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10:29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5694 2455 0,'21'0'47,"0"0"-32,0 0-15</inkml:trace>
  <inkml:trace contextRef="#ctx0" brushRef="#br0" timeOffset="1672.36">4170 656 0,'0'0'0,"0"-21"0,0 0 16,0 0-16,0 0 0,0-1 16,0 1-16,0 0 15,0 0-15,0 0 16,-21 21 0,21 21-1,-22 0-15,22 0 16,-21 22-16,0-22 0,21 21 15,-21 0-15,0 22 0,0-22 0,-1 22 16,1-1-16,21 1 0,-21-22 16,0 22-16,0-1 0,0-21 0,-1 1 15,1 20-15,21-20 0,-21-22 16,21 21-16,-21-21 0,21 0 16,0 1-16,0-1 0,21-21 46,-21-21-46,21-22 0,0 22 0,1-21 16,-22-1-16,21-20 0,0-1 16,0 1-16,0-1 0,0-20 0,1 20 15,-1-20-15,-21 20 0,21 1 16,-21-1-16,21 22 0,-21-1 0,0 1 16,0 0-16,0 21 0,0-1 15,0 1-15,0 0 0,0 0 0,21 42 31,-21 0-15,21 0-16,-21 22 0,0-22 16,0 21-16,0 1 0,0 20 15,0-21-15,0 22 0,0-1 0,0 1 16,0-1-16,0 1 0,0-1 16,0-20-16,0 20 0,0-20 0,0-1 15,0 0-15,0-21 0,0 22 16,0-22-16,0 0 0,22 0 15,-1-21 1,-21-21 0,0 0-16,0-21 15,0 20-15,0 1 0,0 0 16</inkml:trace>
  <inkml:trace contextRef="#ctx0" brushRef="#br0" timeOffset="1883.74">3746 1122 0,'0'21'16,"0"-42"-16,0 63 0,22-42 15,-1 0-15,21 0 0,-21 0 16,22 0-16,-22 0 0,21 0 16,0-21-16,-20 21 0,20-21 0,0 21 15,-21 0-15,1 0 0,-1-21 16,0 21-16,0 0 0,0 0 15,-21-21-15,21 63 16</inkml:trace>
  <inkml:trace contextRef="#ctx0" brushRef="#br0" timeOffset="2536.15">4868 1101 0,'0'0'0,"106"-21"31,-106-1-31,21 1 0,-21 0 16,0 0-16,0 0 16,-21 0-1,0 21-15,0 0 0,-22 0 0,22 0 16,-21 0-16,0 21 0,-1 0 15,1 0-15,0 0 0,20 0 0,-20 22 16,21-22-16,-21 0 0,20 21 16,1-20-16,21-1 0,0 21 15,0-21-15,0 0 0,0 1 16,0-1-16,21-21 0,1 0 16,-1 0-16,0 0 0,21 0 15,-21 0-15,1 0 0,20-21 0,-21 21 16,21-22-16,-20 1 0,-1 0 15,0 21-15,0-42 0,0 21 0,0-1 16,1 1-16,-22 0 0,0 0 16,0 0-16,0 0 0,0 42 62,0 0-62,0 0 0,0 0 0,0 22 0,0-22 16,-22 21-16,22 0 15,0 1-15,0-1 0,0 0 0,0 1 16,0 20-16,0 1 0,22-22 16,-22 22-16,0-1 0,21 1 0,0-1 15,-21 1-15,0-1 0,0 1 0,0-22 16,0 21-16,0 1 0,0-1 16,0 1-16,0-1 0,0 1 0,0-22 15,-21 22-15,0-22 0,-1 0 16,1 1-16,0-1 0,0-21 15,-21 0-15,20 1 0,1-1 0,-21-21 0,21 0 16,-22 0-16,22 0 0,-63-21 16,41 21-16,-20-22 0,42-20 15,-22 0-15</inkml:trace>
  <inkml:trace contextRef="#ctx0" brushRef="#br0" timeOffset="2676.07">4191 5017 0,'0'-22'16,"0"44"-16,0-86 0,21-275 0,0-105 15,-21-22-15,21 64 0,1 85 0,-1 20 16,0 64-16,21 64 0,-21 0 15,1 42-15,20 21 0,-21 0 0,0 43 16,22-22-16,-22 43 0,21-1 16,-21 1-16,0 0 0,1 20 15,20 1-15,-42 0 0,21 0 0,0 0 16,0 0-16</inkml:trace>
  <inkml:trace contextRef="#ctx0" brushRef="#br0" timeOffset="3107.98">4995 1270 0,'21'0'0,"1"0"16,-1-21-1,0 21-15,0 0 16,-21-21-16,21 21 0,0-21 15,-21-1-15,22 22 0,-22-21 0,21 0 16,0 21-16,-21-21 0,0 0 16,0 0-1,-21 21 1,0 0 0,-1 21-1,1-21-15,21 21 0,0 0 16,-21 0-16,21 0 15,-21 22-15,21-22 0,0 0 16,0 0-16,0 0 0,0 1 0,0-1 16,0 0-16,0 0 15,21-21-15,0 21 0,0-21 16,1 0-16,-1 0 16,0 0-16,0 0 0,0 0 15,0 0-15,1-21 0,-1 21 16,-21-21-16,21 0 0,0 21 15</inkml:trace>
  <inkml:trace contextRef="#ctx0" brushRef="#br0" timeOffset="3639.89">5567 1058 0,'0'-21'0,"-43"21"31,22 0-15,21 21-1,-21-21-15,21 22 0,0-1 16,0 0-16,0 0 0,0 0 0,0 0 16,0 1-16,0-1 0,0 0 15,0 0-15,0 0 0,0 0 16,0 1-16,0-1 0,0 0 15,0 0 1,-21-21 0,21-21-1,0 0-15,0 0 16,0-1-16,0 1 0,0 0 16,0 0-16,0-21 0,21 20 0,0 1 15,-21-21-15,21 21 0,1 0 16,20-1-16,-21 1 0,0 0 0,0 21 15,1 0-15,-1 0 16,0 0-16,0 0 0,0 0 0,0 21 16,1 0-16,-1 1 15,-21-1-15,0 21 0,21-21 0,-21 0 16,0 1-16,0-1 0,0 0 16,0 0-16,0 0 0,0 0 0,0 1 15,0-1-15,0 0 16,-21-21 15</inkml:trace>
  <inkml:trace contextRef="#ctx0" brushRef="#br0" timeOffset="3676.86">5821 1312 0,'0'0'16,"0"-21"-16</inkml:trace>
  <inkml:trace contextRef="#ctx0" brushRef="#br0" timeOffset="4332.1">6244 1164 0,'0'0'0,"42"-84"31,-42 62-31,0 1 15,0 0-15,0 0 16,0 0-16,0 0 0,0-1 16,-21 22-16,0 0 15,0 0-15,0 0 0,0 0 16,-1 22-16,1-1 0,0 0 16,0 0-16,0 0 0,0 0 0,-1 22 15,1-22-15,21 21 0,0-21 16,-21 1-16,21 20 0,0-21 0,0 0 15,0 0-15,0 1 16,0-1-16,21-21 0,0 0 16,1 0-16,-1 0 15,0 0-15,0 0 0,0-21 16,0 21-16,1-22 0,-1-20 16,0 21-16,-21-21 0,21-1 0,-21 1 15,0 0-15,21-43 0,-21 64 16,0-22-16,21-20 0,-21 21 15,0-22-15,0 22 0,0-1 0,0 1 16,0 0-16,0 21 0,0-1 16,0 1-16,0 42 31,0 22-15,0-22-16,-21 21 0,21 1 15,0-1-15,0 0 0,0 22 0,0-22 16,0 22-16,0-22 0,0 0 15,0 1-15,0-1 0,0 0 0,0-21 16,0 1-16,0 20 0,0-21 16,0 0-16,0 0 0,21-21 15,-21 22-15,22-22 16,-1 0-16,0 0 16,-42 21-16,42-21 15,0-21-15</inkml:trace>
  <inkml:trace contextRef="#ctx0" brushRef="#br0" timeOffset="4920.32">6858 1143 0,'21'-21'0,"-42"42"0,42-63 0,0 42 0,-21-21 16,0-1-16,0 1 15,0 0-15,0 0 0,0 0 0,0 0 16,0-1-16,-21 22 16,0 0-16,21-21 0,-21 21 0,0 0 15,-1 0-15,1 21 16,0 1-16,0-22 0,0 21 0,0 21 16,-22-21-16,22 0 0,0 22 15,0-22-15,21 21 0,-21-21 0,21 22 16,-22-22-16,22 0 0,0 0 15,0 0-15,0 1 0,0-1 0,0 0 16,22-21 0,-1 0-16,0 0 0,0 0 15,0 0-15,0 0 0,1-21 16,-1 21-16,0-21 0,0-1 16,0 1-16,0 0 0,1 0 0,-22-21 15,21 20-15,0-20 0,-21 21 16,0-21-16,0 20 0,0 1 0,21 0 15,-21 0-15,0 0 0,0 42 32,0 0-17,-21 0-15,21 0 0,-42 1 0,-1-1 16,43 0-16,0 21 0,0-21 0,0 22 16,21-22-16,1 0 0,-22 21 15,21-20-15,0-1 0,-21 0 16,21 0-16,0 0 0,0-21 15,1 21-15,-1 1 0,0-22 0,0 0 16,0 0-16,0 0 0,1 0 0,-1 0 16,0 0-16,0-22 15,0 22-15,0-21 0,-21 0 0,0 0 16</inkml:trace>
  <inkml:trace contextRef="#ctx0" brushRef="#br0" timeOffset="5652.04">3471 1842 0,'0'0'16,"-42"0"-16,0 0 0,-22 0 15,43 0-15,0 0 0,0 0 0,-1 0 16,1 0-16,0-22 0,0 22 16,0-21-16,0 21 15,42 0 32,0 0-47,0 0 16,21 0-16,1 0 0,-1 0 15,22 0-15,-1 0 0,1 0 0,-1 0 16,22 0-16,-1 0 0,1 0 16,21 0-16,-21 0 0,42 0 0,-22 0 15,22 0-15,0 0 0,0 0 16,0 0-16,0 0 0,0 0 0,-21 0 16,21 0-16,0 0 0,21 0 15,-21 0-15,0 0 0,0 0 0,0 0 16,0 0-16,0 0 0,0 0 15,0 0-15,0 0 0,-21 0 16,21 0-16,-21 0 0,-21 0 0,21 0 16,-22-21-16,1 21 0,0 0 15,-22 0-15,1 0 0,-1 0 0,1 0 16,-22 0-16,0 0 0,1 0 16,-1 0-16,-21 0 0,0 0 0,22 0 15,-22 0-15,0 0 16,0 21-16,-21 0 15,-21-21 17,0 0-32,0 0 0,-1 0 15</inkml:trace>
  <inkml:trace contextRef="#ctx0" brushRef="#br0" timeOffset="6996.32">5313 3662 0,'0'-21'15,"0"0"-15,0-1 16,0 1-16,0 0 15,0 0-15,0 0 16,0 0-16,0-1 16,0 1-16,0 42 62,0 1-62,0-1 0,0 0 16,0 21-16,0-21 0,0 22 0,0-1 15,0-21-15,0 22 0,0-1 16,0 0-16,0 1 0,0-22 0,0 21 16,0 0-16,0 1 0,-21-1 15,21 0-15,0-20 0,0 20 0,0-21 16,0 0-16,0 0 0,0 1 16,0-1-16,0-42 46,0-1-46,21 1 0</inkml:trace>
  <inkml:trace contextRef="#ctx0" brushRef="#br0" timeOffset="7196.21">5715 3958 0,'0'21'0,"0"1"32,-42-22-32</inkml:trace>
  <inkml:trace contextRef="#ctx0" brushRef="#br0" timeOffset="7417.08">5694 4043 0,'21'-21'15</inkml:trace>
  <inkml:trace contextRef="#ctx0" brushRef="#br0" timeOffset="8158.54">6773 3344 0,'0'0'0,"-21"0"0,0 0 0,0 0 16,0 0-16,-1 0 0,1 0 15,0 0-15,0 0 16,21 22 0,42-22-1,-21 0 1,22 0-16,-1 0 0,22 0 15,-22 0-15,21 0 0,1 0 16,-1 0-16,-20 0 0,20 0 0,1 0 16,-22 0-16,22 0 0,-22 0 0,21 0 15,-20 0-15,-1 0 0,0 0 16,1 0-16,-22 0 0,21 0 0,-21 0 16,1 0-16,-1 0 0,-42 0 46,-1 0-30,1 0-16,0 0 0,0 0 16,0 0-16,21 21 15</inkml:trace>
  <inkml:trace contextRef="#ctx0" brushRef="#br0" timeOffset="8667.74">7345 3450 0,'0'0'0,"-21"0"16,-1 0 0,22 21 30,0 1-46,0-1 16,0 0-16,0 0 0,0 0 0,0 0 16,0 22-16,0-22 0,0 21 15,0 1-15,0-22 0,0 21 0,0 0 16,0-20-16,0 20 0,0 0 16,0-21-16,0 22 0,0-1 0,0 0 15,0-20-15,0 20 0,0-21 0,-21 0 16,21 0-16,0 22 0,-21-22 0,0-21 15,0 21-15,21 0 16,-21 0-16,-1-21 0,1 0 0,-21 22 16,21-22-16,-22 0 0,1 0 0,0 0 15,-1 0-15,1-22 0,0 1 16,-1 21-16,1-21 0,0 0 0,21 0 16,-22-22-16,22 22 0,0 0 0,0 21 15,21-21-15,0 0 0,0 0 16,0-1-16,0 1 0,0 0 15,21 21-15,0 0 16,0-21-16,0 21 0,1 0 0,-1 0 16,21-21-16,-21 0 0,22 21 0,-1 0 15,-21 0-15,0-22 16</inkml:trace>
  <inkml:trace contextRef="#ctx0" brushRef="#br0" timeOffset="8973.94">8001 3810 0,'0'0'0,"-64"-42"31,43 42-31,0 0 0,0 0 16,-21 0-16,20 0 0,1 0 16,-21 0-16,0 21 0,20 0 0,1 0 15,0 0-15,0 22 0,0-22 16,0 21-16,21-21 0,-22 22 0,22-1 16,-21-21-16,21 22 0,0-22 15,0 21-15,0-21 0,0 0 0</inkml:trace>
  <inkml:trace contextRef="#ctx0" brushRef="#br0" timeOffset="9211.95">7641 4339 0,'64'0'32,"-43"-21"-32,0 21 0,0-21 0,0 0 15,0 21-15,1-21 0,-1-1 0,0 1 16,0-21-16,0 21 0,0 0 16,1-22-16,-1 1 0,0 21 0,-21-22 15,21 22-15,-21 0 0,21-21 16,-21 21-16,0-1 0,0 1 15,0 42 32,0 1-47,0-1 0,0 0 0,0 0 0,0 21 16,0-20-16,0-1 16,0 21-16,0-21 0,0 22 0,0-22 15,0 0-15,0 0 0</inkml:trace>
  <inkml:trace contextRef="#ctx0" brushRef="#br0" timeOffset="9316.9">8403 4064 0,'0'-21'16,"0"0"-16</inkml:trace>
  <inkml:trace contextRef="#ctx0" brushRef="#br0" timeOffset="9498.79">8445 3747 0,'0'-22'0,"0"44"0,0-22 31,0 21-15,0 0-16,0 0 0,0 0 16,0 0-16,0 1 0,0 20 0,0-21 15,0 0-15,0 22 0,0-22 16,0 0-16,22 21 0,-22-21 0,0 1 15,0 20-15</inkml:trace>
  <inkml:trace contextRef="#ctx0" brushRef="#br0" timeOffset="9588.15">8530 4339 0,'0'-21'32,"0"0"-17,0 0-15</inkml:trace>
  <inkml:trace contextRef="#ctx0" brushRef="#br0" timeOffset="11275.61">8424 3874 0,'0'-22'15,"0"1"1,0 0 0,-21 21-16,21-21 0,0 0 31,0 42 0,0 0-15,0 0-16,0 0 0,0 1 15,0-1-15,0 0 0,0 0 16,21 21-16,-21-20 0,0 20 0,0-21 16,0 21-16,21-20 0,-21 20 0,22-21 15,-22 21-15,0-20 16,0-1-16,0 0 0,0 0 0,0 0 16,0 0-16,21-21 0,-21 22 0,21-22 46,-21-22-30,0 1 0,0 0-16,0 0 0</inkml:trace>
  <inkml:trace contextRef="#ctx0" brushRef="#br0" timeOffset="11636.4">8932 3768 0,'0'0'0,"-21"0"31,0 0-16,0 21-15,0 0 0,21 0 16,-22 22-16,1-22 0,0 21 16,0-21-16,0 22 0,-22-1 0,22 0 15,0-21-15,0 22 0,0-1 16,21-21-16,-21 0 0,-1 1 0,22-1 16,-21 0-16,21 0 0,0 0 0,21-21 46,1 0-46,-1-21 16,0 0-16</inkml:trace>
  <inkml:trace contextRef="#ctx0" brushRef="#br0" timeOffset="12308.12">9440 3852 0,'0'-21'0,"0"42"0,0-63 0,0 21 15,0 0-15,-21 21 32,0 0-32,0 0 15,0 0-15,-1 21 0,1 0 16,0 0-16,21 0 0,-21 1 16,21-1-16,0 21 0,-21-21 0,0 22 15,21-1-15,-22-21 0,22 21 0,0-20 16,0-1-16,0 0 0,0 21 15,0-21-15,0 1 0,0-1 16,22-21-16,-22 21 16,21-21-16,0 0 15,0 0-15,0-21 16,0 0-16,1 21 0,-1-22 16,-21 1-16,0 0 0,21 0 15,0 0-15,-21 0 0,0-1 0,21-20 16,-21 21-16,21-21 0,-21 20 0,0 1 15,0-21-15,0 21 0,0 0 16,0-1-16,0 1 0,0 0 16,0 0-16,0 42 31,0 0-31,0 0 16,0 22-16,0-22 0,0 21 0,0-21 15,0 22-15,0-1 0,0 0 16,0-20-16,0 20 0,0 0 0,0-21 15,0 1-15,0-1 0,22 0 0,-1 0 16,-21 0-16,21-21 0,0 0 16,0 0-16,0 0 0,1 0 0,20 0 15,-21 0-15,0 0 0,22-21 0,-22 0 16,21 0-16,-21 0 16</inkml:trace>
  <inkml:trace contextRef="#ctx0" brushRef="#br0" timeOffset="13032.84">11303 3514 0,'21'0'0,"-42"0"0,42-21 0,0-1 15,0 22-15,-21-21 0,0 0 0,0 0 16,22 0-16,-22 0 0,0-1 16,0 1-16,0 0 0,0 0 0,0 0 15,0 0-15,-22 21 0,22-22 0,-21 1 16,0 21-16,0 0 0,-21 0 16,20 0-16,1 0 0,-21 0 15,0 0-15,-1 0 0,1 21 0,0 1 16,-1 20-16,1-21 0,21 21 15,-43 1-15,43-1 0,-21 0 0,21 22 16,-1-22-16,1 22 0,0-1 16,21-20-16,-21 20 0,0 1 0,0-22 15,21 21-15,0 1 0,0-22 0,0 1 16,0-1-16,21 0 0,0 1 16,-21-22-16,42 21 0,-21-21 0,1 0 15,-1 1-15,21-22 0,-21 21 0,22-21 16,-1 0-16,0 0 0,1 0 15,-1 0-15,0-21 0,1 21 16,-1-22-16,0 1 0,1 0 0,-1 0 16,21-21-16,-20 20 0,-1-20 15,-21 21-15</inkml:trace>
  <inkml:trace contextRef="#ctx0" brushRef="#br0" timeOffset="13500.47">11769 3768 0,'0'0'0,"0"-21"0,0-1 15,-22 22 1,1 0-16,0 0 16,0 0-16,0 0 0,21 22 0,-21-1 15,21 0-15,-43 0 0,22 0 16,21 0-16,-21 22 0,0-1 16,21 0-16,0-20 0,0 20 0,0 0 15,0-21-15,0 22 0,0-22 16,0 0-16,0 0 0,0 0 0,0 1 15,0-1-15,21 0 0,0-21 0,0 0 16,0 21-16,22-21 16,-22 0-16,0 0 0,21 0 0,-20-21 15,20 0-15,0 21 0,-21-21 0,22-1 16,-1-20-16,-21 21 0,0-21 16,1 20-16,-1-20 0,0 0 0,-21 21 15,0-22-15,0 1 0,0 0 16,0 20-16,0-20 0,-21 21 15,0 0-15,-1 0 0,-20-1 0,21 1 16,-21 21-16,20 0 0,-20 0 0,21 0 16,-21 0-16,-1 21 0,22 1 15,-21-1-15,21 0 0,-1 0 0,1 0 16,21 0-16,-21 22 0,0-22 0,21 21 16,0-21-16,0 22 0,0-22 15,0 0-15,21 0 0,0 0 0,0 1 16,1-1-16,20-21 0,-21 0 0,0 0 15,22 0-15,-22 0 0,21 0 16</inkml:trace>
  <inkml:trace contextRef="#ctx0" brushRef="#br0" timeOffset="14013.69">12404 3768 0,'-22'21'32,"22"0"-32,-21 0 0,21 0 15,0 1-15,0-1 0,0 21 16,0-21-16,0 22 0,-21-22 0,21 21 16,-21-21-16,21 22 0,0-22 0,0 0 15,-21 0-15,21 0 0,0 0 16,0 1-16,0-1 0,0 0 15,0-42 17,0 0-32,0-1 0,0 1 15,0 0-15,0 0 0,0-21 0,0 20 16,21-20-16,0 21 0,-21-21 16,21-1-16,0 22 0,1-21 15,-1 21-15,0-22 0,0 22 0,0 0 16,22 0-16,-22 21 0,0 0 15,21 0-15,-21 0 0,1 0 0,20 0 16,-21 21-16,0 0 0,0 0 16,1 0-16,-22 22 0,0-22 0,0 21 15,0-21-15,0 22 0,0-1 0,0-21 16,0 0-16,0 22 0,-22-22 16,1 0-16,0 0 0,21 0 0,-21 1 15,0-1-15,0-21 0,21 21 16,0-42 15,0 0-31,0-1 0,21 22 16</inkml:trace>
  <inkml:trace contextRef="#ctx0" brushRef="#br0" timeOffset="14348.5">13483 3874 0,'0'-22'0,"0"1"0,0 0 15,-21 21-15,0 0 16,0 0-16,-1 0 0,1 0 16,0 0-16,0 0 15,0 21-15,0 0 0,-1 22 0,-20-22 16,21 0-16,0 21 0,0 1 0,-1-1 15,1-21-15,0 22 0,21-1 16,-21-21-16,21 21 0,0-20 0,0 20 16,0-21-16,0 0 0,0 0 0,21 1 15,0-22-15,-21 21 16,21-21-16,1 0 0,20 0 0,-21 0 16,0 0-16,22-21 0,-22-1 0,21 22 15,-21-21-15,0 0 16,22 0-16,-22 0 0</inkml:trace>
  <inkml:trace contextRef="#ctx0" brushRef="#br0" timeOffset="14740.29">13695 4043 0,'-21'0'0,"21"21"0,21-21 31,0 0-31,0 0 16,0 0-16,0 0 0,1 0 16,-1 0-16,0-21 0,0 0 0,0 21 15,0-21-15,1-1 0,-1 22 16,0-21-16,0 0 0,-21 0 16,0 0-16,0 0 0,0-1 15,-21 22-15,0 0 16,0 0-16,-1 0 0,-20 0 0,21 0 15,0 0-15,-22 22 0,22-1 0,0 0 16,0 0-16,0 21 0,0-20 16,-1 20-16,1 0 0,21 1 0,0-22 15,0 21-15,0 0 0,-21-20 0,21-1 16,0 21-16,0-21 16,21 0-16,0 1 0,1-22 0,-1 21 15,0-21-15,21 0 0,-21 0 0,22 0 16,-1 0-16,0 0 0,1 0 15,-1-21-15,22-1 0</inkml:trace>
  <inkml:trace contextRef="#ctx0" brushRef="#br0" timeOffset="15124.07">14584 3874 0,'0'0'0,"0"-22"0,-43 22 31,22 22-31,21-1 0,-21 0 16,0 0-16,21 0 0,0 0 16,-21 22-16,0-22 0,21 21 0,-22 1 15,22-1-15,-21 0 0,21 1 0,0-1 16,0 0-16,0 1 0,0-1 16,0 21-16,0-20 0,43-1 0,-43 0 15,0 22-15,0-22 0,0 22 0,0-22 16,0 22-16,0-22 0,0 21 15,0-20-15,0-1 0,0 22 0,0-22 16,0 0-16,0-21 0,-22 22 0,1-22 16,0 21-16,21-21 0,0 1 15,-21-1-15,0-21 0,21 21 16,0-42 0,0 0-1,0-1-15,0 1 0,21 0 0,0-21 16,-21-1-16,21 1 0,0 0 0,1-22 15,-1 22-15,-21-22 0,21 1 16</inkml:trace>
  <inkml:trace contextRef="#ctx0" brushRef="#br0" timeOffset="15456.44">14563 4318 0,'0'0'0,"0"-42"0,0-1 0,0 1 0,0 21 16,0-21-16,0 20 0,0-20 0,0 21 15,0 0-15,0-22 0,0 22 16,21 0-16,-21 0 0,21 0 0,0 0 15,-21-1-15,21 22 0,0-21 0,1 0 16,20 21-16,-21 0 0,0-21 16,0 21-16,1 0 0,20 0 0,-21 0 15,0 21-15,0 0 0,1 0 0,-22 1 16,21-1-16,-21 21 0,0 0 16,0-20-16,0 20 0,0 0 15,0-21-15,0 22 0,-21-1 0,-1-21 16,1 0-16,0 22 0,-21-22 15,21 0-15,-22-21 0,22 21 0,0-21 16,-21 0-16,20 21 0,1-21 0,0 0 16,0 0-1,21-21 1,21 0 0,-21 0-16,21 0 0,0 21 15,1-21-15</inkml:trace>
  <inkml:trace contextRef="#ctx0" brushRef="#br0" timeOffset="15768.26">15494 3387 0,'0'-43'0,"0"86"0,0-107 0,0 43 0,0 0 15,0 0-15,0 0 0,0-1 0,0 1 16,0 42 15,0 22-31,0-1 0,-21 0 16,0 22-16,-1-22 0,1 22 0,0-1 15,0 1-15,-21-1 0,20 1 16,-20-22-16,21 22 0,0-1 16,0-21-16,-1 22 0,1-22 0,21 1 15,0-1-15,0-21 0,0 21 0,0-20 16,0-1-16,0 0 15,21-21 1,1 0-16,-1-21 0,0 0 0,21-1 16,-21 1-16</inkml:trace>
  <inkml:trace contextRef="#ctx0" brushRef="#br0" timeOffset="16208.99">15833 3895 0,'0'-21'0,"0"42"0,0-64 16,-22 43 0,1 0-1,0 0-15,0 0 0,0 0 0,0 0 16,-1 0-16,1 0 0,0 22 0,0-1 16,21 0-16,-21 0 15,0 0-15,21 0 16,21 1-1,0-22-15,0 0 16,21 0-16,-20 0 0,-1 0 0,21 0 16,-21 21-16,0-21 0,1 0 15,-1 0-15,21 21 0,-21-21 0,0 21 16,-21 0-16,22-21 0,-22 21 16,0 1-16,0-1 15,-22 0-15,1 0 0,0-21 16,0 21-16,0 0 0,0-21 0,-22 22 15,22-22-15,0 0 0,0 21 16,0-21-16,-1 0 0,1 0 0,0 0 16,0 0-16,0 0 31,21-21-31,0-1 16,0-20-16,0 21 15,21 0-15</inkml:trace>
  <inkml:trace contextRef="#ctx0" brushRef="#br0" timeOffset="16551.97">15219 3535 0,'0'0'0,"-21"0"0,21-21 15,21 21 17,0 0-32,21-21 0,-21 21 0,22 0 15,-1 0-15,0 0 0,1-22 0,20 22 16,-20 0-16,20 0 0,-21 0 16,22 0-16,-22-21 0,1 21 0,20 0 15,-21 0-15,1 0 0,-1 0 16,0-21-16,1 21 0,-22 0 0,21 0 15,-21 0-15,-42 0 47,0 0-47,0 0 0,0 0 0,0 0 16,-1 0-16</inkml:trace>
  <inkml:trace contextRef="#ctx0" brushRef="#br0" timeOffset="17784.33">4953 5609 0,'-21'-21'0,"21"0"16,0 0-16,0 0 0,0-1 15,0 1 1,0 0-16,21 21 15,0-21-15,0 21 0,-21-21 16,21 21-16,1 0 0,-1-21 0,0 21 16,0 0-16,0 0 0,0 0 15,1 0-15,-1 21 0,0 0 16,0 0-16,0 0 0,-21 0 16,0 1-16,21 20 0,-21 0 0,0 1 15,0-1-15,0 0 0,0 22 0,0-22 16,-21 0-16,0 1 0,0-1 0,0 0 15,-22 1-15,22-22 0,-21 21 16,0-21-16,-1 22 0,22-22 16,-21 0-16,-1 0 0,22-21 0,-21 21 15,21-21-15,-22 0 0,22 0 16,-21 0-16,21 0 0,0 0 0,-1-21 16,1 21-16,0-21 0,21 0 0,0 0 15,-21 0-15,21-1 0,0 1 16,-21-21-16,21 21 0,0-22 0,0 22 15,0 0-15,21 0 0,0-21 16,0 20-16,0 22 0,1-21 0,-1 21 16,21 0-16,-21 0 0,0 0 15,22 0-15,-22 21 0,0 22 16,0-22-16,0 0 0,1 21 0,-1-20 16,0-1-16,0 21 0,-21-21 15,21 0-15,-21 22 0,21-22 0,-21 0 16,0 0-16,0 0 0,22 1 15,-1-22 1,0 0 0,-21-22-16,21 22 15,-21-21-15</inkml:trace>
  <inkml:trace contextRef="#ctx0" brushRef="#br0" timeOffset="17968.23">5440 5969 0,'0'0'0,"21"0"63,0 0-63,0 0 15,0 0 1</inkml:trace>
  <inkml:trace contextRef="#ctx0" brushRef="#br0" timeOffset="18679.82">6456 5546 0,'-21'0'0,"42"0"0,-85 0 0,22-21 16,42 63-16,0-21 0,-21-21 15,0 0-15,21 21 16,0 0-16,0 1 15,21-22 1,0 0-16,0 0 0,0 0 16,0 0-16,22 0 0,-22 0 15,21-22-15,1 22 0,-1-21 0,0 0 16,1 0-16,-1 0 0,0 0 0,1-1 16,-1 1-16,-21 0 15,21 0-15,-20 0 0,-1-22 0,0 22 16,0 0-16,-21 0 0,0 0 0,0 0 15,0-1-15,0 1 0,-21 21 16,0 0-16,0 0 16,-1 0-16,1 0 0,0 21 15,21 1-15,0-1 0,-21 0 0,0 21 16,21 1-16,0 20 0,-21-21 0,21 22 16,0-1-16,0-20 0,0 20 15,0 1-15,-22-1 0,22-20 0,-21 20 16,21-21-16,0 1 0,0-1 15,0 0-15,0-20 0,0 20 16,0-21-16,0 0 0,0 0 0,0 1 16,0-1-16,-21-21 0,21 21 0,-21-21 15,0 0-15,0 21 16,-1-21-16,-20 0 0,21 0 0,-21 0 16,-1-21-16,1 21 0,0-21 0,20 0 15,-20 21-15,21-22 0,0 22 16,-22-21-16,22 21 0,0-21 0,0 21 15,21-21-15,0 0 16,21 21 0,0-21-1,0 21-15,1 0 0,20-22 0,0 22 16,1 0-16,-1-21 0</inkml:trace>
  <inkml:trace contextRef="#ctx0" brushRef="#br0" timeOffset="19204.55">7154 5884 0,'0'0'0,"0"22"32,0-1-32,0 0 15,0 0-15,0 0 0,0 0 0,0 1 16,0-1-16,0 0 0,0 0 15,0 21-15,0-20 0,0-1 16,0 0-16,0 0 0,0 0 16,0 0-16,0 1 31,0-44-15,0 1-16,0 0 15,0 0-15,0 0 0,0 0 16,0-1-16,0-20 0,0 0 0,0 21 15,0-22-15,21 1 0,-21 0 0,22-1 16,-1 1-16,21 0 0,-21 20 16,22 1-16,-1 0 0,0 0 15,1 0-15,-1 0 0,0 21 16,1 0-16,-1 0 0,0 21 0,-21 0 16,22 21-16,-22-21 0,0 22 0,0-1 15,-21 0-15,0 1 0,0-1 16,0 0-16,0 1 0,0-1 0,-21-21 15,21 22-15,-21-22 0,0 0 0,0 0 16,-1 0-16,1-21 0,0 21 16,0-21-16,21-21 31,0 0-31,0 0 16,21 0-16,0 0 0,0-1 15,1-20-15</inkml:trace>
  <inkml:trace contextRef="#ctx0" brushRef="#br0" timeOffset="19500.38">8234 5228 0,'0'0'0,"0"-42"15,-21 42 1,21 21-16,-22 0 0,22 22 0,-21-22 15,21 21-15,0 0 0,0 1 16,-21 20-16,21-20 0,-21 20 0,0 1 16,21-1-16,0 1 0,-21-22 0,-1 21 15,1-20-15,21 20 0,-21-20 16,21-1-16,-21-21 0,21 21 0,0-20 16,0-1-16,0 0 0,0 0 15,21-21-15,0 0 16,0 0-16,-21-21 0,22 0 15,-1 0-15,0-1 0,-21 1 16</inkml:trace>
  <inkml:trace contextRef="#ctx0" brushRef="#br0" timeOffset="19716.25">7853 5800 0,'0'0'0,"-21"-21"0,-1 21 0,1 0 15,42 0 1,1 0-16,-1 0 0,0-22 16,21 1-16,-21 21 0,22 0 0,-1 0 15,-21-21-15,22 21 0,-22 0 16,0 0-16,0-21 0,21 21 0,-20 0 16,-1 0-16,0 0 0,0 0 15,0 0-15,0 0 0,1 0 16</inkml:trace>
  <inkml:trace contextRef="#ctx0" brushRef="#br0" timeOffset="20148">8509 5779 0,'0'0'15,"-21"0"-15,21-22 31,0 1-31,21 21 0,-21-21 16,21 21-16,0 0 0,0 0 16,1 0-16,-1 0 0,0 0 0,0 0 15,0 0-15,0 21 0,1 0 0,-1 1 16,0-1-16,0 0 0,0 21 16,-21-21-16,0 22 0,0-22 0,0 0 15,0 21-15,0-20 0,0-1 0,-21 0 16,0 0-16,0 0 0,0 0 15,-1 1-15,1-22 16,0 0-16,0 0 16,21-22-16,0 1 15,0 0-15,0 0 16,0 0-16,0 0 0,0-1 0,21 1 16,-21 0-16,21-21 0,0 21 0,1-1 15,-22-20-15,21 21 0,0 0 16,0 0-16,0 21 0,0-22 0,1 22 15,-1 0-15,0 0 0,0 0 16,0 0 0</inkml:trace>
  <inkml:trace contextRef="#ctx0" brushRef="#br0" timeOffset="20559.77">9271 5694 0,'0'0'0,"-21"0"32,0 0-32,-1 21 15,1 0-15,21 0 0,-21 1 0,0-1 16,21 21-16,0-21 0,-21 0 16,0 22-16,21-22 0,-22 21 15,22-21-15,0 22 0,0-22 0,0 0 16,0 0-16,0 0 0,0 1 15,22-1-15,-1-21 0,0 0 16,0 0-16,0 0 0,0 0 0,1 0 16,-1 0-16,0 0 0,0-21 0,0-1 15,0 22-15,1-21 0,-1 0 16,0 0-16,0-21 0,-21 20 0,0 1 16,0-21-16,0 21 0,21-22 0,-21 1 15,0 0-15,0 21 0,0-1 16,0 1-16,-21 0 0,0 0 15,0 21-15,0 0 0,-1 0 16,1 0-16,0 0 0,0 0 16,0 21-16,0-21 0,-1 21 0,1 0 15,0 1-15,0-22 16,21 21-16</inkml:trace>
  <inkml:trace contextRef="#ctx0" brushRef="#br0" timeOffset="21638.15">10075 5884 0,'0'0'0,"-21"0"0,0-21 31,21 0-31,-21 21 0,21-21 16,0 0-16,-21 0 0,-1-1 16,1 1-16,21 0 15,-21 0-15,0 21 0,0 0 16,0 0-16,-1 0 0,1 0 16,0 0-16,0 0 0,0 21 15,-22-21-15,1 42 0,21-20 16,0-1-16,0 21 0,-1-21 0,1 22 15,0-1-15,0-21 0,0 21 16,21-20-16,0-1 0,0 0 0,0 0 16,0 0-16,0 0 0,0 1 0,21-1 15,0-21 1,0 0-16,0 0 0,22 0 0,-22 0 16,21-21-16,-21 21 0,22-22 0,-1 1 15,0 0-15,-20 0 0,20 0 16,0-22-16,1 22 0,-22-21 15,21 0-15,-21-1 0,0 1 0,1-22 16,-1 22-16,-21-21 0,0-1 16,0 22-16,0-22 0,0 22 0,0 0 15,0-1-15,0 1 0,0 0 0,0-1 16,0 22-16,0 0 0,0 0 16,-21 21-1,-1 42 1,1-21-16,21 22 0,0-1 0,-21 0 15,21 22-15,-21-1 0,0 1 0,21-1 16,-21 1-16,-1-1 0,22-20 16,-21 20-16,21-21 0,0 22 0,0-43 15,0 21-15,0 1 0,0-22 0,0 0 16,21 0-16,1 0 16,-1-21-16,0 0 0,0 0 0,0 0 15,22 0-15,-22 0 0,0 0 0,21-21 16,-21 0-16,22 0 0,-22 0 15,21 0-15,-21-1 0,1 1 0,20-21 16,-21 21-16,0-22 0,0 1 0,-21 21 16,22 0-16,-1-22 15,-21 22-15,0 0 16,0 42 0,0 0-1,-21 1-15,21-1 0,-22 21 0,22-21 16,-21 0-16,21 22 0,0-22 0,0 0 15,0 0-15,0 22 0,0-22 16,0 0-16,0 0 0,0 0 0,0 0 16,21-21-16,1 0 15,-1 0-15,0 0 0,0 0 16,0 0-16,0 0 0,22-21 0,-22 0 16,0 21-16,0-21 0,22 0 0,-22 0 15,0-22-15,-21 22 0,21 0 16,-21-21-16,21 20 0,-21-20 0,0 21 15,0-21-15,0 20 0,0 1 0,0 0 16,0 0 0,-21 42-1,21 0-15,-21 0 0,21 1 16,-21-1-16,21 21 0,0-21 16,0 0-16,0 22 0,-21-22 0,21 0 15,0 0-15,0 0 0,0 1 0,0-1 16,21-21-1,0 0-15,0 0 0,0 0 16,0 0-16,22 0 0,-22 0 0</inkml:trace>
  <inkml:trace contextRef="#ctx0" brushRef="#br0" timeOffset="21916.99">11388 5673 0,'0'0'0,"0"-21"0,0-1 0,-22 22 31,1 0-31,0 0 0,0 0 0,0 22 16,0-22-16,-1 21 0,1 21 0,0-21 15,0 0-15,0 22 0,21-22 16,-21 21-16,21-21 0,-22 22 16,22-22-16,0 21 0,0-21 0,0 1 0,0-1 15,0 0-15,0 0 16,22 0-16,-1 0 0,0-21 0,0 0 15,0 22-15,0-22 0,1 0 0,20 0 16,-21 0-16,0 0 0,22 0 0,-22-22 16,21 22-16,-21-21 0,0 0 15,22 0-15,-22 0 0,0-22 0</inkml:trace>
  <inkml:trace contextRef="#ctx0" brushRef="#br0" timeOffset="22213.82">11896 5271 0,'0'0'0,"0"-43"0,0 22 0,0 0 16,0-21-16,-22 42 0,22-22 0,-21 1 16,0 21-16,0 0 0,0 0 15,0 0-15,21 21 0,-22 1 16,1-1-16,21 0 0,0 21 0,-21 1 16,0-1-16,21 0 0,-21 1 15,21-1-15,0 21 0,0-20 0,-21 20 16,21 1-16,0-22 0,-22 22 15,22-22-15,0 0 0,0 1 0,0-1 16,0-21-16,0 21 0,0-20 0,0-1 16,0 0-16,22 0 0,-1-21 15,0 21-15,0-21 16,0 0-16,0 0 0,1-21 16,-1 21-16,0-21 0,0 0 0,21 0 15,-20-1-15,20 1 0</inkml:trace>
  <inkml:trace contextRef="#ctx0" brushRef="#br0" timeOffset="23171.84">12361 5630 0,'0'0'0,"-21"22"31,0-1-15,0 0-16,21 21 0,-21-21 15,-1 22-15,22-22 0,0 21 0,-21-21 16,0 22-16,21-22 0,-21 21 15,21-21-15,0 1 0,0-1 0,0 0 16,0 0-16,0 0 0,21 0 0,0-21 16,0 22-16,1-22 0,-1 0 15,21 0-15,-21 0 0,0 0 0,22 0 16,-22 0-16,21-22 0,-21 1 0,22 21 16,-22-21-16,0 0 0,0 0 15,0-22-15,1 22 0,-1 0 0,0-21 16,-21 21-16,0-1 0,0-20 0,0 21 15,0 0 1,0 0-16,-21 42 16,0 0-1,21 0-15,-22 0 0,22 0 16,0 1-16,0-1 0,0 0 0,0 21 16,0-21-16,0 1 0,0-1 15,0 0-15,0 0 0,22-21 16,-1 0-1,0 0-15,0 0 16,0-21-16,-21 0 16,0 0-16,0-1 0,0 1 15,0 0-15,0 0 0,0 0 16,0-22-16,0 22 0,0-21 0,0 21 16,0 0-16,0-1 0,0 1 15,0 0-15,0 0 0,0 0 16,21 21 15,1 0-31,-1 0 0,0 0 16,0 0-16,0 0 0,0 0 0,1 0 15,20 0-15,-21 21 0,0 0 16,22-21-16,-22 21 0,0 0 0,0 1 16,0-1-16,0 0 0,1 0 0,-22 0 15,0 0-15,0 1 16,0 20-16,0-21 0,0 0 0,0 0 15,0 1-15,0-1 0,0 0 0,0 0 16,0 0-16,-22 0 16,1-21-1,0-21 1,21 0-16,0 0 16,0 0-16,0 0 15,0-1-15,0-20 0,0 21 0,21-21 16,0 20-16,1-20 0,-1 0 0,21-1 15,-21 1-15,0 21 0,22-21 16,-22 20-16,21 1 0,-21 0 16,22 0-16,-22 21 0,0 0 0,0 0 15,0 0-15,1 21 0,-22 0 16,0 0-16,21 22 0,-21-22 0,0 21 16,0-21-16,0 22 0,0-1 0,0-21 15,-21 22-15,-1-22 0,1 21 16,0-21-16,21 0 0,-21 1 0,0-1 15,0-21-15,-1 21 0,1-21 16,0 0-16,0 0 31,21-21-31,-21 0 0,21-1 16,-21 1-16</inkml:trace>
  <inkml:trace contextRef="#ctx0" brushRef="#br0" timeOffset="23400.71">13144 5313 0,'0'0'0,"-127"-64"31,106 43-31,0 21 0,0 0 0,0-21 0,0 21 16,-1 0-1,22 21 16,0 0-31,0 1 16,-21-22-16,0 21 16,0-21-16,0 0 0,21 21 0</inkml:trace>
  <inkml:trace contextRef="#ctx0" brushRef="#br0" timeOffset="23663.56">11663 5546 0,'0'0'0,"-21"0"0,42 0 32,0 0-32,0 0 0,21 0 15,-20-21-15,20 21 0,-21 0 0,21 0 16,1 0-16,-1 0 0,0 0 15,-20-22-15,20 22 0,0 0 0,1 0 16,-1 0-16,0 0 0,-21 0 0,1 0 16,-1 0-16,0 0 0,0 0 15,0 0-15</inkml:trace>
  <inkml:trace contextRef="#ctx0" brushRef="#br0" timeOffset="24442.17">16002 5292 0,'0'-21'16,"0"42"-16,0-64 0,0 22 0,0 0 16,0 0-16,0 0 0,0 0 0,-21-1 15,21 1-15,-21 0 0,21 0 16,0 0-16,-22 21 0,22-21 0,-21 21 15,0 0 1,0 21-16,21 21 16,-21-21-16,0 22 0,21-1 0,0 0 15,-22 22-15,1-1 0,0 1 16,0-22-16,21 22 0,-21-1 0,0 1 16,-1-1-16,1-21 0,0 1 15,21-1-15,0 0 0,-21 1 0,21-1 16,-21-21-16,21 0 0,0 1 15,0-1-15,0 0 0,0-42 47,21 0-31,0-1-16,0 22 16,-21-21-16</inkml:trace>
  <inkml:trace contextRef="#ctx0" brushRef="#br0" timeOffset="24832.11">16171 5652 0,'-42'63'32,"0"-63"-32,20 21 0,1 22 0,21-22 15,-21 0-15,0 0 0,0 21 0,21-20 16,0-1-16,-21 0 0,21 0 15,0 0-15,-22 0 0,22 1 0,0-1 16,0 0-16,0 0 0,22-21 16,-1 21-16,0-21 0,0 0 15,0 0-15,0 0 0,22 0 0,-22 0 16,21 0-16,-21-21 0,22 0 16,-22 0-16,21 0 0,-21-1 15,1 1-15,-1-21 0,0 21 0,-21 0 16,0-22-16,0 22 0,0 0 0,-21 0 15,0 0-15,-22-1 0,22 1 16,0 0-16,-21 0 0,20 21 0,-20 0 16,21-21-16,0 21 0,0-21 0,-1 21 15,1 0-15,21-22 0,0 1 16,-21 21-16,21-21 16,-21 21-16,21-21 0,-21 21 0,21-21 0</inkml:trace>
  <inkml:trace contextRef="#ctx0" brushRef="#br0" timeOffset="25127.94">15430 5355 0,'0'0'0,"0"-21"15,22 21 1,-1-21-16,0 21 15,0 0-15,21 0 16,1-21-16,-1 21 0,0 0 0,1 0 0,20 0 16,-20 0-16,20 0 0,1 0 15,-1 0-15,-21 0 0,22 0 16,-1 0-16,-20 0 0,-1 0 0,0 0 16,1 0-16,-22 0 0,0 0 15,0 0-15,0 0 0</inkml:trace>
  <inkml:trace contextRef="#ctx0" brushRef="#br0" timeOffset="25803.63">18097 5334 0,'0'0'0,"43"-85"31,-43 64-31,21-21 0,-21 21 0,21 0 16,-21-1-16,0 1 0,0 0 16,0 0-16,0 0 15,-21 21-15,0 0 16,0 21-16,-1 0 15,1 21-15,0 1 0,0-1 0,0 0 16,0 22-16,-22-1 0,22 1 0,0 21 16,0-22-16,-22 1 0,22 20 15,0-20-15,-21-1 0,21-20 16,-1 20-16,1-21 0,0 1 0,0-1 16,0 0-16,0-20 0,-1-1 15,22 0-15,0 0 0,0 0 0,-21-21 16,21 21-16,0-42 31,0 0-31,21 0 0,-21 0 0,22 0 16,-1-22-16,0 1 0,-21 0 0,21-1 15,0 1-15,0-22 0,1 1 16,-22-1-16,21 1 0</inkml:trace>
  <inkml:trace contextRef="#ctx0" brushRef="#br0" timeOffset="26054.49">17992 5038 0,'21'-85'16,"-42"170"-16,42-149 16,-21 85-16,0 1 0,0 20 15,-21 0-15,21 1 0,0 20 0,0 1 16,-22-1-16,22 1 0,-21-1 0,0 1 16,21-1-16,0 1 0,0-1 15,-21-21-15,21 22 0,0-22 0,0 1 16,0-1-16,0 0 0,0 1 0,0-22 15,0 0-15,0 0 0,0 0 16,0 0-16,21-21 16,-21-21 15,0 0-31</inkml:trace>
  <inkml:trace contextRef="#ctx0" brushRef="#br0" timeOffset="26661.14">17716 5842 0,'-105'0'16,"210"0"-16,-210 21 0,105 0 16,0 1-16,0-1 15,0 0-15,21 0 16,0-21-16,0 0 0,21 0 16,-20 0-16,20 0 0,0 0 0,-21 0 15,22 0-15,-1 0 0,22-21 0,-22 0 16,21 0-16,-20 21 0,20-22 15,1 1-15,-22 0 0,0 0 0,22-21 16,-43 20-16,21 1 0,-20 0 0,-1 0 16,0 0-16,-21 0 0,0-1 15,-21 44 1,0-1 0,-1 0-16,22 0 0,-21 21 15,0 1-15,0-1 0,21-21 0,0 22 16,-21-1-16,21 0 0,-21-21 15,21 1-15,0-1 0,0 21 0,0-21 16,21 0-16,0-21 0,0 0 16,0 0-16,0 0 0,1 0 15,20 0-15,-21 0 0,0 0 0,22-21 16,-22 21-16,21-21 0,-21 0 0,22 0 16,-22-22-16,0 22 0,0-21 15,0 21-15,0-22 0,1 1 0,-22 0 16,21-1-16,-21 22 0,0-21 0,0 21 15,0 0-15,0-1 0,-21 22 32,-1 22-32,22-1 0,-21 21 15,21-21-15,0 22 0,0-1 0,-21 0 16,21-21-16,0 22 0,0-1 0,0-21 16,0 22-16,0-22 0,0 0 15,0 0-15,0 0 0,21 0 0,-21 1 16,21-22-16,1 0 0,-1 0 15,0 0-15,0 0 16,0 0-16,0 0 0,1-22 0,-1 1 16,0 0-16,0 0 0,0-21 0,0 20 15,1-20-15</inkml:trace>
  <inkml:trace contextRef="#ctx0" brushRef="#br0" timeOffset="26992.8">19558 4720 0,'21'-21'16,"-42"42"-16,42-63 0,-42 63 31,0 21-31,0 1 0,21-1 16,-22 0-16,1 22 15,0-1-15,0 1 0,-21-1 0,20 22 16,1-21-16,0-1 0,0 1 15,0-1-15,0 1 0,21 20 0,-22-20 16,1-22-16,21 22 0,-21-1 0,21-21 16,0 1-16,0-1 0,0-21 15,-21 22-15,21-22 0,0 0 0,0 0 16,0 0-16,0 0 0,21-21 31,0 0-15,0 0-16,1-21 0,-1 0 0,0 0 15,0 0-15,0 0 0</inkml:trace>
  <inkml:trace contextRef="#ctx0" brushRef="#br0" timeOffset="27368.58">19685 5652 0,'0'21'0,"-42"106"16,20-85-1,1-21-15,0 0 0,0 22 0,0-22 16,21 0-16,0 21 0,0-20 0,0-1 16,0 21-16,0-21 15,21 0 1,0-21-16,0 0 0,0 0 0,1 0 16,-1 0-16,0 0 0,21 0 0,-21-21 15,1 0-15,-1 21 0,0-21 16,0 0-16,0 0 0,0-22 0,-21 22 15,0 0-15,0-21 0,0 20 0,0-20 16,0 21-16,0 0 0,-21 0 16,0-1-16,0 1 0,0 21 0,0 0 15,-22 0-15,22 0 0,0 0 16,-21 0-16,20 0 0,1 0 0,0 21 16,0-21-16,0 0 0,0 22 0</inkml:trace>
  <inkml:trace contextRef="#ctx0" brushRef="#br0" timeOffset="27648.21">19113 5482 0,'-21'0'0,"-42"-21"31,84 21-15,21 0-16,-21 0 0,22 0 0,20 0 15,-20 0-15,20 0 0,1 0 0,-1 0 16,1 0-16,-1 0 0,1 0 16,-1 0-16,-21 0 0,1 0 0,-1 0 15,0 0-15,-20 0 0,-1 0 16,-21 21 31</inkml:trace>
  <inkml:trace contextRef="#ctx0" brushRef="#br0" timeOffset="28443.75">20278 5800 0,'0'0'0,"-22"-43"0,65 43 0,-64 0 31,-1 22-16,22-1-15,-21 0 16,21 0-16,0 21 0,0-20 0,0-1 16,0 21-16,0-21 0,0 0 15,0 1-15,0-1 0,0 21 0,0-21 16,0 0-16,0 1 0,-21-22 16,0 0 15,21-22-16,0 1-15,0 0 0,0 0 16,0 0-16,0 0 0,0-1 16,21-20-16,0 21 0,-21-21 0,21-1 15,1 1-15,-1 21 0,21-22 16,-21 22-16,22 0 0,-22 0 0,21 0 16,0 0-16,-20 21 0,20 0 15,0 0-15,-21 0 0,22 0 0,-1 0 16,-21 21-16,22 0 0,-22 0 0,0 21 15,0-20-15,0 20 0,0-21 16,1 21-16,-22-20 0,0 20 16,0-21-16,0 0 0,0 22 0,0-22 15,0 0-15,0 0 0,0 0 16,-22-21 0,1 0-16,0-21 31,21 0-31,0 0 0,0 0 15,0-1-15,0 1 0,0 0 0,21-21 16,0 21-16,1-1 0,20-20 16,-21 21-16,0-21 0,22 20 0,-22 1 15,21 0-15,-21 21 0,22 0 16,-1 0-16,-21 0 0,21 0 0,-20 0 16,-1 21-16,0 0 0,0 22 15,0-22-15,0 21 0,-21-21 16,0 22-16,0-22 0,0 21 0,0-21 15,0 1-15,0-1 0,-21 0 0,0 0 16,0 0-16,21 0 0,-21-21 16,0 0-16,21 22 0,-22-22 0,22-22 31,22 1-15,-1 21-16</inkml:trace>
  <inkml:trace contextRef="#ctx0" brushRef="#br0" timeOffset="28996.43">22013 5757 0,'0'0'15,"0"-21"-15,0 0 0,0 0 16,0 0-16,-21 0 0,0 21 0,0-22 15,0 22-15,-1 0 0,1 0 0,0 0 16,0 0-16,0 0 0,0 0 16,-1 22-16,-20-1 0,21 0 0,0 21 15,0-21-15,-1 22 0,-20-1 16,21 0-16,0-20 0,0 20 16,21 0-16,0-21 0,-22 22 0,22-22 15,0 0-15,0 0 0,0 0 16,22-21-16,-22 22 0,21-22 0,0 0 15,0 0-15,21 0 0,-20 0 0,-1 0 16,21 0-16,-21 0 0,22-22 16,-22 22-16,21-21 0,-21 0 0,0 0 15,22 0-15,-22-22 0,0 22 0,-21-21 16,21 0-16,0-1 0,1 1 16,-22 21-16,0-22 0,0 22 0,0 0 15,0 0-15,21 21 0,-21 21 31,0 21-31,0-20 0,0 20 16,-21-21-16,21 21 0,-22 1 0,22-22 16,0 21-16,0 1 0,0-22 15,0 0-15,0 21 0,0-21 0,0 1 16,0-1-16,0 0 0,0 0 16,22-21-16,-1 0 0,0 0 15,0 0-15,0 0 0,0 0 16,1 0-16,-1-21 0,0 0 15,0 21-15,0-21 0</inkml:trace>
  <inkml:trace contextRef="#ctx0" brushRef="#br0" timeOffset="30413.5">22712 4932 0,'0'-42'0,"0"84"16,0-106-16,0 22 0,0 21 16,0 0-16,0 0 0,-21 21 31,21 21-31,-22 0 0,1 21 0,0 1 16,0-1-16,21 0 0,-21 22 0,0-1 15,-1 22-15,1-22 0,-21 1 16,21-1-16,0 1 0,-22 21 0,22-22 15,0 1-15,21-1 0,0 1 16,-21-1-16,21 1 0,-21-22 0,-1 0 16,1-21-16,21 22 0,0-22 0,21 0 15,1 0-15,-22 0 0,21 1 16,0-22-16,0 0 0,0 0 16,0 0-16,1-22 15,20 22-15,-42-21 0,21 0 0,0 0 16,0 0-16,-21 0 0,22-22 15,-1 22-15,0-21 0,21 21 0,-21-22 16,1 1-16,-1 21 0,0 0 16,0-1-16,-21 1 0,0 0 0,21 21 15,-21 21 1,-21 0 0,21 1-16,-21 20 0,0-21 0,0 21 15,21 1-15,-22-22 0,1 21 0,0-21 16,21 22-16,0-22 0,0 0 15,0 0-15,0 0 0,0 1 16,0-1-16,21 0 0,0-21 16,1 21-16,20-21 0,-21 0 15,0 0-15,22 0 0,-22 0 0,21 0 16,-21-21-16,22 0 0,-1 21 0,-21-21 16,0-1-16,22 1 0,-22-21 15,0 21-15,0-22 0,0 22 0,-21-21 16,21 0-16,-21 20 0,22 1 0,-22 0 15,0 0-15,0 0 0,0 42 32,0 0-17,0 0-15,0 0 0,0 1 16,0 20-16,-22-21 0,22 21 0,-21-20 16,21-1-16,-21 0 0,21 0 15,0 0-15,0 0 0,0 1 0,0-1 16,21-21-16,0 21 0,1-21 15,-1 0-15,0 0 16,0 0-16,0 0 0,0-21 0,1 0 16,-1-1-16,0 1 0,-21-21 15,0 21-15,21 0 0,-21-22 16,0 22-16,0 0 0,0-21 0,0 20 16,0 1-16,0 0 0,-21 0 15,21 0-15,-21 21 0,0 0 16,-1 0-16,1 0 0,0 0 15,42 0 17,0 0-17,1 0-15,-1-21 0,21 21 16,-21 0-16,22-22 0,-22 22 0,21 0 16,-21-21-16,22 21 0,-22 0 0,21 0 15,-21 0-15,0 0 0,22 0 16,-22 0-16,0 0 0,-21 21 15,21 1-15,-21-1 16,0 21-16,0-21 0,0 0 16,0 1-16,0-1 0,0 21 0,0-21 15,-21 0-15,21 1 0,-21-1 0,21 21 16,0-21-16,0 0 0,0 1 16,-21-22-16,21 21 0,0 0 0,0 0 15,-21-21-15,21-21 47,0 0-47,0 0 16,21-22-16,0 22 15,0 0-15,0-21 0,0 20 16,1-20-16,-1 21 0,21-21 0,-21-1 16,22 1-16,-22 21 0,21-22 15,-21 22-15,22 0 0,-22 0 0,21 0 16,-21 0-16,0 21 0,1 0 0,-1 0 15,21 0-15,-21 0 0,-21 21 16,21 0-16,1 0 0,-22 0 0,0 0 16,0 22-16,0-22 0,0 21 0,0 1 15,0-22-15,-22 21 0,1-21 16,21 22-16,-21-22 0,0 0 0,21 21 16,-21-21-16,21 1 0,-21-22 15,-1 21-15,22 0 0,-21-21 16,21 21-16,0-42 47,0 0-47,0 0 15,0-1-15</inkml:trace>
  <inkml:trace contextRef="#ctx0" brushRef="#br0" timeOffset="30780.29">23622 5271 0,'0'0'0,"-21"0"0,21-22 0,-21 22 47,-1 0-16,1 0 0,0 0-31,0 0 16,0 0-1</inkml:trace>
  <inkml:trace contextRef="#ctx0" brushRef="#br0" timeOffset="31104.14">22331 5461 0,'0'0'0,"-43"0"0,22 0 0,0 21 16,42 0-1,22-21-15,-22 0 0,21 0 16,0 0-16,22 0 0,-22 0 0,22 0 15,-22 0-15,22 0 0,-22 0 0,0 0 16,1 0-16,-1 0 16,0 0-16,-21 0 0,22 0 0,-22 0 15,0 0-15,0 0 16,-21-21-16,-21 21 47,0 0-47,0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30:18.9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868 0,'0'21'63,"0"0"-63,0 0 0,0 1 16,0-1-16,21 0 0,-21 0 15,21 0-15,-21 0 0,21 1 16,1-1-16,-1 0 0,0-21 0,21 0 15,-21 21-15,1-21 0,20 0 16,-21 0-16,21 0 0,-20 0 0,20-21 16,-21 21-16,21-21 15,-20 0-15,20-1 0,-21 1 0,0 0 16,0 0-16,1 0 0,-1 0 16,-21-1-16,0 1 0,21 0 0,-21-21 15,0 21-15,0-1 0,0 1 16,0 0-16,0 0 0,0 0 15,0 42 17,0 0-32,-21 0 15,21 0-15,0 22 0,0-22 16,0 21-16,0 1 0,0-1 0,-21 0 16,21 1-16,0 20 0,0-21 15,-22 1-15,22 20 0,0-20 16,0-1-16,0 0 0,0 1 0,0 20 15,0-21-15,0 1 0,0-1 16,0 22-16,0-22 0,0 0 0,0-21 16,0 22-16,0-1 0,0-21 15,0 0-15,0 1 0,0-1 0,0 0 16,0 0-16,0 0 16,-21-21-16,0 0 15,0 0-15,0 0 0,0 0 16,-1 0-16,-20 0 0,21-21 0,-21 0 15,-1 21-15,22-21 16,-21 0-16,-1-1 0,22 1 0,-21 0 16,21 0-16,0 0 0,-1 0 15,1 21-15,0-22 0,0 22 16,21-21-16,21 21 31,0-21-15,22 21-16,-22 0 0,0-21 0,21 21 15</inkml:trace>
  <inkml:trace contextRef="#ctx0" brushRef="#br0" timeOffset="639.39">3302 1397 0,'-42'-42'32,"42"63"-1,0 0-16,0 0-15,0 0 0,0 22 0,0-22 16,0 21-16,0-21 0,0 22 16,0-1-16,0 0 0,0-20 0,0 20 15,0-21-15,0 21 0,-22-20 16,22-1-16,0 0 0,0 0 16,-21-42 15,21 0-16,0 0-15,0-1 16,-21 1-16,21-21 0,0 21 16,0-22-16,0 22 0,0-21 0,21 0 15,0 20-15,1-20 0,-1 21 16,0-21-16,21 20 0,-21 1 0,22 0 16,-22 0-16,21 21 0,1 0 15,-1 0-15,-21 0 0,21 0 0,-20 0 16,20 0-16,-21 21 0,21 0 0,-20 0 15,-22 1-15,21-1 0,-21 21 16,21-21-16,-21 22 0,0-22 0,0 21 16,0-21-16,0 22 0,-21-22 15,0 21-15,-1-21 0,1 0 16,0 1-16,21-1 0,0 0 16,-21-21-16,0 21 0,21-42 31,0 0-16,21 0-15,0-1 0,-21 1 0,21 0 16</inkml:trace>
  <inkml:trace contextRef="#ctx0" brushRef="#br0" timeOffset="1241.85">4064 826 0,'0'0'16,"-21"0"-16,21 21 15,0 0-15,0 0 16,-21 0-16,21 22 0,0-1 0,0 0 16,0 1-16,0-1 0,0 21 15,0-20-15,0-1 0,-22 22 0,22-22 16,0 0-16,-21 1 15,21-1-15,0 0 0,0 1 0,0-1 0,-21 0 16,21-21-16,0 22 16,0-22-16,0 0 0,0 0 0,0 0 15,0 1-15,-21-22 32,21-22-17,-21 1-15,21 0 16,-21 0-16,21 0 0,0 0 0,0-1 15,0-20-15,0 21 0,0 0 16,0-22-16,0 22 0,0 0 0,21-21 16,0 21-16,0-1 15,21 1-15,-20 0 0,20 0 0,0 0 16,1 0-16,-1-1 0,0 22 0,1 0 16,-1 0-16,-21 0 0,21 0 15,1 22-15,-22-1 0,0 0 0,0 0 16,0 0-16,-21 22 0,0-22 15,0 21-15,0-21 0,0 22 0,0-1 16,-21-21-16,0 21 0,0-20 16,0-1-16,0 0 0,-1 0 0,1 0 15,21 0-15,-21-21 16,21-21 15,21 21-31,0-21 0,1-21 16,-1 21-16,0-1 0,0 1 0</inkml:trace>
  <inkml:trace contextRef="#ctx0" brushRef="#br0" timeOffset="1666.04">4720 1482 0,'0'0'0,"0"21"15,21-21 17,0-21-32,1 0 15,20 21-15,-21-22 0,0 1 0,0 21 16,1-21-16,-1 0 0,0 21 16,-21-21-16,0 0 0,21 21 0,-21-22 15,0 1-15,-21 21 16,0 0-1,0 0-15,-1 0 0,1 0 16,-21 0-16,21 21 0,0 1 0,-22-1 16,22 0-16,0 0 0,0 0 15,0 0-15,-1 22 0,22-22 0,0 0 16,0 0-16,0 22 0,0-22 16,0 0-16,0 0 0,0 0 15,22-21-15,-1 21 0,0-21 0,0 0 16,0 22-16,22-22 0,-22 0 15,0 0-15,0 0 0,0 0 0,22 0 16,-22-22-16,0 22 0,0-21 16,0 0-16,0 0 0</inkml:trace>
  <inkml:trace contextRef="#ctx0" brushRef="#br0" timeOffset="2030.35">5080 1376 0,'0'-21'0,"0"0"15,0-1 1,21 22 0,0 0-16,0 0 0,1 0 15,-1 0-15,0 0 0,0 0 16,0 22-16,0-1 0,1-21 0,-1 21 16,0 0-16,0 0 0,0 0 15,-21 1-15,21-1 0,-21 21 0,0-21 16,0 0-16,0 1 0,0-1 0,0 0 15,0 0-15,-21 0 0,0-21 16,21 21-16,-21-21 0,0 0 16,0 0-16,21-21 31,0 0-31,0 0 0,0 0 0,0 0 16,0-1-16,0-20 0,21 21 15,-21 0-15,21 0 0,0-22 0,0 22 16,0 0-16,1 0 0,20 0 15,-21-1-15,0 1 0,0 21 0,22-21 16,-22 0-16,0 21 0,0 0 16</inkml:trace>
  <inkml:trace contextRef="#ctx0" brushRef="#br0" timeOffset="2250.48">5842 1207 0,'0'21'16,"0"0"-16,-21 0 15,21 0-15,0 0 0,0 1 0,-21-1 16,21 21-16,-22-21 0,22 0 16,0 1-16,0 20 0,0-21 0,0 0 15,0 0-15,0 1 0,0-1 16,0 0-16,0 0 16,22-21-16,-1 0 15,0 0 1,-21-21-16,21 21 0,-21-21 15,0 0-15</inkml:trace>
  <inkml:trace contextRef="#ctx0" brushRef="#br0" timeOffset="2570.3">5736 995 0,'0'0'0,"-21"21"15,21 0-15,0 0 0,0 1 16,0-1 0,21-21-16,0 0 0,0 0 15,1 0-15,-1 0 16,0 0-16,-21-21 0,0-1 0,21 22 16,-21-21-16,0 0 0,0 0 15,-21 0 1,0 21-16,0 0 15,-1 0-15,1 0 0,0 0 0,0 0 16,21 21-16,-21 0 16,21 0-16,-21-21 0,21 21 0,0 1 15,0-1 1,21-21-16</inkml:trace>
  <inkml:trace contextRef="#ctx0" brushRef="#br0" timeOffset="2943.4">6202 699 0,'0'0'16,"0"-22"-16,-21 22 31,21 22-15,0-1-16,0 21 0,0-21 0,-22 22 15,22 20-15,-21-21 0,21 1 16,0 20-16,-21 1 0,21-22 0,-21 22 16,0-22-16,21 0 0,0 1 15,-21 20-15,21-42 0,0 22 0,0-1 16,0 0-16,0-21 0,0 1 0,0-1 15,0 0-15,0 0 0,21-21 16,0 0-16,0 0 16,0 0-16,0 0 0,1 0 15,-22-21-15,21 21 0,0-21 0,-21 0 16,21-1-16,-21 1 0</inkml:trace>
  <inkml:trace contextRef="#ctx0" brushRef="#br0" timeOffset="3154.28">5948 1249 0,'0'0'16,"-21"0"-16,-1 0 0,1 0 15,42 0 1,1-21-16,-1 21 16,0 0-16,21 0 0,1-21 15,-22 21-15,21 0 0,-21 0 0,22-22 16,-1 22-16,-21-21 0,0 21 15,22 0-15,-22 0 0,0 0 0,0-21 16,0 21-16</inkml:trace>
  <inkml:trace contextRef="#ctx0" brushRef="#br0" timeOffset="3873.87">6858 1376 0,'0'0'0,"0"-21"31,21 21-15,0-21-16,0-1 0,1 1 15,-22 0-15,21 0 16,-21 0-16,0 0 0,0-1 16,0 1-16,0 0 0,0 0 15,-21 0-15,-1 0 0,1-1 0,0 22 16,0-21-16,-21 21 0,20 0 15,-20 0-15,21 0 0,-21 0 0,-1 21 16,1 1-16,0-1 0,-1 0 16,22 0-16,-21 0 0,21 22 0,-22-1 15,22-21-15,21 21 0,-21 1 16,21-22-16,0 21 0,-21-21 16,21 1-16,0 20 0,0-21 0,21 0 15,0-21-15,-21 21 0,21 1 16,0-22-16,22 0 0,-22 0 0,0 0 15,21 0-15,1 0 0,-22 0 16,21 0-16,1-22 0,-22 1 0,21 21 16,0-21-16,-20 0 0,20 0 0,-21 0 15,21-1-15,-20-20 0,-1 21 16,0 0-16,0-22 0,0 22 0,0-21 16,-21 21-16,0 0 15,0-1-15,0 1 0,0 0 16,0 42-1,-21 0-15,21 1 16,0-1-16,0 0 0,0 21 0,-21-21 16,21 1-16,0-1 0,0 21 15,0-21-15,0 0 0,0 1 0,0-1 16,21 0-16,0 0 16,1-21-16,-1 0 0,0 0 15,0 0-15,21 0 0,-20 0 16,-1 0-16,0 0 0,21-21 0,-21 0 15</inkml:trace>
  <inkml:trace contextRef="#ctx0" brushRef="#br0" timeOffset="4366.59">7493 1058 0,'0'0'16,"-21"0"-1,21 22-15,-21-1 16,21 0-16,-22 0 0,22 0 0,0 0 15,-21 22-15,21-22 0,0 0 16,0 21-16,0-20 0,0 20 0,0-21 16,0 0-16,0 0 15,0 1-15,0-1 0,0 0 0,0 0 16,0 0-16,0-42 47,0 0-32,-21 21-15,21-21 0,0 0 0,0-22 16,0 22-16,0 0 0,0-21 16,21 20-16,0-20 0,1 21 0,-1-21 15,21 20-15,-21 1 0,22-21 0,-1 21 16,0 0-16,1 21 0,-1 0 16,0 0-16,1 0 0,-1 0 15,0 21-15,1 0 0,-22 0 16,21 0-16,-21 22 0,0-22 0,-21 21 15,0-21-15,0 22 0,0-22 0,0 21 16,0-21-16,-21 0 0,0 1 16,0-1-16,0 0 0,0 0 0,-1 0 15,1-21-15,21 21 0,-21-21 16,0 0-16,42 0 31,0 0-31,0 0 16,1-21-16,-1 0 0</inkml:trace>
  <inkml:trace contextRef="#ctx0" brushRef="#br0" timeOffset="4690.39">8742 1143 0,'0'-21'0,"-21"-43"31,-1 64-31,1 0 0,0 0 0,0 0 16,0 0-16,0 0 0,-1 0 0,1 22 15,0-22-15,0 42 0,0-21 16,-22 0-16,22 22 0,0-22 16,0 21-16,0 0 0,21-20 0,-21 20 15,21 0-15,-22-21 0,22 1 16,0-1-16,0 21 0,0-21 0,0 0 15,22-21-15,-1 22 0,0-1 0,0-21 16,0 0-16,0 0 0,22 0 16,-1 0-16,-21 0 0,22 0 0,-1-21 15,0 21-15,-21-22 0,22 1 16,-22 21-16</inkml:trace>
  <inkml:trace contextRef="#ctx0" brushRef="#br0" timeOffset="5401.99">8911 1312 0,'0'0'0,"0"22"0,21-22 31,0 0-31,1 0 16,-1 0-16,0 0 0,0 0 0,21 0 15,-20 0-15,-1 0 0,0-22 16,0 22-16,0-21 0,0 21 0,1-21 15,-1 0-15,-21 0 0,0 0 16,0-1-16,0 1 16,0 0-16,-21 0 0,-1 21 15,1 0-15,0 0 0,0 0 16,0 0-16,0 0 0,-1 0 0,1 21 16,0 0-16,0 0 0,0 22 0,0-22 15,-1 0-15,1 0 0,21 22 16,-21-22-16,21 0 0,-21 21 0,21-21 15,0 1-15,0-1 0,0 0 16,0 0-16,0 0 0,21 0 0,0-21 16,22 22-16,-22-22 0,0 0 15,21 0-15,-21 0 0,22 0 0,-1 0 16,-21 0-16,22 0 0,-1-22 16,0 1-16,1 0 0,-22 0 0,21 0 15,0 0-15,1-1 0,-1-20 16,-21 21-16,22-21 0,-22 20 0,0-20 15,0 0-15,0 21 0,0-1 16,-21-20-16,22 21 0,-22 0 16,0 0-16,-22 21 0,1 0 15,0 0-15,0 21 0,0 0 16,0 0-16,21 0 0,-22 0 16,1 1-16,21 20 0,-21-21 0,21 0 15,0 22-15,0-22 0,0 0 0,0 0 16,0 0-16,0 0 0,21 1 15,0-1-15,1 0 0,-1 0 16,0 0-16,0 0 0,0-21 0,-21 22 16,21-1-16,-21 0 0,0 0 15,0 0-15,-21-21 16,0 21-16,0-21 0,0 22 16,0-22-16,-1 0 0,-20 0 15,21 0-15,0 0 0,0 0 0,-1 0 16,1 0-16,21-22 31,0 1-31,0 0 0,21 21 16</inkml:trace>
  <inkml:trace contextRef="#ctx0" brushRef="#br0" timeOffset="5934.69">10795 1503 0,'-21'0'0,"42"0"0,-63 0 0,20 0 16,1 0-16,42 0 31,1 0-16,20 0-15,0 0 0,1 0 16,41 0-16,-20 0 0,20 0 0,1 21 16,0-21-16,21 21 0,-22-21 0,22 0 15,0 0-15,-21 0 0,20 21 16,1-21-16,-21 0 0,0 0 0,-22 0 16,1 0-16,-1 0 0,-21 0 0,1 0 15,-1 0-15,-21 0 0,0 0 16,1 0-16,-22-21 15,-22 21 1,1 0 0,21-21-16,-21 21 0,0 0 15,0-21-15,0 0 16</inkml:trace>
  <inkml:trace contextRef="#ctx0" brushRef="#br0" timeOffset="6326.46">12150 1270 0,'-22'0'0,"44"0"0,-65 0 0,22 0 16,0 0-1,21 21 1,0 0-16,21-21 16,0 22-16,22-22 0,-22 21 15,21-21-15,0 0 0,1 21 0,-1-21 16,0 0-16,1 0 0,-1 0 0,0 0 15,1 0-15,-1 0 0,0 0 16,1 0-16,-22 0 0,0 0 0,21 0 16,-20 0-16,-44 0 31,1 0-31,0 0 0,0 0 16,-21 21-16,20 0 0,-20-21 15,21 43-15,-21-22 0,-1 21 16,1-21-16,0 22 0,-1-1 0,1 0 15,0 1-15,-1-1 0,1 0 16,21-21-16,-22 22 0,22-22 0,0 0 16,0 0-16,0 0 0,21 1 0,0-1 15</inkml:trace>
  <inkml:trace contextRef="#ctx0" brushRef="#br1" timeOffset="15190.21">13568 931 0,'0'0'0,"0"-21"15,0 0 1,0 0 0,0 42 15,0 0-31,0 0 15,0 1-15,0 20 0,0 0 0,-21 1 16,21-1-16,0 0 0,0 22 16,0-22-16,-22 0 0,22 22 15,-21-22-15,21 22 0,-21-22 0,21 22 0,0-22 16,0 0-16,0 1 16,0-1-16,0-21 0,0 21 0,0-20 15,0-1-15,0-42 31,0-1-15,0 1-16,0 0 0,0 0 16,0 0-16,0 0 0,0-1 0,0-20 15,0 21-15,0 0 0,0-22 16,21 22-16</inkml:trace>
  <inkml:trace contextRef="#ctx0" brushRef="#br1" timeOffset="16638.53">13504 1122 0,'-42'-85'16,"84"170"-16,-105-191 0,63 85 15,0 0-15,0 0 0,0-1 16,0 1-16,0 0 0,21 0 0,0 0 16,0 0-16,22-1 0,-22 1 15,21 21-15,0-21 0,1 21 0,20 0 16,-20 0-16,20 0 0,-21 0 15,1 21-15,-1 0 0,0 22 16,1-22-16,-22 21 0,-21 1 0,0-22 16,0 21-16,-21 0 0,-22 1 15,22-22-15,-42 21 0,20-21 16,-20 1-16,21-1 0,-22 0 0,22 0 16,-1 0-16,1 0 0,0-21 0,-1 0 15,1 0-15,21 0 0,0 0 16,0 0-16,-1 0 0,1 0 0,21-21 15,21 21 17,-21 21-17,22 1-15,-1-22 0,-21 21 16,21 0-16,0 0 0,0 21 0,0-20 16,-21-1-16,22 0 0,-22 21 15,21-21-15,0 22 0,-21-22 0,21 0 16,0 21-16,-21-20 0,21-1 15,1 0-15,-1 0 0,21 0 0,-21 0 16,22-21-16,-1 0 0,-21 0 16,21 0-16,22 0 0,-22 0 0,1 0 15,-1 0-15,0-21 0,1 0 0,-1 0 16,0 0-16,1 0 0,-1-1 16,-21 1-16,0-21 0,0 21 0,1-22 15,-1 22-15,-21-21 16,0 21-16,0-22 0,0 22 0,0 0 15,0 0-15,0 0 0,-21 0 0,-1-1 16,1 22-16,0 0 16,0 0-16,0 0 0,0 22 15,-1-1-15,1 0 0,0 0 16,0 0-16,0 22 0,21-22 0,0 21 16,0-21-16,0 22 0,0-22 0,0 0 15,0 21-15,0-21 0,0 1 16,21-1-16,0 0 0,0 0 0,0-21 15,1 21-15,20-21 0,-21 0 16,0 0-16,22 0 0,-22 0 16,21 0-16,0 0 0,-20-21 0,20 0 15,-21 0-15,0 0 0,22-1 16,-22 1-16,0 0 0,0-21 0,0 21 16,0-1-16,-21-20 0,0 21 15,22 0-15,-22 0 0,0-1 0,0 1 16,0 42 15,-22 1-31,22-1 0,0 0 16,0 0-16,0 0 0,0 0 15,0 1-15,0-1 0,0 0 0,0 0 16,0 0-16,0 0 16,0 1-16,0-1 0,22-21 15,-1 0-15,0 0 0,21 0 16,-21 0-16,1 0 0,20-21 15,-21 21-15,0-22 0,22 1 0,-22 0 16,0 0-16,21 0 0,-21 0 16,1-22-16,-22 22 0,21 0 0,-21 0 15,21 0-15,-21-1 0,0 1 16,0 0-16,0 42 47,-21 0-47,21 1 0,-21-1 0,21 0 15,0 0-15,0 0 0,0 22 16,0-22-16,0 0 0,0 21 0,0-21 16,0 1-16,0-1 0,21 0 15,0 0-15,0-21 0,0 0 16,22 0-16,-22 0 0,21 0 0,-21 0 16,22 0-16,-1 0 0,-21-21 15,21 21-15,1-21 0,-1 0 0,-21-1 16,22-20-16,-22 21 0,21 0 15,-21-22-15,0 22 0,1-21 16,-22 0-16,0 20 0,0-20 0,0 21 16,0 0-16,0 0 0,0-1 15,-22 22-15,1 0 16,0 0-16,21 22 16,-21-1-16,21 0 0,0 0 0,0 0 15,0 0-15,0 1 0,0-1 0,0 21 16,21-21-16,-21 0 0,21 1 15,-21-1-15,21 0 0,-21 0 0,0 0 16,0 0-16,0 1 0,0-1 16,0 0-16,0 0 0,-21-21 15,0 0-15,0 0 0,0 21 16,0-21-16,-1 0 0,1 0 16,0 0-16,0 0 0,0 0 0,21-21 46,0 0-46,21 0 0,0 0 16</inkml:trace>
  <inkml:trace contextRef="#ctx0" brushRef="#br1" timeOffset="17291.25">16510 1588 0,'0'-22'16,"0"1"0,0 0-1,0 0-15,21 0 0,-21 0 16,0-1-16,21 1 0,-21 0 15,0 0-15,0 0 0,0 0 16,0-1-16,0 1 0,-21 0 0,0 0 16,0 0-16,0 21 0,-1 0 15,-20 0-15,21 0 0,-21 0 0,-1 21 16,1 0-16,0 0 0,20 0 16,-20 1-16,0 20 0,21-21 0,-22 21 15,22-20-15,0 20 0,0-21 16,21 21-16,0-20 0,0-1 0,0 21 15,0-21-15,0 0 0,21 1 16,0-1-16,0-21 0,22 0 16,-22 0-16,0 0 0,21 0 0,-21 0 15,1 0-15,20-21 16,0-1-16,-21 1 0,1 0 0,20 0 16,-21 0-16,0 0 0,0-1 15,1-20-15,-1 21 0,-21 0 0,0-22 16,0 22-16,0 0 0,0 0 0,0 0 15,-21 21 1,-1 21 0,22 0-16,0 0 0,0 0 15,0 1-15,0-1 0,0 0 0,0 0 16,0 0-16,0 0 0,0 1 16,0-1-16,22 0 0,-22 0 0,21 0 15,0 0-15,0-21 0,0 22 16,0-22-16,1 0 15,-1 0-15,0 0 0,21 0 0,-21-22 16,1 1-16,-1 0 0,0 0 16,0 0-16,0-22 0,0 22 0</inkml:trace>
  <inkml:trace contextRef="#ctx0" brushRef="#br1" timeOffset="19442.49">16954 868 0,'0'0'0,"0"-21"0,0 0 15,0-1-15,-21 22 0,0 22 16,21-1 0,-21 21-16,21 0 0,0 1 0,0-1 15,0 0-15,-21 22 0,21-22 16,0 22-16,0-22 0,0 0 0,0 1 16,0-1-16,0 0 0,0 1 0,0-22 15,0 21-15,0-21 0,0 1 16,0-1-16,0 0 0,0 0 15,0-42 17,0 0-32,0 0 15,0-1-15,0 1 0,0-21 16,0 21-16,0 0 16,0-1-16,0 1 0,21 0 0,0 21 15,0-21-15,0 0 0,1 0 0,-1 21 16,0 0-16,21-22 0,-21 22 15,1 0-15,20 0 0,-21 0 0,21 22 16,-20-1-16,-1 0 0,0 0 16,0 0-16,0 0 0,-21 1 0,0-1 15,0 0-15,0 0 0,0 0 16,0 0-16,-21 1 0,0-1 0,0 0 16,0 0-16,-22-21 0,22 21 15,0-21-15,0 0 0,0 0 0,-1 0 16,1 0-16,0 0 0,0 0 15,0-21 1,21 0 0,-21 21-16,21 21 31,0 0-15,21 0-16,0-21 0,0 22 15,0-22-15,0 0 16,22 0-16,-22 0 0,0 0 0,21 0 15,-20 0-15,20 0 0,0 0 0,1 0 16,-1-22-16,0 1 0,1 21 16,-1-21-16,-21 0 0,21 0 15,-20 0-15,20-22 0,-21 22 16,0 0-16,-21 0 0,21-22 0,-21 22 16,0 0-16,22 0 0,-22 0 0,0 0 15,-22 21 16,1 21-31,21 0 0,-21 0 16,21 0-16,0 0 0,0 1 0,0-1 16,0 0-16,0 0 0,0 0 15,0 22-15,0-22 0,0 0 16,21 0-16,0 0 0,22-21 16,-22 21-16,0-21 15,0 0-15,22 0 0,-22 0 0,21 0 16,-21 0-16,22-21 0,-22 0 15,21 0-15,-21 0 0,0 0 0,1-1 16,20-20-16,-21 0 0,0 21 16,-21-22-16,21 1 0,-21-22 0,22 22 15,-22 0-15,0-22 0,0 22 16,0-22-16,0 22 0,0 0 0,0 21 16,0-22-16,0 22 0,0 0 15,0 0-15,-22 21 16,1 21-1,21 0-15,0 0 0,-21 22 16,21-1-16,0 0 0,0 1 16,0 20-16,0-21 0,-21 1 0,21-1 15,0 0-15,0 1 0,-21-1 16,21 0-16,0-20 0,0-1 0,0 21 16,0-21-16,0 0 0,21 1 0,0-22 15,0 21-15,0-21 0,1 0 16,-1 0-16,0 0 0,21 0 15,-21 0-15,1 0 0,-1-21 0,0-1 16,0 1-16,0 0 0,0 0 16,1 0-16,-1 0 0,-21-1 15,0 1-15,21 0 0,-21 0 16,-21 21 15,21 21-31,0 0 0,0 0 16,0 1-16,-21-22 0,21 21 15,0 0-15,0 0 0,0 0 0,21 0 16,0 1 0,0-22-16,0 0 0,0 0 0,22 0 15,-22 0-15,21 0 0,1 0 16,-22 0-16,21 0 0,-21-22 16,22 22-16,-22-21 0,21-21 0,-21 21 15,0 0-15,1-22 0,-1 1 16,0 0-16,-21-1 0,21-20 0,-21-1 15,21 1-15,-21 20 0,0-20 16,0-1-16,0 22 0,21 0 0,-21-1 16,0 22-16,0 0 0,0 0 15,-21 21 1,0 21 0,0 21-16,21-20 0,-21 20 15,21 0-15,0 22 0,0-22 16,-21 22-16,21-22 0,0 0 0,0 22 15,0-22-15,0 0 0,0 1 0,0-1 16,0 0-16,0-20 0,0 20 16,0-21-16,21 0 0,0 0 0,0-21 15,0 22-15,0-22 0,1 0 16,-1 0-16,0 0 0,21 0 0,-21 0 16,1-22-16,20 22 0,-21-21 15,0 0-15,22 0 0,-22 0 0,0 0 16,-21-1-16,21 1 0,-21 0 15,21 0-15,-21 0 16,0 42 0,-21-21-1,0 21-15,21 0 0,-21 0 0,21 1 16,0-1-16,0 0 0,0 0 16,0 0-16,0 0 0,0 1 15,0-1-15,21-21 16,0 0-16,0 0 0,0 0 0,1 0 15,-1 0-15,21 0 0,-21 0 0,0 0 16,22-21-16,-22 21 0,0-22 16,0 1-16,0 0 0,1 0 0,-1-21 15,0 20-15,0 1 16,-21 0-16,21 0 0,0 0 0,-21 0 16,0-1-16,0 1 15,0 42 16,0 1-15,0-1-16,0 0 0,-21 0 0,0 21 16,0-20-16,0 20 0,21 0 15,-21 1-15,-1 20 0,22-21 0,0 22 16,0-22-16,0 22 0,0-22 16,0 22-16,0-22 0,0 21 15,-21-20-15,21 20 0,0-20 0,0 20 16,0-21-16,0 22 0,0-1 15,0-20-15,0 20 0,0-20 0,0-1 16,0 0-16,0 1 0,0-1 0,0-21 16,0 0-16,0 0 0,-21-21 15,0 22-15,0-22 0,0 0 0,-1 0 16,1 0-16,0 0 0,-21 0 16,21 0-16,-1 0 0,1-22 0,0 22 15,0-21-15,0 0 0,0 0 0,-1 21 16,22-21-16,0 0 0,-21-1 15,21 1-15,0 0 0,0 0 16,0 0-16,0 0 0,0-22 0,0 22 16,0 0-16,0-21 0,0 20 15,21 1-15,-21-21 0,0 21 0,0-22 16,22 1-16,-22 21 0</inkml:trace>
  <inkml:trace contextRef="#ctx0" brushRef="#br1" timeOffset="19770.03">18817 1016 0,'-21'0'0,"42"0"0,-42-21 16,42 21-1,0 0-15,0 0 16,22 0-16,-22 0 0,21 0 0,1 0 16,-1 0-16,0-21 0,1 21 15,-1 0-15,21 0 0,-20 0 0,-1-21 16,0 21-16,-20-22 16,20 22-16,-21 0 0,0 0 0,0 0 0,-42 0 46,-21 0-46,21 0 0,-22 0 16,1 0-16,21 0 0</inkml:trace>
  <inkml:trace contextRef="#ctx0" brushRef="#br1" timeOffset="20002.9">18732 974 0,'0'0'0,"0"21"32,-21-21 30,0 0-46,0 0-16,0 0 15</inkml:trace>
  <inkml:trace contextRef="#ctx0" brushRef="#br1" timeOffset="20217.78">17738 1122 0,'0'0'0,"0"21"15</inkml:trace>
  <inkml:trace contextRef="#ctx0" brushRef="#br1" timeOffset="28873.53">5355 3577 0,'0'0'0,"0"-21"0,0 0 16,0 0-16,0 0 15,0 42 17,0 0-32,-21 0 0,21 0 15,0 22-15,-21-1 16,21 0-16,0 22 0,0-22 0,0 22 15,0-1-15,0 1 0,0-1 0,-21 1 16,21-1-16,0 1 0,0-22 16,0 0-16,0 1 0,0-1 0,0 0 15,0-21-15,0 1 0,0 20 16,0-21-16,0 0 0,21-21 31,0-21-15</inkml:trace>
  <inkml:trace contextRef="#ctx0" brushRef="#br1" timeOffset="29246.31">5842 4128 0,'0'21'0,"21"-21"31,0 0-15,0 0-16,1 0 15,-22-21-15,21-1 0,0 22 16,-21-21-16,0 0 15,-21 21 1,0 0 0,-1 0-16,1 0 0,0 0 15,0 0 1,0 21-16,21 0 16,0 1-1,21-22 1,0 0-16,0 0 0,0 0 0,1 0 15</inkml:trace>
  <inkml:trace contextRef="#ctx0" brushRef="#br1" timeOffset="30025.9">7366 3874 0,'21'-22'32,"0"22"-17,0-21-15,1 0 0,20 21 16,-21-21-16,0 0 0,22 0 16,-22-1-16,0 22 0,21-21 0,-21 0 15,1 0-15,-1 0 0,-21 0 0,0-1 16,0 1-16,0 0 0,0 0 15,-21 21-15,-1-21 0,1 21 0,-21 0 16,0 0-16,-1 0 0,-20 0 16,20 0-16,-20 21 0,21 0 0,-1-21 15,1 21-15,0 0 0,-1 1 16,22-1-16,0 0 0,0 0 0,0 0 16,21 0-16,0 1 0,0-1 15,0 0-15,0 0 0,21 0 16,0 0-16,0 1 0,21-22 15,-20 21-15,20 0 0,0 0 16,1 0-16,-1 0 0,-21 1 0,21-1 16,1 0-16,-1 21 0,-21-21 0,22 1 15,-22 20-15,0-21 0,-21 21 16,0-20-16,0 20 0,0-21 0,-21 21 16,0-20-16,-22-1 0,1 21 15,0-21-15,-22 0 0,22 1 0,-1-1 16,-20 0-16,21 0 0,-22-21 15,22 0-15,-22 0 0,22 0 0,0 0 16,-1 0-16,1-21 0,0 0 16,20 0-16,1-1 0,0 1 0,0 0 15,21-21-15,0 21 0,0-22 16,0 1-16,0 21 0,0-22 0,0 22 16,0-21-16,0 21 0,21 0 15,0-1-15,0 1 0,1 0 0,-1 21 16,21 0-16,-21 0 0,22 0 15,-22 0-15,21 0 0,0 0 0,-20 0 16,20 0-16,0 0 0,-21 0 0</inkml:trace>
  <inkml:trace contextRef="#ctx0" brushRef="#br1" timeOffset="30302.74">7959 4022 0,'0'21'32,"0"0"-32,0 0 0,0 0 0,0 1 15,0-1-15,0 0 0,0 0 16,0 0-16,-22 22 0,22-22 0,0 0 16,0 0-16,-21 0 15,21 0-15,-21 1 0,21-1 16,0 0-16,0-42 47,0 0-47,0-1 15,0 1-15,21 0 0</inkml:trace>
  <inkml:trace contextRef="#ctx0" brushRef="#br1" timeOffset="30490.63">8064 3852 0,'0'0'0,"0"-21"0,0 0 16,22 42 47,-22 0-63,21-21 0,0 22 15,0-22-15,0 21 16,-21 0-16</inkml:trace>
  <inkml:trace contextRef="#ctx0" brushRef="#br1" timeOffset="30934.38">8445 4022 0,'0'21'15,"0"-42"-15,0 63 0,0-21 16,0 0-16,0 1 0,-21-1 0,21 0 15,0 0-15,-21 0 0,21 0 0,0 1 16,0-1-16,0 0 0,0 0 16,0 0-16,-21-21 31,0 0-15,21-21-16,0 0 15,0 0-15,0 0 16,0-22-16,21 22 0,0-21 0,21 21 15,-20-22-15,-1 1 0,21 21 0,0-22 16,1 22-16,-1 0 0,-21 0 16,22 21-16,-1 0 0,0 0 0,-21 0 15,22 0-15,-22 0 0,0 21 16,0 0-16,0 0 0,1 1 0,-22-1 16,0 21-16,0-21 0,0 22 0,0-22 15,0 0-15,0 21 0,0-21 16,0 1-16,0-1 0,-22 0 15,1 0-15,21 0 16,0-42 15,21 0-31,1 21 16</inkml:trace>
  <inkml:trace contextRef="#ctx0" brushRef="#br1" timeOffset="31629.98">9610 3979 0,'0'0'0,"0"-21"0,0 0 0,0 0 0,0 0 16,-22 0-16,1 21 0,0 0 16,0-22-16,0 22 15,0 0-15,-1 0 0,1 0 0,0 22 16,0-1-16,0 0 0,-22 0 15,22 0-15,0 22 0,0-22 0,21 21 16,-21-21-16,21 22 0,-21-22 0,21 0 16,0 0-16,0 0 0,0 0 15,21-21-15,0 0 0,0 0 0,0 0 16,0 0-16,22 0 0,-22 0 0,21-21 16,-21 0-16,1 21 0,-1-21 15,21 0-15,-21 0 0,-21-1 0,21 1 16,1 0-16,-22 0 0,0 0 15,0 0-15,0-1 0,0 1 16,0 0-16,-22 42 47,22 0-47,-21 1 0,21-1 0,-21 21 16,21-21-16,0 22 0,0-22 15,0 21-15,0 0 0,0 1 0,0-1 16,0 0-16,0 1 0,0 20 15,0-20-15,21-1 0,-21 0 16,21 1-16,1 20 0,-22-21 0,21 22 0,0-1 16,-21-20-16,21 20 0,-21 1 15,0-1-15,0-20 0,0 20 16,0-21-16,0 1 0,-21-1 0,0 0 16,0 1-16,-22-1 0,22-21 0,-21 22 15,-1-22-15,22-21 0,-21 21 16,0-21-16,-1 0 0,-20 0 0,20 0 15,-20-21-15,21 21 0,-22-21 0,22-1 16,-1-20-16,1 21 0,0-21 16,21-1-16,-22 1 0,22 0 15,0-1-15,21 1 0,0-22 0,-21 22 16,21-21-16,0 20 0,0-20 0,0 20 16,0 1-16,21 0 0,0-1 15,0-20-15,22 21 0,-22-1 0,21 1 16,-21 0-16,22-1 0,-1-20 15,0 20-15,1 1 0</inkml:trace>
  <inkml:trace contextRef="#ctx0" brushRef="#br1" timeOffset="31901.98">9864 3450 0,'0'0'0,"0"-21"0,0 42 15,0 0-15,-22 1 16,22-1-16,-21 21 0,21 0 0,0 1 16,-21-1-16,21 0 0,0 22 0,0-22 15,0 22-15,0-1 0,0-20 16,0-1-16,0 21 0,0-20 0,0-1 16,0-21-16,0 22 0,0-22 15,0 0-15,0 0 0,21 0 16,0-21-1,1 0-15,-1 0 0,0-21 16,-21 0-16,21 21 0,0-21 0,0-22 16</inkml:trace>
  <inkml:trace contextRef="#ctx0" brushRef="#br1" timeOffset="32281.76">10054 4043 0,'0'21'0,"0"0"16,0 0-1,21-21-15,0 0 16,1 0-16,-1 0 0,0 0 0,0 0 16,0 0-16,22 0 0,-22 0 15,0 0-15,21-21 0,-21 0 16,1 21-16,-1-21 0,0 0 0,0 0 0,-21-1 16,0 1-16,0 0 15,0 0-15,-21 21 16,0-21-16,0 21 0,-1 0 0,-20 0 15,0 0-15,-1 21 0,1 0 16,0 0-16,21 22 0,-22-22 0,22 21 16,-21 0-16,21 1 0,21-22 0,0 21 15,0-21-15,0 1 0,0-1 16,21 0-16,0 0 0,21 0 0,-21-21 16,22 0-16,-1 21 0,-21-21 15,22 0-15,-1 0 0,0 0 16,-21 0-16,22-21 0,-1 21 0,-21-21 15,22 0-15,-22 0 0,21 21 0,-21-21 16,0-1-16,-21 1 0,0 0 16,22 0-16</inkml:trace>
  <inkml:trace contextRef="#ctx0" brushRef="#br1" timeOffset="33146.39">5270 5863 0,'0'-21'0,"64"-64"32,-43 85-32,0-21 0,-21 0 0,21 21 15,1-21-15,20 21 0,-21 0 16,0 0-16,0 0 0,1 21 16,20 0-16,-21 0 0,0 22 0,0-1 15,1 0-15,-22 1 0,0 20 16,0-20-16,0-1 0,0 21 15,-22-20-15,-20-1 0,21 0 0,-21 1 16,-1-1-16,1 0 0,0-20 16,-1 20-16,1-21 0,0 0 0,-1 0 15,1-21-15,0 0 0,20 0 16,-20 0-16,21 0 0,0-21 0,0 0 16,-1 0-16,22 0 0,0 0 0,0-1 15,0-20-15,0 21 0,0-21 16,0 20-16,0 1 0,22 0 0,-1 0 15,-21 0-15,21 0 0,0 21 16,0 0-16,0 0 0,1 0 0,-1 21 16,0 0-16,21 0 0,-21 0 0,1 0 15,-1 1-15,0 20 16,0-21-16,0 21 0,0-20 0,1 20 16,-1-21-16,0 0 0,-21 22 0,21-22 15,0-21-15,-21 21 0,21 0 16,1-21-16,-1 0 0,0 0 15,0 0-15,0 0 0,0 0 0,1 0 16,-1-21-16</inkml:trace>
  <inkml:trace contextRef="#ctx0" brushRef="#br1" timeOffset="33318.31">6117 6202 0,'0'0'16,"0"-21"-16,0 0 47,21 21-16</inkml:trace>
  <inkml:trace contextRef="#ctx0" brushRef="#br1" timeOffset="35403.14">7006 5821 0,'0'0'0,"0"-21"0,0 0 0,0-22 0,0 22 0,-21 0 16,21 0-16,-21 21 16,21 21-1,0 0-15,-21 21 0,21-20 16,0 20-16,0 0 0,0 1 15,0-1-15,0 21 0,0-20 0,0-1 16,0 0-16,0-20 0,-22 20 0,22 0 16,0-21-16,0 22 0,-21-22 15,21 0-15,0 0 0,0 0 0,-21-21 16,0-21 0,21 0-1,0 0-15,0-21 0,0 20 16,0 1-16,0-21 15,0 0-15,0-1 0,0 1 0,0 0 16,0-1-16,21 1 0,0 0 0,0 20 16,1-20-16,-1 21 0,0 0 15,0 0-15,21-1 0,-20 22 0,20 0 16,-21 0-16,0 22 0,22-1 16,-22 0-16,21 0 0,-21 21 0,0 1 15,1-22-15,-1 21 0,-21 1 16,0-1-16,21-21 0,-21 21 0,21-20 15,-21 20-15,0-21 0,0 0 16,0 0-16,0 1 0,0-1 0,0 0 16,0-42 31,0 0-47,0-1 0,0-20 15,0 21-15,0 0 0,0-22 0,21 1 16,0 0-16,1-1 0,-1 1 15,0 0-15,0-1 0,0 1 0,0 21 16,22 0-16,-1 0 0,-21-1 16,22 22-16,-1 0 0,-21 0 15,0 22-15,22-1 0,-22 0 0,0 0 0,0 21 16,0 1-16,-21-1 16,21 0-16,-21 1 0,0-22 0,0 21 15,0 1-15,0-22 0,0 21 0,0-21 16,0 0-16,0 1 0,0-1 15,22-21 1,-1 0 0,0-21-16,0-1 0,21 1 15,-20 0-15,-1 0 0,0 0 0,0 0 16,0-22-16,0 22 0,-21-21 0,22-1 16,-22 22-16,21-21 15,-21 0-15,21 20 0,-21-20 0,0 21 16,0 0-16,0 42 15,0 0 1,0 0-16,0 0 0,-21 22 0,21-22 16,0 21-16,0-21 0,0 22 15,0-22-15,0 21 0,0-21 0,0 1 16,0-1-16,0 0 0,0 0 0,21 0 16,0 0-16,-21 1 0,21-22 0,0 0 15,1 21-15,-1-21 16,21 0-16,-21 0 0,0 0 0,22 0 0,-22-21 15,0-1-15,0 22 0,22-21 16,-22 0-16,0 0 0,0-21 16,0 20-16,-21-20 0,21 21 0,1-21 15,-22-1-15,0 22 0,0-21 0,21 21 16,-21-22-16,0 22 0,0 0 16,0 0-16,0 42 31,0 0-31,-21 0 0,21 0 15,0 1-15,0 20 0,-22-21 0,22 21 16,0-20-16,0 20 0,0-21 0,0 21 16,0-20-16,0-1 0,0 0 15,0 0-15,22 0 0,-1 0 16,0 1-16,0-22 0,0 21 0,0-21 16,1 0-16,20 0 0,-21 0 15,21 0-15,1 0 0,-22 0 0,21 0 16,1-21-16,-22-1 0,21 1 0,-21 0 15,22 0-15,-22 0 0,0 0 16,0-22-16,0 1 0,0 0 0,1-1 16,-1-20-16,-21 20 0,21-20 0,-21 21 15,21-22-15,-21 22 0,21-22 16,-21 22-16,0 21 0,0-22 0,0 22 16,0 0-16,0 0 0,0 0 15,0 42 1,-21 0-1,21 0-15,-21 0 0,21 22 0,-21-22 16,21 42-16,0-20 0,0-1 16,0 0-16,0 22 0,0-22 0,-21 1 15,21-1-15,0 0 0,0 1 0,0-22 16,0 21-16,0-21 0,0 22 16,21-22-16,0 0 0,0-21 0,-21 21 15,21 0-15,0-21 0,1 0 0,20 0 16,-21 0-16,21 0 0,-20 0 15,20 0-15,-21 0 0,21 0 16,1-21-16,-22 0 0,21 0 0,-21 0 16,22-1-16,-22 1 0,21-21 0,-21 21 15,22-22-15,-22 1 0,0-21 16,0 20-16,-21-20 0,21-1 0,1 1 16,-22 20-16,0-20 0,0 21 15,0-22-15,0 22 0,0 21 0,0-22 16,0 22-16,0 0 0,0 0 0,0 0 15,0-1-15,-22 22 0,1 0 16,21 22-16,0-1 0,0 0 16,-21 0-16,21 21 0,0 1 0,0-1 15,0 22-15,0-22 0,0 21 16,0 1-16,0-22 0,0 22 16,0-22-16,0 0 0,0 1 0,21-1 15,-21 0-15,21-20 0,1 20 16,-1-21-16,0 0 0,0 0 0,0 1 15,0-22-15,1 21 0,-1-21 0,0 0 16,0 0-16,0 0 0,0 0 16,1 0-16,-1 0 0,0-21 15,0-1-15,0 1 0,0 0 0,1 0 0,-22 0 16,21-22-16,0 22 0,-21-21 16,0 0-16,21 20 0,-21-20 0,0 21 15,21 0-15,-21 0 0,0 42 31,0 0-31,0 0 0,0 0 16,0 22-16,-21-22 0,21 21 0,0-21 16,0 0-16,0 22 0,0-22 15,0 0-15,21 0 0,0 0 0,1-21 16,-22 22-16,21-22 0,21 0 0,-21 21 16,0-21-16,22 0 0,-22 0 15,21 0-15,-21 0 0,22 0 0,-1 0 16,-21-21-16,22 21 0,-22-22 15,21 1-15,-21 0 0,0 0 0,1-21 16,-22 20-16,0-20 0,21 21 16</inkml:trace>
  <inkml:trace contextRef="#ctx0" brushRef="#br1" timeOffset="35598.03">10816 5440 0,'-21'0'0,"42"0"0,-63 0 15,42-21-15,-21 21 0,21-21 0,-22 21 16</inkml:trace>
  <inkml:trace contextRef="#ctx0" brushRef="#br1" timeOffset="35815.91">9652 5757 0,'0'22'16,"0"-44"-16,21 44 0,0-22 15,0 0-15,22-22 0,-1 1 0,0 21 16,22-21-16,-22 0 15,22 21-15,-1-21 0,-20 0 0,20-1 16,1 22-16,-22-21 0,0 21 0,1 0 16,-1-21-16,-21 21 0,0 0 15,0 0-15</inkml:trace>
  <inkml:trace contextRef="#ctx0" brushRef="#br1" timeOffset="36873.83">5016 7747 0,'0'-21'15,"0"0"1,0 0 0,22 21-16,-1-22 0,0 1 0,0 21 15,0 0-15,0 0 0,22-21 16,-22 21-16,0 0 0,21 0 0,-20 0 16,-1 0-16,0 21 0,0 0 0,0-21 15,-21 22-15,0-1 0,0 0 16,0 0-16,-21 0 0,0 0 0,0 22 15,-22-22-15,1 0 0,0 21 0,-1-20 16,1-1-16,21 21 0,-21-21 16,-1-21-16,22 21 0,0-21 0,0 22 15,0-22-15,21-22 16,0 1-16,0 0 16,21 21-16,0-21 0,0 0 0,0 0 15,22-1-15,-22 1 0,0 0 16,21 21-16,1-21 0,-22 0 0,21 21 15,0 0-15,1 0 0,-1 0 0,-21 0 16,22 0-16,-1 0 0,-21 21 16,21-21-16,-20 21 0,-1 0 0,0 0 15,0 1-15,-21 20 0,0 0 0,0-21 16,0 22-16,0-1 0,-21 0 16,-21-20-16,20 20 0,-41 0 0,21-21 15,-1 22-15,1-22 0,-22 21 16,22-21-16,0-21 0,-1 22 15,1-1-15,0-21 0,-1 0 0,1 0 16,0 0-16,-1 0 0,22 0 0,0 0 16,-21-21-16,21 21 0,21-22 15,-22 1-15,1 0 0,21 0 16,0 0-16,0 0 0,0-1 16,0 1-16,21 0 15,1 21-15,-22-21 0,21 21 16,0-21-16,0 0 0,0 21 0,22-22 15</inkml:trace>
  <inkml:trace contextRef="#ctx0" brushRef="#br1" timeOffset="37114.69">5927 8001 0,'21'0'0,"-42"0"0,42-21 0,-21 0 32,-21 21-17,-1 0 1,1 0 0</inkml:trace>
  <inkml:trace contextRef="#ctx0" brushRef="#br1" timeOffset="38214.79">6921 7366 0,'-21'-21'31,"0"42"-31,21 0 0,0 0 0,0 22 16,-21-22-16,21 21 0,-21 1 0,21-1 16,-21 21-16,-1-20 0,22-1 15,0 22-15,-21-22 0,0 0 0,21 22 16,-21-22-16,21 0 0,0-20 15,0 20-15,-21-21 0,21 0 16,0 0-16,0 1 0,0-44 31,21 1-15,-21 0-16,0 0 0,0 0 0,21-22 16,0 22-16,-21-21 0,21 0 0,-21 20 15,22-20-15,-1 0 0,0-1 16,0 22-16,0-21 0,0 21 0,1 0 15,-1-1-15,0 1 0,21 21 16,-21 0-16,1 0 0,-1 0 16,0 21-16,0 1 0,0-1 0,0 21 15,1-21-15,-22 22 0,0-22 0,21 21 16,-21 0-16,21-20 0,-21 20 16,21-21-16,-21 0 0,0 0 0,21 1 15,0-1-15,1-21 0,-1 0 16,0 0-16,0 0 0,0 0 15,0-21-15,1 21 0,-1-22 0,0 1 16,0 0-16,0 0 0,22-21 0,-22 20 16,-21 1-16,21-21 15,0 21-15,-21 0 0,21-22 0,-21 22 16,0 0-16,0 0 0,0 0 0,0-1 16,0 1-16,0 42 15,0 1 1,0-1-16,0 0 0,0 0 0,0 0 15,0 0-15,-21 22 0,21-22 16,0 0-16,0 0 0,0 0 0,0 1 16,0-1-16,0 0 0,0 0 15,21-21 1,0 0 0,-21-21-16,22 21 15</inkml:trace>
  <inkml:trace contextRef="#ctx0" brushRef="#br1" timeOffset="38401.69">7747 7493 0,'0'0'0,"-21"-21"0,0 21 16,-1 0-16,1 0 16,21 21 15,21 0-31,1-21 15,-1 0-15,0 21 16,21-21-16,-21 22 0,1-22 0,-1 0 16</inkml:trace>
  <inkml:trace contextRef="#ctx0" brushRef="#br1" timeOffset="38806.44">8128 7705 0,'0'-21'32,"0"-1"-32,21 1 15,0 21-15,0 0 16,1 0-16,-1 0 16,0 0-16,0 21 0,0 1 0,0-22 15,1 21-15,-22 0 0,21 0 0,-21 0 16,21 22-16,-21-22 0,0 0 15,0 0-15,0 0 0,0 22 0,0-22 16,-21-21-16,21 21 0,-21 0 0,21 0 16,-22-21-16,1 0 15,21-21 1,0 0-16,0 0 0,0 0 16,0-1-16,0 1 0,0 0 15,0-21-15,21 21 16,-21-1-16,22 1 0,-1 0 0,-21 0 15,21 0-15,0 21 0,-21-21 0,21-1 16,0 22-16,1 0 0,20 0 16,-21 0-16,0 0 0,0 0 0,1 0 15,-1 0-15,21 22 0,-21-22 0</inkml:trace>
  <inkml:trace contextRef="#ctx0" brushRef="#br1" timeOffset="39530.04">9207 7557 0,'-21'-22'0,"42"44"0,-63-65 15,21 22-15,0 21 0,0-21 16,-1 0-16,1 21 0,0 0 0,0 0 16,0 0-16,0 0 0,-22 21 0,22 0 15,0 0-15,0 0 0,-22 1 16,22 20-16,0 0 0,0-21 0,0 22 15,0-1-15,-1-21 0,1 22 0,21-22 16,0 21-16,0-21 16,0 0-16,0 1 0,0-1 0,21 0 0,1 0 15,-1-21-15,0 0 0,0 0 0,0 0 16,22 0-16,-22 0 16,21-21-16,-21 0 0,22 21 0,-22-21 15,0-1-15,0 1 0,21 0 0,-20 0 16,-22-21-16,21 20 0,0-20 15,-21 21-15,0-21 0,0 20 0,0-20 16,0 21-16,0 0 0,0 0 0,0-1 16,0 44 15,0-1-31,-21 0 0,21 21 16,-21-21-16,21 1 0,0 20 15,0-21-15,0 0 0,0 22 0,0-22 16,0 0-16,0 0 0,0 0 15,21 0-15,0 1 0,0-22 0,0 0 16,22 0-16,-22 0 0,0 0 16,0 0-16,21 0 0,-20 0 0,-1 0 15,21-22-15,-21 1 0,0 0 0,22 0 16,-22 0-16,0 0 16,0-1-16,0 1 0,1-21 0,-1 21 0,-21 0 15,21-22-15,-21 22 0,0 0 0,0 0 16,0 42 15,0 0-31,0 0 0,0 0 0,0 22 16,0-22-16,0 0 15,0 0-15,0 0 0,0 1 0,0-1 16,0 0-16,0 0 0,21 0 16,0-21-16,0 0 0,1 0 15,-1 0-15,0 0 0,0 0 16,0 0-16,0 0 0,22-21 0,-22 0 15,0 21-15,21-21 0,-20 0 0,-1-1 16,0 22-16,0-42 0,0 21 16</inkml:trace>
  <inkml:trace contextRef="#ctx0" brushRef="#br1" timeOffset="40358.72">10181 7430 0,'0'0'0,"0"-22"0,0 1 15,-21 21-15,0 0 16,0 0-16,-1 21 15,1 1-15,0-1 0,0 21 0,0-21 16,21 22-16,0-22 0,-21 42 16,21-20-16,0-22 0,0 0 15,0 0-15,0 21 0,0-20 0,21-1 16,0 0-16,0-21 0,0 0 16,0 21-16,22-21 0,-22 0 0,0 0 15,21 0-15,-20 0 16,20-21-16,-21 21 0,21-21 0,1 0 15,-22-1-15,21 1 0,-21 0 0,1 0 16,-1-21-16,0-1 0,0 1 0,0 0 16,0-22-16,-21 1 0,0 20 15,0-20-15,0-1 0,0 1 0,0 20 16,0 1-16,0 21 0,0 0 0,0 0 16,0-1-16,-21 22 15,0 22-15,21 20 0,0-21 16,0 21-16,0 1 0,0-1 15,0 22-15,0-22 0,0 21 16,0-20-16,0 20 0,0-20 0,0-1 16,0 0-16,0 1 0,0-1 0,0-21 15,0 21-15,0-20 0,0-1 16,21 0-16,0 0 0,1-21 16,-1 0-16,0 0 15,0-21-15,-21 0 0,21 0 16,0-1-16,1 1 0,-1 0 15,0 0-15,0-21 0,0 20 0,0 1 16,1 0-16,-1 0 0,0 0 0,0 0 16,0 21-16,0 0 15,1 0 1,-22 21-16,21 0 0,-21 0 0,21 0 16,-21 0-16,0 1 0,0-1 15,21 0-15,-21 0 0,21-21 16,0 21-16,1-21 15,-1 0-15,0 0 0,0 0 0,0 0 16,0 0-16,1-21 0,-1 0 16,0 0-16,0 21 0,0-21 0,0-1 15,1 1-15,-1 0 0,0-21 16,0 21-16,-21-1 0,21 22 0,-21-21 0,21 21 16,-21 21-1,0 1 1,0-1-16,0 0 0,0 0 0,0 0 15,0 0-15,0 1 0,0-1 16,0 0-16,0 0 0,0 0 16,22 0-16,-1-21 15,0 0-15,0 0 0,0 0 16,0 0-16,1-21 0,-1 21 16,0-21-16,-21 0 0,0 0 0,21 0 15,-21-1-15,21 1 0,-21 0 0,0 0 16</inkml:trace>
  <inkml:trace contextRef="#ctx0" brushRef="#br1" timeOffset="40506.15">11536 7197 0,'0'0'15,"-21"-21"-15,-1 21 0,1 0 16,0 0-16,21 21 47,21-21-47,0 0 0,-21 21 0,22 0 15,-1-21-15,0 0 0</inkml:trace>
  <inkml:trace contextRef="#ctx0" brushRef="#br1" timeOffset="40797.98">12107 7239 0,'0'0'16,"0"-21"-16,-21 21 0,0 0 0,0 0 15,0 0-15,-22 0 0,22 0 16,0 21-16,0 0 0,-22 0 0,22 1 16,0-1-16,0 21 0,0-21 0,21 22 15,0-1-15,0-21 0,0 21 16,0-20-16,0 20 0,0-21 0,21 0 16,0 0-16,0 1 0,0-1 15,22 0-15,-22 0 0,21-21 0,1 0 0,-1 0 16,21 0-16,-20 0 15,20 0-15,-20 0 0,20 0 0,-21-21 16,1 21-16,-1-21 0,0 0 0,1-1 16,-1 1-16,0 0 0,1 0 15,-22 0-15</inkml:trace>
  <inkml:trace contextRef="#ctx0" brushRef="#br1" timeOffset="41466.57">12806 7324 0,'0'0'0,"0"-21"0,0-22 0,0 22 15,0 0-15,-21 21 0,-1 0 0,1 0 16,0 0-16,0 0 0,0 0 0,-22 21 15,22 0-15,0 0 0,0 1 16,0-1-16,0 21 0,21-21 16,-22 22-16,22-22 0,-21 21 0,21-21 15,0 0-15,0 1 0,0-1 0,0 0 16,0 0-16,0 0 0,21-21 16,1 0-16,-1 21 0,0-21 15,0 0-15,0 0 0,0 0 0,1 0 16,-22-21-16,21 0 0,0 0 15,0 21-15,-21-42 0,21 20 0,-21 1 16,21 0-16,-21-21 0,22-1 0,-22 22 16,0-21-16,0 21 0,0 0 15,0-1-15,0 1 0,0 42 16,0 1 0,0 20-16,0-21 15,0 0-15,-22 22 0,22-22 16,0 0-16,0 21 0,0-21 0,0 1 15,0-1-15,22 0 0,-22 0 0,21 0 16,0-21-16,0 0 0,0 21 16,0-21-16,1 0 0,-1 0 0,21 0 15,-21 0-15,22-21 0,-22 0 0,21 0 16,-21 0-16,22 0 0,-1-1 16,-21-20-16,21 21 0,-20-21 15,-1-22-15,0 22 0,0-22 0,0 1 16,0-1-16,-21 1 0,0-1 15,22 22-15,-22-22 0,0 1 0,0 21 16,0-22-16,0 43 0,0-21 0,0 20 16,0 1-16,-22 21 0,1 21 15,0 1-15,-21 20 0,21-21 16,-1 43-16,1-22 0,0 21 16,21-20-16,0 20 0,0 22 0,0-22 15,0 1-15,0-1 0,0 1 0,0-22 16,21 22-16,0-22 0,1 0 15,20-20-15,-21 20 0,21-21 16,1 0-16,-1 0 0,0 1 0,1-1 16,20-21-16,-20 0 0,-1 0 0,0 0 15,22 0-15,-22 0 0,0-21 16,1-1-16,20 1 0,-20 0 0,-1 0 16,0-21-16,1 20 0,-22-20 0,21 21 15</inkml:trace>
  <inkml:trace contextRef="#ctx0" brushRef="#br1" timeOffset="42982.68">5038 9694 0,'0'-42'32,"0"21"-32,21 0 15,0 0 1,0 21-16,0 0 0,0 0 0,1-22 16,-1 22-16,0 0 0,0 0 15,0 0-15,0 0 0,-21 22 0,22-22 16,-22 21-16,0 0 0,0 0 0,0 0 15,0 0-15,0 1 0,-22-1 16,1 0-16,21 0 0,-21-21 0,21 21 16,-21-21-16,0 0 15,21-21 1,0 0 0,0 0-16,0 0 15,0-1-15,0 1 16,0 0-16,0 0 0,0 0 15,0 0 1,21 21-16,-21-22 16,0 1 93,0 42-62,0 1-47,0-1 16,0 21-16,0 0 0,0 1 15,0 20-15,0-20 0,0 20 0,0 1 16,0-1-16,0 1 0,-21-22 0,21 21 15,0 1-15,-21-1 0,21-20 0,-22-1 16,22 0-16,-21 1 0,21-22 16,0 0-16,0 0 0,0-42 31,0-21-15,0 21-16,0-1 0,0-20 15,21 0-15,-21-1 0,22 1 0,-22 0 16,21-1-16,-21-20 0,0-1 15,0 22-15,0-21 0,0-1 0,0 1 16,0-1-16,0 22 0,0-22 0,0 43 16,0-21-16,0 21 0,0-1 15,-21 22-15,-1 22 0,1-1 16,0 21-16,21 0 0,-21 1 16,0-1-16,0 0 0,-1 22 15,-20-22-15,21 22 0,0-22 0,0 0 0,-1 1 16,-20-1-16,21 0 15,0-20-15,0-1 0,-1 0 0,22 0 16,0 0-16,-21-21 16,21-21-1,0 0-15,0 0 0,21 0 16,1-1-16,-22 1 0,21 0 0,0 0 16,0-21-16,0 20 0,-21 1 15,21 21-15,1-21 0,-1 21 0,0 0 16,0 0-16,0 0 0,22 0 15,-22 21-15,0 0 0,0 1 0,21-1 16,-20 0-16,-1 0 0,0 0 16,21-21-16,-21 21 0,1 1 0,-1-22 15,21 21-15,-21-21 0,0 0 0,1 0 16,-1 0-16,0 0 0,0 0 16,0 0-16,0 0 0,1-21 0,-1 21 15,0-22-15,0 1 0,0 0 0,0 0 16</inkml:trace>
  <inkml:trace contextRef="#ctx0" brushRef="#br1" timeOffset="43162.58">5905 9970 0,'0'0'0,"22"0"94,-1 0-78,-21-22-16</inkml:trace>
  <inkml:trace contextRef="#ctx0" brushRef="#br1" timeOffset="45214.96">7197 9546 0,'0'0'0,"0"-42"0,-22 21 16,22 0-16,-21 21 0,21-22 0,-21 22 31,21 22-31,0 20 15,0-21-15,0 21 0,0 1 0,0-1 16,0 0-16,0 1 0,0 20 0,0-20 16,-21-1-16,21 0 0,-21 1 15,0-1-15,21-21 0,-22 21 16,22-20-16,0-1 0,-21 0 0,21 0 16,-21-21-16,21-21 31,0 0-31,0-22 15,0 22-15,21 0 0,0-21 0,1-1 16,-22 1-16,21 0 0,0-1 16,0 1-16,0 0 0,0-1 15,1 1-15,-1 0 0,0 21 0,0-1 0,21 1 16,-20 0-16,-1 21 0,0 0 16,0 21-16,0 0 0,0 1 0,1-1 15,-1 21-15,0-21 0,0 22 16,-21-1-16,0 0 0,0 1 15,0-1-15,21 0 0,-21 1 0,0-1 16,0-21-16,0 0 0,0 0 0,0 22 16,0-22-16,0 0 15,0-42 17,0 0-32,0 0 0,0-1 15,0-20-15,0 21 0,0-21 0,0 20 16,21-20-16,1 0 0,-1-1 0,0 1 15,-21 0-15,42-22 0,-21 22 16,1 21-16,-1-22 0,21 22 16,0 0-16,-20 0 0,20 0 0,0 21 15,-21 0-15,22 0 0,-22 0 16,0 21-16,0 0 0,0 0 0,1 22 16,-1-22-16,-21 21 0,21 0 0,-21 1 15,0-1-15,0-21 0,0 22 16,0-1-16,0-21 0,21 21 0,-21-20 15,21-1-15,-21 0 0,21-21 0,-21 21 16,22-21-16,-1 0 0,0 0 0,0 0 16,0 0-16,0 0 0,1-21 15,-1 21-15,0-21 0,0 0 0,0-1 16,0 1-16,1 0 0,-22-21 16,21 21-16,0-22 0,-21 22 15,21-21-15,-21-1 0,0 1 0,0 21 16,0-21-16,0 20 0,0 1 0,0 0 15,0 0-15,-21 42 16,21 0 0,0 0-16,-21 1 0,21 20 0,-21 0 15,21-21-15,0 22 0,0-1 16,0 0-16,0 1 0,0-22 0,0 21 16,0-21-16,0 1 0,21-1 15,0 0-15,0 0 0,0-21 16,22 0-16,-22 0 0,0 0 0,21 0 15,1 0-15,-22 0 0,21 0 0,-21 0 16,22-21-16,-22 0 0,21 0 0,-21-1 16,0 1-16,1 0 0,-1 0 15,0-21-15,0 20 0,-21-20 0,0 0 16,0 21-16,0-22 0,0 1 0,0 0 16,0 20-16,0 1 0,0 0 15,0 0-15,0 0 0,-21 21 16,0 21-16,21 0 15,0 0-15,0 22 0,0-1 16,0-21-16,0 21 0,0 1 16,0-1-16,0 0 0,0-20 0,0 20 15,21-21-15,0 21 0,-21-20 16,21-1-16,0-21 0,22 21 0,-22 0 16,0-21-16,21 0 0,1 0 0,-22 0 15,21 0-15,-21 0 0,22-21 0,-1 0 16,-21 0-16,22-1 0,-22 1 15,21 0-15,-21 0 0,0-21 0,22-1 16,-22 1-16,0 0 0,0-1 16,0 1-16,1-22 0,-1 22 0,-21 0 15,21-22-15,-21 22 0,0 0 0,0-1 16,0 1-16,0 0 0,0-1 16,0 22-16,0 0 0,0 0 15,0 0-15,-21 21 0,0 0 16,-1 21-16,22 0 0,-21 21 0,21-21 15,0 22-15,-21-1 0,21 0 16,0 22-16,0-22 0,0 22 0,0-22 16,0 22-16,0-22 0,0 0 0,0 22 15,0-22-15,0-21 0,21 22 16,-21-22-16,21 21 0,1-21 0,-1 0 16,0-21-16,21 0 0,-21 0 15,22 0-15,-1 0 0,-21 0 0,22 0 16,-1 0-16,-21-21 0,21 0 15,1 0-15,-22 0 0,21-22 0,-21 22 16,1-21-16,20 0 0,-21-1 16,0-20-16,0 20 0,1 1 0,-1-21 15,-21-1-15,0 22 0,21-22 0,-21 22 16,21-22-16,-21 22 0,0 0 0,0-1 16,0 1-16,0 21 0,0 0 15,0 0-15,-21 42 16,21 0-16,-21 21 15,21-21-15,0 22 16,0-1-16,0 22 0,0-22 0,0 0 16,0 22-16,0-22 0,0 0 0,0 22 15,0-22-15,0 1 0,0-1 16,21 0-16,0 1 0,-21-22 0,21 21 16,0-21-16,1 0 0,-1-21 0,0 22 15,0-22-15,21 0 0,-20 0 0,-1 0 16,0 0-16,21-22 0,-21 22 15,1-21-15,20 0 0,-21 0 0,0 0 16,0-22-16,1 22 0,-1-21 0,0 21 16,-21-22-16,0 22 15,0-21-15,21 21 0,-21 0 0,0-1 16,0 1-16,0 42 16,0 1-1,0-1-15,0 0 0,0 21 0,0-21 16,0 22-16,0-22 0,0 0 0,0 0 15,21 0-15,-21 1 0,21-1 0,1 0 16,-1-21-16,0 0 0,21 0 16,-21 0-16,1 0 0,20 0 0,-21 0 15,21 0-15,-20-21 0,-1 21 0,0-21 16,0-1-16,0 1 16,0 0-16,-21 0 0,22 0 0,-22-22 15</inkml:trace>
  <inkml:trace contextRef="#ctx0" brushRef="#br1" timeOffset="45413.84">11007 9186 0,'0'0'0,"-22"0"16,22-21 0,-21 21 62,0 0-78,0 0 0</inkml:trace>
  <inkml:trace contextRef="#ctx0" brushRef="#br1" timeOffset="45589.69">10181 9377 0,'-21'0'0,"42"0"15,-63 21-15,42 0 0,21-21 16,0 0 0,0 0-16,22 0 0,-22 0 0,0 0 15,21 0-15,1 0 0,-22 0 0,21-21 16,0 21-16,1 0 0,-1-21 16,0 21-16,1-21 0,-1 21 15</inkml:trace>
  <inkml:trace contextRef="#ctx0" brushRef="#br1" timeOffset="46055.16">11430 9398 0,'0'0'0,"0"-21"0,21 0 16,-21 0-16,0-1 0,21 1 0,0 21 16,-21-21-16,0 42 31,0 0-31,0 1 0,0 20 0,0 0 15,0 1-15,0-1 0,-21 21 16,0 1-16,21-1 0,-21 1 0,21-1 16,-21 1-16,21-1 0,0 22 15,0-21-15,-21-1 0,21 22 0,0-22 16,0 1-16,0-1 0,0 1 0,-22-1 16,22-20-16,0 20 0,0-21 0,0 1 15,0-22-15,0 21 0,0-21 16,0 1-16,22-22 15,-1 0-15,0-22 16,-21 1-16,21 0 0,0-21 0,-21 21 16,21-22-16,-21 1 0,22-22 15,-1 22-15,-21-21 0</inkml:trace>
  <inkml:trace contextRef="#ctx0" brushRef="#br1" timeOffset="46361.98">11493 9673 0,'-21'-63'0,"42"126"0,-63-190 0,21 85 0,21-22 15,0 22-15,0 0 0,0 21 0,0-22 16,0 22-16,0 0 0,21 0 16,0 0-16,0-1 0,1 1 0,-1 21 15,0 0-15,21 0 0,-21 0 0,22 0 16,-1 0-16,-21 21 16,22 1-16,-22 20 0,0-21 0,0 0 0,0 22 15,-21-22-15,0 21 0,0 0 16,0-20-16,0 20 0,-21-21 0,0 21 15,-21-20-15,20-1 0,-20 0 16,0 0-16,-1 0 0,1 0 0,21-21 16,-21 0-16,-1 22 0,22-22 0,-21 0 15,21 0-15,21-22 32,21 1-32,0 0 0,0 0 15,21 0-15,-20 0 0,20-1 16,-21 1-16</inkml:trace>
  <inkml:trace contextRef="#ctx0" brushRef="#br1" timeOffset="46658.81">12234 8678 0,'0'0'0,"0"-21"0,0 0 0,0 0 0,0 0 15,0 42 1,-21-21-16,21 42 15,0-21-15,0 22 0,0 20 0,-21-20 16,21 20-16,0-21 0,0 22 0,-21-1 16,21-20-16,0 20 15,0-20-15,0-1 0,0 0 0,0 1 16,0-1-16,0 0 0,0-21 0,0 22 16,0-22-16,0 0 0,0 0 15,0 0-15,21 1 0,0-22 16,0 0-1,0-22-15,1 1 16,-1 0-16,-21 0 0,21 0 16,0-22-16</inkml:trace>
  <inkml:trace contextRef="#ctx0" brushRef="#br1" timeOffset="47062.22">12404 9313 0,'21'0'0,"0"22"16,0-22-1,0 0-15,0 0 0,1 0 16,-1 0-16,0 0 0,0 0 0,0 0 16,22 0-16,-22-22 0,0 22 15,21-21-15,-21 0 0,1 21 0,-1-21 16,-21 0-16,0 0 0,0-1 0,0 1 16,0 0-16,0 0 0,-21 21 15,-1-21-15,1 21 0,-21 0 0,21 0 16,-22 0-16,1 0 0,0 21 15,-1 0-15,1 0 0,0 22 0,21-22 16,-22 21-16,22 0 0,0 1 16,0-22-16,21 21 0,0 1 0,0-1 15,0-21-15,0 0 0,21 0 16,0 1-16,21-1 0,-20 0 0,20-21 16,0 0-16,1 0 0,-1 0 0,0 0 15,1 0-15,-1 0 0,0-21 16,1 21-16,-1-21 0,0-1 0,1 22 15,-1-21-15,-21 0 0,0 21 0,0-21 16,1 21-16,-22-21 16,0 0-1,-22 21-15,1 0 0,0 0 0,-21 0 16</inkml:trace>
  <inkml:trace contextRef="#ctx0" brushRef="#br1" timeOffset="47782.92">5228 11324 0,'-21'0'0,"0"0"16,21-21 0,21 0 15,21 21-31,-21-21 0,22 21 16,-22 0-16,21 0 15,1 0-15,-1 0 0,-21 0 0,21 0 0,-20 0 16,20 0-16,-21 0 0,0 0 15,0 0-15,-21 21 16,0 0-16,0 0 16</inkml:trace>
  <inkml:trace contextRef="#ctx0" brushRef="#br1" timeOffset="48306.62">5292 11345 0,'0'0'0,"-22"-21"0,1 21 16,0-21-16,0 21 0,0 0 15,0 0-15,21 21 16,-22 0 0,22 1-16,-21-1 0,21 0 0,0 0 15,0 21-15,0-20 0,0-1 0,0 21 16,-21-21-16,21 0 0,0 1 16,0-1-16,-21 0 0,21 0 15,0-42 32,21 0-47,0 0 16,0-1-1,-21 1-15,22 21 0,-1 0 16,0-21-16,0 21 0,0 0 16,0 0-16,1 0 0,20 0 15,-21 0-15,0 0 0,0 0 0,22 0 16,-22 21-16,21 0 0,-21 1 15,1 20-15,-1-21 0,0 0 0,-21 22 16,0-22-16,0 21 0,0-21 0,-42 22 16,20-22-16,1 21 0,-21-21 15,0 22-15,-1-22 0,1 0 0,0 0 16,20-21-16,-20 21 0,0-21 0,21 0 16,-1 0-16,1 0 15,0 0-15,0-21 0,0 21 0,21-21 16,0 0-16,0 0 0,0-1 15,0 1 1,21 21 0,0 0-1,0 0-15</inkml:trace>
  <inkml:trace contextRef="#ctx0" brushRef="#br1" timeOffset="48518.5">6032 11790 0,'22'0'15,"-44"0"-15,44-21 0,-22 0 16,-22 21 0,22-22-1,-21 22-15,21-21 16,21 21-1,1 0-15,-22-21 0,21 21 16,0 0-16</inkml:trace>
  <inkml:trace contextRef="#ctx0" brushRef="#br1" timeOffset="49823.74">7345 11218 0,'0'0'0,"-21"-21"0,-43-190 31,43 189-31,21-20 0,0 21 16,0 0-16,0 0 0,0 42 31,0 0-31,0 0 0,0 21 16,0 1-16,0 20 0,0 1 16,0-1-16,0 1 0,0-1 0,0 1 15,0-1-15,0 1 0,0-1 0,0-20 16,0 20-16,0-21 0,0 1 15,0-1-15,0 0 0,-21 1 0,21-22 16,0 0-16,0 0 0,0 0 16,0-42 15,0 0-31,0 0 0,0 0 16,21-22-16,-21 22 0,21-21 15,-21 0-15,0-1 0,21 1 0,0 0 16,-21-1-16,22 1 0,-1-22 0,0 22 15,0 0-15,0 21 0,22-22 16,-22 22-16,0 21 0,0 0 0,0 0 16,0 0-16,1 0 0,-1 21 0,0 0 15,-21 1-15,0-1 0,0 21 16,0 0-16,21-20 0,-21 20 16,0-21-16,0 21 0,0-20 0,0 20 15,0-21-15,0 0 0,0 0 16,21 1-16,-21-1 0,21-21 0,-21 21 15,22-21-15,-1 0 0,0 0 0,0 0 16,0 0-16,0 0 0,22 0 16,-22 0-16,0 0 0,21-21 0,-20 21 15,-1-21-15,21-1 0,-21 1 0,0 0 16,22 0-16,-22-21 0,0 20 16,0-20-16,0 21 0,-21 0 0,22 0 15,-22-1-15,21 1 0,-21 0 16,0 0-16,0 42 31,0 0-31,0 0 0,0 1 16,0-1-16,0 0 0,0 0 0,0 0 15,0 0-15,0 1 0,21-1 16,-21 0-16,21 0 0,-21 0 0,21-21 16,0 21-16,1-21 0,-1 0 0,0 0 15,0 0-15,0 0 0,0 0 16,22 0-16,-22 0 0,21-21 0,-21 0 15,22 21-15,-22-21 0,0 0 16,21 21-16,-20-21 0,-22-1 0,21 1 16,-21 0-16,21 0 0,-21 0 15,0 0-15,0-1 0,0 1 0,0 0 16,0 0-16,0 0 16,0 42-1,0 0 1,0 0-16,0 0 0,-21 1 15,21 20-15,-21-21 0,21 0 16,0 22-16,0-22 0,-22 21 0,22-21 16,0 22-16,-21-1 0,21 0 0,0 1 15,0-1-15,0 0 16,0 22-16,21-22 0,1 22 0,-22-1 16,21 1-16,-21-1 0,0-21 0,21 22 15,-21-1-15,21 1 0,-21 21 0,0-22 16,0 1-16,0 20 0,0-20 15,21 20-15,-21-20 0,0-1 0,0-20 16,0 20-16,0-20 0,0-22 0,0 0 16,-21 0-16,0 0 0,0-21 0,-22 0 15,22 0-15,0 0 0,-21-21 16,-1 0-16,22-21 0,-21 20 0,0-20 16,-1 0-16,1-22 0,0 1 15,-1-1-15,22 1 0,-21-1 0,21 1 16,-1 20-16,1-20 0,21-1 15,0 22-15,0-21 0,0 20 0,0 1 16,0 0-16,21-1 0,-21 22 0,22-21 16,-1-1-16,0 1 0,0 0 15,21 21-15,-20-22 0,-1 1 0,21-22 16,-21 22-16,22 0 0,-1-1 0</inkml:trace>
  <inkml:trace contextRef="#ctx0" brushRef="#br1" timeOffset="50362.44">9229 11007 0,'0'0'0,"0"-21"16,0 42 0,0 0-16,0 0 0,-22 0 15,22 22-15,-21-1 0,21 0 16,0 1-16,0-1 0,0 21 0,0-20 15,-21-1-15,21 0 0,0 22 0,-21-22 16,21 1-16,0-22 0,0 21 16,0-21-16,0 0 0,0 1 0,0-1 15,0 0 1,0-42 15,0 0-31,0-1 0,0 1 0,0 0 16,0-21-16,0 21 0,0-22 15,21 22-15,-21-21 0,21 21 0,0-22 16,-21 22-16,22 0 0,-1 0 0,0 0 16,0-1-16,0 22 0,22 0 15,-22 0-15,0 0 0,0 0 0,21 0 16,-20 22-16,-1 20 0,0-21 0,0 0 16,0 22-16,0-22 0,-21 21 15,0-21-15,0 22 0,0-22 16,-21 21-16,0-21 0,0 0 0,0 1 15,-43 20-15,43-21 0,-21-21 16,21 0-16,-22 21 0,22-21 16,0 0-16,0 0 0,-22 0 0,22 0 15,0 0-15,0 0 16,21-21 0,0 0-16,21 21 15,0 0-15,0-21 0,1 21 0,-1-21 16,0 21-16</inkml:trace>
  <inkml:trace contextRef="#ctx0" brushRef="#br1" timeOffset="50770.2">9906 11494 0,'0'0'15,"0"-22"-15,0 1 0,0 0 16,0 0-16,0 0 15,21 21 1,0 0-16,0 0 0,1 0 16,-1 0-16,0 0 0,0 0 15,0 21-15,0 0 0,1 21 0,-1-20 16,0-1-16,-21 21 0,21-21 16,-21 0-16,0 22 0,0-22 15,0 0-15,0 21 0,0-20 0,0-1 16,-21-21-16,0 21 0,21 0 0,-21-21 15,-1 0-15,1 0 16,0 0-16,21-21 16,0 0-16,0 0 15,0-1-15,0 1 0,21 0 0,-21-21 16,21 21-16,1-1 0,-1-20 16,0 21-16,0-21 0,0 20 0,0-20 15,1 21-15,-1 0 0,0 0 0,21-1 16,-21 1-16,1 21 15,20 0-15,-21 0 0,0 0 0,0 0 16,1 0-16,-1 0 0</inkml:trace>
  <inkml:trace contextRef="#ctx0" brushRef="#br1" timeOffset="51006.07">10753 11345 0,'0'0'0,"0"22"15,0-1 1,0 0-16,0 0 0,0 0 15,0 0-15,0 1 0,0 20 16,-22-21-16,22 0 0,-21 0 0,21 1 16,0-1-16,0 0 0,0 0 15,0 0-15,0 0 0,0-42 63,0 0-63,0 0 0,0 0 15,0 0-15</inkml:trace>
  <inkml:trace contextRef="#ctx0" brushRef="#br1" timeOffset="51157.98">10710 11176 0,'0'-21'0,"0"42"0,0-63 0,0 21 16,0-1-16,0 1 15,-21 21-15,0 0 16,21 21-1,0 1-15,21-1 16,0 0-16,0-21 0,1 21 16,-1-21-16</inkml:trace>
  <inkml:trace contextRef="#ctx0" brushRef="#br1" timeOffset="51730.09">11663 11345 0,'0'-21'0,"0"42"0,0-63 0,-21 21 15,-1 0-15,1 0 0,0-1 0,0 1 16,0 0-16,-22 21 0,22 0 16,0 0-16,-21 0 0,21 0 0,-22 0 15,22 0-15,-21 21 0,21 0 0,-1 22 16,-20-22-16,21 21 0,0-21 15,0 22-15,-1-1 0,1-21 16,21 22-16,0-1 0,0-21 0,0 0 16,0 22-16,21-22 0,1 0 0,20 0 15,-21-21-15,21 21 0,-20-21 16,20 0-16,0 0 0,-21 0 0,22 0 16,-1 0-16,-21 0 0,0-21 0,22 0 15,-22 0-15,21 0 0,-21-1 16,1 1-16,-1-21 0,0 0 0,0-1 15,0 1-15,0 0 0,1-22 0,-1 22 16,0-22-16,-21 1 0,21 20 16,-21-20-16,21 21 0,-21-22 15,0 22-15,0-1 0,0 22 0,0 0 16,0 0-16,0 0 0,-21 42 16,0 0-1,21 0-15,-21 22 0,0-1 0,-1 0 16,22 1-16,0 20 0,-21 1 15,21-1-15,0 1 0,0-1 0,0-21 16,21 22-16,1-22 0,20 1 0,-21-1 16,21 0-16,-20-21 0,20 1 15,0-1-15,1 0 0,20-21 0,-21 0 16,1 0-16,-22 0 0,21 0 16,1 0-16,-1-21 0,-21 0 0,21-1 15,-20 1-15,-1 0 0,21 0 16</inkml:trace>
  <inkml:trace contextRef="#ctx0" brushRef="#br1" timeOffset="53026.02">16764 3937 0,'21'-21'16,"0"21"0,0-21-16,-21 0 15,0-1-15,0 1 16,0 0-16,0 0 15,0 0 1,-21 0 0,0 21-16,0-22 0,0 22 15,0 0-15,-1 0 0,1 0 16,-21 0-16,21 0 0,-22 0 0,22 22 16,-21-1-16,0-21 0,-1 21 15,1 0-15,0-21 0,20 21 0,-20 0 16,21 22-16,-21-22 15,20 21-15,1-21 0,0 22 0,0-1 16,0 22-16,0-22 0,-1 0 0,22 22 16,0-22-16,0 0 0,0 1 15,0-1-15,0 0 0,0 1 0,0-22 16,0 21-16,22-21 0,20 1 16,-21-1-16,21 0 0,1 0 0,-1 0 15,0-21-15,1 0 0,20 0 0,-20 0 16,20 0-16,1 0 0,-22 0 15,21 0-15,-20 0 0,20-21 16,-20 21-16,-1-21 0,0 0 0,1 21 0,-22-21 16,0 21-16,0-22 15,0 22-15,0 0 0,-21-21 0,0 0 16,0 0 0,-21 21 46,21 21-62</inkml:trace>
  <inkml:trace contextRef="#ctx0" brushRef="#br1" timeOffset="53686.58">16552 5482 0,'0'-21'16,"0"42"-16,0-63 0,0 21 0,0 0 15,0-1-15,21 22 0,-21-21 16,0 0-16,22 21 0,-1-21 15,-21 0 1,0 42 15,0 0-31,0 0 0,0 0 16,0 22-16,0-22 0,0 21 0,0 1 16,0-1-16,0 21 0,0-20 0,0 20 15,0-20-15,0 20 0,0 1 16,0-22-16,0 21 0,0 1 0,-21-1 15,21 1-15,-22 21 0,22-22 0,0 1 16,0 20-16,-21-20 0,21 20 16,-21-20-16,21-1 0,0 1 0,0-1 15,0 1-15,0-1 0,0-20 16,0 20-16,0-20 0,0-1 16,0-21-16,0 21 0,0-20 0,21-1 15,-21 0-15,0 0 0,21-21 16,-21-21-1,0 0-15,0 0 16,0-1-16,0-20 0,0 21 0,0-21 16,0 20-16,0-20 0,0 0 0,0-1 15,0-20-15,0 21 0,0-22 0,0 22 16</inkml:trace>
  <inkml:trace contextRef="#ctx0" brushRef="#br1" timeOffset="54347.64">16616 5503 0,'0'0'0,"0"-21"0,0 0 0,21 0 16,-21 0-16,0 42 31,-21 0-16,21 0-15,-21 0 0,-1 1 16,1 20-16,0 0 0,0 1 16,0-1-16,0 0 0,-1 1 0,-20 20 15,21-21-15,-21 1 0,20-1 16,-20 0-16,21 1 0,0-22 0,0 0 16,-1 21-16,1-20 0,0-1 0,0 0 15,21 0-15,0-42 47,0 0-31,21 0-16,0-1 0,-21 1 0,21 0 15,1-21-15,-1 21 0,0-22 0,21 1 16,-21 0-16,22-22 16,-22 22-16,21-1 0,-21 1 0,22 0 15,-22-1-15,0 1 0,21 21 0,-20-21 16,-1 20-16,0 1 0,0 0 15,0 21-15,0-21 0,1 21 16,-1 21-16,0 0 16,-21 0-16,21 1 0,0 20 0,-21-21 15,21 21-15,-21 1 0,22 20 0,-1-20 16,-21-1-16,21 0 0,0 1 16,-21-1-16,21-21 0,0 0 0,1 22 15,-1-22-15,0 0 0,0-21 16,0 21-16,0 0 0,1-21 15,-1 0-15,0 0 0,0 0 16,0 0-16,-21-21 31,0 0-15</inkml:trace>
  <inkml:trace contextRef="#ctx0" brushRef="#br1" timeOffset="55110.5">16595 8361 0,'0'0'0,"0"-21"0,42-22 31,-42 22-31,21 21 0,-21-21 16,0 0-16,0 0 15,0 0-15,-21 21 16,0 0-16,0 0 16,-1 0-16,1 0 0,0 0 15,-21 0-15,21 0 0,-22 0 0,1 21 16,21-21-16,-22 21 0,1 0 0,0 0 16,-1 0-16,-20 1 0,42 20 15,-22-21-15,1 21 0,21 1 16,0-1-16,0 0 0,-1 1 0,22 20 0,-21 1 15,21-1-15,0 1 16,0-1-16,0 1 0,0-1 0,0-20 16,0 20-16,0-21 0,21 1 0,1-1 15,-1 0-15,21 1 0,-21-22 16,22 21-16,-1-21 0,0-21 0,22 22 16,-22-1-16,22-21 0,-22 0 0,85 0 15,-85 0-15,22 0 0,-22-21 16,0-1-16,22 1 0,-22 21 15,1-21-15,-1 0 0,0 0 0,1 0 16,-22-1-16,21 1 0,-21 0 0,22 21 16,-22-21-16,-21 0 0,21 21 15,-21-21-15,21 21 16,-21-22-16,0 1 16,0 0-1,0 0-15,0 0 16,0 0-16</inkml:trace>
  <inkml:trace contextRef="#ctx0" brushRef="#br1" timeOffset="56625.8">17907 6668 0,'-21'21'16,"21"0"-1,-21-21-15,42 0 47,0-21-47,0 21 16,0-21-16,0-1 0,1 1 0,-1 0 15,0 0-15,21 0 0,-21 0 16,1-22-16,20 22 0,-21-21 16,0 21-16,0-22 0,-21 22 0,0-21 15,22 21-15,-22-1 0,0 1 0,0 0 16,-22 21-1,1 0-15,0 0 0,0 0 16,0 0-16,0 21 0,-1 0 0,1 1 16,21 20-16,0 0 0,0 1 0,0-1 15,0 0-15,0 1 0,0-1 16,0 0-16,0-21 0,0 22 0,21-22 16,1 21-16,-1-21 0,-21 1 0,21-1 15,0-21-15,0 21 0,0-21 16,1 0-16,-1 0 0,0 0 15,0 0-15,0 0 0,0-21 16,1 0-16,-22-1 0,21 1 16,0 0-16,0 0 0,0-21 0,0 20 15,22-20-15,-22 0 0,0-1 16,21 1-16,-20 0 0,20 21 0,-21-22 16,21 22-16,-20-21 0,20 21 0,-21 21 15,21-22-15,-20 22 0,-1 0 16,0 0-16,0 0 0,-21 22 15,21-1-15,-21 0 0,0 0 0,0 0 16,0 22-16,0-22 0,0 21 16,0 0-16,0-20 0,-21-1 0,21 21 15,-21-21-15,21 0 0,0 1 16,-21-1-16,21 0 0,-21-21 16,21-21 15,21 0-31,0-1 15,-21 1-15,21-21 0,0 21 0,0-22 16,1 1-16,-1 21 0,0-21 16,0-1-16,0 22 0,-21-21 0,21 21 15,1-1-15,-1 1 0,-21 0 0,0 0 16,-21 42 15,21 0-31,-22 0 0,1 1 16,21-1-16,-21 21 0,0-21 15,21 22-15,0-1 0,0-21 0,0 21 16,0-20-16,0-1 0,0 0 16,0 21-16,0-21 0,0 1 15,21-22-15,0 0 0,0 0 0,22 0 16,-22 0-16,0 0 0,21 0 16,-20 0-16,20 0 0,-21-22 0,21 1 15,-20 0-15,20 0 0,-21-21 0,0 20 16,22-20-16,-22 0 15,0-1-15,0 1 0,0 0 0,0-1 16,1 1-16,-1 0 0,0-1 0,-21-20 16,0 21-16,21-1 0,-21 22 15,0-21-15,0 21 0,0-1 0,0 44 32,0-1-17,-21 21-15,0 0 0,21-20 16,0 20-16,0 0 0,-21 1 0,21-1 15,0 0-15,0 1 0,0-1 0,0 0 16,0 1-16,0-1 0,0-21 16,0 21-16,21-20 0,-21-1 15,21 0-15,0 0 0,0-21 0,0 0 16,1 0-16,-1 0 16,0 0-16,0 0 0,0-21 15,-21 0-15,0 0 0,21-1 0,-21 1 16,0 0-16,22-21 0,-22 21 15,0-1-15</inkml:trace>
  <inkml:trace contextRef="#ctx0" brushRef="#br1" timeOffset="56825.69">19621 6181 0,'0'0'0,"0"21"16,22-21-1,-1 0-15,0 0 0,0 0 16,0 0-16,0 0 0,22 0 16,-22 0-16,0 0 0,0 0 0,0 0 15,1-21-15,-1 21 0,0 0 0,0 0 16,-21-21-16</inkml:trace>
  <inkml:trace contextRef="#ctx0" brushRef="#br1" timeOffset="57662">20024 6414 0,'21'21'0,"-42"-42"0,63 42 16,-21-21-16,0 0 0,0 0 15,1 0-15,20 0 0,-21-21 0,0 21 16,0-22-16,1 1 0,-1 0 15,21 21-15,-21-21 0,0 0 0,1 0 16,-22-1-16,21 1 0,-21 0 16,0 0-16,0 0 15,0 0-15,0-1 16,-21 22-16,-1 0 0,1 0 0,0 0 16,0 22-16,0-22 0,0 21 15,-1 0-15,1 0 0,0 21 0,0-20 16,0-1-16,21 21 0,0 0 15,0-20-15,0 20 0,0-21 0,0 21 16,0-20-16,0-1 0,0 0 0,21 0 16,0-21-16,0 21 0,0-21 15,22 0-15,-22 0 0,0 0 0,21 0 16,-20 0-16,20 0 0,0-21 0,-21 0 16,22 21-16,-1-21 15,-21 0-15,22-22 0,-22 22 0,0 0 16,0-21-16,0 20 0,0-20 0,-21 21 15,0-21-15,0 20 0,0 1 16,0 0-16,0 0 0,0 0 16,0 42-1,-21 0 1,21 0-16,0 0 0,-21 1 0,21-1 16,0 21-16,0-21 0,0 22 15,0-22-15,0 0 0,0 21 0,-21-21 16,21 1-16,0-1 0,0 0 0,0 0 15,0 0-15,-21-21 16,21-21 15,0 0-15,0 0-16,0 0 0,0-1 0,0-20 16,21 0-16,0 21 0,0-22 0,0 22 15,1-21-15,-1 21 0,21-22 16,-21 22-16,22 0 0,-22 21 0,21-21 15,0 21-15,1 0 0,-22 0 16,21 0-16,1 0 0,-22 0 0,0 21 16,0 0-16,0 0 0,0 0 0,-21 22 15,0-22-15,0 21 0,0-21 16,0 22-16,0-22 0,-21 21 16,0-21-16,0 1 0,21-1 0,-21 0 15,0 0-15,-1 0 0,22 0 16,-21-21-1,42-21 17,1 0-32,-1 21 0</inkml:trace>
  <inkml:trace contextRef="#ctx0" brushRef="#br1" timeOffset="58254.83">21992 6181 0,'0'0'0,"-21"-21"0,0 21 15,21-22-15,-21 1 0,-1 21 16,1-21-16,0 21 0,0 0 0,0 0 16,-22 0-16,22 0 0,-21 0 15,21 0-15,-22 0 0,22 21 0,-21 0 16,21 1-16,0-1 0,-22 21 0,22-21 15,0 0-15,21 22 16,-21-22-16,21 21 0,0-21 0,0 22 16,0-22-16,0 21 0,0-21 0,0 1 15,21-1-15,-21 0 0,21 0 16,0-21-16,0 21 0,22-21 0,-22 0 16,0 0-16,21 0 0,-20 0 0,20 0 15,-21 0-15,21-21 0,-20 0 16,20 0-16,-21 0 0,0-1 0,22-20 15,-22 0-15,0-1 0,0 1 16,-21 0-16,21-1 0,0-20 0,-21 21 16,22-22-16,-22 1 0,0-1 15,0 22-15,0-22 0,0 22 16,0 0-16,0-1 0,0 22 0,0 0 16,0 0-16,0 42 15,-22 0-15,22 0 16,-21 22-16,21-1 0,0 0 0,-21 1 15,21-1-15,0 21 0,0-20 16,-21 20-16,21-20 0,-21-1 0,21 21 16,-21-20-16,21 20 0,0-20 15,0-1-15,0 0 0,0-21 0,0 22 16,0-22-16,0 0 0,0 0 16,0 0-16,0 1 0,21-22 0,0 0 15,0 0-15,0 0 16,0 0-16,1-22 0,-1 22 15,0-21-15,0 0 0</inkml:trace>
  <inkml:trace contextRef="#ctx0" brushRef="#br1" timeOffset="58726.56">22818 6202 0,'0'0'0,"0"-21"0,0 0 16,0-1-16,0 1 15,0 0 1,0 0-16,-22 21 16,-20 0-16,21 0 0,0 0 15,-22 0-15,22 0 0,-21 0 16,21 21-16,-22 0 0,22-21 0,-21 21 16,21 1-16,0-1 0,-1-21 0,1 21 15,0 0-15,21 0 0,0 0 16,0 1-16,0-1 15,21 0-15,0-21 0,1 21 16,-1 0-16,21-21 0,-21 21 0,22-21 16,-1 22-16,0-1 0,-21-21 0,22 21 15,-22 0-15,0-21 16,0 21-16,0-21 0,1 21 0,-22 1 16,0-1-16,0 0 15,-22 0-15,-20-21 16,21 21-16,-21-21 0,-1 0 0,1 0 15,0 0-15,-1 0 0,1 21 0,0-21 16,-1 0-16,1 0 0,0 22 16,20-22-16,-20 21 0,21 0 0,0-21 15,0 21-15,21 0 16,21-21 0,0 0-16,0 0 0,0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31:37.7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2053 1334 0,'21'-22'15,"-21"1"1,0 0-1,0 0-15,21 0 16,-21 0 0,22 21-16,-22-22 0,0 1 15,0 0 1,0 0-16,0 0 16,0 42 46,0 0-62,0 0 0,-22 0 16,22 1-16,0-1 0,0 21 15,0-21-15,0 22 0,-21-1 0,21 0 16,0 1-16,0 20 0,0-21 16,0 22-16,0-1 0,0 1 0,0-1 15,0 1-15,0-1 16,0 1-16,0-22 0,0 22 0,0-22 15,0 0-15,0 1 0,0-1 16,0-21-16,0 22 0,0-22 0,0 0 16,0 0-16,21 0 0,1 0 15,-22 1-15,0-44 32,0 1-17,0 0-15,0 0 0,0 0 16,0 0-16,0-22 0,0 22 0</inkml:trace>
  <inkml:trace contextRef="#ctx0" brushRef="#br0" timeOffset="140.91">1884 1355 0,'-21'0'0,"42"0"0,-85-21 0</inkml:trace>
  <inkml:trace contextRef="#ctx0" brushRef="#br0" timeOffset="372.78">1757 1164 0,'0'-21'0,"21"0"15,0 0-15,0 0 0,0-1 16,1 1-16,20 0 0,0 0 16,1 21-16,-1-21 0,21 0 15,1 21-15,-1 0 0,22 0 0,-21 0 16,-1 21-16,1 0 0,-1 0 15,1 0-15,-22 22 0,0-1 0,-21 0 16,1 1-16,-22-1 0,0 21 16,-22-20-16,-20-1 0,0 0 0,-22 22 15,1-22-15,-1 1 0,1-1 16,20 0-16,-20 1 0,-1-1 16,22-21-16,21 0 0,-21 0 0,20 1 15,-20-1-15,0 0 0</inkml:trace>
  <inkml:trace contextRef="#ctx0" brushRef="#br0" timeOffset="416.75">2053 1842 0,'0'0'0,"21"-22"16,0 22-16</inkml:trace>
  <inkml:trace contextRef="#ctx0" brushRef="#br0" timeOffset="929.52">2836 1588 0,'21'0'15,"-42"0"-15,42-22 0,-21 1 16,-21 21 0,0 0-1,0 0-15,0 21 16,0 22-16,-1-22 0,1 0 0,0 21 15,0 1-15,21-1 0,-21 0 16,0 1-16,21-1 0,-22 0 0,22 1 16,0-1-16,-42-21 0,42 0 0,0 1 15,0 20-15,21-21 0,0 0 16,1-21-16,-1 21 0,0-21 16,0 0-16,0 0 0,22 0 15,-22 0-15,0 0 0,21 0 0,-21-21 16,1 0-16,20 0 0,-21 0 15,0 0-15,0-22 0,1 22 0,-1-21 16,0-1-16,-21 1 0,21-21 0,-21 20 16,0 1-16,0 0 0,0-22 15,-21 43-15,0-21 0,0 20 0,-1 1 16,1 0-16,0 0 16,-21 21-16,21 0 0,-22 0 0,22 0 0,-21 0 15,21 21-15,-22-21 16,22 21-16,0 0 0,0 1 0,0-1 15,-1 0-15,22 0 0,0 0 16,0 0-16,0 1 0,22-1 16,-1 0-16,0-21 0,0 0 15,21 0-15,-20 0 0</inkml:trace>
  <inkml:trace contextRef="#ctx0" brushRef="#br0" timeOffset="1758.05">3408 1228 0,'0'0'15,"21"-21"-15,-21-1 0,0 1 0,0 0 0,0 0 16,0 0-16,0 0 16,-21 21 15,21 21-31,-21 0 0,-1 0 0,22 0 16,-21 22-16,21-1 0,0-21 15,-21 21-15,0 22 0,21-22 0,-21 1 16,21 20-16,0-21 0,-21 22 15,-1-1-15,22-20 0,-21 20 0,21-20 16,0 20-16,0-21 0,0 1 16,0-1-16,0-21 0,0 22 15,0-22-15,0 0 0,0 0 0,21 0 0,1 0 16,-1 1-16,0-22 0,0 0 16,0 0-16,0 0 15,1 0-15,-1 0 0,21-22 16,-21 1-16,0 0 0,1 0 0,20 0 15,-21-22-15,0 22 0,0-21 0,1 21 16,-1-22-16,0 1 0,0 0 16,0-1-16,-21 22 0,0-21 0,0 0 15,0 20-15,21 1 0,-21 0 16,0 0-16,-21 21 31,21 21-31,-21 0 0,21 0 0,0 22 16,-21-22-16,0 21 0,21-21 15,0 22-15,0-22 0,0 21 16,0-21-16,0 22 0,0-22 0,0 0 16,0 0-16,0 0 0,21 1 15,0-22-15,21 21 0,-20-21 16,-1 0-16,21 0 0,-21 0 16,0-21-16,22 21 0,-22-22 0,21 1 15,-21 0-15,1 0 0,-1 0 0,0 0 16,0-1-16,-21-20 0,21 21 15,-21 0-15,21-22 0,-21 22 0,0 0 16,0-21-16,0 21 0,0-1 16,0 1-16,0 0 0,0 42 47,0 0-47,0 1 0,0-1 15,0 21-15,0-21 0,-21 22 16,21-1-16,-21 0 0,21 1 0,0-1 15,-21 0-15</inkml:trace>
  <inkml:trace contextRef="#ctx0" brushRef="#br0" timeOffset="1960.93">4064 2498 0,'0'42'16,"106"254"15,-106-232-31,0-22 0,21 22 0,-21-22 16,0 22-16,0-22 0,0 0 15,0 1-15,0-22 0,0 21 16,-21-21-16,21 0 0,-43 1 0,22-1 15,0-21-15,-21 0 0,-1 0 16,-20 0-16,-1 0 0,1 0 0,-1-21 16,1-1-16,-22 1 0,22 0 15,-1 0-15,1 0 0,20 0 0,1-22 16,0 22-16,21 0 0,-22 0 0,22 0 16,-42-1-16</inkml:trace>
  <inkml:trace contextRef="#ctx0" brushRef="#br0" timeOffset="2009.9">3302 2731 0,'0'0'15,"21"0"-15,0-22 0,0 1 0</inkml:trace>
  <inkml:trace contextRef="#ctx0" brushRef="#br0" timeOffset="2612.81">4106 2053 0,'0'0'0,"21"0"31,-21 21-15,0 1-16,0-1 15,0 21-15,0-21 0,0 0 0,0 1 16,0 20-16,0-21 0,0 21 16,0-20-16,0-1 0,0 21 0,-21-21 15,21 0-15,0 1 0,0-1 0</inkml:trace>
  <inkml:trace contextRef="#ctx0" brushRef="#br0" timeOffset="3928.57">3154 2921 0,'0'21'0,"0"0"16,0 1 15,0-44 0,21 22-31,0-21 16,-21 0-16,21 0 0,0 0 15,1 0-15,-1-1 0,21 1 0,0-21 16,1 21-16,-1-22 0,0 22 16,1-21-16,20 0 0,-20 20 0,-1 1 15,0-21-15,-21 21 0,22 0 0,-22 21 16,0-22-16,0 22 0,-42 0 78,21-21-47</inkml:trace>
  <inkml:trace contextRef="#ctx0" brushRef="#br0" timeOffset="5097.04">4318 1672 0,'0'0'0,"0"-21"0,0 0 0,0 0 16,0 42 15,0 0-31,0 0 15,0 0-15,0 1 0,0 20 16,0 0-16,0-21 0,0 22 16,0-1-16,0-21 0,0 22 0,0-22 15,0 21-15,0-21 0,0 0 16,0 1-16,-21-1 0,21 0 16,-21-21-16,-1 0 31,22-21-16,0 0-15,0-1 16,0 1-16,0 0 0,0-21 16,0 21-16,0-1 0,0-20 0,0 21 15,22-21-15,-1 20 16,0-20-16,0 21 0,0 0 0,0-22 16,1 22-16,20 21 0,-21-21 15,21 0-15,-20 21 0,20 0 0,-21 0 16,21 21-16,-20 0 0,20-21 15,-21 43-15,0-22 0,0 0 0,1 21 16,-1-21-16,-21 22 0,0-22 16,0 21-16,0-21 0,0 22 0,0-22 15,0 0-15,0 0 0,0 0 0,0 1 16,-21-22-16,21 21 16,-22-21-16,1 0 15,21-21 1,0-1-1,0 1-15,0 0 16,0-21-16,0 21 0,0-1 0,21-20 16,1 21-16,-1-21 0,0-1 0,0 22 15,21-21-15,-20 21 0,20-1 16,-21 1-16,0 0 0,22 21 0,-22 0 16,0 0-16,21 0 0,-21 21 15,1-21-15,-1 21 0,0 1 0,-21 20 16,0-21-16,0 21 0,0-20 15,0-1-15,0 21 0,0-21 0,0 22 16,0-22-16,0 0 16,-21 0-16,0 0 0,21 0 0,-22 1 15,1-22-15,42 0 32,1-22-17,-22 1-15</inkml:trace>
  <inkml:trace contextRef="#ctx0" brushRef="#br0" timeOffset="5529.87">5482 1651 0,'0'0'0,"0"-21"0,0 0 16,0 0-16,0-1 0,-21 22 31,0 0-31,0 0 16,21 43-16,0-22 0,-22 0 15,22 21-15,-21 1 0,21-1 0,0 0 16,0 1-16,0-22 0,0 21 0,0 1 16,0-22-16,0 21 0,0-21 15,0 0-15,21 1 0,1-1 0,-1-21 16,0 0-16,0 0 0,0 0 16,22 0-16,-22 0 0,0 0 15,21-21-15,-21-1 0,22 1 16,-22 0-16,0 0 0,21-21 0,-20 20 15,-1-20-15,-21 0 0,0-1 0,21 1 16,-21 0-16,0-1 0,0 1 16,-21 21-16,0-21 0,-1 20 0,1 1 15,0 0-15,0 21 0,-21 0 16,20 0-16,-20 0 0,21 0 0,-21 0 16,20 0-16,-20 21 0,21 0 15,0 1-15,0-1 0,-1 0 0,22 0 16,0 21-16,0-20 0,0-1 15,0 0-15,0 0 0,22 0 0,-1 0 16,0 1-16,0-22 0,21 0 16</inkml:trace>
  <inkml:trace contextRef="#ctx0" brushRef="#br0" timeOffset="5980.61">5884 2011 0,'0'0'16,"21"-21"15,1 0-15,-1-1-16,0 22 0,0-42 15,21 21-15,-20 0 0,-1 0 0,0-22 16,0 22-16,0-21 0,0 21 15,1-22-15,-22 22 0,21 0 0,-21 0 16,0 0-16,0-1 0,0 1 16,-21 21-16,-1 0 0,-20 0 15,21 0-15,0 0 0,-22 0 16,22 0-16,0 21 0,0-21 0,0 22 16,0-1-16,21 0 0,0 0 15,0 0-15,0 0 0,0 1 0,0-1 16,21 0-16,0 0 0,0 0 15,0 0-15,-21 1 0,21-22 16,1 21-16,-1 0 0,0 0 0,-21 0 16,0 0-16,21-21 15,-21 22-15,21-22 0,0 0 16,1 0-16,-1 0 16,0 0-16,-21-22 15,21 22-15,0-21 0,0 0 0</inkml:trace>
  <inkml:trace contextRef="#ctx0" brushRef="#br0" timeOffset="6288.43">6562 1609 0,'21'-21'0,"-42"42"0,42-64 0,-21 22 16,-21 21 15,-1 21-15,22 1-16,0-1 15,-21 21-15,21 0 0,0 1 0,0-1 16,-21 0-16,21 22 0,-21-1 16,21 1-16,-21-1 0,21 1 0,0-1 15,0 22-15,-21 0 16,21-22-16,0 22 0,0 0 0,-43 20 16,43-20-16,0 0 0,0-22 0,0 22 15,-21-22-15,21 22 0,0 0 16,42-1-16,-42 1 0,0 0 0,0-22 15,0 1-15,0-1 0,0 1 0,0-43 16,0 21-16,0-21 0,0 1 16</inkml:trace>
  <inkml:trace contextRef="#ctx0" brushRef="#br0" timeOffset="6352.39">6413 3747 0,'0'-22'0,"0"44"0,0-65 0,0 22 16,0-21-16,22-1 0,-22 1 15,0-21-15,21-1 0,-21 1 0</inkml:trace>
  <inkml:trace contextRef="#ctx0" brushRef="#br0" timeOffset="6713.11">6329 1715 0,'0'-43'15,"0"86"-15,0-107 0,0 22 0,0 21 16,0-1-16,0 1 0,0 0 0,0 0 15,21 0-15,0 21 16,0-21-16,22 21 0,-22 0 0,21 0 16,0 0-16,22 0 0,-22 0 0,1 21 15,-1 0-15,0 0 0,-21 0 16,1 22-16,-1-1 0,-21 0 0,0 1 16,0-22-16,-21 21 0,-1 0 15,-20 1-15,0-1 0,-1-21 0,1 22 16,-21-22-16,20 0 0,1 0 15,0 0-15,20-21 0,-20 0 16,21 21-16,0-21 0,42-21 47,0 0-47,21 0 16,-20 0-16,-1 21 0,0-21 0</inkml:trace>
  <inkml:trace contextRef="#ctx0" brushRef="#br0" timeOffset="7432.53">7154 1058 0,'0'0'0,"0"-21"0,-21 21 0,0 0 16,0 0-16,21 21 0,0 1 15,-21-1-15,21 0 0,-22 21 16,22 1-16,-21-1 0,21 21 16,-21-20-16,21-1 0,0 22 0,0-1 15,-21 1-15,21-22 0,-21 21 16,21 1-16,0-22 0,0 1 0,-21-1 16,21 0-16,0-21 0,0 1 15,-22-1-15,22 0 0,0 0 16,0-42 15,0 0-31,0 0 0,0-22 16,22 22-16,-1 0 0,-21-21 15,21-1-15,0 22 0,0-21 0,0 21 16,1-1-16,-22-20 0,21 21 16,0 21-16,0-21 0,0 21 0,0 0 15,-21 21-15,22 0 0,-22 0 16,0 0-16,0 1 0,0 20 15,0 0-15,0-21 0,21 22 0,-21-1 16,0-21-16,0 0 0,0 22 16,0-22-16,21 0 0,0 0 15,0-21-15,0 0 16,1 0-16,-1 0 0,0-21 0,0 21 16,21-21-16,-20 0 0,-1-22 15,21 22-15,-21-21 0,22 21 16,-22-22-16,0 1 0,0 0 0,0-1 15,0 1-15,-21 21 0,0 0 16,0 0-16,0-1 0,0 44 16,0-1-1,0 0-15,0 0 0,-21 21 0,0 1 16,21-22-16,-21 21 0,21 1 0,0-22 16,0 21-16,0-21 15,0 0-15,0 1 0,0-1 0,0 0 0,0 0 16,21-21 15,0 0-31,0 0 0,-21-21 16,22 0-16,-1 0 0,-21-1 15,0-20-15,21 21 0,-21-21 0</inkml:trace>
  <inkml:trace contextRef="#ctx0" brushRef="#br0" timeOffset="7749.35">7683 1291 0,'-21'0'0,"42"0"0,-63 21 0,42 1 0,-21-1 16,21 0-16,0 0 15,21-21-15,0 0 16,0 0-16,1 0 16,20 0-16,-21 0 0,0 0 0,0-21 15,1 21-15,-22-21 0,21 0 16,0-1-16,-21 1 0,0 0 15,0 0-15,0 0 16,-21 21-16,0 0 0,-1 0 0,1 0 16,0 0-16,0 0 15,-21 0-15,20 0 0,1 21 0,0 0 16,21 0-16,-21-21 0,21 21 16,-21 1-16,21-1 0,0 0 0,0 0 15,0 0-15,0 0 0,21 1 16,0-1-16,0-21 0,0 21 15</inkml:trace>
  <inkml:trace contextRef="#ctx0" brushRef="#br0" timeOffset="8184.78">8213 1545 0,'0'0'0,"21"0"0,-21-21 0,21 21 16,-21-21-1,-21 21 1,0 0-16,-1 0 0,1 0 16,0 21-16,0-21 0,-21 21 15,20-21-15,1 21 0,0 1 0,0-1 16,21 0-16,0 0 16,0 0-16,0 0 0,0 1 15,21-1-15,0-21 0,0 21 16,1 0-16,-1-21 0,0 21 0,21 0 15,-21-21-15,1 22 0,-1-1 16,0-21-16,0 21 0,0 0 16,-21 0-16,0 0 15,0 1-15,-21-22 0,0 0 16,0 21-16,-22-21 0,22 0 16,-21 0-16,0 0 0,-1 0 0,1 0 15,21 0-15,-22 0 0,22 0 16,-21 0-16,21 0 0,0 0 0,-1 0 31,22-21-31,22 21 16,-1-22-16,0 22 0,0-21 0,0 21 15,22 0-15,-22-21 0</inkml:trace>
  <inkml:trace contextRef="#ctx0" brushRef="#br0" timeOffset="8884.37">8467 1566 0,'0'-21'0,"0"0"31,0 42-31,0 0 0,0 1 16,0-1-16,0 0 0,0 21 0,0-21 15,0 22-15,0-22 0,0 21 16,0-21-16,0 22 0,0-22 15,0 0-15,0 0 0,0 0 0,0 1 16,0-1-16,0 0 16,-22-21-1,22-21 1,0 0-16,-21 21 0,21-22 16,0 1-16,0-21 0,0 21 0,0 0 15,0-22-15,0 1 0,21 0 16,1-1-16,-1 22 0,0-21 0,0-1 15,21 22-15,-20 0 0,20 0 16,-21 0-16,21 21 0,-20 0 0,20 0 16,-21 0-16,21 0 0,-20 21 15,-1 0-15,-21 0 0,21 22 16,0-22-16,-21 21 0,21-21 0,-21 22 16,0-1-16,0-21 0,0 21 15,0-20-15,0-1 0,0 0 0,0 0 16,0 0-16,0 0 15,-21-21-15,0 0 16,0-21 0,21 0-1,0 0-15,0 0 0,0 0 0,0-22 16,0 1-16,0 21 0,21-22 0,21 1 16,-21 0-16,1-1 0,-1 1 15,21 21-15,0-21 0,1 20 0,-22 1 16,21 21-16,1-21 0,-1 21 15,0 0-15,1 0 0,-1 21 0,-21-21 16,21 21-16,-20 1 0,-1 20 16,0-21-16,-21 0 0,0 22 0,0-1 15,0-21-15,0 21 0,0 1 0,-21-22 16,0 21-16,-1-21 0,1 22 16,0-22-16,0 0 0,0 0 15,21 0-15,-21 1 0,-1-22 0,22 21 16,-21-21-1,21 21-15,-21-21 0</inkml:trace>
  <inkml:trace contextRef="#ctx0" brushRef="#br0" timeOffset="9805.85">2117 2900 0,'-22'0'0,"44"0"0,-65 0 15,22 0-15,0 0 16,42 0 15,21 0-31,-20 0 16,41 0-16,1 0 0,-22 0 15,43 0-15,-1 0 0,22 0 0,0 0 16,0 0-16,0 0 16,-1 0-16,1 0 0,42 0 0,-21-21 15,0 21-15,22 0 0,41 0 0,-21 0 16,22-21-16,21-1 0,-22 1 16,22 21-16,-1-21 0,1 0 0,21 21 15,-21-21-15,20 0 0,-20 21 0,21-22 16,0 1-16,-22 21 0,22-21 15,-21 21-15,0-21 0,-22 0 0,1 21 16,-22-21-16,-21-1 0,0 22 16,-21-21-16,0 21 0,-21 0 0,-21-21 15,-22 21-15,1 0 0,-22-21 0,-21 21 16,0 0-16,1 0 16,-22-21-16,-22 21 46,1 0-30,21-21 0,0-1-16,0 1 15,21 0-15</inkml:trace>
  <inkml:trace contextRef="#ctx0" brushRef="#br0" timeOffset="10648.03">10075 1757 0,'21'0'62,"1"0"-62,20 0 0,0 0 0,1 0 16,20 0-16,1 0 0,20 21 15,-20-21-15,20 0 0,1 0 16,21 0-16,-21 0 0,20 0 16,-20 0-16,21 0 0,-21 0 0,-22 0 15,22 0-15,-22 0 0,1 0 0,-22 0 16,22 0-16,-22 0 0,0 0 15,-21 0-15,1 0 0,-1 0 0,0 0 16,-21-21-16,0 0 16,-21 21-16,0-21 15,-1 21-15,1-22 0,0 22 0,-21-21 16,21 21-16,-1-21 0,-20 21 16,21 0-16,-21-21 0,20 21 0,-20 0 15,0-21-15,21 0 16,-1 21-16,1 0 0,0 0 0,0 0 15,21-22-15,21 22 47,0 0-31,22 0-16,-22 0 0,0 0 16,0 0-16,21 0 0,-20 0 15,-1 0-15,0 0 0,0 0 0,0 0 16,0 22-16,1-1 0,-22 0 15,0 0-15,0 0 0,0 0 16,0 1-16,0-1 0,-22 21 16,1-21-16,0 22 0,-21-22 15,-1 21-15,22-21 0,-21 0 0,21 1 16,-22 20-16,1-21 0,21 0 0,0-21 16,-22 21-16,22 1 0,0-1 15,0-21-15,0 0 0,21 21 0,-21-21 16,-1 0-16,1 0 31,0 0-31,0 0 0</inkml:trace>
  <inkml:trace contextRef="#ctx0" brushRef="#br1" timeOffset="18501.36">12996 995 0,'0'0'0,"0"-21"0,0 0 15,0-1-15,0 1 16,0 0-16,0 0 16,0 0-1,-21 21-15,21-21 16,-21 21-16,0 0 0,0 0 16,-1 0-16,1 0 0,0 21 15,0-21-15,0 21 0,0 21 16,-22-21-16,22 22 0,0-22 0,0 21 15,0 22-15,-1-22 0,1 0 0,0 22 16,0-22-16,0 22 0,21-22 16,-21 22-16,21-1 0,-22 1 15,22-22-15,0 21 0,0-20 16,0 20-16,0-20 0,22-1 0,-1-21 16,21 21-16,-21-20 0,22-1 0,-1 0 15,0-21-15,1 0 0,20 0 16,-21 0-16,22 0 0,-22 0 0,1 0 15,20 0-15,-21-21 0,1 0 16,-1-1-16,0 1 0,1 0 0,-1 0 16,0-21-16,-20-1 0,-1 1 0,21 0 15,-21-22-15,0 22 0,1-22 16,-1 22-16,-21-22 0,21 1 0,-21-1 16,0 1-16,0-1 15,0 1-15,0-1 0,-21 1 0,-22-1 16,22 22-16,-21 0 0,-22-1 15,22 1-15,-21 21 0,20 0 0,-20 21 16,-1 0-16,22 0 0,-22 0 16,1 0-16,21 0 0,-22 21 0,22 21 15,-1-21-15,22 22 0,-21-1 16,21 0-16,0 1 0,21-1 0,0-21 16,0 22-16,0-1 0,0 0 0,21-21 15,0 22-15,21-22 0,-21 0 16,22 0-16,20 0 0,-20-21 0,20 0 15</inkml:trace>
  <inkml:trace contextRef="#ctx0" brushRef="#br1" timeOffset="19121.03">13906 614 0,'0'0'0,"-21"0"0,0 0 16,0 21-16,21 0 16,0 22-16,-21-22 0,0 21 15,21 22-15,-22-22 0,22 21 16,0 1-16,0-22 0,-21 22 0,21-1 16,0 1-16,-21-22 0,21 22 15,0-22-15,0 21 0,0-20 0,0-1 16,0 0-16,0 1 0,0-1 15,0 0-15,0-20 0,0-1 0,0 21 16,0-21-16,0 0 0,0 1 16,0-44 15,-21 22-15,21-21-16,0 0 0,0 0 0,0 0 15,0 0-15,0-22 16,0 22-16,0-21 0,0 21 0,0-22 15,21 22-15,-21-21 0,21 21 0,0-22 16,1 22-16,20 0 0,-21 0 16,21 0-16,-20-1 0,20 1 0,0 21 15,1 0-15,-1 0 0,0 0 16,-21 0-16,22 21 0,-1-21 0,-21 22 16,22-1-16,-22 21 0,0-21 15,0 0-15,-21 22 0,0-22 0,0 21 16,0 1-16,-21-22 0,0 21 0,-22-21 15,22 22-15,-21-22 0,0 0 16,-1 0-16,1 0 0,21-21 16,-22 21-16,1 1 0,21-22 0,-21 0 15,20 0-15,1 0 0,0 0 16,0 0-16,21-22 31,21 1-31,0 21 0,0-21 0,1 21 16,-1-21-16,0 21 0,21-21 0</inkml:trace>
  <inkml:trace contextRef="#ctx0" brushRef="#br1" timeOffset="19669.71">14478 1757 0,'0'0'0,"21"0"0,0 0 0,0 0 15,1 0-15,-1 0 0,0-21 16,0 21-16,0-21 0,0-1 0,1 22 16,-1-21-16,0 0 0,0 0 0,0 0 15,-21-22-15,0 22 0,21 0 16,-21 0-16,0 0 0,0 0 0,0-1 16,0 1-16,0 0 0,0 0 15,-21 21 16,21 21-15,0 0-16,-21 0 0,21 1 0,-21-1 16,21 0-16,-21 21 0,21 1 15,0-22-15,0 21 0,0 22 0,0-22 16,0 0-16,0 22 0,0-22 0,0 22 16,0-22-16,21 21 0,-21 1 15,21-22-15,0 22 0,0-1 0,1 1 16,20-22-16,-21 22 0,-21-1 15,21 1-15,0-1 0,-21-21 0,0 22 16,0-22-16,0 1 0,0-1 16,-21 0-16,0-21 0,0 22 0,0-22 15,-22 0-15,22 0 0,-21-21 16,21 0-16,-22 21 0,22-21 0,0 0 16,0 0-16,-21 0 0,20-21 0,1 0 15,0 0-15,0 21 0,0-21 16,21 0-16,0-1 0,-21 1 0,21 0 15,0 0-15,0-21 0,0 20 16,0-20-16,0 0 0,0-1 0,21 1 16,-21 0-16,21-1 0</inkml:trace>
  <inkml:trace contextRef="#ctx0" brushRef="#br1" timeOffset="19910.58">14753 1122 0,'0'0'0,"-21"0"0,0 0 16,21 21 31,0 0-47,0 0 15,21 1-15,0-22 16,0 21-16,0-21 0,1 21 16,-1-21-16</inkml:trace>
  <inkml:trace contextRef="#ctx0" brushRef="#br1" timeOffset="20272.37">15113 1482 0,'0'0'0,"63"0"16,-41 0 0,-1 0-16,0 0 0,0-21 0,0 21 15,22-22-15,-22 22 0,0-21 0,0 21 16,0-21-16,0 0 0,-21 0 16,0 0-16,0-1 0,0 1 15,-21 21 1,0 0-16,0 0 0,-21 0 0,20 0 15,-20 21-15,21-21 0,-21 22 16,-1 20-16,22-21 0,-21 0 0,21 22 16,-1-1-16,1-21 0,0 21 15,21 1-15,0-22 0,0 21 16,0-21-16,0 22 0,0-22 0,21 0 16,0 0-16,1-21 0,-1 21 15,21-21-15,-21 0 0,22 0 0,-1 0 16,0 0-16,1 0 0,-1 0 0,0 0 15,1-21-15,-1 0 0,0 21 16,1-21-16,-1-21 0</inkml:trace>
  <inkml:trace contextRef="#ctx0" brushRef="#br1" timeOffset="20537.22">15875 1291 0,'0'-63'15,"0"126"-15,-21-126 16,0 63-16,-1 0 15,22 21-15,-21 0 0,0 0 0,0 0 16,0 1-16,21 20 0,-21-21 0,21 0 16,-22 22-16,22-22 0,0 0 15,0 21-15,0-21 0,0 1 0,0-1 16,22 0-16,-1 0 0,0 0 16,-21 0-16,21 1 0,0-22 0,0 0 15,1 0-15,20 0 0,-21 0 16,0 0-16,22 0 0,-22-22 0,21 1 15,-21 0-15,0 0 0,22 0 16,-22 0-16,0-22 0,0 1 16,0 0-16,1-1 0</inkml:trace>
  <inkml:trace contextRef="#ctx0" brushRef="#br1" timeOffset="20796.07">16362 868 0,'0'0'0,"0"-42"0,0 20 0,0-20 15,0 21-15,0 0 0,0 42 31,-21-21-31,21 42 0,-22-21 16,1 22-16,21-1 0,0 0 16,0 22-16,-21-22 0,0 22 0,21-22 15,0 22-15,0-22 0,-21 21 16,21-20-16,0-1 0,0 0 16,0 1-16,0-1 0,0 0 0,0-20 15,0-1-15,0 21 0,21-21 16,-21 0-16,21-21 0,0 22 0,0-22 15,1 0-15,-1 0 0,0 0 16,0-22-16,-21 1 16,0 0-16,0 0 0,0 0 0,0 0 15</inkml:trace>
  <inkml:trace contextRef="#ctx0" brushRef="#br1" timeOffset="20987.96">16129 1249 0,'0'0'0,"-21"0"15,42-21 17,0 21-32,0 0 0,22 0 0,-1 0 15,-21 0-15,21-21 0,1 21 16,-1 0-16,0 0 0,1-22 0,-22 22 16,21 0-16,-21 0 0,1-21 15,-1 21-15,0 0 0,0-21 16</inkml:trace>
  <inkml:trace contextRef="#ctx0" brushRef="#br1" timeOffset="21744.52">17759 1312 0,'21'0'15,"0"0"-15,-21-21 16,21 0-16,0 21 0,1-21 15,-1 0-15,0-22 0,0 22 16,21-21-16,-20 21 0,20-22 0,-21 22 16,0-21-16,0 21 0,-21 0 15,0-1-15,0 1 0,-21 21 0,0 0 16,0 0-16,-21 0 0,-1 0 16,1 21-16,0 1 0,-22-1 0,22 0 15,-1 0-15,1 0 0,21 0 16,0 22-16,0-22 0,-1 0 0,22 0 15,0 0-15,0 1 0,0-1 16,22 0-16,-1 0 0,0 0 16,21 0-16,-21 1 0,22-1 15,-22 0-15,21 0 0,1 0 0,-22 0 16,0 1-16,21-1 0,-21 0 16,1 0-16,-22 0 0,0 0 0,0 1 15,0-1-15,0 0 0,-22-21 0,1 21 16,0 0-16,-21-21 0,-1 21 15,-20-21-15,21 0 0,-22 0 0,1 0 16,-1 0-16,22 0 0,-22 0 16,22 0-16,0 0 0,20-21 0,-20 0 15,21 21-15,0-21 0,21 0 16,0 0-16,0-1 16,21 22-16,21-21 0,-21 21 15,1-21-15,20 21 0,0-21 16,1 0-16,-1 21 0,0-21 0</inkml:trace>
  <inkml:trace contextRef="#ctx0" brushRef="#br1" timeOffset="22285.21">18457 656 0,'0'-21'0,"0"42"0,0-63 0,0 21 16,-21 21-1,21 21-15,-21 0 16,21 21-16,0 1 0,0-1 16,0 0-16,0 22 0,0-1 0,0 1 15,0-1-15,0-20 0,0 20 16,0 1-16,0-22 0,-21 22 0,21-22 16,-21 0-16,-1 1 0,22-22 15,0 21-15,-21-21 0,0 0 0,21 1 16,-21-1-16,0-21 15,0 0 1,21-21 0,0-1-16,0 1 15,0-21-15,21 21 0,0 0 0,0-22 16,0 22-16,0-21 0,22-1 16,-22 22-16,21-21 0,-21 0 0,22 20 15,-1 1-15,-21 0 0,22 0 16,-1 0-16,-21 21 0,21 0 15,-20 0-15,-1 21 0,0 0 0,0 0 16,0 0-16,0 22 0,1-22 0,-22 21 16,0 1-16,0-22 0,0 21 15,0 0-15,0-20 0,0 20 16,-22-21-16,1 0 0,0 22 0,21-22 16,-21 0-16,0-21 15,42 0 16,0-21-31,-21 0 0,21-1 16,0 1-16,1 0 0,-1-21 0,0 21 16</inkml:trace>
  <inkml:trace contextRef="#ctx0" brushRef="#br1" timeOffset="22708.97">19367 1037 0,'-21'0'16,"42"0"-16,-63 0 0,21 21 0,0 1 16,-22 20-16,22-21 0,0 21 0,0-20 15,0 20-15,21 0 0,0 1 16,-21-1-16,21-21 0,0 21 0,0 1 16,0-22-16,0 0 0,21 21 0,0-20 15,0-1-15,0 0 0,0-21 16,1 21-16,20-21 0,0 0 0,-21 0 15,22 0-15,-1 0 0,0-21 16,-20 0-16,20 21 0,-21-21 16,21-1-16,-42-20 0,22 21 0,-22-21 15,0 20-15,0-20 0,0 0 16,0-1-16,0 1 0,-22 0 0,1-1 16,0 1-16,0 21 0,-21 0 15,20 0-15,-20 21 0,21 0 0,-21 0 16,20 0-16,-20 21 0,21 0 15,0 0-15,0 0 0,-1 0 0,1 22 16,21-22-16,0 0 0,0 0 16,0 0-16,0 22 0,0-22 0,0 0 15,21-21-15,1 21 0,-1 0 16,21-21-16,-21 0 0,0 0 16,22 0-16,-22 0 0</inkml:trace>
  <inkml:trace contextRef="#ctx0" brushRef="#br1" timeOffset="24030.81">19918 1101 0,'0'63'31,"0"-42"-31,0 22 0,-21-22 0,-1 21 16,22-21-16,-21 22 0,21-22 15,0 21-15,0-21 0,0 1 0,0-1 16,0 0-16,0 0 0,0 0 0,0 0 16,0 1-16,21-22 15,1 0-15,-1 0 16,0 0-16,0 0 16,-21-22-16,21 1 0,0 0 0,-21 0 15,22 0-15,-22 0 0,21-22 16,0 22-16,0-21 0,-21-1 0,21 1 15,0 21-15,1-21 0,-22 20 16,0 1-16,21 0 0,-21 0 16,21 21-16,-21 21 15,0 0-15,0 0 0,0 1 16,0-1-16,0 0 0,0 21 0,0-21 16,0 1-16,0 20 0,0-21 15,0 0-15,0 0 0,21 1 0,0-1 16,0 0-16,1-21 0,-1 21 15,0-21-15,0 0 0,0 0 16,0 0-16,1 0 0,-1 0 0,0-21 16,21 0-16,-21 0 0,1 21 15,-22-22-15,21-20 0,0 21 16,-21 0-16,0-22 0,21 1 16,0 0-16,-21 21 0,21-22 0,-21 22 15,0-21-15,0 21 0,0 42 31,-21 21-15,21-21-16,0 0 0,-21 22 0,21-1 16,-21-21-16,21 0 0,0 22 0,0-22 15,0 0-15,0 0 0,0 0 16,0 1-16,0-1 0,21-21 0,-21 21 16,21-21-16,0 21 0,22-21 15,-22 0-15,0 0 0,21 0 16,-20 0-16,20 0 0,-21 0 15,21-21-15,-20 0 0,-1 21 0,21-21 16,-21-1-16,0 1 0,1 0 0,-1 0 16,-21-21-16,21 20 0,-21-20 15,21 21-15,-21-21 0,0 20 0,0 1 16,0 0-16,0 0 0,0 0 16,0 42-1,0 0-15,0 0 16,-21 22-16,21-22 0,0 0 0,-21 21 15,21-21-15,0 1 0,0-1 16,0 0-16,0 0 0,0 0 16,0 0-16,21-21 0,0 0 0,0 22 15,0-22-15,1 0 0,20 0 16,-21 0-16,0 0 0,22 0 0,-22-22 16,0 1-16,21 21 0,-21-21 15,1 0-15,-1 0 0,0 0 0,0-1 16,0-20-16,0 21 0,-21 0 15,0-22-15,0 22 0,0 0 0,-21 21 32,21 21-32,-21 0 15,21 1-15,0-1 0,-21 0 0,0 21 16,0-21-16,21 1 16,0-1-16,0 21 0,-22-21 0,22 0 15,-21-21-15,21 22 0,0-1 16,0 0-1,-21-21 1,21-21 0,0 0-16,0-1 0,0 1 0,21-21 15,0 21-15,-21 0 16,22-22-16,20 22 0,-21-21 0,0-1 16,22 1-16,-1 21 0,0-21 15,1 20-15,-1 1 0,0 0 16,1 0-16,-22 21 0,21 0 15,-21 0-15,0 21 0,1 0 0,-22 0 16,0 22-16,0-22 0,0 21 0,0-21 16,0 22-16,0-22 0,0 21 15,-22-21-15,22 22 0,-21-22 0,0 0 16,21 0-16,-21 0 0,0-21 16,21 22-16,-21-22 0,21 21 15,21-42 16,0 21-15,21-22-16,-21 1 16</inkml:trace>
  <inkml:trace contextRef="#ctx0" brushRef="#br1" timeOffset="24632.52">22648 974 0,'0'-21'0,"0"42"0,0-64 0,-21 43 15,0 0-15,-21-21 0,20 21 16,1 0-16,-21 0 0,21 0 16,-22 21-16,1 1 0,21-1 0,-21 0 15,20 0-15,1 0 0,-21 22 0,21-22 16,0 21-16,-1-21 16,22 0-16,0 22 0,0-22 0,0 0 15,0 0-15,0 0 0,22 1 16,-22-1-16,42-21 0,-21 21 0,0-21 15,0 0-15,1 0 0,20 0 0,-21 0 16,0 0-16,22 0 0,-22 0 16,0-21-16,0 0 0,0 21 0,0-22 15,1-20-15,-1 21 0,0 0 16,-21-22-16,21 22 0,0-21 16,0 21-16,-21 0 0,0-22 15,22 22-15,-22 0 0,0 42 31,0 0-31,-22 0 0,1 1 16,21 20-16,-21 0 0,0-21 0,0 22 16,0-1-16,21 0 0,-22 1 15,22 20-15,-21-20 0,21 20 0,0 1 16,0-1-16,0 1 0,0-1 16,0 1-16,21-1 0,-21 1 0,22-22 15,-22 21-15,0 1 0,0-22 16,0 22-16,0-22 0,0 22 0,0-1 15,0-21-15,0 1 0,0-1 16,0 0-16,-22 1 0,1-22 16,21 21-16,-21-21 0,0 1 0,0-1 15,0-21-15,-1 21 0,1-21 16,0 0-16,0 0 16,21-21-16,0 0 15,0-1-15,0 1 0,0 0 16,0 0-16,0 0 0,0-22 15,0 1-15,0 0 0</inkml:trace>
  <inkml:trace contextRef="#ctx0" brushRef="#br1" timeOffset="24885.37">21209 720 0,'0'0'0,"-21"-21"0,21-1 0,-43 22 31,22 0-15,21 22 15,0-1-31,0 0 15,-21 0-15</inkml:trace>
  <inkml:trace contextRef="#ctx0" brushRef="#br1" timeOffset="26034.3">12065 3704 0,'0'0'16,"0"21"-16,21-21 31,0-21-15,-21 0-16,21 21 15,-21-21-15,0 0 0,0 0 0,0-1 16,0 1-16,0 0 0,-21 0 16,21 0-16,-42 0 0,21-1 0,-22 1 15,22 0-15,-21 0 0,0 0 0,-1 21 16,1 0-16,0 0 0,20 0 16,-20 0-16,0 21 0,-1 0 0,22 0 15,0 0-15,-21 22 0,21-22 16,-1 21-16,1 1 0,0-22 0,21 21 15,-21 0-15,21-20 0,0-1 16,0 21-16,0-21 0,0 0 0,0 1 16,21-22-16,0 21 0,0-21 15,-21 21-15,22-21 0,20 0 0,-21 0 16,0 0-16,22 0 0,-22-21 16,21 0-16,0-1 0,1 1 0,-22 0 15,21 0-15,1 0 0,-1-22 0,-21 22 16,21-21-16,-20 0 0,20-1 15,-21 1-15,0-22 0,0 1 16,1 21-16,-1-22 0,0 1 0,-21 20 16,0 1-16,0-22 0,0 43 0,0-21 15,0 21-15,0 0 0,0-1 16,-21 44 0,21-1-16,-21 0 15,21 21-15,0 1 0,-22-1 0,22 21 16,-21-20-16,21 20 0,0 1 15,0-1-15,0-20 0,0 20 0,0-21 16,0 1-16,0-1 0,0 0 16,0-20-16,21-1 0,1 21 0,-1-21 15,0-21-15,21 0 0,-21 0 16,1 0-16,-1 0 0,21 0 16,-21 0-16,0-21 0,22 21 0,-22-21 15,0 0-15,0 0 0,0-1 16,1 1-16,-22-21 0,0 21 15,21 0-15,-21-22 0,0 22 0,0 0 16,0 0-16,0 42 31,0 0-31,0 0 0,-21 0 16,21 22-16,0-22 0,0 0 16,0 0-16,0 0 0,0 1 0,-22-1 15,22 0-15,0 0 0,22-21 31,-22-21-15,21 0-16,0 0 0,0-1 16,-21 1-16</inkml:trace>
  <inkml:trace contextRef="#ctx0" brushRef="#br1" timeOffset="26188.42">12658 3281 0,'0'-21'0,"0"42"0,0-63 0,-22 42 16,1 0-1,21 21 1,0 0 15,0 0-31,21-21 16</inkml:trace>
  <inkml:trace contextRef="#ctx0" brushRef="#br1" timeOffset="28616.56">12763 3683 0,'0'0'0,"22"0"0,-1 0 15,0 0-15,0 0 0,0 0 16,0 0-16,1 0 0,20-21 0,-21 0 16,21 0-16,1 21 15,-1-22-15,-21 1 0,22-21 0,-1 21 16,0 0-16,-21-22 0,1 22 0,-1-21 15,0-1-15,0 1 0,-21 0 16,21-1-16,-21 22 0,0-21 0,0 0 16,0 20-16,0 1 0,0-21 0,0 21 15,-21 21-15,0 0 16,0 0-16,0 0 0,-1 21 16,1 0-16,0 0 0,21 0 15,-21 22-15,0 20 0,0-20 0,21 20 16,-22 1-16,1-1 0,0 1 0,0-1 15,0 22-15,0-22 16,-1 1-16,22 20 0,-21-20 0,0 21 16,21-22-16,-21 1 0,21 20 0,0-20 15,-21-1-15,21 22 0,-21-22 16,21 1-16,0-22 0,0 22 0,0-1 16,0 1-16,-22-1 0,22-20 0,0-1 15,0 0-15,0 1 0,0-22 16,0 0-16,22-21 0,-1 0 15,0 0-15,0 0 0,0-21 0,0 0 16,22-22-16,-22 22 0,0-21 0,0-1 16,22 1-16,-22 0 0,0-22 15,0 22-15,-21-22 0,0 1 16,21-1-16,-21 1 0,0-1 0,0 1 16,0-22-16,-21 22 0,0-1 15,0 1-15,0 20 0,-22 1 0,22 0 16,-21 21-16,-1-22 0,22 22 0,-21 21 15,0-21-15,20 21 0,1 0 16,0 0-16,0 0 0,21-21 0,21 21 31,0-21-31,0 21 0,22-22 16,-1 1-16,22 21 0,-22-21 0,21 0 0,-20 0 16,20 0-16,1-22 15,-1 22-15,1-21 0,-22 21 0,22-22 16,-1 1-16,-21-22 0,1 22 0,-1 0 15,-21-1-15,0 22 0,1-21 16,-22 0-16,0 20 0,0 1 0,0 0 16,0 0-16,-22 0 0,1 0 15,0 21-15,0 0 0,0 0 16,0 0-16,-1 0 0,22 21 0,-21 0 16,0 0-16,21 21 0,-21 1 15,21-1-15,0 22 0,0-1 0,0 1 16,-21-1-16,21 22 0,0-22 0,0 1 15,0-1-15,0 1 16,-21 20-16,21-20 0,0-1 0,0 1 16,0 21-16,0-22 0,-22 1 0,22-1 15,-21 1-15,21-1 0,-21 1 16,21-1-16,0 1 0,-21-1 0,0 1 16,0-1-16,21-21 0,0 1 0,0-1 15,0-21-15,0 0 0,0 1 16,0-1-16,21-21 0,0-21 15,0 21-15,21-22 0,-20-20 16,-1 21-16,21 0 0,0-22 0,-20 1 16,20 0-16,-21-1 15,21 1-15,-20 0 0,20-22 0,-21 22 16,0-22-16,0 1 0,-21-1 0,0-20 16,0 20-16,0 1 0,-21-1 15,0 1-15,0 20 0,0-20 0,-22 21 16,1 20-16,21-20 0,-21 21 0,-1 0 15,22 0-15,-21-1 0,21 22 16,-1 0-16,1-21 0,0 21 0,42 0 31,0 0-15,1 0-16,-1-21 0,21 21 0,-21 0 16,0-21-16,22 21 15,-22-21-15,21 21 0,-21-21 0,22-1 16,-22 22-16,21-21 0,1 0 0,-22 0 15,21 21-15,-21-21 0,0 0 16,1-1-16,-1 22 0,0-21 0,-21 0 16,0 0-16,0 0 15,-21 21 1,0 0-16,-1 0 16,1 0-16,21 21 15,0 0-15,-21 0 0,21 0 0,0 1 16,-21-1-16,21 0 0,0 0 0,0 0 15,0 0-15,0 1 16,21-1-16,0 0 0,0-21 16,1 0-16,-1 0 0,0 0 15,0 0-15,0 0 0,0 0 16,1 0-16,-1 0 0,0 0 0,0-21 16,0 21-16,0-21 0,1-1 15,-1 22-15,0-21 0,0 0 0,0 0 16,0 0-16,1 0 0,-1-1 0,0 1 15,0 0-15,-21 0 16,21 21-16,0 0 0,-21 21 16,0 0-1,0 0 1,0 1-16,0-1 0,0 0 0,0 0 16,0 0-16,0 0 0,0 1 0,22-1 15,-1-21 1,0 0-16,0 0 0,0 0 15,0 0-15,1 0 0,-1 0 0,21 0 16,-21 0-16,0 0 0,22-21 16,-1-1-16,-21 22 0,0-21 0,22 0 15,-22 0-15,0 0 0,-21 0 16,0-1-16,21-20 0,-21 21 16,0-21-16,0 20 0,0 1 15,-21 21-15,0 0 16,-64 43-1,64-22-15,21 0 0,0 0 16,0 0-16,-21 0 0,21 22 16,0-22-16,0 0 0,0 0 0,0 0 15,21-21-15,0 22 0,0-22 0,1 0 16,-1 21-16,0-21 0,0 0 16,0 0-16,22 0 0,-22 0 0,21 0 15,-21 0-15,22-21 0,-1 21 0,-21-22 16,0 1-16,22 0 0,-22 0 15,0 0-15,-21 0 0,21-1 16,-21 1-16,21-21 0,-21 21 16,0 0-16,0-1 0,0 1 0,0 42 31,0 1-15,0 20-16,0-21 0,0 0 0,-21 0 15,21 22-15,0-22 0,0 0 0,0 0 16,0 0-16,0 1 15,0-1 1,21-21-16,0 0 16,1-21-16,-1-1 15,0 1-15,0 0 16,0 0-16,0 0 0,1 0 16,-1-22-16,-21 22 0,21 0 0,21-21 15,-21 42 1,-21 21-1,0 0-15,0 0 0,0 21 16,0-20-16,0-1 0,0 0 0,22 0 16,-22 0-16,0 0 0,21 1 15,0-1-15,0-21 0,21 0 0,-20 0 16,-1 0-16,21 0 0,0 0 0,1 0 16,-1 0-16,0-21 0,1-1 15,-1 1-15,0 0 0,1 0 16,-22-21-16,21-1 0,-21 1 0,22 0 15,-22-1-15,0-20 0,0 20 16,-21-20-16,0-1 0,21 22 0,-21-21 16,0 20-16,0 1 0,0 21 15,0-22-15,0 22 0,-21 21 16,21 21-16,-21 1 16,0 20-16,21-21 0,-21 21 15,0 1-15,21-1 0,0 0 0,-22 1 16,22 20-16,-21-20 0,21-1 15,0 0-15,0 1 0,0-1 16,0 0-16,0-21 0,0 22 0,0-22 16,21 0-16,1-21 0,-22 21 15,21-21-15,0 0 0,0 0 0,0 0 16,0 0-16,1 0 0,-1-21 16,0 0-16,0 21 0,0-21 15,0 0-15,-21-1 0,0 1 0,0-21 16,0 21-16,0 0 0</inkml:trace>
  <inkml:trace contextRef="#ctx0" brushRef="#br1" timeOffset="28796.46">16129 3239 0,'0'21'31,"21"0"-31,0-21 0,22 0 16,-22 0-16,21 0 0,-21 0 0,22 0 15,-1 0-15,-21 0 0,21 0 0,-20 0 16,-1-21-16,21 21 0,-42-21 16,21-1-16,0 1 0,-21 0 15</inkml:trace>
  <inkml:trace contextRef="#ctx0" brushRef="#br1" timeOffset="29590">17865 2667 0,'0'-42'15,"0"84"-15,21-127 0,-21 43 0,0 0 16,0-1-16,0 1 0,0 21 0,0 0 15,0 0-15,0 42 32,0 21-32,0 0 0,0 1 15,0-1-15,0 22 16,0-1-16,0 1 0,0-1 0,0 1 16,0-1-16,0 1 0,0-22 15,-21 21-15,21-20 0,0 20 0,0-20 16,-22-1-16,22-21 0,-21 21 0,21-20 15,0-1-15,0 0 0,0 0 16,-21 0-16,0-21 16,21-21-1,0 0-15,0 0 16,0 0-16,0-22 0,0 22 0,0-21 16,0 21-16,0-22 0,0 1 15,21 0-15,0 20 0,0-20 16,1 21-16,-1 0 0,21-22 0,-21 22 15,22 0-15,-22 21 0,21 0 16,0-21-16,1 21 0,-1 0 0,0 21 16,-20 0-16,20 0 0,0 1 15,-21-1-15,1 21 0,-1-21 0,-21 22 16,0-1-16,-21-21 0,-1 21 0,-20 1 16,0-22-16,-1 0 0,1 0 15,0 0-15,-1 1 0,1-1 0,0-21 16,21 0-16,-1 0 0,-20 21 15,21-21-15,0 0 16,21-21 0,21 0-1,0-1-15,21 1 0,-20 0 16,-1 21-16,0-21 0,21 0 16,-21 0-16,1-1 0,20 22 0</inkml:trace>
  <inkml:trace contextRef="#ctx0" brushRef="#br1" timeOffset="32276.48">18457 3175 0,'0'0'16,"21"0"-16,1 0 0,-1 0 0,0 0 0,0 0 15,21 0-15,-20 0 0,-1-21 16,0 21-16,0-21 16,0 0-16,0 21 0,1-22 0,-1 1 15,-21 0-15,0 0 0,21 0 16,-21 0-16,0-1 0,0 1 0,0 0 15,0 0-15,-21 0 0,21 0 0,-21-1 16,-1 22-16,1 0 16,0 0-16,0 0 0,0 22 0,0-1 15,-1 0-15,-20 21 0,42-21 16,-21 22-16,0-1 0,0-21 0,21 22 16,-22-1-16,22 0 0,0-21 0,0 22 15,0-22-15,0 0 0,22 0 16,-1 0-16,0 1 0,0-22 15,21 0-15,1 0 0,-22 0 16,21 0-16,1 0 0,20 0 0,-21-22 16,1 22-16,-1-21 0,22 0 0,-22 0 15,0-21-15,1 20 0,-1-20 16,-21 0-16,21-1 0,1-41 16,-22 20-16,-21 1 0,0-1 15,0 1-15,0-1 0,0-20 0,0 20 16,0 1-16,0 20 0,0 1 15,0 0-15,0 20 0,0 1 0,0 0 16,-21 21-16,21 21 16,-21 0-16,21 22 0,-22-1 15,22 0-15,-21 22 0,21-1 0,0 1 16,-21-1-16,21-20 0,-21 20 16,21 1-16,-21-1 0,21-20 0,0 20 15,0-21-15,0 1 0,0-1 16,0 0-16,0-20 0,0-1 0,0 21 15,0-21-15,0 0 0,21-21 32,0 0-32,0-21 15,-21 0-15,21 0 16,1 0-16,-22 0 0,21-1 0,0 1 16,0-21-16,-21 21 0,21 21 0,0-21 15,1-1-15,-1 22 16,0 0-16,-21 22 15,0-1-15,0 0 16,21 0-16,0 0 0,-21 0 0,21 1 16,1-1-16,-1 0 0,0 0 0,21 0 15,-21 0-15,22-21 16,-22 22-16,21-22 0,1 0 0,-22 0 0,21 0 16,0 0-16,1 0 0,-1 0 15,0 0-15,-20 0 0,20-22 0,-21 1 16,21 0-16,-20 0 0,-1 0 15,0-22-15,0 22 0,0-21 16,-21 0-16,0-1 0,0 1 0,0 0 16,0-1-16,0 22 0,0-21 15,-21 21-15,0-1 0,0 1 0,0 21 16,-1 0-16,1 0 0,-21 0 0,21 21 16,0 1-16,-22-1 0,22 21 15,0-21-15,0 22 0,0-1 16,21-21-16,0 21 0,0 1 0,0-22 15,0 21-15,0-21 0,0 1 0,0 20 16,0-21-16,21-21 0,0 21 16,0 0-16,0-21 0,0 0 15,1 0-15,-1 0 0,0 0 0,0 0 16,0 0-16,0 0 0,1-21 0,-1 0 16,0 0-16,-21 0 0,21 0 15,0-1-15,-21-20 0,21 21 0,-21 0 16,0-22-16,0 22 0,0 0 0,22 0 15,-22 0-15,0 42 47,0 0-47,0 0 0,0 0 0,0 1 16,0-1-16,0 0 0,0 0 0,0 0 16,0 0-16,0 1 0,0-1 15,21-21-15,0 21 0,0-21 16,0 21-16,0-21 0,1 0 0,-1 0 15,0 0-15,0 0 0,21 0 16,-20 0-16,-1-21 0,0 0 0,0 21 16,-21-21-16,21-1 0,0-20 15,-21 21-15,22 0 0,-22-22 0,0 22 16,21 0-16,-21 0 0,0 0 0,21 0 16,-21 42 15,0 0-31,0 0 0,0 0 15,0 0-15,0 1 0,0-1 16,0 0-16,0 0 0,0 0 0,0 0 16,0 1-16,0-1 15,21-21-15,0 0 0,0 0 16,1 0-16,-1 0 0,0 0 0,0 0 16,21 0-16,-20-21 0,-1 21 15,0-22-15,0 1 0,0 0 16,0 0-16,-21 0 0,0 0 15,22-1-15,-22-20 0,21 21 0,-21 0 16,0 0-16,0-1 16,0 44-1,0-1-15,0 0 16,0 0-16,0 0 0,0 0 0,0 1 16,0-1-16,0 0 0,0 0 15,0 0-15,0 0 0,0 1 16,21-22-16,0 0 15,0 0-15,0 0 16,1 0-16,-1 0 0,0-22 0,0 1 16,0 21-16,0-21 0,1 0 15,-1 0-15,0 0 0,0-1 0,-21 1 16,21 0-16,0 0 0,-21 0 16,0 0-16,22-1 0,-1 22 15,-21-21-15,0 42 16,0 1-1,0-1-15,0 0 0,0 0 16,0 0-16,0 0 0,0 1 0,0-1 16,0 0-16,0 0 0,21 0 15,0-21-15,-21 21 0,21-21 16,22 0-16,-22 22 0,0-22 0,0 0 16,21 0-16,-20 0 0,20 0 15,-21 0-15,21 0 0,-20 0 16,-1-22-16,0 22 0,0-21 0,0 0 15,0 0-15,-21 0 0,0 0 16,0-22-16,0 22 0,22 0 0,-22-21 16,0 20-16,0-20 0,0 21 0,0 0 15,0 0-15,-22-1 16,1 22-16,0 0 0,0 0 16,0 0-16,-22 0 0,22 0 15,-21 22-15,21-22 0,-22 21 0,22 0 16,-21 0-16,21 0 0,-22-21 15,22 21-15,21 1 0,0-1 16,0 0-16,0 0 0,0 0 0,0 0 0,0 1 16,21-1-16,1 0 0,-1-21 15,21 21-15,-21 0 0,0-21 16,22 21-16,-22-21 0,21 22 0,-21-22 16,22 0-16,-22 0 0,21 0 0,-21 0 15,22 0-15,-22-22 0,21 1 16,-21 21-16,22-21 0,-22 0 0,0 0 15,0 0-15,0-22 0,1 22 16,-1 0-16,-21 0 0,0 0 0,21-1 16,-21 1-16,21 0 0,-42 42 47,0 0-47,21 1 15,-21-1-15,21 0 0,0 0 0,0 0 16,0 0-16,0 1 0,0-1 15,0 0-15,21 0 16,0-21-16,0 0 16,0 0-16,0 0 0,1 0 15,-1 0-15,0 0 0,0 0 16,0 0-16,-21-21 0,21 0 0,1 0 16,-22-1-16,21 1 0,0 0 15,-21 0-15,21 0 0,0-22 16,-21 22-16,0 0 0,21 0 0,1 0 15,-22 0-15,0 42 32,0 0-32,0 0 15,0 0-15,0 0 0,0 1 16,0-1-16,0 0 0,-22 0 0,22 0 16,0 0-16,0 1 15,0-1-15,22 0 0,-1 0 16,21-21-16,-21 0 0,22 0 15,-22 0-15,21 0 0,0 0 16,1 0-16,-22 0 0,21 0 16,-21-21-16,22 21 0,-22-21 0,0 0 15,0-1-15,0 1 0,1 0 16,-1 0-16,-21-21 0,0 20 0,21-20 16,0 21-16,-21-21 0,0 20 15,0 1-15,0 0 0,21 0 0,-21 42 16,0 0-1,0 22-15,0-22 16,0 0-16,-21 0 0,21 0 0,0 22 16,0-22-16,0 0 15,0 0-15,0 0 0,0 0 0,0 1 16,0-1-16,0-42 62,0-1-62,0 1 16,0 0-16,0 0 0,0 0 0</inkml:trace>
  <inkml:trace contextRef="#ctx0" brushRef="#br1" timeOffset="32524.67">22056 2625 0,'0'0'0,"-22"0"0,1 0 16,21-21 15,0-1-15</inkml:trace>
  <inkml:trace contextRef="#ctx0" brushRef="#br1" timeOffset="34796.48">14859 4360 0,'0'0'0,"21"0"16,-21-21-16,-21 42 47,0 1-31,0-1-16,-22 0 0,-20 0 0,20 21 15,-41 1-15,-1-1 0,-21 0 0,0 22 16,-21 21-16,0-22 15,-21 22-15,0-22 0,-21 22 0,-1 0 16,1-1-16,0-20 0,-1 20 0,1-20 0,0 21 16,-22-22-16,22 22 0,0-22 15,-1 1-15,1-1 0,21 1 16,0-22-16,-1 22 0,22-22 0,22 0 0,20-21 16,0 22-16,22-22 15,-1 0-15,22 0 0,0-21 0,20 0 16,1 21-16,0-21 0,0 0 15,21-21 1,0 0-16,21 0 16,0 21-16,-21-21 0,21 0 0,1-22 15</inkml:trace>
  <inkml:trace contextRef="#ctx0" brushRef="#br1" timeOffset="35205.66">11218 5588 0,'43'-21'0,"-86"42"0,149-63 32,-106 63-17,0 0-15,-21 0 0,0 0 16,0 1-16,-1-1 0,-20 0 16,21 0-16,-21 0 0,20 0 0,-20 1 15,0 20-15,-1-21 0,1 0 0,21 0 16,-21 1-16,-1-1 0,22 0 15,-21 0-15,21 0 0,-1-21 0,22 21 16,22-21 15,-1 0-31,0 0 0,21 0 16,1 0-16,-1 0 0,0 22 0,22-1 16,-22 0-16,22 0 0,-22 0 15,21 0-15,-20 1 0,-1-1 0,22 21 16,-22-21-16,0 0 0,1 1 0,-1-1 15,0 21-15,-21-21 16,22 0-16,-1-21 0,-21 22 0,0-1 0,1-21 16,-1 0-16,0 0 0,0 0 15,0 0-15,0 0 0,1 0 16,-1 0-16,0-21 0,0-1 16,0 22-16</inkml:trace>
  <inkml:trace contextRef="#ctx0" brushRef="#br1" timeOffset="36188.89">18097 3979 0,'-21'-21'0,"42"42"0,-42-63 16,0 42-16,21-21 0,-21 0 15,0 21 1,21 21-1,21 0-15,21 0 16,-21 22-16,43-22 0,-1 21 0,1 0 16,21 22-16,-1-22 15,22 22-15,0-1 0,0 22 0,0-22 16,-1 1-16,1-1 0,0 22 0,0-21 16,0-1-16,0 22 0,-1-22 15,1 1-15,-21-1 0,21 1 0,-22-1 16,1-20-16,0-1 0,-1 21 15,1-20-15,0-1 0,-22 0 0,1-20 16,-1 20-16,-20 0 0,20-21 0,-42 1 16,22-1-16,-22 0 0,21 0 15,-21 0-15,0-21 16,-21-21 0,0 0-1,0 0-15,0 0 0,0-1 16,0 1-16,-21-21 15,21 21-15,0 0 0,-21-1 16,0 1-16,0 0 0,21 0 0,-21 0 16,-1 0-16,1-1 0,0 1 15,0 0-15,0 0 0,0 21 0,21-21 16,-22 21-16,1 0 0,0 0 16,21 21 15,21-21-31,0 21 0,1-21 0,-1 21 15,0-21-15,0 21 16,21-21-16,-20 22 0,-1-22 0,0 0 16,0 21-16,0-21 0,0 21 15,1-21-15,-22 21 0,0 0 0,0 0 16,0 1-16,-22-1 16,1 0-16,-21 0 0,21 0 15,-22-21-15,1 21 0,0 1 0,-1-1 16,1 0-16,0 0 0,-1-21 15,1 21-15,21 0 0,-21-21 0,-1 22 16,22-22-16,0 0 0,-21 21 0,20-21 16,1 0-16,0 0 0,-21 21 0,21-21 15,-22 0-15,1 0 0,0 0 16</inkml:trace>
  <inkml:trace contextRef="#ctx0" brushRef="#br1" timeOffset="39716.92">4826 6287 0,'0'-22'0,"0"-41"31,-21 63-31,0-21 0,-1 21 16,1-21-16,-21 21 0,21-22 15,-22 22-15,22 0 0,-21 0 0,21 0 16,-22 0-16,1 0 0,21 0 16,-21 0-16,-1 22 0,22-22 0,-21 42 15,21-21-15,-22 21 0,22 22 16,0-1-16,0 1 0,-22 21 0,22-22 15,0 22-15,21-22 0,-21 22 0,0-22 16,21 22-16,0-21 0,0-1 16,0 1-16,0-1 0,0-21 0,21 1 15,0-1-15,0-21 16,0 0-16,22 1 0,-1-1 0,0-21 16,1 0-16,-1 0 0,0 0 0,1 0 15,20-21-15,-20 21 0,20-22 16,-21 1-16,22 0 0,-22-21 0,1 21 15,-1-22-15,0 22 0,1-21 0,-22 21 16,21-22-16,-21 1 0,0 21 16,-21-22-16,0 22 0,22 0 0,-22-21 15,0 21-15,0-1 0,-22 22 32,1 22-32,21-1 0,-21 0 15,0 0-15,21 21 16,0-20-16,-21 20 0,0 0 0,21 1 15,0-22-15,0 21 0,0 0 0,0-20 16,0-1-16,21 0 0,0 0 16,0-21-16,0 0 0,22 0 0,-22 0 15,21 0-15,-21 0 0,22 0 0,-1 0 16,-21-21-16,21 0 0,1 0 16,-1-1-16,-21 1 0,22 0 0,-1-21 15,-21 21-15,0-1 0,0 1 0,-21-21 16,0 21-16,0 0 0,0-22 15,0 22-15,0 0 0,-21-21 0,0 20 16,-21-20-16,21 21 0,-22 0 16,22 0-16,-21-1 0,-1 22 15,22 0-15,-21 0 0,21 0 0,-22 0 16,22 22-16,-21-1 0,21 0 16,0 21-16,-1-21 0,1 22 0,21-1 15,0-21-15,0 22 0,0-1 0,0 0 16,0-21-16,21 22 0,1-22 15,-1 0-15,0 0 0,0 0 0,21-21 16,-20 0-16,20 0 0,-21 0 0,21 0 16,1 0-16,20-21 0,-20 0 15,-1 0-15,0 0 0,1 0 16,-22-1-16,21 1 0,0-21 0,-20 21 16,20 0-16,-21-1 0,0 1 15,0 0-15,1 0 0,-22 0 0,0 0 16,0-1-16,0 44 31,0-1-31,0 0 0,0 0 16,0 0-16,0 22 0,-22-22 0,22 0 15,0 21-15,-21-21 0,21 22 16,0-22-16,0 0 0,0 0 0,0 0 16,0 1-16,0-1 0,0-42 46,0-1-46,0-20 16,21 21-16,1 0 0,-22 0 16,21-22-16,-21 1 0,21 21 0,0-22 15,-21 1-15,21 21 0,0-21 0,1 20 16,-22 1-16,21 0 0,0 0 16,0 21-16,0 0 0,0 0 15,1 21-15,-22 0 0,0 0 16,0 1-16,0 20 0,21-21 15,-21 0-15,0 22 0,21-22 0,-21 0 16,0 0-16,0 21 0,0-20 0,21-22 16,-21 21-16,21 0 15,0-21 1,1 0-16,-1 0 0,0 0 16,0-21-16,-21 0 0,21-1 15,0 1-15,1-21 0,-1 21 0,0 0 16,0-22-16,0 22 0,-21-21 0,21 21 15,1-22-15,-1 22 0,0 0 16,-21 0-16,0 0 0,21 21 0,0 0 16,-21 21-16,0 0 15,0 0-15,0 21 16,0-20-16,0-1 0,0 0 16,0 21-16,0-21 0,0 1 0,0-1 15,21 0-15,1 0 0,-22 0 16,21 0-16,0-21 0,0 0 0,21 22 15,-20-22-15,20 0 0,0 0 0,-21 0 16,22-22-16,-1 22 0,0-21 16,-20 0-16,20 0 0,0 0 0,-21 0 15,1-1-15,20 1 0,-21-21 0,0 21 16,0-22-16,-21 22 0,0-21 16,22 0-16,-22 20 0,0-20 0,0 21 15,0 0-15,0 0 0,0-1 0,0 44 31,0-1-31,0 0 16,0 0-16,0 21 0,0-20 0,0 20 16,-22 0-16,22 1 0,-21-1 15,21 0-15,-21 22 0,21-22 0,0 22 16,0 20-16,0-20 0,0 20 0,0-20 16,0 21-16,0-22 0,0 22 0,0-1 15,0 1-15,0-21 0,0 20 16,0 1-16,0 0 0,0-1 0,0-20 15,0-1-15,0-20 0,0 20 0,21-21 16,-21-20-16,0 20 0,0-21 0,21-21 16,1 0-1,-1-21 1,-21 0-16,21 0 0,-21-22 0,21 22 16,-21-42-16,0 20 0,0-20 0,0-1 15,0 1-15,0-22 0,0 0 16,0 1-16,0-1 0,0 0 0,0-20 15,0 20-15,-21-21 0,0 21 0,21-20 16,-21 20-16,21 0 0,0 22 16,-22-22-16,22 22 0,0-1 0,0 1 15,0 20-15,0 1 0,22 0 0,-22 20 16,21-20-16,0 21 16,0 21-16,0 0 0,22 0 0,-22 0 15,0 0-15,21 0 0,-21 21 0,22 21 16,-22-20-16,0 20 0,0 0 15,0 1-15,-21-1 0,0-21 0,0 21 16,0 22-16,0-22 0,-21-21 16,0 1-16,0-1 0,0 0 15,0-21-15,-1 0 0,1 0 0,0 0 16,0 0-16,0 0 16,21-21-16,-21 0 0,-1-1 15,22 1-15,-21 0 0,21 0 16,-21 0-16,21 0 0,0-1 15,0 44 1,0-1 0,0 0-16,0 0 0,21 0 0,-21 0 15,21 1-15,1-1 16,-1 0-16,0 0 0,0-21 0,0 0 16,0 0-16,1 0 0,20 0 15,-21 0-15,21 0 0,1 0 0,-22-21 16,21 21-16,1-21 0,-1 0 0,-21-1 15,21 1-15,1 0 0,-22-21 16,0 21-16,21-22 0,-42 1 16,22 0-16,-1-22 0,-21 22 0,21-22 15,-21 1-15,0-1 0,0 22 16,0-22-16,0 22 0,0 21 0,0-21 16,0 20-16,0 1 0,0 0 0,-21 42 31,21 0-31,0 22 0,-21-22 0,21 21 15,-22 22-15,22-22 0,-21 22 0,21-22 16,0 212 0,0-212-16,0 1 15,0-22-15,21 21 0,1-21 16,-1 0-16,0 1 0,0-1 16,21-21-16,-20 0 0,-1 0 0,21 0 15,-21 0-15,22 0 0,-22 0 0,0 0 16,21-21-16,-21-1 0,1 1 15,-1 0-15,0 0 0,0 0 0,0 0 16,0-22-16,-21 22 0,22-21 16,-22 21-16,0-22 0,0 22 0,0 0 15,0 0-15,0 42 32,0 0-32,0 0 15,0 0-15,0 1 0,0-1 16,0 0-16,0 21 0,0-21 0,0 1 15,21-1-15,-21 0 0,21 0 16,0 0-16,0-21 0,22 21 0,-22 1 16,21-22-16,0 0 0,1 0 0,-1 0 15,0 0-15,1 0 0,-1 0 16,0 0-16,22 0 0,-22-22 0,1 1 16,-1 0-16,0 0 0,-21 0 0,1 0 15,-1-22-15,0 22 16,0-21-16,-21-1 0,0 22 0,0-21 0,0 0 15,0 20-15,0-20 0,0 21 0,0 0 16,-21 21-16,0 0 16,0 0-16,-1 0 0,-20 0 0,21 21 15,0 0-15,0 0 0,21 22 0,-22-22 16,22 21-16,-21 0 0,21-20 16,0 20-16,0 0 0,0-21 0,21 22 15,1-22-15,-1 0 0,0 21 0,0-42 16,0 22-16,0-1 0,22-21 0,-22 0 15,21 0-15,-21 0 0,22 0 16,-1 0-16,-21 0 0,22 0 0,-1-21 16,-21 21-16,21-22 0,-20 1 15,-1 0-15,0 0 0,0 0 0,-21 0 16,21-22-16,-21 22 0,0-21 16,0 21-16,0-22 0,-21 1 0,0 0 15</inkml:trace>
  <inkml:trace contextRef="#ctx0" brushRef="#br1" timeOffset="39900.83">8636 6287 0,'0'0'16,"-42"0"0,42 21-16,0 0 15,0 0 1,21-21-1,0 0 1,0 0-16</inkml:trace>
  <inkml:trace contextRef="#ctx0" brushRef="#br1" timeOffset="41544.4">11261 7070 0,'0'21'31,"0"-42"-31,0 0 16,21-1-16,0 1 0,0 0 16,0 0-16,0 0 0,-21-22 0,22 22 15,-1-21-15,21 0 0,-21-1 0,0 1 16,1 0-16,-1-22 0,-21 22 15,21-22-15,-21 22 0,21-22 0,-21 22 16,0 0-16,0-1 0,0 1 0,0 21 16,0 0-16,0 0 0,-21 21 31,0 21-31,21 21 16,-21-21-16,-1 22 0,22-1 0,-21 0 15,21 22-15,0-1 0,0-20 0,0 20 16,0 1-16,0-22 15,0 21-15,0-20 0,0-1 0,21-21 16,1 22-16,-1-22 0,0 0 0,0 0 16,21 0-16,-20 0 0,20-21 0,0 0 15,-21 0-15,22 0 0,-1 0 16,0 0-16,-20 0 0,20-21 0,0 0 16,-21 0-16,22 0 0,-22 0 0,21-1 15,-21 1-15,1 0 0,-1-21 16,0-1-16,0 22 0,-21-21 0,0 21 15,0 0-15,0-1 0,0 1 16,0 0-16,0 42 16,-21-21-16,21 21 15,-21 22-15,0-22 0,21 0 0,-22 21 16,22-20-16,0 20 0,0-21 16,0 21-16,0-20 0,0-1 0,0 0 15,0 0-15,0 0 0,22-21 0,-1 21 16,0-21-16,0 0 0,21 0 15,-20 0-15,20 0 0,-21 0 0,21 0 16,-20 0-16,20-21 0,-21 0 0,21 21 16,-20-21-16,-1 0 0,0 0 15,0-1-15,0 1 0,0-21 16,-21 21-16,0 0 0,22-22 0,-22 22 16,0 0-16,0 0 0,0 0 0,0 42 31,0 0-31,-22 0 15,1 21-15,21-20 0,0-1 0,-21 21 16,0-21-16,21 0 0,-21 22 16,21-22-16,0 0 0,0 0 0,0 0 15,0 1-15,21-44 47,0 1-47,-21 0 16,21 0-16,0 0 0,-21 0 0,22-1 15,-1-20-15,0 21 0,-21-21 16,21-1-16,0 22 0,0-21 0,1 21 16,-1-1-16,0 1 0,0 21 0,0 0 15,0 0-15,1 0 0,-1 0 16,-21 21-16,21 1 0,-21-1 16,21 0-16,-21 21 0,0-21 0,0 1 15,0 20-15,0-21 0,0 0 16,21 0-16,-21 1 0,0-1 0,0 0 15,21 0-15,1-21 16,-1 0 0,0 0-16,0-21 15,0 0-15,0 0 16,1-1-16,-1-20 0,0 21 0,0-21 16,21 20-16,-20-20 0,-1 0 15,21-1-15,-21 22 0,22-21 16,-22 21-16,21-22 0,0 22 0,-20 0 15,-1 21 1,-21 21-16,0 0 0,0 1 16,0-1-16,0 0 0,0 21 0,0-21 15,0 22-15,0-22 16,0 21-16,0-21 0,0 1 0,0-1 16,0 0-16,0 0 0,0 0 0,21 0 15,0 1-15,0-22 0,0 21 16,1-21-16,-1 0 0,21 0 0,-21 0 15,22 0-15,-22 0 0,21 0 0,-21 0 16,22-21-16,-22-1 0,21 1 16,0 21-16,-20-42 0,20 21 0,-21 0 15,0-22-15,0 22 0,1-21 16,-22-1-16,0 1 0,0-21 0,0 20 16,0 1-16,0 21 0,0-22 0,0 22 15,0 0-15,-22 21 0,1 0 16,0 0-16,0 21 15,0 0-15,0 1 0,-1 20 0,1-21 16,0 21-16,21 1 0,-21-1 0,21 0 16,0-20-16,0 20 0,0-21 15,0 21-15,21-20 0,0-1 0,0 0 16,1 0-16,20 0 0,-21-21 0,0 0 16,22 0-16,-1 0 0,-21 0 0,21 0 15,1 0-15,-1 0 0,0 0 16,-20-21-16,20 0 0,-21 0 0,21 21 15,-20-21-15,-1-22 0,0 22 16,-21 0-16,0-21 0,0-1 0,0 22 16,0-42-16,0 20 0,0 1 15</inkml:trace>
  <inkml:trace contextRef="#ctx0" brushRef="#br1" timeOffset="41788.46">13314 5927 0,'0'0'15,"0"21"-15,-21-21 16,-1 21 0,1-21 46,0 0-62,0 0 0,0 21 16,-22-21-16,22 21 0</inkml:trace>
  <inkml:trace contextRef="#ctx0" brushRef="#br1" timeOffset="42113.38">11324 6646 0,'-42'22'0,"84"-44"0,-105 44 0,41-1 16,44-21 0,-1 0-16,21 0 0,0-21 15,1 21-15,-1-22 0,22 1 16,-22 21-16,21-21 0,1 0 0,-1 0 15,1 21-15,-1-21 0,1-1 0,-1 22 16,1-21-16,-22 0 16,1 21-16,-1 0 0,0-21 0,-21 21 15,1 0-15</inkml:trace>
  <inkml:trace contextRef="#ctx0" brushRef="#br1" timeOffset="42864.68">18500 6244 0,'0'0'16,"-22"-21"-16,1 0 0,0 21 0,21-21 16,-21 0-16,0-1 0,0 22 0,-1-21 15,1 21-15,0 0 16,21 21-16,-21 1 16,21-1-16,0 21 0,0 0 15,0 22-15,-21-1 0,21 1 0,0 21 16,0-1-16,-21-20 0,21 20 0,0-20 15,0 21-15,0-22 0,-22 1 16,22-1-16,-21 1 0,21-22 0,-21 0 16,21 1-16,-21-1 0,21-21 0,0 21 15,0-20-15,0-1 16,0-42 0,0-1-16,0 1 15,0-21-15,0 21 0,21-22 16,-21 1-16</inkml:trace>
  <inkml:trace contextRef="#ctx0" brushRef="#br1" timeOffset="44316.35">18182 6456 0,'-21'-42'16,"42"84"-16,-63-148 0,21 64 0,21-1 16,0 1-16,-22 0 0,22-1 0,0 1 15,0 21-15,22-21 0,-1-1 16,0 22-16,21-21 0,1-1 15,-1 22-15,21 0 0,1 0 0,-1 0 0,22 21 16,-21 0-16,-1 0 0,1 21 16,-1 0-16,1 0 0,-1 22 15,-21-22-15,1 21 0,-22 22 16,21-22-16,-42 0 0,0 1 0,0 20 16,0-21-16,-21 22 0,-21-22 0,21 1 15,-43 20-15,22-21 0,-1 1 16,-20-1-16,-1-21 0,1 0 0,-1 22 15,1-22-15,-1-21 0,1 21 16,21-21-16,-1 0 0,1 0 0,0 0 16,-1 0-16,22-21 0,-21 0 15,21 21-15,21-21 0,0-1 16,0 1-16,21 21 31,0 21-31,0 22 0,-21-22 16,21 21-16,0-21 0,-21 22 0,0-1 15,22 0-15,-1 1 0,-21-1 16,0 0-16,21 1 0,0-1 0,0 0 16,-21-20-16,21 20 0,1-21 0,-1 21 15,0-20-15,0-1 0,0 0 16,0-21-16,22 21 0,-22-21 0,0 0 16,21 0-16,-20 0 0,20 0 0,-21 0 15,21 0-15,1-21 16,-22 21-16,21-21 0,1 0 0,-22-22 0,21 22 15,-21-21-15,0 21 0,22-22 16,-22 22-16,0-21 0,0-1 16,0 1-16,1 0 0,-22 21 0,0-22 15,0 22-15,21 0 0,-21 0 0,0 0 16,-21 42 0,-1 0-1,22 0-15,0 21 16,-21-20-16,21-1 0,0 21 0,-21-21 15,21 0-15,0 22 0,0-22 16,0 21-16,0-21 0,0 22 16,0-22-16,21 0 0,0 0 0,1 0 15,-22 1-15,21-22 0,21 21 0,-21-21 16,0 0-16,1 0 0,20 0 16,-21 0-16,21 0 0,-20 0 0,20-21 15,-21 21-15,21-22 0,-20 1 0,-1 0 16,0 0-16,0-21 0,0 20 15,0 1-15,1-21 0,-22 21 0,0-22 16,0 1-16,21 21 0,-21 0 0,21-22 16,-21 22-16,0 0 15,0 0-15,0 42 16,0 0 0,0 0-16,-21 1 0,21-1 15,-21 0-15,21 0 0,0 0 0,0 22 16,0-22-16,0 0 0,0 21 0,0-21 15,0 1-15,0-1 0,0 0 16,21-21-16,0 21 0,0 0 0,0-21 16,0 0-16,1 0 0,-1 0 0,21 0 15,-21 0-15,22 0 0,-22-21 16,21 0-16,-21 0 0,22 21 0,-1-21 16,-21-1-16,21 1 0,-20-21 0,20 21 15,-21-22-15,0 22 16,0-21-16,1 21 0,-22-22 0,0 22 15,0 0-15,0-21 0,0 21 16,-22 42 0,1 0-16,0 0 0,21 0 15,-21 22-15,0-22 0,0 21 16,21 0-16,0-20 0,-22 20 0,22-21 16,0 21-16,0-20 0,0-1 0,0 0 15,0 0-15,0 0 16,22-21 15,-22-21-31,0 0 16,0 0-16,21 0 0,-21-1 0,21 1 15,-21 0-15,21-21 0,0 21 0,-21-22 16,21 22-16,1-21 0,-1 21 16,0-22-16,0 22 0,0 0 0,0 0 15,1 21-15,-1-21 0,0 21 0,0 0 16,0 0-16,0 21 15,-21 0-15,22 0 0,-22 21 0,0-20 16,0 20-16,0-21 0,0 21 0,0-20 16,21 20-16,-21 0 15,21-21-15,-21 1 0,21 20 0,0-21 16,0 0-16,1 0 0,-1-21 0,0 22 16,0-22-16,0 0 0,0 0 15,1 0-15,20 0 0,-21 0 0,0 0 16,0 0-16,1-22 0,-1 22 0,-21-21 15,0 0-15,21 0 0,-21 0 16,0 0-16,21-1 0,-21 1 0,0 0 16,0 0-16,0 0 0,0 0 15,0-1-15,21 1 16,0 0-16</inkml:trace>
  <inkml:trace contextRef="#ctx0" brushRef="#br1" timeOffset="45972.4">21569 7049 0,'0'0'0,"0"21"0,0 0 16,21-21 15,0 0-31,0 0 15,0 0-15,1 0 0,-1-21 16,0 0-16,0-1 0,21 1 0,-20 0 16,-1 0-16,21-21 0,-21 20 15,0-20-15,22 0 0,-22-22 0,0 22 16,0-22-16,0 1 0,1-1 16,-1 1-16,0-1 0,-21 1 0,0-1 15,21 1-15,-21-1 0,0 1 0,0 21 16,0-1-16,0 1 0,0 21 15,0 0-15,0-1 0,-21 22 16,0 0-16,0 22 0,-1-1 16,22 21-16,-21-21 0,0 22 0,0-1 15,0 21-15,0-20 0,21 20 16,-22 1-16,22-1 0,-21 1 16,21-1-16,0 1 0,0-1 0,0-20 15,0 20-15,0-21 0,0 22 0,0-22 16,0 1-16,21-22 0,1 21 15,-1-21-15,0 22 0,0-22 0,0 0 16,0-21-16,1 21 0,-1-21 0,0 0 16,21 0-16,-21 0 0,1 0 15,-1 0-15,21-21 0,-21 0 0,0 21 16,1-21-16,20-22 0,-21 22 0,0 0 16,-21-21-16,21-1 0,1 1 15,-22 21-15,21-22 0,-21 1 16,0 21-16,0 0 0,0 0 0,0-1 15,0 44 1,0-1 0,0 0-16,-21 21 0,21-21 15,-22 1-15,22 20 0,0-21 0,0 0 16,0 0-16,0 1 0,0-1 0,0 0 16,0 0-16,0 0 0,22 0 0,-1-21 15,0 22-15,21-22 16,-21 0-16,1 0 0,-1 0 0,21 0 15,-21 0-15,22 0 0,-22 0 0,21 0 16,-21 0-16,22-22 16,-22 1-16,0 0 0,0 0 0,21 0 15,-20-22-15,-1 22 0,-21-21 0,21 21 16,-21 0-16,21-22 0,-21 22 16,0 0-16,-21 21 31,0 21-31,0 0 0,-1 0 15,22 1-15,-21 20 0,0-21 0,21 0 16,0 0-16,0 1 0,-21-1 16,21 0-16,0 0 0,0 0 0,0 0 15,0 1-15,21-22 47,-21-22-31,0 1-16,21 0 0,0 21 15,-21-21-15,0 0 0,22 0 0,-1-1 16,-21-20-16,21 21 0,0 0 0,-21 0 16,0-1-16,21 1 0,0 0 15,-21 0-15,22 21 16,-1 0-16,-21 21 16,0 0-16,0 0 0,0 1 15,21-1-15,-21 0 0,0 0 0,21 0 16,-21 0-16,0 1 0,0-1 15,21 0-15,-21 0 0,0 0 16,0 0-16,21-21 0,1 0 16,-1 0-1,0 0 1,0-21-16,-21 0 0,21 0 16,0 21-16,1-21 0,-1 0 15,0-22-15,0 22 0,0 0 16,0-21-16,1 20 0,20 1 0,-21 0 0,0 0 15,-21 0-15,21 0 0,1 21 16,-22 21 0,0 0-16,0 0 15,0 0-15,0 0 0,0 1 16,0-1-16,0 0 0,0 0 0,0 21 16,0-20-16,0-1 0,0 0 0,21 0 15,0-21-15,0 21 0,0 0 16,0 1-16,1-22 0,-1 0 0,0 21 15,21-21-15,-21 0 0,22 0 0,-1 0 16,0 0-16,-20 0 0,20 0 16,0 0-16,-21-21 0,22-1 0,-22 1 15,0 0-15,0 0 0,0 0 16,1 0-16,-1-22 0,21-20 16,-42 20-16,0 1 0,21 21 15,-21-21-15,0-1 0,0 22 0,0 0 16,0 0-16,-21 21 15,0 0 1,0 21-16,0 0 0,21 0 16,-22 22-16,1-22 0,0 21 0,21-21 15,0 0-15,0 22 0,0-22 0,0 0 16,0 0-16,0 0 0,0 1 16,21-22-16,-21 21 0,21 0 0,1-21 15,-1 0-15,0 21 0,0-21 0,0 0 16,0 0-16,1 0 15,-1 0-15,0 0 0,0-21 0,0 21 16,22-21-16,-22 0 0,0 21 0,0-22 16,21 1-16,-20 0 0,-1-21 15,0 21-15,0-1 0,-21 1 0,0-21 16,0 21-16,0 0 0,0-1 0,0-20 16,-21 21-16,0 0 0,0 0 15,-22-1-15</inkml:trace>
  <inkml:trace contextRef="#ctx0" brushRef="#br1" timeOffset="46204.2">23770 6117 0,'-42'0'31,"21"0"16,-1 0-32,22 21-15,-21-21 16,0 0-16,0 0 0,0 0 0,0 0 16,-1 22-16</inkml:trace>
  <inkml:trace contextRef="#ctx0" brushRef="#br1" timeOffset="46468.98">22098 6519 0,'0'0'16,"-21"0"-16,0 0 0,21 22 0,21-22 16,0 0-1,0-22-15,21 22 0,-20 0 16,20-21-16,0 21 0,1 0 15,-1 0-15,0-21 0,1 21 0,-1 0 16,-21 0-16,21 0 0,1 0 16,-22 0-16,0 0 0,0 0 0,0 0 15,-21-21 17,-21 21-32,0 0 15</inkml:trace>
  <inkml:trace contextRef="#ctx0" brushRef="#br1" timeOffset="56080.66">4868 7938 0,'0'0'0,"-21"0"0,0 0 0,0 0 0,0 0 15,-1 0-15,1 0 0,-21 0 16,21 0-16,0 0 16,-1 0-16,1 0 15,0 0 1,42 0 15,0 0-15,1 0-16,20 0 15,-21 0-15,0-22 0,0 22 0,22 0 16,-22 0-16,21 0 0,-21 0 0,22 0 16,-1 0-16,0 0 0,-20 0 15,20 0-15,21 0 0,-20 0 0,20 0 16,1 0-16,-1 0 0,1 0 16,-1 0-16,1 0 0,20 0 15,-20 0-15,21 0 0,-1 0 0,-20 0 16,20 0-16,1 0 0,0 0 0,-1 0 15,1 0-15,0 0 0,21 0 16,-1 0-16,-20 0 0,21 0 0,0 0 16,-22-21-16,22 21 0,0 0 15,21 0-15,0 0 0,0 0 0,0 0 16,21-21-16,-21 21 0,21 0 0,1 0 16,20 0-16,0 0 0,1 0 15,-1-21-15,0 21 0,22 0 0,-1 0 16,1 0-16,-1 0 0,1 0 15,20 0-15,1-21 0,0 21 16,-1 0-16,1 0 0,0-21 0,-1 21 16,1 0-16,0 0 0,-22 0 0,1 0 15,-1 0-15,1 0 0,-1 0 16,-20 0-16,-1 0 0,-21 0 0,0 0 16,0-22-16,-21 22 0,0 0 0,-21 0 15,-21 0-15,0 0 0,-22 0 16,-21 0-16,1 0 0,-22 0 0,0 0 15,0-21-15,0 21 16,-42 0 15,0 0-31,0 0 16,0 0-16,0 0 0,-1 0 16,1 0-16</inkml:trace>
  <inkml:trace contextRef="#ctx0" brushRef="#br1" timeOffset="58404.3">3471 9377 0,'0'0'0,"0"-21"16,0 0-16,0-1 0,0 1 0,0 0 16,0 0-16,0 0 15,0 0-15,0-1 0,0 44 31,0-1-31,0 0 16,0 0-16,0 0 0,0 22 0,0-22 16,0 21-16,0 0 0,0 1 15,0-1-15,0 0 0,0 1 0,-21-1 16,21 22-16,0-22 0,-21 0 0,21 1 16,0-22-16,0 21 0,0-21 15,0 22-15,0-22 0,0 0 0,0 0 16,0-42 15,0 0-15,21-22-16,0 22 0,-21-21 15,21 0-15,1-1 0,-1 1 0,-21 0 16,21-22-16,0 22 0,-21-1 16,0-20-16,21 21 0,0 20 0,-21-20 15,22 0-15,-22 21 0,21-1 0,-21 1 16,21 21-16,0 0 0,0 0 15,0 21-15,-21 1 0,0-1 16,22 21-16,-22-21 0,21 22 16,-21-1-16,0 0 0,0 1 0,0-1 15,0 0-15,21 1 0,-21-22 16,21 21-16,-21-21 0,0 0 16,0 1-16,21-22 0,0 0 15,1 0-15,-1-22 16,0-20-16,0 21 15,0 0-15,-21-22 0,21 1 0,1 21 16,-1-21-16,-21-1 0,21 1 16,-21 0-16,21-1 0,-21 22 0,0-21 15,21 21-15,0-1 0,1 22 32,-1 22-32,-21-1 0,0 21 15,0-21-15,0 22 0,0-1 16,0-21-16,0 21 0,0 1 15,0-1-15,0 0 0,0-20 0,0 20 16,21-21-16,0 0 0,0 0 16,0 1-16,1-1 0,-1-21 0,0 0 15,21 0-15,-21 0 0,22 0 0,-1 0 16,0-21-16,1-1 0,-22 1 16,21 0-16,1 0 0,-22 0 0,21-22 15,-21 22-15,0-21 0,1 21 0,-1-22 16,0 1-16,-21 0 0,0 21 15,0-22-15,0 22 0,0-21 0,0 21 16,0-1-16,0 1 16,-21 21-1,0 0-15,21 21 0,-22 1 0,22-1 16,-21 0-16,21 0 0,0 0 0,0 22 16,0-22-16,0 21 0,0-21 15,0 22-15,0-22 0,0 21 0,0-21 16,0 0-16,21 1 0,1-1 15,-1 0-15,0 0 0,0-21 0,0 0 16,22 21-16,-22-21 0,0 0 0,21 0 16,-21 0-16,22 0 0,-1-21 15,-21 0-15,22 0 0,-22 21 16,21-21-16,0-22 0,-20 22 0,20 0 16,-21-21-16,0 20 0,0-20 15,22 0-15,-43 21 0,21-22 0,0 1 16,-21 0-16,0-1 0,0 1 0,0 0 15,0-1-15,0 22 0,0-21 16,0 21-16,0-1 0,0 1 0,-21 21 16,0 0-16,0 0 0,-1 0 15,22 21-15,-21 1 0,0 20 16,21-21-16,0 21 0,-21 1 0,21-1 16,-21 0-16,21 1 0,0-1 15,0 0-15,0 1 0,0-22 0,0 21 16,0 1-16,0-22 0,0 21 15,21-21-15,0 0 0,0 1 16,0-1-16,1-21 0,20 0 0,-21 0 16,21 0-16,-20 0 0,20 0 0,-21-21 15,21 21-15,-20-22 0,20 1 16,-21 0-16,21 0 0,-20 0 0,-1-22 16,0 22-16,21-21 0,-21 0 0,-21 20 15,22-20-15,-1-21 0,-21 20 16,0 1-16,0 0 0,0-1 15,0 1-15,0 0 0,0 20 0,0-20 16,0 21-16,-21 0 0,-1 42 31,22 0-31,0 0 0,0 22 0,0-22 16,0 21-16,0 0 0,0 1 16,0-1-16,0-21 0,0 22 0,0-1 15,0 0-15,0-21 0,0 22 0,0-1 16,0-21-16,0 0 0,0 22 15,0-22-15,0 0 0,0 0 16,0-42 15,0 0-31,0 0 0,0 0 16,0-22-16,22 22 0,-22-21 16,21 21-16,-21-22 0,21 22 15,0-21-15,0 21 0,0-22 0,1 22 16,-1 0-16,21 0 0,-21 21 0,0 0 15,1 0-15,-1 0 0,0 0 16,-21 21-16,21 0 0,0 0 0,-21 22 16,21-22-16,-21 21 0,0-21 0,0 22 15,0-22-15,0 21 0,0-21 16,0 22-16,0-22 0,0 0 0,0 0 16,0 0-16,0 0 0,0 1 15,-21-22 16,0-22-31,0 1 16,0 0-16,21 0 0,-21-21 16</inkml:trace>
  <inkml:trace contextRef="#ctx0" brushRef="#br1" timeOffset="58604.77">5292 9250 0,'0'0'0,"-22"0"31,44 0-31,-1 0 16,0-21-16,21 21 0,-21 0 0,22 0 15,-1 0-15,-21 0 0,22 0 16,-1-21-16,0 21 0,-21 0 0,1 0 16,20 0-16,-21 0 0,0 0 0,0 0 15,1 0-15,-1 0 0</inkml:trace>
  <inkml:trace contextRef="#ctx0" brushRef="#br1" timeOffset="59048.52">6773 9208 0,'-63'0'31,"42"0"-31,-1 0 0,-20 21 0,0 0 16,21 0-16,-22 0 0,22 0 0,-21 1 16,21-1-16,-1 21 0,1-21 15,0 22-15,0-22 0,21 21 0,0-21 16,0 0-16,0 22 0,0-22 0,21 0 16,0 0-16,0-21 0,22 21 15,-22-21-15,21 0 0,1 0 0,20 0 16,-21 0-16,1 0 0,-1 0 15,0 0-15,22-21 0,-43 0 16,21 0-16,1 0 0,-22 0 0,0-1 16,0 1-16,-21 0 0,0-21 15,0 21-15,0-1 0,0-20 0,-21 21 16,-21-21-16,21 20 0,-22 1 0,22 0 16,-21 0-16,-1 21 0,1 0 0,21 0 15,-21 0-15,-1 0 0,1 0 16,21 0-16,0 0 0,-22 21 0,22 0 15,21 0-15,0 1 16,0-1-16,21 0 0,0-21 16,1 0-16,20 21 0,0-21 15,1 0-15</inkml:trace>
  <inkml:trace contextRef="#ctx0" brushRef="#br1" timeOffset="59565.29">7747 9144 0,'-21'-21'15,"42"42"-15,-85-42 0,43 21 0,0 0 0,0 0 0,0 0 16,0 0-16,-22 21 16,22 0-16,0 0 0,0 1 0,0-1 15,-1 21-15,1-21 0,0 22 0,21-22 16,-21 21-16,21 0 0,0-20 15,0 20-15,0-21 0,0 21 0,0-20 16,0-1-16,0 0 0,21 0 0,0-21 16,0 0-16,1 0 0,-1 0 15,0 0-15,21 0 0,-21 0 0,22-21 16,-22 0-16,21 0 0,-21-1 0,22 1 16,-22 0-16,21-21 0,-21-1 15,22 22-15,-22-21 0,0-22 16,21 22-16,-20-21 0,-1-1 0,-21 1 15,21-1-15,-21 1 0,21-1 16,-21 1-16,0 20 0,0 1 0,0 21 16,0-22-16,-21 43 15,0 0-15,0 22 0,-1-1 16,1 21-16,21 22 0,-21-22 0,0 21 16,0-20-16,21 20 0,0 1 0,-21-22 15,21 22-15,0-22 0,0 0 16,0 1-16,0-1 0,0-21 0,0 21 15,21-20-15,0-1 0,0 0 16,0 0-16,0-21 0,1 0 0,20 0 16,-21 0-16,21 0 0,-20 0 15,20 0-15,-21-21 0,21 0 0,-20 21 16,-1-21-16</inkml:trace>
  <inkml:trace contextRef="#ctx0" brushRef="#br1" timeOffset="60880.97">9229 9123 0,'21'-21'16,"0"-43"0,0 43-16,-21 0 0,0 0 15,21 0-15,-21-22 0,0 22 0,0-21 16,0 21-16,0-22 0,0 22 15,0 0-15,0 0 0,0 0 16,0-1-16,0 44 16,0-1-16,0 21 15,0 0-15,-21 1 0,0-1 16,0 22-16,0-1 0,-1 1 0,1-1 16,0-21-16,-21 22 0,21-1 0,-22 1 15,1-22-15,0 1 0,20-1 16,-20 0-16,21-21 0,0 1 0,0-1 15,-1 0-15,22 0 0,-21-21 16,0 0-16,21-21 16,0 0-16,0 0 15,0-22-15,0 22 0,0 0 16,0-21-16,0 20 0,0-20 0,0 0 16,0-1-16,0 1 0,0 21 15,0-21-15,0-1 0,0 22 0,0 0 16,21 21-16,0 0 0,1 0 15,-1 0-15,0 21 16,-21 0-16,21 22 0,-21-22 0,0 21 16,21-21-16,0 22 0,-21-22 0,22 21 15,-1 0-15,-21-20 0,21 20 16,0-21-16,0 21 0,0-20 16,1-1-16,20 0 0,-21-21 0,0 21 15,22-21-15,-22 0 0,21 0 16,-21 0-16,22 0 0,-22 0 0,21-21 15,-21 0-15,0 21 0,22-21 0,-22-1 16,21 1-16,-21 0 0,1-21 0,-1 21 16,0-1-16,0-20 0,0 21 15,-21-21-15,0 20 0,21 1 0,-21 0 16,0 0-16,0 0 0,0 0 0,0 42 31,-21 0-31,0-21 16,21 42-16,-21-21 0,21 1 0,-21-1 15,21 0-15,0 0 16,-21 21-16,21-20 0,0-1 0,0 0 16,0 0-16,0 0 0,0 0 0,21 1 15,21-1-15,-21-21 0,0 21 16,1-21-16,20 0 0,-21 0 16,21 0-16,1 0 0,-22-21 0,21 0 15,1 21-15,-22-22 0,21 1 0,-21 0 16,0 0-16,1 0 0,-1 0 15,0-1-15,-21 1 0,21-21 16,-21 21-16,0 0 0,0-1 0,0 1 16,0 0-16,-21 0 0,0 0 0,21 0 15,-21 21-15,-1-22 0,1 22 16,0 0-16,0 0 16,0 0-16,21 22 46,0-1-14,-21-21 155,-1 0-171,1 0-1,0 0-15</inkml:trace>
  <inkml:trace contextRef="#ctx0" brushRef="#br1" timeOffset="61537.06">8826 8742 0,'0'0'0,"-21"-21"0,0 21 16,0 0-16,0 0 0,0 0 16,-22 0-16,22 21 0,0 0 15,0 0-15,0 0 0,-1 22 16,1-1-16,0 0 0,0 1 0,21 20 16,0-20-16,0 20 0,0-21 15,0 1-15,0-1 0,0 0 0,0 1 16,21-22-16,21 21 0,-20-21 0,-1 1 15,21-1-15,0 0 0,1 0 16,-1-21-16,0 0 0,1 0 0,20 0 16,-20 0-16,-1 0 0,0-21 0,1 21 15,20-21-15,-21 0 0,-20-1 16,20 1-16,-21 0 0,21 0 16,-20-21-16,-1 20 0,0-20 0,-21 0 0,0-1 15,0-20-15,0 21 0,0-22 16,0 1-16,-21 20 0,0-20 15,-1-1-15,-20 22 0,0 0 0,21 20 16,-22-20-16,1 21 0,0 21 16,20 0-16,-20 0 0,0 0 0,-1 21 15,1 0-15,21 22 0,-21-1 0,20 0 16,1 22-16,0-1 0,0-20 16,21 20-16,-21 1 0,21-22 0,0 0 15,0 22-15,0-22 0,21-21 0,21 22 16,-21-1-16,1-21 0,20 0 15,0 0-15,1 1 0,-1-22 0,21 0 16,-20 0-16,-1 0 0,0 0 16,1 0-16,-1 0 0</inkml:trace>
  <inkml:trace contextRef="#ctx0" brushRef="#br1" timeOffset="64757.69">9694 9144 0,'0'0'0,"0"21"31,0 0-31,0 22 16,0-22-16,0 0 0,0 0 0,0 22 15,0-22-15,-21 0 16,21 21-16,0-21 0,0 1 0,0-1 15,-21 21-15,21-21 0,0 0 0,0 1 16,21-22 0,0 0-16,0 0 0,1 0 15,-1 0-15,0 0 0,21 0 16,-21-22-16,1 1 0,-1 0 0,21 0 16,-21 0-16,0 0 0,1-1 15,20-20-15,-21 21 0,0-21 0,0 20 16,1-20-16,-1 21 0,0-21 15,0 20-15,-21 1 0,21 0 0,-21 0 16,21 21-16,-21-21 16,0 42-1,0 0-15,0 0 16,0 0-16,0 1 0,0-1 0,0 0 16,0 21-16,0-21 0,0 1 0,0-1 15,-21 21-15,21-21 0,0 0 16,0 1-16,0-1 0,0 0 0,21-21 15,-21 21-15,22 0 0,-1-21 0,0 0 16,0 0-16,0 0 0,0 0 0,1 0 16,-1 0-16,21-21 0,-21 0 15,0 21-15,1-21 0,20 0 16,-21-1-16,0 1 0,0 0 0,1 0 16,-1 0-16,0-22 0,-21 22 15,21 0-15,-21 0 0,0-21 0,0 20 16,0 1-16,0 0 0,-21 21 15,0 0 1,0 0-16,-1 0 0,1 0 16,0 21-16,0 0 0,21 1 0,-21-1 15,21 21-15,-21-21 0,21 0 16,0 1-16,0 20 0,-22-21 0,22 0 16,0 0-16,0 1 0,0-1 0,22 0 15,-1-21-15,0 21 16,0-21-16,21 0 15,-20 0-15,20 0 0,-21 0 0,21-21 16,1 21-16,-1-21 0,0 0 0,1 21 16,-1-22-16,0 1 0,-20 0 15,20-21-15,-21 21 0,0-1 0,0 1 16,1-21-16,-22 21 0,0 0 0,0-1 16,0 1-16,-22 21 15,1 0-15,0 0 16,0 21-16,21 1 0,0-1 15,0 0-15,0 0 0,0 0 16,0 0-16,0 1 0,0-1 16,21-21-16,-21 21 0,21 0 0,0 0 15,1-21-15,-1 21 0,0 1 0,0-22 16,0 0-16,22 0 0,-22 21 16,0-21-16,0 0 0,21 0 0,-20 0 15,-1 0-15,21-21 0,-21 21 0,0-22 16,1 1-16,-1 0 0,0 0 0,0 0 15,0-22-15,-21 22 0,21-21 16,1 0-16,-22-22 0,0 22 0,0-22 16,21 1-16,-21-1 0,21 22 15,-21-22-15,0 22 0,0 0 16,0-1-16,0 22 0,0 0 0,0 0 16,-21 21-1,0 0-15,21 21 0,-22 21 0,22-20 16,-21 20-16,21 0 0,0 1 15,-21-1-15,21 21 0,-21-20 0,21-1 16,0 0-16,-21 1 0,21-1 0,0 0 16,0 1-16,0-22 0,0 21 15,0-21-15,0 1 0,21-1 0,0 0 16,0 0-16,0-21 0,1 0 0,-1 21 16,0-21-16,0 0 0,0 0 15,22 0-15,-22 0 0,0-21 0,0 21 16,0-21-16,22 0 0,-22 0 15,0 21-15,0-22 0,0 1 0,0-21 16,1 21-16,-22 0 0,0-1 16,21 1-16,-21 0 0,0 0 15,-21 42 1,21 0-16,0 0 16,0 1-16,-22-1 0,22 0 15,0 0-15,0 0 0,0 0 0,0 1 16,0-1-16,0 0 0,0 0 15,22-21-15,-1 21 0,0-21 16,0 0-16,0 0 0,0 0 0,22 0 16,-22 0-16,0 0 0,21 0 15,-20 0-15,20 0 0,-21-21 0,21 21 16,-20-21-16,-1 0 0,0 0 16,0-1-16,0-20 0,-21 21 15,0-21-15,0 20 0,0-20 0,0 0 0,0 21 16,0-22-16,0 1 0,-21 21 15,0 0-15,0-1 0,0 1 0,-22 21 16,22 0-16,0 0 0,-21 0 0,20 0 16,1 21-16,0 1 0,-21-1 15,21 0-15,-1 0 0,1 21 16,21-20-16,0 20 0,0-21 0,0 21 16,0-20-16,0-1 0,0 21 0,0-21 15,0 0-15,43 1 0,-22-1 16,0 0-16,21-21 0,-21 21 15,22-21-15,-1 0 0,0 21 0,1-21 0,-1 0 16,22 0-16,-22 0 0,21 0 0,1 0 16,-1 0-16,1-21 0,-1 21 15,-20-21-15,20 0 0,-20 0 0,-22-1 16,21 1-16,-21-21 0,0 21 0,-21 0 16,0-22-16,0 22 0,0-21 15,0 21-15,0-1 0,0 1 0,-21 0 16,-21 0-16,21 0 0,0 21 15,-1 0-15,-20 0 0,21 0 0,-21 0 16,20 0-16,-20 21 0,21 0 16,0 0-16,0 22 0,-1-22 0,1 0 15,0 21-15,21-21 0,0 1 0,0-1 16,0 0-16,0 0 0,0 0 16,0 0-16,21 1 0,0-22 0,1 21 15,-1-21-15,0 0 0,0 0 0,0 0 16,0 0-16,1 0 0,-1 0 0,21 0 15,-21-21-15,0-1 16,1 22-16,-22-21 0,21 0 0,0 0 16,-21-21-16,21 20 0,-21 1 0,0 0 15,0 0-15,0 0 0,0 0 16,21 21-16,-21-22 0,0 44 31,0-1-31,0 0 16,-21 0-16,21 0 0,0 0 0,0 1 15,0-1-15,0 0 0,0 0 0,0 0 16,21 0-16,0-21 0,1 22 16,-1-22-16,21 0 15,-21 0-15,0 0 0,22 0 16,-22 0-16,21 0 0,-21 0 0,22 0 16,-22-22-16,21 1 0,-21 21 0,22-42 15,-22 21-15,0 0 0,0-22 16,0-41-16,1 41 0,-22-20 15,21 20-15,-21-20 0,0-1 0,0 1 16,0 21-16,0-1 0,0-20 16,0 20-16,0 22 0,0-21 0,0 21 15,-21-22-15,-1 22 0,1 21 16,0-21-16,0 21 0,0 0 16,0 0-16,21 21 0,-22 0 15,22 1-15,0-1 0,-21 21 16,21 0-16,0-20 0,-21 20 15,21 21-15,0-20 0,0-1 0,0 0 16,0 22-16,0-22 0,0 1 0,0-1 16,0 0-16,0 1 0,0-22 0,0 21 15,0-21-15,0 0 0,21 22 16,-21-22-16,21-21 0,-21 21 0,22 0 16,-1 0-16,0-21 0,0 0 15,0 0-15,0 0 0,22 0 16,-22 0-16,0 0 0,0-21 15,0 21-15,1-21 0,-1 0 0,0 0 16,0 0-16,0-1 0,0 1 16,1 0-16,-22 0 0,0 0 15,21 21-15,-21-21 0,0-1 0,21 22 16,-21-21-16,0 42 31,0 1-31,-21-1 0,21 0 16,0 0-16,0 0 0,0 0 15,0 1-15,0-1 0,0 0 16,0 0-16,21-21 16,0 0-16,0 0 15,0 0-15,1 0 0,-1 0 16,0 0-16,0 0 0,0-21 0,0 0 16,1 21-16,-1-21 0,0-1 15,0 1-15,0 0 0,0 0 0,1 0 16,-22 0-16,21-22 15,0 43-15,-21 21 32,0 1-32,0-1 15,0 0-15,0 0 0,0 0 16,0 0-16,0 1 16,0-1-16,21 0 0,0-21 15,0 0-15,1 0 0,-1 0 16,0 0-16,21 0 0,-21 0 0,22 0 15,-1 0-15,0 0 0,-20 0 16,20-21-16,0 0 0,-21 21 0,1-43 16,-1 22-16,0 0 0,0 0 15,0-22-15,-21 1 0,0 21 0,0-21 16,0 20-16,0-20 0,0 21 16,-21 0-16,0 0 0,0-1 0,-22 22 0,22 0 15,0 0-15,-21 0 0,21 22 0,-1-22 16,-20 21-16,21 0 15,0 0-15,0 0 0,-1 22 0,1-22 16,21 0-16,-21 42 0,21-41 16,0-1-16,0 0 0,0 0 15,21 21-15,0-20 0,-21-1 0,22 0 16,20 42-16,-21-41 0,0 20 16,0-21-16,1 21 0,-1 1 15,0-1-15,0 43 0,0-43 16,-21 64-16,0-64 0,0 1 15,0 20-15,0-21 0,0 1 0,-21-1 16,21 0-16,-21-20 0,0 20 16,0 0-16,-1-21 0,22 1 15,-21 20-15,0-21 0,0 0 0,21 0 16,-21-21 0,21-21-1,0 0-15,0 0 16,0 0-16,0-22 0,0 22 15,0-21-15,0 0 0</inkml:trace>
  <inkml:trace contextRef="#ctx0" brushRef="#br1" timeOffset="64972.56">14309 8657 0,'0'0'15,"-22"-21"-15,22 0 0,-21 21 32,0 0-17,42 0 32</inkml:trace>
  <inkml:trace contextRef="#ctx0" brushRef="#br1" timeOffset="65824.59">18669 7557 0,'0'0'16,"-42"21"-16,-1-21 0,-20 0 0,20 21 15,1-21-15,0 0 0,-1 0 0,1 21 16,0-21-16,21 0 0,-1 21 0,1-21 15,0 0-15,21 21 0,0 1 0,0-1 32,21-21-32,22 0 0,-1 21 0,0-21 15,22 0-15,-1 0 0,22 0 0,0 0 16,-1 0-16,22 0 0,21 0 16,0 0-16,21 0 0,0 0 0,22-21 15,-1 21-15,0-21 0,22 21 0,21-22 16,-22 1-16,1 21 0,-1-21 15,1 0-15,20 21 0,-41-21 0,20 0 16,1-1-16,-1 22 0,1-21 16,-1 0-16,-21 21 0,1-21 0,-1 21 15,0-21-15,-20 21 0,-1 0 0,-21 0 16,0 0-16,0-21 16,-43 21-16,22 0 0,-42 0 0,-1 0 15,-20 0-15,-1-22 0,-21 22 16,0 0-16,0 0 0,1 0 15,-22-21-15,-22 21 16,1 0-16,0-21 16,0 21-16,0 0 0,-22 0 0,1 0 15,0 0-15,-1 0 0,-20 0 0,-1 0 16,1 0-16,-1 0 0</inkml:trace>
  <inkml:trace contextRef="#ctx0" brushRef="#br1" timeOffset="66937.37">16764 8615 0,'0'0'16,"-21"-21"-16,21 0 0,0-1 0,-21 22 16,21-21-16,0 42 31,0 1-31,0-1 0,0 0 15,0 21-15,0-21 0,0 22 16,0-1-16,0-21 0,0 22 16,0-1-16,0-21 0,0 21 0,0-20 15,0 20-15,0-21 0,0 0 0,0 0 16,0 1-16,-22-22 0,22 21 16,0 0-1,0-42 1,0 0-16,0-1 15,0 1-15,0-21 16,0 21-16,0 0 0,0-22 0,0 1 16,22 0-16,-1 20 0,-21-20 15,21 0-15,0 21 0,0-1 0,0 1 16,1 0-16,-1 0 0,0 21 0,0 0 16,0 0-16,0 0 0,1 0 15,-1 21-15,0 0 0,0 0 0,0 22 16,-21-22-16,0 21 0,0 1 0,21-22 15,-21 21-15,0 0 0,0-20 16,0 20-16,0-21 0,0 0 0,0 0 16,0 1-16,0-1 0,0 0 15,0-42 17,0 0-32,0-1 15,0 1-15,22 0 0,-22 0 16,21-21-16,-21 20 0,21-20 0,0 0 15,0 21-15,0-22 0,1 1 0,-1 21 16,0-22-16,21 22 0,1 21 16,-22-21-16,21 21 0,-21 0 0,22 0 15,-22 21-15,21 0 0,-21 1 0,0 20 16,1-21-16,-1 21 0,-21 1 16,0-22-16,0 21 0,0 1 0,0-22 15,0 42-15,-21-42 16,-1 1-16,1-1 0,0-21 15,0 21-15,0-21 0,42 0 32,0-21-17,0 0-15,0-1 0,1 1 0,-1 21 16</inkml:trace>
  <inkml:trace contextRef="#ctx0" brushRef="#br1" timeOffset="67268.35">17801 8890 0,'0'0'0,"21"0"0,22-21 31,-22 0-31,0 21 16,0 0-16,-21-21 0,21 21 0,0-22 15,1 22-15,-1-21 0,0 0 16,0 0-16,-21 0 0,21 0 16,-21-1-16,0 1 0,0 0 15,0 0-15,-21 21 16,0 0-16,0 0 0,0 0 0,-1 21 15,1 0-15,-21 0 0,21 1 0,0 20 16,-22-21-16,22 21 0,0 1 16,0-1-16,0-21 0,-1 22 0,22-1 15,-21-21-15,21 0 0,0 0 16,0 1-16,0-1 0,21-21 16,1 0-16,-1 21 0,0-21 0,21 0 15,-21 0-15,1 0 0,20 0 0,-21-21 16,21 0-16,-20 21 0,20-22 15,0 1-15,-21 21 0,1-21 0,20 0 16,-21 0-16</inkml:trace>
  <inkml:trace contextRef="#ctx0" brushRef="#br1" timeOffset="67513.22">18478 8424 0,'0'0'0,"22"-21"0,-22 0 31,-22 42-16,1 22-15,0-22 0,0 21 0,0 0 16,21 1-16,-21-1 0,-1 0 16,22 1-16,0-1 0,-21 0 0,0 1 15,21-1-15,-21-21 0,21 22 0,0-22 16,0 0-16,0 0 0,0 0 16,21-21-1,0 0-15,0 0 0,1 0 16,-1-21-16,0 0 0,0 0 15,0 0-15,0-22 0,1 22 16</inkml:trace>
  <inkml:trace contextRef="#ctx0" brushRef="#br1" timeOffset="67921.98">18711 8361 0,'0'-21'0,"0"42"0,0-63 16,0 63-1,0 0-15,0 21 16,0-21-16,0 22 0,0-1 0,-21 0 15,21 1-15,0-1 0,-21 0 16,0 1-16,21-1 0,-21-21 0,21 22 16,0-1-16,-22-21 0,22 0 0,-21 0 15,21 1-15,0-1 16,0 0-16,0-42 31,0 0-31,21-22 16,1 22-16,-1 0 0,0-21 15,0 20-15,0-20 0,0 21 0,22-21 16,-22 20-16,0 1 0,21 0 16,-20 21-16,20 0 0,-21 0 0,0 0 15,0 0-15,1 21 0,-1 0 0,0 1 16,0-1-16,-21 21 0,0-21 16,0 22-16,0-22 0,0 21 0,0-21 15,-21 0-15,21 1 0,-21 20 16,0-42-16,-1 21 0,22 0 0,-21-21 15,0 21 1,0-42 0,0 0-16,0 21 0,21-21 15</inkml:trace>
  <inkml:trace contextRef="#ctx0" brushRef="#br1" timeOffset="68088.88">18224 8678 0,'0'0'15,"-21"0"-15,42 0 32,1 0-32,-1 0 0,0 0 0,21 0 15,1 0-15,-1 0 0,0 0 0,1-21 16,20 21-16,-21 0 0,1 0 16,-1 0-16,0 0 0,1-21 0</inkml:trace>
  <inkml:trace contextRef="#ctx0" brushRef="#br1" timeOffset="68492.69">19325 8594 0,'-21'21'31,"0"-21"-31,21 21 0,-21 0 0,-1 0 16,1 22-16,21-22 0,-21 0 0,0 21 15,21-20-15,0 20 0,0-21 0,0 0 16,0 0-16,0 1 0,0-1 16,0 0-16,0 0 0,21-21 0,0 0 15,0 0-15,1 0 0,20 0 0,0 0 16,-21 0-16,22 0 0,-1 0 16,-21-21-16,22 0 0,-1 21 0,-21-21 15,21-1-15,-20 1 0,-22 0 0,0-21 16,21 21-16,-21-22 15,0 22-15,0 0 0,0-21 0,-21 20 16,-1 1-16,-20 21 0,21-21 0,-21 21 16,20 0-16,-20 0 0,0 0 15,21 0-15,-22 0 0,22 0 0,0 21 16,0-21-16,0 21 0,21 1 0,0-1 16,0 0-16,21-21 15,0 21-15,0-21 0,21 0 0,-20 0 16,20 21-16,0-21 0</inkml:trace>
  <inkml:trace contextRef="#ctx0" brushRef="#br1" timeOffset="68964.41">20214 8594 0,'0'-21'15,"0"42"-15,-21-42 0,0-1 0,0 1 0,-1 21 16,1 0-16,0 0 0,0 0 0,-21 0 15,20 0-15,-20 0 0,21 21 16,-21 1-16,20-1 0,-20 21 0,21-21 16,0 22-16,-22-22 0,22 21 0,0 0 15,0-20-15,21 20 0,0-21 16,0 21-16,0-20 0,0-1 0,21 0 16,0 0-16,0-21 0,1 0 15,-1 21-15,21-21 0,0 0 16,-20 0-16,20 0 0,-21-21 0,21 21 15,-20-21-15,20 0 0,0 0 0,-21-1 16,1-20-16,20 21 0,-21-21 0,0-1 16,0 1-16,-21 0 0,0-1 15,22 1-15,-22-22 0,0 22 0,0-21 16,0-1-16,0 22 0,0-1 0,0 1 16,0 0-16,0 21 15,-22 21-15,1 0 0,0 0 0,0 42 16,0-21-16,21 21 0,-21 1 15,-1-1-15,22 0 0,0 1 16,0 20-16,-21-20 0,21-22 0,0 21 16,0 0-16,0 1 0,0-22 15,0 21-15,0-21 0,21 1 0,1-1 16,-1 0-16,0-21 0,0 0 16,0 0-16,0 0 0</inkml:trace>
  <inkml:trace contextRef="#ctx0" brushRef="#br1" timeOffset="72361.81">21230 8234 0,'0'0'0,"0"-21"0,0-22 31,0 22-31,0 0 0,-21 21 16,0 0-1,0 21-15,-1 0 0,1 1 16,0 20-16,-21 0 0,21 1 0,-1-1 15,1 0-15,-21 22 0,21-22 16,0 22-16,-1-1 0,1-21 0,0 22 16,0-22-16,21 1 0,0-1 0,0 0 15,0 1-15,21-1 0,0-21 16,22 0-16,-22-21 0,21 21 0,0-21 16,1 0-16,-1 0 0,0 0 0,1 0 15,-1-21-15,22 21 0,-22-21 16,0 0-16,22-21 0,-22 20 15,0-20-15,-20 21 0,20-21 0,-21-1 16,0-20-16,0 20 0,1 1 0,-22-21 16,0-1-16,0 22 0,0-22 15,0 1-15,-22-1 0,1 22 0,-21 0 16,21-1-16,0 1 0,-22 21 16,1 0-16,21 21 0,-22 0 0,1 0 15,0 21-15,-1 0 0,1 21 0,0 1 16,21-1-16,-22 21 0,1-20 15,21 20-15,0 1 0,-1-22 0,1 22 16,21-22-16,0 21 0,0-20 16,0-1-16,0 0 0,21 1 15,1-1-15,-1-21 0,0 0 0,21 1 16,1-1-16,-22-21 0,21 0 0,0 0 16,22 0-16,-22 0 0,1-21 15,-1 21-15,0-22 0,22 1 0,-22 0 16,0 0-16,1-21 0,-22 20 0,21 1 15,1-21-15,-22 21 0,0 0 16,0-1-16,0 1 0,-21 0 0,0 0 16,21 21-16,-21 21 31,0 0-31,-21 0 0,0 1 16,21-1-16,0 0 0,0 21 0,-21-21 15,21 1-15,0 20 0,0-21 16,0 0-16,0 0 0,0 1 0,21-22 15,-21 21-15,21 0 0,0-21 0,1 0 16,-1 0-16,0 0 0,21 0 16,-21 0-16,1 0 0,-1 0 0,0-21 15,21 0-15,-21-1 0,1 1 0,-1 0 16,0-21-16,0 21 0,0-22 16,-21 22-16,21-21 0,-21 21 0,22-1 15,-22 1-15,0-21 0,0 21 16,0 0-16,0 42 31,0 0-15,-22 0-16,22 0 0,-21 22 0,21-22 15,0 0-15,0 0 0,0 21 16,0-20-16,0-1 0,0 0 0,0 0 16,0 0-16,0 0 0,0 1 0,21-1 15,1-21-15,-1 0 0,-21 21 16,21-21-16,0 0 0,0 0 0,22 0 15,-22 0-15,0 0 0,0-21 0,0 0 16,0 21-16,22-22 16,-22 1-16,0 0 0,0 0 0,0 0 15,-21 0-15,22-22 0,-22 22 0,21-21 16,-21 21-16,0-1 0,0 1 16,0 0-16,0 0 0,0 0 0,-21 21 31,-1 0-31,22 21 0,-21 0 15,0-21-15,0 42 0,21-20 0,-21-1 16,0 21-16,21-21 0,-22 0 0,22 22 16,0-22-16,0 0 0,0 0 15,0 0-15,0 1 0,0-1 0,22-21 16,-1 21-16,0-21 0,0 0 16,0 0-16,0 0 0,22 0 0,-22 0 15,21 0-15,-21 0 0,22 0 16,-1-21-16,-21 0 0,22 21 0,-1-22 15,0-20-15,-21 21 0,22-21 0,-22 20 16,0-20-16,0 21 0,-21-21 16,0 20-16,0-20 0,0 21 0,0 0 15,0 0-15,-21 21 16,0 0 0,21 21-16,0 0 15,0 0-15,0 0 0,0 0 16,0 1-16,0-1 15,0 0-15,0 21 0,0-21 0,0 1 16,0-1-16,0 0 0,0 0 0,0 0 16,0 0-16,0 1 0,21-22 15,-21 21-15,0 0 0,21 0 16,0-21-16,1 0 0,-1 0 16,0 0-16,0 0 0,0 0 0,0 0 15,1-21-15,20 0 0,-21 21 16,0-21-16,22-1 0,-22 1 15,0 0-15,21 0 0,-21 0 0,-21-22 16,22 22-16,-22-21 0,0 21 16,0 0-16,0-22 0,0 22 0,0 0 15,0 0-15,-22 21 0,1 0 32,21 21-17,0 0-15,0 0 0,0 0 0,0 1 16,0 20-16,0-21 0,0 0 15,0 22-15,0-22 0,0 0 0,0 0 16,0 0-16,21 0 0,-21 1 0,22-1 16,-1-21-16,-21 21 0,21-21 0,0 0 15,0 0-15,0 0 16,22 0-16,-22 0 0,21 0 0,-21 0 16,22 0-16,-22-21 0,21 21 0,-21-21 15,22-1-15,-22 1 0,0 0 16,21 0-16,-42 0 0,22-22 0,-1 22 15,0 0-15,0-21 0,-21 21 16,0-1-16,21 1 0,-21 42 31,0 1-31,0-1 16,-21 0-16,21 0 0,0 0 0,0 0 16,0 1-16,0-1 15,0 0-15,0 0 0,0 0 0,0 0 16,0 1-16,21-22 0,0 0 15,1 0-15,-1 0 0,21 0 16,-21 0-16,22 0 0,-1 0 0,0 0 16,1 0-16,-1 0 0,-21 0 0,21-22 15,1 1-15,-22 0 0,21 0 16,-21-21-16,1 20 0,-1-20 16,0 0-16,-21 21 0,21-22 0,-21 1 0,0 21 15,0-22-15,0 22 0,-21 0 0,-21 0 16,20 21-16,1 0 0,-21 0 15,21 0-15,-22 0 0,22 0 16,-21 0-16,0 21 0,20 21 0,1-20 16,0-1-16,0 21 0,0-21 15,0 22-15,21-1 0,0-21 0,0 21 16,0-20-16,0-1 0,0 21 0,21-21 16,0 0-16,0-21 0,0 22 15,0-22-15,1 0 0,-1 0 0,0 0 16,21 0-16,-21 0 0,1 0 0,-1 0 15,0-22-15,0 1 0,0 0 16,0 0-16,1 0 0,-1 0 0,-21-22 16,21 1-16,-21 0 0,21-1 0,0 1 15,-21 0-15,0-22 0,21 22 16,-21-22-16,22 1 0,-1-1 16,-21 22-16,0-22 0,0 22 0,0 0 15,21 21-15,-21-22 0,0 22 16,-21 21-1,0 0-15,-1 21 0,1 0 0,21 1 16,-21 20-16,0-21 0,21 21 16,-21 22-16,21-22 0,0 1 0,0-1 15,0 0-15,0 22 0,0-22 0,0 0 16,0 1-16,0-1 0,0 0 16,21 1-16,-21-1 0,21 0 0,0 1 15,0-22-15,1 0 0,-1 21 16,0-20-16,0-1 15,0-21-15,0 0 0,1 0 0,-1 0 16,0 0-16,21-21 0,-21-1 0,1 1 16,-1 21-16,0-21 0,0-21 15,0 21-15,-21-1 0,21 1 0,1-21 16,-1 21-16,-21 0 0,0-1 0,0 1 16,21 0-16,-21 42 31,0 0-31,0 1 0,-21-1 15,21 21-15,0-21 16,0 0-16,0 1 0,0-1 0,0 0 16,0 0-16,0 0 0,21 0 15,0 1-15,0-22 0,0 0 0,1 0 16,-1 0-16,0 0 0,0 0 16,0 0-16,0 0 0,1-22 0,-1 22 15,0-21-15,-21 0 0,21 0 0,0-21 16,-21 20-16,0 1 0,21-21 15,-21 21-15,0 0 0,22-1 0,-22 1 16,0 0-16,0 42 31,0 0-31,0 1 16,0-1-16,0 0 0,0 0 0,-22-21 16,22 21-16,0 0 0,0 1 0,-21-1 15,42-21 32,1-21-47,-1-1 16,0 1-16,-21 0 0,21 0 15,0 0-15,0 0 0,1-1 0,-1 1 16,0 0-16,0 0 0,0 21 16,0-21-16,1 21 0,-22 21 31,0 0-31,0 0 15,0 0-15,-22 1 0,22-1 16,0 0-16,0 0 0,0 0 0,0 0 16,0 1-16,0-1 15,22-21-15,-1 0 0,0 21 0,0-21 16,0 0-16,0 0 0,22 0 0,-22 0 16,0 0-16,21 0 0,-20 0 15,20-21-15,0 0 0,-21 21 16,22-22-16,-22 1 0,21 0 0,-21-21 15,1 21-15,-1-22 0,-21 22 16,21-21-16,-21-1 0,0 22 0,0-21 16,0 21-16,0 0 0,0-1 0,0 1 15,-21 21-15,0 0 0,-1 0 16,-20 0-16,21 0 0,-21 0 0,-1 21 16,22 1-16,-21-1 0,-1 0 0,1 21 15,21-21-15,0 22 16,0-22-16,21 0 0,0 0 15,0 0-15,0 1 0,0 20 0,0-21 0,21 0 16,0 0-16,0 1 0,0 20 16,0-21-16,-21 0 0,22 22 0,-1-1 15,0-21-15,0 21 0,0 1 16,-21-1-16,0 0 0,0 1 0,0-1 16,0-21-16,0 22 0,0-1 15,-21 0-15,0 1 0,0-1 0,0 0 16,-1-21-16,1 22 0,0-22 15,0 21-15,0-21 0,0 1 0,-1-22 16,1 21-16,-21-21 0,21 0 16,0 0-16,-1 0 0,1 0 15,0-21-15,21-1 16,-21 1-16,21 0 0,0 0 16,0 0-16,0 0 0,0-22 0,-21 22 15,21-21-15,-21-1 0,21 1 16,-22 0-16</inkml:trace>
  <inkml:trace contextRef="#ctx0" brushRef="#br1" timeOffset="72576.69">25400 8319 0,'0'0'0,"-21"0"15,21-22-15,0 44 78,-21-22-62,-1 0 0</inkml:trace>
  <inkml:trace contextRef="#ctx0" brushRef="#br1" timeOffset="72792.61">23770 8340 0,'0'0'0,"-21"21"0,0-21 16,21 21 15,-21-21 0,-1 0-31,1 0 16,0 0-16,0 0 0,-21 0 0</inkml:trace>
  <inkml:trace contextRef="#ctx0" brushRef="#br1" timeOffset="84332.97">16341 6541 0,'0'0'0,"0"-22"0,21 1 16,-21 0-16,0 0 0,21 0 16,0 0-16,-21-1 0,21 1 0,-21 0 15,0 0-15,0 0 16,21 21-16,-21 21 31,0 21-15,0-21-16,0 22 15,0-22-15,0 21 0,0 1 0,0-1 16,0 0-16,0 1 0,0-22 0,0 21 16,0 0-16,0-20 15,0 20-15,0-21 0,0 21 0,0-20 16,0-1-16,22 0 0,-1 0 16,0-21-16,0 0 15,0 0-15,0 0 0,22 0 0,-1-21 16,-21 21-16,43-21 0,-22 0 0,22-22 15,-1 22-15,22-21 0,21-22 16,-1 22-16,22-22 0,0-20 16,0 20-16,22 1 0,-1-1 0,0 1 15,21 20-15,-21-20 0,1 21 16,-1-1-16,-21 1 0,0 0 0,0-1 16,-21 22-16,-1-21 0,-20 21 15,-21-1-15,-1 1 0,1 0 0,-43 0 16,21 21-16,-42-21 0,0 0 15,21 21-15,-42 0 32,0 0-32,0 0 0,0 0 15,-1 21-15,1-21 0,0 21 16,0-21-16,-21 21 0,-1 0 0,22-21 16,-21 21-16</inkml:trace>
  <inkml:trace contextRef="#ctx0" brushRef="#br1" timeOffset="85264.87">16214 6308 0,'42'-21'31,"-42"-1"-31,21 44 31,-21-1-31,0 21 0,0-21 16,0 22-16,0-1 0,0 21 0,0-20 16,21 20-16,-21 1 0,0-22 15,0 22-15,0-22 0,0 0 0,0 1 16,0-1-16,0 0 0,0 1 16,21-22-16,-21 21 0,0-21 0,0 0 15,22 1-15,-22-1 0,0 0 0,0 0 16,21-21-16,0 0 15,0 0-15,0 0 0,0 0 0,22-21 16,-22 0-16,0 0 0,21-1 16,1 1-16,20-21 0,-20 21 15,20-22-15,22 1 0,21-21 0,21 20 16,0-20-16,21-1 0,0-20 16,0 20-16,43-21 0,-1 1 0,1 20 15,-22 1-15,21-1 0,1-20 16,-1 20-16,1 1 0,-22-1 0,-21 1 15,1-1-15,-22 1 0,-22 20 0,-20 1 16,0 0-16,-22 20 0,1-20 16,-22 21-16,0 0 0,-20 0 15,-1 21-15,-21-22 0,0 1 16,-21 21 15,-1 0-15,1 21-16,0 1 0,0-22 15,21 21-15,-21 0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33:11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402 0,'0'0'0,"0"-21"16,21 0 0,-21 0-16,22 21 0,-22-21 15,0-1-15,0 1 16,0 0-16,0 0 15,0 42 1,0 0 0,0 0-16,0 1 0,0 20 15,0 0-15,-22-21 0,22 43 0,-21-22 16,0 1-16,0-1 0,21 21 16,-21 1-16,0-22 0,21 22 15,-22-22-15,1 22 0,21-22 0,0 0 16,-21 1-16,21-1 0,-21-21 15,21 0-15,0 0 0,0 1 0,0-1 16,0-42 15,0-1-31,0 1 16,21 0-16,0-21 0,-21-1 16,0 22-16,21-21 0,1 0 15,-22-22-15</inkml:trace>
  <inkml:trace contextRef="#ctx0" brushRef="#br0" timeOffset="307.82">1164 318 0,'0'0'15,"0"-22"-15,0 44 47,0-1-47,0 0 0,0 0 16,0 21-16,0 1 15,0-1-15,0 0 0,0 1 0,0-1 16,0 22-16,0-22 0,0 0 16,0 22-16,0-22 0,0 0 15,0 22-15,0-22 0,0-21 0,0 22 16,0-22-16,0 21 0,0-21 16,0 1-16,0-1 0,0-42 46,0-1-46,0 1 16,0 0 0</inkml:trace>
  <inkml:trace contextRef="#ctx0" brushRef="#br0" timeOffset="531.69">868 1016 0,'21'0'31,"0"-21"-15,0 21-16,0-21 0,22 21 15,-22-21-15,21 21 0,-21-22 16,22 22-16,-1-21 0,0 0 16,1 0-16,-1 21 0,0-21 0,-20 0 15,20 21-15,-21-22 0,0 1 16,0 0-16,1 21 0,-22-21 0,0 0 15</inkml:trace>
  <inkml:trace contextRef="#ctx0" brushRef="#br0" timeOffset="1117.35">1630 275 0,'0'-21'0,"0"42"31,0 0-15,0 1-16,0 20 0,0-21 16,0 21-16,0 1 0,0-1 15,0 0-15,0 1 0,0-1 0,-21 0 16,21 22-16,-22-22 0,1 1 16,21-1-16,0 0 0,0 1 0,-21-1 15,21 0-15,-21-21 0,21 1 16,0-1-16,0 0 0,0 0 15,0-42 17,0 0-17,-21 21-15,21-21 0,0-1 16,0-20-16,0 21 0,0 0 0,0 0 16,0-22-16,0 22 0,0-21 15,21 21-15,0-1 0,0-20 16,0 21-16,22 0 0,-22 0 0,21-1 15,1 1-15,-1 0 0,0 21 16,-21 0-16,22 0 0,-1 0 0,-21 0 16,22 21-16,-22 0 0,0 1 15,0-1-15,0 0 0,-21 0 16,0 0-16,0 22 0,0-22 0,0 21 16,-21-21-16,0 0 0,0 22 15,0-22-15,-1 0 0,1 0 16,0 0-16,-21 1 0,21-1 15,-1-21-15,1 21 0,0-21 0,0 0 16,0 0-16,0 0 0,-1 0 16,1 0-16,21-21 31,21 0-31,1 21 0,-1-22 16,0 1-16</inkml:trace>
  <inkml:trace contextRef="#ctx0" brushRef="#br0" timeOffset="1652.05">2667 699 0,'21'-22'0,"-42"44"0,42-65 16,0 22-16,-21 0 15,0 0-15,0 0 16,-21-1 0,0 22-16,-21 0 0,20 0 15,-20 0-15,21 0 0,-21 22 16,-1-1-16,22 0 0,-21-21 16,21 21-16,-22 0 0,22 0 0,0 1 15,21-1-15,0 0 16,0 0-16,0 0 0,21-21 15,0 0-15,0 21 0,1-21 16,-1 0-16,21 0 0,0 22 0,-20-22 16,20 0-16,-21 0 0,21 21 15,-20-21-15,-1 21 0,0-21 16,0 21-16,0-21 0,-21 21 16,0 0-16,0 1 0,-21-1 15,0 0-15,0 0 0,0-21 16,-22 21-16,1 0 0,0 1 0,-1-1 15,1-21-15,0 21 0,-1-21 16,1 0-16,21 0 0,-22 0 16,22 0-16,-21 0 0,21 0 0,0 0 15,-1 0-15,1 0 0,21-21 16,0 0-16,0-1 16,0 1-16,0 0 15,21 0-15,1 0 0,-1 0 16,0 21-16,21-22 15</inkml:trace>
  <inkml:trace contextRef="#ctx0" brushRef="#br0" timeOffset="1999.85">3069 233 0,'0'-21'0,"0"42"0,0-63 32,0 63-17,0 0-15,0 0 0,0 0 16,-21 0-16,21 22 0,-21-1 0,21 0 16,0 1-16,-21-1 0,-1 0 15,22 1-15,-21-1 0,0 22 0,0-22 16,21 0-16,-21 1 0,21-1 15,-21-21-15,21 21 0,0-20 0,0-1 16,0 0-16,0 0 0,0 0 16,21-21-1,0 0 1,0 0-16,0-21 16,-21 0-16,21 0 15,1 0-15</inkml:trace>
  <inkml:trace contextRef="#ctx0" brushRef="#br0" timeOffset="2219.71">2815 741 0,'0'0'0,"-21"0"0,21-21 31,21 21-15,0-21-16,0 21 15,1 0-15,20 0 0,-21 0 16,0-22-16,0 22 0,22 0 0,-22 0 16,0 0-16,0 0 0,0-21 15,1 21 1</inkml:trace>
  <inkml:trace contextRef="#ctx0" brushRef="#br0" timeOffset="2680.46">3260 677 0,'-22'-21'16,"22"0"-16,0 0 31,22 21-31,-22-21 0,21 21 0,0 0 15,0 0-15,0 0 16,0 0-16,1 21 0,-1 0 0,0 0 16,0 0-16,-21 1 15,0-1-15,0 21 0,0-21 16,0 0-16,0 22 0,0-22 0,0 0 16,0 21-16,0-20 0,-21-1 15,0 0-15,21 0 0,-21-21 16,21 21-16,-22-21 0,1 0 15,21-21 17,0 0-32,0 0 15,0-22-15,0 22 0,0 0 0,21 0 16,1-21-16,-1 20 0,-21 1 16,21 0-16,0 0 0,0 0 15,0 0-15,-21-1 0,22 1 0,-1 21 16,0-21-16,0 0 0,0 21 15,0 0-15,-21-21 16,22 21-16,-1 0 0</inkml:trace>
  <inkml:trace contextRef="#ctx0" brushRef="#br0" timeOffset="3343.08">4000 783 0,'0'-21'32,"22"0"-17,-1 0 1,0 21-16,-21-21 0,0-1 0,0 1 15,0 0 1,0 0-16,0 0 0,0 0 16,-21 21-16,0 0 0,-1 0 15,1-22-15,0 22 0,0 0 16,0 0-16,0 22 0,-1-22 0,-20 21 16,21 0-16,0 0 0,0 0 15,-1 22-15,1-22 0,0 21 0,0 0 16,21-20-16,-21 20 0,0 0 15,21-21-15,0 22 0,0-22 0,0 0 16,0 0-16,0 0 0,0 1 16,21-1-16,0-21 0,0 0 15,0 0-15,0 0 0,1 0 16,-1 0-16,0 0 0,0-21 0,21-1 16,-20 1-16,-1 0 0,0 0 15,0 0-15,0 0 0,0-22 16,1 22-16,-1 0 0,-21-21 15,21 20-15,-21 1 0,0-21 0,0 21 16,0 0-16,0-1 16,0 1-16,0 42 31,0 1-31,0-1 0,0 0 16,0 0-16,0 0 0,-21 22 15,21-22-15,0 0 0,0 0 16,0 21-16,0-20 0,0-1 0,0 0 15,21 0-15,-21 0 0,21-21 16,0 0 0,0 0-16,1 0 0,-1 0 0,0 0 15,0-21-15,0 21 0,0-21 16,22 0-16</inkml:trace>
  <inkml:trace contextRef="#ctx0" brushRef="#br0" timeOffset="3631.26">4614 550 0,'0'0'0,"0"-21"0,0 0 16,-21 21-1,0 0-15,0 0 0,0 0 0,-1 0 16,1 21-16,0 0 16,0 1-16,21-1 0,-21 0 0,0 0 15,-1 21-15,1-20 0,21 20 16,0-21-16,-21 21 0,21 1 0,0-22 15,-21 21-15,21-21 0,0 22 16,0-22-16,0 0 0,0 0 0,21-21 16,0 21-16,0-21 0,1 0 15,-1 0-15,21 0 0,-21 0 0,0 0 16,1 0-16,20 0 0,-21 0 16,0-21-16,22 0 0,-22 0 0,0 0 15,0-22-15,0 22 0</inkml:trace>
  <inkml:trace contextRef="#ctx0" brushRef="#br0" timeOffset="3931.65">4932 212 0,'0'0'16,"0"-21"-16,0-1 0,0 1 0,0 0 0,-21 42 31,21 0-31,0 1 16,0-1-16,-22 21 0,22 0 15,-21 1-15,21-1 0,-21 0 0,21 1 16,0-1-16,0 0 0,0 1 16,-21-1-16,21 0 0,0 1 15,0-1-15,0 0 0,0-20 16,0 20-16,0-21 0,0 0 0,0 0 16,0 1-16,0-1 0,0 0 15,21-21-15,0 0 16,0 0-1,1-21-15,-1 0 16,0-1-16,0 1 0</inkml:trace>
  <inkml:trace contextRef="#ctx0" brushRef="#br0" timeOffset="4195.88">5270 550 0,'0'0'0,"0"22"47,0-1-47,-21 0 0,21 0 0,-21 0 15,21 0-15,-21 1 0,21 20 16,0-21-16,0 0 0,0 22 0,-21-22 16,21 0-16,0 0 0,0 0 15,0 0-15,0 1 0,0-1 0,0 0 16,21-21-1,0 0 1,0 0-16,-21-21 0,21 21 16,22-21-16,-22-1 0</inkml:trace>
  <inkml:trace contextRef="#ctx0" brushRef="#br0" timeOffset="4951.83">5630 593 0,'0'0'0,"0"-21"0,-21 21 31,0 21-15,0 0-16,21 0 0,-21 0 15,-1 0-15,22 1 0,-21-1 0,21 0 16,0 0-16,-21 21 0,21-20 16,0-1-16,0 0 0,0 0 15,0 0-15,21-21 16,0 0-16,1 0 0,-1 0 15,0 0-15,0 0 0,0 0 16,0 0-16,1-21 0,-22 0 0,21 0 16,-21 0-16,0-1 15,0 1-15,0 0 0,0 0 0,0 0 16,-21-22-16,21 22 0,0 0 16,0 0-16,0 0 15,0 0-15,0-1 0,21 22 16,-21-21-16,21 21 15,21-21-15,-21 21 0,1 0 0,-1 0 16,21 0-16,-21 0 0,0 21 16,1 0-16,-1-21 0,0 22 0,0-1 15,0 0-15,-21 0 0,21 0 16,-21 0-16,0 1 0,0-1 0,0 0 16,0 0-16,0 21 0,0-20 15,0-1-15,0 0 0,0 0 16,-21-21-16,21 21 0,-21-21 15,21-21 32,0 0-47,0 0 0,0 0 0,0-1 16,0 1-16,0-21 0,21 21 16,0 0-16,1-22 0,-1 22 0,0-21 15,0 21-15,0-1 0,0 1 16,22 0-16,-22 0 0,21 0 0,-21 21 15,22 0-15,-22 0 0,0 0 16,21 0-16,-20 21 0,-1 0 0,0 0 16,-21 0-16,0 1 0,0-1 15,0 21-15,0-21 0,0 0 16,0 22-16,0-22 0,-21 0 0,0 0 16,21 22-16,0-22 0,-22 0 15,1-21-15,21 21 0,-21 0 0,21 0 16,0-42 31</inkml:trace>
  <inkml:trace contextRef="#ctx0" brushRef="#br0" timeOffset="5204.3">5800 127 0,'-22'0'0,"44"0"0,-65 0 16,22 0-16,21 21 15,-21-21-15,21 21 16,0 1 15,-21-22-15,0 0-1,-1 0-15</inkml:trace>
  <inkml:trace contextRef="#ctx0" brushRef="#br0" timeOffset="5439.36">4784 318 0,'0'0'0,"-22"21"31,44-21-31,-1 0 16,21 0-16,0 0 0,-20-21 15,20 21-15,0 0 0,1 0 0,-22 0 16,21 0-16,-21 0 0,0 0 15,1 0-15,-1 0 0,-21-22 16</inkml:trace>
  <inkml:trace contextRef="#ctx0" brushRef="#br0" timeOffset="6320.1">804 1545 0,'0'0'16,"0"-21"-16,0 0 16,0 0 15,21 21-15,1 0-1,-1 0-15,0 0 0,0 0 16,0 0-16,0 0 0,22 0 0,-1 0 15,0 0-15,22 0 0,-1 0 16,1 0-16,21 0 0,-1 0 0,22 0 16,-21-21-16,21 21 0,-1 0 15,22 0-15,0-22 0,22 22 16,-1 0-16,0 0 0,21-21 0,1 21 16,-1-21-16,21 21 0,-20 0 0,20 0 15,1-21-15,-1 21 16,22 0-16,-22 0 0,1-21 0,-1 21 15,-20 0-15,-1-21 0,-21 21 16,0-22-16,1 22 0,-22 0 0,-22-21 16,1 21-16,-42 0 0,20-21 15,-41 21-15,-1 0 0,0 0 0,-20 0 16,-1-21-16,-21 0 62,0 0-46,0-1 0,0 1-16</inkml:trace>
  <inkml:trace contextRef="#ctx0" brushRef="#br0" timeOffset="6887.48">6794 656 0,'-21'0'0,"42"0"0,-63 0 0,21 0 16,42 0 15,0 0-31,22 0 0,-1 0 16,21 0-16,1 0 0,-1 0 16,1 0-16,21 0 0,-22 0 0,22 0 15,-1 0-15,1 0 0,-21-21 16,20 21-16,-20 0 0,-1 0 0,-20 0 15,20 0-15,-42 0 16,22 0-16,-22 0 0,0 0 0,-21-21 47,-21 21-47,0 0 16,21-21-1,-22 0-15,1 21 0,21-22 16</inkml:trace>
  <inkml:trace contextRef="#ctx0" brushRef="#br0" timeOffset="7304.24">7705 402 0,'-22'-21'16,"1"21"-16,21 21 62,0 0-62,21-21 0,1 22 0,-1-22 16,21 21-16,-21 0 0,22-21 16,-1 21-16,0-21 0,1 0 0,-1 0 15,0 0-15,-21 21 0,22-21 16,-1 0-16,-21 0 0,22 0 0,-22 0 16,0 0-16,0 0 0,-42 0 46,0 0-46,0 0 0,-22 0 0,1 21 16,21 1-16,-22-1 0,1 0 0,0 0 16,21 21-16,-22-20 0,1 20 15,0 0-15,-1-21 0,22 22 0,0-22 16,-21 21-16,42-21 0,-22 1 16,22-1-16,-21 0 0,21 0 0,0 0 15,0 0-15,-21-21 31,0 0-31,0 0 16,0 0-16</inkml:trace>
  <inkml:trace contextRef="#ctx0" brushRef="#br1" timeOffset="14775.86">8975 466 0,'-22'0'16,"22"-21"-1,-21 21 1,21-22 0,0 1-1,0 0 1,0 0-16,0 0 15,0 0 1,0-1 0,0 44 15,0-1-31,0 0 16,-21 0-16,21 0 0,-21 22 0,21-22 15,0 0-15,0 21 0,-21-21 0,21 22 16,-21-22-16,21 0 15,0 21-15,0-20 0,0-1 0,-22 0 16,22 21-16,0-21 0,0 1 16,0-1-16,0 0 0,0 0 15,0-42 32,22 0-47,-22 0 16,0-1-16</inkml:trace>
  <inkml:trace contextRef="#ctx0" brushRef="#br1" timeOffset="15315.71">9313 381 0,'0'0'0,"0"-21"16,-21 21 15,0 21-15,21 0 0,0 0-16,-21 1 0,0-1 0,-1 0 15,22 21-15,0-21 0,-21 1 16,0 20-16,21-21 0,-21 21 0,21-20 15,0-1-15,0 0 0,0 0 16,0 0-16,0 0 0,0 1 0,21-22 16,0 21-16,0-21 15,1 0-15,-1 0 0,0 0 0,0 0 16,0-21-16,0 21 0,1-22 16,-1 1-16,0 21 0,0-21 0,0 0 15,-21 0-15,21 0 0,1-1 16,-22 1-16,0 0 0,0 0 15,21-21-15,-21 20 0,0 1 0,0-21 16,0 21-16,0-22 0,0 22 16,0 0-16,0 0 0,-21 0 0,-1 21 15,1 0-15,0 0 16,0 0-16,0 0 0,0 0 16,-1 21-16,1 0 0,0-21 15,0 21-15,0 0 0,0 1 0,21-1 16,-22 0-16,22 0 15,0 0 1,22-21-16,-1 0 16,0 0-16,0 0 0</inkml:trace>
  <inkml:trace contextRef="#ctx0" brushRef="#br1" timeOffset="15867.78">9948 296 0,'-42'0'32,"21"0"-32,0 0 15,-1 0-15,22 22 0,0-1 16,-21 0-16,0 0 0,0 0 0,21 0 15,0 1-15,-21 20 0,0-21 16,21 0-16,-22 0 0,22 22 0,0-22 16,0 0-16,-21 0 0,21 0 15,0 1-15,0-1 0,0 0 16,21-21-16,-21 21 16,22-21-16,-1 0 0,0 0 0,0 0 15,0 0-15,0 0 0,1 0 0,-1 0 16,21-21-16,-21 21 15,0-21-15,1 21 0,-1-21 0,0-1 16,0 22-16,0-21 0,0 0 16,1 0-16,-22 0 0,0 0 0,21-1 15,-21-20-15,0 21 0,0 0 16,0-22-16,0 22 0,0-21 0,0 21 16,-21 0-16,-1-1 0,22 1 15,-21 0-15,0 21 0,0 0 0,0 0 16,0 0-16,-1 0 0,1 0 15,0 0-15,0 0 0,0 21 16,0 0-16,-1 1 0,1-1 16,21 0-16,-21 0 0,21 0 15,0 0-15,0 1 0,0-1 16,21 0 0,0-21-16,1 0 0,-1 0 0</inkml:trace>
  <inkml:trace contextRef="#ctx0" brushRef="#br1" timeOffset="16279.52">10435 381 0,'-21'0'16,"21"21"-16,-21 0 0,0 1 15,21-1-15,0 0 16,0 0 0,21-21 15,0 0-31,0 0 16,-21-21-1,21 21-15,-21-21 0,0 0 16,0-1-16,0 1 15,-21 21 1,21-21-16,-21 21 16,0 0-16,0 0 15,-1 21-15,1-21 16,21 21-16,0 1 16,0-1-1,21-21 1,1 0-16,-1 0 0</inkml:trace>
  <inkml:trace contextRef="#ctx0" brushRef="#br1" timeOffset="16656.14">11007 127 0,'0'0'0,"21"0"16,-21-21-16,-21 21 31,-1 21-31,22 0 16,-21 0-16,0 22 0,0-22 16,0 0-16,0 21 0,-1-20 15,1 20-15,0 0 0,0-21 0,0 22 16,0-1-16,-22 0 0,22 1 15,0-22-15,0 21 0,-22 1 0,22-1 16,0 0-16,0-21 0,0 22 16,21-22-16,-21 0 0,21 21 0,-22-20 15,22-1-15,0 0 16,22-42 31,-1 0-47,-21-1 0,21 1 0,0 21 15</inkml:trace>
  <inkml:trace contextRef="#ctx0" brushRef="#br1" timeOffset="17015.83">11070 635 0,'-21'0'16,"42"0"-16,-42 21 0,42-21 47,0 0-47,0 0 0,1 0 15,-22-21-15,0 0 16,0 0-1,-22 21 17,1 0-32,0 0 0,0 0 15,0 0-15,21 21 32,-21-21-17,42 0 1</inkml:trace>
  <inkml:trace contextRef="#ctx0" brushRef="#br1" timeOffset="17566.43">11896 127 0,'0'0'0,"0"-21"0,21 0 0,-21 0 31,0 42-15,0 21-1,0-21-15,0 22 0,0-22 16,0 21-16,0 0 0,-21 22 0,21-22 16,-22 1-16,1-1 0,21-21 15,0 21-15,-21 1 0,0-1 16,21-21-16,-21 0 0,21 22 16,0-22-16,0 0 0,0 0 15,0 0-15,21-42 47,-21 0-47,0 0 16</inkml:trace>
  <inkml:trace contextRef="#ctx0" brushRef="#br1" timeOffset="17864.81">11620 741 0,'0'0'0,"0"42"15,0-21-15,0 1 0,0-1 16,0 0-16,22 0 16,-1-21-16,0 0 15,0 0-15,0 0 0,22 0 0,-22 0 16,21 0-16,0 0 0,-20 0 15,20 0-15,0-21 0,-21 21 0,22-21 16,-22 21-16,21-21 0,-21 21 16,1-22-16,-1 22 0,0-21 15,-21 0-15,0 0 16,0 0-16,0 0 0,0-1 16,-21 1-16</inkml:trace>
  <inkml:trace contextRef="#ctx0" brushRef="#br1" timeOffset="18160.73">11642 191 0,'0'-22'0,"0"1"31,21 21-31,0 0 0,0 0 15,0 0-15,22-21 0,-22 21 0,21 0 16,0-21-16,1 21 0,-1 0 16,0-21-16,1 21 0,-1 0 0,-21 0 15,0 0-15,1 0 0,-1 0 16,0 0-16,-21 21 31,0 0-31,0 0 16,0 0-1</inkml:trace>
  <inkml:trace contextRef="#ctx0" brushRef="#br1" timeOffset="18707.93">12467 339 0,'-21'0'0,"0"21"16,21 0-16,-21-21 0,21 21 16,-22 0-16,22 1 15,0-1-15,0 0 0,-21 21 16,21-21-16,0 1 0,0-1 0,0 0 16,0 0-16,0 0 0,-21 0 15,21 1-15,0-1 0,0 0 0,0 0 16,0 0-16,0 0 15,0-42 17,0 0-17,0 0-15,0 0 16,0 0-16,0-1 0,0 1 16,0 0-16,0-21 0,21 21 15,0-1-15,-21 1 0,22-21 16,-1 21-16,0 0 0,21-1 0,-21 1 15,1 0-15,-1 0 0,21 21 16,-21 0-16,0 0 0,1 0 0,20 0 16,-21 0-16,0 21 0,0 0 15,1 0-15,-22 1 0,0-1 0,21 0 16,-21 0-16,0 21 0,0-20 16,0-1-16,0 21 0,-21-21 0,21 0 15,-22 1-15,1-1 0,21 0 16,-21 0-16,0-21 15,21 21-15,-21-21 16,21-21 0,21 0-1,0 0-15</inkml:trace>
  <inkml:trace contextRef="#ctx0" brushRef="#br1" timeOffset="19024.7">13250 106 0,'0'21'32,"0"0"-32,0 0 0,0 1 0,-21-1 15,0 21-15,0 0 0,0-20 16,21 20-16,-22 0 0,1 1 0,0-1 15,0-21-15,0 21 0,21 1 16,0-22-16,-21 21 0,21-21 0,0 1 16,0 20-16,0-21 0,0 0 15,0 0-15,21-21 16,0 0-16,0 0 0,0 0 16,0 0-16,1-21 15,-1 0-15,0 0 0,0 21 16,0-21-16,-21 0 0,0-1 0</inkml:trace>
  <inkml:trace contextRef="#ctx0" brushRef="#br1" timeOffset="19223.58">12954 508 0,'0'0'15,"21"0"16,0 0-31,0 0 0,1 0 16,-1 0-16,21 0 0,-21 0 0,0 0 16,22 0-16,-22 0 0,21 0 15,-21 0-15,1 0 0,-1 0 0,0-21 16</inkml:trace>
  <inkml:trace contextRef="#ctx0" brushRef="#br1" timeOffset="19599.86">13441 529 0,'0'0'0,"21"0"32,0 0-32,0 0 15,0 0 1,1-21-16,-1 0 15,0 21-15,-21-21 0,0 0 32,0-1-32,-21 22 15,0 0-15,-1 0 0,1 22 16,0-1-16,0 0 16,0 0-16,21 0 15,-21 0-15,21 1 0,-22-1 0,22 0 16,-21 0-16,21 0 0,0 0 0,0 1 15,0-1-15,0 0 0,0 0 16,21-21-16,1 21 16,-1-21-16,0 0 15,0 0-15,0 0 0,0 0 0,1-21 16,-1 21-16,0-21 0</inkml:trace>
  <inkml:trace contextRef="#ctx0" brushRef="#br1" timeOffset="19939.79">13758 487 0,'0'0'0,"0"-21"31,0 0-31,0-1 0,21 22 32,1 0-32,-1 0 0,0 0 0,0 0 15,-21 22-15,21-1 0,0-21 0,1 21 16,-1 0-16,-21 0 0,21 22 15,-21-22-15,0 0 0,0 0 16,0 0-16,0 22 0,0-22 0,0 0 16,-21 0-16,0 0 0,-1-21 15,1 21-15,0 1 0,0-22 0,0 0 16,21-22 15,0 1-15,0 0-16,21 0 0,0 0 0,-21 0 15,21-1-15,0 1 0,1 0 16,-1-21-16,0 21 0,0-1 0,21-20 16,-20 21-16</inkml:trace>
  <inkml:trace contextRef="#ctx0" brushRef="#br1" timeOffset="20811.63">14266 656 0,'0'0'0,"21"0"47,1 0-47,-1-21 0,21 21 16,-21-21-16,0 21 0,1-21 0,20 0 15,-21-1-15,0 22 0,0-21 16,22 0-16,-22 0 0,0 0 16,0-22-16,-21 22 0,21 0 0,-21-21 15,22 21-15,-22-1 0,0-20 16,0 21-16,0 0 0,0 0 0,0-1 16,0 1-16,0 0 15,-22 21 1,1 21-16,0 0 15,21 1-15,-21 20 0,21-21 0,-21 21 16,0-20-16,-1 20 0,22 0 16,-21 1-16,0-1 0,0 0 0,0 1 15,21 20-15,-21-21 0,-1 1 0,1 20 16,21 1-16,-21-22 16,21 22-16,0-1 0,-21-21 0,21 22 15,0-1-15,-21-20 0,21 20 16,0-20-16,0 20 0,0-21 0,0 1 15,0 20-15,0-20 0,0-1 0,0 0 16,0 1-16,0-22 0,0 0 16,0 21-16,21-21 0,0-21 15,0 0-15,0 0 0,1 0 16,-1-42-16,21 21 0,0 0 16,-20 0-16,20-1 0,-21 1 15,0-21-15,0 21 0,22-22 0,-22 22 16,0-21-16,0 0 0,0-1 15,1 1-15,-22 0 0,0-1 0,0 1 16,0 0-16,0-22 0,-22 22 16,1-1-16,0 1 0,0 21 0,-21-21 15,20 20-15,-20 1 0,0 0 0,21 0 16,-22 0-16,22 21 0,-21 0 16,21 0-16,-1 0 0,22-21 0,22 21 31,-1 0-31,0 0 15,0-22-15,21 22 0,-20 0 16,-1-21-16,21 0 0,-21 21 16,0-21-16</inkml:trace>
  <inkml:trace contextRef="#ctx0" brushRef="#br1" timeOffset="21295.36">15261 402 0,'0'0'0,"0"-21"0,0 0 15,0 0-15,-21 0 16,0 21-16,0 0 0,-22 0 0,22 0 16,0 0-16,0 0 0,-22 0 15,22 21-15,-21 0 0,21 0 0,0 0 16,-22 0-16,22 22 0,0-22 16,0 21-16,21-21 0,-21 22 15,21-22-15,-22 0 0,22 0 0,0 0 16,0 1-16,0-1 0,0 0 15,22 0-15,-1-21 16,0 0-16,0 0 0,0 0 16,22 0-16,-22 0 0,21-21 0,-21 21 15,22-21-15,-22 0 0,21 21 16,-21-22-16,22 1 0,-22 0 0,0 0 16,0-21-16,0 20 0,0 1 15,-21 0-15,0 0 0,0 0 16,0 0-16,0-1 0,0 1 15,-21 21-15,0 0 16,0 0-16,0 21 0,0 1 16,-1-1-16,1 21 15,21-21-15,0 0 0,0 1 0,0-1 16,0 0-16,0 21 0,0-21 0,0 1 16,0-1-16,0 0 15,21 0-15,1-21 0,-1 0 16,0 0-16,21 0 0,-21 0 15,1 0-15,-1 0 0,21 0 16,-21-21-16</inkml:trace>
  <inkml:trace contextRef="#ctx0" brushRef="#br1" timeOffset="21552.22">15811 381 0,'0'-21'0,"0"42"0,-21-42 31,0 21-31,0 0 0,0 0 0,0 0 16,-1 0-16,1 21 0,0 0 16,0 0-16,0 1 0,0-1 0,-1 0 15,1 0-15,0 21 0,21-20 16,0-1-16,0 0 0,0 21 16,0-21-16,0 1 0,0-1 15,0 0-15,21-21 0,0 0 16,1 21-16,-1-21 0,21 0 0,-21 0 15,0 0-15,1 0 0,20 0 0,-21-21 16,0 0-16</inkml:trace>
  <inkml:trace contextRef="#ctx0" brushRef="#br1" timeOffset="21972.29">16044 445 0,'0'0'0,"0"21"0,0 0 16,21-21-1,1 0-15,-1 0 16,0 0-16,0 0 16,0 0-16,0-21 0,1 21 0,-1-21 15,0 21-15,0-22 0,0 1 16,-21 0-16,21 0 0,-21 0 15,0 0-15,0-1 16,-21 22-16,0 0 0,0 0 16,0 0-16,0 0 0,-1 0 0,-20 0 15,21 22-15,0 20 0,0-21 16,-1 21-16,-20-20 0,21 20 0,0-21 16,21 21-16,-21-20 0,21-1 15,0 21-15,0-21 0,0 0 0,0 1 16,21-22-16,-21 21 0,21-21 15,0 0-15,21 0 0,-20 0 0,-1 0 16,21 0-16,-21 0 0,22 0 0,-1 0 16,-21 0-16,21-21 0,1-1 15,-22 22-15,21-21 0,-21 0 16,22 0-16,-22 0 0</inkml:trace>
  <inkml:trace contextRef="#ctx0" brushRef="#br1" timeOffset="23099.38">1672 1926 0,'0'0'0,"0"-21"0,0 0 16,-21 42 0,21 0-16,-21 0 15,21 22-15,0-1 0,-21 0 16,-1 22-16,1-1 0,21-20 16,-21 20-16,0 1 0,21-1 15,0-20-15,-21 20 0,0-21 0,21 1 16,-22-22-16,22 21 0,0-21 15,0 1-15,0-1 0,0 0 16,0-42 15,0 0-15,0-1-16</inkml:trace>
  <inkml:trace contextRef="#ctx0" brushRef="#br1" timeOffset="23380.22">1101 2646 0,'-22'21'0,"44"-42"0,-65 63 0,43-21 0,0 22 16,0-22-16,0 0 0,0 0 16,0 0-16,21 1 0,22-22 0,-22 21 15,21-21-15,-21 0 0,22 0 16,-1 0-16,0 0 0,22 0 0,-22 0 15,1 0-15,-1 0 0,21-21 16,-20 21-16,-1-22 0,0 1 16,-20 21-16,20-21 0,-21 0 15,0 21-15,0-21 0,1 0 0,-22-1 16,0 1-16,0-21 16,0 21-16,0 0 0,0-1 0,0 1 15,-22-21-15</inkml:trace>
  <inkml:trace contextRef="#ctx0" brushRef="#br1" timeOffset="23664.06">1312 2032 0,'0'0'0,"21"-63"31,1 41-31,-1 22 0,21-21 0,0 21 15,-20-21-15,20 0 0,0 21 16,1-21-16,-22 21 0,21-21 16,0 21-16,-20-22 0,-1 22 0,0 0 15,0 0-15,0 0 0,-21 22 32,0-1-17,0 0-15,0 0 16,0 0-16,0 0 15,0 1-15,0-1 0,0 0 0</inkml:trace>
  <inkml:trace contextRef="#ctx0" brushRef="#br1" timeOffset="24180.72">2095 2371 0,'0'0'16,"0"21"-16,-21 0 0,21 0 16,-21 0-16,21 1 0,-21-1 15,21 0-15,0 0 0,-21 0 16,21 22-16,0-22 0,0 21 0,0-21 16,0 22-16,0-22 0,-21 0 15,21 0-15,0 0 0,0 0 16,0 1-16,0-44 47,0 1-47,0 0 0,0 0 15,0 0-15,0 0 0,0-1 16,0-20-16,0 0 0,21 21 16,0-22-16,0 1 0,0 21 15,0-22-15,1 22 0,20-21 0,0 21 16,1 21-16,-22-21 0,21 21 15,0 0-15,1 0 0,-22 0 0,21 21 16,-21 0-16,1 0 0,-1 0 16,-21 22-16,21-22 0,-21 21 15,0-21-15,0 22 0,0-22 0,-21 21 16,0-21-16,-1 0 0,22 1 16,-21-1-16,0 0 0,21 0 0,-21-21 15,21 21-15,0-42 31,0 0-31,21 21 16,-21-21-16,21 0 0</inkml:trace>
  <inkml:trace contextRef="#ctx0" brushRef="#br1" timeOffset="24471.55">3006 1863 0,'-22'42'16,"22"-21"-1,-21 22-15,21-22 0,0 63 16,-21-41-16,0-1 0,21 22 16,0-22-16,-21 0 0,0 22 0,-1-22 15,1 0-15,21 1 0,0-1 16,0 0-16,-21-20 0,21 20 0,0-21 15,0 0-15,0 0 0,21-21 16,0 0 0,1 0-16,-1 0 15,-21-21-15,21 21 0,0-21 0,-21 0 16,0 0-16</inkml:trace>
  <inkml:trace contextRef="#ctx0" brushRef="#br1" timeOffset="24671.44">2773 2371 0,'0'0'16,"-21"0"-16,-1 0 15,44 0 17,-1 0-32,0 0 15,0 0-15,0 0 0,0 0 16,1 0-16,-1 0 0,21-21 0,-21 21 15,0 0-15,1 0 0,-1-22 16</inkml:trace>
  <inkml:trace contextRef="#ctx0" brushRef="#br1" timeOffset="25040.12">3090 2455 0,'0'0'0,"0"22"31,21-22-15,1 0-16,-1-22 15,0 22-15,0-21 0,0 21 16,0-21-16,1 21 0,-1-21 0,0 0 16,0 21-16,-21-21 0,0-1 15,-21 22 1,0 0-1,0 0-15,-1 0 0,1 22 0,0-1 16,0 0-16,0 0 0,0 0 16,-1 22-16,22-22 0,0 0 0,-21 0 15,21 21-15,0-20 0,0-1 16,0 0-16,0 0 16,0 0-16,21-21 0,1 0 15,-1 0-15,0 0 16,21 0-16,-21-21 0,1 0 0,-1 21 15,0-21-15,21 21 0</inkml:trace>
  <inkml:trace contextRef="#ctx0" brushRef="#br1" timeOffset="25404.1">3535 2371 0,'0'0'0,"-21"-43"31,42 43-15,0 0-16,-21-21 0,42 21 16,-21 0-16,1 0 0,-1 0 15,0 0-15,0 21 0,0-21 0,0 22 16,1-1-16,-1 0 0,-21 0 16,0 0-16,0 0 0,0 22 0,0-22 15,0 0-15,0 0 0,-21 22 16,21-22-16,-22 0 0,1-21 0,0 21 15,0 0-15,0-21 0,21-21 32,0 0-17,0 0-15,0 0 16,0-1-16,21 1 0,0 0 0,-21 0 16,21-21-16,0 20 0,1-20 15,-1 21-15,0 0 0,0-22 0,0 22 16,0 0-16,1 0 0,-22 0 15</inkml:trace>
  <inkml:trace contextRef="#ctx0" brushRef="#br1" timeOffset="26269.81">3916 2540 0,'21'0'15,"0"0"1,0 0-16,0 0 0,1-21 0,-1 21 16,0-21-16,21 0 0,1-1 15,-22 1-15,21 0 0,-21 0 0,22 0 16,-1 0-16,-21-1 0,0 1 16,0 0-16,1 0 0,-1 0 0,0 0 15,-21-1-15,21 1 0,-21-21 0,0 21 16,0 0-16,0-1 0,0 1 15,-21 0-15,0-21 0,0 21 16,21-1-16,-22 22 16,1 0-16,0 0 0,0 0 15,0 0-15,21 22 0,-21-1 16,-1 0-16,22 21 0,0-21 0,0 22 16,-21-1-16,21 0 0,-21 1 15,21-1-15,-21 0 0,21 22 0,-21-22 16,21 22-16,0-1 0,0-20 15,0 20-15,0 1 0,0-1 0,0 1 16,-21-1-16,21 1 0,0-1 0,-22 22 16,22-22-16,0 22 0,0-22 15,0 1-15,0-1 0,0 1 0,0-1 16,0 1-16,0-1 0,0-20 16,0-1-16,0 0 0,0 1 15,22-1-15,-1-21 0,0 0 0,0-21 16,0 0-16,0 0 15,1 0-15,20-21 0,-21 21 0,0-42 16,22 21-16,-22 0 0,21-1 0,0-20 16,-20 0-16,20-1 0,-21 22 15,0-63-15,-21 41 0,43-20 0,20 20 16,-21-20-16,-42-1 0,0 22 0,0-21 16,0-1-16,-21 1 0,0 20 0,-21-20 15,21 20-15,-43 1 0,22 0 16,-22-1-16,22 22 0,-22 0 15,1 0-15,21 0 0,-1 0 16,1 21-16,0 0 0,20 0 0,1-22 16,0 22-16,42 0 31,0 0-31,1-21 0,-1 21 16,21 0-16,-21-21 0,22 21 15,-22-21-15,21 0 0,0 21 0,1-21 16,-1 21-16</inkml:trace>
  <inkml:trace contextRef="#ctx0" brushRef="#br1" timeOffset="26747.4">5016 2265 0,'0'0'16,"0"-21"-16,0 0 0,0-1 0,0 1 15,-21 21-15,0 0 16,0-21-16,0 21 0,0 0 15,-1 0-15,1 21 0,-21-21 16,21 21-16,0 1 0,-1-1 0,1 0 16,0 21-16,0-21 0,0 22 0,0-22 15,-1 21-15,22-21 16,0 1-16,0 20 0,0-21 0,0 0 16,0 0-16,0 1 15,22-22-15,-1 0 0,0 0 0,0 0 16,0 0-16,22 0 0,-22 0 15,0 0-15,21-22 0,-21 1 0,22 21 16,-22-21-16,0 0 0,21 0 0,-20-22 16,-1 22-16,0 0 0,-21-21 15,0 21-15,0-1 0,0 1 0,0 0 16,0 0-16,0 42 31,0 0-15,-21-21-16,21 21 0,-21 1 15,21-1-15,0 21 0,-22-21 0,22 0 16,0 1-16,0-1 0,0 0 16,0 0-16,0 0 15,22-21-15,-1 0 0,0 0 16,0 0-16,0 0 0,0 0 16,1 0-16,-1 0 0,0-21 15</inkml:trace>
  <inkml:trace contextRef="#ctx0" brushRef="#br1" timeOffset="27016.36">5630 2180 0,'0'0'16,"-21"0"0,0 0-16,0 0 0,0 0 15,-1 0-15,1 0 0,0 21 0,21 1 16,-21-1-16,0 0 0,0 0 15,21 0-15,0 0 0,-22 22 0,22-22 16,-21 0-16,21 21 0,0-20 16,0-1-16,0 21 0,0-21 15,21 0-15,-21 1 0,22-22 16,-1 0-16,0 0 0,0 0 16,0 0-16,0 0 0,1 0 0,20 0 15,-21-22-15,0 1 0,0 21 16,1-21-16</inkml:trace>
  <inkml:trace contextRef="#ctx0" brushRef="#br1" timeOffset="27435.65">6181 2201 0,'0'-42'31,"-22"42"-31,1-21 0,0 21 16,0 0-16,0 0 0,0 0 0,-1 0 15,1 0-15,0 21 0,0 0 16,0 0-16,0 1 0,-1-1 0,1 21 16,21-21-16,0 22 15,-21-1-15,21-21 0,0 21 0,0-20 16,0 20-16,0-21 0,0 0 0,0 0 16,0 1-16,0-1 0,21-21 15,0 0-15,1 0 0,-1 0 0,0 0 16,0 0-16,0 0 0,22 0 15,-22-21-15,0 21 0,0-22 0,21 1 16,-20 21-16,-1-21 0,0 0 0,0 0 16</inkml:trace>
  <inkml:trace contextRef="#ctx0" brushRef="#br1" timeOffset="29499.17">5948 2350 0,'0'21'0,"21"-21"78,0 0-78,0 0 16,0 0-16,1 0 0,-1-21 15,0 21-15,0-22 0,0 22 0,0 0 16,1 0-16,-22-21 0,21 21 16,0 0-16,-21-21 0,21 21 0,-21-21 15,0 0 1,0 0-1,0-1 1,-21 22 0,21-21-16,-21 42 47,42-21-47</inkml:trace>
  <inkml:trace contextRef="#ctx0" brushRef="#br1" timeOffset="31787.57">7048 2265 0,'0'0'0,"-21"0"16,0 0-1,0 0 1,0 0 0,0 0-16,-1 0 0,1 0 15,0 0-15,0 0 16,0 0-16,42 0 62,0 0-62,0 0 16,22 0-16,-22 0 0,21 0 0,0 0 16,1 0-16,-1 0 0,0 0 15,1 0-15,20 0 0,-20 0 0,20 0 16,1 0-16,-1 0 0,1 0 0,-1 0 16,1 0-16,-1 0 0,1 0 15,-22 0-15,21 0 0,-20 0 16,-1 0-16,0-21 0,1 21 0,-1 0 15,-21 0-15,22 0 0,-22 0 16,0 0-16,-21-21 31,0-1 32,-21 22-48</inkml:trace>
  <inkml:trace contextRef="#ctx0" brushRef="#br1" timeOffset="32223.33">7874 1969 0,'-21'0'32,"0"0"-32,21 21 15,0 0-15,0 0 0,21 0 16,0 0-16,0-21 15,0 22-15,0-22 0,22 21 0,-22 0 16,0-21-16,21 0 0,-20 0 0,20 21 16,-21-21-16,0 0 0,22 0 15,-22 0-15,0 0 0,0 0 0,0 0 16,0 0 0,-42 0 30,0 0-46,0 21 0,0-21 0,0 21 16,-1 1-16,-20-1 0,0 0 0,-1 0 16,1 0-16,0 0 0,-1 22 15,1-22-15,0 21 0,21-21 0,-22 22 16,1-22-16</inkml:trace>
  <inkml:trace contextRef="#ctx0" brushRef="#br1" timeOffset="32307.32">7578 2709 0,'21'0'31,"-21"-21"-15,21 0-16,0 21 0,-21-21 0,21 21 16</inkml:trace>
  <inkml:trace contextRef="#ctx0" brushRef="#br1" timeOffset="33823.51">7599 2709 0,'0'0'0,"21"0"0,-21-21 0,21 21 16,0-21-16,0 0 0,1 0 0,-1 0 16,0-1-16,0 1 0,21 0 0,-20 0 15,-1 0-15,0 0 0,21-22 16,-21 22-16,1 0 0,-1 0 0,0 21 15,0-21-15,0-1 0,-21 1 32,21 21-32</inkml:trace>
  <inkml:trace contextRef="#ctx0" brushRef="#br1" timeOffset="38420.87">9165 1799 0,'-21'0'31,"42"0"0,0 0-15,22 0-16,-22 0 0,21 0 0,0-21 15,1 21-15,20 0 0,-20 0 0,20-21 16,-21 21-16,22-21 0,-1 21 16,-20 0-16,20 0 0,-20 0 15,-1 0-15,0 0 0,-21 0 16,1 0-16,-1 0 0,-42 0 31,-1 0-31,1 0 16,0 0-16,0 0 0,-21 0 0,20 0 15,1 21-15,0-21 0,0 0 16</inkml:trace>
  <inkml:trace contextRef="#ctx0" brushRef="#br1" timeOffset="38831.62">9652 1757 0,'-21'0'15,"21"21"1,0 0 0,-21 0-16,21 1 0,0-1 0,0 21 15,0-21-15,0 22 0,0-1 16,0-21-16,0 21 0,0 1 0,0-1 16,0-21-16,0 22 0,21-1 15,-21 0-15,0-21 0,0 22 0,0-1 16,0-21-16,0 22 0,0-22 15,0 0-15,0 0 0,-21 21 16,-1-42-16,1 22 0,0-1 0,0 0 16,0-21-16,0 0 0,-22 21 0,22-21 15,0 0-15,-21 0 0,20 0 16,-20 0-16,21 0 0,0-21 0,0 0 16,-1 21-16,1-21 0,0-1 15,21 1-15,0 0 0,0 0 0,0 0 16,0 0-16,0-1 0,0 1 0,0 0 15,0 0-15,0 0 16,21 21 0,0 0-16,1 0 15,-1 0-15,0 0 0</inkml:trace>
  <inkml:trace contextRef="#ctx0" brushRef="#br1" timeOffset="39404.3">10350 2032 0,'0'0'16,"-127"-21"-1,106 21 1,-21 21-16,0 0 0,-1 0 0,22 1 16,-21-1-16,-1 21 0,22-21 15,-21 22-15,21-22 0,0 21 0,-1-21 16,22 22-16,0-22 0,0 21 16,0-21-16,0 22 0,0-22 0,0 0 15,0 0-15,22 0 0,-1-21 16,0 0-16,21 0 15,-21 0-15,1 0 0,20 0 0,-21 0 16,0 0-16,22-21 0,-22 0 16,0 0-16,0 0 0,21-1 0,-20 1 15,-22 0-15,21 0 0,0 0 0,-21 0 16,21-1-16,-21 1 0,0 0 16,0 0-16,0 0 0,0 0 0,0-1 15,-21 44 16,21-1-15,0 0-16,0 0 0,0 0 16,0 22-16,0-22 0,0 0 0,0 21 15,0-21-15,0 1 0,0-1 0,0 0 16,21 0-16,-21 0 0,21 0 16,0-21-16,1 0 0,-1 0 15,0 0-15,0 0 0,0 0 16,0-21-16,1 0 0,-1 21 15</inkml:trace>
  <inkml:trace contextRef="#ctx0" brushRef="#br1" timeOffset="39651.16">10710 2117 0,'0'0'0,"21"21"16,-21 0-16,0 0 15,22 0-15,-1 22 0,-21-1 16,0-21-16,0 0 0,0 22 16,0-22-16,0 21 0,0-21 0,0 1 15,0-1-15,0 0 0,0 0 0,0 0 16,0 0-16,21-21 0,-21 22 16,21-22-16,-21-22 31,21 22-31,-21-21 15</inkml:trace>
  <inkml:trace contextRef="#ctx0" brushRef="#br1" timeOffset="39904.01">11112 2117 0,'-63'63'15,"42"-42"-15,0 1 0,-1-1 16,1 0-16,0 0 0,0 21 16,0-20-16,0 20 0,-22-21 15,22 0-15,0 22 0,0-22 0,0 0 16,21 0-16,0 0 0,0 0 16,21-21-1,0 0 1,0 0-16,0-21 0,0 0 15</inkml:trace>
  <inkml:trace contextRef="#ctx0" brushRef="#br1" timeOffset="40423.71">11451 2159 0,'0'0'0,"0"-21"0,-21 21 0,0 0 16,0 0-16,-1 0 15,1 0-15,0 0 0,0 0 16,0 21-16,0 0 0,21 0 16,-22-21-16,1 22 0,0-1 0,21 21 15,-21-21-15,21 0 0,-21 1 0,21-1 16,-21 0-16,21 21 15,0-21-15,0 1 0,0-1 16,21-21-16,0 21 0,0-21 16,0 0-16,0 0 15,1 0-15,-1-21 0,0 0 0,0 21 16,0-22-16,0 1 0,1 0 16,-1 0-16,0 0 0,0 0 0,-21-1 15,0-20-15,21 21 0,-21 0 0,21 0 16,-21-1-16,0 1 15,0 0-15,0 42 16,0 0 0,0 1-1,0-1-15,0 21 0,0-21 0,0 0 16,-21 22-16,21-22 0,0 0 0,0 0 16,0 0-16,0 1 0,0-1 15,0 0-15,21 0 16,1-21-16,-1 0 0,0 0 15,0-21-15,21 21 0,-20-21 16,-1 0-16</inkml:trace>
  <inkml:trace contextRef="#ctx0" brushRef="#br1" timeOffset="40779.55">12023 1715 0,'21'0'0,"21"0"0,0 0 16,1 0-16,-1 0 0,0 0 0,1-22 16,20 22-16,-20-21 0,-1 21 15,21 0-15,-20 0 0,-1 0 0,0 0 16,-20 0-16,20 0 0,-21 0 16,0 0-16,-42 0 15,0 0 1,0 0-16,0 0 0,-22 0 0,22 21 15</inkml:trace>
  <inkml:trace contextRef="#ctx0" brushRef="#br1" timeOffset="41052.79">12361 1715 0,'0'0'0,"0"21"0,0 0 0,0 0 15,0 0-15,0 0 0,0 22 16,0-22-16,0 21 0,0 1 0,0-1 16,0 0-16,-21-21 0,21 22 0,0-1 15,-21 0-15,21-20 0,-21 20 16,21-21-16,0 0 0,0 0 16,0 1-16,0-1 0,0 0 15,0 0-15,0-42 31,21 0-15,0 21-16,0-21 0</inkml:trace>
  <inkml:trace contextRef="#ctx0" brushRef="#br1" timeOffset="41663.44">12679 2032 0,'0'21'31,"0"0"-31,0 1 0,0-1 16,0 0-16,-21 0 0,21 0 0,0 0 15,-22 1-15,22-1 0,0 0 16,0 0-16,0 0 0,0 0 16,0 1-16,22-1 15,-1-21-15,0 0 0,0 0 16,43 0-16,-43 0 0,21-21 15,-21 21-15,22-22 0,-22 22 16,21-21-16,-21 0 0,22 0 0,-22 21 16,0-21-16,0 0 0,0-1 15,0 1-15,-21 0 0,22 0 16,-22 0-16,0 0 0,0-1 0,0 1 16,0 0-16,-22 42 31,1-21-31,21 21 15,-21 1-15,21-1 0,0 21 16,0-21-16,-21 0 0,21 1 0,-21 20 16,21-21-16,0 21 0,0-20 0,0-1 15,0 21-15,0-21 16,0 22-16,0-22 0,0 21 0,0-21 0,0 0 16,0 22-16,0-22 0,21 0 15,-21 0-15,21 0 0,-21 1 16,0-1-16,0 0 0,0 0 0,0 0 15,-21 0-15,0-21 16,-22 22-16,22-22 0,-21 0 0,21 21 16,-22-21-16,1 0 0,0 0 0,-1 0 15,22 0-15,-21 0 0,21 0 16,-22 0-16,22 0 0,0-21 0,21-1 16,0 1-1,0 0 1,21 0-16,0 0 15,1 21-15,-1-21 0,0-1 0</inkml:trace>
  <inkml:trace contextRef="#ctx0" brushRef="#br1" timeOffset="42019.84">13462 1990 0,'0'-21'31,"0"42"-31,0 0 16,0 0-16,0 0 0,0 0 0,0 22 16,0-1-16,0 0 0,0 1 0,0-1 15,0 0-15,0 1 0,0 20 16,-21-20-16,21-1 0,-21 0 0,21 22 15,0-22-15,0-21 0,-22 22 0,1-1 16,21-21-16,-21 0 0,21 22 16,-21-22-16,21 0 0,-21-21 15,21 21-15,0-42 32,0 0-17,21 21-15,0-21 0,-21-1 0,21-20 16,-21 21-16</inkml:trace>
  <inkml:trace contextRef="#ctx0" brushRef="#br1" timeOffset="42320.92">13462 2138 0,'0'0'0,"0"-21"0,0 0 16,0-1-16,0 1 15,0 0-15,21 21 0,0-21 16,0 21-16,1-21 15,-1 21-15,21 0 0,-21 0 0,22 0 16,-22 0-16,0 0 0,21 0 16,-21 0-16,1 21 0,-22 0 0,0 0 15,21 0-15,-21 1 0,0 20 0,0-21 16,-21 0-16,-1 0 0,1 1 16,0-1-16,0-21 0,0 21 0,0 0 15,-1-21-15,1 21 0,0-21 0,0 0 16,0 0-16,42-21 47,0 0-47,0 21 0</inkml:trace>
  <inkml:trace contextRef="#ctx0" brushRef="#br1" timeOffset="42683.71">14055 2096 0,'0'0'0,"84"-22"31,-63 1-31,1 0 0,-1 21 16,0-21-16,0 0 0,0 21 15,0-21-15,-21-1 0,22 22 0,-22-21 16,0 0-16,0 0 0,-22 21 15,1 0-15,0 0 16,0 0-16,0 0 0,-22 21 0,22 0 16,0 0-16,0 1 0,0 20 15,0-21-15,-1 0 0,1 22 0,21-22 16,-21 21-16,21-21 0,0 0 0,0 1 16,0-1-16,21 0 15,0 0-15,1-21 0,-1 21 0,21-21 0,-21 0 16,22 0-16,-1 0 0,0 0 15,1 0-15,-1 0 0,0-21 16,22 0-16,-22 0 0,-21 0 0,22 21 16</inkml:trace>
  <inkml:trace contextRef="#ctx0" brushRef="#br1" timeOffset="43503.55">8445 2159 0,'0'42'31,"0"-20"-31,0 20 0,0-21 0,0 21 16,0 1-16,0-1 0,-21 0 15,21 1-15,0-22 0,-21 21 0,21 1 16,0-1-16,0-21 0,-21 0 0,21 0 16,0 1-16,0-1 15,0 0-15,0 0 0,0-42 47,21 0-47</inkml:trace>
  <inkml:trace contextRef="#ctx0" brushRef="#br1" timeOffset="43788.47">8678 2519 0,'21'0'0,"1"0"16,-1 0-16,0 0 15,0-21-15,0 0 16,-21-1 0,-21 22-1,0 0 1,21 22-16,-21-22 0,21 21 16,-21 0-16,-1 0 0,22 0 15,0 0-15,0 1 16,0-1-1</inkml:trace>
  <inkml:trace contextRef="#ctx0" brushRef="#br1" timeOffset="44671.96">8255 3577 0,'0'0'0,"0"-21"0,0 0 16,0 0-16,21 0 16,0-1-16,0 1 15,1 21-15,-1 0 0,-21-21 0,21 21 16,0 0-16,0 0 0,0 0 15,1 21-15,-1 0 0,0 1 0,0-1 16,0 21-16,0-21 16,-21 22-16,0-1 0,0 0 0,0 1 15,0-1-15,-21 0 0,0-21 0,0 22 16,0-1-16,0 0 0,-22 1 16,22-22-16,0 21 0,-21-21 0,20 1 15,-20-1-15,21 0 0,0 0 16,0-21-16,-1 0 0,1 21 0,0-21 15,0 0-15,0 0 0,0-21 16,21 0-16,0 0 16,-22 0-16,22-1 0,-21 1 0,21-21 15,0 21-15,0-22 0,0 22 16,0 0-16,0 0 0,0-21 16,0 20-16,21 22 0,1-21 0,-1 0 15,0 21-15,0 0 16,0 0-16,0 0 0,1 21 0,-1-21 15,0 21-15,-21 1 0,21-1 0,0 0 16,0 0-16,-21 0 0,22 22 16,-22-22-16,21 0 0,-21 0 0,21 0 15,-21 0-15,0 1 16,0-1-16,21 0 0,-21 0 16,0 0-16,0 0 15,21-21 16,-21-21-15</inkml:trace>
  <inkml:trace contextRef="#ctx0" brushRef="#br1" timeOffset="44879.84">8826 3874 0,'22'0'16,"-44"0"-16,44-22 15,-1 22 48,0 0-32,0 0-31</inkml:trace>
  <inkml:trace contextRef="#ctx0" brushRef="#br1" timeOffset="45319.82">9525 3387 0,'-21'63'16,"21"-20"-1,0-22-15,0 21 0,0 0 0,0 1 16,-21-1-16,21 0 0,0 22 0,-22-22 16,22 1-16,0-1 0,0 0 15,0 1-15,0-1 0,0-21 0,0 0 16,0 43-16,0-43 15,0-42 17,0 0-32</inkml:trace>
  <inkml:trace contextRef="#ctx0" brushRef="#br1" timeOffset="45883.53">9313 3620 0,'0'0'0,"0"-22"0,0 1 0,0-21 0,0 21 16,0 0-16,0-1 0,0 1 16,21 0-16,-21 0 15,22 21-15,-1-21 0,0 21 0,0 0 16,0 0-16,0 0 0,22 0 0,-22 0 16,21 21-16,-21 0 0,22 21 15,-1-20-15,-21 20 0,22-21 16,-22 21-16,0 1 0,0-1 0,0 0 15,0-20-15,-21 20 0,0 0 16,0-21-16,0 22 0,0-22 0,0 0 16,0 0-16,0 0 0,0 1 0,-21-1 15,0-21-15,21 21 16,-21-21-16,0 0 16,21-21-16,0 0 0,0-1 15,0 1 1,0-21-16,0 21 0,0 0 0,21-22 15,0 22-15,0-21 0,0-1 0,1 1 16,-1 0-16,0-1 0,0 1 16,21 21-16,-20-21 0,20 20 0,-21 1 15,21 0-15,-20 21 0,20 0 16,-21 0-16,0 0 0,0 21 0,22 0 16,-22 22-16,-21-22 0,21 21 0,0 149 31,-21-170-31,0 21 0,0-21 15,0 22-15,-21-22 0,0 21 16,0-21-16,21 1 0,0-1 0,-21 0 16,-1-21-16,22 21 0,0 0 15,0-42 17,0 0-32,0 0 0,0 0 15,22-1-15,-1 22 0</inkml:trace>
  <inkml:trace contextRef="#ctx0" brushRef="#br1" timeOffset="46246.33">10435 3810 0,'0'0'0,"21"0"15,0 0-15,1 0 16,-1 0-16,0 0 0,0-21 15,0 21-15,0 0 0,1-21 16,-1 21-16,0-21 0,0-1 0,0 22 16,-21-21-16,0 0 15,-21 21 1,0 0-16,0 0 0,0 0 16,-1 0-16,1 21 0,0 0 15,-21 1-15,21-1 0,-1 0 16,22 0-16,-21 0 0,21 0 0,-21 1 15,21-1-15,0 0 0,0 0 16,0 0-16,21 0 16,0-21-16,1 0 0,-1 0 15,0 0-15,21 0 0,-21 0 0,1 0 16,20 0-16,-21-21 0,0 21 0,22-21 16,-22 0-16,21 0 0</inkml:trace>
  <inkml:trace contextRef="#ctx0" brushRef="#br1" timeOffset="46936.49">11134 3577 0,'-22'0'16,"22"21"0,-21 1-16,21-1 0,0 0 0,-21 0 15,21 0-15,0 0 0,0 1 16,0-1-16,0 0 0,0 0 0,0 0 15,0 0-15,0 1 0,0-1 0,0 0 16,0 0 0,0-42 31,0 0-47,0 0 0,0-1 15,0 1-15,0 0 0,0 0 0,0 0 16,0 0-16,21-22 0,0 22 15,1 0-15,-1 0 0,0 0 0,0-1 16,0 1-16,0 0 0,1 0 16,20 21-16,-21 0 0,0 0 0,0 0 15,22 0-15,-22 0 0,0 21 0,0 0 16,-21 0-16,21 1 0,-21-1 16,22 0-16,-22 0 0,0 0 0,0 0 15,0 1-15,0-1 0,0 0 16,0 0-16,-22 0 15,1 0-15,0-21 0,21 22 16,-21-22 0,21-22-1,0 1-15,0 0 16,0 0-16,0 0 0,0 0 0,0-1 16,21 1-16,-21 0 0,21 0 15,0 0-15,1-22 0,-1 22 0,21 21 16,-21-21-16,22 0 0,-22 21 0,21 0 15,-21 0-15,22 0 0,-1 0 16,-21 21-16,0 0 0,22 0 0,-22 1 16,0-1-16,-21 0 0,0 0 15,0 0-15,0 0 0,0 1 16,0-1-16,0 0 0,0 0 0,0 0 16,-21 0-16,0-21 0,21 22 15,-22-22-15,1 0 16,21-22 15,21 1-31,-21 0 0,22 0 16</inkml:trace>
  <inkml:trace contextRef="#ctx0" brushRef="#br1" timeOffset="47476.18">12277 3112 0,'0'0'0,"0"21"32,0 0-32,0 0 0,0 0 0,0 22 15,0-1-15,-22 0 0,22 1 16,0-1-16,0 0 0,0 1 0,0-1 16,0 0-16,0 1 0,0-1 0,0-21 15,-21 21-15,21-20 16,0-1-16,0 0 0,0 0 0,-21 0 15,21 0-15,-21-21 32,21-21-17,0 0-15,0 0 16,0 0-16,0 0 0,0-1 16,0 1-16,21 0 0,-21 0 0,21 0 15,0 0-15,-21-1 0,22 1 16,-1 0-16,0 0 0,0 0 0,21 21 15,-20 0-15,-1 0 0,0 0 0,0 0 16,0 0-16,0 0 16,1 21-16,-1 0 0,0 0 0,0 22 15,0-22-15,-21 0 0,21 0 0,-21 0 16,0 22-16,0-22 0,0 0 16,-21 0-16,0-21 0,0 21 0,0 0 15,0 1-15,-1-22 0,-20 21 0,21-21 16,0 0-16,0 0 0,-1 0 15,-20 0-15,21 0 0,0 0 16,21-21 0,21-1-1,0 22-15,0-21 16,0 0-16,1 21 0,-1-21 0</inkml:trace>
  <inkml:trace contextRef="#ctx0" brushRef="#br1" timeOffset="47835.97">12869 3662 0,'21'0'16,"1"0"-16,-22-21 0,84-22 31,-63 22-31,1 0 0,-1 0 15,-21 0-15,21 0 16,-21-1-16,0 1 0,0 0 16,-21 21-1,0 0-15,-1 21 16,1 0-16,0 1 0,21-1 0,0 0 16,-21 0-16,21 0 0,-21 22 15,21-22-15,0 0 0,0 0 0,0 0 16,0 0-16,0 1 0,0-1 15,21-21-15,0 0 0,0 21 16,22-21-16,-22 0 16,0 0-16,21 0 0,-21 0 0,22 0 15,-22 0-15,21-21 0</inkml:trace>
  <inkml:trace contextRef="#ctx0" brushRef="#br1" timeOffset="48227.75">13462 3514 0,'0'0'0,"21"-64"32,0 43-32,0 21 15,1-21-15,-1 21 0,0 0 0,0 0 16,0 0-16,0 0 16,1 0-16,-1 21 0,0 0 0,0 0 15,-21 1-15,21-1 0,-21 0 16,0 21-16,0-21 0,0 1 0,0-1 15,0 21-15,0-21 0,0 0 0,-21 1 16,0-1-16,0 0 16,0-21-16,-1 21 0,1-21 15,0 0-15,21-21 32,0 0-32,0 0 0,0-1 15,21 1-15,0 0 0,1 0 0,-22-21 16,21 20-16,0-20 15,0 21-15,0-21 0,22 20 0,-22 1 16,0 0-16,0 0 0,0 0 16,0 0-16,1 21 0,-1-22 15,0 22-15</inkml:trace>
  <inkml:trace contextRef="#ctx0" brushRef="#br1" timeOffset="48767.44">14393 3450 0,'0'0'15,"21"-21"-15,1 0 0,-1 21 0,-21-21 16,0 0-16,21-1 0,-21 1 0,21 0 15,-21 0-15,0 0 0,0 0 16,0-1-16,-21 22 0,0 0 16,0 0-16,-1 0 0,1 0 0,-21 0 15,21 22-15,-22-1 0,1 0 16,21 0-16,-21 21 0,20-20 0,1-1 16,0 21-16,0-21 15,21 0-15,0 1 0,0-1 0,0 0 16,0 0-16,21-21 0,0 21 0,0-21 15,1 0-15,20 21 0,-21-21 16,21 0-16,-20 0 0,20 0 0,-21 22 16,0-22-16,22 0 0,-22 0 0,0 21 15,0-21-15,-21 21 16,0 0-16,0 0 16,0 0-16,-21-21 15,0 22-15,0-22 0,-1 0 16,1 21-16,-21-21 0,21 0 0,-22 0 15,1 21-15,21-21 0,-21 0 16,20 0-16,-20 0 0,21 21 0,-21-21 16,20 0-16,1 0 0,0 0 0,0 0 15,0 0-15,0 0 16,-1 0 15,1 0-15</inkml:trace>
  <inkml:trace contextRef="#ctx0" brushRef="#br1" timeOffset="49527">9694 4614 0,'0'0'0,"-21"0"0,21-21 0,-21 21 16,21 21 15,0 22-31,0-22 0,0 21 15,0 1-15,0 20 0,0 1 16,0-22-16,0 21 0,0 1 0,0-22 16,0 22-16,0-22 0,0 0 0,0 1 15,-21-1-15,21-21 0,0 0 16,-21 1-16,21-1 0,0 0 16,0-42 15</inkml:trace>
  <inkml:trace contextRef="#ctx0" brushRef="#br1" timeOffset="49863.9">10033 5122 0,'0'0'15,"21"0"-15,43-21 16,-43 21-16,0-21 16,-21 0-16,0 0 15,-21 21 1,0 0-16,-1 0 0,1 0 15,0 0-15,0 0 0,0 0 16,21 21-16,-21-21 0,21 21 16,-22-21-16,22 21 0,0 0 15,0 1-15,22-22 16,-1 0 0,0 0-16</inkml:trace>
  <inkml:trace contextRef="#ctx0" brushRef="#br1" timeOffset="50996.1">10985 4868 0,'0'0'0,"0"-21"0,0 0 0,0 0 15,0 0-15,0 0 0,0-1 16,22 1-16,-1 0 0,0 21 0,-21-21 16,21 21-16,0 0 0,0 0 15,1 0-15,-1 0 0,0 21 16,0 21-16,0-20 0,0 20 16,1 0-16,-1 22 0,0-22 0,-21 0 15,0 1-15,0-1 0,21 22 16,-21-43-16,0 21 0,0 0 0,0-20 15,0 20-15,0-21 0,0 0 16,0 0-16,-21-21 0,21-21 31,0 0-31,0 0 16,0 0-16,0 0 0,0-1 0,0 1 16,0-21-16,0 21 0,0-22 15,0 1-15,0 0 0,21-1 0,-21-20 16,21 21-16,0-1 0,-21 1 15,22 0-15,-1-1 0,0 1 0,0 21 16,-21 0-16,21-1 0,0 1 16,1 0-16,-1 21 0,0 0 15,-21 21-15,0 0 16,21 1-16,-21-1 0,21 0 16,-21 0-16,0 21 0,0-20 15</inkml:trace>
  <inkml:trace contextRef="#ctx0" brushRef="#br1" timeOffset="51783.65">11980 5165 0,'21'-21'16,"-42"42"-16,64-42 0,-22-1 0,0 1 0,0 0 15,-21 0-15,0 0 0,0 0 16,0-1-16,0-20 0,0 21 15,0 0-15,-21 0 0,0-22 16,0 22-16,-1 0 0,1 21 0,-21-21 16,21 21-16,0 0 0,-1 0 15,-20 0-15,21 21 0,0 0 0,-22 0 16,22 0-16,0 22 0,0-1 0,0 0 16,0 1-16,21-1 0,0 0 15,-22 1-15,22-22 0,-21 21 0,21-21 16,0 22-16,0-22 0,0 0 15,0 0-15,21-21 0,1 21 16,-1-21-16,0 0 0,0 0 0,0 0 16,0 0-16,1-21 15,-1 0-15,0 21 0,0-21 0,0 0 16,0 0-16,1-1 0,-1 1 0,0 0 16,0-21-16,0 21 0,0-22 15,1 22-15,-1-21 0,-21-1 0,0 22 16,21-21-16,-21 21 0,21 0 15,-21-1-15,0 1 0,0 42 32,0 1-32,0-1 0,0 0 15,0 21-15,0-21 0,0 22 0,0-1 16,-21-21-16,21 22 0,0-1 16,0-21-16,0 21 0,0-20 15,0-1-15,0 0 0,0 0 0,21 0 16,0 0-16,0-21 0,1 0 0,-1 0 15,0 0-15,0 0 0,21 0 16,-20 0-16,-1-21 0,21 21 0,-21-21 16,0 0-16,22 0 0,-22 0 15,0-1-15,0 1 0,0-21 0,1 21 16,-22-22-16,21 1 0,-21 21 0,21-21 16,-21-1-16,0 22 0,0-21 15,0 21-15,0-1 0,0 44 31,0-1-15,0 0-16,0 21 0,0-21 0,0 1 16,0 20-16,0-21 0,0 0 0,0 22 15,0-22-15,0 0 0,0 0 16,21 0-16,0 0 0,0 1 16,1-22-1,-1 0-15,0 0 0,0 0 0,0 0 16,0 0-16,1 0 0,20 0 0,-21-22 15,21 22-15</inkml:trace>
  <inkml:trace contextRef="#ctx0" brushRef="#br1" timeOffset="52443.27">13166 4805 0,'0'0'0,"0"-21"0,-22 0 0,-126 42 31,106 0-31,21 0 16,-22 0-16,22 22 0,0-1 0,0-21 16,0 21-16,0 1 0,-1-22 0,22 21 15,0 1-15,0-22 0,0 0 16,0 0-16,0 0 0,0 0 0,0 1 16,22-1-16,-1-21 0,0 0 15,0 0-15,0 0 0,0 0 16,1 0-16,20 0 0,-21 0 0,0-21 15,0 21-15,22-22 0,-22 1 0,0 0 16,0 0-16,0 0 0,1-22 16,-22 22-16,21-21 0,0 21 0,-21-22 15,21 22-15,-21-21 0,0 21 16,0 0-16,0-1 0,21 22 16,-21 22-1,0-1-15,0 0 0,0 0 16,-21 0-16,21 22 0,0-22 0,0 21 15,0-21-15,0 0 0,0 1 16,0-1-16,0 0 0,0 0 16,0 0-16,0 0 0,21-21 0,0 0 15,1 0-15,-1 0 0,0 0 16,0 0-16,0 0 0,0 0 0,1 0 16,20-21-16,-21 21 0,0-21 0,0 0 15,1 0-15,-1 0 0,0-1 16,0-20-16,-21 21 0,21 0 0,-21-22 15,21 22-15,-21 0 0,0 0 16,0 42 15,0 0-31,0 0 0,0 1 16,0-1-16,0 21 0,0-21 16,0 0-16,0 1 0,0-1 0,0 0 15,0 0-15,0 0 16,22-21 15,-22-21-31,0 0 16,21 0-16</inkml:trace>
  <inkml:trace contextRef="#ctx0" brushRef="#br1" timeOffset="52596.18">13674 4699 0,'0'0'0,"-43"-21"31,64 21 16</inkml:trace>
  <inkml:trace contextRef="#ctx0" brushRef="#br1" timeOffset="53119.88">14097 4487 0,'-21'-21'15,"42"42"-15,-63-42 0,20 21 0,22 21 16,0 1-16,-21-1 0,21 0 16,-21 0-16,21 0 0,0 22 0,0-1 15,0 0-15,0 1 0,0-1 16,0 0-16,0 22 0,-21-22 0,21 0 15,0 1-15,0-22 0,0 21 0,-21 1 16,21-22-16,0 0 16,0 0-16,0 0 0,0 0 15,0-42 17,0 0-32,21 0 0,-21 0 15,0 0-15,0-1 0,21 1 0,0 0 16,0-21-16,-21 21 0,22-22 15,-1 22-15,21-21 0,-21 21 0,0-1 16,22 1-16,-22 0 0,21 21 16,-21 0-16,1 0 0,20 0 15,-21 0-15,0 21 0,0 0 0,1 1 0,-1-1 16,0 21-16,-21-21 16,0 22-16,0-22 0,0 21 0,0-21 15,0 22-15,-21-22 0,0 0 0,-1 0 16,-20 0-16,21 0 0,0 1 15,-22-1-15,1-21 0,21 21 0,-21-21 16,20 0-16,1 0 0,0 0 0,0 0 16,0 0-16,21-21 15,0 0 1,0-1-16,21 1 16,0 0-16,0 0 0,0 0 0</inkml:trace>
  <inkml:trace contextRef="#ctx0" brushRef="#br1" timeOffset="53399.72">14795 4360 0,'0'0'0,"0"22"31,0-1-31,-21 21 16,21-21-16,0 22 0,0-1 0,0 21 15,0-20-15,0 20 0,0-20 0,-21 20 16,21 1-16,0-22 0,-21 0 16,21 1-16,0-1 0,0 0 15,0 1-15,0-22 0,0 0 0,0 0 16,0 0-16,0 0 0,21-21 31,0-21-31,0 21 16,-21-21-16,22 0 0,-1 0 0</inkml:trace>
  <inkml:trace contextRef="#ctx0" brushRef="#br1" timeOffset="54067.96">15071 4890 0,'0'0'0,"21"0"16,0 0-16,0 0 15,0 0-15,0 0 0,1 0 16,-1 0-16,0 0 0,0-22 16,0 22-16,22-21 0,-22 21 0,0-21 15,0 0-15,0 21 0,-21-21 0,0 0 16,0-1-16,0 1 16,-21 21-16,0 0 15,0 0-15,0 0 0,-22 0 16,22 21-16,0 1 0,-21-1 15,20 0-15,1 0 0,0 21 0,0 1 16,0-22-16,0 21 0,21-21 0,0 22 16,-22-22-16,22 21 0,0-21 15,0 1-15,0-1 0,0 0 0,0 0 16,22 0-16,-1-21 0,0 0 16,0 21-16,21-21 0,-20 0 0,20 0 15,-21 0-15,21 0 0,1-21 0,-1 21 16,0-21-16,1 0 0,-1 0 15,0 0-15,1-1 0,-1 1 16,0 0-16,-20-21 0,-1-1 0,0 22 16,0-21-16,0 0 0,-21 20 15,21-20-15,-21 21 0,0 0 0,0 0 16,-21 21 0,0 0-16,0 0 15,0 21-15,21 0 0,0 0 0,-21 0 16,21 0-16,-22 22 0,22-22 15,0 0-15,0 0 0,0 0 0,0 1 16,22-1-16,-1 0 0,0 0 16,0-21-16,0 21 0,0 0 15,1-21-15,-1 22 0,0-1 0,-21 0 16,21 0-16,-21 0 16,-21 0-1,0-21-15,0 0 0,-1 0 16,1 0-16,0 22 0,-21-22 0,21 0 15,-1 0-15,1 0 0,0 0 16,0 0-16,21-22 16,0 1-16</inkml:trace>
  <inkml:trace contextRef="#ctx0" brushRef="#br1" timeOffset="54743.72">16404 4911 0,'0'0'0,"-21"0"0,42 0 32,0 0-32,22 0 0,-1 0 15,0 0-15,1 0 0,20 0 16,1 0-16,-1 0 0,1 0 0,-1 0 16,22 0-16,-22 0 0,22 21 15,0-21-15,-1 0 0,-20 0 0,-1 0 16,1 0-16,-22 0 0,0 0 15,1 0-15,-22 0 0,0 0 16,0 0-16,0 0 0,-21-21 31,-21 0-15,0 21-16,21-22 0,-21 22 16,0-21-16</inkml:trace>
  <inkml:trace contextRef="#ctx0" brushRef="#br1" timeOffset="55179.53">17505 4636 0,'-21'-22'0,"42"44"0,-64-44 0,22 22 15,0 0-15,42 22 47,0-22-47,1 21 16,-1-21-16,0 0 0,21 21 0,-21-21 15,22 0-15,-22 0 0,21 21 16,1-21-16,-1 0 0,-21 0 16,21 0-16,-20 0 0,-1 0 15,0 0-15,0 0 0,0 0 0,-21 21 16,0 0-1,-21-21-15,0 22 16,0-1-16,-22 0 0,22 21 0,-21-21 16,21 22-16,-22-22 0,1 21 15,0 1-15,21-22 0,-22 0 0,1 21 16,21-21-16,0 1 0,-22-1 0,22 0 16,0 0-16,21 0 0,-21 0 15,21 1 1,21-22 15,-21-22-31</inkml:trace>
  <inkml:trace contextRef="#ctx0" brushRef="#br1" timeOffset="56560.67">18965 4085 0,'0'0'0,"0"-21"0,0 0 0,0 0 0,0 0 15,0 63 16,0-21-31,-21 21 16,21 22-16,0-22 0,0 22 0,0-1 16,-21-20-16,21 20 0,-21 1 15,21-22-15,0 0 0,-21 22 0,21-22 16,0 0-16,0-20 0,0 20 0,0-21 16,0 0-16,0 0 15,0 1-15,0-1 0,0-42 47,0-1-47,-22 1 16</inkml:trace>
  <inkml:trace contextRef="#ctx0" brushRef="#br1" timeOffset="56911.47">18690 4149 0,'0'-43'16,"0"86"-16,0-107 0,0 22 0,0 21 0,0 0 16,0-22-16,0 22 0,21 0 15,0 0-15,1 0 0,20 21 0,0-22 16,22 22-16,-22 0 0,22 0 0,-1 0 16,1 22-16,-1 20 0,1 0 15,-22 1-15,0-1 0,1 21 0,-22 1 16,0-22-16,-21 22 0,0-22 15,-21 0-15,0 1 0,-22-1 0,-20 0 16,20-20-16,-20 20 0,21-21 16,-22 0-16,22-21 0,-1 21 15,-20 1-15,42-1 0,-22-21 0,22 0 16,0 0-16,0 21 0,42-21 31,0 0-31,0 0 0,1 0 0,-1 0 16,0 0-16,0 0 0,21 0 15,-20 0-15,-1 0 0</inkml:trace>
  <inkml:trace contextRef="#ctx0" brushRef="#br1" timeOffset="57359.83">19304 4572 0,'0'21'31,"0"0"-31,0 1 15,-21-1-15,21 0 0,0 0 16,-21 21-16,21-20 0,0-1 16,0 0-16,0 0 0,0 0 0,0 0 15,0 1-15,21-22 0,0 0 16,0 0-16,0 0 0,0 0 16,1 0-16,20 0 0,-21 0 15,0-22-15,0 22 0,1-21 16,-1 0-16,21 0 0,-21 0 15,0 0-15,-21-1 0,22 1 0,-1 0 16,-21 0-16,0 0 0,0 0 16,21-1-16,-21 1 0,0 0 0,0 42 47,0 0-47,-21 1 0,21-1 15,0 0-15,0 0 0,0 0 0,0 0 16,0 1-16,0-1 0,0 0 15,0 0-15,0 0 0,0 0 0,0 1 16,21-22 0,0 0-1,0 0-15,0 0 0,1-22 16,-1 1-16,0 0 16,0 0-16</inkml:trace>
  <inkml:trace contextRef="#ctx0" brushRef="#br1" timeOffset="57847.55">19960 4212 0,'0'0'0,"0"-21"15,0 0-15,-21 21 16,21 21-16,0 0 0,0 0 16,0 22-16,0-22 0,0 21 15,0 1-15,0-1 0,0-21 16,0 21-16,0 1 0,0-22 0,21 21 15,-21-21-15,0 22 0,0-22 0,21 0 16,-21 0-16,0 0 0,0 1 16,0-1-16,0 0 0,-21-21 31,0 0-15,21-21-16,-21 0 0,21-1 15,0 1-15,0 0 16,0 0-16,0 0 0,0 0 15,21 21-15,0 0 0,21-22 16,-20 22-16,-1 0 0,0 0 16,0 0-16,21 0 0,-20 0 0,-1 0 15,21 22-15,-21-22 0,0 21 0,1 0 16,-22 0-16,0 0 0,0 0 16,0 1-16,0-1 0,-22 0 0,1 0 15,0-21-15,-21 21 0,21 0 0,-22 1 16,22-22-16,-21 21 0,21-21 15,-1 0-15,1 0 0,0 0 0,0 0 16,21-21 15,0-1-31,21 22 0,0-21 0,0 0 16,1 0-16,-1 0 0</inkml:trace>
  <inkml:trace contextRef="#ctx0" brushRef="#br1" timeOffset="58315.28">20553 4106 0,'0'0'0,"0"-21"0,0 42 31,0 1-31,0 20 0,-21-21 16,21 21-16,0 1 15,0-1-15,0 0 0,0 22 0,0-22 16,0 1-16,0-1 0,0 0 0,0-21 15,0 22-15,0-1 0,0-21 16,0 22-16,0-22 0,0 0 0,0 0 16,0 0-16,21 0 0,0-21 15,0 0-15,0 0 0,0 0 16,1 0-16,-1 0 0,0 0 0,0-21 16,0 21-16,0-21 0,1 0 15,-1 0-15,0 0 0,0-1 16,-21-20-16,21 21 0,0 0 0,1 0 15,-22-1-15,0 1 0,0 42 32,0 1-17,0-1-15,0 0 0,0 0 16,0 0-16,-22 0 0,22 1 16,0-1-16,0 0 0,0 0 31,0-42-16,0 0 1,0 0 0,0-1-16,0 1 0</inkml:trace>
  <inkml:trace contextRef="#ctx0" brushRef="#br1" timeOffset="58468.19">20913 4403 0,'0'0'0,"0"-21"16,-22 21-1,22 21 1,0 0-16,0 0 16,22 0-1,-1-21-15,0 0 16</inkml:trace>
  <inkml:trace contextRef="#ctx0" brushRef="#br1" timeOffset="58768.02">21421 4466 0,'-22'0'0,"44"0"0,-65 0 0,22-21 16,0 21-16,0 0 15,0 0-15,-1 0 16,1 21-16,0 0 0,0-21 0,0 43 15,0-22-15,-1 0 0,1 0 16,0 0-16,21 1 0,0-1 0,0 21 16,0-21-16,0 0 0,0 1 0,0-1 15,21-21-15,0 21 0,1 0 16,-1-21-16,0 0 0,0 0 0,21 0 16,-20 0-16,20 0 0,-21 0 0,21 0 15,-20-21-15,20 21 0,-21-21 16,21 0-16</inkml:trace>
  <inkml:trace contextRef="#ctx0" brushRef="#br1" timeOffset="59207.76">22246 4233 0,'0'0'0,"-21"-21"32,0 21-32,0 0 0,-1 0 15,1 0-15,0 21 0,0 1 16,0-1-16,21 0 0,-21 0 16,21 0-16,0 0 0,0 1 15,0-1-15,0 0 0,21 0 16,0-21-16,0 0 0,0 21 15,0-21-15,22 0 0,-22 21 16,0 1-16,0-22 0,0 21 0,1-21 16,-1 21-16,0 0 0,-21 0 15,21-21-15,-21 21 0,0 1 0,0-1 16,-21 0-16,0 0 0,0-21 16,-22 21-16,22-21 0,0 0 15,-21 0-15,20 0 0,-20 0 0,21 0 16,0 0-16,-22 0 0,22 0 15,0 0-15,0 0 0,21-21 16,0 0 0,21 0-16,0 0 0,0-1 15,1 1-15</inkml:trace>
  <inkml:trace contextRef="#ctx0" brushRef="#br1" timeOffset="59467.61">22542 4128 0,'0'0'0,"0"-22"0,22 1 16,-22 0-16,21 21 0,-21-21 0,0 42 31,0 0-31,0 0 16,0 1-16,0 20 0,0 0 0,0 1 16,0-1-16,-21 0 0,21 1 15,0-1-15,-22 0 0,1 1 0,21-1 16,-21 0-16,21-21 0,0 22 0,0-22 15,0 0-15,0 0 0,0 0 16,0 1-16,21-22 16,0 0-16,1 0 15,-22-22-15,0 1 16</inkml:trace>
  <inkml:trace contextRef="#ctx0" brushRef="#br1" timeOffset="59619.52">22458 4466 0,'0'0'0,"-21"-21"16,42 21 0,0 0-16,0-21 15,0 21-15,22 0 0,-22 0 0,21 0 16,-21-21-16,22 21 0,-1-21 0,-21 21 16,21-22-16,1 22 15</inkml:trace>
  <inkml:trace contextRef="#ctx0" brushRef="#br1" timeOffset="60419.56">23050 4572 0,'0'0'15,"22"0"-15,-1 0 0,-21-21 16,21 21-16,-21-21 0,21 0 15,-21-1-15,0 1 16,0 0-16,0 0 0,0 0 16,-21 0-16,0-1 0,0 22 15,-1 0-15,1-21 16,0 21-16,0 0 0,0 0 0,0 0 16,-1 21-16,1 1 0,0-1 15,-21 0-15,42 0 0,-21 0 0,-1 0 16,22 1-16,0-1 0,0 0 15,0 0-15,0 0 16,0 0-16,22-21 16,-1 0-16,0 0 15,0 0-15,0 0 0,0 0 0,22-21 16,-22 21-16,0-21 0,0 0 0,0 21 16,1-21-16,-1 0 0,0-1 15,-21 1-15,0 0 0,21 0 0,-21 0 16,0 0-16,0-1 15,0 44 1,0-1-16,0 0 16,0 21-16,0-21 15,0 1-15,0-1 0,0 0 0,0 0 16,0 0-16,0 0 0,0 1 16,21-22-16,-21 21 15,21-21-15,1 0 0,-1 0 16,0 0-16,-21-21 15,21-1-15,0 22 0,-21-21 16</inkml:trace>
  <inkml:trace contextRef="#ctx0" brushRef="#br1" timeOffset="60715.88">23474 3874 0,'0'21'0,"0"0"0,0 0 0,-21 21 16,21 1-16,-22-1 0,22 0 15,-21 1-15,21 20 0,0-20 0,0-1 16,0 0-16,-21 1 0,21-1 16,0 0-16,-21 1 0,21-22 0,0 21 15,0-21-15,0 0 0,0 1 16,0-1-16,0 0 15,21-21-15,0 0 0,0 0 16,1 0-16,-1 0 16,0 0-16,0-21 0,0 0 0,-21-1 15,21 1-15,-21 0 0,22 0 0,-22 0 16</inkml:trace>
  <inkml:trace contextRef="#ctx0" brushRef="#br1" timeOffset="60903.77">23707 4318 0,'0'21'0,"0"-42"0,0 63 0,0-20 16,0-1-16,0 0 0,0 21 16,0-21-16,0 1 0,0-1 15,-22-21-15,22 21 0,0 0 0,-21-21 16,21 21-16,21-42 47,1 0-32</inkml:trace>
  <inkml:trace contextRef="#ctx0" brushRef="#br1" timeOffset="61067.68">23855 4085 0,'-21'0'31,"21"21"-31,-22-21 0,22 22 15,-21-22 1,0 0 0</inkml:trace>
  <inkml:trace contextRef="#ctx0" brushRef="#br1" timeOffset="61243.58">23347 4191 0,'0'0'0,"-21"21"0,21 0 16,0 1 0,21-22-1,0 0-15,0 0 16,0 0-16,22 0 0,-1 0 16,0 0-16,-21 0 0,22 0 0</inkml:trace>
  <inkml:trace contextRef="#ctx0" brushRef="#br1" timeOffset="61515.42">24193 4255 0,'0'0'0,"-21"0"0,0 0 16,0 0-16,0 0 0,-22 21 0,22 0 15,0 0-15,0 0 0,0 0 16,-22 1-16,43-1 0,-21 21 0,0-21 16,21 0-16,0 1 0,0-1 0,0 0 15,0 0-15,0 0 16,21 0-16,0-21 0,1 0 0,-1 0 16,21 0-16,-21 0 0,22 0 15,-22 0-15,21 0 0,-21-21 16,22 21-16</inkml:trace>
  <inkml:trace contextRef="#ctx0" brushRef="#br1" timeOffset="62467.88">25061 4128 0,'-21'42'31,"42"-42"-15,0 0-16,1 0 0,-1 0 0,0 0 15,0 0-15,0 0 0,22 0 0,-22-21 16,0 21-16,0-21 0,0-1 15,0 1-15,-21 0 0,0 0 0,0 0 16,0 0-16,0-22 16,0 22-16,0 0 0,0 0 0,0 0 15,0-1-15,0 1 0,0 0 0,-21 21 16,0 0-16,0-21 0,0 21 16,0 21-1,-1 0-15,1 0 0,0 22 16,21-1-16,-21 0 0,0 22 0,21-1 15,-21 1-15,-1-1 0,22 1 0,0-1 16,-21 1-16,0-1 0,21 1 16,0-1-16,0 22 0,0-21 0,0-1 15,0 1-15,0-1 0,0 1 0,-21-1 16,21-21-16,0 22 16,0-22-16,0 1 0,-21-1 0,21 0 15,0 1-15,0-1 0,0-21 0,0 21 16,0-20-16,0-1 0,0 0 15,21 0-15,0-21 0,0 0 16,0 0-16,22 0 0,-22 0 16,0-21-16,0 21 0,0-21 15,22 0-15,-22-1 0,0 1 0,0 0 16,22 0-16,-22-21 0,-21 20 0,21-20 16,-21 0-16,0-1 0,0 1 15,0 0-15,0-1 0,0-20 16,-21 21-16,0-22 0,-1 22 0,1-1 15,0 1-15,-21 21 0,-1-21 16,22 20-16,-21 1 0,21 0 0,0 0 16,-1 21-16,1-21 0,0 21 15,21-21-15,21 21 16,0-22-16,1 22 16,-1 0-16,21 0 0,-21-21 15,0 0-15,22 21 0,-22-21 0,21 21 16,-21-21-16,1 21 0,-1-21 0,0-1 15,0 22-15,0-21 0,-21 0 16,21 21-16,-21-21 0,0 0 16,0 0-1,-21 42 17,21 0-17,-21 0-15,21 0 16,0 0-16,0 1 15,-21-22-15,21 21 16,0-42 15,21-1-15</inkml:trace>
  <inkml:trace contextRef="#ctx0" brushRef="#br1" timeOffset="62635.89">25485 4212 0,'0'0'0,"0"-21"0,-22 21 16,1 0 0,0 0-16,21 21 31,0 0-15,0 1-16,21-22 15,0 0-15</inkml:trace>
  <inkml:trace contextRef="#ctx0" brushRef="#br1" timeOffset="63107.62">25717 4297 0,'-21'21'0,"0"-21"16,0 21-16,21 0 15,0 1-15,-21-1 0,21 0 16,0 0-16,0 0 15,0 0-15,0 1 0,0-1 16,0 0-16,0 0 0,0 0 31,-21-21-15,21-21 15,0 0-31,0 0 0,0 0 16,0-1-16,0 1 15,0 0-15,0 0 0,21 0 0,0 0 16,0-1-16,0 22 0,0-21 0,22 0 16,-22 21-16,21 0 15,-21 0-15,22 0 0,-22 0 0,21 0 0,-21 0 16,1 0 0,62 64-16,-63-43 15,-21 21-15,0-21 0,0 0 16,0 1-16,0-1 0,0 0 15,-21-21-15,0 21 0,21 0 0,-21-21 16,0 21-16,0-21 16,42-21 31</inkml:trace>
  <inkml:trace contextRef="#ctx0" brushRef="#br1" timeOffset="63571.36">26437 4318 0,'0'0'0,"-21"0"0,0-21 0,0 21 0,-1-21 16,1 21-16,0 0 15,0 0-15,0 0 0,0 0 16,-1 21-16,1 0 0,0 0 15,0 0-15,21 1 0,0-1 0,-21 0 16,21 0-16,-21 0 0,21 0 16,0 1-16,0-1 0,0 0 0,0 0 15,21-21-15,0 0 16,0 0-16,0 0 16,0 0-16,1 0 0,-1 0 0,0 0 15,0 0-15,0-21 0,0 21 16,-21-21-16,22 0 0,-1-1 15,-21 1-15,21 0 0,-21 0 0,21-21 16,-21 20-16,0 1 0,21 0 16,-21 42 15,0 0-31,-21 1 0,21-1 16,0 0-16,0 0 0,-21 0 0,21 0 0,0 1 15,-21-1-15,21 0 16,0 0-16,0 0 0,0 0 15,21-21 1,0 0-16,0 0 16,0-21-16</inkml:trace>
  <inkml:trace contextRef="#ctx0" brushRef="#br1" timeOffset="63895.17">26670 4022 0,'0'-43'0,"0"86"0,0-107 0,0 43 16,0 0-16,0 0 0,0 42 31,0 0-31,0 0 0,0 0 16,-21 22-16,0-1 0,-1 0 16,1 1-16,21-1 0,-21 0 0,0 22 15,21-22-15,-21 1 0,21-1 16,-21-21-16,21 21 0,0-20 0,0 20 15,0-21-15,0 0 0,0 0 16,21 1-16,0-22 16,0 0-16,0 0 0,22 0 0,-22 0 15,0 0-15,21 0 0,-21-22 16,22 1-16,-22 21 0,21-21 0,-21 0 16,1 0-16,-1 0 0,0-1 0,0 1 15,0 21-15,-21-21 0,0 0 16</inkml:trace>
  <inkml:trace contextRef="#ctx0" brushRef="#br1" timeOffset="66204.14">9229 6435 0,'0'-21'0,"-22"21"15,22-22-15,0 1 16,0 0-16,0 0 15,22 0-15,-1 21 16,0-21-16,0 21 16,0 0-16,0 0 0,1 0 15,-1 0-15,0 0 16,-21 21-16,21 21 0,-21-21 16,0 22-16,0-1 0,0 0 0,0 1 15,0-1-15,0 0 0,0 1 16,0-1-16,0 0 0,-21 1 0,0-1 15,0-21-15,-22 21 0,22 1 0,0-22 16,-21 0-16,20 0 0,1 0 16,-21 1-16,21-1 0,-22-21 0,22 0 15,0 0-15,-21 0 0,21 0 16,-1 0-16,1 0 0,0 0 16,0-21-16,0-1 0,21 1 0,-21 21 15,21-21-15,0 0 0,0-21 0,0 20 16,0 1-16,0 0 0,21 0 15,0 0-15,0 0 0,-21-1 0,21 1 16,0 0-16,1 21 0,-1 0 16,0 0-16,0 0 0,0 0 0,0 21 15,1 0-15,-1 1 0,-21-1 0,21 0 16,0 0-16,-21 0 0,0 0 16,21 1-16,-21-1 0,21 0 0,-21 0 15,22 0-15,-22 0 0,21 1 16,0-22-16,-21 21 15,21-21-15,0 0 0,0 0 16,1 0-16,-1 0 16,-21-21-16,21 21 0,0-22 15,-21 1-15</inkml:trace>
  <inkml:trace contextRef="#ctx0" brushRef="#br1" timeOffset="66392.03">9715 6816 0,'22'0'16,"-44"0"-16,65 0 78,-22-21-62</inkml:trace>
  <inkml:trace contextRef="#ctx0" brushRef="#br1" timeOffset="67352.14">10689 6435 0,'21'0'16,"-42"0"-16,63-21 0,-20 21 16,-1-22-16,-21 1 15,21 21-15,-21-21 16,-21 21-1,0 0-15,-1 0 0,1 0 16,0 0-16,-21 21 0,21-21 16,-22 21-16,22 1 0,0-1 0,0-21 15,0 21-15,-1 0 0,1 0 0,21 0 16,0 1-16,0-1 0,0 0 16,0 0-16,0 0 0,0 0 15,21 1-15,1-22 0,-1 21 16,0 0-16,21 0 0,-21 0 15,22 0-15,-22 1 0,21-1 0,-21 0 16,22 0-16,-22 0 0,-21 0 0,0 1 16,0-1-16,0 0 0,0 0 15,-21 0-15,-22 0 0,1-21 16,21 22-16,-21-22 0,-1 0 0,1 0 16,0 0-16,-1 0 0,22 0 15,-21 0-15,21 0 0,-1 0 0,1 0 16,0-22-16,0 1 0,21 0 15,0 0-15,0 0 0,0 0 16,0-1-16,0 1 16,0 0-16,21 0 0,0 21 0,0-21 15,1 0-15,20 21 0,-21-22 16,21 1-16,-20 21 0,20-21 0</inkml:trace>
  <inkml:trace contextRef="#ctx0" brushRef="#br1" timeOffset="67667.96">11324 6265 0,'0'0'0,"21"-21"16,-21 42 15,0 1-31,0-1 0,0 21 15,0 0-15,0 1 0,-21-1 0,21 22 16,-21-22-16,0 0 0,0 1 16,21-1-16,-22 0 0,22-21 0,-21 22 15,21-22-15,-21 0 0,21 0 0,0 0 16,0 1-16,0-1 0,21-21 16,0 0-1,1 0-15,-1 0 0,-21-21 16,21 21-16,-21-22 15,21 1-15,-21 0 0,0 0 16</inkml:trace>
  <inkml:trace contextRef="#ctx0" brushRef="#br1" timeOffset="67843.86">11028 6668 0,'0'0'0,"-21"0"0,-1 0 15,44 0 1,-1-22-16,0 22 15,0 0-15,0 0 0,22 0 0,-22 0 16,21 0-16,-21 0 0,22 0 16,-1 0-16,-21-21 0,21 21 15,1 0-15,-22 0 0,0-21 0,21 21 16</inkml:trace>
  <inkml:trace contextRef="#ctx0" brushRef="#br1" timeOffset="68420.52">11917 6731 0,'0'0'0,"21"0"0,0 0 0,0 0 16,0-21-16,-21 0 0,22 21 16,-22-21-16,21-1 15,-21 1-15,0 0 0,0 0 16,0 0-16,0 0 0,0-1 15,-21 1-15,-1 21 0,1-21 0,0 0 16,-21 21-16,21 0 0,-22 0 16,22 0-16,-21 0 0,21 0 0,-22 0 15,22 21-15,0 0 0,-21 22 16,20-22-16,1 21 0,0 0 0,0 1 16,0-1-16,0 0 0,21 1 0,-22-22 15,22 21-15,0-21 16,0 1-16,0-1 0,22 0 0,-1-21 15,21 0-15,-21 0 0,0 0 16,1 0-16,20 0 0,-21 0 16,21-21-16,-20 21 0,20-21 0,-21-1 15,0 22-15,0-21 0,22 0 0,-22 0 16,0-21-16,-21 20 0,21 1 16,-21-21-16,21 21 0,-21 0 0,0-22 15,0 22-15,0 0 0,0 0 0,0 0 16,0-1-16,0 44 31,0-1-31,0 0 0,0 0 0,0 0 16,0 0-16,-21 22 0,21-22 15,0 0-15,0 21 0,0-20 0,0-1 16,0 0-16,0 0 0,0 0 16,0 0-16,21-21 0,1 0 15,-1 0-15,0 0 0,0 0 16,0 0-16,0 0 0,22-21 15,-22 0-15,0 0 0,0 0 0,0 0 16</inkml:trace>
  <inkml:trace contextRef="#ctx0" brushRef="#br1" timeOffset="69284.09">12467 6160 0,'0'-22'0,"0"44"0,-21-22 31,21 21-31,-21 0 16,21 0-16,0 21 0,0 1 0,-21-1 16,21 0-16,0 1 0,-22 20 0,22-20 15,0-1-15,0 21 0,0-20 16,0-1-16,0 0 0,0-20 0,0 20 16,0-21-16,0 0 0,0 0 0,22 1 15,-1-1-15,0-21 16,0 0-16,0 0 0,0 0 15,1 0-15,-1-21 0,0 21 0,0-22 16,0 1-16,0 0 0,1 0 16,-1 0-16,0 0 0,0-22 0,0 22 15,-21-21-15,0 21 0,21-22 0,-21 22 16,22 21-16,-22-21 0,0 0 16,0 42-1,0 0-15,0 0 0,0 0 16,0 1-16,0-1 0,0 0 15,0 0-15,0 0 0,0 0 16,0 1-16,21-1 0,0-21 16,0 0-16,0 0 15,0 0-15,1 0 0,-1 0 0,0 0 16,0 0-16,0 0 0,0 0 16,1-21-16,-1-1 0,0 1 0,21 0 15,-21 0-15,1-21 0,-1 20 0,0 1 16,0-21-16,-21 21 0,21-22 15,0 22-15,1 0 0,-1 0 0,0 21 16,0 0 0,-21 21 15,21 0-31,0-21 31,-21-21-15,0 0-1,0 0-15,0 0 16,0-1-16,0 1 16,-21 0-1,0 21-15,0 0 0,0 0 16,0 0-16,-1 0 16,1 21-16,0 0 0,0 1 0,0-1 15,0 21-15,-1-21 0,1 22 16,0-22-16,21 21 0,-21 0 15,21-20-15,0 20 0,0-21 0,0 21 16,0-20-16,21-1 0,0-21 0,0 21 16,1 0-16,-1-21 0,21 0 15,-21 0-15,22 0 0,-22 0 0,21 0 16,0 0-16,-20-21 0,20 21 0,0-21 16,-21 0-16,1 21 0,-1-22 15,0 1-15,0 0 0,-21-21 16,0 21-16,0-1 0,0-20 0,0 21 0,0-21 15</inkml:trace>
  <inkml:trace contextRef="#ctx0" brushRef="#br1" timeOffset="69487.97">13271 6138 0,'0'0'0,"-21"-21"16,0 21 0,0 0 15,0 0-15,0 0-16</inkml:trace>
  <inkml:trace contextRef="#ctx0" brushRef="#br1" timeOffset="69679.82">12277 6265 0,'0'22'0,"0"-44"0,-22 44 16,44-22 15,-1 0-31,0 0 0,0 0 0,0 0 16,0 0-16,22 0 0,-1 0 15,-21 0-15,22 0 0,-22 0 16,21 0-16,-21-22 0,22 22 0</inkml:trace>
  <inkml:trace contextRef="#ctx0" brushRef="#br1" timeOffset="70899.49">14182 6371 0,'0'-21'16,"0"0"-16,-22 21 15,22-21 1,-21 21 0,21 21-1,0 0-15,0 0 16,0 22-16,0-22 0,-21 21 0,21-21 16,-21 22-16,21-1 0,-21-21 0,21 0 15,0 22-15,0-22 0,0 0 16,-21 0-16,21 0 0,0 0 15,0-42 17,0 0-17,0 0-15,0 0 0,0 0 16,0-1-16,21 1 0,-21 0 0,21-21 16,0 21-16,-21-22 0,21 22 15,0-21-15,1 21 0,-1-1 16,0 1-16,0 0 0,0 0 0,0 21 15,1 0-15,-1 0 0,21 0 16,0 0-16,-20 21 16,-1 0-16,0 0 0,0 1 0,-21 20 15,0-21-15,21 0 0,-21 22 16,0-22-16,0 0 0,0 21 0,0-21 16,0 1-16,0-1 0,0 0 15,0 0-15,-21-21 31,21-21-15,0 0-16,0 0 16,0-1-16,0 1 0,0 0 15,0-21-15,21 21 0,0-22 16,-21 22-16,22-21 0,-1 21 0,0-22 16,0 22-16,0 0 0,0 0 0,1 21 15,-1-21-15,0 21 0,0 0 16,0 0-16,0 0 0,1 21 0,-1-21 15,0 21-15,0 21 0,0-21 0,-21 1 16,0 20-16,0 0 0,0-21 16,0 22-16,0-22 0,0 21 0,-21-21 15,21 1-15,-21-1 0,0 0 16,0 0-16,21 0 16,-22-21-16,1 0 15,21-21 1,21 0-16,1 21 0</inkml:trace>
  <inkml:trace contextRef="#ctx0" brushRef="#br1" timeOffset="71267.66">15155 6392 0,'21'0'15,"1"0"1,-22-21-16,21 21 0,0 0 0,0-21 16,0 21-16,0 0 0,1-21 15,-1 21-15,0-21 0,0 21 0,-21-21 16,21 21-16,-21-22 0,0 1 16,-42 21-16,21 0 0,0 0 15,-22 0-15,1 0 0,0 0 16,20 0-16,-20 21 0,0 1 15,21-1-15,-22 0 0,22 21 16,0-21-16,0 22 0,0-22 0,21 21 16,0 1-16,0-22 0,0 0 0,0 0 15,21 0-15,0 0 0,0 1 16,0-1-16,22-21 0,-22 0 0,21 0 16,-21 0-16,22 0 0,-1 0 0,-21 0 15,21 0-15,-20 0 0,20-21 16,0-1-16</inkml:trace>
  <inkml:trace contextRef="#ctx0" brushRef="#br1" timeOffset="71535.94">15833 5990 0,'0'-21'0,"0"42"0,0-21 31,0 21-31,0 1 0,-22 20 15,22-21-15,-21 21 0,21 1 0,0-1 16,-21 0-16,21 1 0,-21 20 16,21-20-16,-21-1 0,21 0 15,0 1-15,0-22 0,0 21 0,0-21 16,0 0-16,0 1 0,0-1 16,21-21-1,0-21 1,-21-1-16,21 1 0,0 0 15,1 0-15,-22 0 0</inkml:trace>
  <inkml:trace contextRef="#ctx0" brushRef="#br1" timeOffset="71803.19">16235 5884 0,'0'22'16,"0"105"-1,-21-85-15,-1 0 16,22 1-16,-21-1 0,21 0 0,-21 1 16,21-1-16,-21 0 0,0-21 15,21 22-15,0-1 0,0-21 0,-21 0 16,21 1-16,0-1 0,0 0 0,0 0 16,0 0-1,21-21 1,-21-21-1,0 0-15,0 0 16,0 0-16</inkml:trace>
  <inkml:trace contextRef="#ctx0" brushRef="#br1" timeOffset="72171.67">15811 6308 0,'0'-21'16,"0"42"-16,0-64 0,0 22 0,0 0 15,0 0-15,22 21 16,-1 0-16,0-21 0,0 21 0,0 0 16,0 0-16,22 0 0,-22 0 15,0 0-15,0 21 0,22-21 0,-22 21 16,0 0-16,-21 0 0,0 1 0,0-1 16,0 0-16,0 0 0,0 0 15,-21 0-15,21 1 0,-21-1 0,-1-21 16,22 21-16,-21-21 0</inkml:trace>
  <inkml:trace contextRef="#ctx0" brushRef="#br1" timeOffset="72555.47">16129 6414 0,'0'0'0,"0"-22"0,0 1 16,0 0-1,42 0-15,-21 21 0,1 0 16,-1-21-16,0 21 0,0 0 0,0 0 15,0 0-15,1 0 0,-1 0 16,0 0-16,-21 21 0,0 21 16,0-21-16,0 1 0,0 20 0,0-21 15,0 0-15,-21 22 16,0-22-16,21 0 0,-22 21 0,1-21 16,0 1-16,0-1 0,21 0 15,21-21 16,0-21-31,0 21 16,1-21-16,-1-1 0,0 1 0</inkml:trace>
  <inkml:trace contextRef="#ctx0" brushRef="#br1" timeOffset="72925.25">16616 6265 0,'-64'22'31,"64"-1"-31,-21 0 0,0 0 0,21 21 16,0-20-16,-21 20 0,21-21 15,-21 21-15,21-20 0,0-1 0,0 0 16,0 0-16,0 0 0,0 0 16,0 1-16,21-22 0,0 0 0,0 0 15,0 0-15,0 0 0,1 0 0,-1 0 16,0 0-16,21 0 0,-21-22 15,1 1-15,-1 21 0,-21-21 16,21 0-16,-21 0 0,0-22 0,0 22 16,0 0-16,0-21 0,0 21 15,0-1-15,-21-20 0,0 21 0,-1 21 16,1-21-16,0 21 0,0 0 0,-21 0 16,20 0-16,1 0 0,0 0 15,0 0-15,0 21 0,21 0 16,0 0-16,0 0 15,0 1-15,21-22 16,0 21-16</inkml:trace>
  <inkml:trace contextRef="#ctx0" brushRef="#br1" timeOffset="73419.98">17124 6244 0,'0'0'0,"-21"0"0,-1 0 0,1 0 0,0 0 16,-21 0-16,21 0 0,-1 0 15,1 21-15,0 1 0,0 20 0,0-21 16,0 21-16,-1-20 0,22 20 16,0 0-16,0-21 0,0 1 0,0 20 15,0-21-15,0 0 0,0 0 16,22-21-16,-1 22 0,0-22 15,0 0-15,0 0 0,0 0 0,1 0 16,20 0-16,-21 0 0,0-22 0,0 1 16,1 21-16,-1-21 0,0-21 15,0 21-15,0-1 0,0-20 0,1 0 16,-1-1-16,-21 22 0,21-21 0,0 0 16,-21-22-16,0 22 0,21-1 15,0 22-15,-21-21 0,0 0 0,0 20 16,0 1-16,0 42 31,0 1-31,-21 20 16,0-21-16,0 21 0,21 1 15,0-1-15,-21-21 0,21 43 0,-21-22 16,21 0-16,0-20 0,0 20 0,0 0 16,0-21-16,0 22 0,0-22 15,0 0-15,21 0 0,0 0 0,0-21 16,0 0-16,0 22 0,1-22 15,-1 0-15,21 0 0,0 0 0,-20-22 16</inkml:trace>
  <inkml:trace contextRef="#ctx0" brushRef="#br1" timeOffset="73931.67">17822 6329 0,'-21'0'0,"42"0"0,-63 0 16,63 0 15,0 0-31,0 0 0,22 0 0,-22 21 16,21-21-16,1 0 0,-1 0 16,0 0-16,1 0 0,-1 0 0,0 0 15,1 0-15,-1 0 0,0-21 0,-21 21 16,22-21-16,-22 21 15,0 0-15,0-21 0,-21-1 16,0 1 0,-21 21-16,0 0 0,0-21 15,-22 0-15,22 21 0,0 0 0,0 0 16,-21 0-16,-1 0 16,22 0-16,42 0 31,0 0-16,1 0-15,-1 0 0,0 0 0,0 0 16,0 0-16,0 0 0,-21 21 0,22 0 16,-22 0-1,0 1-15,0-1 0,0 0 16,-22 0-16,1 0 0,0 0 0,0 1 16,0 20-16,-22-21 0,22 0 15,0 0-15,0-21 0,0 22 0,0-1 16,-1 0-16,1 0 0</inkml:trace>
  <inkml:trace contextRef="#ctx0" brushRef="#br1" timeOffset="74763.24">19156 6011 0,'21'0'15,"0"0"1,0 0-16,0-21 0,1 21 15,-1-21-15,0 0 0,0 0 16,0 21-16,0-21 0,1-22 16,-22 22-16,21 0 0,0 0 0,-21-22 15,21 22-15,-21 0 0,0-21 16,0 21-16,0-1 0,0 1 16,0 42-1,0 1 1,-21 20-16,21 0 0,-21 1 15,21-1-15,0 0 0,0 1 0,-21-1 16,21 21-16,-22-20 0,22-1 0,-21 0 16,21-20-16,0 20 0,0-21 15,0 21-15,0-20 0,0 20 0,0-21 16,0 0-16,0 0 0,0 1 0,0-1 16,0 0-16,-21-21 15,0 0-15,0 0 16,0 0-16,-1 0 0,1 0 0,-21-21 15,21 21-15,-22-21 0,22-1 16,0 1-16,0 0 0,-21 21 0,20-21 16,22 0-16,-21 0 0,0 21 15,21-22-15,21 22 32,0 0-32,1 0 0,-1 0 15,0-21-15,21 21 0,1 0 0,-22 0 16</inkml:trace>
  <inkml:trace contextRef="#ctx0" brushRef="#br1" timeOffset="75483.83">19727 6096 0,'0'21'31,"0"0"-31,-21 1 15,21-1-15,-21 0 0,21 0 16,0 0-16,0 0 0,0 1 16,-21-1-16,21 0 0,-21 0 0,21 0 15,-22 0-15,22 1 16,0-44 15,0 1-15,0 0-16,0 0 0,0 0 15,22 0-15,-22-1 0,21 1 0,0 0 16,-21 0-16,21 0 0,0 0 16,0-22-16,-21 22 0,22 0 0,-1 21 15,21-21-15,-42 0 0,42 21 16,-20 0-16,-1 0 0,0 0 16,0 21-16,-21 0 15,21 0-15,-21 0 0,0 0 16,0 1-16,0-1 0,0 0 15,0 0-15,0 0 0,0 0 0,0 1 16,0-1-16,0 0 16,0 0-16,0 0 15,-21-21-15,0 0 32,21-21-32,0 0 15,0 0-15,0 0 16,0-1-16,0 1 0,0 0 0,21 0 15,-21 0-15,21 0 0,-21-1 0,21 1 16,1 0-16,-1 0 16,0 0-16,21 21 0,-21 0 15,1 0-15,-1 0 0,0 0 0,21 0 16,-21 0-16,1 0 0,-1 21 16,0 0-16,-21 0 0,0 0 15,0 1-15,0-1 0,0 0 0,0 0 16,0 0-16,-21 0 15,0-21-15,21 22 16,-22-22-16,44 0 47,-1 0-47,0-22 0,0 22 16</inkml:trace>
  <inkml:trace contextRef="#ctx0" brushRef="#br1" timeOffset="75859.61">20701 5906 0,'0'-22'16,"-21"22"0,0 22-1,21-1-15,-22 0 0,22 0 16,0 21-16,0-20 0,-21-1 15,21 21-15,0 0 0,0-20 16,0 20-16,0 0 0,0 1 0,0-1 16,0 21-16,0-20 0,0 20 15,0-20-15,0 20 0,0 1 0,-21-22 16,21 21-16,0-20 0,-21-1 0,21 22 16,0-22-16,-21 0 0,0 1 15,-1-1-15,22 0 0,-21-21 0,21 22 16,-21-22-16,0 0 0,21 0 0,0 0 15,0 1-15,0-44 32,0 1-17,0 0-15,0 0 0,0-21 16,21 20-16,0-20 0,0 0 16,1-1-16</inkml:trace>
  <inkml:trace contextRef="#ctx0" brushRef="#br1" timeOffset="76167.42">20637 6181 0,'0'-43'0,"0"86"0,0-128 16,0 43-16,0 21 0,0-22 0,0 22 15,0 0-15,0 0 0,0 0 0,0-1 16,22 1-16,20 0 0,-21 0 0,21 21 16,-20 0-16,20 0 15,0 0-15,-21 0 0,22 0 0,-1 21 16,-21 0-16,0 0 0,1 1 15,-22-1-15,21 21 0,-21-21 0,0 22 16,0-22-16,-21 21 0,-22-21 0,22 0 16,0 22-16,-21-22 0,-1 0 15,1-21-15,21 21 0,-22 0 0,1-21 16,21 0-16,-21 22 0,20-22 0,1 0 16,21-22 15,21 1-31,1 0 0,-1 21 0,0-21 15,0 0-15,0 0 16</inkml:trace>
  <inkml:trace contextRef="#ctx0" brushRef="#br1" timeOffset="76432.28">21294 5503 0,'0'0'0,"0"22"15,0 20 1,0-21-16,0 21 0,0 1 0,0 20 16,0-20-16,0 20 0,0-21 0,-22 1 15,22 20-15,0-20 0,0-1 16,-21 0-16,21-21 0,-21 22 0,21-22 16,-21 0-16,21 0 0,0 0 0,0 1 15,0-1 1,21-21-1,0 0-15,0-21 16,-21-1-16,22 22 0,-1-21 0</inkml:trace>
  <inkml:trace contextRef="#ctx0" brushRef="#br1" timeOffset="76799.84">21378 6054 0,'0'21'15,"21"-21"17,1 0-32,-1 0 0,0 0 0,0 0 15,0 0-15,0 0 0,1 0 16,-1 0-16,0 0 0,-21-21 16,21 0-16,-21-1 15,0 1-15,-21 0 16,0 21-1,0 0-15,-1 0 0,1 0 16,0 21-16,0 0 0,0-21 16,0 22-16,-1-1 0,22 21 0,0-21 15,0 0-15,-21 1 0,21-1 0,0 0 16,0 0-16,0 0 16,0 0-16,21 1 0,1-22 15,-1 0-15,0 0 16,0 0-16,0 0 0,0 0 15,22 0-15,-22 0 0,21-22 0,-21 22 16,22-21-16</inkml:trace>
  <inkml:trace contextRef="#ctx0" brushRef="#br1" timeOffset="79915.78">21950 5948 0,'0'0'0,"-64"106"31,43-85-31,21 0 0,0 0 16,0 0-16,-21 1 0,21-1 0,0 0 16,0 0-16,0 0 0,-21 0 15,21 1-15,0-1 16,0-42 15,0-1-15,0 1-16,0 0 0,0 0 15,0 0-15,21 0 0,0-1 16,-21-20-16,21 21 0,-21 0 0,21 0 16,1-22-16,-1 22 0,0 21 15,-21-21-15,21 21 0,0-21 0,0 21 16,-21 21-16,22 0 16,-22 0-16,0 0 0,21 1 15,-21-1-15,0 0 0,0 0 0,0 21 16,0-20-16,0-1 0,0 0 0,0 0 15,0 0 1,0 0-16,0 1 0,0-1 16,0-42 15,0-1-15,0 1-16,0 0 15,21 0-15,-21-21 0,21 20 0,-21 1 16,21 0-16,0-21 0,1 21 0,-1-1 15,0 1-15,0 0 0,0 0 16,0 0-16,1 21 0,-1 0 0,0 0 16,0 0-16,0 0 15,-21 21-15,21-21 0,-21 21 16,0 0-16,0 0 0,0 1 0,0-1 16,0 0-16,0 0 0,0 0 15,0 0-15,0 1 0,0-1 0,0 0 16,0 0-16,0 0 0,22-21 15,-1 21-15,0-21 16,21 0-16,-21 0 0,1 0 16,-1 0-16,21 0 0,-21 0 0,22 0 15,-22 0-15,21-21 16,-21 0-16,0 0 0,1 21 0,-1-21 0,0 0 16,-21-1-16,0-20 0,21 21 15,-21 0-15,0 0 0,0-1 16,0 1-16,0 0 0,0 0 0,-21 21 15,0 0 1,0 0-16,-1 0 0,1 21 0,21 0 16,-21 0-16,0-21 0,21 22 0,0-1 15,0 0-15,0 0 0,0 0 16,0 0-16,0 1 0,0-1 16,0 0-16,21-21 0,0 0 15,0 0-15,1 0 16,-1 0-16,21 0 0,-21 0 0,22 0 15,-22 0-15,21 0 0,-21 0 0,22 0 16,-22-21-16,0 0 0,0 21 16,0-22-16,0 1 0,1 0 0,-22 0 15,21 0-15,-21 0 0,21-1 16,-21 1-16,0 0 0,0 42 31,0 0-31,-21 1 16,0-1-16,21 0 0,-22 0 0,22 0 15,0 0-15,-21 1 0,21-1 16,-21-21-16,21 21 0,0 0 16,0-42 31,0 0-47,21 21 0,-21-21 15,21-1-15,1 1 0,-22 0 16,21 0-16,0 0 0,-21 0 0,21-1 15,0 22-15,-21-21 0,21 0 0,1 21 16,-1 21 0,-21 0-16,0 1 15,0-1-15,0 0 0,0 0 16,0 0-16,21 0 0,-21 1 16,21-1-16,0-21 0,0 21 0,1 0 15,-1-21-15,0 21 0,0-21 16,21 0-16,-20 0 0,-1 0 0,0 0 15,0 0-15,0 0 0,0 0 0,1 0 16,-1-21-16,0 0 16,-21 0-16,21-22 0,-21 22 15,0 0-15,21-21 0,0-1 0,1 1 16,-22 0-16,21-22 0,0 22 16,0 0-16,-21-1 0,21 1 15,-21 0-15,21-1 0,-21 22 16,0 0-16,0 42 15,-21-21-15,0 42 16,0-20-16,21 20 0,-21-21 16,0 21-16,-1 1 0,22-1 0,0-21 15,-21 22-15,21-1 0,0-21 16,0 21-16,0-20 0,0 20 0,0-21 16,0 0-16,0 0 0,0 1 0,21-1 15,1 0-15,-1-21 0,-21 21 16,42-21-16,-21 0 0,0 0 0,1 0 15,-1 0-15,21 0 0,-21 0 0,22 0 16,-22 0-16,0 0 16,0-21-16,0 0 0,0 0 0,1 21 15,-1-43-15,-21 22 0,0 0 0,0 0 16,0 0-16,0-22 0,0 22 16,0 0-16,0 0 0,0 0 15,-21 21-15,-1 0 16,1 0-16,0 21 0,0 0 15,0 0-15,21 0 0,-21 0 0,-1 1 16,22-1-16,-21 0 16,21 0-16,0 0 0,0 0 0,0 1 15,0-1-15,21-21 32,1 21-32,-1-21 15,0 0-15,0 0 0,0 0 16,-21-21-16,21 0 15,1 21-15,-22-22 0,21 1 0,0 0 16,-21 0-16,21 0 0,-21 0 16,21-1-16,-21 44 31,0-1-15,-21 0-16,21 0 0,0 0 15,-21 0-15,21 1 0,0-1 16,0 0-16,0 0 15,21-21 1,0 0-16,0 0 0,1 0 0,-1 0 16,0 0-16,0 0 15,0 0-15,0-21 0,1 0 0,20 21 16,-21-21-16,0-1 0,0-20 16,1 21-16,-22 0 0,21-22 0,0 1 15,0 0-15,0-22 0,22-20 16,-43 20-16,21 22 0,-21-1 15,21 22-15,-21-21 0,0 21 0,0 0 16,0-1 0,-21 22-1,0 22-15,21-1 0,-22 21 16,1-21-16,21 0 0,-21 22 16,0-1-16,21 0 0,-21-20 0,0 20 15,-1 0-15,22 1 0,-21-1 16,21-21-16,0 21 0,0-20 0,0 20 15,0-21-15,0 0 0,0 0 0,0 1 16,0-1-16,21-21 16,1 0-16,-1 0 0,0 0 15,0 0-15,0 0 0,0 0 16,1-21-16,-1 21 0,21-22 16,-21 22-16,0-21 0,1 0 0,20 0 15,-21 0-15,0 0 0,0 21 0,-21-22 16,0 1-16,22 21 0,-22 21 47,-22-21-47,22 22 0,0-1 0,-21 0 15,0 0-15,21 0 0,0 0 0,0 1 16,0-1-16,0 0 16,0 0-16,21-21 15,0 0 1,1 0-16,-1 0 0,0 0 15,0 0-15,21 0 0,-20 0 0,-1-21 16,-21 0-16,21 0 0,0 21 0,0-22 16,0 1-16,1 0 0,-22 0 15,21 0-15,-21 0 0,21 21 0,-21-22 16,0 44 15,0-1-31,0 0 0,-21 0 16,21 0-16,-21 0 15,21 1-15,0-1 16,0 0-16,21-21 31,0 0-15,0-21 0,-21 0-16,0-1 15,0 1-15,0 0 0,0 0 16,0 0-16,0 0 15,0-1-15,-21 1 16,21 0 31,21 21-47,0 0 16,0 0-16,1 0 15,-1-21-15,0 21 0,0 0 0,0 0 16,0 0-16,1 0 0,-1 0 15,0 0-15,0 0 0,0 0 0,0 0 16,1 0-16,-22 21 16,0 0-16,0 0 15,0 1-15,0-1 0,0 0 16,0 0-16,-22-21 0,22 21 0,0 0 16,0 1-16,-21-22 15,21 21-15,-21-21 0,21 21 0,-21-21 16,21-21 31,0 0-47,0-1 15,21 1-15,0 0 16,-21 0-16,21 0 0,1-22 0,-1 22 16,21 0-16,-21-21 0,22 21 0,-22-1 15,42-20-15,-20 42 16,-22 0-16,0 0 0,0 0 15,0 0-15,-21 21 0,0 0 16,0 22-16,0-22 0,0 0 0,0 0 16,0 0-16,-21 1 0,0-1 15,21 0-15,-21 0 0,21 0 16,-21 0-16,-1 1 0,1-22 31,21-22 0,0 1-31</inkml:trace>
  <inkml:trace contextRef="#ctx0" brushRef="#br1" timeOffset="80123.66">25760 5630 0,'-21'-21'16,"42"42"-16,-42-63 0,-1 42 0,1 0 15,0 0-15,21-21 16,-21 21 0,21 21-1,0 0 1,0 0 0</inkml:trace>
  <inkml:trace contextRef="#ctx0" brushRef="#br1" timeOffset="80343.53">24807 5736 0,'-21'0'0,"42"0"31,0 0-31,22 0 0,-22 0 0,21 0 0,1 0 16,-1-21-16,0 21 0,1 0 15,-1 0-15,0 0 0,1 0 16,-1 0-16,-21 0 0,0 0 0,0 0 16,1 0-16,-44 0 15,1 0 1,-21 0-16</inkml:trace>
  <inkml:trace contextRef="#ctx0" brushRef="#br1" timeOffset="80588.39">23643 5757 0,'-42'22'15,"84"-44"-15,-63 44 16,42-22 0,0 0-16,22 0 0,-1 0 0,0 0 15,1 0-15,-1 0 0,0-22 16,1 22-16,-1 0 0,0 0 0,1-21 15,-22 21-15,21 0 0,-21-21 16,0 21-16,1 0 0,-1 0 0,-42 0 31,-1 0-31</inkml:trace>
  <inkml:trace contextRef="#ctx0" brushRef="#br1" timeOffset="82099.38">9123 7980 0,'-21'0'15,"21"-21"-15,0 0 16,0-1 0,21 1-16,0 21 15,0-21-15,0 21 0,22 0 0,-22 0 16,0 0-16,0 0 0,0 0 15,0 0-15,1 0 0,-1 0 16,-21 21-16,0 0 0,0 22 16,0-22-16,0 0 0,-21 0 15,-1 22-15,1-22 0,0 0 0,-21 21 16,21-21-16,-1 1 0,1-1 0,-21 0 16,21 0-16,0-21 0,-1 21 15,1-21-15,21-21 31,21 0-15,1 21-16,-22-21 0,21 0 16,0 21-16,0-22 0,0 22 0,0 0 15,1-21-15,-1 21 0,21 0 16,-21 0-16,0 0 0,1 0 0,-1 0 16,21 0-16,-21 21 0,0 1 15,-21-1-15,22-21 0,-22 21 0,0 0 16,0 21-16,0-20 0,0-1 0,0 0 15,-22 0-15,22 0 16,-42 0-16,21 22 0,0-22 0,-22-21 0,22 21 16,0 0-16,-21-21 0,21 21 0,-1-21 15,-20 0-15,21 0 16,0 0-16,0 0 0,-1 0 0,1 0 0,0 0 16,0 0-16,0 0 15,21-21-15,-21 21 16,-1 0-16,22-21 0,-21 21 0,0 0 15,21-21-15,21 0 47,0 21-31,1-21-16,-1 21 0</inkml:trace>
  <inkml:trace contextRef="#ctx0" brushRef="#br1" timeOffset="82303.25">9673 8234 0,'0'0'0,"21"0"0,-21-21 16,21 21 62,1 0-78</inkml:trace>
  <inkml:trace contextRef="#ctx0" brushRef="#br1" timeOffset="82857.71">10350 8001 0,'-21'0'0,"21"42"32,0-20-32,-21-1 0,21 0 15,0 21-15,0-21 0,0 1 0,-21 20 16,21-21-16,0 0 0,0 22 15,0-22-15,0 0 0,-21 0 0,21 0 16,0 0-16,-21 1 0,21-1 0,0 0 16,-22-21 15,1 0-15,21-21-16,0 0 15,0-1-15,0 1 0,0 0 16,0-21-16,0 21 0,0-22 15,0 22-15,21-21 0,1-1 0,-1 22 16,0-21-16,21 21 0,-21 0 16,1-22-16,20 43 0,-21-21 0,0 0 15,22 21-15,-22 0 0,0 0 16,21 21-16,-21 0 0,1 0 0,-1 1 16,-21 20-16,0-21 0,21 21 0,-21-20 15,0 20-15,0-21 0,0 21 16,0-20-16,0-1 0,-21 0 0,21 21 15,-21-21-15,-1-21 0,22 22 0,0-1 16,-21-21-16,0 21 16,21-42 15,0 0-31,0-1 0,21 1 16</inkml:trace>
  <inkml:trace contextRef="#ctx0" brushRef="#br1" timeOffset="83543.32">10922 8001 0,'-21'0'31,"0"0"-31,21 21 0,-22 0 16,22 1-16,-21-1 0,0 21 0,21-21 15,0 22-15,-21-22 0,0 21 16,21-21-16,-21 22 0,21-22 0,0 21 15,0-21-15,0 0 0,0 1 0,0-1 16,21-21 0,0 0-16,0 0 0,0 0 0,0 0 15,1 0-15,20 0 0,-21-21 0,0 21 16,-21-22-16,21 1 0,-21 0 16,0 0-16,0 0 0,0-22 15,0 22-15,0 0 0,-21 0 0,21-21 16,-21 20-16,21-20 0,-21 21 15,21 0-15,0 0 0,0-1 16,0 1-16,0 0 0,0 0 0,21 21 16,0-21-16,0 21 0,22 0 0,-22 0 15,21 0-15,-21 0 0,22 0 16,-1 0-16,-21 21 0,22 0 0,-22 0 16,0 0-16,0 1 0,21-1 0,-42 21 15,22-21-15,-22 0 0,0 22 16,0-22-16,0 21 0,0-21 0,0 1 15,0-1-15,-22 0 0,22 0 16,0 0-16,-21-21 0,0 21 0,0 1 16,21-44 15,0 1-31,0 0 16,0 0-16,0 0 0,21 0 0,-21-22 15,21 22-15,0-21 0,1-1 0,-1 1 16,0 21-16,0-21 0,0-1 15,22 22-15,-22 0 0,0 0 0,21 0 16,-21 21-16,1 0 0,-1 0 0,0 0 16,0 21-16,0 0 0,-21 0 15,0 0-15,0 22 0,0-22 16,0 0-16,0 21 0,0-21 0,0 1 16,0 20-16,-21-21 0,21 0 0,-21 0 15,21 1-15,-21-1 0,0 0 16,21 0-16,-22-21 15</inkml:trace>
  <inkml:trace contextRef="#ctx0" brushRef="#br1" timeOffset="84211.67">12658 7959 0,'0'-21'0,"0"42"0,21-64 0,-21 22 16,21 0-16,-21 0 0,0 0 0,0 0 16,0-1-16,-21 1 15,0 21-15,-1 0 0,1 0 0,0 0 16,0 0-16,0 0 0,0 0 0,-1 0 15,-20 21-15,21-21 0,0 22 16,21-1-16,-21 0 0,21 0 0,0 0 16,0 0-16,0 1 0,0-1 0,0 0 15,21 0-15,0 0 0,0 0 16,0 1-16,0-1 0,22 0 16,-22 0-16,0 0 0,0 0 0,22-21 15,-22 22-15,0-1 0,0 0 16,0 0-16,-21 0 0,0 0 0,0 1 15,0-1-15,-21 0 0,0 0 16,0-21-16,-22 21 0,22-21 16,-21 21-16,0-21 0,-1 0 0,1 0 15,0 0-15,-1 0 0,22 0 0,-21 0 16,-1 0-16,22-21 0,-21 21 16,21-21-16,0 0 0,-1 0 0,22 0 15,0-1-15,-21 1 0,21 0 0,0 0 16,0 0-16,0 0 15,0-1-15,0 1 0,21 21 0,1-21 16,-1 0-16,0 21 0,21 0 16,-21-21-16,1 21 0,-1 0 15,0-21-15,21 21 0,-21 0 0</inkml:trace>
  <inkml:trace contextRef="#ctx0" brushRef="#br1" timeOffset="84515.5">13166 7620 0,'-43'-21'32,"22"42"-32,0 0 0,21 0 15,-21 1-15,0 20 0,21-21 16,-22 21-16,1 1 0,21-1 0,-21 0 15,21 1-15,0-1 0,-21 0 16,21 1-16,-21-1 0,21 0 16,0 1-16,0-22 0,0 21 0,0-21 0,0 1 15,0-1-15,0 0 0,21-21 16,0 0 0,0 0-16,0-21 15,1 0 1</inkml:trace>
  <inkml:trace contextRef="#ctx0" brushRef="#br1" timeOffset="84696.4">12763 8043 0,'0'0'16,"0"-21"-1,22 21-15,20 0 0,-21 0 16,21-21-16,-20 21 0,20 0 0,0 0 15,1-21-15,-1 21 0,0 0 16,1 0-16,-1-21 0,0 21 0,1 0 16,-22 0-16,0 0 0,0 0 0</inkml:trace>
  <inkml:trace contextRef="#ctx0" brushRef="#br1" timeOffset="85259.07">13568 8107 0,'0'-21'0,"0"42"0,21-63 16,0 42-16,-21-22 0,0 1 16,0 0-16,0 0 0,0 0 15,0 0-15,0-1 0,-21 1 16,0 0-16,0 21 0,-1 0 15,1 0-15,0 0 0,-21 0 0,21 0 16,-1 0-16,1 0 0,-21 21 16,21 0-16,0 22 0,-1-22 0,1 0 15,0 21-15,0 1 0,21-22 16,0 21-16,0 1 0,0-22 16,0 0-16,0 21 0,0-21 0,0 1 15,21-1-15,0-21 16,0 21-16,1-21 0,-1 0 0,0 0 15,0 0-15,0 0 0,22-21 0,-22 0 16,0 21-16,0-22 0,0 1 16,0 0-16,1 0 0,-1 0 0,0 0 15,-21-1-15,0-20 0,21 21 0,-21-21 16,0 20-16,21 1 0,-21-21 16,0 21-16,0 0 0,0-1 15,0 44 1,0-1-1,0 0-15,0 0 0,0 21 16,-21-20-16,21-1 0,0 0 0,0 0 16,0 0-16,0 0 0,0 1 0,0-1 15,0 0-15,0 0 16,21-21-16,0 0 0,1 0 16,-1 0-16,0 0 15,0-21-15,0 0 0</inkml:trace>
  <inkml:trace contextRef="#ctx0" brushRef="#br1" timeOffset="86168.6">14055 7493 0,'0'0'15,"-22"0"1,1 0-16,21 21 15,-21 0-15,0 22 0,21-22 0,0 21 16,0-21-16,-21 22 0,21-1 0,0 0 16,0 1-16,-21-1 0,21-21 15,0 22-15,0-1 0,0 0 0,0 1 16,0-22-16,0 0 0,0 21 16,0-21-16,0 1 0,0-1 15,0 0-15,21-21 16,0 0-16,0 0 15,0 0-15,0 0 0,1 0 16,-1-21-16,0 0 0,21-1 0,-21 1 16,1 0-16,-22 0 0,21 0 0,0 0 15,-21-1-15,0 1 0,0 0 16,0 0-16,21 21 0,-21-21 16,0 42-1,0 0-15,0 0 16,0 0-16,0 1 15,0-1-15,0 0 0,-21 0 0,21 0 16,0 0-16,0 1 0,0-1 16,21-21-16,0 21 15,0-21-15,1 0 0,-1 0 16,0 0-16,0 0 0,21 0 16,-20 0-16,-1-21 0,-21 0 0,21 21 15,0-22-15,0 1 0,0 0 0,1 0 16,-22 0-16,21-22 0,0 22 15,0 0-15,-21-21 0,21 21 0,0-22 16,1 22-16,-22 0 0,21 0 0,0 21 16,0-21-16,0 21 15,0 0-15,1 0 0,-1 0 16,-21 21 0,0 0-16,0 0 15,21-21 32,-21-21-47,0 0 16,0 0-16,0-1 15,0 1 1,-21 0 0,0 21-16,-1 0 15,1 0-15,21 21 16,-21 0-16,0 1 0,21-1 0,-21 0 15,0 0-15,21 21 0,-22-20 0,1 20 16,21 0-16,0-21 0,0 1 16,0 20-16,0-21 0,0 0 0,0 0 15,0 1-15,0-1 0,21-21 16,1 0-16,-1 0 16,0 0-16,0 0 0,0 0 0,0-21 15,22 21-15,-22-22 0,0 1 0,0 0 16,0 0-16,1 0 0,-1 0 15,-21-1-15,21 1 0,-21-21 16</inkml:trace>
  <inkml:trace contextRef="#ctx0" brushRef="#br1" timeOffset="86363.49">14690 7578 0,'0'0'0,"-22"0"0</inkml:trace>
  <inkml:trace contextRef="#ctx0" brushRef="#br1" timeOffset="86555.38">13885 7768 0,'0'0'0,"-21"0"0,0 21 0,0-21 16,42 0 31,0 0-47,0 0 0,0 0 0,1 0 15,20 0-15,-21 0 0,21 0 0,1 0 16,-22 0-16,21-21 0</inkml:trace>
  <inkml:trace contextRef="#ctx0" brushRef="#br1" timeOffset="87476.18">15452 7853 0,'0'21'31,"0"0"-16,-22 0-15,22 1 16,0-1-16,-21 0 0,21 0 0,0 0 16,0 0-16,-21 1 0,21-1 0,-21 0 15,21 0-15,-21-21 0,21 21 16,0 0-16,-21-21 0,-1 0 16,1 0-16,21-21 31,0 0-16,0 0-15,0 0 0,0-22 16,0 22-16,0 0 0,21-21 16,1 21-16,-1-1 0,0 1 0,21-21 15,-21 21-15,1 0 0,-1-1 16,21 22-16,-21-21 0,22 21 0,-22 0 16,0 0-16,0 0 0,21 0 0,-20 0 15,-1 0-15,-21 21 0,21 1 16,0-1-16,-21 0 0,0 0 0,0 21 15,0-20-15,0-1 0,0 21 16,0-21-16,0 0 0,0 1 16,0 20-16,-21-42 0,21 21 0,-21 0 15,21 0-15,-21-21 16,21-21 0,0 0-1,0 0-15,0 0 0,0 0 16,0-1-16,21 1 0,-21-21 15,21 21-15,0 0 0,0-22 0,0 22 16,22 0-16,-22 0 0,21 0 16,-21-1-16,22 1 0,-1 21 15,-21 0-15,22 0 0,-1 0 0,-21 0 16,21 0-16,-20 21 0,-1 1 0,0-1 16,0 0-16,-21 0 0,0 0 15,0 0-15,0 1 0,0 20 0,0-21 16,-21 0-16,0 0 0,0 1 0,-1-1 15,1-21-15,0 21 0,0 0 16,0-21-16,42-21 31,0 21-15,0-21-16</inkml:trace>
  <inkml:trace contextRef="#ctx0" brushRef="#br1" timeOffset="87816.05">16446 7874 0,'22'0'0,"-44"0"0,65-21 15,-22 21-15,0 0 16,0 0-16,-21-21 0,21 21 0,1 0 16,-1-21-16,-21-1 0,21 1 15,-21 0 1,0 0-16,-21 21 15,0 0-15,-1 0 16,1 0-16,0 0 0,0 0 16,0 21-16,0 0 0,-1 0 0,1 1 15,21-1-15,-21 0 0,0 21 0,21-21 16,-21 22-16,21-22 0,0 21 16,0-21-16,0 1 0,0-1 0,0 0 15,0 0-15,21 0 0,0-21 16,0 21-16,0-21 15,22 0-15,-22 0 0,0 0 0,0-21 16,0 0-16,22 21 0,-22-21 16,0 0-16</inkml:trace>
  <inkml:trace contextRef="#ctx0" brushRef="#br1" timeOffset="88078.98">17018 7408 0,'0'0'0,"0"22"16,0-1 0,0 0-16,0 21 0,0-21 0,-21 22 15,21-1-15,-21 0 0,-1 1 16,22-1-16,0 0 0,-21-20 16,0 20-16,21 0 0,-21-21 0,21 22 15,0-22-15,0 0 0,0 0 16,-21 0-16,21 1 0,21-22 31,0 0-31,-21-22 16,21 1-16,0 0 0,1 0 0,-22 0 15,21 0-15</inkml:trace>
  <inkml:trace contextRef="#ctx0" brushRef="#br1" timeOffset="88543.71">17462 7324 0,'0'0'0,"0"21"0,0 0 16,0 0-16,0 22 0,0-22 0,0 21 15,-21 0-15,0 1 0,0-1 0,0 0 16,0 1-16,21-22 0,-22 21 16,1 1-16,0-22 0,0 21 0,0-21 15,0 0-15,21 1 0,0-1 16,0 0-16,0 0 0,-22-21 0,44 0 47,-22-21-47,0 0 15,21 0-15,-21-1 0,21 22 0,0-42 16,-21 21-16,21 0 0,0 0 16,1-1-16,-1 1 0,0 0 0,21 0 15,-21 0-15,1 21 0,-1 0 0,0-21 16,0 21-16,0 0 15,0 21-15,1 0 16,-22 0-16,0 0 0,0 0 0,0 1 16,0-1-16,0 0 0,0 0 15,0 0-15,0 0 0,-22 1 16,1-22-16,21 21 0,-21 0 0,0 0 16,0-21-1,0 0-15,-1 0 16,22-21-16,-21 21 15,0-21-15,0 0 0</inkml:trace>
  <inkml:trace contextRef="#ctx0" brushRef="#br1" timeOffset="88708.62">16849 7684 0,'0'0'15,"21"0"16,0 0-31,0 0 0,0 0 16,22 0-16,-22 0 0,21 0 0,0 0 16,1 0-16,-22 0 0,21 0 15,1 0-15,-1 0 0</inkml:trace>
  <inkml:trace contextRef="#ctx0" brushRef="#br1" timeOffset="89092.4">17822 7662 0,'0'0'0,"-21"22"0,0-1 16,0 0-16,0 0 0,-1 0 16,22 0-16,-21 1 0,0 20 0,0-21 15,21 0-15,-21 0 0,21 1 0,0-1 16,0 0-16,0 0 15,21-21-15,0 0 0,0 0 0,0 0 16,1 0-16,-1 0 0,21 0 0,-21 0 16,0 0-16,1 0 0,-1-21 15,21 0-15,-21 21 0,0-21 16,-21-1-16,22 1 0,-22 0 0,0 0 0,0 0 16,0 0-16,0-1 15,0 1-15,-22 0 0,22 0 0,-21 21 16,0 0-16,0-21 0,0 21 0,0 0 15,-1 0-15,-20 0 0,21 0 16,0 21-16,21 0 16,0 0-16,0 0 15,21-21-15,0 0 16</inkml:trace>
  <inkml:trace contextRef="#ctx0" brushRef="#br1" timeOffset="89607.1">18415 7684 0,'0'0'0,"-21"0"0,0-22 0,-22 22 16,22 0-16,0 0 0,-21 0 0,20 0 16,1 22-16,0-22 0,-21 21 15,21 0-15,-1 0 0,1 0 0,0 0 16,21 1-16,0-1 0,-21 0 0,21 0 15,0 0-15,0 0 0,0 1 16,0-1-16,21 0 16,0-21-16,0 0 0,1 0 0,-1 0 15,0 0-15,0 0 0,21 0 16,-20 0-16,-1 0 0,0 0 0,0-21 16,0 0-16,0-1 0,1 22 15,-1-21-15,0-21 0,0 21 0,0 0 16,-21-22-16,21 22 0,-21-21 0,22-1 15,-22 1-15,21 0 0,0-1 16,-21 1-16,21 0 0,0-1 0,-21 1 16,21 0-16,-21 21 0,0-1 0,0 1 15,0 42 1,0 1-16,-21-1 16,21 21-16,-21-21 0,0 22 15,0-1-15,0 0 0,-1 1 0,1-1 16,21 0-16,0 1 0,-21-1 0,21-21 15,0 21-15,0 1 0,0-22 16,0 21-16,0-21 0,0 1 0,21-1 16,0 0-16,1-21 0,-1 21 0,0-21 15,0 0-15,0 0 0,0 0 16,22 0-16,-22 0 0,0 0 0,0-21 16</inkml:trace>
  <inkml:trace contextRef="#ctx0" brushRef="#br1" timeOffset="90755.48">19367 7811 0,'-21'0'0,"42"0"47,1 0-47,20 0 0,0 0 15,1 0-15,-1 0 0,0 0 16,22 0-16,-22 0 0,22 0 0,-1 0 15,-21 0-15,22 0 0,-22 0 0,22 0 16,-22 0-16,0 0 0,-20 0 16,20 0-16,-21 0 0,0 0 15,0-22-15,-21 1 16,-21 0 0,0 21-16,0-21 15,0 21-15,21-21 0,-21 21 0,-1-21 16,1 21-16,0-22 0,0 1 15,0 0-15,0 21 0,21-21 16,-22 21-16,1-21 0,0 21 16,21-21-1,0 42 17,0 0-17,0 0-15,21-21 0,0 0 16,1 0-16,-1 21 0,0-21 15,0 0-15,0 0 0,0 0 0,1 0 16,-1 0-16,21 0 0,-21 0 0,0 0 16,1 0-16,-1 0 0,0 21 15,-21 1 1,0-1 0,-21-21-16,0 21 0,-1 0 15,1-21-15,0 21 0,0 0 16,0 1-16,0-1 0,-1 0 0,1 0 15,-21 0-15,21 22 0,-22-22 16,22 0-16,0 0 0,-21 0 0,21 0 16,-1 1-16,1-1 0,0 0 15,21 0-15,0 0 0,21-21 47,0-21-47</inkml:trace>
  <inkml:trace contextRef="#ctx0" brushRef="#br1" timeOffset="93283.91">21294 7662 0,'-22'0'16,"22"-21"0,0 0-1,0 0-15,0 0 16,22 0-16,-1 21 0,-21-22 0,21 1 16,0 21-16,-21-21 0,0 0 15,21 0-15,-21 0 0,0-1 16,0 1-16,0 0 0,-21 0 15,0 21-15,0 0 16,0 0-16,-1 0 0,1 0 16,-21 21-16,21 0 0,-22-21 0,22 43 15,-21-22-15,21 21 0,0-21 0,-22 22 16,22-22-16,0 21 0,21-21 16,0 22-16,0-22 0,0 21 15,0-21-15,0 0 0,0 1 0,0-1 16,21 0-16,-21 0 0,21-21 15,0 0-15,1 0 0,-1 0 16,0 0-16,0 0 0,21 0 0,-20 0 16,-1-21-16,0 21 0,0-21 0,0 0 15,0-1-15,1 22 0,-1-42 16,0 21-16,0 0 0,-21 0 16,0-22-16,21 22 0,-21-21 0,21 21 0,-21-22 15,0 1-15,0 21 0,0-22 16,0 22-16,0 0 0,0 42 31,0 0-15,0 1-16,0-1 0,0 21 0,0-21 15,0 0-15,0 22 0,0-22 16,0 0-16,0 0 0,0 0 0,0 1 16,22-22-16,-22 21 0,21 0 0,0-21 15,0 0-15,0 0 0,0 0 16,1 0-16,-1 0 0,0 0 15,0 0-15</inkml:trace>
  <inkml:trace contextRef="#ctx0" brushRef="#br1" timeOffset="93835.65">21844 7112 0,'0'-21'0,"0"42"0,0-63 16,0 21-16,0 63 31,0-21-31,0 21 16,0-20-16,0 20 0,0 21 0,0-20 15,0-1-15,0 0 0,0 1 0,0-1 16,0 0-16,0 1 16,0-1-16,0-21 0,0 22 0,0-22 15,0 0-15,0 0 0,-21 0 0,21 0 16,-21-21 15,21-21-15,0 0-16,0 0 15,0 0-15,0-22 0,0 22 16,0 0-16,21 0 0,-21 0 16,21-22-16,0 22 0,0 0 0,22 0 15,-22 0-15,0 0 0,21 21 0,-21 0 16,22 0-16,-22 0 15,0 0-15,21 0 0,-20 0 0,20 21 16,-21 0-16,0 0 0,0 0 0,1 0 16,-22 1-16,0-1 0,0 21 15,0-21-15,0 0 0,-22 1 0,-20-1 16,21 0-16,-21 0 0,20 0 0,-20-21 16,21 21-16,-21-21 0,20 0 15,1 22-15,0-22 0,0 0 0,0 0 16,0 0-16,42-22 31,0 22-31,0-21 16,0 0-16,0 21 15,1-21-15,-1 21 0</inkml:trace>
  <inkml:trace contextRef="#ctx0" brushRef="#br1" timeOffset="94291.91">22796 7430 0,'43'0'0,"-86"0"0,107-22 0,-43 1 15,0 21-15,0-21 0,1 21 0,-22-21 0,0 0 16,-22 21 0,1 0-16,0 0 0,-21 0 15,-1 0-15,22 21 0,-21-21 16,0 21-16,-1 0 0,1 0 0,0-21 15,20 22-15,-20-1 0,21 0 0,21 0 16,0 0-16,-21 0 0,21 1 16,0-1-16,21-21 15,0 0-15,21 21 0,-20-21 0,20 0 16,0 21-16,1-21 0,-22 0 16,21 21-16,0-21 0,-20 21 0,20 1 15,-21-22-15,0 21 0,0-21 16,-21 21-16,0 0 0,0 0 15,-21-21 1,0 21-16,0-21 0,-21 0 0,-1 22 16,1-22-16,0 0 0,-1 0 15,1 0-15,21 0 0,-22 0 0,1 0 16,21 0-16,-21 0 0,20 0 16,1 0-16,0 0 0,0 0 0,21-22 31,0 1-16,21 0-15,0 0 0,22 21 0</inkml:trace>
  <inkml:trace contextRef="#ctx0" brushRef="#br1" timeOffset="94651.7">23389 7006 0,'0'0'0,"0"-21"0,-21 0 16,0 0-16,21 0 15,-21 21-15,-1 0 16,22 21-16,-21 0 16,0 0-16,0 21 0,0 1 15,21-1-15,-21 22 0,-1-22 16,22 21-16,0 1 0,-21-1 0,21-20 15,-21-1-15,21 22 0,-21-22 0,21 0 16,0-21-16,0 22 0,0-22 16,0 0-16,0 0 0,0 0 0,0 1 15,21-22 1,0 0-16,0 0 0,1 0 16,-1 0-16,-21-22 0,21 22 15,0-21-15,0 21 0,-21-21 16,21 0-16,1 0 0,-1 0 15</inkml:trace>
  <inkml:trace contextRef="#ctx0" brushRef="#br1" timeOffset="94835.59">23050 7493 0,'0'0'0,"22"0"31,-1 0-31,0 0 0,0 0 15,0 0-15,0 0 0,1 0 16,-1 0-16,0 0 0,21 0 16,-21 0-16,1 0 0,-1-21 0,21 21 15,-21 0-15,0 0 0</inkml:trace>
  <inkml:trace contextRef="#ctx0" brushRef="#br1" timeOffset="95251.39">23558 7514 0,'0'0'0,"0"-21"0,0 0 15,0 0 1,0 0-16,22 21 16,-1-22-16,0 22 0,0 0 15,0 0-15,0 0 0,1 0 16,-1 0-16,0 0 0,-21 22 0,21-1 15,0 0-15,0 0 0,-21 21 0,0-20 16,0 20-16,0-21 0,0 0 16,0 22-16,0-22 0,0 0 0,0 0 15,0 0-15,0 0 0,0 1 0,0-1 16,0 0-16,-21-21 0,0 0 16,0 0-16,0 0 15,21-21 1,0 0-1,0-1-15,0 1 0,21 0 16,0 0-16,0 0 0,0 0 0,1-22 16,-1 22-16,0 0 0,21 0 15,-21-22-15,1 22 0,-1 0 0,21 21 16,-21-21-16,0 21 0,1 0 16,-1-21-16,0 21 0,0 0 0</inkml:trace>
  <inkml:trace contextRef="#ctx0" brushRef="#br1" timeOffset="95792.1">24596 7514 0,'0'0'0,"0"-21"0,21 0 16,-21 0-16,21 0 15,-21-1-15,0 1 0,0 0 16,0 0-16,0 0 0,-21 0 16,0 21-16,-1 0 0,1 0 15,0 0-15,0 0 0,0 0 16,0 21-16,-22 0 0,22 0 16,-21 0-16,21 0 0,-1 1 0,-20 20 15,21 0-15,0-21 0,0 22 0,-1-22 16,1 21-16,21-21 0,0 1 15,0-1-15,0 0 0,0 0 0,0 0 16,0 0-16,21-21 0,1 0 0,-1 0 16,0 0-16,0 0 0,0 0 15,0 0-15,1 0 0,20 0 0,-21-21 16,0 21-16,0-21 0,22 0 0,-22 0 16,0 0-16,0-1 0,0 1 15,1 0-15,-22-21 0,0 21 16,21-1-16,-21-20 0,0 21 0,0 0 15,0 0-15,0 42 32,-21 0-32,21 0 15,0 0-15,0 22 0,0-22 0,-22 0 16,22 21-16,0-21 0,0 1 0,0-1 16,0 0-16,0 0 0,0 0 15,0 0-15,22-21 0,-1 0 16,0 0-16,0 0 15,0 0-15,0 0 0</inkml:trace>
  <inkml:trace contextRef="#ctx0" brushRef="#br1" timeOffset="96368.77">25188 7345 0,'0'-21'0,"0"42"0,0-63 16,0 20-16,-21 22 15,0 0-15,0 0 0,0 22 0,-1-22 16,1 42-16,0-21 0,0 0 16,0 22-16,21-22 0,-21 21 0,-1 0 15,1-20-15,21 20 0,0-21 16,0 21-16,0-20 0,0-1 16,0 0-16,0 0 0,21-21 0,1 21 15,-1-21-15,21 0 0,-21 0 16,0 0-16,22 0 0,-1 0 0,-21 0 15,22 0-15,-1 0 0,-21-21 0,21 21 16,-20-21-16,20 0 0,-21 0 16,0-1-16,0-20 0,22 21 0,-22-21 15,0-1-15,0-20 0,0 20 0,1-20 16,-1 21-16,-21-22 0,21 22 16,0-22-16,0 22 0,-21 0 0,0-1 15,0 22-15,21-21 0,-21 21 16,0-1-16,0 44 31,-21-1-31,0 0 16,21 0-16,-21 21 0,21 1 0,-21-1 15,21 0-15,-21 1 0,-1-1 0,22 0 16,0 22-16,-21-22 0,21 1 16,-21-1-16,21 0 0,0-21 0,0 22 15,0-1-15,0-21 0,0 0 16,0 1-16,0-1 0,0 0 0,0 0 15,21-21-15,0 21 0,1-21 16,-1 0-16,0 0 16,0 0-16,0 0 15,0 0-15,-21-21 0,22 21 0,-1-21 16,0 0-16,-21 0 0,21-1 16,0 1-16,0 0 0,1 0 0</inkml:trace>
  <inkml:trace contextRef="#ctx0" brushRef="#br1" timeOffset="96631.13">25569 7281 0,'-21'0'0,"42"0"16,-63 0-16,42-21 16,21 21-1,0-21-15,0 21 0,22 0 16,-22 0-16,21-21 0,1 21 0,-1 0 15,0 0-15,1-21 0,-22 21 16,21 0-16,0 0 0,1 0 0,-22 0 16,0 0-16,21 0 0,-20 0 15,-1 0-15,0 0 16,-42 0 15,0 0-31</inkml:trace>
  <inkml:trace contextRef="#ctx0" brushRef="#br1" timeOffset="103579.57">8890 9440 0,'21'-21'16,"-21"0"-16,0 0 0,21 21 0,-21-21 15,21 0-15,-21-1 16,0 1-16,0 42 31,0 1-31,0-1 16,-21 21-16,21 0 0,-21 1 0,21-1 16,-21 0-16,0 22 0,0-22 15,21 1-15,-22 20 0,1-21 0,-21 1 16,21-1-16,0 0 0,-1 1 15,1-22-15,0 0 0,0 0 16,21 0-16,0-42 31,0 0-15,0 0-16,21 0 0,0 0 0,0-1 16,1 1-16,-1 0 0,0 0 15,0 0-15,0 0 0,0 21 0,1 0 16,20-22-16,-21 22 0,0 0 0,0 0 15,1 0-15,-1 0 0,0 0 16,0-21-16,0 21 0,0 0 0,1-21 16,-1 0-1,-21 0-15,0 0 16,0-1-16,21 1 0,-21 0 16,0 0-16,0 0 0,0 0 15,0-1-15,0 1 0,0 0 16,0 0-16,-21 21 31,21 21-31,-21 0 0,21 0 16,0 22-16,0-1 0,0-21 0,0 22 15,-22-1-15,22 0 0,-21 1 16,21-1-16,0 0 0,0 1 0,-21-1 16,21 0-16,-21-21 0,21 1 15,0 20-15,0-21 0,0 0 16,0 0-16,0 1 0,21-44 62</inkml:trace>
  <inkml:trace contextRef="#ctx0" brushRef="#br1" timeOffset="103932.37">9588 9948 0,'0'22'16,"0"-1"0,22-21-1,-1 0-15,0 0 16,0-21-16,0 21 0,-21-22 15,21 1-15,-21 0 16,0 0 0,-21 21-16,0 0 0,0 0 15,0 0-15,0 0 16,-1 0-16,1 0 0,21 21 16,0 0-16,-21 0 0,21 1 15,0-1-15,0 0 16,21-21-1,0 0-15,1 0 16,-1 0-16,21-21 0</inkml:trace>
  <inkml:trace contextRef="#ctx0" brushRef="#br1" timeOffset="106743.65">11091 9462 0,'21'0'0,"-42"0"0,64-22 0,-43 1 16,0 0-16,21 0 15,-21 0-15,0 0 0,0-1 16,0 1-16,-21 0 16,-1 0-16,1 21 0,0 0 15,0 0-15,-21 0 0,20 0 0,1 0 16,-21 0-16,21 21 0,-22 0 15,22 0-15,-21 1 0,21 20 0,0-21 16,-1 43-16,-20-22 0,21 0 0,0 22 16,0-22-16,-1 22 0,22-22 15,0 21-15,0-20 0,0-1 0,0-21 16,0 22-16,22-22 0,20 21 16,-21-42-16,21 21 0,22 0 0,-22-21 15,1 0-15,20 0 0,1 0 16,-22 0-16,21 0 0,-20-21 0,-1 0 15,0 21-15,1-21 0,-1 0 16,0 0-16,-20-22 0,-1 22 0,21 0 16,-42 0-16,21-22 0,0 22 0,-21-21 15,0 21-15,0-22 0,0 22 16,0 0-16,0 0 0,0 0 16,-21 42 15,0-21-31,21 21 0,0 0 0,-21 22 0,0-22 15,21 21-15,-21-21 0,21 22 16,-22-22-16,22 0 0,0 21 16,0-21-16,0 1 0,0-1 0,0 0 15,22 0-15,-1 0 0,0-21 0,0 0 16,0 0-16,0 0 0,1 0 16,20 0-16,-21 0 0,0 0 0,22 0 15,-22-21-15,0 0 0,21 0 0,-21 21 16,1-21-16,-1-1 0,0-20 15,0 21-15,-21 0 0,0-22 0,0 22 16,0-21-16,0 21 0,0-22 16,0 1-16,-21 0 0,0 21 15,-22-1-15,22 1 0,0 0 0,-21 0 16,21 21-16,-22 0 0,22 0 0,-21 0 16,21 21-16,-1 0 0,-20 0 15,21 1-15,0-1 0,0 21 0,-1 0 16,22-20-16,-21 20 0,21-21 0,0 21 15,0-20-15,0 20 0,21-21 16,1 0-16,-1 0 0,21 1 0,-21-22 16,0 21-16,22-21 0,-22 0 0,21 0 15,1 0-15,-22 0 0,21 0 16,0 0-16,1-21 0,-1-1 16,-21 22-16,22-21 0,-1 0 0,-21 0 15,21 0-15,-20 0 0,-1-1 16,0-20-16,0 21 0,-21 0 0,0 0 15,21-1-15,-21-20 0,0 21 16,21 0-16,-21 42 31,0 0-31,0 0 0,0 22 16,0-22-16,0 0 0,0 21 16,0-21-16,0 22 0,0-22 0,0 0 15,0 0-15,-21 22 0,21-22 16,0 0-16,0 0 0,0 0 31,0-42-15,0 0-1,0 0-15,0 0 0,21-1 16,1-20-16,-22 21 0,21-21 0,0 20 16,0-20-16,-21 0 0,42 21 15,-20-22-15,-1 22 0,0-21 0,0 21 16,21-1-16,-20 22 0,-1-21 0,0 21 15,0 0-15,0 0 16,0 0-16,1 21 0,-22 1 0,0-1 16,21 0-16,-21 21 0,0-21 0,0 22 15,0-22-15,0 0 0,0 21 16,0-20-16,0-1 0,0 0 0,0 0 16,0 0-16,0 0 0,21 1 0,0-22 15,0 21-15,0-21 16,1 0-16,-1 0 0,0 0 15,21 0-15,-21-21 0,22 21 0,-22-22 16,21 1-16,-21 0 0,22 0 0,-22 0 16,21 0-16,1-22 0,-22 22 15,0-21-15,21 21 0,-21-22 16,-21 1-16,0 21 0,0-22 0,0 22 16,0 0-16,0 0 0,0 0 15,0 0-15,-21 21 16,0 0-16,0 0 0,21 21 0,-21 0 15,21 0-15,-21 21 0,21-20 16,0-1-16,0 21 0,0-21 0,0 0 16,0 1-16,0 20 0,0-21 15,0 0-15,21 0 0,-21 1 0,21-22 16,-21 21-16,0 0 0,21-21 16,-21 21-16,0-42 46,0 0-46,-21 0 0,21-1 16,-21 1-16,21 0 0,-21 0 16,-1 0-16,1 21 15,21 21 1,0 0 0,0 0-16,0 0 0,0 1 15,0-1-15,0 0 0,21 0 0,1 0 16,-22 0-16,21 1 0,0-22 15,0 21-15,0-21 0,0 21 0,22-21 16,-22 0-16,21 0 0,-21 0 16,22 0-16,-1 0 0,-21 0 0,22-21 15,-22 0-15,21-1 0,-21 1 0,0 0 16,22 0-16,-22 0 0,0-22 16,21 1-16,-20 0 0,-1-1 15,0 1-15,0-21 0,0 20 0,0-20 16,1 20-16,-22 1 0,21-21 0,0 20 15,-21 1-15,21 0 0,-21-22 0,0 43 16,0-21-16,0 20 0,0 1 0,0 0 16,0 0-16,-21 21 15,0 21-15,0 0 0,21 0 16,-22 22-16,22-22 16,0 21-16,0 1 0,-21-1 0,21 0 15,0 1-15,0-1 0,0 21 0,0-20 16,0-1-16,0 0 0,0 1 0,0-1 15,0 0-15,0 1 0,0-1 16,0-21-16,0 0 0,0 1 0,0-1 16,21 0-16,1 0 0,-1-21 0,0 0 15,0 0-15,0 0 0,0 0 16,1 0-16,20 0 0,-21 0 0,21-21 16,-20 0-16,20 0 0,0-1 0,-21 1 15,1-21-15,20 21 16,-21-22-16,0 22 0,0-21 0,-21 21 15,0-22-15,0 22 0,0 0 0,0 0 16,0 0-16,-21 21 16,0 0-16,0 0 0,0 0 15,0 21-15,-1 0 16,22 0-16,0 0 0,0 1 16,0-1-16,0 21 0,0-21 0,0 0 15,0 1-15,0-1 0,0 0 0,22-21 16,-1 21-16,0-21 15,0 21-15,0-21 16,0 0-16,1 0 0,-1 0 16,0 0-16,0-21 0,0 21 15,0-21-15,1 21 0,-22-21 0,21 0 16,0-1-16,0 1 0,-21 0 0,0 0 16,0 0-16,0 0 0,21-1 15,-21 1-15,0 0 0,0 42 31,0 0-15,0 1-16,-21-1 0,21 0 16,0 21-16,0-21 0,0 1 0,0-1 15,0 0-15,0 0 0,0 0 16,0 0-16,0 1 0,21-1 16,0-21-16,1 0 15,-1 0-15,0 0 0,0 0 0,0 0 16,0 0-16,1-21 0,-1 21 15,0-22-15,-21 1 0,21 0 0,0 0 16,-21 0-16,21-22 0,-21 22 0,0-21 16,0 21-16,0-22 0,0 22 15,22 0-15,-22 0 0,0 0 0,0 0 16,0 42 15,0 0-31,0 0 0,0 0 0,0 22 16,0-22-16,0 0 0,0 21 15,0-21-15,0 1 0,0 20 16,0-21-16,0 0 0,0 0 16,21 1-16,0-22 0,0 0 15,0 0-15,0 0 0,1 0 16,20 0-16,-21 0 0,0 0 0,22-22 16,-22 22-16,21-21 0,-21 0 0</inkml:trace>
  <inkml:trace contextRef="#ctx0" brushRef="#br1" timeOffset="107015.5">15430 9419 0,'0'0'0,"-21"0"0,0-21 0,0 0 16,0 21-16,0 0 0,-1 0 16,1-21-16,0 21 0,0 0 15,0 0-15,0 21 0,-1 0 16,1 0-16,21 0 0,-21 22 15,21-22-15,-21 21 0,21-21 0,0 22 16,0-1-16,0-21 0,0 0 16,0 22-16,0-22 0,0 0 0,0 0 15,42 0-15,-42 1 0,21-22 0,1 21 16,20-21-16,-21 0 16,0 0-16,0 0 0,1 0 0,-1 0 15,21 0-15,-21-21 0,0-1 0,1 22 16,-1-21-16</inkml:trace>
  <inkml:trace contextRef="#ctx0" brushRef="#br1" timeOffset="107324.32">15811 9081 0,'22'-43'0,"-44"86"0,44-128 0,-22 43 0,0 20 16,0 1-16,0 0 0,-22 21 31,1 21-31,21 0 0,-21 22 15,21-1-15,-21-21 0,21 43 16,-21-22-16,21 0 0,-21 1 0,21-1 16,0 22-16,-22-22 0,22 0 0,-21 22 15,21-22-15,-21 0 0,21 1 16,0-1-16,0 0 0,0-20 0,0 20 16,0-21-16,0 0 0,0 0 15,21-21-15,0 0 0,1 0 16,-1 0-16,0 0 0,0 0 0,0 0 15,0-21-15,1 0 0,-1 0 0,0 0 16,21 0-16,-21-22 0,1 22 16,20-21-16,-21-1 0,0 22 15</inkml:trace>
  <inkml:trace contextRef="#ctx0" brushRef="#br1" timeOffset="107651.51">16065 9462 0,'22'-43'16,"-44"43"15,22 43-31,-21-65 0,0 44 16,21-1-16,-21 0 0,0 21 15,21-21-15,0 1 0,0-1 0,0 21 16,-21-21-16,21 0 0,0 1 0,0-1 16,0 0-16,0 0 0,21 0 15,0-21-15,0 0 16,0 0-16,0 0 0,1 0 16,20 0-16,-21-21 0,0 21 15,0-21-15,1 0 0,-1 0 0,0-1 16,-21 1-16,0-21 0,0 21 0,0-22 15,0 22-15,0-21 0,0 21 16,-21 0-16,0-1 0,21 1 0,-22 21 16,1 0-16,0 0 0,0 0 0,0 0 15,0 0-15,-1 21 0,1-21 16,21 22-16,0-1 0,-21 0 0,21 0 16,0 0-16,0 0 0,0 1 15,21-22-15,0 0 16,1 0-16,20 0 0,0 0 15</inkml:trace>
  <inkml:trace contextRef="#ctx0" brushRef="#br1" timeOffset="108031.3">16595 9462 0,'-22'-22'16,"44"44"-16,-44-65 0,1 22 0,21 0 15,0 0 1,0 0-16,21 21 15,1 0-15,-1 0 0,0 0 0,0 0 16,0 0-16,0 0 0,-21 21 16,22 0-16,-1-21 0,-21 21 15,0 0-15,0 22 0,0-22 0,0 0 16,0 0-16,0 21 0,0-20 16,-21-1-16,-1 0 0,22 0 0,-21 0 15,0 0-15,21 1 0,-21-22 0,0 0 16,21-22 15,0 1-31,0 0 0,0 0 16,0 0-16,21 0 0,0-1 15,0-20-15,-21 21 0,21 0 16,1-22-16,-1 22 0,21 0 0,-21-21 16,0 21-16,1-1 0,-1 1 0,0 21 15,0-21-15,0 21 0,-21-21 16,21 21-16,-21-21 15</inkml:trace>
  <inkml:trace contextRef="#ctx0" brushRef="#br1" timeOffset="108315.49">15769 9102 0,'0'0'0,"-21"0"0,0 0 0,42 0 32,0 0-32,21 0 15,-20 0-15,41 0 0,-21 0 0,22-21 16,-22 21-16,43 0 0,-22 0 0,1 0 16,-1-22-16,-20 22 0,20 0 15,-20 0-15,-22-21 0,0 21 0,0 0 16,-21-21-16,-21 21 15,0 0-15,0 0 0,-22 0 16,1 0-16,0 0 0,-22-21 0,22 21 16,-22 0-16</inkml:trace>
  <inkml:trace contextRef="#ctx0" brushRef="#br1" timeOffset="108599.08">14033 9165 0,'0'0'0,"-21"0"0,42 0 32,1 0-17,20 0-15,-21 0 0,21 0 16,1 0-16,-1 0 0,0 0 0,1 0 15,-1-21-15,0 21 0,1 0 16,-1 0-16,-21 0 0,22 0 0,-22-21 16,0 21-16,0 0 0,0 0 15,0 0-15,1-21 0,-1 21 16,0-21-16,21 21 0</inkml:trace>
  <inkml:trace contextRef="#ctx0" brushRef="#br1" timeOffset="109107.42">17949 8890 0,'0'-21'0,"0"42"0,0-63 16,21 21-16,1 21 15,-1 0-15,0 0 16,0 0-16,0 21 0,0 0 0,1 0 16,-1 0-16,21 0 0,-21 22 15,22-1-15,-1 0 0,-21 1 16,21-1-16,1-21 0,-1 22 0,0-1 0,1 0 16,-22 1-16,21-22 15,-21 21-15,22-21 0,-22 22 0,0-22 16,21 0-16,-42 0 0,22 0 0,-1-21 15,-21 21-15,21-21 0,-21-21 47,-21 0-31,21 0-16,-21 0 0,-1 0 0,22-1 16</inkml:trace>
  <inkml:trace contextRef="#ctx0" brushRef="#br1" timeOffset="109416.24">18881 8848 0,'0'-21'0,"0"42"0,0-64 15,0 22-15,0 0 16,-22 21-16,1 21 16,0 0-16,0 1 0,0-1 0,-22 21 15,1 0-15,0 1 0,-22-1 16,1 0-16,-1 22 0,-20-22 0,-1 22 15,0-22-15,22 22 0,-22-22 16,22 0-16,-1 1 0,22-1 16,-22 0-16,22 1 0,21-22 0,-22 21 15,22-21-15,0 0 0,0 1 0,0-1 16,21 0-16,0 0 16,21-21 15,0 0-31,-21-21 15,21 21-15</inkml:trace>
  <inkml:trace contextRef="#ctx0" brushRef="#br1" timeOffset="112443.63">8953 11091 0,'-21'0'0,"0"0"16,42 0 31,0 0-47,1-21 0,-1 21 0,0 0 15,0 0-15,21 0 0,-20 0 0,20-21 16,-21 21-16,0 0 0,22 0 16,-22 0-16,0 0 0,0 0 0,0 0 15,-42 0 16,0 21-15,0-21-16,0 0 0,-1 0 16,1 0-16</inkml:trace>
  <inkml:trace contextRef="#ctx0" brushRef="#br1" timeOffset="112991.78">8975 11070 0,'105'0'15,"-210"0"-15,83 0 16,1 0-1,21 21 1,-21 1-16,21-1 16,-21-21-16,21 21 0,-21 0 0,21 0 15,0 0-15,-21 1 0,-1-1 16,22 0-16,-21 0 0,21 0 0,0 0 16,-21 1-16,21-1 15,0-42 48,21 21-48,0-22-15,1 1 0,-1 21 16,0 0-16,0 0 16,0-21-16,0 21 0,22 0 0,-22 0 15,0 0-15,0 0 0,22 21 0,-22-21 16,0 21-16,0 1 0,0-1 15,0-21-15,1 21 0,-22 0 0,0 0 16,0 0-16,0 1 0,0-1 0,0 0 16,-22 0-16,1 0 15,0 0-15,0 1 0,-21-1 0,20-21 16,-20 21-16,21 0 0,0-21 0,-22 0 16,22 0-16,-21 0 0,21 0 15,0 0-15,-1 0 0,1 0 0,0 0 16,0 0-16,0 0 15,0 0-15,21-21 16,0 0 15,21 21-15,0 0-16,-21-21 16,21 21-16,0 0 0</inkml:trace>
  <inkml:trace contextRef="#ctx0" brushRef="#br1" timeOffset="113310.91">9461 11472 0,'0'0'0,"0"22"0,-21-22 15,0 0 17,21-22-1,0 1 0</inkml:trace>
  <inkml:trace contextRef="#ctx0" brushRef="#br1" timeOffset="114307.45">10816 10986 0,'0'0'0,"-21"-22"16,0 22-16,21-21 0,-21 21 16,-1-21-16,1 0 15,0 21-15,0 0 16,21 21 0,0 21-1,0-20-15,0 20 0,0 0 0,21 1 16,-21 20-16,21 1 0,-21-22 0,0 21 15,0 1-15,0-1 0,0-20 16,0 20-16,0 1 0,0-22 16,-21 0-16,0 22 0,21-22 0,-21 1 15,21-1-15,-21 0 0,-1-21 0,22 22 16,0-22-16,0 0 0,-21 0 16,21 0-16,0-42 31,0 0-16,0 0-15,0 0 16,0 0-16,0-22 0,0 22 0,0-21 16</inkml:trace>
  <inkml:trace contextRef="#ctx0" brushRef="#br1" timeOffset="114655.77">10562 11176 0,'0'0'0,"-21"-42"0,0 21 0,0-1 15,-1 1-15,1-21 0,21 21 0,0 0 16,0-1-16,0 1 0,0 0 0,0 0 16,0 0-16,21 0 15,1 21-15,-1 0 0,21 0 0,0 0 16,1 0-16,20 21 0,1 0 16,-22 0-16,22 21 0,-22-20 15,0-1-15,1 21 0,-22 0 0,0 1 16,-21-1-16,0-21 0,0 22 0,0-1 15,-21-21-15,0 21 0,-1-20 16,1-1-16,-21 0 0,0 0 0,-1 0 16,22 0-16,-21-21 0,21 22 0,-22-22 15,22 21-15,0-21 0,42 0 47,21-21-47,-20-1 0,-1 22 16,21-21-16,0 0 0,-20 0 15,20 0-15</inkml:trace>
  <inkml:trace contextRef="#ctx0" brushRef="#br1" timeOffset="116635.14">11451 10922 0,'0'0'0,"0"21"31,0 0-31,0 22 16,0-22-16,-21 21 0,21 1 0,0-1 16,0-21-16,-21 21 0,21 1 15,0-1-15,0 0 0,0-20 16,0 20-16,0-21 0,0 0 0,0 0 16,21-21-16,0 0 0,0 0 15,0 0-15,22 0 0,-22 0 16,0-21-16,21 21 0,-20-21 0,20 0 15,-21-21-15,21 20 0,-20 1 0,20 0 16,-21-21-16,0-1 0,-21 22 16,21-21-16,-21 21 0,22-22 0,-22 1 15,0 21-15,0 0 0,0 0 0,0-1 16,0 1-16,-22 42 31,1 1-15,21 20-16,0-21 0,0 0 0,0 22 15,-21-1-15,21-21 0,0 21 16,0 1-16,0-22 0,0 0 0,0 21 16,0-20-16,0-1 0,21-21 0,-21 21 15,21-21-15,1 0 0,-1 0 16,0 0-16,0 0 0,21 0 0,-20 0 16,20 0-16,-21-21 0,21 0 0,-20-1 15,20 1-15,-21 0 16,0 0-16,0-21 0,1 20 0,-1-20 15,0 0-15,0-1 0,0 22 0,-21-21 16,21 0-16,-21-1 0,22 1 16,-22 0-16,0 20 0,0-20 0,0 21 15,0 0-15,0 42 32,0 0-32,0 0 0,-22 0 0,22 22 15,-21-1-15,21-21 0,0 22 0,-21-1 16,21 0-16,0 1 0,0-1 0,0 0 15,-21 1-15,21-1 0,0 0 16,-21-21-16,21 1 0,0-1 16,0 0-16,0 0 0,0 0 0,0-42 47,0 0-47,0 0 0,21 0 15,0-1-15,-21 1 0,21-21 16,0 21-16,-21-22 0,22 22 0,-1-21 15,0 21-15,0 0 0,0-1 16,0 1-16,1 0 0,-1 21 0,0 0 0,0 0 16,21 0-16,-20 0 0,-1 0 15,0 0-15,0 0 0,0 21 0,22 0 16,-22 1-16,0-1 0,0 0 0,-21 21 16,0-21-16,0 1 15,0-1-15,0 0 0,0 0 0,0 0 16,-21 0-16,0 1 0,0-1 0,-22 0 15,22-21-15,0 21 0,-21 0 16,20-21-16,-20 0 0,21 0 0,0 0 16,0 0-16,-1 0 0,1 0 0,0 0 15,0-21-15,0 0 0,0 0 16,21 0 0,0 42 15,21 0-16,0 0-15,0 0 16,0 0-16,0-21 0,-21 22 0,22-22 16,-1 0-16,0 0 0,0 0 15,0 0-15,22 0 0,-22 0 0,0 0 16,21 0-16,1-22 0,-1 1 0,-21 21 16,21-21-16,1 0 0,-1-21 15,-21 20-15,22-20 0,-1 21 16,-21-21-16,0-1 0,43-63 0,-64 64 15,21 0-15,-21-1 0,21 1 16,-21 0-16,0-1 0,21 1 16,-21 0-16,0 21 0,0-1 0,0 1 15,0 0-15,0 42 32,0 0-32,0 1 15,0 20-15,0-21 0,0 21 0,0 1 16,-21-22-16,21 21 0,0 1 15,-21-1-15,21 0 0,0 1 0,0-1 16,0-21-16,0 21 0,0-20 0,0 20 16,0-21-16,21 0 0,0-21 15,-21 21-15,21-21 0,1 0 0,-1 0 16,0 0-16,0 0 0,0 0 16,0-21-16,1 21 0,-1-21 0,0 0 15,0 0-15,0 0 0,0-1 16,1 1-16,-22-21 0,21 21 0,-21 0 15,21-1-15,-21 1 0,21 0 0,-21 0 16,0 42 15,0 0-31,0 0 0,0 1 16,0-1-16,0 21 0,0-21 0,0 0 16,0 1-16,0-1 0,0 0 15,0 0-15,0 0 16,21-21-16,0 0 0,1 0 0,-1 0 15,0 0-15,0 0 0,0 0 0,0 0 16,1 0-16,-1-21 0,0 0 16,0 0-16,0 0 0,0-1 0,1 1 15,-1 0-15,0-21 0,0 21 0,0-22 16,0 22-16,1-21 0,-22 21 16,21-1-16,0-20 0,0 21 0,-21 0 15,21 21-15,-21-21 0,21 21 16,1 0-16,-22 21 15,0 0-15,0 0 16,0 0 0,21-21 31,-21-21-32,0 0-15,0 0 16,0 0-16,-21-1 15,-1 22-15,1-21 16,0 21-16,0 0 0,0 21 16,0-21-16,21 22 15,0-1-15,-22 0 0,1 0 0,0 0 16,21 0-16,-21 22 0,21-22 16,0 0-16,0 21 0,0-20 15,0-1-15,0 0 0,0 0 0,0 0 16,21 0-16,0-21 0,0 22 0,1-22 15,-1 0-15,0 0 0,0 0 16,21 0-16,-20 0 0,-1 0 0,21 0 16,-21-22-16,0 1 0,22 21 0,-22-21 15,0 21-15,-21-21 0,21 0 0,0 0 16,-21-1-16,0 1 16,0 0-16,0 0 15,0 0-15,0 0 16</inkml:trace>
  <inkml:trace contextRef="#ctx0" brushRef="#br1" timeOffset="116863.32">13843 10710 0,'0'0'0,"-21"0"0,0 0 16,63 0 62,-21 0-62</inkml:trace>
  <inkml:trace contextRef="#ctx0" brushRef="#br1" timeOffset="119443.2">15748 11007 0,'0'0'16,"0"-21"15,0-1-31,21 1 16,-21 0-16,0 0 0,0 0 15,0 0-15,0-1 0,0 1 0,0 0 16,-21 0-16,0 0 0,0 0 16,-1-1-16,22 1 0,-42 21 0,21-21 15,0 21-15,0 0 0,-1 0 0,-20 0 16,21 0-16,-21 21 0,20 0 15,-20 1-15,21 20 0,0-21 0,-22 21 16,22 1-16,0-1 0,0-21 16,21 22-16,0-1 0,0 0 15,0 1-15,0-22 0,0 0 0,0 21 16,0-21-16,21 1 0,0-22 0,0 21 16,1-21-16,-1 0 0,21 0 15,-21 0-15,22 0 0,-22 0 0,21-21 16,-21-1-16,22 1 0,-22 0 0,21 0 15,-21 0-15,0 0 0,1-22 16,-1 22-16,-21-21 0,21 21 0,-21-22 16,0 22-16,21 0 0,-21-21 15,0 20-15,0 1 0,0 0 0,0 42 32,0 0-17,0 22-15,0-22 0,0 0 16,0 21-16,0-20 0,0 20 0,0-21 15,21 0-15,-21 22 0,21-22 0,1 0 16,-22 0-16,21 0 0,0-21 16,21 21-16,-21-21 0,1 0 0,20 0 15,-21 0-15,0 0 0,22 0 0,-22-21 16,21 21-16,-21-21 0,0 0 16,1 0-16,-1 0 0,0-1 0,0 1 15,0 0-15,-21-21 0,21 21 16,1-22-16,-1 22 0,-21-21 0,21 21 15,-21-22-15,21 22 0,-21 0 16,21 21-16,0-21 0,1 21 16,-22 21-1,0 0 1,0 0-16,0 0 0,0 1 16,0-1-1,0-42 32,21 21-47,-21-22 0,0 1 16,0 0-16,0 0 15,0 0-15,0 0 0,-21-1 16,-1 22-16,1 0 16,0 0-1,0 0-15,21 22 16,-21-1-16,0 0 0,21 21 0,-22-21 15,22 1-15,0 20 0,0-21 0,0 21 16,0-20-16,0-1 0,0 21 16,0-21-16,0 0 0,0 1 0,22-1 15,-1 0-15,0-21 0,0 21 16,0-21-16,22 0 0,-22 0 16,0 0-16,21 0 0,-21 0 0,1 0 15,20-21-15,-21 0 0,21 21 0,-20-21 16,-1-1-16,0 1 0,0-21 15,0 21-15,0 0 0,1-22 0,-22 22 16,21-21-16,0 21 0,-21-22 0,21 22 16,0-21-16,-21 21 0,21-1 15,1 1-15,-1 21 16,0 0-16,0 21 16,-21 1-1,21-1-15,-21 0 16,0 0-16,0 0 0,0 0 15,21-21 32,-21-21-47,0 0 0,0 0 16,0 0-16,0 0 16,0-1-16,0 1 0,-21 21 15,21-21-15,-21 0 0,21 0 16,-21 21-16,0 0 0,0 0 15,-1 0-15,22 21 16,-21 0-16,0 0 16,21 0-16,-21 1 0,21-1 0,-21 21 15,21-21-15,0 0 0,-21 22 0,21-22 16,-22 0-16,22 21 0,0-20 0,0-1 16,0 0-16,0 0 0,22 0 15,-1 0-15,-21 1 0,21-22 16,0 0-16,0 21 0,0-21 0,1 0 15,-1 0-15,21 0 0,-21 0 16,0 0-16,22 0 0,-1 0 0,-21-21 16,22-1-16,-1 22 0,-21-21 0,0 0 15,22 0-15,-22 0 16,0 0-16,0-1 0,0-20 0,0 21 16,-21 0-16,0 0 0,0-1 0,0 1 15,0 0-15,0 0 0,0 0 16,-21 21-1,0 21 1,0-21-16,21 21 16,0 0-16,-21 0 0,0 1 0,21-1 15,0 0-15,0 0 0,-22 0 0,22 0 16,0 1-16,0-1 0,0 0 16,0 0-16,0 0 0,0 0 0,0 1 15,22-1-15,-1 0 16,0-21-16,0 0 0,0 0 15,0 0-15,1 0 0,20 0 16,-21 0-16,21-21 0,-20 0 0,20 21 16,-21-22-16,21 22 0,-20-21 0,20 0 15,-21 0-15,0 0 0,22 0 16,-22-1-16,0-20 0,0 21 0,0 0 16,0-22-16,1 22 0,-22 0 15,0 0-15,0 0 0,21 0 0,-42 21 31,-1 0-31,22 21 16,0 0-16,-21-21 16,21 21-16,0 0 0,0 0 0,0 1 15,0-1-15,0 0 0,0 0 0,0 0 16,21 0-16,1 1 0,-22-1 16,21 0-16,0-21 0,-21 21 15,21 0-15,0 0 0,-42-21 47,0 0-47,0 0 16,0-21-16,-1 21 0,22-21 15,-21 21-15,0-21 16,0 21 0,0 0-16,0 0 15,21 21 1,0 0-1,21 0-15,0-21 0,-21 22 16,21-22-16,0 21 0,0-21 16,1 0-16,-1 0 15,0 0-15,0 0 0,0 0 0,0 0 16,22 0-16,-22-21 0,0 21 0,21-22 16,1 22-16,-1-21 0,0 0 15,1 0-15,-1 21 0,0-21 16,1 0-16,-1-1 0,-21-20 0,43 0 15,-43-1-15,0-20 16,-21 42-16,21 0 0,-21-22 16,0 22-16,0 0 0,0 0 0,-21 21 15,0 0-15,0 0 0,0 0 16,-1 0-16,1 0 0,0 21 16,0 0-16,21 0 0,0 0 0,0 22 15,0-22-15,0 0 0,0 0 16,0 0-16,21 1 0,0-1 0,0 0 15,1 0-15,-1 0 0,0 0 0,0-21 16,0 22-16,0-22 16,1 0-16,-22 21 0,21-21 15,-42 0 17,-1 0-32,1 0 0,0 0 15,0 0-15,0 0 16,0 0-16,-1 0 15,1 0-15,0 0 0</inkml:trace>
  <inkml:trace contextRef="#ctx0" brushRef="#br1" timeOffset="121575.8">19833 10626 0,'0'0'0,"21"0"0,-21-21 16,21 21-16,1-43 0,-1 22 16,0 0-16,0 0 15,-21 0-15,21-1 0,-21 1 0,21 0 16,-21 0-16,0 0 0,0 0 16,0-1-16,-21 1 15,0 21-15,0 0 0,0 0 0,-22 21 16,22 1-16,-21-1 0,21 0 0,-22 0 15,22 0-15,-21 22 0,21-22 16,0 0-16,-1 21 0,22-21 16,0 1-16,0-1 0,0 0 0,0 0 15,22 0-15,-1-21 0,21 21 16,-21 1-16,0-22 0,22 21 0,-22 0 16,21-21-16,-21 21 0,22 0 15,-22-21-15,0 21 0,21 1 0,-42-1 16,22 0-16,-22 0 0,0 0 15,0 0-15,0 1 0,-22-22 16,1 21-16,-21-21 0,0 0 16,-1 0-16,-20 21 0,20-21 0,-20 0 15,21 0-15,-1 0 0,1 0 0,0 0 16,-1 0-16,22-21 16,0 21-16,0 0 0,0-21 0,-1 21 15,22-22-15,0 1 0,0 0 16,22 21-1,-1 0-15,0 0 0,0 0 16,0 0-16,0 0 0,1 0 0,20 0 16,-21 0-16,0 0 0,0 0 15</inkml:trace>
  <inkml:trace contextRef="#ctx0" brushRef="#br1" timeOffset="121958.97">20341 10732 0,'0'0'16,"0"-22"-16,0 1 0,0 0 0,0 0 15,0 0-15,-21 21 16,21-21-16,-21 21 0,21 21 16,0 0-16,0 21 15,0-21-15,0 22 0,0-22 16,0 21-16,0 1 0,0-1 0,0 0 15,0 22-15,0-22 0,0 22 16,0-1-16,0-21 0,0 22 0,0-1 16,0 1-16,0-1 0,0 1 15,0-1-15,-21 1 0,-1-22 0,1 22 16,0-22-16,0 22 0,0-22 0,0 0 16,-1 1-16,1-1 0,21-21 0,0 0 15,-21 0-15,0-21 16,21-21-1,21 0-15,-21 0 0,21 0 16,0-22-16,-21 22 0,22-21 16,-1 0-16,-21-1 0,0 1 0,21 0 15,0-22-15,0 1 0</inkml:trace>
  <inkml:trace contextRef="#ctx0" brushRef="#br1" timeOffset="122259.8">20256 10901 0,'0'0'0,"0"-21"0,0-22 0,-21 1 15,21 21-15,0 0 0,0-22 0,0 22 16,0 0-16,21 0 0,1 0 16,-1 0-16,21-1 0,-21 22 0,22 0 15,-1-21-15,21 21 0,-20 0 0,-1 0 16,0 21-16,1 1 0,-1-1 16,0 0-16,-20 21 0,-1-21 0,-21 1 15,0 20-15,0-21 0,-21 0 0,-1 22 16,-20-22-16,21 0 15,-21 0-15,-22 0 0,22 0 0,-1-21 16,-20 22-16,21-1 0,-1-21 0,1 21 16,0-21-16,20 0 0,1 0 15,0 0-15,21 21 0,21-21 32,0 0-32,22-21 0,-22 0 15,21 21-15,1-21 0,-1 21 0</inkml:trace>
  <inkml:trace contextRef="#ctx0" brushRef="#br1" timeOffset="122651.1">20934 10816 0,'21'0'47,"0"-21"-32,0 21-15,0 0 0,1-21 16,-1 21-16,0-21 0,0 21 16,-21-21-16,21 21 0,0-22 0,-21 1 15,0 0 1,0 0 0,-21 21-16,0 0 0,0 0 0,0 0 15,0 0-15,-22 21 0,22-21 0,0 21 16,0 0-16,-22 1 0,22-1 15,0 21-15,21-21 0,0 0 0,-21 1 16,21-1-16,0 0 0,0 0 0,0 0 16,0 0-16,21 1 0,0-1 15,0-21-15,1 0 0,-1 21 16,21-21-16,-21 0 0,0 0 0,1 0 16,20 0-16,-21 0 0,0-21 15,22 21-15,-22-21 0,21-1 16,-21 22-16,22-21 0,-1 0 0,0 0 15</inkml:trace>
  <inkml:trace contextRef="#ctx0" brushRef="#br1" timeOffset="123091.85">21653 10562 0,'0'-21'16,"0"42"-16,0-63 0,-21 42 16,0 0-1,0 21-15,0 0 0,0 0 16,21 1-16,-22 20 0,1-21 0,0 21 15,21-20-15,0 20 0,-21-21 0,21 21 16,0-20-16,0 20 16,0-21-16,0 0 0,21 0 0,0 1 15,22-1-15,-22-21 0,0 0 16,0 0-16,0 0 0,0 0 0,22 0 16,-22 0-16,21 0 0,1-21 15,-22 21-15,21-22 0,0 1 0,-20 0 16,-1 0-16,0 0 0,0-22 0,0 22 15,0 0-15,-21-21 0,22 21 16,-22-1-16,0 1 0,0 0 0,0 42 31,0 0-31,0 1 0,-22-1 16,1 0-16,21 0 0,-21 0 16,21 22-16,0-22 0,0 0 0,-21 0 15,21 0-15,0 0 0,0 1 16,0-1-16,21-21 15,0 0 1,0 0-16,1-21 31,-22-1-31,21 22 0,-21-21 0,21 0 16</inkml:trace>
  <inkml:trace contextRef="#ctx0" brushRef="#br1" timeOffset="123287.81">22119 10456 0,'0'-21'0,"0"42"0,-21-63 16,0 42-16,21-21 16,0 42 62,21-21-78,-21 21 15,21-21-15,-21 21 0</inkml:trace>
  <inkml:trace contextRef="#ctx0" brushRef="#br1" timeOffset="124678.94">22225 10901 0,'21'0'16,"0"0"-16,0 0 16,1 0-16,-1 0 0,0-21 0,0 21 15,0-21-15,22-1 0,-22 22 0,0-21 16,0 0-16,0 0 0,22 0 16,-22-22-16,0 22 0,0-21 15,-21 21-15,21-22 0,-21 1 0,21 0 16,-21 21-16,0-22 0,0 1 15,0 21-15,0 0 0,0-1 0,0 1 16,0 0-16,-21 21 16,21 21-1,-21 0-15,21 22 0,0-22 0,-21 21 16,0 1-16,0-1 0,21 0 16,-22 22-16,22-22 0,-21 0 0,0 22 15,0-22-15,21 1 0,-21 20 0,0-21 16,-1 22-16,1-22 0,21 22 15,-21-22-15,0 22 0,21-22 16,-21 21-16,0 1 0,21-1 0,0 1 16,0-1-16,-22-20 0,22 20 0,0 1 15,-21-1-15,21 1 0,0-1 0,0 1 16,0-22-16,0 22 0,0-22 16,0 0-16,0 1 0,0-22 0,0 0 15,0 0-15,0 0 0,21-21 16,1 0-16,20 0 0,-21-21 15,0 0-15,0 0 0,1 0 0,20-1 16,0-20-16,-21 21 0,22-21 0,-22-1 16,21-20-16,-21 20 0,1-20 0,-1-1 15,-21 1-15,0-1 16,0 1-16,0-1 0,0 1 0,-21-22 16,-1 22-16,1-22 0,-21 22 0,21-1 15,-22 1-15,22 20 0,0-20 0,-21 20 16,21 22-16,-1-21 0,22 21 15,0 0-15,-21 21 0,21-22 0,21 22 32,1 0-17,-1 0-15,0 0 0,21 0 0,-21-21 16,22 21-16,-1-21 0,-21 21 16,22-21-16,-1 21 0,-21-21 0,21 0 15,1 21-15,-22-22 0,21 1 16,-21 0-16,1-21 0,-1 21 0,0-1 15,0 1-15,-21 0 0,0-21 16,0 21-16,0-1 0,0 1 0,0 0 16,-21 21 15,0 0-31,0 21 0,21 0 16,0 1-16,0-1 0,0 0 15,-22 21-15,22-21 0,0 22 0,0-22 16,0 0-16,0 21 0,0-20 15,0-1-15,0 0 0,22 0 16,-1 0-16,0 0 0,0-21 16,0 0-16,0 0 0,1 0 15,-1 0-15,21 0 0,-21 0 16,0 0-16,1 0 0,-1-21 0,0 0 16,0 0-16,0 0 0,0 0 0,-21-1 15,0 1-15,22 0 0,-22 0 16,21 0-16,-21-22 0,0 22 15,21 0-15,-21 0 0,0 0 0,0 42 47,0 0-47,-21 0 0,21 0 16,0 1-16,-21-1 0,21 21 16,0-21-16,0 0 0,0 1 0,0-1 15,0 0-15,0 0 0,0 0 16,21 0-16,0-21 0,0 0 15,0 0-15,0 0 0,1 0 16,-1 0-16,0 0 0,21-21 16,-42 0-16,43 0 0,-22 21 15,0-21-15,0-22 0,0 22 0,22 0 16,-22 0-16,0-21 0,0 20 16,21 1-16,-20 0 0,-22 0 15,21 21-15,-21 21 16,0 0-1,0 0-15,0 22 0,0-22 16,0 0-16,0 0 0,21 0 0,-21 1 16,0-1-16,21 0 15,0-21-15,-21 21 0,21-21 16,1 0-16,-1 0 16,0 0-1,0-21-15,0 0 16,-21 0-16,21 21 0,-21-22 0,0 1 15,0 0-15,0 0 0,0 0 16,0 0-16,0-1 0</inkml:trace>
  <inkml:trace contextRef="#ctx0" brushRef="#br1" timeOffset="124931.82">23410 10139 0,'0'0'0,"-63"-21"31,42 21-31,-1 0 94,1 0-94</inkml:trace>
  <inkml:trace contextRef="#ctx0" brushRef="#br1" timeOffset="126207.84">9334 12531 0,'0'-21'16,"-21"21"-16,0 0 0,0 0 15,0 0-15,0 0 16,-1 21-16,1-21 0,0 21 0,-21 0 16,21 0-16,-1 22 0,1-22 0,0 21 15,-21 0-15,21 1 0,-1 20 16,1-20-16,21 20 0,-21-21 0,21 22 15,0-22-15,0 1 0,0-1 16,0 0-16,0 1 0,21-22 0,-21 21 16,43-21-16,-22 0 0,21 1 0,-21-22 15,22 21-15,-22-21 0,21 0 16,0 0-16,1 0 0,-22 0 16,21 0-16,1-21 0,-22-1 0,21 22 15,-21-21-15,0 0 0,1 0 0,-1 0 16,0 0-16,-21-1 15,0-20-15,0 21 0,0 0 0,0 0 16,-21-1-16,-22 1 0,22 0 0,0 0 16,0 0-16,0 0 0,0 21 15,-22 0-15,22 0 0,0 0 0,0 0 16,0 21-16,-1 0 0,1 0 16,0 0-16,0 0 0,21 1 15,-21 20-15,21-21 0,0 0 0,0 0 0,0 1 16,0-1-16,0 0 0,0 0 15,21 0-15,0-21 16,0 0-16,0 0 0,1 0 16,-1 0-16,0 0 0,0 0 15,0-21-15</inkml:trace>
  <inkml:trace contextRef="#ctx0" brushRef="#br1" timeOffset="126559.01">9927 12975 0,'-21'21'16,"21"1"-16,-21-22 15,42 0 16,-21-22-31,21 1 16,-21 0 0,0 0-16,-21 21 15,0 0-15,0 0 16,-1 0 0,22 21-16,-21 0 15,21 0-15,0 1 16,0-1-1,21-21 1,1 0 0</inkml:trace>
  <inkml:trace contextRef="#ctx0" brushRef="#br1" timeOffset="135076.26">10837 12679 0,'21'0'0,"1"-21"16,-22 0-16,0-1 15,0 1 1,0 0-16,0 0 16,0 0-16,0 0 15,0 42 1,0 0 0,0 0-16,0 0 0,0 0 15,0 1-15,0-1 0,0 21 0,0-21 16,0 22-16,0-1 0,0-21 0,0 21 15,0-20-15,0-1 0,0 0 16,0 0-16,0 0 0,0 0 0,0 1 16,0-1-1,21-21 1,0 0-16,0 0 16,0-21-16,0-1 0,1 1 15,-22 0-15,21 0 0,0 0 0,0 0 16,-21-1-16,0 1 0,21-21 0,-21 21 15,21 0-15,-21-1 0,22 1 16,-22 0-16,0 0 0,0 42 31,21 0-31,-21 0 16,0 1-16,0-1 0,21 21 0,-21-21 16,0 22-16,0-22 15,0 0-15,0 21 0,21-21 0,-21 1 16,21-1-16,0-21 0,-21 21 0,22 0 15,-1-21-15,0 0 16,0 0-16,0 0 0,0 0 0,1 0 16,-1 0-16,0-21 0,0 21 0,0-21 15,0 0-15,-21-1 0,22 1 16,-1 0-16,-21-21 0,21 21 0,-21-22 16,0 22-16,0-21 0,0-1 15,0 22-15,0-21 0,0 0 0,0 20 16,0-20-16,0 21 0,0 0 0,0 0 15,0-1 1,0 44 0,0-1-1,0 0-15,0 21 16,0-21-16,0 1 0,0 20 0,0 0 16,0 1-16,0-22 0,0 21 0,21 0 15,-21-20-15,21 20 0,-21-21 16,21 0-16,1 0 0,-1 1 0,21-1 15,-21 0-15,0-21 0,22 0 16,-22 0-16,21 0 0,-21 0 0,22 0 16,-1 0-16,-21 0 0,22-21 0,-22 21 15,21-21-15,-21-1 16,22 1-16,-22-21 0,0 21 0,0-22 16,0 22-16,-21-21 0,21 21 0,-21-22 15,0 22-15,0-21 0,0 21 16,0 0-16,-21-1 0,0 1 0,0 0 15,0 21-15,0 0 0,-1 0 16,1 0-16,0 21 0,0 0 16,0 1-16,21-1 0,-21 0 0,21 0 15,0 21-15,0-20 0,0 20 0,0-21 16,0 0-16,21 0 0,0 1 16,0-1-16,0 0 0,22 0 0,-22-21 15,0 0-15,0 21 0,0-21 16,22 0-16,-22 0 0,0 0 15,0 0-15,0 0 0,0 0 0,1 0 16,-1 0-16,0-21 0,0 0 16,-21 0-16,21 0 0,-21-1 0,21 1 15</inkml:trace>
  <inkml:trace contextRef="#ctx0" brushRef="#br1" timeOffset="136491.94">13377 12467 0,'21'-21'0,"-42"42"0,85-63 0,-43 42 0,0-21 16,0 0-16,-21-1 0,21 22 15,-21-21-15,22 0 0,-22 0 0,0 0 16,0 0-16,0-1 0,-22 22 16,1-21-16,0 21 0,0 0 15,0 0-15,-22 0 0,22 0 0,0 0 16,-21 0-16,21 21 0,-1 1 0,-20-1 16,21 0-16,0 21 15,0 1-15,-1-22 0,22 21 0,0 0 16,-21 1-16,21-1 0,0 0 15,0 1-15,0-1 0,0 22 0,0-43 16,0 21-16,0 0 0,21 1 0,1-22 16,-1 0-16,0 0 0,21 0 15,-21 1-15,22-22 0,-22 0 0,21 0 16,1 0-16,-1 0 0,0 0 0,1-22 16,-1 22-16,0-21 0,1 0 15,-22 0-15,21-21 0,0 20 16,1 1-16,-22-21 0,0 21 0,0-22 15,0 22-15,1-21 0,-22 21 16,0-22-16,0 22 0,0-21 0,0 21 16,0 0-16,-22-1 0,1 1 15,0 0-15,0 21 0,0 0 0,0 0 16,-22 0-16,22 0 0,0 21 0,0 0 16,-22 1-16,22-1 0,0 0 15,0 21-15,0-21 0,0 22 0,-1-1 16,1 0-16,21-20 0,0 20 15,0-21-15,0 21 0,0-20 16,0-1-16,0 0 0,21 0 0,1-21 16,-1 0-16,0 0 15,0 0-15,0 0 0,0 0 0,1-21 16,20 21-16,-21-21 0,0 0 0,22-1 16,-22 1-16,0 0 0,0-21 15,0 21-15,0-1 0,-21-20 0,0 21 16,0 0-16,0 0 0,0-1 15,0 1-15,0 0 0,0 0 0,-21 21 16,0 21 0,21 0-1,-21-21-15,21 21 0,0 22 16,0-22-16,0 0 0,0 0 0,0 22 0,0-22 16,0 0-16,0 0 15,21-21-15,0 21 0,0 0 0,1-21 16,-1 0-16,0 0 0,0 0 15,0 0-15,22 0 0,-22 0 0,21 0 16,-21-21-16,22 0 0,-22 21 0,21-21 16,-21 0-16,0 0 0,1-22 15,-1 22-15,0 0 0,0 0 0,-21 0 16,0-22-16,0 22 0,0 0 0,0 0 16,0 0-16,0 42 31,0 0-16,0 0-15,0 21 0,0-20 16,0-1-16,0 21 0,0-21 0,0 0 16,0 22-16,0-22 0,0 0 0,0 0 15,0 22-15,0-22 16,0 0-16,0-42 47,0 0-47,0-1 0,0-20 15,0 21-15,0 0 0,0-22 16,0 22-16,0-21 0,21 21 16,0-22-16,1 1 0,-1 21 0,0 0 15,21-22-15,-21 22 0,22 21 16,-1-21-16,0 21 0,1 0 0,-1 0 16,-21 21-16,22-21 0,-1 21 0,-21 1 15,0-1-15,0 0 0,1 0 16,-22 21-16,0-20 0,0-1 0,0 0 15,0 21-15,0-21 0,0 1 0,-22-1 16,1 0-16,21 0 16,-21 0-16,0-21 15,42-21 17,0 21-32</inkml:trace>
  <inkml:trace contextRef="#ctx0" brushRef="#br1" timeOffset="138867.57">15769 12869 0,'0'-21'31,"0"0"-16,0 0-15,0 0 16,0 0-16,0-1 0,0 1 0,0 0 16,0 0-16,0 0 0,0 0 15,0-1-15,0-20 0,0 21 16,21-21-16,0 20 0,1-20 0,-22 21 16,21 0-16,0-22 0,0 22 15,0 21-15,0-21 0,1 21 0,-1 0 16,0 0-16,0 0 0,0 0 0,-21 21 15,0 0 1,0 1-16,0-1 0,0 0 16,0-42 46,0 0-62,0-1 0,0 1 16,0 0-16,-21 0 15,0 0 1,0 21-16,0 0 0,-1 0 16,1 0-16,0 0 15,21 21-15,-21 0 0,0 0 0,0 0 16,21 1-16,-22 20 0,22 0 0,-21-21 16,21 22-16,0-1 0,0-21 15,0 22-15,0-1 0,0 0 0,0-21 16,0 22-16,0-22 0,21 0 0,-21 0 15,22 0-15,-1-21 16,0 22-16,21-22 0,-21 0 0,1 0 16,-1 0-16,0 0 0,21 0 0,-21-22 15,1 22-15,20-21 0,-21 0 16,21 0-16,-20-21 0,20 20 0,-21-20 16,0 21-16,22-21 0,-22 20 15,0-20-15,0 21 0,0-21 0,0 20 16,-21 1-16,22 0 0,-1 0 15,-21 42 17,0 0-32,0 0 0,0 1 15,0-1-15,0 0 16,0 0-16,21 0 0,-21 0 0,21 22 16,-21-22-16,21 0 0,0 0 0,1-21 15,-22 21-15,21 1 0,0-22 16,0 0-16,0 21 0,0-21 0,1 0 15,-1 0-15,0 0 0,0 0 16,0-21-16,0 21 0,1-22 0,-1 1 16,0 0-16,0 0 0,0 0 15,0 0-15,1-22 0,-1 1 16,0 0-16,-21 20 0,0 1 0,21-21 16,-21 21-16,21 21 0,-21-21 15,0-1-15,-21 44 31,0-1-31,21 0 16,0 0-16,0 0 0,-21 0 16,21 1-16,-21-1 0,21 0 0,0 0 15,0 0-15,0 0 0,0 22 16,0-22-16,0 0 0,21 0 0,0-21 16,-21 21-16,21 1 0,0-22 0,0 0 15,22 21-15,-22-21 16,0 0-16,21 0 0,-20 0 0,20 0 0,0 0 15,1 0-15,-22-21 0,21-1 0,0 22 16,1-21-16,-22 0 16,21 0-16,-21 0 0,1 0 0,-1-1 15,0 1-15,0 0 0,0-21 0,0 21 16,-21-22-16,0 22 0,0-21 16,0 21-16,0-1 0,0 1 0,-21 0 15,0 21-15,0 0 0,0 0 16,0 0-16,-1 0 0,-20 21 15,21 0-15,0 1 0,0-1 16,-1 0-16,-20 0 0,42 21 16,-21-20-16,21-1 0,-21 21 0,21-21 15,0 0-15,0 1 0,0-1 0,0 0 16,0 0-16,21 0 0,0-21 16,0 0-16,-21 21 0,21-21 0,1 0 15,-1 0-15,0 0 0,0 0 0,21-21 16,-20 21-16,-1-21 0,0 0 15,0 21-15,0-21 0,0 0 0,-21-1 16,22 1-16,-22 0 0,0 0 0,0 0 16,0-22-16,0 22 0,0 0 15,0 0-15,-22 21 47,1 0-47,21 21 0,-21-21 16,21 21-16,0 0 0,0 1 15,0-1 1,21-21 15,0 0-15,-21-21 0,22 21-16,-22-22 0,21 1 15,-21 0-15,0 0 16,0 0-1,0 0 1,0 42 15,0 0-15,0 0-16,0 0 0,0 0 16,0 1-16,21-1 0,-21 0 0,0 0 15,21 0-15,-21 0 0,0 1 16,21-1-16,0 0 0,1 0 15,-1-21-15,0 0 0,-21 21 0,21-21 16,21 0-16,-20 0 0,-1 0 16,21 0-16,-21 0 0,22 0 15,-22 0-15,0-21 0,21 0 0,-21 0 16,1 0-16,-1-1 0,0 1 16,21-21-16,-21 0 0,1 20 0,-1-20 15,0-21-15,-21 20 0,21 1 16,0-22-16,-21 22 0,0-21 0,0 20 15,0 1-15,0 0 0,0-1 0,0 22 16,0 0-16,0 0 0,0 0 16,-21 21-1,0 21-15,0 0 0,21 21 16,0 1-16,0-22 0,-21 21 16,21 0-16,0 1 0,0-1 15,0 0-15,-22 1 0,22-1 0,0 0 16,0-20-16,0 20 0,0-21 15,0 0-15,22 22 0,-1-22 0,-21 0 16,21 0-16,0-21 0,0 21 16,0 0-16,1-21 0,-1 22 0,0-22 15,21 21-15,-21-21 0,22 0 0,-1 0 16,-21 0-16,22 0 0,-1 0 16,-21 0-16,21 0 0,-20-21 0,-1-1 15,0 22-15,0-21 0,0 0 16,0 0-16,1 0 0,-22 0 15,0-1-15,0 1 0,0 0 0,0 0 16,0 0-16,-22 21 16,1 0-1,0 0-15,21 21 0,0 0 16,-21 0-16,21 0 0,-21 1 0,21-1 16,0 0-16,0 0 15,0 0-15,0 0 0,21-21 16,0 22-16,0-22 15,0 0-15,1 0 16,-1 0-16,0 0 0,0-22 0,0 22 16,0-21-16,1 21 0,-1-21 15,0 0-15,-21 0 0,21 21 16,-21-21-16,21-1 0,-21 1 0,0 0 16,0 0-16,0 0 0,0 0 0</inkml:trace>
  <inkml:trace contextRef="#ctx0" brushRef="#br1" timeOffset="139088.45">18203 12277 0,'0'0'16,"-21"0"-16,0 0 0,42 0 31,21 0-31,-20 0 0,20 0 15,0 0-15,1 0 0,-1 0 0,21 0 16,-20 0-16,-1 0 0,0 0 0,1 0 16,-1 0-16,-21-21 0,0 21 15,1-22-15,-1 22 0,0-21 0</inkml:trace>
  <inkml:trace contextRef="#ctx0" brushRef="#br1" timeOffset="139788.09">20235 12192 0,'0'0'0,"0"-21"0,0 0 0,-21 0 15,21-1-15,0 1 0,-21 21 16,0-21-16,0 21 0,-1 0 16,1 0-16,0 21 0,21 0 15,-21 1-15,0-1 16,0 21-16,-1-21 0,22 22 0,-21-1 16,0-21-16,0 21 0,0 1 0,21-1 15,0-21-15,-21 22 0,21-22 16,0 0-16,0 21 0,0-21 0,0 1 15,0-1-15,21 0 0,0 0 0,0-21 16,0 21-16,22-21 0,-22 0 16,21 0-16,0 0 0,22 0 15,-22-21-15,1 0 0,20 0 0,-21 0 16,1-1-16,-22 1 16,21 0-16,-21 0 0,22-21 0,-43-1 0,0 22 15,0-21-15,0-1 16,0 1-16,0 0 0,-21-1 0,-1 1 15,1 0-15,-21 21 0,0-1 0,20-20 16,-20 42-16,0-21 0,21 21 16,-22 0-16,1 0 0,21 0 0,0 21 15,-22 0-15,22 0 0,21 1 0,0-1 16,-21 0-16,21 21 0,0-21 16,0 1-16,0-1 0,0 0 0,0 0 15,0 0-15,21-21 0,-21 21 16,21-21-16,0 0 0,22 0 0,-22 0 15,21 0-15,-21 0 0</inkml:trace>
  <inkml:trace contextRef="#ctx0" brushRef="#br1" timeOffset="140776.51">20786 11917 0,'0'0'0,"0"-42"0,0 20 0,0 1 16,-22 21-1,22 21 1,0 1 0,0 20-16,0-21 0,0 21 15,0 1-15,0-1 0,0 0 0,0 1 16,0-1-16,0 0 0,0 1 16,0-1-16,0 0 0,0-20 15,0 20-15,0-21 0,-21 21 0,21-20 16,-21-1-16,21 0 0,-21 0 0,21 0 15,0 0-15,-21-21 16,21-21 15,0 0-15,0 0-16,21 0 0,0 0 16,-21-1-16,21-20 0,0 21 15,-21 0-15,22-22 0,-1 22 0,0 0 16,0 0-16,0 0 0,0 21 15,22 0-15,-22 0 0,0 0 16,0 0-16,22 0 0,-22 0 0,0 21 16,0 0-16,0 0 0,0 0 0,1 1 15,-1-1-15,-21 21 0,0-21 16,0 0-16,0 1 0,0-1 0,0 0 16,-21 0-16,-1 0 0,1 0 0,0-21 15,0 22-15,-21-22 0,20 0 16,1 21-16,0-21 0,-21 0 0,21 0 15,-1 0-15,1 0 0,0 0 16,42 0 47,0 0-63,1 0 0,-1 0 15,0 0-15,0 0 0,0 0 0,22-21 16,-22 21-16,21 0 0,-21 0 15,22-22-15,-22 22 0,21-21 0,-21 21 16,22-21-16,-22 21 0,21-21 16,-21 0-16,22 21 0,-22-21 0,0-1 15,0 1-15,0 0 0,0-21 0,1 21 16,-22-1-16,21 1 0,-21 0 16,21 0-16,-21 0 0,0 0 15,0 42 16,-21 0-31,21 0 16,-21 0-16,-1 0 0,1 22 0,21-22 16,-21 21-16,0-21 0,0 22 15,21-1-15,-21-21 0,21 22 0,-22-1 16,22 0-16,0 1 0,0-1 16,0 21-16,0-20 0,0-1 0,0 0 15,0 1-15,0-1 0,0 0 16,0 1-16,0-1 0,0-21 0,0 22 0,0-22 15,0 0-15,0 0 16,-21 0-16,21 0 0,-21-21 16,0 0-1,21-21 1,0 0 0,0 0-16,0 0 0,0 0 0,0-1 15,0-20-15,21 21 0,-21 0 16,21-22-16,-21 1 0</inkml:trace>
  <inkml:trace contextRef="#ctx0" brushRef="#br1" timeOffset="140895.45">21569 12065 0,'0'0'0,"0"-21"0,-21 0 16</inkml:trace>
  <inkml:trace contextRef="#ctx0" brushRef="#br1" timeOffset="140991.4">21548 12129 0,'21'0'16,"0"0"-16,0 0 0</inkml:trace>
  <inkml:trace contextRef="#ctx0" brushRef="#br1" timeOffset="141339.2">21886 12340 0,'0'0'0,"21"0"0,1 0 16,-1 0-16,0 0 16,0 0-16,0 0 0,-21-21 15,21 21-15,-21-21 0,22 21 16,-22-21-16,0 0 0,0-1 15,0 1-15,0 0 0,-22 21 16,1 0-16,0 0 16,0 0-16,0 0 15,0 21-15,-1 0 0,-20 1 0,42-1 16,-21 0-16,0 21 0,0-21 0,21 1 16,0 20-16,-22-21 0,22 0 15,0 0-15,0 1 0,0-1 0,22 0 16,-1-21-16,-21 21 0,21-21 15,0 0-15,0 0 0,0 0 0,22 0 16,-22 0-16,0 0 0,0 0 16,22 0-16,-22-21 0,21 21 15,-21-21-15,0 0 0,22-1 0,-1-20 16</inkml:trace>
  <inkml:trace contextRef="#ctx0" brushRef="#br1" timeOffset="141628.03">22606 11959 0,'0'-63'0,"0"-43"31,-64 423-31,128-465 0,-64-42 0,-21 211 31,0 0-31,-1 21 0,22-20 16,-21 20-16,21 0 0,-21 1 16,21 20-16,-21-21 0,0 1 15,21 20-15,0-20 0,0-1 0,0 0 16,0-21-16,0 22 0,0-1 0,0-21 15,0 0-15,0 1 0,0-1 16,0 0-16,0 0 0,21-21 16,0 0-16,0 0 0,0 0 15,1 0-15,20 0 0,-21 0 16,0-21-16,0 0 0,1 21 0,20-21 16,-21-1-16,-21 1 0,21 0 0,0 0 15</inkml:trace>
  <inkml:trace contextRef="#ctx0" brushRef="#br1" timeOffset="141826.92">22415 12192 0,'-21'0'0,"42"0"0,-21 0 47,22 0-47,-1 0 0,21 0 0,-21 0 16,0 0-16,22 0 0,-22 0 15,21 0-15,-21 0 0,22 0 0,-22 0 16,0 0-16,0 0 0,0-21 0,-21 0 16,22 21-1,-22-21-15</inkml:trace>
  <inkml:trace contextRef="#ctx0" brushRef="#br1" timeOffset="144175.21">24003 12361 0,'0'0'0,"21"0"0,0 0 0,0-21 16,1 0-16,-1 21 0,-21-21 0,0 0 15,0 0-15,21-1 16,-21 1-16,0 0 0,0-21 0,0 21 15,0-22-15,-21 22 0,0-21 0,-1 21 0,1-1 16,0 1-16,0 0 16,-21 21-16,20 0 0,1 0 0,-21 0 15,21 21-15,-22 0 0,22 22 16,0-22-16,-21 21 0,21 1 0,-1-1 16,1 0-16,0 1 0,21-22 0,-21 21 15,21-21-15,0 0 0,0 1 16,0-1-16,21 0 0,21 0 0,-20-21 15,-1 0-15,0 0 0,21 0 0,1 0 16,-22 0-16,21 0 16,-21 0-16,22-21 0,-22 21 0,21-21 15,-21 0-15,0-1 0,1 1 0,-1-21 16,0 21-16,0-22 0,-21 22 16,0-21-16,21 21 0,-21-22 0,0 22 15,0 0-15,0 42 31,0 0-31,0 22 0,0-22 0,0 21 16,-21-21-16,21 22 0,0-22 16,0 0-16,0 21 0,0-20 0,0-1 15,21-21-15,-21 21 0,21 0 0,1-21 16,-1 0-16,0 0 16,0 0-16,21 0 0,-20 0 0,-1 0 15,0-21-15,0 21 0,0-21 0,0 0 16,1-1-16,-1 1 0,0 0 15,0-21-15,0-1 0,0 1 0,1 0 16,-1-1-16,0 1 0,0 0 0,0 21 16,0-22-16,1 22 0,-1 0 15,0 21-15,0 0 0,0 21 16,-21 0-16,0 0 16,0 1-16,0-1 0,0 0 15,0 0-15,0 0 0,0 0 16,0-42 31,0 0-47,0 0 15,0 0-15,0 0 0,0-1 0,0 1 16,0 0-16,-21 0 0,21 0 0,-21 21 16,21-21-16,-21 21 0,0 0 15,-1 0-15,1 21 16,0 0-16,21 21 0,-21-21 15,21 1-15,-21 20 0,21-21 0,-21 21 16,21 1-16,0-22 0,0 0 16,0 21-16,0-20 0,0-1 0,21 0 15,0 0-15,0 0 0,0 0 16,0-21-16,1 22 0,-1-22 0,21 0 16,-21 0-16,0 0 0,22 0 15,-22 0-15,0 0 0,0 0 0,0-22 16,22 1-16,-22 0 0,0 0 0,0 0 15,0-22-15,1 22 0,-1-21 16,0 0-16,0-1 0,0 1 0,0 0 16,1 20-16,-1-20 0,0 21 15,0 0-15,0 21 0,0-21 0,1 21 16,-1 0 0,-21 21-16,0 0 15,0 0-15,0 0 16,0 0-16,0-42 62,0 0-62,0 0 16,0 0-16,0 0 16,0-1-16,-21 22 15,-1 0 1,1 0-16,0 0 15,0 22-15,0-1 16,21 21-16,-21-21 0,-1 0 16,22 1-16,-21 20 0,21-21 0,0 21 15,-21-20-15,21 20 0,0-21 16,0 0-16,0 22 0,0-22 0,0 0 16,21 0-16,0 0 0,1 0 0,-1-21 15,0 22-15,0-22 0,0 0 16,22 0-16,-22 0 0,21 0 15,0 0-15,-20 0 0,20 0 0,0-22 0,-21 1 16,22 0-16,-1 0 16,-21 0-16,22 0 0,-22-22 0,0 1 15,0 0-15,0 20 0,0-20 0,1 0 16,-22-1-16,21 22 0,-21 0 16,0 0-16,0 0 0,-21 21 15,-1 0 1,1 21-16,0 0 0,0 0 15,21 0-15,-21 1 0,0 20 0,-1-21 16,22 21-16,0-20 0,-21-1 16,21 21-16,0-21 0,0 0 0,0 22 15,0-22-15,0 0 0,0 0 16,21 0-16,1-21 0,-1 0 16,0 0-16,0 0 0,0 0 15,22 0-15,-1 0 0,0 0 0,1 0 16,-22-21-16,21 21 0,0-21 15,1 0-15,-1 0 0,-21-22 0,22 22 16,-22 0-16,0-21 0,0-1 0,0 22 16,0-21-16,1 0 0,-22 20 15,0 1-15,0 0 0,0 0 0,-22 21 32,1 0-32,0 0 0,0 0 15,21 21-15,-21 0 0,21 0 16,0 1-16,0-1 0,0 0 0,0 0 15,0 21-15,0-20 0,21-1 16,0 0-16,-21 0 0,0 0 0,21 0 16,0 1-16,-21-1 15,22 0-15,-22 0 16,-22-21 15,1 0-31,0 0 0,0-21 16,0 21-16,0-21 15,-1 21 1,44 0 31,-1 0-47,0 0 0,0 0 16,0 0-16,0 0 15,1 0-15,-1 0 0,0 0 0,0 0 16,0 0-16,22-21 0,-22-1 0,0 22 15,0-21-15,0 0 0,22 0 16,-1-21-16,-21 20 0,21-20 16,-20 21-16,-1-21 0,0-1 0,0 22 15,-21 0-15,0 0 0,0 0 16,0-1-16,0 1 0,-21 21 16,0 21-1,0 1-15,-1-22 0,1 21 16,21 21-16,0-21 0,0 0 0,0 22 15,-21-22-15,21 21 0,0-21 16,0 1-16,0 20 0,0-21 0,0 0 16,0 0-16,0 1 0,0-1 0,0 0 15,0 0-15,0 0 16,0 0-16,-21-21 31,0 0-15,0 0-16,-1 0 15,1 0-15,0 0 0,0 0 0,-21 0 16,20 0-16</inkml:trace>
  <inkml:trace contextRef="#ctx0" brushRef="#br1" timeOffset="144643.79">22394 12975 0,'0'-42'0,"0"84"0,0-105 16,21 42-16,-21-1 0,0 44 31,22-22-31,-1 42 16,-21-21-16,21 21 0,-21-20 0,21 20 15,0 0-15,0 1 0,-21-1 16,0 0-16,22-21 0,-1 22 0,-21-22 16,0 0-16,0 21 0,0-20 0,0-1 15,21 0-15,-21 0 16,0 0-16,21-42 31,-21 0-15,0 0-16</inkml:trace>
  <inkml:trace contextRef="#ctx0" brushRef="#br1" timeOffset="144895.65">22923 12996 0,'0'0'0,"22"-42"0,-1 21 0,-21 0 0,0 0 16,0-1-16,21 22 0,-21 22 16,0-1-1,-21 0-15,0 0 0,21 21 16,-22-20-16,1 20 0,0 0 0,-21 1 15,21-1-15,-1-21 0,1 21 16,-21 1-16,21-22 0,0 21 0,-1-21 16,1 1-16,0-1 0,21 0 15,0 0-15,0 0 0,0 0 16,21-21 15,0-21-31,1 0 0,-1 21 16,0-21-16,0 0 0</inkml:trace>
  <inkml:trace contextRef="#ctx0" brushRef="#br1" timeOffset="145115.51">22987 13187 0,'0'0'0,"21"-21"0,-21 42 32,0 0-17,0 0-15,0 0 0,0 1 0,0-1 16,-21-21-16,21 21 0,0 0 15,0 0-15,0 0 0,0 1 16,0-1 0,0-42 15,0-1-15,0 1-16</inkml:trace>
  <inkml:trace contextRef="#ctx0" brushRef="#br1" timeOffset="145283.43">23029 12975 0,'0'0'0,"21"-21"16,-21 42 46,22-21-46,-22 21-16,21 1 15,0-22-15</inkml:trace>
  <inkml:trace contextRef="#ctx0" brushRef="#br1" timeOffset="145808.12">23622 13229 0,'0'0'0,"0"-21"15,0 0-15,0 0 16,0 0-16,0-1 16,0 1-16,0 0 0,0 0 0,-21 0 15,0 0-15,-1 21 16,1 0-16,0 0 0,0 0 16,0 0-16,0 21 0,-1 0 0,1 0 15,0 21-15,0-20 0,0 20 16,0-21-16,-1 21 0,22-20 15,0 20-15,-21-21 0,21 0 16,0 0-16,0 1 0,0-1 0,0 0 16,0 0-16,21-21 0,1 0 15,-1 0-15,0 0 0,0 0 16,0 0-16,22-21 0,-22 21 16,0-21-16,0 0 0,0-1 0,0 1 15,1 0-15,-1 0 0,0 0 16,0-22-16,0 22 0,0-21 15,1 21-15,-22 0 0,21-22 0,0 22 16,-21 42 0,0 0-1,0 1-15,0-1 0,0 0 0,0 0 16,-21 21-16,21-20 0,0-1 16,0 0-16,0 0 0,0 0 0,0 0 15,0 1-15,21-1 0,0-21 0,0 21 16,0-21-16,1 0 0,-1 0 15,21 0-15,-21 0 0,22 0 0,-22 0 16,21 0-16,-21 0 0,22-21 16</inkml:trace>
  <inkml:trace contextRef="#ctx0" brushRef="#br1" timeOffset="146122.94">24871 12869 0,'0'-21'16,"0"0"-16,0 0 16,0 42 15,0 21-15,0-20-16,-21 20 0,-1 0 0,22 1 15,-21-1-15,0 0 0,21 1 16,-21-22-16,0 21 0,0 0 0,21-20 15,0 20-15,-22-21 0,22 0 0,-21 0 16,21 1-16,0-1 0,0 0 16,0-42 15,21 21-15,-21-21-16,22-1 0,-1 1 0,-21 0 15</inkml:trace>
  <inkml:trace contextRef="#ctx0" brushRef="#br1" timeOffset="146619.66">24828 13060 0,'0'-64'0,"0"22"16,-21 169-16,42-148 0,-21-106 0,0 106 0,0 0 0,22-1 15,-22 1-15,21 0 0,-21 0 0,21 0 16,0 21-16,0-21 0,0-1 16,1 1-16,-1 21 0,0 0 0,0-21 15,21 21-15,-20 0 0,-1 0 16,0 0-16,0 21 0,0 0 0,-21 22 15,0-22-15,0 0 0,0 21 16,0-20-16,0 20 0,-21-21 0,0 21 16,0-20-16,-22-1 0,22 0 15,-21 0-15,21 0 0,-22 0 16,1 1-16,21-22 0,0 0 0,-22 21 16,22-21-16,0 0 0,0 0 0,0 0 15,21-21 1,0-1-16,0 1 15,21 21 1,0 0 0,-21 21-16,0 1 15,0-1-15,0 0 16,0 0-16,0 0 0,0 0 0,21 1 16,-21-1-16,21 0 0,-21 0 15,22-21-15,-1 21 0,-21 0 16,21-21-16,0 0 0,-21 22 0,21-22 15,0 0-15,1 0 0,-1 0 0,0 0 16,0 0-16,0 0 0,0-22 16,1 1-1,-1 0-15,0 0 16,0 21-16,-21-21 0,21 0 16,0 21-16,-21-22 0,22 22 15</inkml:trace>
  <inkml:trace contextRef="#ctx0" brushRef="#br1" timeOffset="146947.47">25548 13123 0,'0'0'0,"-21"22"0,0-1 16,0-21-16,21 21 15,0 0-15,21-21 31,0 0-15,0 0-16,0-21 0,-21 0 16,0 0-16,0-1 15,0 1-15,0 0 16,0 0-16,0 0 16,-21 21-1,0 21 1,21 0-16,-21-21 0,21 21 15,0 0-15,0 1 16,0-1 0,21-21-16</inkml:trace>
  <inkml:trace contextRef="#ctx0" brushRef="#br1" timeOffset="147291.26">25950 12827 0,'0'0'16,"0"-42"-16,0 21 0,0-1 0,0 1 15,0 0-15,0 42 32,0 0-32,21 1 0,-21 20 0,0-21 15,22 21-15,-22 1 0,0-22 16,0 21-16,0 1 0,0-22 0,0 21 15,21 0-15,-21-20 16,0 20-16,0-21 0,0 0 0,0 22 16,21-22-16,0 0 0,0 0 0,-21 0 15,21 0-15,1-21 16,-22 22 0,0-44-1,21 1 1,0 0-16,0 0 15,-21 0-15,21 0 0,0-1 0</inkml:trace>
  <inkml:trace contextRef="#ctx0" brushRef="#br1" timeOffset="147585.1">26606 12721 0,'0'-21'0,"0"42"0,0-63 0,0 21 16,0 42-1,-21 0 1,0 0-16,0 0 0,0 22 0,0-22 16,-1 21-16,-20 1 0,21-1 15,0 0-15,0 1 0,-22-1 0,22 0 16,0-21-16,0 22 0,0-22 16,21 21-16,-22-21 0,22 1 15,-21-1-15,0 0 0,21 0 16,0 0-16</inkml:trace>
  <inkml:trace contextRef="#ctx0" brushRef="#br1" timeOffset="150111.62">3746 13864 0,'22'0'15,"-1"0"17,0-21-17,-21 0 1,0 0 15,-21 21-31,0 0 0,-1-21 16,1 21-16,0 0 15,0 0-15,0-22 0,0 22 0,-1 0 16,1 0-16,0 0 0,0 0 16,-21 0-16,20 0 0,1 0 0,0 0 15,-21 0-15,21 0 0,-1 0 16,-20 0-16,21 0 0,0 22 0,-22-22 16,22 21-16,-21 0 0,21-21 15,0 21-15,-1 0 0,-20 0 0,21 1 16,0-1-16,0 0 15,-1 0-15,1 0 0,21 0 0,-21 1 16,0-1-16,0 0 0,21 0 16,0 0-16,-21 22 0,21-22 0,-22 0 15,22 21-15,0-21 0,-21 1 16,21 20-16,0-21 0,0 21 0,0-20 16,0 20-16,0-21 0,0 0 15,0 22-15,0-22 0,0 0 0,0 0 16,0 0-16,0 0 0,21 1 15,-21-1-15,22-21 0,-22 21 16,0 0-16,21-21 0,0 21 0,0-21 16,0 0-16,0 21 15,1-21-15,-1 0 0,0 0 0,0 0 16,0 0-16,0 0 0,22 0 16,-22 0-16,21 0 0,-21 0 0,22-21 15,-1 21-15,-21-21 0,22 21 16,-1-21-16,0 0 0,-21 21 0,22-21 15,-1-1-15,-21 22 0,22-21 16,-22 0-16,0 21 0,0-21 0,0 0 16,0 21-16,1-21 0,-1 21 15,-21-22-15,21 22 0,-21-21 16,21 21-16,-21-21 16,0 42 93,-21 0-93,0 1-16</inkml:trace>
  <inkml:trace contextRef="#ctx0" brushRef="#br1" timeOffset="150715.28">3408 15388 0,'-21'-21'16,"42"42"-16,-42-63 0,-1 21 0,22 0 0,-21-1 15,21 1-15,0 0 16,0 0-16,0 0 0,0 0 0,0-1 16,0 1-1,0 42 17,0 1-17,0-1-15,0 0 16,0 0-16,0 21 0,0 1 0,0-1 15,0 0-15,0 1 0,0-1 16,0 22-16,0-22 0,-21 0 0,21 22 16,-21-22-16,21 0 0,0 22 15,0-22-15,0 1 0,0-1 0,0 0 16,0 1-16,0-22 0,0 21 0,0-21 16,0 0-16,0 1 0,0-1 15,0 0-15,0 0 16,0-42 15,0 0-31,0 0 16,0-1-16,0 1 0,0 0 0,0-21 15,-21 21-15,21-22 0,0 1 0,0 0 16</inkml:trace>
  <inkml:trace contextRef="#ctx0" brushRef="#br1" timeOffset="151378.9">3323 15177 0,'0'0'0,"0"-22"16,0 1-16,0 0 0,0 0 16,-21 21-1,0 0 1,0 0-16,-1 21 0,22 0 15,-21 0-15,0 1 0,21-1 16,-21 0-16,0 21 0,0 1 0,-1-22 16,22 21-16,-21 0 0,0 1 15,0-22-15,0 21 0,0 1 0,-1-22 16,1 21-16,21-21 16,0 0-16,-21 1 0,21-1 0,0 0 15,21-42 32,0 0-47,-21-1 16,22 1-16,-1 0 0,0 0 15,0 0-15,-21 0 0,21-22 0,0 22 16,1-21-16,-1-1 0,0 22 0,0-21 16,0 0-16,0 20 0,1-20 15,-1 0-15,-21 21 0,21-1 16,0 1-16,21-42 15,-20 63 1,-1 21 0,0 0-16,-21 0 0,21 0 15,-21 22-15,21-1 0,0 0 16,-21 1-16,0-22 0,22 21 0,-1 1 16,-21-1-16,21-21 0,0 21 15,-21-20-15,21-1 0,0 0 0,-21 0 16,22 0-16,-1 0 0,0-21 47,-21 22 15</inkml:trace>
  <inkml:trace contextRef="#ctx0" brushRef="#br1" timeOffset="152320.35">3514 16362 0,'21'0'0,"-21"-21"31,0 0-15,-21 21 0,21-22-16,-22 22 0,1 0 15,0 0-15,0 0 16,0-21-16,0 21 0,-1 0 0,-20 0 15,21 0-15,0 0 0,-22 21 16,22-21-16,-21 22 0,21-1 0,-22 0 16,22 0-16,-21 0 0,0 0 15,20 1-15,-20-1 0,21 21 0,0-21 16,-22 22-16,22-1 0,0 0 16,0 1-16,0-1 0,21 21 15,0-20-15,0-1 0,0 0 16,0 1-16,0-1 0,0-21 0,21 22 15,0-1-15,0-21 0,0 0 16,22 0-16,-22 1 0,21-1 0,-21-21 16,22 21-16,-1-21 0,0 0 15,1 0-15,20 0 0,-20 0 0,20 0 16,-21-21-16,22 0 0,-22-1 16,22 22-16,-22-21 0,22 0 15,-22-21-15,0 21 0,-21-1 0,22 1 16,-22 0-16,0 0 0,0 21 15,-21-21-15,0 0 0,0-1 0,0 1 16,0 42 62,-21-21-15</inkml:trace>
  <inkml:trace contextRef="#ctx0" brushRef="#br1" timeOffset="153787.04">1101 18055 0,'0'0'15,"0"21"-15,0 22 31,21-43-15,0-21 0,0-1-16,0 22 15,22-21-15,-22 0 0,0 0 16,0 0-16,21 0 0,-20-22 0,-1 22 16,-21 0-16,0 0 0,0 0 15,0-22-15,0 22 0,0 0 16,0 0-16,0-22 0,-21 22 0,-1 0 15,1 0-15,0 21 0,0 0 16,0-21-16,0 21 16,-1 0-16,1 21 0,21 0 0,-21 0 15,21 0-15,0 22 0,0-1 16,0-21-16,0 22 16,0-1-16,0 0 0,0-21 0,0 22 15,0-22-15,21 21 0,0-21 16,1 1-16,-1-1 0,-21 0 15,21-21-15,0 0 0,0 21 16,0-21-16,1 0 0,-1 0 0,0 0 16,0 0-16,0-21 0,0 0 15,1 0-15,-1-1 16,0 1-16,0 0 0,21 0 0,-20 0 16,-1-22-16,0 22 0,21 0 15,-21 0-15,22 0 0,-22 0 16,0-1-16,0 1 0,0 21 15,1 0-15,-1 0 16,0 21-16,-21 1 0,0-1 16,0 0-16,0 0 0,0 0 15,0 22-15,0-22 0,0 0 16,0 0-16,0 0 0,-21 22 0,0-43 16,21 21-16,-22 0 0,22 0 15,0-42 16,0 0-15,0 0-16,22-1 0,-1 1 16,-21 0-16,21-21 0,0 21 15,0-22-15,-21 22 0,21 0 16,1 0-16,-22 0 0,0-1 0,0 1 16,21 21-16,-21 21 31,0 1-31,0-1 15,-21 0-15,21 0 0,0 0 16,0 22-16,0-22 0,0 21 16,0-21-16,0 0 0,0 1 0,0-1 15,0 0-15,21 0 16,0 0-16,0-21 0,0 0 0,0 0 16,22 0-16,-22 0 0,21 0 15,1 0-15,-22-21 0,21 21 16,0-21-16,1 0 0,-22 0 0,21-1 15,-21 1-15,1-21 0,-1 21 16,0-22-16,0 1 0,-21 0 0,21-1 16,-21 1-16,0 0 0,0-1 15,0 1-15,0 0 0,0 21 16,0-1-16,0 1 0,0 0 0,-21 42 31,21 0-31,-21 1 16,21 20-16,0-21 0,0 21 15,-21 1-15,21-1 0,0 0 0,0 1 16,0-1-16,0-21 0,0 22 16,0-1-16,0-21 0,0 0 15,0 0-15,0 1 0,21-1 0,-21 0 16,21-21-16,0 0 16,0 21-16,1-21 15,-1 0-15,-21-21 16,0 0-16,0 0 15,0-1-15,0 1 0</inkml:trace>
  <inkml:trace contextRef="#ctx0" brushRef="#br1" timeOffset="154035.42">2392 17886 0,'0'0'16,"0"21"-16,21-21 47,0-21-47,0 21 0,0-21 0,1 21 15,-1 0-15,0-21 16,0 21-16,0 0 0,0-22 0,1 22 0,-1 0 16,-21-21-1,21 21-15,0 0 0,0 0 31</inkml:trace>
  <inkml:trace contextRef="#ctx0" brushRef="#br1" timeOffset="154868.18">2857 18034 0,'22'0'16,"-44"0"-16,65 0 0,-22 0 15,0 0-15,0-21 16,0 0-16,1 21 0,-22-21 16,21-1-16,0 1 0,0 0 15,-21 0-15,21 0 0,-21 0 16,0-1-16,0 1 0,0 0 16,0 0-16,-21 21 15,0 0 1,0 0-16,0 21 0,-1-21 15,22 21-15,-21 0 0,0 1 0,21-1 16,0 21-16,0-21 0,0 0 16,0 1-16,0 20 0,0-21 15,0 0-15,0 0 0,0 1 16,21-22-16,0 21 0,1-21 0,-1 0 16,0 0-16,21 0 0,-21 0 15,1 0-15,20 0 0,0 0 16,-21 0-16,22-21 0,-1-1 0,-21 22 15,0-21-15,22 0 0,-22 0 16,-21 0-16,21 0 0,-21-1 0,21 1 16,-21 0-16,0-21 0,0 21 15,0-1-15,0 1 0,0 0 0,0 0 16,0 42 15,0 0-31,0 0 16,0 1-16,0-1 0,0 0 0,0 0 15,-21 0-15,21 22 0,0-22 16,0 0-16,-21 0 0,21 0 0,0 0 16,0 1-16,0-1 15,0-42 17,0-1-17,0 1-15,0 0 0,0 0 16,0 0-16,21 0 0,0-22 0,-21 22 15,21 0-15,1-21 0,-1 20 0,21 1 16,-21 0-16,0 0 16,22 0-16,-22 21 0,21 0 0,-21 0 15,22 0-15,-22 0 0,0 21 16,21 0-16,-20 0 0,-1 0 0,-21 1 16,21-1-16,-21 21 0,21-21 15,-21 0-15,0 1 0,0-1 0,0 21 16,0-21-16,0 0 0,-21-21 15,0 22-15,21-1 0,0 0 16,0-42 31,0 0-31,21-1-16</inkml:trace>
  <inkml:trace contextRef="#ctx0" brushRef="#br1" timeOffset="155819.14">4508 17780 0,'0'0'0,"0"-63"15,0 41-15,0 1 0,0 0 16,0 0-16,0 0 0,-21 0 0,0 21 15,0-22-15,0 22 0,0 0 16,-1 0-16,1 0 0,0 22 0,0-1 16,0-21-16,0 42 0,-1-21 15,1 0-15,0 22 0,0-22 0,0 21 16,0 1-16,-1-22 0,22 21 16,0-21-16,0 0 0,0 22 15,0-22-15,0 0 0,0 0 0,22 0 16,-1 1-1,0-22-15,21 0 0,-21 0 0,1 0 16,-1 0-16,21 0 0,-21 0 16,22-22-16,-22 1 0,0 0 0,0 0 15,0 0-15,22 0 0,-22-1 16,-21-20-16,21 0 0,0 21 0,-21-43 16,21 22-16,-21-1 0,0-20 15,0-1-15,0 1 0,0 21 0,0-22 16,0 22-16,0-1 0,0 22 0,0 0 15,0-21-15,0 21 16,-21 21 0,21 21-16,0 0 15,-21 0-15,21 0 0,0 0 0,0 22 16,0-1-16,0 0 0,0 1 16,0-1-16,0 0 0,0 1 0,0-1 15,0 0-15,0 1 0,0-22 16,0 21-16,21 1 0,-21-22 0,21 0 15,-21 0-15,21 0 0,1 0 16,-1-21-16,0 22 0,0-22 16,0 0-16,0 0 0,22 0 15,-22 0-15,21-22 0,-21 1 0,22 0 16,-1 21-16,-21-42 0,22 21 16,-1-1-16,-21 1 0,0-21 15,0 21-15,22-22 0,-43 22 16,21-21-16,-21 21 0,0-22 0,0 22 15,0 0-15,0 0 0,0 0 16,-21 21-16,0 0 16,-1 0-16,1 21 15,0 0-15,21 0 0,0 0 0,0 1 16,0-1-16,0 0 0,0 21 16,0-21-16,0 1 0,0-1 0,21 0 15,0 0-15,1 0 16,-1 0-16,0 1 15,0-22-15,0 21 0,0-21 16,1 0-16,-22 21 0,0 0 16,0 0-1,-22 0 1,1-21-16,0 0 0,-21 22 16,21-22-16,-1 21 0,1-21 0,0 0 15,0 0-15,0 0 16,21-21 15,0-1-15,21 1-16,0 21 0,0-21 0</inkml:trace>
  <inkml:trace contextRef="#ctx0" brushRef="#br1" timeOffset="156752.12">6943 13674 0,'0'-21'0,"0"42"0,0-64 0,0 22 16,0 0-16,0 0 15,0 0 1,0 42 15,0 0-31,0 0 0,0 0 0,0 22 16,0-22-16,0 21 0,0 1 16,0-1-16,0 21 0,0-20 0,0-1 15,0 0-15,0 1 0,0-1 16,0 0-16,0-20 0,0 20 15,0-21-15,0 21 0,0-20 0,0-1 16,0 21-16,0-21 16,-22-21-16,22-21 62</inkml:trace>
  <inkml:trace contextRef="#ctx0" brushRef="#br1" timeOffset="157067.94">6519 14372 0,'0'0'15,"-21"0"-15,21 21 0,-21 1 0,21-1 16,0 0-16,0 0 15,0 0-15,21 0 0,0-21 16,0 22-16,22-22 0,-1 0 16,0 0-16,1 0 0,-1 0 15,22 0-15,-22 0 0,21 0 0,1 0 16,-1 0-16,-20-22 0,20 1 16,-20 21-16,-1-21 0,0 21 0,-21-21 15,22 0-15,-22 0 0,0 21 16,0-22-16,-21 1 0,0 0 0,0 0 15,0 0-15,0 0 0,0-1 16,0 1-16,0 0 0,0 0 16,-21 0-16,21 0 0</inkml:trace>
  <inkml:trace contextRef="#ctx0" brushRef="#br1" timeOffset="157391.75">6519 13674 0,'-21'0'0,"42"0"0,-42-21 16,42 21 0,22-22-16,-22 22 0,21 0 15,0-21-15,1 21 0,20-21 0,-20 0 16,20 21-16,1-21 0,-1 21 15,-21-21-15,22-1 0,-22 22 0,1 0 16,-1 0-16,0-21 0,-21 21 0,1 0 16,-22 21 15,-22-21-15,1 22-16,21-1 0,-21 0 15,0-21-15,0 21 0,21 0 16</inkml:trace>
  <inkml:trace contextRef="#ctx0" brushRef="#br1" timeOffset="157882.47">6964 15007 0,'0'-21'15,"0"42"-15,0-63 0,-21 42 32,21 21-32,-22 0 15,22 22-15,0-22 0,0 21 16,-21 0-16,21 1 0,-21-1 0,21 0 16,-21 22-16,21-22 0,0 1 15,0 20-15,-21-21 0,21 1 0,0-1 16,-21 0-16,21 1 0,0-22 0,0 21 15,0 1-15,0-22 0,0 21 16,0-21-16,0 22 0,0-22 16,0 0-16,0 0 0,0 0 0,0 0 15,0-42 17,0 0-32,0 0 0,0 0 15,21 0-15,-21-22 0</inkml:trace>
  <inkml:trace contextRef="#ctx0" brushRef="#br1" timeOffset="158443.15">6943 14986 0,'0'0'0,"-22"-21"0,22 0 15,-21 21-15,0 0 0,0 0 16,0 0-16,0 0 0,-1 21 15,1-21-15,0 42 0,0-21 0,0 1 16,0 20-16,21 0 0,-22-21 16,1 22-16,0-1 0,0 0 0,0 1 15,0-1-15,21 0 0,-22-20 0,1 20 16,21-21-16,-21 0 0,21 0 16,0 1-16,0-1 0,21-21 46,0 0-46,-21-21 0,22-1 0,-1 1 16,0-21-16,0 21 0,0-22 0,0 1 16,1 0-16,-1-1 0,21 1 15,-21 0-15,0-1 0,1 1 0,20 0 16,-21 21-16,0-1 0,0 1 0,1 0 16,-1 21-16,0 0 0,0 0 15,0 0 1,-21 21-16,21 0 0,-21 1 15,0-1-15,0 21 0,0 0 0,22 1 16,-22-22-16,0 21 0,21 1 16,-21-1-16,0 0 0,0 1 15,0-22-15,0 21 0,21-21 0,-21 22 16,21-22-16,-21 0 0,0 0 16,21 0-1,0-21 1,-21-21 15</inkml:trace>
  <inkml:trace contextRef="#ctx0" brushRef="#br1" timeOffset="158991.93">6646 16933 0,'0'-21'15,"0"42"-15,-21-63 0,21 21 0,0 0 0,0 0 16,0 42 15,0 0-15,0 21-16,0-21 0,0 22 0,0-1 15,0 0-15,0 1 0,0-1 0,0 0 16,0 1-16,0-1 0,0 0 16,0 1-16,0-1 0,-21 0 0,21 1 15,-21-1-15,21-21 0,0 22 16,-21-22-16,21 21 0,0-21 0,0 0 15,0 1-15,0-44 47,0 1-31,0 0-16,0 0 16,0 0-16,0 0 0</inkml:trace>
  <inkml:trace contextRef="#ctx0" brushRef="#br1" timeOffset="159298.91">6371 17547 0,'-21'21'15,"42"-42"-15,-42 64 0,0-43 0,21 21 0,0 0 16,0 0-16,0 0 16,0 0-16,0 1 0,0-1 0,21 0 15,0-21-15,0 21 0,0 0 16,1-21-16,20 0 0,-21 21 15,0-21-15,22 0 0,-1 0 16,0 0-16,1 0 0,-1 0 0,-21 0 16,21-21-16,1 21 0,-1-21 0,-21 0 15,0 21-15,22-21 0,-22 0 16,0 21-16,-21-22 0,21 1 0,0 0 16,-21 0-1,0 0-15,0 0 16,0-1-16,0 1 15,0 0-15,0 0 0,0 0 16,0 0-16</inkml:trace>
  <inkml:trace contextRef="#ctx0" brushRef="#br1" timeOffset="159603.74">6392 16955 0,'0'0'0,"0"-22"0,0 1 16,21 21-1,1-21-15,-1 21 16,21-21-16,-21 21 0,22 0 0,-1-21 16,0 21-16,1 0 15,20-21-15,-21 21 0,1 0 0,-1-22 16,0 22-16,-20-21 0,20 21 0,-21 0 15,0 0-15,0 0 16,-21-21 31</inkml:trace>
  <inkml:trace contextRef="#ctx0" brushRef="#br1" timeOffset="160989.47">7451 15812 0,'0'0'0,"21"0"47,0 0-47,0 0 0,0 0 15,0 0-15,1-22 0,20 22 0,-21-21 16,0 0-16,22 21 0,-22-21 16,0 21-16,0-21 0,-21 0 0,21-1 15,-21 1-15,0 0 0,0 0 16,0 0 0,-21 0-16,0 21 0,0 0 0,0 0 15,-1 0-15,1 0 16,0 0-16,21 21 15,-21 0-15,21 0 0,0 0 0,0 0 16,-21 1-16,21-1 0,0 21 16,0-21-16,0 0 0,0 1 0,21-1 15,-21 0-15,21 0 0,0 0 0,0 0 16,1-21-16,-1 22 0,0-22 16,0 0-16,0 0 0,0 0 15,1 0-15,-22-22 16,21 1-16,0 21 0,-21-21 15,21 0-15,-21 0 0,21 0 0,0-1 16,1 1-16,-22-21 16,21 21-16,0 0 0,0-1 0,0-20 15,0 21-15,22 0 0,-22 21 0,0-21 16,0-1-16,22 22 0,-22 0 16,0 0-16,0 0 0,0 0 0,0 0 15,1 22-15,-22-1 0,0 0 0,0 0 16,0 0-16,0 0 0,0 1 15,0 20-15,0-21 0,-22 0 0,22 0 16,-21 1-16,0-1 0,0 0 16,21 0-16,-21 0 0,21 0 15,0-42 17,0 0-32,21 0 15,-21 0-15,21 0 0,0-1 0,0 1 16,-21 0-16,22 0 0,-1 0 15,0-22-15,0 22 0,-21 0 0,21 0 16,0 0-16,1 0 0,-22-1 0,0 1 16,21 21-16,-42 21 31,21 1-15,0-1-16,-22 0 0,1 0 0,21 21 15,-21-20-15,21-1 0,0 0 0,0 21 16,0-21-16,0 1 15,0-1-15,0 0 0,0 0 0,0 0 16,21-21-16,0 21 0,1-21 0,-1 0 16,0 0-16,0 0 0,21 0 15,-20 0-15,-1 0 0,21-21 0,-21 0 16,0 21-16,22-21 0,-22 0 16,0 0-16,0-1 0,0 1 0,22-21 15,-22 21-15,-21-22 0,21 1 0,0 21 16,-21-21-16,21-1 0,-21 1 15,0 0-15,0-1 0,0 1 0,0 21 16,0-22-16,0 22 0,0 0 0,0 42 47,-21 0-47,21 22 0,-21-1 0,21-21 16,0 22-16,-21-1 0,21 0 15,0 1-15,0-22 0,0 21 0,0-21 16,0 22-16,0-22 0,0 0 0,0 0 15,21 0-15,0 0 0,-21 1 16,21-1-16,1-21 16,-1 0-16,0 0 15,0-21-15,-21-1 16,0 1-16,0 0 16,0 0-16</inkml:trace>
  <inkml:trace contextRef="#ctx0" brushRef="#br1" timeOffset="161191.53">8784 15579 0,'-21'0'0,"42"0"31,0 0-31,0 0 16,1 0-16,-1 0 0,21 0 0,-21 0 15,0 0-15,1 0 0,20 0 16,-21-21-16,0 21 0,0 0 0,1 0 15,-1-22-15,0 22 0,0-21 16,0 21-16</inkml:trace>
  <inkml:trace contextRef="#ctx0" brushRef="#br1" timeOffset="161975.07">9207 15706 0,'22'0'0,"-1"21"0,21-21 16,-21 0 0,0 0-16,1 0 0,-1-21 0,0 0 15,0 21-15,21-22 0,-20 1 16,-1 21-16,-21-21 0,21 0 16,-21 0-16,21 21 0,-21-21 0,0-1 15,0 1-15,-21 21 16,0 0-16,0 0 15,-1 0-15,1 0 0,0 21 16,0 1-16,0-22 0,0 21 16,21 0-16,0 0 0,-22 0 0,22 22 15,0-22-15,0 0 0,0 0 0,0 0 16,0 0-16,22 1 16,-1-1-16,0-21 0,0 0 0,0 0 15,0 0-15,1 0 0,-1 0 16,0 0-16,21 0 0,-21 0 0,1-21 15,20 21-15,-21-22 0,0 1 16,22 0-16,-22 0 0,0 0 0,-21 0 16,21-1-16,-21 1 0,21 0 0,-21 0 15,0 0-15,0-22 0,0 22 16,0 0-16,0 0 0,0 42 31,0 0-15,0 0-16,0 1 0,-21-1 0,21 0 15,0 0-15,-21 0 0,21 0 0,0 1 16,0-1-16,0 0 0,0 0 16,0 0-16,0 0 0,0 1 0,-21-22 15,21 21-15,0-42 32,0-1-17,21 1-15,-21 0 0,21 0 16,0 0-16,-21 0 0,21-22 15,1 22-15,-1 0 0,0-21 16,21 20-16,-21 1 0,22 0 0,-1 0 16,-21 0-16,22 21 0,-1 0 15,-21 0-15,21 0 0,-20 0 0,-1 21 16,0 0-16,0 0 0,-21 0 0,0 1 16,0-1-16,0 0 0,0 0 15,0 0-15,0 0 0,0 1 0,-21-1 16,0-21-16,21 21 0,0 0 0,-21-21 15,-1 21-15,1-21 16,42-21 15,1 0-15</inkml:trace>
  <inkml:trace contextRef="#ctx0" brushRef="#br1" timeOffset="162855.57">10774 15515 0,'0'0'15,"0"-21"-15,0 0 0,0 0 0,0 0 16,0-1-16,0 1 0,-21 0 0,-1 0 16,22 0-16,-21 21 0,0 0 15,0 0-15,0 0 16,0 0-16,-1 0 0,1 21 15,0 0-15,0 21 0,0-20 0,0-1 16,-1 21-16,1-21 0,21 22 16,0-22-16,-21 21 0,21-21 0,0 0 15,0 1-15,0-1 0,0 0 0,0 0 16,21 0-16,0 0 0,1-21 16,-1 0-16,0 0 0,0 0 15,0 0-15,0 0 0,1 0 0,-1 0 16,0-21-16,0 21 0,0-21 15,0 0-15,-21 0 0,22 0 0,-1-1 16,-21-20-16,0 0 0,0-1 0,21 1 16,-21 0-16,21-22 0,-21 22 15,0-22-15,21 1 0,-21 21 16,0-22-16,0 22 0,21-1 0,-21 22 16,22-21-16,-22 21 0,0 0 15,0 42 1,0 0-16,0 0 15,0 0-15,0 22 0,0-1 16,-22 0-16,22 1 0,-21-1 0,21 0 16,0 1-16,0-1 0,0 0 0,0 1 15,0-1-15,0 0 0,0-21 16,0 22-16,0-22 0,0 0 0,0 0 16,0 0-16,0 1 0,43-1 15,-1-21 1,-21 0-16,0 0 0,0 0 0,22 0 15,-22 0-15,21 0 0,-21-21 0,22-1 16,-1 1-16,-21 0 0,22 0 16,-22 0-16,21 0 0,-21-1 0,0-20 15,1 21-15,-22 0 0,0-22 0,0 22 16,0-21-16,0 21 0,0 0 16,0-1-16,0 1 0,-22 21 15,1 0-15,0 0 0,21 21 16,0 1-1,-21-1-15,21 0 0,0 0 0,0 0 16,0 0-16,0 1 0,0-1 0,21 0 16,-21 0-16,0 0 0,21 0 15,-21 1-15,21-1 0,-21 0 0,22 0 16,-1-21-16,-21 21 0,21 0 16,-21 1-16,21-22 15,-21 21-15,-21-21 16,0 0-16,0 21 15,-1-21-15,1 0 0,0 0 16,0 0-16,0 0 0,0 0 16,-1 0-16,1 0 0,21-21 15,0 0 1,0-1-16,21 1 16</inkml:trace>
  <inkml:trace contextRef="#ctx0" brushRef="#br1" timeOffset="164678.88">13652 13801 0,'0'0'0,"0"-21"31,0-1-31,0 1 16,0 0-16,0 0 0,0 0 15,0 0-15,0-1 16,0 1-16,0 0 16,0 42 15,0 0-31,0 22 0,0-1 15,0 0-15,0 1 0,0-1 16,0 22-16,0-22 0,0 0 0,0 22 16,0-22-16,0 0 0,0 1 15,-21-1-15,21 0 0,0-20 0,0 20 16,0-21-16,0 0 0,0 0 0,0 1 16,-21-44 46,21 1-62</inkml:trace>
  <inkml:trace contextRef="#ctx0" brushRef="#br1" timeOffset="164971.71">13314 14457 0,'0'21'0,"0"-42"0,0 63 0,0-21 16,0 1-16,0-1 0,21 0 16,0-21-16,0 21 15,22-21-15,-22 21 0,21-21 0,0 0 16,1 0-16,-1 0 0,0 0 16,1 0-16,-1 0 0,0 0 0,22-21 15,-22 21-15,1 0 0,-1-21 0,0 21 16,1-21-16,-22 0 0,0 21 15,0-22-15,0 22 0,-21-21 0,21 21 16,-21-21-16,0 0 0,0 0 16,0 0-16,-21-1 15,21 1-15,-21 0 0,0 0 0,21 0 16,-21 0-16</inkml:trace>
  <inkml:trace contextRef="#ctx0" brushRef="#br1" timeOffset="165287.53">13462 13737 0,'0'0'16,"21"0"-16,0-21 0,0 21 15,1 0-15,20 0 0,-21-21 0,21 0 16,1 21-16,-1 0 0,22-21 15,-22 21-15,21 0 0,-20-22 16,20 22-16,-20 0 0,20 0 16,-21 0-16,-20 0 0,20 0 0,-21 0 15,-42 0 17,0 0-17,0 22 1,21-1-16,0 0 0,0 0 15,0 0-15</inkml:trace>
  <inkml:trace contextRef="#ctx0" brushRef="#br1" timeOffset="166343.1">13568 15642 0,'0'0'15,"0"-21"-15,0-21 0,0 21 0,0-22 0,0 22 16,0 0-16,0 0 0,0 0 16,0-1-16,0 44 31,-21-1-31,21 21 0,0-21 0,0 22 15,-22-22-15,22 21 0,0 0 16,0 1-16,0 20 0,-21-20 16,0 20-16,0 1 0,21-22 0,-21 21 15,0-20-15,21 20 0,0-20 0,-22-1 16,1 0-16,21-21 0,0 22 16,0-22-16,0 0 0,0 0 0,0 0 15,-21 1-15,21-44 31,0 1-15,0 0-16,0 0 0,0 0 16,0-22-16,0 1 0,0 0 0,0-1 15,21-20-15,-21-1 0,0 1 16,0 21-16,21-22 0,-21 1 16,0-1-16,22 1 0,-22-1 0,0 22 15,0-22-15,0 22 0,0 0 0,0-1 16,0 22-16,0 0 0,0 0 15,-22 21-15,1 0 0,0 0 0,0 0 16,0 21-16,0 0 0,-1 0 16,1 0-16,0 1 0,21 20 0,-21-21 15,0 21-15,21 1 0,-21-22 16,21 21-16,0-21 0,-22 22 16,22-22-16,-21 0 0,21 0 0,0 0 15,-21 1-15,21-1 0,0 0 16,0 0-16,21-21 15,0 0 1,1-21-16,-1 0 16,0 0-16,0-1 0,0 1 0,0 0 15,1-21-15,-1 21 0,0-22 0,0 22 16,0-21-16,0-1 0,1 22 16,20-21-16,-21 21 0,0 0 0,0-1 15,-21 1-15,22 21 16,-1-21-16,0 21 0,0 0 15,0 0-15,-21 21 0,21 0 16,1 1-16,-22-1 0,0 0 16,21 0-16,0 21 0,0-20 0,-21-1 15,0 21-15,21-21 0,-21 0 16,21 1-16,1 20 0,-22-21 0,0 0 16,0 0-16,21-21 0,-21 22 0,0-1 15,0 0-15,21-21 0,-21 21 16,0 0-16,0 0 0,0 1 15,0-1 17,0 0-17,0 0 1</inkml:trace>
  <inkml:trace contextRef="#ctx0" brushRef="#br1" timeOffset="166988.24">13420 16976 0,'0'-21'16,"0"42"-16,21-42 0,-21-1 0,0 1 16,0 0-1,-21 21-15,-1-21 0,1 21 16,0 0-16,0 0 15,0 0-15,0 0 0,-1 0 16,-20 0-16,21 0 0,0 21 16,-22 0-16,22-21 0,-21 21 0,21 1 15,-22-1-15,22-21 0,-21 21 16,0 0-16,20 0 0,1 0 0,-21 22 16,21-22-16,0 0 0,-1 0 0,1 22 15,0-22-15,0 21 0,21-21 16,0 0-16,0 22 0,0-22 0,0 0 15,0 0-15,21 0 0,21 1 16,-20-1-16,20 0 0,0-21 16,1 0-16,-1 0 0,0 0 15,1 0-15,20 0 0,-21 0 0,22 0 16,-22 0-16,22 0 0,-22-21 0,0 21 16,1-21-16,-1 21 0,0-22 15,-20 22-15,-1-21 0,0 21 0,0 0 16,0-21-16,0 0 15,-21 0 17,0 0-17,0-1-15,22 1 16,-22 0-16,21 0 16,0 0-16</inkml:trace>
  <inkml:trace contextRef="#ctx0" brushRef="#br1" timeOffset="168832.07">14478 15748 0,'0'0'0,"-21"0"32,42 0 46,0 0-63,0-21 1,-21 0 0,21 0-16,-21-1 15,22 22-15,-22-21 0,0 0 0,0-21 16,21 21-16,-21-1 0,0 1 15,21 0-15,-21-21 0,0 21 0,0-22 16,0 22-16,0 0 0,0 0 0,0 0 16,0-1-16,-21 22 15,21 22 1,0-1-16,0 0 16,-21 21-16,21 1 0,0-1 0,0 0 15,0 1-15,0-1 0,0 0 0,0 1 16,0 20-16,0-21 0,0 1 15,0 20-15,0-20 0,0-1 16,0 0-16,0 1 0,0-1 0,-22-21 16,22 21-16,-21-20 0,21-1 15,0 0-15,0 0 0,-21 0 0,0-21 16,21 21-16,-21-21 0,0 0 16,-1 0-16,1 0 0,0 0 15,0-21-15,0 21 0,0-21 16,-1 0-16,1 0 0,0 0 15,0-22-15,0 22 0,0 0 16,21 0-16,-22 21 0,22-21 0,-21 21 16,21 21 15,21 0-31,1 0 0,-22 0 16,42-21-16,-21 21 0,0 1 0,0-1 15,1-21-15,20 21 0,-21-21 16,0 0-16,22 0 0,-22 0 0,21 0 15,-21 0-15,0 0 0,22 0 0,-22 0 16,21 0-16,-21 0 0,1 0 16,-1-21-16,21 0 0,-21-1 15,0 1-15,1 0 0,-22 0 0,0 0 16,0 0-16,0-1 0,0 1 16,0 0-16,0 0 0,0 0 0,0 0 15,0 42 16,0 0-31,0 0 0,0 0 16,0 0-16,0 22 0,0-22 16,0 0-16,0 0 0,0 22 0,0-22 15,-22 0-15,22 0 16,0-42 15,0 0-15,22 0-16,-1-1 15,-21 1-15,21 0 0,-21 0 16,21-21-16,-21 20 0,21 1 0,0 0 16,-21 0-16,22 0 0,-22 0 0,21 21 15,0 0 1,0 21-16,0 0 0,-21 0 16,0 0-16,0 0 0,21 1 0,-21 20 15,22-21-15,-22 0 0,0 0 16,0 1-16,21-1 0,0-21 0,-21 21 15,21-21-15,0 0 16,0 0-16,1 0 0,-1 0 16,0 0-16,0-21 15,-21 0-15,21-1 0,0 1 16,-21 0-16,22 0 0,-22 0 0,21 0 16,-21-22-16,0 22 0,0-21 0,0 21 15,21-1-15,-21 1 0,0 0 16,21 21-16,-21-21 0,0 42 31,0 0-31,0 0 0,0 22 16,0-22-16,0 0 0,21 0 0,-21 22 15,21-22-15,-21 0 16,0 0-16,22 0 0,-1 0 0,-21 1 16,21-22-16,0 21 0,0-21 0,0 0 15,1 0-15,-1 0 16,0 0-16,0 0 0,0 0 15,0-21-15,-21-1 0,22 1 16,-22 0-16,21 0 0,-21 0 0,0-22 16,0 22-16,0-21 0,0 21 0,0 0 15,0-22-15,0 22 0,0 0 16,0 0-16,0 42 47,0 21-47,0-21 0,0 1 15,0 20-15,0-21 0,0 21 0,0 1 16,0-1-16,0 0 0,0 22 16,0-22-16,0 1 0,0-1 0,0 0 15,0 22-15,0-22 0,-21 0 16,21 22-16,-22-22 0,22 1 0,0 20 16,0-21-16,0 1 0,-21 20 0,21-42 15,0 22-15,-21-1 0,21-21 16,0 0-16,0 1 0,0-1 0,0-42 31,0-1-15,21 1-16,-21 0 0,21-21 0,-21 21 15,22-22-15,-1 1 0</inkml:trace>
  <inkml:trace contextRef="#ctx0" brushRef="#br1" timeOffset="169155.88">15833 15833 0,'0'-43'0,"0"86"0,0-107 0,0 43 16,21 21-16,-21-21 0,21 0 15,0 21-15,0 0 16,0 0-16,1 0 0,-1 0 16,0 0-16,0 0 0,0 21 0,22-21 15,-43 21-15,21 0 0,0 0 16,-21 1-16,0-1 0,0 21 0,0-21 15,0 22-15,-21-22 0,0 21 0,-1-21 16,-20 22-16,21-22 0,-21 0 16,-1 0-16,1 21 0,21-20 0,-22-22 15,1 21-15,21 0 0,0 0 0,0-21 16,-1 0-16,22 21 16,22-42-1,-1 0-15,0 0 16,21 0-16,-21-1 0,22 1 15,-1-21-15</inkml:trace>
  <inkml:trace contextRef="#ctx0" brushRef="#br1" timeOffset="171527.36">16319 15452 0,'0'-43'16,"-63"319"-16,126-509 0,-63 169 0,0 43 15,0 42 1,-21 0-1,21 1 1,0 20-16,0-21 0,-21 21 0,21 1 0,-21-1 16,21 0-16,-21 1 0,21-1 15,0 0-15,0 22 0,-21-22 16,21 1-16,0-1 0,0 21 0,0-41 16,0 20-16,0 0 0,0-21 15,0 1-15,21-1 0,0 0 0,0-21 16,0 0-16,0 0 0,1 0 0,-1 0 15,21 0-15,-21-21 0,22 21 16,-22-21-16,0-1 0,21 1 0,-21 0 16,1-21-16,-1 21 0,-21-22 0,21 22 15,-21 0-15,0-21 16,0 20-16,0 1 0,0 0 0,0 0 16,0 0-16,-21 21 0,0 0 15,-1 0-15,1 0 16,0 0-16,21 21 0,0 0 15,-21 0-15,21 0 0,-21 1 16,21-1-16,0 21 0,0-21 0,0 0 16,0 1-16,0 20 0,0-21 0,21 0 15,0 0-15,0 1 16,0-22-16,1 0 0,20 0 0,-21 0 16,0 0-16,22 0 0,-22 0 0,21 0 15,-21 0-15,0-22 16,22 1-16,-22 0 0,0 0 15,0-21-15,-21 20 0,21 1 0,-21 0 16,0-21-16,0 21 0,0-1 16,0 1-16,0 0 0,0 0 15,0 42 1,0 0 0,0 0-16,0 1 0,0 20 15,-21-21-15,21 0 0,0 0 16,0 1-16,0-1 0,0 0 0,0 0 15,0 0-15,-21 0 0,21 1 0,0-1 16,0-42 31,0-1-47,0 1 16,0 0-16,0 0 0,0 0 0,0 0 15,21-22-15,-21 22 0,21 0 16,1-21-16,-22 20 0,21 1 0,0 0 15,0 0-15,0 21 0,0 0 16,1 21 0,-1 0-16,-21 0 15,0 1-15,0-1 0,0 0 0,0 0 16,0 0-16,0 0 0,0 22 16,0-22-16,0 0 15,0 0-15,0 0 16,21-21-1,0 0-15,-21-21 16,0 0-16,21 0 0,0 21 16,-21-21-16,22 0 0,-22-1 15,21 1-15,0-21 0,0 21 0,0 0 16,0-1-16,1-20 0,-1 21 0,0 0 16,0 0-16,0 21 15,0-22-15,1 22 0,-1 0 0,-21 22 31,0-1-15,0 0-16,0 0 0,0 21 16,0-20-16,-21-1 0,21 0 0,-22 0 15,22 0-15,0 22 0,0-22 16,0 0-16,0 0 0,0 0 16,22 0-16,-1-21 0,0 22 15,0-22-15,0 0 0,0 0 0,22 0 16,-22 0-16,0 0 0,21 0 0,-20 0 15,-1 0-15,21-22 0,-21 1 16,0 0-16,1 21 0,-1-21 0,0-21 16,0 20-16,-21 1 0,0-21 15,0 21-15,0 0 0,21-22 16,-21 22-16,0 0 0,0 0 0,0 0 16,-21 21-1,0 21 1,0-21-16,21 21 0,-21 0 15,21 21-15,0-20 0,0-1 0,0 0 16,0 21-16,0-21 0,0 1 16,0-1-16,0 0 0,0 0 0,0 0 15,21 0-15,0-21 16,0 0-16,0 0 0,0 0 16,1 0-16,-1 0 0,0 0 0,0 0 15,-21-21-15,21 0 0,0 21 16,1-21-16,-22 0 0,0 0 15,21-1-15,-21-20 0,21 21 0,-21 0 16,0 0-16,0-1 0,0 1 0,0 0 16,0 42 15,0 0-15,0 1-16,0-1 0,0 0 0,0 0 15,0 0-15,0 0 0,0 1 16,0-1-16,0 0 0,0 0 15,0 0-15,0 0 16,0-42 15,0 0-31,0 0 16,0 0-16,0 0 0,0-1 0,0 1 16,21 0-16,0 0 0,0-21 15,-21 20-15,22 1 0,-1 0 16,0 0-16,21 0 0,-21 0 0,1-1 0,-1 22 15,0 0-15,0 0 0,0 0 16,0 0-16,1 22 16,-22-1-16,0 0 0,0 0 0,0 0 15,0 0-15,0 22 0,0-22 16,0 0-16,-22 0 0,22 0 0,0 1 16,0-1-16,0 0 0,0 0 15,22 0 1,-1-21-16,0 0 0,0 0 0,0 0 15,0 0-15,22 0 0,-22 0 0,0-21 16,0 0-16,0 21 16,1-21-16,-1 0 0,-21-1 0,21 1 0,-21 0 15,21-21-15,-21 21 0,0-22 0,21 1 16,-21 0-16,21-1 16,-21 1-16,0 0 0,22-22 0,-1 22 15,-21 21-15,21-22 0,-21 22 0,0-21 16,21 42-16,-21-21 0,0-1 15,0 44 1,0-1-16,0 0 16,0 0-16,0 21 0,-21-20 0,21 20 15,-21-21-15,21 21 0,0-20 0,-21 20 16,21-21-16,-22 21 0,22 1 16,0-22-16,0 21 0,-21-21 0,21 1 15,0 20-15,0-21 0,-21 0 16,21 0-16,0 1 0,0-1 15,21 0 1,0-21-16,1 0 0,-1 0 0,0 0 16,0 0-16,21 0 0,-20 0 15,20-21-15,-21 21 0,21-21 0,-20-1 16,20 1-16,-21 0 0,0 0 16,22 0-16,-43 0 0,21-1 0,0 1 15,-21 0-15,21 0 0,-21 0 16,0 0-16,0-1 0,0 1 15,-21 21-15,0 0 0,0 0 16,-1 0-16,22 21 16,0 1-1,0-1-15,0 0 0,0 0 16,0 0-16,0 0 0,0 1 0,0-1 16,22 0-16,-1 0 0,-21 0 15,21 0-15,-21 1 0,21-1 16,-21 0-16,21-21 0,-21 21 0,0 0 15,-21 0 1,0-21 0,0 0-16,0 0 0,-1 0 0,1 0 15,0 0-15,0 0 16,0 0-16,21-21 16,0 0-1,0 0-15,0 0 0,0 0 16,21-1-16,0 1 15</inkml:trace>
  <inkml:trace contextRef="#ctx0" brushRef="#br1" timeOffset="171871.61">18775 15663 0,'0'0'16,"-21"0"-16,-1 0 0,44 0 31,-1 0-31,0 0 0,21-21 16,-21 21-16,22 0 0,-22 0 0,21 0 15,1 0-15,-1 0 0,0 0 16,1 0-16,-22 0 0,21 0 0,-21-21 16,22 21-16,-22 0 0,0 0 0,0 0 15,0 0-15,0 0 16,-21 21 62,22-21-47</inkml:trace>
  <inkml:trace contextRef="#ctx0" brushRef="#br1" timeOffset="174568.55">20891 13589 0,'22'0'0,"-1"0"32,0 0-32,-21-21 0,21 21 15,0 0-15,0 0 16,-21-21 0,0 0-16,0-1 15,22 1 1,-22 0-1,0 0 1,0 0 0,21 21 187,-21-21 31,-21 21-187,-1 0-16,1 0-31,0 0 0,0 0 16,0 21-16,0-21 0,-1 21 0,1 0 16,-21 0-16,21 0 0,0 1 15,-1 20-15,1-21 0,0 21 0,0 1 16,0-22-16,0 21 0,-1 1 15,1-1-15,0 0 0,21 1 16,0-22-16,0 21 0,0 0 0,0-20 16,0 20-16,21-21 0,0 0 15,1 0-15,-1 1 0,21-1 0,0 0 16,1-21-16,-1 0 0,0 21 16,1-21-16,-1 0 0,0 0 0,22 0 15,-22 0-15,1 0 0,-1-21 16,21 21-16,-20-21 0,-22 21 0,21-21 15,1 21-15,-22-22 0,0 1 16,0 21-16,-21-21 0,0 0 16,21 21-16,0 0 109,-21 21-93</inkml:trace>
  <inkml:trace contextRef="#ctx0" brushRef="#br1" timeOffset="175077.54">21124 14944 0,'0'0'0,"0"-21"0,0-1 16,0 1-16,0 0 0,0 0 15,0 0-15,0 0 0,0-1 16,0 44 15,0-1-31,0 21 0,0-21 16,0 22-16,0-1 0,0 0 0,-21 1 15,21 20-15,-21 1 0,21-1 16,0 1-16,-21-22 0,0 21 0,21 1 16,-22-1-16,22-20 0,-21 20 0,0-20 15,21-1-15,-21 0 0,21 1 16,-21-1-16,0 0 0,21-21 0,0 1 16,0-1-16,0 0 0,0 0 15,0 0-15,0-42 31,0 0-31,0 0 16,0 0-16,0-1 0,0-20 0,0 21 16,0-21-16,0-1 0,21 1 0,-21 0 15</inkml:trace>
  <inkml:trace contextRef="#ctx0" brushRef="#br1" timeOffset="175619.26">21040 14923 0,'0'-85'0,"0"360"0,0-571 0,0 402 0,0-233 15,0 105-15,0 1 0,-22 42 32,1 1-17,0-1-15,0 0 0,0 21 16,21-21-16,-43 1 0,22 20 0,0-21 16,0 21-16,0 1 0,-22-1 0,22-21 15,0 22-15,-21-22 16,21 21-16,-1-21 0,1 0 0,0 1 0,0-1 15,21 0 1,0-42 0,21 0-16,0-1 15,0 1-15,22 0 0,-22 0 16,21-21-16,-21-1 0,22 1 0,-1 0 16,0-1-16,1 22 0,-22-21 15,21 21-15,-21-22 0,22 22 16,-22 0-16,0 0 0,0 21 0,-21-21 15,0-1-15,21 22 0,1 0 16,-22 22 0,0-1-16,0 21 15,0-21-15,0 0 0,0 1 0,21 20 16,-21-21-16,21 21 0,-21-20 16,21 20-16,0 0 0,-21-21 15,21 22-15,1-22 0,-22 21 0,0-21 16,21 1-16,0-1 0,-21 0 15,0 0-15,0 0 0,21 0 0,-21 1 16,21-1 0</inkml:trace>
  <inkml:trace contextRef="#ctx0" brushRef="#br1" timeOffset="176035.94">20955 16510 0,'0'0'0,"21"-21"16,-21 0-16,0 0 15,21 21-15,-21-22 0,21 1 0,-21 0 16,22 21-16,-22-21 0,0 42 47,0 0-47,0 22 15,0-22-15,-22 0 0,22 21 0,-21 1 16,0-1-16,21 0 0,0 22 0,-21-22 16,0 22-16,21-1 15,-21-21-15,21 22 0,0-22 0,-22 1 16,1-1-16,21 0 0,-21 1 15,21-22-15</inkml:trace>
  <inkml:trace contextRef="#ctx0" brushRef="#br1" timeOffset="176138.88">20849 17357 0,'42'-21'31,"-84"42"-31,84-64 0,-20 22 16,-1 0-1,-21 0-15,0 0 0</inkml:trace>
  <inkml:trace contextRef="#ctx0" brushRef="#br1" timeOffset="176483.69">20574 17251 0,'-21'21'0,"42"-42"0,-63 42 0,20 0 0,22 0 16,0 1-1,0-1-15,0 0 0,22-21 16,-1 21-16,21-21 16,-21 0-16,22 0 0,-1 0 15,0 0-15,1 0 0,-1 0 0,0 0 16,1 0-16,20 0 0,-21 0 16,1-21-16,-1 21 0,0-21 0,22 21 15,-22-21-15,1 21 0,-22-22 16,21 22-16,0 0 0,-20-21 0,-1 21 15,0 0-15,-21-21 0,0 0 16,0 0 15,0 0-15,0-1-16,0 1 0</inkml:trace>
  <inkml:trace contextRef="#ctx0" brushRef="#br1" timeOffset="176795.51">20764 16616 0,'-21'-21'0,"42"42"0,-42-63 16,21 20-1,21 1-15,1 21 16,20-21-16,-21 21 0,0 0 0,22-21 15,-22 21-15,21 0 16,0-21-16,1 0 0,-1 21 0,0 0 16,1 0-16,-1 0 0,0-22 0,-20 22 15,-1 0-15,0 0 0,0 0 16,0 0-16,-21 22 31,0-1 0,-21-21-31,0 0 16</inkml:trace>
  <inkml:trace contextRef="#ctx0" brushRef="#br1" timeOffset="178939.72">22542 14563 0,'0'0'0,"0"-21"0,-21-1 16,21 1-16,0 0 0,0 0 0,0 0 16,21 21 15,1 21-31,-1 21 0,0-21 0,21 22 15,-21 20-15,22 1 0,-22-1 16,0-20-16,21 41 0,-20-20 0</inkml:trace>
  <inkml:trace contextRef="#ctx0" brushRef="#br1" timeOffset="179107.7">23304 15706 0,'22'21'15,"-44"-42"-15,65 42 16,-43 0-16,0-42 31,0 0-15,-21 0-16,-1-1 0,22 1 15,-21 0-15,21 0 0,-21-21 16,0 20-16</inkml:trace>
  <inkml:trace contextRef="#ctx0" brushRef="#br1" timeOffset="179422.52">23495 14457 0,'0'-21'15,"0"42"-15,0-63 0,0 20 0,0 1 16,-21 21 0,0 21-16,-1 1 15,1 20-15,-21 0 0,21 1 0,0 20 16,-22-21-16,1 22 0,0 21 15,-22-22-15,22 22 0,-1-1 0,-20 1 16,21 0-16,-22-22 0,22 22 0,-22-22 16,22 1-16,0-1 15,-1-20-15,22-1 0,-21 0 0,21-20 16,-1-1-16,1 0 0,21 0 0,0 0 16,0-42 30,0 0-46,0 0 0,0 0 16</inkml:trace>
  <inkml:trace contextRef="#ctx0" brushRef="#br1" timeOffset="179939.44">22648 14711 0,'0'-21'0,"0"42"0,0-63 0,0 20 16,0 1-16,0 0 16,0 0-16,0 0 0,0 0 15,0-1-15,0 1 16,21 42-1,-21 1 1,22-1-16,-22 21 0,0 0 0,21 22 16,0-22-16,0 22 0,0-1 0,0 1 15,1 20-15,-1-20 16,0 21-16,0-22 0,21 1 0,-20-1 16,-1 1-16,0-22 0,21 0 15,-21 1-15,1-1 0,-1-21 0,-21 21 16,21-20-16,-21-1 0,21-21 0,-21 21 15</inkml:trace>
  <inkml:trace contextRef="#ctx0" brushRef="#br1" timeOffset="182240.21">20955 13547 0,'0'-21'0,"21"21"31,0-22-15,0 22-16,1 0 15,-1 0-15,0 0 0,0 0 16,0-21-16,0 21 0,1 0 15,-1 0-15,0 0 0,-21-21 16,21 21-16,0 0 16,0 0 140,-42 0-94,0-21-62,0 21 0,0 0 16,0 0-16,-1 0 0,1-21 16,0 21-16,0 0 0,0 0 15,0 0-15,21-21 0,-22 21 16,1 0-16,0 0 0,21 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36:25.4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847 0,'0'0'0,"21"-21"0,0-22 31,-21 22-31,0 0 0,0 0 0,0 0 16,22-1-16,-22 1 0,0 0 15,0 0-15,0 0 0,0 0 16,-22 21 0,1 21-1,0 0-15,21 21 0,-21 1 16,0-1-16,21 21 0,0 1 16,0-1-16,-21 1 0,21 21 0,-22-22 15,22 1-15,-21-1 0,21 1 16,0-1-16,0 1 0,0-1 15,0 1-15,0-22 0,0 0 0,0 1 16,21-1-16,1-21 16,-1 0-16,21 0 0,-21 1 0,0-22 0,22 0 15,-22 0-15,21 0 16,-21-22-16,22 1 0,-22 0 0,21 0 16,-21 0-16,22 0 0,-22-1 15,21 1-15,-21 0 0,1-21 0,-1 21 16,-21-1-16,0 1 0,21 0 15,-21 0-15,0 0 0,0 0 16,0-1-16</inkml:trace>
  <inkml:trace contextRef="#ctx0" brushRef="#br0" timeOffset="205.46">1693 1376 0,'0'0'0,"-21"21"16,42-21 15,0 0-31,1 0 0,-1-21 16,0 21-16,0-21 0,21 21 15,-20-21-15,-1-1 0,0 22 0,21-21 16,-21 21-16,-21-21 0,22 0 16,-22 0-16,21 21 0,-21-21 0,0-1 15,0 1-15</inkml:trace>
  <inkml:trace contextRef="#ctx0" brushRef="#br0" timeOffset="418.34">1609 741 0,'0'0'0,"0"-21"0,0 0 15,0-1-15,21 22 16,0 0-16,0-21 0,0 21 15,0-21-15,22 21 0,-1-21 0,-21 21 16,22-21-16,-22 21 0,0 0 16,0 0-16,0 0 0,0 0 15</inkml:trace>
  <inkml:trace contextRef="#ctx0" brushRef="#br0" timeOffset="980.05">2244 1249 0,'0'0'0,"0"21"16,0 0-16,-22-21 0,22 21 0,-21 1 15,21-1-15,0 0 0,0 0 16,0 0-16,0 0 0,0 1 16,0 20-16,0-21 0,0 21 0,0-20 15,0 20-15,0-21 0,0 0 16,0 0-16,0 1 0,0-1 0,0 0 16,0 0-16,0 0 0,0-42 46,0 0-46,0 0 16,0 0-16,0-1 0,0-20 16,0 21-16,0-21 0,0 20 0,0-20 15,21 0-15,1 21 0,-1-22 16,0 1-16,0 21 0,21-22 0,1 22 16,-1 0-16,0 0 0,1 0 15,20 21-15,-20 0 0,-1 0 16,-21 0-16,21 0 0,1 21 0,-22 0 15,0 0-15,-21 22 0,0-22 16,0 0-16,0 21 0,0-21 0,0 22 16,-21-22-16,0 21 0,0-21 15,-1 22-15,1-22 0,0 0 16,21 0-16,-21 0 0,0 1 16,42-44 15,0 22-31,-21-21 0,21 0 0,0 0 15,1 0-15</inkml:trace>
  <inkml:trace contextRef="#ctx0" brushRef="#br0" timeOffset="1280.36">3577 1143 0,'0'0'0,"0"-21"0,0 0 15,-21 0-15,0 21 0,-22 0 16,22 0-16,0 0 0,0 0 0,-21 0 16,20 0-16,-20 21 0,0 0 15,21 0-15,-22 21 0,1 1 16,21-22-16,-22 21 0,1 1 0,21-1 16,0 0-16,0 1 0,-1-1 15,22-21-15,0 21 0,0-20 0,0 20 16,0-21-16,22 0 0,-1-21 15,21 21-15,-21-21 0,22 0 16,-1 0-16,0 0 0,1 0 0,-1 0 16,0-21-16,22 0 0,-22 0 15,22 0-15,-22 0 0</inkml:trace>
  <inkml:trace contextRef="#ctx0" brushRef="#br0" timeOffset="2064.92">4022 1249 0,'0'0'15,"0"-21"-15,0 0 0,-22 21 16,1-22-16,-21 22 0,21 0 16,0 0-16,-1 0 0,1 22 15,-21-22-15,21 21 0,-22 0 16,22 21-16,0-21 0,-21 1 16,21 20-16,-1-21 0,22 21 0,-21-20 15,21 20-15,0-21 0,0 0 16,0 0-16,0 1 0,0-1 0,0 0 15,21-21-15,1 0 0,-1 0 16,0 0-16,0 0 0,21 0 0,-20 0 16,20 0-16,-21-21 0,21 0 0,-20-1 15,20 1-15,-21 0 0,0 0 16,0 0-16,1 0 0,-1-22 0,-21 22 16,0 0-16,21-21 0,-21 20 15,0 1-15,0 0 16,0 42-1,-21 0 1,21 1-16,0-1 0,0 0 16,0 21-16,-21-21 0,21 1 0,0-1 15,0 0-15,0 0 0,0 0 16,21 0-16,0 1 0,0-22 0,0 0 16,22 0-16,-22 0 0,21 0 15,0 0-15,1 0 0,-1 0 0,0-22 16,1 1-16,-1 21 0,0-21 15,-20 0-15,20 0 0,-21 0 16,0-22-16,0 22 0,1 0 0,-22 0 16,0-22-16,0 22 0,0-21 15,0 21-15,0-22 0,0 22 0,0 0 16,0 0-16,0 0 16,0 42-1,0 0-15,0 0 16,0 22-16,0-22 0,0 21 0,0 0 15,-22 1-15,22-1 0,-21 22 16,21-22-16,0 21 0,-21 1 16,21 21-16,-21-22 0,0 22 0,21-1 15,0 1-15,-21 0 0,-1-1 16,22 22-16,0 0 0,0 0 0,-21 0 16,21 0-16,0-1 0,-21-20 15,21 0-15,0-1 0,0-20 0,0-1 16,0 1-16,0-22 0,0 1 0,0-1 15,0-21-15,0 0 0,0-42 32,0 0-32,0-21 0,21-1 15,-21 22-15,21-21 0,1-22 16,-1 22-16,-21-22 0,21 1 16,0-1-16,-21 1 0,0-22 0</inkml:trace>
  <inkml:trace contextRef="#ctx0" brushRef="#br0" timeOffset="2392.73">4508 1312 0,'0'0'0,"0"-148"32,0 127-32,0 0 0,22 0 15,20 21-15,-21-21 0,21-1 0,-20 22 16,20 0-16,0 0 0,1 0 15,-1 0-15,-21 0 0,21 0 16,1 22-16,-22-1 0,0 0 0,0 0 16,-21 0-16,0 22 0,0-22 15,0 0-15,-21 21 0,0-21 0,-21 1 16,-1 20-16,1-21 0,0 0 16,-1 0-16,1 1 0,0-22 0,20 21 15,-20-21-15,21 0 0,0 21 16,42-21 15,21-21-31,-21 21 0,1-21 16,20-1-16,-21 22 0</inkml:trace>
  <inkml:trace contextRef="#ctx0" brushRef="#br0" timeOffset="3617.03">5334 1228 0,'0'0'0,"21"-21"0,21 21 16,-20-22-16,20 1 0,-21 0 16,0 0-16,0 0 0,-21 0 0,0-1 15,0 1-15,0 0 0,-21 21 16,0 0-16,0 0 16,-21 0-16,20 0 0,-20 21 15,21 0-15,-21 1 0,20-1 16,-20 0-16,21 0 0,0 0 0,0 0 15,21 1-15,0-1 0,0 0 16,0 0-16,21-21 16,0 0-16,0 21 0,21-21 15,1 21-15,-22-21 0,21 22 0,1-22 16,-1 21-16,-21-21 0,21 21 16,-20 0-16,-1-21 0,0 21 15,-21 0-15,0 1 0,0-1 0,0 0 16,-21-21-16,-22 21 15,22-21-15,0 0 0,-21 0 0,21 0 16,-1 0-16,-20 0 0,21 0 16,-21 0-16,20 0 0,1-21 0,-21 21 15,21-21-15,0 0 0,-1 21 0,22-22 16,-21 22-16,21-21 0,-21 21 16,21 21 15,0 1-31,21-1 0,0 0 15,1 0-15,-1 0 16,0-21-16,21 21 0,-21-21 0,1 0 16,-1 22-16,21-22 15,-21 0-15,22 0 0,-22 0 0,21 0 16,-21 0-16,22-22 0,-22 22 0,21-21 16,-21 0-16,22 0 0,-22 0 15,21 0-15,-21-1 0,0 1 0,1 0 16,-1-21-16,0 21 0,-21-22 15,21 22-15,-21-21 0,0 21 0,0-1 16,0 1-16,0 42 31,-21 1-31,21-1 16,-21 0-16,21 0 0,-21 21 0,21-20 16,0-1-16,0 21 0,0-21 15,0 0-15,0 1 0,0-1 16,21-21-16,0 21 0,0-21 0,0 0 15,0 0-15,1 0 16,-1 0-16,21 0 0,-21 0 0,0 0 16,1-21-16,-1 21 0,0-21 0,0-1 15,0 1-15,0 0 0,1-21 16,-22 21-16,0-22 0,0 22 0,0-21 16,0 21-16,0-22 0,0 22 15,0 0-15,0 0 0,-22 42 31,22 21-31,0-21 16,0 1-16,0 20 0,0-21 16,0 0-16,0 22 0,0-22 0,0 0 15,0 0-15,22 0 0,-1 0 0,-21 1 16,21-1-16,0-21 0,0 0 16,0 21-16,1-21 0,-1 0 0,0 0 15,0 0-15,21 0 0,-20-21 16,20 21-16,-21-21 0,21-1 0,-20 1 15,-1 0-15,0-21 0,0 21 0,0-22 16,0 1-16,-21-22 0,0 22 16,0-21-16,0-1 0,0 1 0,0-1 15,0 1-15,0 20 16,0 1-16,0 0 0,0-1 0,0 22 16,0 0-16,0 0 0,-21 42 31,21 0-31,-21 21 0,21 1 15,0-1-15,-21 0 0,21 22 0,0-22 16,0 22-16,0-1 0,0 1 16,0-22-16,0 0 0,0 22 0,0-22 15,0-21-15,0 22 0,0-1 0,0-21 16,0 0-16,0 1 0,0-1 16,0 0-16,21-21 0,0 0 15,0 0-15,1 0 0,20 0 16,-21 0-16,0 0 0,22 0 15,-22-21-15,21 21 0,-21-21 0,22-1 16</inkml:trace>
  <inkml:trace contextRef="#ctx0" brushRef="#br0" timeOffset="4083.76">7408 1016 0,'0'0'0,"0"-21"16,0 0-16,-21 0 0,0 21 15,0 0-15,0 0 16,-1 21-16,-20 0 0,21 0 0,0 21 16,0-20-16,-1 20 0,1 0 15,0-21-15,0 22 0,0-1 0,0-21 16,21 22-16,0-22 0,0 0 16,0 21-16,0-21 0,0 1 0,21-1 15,0 0-15,0-21 16,0 0-16,0 0 0,1 0 15,-1 0-15,0 0 0,0-21 0,0 0 16,0-1-16,1 1 16,-1 0-16,0 0 0,0-21 0,-21 20 15,0-20-15,21 0 0,-21-1 16,0 1-16,21 21 0,-21-21 0,0 20 16,0 44-1,-21-1 1,21 21-16,0-21 0,-21 22 0,21-22 15,0 21-15,0-21 0,0 22 16,0-22-16,0 0 0,0 0 0,21 0 16,0 0-16,1 1 0,-1-1 15,0-21-15,0 21 0,0-21 16,0 0-16,22 0 0,-22 0 16,0 0-16,0-21 0,22 0 15,-22 21-15,0-22 0,0-20 0,21 21 16</inkml:trace>
  <inkml:trace contextRef="#ctx0" brushRef="#br0" timeOffset="4383.96">8001 593 0,'0'-43'0,"0"86"0,0-128 0,0 43 0,0 21 16,0-1-16,0 1 0,-21 21 16,0 0-1,-1 21-15,22 1 0,-21-1 16,21 21-16,0-21 0,-21 22 15,21-1-15,-21 21 0,21 1 16,0-1-16,0-20 0,0 20 0,-21 1 16,21-1-16,0 1 0,0-22 0,0 22 15,0-22-15,0 0 0,0-21 16,0 22-16,0-22 0,21 0 0,-21 0 16,21 0-16,0-21 0,0 0 15,1 22-15,-1-22 0,0 0 0,0 0 16,0 0-16,0-22 0,1 22 0,-1-21 15,0 0-15,21 0 0,-21 0 16,1-22-16,-1 22 0,21-21 16,-21 0-16</inkml:trace>
  <inkml:trace contextRef="#ctx0" brushRef="#br0" timeOffset="5324.21">8424 931 0,'0'-21'0,"0"42"0,0-63 16,-21 63-1,0 0-15,21 1 16,0-1-16,-21 0 0,21 21 15,-21 1-15,21-22 0,0 21 0,0 0 16,0-20-16,0 20 0,0-21 16,0 21-16,0-20 0,0-1 0,0 0 15,0 0-15,21-21 0,0 21 16,0-21-16,0 0 16,0 0-16,1 0 0,-1 0 0,0 0 15,21 0-15,-21-21 0,1 0 16,20 0-16,-21 0 0,0-1 0,0-20 15,1 21-15,-1-21 0,0-1 0,0 22 16,-21-21-16,0 21 0,0-1 16,0 1-16,-21 42 31,0 1-31,21-1 0,0 21 16,-21-21-16,-1 0 0,22 1 15,-21-1-15,21 0 0,0 0 0,0 0 16,0 0-16,0 1 15,21-22-15,1 0 16,-1 0-16,0 0 0,0 0 16,0 0-1,-21-22-15,0 1 0,0 0 16,0 0-16,0 0 0,0 0 0,0-22 16,0 22-16,0 0 0,0 0 15,-21 0-15,21-1 0,0 1 0,0 0 16,-21 21-16,21-21 15,21 0 1,0 21 0,0-21-16,1 21 0,20-22 15,-21 22-15,21 0 0,1-21 0,-1 21 16,-21 0-16,22 0 0,-22 0 16,21 0-16,-21 0 0,-21 21 0,21 1 15,-21-1-15,22 0 0,-22 0 16,0 21-16,0-20 0,0 20 0,0-21 15,0 0-15,0 22 0,0-22 16,0 0-16,0 0 0,0 0 0,0 0 16,0 1-16,0-1 0,-22-21 47,22-21-32,0-1-15,0 1 16,0-21-16,0 21 0,22-22 0,-22 1 15,21 0-15,0-1 0,0 1 16,21 0-16,-20-1 0,20 1 0,-21 0 16,21 21-16,-20-1 0,20 1 15,0 21-15,-21 0 0,1 0 0,20 0 16,-21 21-16,0 1 0,-21-1 0,21 21 16,-21 0-16,0 1 0,0-22 15,0 21-15,0 1 0,0-1 0,0 0 16,0-21-16,-21 22 0,0-22 15,21 0-15,-21 0 0,0 0 16,0 1-16,21-1 0,-22-21 16,22 21-16,-21-21 0,21-21 31,0 0-31,0-1 16,0 1-16,0-21 0,0 21 15,0-22-15</inkml:trace>
  <inkml:trace contextRef="#ctx0" brushRef="#br0" timeOffset="5532.12">9165 445 0,'0'0'0,"-42"0"0,21 0 0,-1 0 16,1-22-16,0 22 0,0 0 15,0 0-15,42 22 63,0-22-63</inkml:trace>
  <inkml:trace contextRef="#ctx0" brushRef="#br0" timeOffset="5780.98">7832 656 0,'0'0'0,"-43"0"0,-41 21 15,105-21 1,0 0 0,21 0-16,-21 0 0,22 0 0,-1 0 15,22 0-15,-22 0 0,0-21 16,22 21-16,-22 0 0,0 0 15,1 0-15,-22 0 0,21-21 16,-21 21-16,-42 0 31,0 0-31</inkml:trace>
  <inkml:trace contextRef="#ctx0" brushRef="#br0" timeOffset="6568.07">2201 2371 0,'0'0'16,"-42"0"-16,21 0 0,0 0 0,-1 0 15,1 0-15,0 0 0,0 0 16,42-21 31,0 21-47,0 0 0,1 0 15,20 0-15,-21 0 16,43 0-16,-22 0 0,21 0 0,1 0 16,21 0-16,-1 0 0,1-22 0,0 22 15,20 0-15,1 0 0,0 0 16,0-21-16,21 21 0,21-21 0,-21 21 16,21 0-16,22 0 0,-22-21 15,21 21-15,22 0 0,-22 0 0,21-21 16,1 21-16,-22 0 0,22 0 15,-1-21-15,1 21 0,-22 0 16,22 0-16,-22 0 0,21-22 0,-20 22 0,-1 0 16,0-21-16,-20 21 0,20-21 15,-21 21-15,0 0 0,0 0 16,1-21-16,-1 21 0,-21 0 0,0 0 16,0-21-16,-21 21 0,-1 0 15,1 0-15,0 0 0,-21 0 0,-1 0 16,1 0-16,-21 0 0,-1 0 15,-21 0-15,1 0 0,-22 0 0,0 0 16,0 0-16,0 0 0,1 0 31,-44 0-15,1 0 0,-21 0-16,0 0 15</inkml:trace>
  <inkml:trace contextRef="#ctx0" brushRef="#br1" timeOffset="12881.87">10964 1185 0,'0'0'0,"-21"0"16,0 0-16,0 0 0,0 0 15,-1 0-15,44 0 32,-1 0-32,0 22 15,21-22-15,1 0 0,20 0 0,1 0 16,-1 0-16,1 0 0,-1 0 15,22 0-15,-22 0 0,1 0 0,20 0 16,1 0-16,-21 0 0,20 0 16,-20 0-16,-1 0 0,1 0 0,-1 0 15,-20 0-15,-1 0 0,0 0 16,-21 0-16,1-22 0,-22 1 31,-22 21-15,1-21-16,0 21 0,0 0 15,0 0-15,0-21 0,-22 21 16,22 0-16,-21 0 0,21 0 0,-22-21 16,22 21-16,-21 0 0,21 0 15,-1 0-15,44 0 47,-1 0-47,21 0 0,-21 0 16,22 0-16,-22 0 0,0 0 0,21 0 15,-21 0-15,22 0 0,-22 21 16,0-21-16,-21 21 0,0 0 16,0 0-16,0 1 0,0-1 0,0 21 15,0-21-15,-42 0 0,21 1 0,-22-1 16,22 21-16,-21-21 0,-1 0 16,1 1-16,0-1 0,21 0 0,-22-21 15,1 21-15,21 0 0,0-21 16,-1 0-16,1 21 0,42-42 31,22 21-15</inkml:trace>
  <inkml:trace contextRef="#ctx0" brushRef="#br1" timeOffset="13860.36">13674 1355 0,'21'0'15,"0"-43"1,0 22-16,0 21 0,-21-21 16,21 0-16,-21 0 0,0 0 15,0-1-15,0 1 16,0 0-16,0 0 0,-21 0 0,0 0 16,0-1-16,0 22 0,-22-21 0,22 0 15,-21 21-15,21 0 0,0 0 16,-22 0-16,22 0 0,-21 21 0,21 0 15,-1 1-15,-20-1 0,21 21 16,0-21-16,0 22 0,-1-1 0,22-21 16,-21 21-16,21 1 0,0-22 15,0 21-15,0-21 0,0 22 0,0-22 16,0 0-16,21 0 0,1 0 16,20-21-16,-21 0 15,0 0-15,22 0 0,-22 0 0,0 0 16,21-21-16,-21 0 0,1 21 15,20-42-15,-21 21 0,0-1 0,22-20 16,-22 0-16,0-1 0,21 1 0,-21-21 16,1 20-16,-1-20 0,0-1 15,0 1-15,-21-1 0,0 1 0,0-1 16,0 22-16,0 0 0,0-1 16,0 1-16,0 21 0,0 0 0,0-1 15,0 44 1,-21-1-16,21 0 0,0 21 15,-21 1-15,21-1 16,0 21-16,0 1 0,0-1 0,0 22 16,0-21-16,0-1 0,0-21 0,0 22 15,0-1-15,0-20 0,0-1 16,0 0-16,0-20 0,21 20 0,0-21 16,0 0-16,22 0 0,-22-21 15,0 0-15,21 0 0,1 0 0,-22 0 16,21 0-16,0 0 0,1-21 0,-22 0 15,21 0-15</inkml:trace>
  <inkml:trace contextRef="#ctx0" brushRef="#br1" timeOffset="14352.09">14668 1143 0,'0'-21'0,"0"-64"31,0 64-31,-21 0 0,0 0 15,0 0-15,0 21 16,0 0-16,-1 0 0,1 21 16,0 0-16,0 0 0,0 21 15,21-20-15,-21 20 0,-1 0 16,1 1-16,0-1 0,0 0 0,0 1 16,21-22-16,0 21 0,0-21 0,0 22 15,0-22-15,0 0 0,0 0 16,21 0-16,0-21 15,0 0-15,0 0 0,1 0 0,-1 0 16,21 0-16,-21-21 0,0 0 0,1 0 16,-1 21-16,0-21 0,0-22 15,-21 22-15,21 0 0,-21-21 0,21 20 16,-21-20-16,0 0 0,0 21 16,0-22-16,0 22 0,22 0 0,-22 0 15,0 0-15,0 42 16,0 0-1,0 21-15,0-21 16,0 1-16,0 20 0,0-21 16,0 0-16,0 22 0,0-22 0,0 0 15,0 0-15,0 0 0,21 0 16,-21 1-16,0-1 0,84 0 16,-62-21-1,-1 0-15,0 0 0,0 0 16,0 0-16,0-21 0,22 0 0,-22-1 15</inkml:trace>
  <inkml:trace contextRef="#ctx0" brushRef="#br1" timeOffset="14651.92">15303 402 0,'0'0'16,"-21"0"-16,0 0 0,0 0 0,21 21 15,0 1-15,-21-1 0,21 21 16,-21-21-16,21 22 0,0 20 0,0 1 16,0-22-16,0 43 0,0-22 15,0 1-15,0-1 0,0 1 0,0-22 16,0 21-16,0-20 0,0-1 16,0 0-16,0-20 0,0 20 15,0-21-15,0 0 0,0 0 0,0 1 16,0-1-16,21-21 15,-21 21-15,21-21 16,0 0-16,0 0 0,-21-21 0,21 21 16,1-21-16,-1-1 0,0 1 15,0 21-15</inkml:trace>
  <inkml:trace contextRef="#ctx0" brushRef="#br1" timeOffset="15148.15">15896 1164 0,'0'0'0,"0"-21"0,0 0 16,0 0-16,0 0 16,0-1-16,0 1 0,0 0 0,-21 21 15,21-21-15,-21 21 0,0 0 16,-1 0-16,1 0 0,0 21 16,0 0-16,0 0 0,0 22 0,-1-22 15,22 21-15,-21 1 0,0-22 16,0 21-16,21-21 0,0 22 0,0-22 15,0 0-15,0 0 0,0 0 16,0 0-16,0 1 16,21-22-16,0 0 0,0 0 0,1 0 15,-1 0-15,0 0 16,0 0-16,-21-22 0,21 22 0,0-21 16,1 0-16,-22 0 0,21 0 15,0-22-15,-21 22 0,0-21 0,21 21 16,0-22-16,-21 1 0,0 21 0,0 0 15,0 0-15,0-1 0,0 44 32,0 20-32,0-21 0,0 0 15,0 22-15,0-22 0,0 21 16,0-21-16,0 22 0,0-22 0,0 0 16,0 0-16,0 0 0,21 0 15,1-21-15,-1 0 16,0 0-16,0 0 0,0 0 15,0 0-15,1 0 0,-1 0 0,0 0 16,0-21-16,0 0 0,0 0 0,1 0 16,-1 0-16,0-22 0,-21 22 15</inkml:trace>
  <inkml:trace contextRef="#ctx0" brushRef="#br1" timeOffset="15396.04">15240 826 0,'0'0'0,"-21"0"0,-22 0 31,65 0-15,20-22-16,-21 22 0,21 0 0,1 0 15,-1 0-15,0 0 0,1 0 16,20-21-16,-20 21 0,-1 0 0,0 0 15,-21 0-15,22 0 0,-22 0 16,0 0-16,0 0 0,0 0 0,1 0 16,-1 0-16</inkml:trace>
  <inkml:trace contextRef="#ctx0" brushRef="#br1" timeOffset="16296.5">16552 1037 0,'0'0'0,"0"21"46,0 1-30,0-1-16,0 0 0,0 0 16,0 0-16,0 0 0,0 1 0,0-1 15,0 0-15,0 0 0,0 0 16,0 0-16,21-21 0,-21 22 0,0-1 16,0 0-1,0-42 16,0 0-31,0-1 16,0 1-16,0 0 0,0 0 16,0 0-16,22 0 15,-22-1-15,21-20 0,-21 21 0,21 0 16,0-22-16,0 22 0,0 0 16,1 0-16,-1 0 0,0 21 0,0 0 15,0 0-15,0 0 0,1 0 16,-1 0-16,0 21 0,0 0 0,0 21 15,0-20-15,1-1 0,-1 21 16,-21-21-16,0 22 0,21-22 0,-21 21 16,0-21-16,0 0 0,0 1 0,0-1 15,0 0-15,0 0 0,0 0 16,0-42 15,0 0-15,0 0-16,0 0 15,0-1-15,21 1 0,0 0 0,0-21 16,1 21-16,-1-22 0,0 22 0,0-21 16,21-1-16,-20 22 0,20 0 15,0 0-15,-21 0 0,22 21 0,-22 0 16,21 0-16,-21 0 0,1 21 16,20 0-16,-21 21 0,0-20 0,-21-1 15,0 21-15,0-21 0,0 22 16,0-22-16,0 21 0,0-21 15,0 0-15,0 1 0,-21-1 0,21 0 16,-21 0-16,0-21 0,21 21 16,21-21 15,0-21-31</inkml:trace>
  <inkml:trace contextRef="#ctx0" brushRef="#br1" timeOffset="16688.29">17801 1164 0,'0'21'15,"21"-21"32,0 0-47,1 0 0,-1 0 0,21 0 16,-21-21-16,0 21 0,1-21 15,-1 21-15,0-21 0,0 21 16,0-21-16,0 0 0,-21-1 0,0 1 16,0 0-16,-21 21 15,0 0-15,-21 0 0,21 0 16,-22 0-16,22 0 0,-21 21 16,21 0-16,-1 1 0,-20-1 15,21 0-15,0 21 0,21-21 16,0 1-16,0 20 0,0-21 0,0 0 15,0 0-15,0 1 0,0-1 0,21-21 16,0 21-16,0-21 0,0 0 16,22 21-16,-22-21 0,21 0 0,1 0 15,-1 0-15,0 0 0,1 0 16,20-21-16,-21 21 0,1-21 0,-1 0 16,0-1-16,1 1 0</inkml:trace>
  <inkml:trace contextRef="#ctx0" brushRef="#br1" timeOffset="17348.38">18627 889 0,'-43'42'31,"43"-20"-31,0 20 0,0-21 0,-21 21 16,21-20-16,0 20 0,0-21 0,-21 21 15,21-20-15,0 20 0,0-21 16,0 0-16,0 0 0,0 1 15,0-1-15,0-42 47,0-1-31,0 1-16,0 0 0,0 0 0,0 0 16,0-22-16,0 22 0,0-21 15,21 0-15,0 20 0,0-20 0,1 21 16,-1-21-16,0 20 0,0 1 0,0 21 15,0-21-15,22 21 0,-22 0 16,0 0-16,0 21 0,0-21 0,22 21 16,-22 22-16,-21-22 0,21 21 15,-21-21-15,21 22 0,-21-22 0,0 21 16,0-21-16,0 22 0,0-22 16,0 0-16,0 0 0,0 0 15,0 1-15,0-1 0,0 0 16,-21-21-16,21-21 31,0 0-31,0-1 16,0 1-16,0 0 0,0-21 15,0 21-15,21-22 0,0 22 16,1-21-16,-1-1 0,0 22 0,0-21 16,0 21-16,22 0 0,-22-1 15,21 1-15,-21 21 0,22 0 0,-22 0 16,0 21-16,21 1 0,-42-1 15,21 0-15,1 21 0,-22-21 16,0 1-16,0 20 0,0-21 0,0 21 16,0-20-16,0-1 0,0 21 15,0-21-15,0 0 0,0 1 16,-22-22-16,22-22 47,0 1-47,22 0 0</inkml:trace>
  <inkml:trace contextRef="#ctx0" brushRef="#br1" timeOffset="17904.68">19833 339 0,'0'0'0,"-21"0"15,0 21-15,21 0 0,-21 0 0,21 0 16,0 22-16,-22-1 0,22 0 16,0 1-16,-21 20 0,21-20 15,0 20-15,0 1 0,0-1 0,0-21 16,0 22-16,0-22 0,0 22 0,0-22 16,0-21-16,0 22 15,0-22-15,21 21 0,1-21 0,-22 0 16,0 1-1,21-22-15,-21-22 16,0 1-16,0 0 16,0 0-16,0 0 0,0-22 15,0 22-15,0 0 0,0-21 0,0 21 16,0-22-16,0 22 0,21 0 16,0 0-16,0 0 0,0-1 0,1 1 15,-1 21-15,0 0 0,0 0 16,0 0-16,22 0 0,-22 0 15,0 0-15,0 21 0,0 22 16,0-22-16,1 21 0,-1-21 0,0 22 16,0-1-16,-21 0 0,0-20 15,0 20-15,0-21 0,0 21 0,-21-20 16,0-1-16,0 0 0,-1 0 0,-20 0 16,21-21-16,0 21 0,0-21 15,-1 0-15,-20 0 0,21 0 16,0 0-16,0 0 15,21-21-15,0 0 16,0 0-16,21 21 16,0-21-16,0 0 0,0-1 15,0 1-15,1 0 0</inkml:trace>
  <inkml:trace contextRef="#ctx0" brushRef="#br1" timeOffset="18288.07">20489 1122 0,'0'0'0,"21"0"0,1 0 15,-1 0-15,0 0 16,0 0-16,0 0 0,0-21 0,22 21 16,-22-21-16,0-1 15,21 22-15,-20-21 0,-1 0 0,0 0 16,0 0-16,0 0 0,-21-1 15,0 1-15,0 0 0,-21 21 16,0 0 0,0 0-16,-22 0 0,22 42 0,0-20 15,0-1-15,0 21 0,0-21 16,-1 22-16,22-1 0,-21-21 0,21 21 16,0-20-16,0-1 0,0 0 15,0 0-15,0 0 0,21 0 0,1-21 16,-1 22-16,21-22 0,-21 0 15,0 0-15,22 0 0,-22 0 16,21 0-16,-21 0 0,22 0 0,-1 0 16,-21-22-16,0 22 0,22-21 15,-22 0-15,-21 0 0,21 0 0,0 21 16</inkml:trace>
  <inkml:trace contextRef="#ctx0" brushRef="#br1" timeOffset="18680.33">21145 1037 0,'0'0'16,"0"-21"-16,0 0 0,0 0 0,0 0 0,0-1 15,22 1-15,-1 0 16,0 0-16,0 21 0,0-21 16,22 0-16,-22 21 15,0 0-15,0 0 0,0 0 0,0 0 0,22 21 16,-22 0-16,-21 21 16,21-21-16,-21 22 0,0-1 0,0-21 15,0 22-15,0-1 0,0 0 0,0-21 16,0 22-16,0-22 0,-21 0 15,21 0-15,0 0 0,-21 1 0,21-1 16,-21-21-16,21 21 16,0-42-1,0 0 1,0-1-16,0 1 0,21 0 16,0 0-16,-21-21 0,21 20 15,0-20-15,0 0 0,1-1 16,-1 1-16,0 0 0,0-1 0,0 22 15,0-21-15,1 21 0,-1 0 16,-21-1-16,21 22 0,0-21 0,0 21 16,0 0-16,1 0 15,-1 21 1,0 1-16,-21-1 16</inkml:trace>
  <inkml:trace contextRef="#ctx0" brushRef="#br1" timeOffset="19220.02">22542 974 0,'22'-21'16,"-44"42"-16,44-64 0,-22 22 0,0 0 16,0 0-16,0 0 0,0 0 15,0-1-15,-22 22 16,1 0-16,-21 0 0,21 0 15,0 0-15,-1 22 0,-20-1 16,21 0-16,0 0 0,0 0 0,-1 0 16,1 1-16,21-1 0,0 0 15,0 0-15,0 0 0,0 0 16,0 1-16,0-1 0,21-21 16,1 0-16,20 21 0,-21-21 15,0 0-15,22 0 0,-22 0 0,21 21 16,-21-21-16,22 0 0,-22 0 15,0 0-15,0 0 0,0 0 16,-21 21-16,0 0 16,-21-21-16,21 22 15,-42-22-15,21 21 0,-1-21 16,-20 21-16,21-21 0,-21 21 0,20 0 16,-20-21-16,21 21 0,-21-21 15,20 0-15,-20 22 0,21-22 16,0 0-16,0 0 0,-1 0 0,1 0 15,0 0-15,0 0 16,21-22 31</inkml:trace>
  <inkml:trace contextRef="#ctx0" brushRef="#br1" timeOffset="19399.91">22267 1376 0,'0'0'0,"-21"21"31</inkml:trace>
  <inkml:trace contextRef="#ctx0" brushRef="#br1" timeOffset="22328.01">11282 296 0,'0'-21'0,"0"0"31,0 42 0,0 0-31,0 1 0,0-1 0,0 21 16,-21 0-16,21-20 0,0 20 15,0 0-15,-22 1 0,22-1 0,0-21 16,0 21-16,0-20 0,0 20 0,0-21 16,0 0-16,0 0 15,22-21 1,-1-21 0,0 0-16,-21 0 0,21 0 15,-21 0-15,21-1 16,-21 1-16,21 0 0,1 0 0,-22 0 15,21 0-15,-21-1 0,21 1 16,0 0-16,-21 0 0,0 0 0,21 21 16,0 0-16,1 0 15,-22 21-15,21 0 0,-21 0 16,0 0-16,0 1 16,0-1-16,0 0 0,0 0 0,0 0 15,0 0-15,0 1 0,0-1 0,0 0 16,21-21 15,0 0-15,0-21-1,0 0 1,-21-1-16,0 1 16,22 0-16,-1 0 0,0 0 0,-21 0 15,21-1-15</inkml:trace>
  <inkml:trace contextRef="#ctx0" brushRef="#br1" timeOffset="22528.41">11790 487 0,'0'0'15,"21"0"-15,0 0 16,-21 21 0,0 0-16,0 0 15,0 1-15,0-1 0,0 0 16,0 0-16,0 0 0,0 0 16,0 1-16,0-1 15,0 0-15,0 0 16,0-42 31,0 0-47,0 0 15,0-1-15</inkml:trace>
  <inkml:trace contextRef="#ctx0" brushRef="#br1" timeOffset="22700.31">11832 339 0,'0'0'15,"-21"0"1,0 0-16,21 21 47,0 0-47,21 0 31,0-21-31</inkml:trace>
  <inkml:trace contextRef="#ctx0" brushRef="#br1" timeOffset="23988.57">12340 466 0,'0'-43'31,"0"22"-31,-21 21 15,0 0 1,0 0-16,-1 0 0,22 21 16,-21 1-16,0-22 0,0 21 15,0 0-15,0 0 0,-1 21 0,22-20 16,-21-1-16,21 0 0,-21 0 16,21 0-16,-21 22 0,21-22 15,0 0-15,0 0 0,21-21 16,0 0-16,0 0 15,1 0-15,-1 0 16,0 0-16,0-21 0,0 21 0,0-21 16,1 0-16,-1 21 0,0-22 0,0 1 15,0 0-15,-21-21 0,21 21 16,-21-1-16,22-20 0,-22 0 0,21 21 16,-21-22-16,0 1 0,0 0 15,0 20-15,0-20 0,0 21 16,0 0-16,0 0 0,-21 42 31,21 0-15,0 21-16,0-21 0,0 22 0,-22-22 15,22 21-15,0 1 0,-21-22 16,21 21-16,0-21 0,0 22 0,0-22 16,0 21-16,0-21 0,0 0 0,0 1 15,0-1-15,21 0 16,1-21-16,-1 0 0,-21 21 0,21-21 0,0 0 15,0 0 1,0 0-16,1-21 0,-1 0 16,0 21-16,0-21 0,-21-1 15,21 1-15,0 21 0,-21-21 0,0 0 16,22 0-16,-1 0 0,-21-1 0,0 1 16,21 21-1,-21 21 1,0 1-1,0-1-15,0 0 16,0 0-16,0 0 16,0 0-16,21-21 47,-21-21-47,21 0 15,-21 0-15,21 21 16,1-21-16,-22 0 0,21-1 15,0 1-15,0 21 16,0 0 0,-21 21-1,0 1-15,0-1 16,0 0-16,0 0 16,0 0-16,21-21 15,-21 21-15,22-21 0,-1 0 16,0 0-16,0 0 0,0 0 15,0 0-15,1 0 0,20 0 16,-21 0-16,21 0 0,-20-21 0,20 21 16,-21-21-16,21 21 0,-20-21 15,-1 0-15,0 0 0,0 21 0,0-22 16,-21 1-16,0 0 0,0 0 16,0 0-16,0 0 0,0-1 15,0 1-15,-21 21 0,0 0 16,0 0-16,0 0 15,-1 0-15,1 21 0,0 1 16,21-1-16,-21-21 0,21 21 16,0 0-16,0 0 0,0 0 15,0 1 17,21-22-32,-21 21 15,21-21-15,-21 21 0,0 0 16,0 0-16,0 0 15,0 1-15,0-1 0,0 0 16,0 0-16,0 0 0,0 0 0,0 1 16,-21-1-16,21 0 15,-21 0-15,21 0 0,-21 0 0,21 1 16,-21-1-16,-1-21 31,22-21-15,-21-1-1,21 1-15,0 0 0</inkml:trace>
  <inkml:trace contextRef="#ctx0" brushRef="#br1" timeOffset="24216.44">12912 191 0,'0'0'0,"-22"0"16,1 0 15,0 0 0,21 21-31,-21-21 16</inkml:trace>
  <inkml:trace contextRef="#ctx0" brushRef="#br1" timeOffset="31304.35">15875 2286 0,'0'0'0,"21"-21"16,0 21-16,0 0 0,1-21 16,-1 0-16,0 21 0,0-22 0,0 22 15,-21-21-15,21 21 16,-21-21 0,-21 21 15,0 21-31,0 0 0,-21 1 0,-1-1 15,-20 21-15,20-21 0,-20 43 0,-22-22 16,1 22-16,-1-22 0,-21 21 16,0 1-16,-21-1 0,21 1 0,1-1 15,-22-20-15,21 20 0,-21-20 16,21 20-16,-21-21 0,21 22 0,0-22 16,-21 1-16,43-1 0,-22 0 0,21 1 15,0-1-15,22-21 0,-1 21 16,1-20-16,21-1 0,-1 0 0,1 0 15,0-21-15,20 21 16,1-21-16,42 0 31,1-21-31,-1 0 0,0 0 16,21 0-16,-21-1 0,1 1 0,20 0 16</inkml:trace>
  <inkml:trace contextRef="#ctx0" brushRef="#br1" timeOffset="31700.12">13801 3006 0,'0'-21'0,"0"42"0,-22-21 31,1 0-31,0 21 0,0 0 16,0 21-16,-22-20 0,1 20 15,21-21-15,-21 21 0,-1 1 0,-20-22 16,20 21-16,1-21 0,0 22 15,-1-22-15,1 0 0,21 0 0,-21 0 16,20 1-16,1-22 0,0 0 0,21 21 16,0-42 15,21 21-31,0-22 16,1 22-16,20 0 0,-21 0 0,21 0 0,-20 0 15,20 0-15,-21 0 0,21 22 16,-20-1-16,20-21 0,-21 21 15,21-21-15,-20 21 0,-1 0 0,0-21 16,0 21-16,0-21 0,0 22 16,-21-1-16,22-21 0,-1 0 15,0 0 1,0 0-16,0 0 16,0 0-16,1-21 0,-1 21 0,21-22 15,0 1-15</inkml:trace>
  <inkml:trace contextRef="#ctx0" brushRef="#br1" timeOffset="32293.78">17653 2286 0,'0'0'16,"-21"-21"-16,0 0 0,-22-22 0,22 22 15,0 0-15,21 0 0,-21 0 16,0 21-16,42 21 47,0 21-47,21-21 16,1 22-16,-1-1 0,21 0 0,1 22 15,-1-22-15,22 22 0,0-1 16,21 1-16,-1-1 0,1 1 0,0-1 15,0 1-15,21-22 0,-21 22 16,0-1-16,-1-21 0,1 22 0,-21-22 16,21 1-16,-22-1 0,1 0 0,-21 1 15,20-1-15,-20-21 0,-22 21 16,0-20-16,1-1 0,-1 0 0,-21 0 16,0-21-16,1 0 0,-22 21 15,21-21-15,-21-21 31,0 0-15,0 0-16,0 0 0,0-1 16,0 1-16,0 0 0,0 0 15,0 0-15,0 0 0,-21-1 0,-1-20 16,22 21-16</inkml:trace>
  <inkml:trace contextRef="#ctx0" brushRef="#br1" timeOffset="32524.65">19685 3154 0,'0'0'0,"0"21"47,21 0-47,0 0 0,22-21 16,-22 22-16,21-1 0,-21 0 15,0 0-15,22 0 0,-22-21 16,0 21-16,0 1 0,-21-1 0,0 21 16,0-21-16,0 0 0,0 1 15,-21-1-15,-21 0 0,-1 0 0,1 0 16,0-21-16,-22 21 0,1 1 15,-22-1-15,22-21 0,-22 21 0,21 0 16,1-21-16,-22 21 0,22-21 0,-22 0 16,0 0-16,1 21 15,-1-21-15</inkml:trace>
  <inkml:trace contextRef="#ctx0" brushRef="#br1" timeOffset="33628.31">10583 4445 0,'0'0'16,"21"0"-16,1 0 15,-1 0-15,0 0 0,0 0 16,0-21-16,0 0 0,1 0 15,-1 21-15,0-22 0,-21 1 16,0 0-16,0 0 0,0 0 16,0 0-16,0-1 0,0 1 15,-21 0-15,0 21 0,-1 0 16,-20-21-16,21 21 0,-21 0 0,20 0 16,-20 21-16,0 0 15,21 0-15,-22 1 0,1-1 0,0 0 16,20 21-16,-20-21 0,0 22 0,21-22 15,-1 21-15,1-21 0,0 22 16,0-22-16,21 0 0,0 0 0,0 0 16,0 1-16,21-22 15,0 0-15,22 0 0,-22 0 0,21 0 16,0 0-16,1-22 0,-1 22 0,0-21 16,22 0-16,-22 0 0,1 0 15,-1 0-15,0-1 0,1 1 0,-22 0 16,21 0-16,-21 0 0,0 0 15,-21-1-15,0 1 0,0 0 16,0 0-16,0 42 31,-21 0-31,0 22 16,21-22-16,-21 21 0,21-21 16,0 22-16,-21-1 0,21 21 0,-21-20 15,21 20-15,0 1 0,0-1 0,0 22 16,0-22-16,0 22 0,0-21 15,0 20-15,0 1 0,0-22 0,0 22 16,21 0-16,-21-1 0,0 1 0,0-21 16,0 20-16,0 1 15,0-22-15,0 1 0,0-1 0,0 1 16,-21-22-16,-1 22 0,1-22 0,0 0 16,0 1-16,0-22 0,0 0 0,-1 0 15,1-21-15,0 0 0,-21 0 16,21 0-16,-22-21 0,22 0 0,-21-21 15,21-1-15,-22 22 0,22-42 16,-21 20-16,21-20 0,-22 20 0,22-20 16,0-22-16,21 22 0,0-22 0,0 22 15,0-22-15,0 21 0,0 1 16,21-1-16,0 1 0,0-1 0,1 1 16,20-1-16,0 1 0,-21 21 15,22-22-15,-1 22 0,0-22 0,1 22 16,-1 0-16,22-1 0,-22 1 15,0 21-15,1 0 0,-1-22 0,-21 22 16,21 0-16,-20 0 0</inkml:trace>
  <inkml:trace contextRef="#ctx0" brushRef="#br1" timeOffset="34017.08">11155 4572 0,'42'21'16,"-21"-21"0,0-21-1,-21 0-15,22 21 0,-22-21 0,0 0 16,0-1-16,21 22 0,-21-21 0,0 0 16,0 0-16,0 0 0,0 0 15,0-1-15,0 1 0,-21 21 0,-1-21 16,1 21-16,0 0 15,0 21-15,0 0 0,0 1 16,-1-1-16,-20 21 0,21 0 0,0-20 16,21 20-16,-21 0 0,21 1 15,0-22-15,0 21 0,0 0 16,0-20-16,0-1 0,0 0 16,21 0-16,0-21 0,0 0 0,0 0 15,22 0-15,-22 0 0,21 0 0,-21 0 16,0-21-16,22 0 0,-22 21 15,0-21-15,21-1 0,-20 1 0,-1-21 16,0 21-16,0 0 0,0-22 0,0 22 16,-21-21-16</inkml:trace>
  <inkml:trace contextRef="#ctx0" brushRef="#br1" timeOffset="34256.69">11705 3958 0,'0'0'0,"0"-21"0,-21 21 31,21 21-31,-21 0 0,0 22 0,21-1 16,-22 0-16,22 1 0,-21 20 16,21 1-16,-21-22 0,21 22 0,0-22 15,-21 21-15,0-20 0,21-1 0,-21 0 16,21-20-16,0 20 0,0 0 16,0-21-16,0 1 0,0-1 0,0 0 15,21-21 1,0 0-16,0 0 15,0 0-15,0-21 0,22 0 0,-22-1 16,0 1-16,0 0 0,22-21 16</inkml:trace>
  <inkml:trace contextRef="#ctx0" brushRef="#br1" timeOffset="34512.58">12086 3874 0,'-85'63'31,"64"-21"-31,0 1 0,0 20 16,0-20-16,0 20 0,-1 1 15,1-1-15,21-21 0,-21 22 0,0-22 16,21 1-16,-21-1 0,21 0 16,0-21-16,0 22 0,0-22 0,0 0 15,0 0-15,0 0 0,0 1 16,0-1-16,21-21 0,0 0 15,0 0-15,0 0 0,1 0 0,-1-21 16,0 21-16,21-22 0,-21 1 16,1 0-16</inkml:trace>
  <inkml:trace contextRef="#ctx0" brushRef="#br1" timeOffset="34876.37">12107 4551 0,'0'21'15,"-21"0"1,42-21 0,0 0-1,1 0-15,-1 0 0,0 0 0,0 0 16,21 0-16,-20-21 0,-1 21 16,0-21-16,0 0 0,-21 0 15,21 21-15,-21-22 0,0 1 0,0 0 16,0 0-16,-21 21 15,0 0-15,0 0 16,0 0-16,-1 0 0,1 0 0,0 21 16,0 0-16,0 0 0,0 1 15,-1-1-15,1 0 0,21 21 0,-21-21 16,21 1-16,0-1 0,0 0 16,0 0-16,0 0 0,0 0 0,21 1 15,0-22-15,1 0 0,-1 0 16,0 0-16,21 0 0,-21 0 15,1 0-15,-1 0 0,0-22 0,0 22 16,21-21-16,-20 0 0</inkml:trace>
  <inkml:trace contextRef="#ctx0" brushRef="#br1" timeOffset="35264.16">12573 4424 0,'0'-21'0,"0"0"15,21-1 1,0 22-16,0 0 0,1 0 16,-1 0-16,0 0 15,0 22-15,0-22 0,0 21 16,1 0-16,-22 0 0,21 0 0,0 22 16,-21-22-16,0 0 0,0 0 15,0 21-15,0-20 0,0-1 0,-21 0 16,21 0-16,-21 0 0,-1 0 15,1-21-15,0 22 0,0-22 0,0 0 32,21-22-17,0 1-15,0 0 0,0 0 0,21 0 16,0 0-16,0-1 0,0 1 0,1-21 16,-1 21-16,0-22 0,0 1 15,0 21-15,0 0 0,1-22 16,20 22-16,-21 0 0,0 21 0,0-21 15,1 21-15,-1 0 0,0 0 16,0 0-16,0 0 0,0 21 16,1 0-16</inkml:trace>
  <inkml:trace contextRef="#ctx0" brushRef="#br1" timeOffset="35675.93">13483 4382 0,'0'0'0,"0"-22"0,21 22 16,-21-21-16,0 0 15,-21 21 1,0 0 0,0 0-16,0 21 0,-22-21 0,22 21 15,0 1-15,-21-1 0,20 0 0,1-21 16,0 85-1,21-64-15,0 0 16,21-21-16,0 0 0,1 21 16,-1-21-16,21 0 0,-21 0 15,0 21-15,22-21 0,-22 21 0,0-21 16,0 0-16,0 22 0,1-22 16,-22 21-16,-22 0 15,1-21 1,0 0-16,-21 0 0,21 21 15,-22-21-15,1 0 0,0 0 0,20 0 16,-20 0-16,0 0 0,21 0 0,-1 0 16,-20 0-16,21 0 0,0 0 15,0-21-15,-1 0 16,22 0-16</inkml:trace>
  <inkml:trace contextRef="#ctx0" brushRef="#br1" timeOffset="36023.72">11472 4043 0,'0'0'0,"-21"0"0,0 0 0,21-21 31,21 21-31,21 0 16,1-21-16,-1 21 0,0 0 0,22-22 15,21 22-15,-22-21 0,22 21 16,-1 0-16,1-21 0,0 21 0,-1 0 16,-20 0-16,21-21 0,-22 21 0,1 0 15,-22 0-15,21 0 0,-20 0 16,-1 0-16,-21 0 0,22 0 0,-22 0 15,0 0-15</inkml:trace>
  <inkml:trace contextRef="#ctx0" brushRef="#br1" timeOffset="36980.25">18711 4128 0,'64'-43'32,"-43"43"-32,0-21 0,0 0 0,0 21 15,1-21-15,-22 0 0,21-1 16,-21 1-16,0 0 0,0 0 15,-21 21 1,-1 0-16,-20 0 0,21 0 0,-21 0 16,-1 0-16,1 0 0,0 21 15,-1 0-15,1-21 0,0 21 0,-1 1 16,22-22-16,0 21 0,0 0 16,21 0-16,0 0 0,0 0 15,21 1-15,0-22 0,0 21 16,22 0-16,-1 0 0,-21 0 15,21 0-15,1 1 0,-1-1 16,0 0-16,-20 0 0,20 21 16,-21-20-16,0-1 0,0 21 0,-21-21 15,0 0-15,0 22 0,0-22 16,-21 0-16,0 21 0,-21-20 0,-1-1 16,1 0-16,0 0 0,-22-21 0,1 21 15,20-21-15,-20 0 0,21 0 16,-22 0-16,22 0 0,-22 0 0,22-21 15,0 21-15,-1-21 0,1 0 16,21 0-16,0-1 0,-1-20 0,1 0 16,21 21-16,-21-22 0,21 22 15,0-21-15,0 21 16,0-22-16,0 22 0,21 0 0,0 0 16,1 21-16,-1-21 0,0 21 15,21-22-15,-21 22 0,1 0 0,20 0 16,-21 0-16,0 0 0,22 0 15,-1 0-15</inkml:trace>
  <inkml:trace contextRef="#ctx0" brushRef="#br1" timeOffset="37344.19">19029 4403 0,'0'0'15,"21"0"-15,0 0 0,0 0 0,0 0 16,1-21-16,-1 21 0,0-22 0,0 1 16,0 0-16,0 0 15,-21 0-15,0 0 16,0-1-16,-21 1 0,0 21 16,0 0-16,0 0 0,-22 0 15,22 0-15,0 0 0,0 21 16,0 1-16,0-1 0,-1 0 0,1 21 15,0-21-15,0 22 0,21-22 16,-21 21-16,21-21 0,0 1 0,0 20 16,0-21-16,0 0 0,0 0 15,0 1-15,21-1 0,0-21 16,0 0-16,0 0 0,1 0 16,20 0-16,-21 0 0,0 0 0,22 0 15,-22-21-15,21-1 0,-21 1 0,22 0 16,-1 0-16</inkml:trace>
  <inkml:trace contextRef="#ctx0" brushRef="#br1" timeOffset="37592.05">19748 3852 0,'-21'0'31,"0"22"-31,0-1 16,0 21-16,0 0 0,-1 1 0,1-1 15,-21 22-15,21-22 0,0 21 0,-1-20 16,1 20-16,-21-20 0,21-1 16,0 0-16,-1 1 0,1-22 0,21 21 15,0-21-15,0 0 16,0 1-16,0-1 0,0 0 0,21-21 16,1 0-16,-1 0 0,0 0 15,0-21-15,21 21 16,-20-21-16,-1-1 0</inkml:trace>
  <inkml:trace contextRef="#ctx0" brushRef="#br1" timeOffset="37864.68">20002 3810 0,'0'-21'0,"0"42"0,0-21 15,-21 21 1,21 0-16,-21 1 0,0 20 15,0 21-15,0-20 0,-1 20 16,1 1-16,0-1 0,0-20 0,0 20 16,0-21-16,-1 1 0,22-1 0,-21 0 15,21 1-15,-21-22 0,21 0 16,0 0-16,0 0 0,0 1 0,0-1 16,21-21 15,0 0-31,1 0 0,-22-21 0,21-1 15,0 1-15,0 21 0</inkml:trace>
  <inkml:trace contextRef="#ctx0" brushRef="#br1" timeOffset="38236.47">19981 4403 0,'0'21'0,"0"0"16,0 0-16,0 0 31,21-21-31,1 0 0,-1 0 16,0 0-16,0 0 0,0 0 15,0 0-15,1-21 0,-1 21 16,0-21-16,0 0 0,0 21 0,-21-21 16,0 0-16,0-1 15,-21 22 1,0 0-16,0 0 0,0 0 0,-1 0 15,1 0-15,0 22 0,-21-1 16,21 0-16,-1 0 0,1 0 0,0 0 16,21 1-16,0-1 0,-21 0 15,21 0-15,0 0 0,0 0 0,0 1 16,0-1-16,21-21 16,0 21-16,0-21 0,1 0 15,-1 0-15,0 0 0,0 0 0,0 0 16,22 0-16,-22 0 0,0-21 0,21 0 15,-21 21-15</inkml:trace>
  <inkml:trace contextRef="#ctx0" brushRef="#br1" timeOffset="38608.26">20510 4403 0,'0'0'16,"0"-21"-16,0-1 15,0 1-15,22 0 16,-1 21-16,0 0 15,0 0-15,0 0 16,0 0-16,1 0 0,-1 21 0,0 0 16,0 1-16,-21-1 0,0 0 15,21 0-15,-21 21 0,0-20 16,0-1-16,0 0 0,0 0 0,0 0 16,0 0-16,0 1 0,-21-22 15,21 21-15,-21-21 0,0 0 16,21-21 15,0-1-31,0 1 16,0 0-16,21 0 0,0 0 15,-21-22-15,21 22 0,0 0 0,1-21 16,-1 21-16,0-22 0,0 22 16,-21 0-16,21 0 0,0 0 15,1-1-15,-1 22 0,0 0 16,0 0-1,-21 22-15</inkml:trace>
  <inkml:trace contextRef="#ctx0" brushRef="#br1" timeOffset="39062">21399 4360 0,'22'-21'0,"-44"42"0,65-63 0,-43 21 16,21 0-16,-21 0 0,0-1 16,-21 22-1,0 0-15,-1 0 0,-20 0 16,21 0-16,-21 0 0,20 22 16,-20-1-16,21 0 0,-21 0 0,20 0 15,1-21-15,21 21 0,0 1 0,0-1 16,0 0-16,0 0 15,21 0-15,1-21 0,-1 21 16,21-21-16,-21 22 0,22-22 16,-1 21-16,-21-21 0,21 21 0,1-21 15,-22 21-15,21-21 0,-21 21 16,1 0-16,-22 1 16,0-1-16,0 0 0,-22-21 15,1 21-15,-21-21 0,21 0 0,-22 0 16,22 21-16,-21-21 0,0 0 15,-1 0-15,22 0 0,-21 0 0,21 0 16,-22 0-16,22 0 0,-21 0 0,42-21 16,-21 21-16,-1 0 0,22-21 15,-21 21-15,21-21 0,0 0 0,0-1 16,0 1-16,0 0 16</inkml:trace>
  <inkml:trace contextRef="#ctx0" brushRef="#br1" timeOffset="39436.78">19664 3979 0,'0'0'0,"63"0"16,-20 0-1,-22 0-15,42 0 0,-20-21 16,20 21-16,-21-21 0,43 21 0,-21 0 16,20-21-16,1 21 0,0-21 15,-1 21-15,-20 0 0,20-21 0,-20 21 16,-1-22-16,-20 22 0,-1 0 15,-21-21-15,22 21 0,-22 0 16,-21-21-16,-21 21 31,-1 0-15,1 0 0,0 21-16,0-21 0</inkml:trace>
  <inkml:trace contextRef="#ctx0" brushRef="#br1" timeOffset="41224.48">8975 5588 0,'-22'0'16,"44"0"-16,-65 0 0,22-21 0,0 21 31,42 0 1,21 0-17,-20 21-15,20-21 0,0 0 0,22 0 16,-1 0-16,1 0 0,20 0 15,22 0-15,21 0 0,0 0 0,21 0 16,1 0-16,-1 0 0,0 0 16,21 0-16,1 0 0,-1 0 0,21 0 15,-20 0-15,20 0 0,-20 0 16,-1 0-16,21 0 0,-41 0 0,-1 0 16,0 0-16,0 0 0,-21 0 15,-21 0-15,21 0 0,-42 0 16,20 0-16,-41-21 0,21 21 0,-43 0 15,0 0-15,1 0 0,-22 0 16,0-21-16,0 21 0,0 0 16,0 0-1,-42 0 32,0 0-47,0 21 16,-21-21-16,-1 21 0,1 0 0</inkml:trace>
  <inkml:trace contextRef="#ctx0" brushRef="#br1" timeOffset="42053.01">5800 7684 0,'0'0'0,"-22"0"0,1 21 15,0-21-15,21 21 32,21-21-32,0 0 0,22 0 15,-1 0-15,22 0 0,-1 0 0,1 0 16,-1 0-16,22 0 0,-1 0 16,1-21-16,0 21 0,-1 0 0,1 0 15,21-21-15,-21 21 0,-1 0 0,1 0 16,-22-22-16,1 22 0,-1 0 15,-20 0-15,-1 0 0,0-21 16,1 21-16,-22 0 0,0 0 0,0 0 16,-21-21-1,-21 0 1,-21 21-16,21 0 0,-1 0 16,1 0-16,-21 0 0,21-21 0,0 21 15,-22-21-15,22 21 0,0 0 0,0-22 16,0 22-16,-1-21 0,22 0 15,0 0-15,22 21 16,-1 0-16,0-21 0,0 21 16,0 0-16,0 0 15,1 0-15,-1 0 0,0 0 0,0 21 16,0-21-16,0 21 0,-21 0 0,0 0 16,0 1-16,0 20 0,0-21 15,0 0-15,-21 22 0,0-22 0,0 0 16,-21 21-16,20-21 0,-20 1 0,0 20 15,21-21-15,-22 0 0,1 0 16,0 1-16,-1-1 0,22 0 0,0 0 16,0 0-16,0-21 0,21 21 0,21-21 31,0 0-31,21 0 16</inkml:trace>
  <inkml:trace contextRef="#ctx0" brushRef="#br1" timeOffset="42587.79">8064 7557 0,'-21'0'16,"42"0"-16,-42-22 0,0 22 0,0-21 0,21 0 16,0 0-16,0 0 15,0 0-15,0-1 0,0 1 0,21 0 16,0 0-16,0 21 0,1-21 16,20 0-16,-21 21 0,21 0 0,-20 0 15,20 0-15,0 0 0,1 0 0,-22 21 16,21 0-16,0 0 0,-20 21 15,20-20-15,-21 20 0,0-21 0,0 21 16,-21 1-16,0-22 0,0 21 16,0-21-16,-21 22 0,0-22 15,0 0-15,0 0 0,0 0 0,-1 1 16,1-22-16,0 0 16,21-22-1,0 1 1,0 0-16,0 0 0,0-21 0,0 20 15,0 1-15,0-21 0,21 21 16,0-22-16,-21 1 0,22 21 0,-1-21 16,0 20-16,0-20 0,0 21 15,0 0-15,22 21 0,-22-21 0,0 21 16,21 0-16,-20 0 0,-1 0 16,0 0-16,0 0 0,0 0 15,0 21-15,1-21 0,-22 21 0,21 0 16</inkml:trace>
  <inkml:trace contextRef="#ctx0" brushRef="#br1" timeOffset="42940.59">9059 7684 0,'21'0'0,"-42"0"0,64 0 0,-22 0 0,0-22 15,0 1-15,-21 0 0,21 0 16,0 21-16,1-21 0,-22 0 15,0-22-15,21 22 0,-21 0 0,0 0 16,0 0-16,0-22 0,0 22 16,-21 0-16,-1 0 0,1 21 0,0 0 15,0 0-15,0 0 0,0 0 0,-1 0 16,-20 21-16,21 0 0,-21 0 16,20 0-16,1 22 0,0-22 0,0 21 15,0 1-15,0-22 0,21 21 0,-22-21 16,22 22-16,0-22 0,0 0 15,0 21-15,0-21 0,43-21 0,-22 22 16,0-1-16,21-21 0,-20 0 0,20 0 16,0 0-16,1 0 15,-1 0-15,0 0 0,1 0 0,-1 0 16,0-21-16,1-1 0,-1 1 0,0 21 16,-21-21-16,22 0 0</inkml:trace>
  <inkml:trace contextRef="#ctx0" brushRef="#br1" timeOffset="43865.06">9821 7345 0,'0'0'0,"-84"-42"31,62 42-31,1 0 0,-21 0 16,21 21-16,0-21 0,-1 21 16,1 21-16,0-21 0,0 1 0,0 20 15,0-21-15,-1 0 0,22 22 16,0-22-16,0 21 0,0-21 0,0 0 15,0 1-15,0-1 0,0 0 0,0 0 16,22 0 0,-1-21-16,0 0 0,21 0 0,-21 0 15,1 0-15,20-21 0,-21 0 0,0 21 16,22-21-16,-22 0 0,0-1 16,21 1-16,-21 0 0,1 0 0,-22 0 15,21-22-15,-21 22 0,21 0 0,-21-21 16,0 21-16,0-1 0,0 1 15,0 0-15,0 42 32,-21-21-32,21 21 15,-21 1-15,21-1 0,0 0 0,0 0 16,0 21-16,0-20 0,0-1 0,0 0 16,0 0-16,21 0 0,-21 0 15,21 1-15,0-22 0,0 21 0,22-21 16,-22 0-16,0 21 0,21-21 0,-21 0 15,22 0-15,-1 0 0,0 0 16,-20 0-16,20 0 0,0-21 0,-21 21 16,22-21-16,-22-1 0,21 1 0,1 0 15,-22 0-15,21 0 16,-21 0-16,22-1 0,-22-20 0,0 21 16,0 0-16,0-22 0,0 22 0,-21 0 15,0 0-15,0 0 0,0 0 16,-42-1-16,21 22 15,0 0-15,0 0 0,-22 0 0,22 22 16,-21-1-16,21 0 0,-1 0 16,-20 0-16,21 22 0,0-22 0,-22 0 15,22 21-15,0-21 0,21 1 16,0 20-16,-21-21 0,21 0 0,0 0 16,0 1-16,21-22 15,0 0-15,0 0 0,22 0 16,-22 0-16,0 0 0,0 0 15,22 0-15,-22 0 0,21-22 0,-21 1 16,22 0-16,-22 0 0,21 0 0,-21-22 16,0 22-16,1-21 0,-1 0 15,0-1-15,0 1 0,0-22 0,0 22 16,-21-21-16,22 20 0,-1-20 0,-21 20 16,21 1-16,-21 0 0,21-1 15,-21 1-15,0 21 0,0 0 0,0 0 16,-21 42-1,0 0-15,0 0 0,21 21 16,-22 1-16,22-1 0,-21 0 16,21 1-16,0 20 0,-21-20 0,21 20 15,0-21-15,0 22 0,0-22 16,0 1-16,0-1 0,0-21 0,21 21 16,0-20-16,1-1 0,-1 0 0,0 0 15,21-21-15,-21 0 0,22 0 16,-22 0-16,21 0 0,1 0 0,-1-21 15,0 21-15,-21-21 0,22 0 0</inkml:trace>
  <inkml:trace contextRef="#ctx0" brushRef="#br1" timeOffset="44284.33">12277 6519 0,'0'0'0,"0"-21"0,0 0 0,0 0 15,-22 21 1,1 21-16,21 21 16,-21 1-16,21-1 0,0 22 15,-21-1-15,0 1 0,0-22 0,21 21 16,-22 1-16,1-1 0,0 1 16,0-1-16,21-20 0,-21 20 0,21-20 15,-21-1-15,-1 0 0,22-21 0,0 22 16,0-22-16,0 0 0,0 0 15,22-21 1,-1 0-16,0 0 16,0-21-16,0 0 0,22-21 15,-22 20-15,21-20 0,-21 21 0</inkml:trace>
  <inkml:trace contextRef="#ctx0" brushRef="#br1" timeOffset="44940.95">12573 6519 0,'0'0'0,"21"-21"0,-21 0 0,0 42 16,0 0-16,-21 1 16,21 20-16,-21 0 0,0 1 15,21 20-15,-22-21 0,22 22 16,0-22-16,-21 22 0,21-22 0,-21 22 16,21-22-16,0 0 0,-21 22 0,21-22 15,-21-21-15,21 22 0,-21-22 16,21 21-16,-22-21 0,22 0 15,0 1-15,0-44 32,22 1-32,-1 0 0,-21 0 0,21 0 15,0-22-15,0 1 0,0 21 16,1-21-16,-1-1 0,0 22 0,0 0 16,0 0-16,-21 0 0,21-1 15,1 1-15,-1 21 16,0 0-16,-21 21 15,21 1-15,-21-1 0,0 0 0,0 0 16,0 0-16,0 22 0,0-22 16,0 21-16,0-21 0,0 0 0,0 22 15,21-22-15,-21 0 0,21 0 0,1 0 16,-1 1-16,0-22 16,0 0-16,0 0 0,22 0 0,-22 0 15,21 0-15,-21 0 0,22-22 0,-1 1 16,0 0-16,1 0 15,-22 0-15,21-22 0,0 22 0,1-21 0,-22 0 16,0-1-16,21 22 0,-20-21 16,-22 21-16,0-1 0,0 1 15,0 0-15,0 0 0,-22 21 16,1 0-16,0 0 16,0 21-16,0 0 0,0 0 0,-1 1 15,1-1-15,0 21 0,0-21 16,21 0-16,0 22 0,0-1 15,0 0-15,0-20 0,0-1 0,0 0 16,21-21-16,0 21 0,0-21 16,1 0-16,-1 0 0,21 0 15,-21 0-15,22 0 0,-22 0 0,21 0 0,-21 0 16,22-21-16,-22 0 0,0 0 16,0-1-16,21 1 0</inkml:trace>
  <inkml:trace contextRef="#ctx0" brushRef="#br1" timeOffset="45191.81">12086 6943 0,'-21'21'0,"42"-42"0,-63 42 16,21-21-16,42 0 15,21 0-15,-21 0 16,22-21-16,-1 21 0,0 0 0,1-21 16,-1 21-16,21 0 0,-20-22 0,-1 1 15,22 21-15,-22 0 0,0 0 16,1-21-16,-1 21 0,-21 0 0,0-21 16,0 21-16</inkml:trace>
  <inkml:trace contextRef="#ctx0" brushRef="#br1" timeOffset="45943.53">11155 8932 0,'0'-21'0,"0"42"0,21-63 0,-21 21 15,0 0-15,0-22 0,0 22 0,0 0 16,0 0-16,0 0 0,0-22 16,-21 22-16,0 0 0,-1 0 0,-20 0 15,0 0-15,-1-1 0,1 1 0,0 21 16,-22 0-16,22 0 0,0 0 16,-22 0-16,22 0 0,-1 21 15,1-21-15,0 22 0,-1 20 0,22-21 16,-21 0-16,21 22 0,0-1 0,-1 0 15,22-21-15,0 22 0,0-1 16,0-21-16,0 22 0,0-1 0,0-21 16,0 0-16,0 0 0,22 1 0,-1-22 15,21 0-15,-21 0 0,0 0 16,22 0-16,-1 0 0,0-22 0,22 1 16,-22 0-16,22 0 0,-22 0 15,22 0-15,-22-22 0,21 1 0,-20 0 16,-1 20-16,0-20 0,1 0 15,-22-22-15,21 22 0,-21 0 0,1-1 16,-1-20-16,-21 20 0,0-20 16,21 21-16,-21-1 0,0-20 0,0 42 15,0-22-15,0 22 0,0 0 16,-21 21-16,0 0 0,-1 21 16,1 21-16,21-20 0,-21 41 0,0-21 15,0 1-15,0 20 0,-1-20 16,22-1-16,0 21 0,-21-20 0,21-1 15,0 22-15,0-22 0,0 0 0,0-21 16,0 22-16,21-22 0,1 0 16,-1 0-16,21 0 0,0 1 15,1-22-15,-1 0 0,0 0 0,1 0 16,-1 0-16,0 0 0,1-22 0,-1 1 16,0 0-16,1 0 0,-1 0 15</inkml:trace>
  <inkml:trace contextRef="#ctx0" brushRef="#br1" timeOffset="47057.89">11959 8446 0,'-21'0'0,"42"0"0,-84 0 0,41 0 15,1 0-15,-21 0 0,21 21 16,-22 0-16,22 0 0,-21 0 0,21 0 16,0 22-16,-22-22 0,22 21 15,0-21-15,0 22 0,21-22 16,0 21-16,0-21 0,0 22 0,0-22 15,0 0-15,0 0 0,21 0 16,0-21-16,0 0 16,22 0-16,-22 0 0,0 0 0,21-21 15,-21 0-15,22 0 0,-22 0 0,21 0 16,-21-22-16,1 22 0,20 0 16,-21-21-16,0 20 0,-21 1 0,0-21 15,21 21-15,-21-22 0,0 22 0,0 0 16,0 0-16,0 0 0,-21 21 31,0 21-31,0 21 16,21-21-16,0 1 0,-21 20 15,0-21-15,21 21 0,0 1 0,-22-22 16,22 21-16,0 1 0,0-22 0,0 0 16,22 0-16,-1 0 0,0 0 15,0 1-15,0-22 0,0 0 0,22 0 16,-22 0-16,21 0 0,1 0 0,-1 0 15,0-22-15,1 1 16,-1 0-16,0 0 0,-21 0 0,22-22 0,-22 22 16,0-21-16,0 21 0,0-22 15,22-41-15,-43 41 16,0 1-16,21 0 0,-21-22 0,21 22 16,-21 0-16,0-22 0,0 22 0,0-1 15,0 1-15,0 21 0,0 0 16,0 0-16,0 42 15,0 0-15,-21 0 0,21 21 0,-21-20 16,21 41-16,-21-21 0,21 1 16,-22-1-16,22 0 0,-21 22 15,21-22-15,0 1 0,0-1 0,0-21 16,0 21-16,0 1 0,0-22 0,0 21 16,0-21-16,21 1 0,1-1 0,-1 21 15,0-42-15,0 21 0,21 0 16,1-21-16,-22 0 0,21 0 15,1 0-15,-1 0 0,0 0 0,1 0 16,-1 0-16,0 0 0,1-21 0,-1 0 16,0 0-16,1 0 0,-1 0 15,-21-1-15,21 1 0,-20-21 16,20 21-16,-21-22 0,0 22 0,-21-21 16,0 0-16,0 20 0,0-20 0,0 0 15,0 21-15,0-1 0,0 1 16,-21 0-16,0 21 0,-21 0 0,20 0 15,1 0-15,0 21 0,0 0 16,-21 1-16,20 20 0,1-21 16,0 0-16,0 0 0,21 1 15,0 20-15,-21-21 0,21 0 0,0 0 16,0 1-16,0-1 0,21-21 16,-21 21-16,21-21 0,0 0 15,0 0-15,1 0 0,20 0 16,-21-21-16,0 21 0,0-21 0,1-1 15,-1 22-15,0-21 0,0 0 0,-21 0 16,21 0-16,0 0 16,-21-1-16,0 1 0,0 0 0,22 21 15,-22-21-15,0 42 16,0 0 0,0 0-16,0 1 0,0-1 0,0 0 15,0 0-15,0 0 0,0 22 0,0-22 16,0 0-16,21 0 0,0 0 15,0 0-15,0-21 0,0 0 16,1 0-16,-1 0 0,21 0 0,0 0 16,-20 0-16,20 0 0,-21 0 15,21-21-15,-20 0 0,20 0 16,-21 0-16,0 0 0,-21-1 0,0 1 16,0 0-16</inkml:trace>
  <inkml:trace contextRef="#ctx0" brushRef="#br1" timeOffset="47309.04">12382 8319 0,'0'0'0,"22"0"16,-1 0-1,0 0-15,0 0 0,21 0 16,1-22-16,-1 22 0,0 0 0,1-21 16,20 0-16,-20 21 0,20 0 0,-21 0 15,1-21-15,20 21 0,-42 0 16,22 0-16,-22-21 0,0 21 0,0 0 16</inkml:trace>
  <inkml:trace contextRef="#ctx0" brushRef="#br1" timeOffset="48230.15">18203 5038 0,'0'0'0,"-84"0"32,62 0-32,44 0 46,20 0-46,-21 0 16,43 0-16,-1 0 0,1 0 0,20 0 16,1-21-16,0 21 0,20 0 15,22 0-15,0 0 0,22 0 16,-1 0-16,0 0 0,21 0 0,1 0 16,-1 0-16,21 0 0,-20 0 0,-1 0 15,0 0-15,1 0 0,-22 0 16,21 0-16,-21 0 0,1 0 15,-22 0-15,0 0 0,-22 0 0,1 0 16,-21 0-16,0 0 0,-22 0 16,1-22-16,-1 22 0,-21 0 0,-20 0 15,-1 0-15,0 0 0,-21-21 16,-21 21 0,0 0-16,-1 0 0,1 0 15,0 0-15,-21 0 0,21 21 0,-22-21 16,1 22-16,0-22 0,-22 21 0,22 0 15</inkml:trace>
  <inkml:trace contextRef="#ctx0" brushRef="#br1" timeOffset="48983.71">16637 6858 0,'0'0'0,"-21"0"0,0 0 0,-22 0 16,22 0-16,0 0 0,0 0 0,42 21 31,0-21-31,0 21 16,22-21-16,-1 0 0,0 0 15,22 0-15,-1 0 0,1 0 0,-1 0 16,1 0-16,20 0 0,1 0 0,-21 0 16,20 0-16,-20 0 0,-1 0 15,1 0-15,-22 0 0,22 0 0,-43 0 16,21 0-16,-21 0 0,0 0 15,-21-21-15,0 0 16,-21 21 0,0-21-16,0 0 15,0 0-15,0 21 0,-1 0 16,1-22-16,0 22 0,21-21 16,0 0-1,21 21 1,0 0-16,1 0 15,-1 21-15,-21 0 16,0 1-16,0-1 0,0 0 16,0 0-16,-21 0 15,-1 22-15,1-22 0,0 0 0,-21 0 16,-1 0-16,22 22 0,-21-22 0,0 0 16,-1 0-16,22 0 0,-21 0 15,21 1-15,-1-22 0,1 21 0,21 0 16,21-21-1</inkml:trace>
  <inkml:trace contextRef="#ctx0" brushRef="#br1" timeOffset="52829.19">18436 6371 0,'0'0'0,"21"-21"0,-21 0 16,0 0-16,0 42 31,0 0-31,0 21 16,-21 1-16,0-1 0,21 22 15,-21-1-15,0 1 0,-1-22 0,1 21 16,21 1-16,-21-22 0,0 1 16,0-1-16,0 0 0,21 1 15,0-1-15,0-21 0,0 21 0,0-20 16,0-1-16,0 0 16,21-21-1,0-21-15,0 21 0,-21-21 0,21-1 16,0 1-16,1 0 0,-1-21 15,0 21-15,0-22 0,0 1 0,0 21 16,1-22-16,-1 1 0,0-21 16,0 20-16,0 1 0,0 0 15,1 20-15,-1-20 0,-21 21 0,0 0 0,21 0 16,-21 42 0,0 0-1,0 0-15,0 21 0,0-20 16,0 20-16,21-21 0,-21 21 0,0-20 15,0 20-15,0 0 0,0-21 0,0 1 16,0 20-16,0-21 16,0 0-16,21 22 0,0-22 0,-21 0 0,22 0 15,-1 0-15,0 0 0,0-21 16,0 0-16,0 0 16,1 0-16,-1 0 0,0 0 0,0 0 15,0 0-15,0-21 0,1 0 16,-1 0-16,0-21 0,0 20 0,0 1 15,0-21-15,1 0 0,-1-1 0,0 1 16,-21 0-16,21-22 0,0 22 16,-21-22-16,0 22 0,0-22 0,21 22 15,-21 0-15,22 21 0,-22-22 16,0 22-16,0 0 0,0 42 31,0 21-31,0-20 16,0 20-16,-22 0 0,22 1 15,-21-1-15,21 21 0,0-20 0,0-1 16,-21 0-16,21 1 0,-21-1 16,21 0-16,-21 1 0,21-22 0,0 21 15,0-21-15,0 1 0,0-1 16,0 0-16,21 0 0,0-21 0,-21 21 16,21-21-16,0 0 0,22 0 0,-22 0 15,0 0-15,21 0 0,-20-21 16,20 21-16,-21-21 0,21 0 0,-20 0 15,-1-1-15,21-20 0,-21 21 16,0 0-16,-21-22 0,22 22 16,-22 0-16,0-21 0,0 21 0,0-1 15,0 1-15,-22 21 16,1 0-16,0 0 16,21 21-16,0 1 15,0-1-15,0 0 0,0 0 16,0 0-16,0 0 0,21 1 15,-21-1-15,21 0 0,1 0 16,-1 0-16,-21 0 0,21-21 16,0 22-16,0-22 0,0 21 15,1-21-15,-1 0 16,0 0-16,0 0 0,0 0 16,0 0-16,1-21 15,-1 21-15,0-22 16,0 22-16,-21-21 0,21 0 0,0 0 15,-21 0-15,22 0 0,-22-1 16,21-20-16,-21 21 0,0 0 0,21 0 16,-21-1-16,0 1 0,21 0 0,-21 0 15,0 42 1,0 0 0,0 0-16,0 1 0,-21-1 15,21 0-15,0 0 0,-21 0 0,21 22 16,0-22-16,0 0 0,0 0 15,0 0-15,0 0 0,0 1 16,0-1-16,21-21 0,0 0 16,0 21-16,0-21 0,1 0 0,20 0 15,-21 0-15,0 0 0,22 0 16,-1 0-16,-21-21 0,0 0 0,22 21 16,-22-22-16,0 1 0,21 0 0,-21 0 15,1 0-15,-1-22 0,0 22 16,-21-21-16,21 0 0,0-1 0,0-20 15,-21 20-15,0-20 0,22 21 16,-22-22-16,21 22 0,-21-22 0,0 22 16,0 21-16,0-22 0,0 22 15,0 0-15,0 42 32,0 0-32,0 22 15,-21-1-15,21 0 0,-22 22 0,22-22 16,0 22-16,0-22 0,0 22 0,0-22 15,0 0-15,0 1 0,0-1 16,0 0-16,0 1 0,0-22 0,22 21 16,-1-21-16,0 0 0,0 1 15,0-22-15,0 21 0,1 0 16,20-21-16,-21 0 0,0 0 0,22 0 0,-22 0 16,21 0-16,-21 0 0,0-21 15,22 0-15,-22 21 0,0-22 16,0 1-16,22 0 0,-43 0 0,21-21 15,0 20-15,-21 1 0,0 0 16,0-21-16,0 21 0,0-1 0,0 1 16,-21 21-1,0 0-15,-1 0 0,1 21 16,0-21-16,0 22 0,21-1 0,0 21 16,-21-21-16,21 0 0,0 1 15,-21-1-15,21 0 0,0 0 0,0 0 16,0 0-16,21 1 15,0-22-15,0 0 0,0 21 16,0-21-16,1 0 0,-1 0 0,0 0 16,0 0-16,0 0 0,0 0 0,22-21 15,-22-1-15,0 22 0,0-21 16,0 0-16,1 21 0,-1-21 0,0 0 16,-21 0-16,0-1 0,0 1 0,0 0 15,0 0-15</inkml:trace>
  <inkml:trace contextRef="#ctx0" brushRef="#br1" timeOffset="53056.06">20510 6583 0,'43'0'0,"-86"0"0,128-21 0,-43 21 0,1 0 16,-1-21-16,0 21 0,1-22 0,-1 22 16,0 0-16,-20-21 0,20 0 15,-21 21-15,-21-21 0,0 0 16,0 0-16,-21 21 16</inkml:trace>
  <inkml:trace contextRef="#ctx0" brushRef="#br1" timeOffset="53240.95">19897 6308 0,'0'21'47,"21"-21"-31,0 0-1,0 0 1</inkml:trace>
  <inkml:trace contextRef="#ctx0" brushRef="#br1" timeOffset="53703.69">22204 6244 0,'0'-21'0,"21"0"31,0 42-15,-21 21-1,0-20-15,0 41 0,0-21 0,0 22 16,0-1-16,0-20 0,-21 20 0,21 1 15,-21-22-15,0 22 0,21-22 16,0 0-16,-22-21 0,1 22 0,21-22 16,0 0-16,0 0 0,0 0 15,-21-21-15,21 22 0,-21-22 16,0 0 0,0-22-1,-1 1-15,1 21 0</inkml:trace>
  <inkml:trace contextRef="#ctx0" brushRef="#br1" timeOffset="54648.19">21590 6752 0,'0'0'16,"21"0"0,0 0-16,0 0 0,22 0 15,-22 0-15,21 0 0,1 0 0,-1 0 16,21 0-16,-20 0 0,20-21 15,1 21-15,-1-21 0,1 21 0,-1-21 16,22 0-16,-22 21 0,1-22 16,-1 1-16,-20 0 0,20 0 0,-20 0 15,-1-22-15,-21 22 0,0-21 16,0 21-16,-21-22 0,0 22 16,0-21-16,0 21 0,0 0 0,0-1 15,0 1-15,-21 0 0,0 21 16,0 0-16,0 0 0,0 0 15,-1 21-15,1 0 0,0 1 16,0 20-16,21 0 0,-21 22 16,0-22-16,21 0 0,0 22 0,-22-22 15,1 1-15,21-1 0,-21 0 16,21 1-16,0-1 0,0-21 0,0 21 16,-21-20-16,21-1 0,0 0 15,0 0-15,0 0 16,21-21 15,-21-21-15,21 21-16,0-21 0,1 0 0,-1 0 15,-21-1-15,21 1 0,0 0 0,0 0 16,0 0-16,1 0 0,-1-1 16,0 1-16,0 21 0,0-21 0,0 21 15,1 0 1,-1 0-16,-21 21 15,0 0-15,0 1 16,0-1 0,0 0-16,0 0 0,0 0 0,0 0 15,21 1-15,0-1 16,0 0-16,0-21 16,-21 21-16,22-21 0,-1 0 0,0 0 15,0 0-15,0 0 0,22 0 16,-22 0-16,0 0 0,0 0 0,21 0 15,-20 0-15,-1 0 0,21 0 0,-21-21 16,0 21-16,1-21 0,-1 0 16,0-1-16,0 1 0,0 0 0,0 0 15,-21 0-15,0-22 0,22 22 16,-22-21-16,0 21 0,0 0 16,0-1-16,0 1 0,-22 21 15,1 0 1,0 0-16,0 21 0,0 1 15,0 20-15,-1-21 0,22 0 0,0 0 16,-21 1-16,21 20 0,0-21 16,0 0-16,0 0 0,0 1 15,0-1-15,0 0 0,21-21 16,1 0-16,-1 21 0,0-21 0,0 0 16,0 0-16,0 0 0,22 0 15,-22 0-15,0 0 0,21 0 16,-20 0-16,-1 0 0,21-21 0,-21 0 15,0 21-15,1-21 0,-1 21 0,-21-22 16,0 1-16,0 0 16,-21 21-16,-1 0 15</inkml:trace>
  <inkml:trace contextRef="#ctx0" brushRef="#br1" timeOffset="55555.67">20235 8636 0,'0'-21'0,"21"0"16,-21 0-16,0-1 16,0 1-16,0 0 0,0 0 0,-21 21 15,0-21-15,0 0 0,0 21 16,0 0-16,-1 0 0,1 0 15,0 0-15,0 0 0,0 0 0,-22 0 16,22 21-16,0 0 0,-21 0 0,21 0 16,-22 0-16,22 1 0,0 20 15,0-21-15,0 21 0,-1-20 0,1 20 16,0 0-16,21-21 0,0 22 0,0-1 16,0-21-16,0 0 0,0 22 15,0-22-15,0 0 0,21 0 16,0-21-16,22 0 15,-22 0-15,0 0 0,0 0 16,22 0-16,-22 0 0,21-21 0,-21 0 16,22 0-16,-1 0 0,-21-22 0,21 22 15,-20-21-15,20 21 0,-21-22 16,21 1-16,-20 0 0,-1-1 0,0 1 16,0 0-16,0-1 0,0-20 0,1 20 15,-1-20-15,0 21 0,0-1 16,-21 1-16,0 0 0,0-1 0,0 22 15,0-21-15,0 21 0,-21 21 32,21 21-32,-21 0 0,0 0 15,-1 21-15,22 1 0,0-1 16,-21 0-16,21 1 0,-21-1 0,21 0 16,0 1-16,0-1 0,0-21 0,0 22 15,0-1-15,0-21 0,0 21 16,21-20-16,0 20 0,1-21 0,-22 0 15,42 0-15,-21 1 0,0-1 0,22 0 16,-22-21-16,0 0 0,21 21 16,1-21-16,-22 0 0,21 0 0,-21 0 15,22 0-15,-22-21 0,21 0 0,-21 0 16,0-1-16,1 1 16,-1 0-16</inkml:trace>
  <inkml:trace contextRef="#ctx0" brushRef="#br1" timeOffset="56791.63">21145 8361 0,'0'-21'0,"0"42"0,0-63 0,0 20 16,-21 22-1,0 0-15,0 0 0,0 0 16,0 22-16,-1-1 0,1 0 16,0 21-16,-21-21 0,21 1 15,-1 20-15,22-21 0,-21 21 0,0-20 16,21 20-16,0-21 0,0 21 0,0-20 15,0-1-15,0 0 0,0 0 16,0 0-16,21 0 0,0 1 0,1-22 16,-1 0-16,0 0 15,0 0-15,0 0 0,0 0 0,1 0 16,-1-22-16,0 1 0,0 0 16,-21 0-16,0 0 0,21-22 15,0 22-15,-21 0 0,22-21 0,-22 21 16,0-22-16,21 22 0,-21-21 0,21 21 15,-21-1-15,0 1 0,0 0 16,0 0-16,0 42 31,0 0-31,0 0 16,0 1-16,0-1 0,0 0 0,0 21 16,0-21-16,0 1 0,0-1 0,0 0 15,0 0-15,0 0 0,0 0 16,0 1-16,21-22 0,0 21 0,0-21 15,1 0-15,-1 0 0,0 0 0,21 0 16,1 0-16,-22 0 0,21 0 16,0 0-16,1 0 0,-22-21 0,21 21 15,-21-22-15,22 1 0,-22 0 0,0 0 16,0 0-16,0 0 0,1-22 16,-1 22-16,0-21 0,0-1 15,-21 1-15,21 0 0,0-22 0,-21 22 16,22 0-16,-22-22 0,0 22 15,21 21-15,-21-22 0,0 22 0,0 0 16,0 0-16,0 42 16,0 0-16,-21 0 0,21 22 15,-22-1-15,1 0 0,0 1 0,0-1 16,21 21-16,-21-20 0,21-1 16,-21-21-16,21 22 0,0-1 0,0-21 15,0 21-15,0-20 0,0-1 16,0 0-16,0 0 0,21 0 15,0 0-15,0 1 0,-21-1 0,21-21 16,0 21-16,1-21 0,-1 21 16,0-21-16,0 0 0,0 0 15,0 0-15,1 0 0,-1 0 0,0 0 16,0 0-16,0 0 0,0-21 0,1 21 16,-1-21-16,0 0 0,0-1 15,0 1-15,0 0 0,1 0 0,20 0 16,-42 0-16,21-1 0,0-20 15,-21 21-15,0 0 0,0 0 16,0-1-16,-21 22 16,0 0-16,0 0 0,0 0 15,-1 0-15,1 0 0,0 0 16,0 0-16,21 22 0,-21-22 0,0 21 16,-1 0-16,22 0 0,-21 0 15,21 0-15,-21 1 0,21-1 16,0 0-16,0 0 0,0 0 0,0 0 15,0 1-15,0-1 0,0 0 16,21-21 0,0 21-16,1-21 0,-1 0 15,0 0-15,0-21 16,0 0-16,0 21 0,1-21 16,-1-1-16,0 22 0,-21-21 0,21 0 15,0 0-15,-21 0 0,21 0 0,-21-1 16,22 1-16,-22 0 0,21 0 15,-21 0-15,0 42 16,0 0 0,0 0-16,0 0 0,0 1 15,0-1-15,0 0 0,0 0 0,0 0 16,0 0-16,0 1 0,0-1 0,0 0 16,0 0-16,21-21 0,0 21 15,0-21-15,0 0 0,22 0 0,-22 0 16,21 0-16,1 0 0,-22 0 15,21 0-15,0 0 0,-20-21 16,20 21-16,-21-21 0,0 21 0,0-21 16,1 0-16,-1-1 0,-21 1 0,0 0 15,21 0-15,-21 0 0,0-22 16,0 22-16</inkml:trace>
  <inkml:trace contextRef="#ctx0" brushRef="#br1" timeOffset="57130.44">21696 8192 0,'-21'0'15,"21"21"1,21-21-16,0 0 0,0 0 15,21-21-15,1 21 0,-1-22 16,0 22-16,1-21 0,-1 0 0,22 21 16,-22-21-16,21 21 0,1-21 15,-22 21-15,22 0 0,-22-21 0,0 21 16,1 0-16,-1 0 0,-21-22 0,0 22 16,1 0-16,-22-21 15,0 0 1,-22 21 15</inkml:trace>
  <inkml:trace contextRef="#ctx0" brushRef="#br1" timeOffset="129883.54">529 14563 0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38:45.3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593 0,'0'0'0,"0"-21"0,-21 21 16,0 0-16,-21 0 0,21-22 0,-1 22 16,-20 0-16,21 0 0,-21 0 15,20 0-15,-20-21 0,21 21 16,0 0-16,0 0 0,42 0 31,0 0-15,21 0-16,1 0 0,-1 0 15,21 0-15,1 0 0,-1 0 0,1 0 16,21 0-16,-1 0 0,1 0 16,0 0-16,20 0 0,1 0 0,0 0 15,-21 0-15,21 0 0,-22 0 16,1 0-16,0 0 0,-22 0 0,1 0 15,-1 0-15,-21 0 0,-20 0 16,20 0-16,-21 0 0,-42 0 31,0 0-15,0 0-16,-1 0 0,1 0 16,-21 0-16,21 21 0,-22-21 0</inkml:trace>
  <inkml:trace contextRef="#ctx0" brushRef="#br0" timeOffset="328.85">2434 635 0,'-21'0'15,"0"0"-15,0 0 16,-1 0-16,22 21 15,-21-21-15,0 21 16,21 22-16,-21-22 0,21 21 0,0 1 16,-21-1-16,0 0 0,21 22 15,0-22-15,0 22 0,-22-22 0,22 21 16,0-20-16,0 20 0,0-20 16,0-1-16,0 0 0,0 1 0,0-22 15,0 21-15,0-21 0,0 0 16,0 1-16,0-1 0,22 0 15,-1-21 1,0 0 0,-21-21-16,0 0 0</inkml:trace>
  <inkml:trace contextRef="#ctx0" brushRef="#br0" timeOffset="997.34">2667 1164 0,'0'21'15,"0"1"1,0-1-16,-21 0 0,21 0 16,-21 0-16,-1 0 0,22 22 0,0-22 15,0 0-15,0 0 0,0 22 16,0-22-16,0 0 0,0 0 0,0 0 15,22 0-15,-1 1 16,0-22-16,0 0 0,0 0 0,22 0 16,-1 0-16,-21 0 0,21-22 15,1 1-15,-22 21 0,21-21 0,1 0 16,-22 0-16,0 0 16,21-1-16,-21 1 0,-21 0 0,22 0 15,-22-21-15,0 20 0,0 1 0,0 0 16,0 0-16,0 0 0,0 0 15,-22 21 17,22 21-17,0 0-15,0 0 0,0 0 0,0 0 16,0 22-16,0-22 0,0 0 16,-21 21-16,21 1 0,0-1 0,0 0 15,0 1-15,0-1 0,0 22 16,0-22-16,0 21 0,0-20 15,0-1-15,0 22 0,21-22 0,-21 0 16,0 22-16,0-22 0,0 0 16,22-20-16,-22 20 0,0 0 0,0-21 15,0 22-15,-22-22 0,22 0 16,-21 0-16,0 0 0,0 1 0,0-22 16,0 0-16,-1 0 0,-20 0 0,21 0 15,-21 0-15,-1 0 0,1 0 16,0-22-16,-1 1 0,1 21 0,0-21 15,20 0-15,-20 0 0,21 21 16,0-21-16,0-1 0,-1 22 0,22-21 16,-21 21-16,21-21 0,0 0 15,0 0-15,21 0 16,1-1-16,-1 1 0,21 0 16,-21 0-16</inkml:trace>
  <inkml:trace contextRef="#ctx0" brushRef="#br0" timeOffset="1348.17">3365 1207 0,'0'0'0,"0"-22"0,0 44 46,0-1-46,0 21 0,0-21 0,0 22 16,0-1-16,0 0 0,0 1 16,0 20-16,0-21 0,0 22 0,0-1 15,0 1-15,0-1 0,0 1 16,0-1-16,0-20 0,-21 20 0,21-20 16,0-1-16,0 0 0,0 1 0,0-22 15,0 21-15,0-21 0,0 0 16,0 1-16,0-1 0,0 0 15,0-42 17,0 0-32,0-1 0,0 1 15,0 0-15,0 0 0,0-21 16</inkml:trace>
  <inkml:trace contextRef="#ctx0" brushRef="#br0" timeOffset="1696.04">3365 1376 0,'0'0'0,"-42"42"16,21-42-16,21-42 0,0 21 0,42-64 31,-42 64-31,21 0 0,22 0 0,-22 21 16,21-22-16,1 1 0,-1 21 15,0 0-15,1 0 0,-1 0 0,0 0 16,1 0-16,-1 0 0,-21 21 15,21 1-15,-20-1 0,-1 0 0,-21 0 16,0 0-16,0 22 0,0-22 0,-21 0 16,-22 0-16,22 0 0,-21 0 15,21 1-15,-22-1 0,22 0 0,-21 0 16,21-21-16,-22 0 0,22 21 16,0-21-16,0 0 0,0 0 15,42 0 16,0-21-15,0 0-16,21 21 0,-20-21 16,-1 21-16</inkml:trace>
  <inkml:trace contextRef="#ctx0" brushRef="#br0" timeOffset="2087.81">4043 1312 0,'21'0'16,"0"0"-1,0 0-15,0 0 0,1-21 16,-1 21-16,0-21 0,0 0 16,21 21-16,-20-21 0,-1 0 0,0-1 15,0 22-15,0-21 0,0 0 16,-21 0-16,0 0 0,0 0 15,-21 21 1,0 0-16,0 0 0,0 0 0,-22 21 16,22 0-16,0 0 0,-21 0 15,21 0-15,-1 22 0,1-22 16,0 0-16,0 21 0,0-20 0,21-1 16,-21 0-16,21 0 0,0 0 15,0 0-15,0 1 0,0-1 0,21-21 16,0 21-16,0-21 0,0 21 15,0-21-15,1 0 0,20 0 0,0 0 16,-21 0-16,22 0 0,-1 0 0,0-21 16,-20 0-16,20 21 0,0-21 15,1-1-15</inkml:trace>
  <inkml:trace contextRef="#ctx0" brushRef="#br0" timeOffset="2392.64">5270 1016 0,'0'0'0,"-63"-63"31,42 63-31,0 0 0,-1 0 16,1 0-16,-21 0 0,21 21 16,-22-21-16,22 21 0,-21 0 0,21 21 15,0-20-15,-1 20 0,-20-21 16,21 21-16,21 1 0,-21-22 15,21 21-15,-21-21 0,21 1 16,0 20-16,0-21 0,0 0 0,0 0 16,21 1-16,0-22 0,0 21 0,0-21 15,0 0-15,1 0 0,20 0 16,-21 0-16,21 0 0,-20 0 0,20 0 16,-21 0-16,21-21 0,-20-1 15,20 22-15,0-21 0,1 0 0</inkml:trace>
  <inkml:trace contextRef="#ctx0" brushRef="#br0" timeOffset="2868.36">5778 995 0,'0'0'0,"-21"-42"32,0 20-32,0 22 0,0 0 15,0 0-15,-1 0 0,1 22 0,0-1 16,0 0-16,0 0 0,0 0 15,-1 22-15,1-22 0,0 21 0,0-21 16,0 22-16,21-1 0,0-21 16,-21 0-16,21 22 0,0-22 0,0 0 15,0 0-15,0 0 0,0 0 0,0 1 16,21-22-16,0 0 16,0 0-16,0 0 0,0 0 15,1 0-15,-1 0 0,21 0 0,-21-22 16,0 1-16,1 0 0,20 0 15,-21 0-15,0 0 0,0-1 0,22-20 16,-22 21-16,0-21 0,-21-1 16,21 22-16,0-21 0,1 21 0,-22-22 15,0 22-15,0 0 0,0 42 32,0 0-32,0 0 15,0 22-15,0-22 0,0 0 16,0 21-16,0-20 0,0 20 0,-22-21 15,22 0-15,0 0 0,0 1 16,0-1-16,0 0 0,0 0 16,22-21-1,-1 0-15,0 0 16,0 0-16,0 0 16,0-21-16</inkml:trace>
  <inkml:trace contextRef="#ctx0" brushRef="#br0" timeOffset="3312.11">6646 953 0,'21'-22'0,"-21"1"0,-21 0 16,0 21-16,0 0 16,0 0-16,-22 0 0,22 0 0,-21 0 15,21 0-15,-22 21 0,22 0 16,-21 1-16,21-1 0,-22 0 0,22 0 15,0 0-15,0 0 0,0-21 16,21 22-16,0-1 0,0 0 16,0 0-16,0 0 15,21-21-15,0 0 0,21 21 16,-20-21-16,20 22 0,-21-22 0,21 21 16,1-21-16,-1 21 0,-21-21 15,22 21-15,-22 0 0,0-21 16,0 21-16,0 1 0,-21-1 15,0 0-15,0 0 0,-21 0 16,0 0-16,-21-21 0,20 22 16,-20-22-16,21 21 0,-21-21 15,-1 0-15,22 0 0,-21 0 0,21 21 16,-1-21-16,1 0 0,0 0 0,-21 0 16,21 0-16,-1 0 15,22-21-15,0 0 16,0-1-16,0 1 15,0 0-15,0 0 16,22 0-16,-1 0 0</inkml:trace>
  <inkml:trace contextRef="#ctx0" brushRef="#br0" timeOffset="3876.98">7133 550 0,'0'0'0,"-42"-42"31,21 42-31,21 21 16,-22-21-16,1 21 15,21 1-15,-21 20 0,21-21 0,0 21 16,-21 1-16,0-1 0,0 0 15,21 22-15,-22-22 0,22 22 0,-21-22 16,21 0-16,-21 1 0,21-1 16,-21 0-16,21 1 0,0-1 0,0 0 15,0-20-15,0-1 0,0 0 0,0 0 16,21 0-16,0 0 16,0 1-16,1-22 0,20 0 0,-21 0 15,0 0-15,0 0 0,1 0 0,20 0 16,-21 0-16,0-22 0,22 1 15,-22 0-15,0 21 0,0-21 0,0-21 16,0 20-16,-21 1 0,22-21 16,-22 21-16,21 0 0,-21-22 0,0 22 15,0 0-15,0 0 0,0 0 16,0 42 0,0 0-16,0 0 15,0 0-15,-21 0 0,21 1 16,0 20-16,0-21 0,0 0 15,0 0-15,0 1 0,0-1 0,0 0 16,0 0-16,0 0 16,21-21-16,0 0 0,0 0 15,0 0-15,0 0 0,1 0 16,-1 0-16,21-21 0,-21 0 0,0 0 16,1 0-16,-1-1 0,21 1 0</inkml:trace>
  <inkml:trace contextRef="#ctx0" brushRef="#br0" timeOffset="3959.98">7662 826 0,'-21'-43'15,"42"86"-15</inkml:trace>
  <inkml:trace contextRef="#ctx0" brushRef="#br0" timeOffset="4119.06">7260 868 0,'-63'0'16</inkml:trace>
  <inkml:trace contextRef="#ctx0" brushRef="#br0" timeOffset="4263.97">6858 910 0,'0'0'0,"-21"0"0,0 21 16,42-21 0,0 0-1,0 0-15,0 0 0,0 0 0,22 0 16,-22 0-16,21 0 0,1 0 16,-22 0-16,21 0 0,0 0 0,-20 0 15,-1 0-15</inkml:trace>
  <inkml:trace contextRef="#ctx0" brushRef="#br0" timeOffset="4835.91">7810 1058 0,'0'0'0,"-21"0"16,0 0-1,0 0-15,21 22 16,-21-1-16,21 0 0,0 0 16,0 21-16,-21-20 0,21-1 15,0 0-15,-22 0 0,22 0 0,0 0 16,0 1-16,-21-1 0,21 0 15,0 0-15,0 0 16,-21-21 15,21-21-31,0 0 0,0 0 16,0 0-16,0-1 16,0 1-16,0 0 0,0-21 15,21 21-15,0-1 0,1-20 0,-1 21 16,0-21-16,21 20 0,-21 1 15,22 0-15,-1 0 0,0 0 0,1 0 16,-1 21-16,0 0 0,1 0 16,-1 0-16,0 21 0,-20 0 0,-1 0 15,21 0-15,-21 0 0,-21 1 16,0-1-16,0 21 0,0-21 0,0 0 16,0 22-16,0-22 0,0 0 0,-21 0 15,0 0-15,0 1 0,21-1 16,-21-21-16,-1 21 0,1-21 15,21 21-15,21-42 32,1 0-17,-1 21-15</inkml:trace>
  <inkml:trace contextRef="#ctx0" brushRef="#br0" timeOffset="5660.67">9102 974 0,'-22'-21'0,"-105"-43"32,106 64-32,0 0 0,-21 0 15,-1 0-15,22 21 0,-21 0 16,0 1-16,-1-1 0,1 0 0,0 21 15,20-21-15,-20 22 0,0-22 16,21 21-16,-1 1 0,1-22 0,21 21 16,0-21-16,0 0 0,0 1 0,0-1 15,0 0-15,21 0 0,1-21 16,-1 21-16,21-21 0,0 0 16,1 0-16,-1 0 0,0 0 0,1 0 15,-1 0-15,0-21 0,1 0 16,-1 21-16,-21-21 0,22 0 0,-22-1 15,21 1-15,-21-21 0,0 21 16,1 0-16,-22-22 0,21 22 0,-21 0 16,21-21-16,-21 20 0,0 1 15,0 0-15,0 42 47,0 0-47,0 1 0,-21-1 16,21 21-16,-21-21 0,21 22 15,0-22-15,0 21 0,-22 0 16,22-20-16,0 20 0,0 0 0,-21 1 16,21 20-16,0-21 0,0 22 0,0-22 15,0 22-15,0-1 0,0 1 16,0-22-16,0 22 0,0-1 0,0 1 16,0-1-16,0-21 0,0 22 0,0-1 15,0 1-15,21-1 0,-21 1 16,22-1-16,-22-20 0,0 20 0,0-20 15,0 20-15,0-21 0,0 1 0,0-1 16,0 0-16,0-20 0,0-1 0,0 0 16,0 0-16,0 0 0,-22-21 15,1 0-15,0 0 0,0 0 16,0-21-16,0 0 0,-22 0 0,22 0 16,-21-1-16,-1-20 0,22 0 0,-21-22 15,0 1-15,20-1 0,1 1 16,0-22-16,0 22 0,21-22 0,0 0 15,0 22-15,0-22 0,21 0 16,0 22-16,22-1 0,-22 1 0,21-1 16,0 1-16,22 21 0,-22-1 15,1 1-15,20 0 0,-21 20 0,22-20 16,-22 21-16,1 0 0,20 0 16,-42-1-16,22 1 0,-1 0 0,-21 21 15,0 0-15,-21-21 0,-21 21 16,-21 0-1</inkml:trace>
  <inkml:trace contextRef="#ctx0" brushRef="#br0" timeOffset="10436.15">2074 2244 0,'0'0'0,"-21"0"16,42 0 62,0 0-78,1 21 15,-1-21-15,21 0 16,-21 0-16,22 0 0,-1 0 0,21 0 16,-20 0-16,20 0 0,1 0 15,-1 0-15,22 0 0,-22 0 0,22 0 16,0 0-16,-22 0 0,43 0 15,-21 0-15,21-21 0,21 21 0,-22 0 16,22 0-16,0 0 0,22-21 16,-1 21-16,0 0 0,21 0 0,1-22 15,-1 22-15,0 0 0,22 0 16,-22-21-16,0 21 0,22 0 0,-22 0 16,1 0-16,-1-21 0,0 21 15,1 0-15,-1 0 0,0-21 16,1 21-16,-1 0 0,21 0 0,-20 0 15,-1-21-15,0 21 0,1 0 16,-22 0-16,21-21 0,1 21 0,-22 0 16,0 0-16,0 0 0,0 0 15,0-22-15,-21 22 0,0 0 0,22 0 16,-22 0-16,0 0 0,0 0 0,-22 0 16,1 0-16,0 0 0,0 0 15,-21-21-15,-1 21 0,1 0 0,0 0 16,-22 0-16,1 0 0,-1 0 15,-21 0-15,1 0 0,-22 0 0,0 0 16,0 0-16,0 0 16,1 0-16,-44-21 78,1 21-78,0 0 0,0 0 0,-21 0 15,-1 0-15,1 0 0,0 0 0,-1 0 16,1 0-16</inkml:trace>
  <inkml:trace contextRef="#ctx0" brushRef="#br0" timeOffset="11132.79">8572 2392 0,'22'-21'16,"-44"42"-16,65-42 0,-22 21 0,-42 0 31,0 0-15,-1 21-16,-20 0 0,0 21 0,-1-20 15,1 20-15,-21 0 0,-1 1 0,1-1 16,-22 21-16,-21-20 16,0 20-16,-21 1 0,0 20 0,0-20 15,-21 21-15,-21-1 0,-1 1 16,1 0-16,0-1 0,21 1 0,-22-22 16,22 22-16,0-21 0,21-1 0,0 1 15,0-1-15,21 1 0,0-1 16,22-21-16,-1 22 0,21-22 0,1 1 15,-1-22-15,22 21 0,0-21 16,21-21-16,-1 21 0,1-21 0,21 22 16,0-44-1,21 1 1,1 0-16,-22 0 0,21 0 16,0 0-16,0-1 0,-21-20 15,21 21-15</inkml:trace>
  <inkml:trace contextRef="#ctx0" brushRef="#br0" timeOffset="11544.34">5419 3662 0,'0'21'16,"-22"0"-1,22 0-15,-21 1 0,0-1 16,0 0-16,0 21 0,-22-21 15,22 1-15,0 20 0,-21-21 16,21 21-16,-1-20 0,-20 20 0,21-21 16,-21 21-16,20-20 0,-20-1 0,21 0 15,0 0-15,0-21 0,-1 21 16,1-21-16,42 0 47,1 0-47,20 21 0,-21-21 0,0 22 15,22-1-15,-1 0 0,-21 0 16,21 0-16,1 0 0,-1 1 0,0-1 16,1 0-16,-1-21 0,0 21 15,43 21-15,-43-42 0,1 22 16,-1-22-16,-21 21 0,22-21 16,-1 0-16,-21 0 0,0 0 15,22 0-15,-22 0 0,0 0 0,0 0 16,0 0-16,0 0 0,22-21 0,-22-1 15,21 1-15</inkml:trace>
  <inkml:trace contextRef="#ctx0" brushRef="#br0" timeOffset="12511.99">15219 2265 0,'0'0'0,"-21"0"0,21-21 16,-22 21-1,22 21 32,22-21-47,-1 21 0,0-21 16,21 21-16,1 0 0,-1 1 0,0-1 16,1 0-16,20 0 0,1 21 15,-1 1-15,1-1 0,-1 0 0,22 1 16,-1 20-16,22-20 0,0 20 15,0 1-15,0-22 0,-22 21 16,22 1-16,-21-1 0,21 1 0,-22-1 16,22 1-16,-21-1 0,21 1 15,0-1-15,-1-20 0,-20 20 0,21-20 16,-21-1-16,-1 0 0,-20-21 16,20 22-16,-20-22 0,-1 21 0,-20-21 15,20 1-15,-20-1 0,-1 0 0,0 0 16,-21 0-16,22-21 0,-22 21 15,0-21-15,-42 0 47,21-21-47,-21 21 16,0-21-16,21 0 16,-22 0-16,1 21 0,21-21 15,0-1-15,-21 1 0</inkml:trace>
  <inkml:trace contextRef="#ctx0" brushRef="#br0" timeOffset="12875.8">18140 3598 0,'0'0'15,"-21"0"-15,-1 0 16,22 22 15,22-22-15,-1 21-16,0-21 15,0 21-15,0 0 0,22-21 0,-22 21 16,0-21-16,21 21 0,-21 1 16,22-22-16,-1 21 0,-21 0 0,22-21 15,-22 21-15,0-21 0,0 21 0,0 0 16,0-21-16,-21 22 0,0-1 16,0 0-16,-21 0 0,-21-21 15,21 21-15,-22 0 0,-20 1 16,21-1-16,-22 0 0,1 0 15,-1 0-15,1 0 0,-1 1 0,22-1 16,-22 0-16,22 0 0,0 0 16,-1-21-16,22 21 0,0-21 0,-21 0 15,20 0-15,1 0 0,0 0 0,0 0 16,0 0-16,0 0 0,-1 0 16,-20 0-16,0 0 0,-1 0 0</inkml:trace>
  <inkml:trace contextRef="#ctx0" brushRef="#br0" timeOffset="13676.1">1524 4551 0,'0'-42'16,"0"84"-16,0-106 0,0 43 0,0 0 15,-21 21-15,0 0 16,21 21 0,-22 22-16,22-22 0,0 42 0,0-20 15,0 20-15,-21 22 0,21-1 16,0 1-16,-21 0 0,21-22 0,0 22 15,0 0-15,0-1 0,-21-20 16,21-1-16,-21 1 0,21-1 16,0 1-16,0-22 0,0 0 0,0 1 15,0-22-15,0 0 0,0 0 16,0 0-16,0 1 0,0-44 31,0 1-15,0 0-16,0 0 0,0 0 15,0-22-15,0 1 0,0 0 0,0-1 16</inkml:trace>
  <inkml:trace contextRef="#ctx0" brushRef="#br0" timeOffset="14047.83">1143 4487 0,'21'-42'0,"170"-64"31,-149 85-31,21 0 0,1 21 0,-22 0 16,22 21-16,-22 0 0,0 22 0,1-1 16,-22 0-16,21 1 0,-42-1 15,0 21-15,0 1 0,0-1 0,0 1 16,-21-1-16,-21 1 0,21-1 15,-22 1-15,1-22 0,0 1 0,20-1 16,-20 0-16,21 1 16,-21-22-16,20 0 0,1 0 0,0 0 15,21 0-15,0 1 16,21-22 15,0 0-31,1 0 16,-1 0-16,0 0 0,0 0 0,0 0 15,0 0-15</inkml:trace>
  <inkml:trace contextRef="#ctx0" brushRef="#br0" timeOffset="16396.68">1736 5757 0,'0'22'0,"0"-44"0,0 65 0,0-22 0,21-21 47,0-21-47,-21 0 0,21-1 0,0 1 16,0 0-16,1-21 0,-1 21 15,0-22-15,0 1 0,0 21 0,0-22 16,1 1-16,-22 0 0,21-1 16,-21 1-16,0 0 0,0 21 0,0-1 15,0 1-15,-21 21 0,-1 0 16,1 0-16,0 0 0,0 0 15,0 21-15,-22 1 0,22-1 16,0 0-16,0 0 0,0 21 0,0-20 16,21-1-16,0 0 0,0 0 15,0 0-15,0 0 0,0 1 0,21-1 16,0 0-16,0-21 0,0 21 16,0 0-16,1 0 0,-1 1 0,0-22 15,0 21-15,0 0 0,-21 0 16,21 0-16,1-21 0,-22 21 0,21 1 15,-21-1-15,21-21 16,0 0-16,0 0 0,0 0 16,1 0-16,-1 0 15,21-21-15,-21 21 0,22-22 0,-22 1 16,21 0-16,0 0 0,-20-21 16,20 20-16,0 1 0,-21-21 0,1 0 15,-1 20-15,0-20 0,0 21 16,-21 0-16,21 0 0,-21-1 0,0 1 15,-21 21 1,0 21 0,0-21-16,21 22 0,-21 20 15,-1-21-15,22 0 0,-21 0 0,21 22 16,-21-22-16,21 21 0,-21-21 16,21 22-16,0-22 0,0 0 0,0 0 15,0 0-15,21 1 0,0-1 16,22 0-16,-22-21 0,0 0 15,21 0-15,1 0 0,-1 0 0,-21-21 16,21 0-16,1 21 0,-1-22 16,0 1-16,1 0 0,-22-21 0,21 21 15,-21-1-15,1 1 0,-1-21 16,0 21-16,-21-22 0,0 22 0,0 0 16,0 0-16,0 0 0,0 0 15,0-1-15,0 44 47,0-1-47,0 0 0,0 21 0,0-21 16,0 1-16,0 20 0,-21-21 15,21 21-15,0-20 0,0-1 0,-21 21 16,21-21-16,0 0 0,0 1 16,0-44 30,0 1-46,0 0 0,0-21 0,0 21 16,21-1-16,-21-20 0,21 21 16,-21 0-16,21-22 0,-21 22 0,0 0 15,21 0-15,0 0 16,1 21-16,-1-21 0,0 21 16,0 21-16,0-21 15,-21 21-15,21 0 0,-21 21 16,22-20-16,-1-1 0,-21 0 0,21 21 15,0-21-15,-21 1 0,21 20 16,0-21-16,1 0 0,-1 0 16,0 1-16,0-22 15,0 0-15,0 0 16,1-22-16,-22 1 0,21 21 0,0-21 16,0 0-16,-21 0 0,21-22 15,0 22-15,1 0 0,-1-21 16,0-1-16,0 22 0,21-21 15,-20 21-15,-1 0 0,-21-1 0,21 1 16,0 0-16,0 21 16,0 0-1,-21 21-15,0 0 0,0 1 0,0-1 16,0 0-16,0 0 0,0 0 16,0 0-16,0 22 0,0-22 0,0 0 15,0 0-15,22 0 0,-22 1 0,21-1 16,-21 0-16,21 0 0,0-21 15,0 21-15,0-21 16,1 0-16,-1 0 0,0 0 16,0-21-16,0 21 0,0-21 0,1 0 15,20 0-15,-21-1 0,0 1 0,0 0 16,1 0-16,-1-21 0,0 20 16,-21 1-16,21 0 0,-21 0 0,21 0 15,-21 0-15,0-1 0,0 1 16,0 42-1,0 1 1,0-1-16,0 0 16,0 0-16,0 21 0,0-20 15,0-1-15,0 21 0,0-21 0,0 0 16,0 1-16,0-1 0,0 0 16,0 0-16,0 0 0,21-21 0,1 21 15,-1-21-15,0 0 0,0 0 0,0 0 16,22 0-16,-22 0 0,21-21 15,-21 21-15,22-21 0,-22 0 0,21 0 16,-21 0-16,22-22 0,-22 22 16,21-21-16,-21-1 0,0 1 0,22 0 15,-22-1-15,0-20 0,0 21 16,-21-22-16,0 1 0,21-1 0,-21 22 16,0-22-16,0 22 0,0 0 15,0 20-15,0-20 0,0 21 0,-21 21 16,0 0-16,0 0 15,0 21-15,21 0 0,-21 0 16,-1 22-16,22-1 0,-21 0 16,21 1-16,0-1 0,0 22 0,0-22 15,-21 0-15,21 1 0,0-1 0,0 0 16,0 1-16,0-22 0,0 21 16,21-21-16,-21 22 0,21-22 15,1 0-15,-1 0 0,0 0 0,0 0 16,0-21-16,0 22 0,1-22 0,-1 0 15,21 0-15,-21 0 0,0 0 16,1 0-16,-1-22 0,0 22 16,0-21-16,0 0 0,0 0 0,1 0 15,-1 0-15,0-1 0,0-41 16,-21 42-16,21 0 0,-21-1 16,0 1-16,21 0 0,-21 42 31,0 0-16,0 1-15,0-1 0,0 0 0,0 0 16,0 0-16,0 0 0,0 1 16,0-1-16,0 0 0,0 0 0,0 0 15,22 0-15,-22 1 0,21-22 16,0 0-16,0 0 0,0 0 16,0 0-16,22 0 0,-22-22 15,0 1-15,0 21 0,0-21 0,1 0 16,-1-21-16,0 20 0,0 1 15,0 0-15,0 0 0,1-21 0,-22 20 16,21 1-16,0 0 0,-21 0 16,21 0-16,0 21 15,-21 21 1,0 0-16,0 0 16,21 0-16,-21 1 0,0-1 15,0 0-15,0 0 0,22 0 16,-22 0-16,0 1 0,0-1 0,21 0 15,0 0-15,0 0 16,0-21-16,0 21 0,1-21 16,-1 0-16,0 0 0,0 0 15,0 0-15,0 0 0,1-21 16,-1 0-16,-21 0 0,21 21 0,0-21 16,0 0-16,0-1 0,1-20 15,-1 21-15,0 0 0,0 0 16,0-1-16,-21-41 0,0 42 15,21 0-15,-21 42 32,0 0-17,0 0-15,0 0 0,0 0 0,0 1 16,0-1-16,0 0 0,0 21 16,0-21-16,0 1 0,0-1 0,0 0 15,0 0-15,22 0 0,-22 0 0</inkml:trace>
  <inkml:trace contextRef="#ctx0" brushRef="#br0" timeOffset="16696.5">6646 5673 0,'0'0'0,"21"0"0,1 0 0,-1 0 0,0-21 16,21 21-16,1-22 0,-22 1 0,21 21 16,-21-42-16,22 21 0,-22 0 15,21-1-15,-21 1 0,0 0 0,1 0 16,-1-21-16,-21 20 0,21-20 16,-21 21-16,0 0 0,0 0 0,0-1 15,-21 22-15,0 0 0,-1 0 16,1 0-16,0 22 0,0-1 15,0 0-15,0 0 0,21 0 0,0 22 16,0-22-16,0 0 0,0 21 0,0-21 16,0 1-16,0-1 0,0 0 15,0 0-15,21 0 0,0 0 0,0-21 16,0 22-16,0-22 0,1 0 0,20 0 16,-21 0-16,0 0 15,22 0-15,-22 0 0,0-22 0,0 22 16,0-21-16,0 0 0,1 0 0,-1 0 15,-21 0-15,21-1 0,-21 1 0,0 0 16,0 0-16,0-21 0,0 20 16,0 1-16</inkml:trace>
  <inkml:trace contextRef="#ctx0" brushRef="#br0" timeOffset="16932.37">5927 4953 0,'0'0'0,"-43"0"31,22 0-31,21-21 47,-21 21-32,0 0 1,0 0-16</inkml:trace>
  <inkml:trace contextRef="#ctx0" brushRef="#br0" timeOffset="17160.27">4741 5144 0,'0'0'0,"-21"0"0,0 0 15,42 0 1,0 0 0,22 0-16,-22 0 0,0 0 0,21-22 15,1 22-15,-22 0 16,21-21-16,0 21 0,1-21 0,-22 21 0,0-21 16,0 21-16,0 0 0,1-21 15,-22 0 1,-22 21-16,1-22 15</inkml:trace>
  <inkml:trace contextRef="#ctx0" brushRef="#br0" timeOffset="17344.24">3768 4890 0,'-22'0'0,"44"0"0,-65 0 16,22 0-16,0 0 0,42 21 47,0-21-47,0 0 0,1 0 0,-1 0 15,0 0-15,0 21 0,0-21 0</inkml:trace>
  <inkml:trace contextRef="#ctx0" brushRef="#br0" timeOffset="18076.55">6519 5334 0,'-21'0'16,"21"21"-16,0 0 16,-21-21-16,21 22 0,0-1 15,0 0-15,0 0 0,0 21 0,0-20 16,0-1-16,0 0 0,0 0 0,0 21 15,21-20-15,0-1 0,0-21 16,1 21-16,-1 0 0,0-21 0,21 0 16,-21 0-16,22 0 0</inkml:trace>
  <inkml:trace contextRef="#ctx0" brushRef="#br0" timeOffset="19059.65">15663 4636 0,'0'0'15,"0"-22"-15,0 1 16,0 0-16,0 0 0,0 0 16,-21 21-16,21-21 0,-21 21 31,0 0-31,21 21 0,-21 0 0,21 21 15,0-21-15,-22 22 0,22 20 16,-21-20-16,21 20 0,-21 1 0,21-1 16,-21-21-16,0 22 0,21-1 15,-21-20-15,-1-1 0,1 0 16,0 1-16,0-1 0,21 0 0,-21-20 16,21-1-16,-21 0 0,21 0 15,0-42 16,0 0-31,0 0 16,0-1-16,0-20 0</inkml:trace>
  <inkml:trace contextRef="#ctx0" brushRef="#br0" timeOffset="19512.39">15155 4932 0,'0'0'16,"-21"-42"-16,21-1 0,-21 1 0,0 0 15,0-1-15,-1 22 0,1-21 16,21 21-16,0-1 0,0-20 0,0 21 15,0 0-15,21 21 0,1-21 16,20-1-16,0 1 0,-21 21 0,43 0 16,-22 0-16,22 0 0,-22 0 0,22 21 15,-22 1-15,21-1 0,-20 0 16,20 21-16,-20 1 0,20 20 16,-21-21-16,-20 22 0,20-1 0,-21 1 15,-21-1-15,0 1 0,0-1 0,0-20 16,0-1-16,0 22 0,-21-43 15,21 21-15,0-21 0,-21 22 16,0-22-16,21 0 0,-22-21 16,22-21-1,0 0-15,0-1 16,0-20-16,0 21 0,0-21 0,22-1 16,-1 1-16,0-22 0,-21 22 15,21-21-15,0-22 0,0 21 0,1 1 16,20-1-16,-21 22 0,0-21 15,0-1-15,1 22 0,-22-1 0,0 22 16,21-21-16,-21 21 0,0 0 16,0 42 15,0 0-31,0 0 0,0 0 16,0 0-16,0 1 0,0 20 0,0-21 15,0 0-15,0 22 0</inkml:trace>
  <inkml:trace contextRef="#ctx0" brushRef="#br0" timeOffset="20228">16510 4847 0,'-21'0'31,"0"21"-31,-1-21 0,1 22 16,0-1-16,0 21 0,0-21 0,0 22 15,-1-22-15,1 21 0,0 0 16,0-20-16,0 20 0,21 0 0,-21-21 16,21 22-16,0-22 0,0 0 15,0 0-15,0 0 0,21-21 0,0 0 16,0 22-16,0-22 0,22 0 16,-22 0-16,0 0 0,21 0 0,-21-22 15,1 1-15,-1 21 0,0-21 0,0 0 16,-21 0-16,0 0 0,0-1 15,0 1-15,0 0 0,0-21 0,0 21 16,0-22-16,0 1 0,0 21 16,0-22-16,0 1 0,0 21 15,0-21-15,21 20 0,0 1 0,1 0 16,-1 0-16,0 0 0,0 0 16,21 21-16,-20 0 0,-1 0 0,0 0 15,21 21-15,-21 0 0,1 21 16,-1-21-16,0 22 0,0-22 0,-21 21 15,0 1-15,21-1 0,-21-21 0,0 21 16,0-20-16,0 20 0,0-21 16,0 0-16,0 0 0,0 1 0,-21-1 15,21 0 1,0-42 0,0 0-1,0-1-15,0 1 16,0 0-16,0 0 0,0-21 0,21 20 15,0-20-15,1 0 0,-1-1 0,21 1 16,-21 0-16,22-1 0,-22 22 16,21 0-16,0 0 0,1 0 15,-22 0-15,21 21 0,1 0 0,-1 21 16,-21 0-16,21 0 0,-20 0 0,-1 22 16,0-22-16,0 21 0,0 0 15,-21 1-15,0-22 0,0 21 16,0 1-16,0-22 0,0 21 0,-21-21 15,0 0-15,0 1 0,0-1 16,21 0-16,-22-21 0,22 21 16,22-42-1,-1 21 1,0-21-16</inkml:trace>
  <inkml:trace contextRef="#ctx0" brushRef="#br0" timeOffset="20540.83">18500 4276 0,'0'0'0,"0"-21"16,-22 42-1,1 0-15,21 21 0,-21 1 16,0 20-16,21 1 0,-21-1 0,0 1 15,21 20-15,-22 1 0,22-22 16,-21 1-16,21 21 0,0-22 0,-21-21 16,21 22-16,-21-22 0,21 1 15,0-22-15,0 21 0,0-21 0,0 0 16,0 1-16,21-22 31,0-22-15,-21 1-16,0 0 0,21-21 0,-21 21 15,0-22-15</inkml:trace>
  <inkml:trace contextRef="#ctx0" brushRef="#br0" timeOffset="20847.65">18246 4636 0,'-22'-22'0,"44"44"0,-65-86 0,22 43 16,21-21-16,0 20 0,0-20 0,0 21 15,0 0-15,0 0 0,21-22 16,22 22-16,-22 0 0,21 0 0,0 0 15,1-1-15,20 22 0,-20 0 16,-1 0-16,0 0 0,1 0 0,-22 0 16,42 64-16,-42-22 15,1 1-15,-22-1 0,0 0 0,0 1 16,0 20-16,-22-21 0,1 22 0,-21-22 16,0 22-16,20-22 15,-20 0-15,0 1 0,-1-1 0,1-21 0,21 22 16,-21-22-16,20 0 15,1-21-15,21 21 0,21-21 32,1 0-32,20 0 0,-21 0 15,0 0-15,22 0 0,-22 0 0,0 0 16</inkml:trace>
  <inkml:trace contextRef="#ctx0" brushRef="#br0" timeOffset="23480.72">18669 5228 0,'0'0'0,"0"21"32,21-21-17,0 0-15,0-21 16,22 0-16,-22 0 0,0 0 16,0 0-16,22-22 0,-22 22 15,0-21-15,21-1 0,-21 1 0,1 0 16,-1-1-16,0 1 0,0-43 31,-21 64-31,-21 21 0,0 0 0,0 21 16,-1 1-16,-20-1 0,21 0 15,0 0-15,0 0 0,-1 22 0,1-1 16,0-21-16,0 21 0,21-20 16,0-1-16,0 21 0,0-21 15,0 0-15,0 1 0,21-1 0,0 0 16,0 0-16,-21 0 0,22-21 15,-1 21-15,0 1 0,0-22 0,-21 21 16,21-21-16,0 0 0,-21 21 16,22-21-1,-1 0-15,0-21 16,0 0-16,0 21 16,0-22-16,1 1 0,-1 0 0,0 0 15,0 0-15,21-22 0,-20 22 0,20-21 16,-21 21-16,21-22 0,-20 22 15,-1-21-15,0 21 0,-21 0 16,0-1-16,21 22 0,-42 22 31,21-1-31,-21 0 16,0 21-16,-1-21 0,22 22 16,-21-22-16,0 0 0,21 21 0,0-20 15,-21 20-15,21-21 0,0 0 0,0 0 16,0 1-16,0-1 0,0 0 15,21 0-15,0-21 0,22 0 16,-22 0-16,21 0 0,0 0 0,-20 0 16,20 0-16,0 0 0,1-21 15,-1 0-15,0 0 0,-21-1 16,22 1-16,-22 0 0,21 0 0,-21-21 16,1-1-16,-1 22 0,0-21 15,0-1-15,-21 22 0,0-21 0,0 21 16,0 0-16,0 42 31,0 0-31,0 0 0,-21 21 16,0-20-16,0 20 0,21-21 15,-22 21-15,1-20 0,21 20 16,-21-21-16,21 0 0,-21 0 0,0 1 16,21-1-16,0 0 0,0 0 15,0-42 16,0 0-15,0 0-16,0-1 0,21 1 0,0 0 16,-21 0-16,21 0 0,0 0 15,-21-22-15,22 22 0,-1 0 0,-21 0 16,21 0-16,-21-1 0,21 22 16,0 0-16,0 0 15,-21 22-15,22-22 0,-22 21 16,0 21-16,0-21 0,21 0 15,-21 1-15,0-1 0,0 0 0,0 0 16,0 0-16,0 0 0,0 1 16,21-1-16,0 0 15,0-21 1,0 0-16,1-21 16,-1 0-1,0 21-15,-21-22 0,21 1 0,0 0 16,0-21-16,1 21 0,-1-1 0,0-20 15,0 21-15,21-21 0,-20 20 16,-1 1-16,0 0 0,0 21 16,-21-21-16,21 21 0,0 0 0,-21 21 15,0 0 1,0 0-16,0 1 0,0-1 16,0 0-16,0 21 0,0-21 15,0 1-15,0-1 0,0 0 0,0 0 16,0 0-16,22 0 0,-1 1 0,0-22 15,0 21-15,0-21 0,0 0 16,1 0-16,-1 0 0,0 0 0,0 0 16,0 0-16,22 0 0,-22-21 0,0-1 15,0 22-15,0-21 0,0 0 16,1-21-16,-1 21 0,0-1 0,0-20 16,0 21-16,0-21 0,1 20 15,-22 1-15,0 0 0,0 0 0,0 0 16,0 42-1,0 0 1,0 0-16,0 0 0,0 1 0,-22-1 16,22 0-16,-21 21 0,21-21 0,0 1 15,-21-1-15,21 0 0,0 0 16,0 0-16,0 0 0,21 1 16,0-1-16,1-21 0,-1 0 0,0 0 15,0 0-15,21 0 0,-20 0 16,-1 0-16,21 0 0,-21 0 15,0 0-15,22-21 0,-22-1 0,0 1 16,0 0-16,22 0 0,-22-21 16,0 20-16,0-41 0,0 21 0,0-22 15,1 22-15,-1-22 0,0 1 16,0-1-16,-21 1 0,21-1 0,0 1 16,1-1-16,-22 22 0,0 0 0,0-1 15,0 22-15,0 0 0,0 0 16,0 42-1,-22 0 1,1 0-16,0 22 0,21-22 0,0 21 16,-21 0-16,0 1 0,0-1 15,21 0-15,-22 1 0,22 20 16,-21-20-16,21-1 0,0 21 0,0-20 16,0-1-16,0 0 0,0-20 15,0 20-15,0 0 0,0-21 0,0 1 16,0-1-16,21 0 0,1 0 0,-1 0 15,-21 0-15,21-21 0,0 0 16,-21 22-16,21-22 0,0 0 0,1 0 16,-1 0-16,0 0 0,0 0 15,-21-22-15,21 1 0,0 21 16,1-21-16,-1 0 0,-21 0 16,21-22-16,-21 22 0,21 0 0,-21 0 15,21 0-15,-21 0 0,0-1 16,0 1-16,0 42 31,0 1-31,0-1 0,0 0 16,0 0-16,0 0 0,0 0 0,0 1 15,0-1-15,0 21 0,0-21 16,0 0-16,0 1 0,0-1 16,0 0-16,21-21 15,1 0-15,-1 0 16,0 0-16,0 0 0,0-21 15,0 21-15,1-21 0,-1-1 16,0 1-16,0 0 0,0 0 16,0 0-16,1 0 0,-1-1 15,0 1-15,-21-21 0,21 21 0,0 0 16,-21-1-16,0 44 31,0-1-31,0 0 0,0 0 16,0 0-16,0 0 0,0 1 0,0-1 15,0 0-15,0 0 0,0 0 0,0 0 16,0 1-16,0-1 16,21-21-1,1 0-15,-1 0 16,0 0-16,0-21 16,0 21-16,0-22 0,1 1 0,20 0 15,-21 0-15,0 0 0,-21 0 0,21-1 16,1 1-16,-1 0 0,-21 0 15,0 0-15,21 0 0,0 21 16,-21 21 15,0 0-31,-21 0 0,21 0 0,-21-21 16,21 21-16,0 1 0,0-1 16,0 0-16,0 0 0,0 0 15,0 0-15,21 1 16,0-22-16,21 0 0,-20 21 15,20-21-15,0 0 0,-21 0 0,22 0 16,-1 0-16,0 0 0,1 0 0,-1 0 16,-21-21-16,22-1 0,-22 22 15,0-21-15,21-21 0,-21 21 0,1-22 16,-1 22-16,0-21 0,-21 0 0,0-1 16,21 22-16,-21-21 0,0 21 15,0-1-15,0 1 0,-21 21 16,0 0-1,0 0-15,-1 21 0,1 1 0,-21-1 16,21 21-16,0-21 0,21 22 0,-22-1 16,22-21-16,0 21 0,0-20 15,0-1-15,0 21 0,0-21 0,0 0 16,22 1-16,-1-22 0,0 21 0,0-21 16,0 0-16,22 21 0,-22-21 15,0 0-15,21 0 0,-21 0 0,22 0 16,-22 0-16,21-21 0,-21 21 0,1-21 15,-1-1-15,0 1 0,0 0 16,0 0-16,0 0 0,1 0 16,-22-1-16,0-20 0,21 21 0,-21 0 15,0-22-15,0 22 0,0 0 16,0 0-16,-21 0 0</inkml:trace>
  <inkml:trace contextRef="#ctx0" brushRef="#br0" timeOffset="23703.63">22712 4466 0,'-21'0'0,"42"0"0,-64 0 16,22 0-16,0 0 16,0 0 30,0 0-46,0 0 16,-1 0-16,-20 0 0,21 0 16,-21 0-16</inkml:trace>
  <inkml:trace contextRef="#ctx0" brushRef="#br0" timeOffset="23933.5">21484 4551 0,'-21'0'0,"42"0"0,-42 21 16,42-21 0,0 0-16,0 0 15,1 0-15,-1 0 0,21 0 0,-21 0 16,22 0-16,-22-21 0,21 21 0,0 0 16,-20 0-16,20-21 0,-21 21 15,0 0-15,0 0 0,-21-21 16,0-1-1,-21 22-15,0 0 0,0 0 16,0-21-16</inkml:trace>
  <inkml:trace contextRef="#ctx0" brushRef="#br0" timeOffset="24144.61">20024 4339 0,'-22'21'0,"44"-42"0,-65 42 78</inkml:trace>
  <inkml:trace contextRef="#ctx0" brushRef="#br0" timeOffset="40096.18">4381 6477 0,'0'0'0,"22"-21"0,-1 21 15,0-21-15,0 0 0,0-1 0,0 1 16,1 21-16,-1-21 0,0 0 16,0 21-16,0 0 0,-42 21 31,0 0-31,0 0 15,-22 22-15,1-1 0,-21 0 0,-1 1 16,1 20-16,-1 1 16,-21 20-16,1-20 0,-22 21 0,0-22 0,21 22 15,-42-1-15,43 1 16,-22 0-16,0-1 0,21-20 0,1-1 16,-1 1-16,0-1 0,22-20 0,-1-1 15,1 0-15,21 1 0,-22-22 16,43 0-16,-21 0 0,20 0 0,-20-21 15,21 0-15,21 22 0,-21-22 16,0 0-16,21-22 16,0 1-1,0 0-15,0 0 16</inkml:trace>
  <inkml:trace contextRef="#ctx0" brushRef="#br0" timeOffset="40499.97">2836 7366 0,'0'-21'0,"0"42"0,0-21 31,0 21-15,-21 0-16,0 22 0,0-22 0,0 21 15,-1 1-15,-20-1 0,0 0 16,-1 1-16,1-1 0,0 0 15,-1 1-15,1-1 0,0 0 0,21 1 0,-22-22 16,22 0-16,-21 0 16,21 0-16,42-21 31,0 0-31,0 0 16,21 0-16,-20 0 0,20 0 15,0 0-15,-21 0 0,22 0 0,-1 0 16,0 0-16,-20 0 0,20 0 15,0 0-15,1 0 0,-22 0 0,21 0 16,0 0-16,-20 0 0,20 0 16,-21 0-16,0 0 0,0 0 0,22 0 15,-22 0-15,0 0 0,0 0 0,0 0 16,22 0-16,-22 0 16,21-21-16,-21 0 0,22 0 0</inkml:trace>
  <inkml:trace contextRef="#ctx0" brushRef="#br0" timeOffset="41168.58">7175 6011 0,'0'-21'0,"0"42"0,0-63 0,0 21 16,0 0-16,0 0 0,22 21 16,-1 0-1,0 0-15,0 0 16,0 21-16,0-21 0,22 21 0,-22 0 15,21 21-15,1-20 0,-1 20 16,21-21-16,-20 21 0,20 22 0,1-22 16,-1 22-16,1-1 15,-1 1-15,1 20 0,20-20 0,-20-1 16,-1 1-16,22-22 0,-21 22 0,20-1 16,1 1-16,0-22 0,-1 22 15,22-1-15,-21 1 0,-1-22 0,1 21 16,0-20-16,-22 20 0,1-20 0,-1-1 15,1 0-15,-22 1 0,0-22 16,22 21-16,-43-21 0,21 0 0,1 1 16,-22-1-16,0 0 0,0-21 0,0 21 15,1-21-15,-1 0 16,-21-21 15,0 0-31,0 0 16,0-1-16,0 1 0,0 0 15,-21 0-15,21 0 0</inkml:trace>
  <inkml:trace contextRef="#ctx0" brushRef="#br0" timeOffset="41507.74">9610 7239 0,'0'0'16,"-22"-21"-16,22 42 46,22 0-46,-1-21 16,0 21-16,0 1 0,0-22 16,22 21-16,-22 0 0,0-21 0,21 21 15,-21 0-15,1-21 0,-1 21 16,0 1-16,0-22 0,0 21 0,-21 0 16,21 0-16,-21 0 0,0 0 0,0 1 15,-42-1-15,21 0 16,0 0-16,-22 0 0,22 0 0,-21 1 15,0-1-15,-1 0 0,1 0 0,0 0 16,20-21-16,-20 21 0,0 1 16,21-1-16,-1-21 0,-20 21 15,21-21-15,0 0 0,-22 21 0,22-21 16,0 0-16,0 21 0,0-21 16,-22 0-16,22 0 0,0 0 0,0 0 15,-21 0-15</inkml:trace>
  <inkml:trace contextRef="#ctx0" brushRef="#br0" timeOffset="42303.66">1164 8530 0,'-21'0'0,"42"0"0,-63 0 15,21 0 1,21 21-16,0 1 0,0 20 0,-22 0 15,22 22-15,-21-1 0,21 1 16,-21-1-16,21 1 0,0-1 0,-21 1 16,21-1-16,-21-20 0,0 20 15,21-21-15,0 1 0,-22-1 0,1-21 16,21 22-16,-21-22 0,21 0 16,0 0-16,0 0 15,0-42 1,0 0-1,0 0-15,0 0 0,0-1 16,-21-20-16</inkml:trace>
  <inkml:trace contextRef="#ctx0" brushRef="#br0" timeOffset="42732.21">698 8869 0,'0'-42'0,"0"84"0,-21-127 15,21 43-15,0 0 0,0-1 16,0 22-16,0-21 0,0 21 0,0-22 15,21 22-15,1 0 0,20 0 16,-21 0-16,21 21 0,1 0 16,20 0-16,-20 0 0,20 21 15,22 21-15,-22 0 0,1 1 16,20-1-16,-20 22 0,-1 20 0,-20-20 16,-1-1-16,-21 22 0,0-22 15,1 1-15,-22-1 0,0 1 0,0-22 16,0 22-16,0-22 0,0 0 15,0-20-15,-22-1 0,22 0 0,0 0 16,-21-21-16,0 0 16,0-21-16,21 0 0,0 0 15,0-1-15,0-20 0,0 0 16,0-1-16,0 1 0,0-21 16,0-1-16,0 1 0,0-22 0,0 21 15,21-20-15,0 20 0,0-20 16,-21 20-16,22 22 0,-1-22 15,0 22-15,-21 21 0,21 0 0,0-1 16,0 22-16,1 0 16,-1 22-16,0 20 0,-21-21 15,0 0-15,0 0 0,21 22 16,-21-22-16,21 21 0</inkml:trace>
  <inkml:trace contextRef="#ctx0" brushRef="#br0" timeOffset="44243.74">2201 9250 0,'21'-127'31,"-21"85"-31,0 20 0,0-20 16,0 21-16,-21 0 0,0-22 15,0 43-15,0-21 0,0 21 0,-1 0 16,1 0-16,0 0 0,0 21 16,0 22-16,0-22 0,21 21 0,-22 1 15,1-22-15,21 21 0,-21 0 16,21 1-16,0-1 0,0 0 16,0-20-16,0 20 0,0-21 0,0 0 15,0 0-15,0 1 0,0-1 16,21-21-16,0 0 0,1 0 0,-1 0 15,0 0-15,0-21 16,0-1-16,0 1 0,1 21 0,-1-42 16,0 21-16,0 0 0,0-22 15,0 22-15,-21-21 0,0 21 0,22-22 16,-22 1-16,21 21 0,-21 0 16,0-1-16,0 1 0,0 0 0,0 42 31,0 0-31,0 1 15,0-1-15,0 0 0,0 21 0,0-21 16,0 1-16,0 20 0,0-21 16,0 0-16,0 0 0,0 1 0,0-1 15,0 0-15,0 0 0,21-21 16,0 21-16,0-21 0,0 0 16,22 0-16,-22 0 0,0 0 15,21 0-15,-20 0 0,-1-21 0,21 0 16,-21 21-16,22-21 0,-22 0 0,0-1 15,0-20-15,0 21 16,0 0-16,1-22 0,-22 22 0,0-21 16,0 21-16,0-22 0,0 22 15,0 0-15,0 0 0,-22 21 16,1 0-16,0 0 0,0 0 16,0 21-16,0 0 0,21 0 15,0 1-15,0-1 0,0 0 0,0 0 16,21 0-16,0 0 15,0 1-15,21-1 0,-20-21 0,-1 21 16,0 0-16,21 0 0,-21-21 16,1 21-16,-1 1 0,0-1 15,-21 0-15,21-21 0,-21 21 16,0 0 0,21-21 15,0 0-16,1 0-15,-22-21 0,21 21 0,0-21 16,0 0-16,21 0 0,-20-1 16,-1 1-16,0 0 0,0-21 0,21 21 15,-20-22-15,-1 22 0,-21-21 16,0 21-16,0-1 0,21-20 0,-21 21 16,0 0-16,-21 21 15,0 0-15,-1 0 16,1 21-16,0 0 0,0 0 15,0 0-15,21 1 0,0-1 16,0 0-16,0 0 0,0 0 16,0 0-16,0 1 0,21-22 15,0 21-15,-21 0 0,21-21 16,0 21-16,1-21 0,-1 21 0,0 0 16,0-21-16,-21 22 0,21-22 15,0 21-15,-21 0 0,22-21 16,-1 0-16,0 0 0,0 0 15,0 0-15,0 0 16,1 0-16,-1 0 0,0 0 16,0-21-16,0 21 0,22-21 0,-22-1 15,0 1-15,0 0 0,21 0 16,-20 0-16,-1 0 0,0-22 0,0 22 16,0 0-16,0 0 0,-21 0 15,22-1-15,-22 44 31,0-1-15,-22 0-16,22 0 0,0 0 16,-21 0-16,0 22 0,21-22 0,-21 0 0,21 0 15,0 0-15,0 1 0,0-1 16,0 0-16,0 0 16,21-21-16,0 21 0,0-21 15,1 0-15,20 0 0,-21 0 16,0 0-16,22 0 0,-22-21 0,0 21 15,21-21-15,-21 0 0,1 0 0,-1-1 16,0 1-16,0 0 0,0 0 16,-21 0-16,0 0 0,0-22 0,0 22 15,0-21-15,-21 21 0,0-22 16,0 22-16,0 0 0,-22 0 16,22 21-16,-21 0 0,21 0 0,-22 0 15,22 0-15,-21 0 0,21 21 16,-1 0-16,1 0 0,0 0 0,0 22 15,21-22-15,-21 0 0,21 0 0,0 0 16,0 1-16,0-1 0,0 0 16,0 0-16,21 0 0,0-21 0,0 21 15,0-21-15,1 0 0,-1 0 16,0 0-16,0 0 0,0 0 0,22 0 16,-22-21-16</inkml:trace>
  <inkml:trace contextRef="#ctx0" brushRef="#br0" timeOffset="45848.38">4466 8975 0,'0'0'0,"0"21"31,0 0-31,0 0 16,-21 0-16,0 22 0,21-22 0,-21 0 15,21 21-15,0-20 0,0-1 0,0 21 16,0-21-16,0 0 0,0 1 15,0-1-15,0 0 0,0 0 16,21-21-16,0 0 16,0 0-1,0 0-15,0-21 0,1 21 0,-1-21 16,0 0-16,64-64 16,-85 64-16,21 0 15,0-1-15,-21 1 0,0 0 0,21 21 16,-21-21-16,21 21 0,-21 21 31,0 0-31,0 0 0,0 1 16,0-1-16,0 0 0,0 0 15,0 0-15,21 0 16,-21 1-16,22-22 0,-1 21 16,0-21-16,0 0 0,0 0 15,0 0-15,1 0 16,-1-21-16,0 21 0,0-22 0,21 1 15,-20 0-15,-1 0 0,0 21 0,0-42 16,-21 20-16,21 1 0,0 0 16,-21 0-16,0-21 0,0 20 0,0 1 15,0 0-15,0 0 0,0 42 32,0 0-32,-21 0 15,21 1-15,-21-1 0,21 0 0,0 0 16,0 21-16,0-20 0,0-1 15,0 0-15,0 0 0,0 0 16,0 0-16,21 1 0,0-1 16,1-21-16,-1 0 0,0 21 0,0-21 15,0 0-15,0 0 0,1 0 16,-1 0-16,0 0 0,21-21 0,-21 21 16,1-21-16,-1-1 0,0 22 0,0-21 15,0 0-15,-21 0 0,21 0 16,-21 0-16,22-1 0,-22-20 0,21 21 15,-21 0-15,0 0 0,0-1 16,0 44 15,0-1-31,0 0 0,0 0 16,0 0-16,0 0 0,0 1 16,0-1-16,0 0 0,0 0 0,0 0 15,21 0-15,0-21 0,0 0 16,0 22-16,1-22 0,-1 0 0,0 0 15,21 0-15,-21 0 0,1 0 16,20-22-16,-21 22 0,0-21 0,0 21 16,1-21-16,-1 0 0,0 0 0,0 0 15,0-1-15,0 1 0,-21 0 16,0-21-16,22 42 0,-22-21 0,21-1 16,-21 44 15,0-1-31,0 0 0,0 0 15,0 0-15,-21 0 0,21 1 0,-22-1 16,22 0-16,0 0 16,0-42 15,0 0-15,22 21-16,-1-21 0,-21-1 15,21 1-15,-21 0 0,21 0 0,0 0 16,-21 0-16,21-1 0,1 22 15,-22-21-15,21 21 16,0 0-16,-21 21 16,0 1-16,0-1 0,0 0 15,0 0-15,0 0 0,0 0 0,0 1 16,21-1-16,-21 0 0,21-21 16,0 21-16,-21 0 0,22-21 0,20 0 15,-21 21-15,21-21 0,-20 0 0,20 0 16,21 0-16,-20 0 0,-1-21 15,0 21-15,1-21 0,20 0 0,-20 0 16,-1 0-16,-21-1 0,21 1 16,1-21-16,-22 21 0,0-22 15,-21 1-15,0 21 0,0-21 0,0-1 16,0 1-16,0 21 0,-21 0 16,-21 21-16,20 0 0,1 0 15,-21 0-15,0 0 0,20 21 0,-20 0 16,0 21-16,-1-21 0,22 1 0,-21 20 15,21-21-15,0 21 0,-1-20 0,1-1 16,21 21-16,-21-21 0,21 0 16,0 1-16,0-1 0,0 0 15,21-21-15,0 21 0,1-21 0,-1 21 16,0 0-16,0-21 0,0 22 16,0-22-16,1 21 0,-1 0 15,0-21-15,-21 21 0,21 0 0,0 0 16,0 1-16,-21-1 0,22 21 0,-22-21 15,21 22-15,-21-22 0,21 21 16,-21 0-16,0 1 0,0 20 0,0-20 16,0-1-16,0 21 0,0-20 0,0-1 15,-21 0-15,0 22 0,-1-22 16,1 1-16,0-22 0,0 21 16,0-21-16,0 22 0,-22-22 0,22 0 15,0-21-15,-21 0 0,20 21 0,-20-21 0,21 0 16,-21 0-16,20 0 0,1 0 15,0-21-15,-21 0 0,42 0 16,-21-1-16,-1 1 0,1 0 0,0 0 16,21 0-16,-21-22 0,21 1 0,-21 0 15,0-1-15,21 1 0,0 0 16</inkml:trace>
  <inkml:trace contextRef="#ctx0" brushRef="#br0" timeOffset="46040.27">5736 8551 0,'-21'0'0,"42"0"0,-63-21 0,21 0 15,-1 21 1,1 0-16,21-21 0,0 0 31,21 21 0,1 0-31</inkml:trace>
  <inkml:trace contextRef="#ctx0" brushRef="#br0" timeOffset="47176.46">8403 8446 0,'0'0'0,"0"84"16,0-63-16,0 22 16,0-1-16,0 0 15,-21 22-15,0-22 0,21 22 0,-21-22 0,-1 22 16,1-22-16,0 21 0,0-20 16,0-1-16,0-21 0,-1 22 15,1-22-15,21 0 0,0 0 0,21-42 31,1 0-15,-22 0-16,21-1 0,0-20 0,0 21 16,0-21-16,0-1 0,1 1 0,-1 0 15,0-1-15,0 1 0,-21 0 16,21 20-16,0 1 0,-21 0 16,0 0-16,22 21 0,-1 0 15,-21 21-15,0 0 0,0 0 16,0 22-16,21-22 0,-21 21 0,0 1 15,0-1-15,0-21 0,0 21 0,0 1 16,0-22-16,21 21 0,-21-21 16,0 1-16,21-1 0,0 0 0,1-21 15,-1 0-15,0 0 0,0 0 0,0 0 16,22 0-16,-22 0 0,21 0 16,0-21-16,-20 0 0,20-22 0,-21 22 15,21 0-15,-20-21 0,-1 20 16,21-20-16,-21 0 0,0-22 15,-21 22-15,22 0 0,-22-22 0,21 22 16,-21-1-16,0 1 0,0 21 16,0-21-16,0 20 0,0 1 0,-21 21 15,-1 21 1,22 1-16,-21-1 0,21 21 16,-21 0-16,0 1 0,21-1 0,0 22 15,0-22-15,0 21 0,0-20 0,0-1 16,0 0-16,0 1 0,0-1 15,0-21-15,21 22 0,0-22 0,0 0 16,1 0-16,-1-21 0,0 0 16,21 0-16,-21 0 0,22 0 15,-22 0-15,21 0 0,1-21 0,-1 0 16,-21 0-16,21-1 0,1 1 0,-22-21 16,0 21-16,21 0 0,-20-22 15,-22 22-15,21-21 0,-21 21 0,21-1 16,-21 1-16,0 0 0,0 42 31,0 0-31,-21 1 0,0-1 0,21 21 16,0-21-16,-22 0 0,1 22 0,21-22 15,0 0-15,0 0 0,0 0 16,0 1-16,0-1 0,21-42 47,1 21-47,-22-22 15,0 1-15,0 0 0,0 0 0,21-21 16</inkml:trace>
  <inkml:trace contextRef="#ctx0" brushRef="#br0" timeOffset="47327.7">9652 8742 0,'0'-42'16,"0"84"-16,0-106 0,0 43 0,-21 21 16,21-21-16,-21 21 0,-1 0 15,22 21-15,0 0 16,0 1-16,0-1 15,0 0-15,0 0 16,22-21-16,-1 21 0,0 0 16,21 1-16,-21-22 0,22 21 0</inkml:trace>
  <inkml:trace contextRef="#ctx0" brushRef="#br0" timeOffset="47860.4">10477 8890 0,'0'0'16,"0"-63"0,-21 41-16,0 22 0,0-21 15,0 0-15,0 21 0,-22 0 0,22 0 16,0 0-16,0 0 0,0 21 0,-22 0 16,22 22-16,0-22 0,0 0 15,0 21-15,-22 1 0,22-22 0,0 21 16,21-21-16,-21 22 0,21-22 0,0 21 15,0-21-15,0 1 0,0-1 16,21 0-16,0-21 0,0 0 16,0 0-16,22 0 0,-22 0 0,21 0 15,-21 0-15,22-21 0,-22 21 16,21-21-16,-21-1 0,22 1 0,-22-21 16,0 21-16,0-22 0,0 1 15,1-21-15,-1 20 0,0-20 16,0-1-16,0 1 0,-21-1 0,0 1 15,0-1-15,0 1 0,21 20 0,-21-20 16,0 21-16,0 20 0,0-20 16,-21 63-1,0 0-15,21 1 0,-21 20 0,0 0 16,21 1-16,-21 20 0,21 1 16,0-22-16,-22 21 0,22 1 0,0-22 15,0 22-15,0-22 0,0 22 0,0-22 16,0-21-16,0 21 0,0-20 15,22 20-15,-22-21 0,21 0 16,0-21-16,0 21 0,0-21 0,22 0 16,-22 0-16,21 0 0,-21 0 15,22 0-15,-1 0 0,0-21 0,1 0 16,-1 21-16,0-21 0,1 0 0</inkml:trace>
  <inkml:trace contextRef="#ctx0" brushRef="#br0" timeOffset="49957.64">11366 8763 0,'0'-21'0,"0"42"0,0-63 0,0 21 16,0-1-16,-21 22 0,0 0 16,-21 0-16,21 0 0,-1 0 0,1 0 15,-21 22-15,21-1 0,0 0 16,-22 0-16,22 21 0,0-20 16,-21 20-16,20 0 0,1-21 0,0 22 15,0-22-15,21 21 0,0-21 0,0 22 16,0-22-16,0 0 0,0 0 15,0 0-15,21-21 0,0 22 0,0-22 16,22 0-16,-22 0 0,21 0 0,-21 0 16,22 0-16,-1 0 0,-21-22 15,22 1-15,-22 0 0,21 0 0,-21 0 16,0 0-16,1-22 0,-1 1 0,0 0 16,0-22-16,0 22 0,-21-22 0,21 1 15,-21-1-15,22 22 16,-22-22-16,21 1 0,-21 21 0,0-1 15,0 1-15,0 21 0,0 0 0,0-1 16,0 44 0,-21-1-16,21 0 15,-22 21-15,22-21 0,-21 22 0,21-1 16,0 22-16,0-22 0,0 0 16,0 22-16,0-22 0,0 22 0,0-22 15,0 0-15,0 1 0,0-1 0,21 0 16,1 1-16,-22-22 0,21 0 15,0 0-15,0 0 0,0 0 0,0 1 16,22-22-16,-22 0 0,0 0 16,21 0-16,-20 0 0,20 0 0,-21 0 15,21-22-15,-20 1 0,20 0 16,-21 0-16,21 0 0,-20 0 0,-1-1 16,0-20-16,0 21 0,0-43 15,-21 22-15,0 21 16,0 0-16,0 0 0,0-1 0,-21 22 15,0 0-15,0 0 16,21 22-16,-21-22 0,-1 21 16,22 0-16,-21 21 0,21-21 0,0 1 15,0-1-15,0 21 0,0-21 0,0 0 16,0 1-16,0 20 16,0-21-16,21 0 0,1 0 0,-1-21 15,0 22-15,0-1 0,0-21 0,0 0 16,22 0-16,-22 0 0,21 0 0,-21 0 15,22 0-15,-1 0 0,-21 0 16,22 0-16,-22-21 0,21-1 0,-21 1 16,0 0-16,1 0 0,-1-21 0,0 20 15,0-20-15,0 21 0,-21 0 16,0-22-16,0 22 0,0 0 16,0 0-16,0 42 31,0 0-31,0 0 0,0 1 0,-21-1 15,21 21-15,-21-21 0,21 0 0,-21 1 16,21-1-16,0 0 0,0 0 16,0 0-16,0 0 0,0 1 0,0-1 15,21-42 17,-21-1-17,21 22-15,-21-21 0,21 0 0,-21-21 16,21 21-16,1-1 0,-1-20 15,-21 21-15,21-21 0,0 20 16,0 1-16,0 0 0,1 0 0,-1 0 16,0 21-16,0 0 0,0 0 0,-21 21 15,0 0-15,0 0 16,21 0-16,-21 1 0,0-1 0,0 0 16,0 21-16,0-21 0,22 1 0,-22-1 15,21 0-15,-21 0 0,21-21 16,0 21-16,-21 0 0,21-21 0,0 0 15,1 0-15,-1 22 0,0-22 0,21 0 16,-21 0-16,1 0 0,-1 0 16,21-22-16,-21 1 0,0 0 0,1 0 15,-1 0-15,0 0 0,0-1 16,0-41-16,-21 42 16,21 0-16,-21-1 0,0 1 0,22 0 15,-22 0-15,0 0 16,0 42-1,0 0-15,0 0 16,0 0-16,0 1 0,0 20 0,0-21 16,0 0-16,0 0 0,0 1 0,0-1 15,0 0-15,0 0 16,0 0-16,21-21 16,0 0-1,0 0-15,0 0 16,0 0-16,1-21 0,-1 21 0,0-21 15,0 0-15,0 0 0,0-1 0,-21 1 16,22 0-16,-1 0 0,0-21 0,0 20 16,0 1-16,0 0 0,1 0 15,-22 0-15,21 21 0,-21-21 0,21 21 16,0 0-16,-21 21 16,0 0-1,0 0-15,0 0 0,0 0 0,0 1 16,0-1-16,0 0 0,0 0 15,0 0-15,0 0 0,21-21 16,0 22-16,1-1 0,-1-21 16,0 21-16,0-21 0,0 0 0,22 0 15,-22 0-15,21 0 0,0 0 16,1 0-16,-1 0 0,0-21 0,1 21 16,-1-21-16,-21-1 0,22 1 0,-22 0 15,21-21-15,-21 21 0,0-22 0,1 1 16,-1 0-16,-21-1 15,0 1-15,0 21 0,0-22 0,0 22 0,0 0 16,0 0-16,0 0 0,-21 0 0,-22 21 16,22 0-16,-21 0 0,21 0 15,-22 0-15,1 21 0,0 0 0,-1 0 16,1 0-16,21 22 0,-22-22 16,22 21-16,21-21 0,0 0 15,0 22-15,0-22 0,0 0 0,0 0 16,21 0-16,1 1 0,20-22 15,-21 0-15,0 0 0,22 0 16,-22 0-16,21 0 0,-21 0 0,0 0 16,22 0-16,-22-22 0,0 1 0,0 21 15,0-21-15,1 21 16,-22 21 15,0 0-15,0 1-16,-22-1 0,22 21 15,0-21-15,0 22 0,-21-22 0,21 21 16,-21 0-16,21-20 0,0 20 0,0 0 16,0 1-16,0-1 0,0 0 15,0 22-15,0-22 0,0 22 0,0-22 16,0 21-16,0-20 0,0-1 0,0 22 16,0-22-16,0 0 0,0 22 0,-21-22 15,21 0-15,-21 1 0,0-1 16,-1 0-16,1 1 0,0-1 15,-21 0-15,-1 1 0,22-22 0,-21 0 16,0 0-16,-1 0 0,-41-21 16,41 0-16,22 0 0,-21 0 0,-1-21 15,22 0-15,0 0 0,0 21 16,0-21-16,21 0 0,-21-1 0,21-20 16,0 21-16,0 0 0,0-22 15,0 1-15,0 21 0,0 0 0,21-22 16,-21 22-16,21 0 15,-21-21-15,0 21 0,21-1 0,-21-20 0,21 21 16,-21 0-16,21-22 0,-21 22 0,0-21 16,0 0-16,0 20 0,0-20 15</inkml:trace>
  <inkml:trace contextRef="#ctx0" brushRef="#br0" timeOffset="54188.63">13208 8255 0,'0'21'156,"0"-42"-46,0 0-79,-21 21 0,0 0 1,21 21-32,-22-21 0,1 0 15,21 21 1,0 0 15,21-21 0,1 0-15,-44 0 93,1 22-93,21-1 0,21-21 30,1 0-30,-1 0 0,-21-21-16,0-1 15,21 22-15,-42 0 63,21 22-63,-21-1 15,21 0-15,-22-21 0,22 21 16,0 0-16,0 0 16,22-21 15,-1-21-15,-21 0-16,21 21 15,-21-21-15,21 21 0,-21-21 16,21 21-16,-21-21 0,0-1 15,0 1 1,-21 42 15,21 1-15,-21-22-16,21 21 16,-21-21-16,21 21 15,0 0 16,21-21-15,0 0-16</inkml:trace>
  <inkml:trace contextRef="#ctx0" brushRef="#br0" timeOffset="58428.43">15621 5842 0,'-21'0'63,"21"21"46,21-21-109,0 0 16,0 0-16,0 0 0,1 0 0,-1 0 16,0 0-16,0 0 0,21 0 15,1 0-15,-1 0 0,0 0 0,1 0 16,-1 0-16,0 0 0,22 0 15,-22 0-15,22 0 0,-1 0 16,-20 0-16,20 0 0,1 0 0,-22 0 16,21 0-16,-20 0 0,20 0 0,1 0 15,-22 0-15,22 0 0,-22-21 16,21 21-16,1 0 0,-1 0 0,1 0 16,-1 0-16,22 0 0,-21 0 15,20-21-15,-20 21 0,-1 0 0,1 0 16,20 0-16,-20 0 0,-1 0 15,1-21-15,-1 21 0,22 0 0,-21 0 16,20 0-16,-20 0 0,20-21 0,1 21 16,-21 0-16,20 0 15,1 0-15,-22 0 0,22-22 0,-21 22 16,20 0-16,-20 0 0,20 0 0,1 0 16,0-21-16,-1 21 0,22 0 15,-21 0-15,0 0 0,-1 0 0,1 0 16,0 0-16,-1 0 0,1-21 15,0 21-15,-1 0 0,1 0 0,21 0 16,-22 0-16,1 0 0,0 0 16,-1-21-16,1 21 0,0 0 0,-1 0 15,-20 0-15,21 0 0,-1-21 0,1 21 16,0 0-16,-1 0 0,1 0 16,0 0-16,-1 0 0,1 0 15,0 0-15,-1 0 0,-20-21 16,20 21-16,-20 0 0,-1 0 0,1 0 15,-1 0-15,22 0 0,-21-22 16,-1 22-16,1 0 0,-1 0 0,1-21 16,-1 21-16,1 0 0,-1-21 15,1 21-15,-1 0 0,1-21 0,-22 21 16,21-21-16,-20 21 0,-1 0 0,0 0 16,1 0-16,-1-21 0,-21 21 15,22 0-15,-22 0 0,0 0 0,21 0 16,-21 0-16,1 0 0,-1 0 15,0 0-15,0-22 16,0 22-16,0 0 0,1 0 16,-1 0-16,0 0 15,0 0-15,0 0 0,0 0 16,1 0-16,-44 0 47,-20 0-32,0 0-15,-1 0 0,1 0 0,-21 0 16</inkml:trace>
  <inkml:trace contextRef="#ctx0" brushRef="#br0" timeOffset="59296.15">19283 5821 0,'106'-42'31,"-128"63"0,1-21-15,0 21-16,0 0 0,-21 0 0,-1 22 16,1-1-16,-22-21 0,1 21 0,-1 22 15,-20-22-15,-22 22 0,0-1 16,0 22-16,0 0 0,-21-22 0,22 22 16,-22-1-16,0 1 0,21-21 15,0 20-15,-21-20 0,21-1 16,21 22-16,-20-22 0,20 1 0,0-22 15,1 22-15,-1-1 0,21-20 16,1-1-16,-1 0 0,22 1 0,-21-1 16,20-21-16,22 0 0,-21 0 0,21 1 15,-22-1-15,22-21 0,21 21 16,-21-21-16,21-21 31,0 0-31,21-1 16,0 1-16,0 0 0,-21 0 15,22 0-15,-1 0 0</inkml:trace>
  <inkml:trace contextRef="#ctx0" brushRef="#br0" timeOffset="59715.91">16912 7154 0,'0'0'16,"0"22"-1,0-1-15,0 0 0,-21 0 16,0 0-16,0 0 0,-1 1 0,1-1 16,0 21-16,0-21 0,0 22 15,0-22-15,-1 0 0,1 21 0,-21-21 16,21 1-16,0-1 0,-22 0 16,22 0-16,0-21 0,0 21 15,0-21-15,-1 0 0,1 21 0,21-42 47,21 21-47,1 0 16,-1-21-16,0 21 0,0 0 0,0 0 15,0 0-15,22 0 0,-22 0 16,0 21-16,21-21 0,-20 21 0,20-21 16,-21 22-16,21-22 0,-20 21 0,20-21 15,0 21-15,-21-21 0,1 0 16,20 21-16,-21-21 0,0 21 15,0-21-15,1 0 0,-1 0 16,0 0-16,0 0 16,0 0-16,0-21 15,1 0-15,-1 0 0</inkml:trace>
  <inkml:trace contextRef="#ctx0" brushRef="#br0" timeOffset="60503.47">21378 6054 0,'0'-21'0,"0"-1"31,0 1-31,-21 21 31,42 0-15,0 0 0,1 21-16,-1 1 0,0-22 15,21 21-15,1 0 0,-1 0 0,0 0 16,22 0-16,-22 1 0,22-1 16,-1 0-16,1 21 0,-1-21 0,22 22 15,-22-1-15,22 22 0,0-22 16,-1 0-16,1 22 0,0-22 0,-1 22 15,1-22-15,0 0 0,-1 1 16,-20 20-16,-1-21 0,1-20 16,-1 20-16,-20 0 0,20 1 0,-21-22 15,1 21-15,-1-21 0,0 0 0,1 22 16,-1-22-16,0 0 0,1 0 16,-1-21-16,0 21 0,1 1 0,-1-22 15,-21 21-15,22 0 0,-1-21 16,-21 0-16,21 21 0,-20-21 0,-1 0 15,0 0-15,0 0 0,0 0 16,-21-21 15,0 0-31,0 0 16,-21-1-16,21 1 16,0 0-16,0 0 0,0 0 15</inkml:trace>
  <inkml:trace contextRef="#ctx0" brushRef="#br0" timeOffset="60859.26">23897 6964 0,'-21'0'0,"42"0"0,-63 0 0,21 0 16,-1 0-16,1 0 0,21 21 15,0 0 1,21-21-16,1 21 15,-1-21-15,0 22 0,21-22 16,-21 21-16,22-21 0,-1 21 0,-21-21 16,22 21-16,-1-21 0,-21 0 0,0 21 15,22-21-15,-22 21 0,0 1 16,-21-1-16,0 0 16,0 0-16,-21 0 15,0-21-15,-1 21 0,1 1 0,-21-1 16,0 0-16,-1-21 0,-20 21 0,20 0 15,1 0-15,-21 1 16,20-1-16,1 0 0,21-21 0,-22 21 16,22-21-16,0 21 0,0 0 0,0-21 15,0 0-15,-1 0 16,1 0-16</inkml:trace>
  <inkml:trace contextRef="#ctx0" brushRef="#br0" timeOffset="61712.78">16235 8446 0,'0'0'0,"-43"-22"16,22 22-1,0 0 1,0 0-16,21 22 16,0-1-16,-21 0 0,0 0 0,21 0 0,0 22 15,0-1-15,0 0 0,-22-21 16,22 43-16,0-22 0,0 1 16,0-22-16,0 21 0,0 0 0,0-20 15,22 20-15,-22-21 0,42 0 16,-21-21-16,0 21 0,22-21 0,-22 0 15,21 0-15,0 0 0,1 0 16,-1-21-16,-21 0 0,22 0 0,-1 0 16,-21 0-16,0-1 0,22-20 0,-22 21 15,-21-21-15,0-1 0,21 22 16,-21-21-16,0 21 0,0-22 16,0 22-16,0 0 0,0 0 0,0 0 0,0-1 15,0 1 1,0 42 15,0 1-31,0-1 16,21-21-1</inkml:trace>
  <inkml:trace contextRef="#ctx0" brushRef="#br0" timeOffset="62104.55">16976 8467 0,'0'0'0,"0"-21"0,0-1 16,0 44 15,0-1-31,0 0 16,0 0-16,0 0 0,0 0 16,21 22-16,-21-1 0,21 0 0,-21 1 15,0 20-15,0 1 0,0-1 0,0 1 16,0-1-16,0 22 0,0-22 15,0 22-15,0 0 0,0-1 0,0 1 16,0 0-16,0 21 0,-21-1 0,0-20 16,-1 21-16,1-21 0,0 20 15,-21-20-15,21 0 0,-1 21 16,1-43-16,0 22 0,0-22 0,21 1 16,0-1-16,-21-20 0,21-1 0,0 0 15,0-21-15,0 1 0,0-1 0,0-42 31,0-1-31,0-20 16,21 21-16,0-21 0,-21-1 0,21-20 16,0 20-16,1-20 0,-1-22 0,0 22 15,0-22-15,-21 22 0,21-22 16,0 0-16</inkml:trace>
  <inkml:trace contextRef="#ctx0" brushRef="#br0" timeOffset="62424.37">16954 9208 0,'0'0'0,"0"-64"0,0 1 0,0-1 0,0 22 16,0-22-16,0 22 0,0-22 16,0 22-16,0 0 0,0 21 0,22-22 15,-1 22-15,0 0 0,21-21 0,-21 20 16,22 22-16,-1-21 0,-21 0 16,22 21-16,20 0 0,-21 0 0,1 0 15,-22 0-15,21 0 0,1 21 16,-22 0-16,-21 1 0,0-1 0,0 21 15,0-21-15,0 22 0,-21-1 16,-22 0-16,1-21 0,21 22 16,-22-1-16,1-21 0,0 22 0,-1-22 15,1 0-15,21 0 0,-21-21 0,20 21 16,1-21-16,0 0 16,42-21-1,-21 0-15,43 21 16,-22-21-16,0 0 0,0-1 15,21 1-15,1 0 0,-22 0 0</inkml:trace>
  <inkml:trace contextRef="#ctx0" brushRef="#br0" timeOffset="62729.19">17886 8424 0,'0'0'16,"21"0"-16,-21-21 0,-21 21 31,0 21-31,-1-21 0,1 22 0,0-1 16,0 0-16,0 21 0,-22-21 15,22 22-15,0-1 0,0-21 0,0 22 16,0-1-16,21 0 0,0 1 16,0-22-16,0 21 0,0-21 0,0 0 15,21 1-15,0-1 0,0 0 16,21 0-16,-20-21 0,20 0 0,-21 0 15,21 0-15,1 0 0,-1 0 16,0 0-16,1-21 0,-1 0 0,0 21 16,1-21-16,-1-1 0,-21 1 15,22-21-15,-1 21 0,0 0 0,1-22 16,-1 22-16</inkml:trace>
  <inkml:trace contextRef="#ctx0" brushRef="#br0" timeOffset="63139.96">18542 8573 0,'0'-22'0,"0"44"0,0-65 16,-21 43-16,0 0 0,-1 0 15,1 0-15,0 0 0,0 0 16,0 0-16,-22 0 0,22 21 16,0 1-16,-21-1 0,21 0 0,-1 0 15,1 0-15,0 22 0,0-22 16,0 0-16,0 21 0,21-21 0,-22 1 16,22-1-16,0 0 0,0 0 0,0 0 15,0 0-15,22-21 16,-1 0-16,0 0 0,21 0 15,-21 0-15,1 0 0,-1-21 16,0 21-16,0-21 0,0 0 0,0-21 16,1 20-16,-1 1 0,0-21 15,0 21-15,-21-22 0,0 22 0,21 0 16,-21 0-16,21 0 0,-21 0 16,0 42-1,0 21 1,0-21-16,-21 0 0,21 1 15,-21 20-15,21-21 0,-21 21 0,21-20 16,0 20-16,0-21 0,0 0 16,0 0-16,0 1 0,0-1 0,21 0 15,0-21-15,0 0 16,1 0-16,-1 0 0,21-21 16,-21 21-16,22-21 0,-22-1 15,21 1-15,-21 0 0,0 0 0</inkml:trace>
  <inkml:trace contextRef="#ctx0" brushRef="#br0" timeOffset="63491.76">19050 8488 0,'0'0'16,"0"-42"-16,21 42 0,-21-22 0,-21 22 15,0 0-15,0 0 16,-1 0-16,1 22 0,-21-22 16,21 21-16,0 0 0,-1 0 0,1 0 15,0 0-15,0 1 0,21-1 0,0 0 16,0 0-1,0 0-15,21-21 0,0 0 0,0 21 16,1-21-16,-1 0 0,0 22 0,21-22 16,-21 21-16,1 0 15,-1-21-15,-21 21 0,21 0 0,-21 0 16,21-21-16,-21 22 0,0-1 0,0 0 16,-21 0-16,0-21 15,0 21-15,-1-21 0,1 21 0,0-21 16,-21 0-16,21 0 0,-22 0 0,22 0 15,0 0-15,0 0 0,0 0 16,-1 0-16,1 0 0,21-21 16,0 0-1,0 0-15,21 0 16,-21 0-16,22-1 0,-1 1 0,0 0 16,0 0-16</inkml:trace>
  <inkml:trace contextRef="#ctx0" brushRef="#br0" timeOffset="64748.07">19367 7874 0,'0'-21'0,"0"-21"32,0 63-17,0 0-15,0 0 0,0 21 0,0 1 16,0-1-16,0 0 0,-21 22 0,0-22 15,0 22-15,21-1 0,-21 1 16,0-22-16,-1 22 0,22-1 0,-21-21 16,21 22-16,-21-22 0,21 22 0,0-22 15,0 0-15,0 1 0,0-22 16,0 21-16,21-21 0,0 1 0,1-1 16,-1 0-16,0-21 0,21 0 15,-21 0-15,1 0 0,20 0 0,-21 0 16,21-21-16,-20 0 0,20-1 0,-21-20 15,21 21-15,-20-21 16,-1 20-16,21-20 0,-21 21 0,0-21 16,1 20-16,-1-20 0,-21 21 0,0 0 15,21 21-15,-21 21 32,-21 0-32,21 0 15,0 0-15,0 22 0,-43 63 31,43-85-31,0 0 0,0 0 0,0 0 0,22 0 16,-1-21-16,0 0 16,0 0-16,21 0 0,-20 0 0,20 0 15,-21 0-15,21-21 0,-20 0 16,20 0-16,0 0 0,-21 0 16,1-1-16,-1-20 0,0 21 0,0 0 15,0 0-15,0-22 0,-21 22 0,0 0 16,0 0-1,-21 42 1,0 0-16,21 0 0,-21 0 0,0 1 16,0-1-16,21 0 0,0 0 15,-22 0-15,22 0 0,-21 1 0,21-1 16,0 0-16,-21-21 0,21 21 0,21-21 47,0-21-47,1 0 15,-22 0-15,21-1 0,0 1 16,0 0-16,-21-21 0,21 21 0,0-1 16,1 1-16,-22 0 0,21 0 0,0 0 15,-21 0-15,21 21 0,0 0 16,-21 21 0,0 0-16,0 0 0,0 0 15,0 22-15,0-22 0,0 0 16,0 21-16,0-21 0,0 1 0,0-1 15,0 0-15,0 0 0,21 0 16,1 0-16,-1 1 0,21-22 16,-21 0-16,22 0 0,-1 0 0,0 0 15,1 0-15,-1 0 0,0 0 0,22-22 16,-22 22-16,0-21 0,1 0 16,-1-21-16,-21 21 0,22-22 0,-22 22 15,0-21-15,0-1 0,0-20 16,-21 21-16,0-1 0,0 22 15,0 0-15,0-21 0,-21 42 0,0-22 16,0 22-16,0 0 0,-1 0 16,-20 0-16,21 22 0,-21-1 0,20 0 15,-20 0-15,21 0 0,-21 0 16,20 1-16,1 20 0,0-21 16,0 0-16,0 0 0,21 1 0,0 20 15,0-21-15,0 0 0,0 0 0,0 1 16,21-1-16,0-21 0,0 21 0,-21 21 15,21-21-15,1 1 0,-1-1 16,0 21-16,0-21 0,-21 22 0,21-1 16,0 0-16,1 1 0,-22-1 0,21 0 15,-21 22-15,0-22 0,0 22 16,0-1-16,0 1 0,-21-22 0,-1 21 16,1 1-16,-21-1 0,21-20 15,-22 20-15,1-20 0,0-1 16,21 0-16,-22 1 0,1-22 0,0 0 15,-1 0-15,1 0 0,0 0 0,-22-21 16,22 0-16,21 0 16,-1 0-16,1 0 0,0 0 0,0 0 0,0-21 15,21 0-15,-21 0 0,21 0 16,0-22-16,0 22 0,0-21 0,0-22 16,0 22-16,0-21 0</inkml:trace>
  <inkml:trace contextRef="#ctx0" brushRef="#br0" timeOffset="64964">20489 8043 0,'-21'-21'15,"42"42"-15,-63-63 0,21 42 16,21-21-1,-21 21-15,-1 0 32,1 0-32,0 0 15,0 0-15</inkml:trace>
  <inkml:trace contextRef="#ctx0" brushRef="#br0" timeOffset="65156.48">19240 8192 0,'-21'0'0,"42"0"0,-42 21 16,42-21-1,22 0-15,-22 0 16,21 0-16,1 0 0,20 0 0,1 0 16,-1 0-16,1-21 0,-1 21 15,1 0-15,-1-22 0,1 1 16,-22 0-16,21 21 0,-20-21 0</inkml:trace>
  <inkml:trace contextRef="#ctx0" brushRef="#br0" timeOffset="66140.62">23495 8065 0,'21'-43'0,"-42"86"0,42-107 15,-21 43-15,0 0 16,-21 21-16,0 0 15,21 21-15,-21 0 0,-1 21 16,1 1-16,0-1 0,0 0 0,0 1 16,0 20-16,-22 1 0,22-22 0,0 22 15,0-1-15,-22 1 0,22-1 16,-21 1-16,21-22 0,-22 21 16,1-20-16,21 20 0,0-42 0,0 22 15,-1-22-15,1 0 0,21 0 16,-21 0-16,21-42 15,0 0 1,0-21-16,21 21 16,0-22-16,-21 1 0,22 0 0,-1-1 15,0 1-15,0 0 0,0-1 0,0-20 16,-21 20-16,22 1 0,-1 0 16,0 21-16,0-1 0,0 1 0,0 0 15,-21 42 1,0 0-16,0 1 0,0 20 0,0-21 15,0 21-15,0 1 0,0-1 16,0 0-16,0 1 0,0-1 0,0 0 16,0 1-16,0-1 0,0-21 15,0 22-15,0-22 0,0 0 0,22 0 16,-1 0-16,0 0 0,0-21 16,21 0-16,-20 0 0,20 0 0,0 0 15,1 0-15,-1-21 0,0 0 0,1 0 16,-1 0-16,-21 0 15,21-22-15,1 1 0,-1 0 0,0-22 0,-20 22 16,20-22-16,-21 22 0,0-22 0,0 1 16,1-22-16,-22 22 15,0-22-15,0 22 0,0-1 0,0 1 16,-22-1-16,1 22 0,0-1 16,-21 1-16,21 21 0,-22 0 0,1 21 15,0 0-15,-1 0 0,-20 0 0,20 21 16,1 0-16,0 21 0,21 1 15,-22-1-15,22 22 0,0-1 0,0 1 16,0-22-16,21 21 0,0 1 16,0-1-16,0-20 0,0-1 0,0 22 15,0-22-15,0-21 0,21 21 0,0 1 16,21-22-16,-21 0 0,22 0 16,-1 0-16,0-21 0,1 0 15,-1 0-15,0 0 0,1 0 0</inkml:trace>
  <inkml:trace contextRef="#ctx0" brushRef="#br0" timeOffset="66556.23">24299 8594 0,'-63'0'32,"42"21"-32,-1 0 15,1-21-15,0 21 0,0 0 16,0 22-16,0-22 0,-1 0 0,1 21 15,21-20-15,0 20 0,0-21 16,0 0-16,0 0 0,0 1 16,0-1-16,0 0 0,0 0 0,21 0 15,1-21-15,-1 0 0,0 0 0,0 0 16,21 0-16,-20 0 0,-1 0 16,0 0-16,0-21 0,21 21 0,-20-21 15,-22 0-15,21 0 0,0-22 16,-21 22-16,21-21 0,-21-1 0,0 1 15,0 0-15,0 21 0,0-1 0,-21-20 16,0 21-16,21 0 0,-21 21 16,-1 0-16,1 0 0,0 0 0,0 0 15,0 0-15,0 21 0,-1-21 16,1 21-16,0 0 0,0 0 0,21 1 16,0-1-16,0 0 0,-21 0 15,21 0-15,0 0 0,0 1 16,21-22-16,0 21 15,0-21-15,0 0 0,1 0 0,-1 0 16,0 0-16</inkml:trace>
  <inkml:trace contextRef="#ctx0" brushRef="#br0" timeOffset="67483.7">24680 8530 0,'0'64'31,"0"-22"-31,-21-21 0,0 0 16,21 22-16,-21-22 0,21 21 16,-21 1-16,21-22 0,-22 0 0,22 21 15,0-21-15,0 1 0,0-1 0,0 0 16,22 0-16,-1-21 16,0 0-16,0 0 0,0 0 15,0 0-15,1 0 0,-1-21 0,0 0 16,0 0-16,0-1 0,0 1 15,22-21-15,-22 21 0,0 0 16,0-22-16,0 22 0,1-21 0,-1 21 16,-21-1-16,21 1 0,-21 0 15,21 21-15,-21 21 16,0 0 0,-21 1-16,0-1 0,0 0 15,21 0-15,-22 21 0,22-20 0,0-1 16,0 0-16,-21-21 0,21 21 15,0 0-15,0 0 16,21-21-16,1 0 0,-1 0 0,0 0 16,0 0-16,0 0 0,0-21 15,1 21-15,-1-21 0,-21 0 16,21 0-16,-21-22 0,0 22 16,0 0-16,0 0 0,0-21 15,0 20-15,0 1 0,0 0 0,0 0 16,-21 0-16,21 0 0,0-1 15,0 1 1,21 21 0,0 0-16,0 0 0,0 0 0,1 0 15,-1 0-15,0 0 0,0 0 16,0 0-16,0 0 0,1 21 16,-22 1-16,0-1 0,21-21 0,-21 21 15,0 0-15,0 0 0,0 22 0,0-22 16,0 0-16,0 21 0,0-21 15,0 1-15,0-1 0,-21 21 0,21-21 16,0 0-16,0 1 0,-22-1 16,22 0-16,0 0 15,0-42 17,0 0-32,0 0 0,0-1 15,0 1-15,22 0 0,-1-21 0,-21 21 16,21-22-16,0 22 0,0-21 15,22 21-15,-22-22 0,0 22 16,21-21-16,-21 21 0,22-1 0,-22 1 16,21 21-16,-21 0 0,22 0 15,-22 0-15,0 0 0,0 0 0,0 21 16,-21 1-16,0-1 0,0 21 0,22-21 16,-22 22-16,0-22 0,0 21 15,0 0-15,0-20 0,-22 20 0,22-21 16,-21 0-16,0 0 0,21 1 0,-21-1 15,21 0-15,-21-21 0,21 21 16,-21-21-16,21-21 31,0 0-15,0 0-16,21-1 0</inkml:trace>
  <inkml:trace contextRef="#ctx0" brushRef="#br0" timeOffset="67784.53">26310 8467 0,'0'-21'0,"-85"-1"32,64 22-32,0 0 0,0 22 15,0-1-15,-22 0 0,22 0 0,0 0 16,-21 22-16,21-22 0,-22 21 0,22-21 15,0 22-15,0-1 0,0-21 16,21 21-16,0-20 0,0-1 0,0 21 16,0-21-16,0 0 0,21 1 15,0-1-15,0-21 16,0 0-16,0 0 0,22 0 0,-22 0 16,0 0-16,21 0 0,-20 0 15,-1 0-15,21-21 0,-21 21 0,22-22 16,-22 1-16,21 0 0,-21 0 0</inkml:trace>
  <inkml:trace contextRef="#ctx0" brushRef="#br0" timeOffset="68460.14">26564 8594 0,'0'0'0,"-21"0"32,0 0-32,0 0 0,-1 21 15,1 0-15,0 0 0,0 0 16,21 1-16,-21-1 0,0 21 0,-1-21 15,1 0-15,21 1 0,0-1 0,-21 0 16,21 0-16,0 0 0,0 0 16,0 1-16,21-22 31,0 0-31,1 0 16,-1-22-16,0 1 0,0 0 15,0 0-15,-21 0 0,21-22 16,1 22-16,-22 0 0,21 0 0,0 0 15,-21 0-15,0-1 0,0 44 32,0-1-32,0 0 15,0 0-15,-21 21 0,0-20 0,21-1 16,-22 0-16,22 0 0,0 0 16,0 0-16,0 1 0,0-1 15,22-21 16,-1 0-31,0 0 0,0 0 16,21-21-16,-20 21 0,-1-22 0,21 1 16,-21 0-16,22 0 0,-1 0 15,-21 0-15,21-1 0,-20-20 0,-1 21 16,0 0-16,-21 0 0,0-1 16,-21 22-1,0 0-15,-1 0 16,1 0-16,0 22 0,0-1 0,0 0 15,0 0-15,21 0 16,0 0-16,0 1 0,0-1 16,0 0-16,0 0 0,21 0 15,0 0-15,-21 1 16,21-1-16,0 0 0,-21 0 16,-21-21 15,0 0-31,0 0 0,0 0 15,-1-21-15,22 0 16,0 0 0,0-1-16,0 1 0,0 0 0,22-21 15</inkml:trace>
  <inkml:trace contextRef="#ctx0" brushRef="#br0" timeOffset="69424.14">27220 8255 0,'-42'21'16,"21"-21"-16,21 21 15,-21 1-15,-1-1 0,1 0 16,21 21-16,-21-21 0,0 22 16,0-22-16,21 21 0,0 1 0,-21-1 15,-1-21-15,22 21 0,0 1 16,0-1-16,0-21 0,0 22 0,0-22 15,0 21-15,0-21 0,0 0 16,0 1-16,0-1 0,22-21 0,-1 21 16,0-21-16,0 0 0,0 0 15,0 0-15,1 0 0,-1-21 16,0 0-16,0-1 0,-21 1 16,21 0-16,0 0 0,-21 0 0,0 0 15,22-1-15,-22 1 0,21 0 16,-21 42 15,0 0-31,0 1 16,0-1-16,0 0 15,0 0-15,21-21 32,0 0-32,0 0 15,0 0-15,1 0 16,-1-21-16,0 21 0,0-21 0,0 0 15,0 21-15,1-22 0,-1 22 0,-21-21 16,21 21-16,-21 21 47,0 1-47,-21-22 16,21 21-16,0 0 0,0 0 15,21 0 1,0-21-1,0 0-15,0 0 0,1 0 16,-1 0-16,0 0 0,0 0 0,0 0 16,0-21-16,1 21 0,-22-21 0,21 0 15,-21 0-15,21-1 0,-21 1 16,0 0-16,0 0 0,0 0 16,-21 21-16,0-21 15,-1 21-15,1 0 0,0 0 16,0 0-16,0 0 0,0 21 0,-1 0 15,1-21-15,21 21 0,0 0 16,-21 0-16,21 1 0,0-1 16,0 0-16,0 0 0,0 0 15,21 0-15,-21 1 16,0-1-16,0 0 0,0 0 0,21 0 16,-21 0-16,0 1 0,0-1 0,0 0 15,0 21-15,0-21 0,0 22 16,-21-22-16,0 21 0,0-21 0,21 22 15,-21-22-15,0 21 0,-1-21 0,22 22 16,-21-22-16,0 0 16,21 0-16,-21 0 0,21 1 0,0-1 15,-21-21-15,0 21 0,21-42 47,0 0-47,0-1 0,0 1 16,0 0-16,0 0 0,0 0 15,0 0-15,0-22 0,0 22 0</inkml:trace>
  <inkml:trace contextRef="#ctx0" brushRef="#br0" timeOffset="69656.06">27495 8382 0,'-21'0'0,"42"0"0,-42-21 16,0 21 78,0 0-94</inkml:trace>
  <inkml:trace contextRef="#ctx0" brushRef="#br0" timeOffset="69924.41">26712 8403 0,'0'21'16,"21"-21"-1,1 0-15,-1 0 0,0 0 16,21 0-16,1 0 0,-1 0 16,-21 0-16,21-21 0,1 21 15,-1 0-15,-21 0 0,0 0 0,22 0 16,-22 0-16,0 0 16,-42 0-1,0 0 1,0 0-16,-1 0 0,-20 0 15,0 21-15,-1-21 0,-20 0 16</inkml:trace>
  <inkml:trace contextRef="#ctx0" brushRef="#br0" timeOffset="71200.11">15579 9462 0,'0'0'0,"-22"0"0,1 0 0,0 0 16,0 0-16,0 0 16,0 0-16,21 21 31,21-21 0,0 0-31,0 0 0,21 0 16,-20 0-16,-1 0 0,21 0 15,0 0-15,-20 0 0,20 0 0,21 0 16,-20 0-16,-1 0 0,22 0 0,-1 0 16,22 0-16,-22 0 0,22 0 15,0 0-15,-1 0 0,1 0 0,0 0 16,-1-21-16,22 21 0,-21 0 0,21 0 15,-22 0-15,43 0 0,-21 0 0,0 0 16,0 0-16,0 0 16,21 0-16,0 0 0,0 0 0,0 21 15,21-21-15,0 0 0,0 0 0,0 0 16,0 21-16,1-21 0,-1 0 16,0 0-16,0 0 0,0 0 0,-21 0 15,21 0-15,-21 0 0,0 0 16,0 0-16,-21 0 0,0 0 0,0 0 15,0 0-15,-22 0 0,1 0 0,-21 0 16,-1 0-16,-21 0 0,1 0 16,-1 0-16,-21 0 0,0 0 0,1 0 15,-1 0-15,0 0 0,0 0 16,-42 0 156,0 0-172,0 0 15,-1 0-15,1 0 0,0 0 16,0 0-16,0 0 0,0 21 16,-1-21-16</inkml:trace>
  <inkml:trace contextRef="#ctx0" brushRef="#br0" timeOffset="108420.22">15282 11875 0,'0'-22'31,"0"1"-15,0 0-16,0 0 15,21 21-15,1-21 0,-1 0 16,0-1-16,-21-20 0,21 21 16,0 0-16,0-22 0,-21 1 0,0 0 15,22-1-15,-22 22 0,0-21 16,0 0-16,0-1 0,0 1 0,0 21 15,0 0-15,0-1 0,0 1 16,-22 21 0,1 0-1,21 21-15,0 1 0,-21-1 0,21 21 16,-21 0-16,21 1 0,0-1 16,0 0-16,0 1 0,0-1 0,0 0 15,-21 1-15,21-22 0,-21 21 16,21 1-16,-22-22 0,22 21 15,0-21-15,0 0 0,0 1 0,0-1 16,0 0-16,0 0 16,0-42-1,0 0 1,22 0-16,-22-1 16,21 1-16,0 0 0,-21 0 0,21 0 15,-21 0-15,21-1 0,0 1 16,-21 0-16,22 0 0,-1 21 15,0 0 17,-21 21-32,21 0 0,-21 0 15,0 1-15,0-1 0,0 0 0,21 0 16,-21 0-16,21 0 0,-21 1 16,0-1-16,22-21 0,-1 21 0,-21 0 15,21-21-15,0 0 0,0 0 16,0 0-16,1 0 0,-1 0 15,0 0-15,0 0 0,0-21 0,0 21 16,1-21-16,-1 0 0,0-1 16,0 1-16,0 21 0,0-21 15,-21 0-15,0 0 0,22 0 0,-22-1 16,21 1-16,-21 0 0,0 0 16,0 0-16,0 42 31,0 0-16,0 0-15,0 0 0,0 1 16,0-1-16,21 0 16,-21 0-16,21 0 0,-21 0 0,21 1 15,0-1-15,1 0 16,-1-21-16,0 21 0,0-21 0,21 0 16,1 0-16,-1 0 0,-21 0 15,22 0-15,-1 0 0,0 0 16,1 0-16,-1-21 0,0 21 0,-21-21 15,22 21-15,-22-21 0,0-1 0,21 1 16,-20 21-16,-1-21 0,-21 0 16,21 0-16,0 0 0,-21-1 0,21 1 15,-21 0-15,0 0 0,0 0 16,0 0-16,0-1 0,0 1 0,0 0 16,0 0-16,-21 21 0,21-21 15,-21 21-15,0 0 0,0 0 16,-1 0-16,1 0 0,0 21 0,0-21 15,0 21-15,0 0 0,-1 0 0,22 1 16,-21 20-16,0-21 16,0 0-16,21 0 0,0 1 0,0 20 15,0-21-15,0 0 0,0 0 16,0 1-16,0-1 0,21-21 16,0 0-16,0 0 0,1 0 15,-1 0-15,0 0 0,0 0 16,0 0-16,0-21 0,1-1 0,-1 1 15,0 0-15,0 0 0,0 0 0,0 0 16,-21-22-16,22 22 0,-22-21 16,21 21-16,-21-22 0,0 1 0,21 0 15,0-1-15,-21 1 0,0 0 16,0 20-16,21-20 0,-21 21 16,21 0-16,-21 0 0,0 42 31,0 0-31,0 21 15,0-21-15,0 22 0,0-22 16,0 21-16,0 1 0,0-1 0,-21 0 16,21-21-16,0 22 0,0-22 0,0 21 15,0-21-15,0 1 0,0-1 16,0 0-16,0 0 0,0 0 0,21-21 16,1 0-16,-1 21 0,0-21 15,0 0-15,0 0 0,22 0 0,-22 0 16,21-21-16,-21 0 0,22 21 15,-22-21-15,0 0 0,21 21 16,-21-21-16,1-1 0,-1 1 0,0 0 16,0 0-16,0 0 0,-21 0 0,0-1 15,0 1-15,0 0 16,-21 21 0,0 0-16,0 0 0,0 21 15,-1-21-15,1 21 0,21 1 0,-21-1 16,21 0-16,-21 0 0,21 0 15,0 0-15,0 1 0,0-1 16,0 0-16,0 0 0,0 0 0,21 0 16,0-21-16,0 22 0,1-22 0,-1 0 15,0 0-15,0 0 0,21 0 16,-20 0-16,-1 0 0,0-22 0,21 22 16,-21-21-16,1 0 0,-1 21 0,0-21 15,0 0-15,0 0 0,0-1 16,-21 1-16,22 0 0,-22 0 0,0 0 15,0 0-15,0-1 0</inkml:trace>
  <inkml:trace contextRef="#ctx0" brushRef="#br0" timeOffset="108656.09">16531 11409 0,'0'0'0,"-21"21"16,0-21-16,0 0 0,-1 0 16,1 0-16,42 0 62,1 0-62,-1 0 16,0 0-16,0 0 0,0 0 0</inkml:trace>
  <inkml:trace contextRef="#ctx0" brushRef="#br0" timeOffset="109023.77">18521 11113 0,'0'0'0,"0"21"31,0 0-31,0 21 0,-21-21 16,21 22-16,-22-1 0,1 22 0,21-22 15,-21 0-15,0 1 0,21-1 0,-21 0 16,0 1-16,21-22 0,0 21 16,0-21-16,-22 0 0,22 1 15,0-1-15,-21 0 0,21 0 0,0 0 16,0-42 15,0 0-31,-21 21 16</inkml:trace>
  <inkml:trace contextRef="#ctx0" brushRef="#br0" timeOffset="109846.32">17886 11621 0,'0'0'0,"21"0"31,0 0-31,21 0 0,-20 0 16,20-22-16,21 22 0,-20 0 15,20-21-15,1 21 0,-1-21 16,22 0-16,-22 0 0,1 0 0,-1-1 16,1 1-16,-1 0 0,-20 0 0,20 0 15,-42 0-15,22-22 0,-22 22 16,0 0-16,0 0 0,-21-22 0,0 22 16,0 0-16,0 0 15,0 0-15,-21 21 16,0 0-16,0 0 0,0 21 15,21 0-15,-22 0 16,22 0-16,-21 22 0,21-1 0,0 0 16,0 1-16,-21-1 0,0 0 0,21-20 15,-21 20-15,0 0 0,21 1 16,-22-22-16,22 0 0,-21 0 0,21 0 16,-21 0-16,21 1 0,0-1 15,21-21 16,0 0-31,1-21 0,-1-1 16,0 1-16,-21 0 0,21 0 16,0 0-16,-21 0 0,21-1 15,1 1-15,-1 0 0,-21 0 0,21 0 16,0 0-16,-21-1 0,21 22 16,0 0-1,-21 22-15,0-1 16,0 0-16,0 0 0,0 0 0,0 0 15,0 1-15,0-1 0,0 0 0,0 0 16,0 0-16,0 0 16,0 1-16,22-22 0,-1 21 15,0-21-15,0 0 0,21 0 0,-20 0 16,-1 0-16,21 0 0,0-21 16,-20-1-16,20 22 0,0-21 15,1 0-15,-22 0 0,21 0 0,-21 0 16,22-1-16,-22-20 0,0 21 15,0 0-15,0 0 0,-21-1 0,0 1 16,0 0-16,0 0 0,-21 21 16,0 0-16,0 21 15,0 0-15,-1 0 0,1 1 0,0-1 16,0 21-16,0-21 0,0 0 0,21 22 16,0-22-16,0 0 0,0 0 15,0 0-15,0 1 0,0-1 16,21-21-16,0 0 0,0 0 0,0 0 15,22 0-15,-22 0 16,21 0-16,0 0 0,-20 0 0,20-21 16,-21 21-16,21-22 0,-20 1 0,-1 0 15,-21 0-15,21 0 0</inkml:trace>
  <inkml:trace contextRef="#ctx0" brushRef="#br0" timeOffset="111563.14">16044 12785 0,'0'-21'0,"0"42"0,0-64 0,0 22 16,0 0-16,0 0 0,0 0 0,0 0 16,21-1-16,-21 1 0,22 0 15,-22-21-15,21 21 0,-21-1 0,0 1 16,0 0-16,0 0 0,0 0 16,-21 21-16,-1 0 0,1-21 0,-21 21 15,21 0-15,-22 0 0,1 0 0,0 21 16,-1 0-16,1 0 0,0 0 15,21 0-15,-22 1 0,22-1 16,0 21-16,0-21 0,21 0 16,0 1-16,0 20 0,0-21 0,21 21 15,0-20-15,0-1 0,0 21 0,22-21 16,-22 0-16,21 1 0,-21 20 16,22-21-16,-22 0 0,21 0 0,-21 1 15,1-1-15,-1-21 0,-21 21 16,0 0-16,0 0 0,0 0 15,-21 1-15,-1-22 0,-20 0 0,21 21 16,-21-21-16,-1 0 0,1 0 16,0 0-16,20 0 0,-20 0 0,0 0 15,21-21-15,-22-1 0,22 1 16,-21 0-16,21 0 0,-1 0 16,22 0-16,-21-22 0,21 22 0,-21 0 15,21 0-15,0 0 0,0-1 16,0 1-16,21 21 15,-21 21 1,21 1-16,1-1 0,-1 0 0,0 21 16,0-21-16,-21 1 0,21-1 0,0 21 15,1-21-15,-1 0 0,0 1 16,0-1-16,0-21 0,0 21 0,22 0 16,-22-21-16,0 0 0,0 0 15,22 0-15,-22 0 0,21 0 16,-21 0-16,22-21 0,-1 21 0,0-21 15,1 0-15,-22-1 0,21 1 16,-21 0-16,22 0 0,-22 0 0,0 0 16,-21-22-16,0 22 0,21 0 0,-21 0 15,0-22-15,0 22 16,0 0-16,-21 21 16,21 21-1,-21 0-15,21 1 0,0-1 16,0 0-16,0 0 0,0 0 15,0 0-15,0 1 0,0-1 0,0 0 16,0 0-16,0 0 0,21 0 16,0 1-16,0-22 15,0 0-15,1 0 0,-1 0 16,0 0-16,0 0 0,0 0 0,0-22 16,22 1-16,-22 0 0,0 0 15,-21 0-15,21 0 0,0-1 0,-21 1 16,22 0-16,-22 0 0,0 0 15,0 0-15,0-1 0,0 1 0,0 0 16,-22 21 15,22 21-31,0 0 0,-21 1 0,21-1 0,0 0 16,0 0-16,0 0 16,0 0-16,0 1 0,0-1 0,0 0 15,0 0-15,21-21 0,1 21 0,-1-21 16,0 0-16,0 0 0,0 0 15,0 0-15,1 0 0,-1 0 16,0 0-16,0 0 0,0-21 0,0 0 16,1 0-16,-1 0 0,0-22 15,0 22-15,0-21 0,-21 21 0,0-22 16,0 22-16,0-21 16,0-1-16,0 22 0,0-21 0,0 0 0,0 20 15,0 1-15,0 0 0,0 0 16,-21 0-16,21 42 31,0 21-31,0-21 16,0 1-16,0 20 0,0 0 0,0 1 15,0-22-15,0 21 0,0 0 0,0-20 16,0 20-16,0-21 0,0 0 16,0 22-16,0-22 0,0 0 15,0 0 1,0-42 15,0 0-31,0 0 16,0-1-16,0 1 0,0 0 15,0 0-15,0 0 0,0 0 16,21-1-16,0 1 0,1 0 0,-1 21 16,0 0-16,0-21 0,0 21 0,0 0 15,1 0-15,-1 0 0,0 21 16,0-21-16,0 21 0,0 0 0,1 1 15,-22-1-15,0 0 16,0 0-16,0 0 0,0 0 0,-22 1 16,1-1-16,0 0 0,-21-21 15,21 21-15,-22 0 16,22-21-16,-21 21 0,21-21 0,-1 0 16,1 0-16,0 22 0,0-22 0,0 0 15,21-22 32,21 1-47,0 21 0</inkml:trace>
  <inkml:trace contextRef="#ctx0" brushRef="#br0" timeOffset="113168.61">17970 12615 0,'0'0'0,"0"-21"0,-21 21 16,0 0-16,0 0 0,0 0 16,0 0-16,-1 0 0,1 0 15,0 21-15,0 1 0,21-1 16,-21 21-16,0-21 0,21 22 15,-22-22-15,22 21 0,0 0 0,-21 1 16,21-1-16,0-21 0,0 22 16,0-22-16,0 21 0,0-21 0,0 0 15,21 1-15,1-1 0,-1 0 0,21-21 16,-21 21-16,0-21 16,22 0-16,-22 0 0,21 0 0,-21-21 15,22 0-15,-1 0 0,0-1 0,1 1 16,-1 0-16,-21-21 0,22-1 15,-1 1-15,0 0 0,1-1 0,-1 1 16,-21 0-16,21-22 0,-20 22 16,-1 0-16,0-1 0,0 1 15,0 0-15,-21 20 0,0 1 0,21 0 16,-21 0-16,0 0 0,0 42 31,-21 0-31,21 0 0,-21 22 0,0-22 16,21 21-16,-21 0 0,0 1 15,21-1-15,0 0 0,-22 1 0,22-1 16,0 0-16,-21 1 0,21-22 16,0 21-16,0-21 0,0 22 0,21-22 15,1 0-15,-1-21 0,0 21 0,0-21 16,21 0-16,-20 0 0,20 0 16,0 0-16,1 0 0,-1 0 15,0-21-15,-21 21 0,22-21 0,-1 0 16,0 0-16,1-1 0,-22 1 15,21 0-15,-21-21 0,1 21 0,-1-1 16,-21-20-16,0 21 0,0 0 0,0 0 16,0-1-16,0 1 15,0 0-15,-21 21 0,-1 0 0,1 0 0,0 0 16,0 0-16,0 0 0,0 0 16,-22 21-16,22 0 0,0 1 0,0 20 15,0-21-15,-1 0 0,1 22 0,0-22 16,21 0-16,0 21 0,0-21 15,0 1-15,0-1 0,0 0 0,0 0 16,21 0-16,0-21 16,1 0-16,-1 0 15,0 0-15,0 0 0,0 0 0,22-21 16,-22 21-16,0-21 0,0 0 0,0 0 16,0-1-16,1-20 0,-1 21 15,-21-21-15,21 20 0,-21-20 0,21 21 16,-21-21-16,21 20 0,-21 1 0,0 0 15,0 42 1,0 0 0,0 1-16,-21-1 0,21 0 15,-21 0-15,21 21 0,0-20 0,0-1 16,0 21-16,0-21 0,0 0 16,0 1-16,0-1 0,0 0 15,21 0-15,0-21 0,0 0 16,1 0-16,-1 0 0,0 0 0,21 0 15,-21 0-15,22 0 0,-22-21 16,21 0-16,-21 0 0,22-1 0,-22 1 16,0 0-16,0-21 0,22 21 0,-22-22 15,-21 22-15,21-21 0,0 21 16,-21-1-16,0-20 0,0 21 0,0 0 16,0 42 15,0 0-16,0 0-15,0 0 0,0 1 0,0-1 16,0 21-16,21-21 0,0 0 16,1 1-16,-22-1 0,21-21 0,0 21 15,0 0-15,-21 0 0,21-21 16,-21 21-16,21-21 0,-42 0 31,0 0-31,0 0 0,0 0 16,0 0-16,-1 0 0,-20 0 15,21 0-15,0-21 0,0 21 0,-1-21 0,1 21 16,0 0-16,0 0 16,21 21-1,0 0-15,21-21 0,-21 22 16,21-22-16,0 21 0,22-21 16,-22 0-16,0 0 0,21 21 0,-20-21 15,-1 0-15,21 0 0,0 0 0,-20 0 16,20 0-16,-21-21 0,21 21 15,-20-21-15,20-1 0,0 1 0,-21 0 16,22 0-16,-1 0 0,-21 0 0,22-1 16,-22-20-16,0 21 15,21-21-15,-21 20 0,-21 1 0,0-21 16,0 21-16,0 0 0,0-1 16,-21 22-16,0 0 15,0 0-15,0 0 0,21 22 0,-21-1 16,-1 0-16,22 0 0,0 21 0,0-20 15,0-1-15,0 21 0,0-21 16,0 0-16,0 1 0,0 20 0,0-21 16,22 0-16,-1 0 15,-42-21 32,-1 0-47,1 0 16,-21 0-16,21 0 0,0 0 0,-1 0 15,-20 0-15,21 0 0</inkml:trace>
  <inkml:trace contextRef="#ctx0" brushRef="#br0" timeOffset="114803.68">16595 14330 0,'21'0'16,"0"-21"-16,0 21 15,-21-21-15,21-1 0,0 1 16,22 0-16,-22 0 0,0 0 16,21 0-16,-20-1 0,-1-20 0,0 21 15,0-21-15,0 20 0,0-20 16,-21 0-16,0-1 0,0 1 0,0 0 15,0 21-15,0-22 0,0 22 0,0 0 16,-21 21-16,0 0 16,0 0-16,0 21 0,21 0 15,-21 22-15,21-22 0,0 21 16,0 0-16,-22 1 0,22-1 0,-21 0 16,21 1-16,0-1 0,0 0 0,0 1 15,0-1-15,0-21 16,0 22-16,0-22 0,0 0 0,0 0 15,0 0-15,0 0 16,21-21 0,1-21-16,-22 0 15,0 0-15,21 0 0,-21 0 16,21-1-16,-21-20 0,0 21 0,21 0 16,0 0-16,-21-1 0,21 22 15,-21-21-15,22 21 0,-1 0 16,0 0-16,-21 21 15,21 1-15,0-1 0,-21 0 16,0 0-16,0 0 0,21 0 16,1 1-16,-22-1 0,21 0 0,0 0 15,0 0-15,21-21 16,-20 0-16,-1 0 0,0 0 0,21 0 16,-21 0-16,22 0 0,-22 0 15,21-21-15,1 21 0,-22-21 0,0 0 16,21 0-16,-21-1 0,1 1 0,-22 0 15,21 0-15,-21 0 0,21 0 16,-21-1-16,0 1 0,0 0 0,0 42 47,-21 0-47,21 1 16,0-1-16,0 0 0,0 0 15,0 0-15,0 0 0,0 22 0,21-22 16,-21 0-16,21 0 0,0 0 0,0-21 15,1 22-15,-1-1 0,0-21 16,21 0-16,-21 0 0,22 0 0,-22 0 16,21 0-16,1 0 0,-22 0 0,21 0 15,-21-21-15,22-1 0,-1 22 16,-21-21-16,21 0 0,-20 0 0,-1 0 16,0 0-16,0-1 0,-21-20 15,0 21-15,0 0 0,0 0 16,0-1-16,0 1 0,0 0 0,-21 0 15,0 21-15,0 0 0,-1 0 16,1 0-16,0 0 0,0 0 0,0 0 16,0 0-16,-1 21 0,1 0 0,0 0 15,0 1-15,21-1 0,-21 0 16,21 0-16,-21 0 0,21 0 0,0 1 16,0-1-16,0 0 0,0 0 0,0 0 15,0 0-15,21-21 16,0 0-16,0 0 15,0 0-15,0 0 0,1 0 16,20-21-16,-21 0 0,0 0 16,0 0-16,1 0 0,-1-22 0,0 22 15,0 0-15,0-21 0,-21 20 16,0-20-16,21 0 0,-21-1 0,22 1 16,-22 0-16,21-22 0,-21 43 0,0-21 15,0-1-15,0 22 0,21 0 16,-21 0-16,0 42 15,0 0 1,-21 22-16,21-22 0,-21 21 0,21 0 16,-22 1-16,22-1 0,-21 0 0,21-20 15,0 20-15,0 0 0,0 1 16,0-1-16,0-21 0,0 21 16,0-20-16,21 20 0,1-21 0,-1 0 15,0-21-15,0 21 0,0 1 16,22-22-16,-22 0 0,0 0 0,0 0 15,21 0-15,-20 0 0,-1-22 16,0 1-16,21 21 0,-21-21 0,1 0 16,20 0-16,-21 0 0,0-22 0,0 22 15,1 0-15,-1 0 0,-21 0 16,0-1-16,0 1 0,0 0 0,-21 21 31,-1 21-15,1 0-16,0 1 0,21 20 15,-21-21-15,21 0 0,-21 0 0,21 1 16,0 20-16,0-21 0,0 0 16,0 0-16,21 1 0,0-22 15,0 0-15,0 0 0,1 0 0,-1 0 16,0 0-16,0 0 16,0 0-16,0-22 0,1 1 0,-1 0 15,0 0-15,0 21 0,0-21 0,-21 0 16,0-1-16,21 1 15,-21 0-15,0 0 0,0 0 0,0 0 0,0-1 16</inkml:trace>
  <inkml:trace contextRef="#ctx0" brushRef="#br0" timeOffset="115208.45">17865 13864 0,'0'0'15,"-22"21"-15,1-21 0,0 22 0,0-22 0,42 0 47,0 0-47,0 0 16,-21-22-16,0 1 15,-21 21 17,0 0-32,0 0 15,0 0-15,0 0 0,21 21 16,0 1-16,0-1 15</inkml:trace>
  <inkml:trace contextRef="#ctx0" brushRef="#br0" timeOffset="117476.08">23177 9356 0,'0'0'16,"-21"21"-16,0-21 0,0 0 15,0 0-15,0 0 16,-1 0-16,1 0 16,0 0 15,42 0 0,0 0-31,1 0 0,-1 0 16,0 0-16,0 0 0,0 0 0,22 0 15,-22 0-15,0 0 0,21 0 16,1 0-16,-1 0 0,0 0 0,22 0 16,-22 0-16,22 0 0,20-21 0,1 21 15,0 0-15,-1 0 16,1 0-16,0 0 0,20 0 0,1 0 15,21-21-15,-21 21 0,21 0 0,0 0 16,0 0-16,0 0 0,0 0 16,0 0-16,21 0 0,-21 0 0,-21 0 15,21 0-15,0 0 0,-21 0 16,0-22-16,0 22 0,-22 0 0,22 0 16,-21-21-16,21 21 0,-22-21 0,1 21 15,0 0-15,-22 0 0,22-21 16,-22 21-16,1 0 0,-1 0 0,-20-21 15,-1 21-15,0 0 0,1 0 0,-22 0 16,0 0-16,0 0 16,0 0-16,0 0 0,-21-21 140</inkml:trace>
  <inkml:trace contextRef="#ctx0" brushRef="#br0" timeOffset="122976.38">23199 11176 0,'0'-21'15,"21"21"1,-21-21-16,21 21 0,-21-21 0,0-1 16,0 1-16,0 0 15,0 0-15,0 0 16,0 0-16,0-1 16,0 1-16,-21 0 0,0 21 15,-1 0-15,1 0 16,0 0-16,0 0 0,0 0 15,0 0-15,-1 21 0,1 0 16,0 1-16,0 20 0,0-21 0,0 21 16,21 1-16,-22-1 0,22 0 0,-21 1 15,21-22-15,0 21 0,0-21 16,0 1-16,0-1 0,0 0 16,21 0-16,1-21 0,-1 0 15,0 0-15,0 0 0,0 0 16,0 0-16,1-21 0,-1 0 0,21 0 15,-21-1-15,0 1 0,1-21 16,-1 21-16,0 0 0,0-22 0,0 22 16,0-21-16,-21-22 0,0 43 15,0 0-15,0 0 0,0 0 16,0 42 0,0 0-1,0 0-15,0 21 0,0-20 0,0 20 16,0 0-16,0-21 0,0 22 0,22-1 15,-22-21-15,21 22 0,0-22 16,-21 0-16,21 0 0,0-21 16,0 21-16,1-21 0,-1 0 0,21 0 15,-21 0-15,0 0 0,22-21 16,-22 0-16,0 0 0,21 0 0,-20-1 16,-1 1-16,0-21 0,0 21 15,0-22-15,0 22 0,1-21 0,-1 0 16,-21 20-16,21-20 0,0 21 0,-21 0 15,21 0-15,0-1 0,1 22 16,-1 0 0,-21 22-1,21-22-15,-21 21 16,0 0 0,21-21-16,-21-21 46,0 0-30,0-1-16,0 1 16,0 0-1,-21 21-15,0 0 16,0 0-16,21 21 16,-22 0-16,1 1 0,0-1 0,21 0 15,-21 21-15,0 1 0,21-22 16,-21 42-16,21-20 0,0-1 15,0-21-15,0 21 0,0 1 0,0-22 16,0 0-16,0 0 0,21 0 16,0 1-16,0-22 0,0 0 0,0 0 15,22 0-15,-22 0 0,0 0 16,21 0-16,-20-22 0,-1 22 0,0-21 16,21 0-16,-21 0 0,1 0 0,-1-22 15,0 22-15,-21-21 0,21 21 16,0-22-16,0 22 0,1-21 15,-22 21-15,21-22 0,0 22 0,-21 0 16,21 21-16,-21-21 0,21 21 16,0 0-16,-21 21 15,0 0-15,0 0 16,22 1-16,-22-1 16,0 0-16,0 0 0,0 0 31,21-42-16,-21 0 1,0 0-16,0 0 16,0-1-16,0 1 15,0 0-15,-21 0 16,-1 21 0,1 0-1,0 21 1,0 0-16,21 0 0,-21 1 15,21-1-15,0 21 0,-21-21 0,21 22 16,-22-1-16,22-21 0,0 21 16,0-20-16,0 20 0,0-21 0,0 0 15,0 0-15,0 1 0,0-1 0,22 0 16,-1 0-16,0-21 0,0 21 16,21-21-16,-20 0 0,20 0 15,0 0-15,22 0 0,-22 0 0,22 0 16,-22 0-16,21-21 0,-20 0 15,-1 0-15,0 0 0,1-1 0,-1 1 16,-21 0-16,0-21 0,1 21 0,-22-22 16,0 22-16,0-21 0,0 21 15,0-1-15,0 1 0,0 0 0,0 0 16,0 0-16,-22 21 0,1 0 0,0 0 16,0 0-16,0 21 15,0 0-15,-1 0 0,22 0 0,0 22 16,-21-22-16,21 21 0,0-21 15,0 22-15,0-22 0,0 21 16,0-21-16,0 1 0,0-1 0,0 0 16,21-21-16,1 21 0,-1-21 15,0 0-15,0 0 0,0 0 0,0 0 16,22 0-16,-22 0 0,21 0 0,-21 0 16,22-21-16,-22 0 0,21 0 15,-21-1-15,22 1 0,-22 0 0,21 0 16,1-43-16,-22 22 0,0 21 15,-21-21-15,0 20 0,0 1 16,21 0-16,-21 0 0,0 0 0,-21 21 16,0 0-1,0 21 1,-1 0-16,22 0 0,0 0 0,0 22 16,0-22-16,0 0 0,0 21 0,0-20 15,0-1-15,0 0 0,0 0 16,0 0-16,0 0 0,0 1 0,0-1 15,22-21 1,-44-21 15,1 21-15,21-22-16,-21 22 0,0-21 0,0 0 16,0 21-1,-1 0 1,22 21-16,0 0 15,0 1-15,0-1 16,0 0-16,22-21 16,-1 0-16,0 21 0,0-21 0,0 0 15,22 0-15,-22 0 0,0 0 0,21 0 16,1 0-16,-22 0 0,21 0 16,0-21-16,1 21 0,-22-21 0,21 0 15,-21-1-15,22 1 0,-22-21 16,0 21-16,21-22 0,-20 22 0,-1-21 15,-21 0-15,21 20 0,0-20 16,0 21-16,-21 0 0,0 0 16,21-1-16,-21 1 0,0 42 15,0 1 1,-21-1-16,21 0 0,0 0 16,0 0-16,0 22 0,0-22 0,0 0 15,0 21-15,0-21 0,0 1 0,0-1 16,0 0-16,0 0 0,0 0 15,0 0-15,0 1 0,-21-22 0,0 21 16,0-21-16,21 21 0,-21-21 0,-1 0 16,1 0-16,0 21 0,0-21 15,0 0-15,0 0 16</inkml:trace>
  <inkml:trace contextRef="#ctx0" brushRef="#br0" timeOffset="125516.48">23304 12637 0,'0'-22'0,"22"1"16,-22 0-16,21 0 0,0 0 0,106-212 31,-127 191-31,0-1 16,0 22-16,0-21 0,0 21 16,0-22-16,0 22 0,-21 0 15,0 21-15,-1 21 16,22 0-16,-21 0 0,21 22 15,0-22-15,0 21 0,0 1 0,0 20 16,0-21-16,0 1 0,0-1 16,0 0-16,0 1 0,0-1 0,0-21 15,0 22-15,0-1 0,0-21 16,0 0-16,0 0 0,0 1 16,0-1-16,21-21 15,1 0 1,-22-21-16,21-1 0,0 1 15,-21 0-15,0 0 0,21 0 0,0-22 16,-21 22-16,21 0 0,-21 0 16,0 0-16,0 0 0,22 21 0,-22-22 15,0 44 1,0-1 0,21 0-16,-21 0 0,0 0 15,21-21-15,-21 21 0,0 1 16,0-1-16,21 0 0,0 0 0,0 0 15,1 0-15,-1 1 0,0-22 16,0 0-16,21 0 0,-20 0 16,-1 0-16,0 0 0,0 0 0,21 0 15,-20-22-15,-1 1 0,21 21 16,-21-21-16,0 0 0,1 0 0,-1 0 16,-21-1-16,21 1 0,-21 0 0,21 0 15,-21 0-15,0 0 0,0-1 16,0 44 31,0-1-47,0 0 0,0 0 15,0 0-15,0 0 0,0 1 16,0-1-16,0 0 0,0 21 0,0-21 16,0 1-16,21-1 0,0 0 0,1-21 15,-1 21-15,0 0 0,0-21 16,0 0-16,22 0 0,-22 0 0,21 0 15,-21 0-15,22 0 0,-1-21 0,0 0 16,-21 0-16,22 0 0,-1-1 16,0 1-16,-20 0 0,-1 0 15,21-43-15,-21 43 16,-21 0-16,0 0 0,0 0 0,0 0 16,0-1-16,-21 22 0,0-21 15,0 21-15,0 0 0,-1 0 16,1 0-16,-21 0 0,21 21 0,0 1 15,-1-1-15,1 0 0,-21 0 0,21 0 16,0 0-16,21 1 0,-22 20 16,22-21-16,-21 0 0,21 0 0,0 1 15,0-1-15,0 0 16,21 0-16,1-21 0,-1 0 16,0 0-16,0 0 0,0 0 15,0-21-15,1 0 0,-1 0 16,21-1-16,-21 1 0,0 0 0,1 0 15,-1 0-15,-21-22 0,21 22 0,-21-21 16,21 21-16,-21-22 0,21 1 16,-21 0-16,0-1 0,0 22 0,0-21 15,21 0-15,-21 20 0,0 1 16,0 0-16,0 42 16,0 22-1,0-22-15,0 0 0,0 21 16,0 1-16,0-22 0,0 21 15,0 0-15,0 1 0,0-1 0,0-21 16,0 22-16,0-1 0,0-21 16,22 21-16,-1-20 0,0-1 0,21 0 15,-21-21-15,22 21 0,-22-21 16,21 0-16,-21 0 0,22 0 0,-1 0 16,-21 0-16,22-21 0,-22 21 0,21-21 15,-21 0-15,22-1 0,-22 1 16,0 0-16,21 0 0,-42 0 0,21 0 15,-21-1-15,22 1 0,-22 0 16,0 0-16,0 0 0,0 0 0,-22 21 16,1 0-16,0 0 0,0 0 0,0 0 15,0 0-15,-1 0 16,1 21-16,0 0 0,0 0 16,0 0-16,21 0 0,0 1 0,0 20 15,0-21-15,0 0 0,0 0 16,0 1-16,0-1 0,0 0 0,0 0 15,21-21-15,0 0 16,0 0-16,0 0 0,1 0 16,-1 0-16,0-21 0,0 0 15,0 0-15,0-1 0,1 1 0,20 0 16,-21-21-16,0 21 0,-21-22 16,21 22-16,1-21 0,-1-1 0,0 1 15,-21 21-15,21-21 0,0-1 16,-21 1-16,0 21 0,0 0 0,0-1 15,0 1-15,0 0 0,-21 42 32,21 0-32,-21 1 0,0 20 15,21-21-15,0 21 0,-21 1 16,21-1-16,-22-21 0,22 22 0,0-1 16,0-21-16,0 21 0,0-20 15,0 20-15,0-21 0,0 21 0,22-20 16,-1-1-16,0 0 0,0-21 15,0 21-15,0-21 0,1 0 0,20 0 16,-21 0-16,0 0 0,22 0 0,-22-21 16,21 21-16,-21-21 15,0 0-15,22-1 0,-22 1 0,0 0 16,-21-21-16,21 21 0,0-1 0,-21 1 16,22-21-16,-22 21 0,0 0 15,0-1-15,0 1 0,-22 42 31,1 1-15,0-22-16,21 42 0,0-21 0,-21 0 16,21 0-16,-21 1 0,21-1 15,0 0-15,0 0 0,0 0 16,0 0-16,0 1 0,21-1 0,0-21 16,0 0-16,0 0 0,1 0 15,-1 0-15,0 0 0,0 0 0,0 0 16,0 0-16,1-21 0,-1-1 0,0 1 15,0 21-15,0-21 0,0 0 16,1 0-16,-1 0 0,0-1 0,-21 1 16,0 0-16,21 0 0,-21 0 0,21 21 15,-21 21 17,0 0-32,0 0 15,-21 0-15,0 1 16,21-1-16,0 0 0,0 0 0,0 0 15,-21 0-15,21 1 0,0-1 16,0 0-16,-21-21 0,21 21 16,0-42 15,0 0-31,0 0 16,0-1-16,0 1 0,0 0 15,0 0-15,21 0 0,0-22 0,0 22 16,-21 0-16,21 0 0,0-21 15,1 20-15,20 1 0,-21 0 16,0 0-16,22 21 0,-22 0 0,0-21 16,21 21-16,-21 0 0,1 0 15,-1 21-15,0 0 0,-21 0 0,0 0 16,0 1-16,0-1 0,0 21 16,0-21-16,0 0 0,0 1 0,0-1 15,0 21-15,0-21 0,-21 0 0,21 1 16,0-1-16,21-21 15,0 0 1,0 0-16,0 0 0,22 0 16,-22-21-16,0 21 0,0-22 15,22 1-15,-22 0 0,0 0 16,0 0-16,0 21 0,-21-21 0,0-1 16,0 1-16,0 0 0,0 0 15,0 0-15,-21 21 0,-21-21 0</inkml:trace>
  <inkml:trace contextRef="#ctx0" brushRef="#br0" timeOffset="126031.62">24109 12150 0,'0'0'0,"0"21"31,0 0-31,0 0 16,0 0-16,0 1 16,0-1-16,21-21 15,0 0 1,0 0-16,0 0 0,1-21 15,-1-1 1,-21 1-16,0 0 16,0 0-16,-21 21 15,21-21 1,-22 21-16,22 21 31,0 0-15,0 0-16</inkml:trace>
  <inkml:trace contextRef="#ctx0" brushRef="#br1" timeOffset="132844.32">15473 8149 0,'0'0'0,"0"-21"0,21 0 0,0 0 15,-21 0-15,0-1 16,0 1-16,0 0 0,0 0 15,0 0-15,0 0 16,-21-1-16,0 22 0,0 0 0,-1 0 16,1 0-16,0 0 0,0 0 15,-21 0-15,20 0 0,1 22 16,-21-1-16,0 0 0,20 21 0,-20-21 16,21 22-16,-21-1 15,20 22-15,1-22 0,0 21 0,0-20 16,0 20-16,21 1 0,-21-22 15,21 43-15,0-22 0,0 1 0,0-1 16,0 22-16,0-22 0,0 22 0,21-21 16,0-1-16,-21 22 0,21-22 15,-21 1-15,0 20 0,0-20 0,0-1 16,0 22-16,0-21 0,0 20 0,21-20 16,-21-1-16,0-20 0,0 20 15,0-21-15,21-20 0,1 20 0,-22-21 16,21 0-16,0 0 0,0-21 15,0 0-15,0 0 16,1 0-16,-22-21 0,21 0 0,0 0 16,0-21-16,0 20 0,0-20 15,1 0-15,-22-1 0,21 1 0</inkml:trace>
  <inkml:trace contextRef="#ctx0" brushRef="#br1" timeOffset="134076.94">15409 8086 0,'0'0'16,"0"-21"-16,-21-1 0,0 1 16,0 21-16,21-21 0,-21 21 0,21-21 15,-22 21-15,1 0 16,21-21-16,21 21 31,1 0-31,20-21 0,-21 21 16,21 0-16,1 0 0,-1 0 0,22-22 15,-1 22-15,1 0 0,-1-21 16,43 0-16,-21 21 0,20-21 0,22 21 16,-21 0-16,21-21 0,0 0 15,21 21-15,1-22 0,20 22 0,0-21 16,1 21-16,-1-21 0,0 21 16,22-21-16,-1 21 0,1 0 0,-1-21 15,1 21-15,20 0 0,-20 0 0,-1-21 16,1 21-16,-22-22 15,1 22-15,-22 0 0,0 0 0,0 0 0,0 0 16,-21 0-16,0-21 16,-21 21-16,0 0 0,-21 0 0,20 0 15,-41 0-15,21 0 0,-22 0 0,1-21 16,-1 21-16,1 0 0,-1 0 16,-21-21-16,1 21 0,-1 0 0,0 0 15,1 0-15,-1 0 0,0-21 16,-20 21-16,-1 0 0,0 0 0,0 0 15,0 0-15,0 0 0,1 0 16,-1 0 0,0 21-16,-21 0 0,21-21 15,-21 21-15,0 0 16,21 1-16,-21-1 0,21 0 0,-21 0 16,0 0-16,0 22 0,0-22 15,0 21-15,0 22 0,0-22 0,0 21 16,0 1-16,0-1 0,-21 1 15,21-1-15,-21 1 0,21-1 0,0 1 16,0-1-16,0 1 0,0-1 0,0 1 16,0-1-16,0 22 0,0-43 15,0 22-15,0-1 0,0 1 0,0-22 16,0 22-16,0-22 0,0 0 16,0 1-16,0-1 0,-21-21 0,21 22 15,-21-22-15,21 21 0,-21-21 16,21 0-16,-22 1 0,1-1 0,21 0 15,-21 0-15,-21 0 0,21 0 16,-1-21-16,-20 22 0,21-22 0,-21 0 16,-1 21-16,1-21 0,0 0 0,-1 21 15,1-21-15,0 0 0,-1 21 16,1-21-16,0 0 0,-22 0 0,22 21 16,-22 0-16,1-21 0,-1 0 0,1 0 15,-22 22-15,0-22 0,1 0 16,-22 21-16,0-21 0,21 0 0,-20 21 15,-1-21-15,-21 0 0,21 21 16,0-21-16,0 21 0,0-21 16,1 21-16,-1-21 0,0 22 0,0-22 15,0 21-15,22-21 0,-22 0 0,0 21 16,-21-21-16,21 21 0,0-21 16,-21 21-16,21-21 0,-21 21 0,22-21 15,-22 22-15,0-22 0,-22 21 0,22-21 16,0 21-16,-21-21 0,21 21 0,-21-21 15,0 21-15,0-21 0,21 21 16,0-21-16,0 22 0,21-22 16,21 0-16,1 0 0,-1 21 0,21-21 15,1 0-15,-1 21 0,1-21 0,21 0 16,-1 0-16,1 21 0,0-21 16,-1 0-16,22 0 0,0 0 0,-21 0 15,42 21-15,-22-21 0,22-21 31,22 21-15,-22-21-16,21 0 0,0 0 16,0-1-16,0 1 0</inkml:trace>
  <inkml:trace contextRef="#ctx0" brushRef="#br1" timeOffset="134783.85">14224 7684 0,'0'-22'16,"0"1"-1,0 0-15,21 21 32,0 0-17,0 0-15,1 21 0,-1 0 16,21 1-16,0-1 0,1 0 0,-1 21 16,0 1-16,1 20 0,20 1 15,-20-1-15,-1 1 0,21-1 0,1 1 16,-22 20-16,22-20 0,-1-1 15,1-20-15,-1 20 0,1 1 16,-1-22-16,1 0 0,-1 22 0,-20-22 16,20 0-16,-21 1 0,1-22 0,-22 21 15,21-21-15,-21 22 0,1-22 16,-1 0-16,-21 0 0,0 0 16,0-42 15,-21 0-31,-1 21 0,1-21 15</inkml:trace>
  <inkml:trace contextRef="#ctx0" brushRef="#br1" timeOffset="135476.45">14160 7811 0,'0'0'0,"-21"-64"31,21 43-31,0 42 32,21 0-32,1 0 15,-1 1-15,0 20 0,21 0 16,1 22-16,20-1 0,-21 1 0,22 20 16,-1 1-16,1-21 0,21 20 0,-1-20 15,1 20-15,0-20 0,-1-1 16,1 1-16,0-22 0,-1 22 0,-20-22 15,-1 0-15,1 1 0,-22-1 16,0-21-16,-20 22 0,-1-22 0,0 0 16,-21 0-16,0 0 15,-21-21 1</inkml:trace>
  <inkml:trace contextRef="#ctx0" brushRef="#br1" timeOffset="136972.42">14668 8975 0,'0'-21'31,"0"-1"-31,22-20 16,-1 21-16,0-21 15,21-22-15,1 22 0,-1-1 0,21-20 0,1-1 16,21-20-16,-1-1 0,1 0 16,0 1-16,20-1 0,-20 0 15,-21 1-15,20 20 0,-20-20 0,-1 41 16,-20 1-16,-22 0 0,0 20 16,-21 1-16,0 0 0,-21 21 15,0 0-15,-1 0 0,1 21 16,0 0-16,-21-21 0,21 22 0,-22-1 15,22 0-15,0-21 0,-21 21 0,20 0 16,1 0-16,0 22 0,0-22 16,0 21-16,-22 1 0,22-1 0,0 0 15,-21 22-15,21-22 16</inkml:trace>
  <inkml:trace contextRef="#ctx0" brushRef="#br1" timeOffset="137232.26">14626 9186 0,'0'0'0,"-21"22"0,21-1 0,-21 0 16,21 0-16,21-42 15,-21 0 1,42 0-16,-21-22 0,1 1 16,20 0-16,0-1 0,22-20 0,-22-1 15,43 1-15,-22-1 0,22 1 16,0-1-16,-22 1 0,22-1 15,-22 1-15,22-1 0,-22 1 0,-20 20 16,-1 1-16,0 0 0,1-1 16,-22 22-16,0 0 0,-21 0 0,0 0 15,0 0-15,0-1 16,-21 1-16,0 21 0</inkml:trace>
  <inkml:trace contextRef="#ctx0" brushRef="#br1" timeOffset="137696.53">15007 7747 0,'0'-21'15,"-21"21"17,0 0-32,0 21 15,-1-21-15,1 0 0,21 21 16,-21-21-16,21 21 15,-21-21-15,21 22 0,0-1 16,-21 0-16,0 0 16,-1 0-16</inkml:trace>
  <inkml:trace contextRef="#ctx0" brushRef="#br1" timeOffset="137896.41">14541 8488 0,'-63'21'31,"126"-42"-31,-147 42 0,63-21 16,42 0 15,0 0-15,0 0-16,21 0 0,-20 0 0,20 0 15,-21 0-15,21 0 0,1 0 16</inkml:trace>
  <inkml:trace contextRef="#ctx0" brushRef="#br1" timeOffset="138088.29">15727 8530 0,'0'0'0,"21"0"0,0 0 0,-21-21 15,0 42 48,0 0-63,0 1 0,-21-1 15,-21 0-15</inkml:trace>
  <inkml:trace contextRef="#ctx0" brushRef="#br1" timeOffset="138240.21">15346 9208 0,'0'21'15,"0"-42"-15,0 63 0,0-21 0,0 0 32,-21-21-17,-1 0 1,1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41:24.6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2709 804 0,'0'0'16,"0"-42"-16,21-64 16,-21 64-1,22 21-15,-22-22 0,0 22 16,0 0-16,0 42 31,0 0-31,-22 1 16,1 20-16,21 0 0,-21 1 15,0 20-15,-21 1 0,20 20 0,-20-20 16,21 20-16,-21 1 0,-1 0 16,22-1-16,-21 1 0,-1 0 15,1-1-15,21 1 0,-21 21 16,20-21-16,-20-22 0,21 22 0,0-22 15,0-20-15,-1 20 0,22-21 16,-21 1-16,21-22 0,0 0 0,0 0 16,0 0-16,0-42 15,0 0 1,0 0-16,0 0 0,21-22 16,-21 1-16,22 0 0,-1-1 0,0-20 15,0-1-15,0-20 0,22 20 16,-22-20-16,0-1 0,21 0 15,-21 22-15,22-22 0</inkml:trace>
  <inkml:trace contextRef="#ctx0" brushRef="#br0" timeOffset="293.83">2519 1016 0,'21'-63'0,"-42"126"0,63-190 0,-21 64 15,0 20-15,1 22 0,-22-21 16,0 21-16,0-1 0,0 1 0,21 21 16,-21 21-1,0 1-15,0 20 0,0 0 16,21 1-16,-21 20 0,0 1 0,0-1 15,0 22-15,0-22 0,0 22 16,0 0-16,0-1 0,0 1 0,0-22 16,0 22-16,0 0 0,0-22 15,21 22-15,-21-22 0,0-20 16,21 20-16,-21-20 0,0-1 16,0 0-16,21-21 0,-21 22 0,22-22 15,-22 0-15,21 0 0,-21 0 16,21-21 15,-21-21-31,0 0 0,0 0 16,0 0-16,0 0 0,-21-22 0,0 22 15</inkml:trace>
  <inkml:trace contextRef="#ctx0" brushRef="#br0" timeOffset="500.71">2180 1969 0,'0'0'0,"-21"0"0,42 0 32,0 0-32,0 0 15,1 0-15,20 0 0,-21 0 16,21 0-16,-20 0 0,20-22 0,-21 22 16,21 0-16,1 0 0,-22-21 15,0 21-15,0 0 0,22 0 0,-22 0 16,0 0-16,0 0 0,-21-21 15,21 21-15,0 0 0</inkml:trace>
  <inkml:trace contextRef="#ctx0" brushRef="#br0" timeOffset="844.51">3365 1672 0,'0'0'0,"22"0"0,-22-21 15,0 0-15,0 0 0,0 0 0,0-1 16,-22 22-16,1-21 16,0 21-16,0 0 0,0 0 15,0 0-15,-1 0 0,1 21 16,0 1-16,0-1 0,0 0 16,0 21-16,-1 1 0,1-1 15,0 0-15,0 1 0,21-1 0,0 0 16,-21 1-16,21-1 0,0 0 15,0-21-15,0 22 0,0-22 0,0 21 16,0-21-16,21-21 0,0 22 16,0-1-16,0-21 0,1 0 0,-1 0 15,21 0-15,-21 0 0,22 0 16,-1 0-16,0 0 0,1-21 0,-1-1 16,-21 1-16,21 21 0,1-21 15,-1-21-15,0 21 0</inkml:trace>
  <inkml:trace contextRef="#ctx0" brushRef="#br0" timeOffset="1132.34">3916 1693 0,'0'0'0,"0"-21"0,0 0 16,-21 21 0,-1 0-16,1 0 0,0 0 15,0 21-15,21 0 0,-21 1 16,0 20-16,-1-21 0,1 21 0,0-20 15,0 20-15,0 0 0,21 1 16,-21-22-16,21 21 0,-22-21 16,22 22-16,0-22 0,0 0 15,0 0-15,0 0 0,0 0 0,0 1 16,22-1-16,-1-21 0,0 21 0,0-21 16,0 0-16,0 0 0,1 0 15,20 0-15,-21 0 0,0 0 0,22 0 16,-22 0-16,21-21 0,-21 0 15,0-1-15,22 1 0,-22 0 0,0 0 16</inkml:trace>
  <inkml:trace contextRef="#ctx0" brushRef="#br0" timeOffset="1549.12">4233 1947 0,'0'22'0,"0"-1"32,21-21-17,1 0-15,-1 0 0,0 0 16,0 0-16,0-21 0,22-1 16,-22 22-16,0-21 0,0 0 15,0 0-15,0 0 0,1 21 16,-22-21-16,21-1 0,-21 1 0,0 0 15,0 0-15,-21 0 0,-1 21 16,1 0-16,0 0 0,-21 0 16,21 0-16,-1 21 0,-20 0 0,21 0 15,0 0-15,-22 1 0,22-1 16,0 21-16,0-21 0,0 0 0,21 22 16,0-22-16,-21 21 0,21-21 15,0 1-15,0-1 0,0 0 0,0 0 16,0 0-16,21 0 15,21-21 1,-21 0 0,0 0-16,22 0 0,-22 0 0,21 0 15,-21-21-15,22 0 0,-22 21 0</inkml:trace>
  <inkml:trace contextRef="#ctx0" brushRef="#br0" timeOffset="2053.82">5059 1820 0,'0'0'15,"-21"-21"-15,-1 21 16,1 0-16,0 0 16,0 0-16,0 0 0,0 0 15,-1 0-15,1 21 0,0 1 16,0-22-16,0 21 0,21 0 15,-21-21-15,21 21 0,-22 0 0,1 0 16,21 1-16,0-1 16,0 0-16,21-21 15,1 0-15,-1 21 16,0-21-16,0 0 0,0 0 16,0 21-16,1-21 0,-1 0 15,0 0-15,0 0 0,0 0 16,0 21-16,1-21 0,-1 22 15,-21-1 1,0 0-16,0 0 16,-21 0-16,-1-21 15,1 21-15,0-21 0,-21 22 0,21-22 16,-1 0-16,-20 21 0,21-21 0,-21 0 16,20 0-16,-20 0 0,21 0 15,0 0-15,0 0 0,-1 0 0,1 0 16,0 0-16,0 0 15,0 0-15,42-21 32,0 21-17,0-22-15,0 1 0,22 21 0,-22-21 16</inkml:trace>
  <inkml:trace contextRef="#ctx0" brushRef="#br0" timeOffset="2608.19">5567 1884 0,'0'-21'0,"0"0"16,0-1-1,21 1-15,0 21 0,-21-21 16,21 0-16,-21 0 15,21 21-15,1-21 0,-44 21 32,1 0-32,0 0 15,0 21-15,0 0 0,0 0 16,-22-21-16,22 21 0,0 0 0,0 1 16,21-1-16,-21 0 0,-1 0 15,22 0-15,0 0 0,0 1 16,0-1-16,0 0 0,0 0 15,22-21 1,-1 0-16,21 21 0,-21-21 16,0 0-16,1 21 0,20-21 15,-21 0-15,0 22 0,22-1 0,-22-21 16,0 0-16,0 21 0,-21 0 16,0 0-16,0 0 15,-21-21 1,-21 22-16,20-1 0,1-21 15,0 0-15,-21 0 0,21 21 0,-22-21 16,22 0-16,-21 0 0,21 0 16,-1 0-16,1 0 0,0 0 15,0 0-15,0 0 0,0 0 16,-1 0 0,22-21-16,0 0 15,0-1-15,0 1 16,22 21-16</inkml:trace>
  <inkml:trace contextRef="#ctx0" brushRef="#br0" timeOffset="3452.71">7726 1482 0,'0'0'0,"0"-21"0,-21-1 31,21 1-31,0 0 0,21 0 16,0 0-16,0 0 0,0-1 15,0 1-15,1 0 0,20-21 0,-21 21 16,21-22-16,1 22 0,-22-21 15,21-1-15,-21 1 0,1 0 16,-1-1-16,0 1 0,-21 0 16,0-1-16,0 1 0,0 21 0,-21-21 15,-22 20-15,1 1 0,0 0 16,-22 0-16,1 0 0,-1 21 0,-20 0 16,-1 0-16,21 0 0,-20 0 15,20 0-15,1 21 0,-1-21 0,22 21 16,0 0-16,-22 0 0,43 1 15,-21-1-15,20 0 0,1 0 0,21 21 16,0-20-16,0 20 0,0 0 16,21 1-16,1-1 0,20 21 0,-21-20 15,21-1-15,1 0 0,-1 22 16,-21-22-16,22 1 0,-1 20 16,0-21-16,1 22 0,-1-22 0,-21 22 15,21-1-15,-20-20 0,-1 20 16,-21 1-16,0-22 0,0 21 0,0-20 15,-21-1-15,-22 0 0,22 1 16,-42-22-16,20 21 0,-20-21 0,20 1 16,-20-1-16,-22 0 0,22-21 0,-22 0 15,0 0-15,22 0 0,-22 0 16,1 0-16,20 0 0,1-21 0,-1 0 16,22-1-16,-1-20 0,1 21 15,21-21-15,0-1 0,0 1 16,21-22-16,0 22 0,0-21 0,0 20 15,0-20-15,21 20 0,21 1 16,-21 21-16,0-21 0,22 20 0,-1 1 16,0 0-16,1 21 0,-1 0 15,0 0-15,1 0 0,-1 0 0,22 0 16,-22 0-16,0 0 0,1 0 16,-1 21-16,21-21 0</inkml:trace>
  <inkml:trace contextRef="#ctx0" brushRef="#br0" timeOffset="3889.46">7789 1566 0,'0'0'0,"0"-21"0,0 0 15,0 0-15,0 0 0,0 42 47,0 0-47,0 0 0,21 0 16,1 1-16,-1 20 0,-21 0 0,21 1 15,0 20-15,-21-21 0,0 22 0,0-1 16,0 1-16,0-1 16,0 1-16,0 21 0,0-1 0,0 1 15,0 0-15,0-1 0,-21 22 0,0-21 16,0-1-16,-1 1 0,22 21 15,-21-21-15,0 20 0,0-20 0,21 0 16,-21-1-16,0-20 0,21 21 0,0-22 16,-43 1-16,22-22 0,0 21 0,21-20 15,0-1-15,0 0 0,0 1 0,0-22 16,0 0-16,0-42 16,0 0-16,0-22 15,0 22-15,21-21 0,0-22 16,-21 22-16,21-21 0,1-22 15,-1 21-15,0-41 0,0 20 16,0 0-16,0-21 0</inkml:trace>
  <inkml:trace contextRef="#ctx0" brushRef="#br0" timeOffset="4260.51">8064 1672 0,'0'0'0,"-21"-42"0,21 0 15,-21 20-15,21-20 0,0 21 16,0-21-16,0 20 0,0 1 16,0 0-16,0 0 0,21 0 15,0 0-15,1 21 0,-1-22 16,0 22-16,0 0 0,21 0 16,-20 0-16,-1 22 0,0-22 0,0 21 15,0 21-15,0-21 0,-21 22 0,0-1 16,0 0-16,0 1 0,0-1 15,0 0-15,-21 1 0,0-1 0,-21 0 16,21 1-16,-22-22 16,22 21-16,-21-21 0,-1 0 0,22 1 15,-21-1-15,21-21 0,0 21 0,-1-21 16,1 0-16,0 0 0,0 0 16,21-21 15,42 21-31,-21-21 0,1 21 0,-1-22 15,0 1-15,21 21 0,-21-21 16,1 0-16</inkml:trace>
  <inkml:trace contextRef="#ctx0" brushRef="#br0" timeOffset="4604.31">8509 1778 0,'21'0'0,"-42"0"0,63 0 0,-21 0 16,1-21-16,-1 0 0,0 21 15,0-21-15,0 21 0,0-22 16,1 1-16,-1 0 0,0 0 0,0 21 16,0-21-16,-21 0 0,0-1 15,0 1-15,0 0 0,-21 21 16,0 0 0,0 0-16,-22 0 0,22 0 0,-21 21 15,21 0-15,0 1 0,-22-1 16,22 0-16,0 21 0,0-21 0,0 22 15,-1-22-15,22 21 0,0-21 0,0 22 16,0-22-16,0 0 0,0 0 16,0 0-16,0 1 0,22-22 15,-1 21-15,0-21 0,21 0 16,-21 0-16,1 0 0,20 0 0,0 0 16,-21 0-16,22 0 0,-1-21 0,0-1 15,1 1-15,-1 0 0,0 0 16,1 0-16</inkml:trace>
  <inkml:trace contextRef="#ctx0" brushRef="#br0" timeOffset="5081.03">9377 1482 0,'0'-21'16,"0"42"-16,0-64 0,-21 43 16,-1 0-16,1 0 15,0 0-15,0 0 0,0 0 0,0 22 16,-1-1-16,1 0 0,0 0 15,0 0-15,0 0 0,21 22 0,-21-22 16,21 21-16,0-21 0,0 1 0,0 20 16,0-21-16,0 0 0,0 0 15,0 1-15,21-1 0,0 0 0,0 0 16,0-21-16,0 0 0,1 0 16,20 0-16,-21 0 0,0 0 15,22 0-15,-22 0 0,0 0 0,21-21 16,-21 0-16,22 0 0,-22-1 15,21 1-15,-21 0 0,22 0 0,-22-21 16,0 20-16,0-20 0,0 21 16,-21 0-16,0-22 0,0 22 0,22 21 15,-22-21-15,0 0 0,0 42 32,-22 0-32,1 22 0,21-22 15,0 0-15,0 21 0,-21-21 16,21 22-16,-21-22 0,21 0 0,0 0 15,0 0-15,0 1 0,0-1 16,0 0-16,0 0 16,21-42 15,-21 0-15,0 0-16,0-1 0</inkml:trace>
  <inkml:trace contextRef="#ctx0" brushRef="#br0" timeOffset="5255.93">9673 1397 0,'0'-21'16,"0"42"-16,0-63 0,-21 42 0,0 0 15,21-21 1,-21 21 0,42 0 15,0 0-16,0 21-15,0-21 16</inkml:trace>
  <inkml:trace contextRef="#ctx0" brushRef="#br0" timeOffset="6284.34">9779 1736 0,'0'21'0,"0"-42"0,0 63 16,0-21-16,0 0 0,21 1 15,0-22-15,0 0 16,1 0-16,-1 0 0,0 0 0,21 0 16,-21-22-16,22 1 0,-1 0 0,0 0 15,1 0-15,20 0 0,-20-22 16,-1 22-16,-21-21 0,21 21 0,-20-22 16,20 1-16,-21 0 0,0 20 15,0-20-15,-21 0 0,0-22 0,0 22 16,0 0-16,0-22 0,0 22 15,0-1-15,0-20 0,0 21 16,0 20-16,0-20 0,0 21 16,-21 0-16,21 0 0,-21 21 0,0 0 31,21 21-31,-21 0 0,21 21 0,-21 1 16,21-1-16,-22 0 0,22 1 0,0 20 15,-21 1-15,0-1 0,21-21 16,-21 43-16,21-21 0,-21 20 0,21-20 15,-21 20-15,21 1 0,0 0 16,0-1-16,0-20 0,-22 21 0,22-1 16,-21 1-16,21 0 0,0-1 0,0 1 15,-21 0-15,21-1 16,-21 1-16,0 0 0,0-1 0,21 1 16,-22 0-16,1-1 0,0 22 0,0-21 15,0-22-15,0 22 0,21-22 16,0 1-16,-22-1 0,22-20 0,0-1 15,0 0-15,0-20 0,0 20 0,0-21 16,22 0-16,-1-21 16,0 0-16,0 0 0,21-21 15,-20 21-15,20-21 0,-21 0 0,21-22 16,1 22-16,20 0 0,-20-21 0,-1-1 16,21 1-16,-20-21 0,-1 20 15,-21-20-15,0-22 0,22 22 16,-43-22-16,21 21 0,-21-20 0,21-1 15,-21 0-15,21 1 0,-21-1 0,0 0 16,-42-20-16,21 20 0,0 0 16,-22 22-16,1-22 0,0 22 0,-1-1 15,1 22-15,0-1 0,-1 1 0,1 21 16,0 0-16,-1 0 0,22-1 16,-21 22-16,21 0 0,-1-21 0,22 0 15,22 21 1,-1-21-1,0 21-15,21 0 0,-21-21 16,22 21-16,-22-21 0,21-1 16,1 1-16,-1 21 0,-21-21 0,21 0 15,1-21-15,-1 20 0,0 1 16,1 0-16,-22-21 0,21 21 0,-21-1 16,22-20-16,-22 21 0,-21 0 15,0 0-15,0-1 0,0 1 16,-21 21-1,0 0 1,21 21-16,0 1 0,0-1 0,-22 0 16,22 0-16,-21 0 0,21 0 15,0 22-15,0-22 0,0 21 0,0-21 16,0 1-16,0-1 0,0 0 16,0 21-16,0-21 15,0 1-15,0-1 16,0-42-1,0-1 1,21 1-16,1 0 0,-22-21 16,0 21-16,0-1 0</inkml:trace>
  <inkml:trace contextRef="#ctx0" brushRef="#br0" timeOffset="6468.24">10837 1312 0,'0'0'0,"-21"0"15,0 0-15,0 0 16,0 0 0,21 22-1,21-1 1,0-21 0,0 0-16,0 21 0,0 0 15,1-21-15</inkml:trace>
  <inkml:trace contextRef="#ctx0" brushRef="#br0" timeOffset="6811.04">11007 1609 0,'42'21'32,"-21"-21"-32,0-21 15,0 21-15,1-21 16,-1-1-16,0 22 0,0-21 0,-21 0 15,21 0-15,-21 0 16,-21 21 15,0 0-31,0 21 16,0-21-16,-1 21 0,1 0 0,21 0 16,-21 1-16,21 20 0,-21-21 15,21 0-15,0 0 0,0 1 0,0-1 16,0 0-16,0 0 0,0 0 0,21 0 15,0-21-15,0 0 16,1 0-16,-1 0 0,0 0 0,21 0 16,-21 0-16,22 0 0,-22 0 15,0 0-15,0-21 0,0 0 0,1 0 16</inkml:trace>
  <inkml:trace contextRef="#ctx0" brushRef="#br0" timeOffset="7176.83">11451 1609 0,'0'-21'16,"0"42"-16,0-64 0,0 22 15,0 0-15,0 0 0,0 0 16,0 0-16,0-1 16,21 22-16,0-21 0,1 21 15,-1 0-15,0 0 0,0 0 16,0 0-16,0 0 0,1 21 16,-1 1-16,-21 20 0,21-21 15,-21 0-15,0 22 0,0-22 0,0 21 16,0 0-16,0-20 0,0-1 15,0 21-15,-21-21 0,21 0 16,0 1-16,0-1 0,-21-21 16,-1 21-16,22-42 31,0 0-31,0-1 16,0 1-16,0 0 0,0 0 0,0 0 15,0-22-15,22 22 0,-22-21 16,21 21-16,-21-22 0,21 22 0,0 0 15,0 0-15,-21 0 0,21 0 0,1-1 16,-1 22-16,0-21 0,0 21 16,0 0-16,0 0 0,1 0 15,-1 0 1</inkml:trace>
  <inkml:trace contextRef="#ctx0" brushRef="#br0" timeOffset="7656.56">12467 1418 0,'21'0'0,"-42"0"0,63-21 0,-42 0 16,0 0-16,0 0 0,0-1 16,-21 22-1,0 0 1,0 0-16,0 0 0,-22 22 15,22-1-15,0 0 0,0 0 0,-21 0 16,20 0-16,1-21 0,21 22 0,0-1 16,-21 0-16,21 0 0,0 0 15,0 0-15,0 1 16,21-22-16,0 0 0,1 21 16,-1-21-16,0 21 0,0-21 0,0 0 15,0 21-15,1-21 0,-1 0 16,0 21-16,0-21 0,0 21 0,0-21 15,-21 22-15,22-1 16,-22 0 0,0 0-16,-22 0 15,1 0-15,0-21 0,0 0 16,0 22-16,0-22 0,-1 0 16,-20 0-16,21 21 0,0-21 0,0 0 15,-1 0-15,1 0 0,0 0 16,0 21-16,0-21 0,0 0 15,-1 0-15,1 21 16,0-21-16,0 0 16,0 0-16,0 0 0</inkml:trace>
  <inkml:trace contextRef="#ctx0" brushRef="#br0" timeOffset="8675.96">2582 2879 0,'0'0'16,"-21"-21"-16,0 21 0,0 0 15,0 0-15,-1-22 0,1 22 16,0 0 0,0 0-1,42 0 32,0 0-47,0 0 0,1 0 0,20 0 16,0 0-16,1 0 0,-1 0 15,21-21-15,1 21 0,-1-21 0,1 21 16,21 0-16,-1-21 0,1 21 16,21 0-16,0-21 0,-1 0 0,22 21 15,-21 0-15,21 0 0,0-22 16,0 22-16,21 0 0,1-21 15,20 21-15,0 0 0,1-21 0,-1 21 16,21-21-16,22 21 0,-21-21 16,20 21-16,1 0 0,0-21 0,20 21 15,1-22-15,0 22 0,0 0 0,21-21 16,0 21-16,-21-21 0,21 21 16,-21-21-16,21 21 0,-22 0 0,1-21 15,21 21-15,-21-21 0,0 21 16,0 0-16,-22-22 0,1 1 0,0 21 15,-22 0-15,-20-21 0,-1 21 16,0 0-16,-21-21 0,1 21 16,-22 0-16,0-21 0,-22 21 0,1 0 15,-21 0-15,0 0 0,-22-21 0,1 21 16,-22 0-16,-21 0 0,21 0 16,-20 0-16,-1 0 15,-42 0 32,-1 0-31,-20 0-1,21 0-15,0 0 0,-22 0 16</inkml:trace>
  <inkml:trace contextRef="#ctx0" brushRef="#br1" timeOffset="15740.57">13758 1630 0,'0'0'0,"-42"0"0,21 0 0,-22 0 0,22 0 15,-21-21-15,21 21 0,0 0 16,-1 0-16,1 0 0,42 0 31,1 21-15,20-21-16,-21 0 0,43 0 15,-22 0-15,21 0 0,1 0 0,21 0 16,-1 0-16,-20 0 0,20 0 16,1 0-16,0 0 0,-22 0 0,1 0 15,-1 0-15,1 0 0,-22 0 16,0 0-16,1 0 0,-22 0 16,0 0-16,0 0 0,-21-21 31,0 0-31</inkml:trace>
  <inkml:trace contextRef="#ctx0" brushRef="#br1" timeOffset="16052.39">14541 1418 0,'0'0'0,"-42"0"15,63 0 32,0 0-47,22 0 0,-22 0 16,0 21-16,21-21 0,-20 22 15,-1-22-15,0 21 0,0-21 0,-21 63 16,0-42-16,0 1 0,0-1 0,0 21 16,0-21-16,-21 0 0,0 22 15,21-22-15,-43 21 0,22-21 0,-21 1 16,21 20-16,-22-21 0,1 0 15,21 0-15,-21-21 0,20 22 0,1-1 16,0-21-16,42 0 31,0-21-31,1 21 0,-1-22 0,21 1 16</inkml:trace>
  <inkml:trace contextRef="#ctx0" brushRef="#br1" timeOffset="16409.18">15452 1101 0,'0'0'0,"42"-191"32,-42 170-32,21 0 15,-21 0-15,21 0 0,0 21 0,1 0 16,-1 0-16,0 21 0,21 21 15,-21-21-15,1 22 0,-1-1 0,21 21 16,-21-20-16,0 20 0,22-20 16,-22 20-16,0 1 0,-21-1 0,21 1 15,-21-1-15,21 22 0,-21-22 0,0 1 16,0-22-16,0 0 0,0 22 16,22-22-16,-22-21 0,21 22 0,-21-22 15,0 0-15,21 0 0,0-21 16,0-21 15,-21 0-31,0 0 0,0 0 16,0-22-16,21 1 0,1 0 0</inkml:trace>
  <inkml:trace contextRef="#ctx0" brushRef="#br1" timeOffset="16696.02">16319 974 0,'22'-64'16,"-44"128"-16,44-191 0,-22 84 0,0 1 15,0 0-15,0-1 0,0 22 0,0-21 16,-22 21-16,1 21 16,0 21-1,0 21-15,21 1 0,-21-1 0,0 21 16,-1 1-16,1 21 0,0-1 16,0 1-16,-21 0 0,20-22 0,1 22 15,0-1-15,0 1 0,0-21 16,0 20-16,-1-20 0,22-1 0,-21-20 15,0-1-15,21 0 0,0 1 16,0-22-16,0 0 0,0 0 0,0 0 16,21-21 15,0-21-31,1 0 0,-22 0 0,21-22 16,0 22-16</inkml:trace>
  <inkml:trace contextRef="#ctx0" brushRef="#br1" timeOffset="16916.9">16362 1503 0,'0'0'16,"21"-21"-16,0 21 0,-21-21 0,0 42 16,0 0-1,0 0-15,0 0 0,0 0 0,0 22 16,0-22-16,0 0 0,0 21 0,0 1 16,0-22-16,0 0 15,0 21-15,0-20 0,0-1 0,0 0 16,0 0-16,0 0 15,21-42 17,-21 0-32,21-21 0,1 20 15,-22 1-15</inkml:trace>
  <inkml:trace contextRef="#ctx0" brushRef="#br1" timeOffset="17092.79">16595 1397 0,'0'0'0,"0"-21"0,0 0 0,-22 0 16,1-1-16,21 1 0,0 0 15,-21 21-15,0 0 0,21-21 16,-21 21-16,0 0 16,21 21-1,0 0 1,21 0-16,0-21 0,-21 22 16,21-22-16,0 21 0,0-21 15,1 21-15,-1 0 0</inkml:trace>
  <inkml:trace contextRef="#ctx0" brushRef="#br1" timeOffset="17476.57">17018 1439 0,'0'0'0,"21"0"15,-21-21 1,-21 21 0,0 0-16,0 0 0,-1 0 15,-20 0-15,21 21 0,-21-21 0,-1 22 16,22-1-16,-21-21 0,21 21 15,-22 0-15,22 0 0,0 0 0,21 1 16,0-1-16,0 0 16,0 0-16,21 0 0,0-21 0,0 21 15,22 1-15,-22-22 0,21 21 16,-21-21-16,22 21 0,-22 0 16,0-21-16,21 21 0,-20 0 0,-1 1 15,-21-1-15,0 0 16,0 0-16,0 0 0,-21 0 15,-1-21-15,1 22 0,0-22 16,-21 0-16,-1 0 0,22 21 0,-21-21 16,0 0-16,20 0 0,-20 0 15,21 0-15,0 0 0,0 0 0,21-21 16,0-1 0,21 1-16,0 21 15,21-21-15,-21 0 0,22 21 0,-22-21 16</inkml:trace>
  <inkml:trace contextRef="#ctx0" brushRef="#br1" timeOffset="17708.43">17357 1545 0,'0'0'16,"0"-21"0,-22 21-16,1 21 15,21 0-15,-21 1 0,21-1 0,-21 21 16,0-21-16,21 22 0,0-22 15,0 21-15,-21-21 0,21 22 0,0-22 16,0 0-16,0 21 0,0-21 16,0 1-16,0-1 0,0 0 15,21-21 17,-21-21-32,21 21 0,-21-21 0,0-1 15</inkml:trace>
  <inkml:trace contextRef="#ctx0" brushRef="#br1" timeOffset="17880.34">17314 1397 0,'0'0'0,"0"-21"0,0 0 0,-21 0 15,0-1-15,21 1 0,0 0 16,-21 21-16,0 0 0,-1 0 16,44 0 15,-1 0-16,0 0-15,0 0 0,0 0 16</inkml:trace>
  <inkml:trace contextRef="#ctx0" brushRef="#br1" timeOffset="20088.59">17738 889 0,'0'0'0,"0"-21"0,0 0 0,0 0 16,0-1-16,-22 22 31,22 43-31,0-22 0,0 21 0,0 1 16,-21-1-16,21 0 0,0 22 15,-21-22-15,21 22 0,-21-22 16,21 21-16,-21 1 0,21-1 0,0-20 16,-21 20-16,-1 1 0,22-1 15,0 1-15,-21-22 0,21 22 0,-21-22 16,21-21-16,0 21 0,0 1 15,0-22-15,0 0 0,0 0 0,0 0 16,0-42 15,-21 21-31,21-21 0,0-21 16,0 21-16,0-22 16,0 22-16,0-21 0,0-1 0,21 1 15,0 0-15,0 21 0,1-22 0,-1 22 16,0 0-16,0 0 0,0 0 15,0 21-15,1 0 0,-1 0 0,0 0 16,0 0-16,0 0 0,0 0 16,1 21-16,-1 0 0,0 0 0,-21 0 15,21 0-15,0 1 0,0 20 16,-21-21-16,0 21 0,0-20 0,0-1 16,0 0-16,0 21 15,0-21-15,0 1 0,-21-22 0,0 21 16,0 0-16,0-21 0,0 0 0,-1 21 15,1-21-15,-21 0 0,21 0 16,0 0-16,-1 0 0,-20 0 0,21 0 16,0 0-16,0-21 15,-1 21-15,44 0 47,-1 0-47,-21 21 0,21-21 0,0 0 16,0 0-16,0 0 0,22 0 15,-22 0-15,0 0 0,0 0 16,22 0-16,-22 0 0,21 0 16,0 0-16,1 0 0,-1-21 0,0 0 15,1 21-15,-1-21 0,0-1 0,-20-20 16,20 21-16,-21-21 0,0-1 16,0 1-16,1 21 0,-1-22 0,-21 1 15,0 21-15,0 0 0,0 0 16,0-1-16,0 1 0,-21 21 15,-1 0 1,1 21-16,0 1 0,21-1 16,0 0-16,-21 0 0,21 21 15,-21 1-15,21-22 0,0 21 16,0-21-16,0 22 0,0-22 0,0 0 16,21 21-16,0-20 0,0-1 15,22 0-15,-22-21 0,21 21 0,0-21 16,-20 0-16,20 0 0,0 0 15,1 0-15,-1 0 0,0 0 0,-21 0 16,22-21-16,-1 0 0,-21 0 16,0-22-16,22 22 0,-22-21 0,-21-22 15,21 22-15,-21-22 0,21 1 0,0-1 16,1 1-16,-1-1 0,-21 1 16,21-22-16,-21 22 0,0-22 0,0 0 15,21 22-15,-21-1 16,21 1-16,-21 21 0,21-1 0,-21 1 15,0 21-15,0 0 0,0-1 16,0 65 0,0-22-16,0 21 0,0 1 15,0 20-15,0 1 0,0-1 0,-21 1 16,21-1-16,0 1 0,-21-1 16,21 1-16,0-1 0,0 1 0,0-1 15,0 1-15,0-22 0,0 21 16,0-20-16,0-1 0,0 0 0,0-20 15,0 20-15,0-21 0,21 0 16,0 0-16,-21 1 0,22-22 16,-1 0-16,0 0 0,0 0 15,0 0-15,-21-22 0,21 1 16,1 0-16,-1 0 0,0 0 0,21 0 16,-21-22-16,1 1 0,-1 0 15,-21 20-15,21-20 0,0 0 0,-21 21 16,0-1-16,0 1 0,0 0 15,0 42 1,0 0-16,0 1 0,0 20 16,-21-21-16,21 0 0,0 22 15,0-22-15,0 0 0,0 0 0,0 0 16,0 0-16,0 1 16,0-1-16,21-21 0,0 21 0,0-21 15,1 0-15,-1 0 0,0 0 16,0 0-16,21 0 0,-20 0 0,-1-21 15,0 0-15,21-1 0,-21 1 0,1-21 16,-1 0-16,0-1 0,0 1 16,0-22-16,0 1 0,-21-1 0,0 1 15,22-1-15,-1-20 0,0 20 16,-21-20-16,0 20 0,21-21 0,-21 22 16,21 21-16,-21-22 15,0 22-15,0-1 0,0 22 0,0 0 16,0 0-16,0 0 0,0 42 15,0 0 1,0 0-16,0 22 0,0-1 16,0 21-16,-21 1 0,21-1 0,-21 22 15,0-21-15,21 20 0,0-20 16,-21-1-16,-1 1 0,22 20 0,-21-41 16,21 20-16,0 1 0,0-1 15,0-20-15,0-1 0,21 0 0,1 1 16,-22-1-16,21-21 15,0 0-15,0 0 0,0-21 0,0 0 16,1 22-16,-1-22 0,0 0 16,0 0-16,0-22 0,0 22 0,1-21 15,-1 0-15,0 0 0,0-21 0,0 20 16,0-20-16,1 0 0,-1 21 16,0-22-16,-21 22 0,0 0 0,21 0 15,-21 42 16,0 0-31,-21 0 0,21 0 16,0 1-16,0-1 0,-21 21 0,21-21 16,0 0-16,0 1 0,0-1 15,0 0-15,0 0 0,21-21 16,-21 21-16,21-21 0,0 0 0,0 0 16,22 0-16,-22 0 0,0 0 15,0 0-15,22 0 0,-22 0 0,21-21 16,-21 0-16,22 0 0,-22-22 15,0 22-15,0-21 0,0 21 16,0-22-16,1 1 0,-22 21 0,0 0 16,21 0-16,-21-1 0,0 1 0,0 42 31,-21 1-15,21-1-16,-22 21 15,1-21-15,0 0 0,21 22 16,-21-1-16,0 0 0,0 1 0,-1-1 15,22 0-15,-21 1 0,0-1 16,0 0-16,21 22 0,0-22 0,-21 22 16,21-1-16,0 1 0,0 20 15,0-20-15,0-1 0,0 1 0,0-1 16,0 1-16,21-1 0,0 1 0,-21-22 16,21 1-16,-21-1 0,21 0 15,-21-21-15,0 22 0,0-22 0,0 0 16,0 0-16,-21-21 15,0 0-15,0 0 0,0 0 16,0 0-16,-1 0 0,1-21 16,0 0-16,0 0 15,21 0-15,0-1 16,0 1-16,0 0 0,0-21 0,0 21 16,0-22-16,0 22 0,0-42 15,0 20-15</inkml:trace>
  <inkml:trace contextRef="#ctx0" brushRef="#br1" timeOffset="20340.45">19791 1524 0,'0'0'0,"0"-21"0,0 0 0,0 0 15,21 21-15,0 0 0,0-22 16,0 22-16,1 0 0,20 0 15,-21 0-15,21 0 0,-20 0 0,20 0 16,-21 0-16,21 0 0,-20 0 16,20 0-16,-21 0 0,0 0 0,0-21 15,-42 21 17,0-21-32,0 21 0,-21 0 15,20 0-15</inkml:trace>
  <inkml:trace contextRef="#ctx0" brushRef="#br1" timeOffset="20520.34">19389 1397 0,'0'0'16,"0"21"-16,-22-21 0,1 21 16,0-21-16,0 0 31,0 0-16,0 0-15,-1 0 16,1 0-16,0 0 0,0-21 0</inkml:trace>
  <inkml:trace contextRef="#ctx0" brushRef="#br1" timeOffset="20676.34">18436 1376 0,'0'0'0,"-63"0"16,84 0 15,0 0-15,0 0-16,-21-21 0,21 21 15,0 0-15,-21-21 0</inkml:trace>
  <inkml:trace contextRef="#ctx0" brushRef="#br1" timeOffset="21712.53">21251 1291 0,'0'0'16,"0"-21"-16,0 42 47,-21 0-47,21 1 15,-21-1-15,0 21 0,0-21 16,-1 22-16,1-1 0,0 0 16,0-21-16,21 22 0,0-1 0,0-21 15,-21 22-15,21-22 0,0 0 16,0 0-16,0 0 0,21 0 0,0-21 16,0 0-16,0 22 0,22-22 15,-22 0-15,21 0 0,-21 0 0,22 0 16,-1-22-16,-21 22 0,22-21 15,-22 0-15,21 0 0,-21 0 0,0 0 16,1-1-16,-22-20 0,0 0 16,0 21-16,0-22 0,0 1 0,-22 0 15,1 20-15,-21-20 0,21 0 16,0 21-16,-22-22 0,1 22 16,21 0-16,0 21 0,-1-21 0,1 21 15,0 0-15,42 0 31,0 0-31,22 0 0,-22 0 16,21 0-16,1 0 0,20 0 0,-21 0 16,1 0-16,20 0 0,1-21 15,-22 21-15,22-22 0,-22 1 0,0 21 16,1-21-16,-1 0 0,0 0 16,-21 0-16,1-22 0,-1 22 0,0 0 15,-21-21-15,0 20 0,0 1 16,0 0-16,0-21 0,0 21 15,0-1-15,0 1 16,-21 21-16,0 0 16,-1 21-16,22 22 15,-21-22-15,21 21 0,0 1 0,-21 20 16,21-21-16,-21 22 0,21-1 16,0 22-16,-21-21 0,21 20 0,0-20 15,0 20-15,0 1 0,0 0 16,0-22-16,0 22 0,0 0 0,0-1 15,0 1-15,0 0 0,21-22 16,0 22-16,-21-1 0,21 1 16,-21-21-16,0-1 0,0 1 0,0-1 15,21 1-15,-21-22 0,0 0 16,0 1-16,0-1 0,0-21 0,0 21 16,0-20-16,0-1 0,0 0 0,0 0 15,0 0-15,-21-21 0,0 0 16,0 0-16,0 0 15,0 0-15,21-21 0,-22 21 0,1-21 16,0 0-16,0 0 0,21-1 16,-21 1-16,21-21 0,-21 21 0,21-22 15,0 22-15,0-21 0,0 0 16,0-1-16,21-20 0,0 20 16,0-20-16,21-1 0,-20 1 0,20-1 15,0 1-15</inkml:trace>
  <inkml:trace contextRef="#ctx0" brushRef="#br1" timeOffset="22361.91">22839 931 0,'0'0'0,"-21"0"0,-1 0 15,1 0-15,42-21 47,1 21-47,20 0 16,-21 0-16,21-21 0,-20 0 16,-1 21-16,21-21 0,-21 0 0,0-1 15,1 22-15,-22-21 0,0 0 16,0 0-16,0 0 0,0 0 15,-22 21-15,1 0 16,-21 0-16,0 0 0,-1 0 0,1 0 16,0 0-16,-1 21 0,1 0 15,0 21-15,-1 1 0,1-1 0,0 0 16,20 1-16,1-1 0,0 0 16,21 1-16,0-1 0,0-21 0,0 21 15,0-20-15,21-1 0,0 0 16,1 0-16,-1 0 0,21 0 0,-21-21 15,22 0-15,-22 22 0,0-22 16,21 0-16,-21 0 0,1 0 0,-1 0 16,-42 0 15,-1 0-31,1 0 0,0 0 0,-21 0 16,-1 0-16,22 21 0,-21 0 15,0 0-15,-1 21 0,1-20 0,21 20 16,-22-21-16,1 21 0,21 1 15,0-22-15,0 21 0,-1-21 0,22 22 16,0-22-16,0 21 0,0-21 16,0 1-16,22-1 0,-1-21 0,0 21 15,21 0-15,-21-21 0,22 0 16,-1 0-16,22 0 0,-22 0 0,0 0 16,22-21-16,-22 0 0,22 0 15,-22-1-15,21 1 0,-20-21 16,-1 0-16,0-1 0,1 1 0</inkml:trace>
  <inkml:trace contextRef="#ctx0" brushRef="#br1" timeOffset="22644.31">23368 593 0,'0'0'16,"0"-21"-16,0-1 0,-21 44 15,0 20 1,21-21-16,0 21 0,-22 22 15,1-1-15,21 1 0,-21-1 16,21 22-16,-21-21 0,0-1 0,21 22 16,-21-22-16,-1 1 0,22-1 15,0-20-15,0 20 0,-21-21 0,21 22 16,0-22-16,0-21 0,0 22 16,0-22-16,0 21 0,0-21 15,0 1-15,21-22 16,1 0-16,-22-22 15,21 1-15,0 21 0,-21-21 16,21-21-16,0 21 0,0-1 0</inkml:trace>
  <inkml:trace contextRef="#ctx0" brushRef="#br1" timeOffset="22996.11">23368 1588 0,'0'21'0,"0"0"15,0 0-15,-21-21 0,21 21 16,0 0-1,21-21-15,0 0 0,0 0 16,0 0-16,1 0 16,-1-21-16,0 21 0,0-21 0,0 21 15,0-21-15,1 0 0,-1 0 16,0-1-16,-21 1 0,0 0 0,0 0 16,0 0-16,0 0 0,0-1 15,0 1-15,-21 21 16,0 0-16,-1 21 15,1 1-15,0-22 0,0 42 0,0-21 16,0 0-16,21 0 0,0 22 0,-22-22 16,22 0-16,0 0 0,0 0 15,0 1-15,0-1 0,0 0 0,22 0 16,-1-21-16,0 21 16,0-21-16,21 0 0,-20 0 0,20 0 15,-21 0-15,21 0 0,-20-21 16,20 0-16,-21 0 0,21 0 0,-20-1 15,-1 1-15</inkml:trace>
  <inkml:trace contextRef="#ctx0" brushRef="#br1" timeOffset="23636.27">24024 1439 0,'0'0'0,"0"-21"16,0 42-16,-21-21 16,21 22-16,0-1 0,-21 0 15,0 0-15,21 0 0,-22 22 0,22-22 16,0 0-16,0 0 0,0 0 15,-21 0-15,21 1 0,0-1 0,0 0 16,0 0-16,0 0 16,0-42 15,0 0-15,0 0-16,0 0 0,0-1 15,0 1-15,0-21 0,21 21 16,1 0-16,-1-22 0,0 22 0,-21 0 15,21 0-15,0 0 0,0 21 16,1-22-16,-1 22 0,0 0 0,0 0 16,0 0-16,0 0 0,1 22 15,-1-1-15,-21 0 16,0 0-16,0 0 0,0 0 16,0 1-16,0-1 0,0 21 0,0-21 15,0 0-15,0 1 16,-21-1-16,21 0 0,-22-21 15,22 21-15,0-42 32,0 0-17,0 0-15,0-1 0,0 1 16,22 0-16,-22 0 0,21 0 0,0-22 16,0 22-16,0 0 0,0-21 15,1 21-15,-1-1 0,21 1 0,-21 21 16,0 0-16,1-21 15,-1 21-15,0 0 0,0 0 0,0 21 0,-21 0 16,0 1-16,0-1 16,0 0-16,0 21 0,0-21 15,0 1-15,0-1 0,0 0 0,0 21 16,0-21-16,0 1 16,-21-1-16,21 0 0,-21-21 15,42 0 16,0-21-15</inkml:trace>
  <inkml:trace contextRef="#ctx0" brushRef="#br1" timeOffset="24020.38">24701 1545 0,'0'0'0,"22"0"0,-1 0 0,0 0 16,0 0-16,0 0 0,0 0 15,1 0-15,-1 0 0,21-21 0,-21 21 16,0-21-16,1 0 0,-1 21 16,-21-21-16,0-1 0,0 1 0,0 0 15,0 0-15,-21 21 16,-1 0-1,1 0-15,0 0 0,0 21 16,-21-21-16,20 42 0,1-20 16,0-1-16,0 0 0,21 0 0,0 21 15,-21-20-15,21-1 0,0 0 16,0 21-16,0-21 0,0 1 0,21-1 16,-21 0-16,21-21 15,21 21-15,-20-21 0,20 0 0,-21 0 16,21 0-16,1 0 0,-22 0 15,21 0-15,-21 0 0,22-21 0,-22 0 16,0 0-16,0-1 0</inkml:trace>
  <inkml:trace contextRef="#ctx0" brushRef="#br1" timeOffset="24484.36">25336 1418 0,'0'0'16,"0"-21"-16,0 42 31,0 0-31,0 1 0,0-1 15,0 0-15,-21 0 0,21 0 16,-21 0-16,21 1 0,0-1 0,0 0 16,0 0-16,-21 0 0,21 0 15,0 1-15,-21-1 0,21 0 16,0-42 31,0 0-47,0-1 15,0 1-15,0 0 0,21 0 16,0-21-16,0 20 0,0 1 0,1-21 16,-1 21-16,21 0 0,-21-1 15,22 1-15,-22 0 0,21 21 0,0 0 16,-20 0-16,20 0 0,-21 0 16,0 0-16,0 0 0,-21 21 0,0 0 15,0 1-15,0-1 0,0 21 16,0-21-16,-21 0 0,0 22 15,21-22-15,-21 21 0,0-21 0,21 1 16,-21-1-16,21 0 0,0 0 16,-22 0-16,1 0 0,21 1 15,0-1 1,0-42 15,0-1-31,0 1 0,0 0 16,0 0-16,0 0 0</inkml:trace>
  <inkml:trace contextRef="#ctx0" brushRef="#br1" timeOffset="24820.37">25971 656 0,'0'21'0,"0"1"0,0-1 0,0 0 16,0 21-16,-21 1 0,21-1 15,-21 0-15,21 1 0,-21 20 0,21-21 16,-21 1-16,0 20 0,-1-20 16,1-1-16,21 0 0,-21 1 15,0-1-15,0 0 0,0 1 0,21-1 16,-22 0-16,22 1 0,-21-1 15,21-21-15,0 21 0,0-20 0,0-1 16,0 0-16,0 0 0,0 0 16,0 0-16,21-21 15,1 0-15,-1 0 16,0-21-16,0 0 0,0 0 16</inkml:trace>
  <inkml:trace contextRef="#ctx0" brushRef="#br1" timeOffset="25216.8">26247 1397 0,'0'-21'16,"-22"21"0,1 0-16,0 0 0,0 0 15,0 0-15,0 21 0,-1-21 0,1 21 16,21 0-16,-21 1 15,21-1-15,0 0 0,0 0 0,0 0 16,0 0-16,0 1 16,21-22-16,0 21 0,1 0 15,-1-21-15,21 21 0,-21-21 16,22 21-16,-1 0 0,-21-21 0,21 22 16,-20-22-16,-1 0 0,0 0 15,-21 21-15,0 0 16,-21-21-16,0 0 15,-1 21-15,1-21 0,0 0 0,0 0 16,-21 21-16,20-21 0,1 0 16,-21 0-16,21 0 0,0 0 15,-1 21-15,1-21 0,0 0 16,0 0 0,21-21-16,0 0 15</inkml:trace>
  <inkml:trace contextRef="#ctx0" brushRef="#br1" timeOffset="25574.12">25527 1037 0,'0'0'0,"0"-21"0,-21 21 16,21-21-16,21 21 16,0 0-16,0 0 0,0 0 15,22 0-15,-1 0 0,22 0 0,-22 0 16,21 0-16,1 0 0,-22 0 16,22 0-16,-22 0 0,22 0 0,-22 0 15,-21 0-15,21 0 0,-20 0 16,-1 0-16,0 0 0,0 0 15,0-21-15,-42 21 47,0 0-31,0 0-16,0 0 0,-1 0 0,-20 0 16,21 0-16</inkml:trace>
  <inkml:trace contextRef="#ctx0" brushRef="#br1" timeOffset="27132.22">1587 4382 0,'0'0'0,"0"-22"15,0 1-15,0 0 16,-21 0-16,21 0 0,0 0 16,0-1-16,0 1 0,0 0 15,0 0 1,0 42 0,0 0-16,0 0 0,0 22 15,0-1-15,0 0 0,0 1 16,0-1-16,0 22 0,0-22 0,0 21 15,0 1-15,0-1 16,0 1-16,-21-1 0,21-20 0,-21 20 0,21-20 16,0-1-16,0 0 15,0 1-15,-21-22 0,21 0 0,0 0 16,0 0-16,0 0 0,0-42 47,0 0-47,0-21 15,0 21-15,0-1 0,21 1 16</inkml:trace>
  <inkml:trace contextRef="#ctx0" brushRef="#br1" timeOffset="27436.05">1884 4805 0,'0'21'0,"0"-42"0,0 63 0,21-21 16,0-21-16,0 0 16,0 0-16,1 0 15,-22-21-15,21 0 0,-21 0 16,0 0 0,0 0-16,0-1 0,0 1 31,-21 21-31,-1 0 0,1 0 15,0 21 1,0-21-16,21 22 0,0-1 16,0 0-16,0 0 15,21-21 1</inkml:trace>
  <inkml:trace contextRef="#ctx0" brushRef="#br1" timeOffset="27900.78">3006 3958 0,'-22'-21'0,"44"42"0,-44-63 16,1 42-16,21-21 0,-21 42 31,21 0-31,0 0 0,0 22 15,0 20-15,0 1 0,0-1 0,0 1 16,0-1-16,0 1 0,0-1 16,0 1-16,0 20 0,0-20 0,0-1 15,0 1-15,0-1 0,-21 1 16,21-1-16,0-20 0,0-1 0,-21 0 16,21 1-16,0-22 0,0 0 15,0 0-15,0 0 0,0-42 31,0 0-15,0 0-16,0 0 0,0-1 0,0-20 16</inkml:trace>
  <inkml:trace contextRef="#ctx0" brushRef="#br1" timeOffset="28220.6">2773 4509 0,'-21'-43'15,"42"86"-15,-64-128 0,22 43 0,0-1 16,0 1-16,0 0 0,0-1 0,21 22 15,0-21-15,0-1 0,0 1 16,0 21-16,21-21 0,0 20 16,21-20-16,1 21 0,-1 0 15,0 0-15,1-1 0,20 1 0,-21 21 16,22 0-16,-22 0 0,1 0 16,-1 21-16,0 1 0,-21 20 0,1 21 15,-1-20-15,-21 20 0,0 1 16,0 20-16,-21-20 0,-1-1 0,-20-20 15,0 20-15,-1-20 0,22 20 16,-21-21-16,0 1 0,-1-1 16,22-21-16,-21 22 0,21-22 0,-1 0 15,1-21-15,21 21 0,21-21 32,1-21-32,-1 21 0,21-21 15,-21 0-15,0-1 0,22 1 0</inkml:trace>
  <inkml:trace contextRef="#ctx0" brushRef="#br1" timeOffset="28662.34">3492 4509 0,'-42'63'32,"21"-42"-32,0 0 0,0 22 0,-1-22 15,1 21-15,0 1 0,21-1 16,0-21-16,0 21 0,-21 1 15,21-22-15,0 21 0,0-21 16,0 1-16,0-1 0,21-21 0,0 0 16,0 0-16,1 0 0,20 0 0,-21 0 15,21 0-15,1 0 0,-22-21 16,21-1-16,1-20 0,-1 21 0,-21 0 16,21-22-16,-20 22 0,-1-21 15,0 21-15,0-22 0,-21 22 0,0-21 16,0 21-16,0 0 0,0-1 15,0 1-15,0 42 32,0 1-32,0 20 15,0-21-15,-21 21 0,21-20 0,0 20 16,-21 0-16,21 1 0,0-22 16,0 21-16,0-21 0,0 0 0,0 1 15,21-1-15,0 0 0,-21 0 0,85-21 31,-64 0-31,21-21 0,-21 0 0,1 0 16,20-1-16,-21 1 0,0-21 16,22 21-16,-22-22 0,21 1 15</inkml:trace>
  <inkml:trace contextRef="#ctx0" brushRef="#br1" timeOffset="29174.05">4403 4149 0,'0'-43'16,"0"86"-16,0-128 0,0 64 0,-22 0 0,22 0 15,-21 21-15,0 21 16,0 21-16,21 0 0,-21-20 16,21 41-16,0-21 0,0 22 15,-21-22-15,21 22 0,-22-22 0,22 0 16,0 22-16,-21-22 0,21 1 16,0-1-16,0 0 0,0 1 0,0-22 15,0 21-15,0-21 0,0 0 16,0 1-16,0-1 15,0-42 1,0-1 0,0 1-16,0 0 0,0 0 15,0-21-15,0 20 0,21 1 16,1-21-16,-1 21 0,0 0 0,0-1 16,21-20-16,-20 21 0,20 21 15,0-21-15,1 0 0,-22 21 0,21 0 16,0 0-16,1 0 0,-1 21 15,0 0-15,-20 0 0,20 0 16,-21 0-16,0 1 0,-21-1 0,0 0 16,0 21-16,0-21 0,0 22 15,-21-22-15,0 21 0,0-21 0,0 1 16,-22 20-16,22-21 0,-21 0 0,-1 0 16,22 1-16,-21-22 0,21 21 15,-22-21-15,22 0 0,0 0 0,-21 0 16,21 0-16,-1 0 15,1 0-15,21-21 16,0-1-16,0 1 0,21 0 16,1 0-16,20 0 15,-21 0-15,0-22 0,22 22 0</inkml:trace>
  <inkml:trace contextRef="#ctx0" brushRef="#br1" timeOffset="30036.56">5186 3958 0,'0'-21'0,"0"42"31,0 22-31,0-22 16,0 42-16,0-20 0,0-1 15,0 21-15,0-20 0,0 20 16,0-20-16,0 20 0,-21-21 0,21 1 15,0-1-15,0 0 0,0 1 16,0-1-16,0-21 0,0 0 0,0 22 16,21-22-16,0 0 0,0-21 15,0 0-15,0 0 16,1 0-16,-1-21 0,0 0 0,0 21 16,0-21-16,0-1 0,1 1 15,-22-21-15,21 21 0,0 0 0,-21-22 16,21 22-16,-21 0 0,0-21 15,0 20-15,0 1 16,0 42 0,0 1-16,0-1 15,0 0-15,0 0 0,0 0 0,0 22 16,0-22-16,0 0 0,0 0 0,21 0 16,0 0-16,-21 1 0,22-1 15,-1 0-15,0-21 0,0 0 16,0 0-16,0 0 0,1 0 15,-1 0-15,0 0 0,21-21 0,-21 0 16,1-1-16,-1 1 0,0 0 16,21 0-16,-21 0 0,1-22 0,-1 22 15,0-21-15,0 21 0,0-22 16,0 22-16,1-21 0,-1 21 0,0 0 16,0-1-16,0 22 62,-21-21-31,0 0-31,0 0 16,0 0 0,0 0-16,-21 21 31,0 0-16,0 0-15,21 21 0,-21 0 0,-1 0 16,22 21-16,-21-20 0,0 20 16,21-21-16,-21 21 0,21-20 0,0 20 15,0-21-15,0 21 0,0-20 0,0-1 16,0 0-16,0 0 0,0 0 16,21 0-16,0-21 0,0 0 0,1 22 15,-1-22-15,0 0 0,21 0 0,-21 0 16,1 0-16,-1-22 0,0 1 15,0 21-15,0-21 0,0 0 0,1 21 16,-1-21-16,-21 0 0,0-1 16,0-20-16,0 21 0,0 0 15</inkml:trace>
  <inkml:trace contextRef="#ctx0" brushRef="#br1" timeOffset="30216.45">5842 4106 0,'0'0'0,"-21"0"0,0 0 0,-1 0 16,22 22-16,0-1 31,22-21-15,-1 0-16,0 0 15,0 0-15,0 0 0</inkml:trace>
  <inkml:trace contextRef="#ctx0" brushRef="#br1" timeOffset="30836.4">7726 4382 0,'-21'0'16,"42"0"-16,-85 0 0,43 0 0,-21 0 16,21 0-16,-1 0 0,1 0 0,21 21 15,21-21 16,22 0-31,-22 21 0,21-21 16,22 0-16,-22 0 0,22 0 0,-1 0 16,-21 0-16,22 0 0,-1 0 15,1 0-15,-1 0 0,-20 0 0,20 0 16,-20 0-16,-1 0 0,0 0 16,1-21-16,-22 21 0,0 0 0,0 0 15,-21-21-15,0-1 16,-21 1-16,0 21 15,0 0-15,-1-21 0,1 21 0,0 0 16,0 0-16,0-21 0,0 21 16,-1 0-16,1 0 0,0 0 15,21-21-15,21 21 32,0 0-32,1 0 15,-1 0-15,0 21 16,0 0-16,-21 0 0,21 0 15,-21 1-15,0-1 0,0 0 0,0 0 16,0 21-16,-21-20 0,21-1 16,-42 0-16,21 0 0,-1 0 0,1 0 15,-21 1-15,21-22 0,0 21 16,-22 0-16,22-21 0,0 0 0,0 0 16,0 0-16,-1 0 0</inkml:trace>
  <inkml:trace contextRef="#ctx0" brushRef="#br1" timeOffset="32530.41">9673 4445 0,'0'-21'16,"0"0"-1,0 0-15,21-1 0,0 1 16,-21 0-16,0 0 0,0 0 15,0 0-15,0-1 0,0 1 0,0-21 16,0 21-16,-21 0 0,0-22 0,0 22 16,0 0-16,0 0 15,-1 0-15,-20 21 0,21 0 0,0 0 16,-22 0-16,22 0 0,-21 21 0,21 0 16,-22 0-16,22 21 0,-21 1 15,0-22-15,20 21 0,1 1 0,-21 20 16,21-21-16,0 1 0,21-22 15,0 21-15,0 1 0,0-22 0,0 0 16,0 0-16,0 0 0,0 0 16,21 1-16,0-22 0,0 0 0,0 0 15,0 0-15,1 0 0,-1 0 0,21 0 16,-21 0-16,0-22 0,22 1 16,-22 0-16,0 21 0,21-21 15,-20 0-15,-1 0 0,0-22 0,0 22 16,0 0-16,0-21 0,1 20 15,-22-20-15,21 21 0,-21 0 0,0-22 16,0 22-16,0 42 31,-21 1-31,-1-1 0,22 0 0,0 21 16,-21 1-16,0-22 0,21 21 16,-21 0-16,21-20 0,0 20 0,0-21 15,0 0-15,0 0 0,0 1 16,0-1-16,21-21 0,0 0 0,22 0 15,-22 0-15,0 0 0,21 0 16,1 0-16,-22 0 0,21-21 16,0 21-16,1-22 0,-22 1 0,21 0 15,1 0-15,-22 0 0,21 0 0,-21-1 16,0 1-16,1 0 0,-1-21 16,-21 21-16,0-22 0,21 22 0,-21 0 15,0 0-15,0 42 31,-21 0-31,21 0 0,-21 0 16,-1 1-16,22-1 0,0 0 16,0 0-16,-21 0 0,21 0 0,0 1 15,0-1-15,0 0 0,0 0 16,21-21 15,1 0-31,-22-21 16,21 0-16,0 21 0,0-21 15,-21-1-15,21 1 0,0 0 0,1 0 16,-1 0-16,0-22 0,0 22 16,-21 0-16,21 0 0,0 0 0,-21 0 15,0-1-15,22 22 0,-22 22 16,0-1 0,0 0-16,0 0 0,0 21 0,0-20 15,0-1-15,0 0 0,0 0 0,0 0 16,0 0-16,0 1 15,0-1-15,0 0 0,21 0 0,0 0 16,0-21-16,0 0 16,0 0-16,1 0 0,-1 0 15,0 0-15,0 0 0,0-21 0,22 21 16,-22-21-16,0 0 0,21 0 0,-21 21 16,1-22-16,-1 1 0,0 0 15,0-21-15,0 21 0,-21-1 0,0 1 16,21 0-16,-21 0 0,22 21 15,-22 21 17,0 0-32,0 0 0,0 1 15,0-1-15,0 0 0,0 0 16,-22 0-16,22 0 0,0 1 16,22-22-1,-1 0-15,0 0 0,21 0 16,-21 0-16,1 0 0,20 0 0,-21-22 15,21 22-15,-20-21 16,20 0-16,-21 0 0,0 0 0,22 0 16,-22-1-16,-21 1 0,21-21 0,0 21 15,0 0-15,-21-1 0,0 1 0,0 0 16,0 0-16,21 21 0,-21 21 31,0 0-15,0 22-16,0-22 0,-21 21 0,21 0 15,-21-20-15,21 20 0,0 0 16,0 22-16,-21-22 0,21 0 0,0 22 16,0-1-16,0 1 0,0-1 0,0 1 15,21-1-15,-21 22 0,21-21 16,0 20-16,-21-20 0,0 20 0,22-20 16,-1 21-16,-21-22 0,21 22 0,0-1 15,-21-20-15,0-1 0,21 22 16,-21-21-16,21-1 0,-21-21 15,0-20-15,0 20 0,-21-21 0,0 0 16,0 0-16,-21-21 0,20 0 0,-20 0 16,21 0-16,-21 0 0,-1 0 0,-20-21 15,20 0-15,-20 0 0,21-21 16,-22-1-16,1 1 0,20 0 0,-20-22 16,20 1-16,22-1 0,-21 1 15,21-22-15,21 21 0,0-20 0,0 20 16,0-20-16,0 20 0,21 1 15,0-1-15,0 1 0,22-1 0,-22 22 0,21-22 16,0 1-16,1 20 16,20 1-16,-20-21 0</inkml:trace>
  <inkml:trace contextRef="#ctx0" brushRef="#br1" timeOffset="33284.3">11747 4022 0,'0'-21'0,"0"42"0,22-42 16,-22-1-16,0 44 31,0-1-31,0 0 0,0 21 16,0 1-16,0-22 0,-22 21 15,22 0-15,-21 1 0,21-22 16,-21 21-16,21-21 0,0 22 0,0-22 15,0 0-15,0 0 16,21-21 0,0 0-16,1-21 15,-1 0-15,0 0 16,0 0-16,0-1 0,0 1 0,1 0 16,-1 0-16,0-21 0,-21 20 0,21 1 15,0 0-15,-21 0 16,21 0-16,-21 42 15,0 0 1,0 0-16,0 0 0,0 1 16,0-1-16,0 21 0,0-21 0,0 0 15,0 1-15,0-1 0,0 0 16,0 0-16,22-21 0,-22 21 0,42-21 16,-21 21-16,0-21 0,22 0 0,-22 0 15,21 0-15,-21 0 0,22 0 16,-1-21-16,-21 21 0,21-21 0,1 0 15,-22 0-15,0 0 0,0-1 16,0 1-16,1 0 0,-22-21 0,0 21 16,0-22-16,0 1 0,0 0 0,-22-22 15,1 22-15,0-1 16,0 22-16,0-21 0,-22 21 0,22 0 16,0-1-16,0 1 0,0 21 0,0 0 15,-1 0-15,22 21 16,-21 1-16,21-1 0,0 0 15,0 0-15,0 0 0,21 0 16,1-21-16,-1 0 0,0 0 16,0 0-16,21 0 0,-20 0 0</inkml:trace>
  <inkml:trace contextRef="#ctx0" brushRef="#br1" timeOffset="33792.06">12869 3493 0,'0'0'0,"0"-22"0,0 1 16,0 0-16,0 0 0,0 42 16,0 0-1,0 22-15,0-22 0,-21 21 0,21 22 16,-21-22-16,0 0 0,21 22 16,-21-22-16,-1 22 0,22-1 0,0 1 15,-21-22-15,0 21 0,21-20 16,-21 20-16,21-20 0,0-1 0,0-21 15,0 21-15,0-20 0,0-1 0,0 0 16,0 0 0,-21-21-16,21-21 15,0 0 1,0 0-16,0-1 0,0 1 16,0-21-16,0 21 0,21-22 0,-21 1 15,21 0-15,0 21 0,0-22 16,22 1-16,-22 21 0,21 0 0,-21-1 15,22 1-15,-1 21 0,0 0 0,1 0 16,-1 0-16,-21 0 0,0 21 16,22 22-16,-22-22 0,-21 21 15,0 1-15,0-22 0,0 21 0,0 0 16,0-20-16,0 20 0,-21-21 16,0 21-16,-1-20 0,1-1 0,0 0 15,21 0-15,-21 0 0,0-21 0,21 21 16,-21-21-16,42-21 47,-21 0-47,21 0 0,0 0 0,0 0 15</inkml:trace>
  <inkml:trace contextRef="#ctx0" brushRef="#br1" timeOffset="34152.85">13420 4191 0,'42'21'16,"-21"-21"-1,0 0-15,0 0 0,1 0 16,-1 0-16,0-21 0,0 0 16,0 21-16,-21-21 0,21 0 15,-21-1-15,0 1 0,0 0 16,0 0-16,-21 21 15,0 0 1,0 0-16,0 0 0,0 0 0,-1 21 16,1 0-16,0 0 0,0 22 0,0-22 15,0 21-15,-1-21 0,22 22 16,0-22-16,-21 21 0,21-21 0,0 1 16,0-1-16,0 0 0,0 0 15,21 0-15,22 0 0,-22-21 16,0 0-16,21 0 0,1 0 0,-1 0 15,0 0-15,1 0 0,-22 0 16,21 0-16,1-21 0,-1 21 0,-21-21 16,21 0-16</inkml:trace>
  <inkml:trace contextRef="#ctx0" brushRef="#br1" timeOffset="34516.64">13970 4191 0,'0'-21'0,"0"42"0,0-84 0,0 41 15,0 1-15,0 0 0,0 0 16,21 0-16,0 0 0,-21-1 0,21 1 15,1 21-15,-1 0 0,0-21 16,0 21-16,0 0 0,22 0 0,-22 21 16,21 0-16,-21-21 0,22 43 0,-22-22 15,0 0-15,0 21 0,0 1 16,0-22-16,1 21 0,-22 1 0,0-22 16,0 21-16,0-21 0,0 0 0,0 1 15,-22-1-15,1 0 16,0 0-16,21 0 0,-21-21 0,0 0 15,21 21-15,-21-21 0,-1-21 32,22 0-32,0 0 0,0 0 15,22 0-15,-22-22 0,21 22 16,0-21-16,0-1 0,21 1 0,-20 0 16,-1-1-16,21 22 0,-21-21 0,22 0 15,-22 20-15,21 1 0,-21 0 16,0 21-16,22 0 0,-22-21 0,0 21 15,0 0-15,0 0 0,1 0 16</inkml:trace>
  <inkml:trace contextRef="#ctx0" brushRef="#br1" timeOffset="34896.43">14901 4318 0,'0'21'0,"21"-21"15,1 0-15,-1 0 0,0 0 16,0 0-16,0-21 0,0 21 16,1-21-16,20 0 0,-21 0 15,0-1-15,0 1 0,1 0 16,-1 0-16,0-21 0,-21 20 0,0-20 16,0 21-16,0 0 0,0-22 15,0 22-15,0 0 0,-21 21 0,0 0 16,-22 0-16,22 0 0,0 0 15,-21 21-15,-1 0 0,22 1 0,-21 20 16,21 0-16,-22 1 0,22-22 0,21 21 16,-21 0-16,21-20 0,0 20 15,0-21-15,0 0 0,21 0 0,0 1 16,0-1-16,1-21 0,20 21 0,0-21 16,1 0-16,20 0 0,-21 0 15,22 0-15,-22 0 0,22 0 0,-1 0 16,-20 0-16,-1 0 0,0-21 15,1 21-15,-22-21 0,21-1 16,-21 22-16,-21-21 0,0 0 0,21 0 16</inkml:trace>
  <inkml:trace contextRef="#ctx0" brushRef="#br1" timeOffset="35999.79">1736 6752 0,'0'0'0,"-149"0"16,128-21-16,-21 0 0,21 21 16,0-21-16,-1 0 0,22-1 15,-21 1-15,21 0 0,0 0 16,0 0-16,21 0 0,1-1 0,-1 22 15,0-21-15,0 0 0,21 21 16,-20 0-16,20 21 0,0 0 0,-21 1 16,22 20-16,-22 0 0,21 1 15,-21-1-15,1 21 0,-1-20 16,-21-1-16,0 22 0,0-22 16,0 0-16,-21 22 0,-1-22 0,1 0 15,0 22-15,-21-22 0,-1 1 16,1-22-16,0 21 0,-1-21 0,1 0 15,-21 1-15,20-1 0,1 0 16,-22-21-16,22 0 0,0 0 0,-22 0 16,22 0-16,0-21 0,20 0 15,-20-1-15,21 1 0,0-21 0,0 0 16,21-1-16,0 1 0,0 0 16,0 20-16,0-20 0,21 0 0,0 21 15,0-1-15,21 1 16,1 21-16,-1 0 0,0 0 0,1 0 15,20 21-15,-20 1 0,-1-1 16,0 21-16,1 0 0,-1-20 0,-21 20 16,0 0-16,0 1 0,1-1 15,-22-21-15,21 21 0,-21-20 0,0-1 16,0 0-16,0 0 0,0 0 16,21 0-16,0-21 15,0 0 1,0 0-16,1 0 0,-1-21 0,-21 0 15,21 0-15</inkml:trace>
  <inkml:trace contextRef="#ctx0" brushRef="#br1" timeOffset="36176.69">2095 7091 0,'0'0'16,"22"0"-16,-22-21 15,21 21-15,-21 21 63,21-21-63,0 0 0,0 0 0,0 0 15,1 0-15,-1 0 16</inkml:trace>
  <inkml:trace contextRef="#ctx0" brushRef="#br1" timeOffset="36676.4">3154 6054 0,'0'169'32,"0"-105"-32,-21-1 0,21 1 15,0 20-15,0 1 0,0-22 0,0 22 16,-22 0-16,22-22 0,-21 22 16,21-22-16,0 22 0,-21-21 0,0-1 15,21 1-15,0-22 0,-21 0 0,21 1 16,-21-1-16,21-21 0,0 0 15,0 0-15,0 1 0,0-44 32,0 1-32,0 0 0,21 0 15,-21-21-15,0 20 0,0-20 16</inkml:trace>
  <inkml:trace contextRef="#ctx0" brushRef="#br1" timeOffset="37013.21">2984 6604 0,'-21'-42'0,"42"84"0,-42-127 0,0 22 16,21 21-16,0 20 0,0-20 16,0 21-16,0 0 0,0-22 0,0 22 15,21 0-15,0 0 0,1 0 16,-1 0-16,21 21 0,-21-22 0,22 22 16,-1 0-16,0 0 15,22 0-15,-22 22 0,0-1 0,1 0 0,-1 21 16,-21 1-16,0 20 15,1-21-15,-22 22 0,0-22 0,0 22 16,-22-22-16,1 22 0,-21-22 0,0 0 16,20 1-16,-20-22 0,21 21 15,-21-21-15,20 0 0,-20 1 0,21-1 16,0 0-16,0 0 16,42-21 15,0 0-16,0-21-15,0 21 0,22 0 0,-22 0 16</inkml:trace>
  <inkml:trace contextRef="#ctx0" brushRef="#br1" timeOffset="37623.86">3514 7260 0,'0'0'0,"0"21"0,21-21 16,0 0-1,0-21-15,0 0 16,0 0-16,1 0 0,-1 0 16,0-22-16,0 22 0,21-21 15,-20 21-15,-1-22 0,-21 22 16,21-21-16,-21-1 0,0 22 0,0-21 16,0 21-16,0-22 0,0 22 0,0 0 15,-21 21-15,0 0 0,-1 0 16,1 0-16,0 0 0,0 0 0,0 0 15,0 0-15,-1 21 0,1 0 16,21 1-16,0-1 0,0 0 0,0 0 16,0 0-16,0 0 0,21 1 15,1-1-15,-1 0 0,0 0 0,21 0 16,-21 0-16,1 1 0,-1-1 0,0-21 16,0 21-16,0 0 15,0 0-15,1 0 0,-22 1 16,21-22-16,-21 21 0,21-21 31,0 0-31,0 0 0,0-21 16,1-1-16,-1 22 15,-21-21-15,21 0 0,0 0 0,0-21 16,0 20-16,1 1 0,-1-21 0,0 21 16,0 0-16,0-1 0,-21 1 15,0 0-15,21 0 0,-21 42 31,0 0-31,0 0 16,0 1-16,0-1 0,0 0 0,-21 0 16,21 21-16,0-20 0,0-1 15,0 0-15,-21 0 0,21 0 0,0 0 16,0-42 31,21 21-47,-21-21 0,0 0 15,21 0-15,-21 0 0</inkml:trace>
  <inkml:trace contextRef="#ctx0" brushRef="#br1" timeOffset="37796.76">4276 6668 0,'-22'0'0,"44"0"0,-44-22 0,1 22 15,21 22 16,0-1-15,21-21 0,1 0-1,-1 0-15,0 0 0</inkml:trace>
  <inkml:trace contextRef="#ctx0" brushRef="#br1" timeOffset="38157.55">4635 6710 0,'0'21'0,"0"0"15,0 0-15,22-21 0,-22 22 0,0-1 16,21 0-16,-21 0 0,0 0 16,0 0-16,0 1 0,0 20 0,0-21 15,0 0-15,0 0 0,0 1 0,0-1 16,0 0-16,0 0 0,0 0 15,0 0-15,0 1 16,21-44 15,0 1-31,0 21 0,-21-21 0,21 0 16,1 0-16,-1 0 0,0-1 16,-21 1-16,21 0 0,0 0 0,0-21 15,1 20-15,-22-20 0,21 21 0,0 0 16,-21-22-16,21 22 0,-21 0 15,21 21-15,-21-21 0,0 0 0,21 21 16</inkml:trace>
  <inkml:trace contextRef="#ctx0" brushRef="#br1" timeOffset="39211.94">5503 6943 0,'21'-21'0,"-42"42"0,64-64 0,-22 22 16,-21 0-16,21-21 0,-21 21 16,0-1-16,0 1 0,0-21 15,-21 21-15,21 0 0,-21-1 16,-1 1-16,1 0 0,0 21 0,-21 0 15,21 0-15,-1 0 0,1 21 16,-21 0-16,21 1 0,0-1 0,-1 21 16,1-21-16,0 22 0,21-1 0,0-21 15,0 21-15,0-20 0,0 20 16,0-21-16,0 0 0,0 0 0,0 1 16,0-1-16,21-21 0,-21 21 15,21-21-15,1 0 0,-1 0 16,0 0-16,0 0 0,0-21 15,0 0-15,22 21 0,-22-22 0,0 1 0,0 21 16,0-21-16,1 0 0,-1 0 16,0-22-16,-21 22 0,0 0 15,0-21-15,0 21 0,0-1 0,0-20 16,0 21-16,0 0 0,0 0 16,0 42-1,0 0 1,0 0-16,0 0 0,0 0 0,0 22 15,0-22-15,0 21 0,21-21 16,-21 22-16,21-22 0,0 0 0,-21 0 16,22 0-16,-1 1 0,0-1 0,0-21 15,0 21-15,0-21 0,1 0 16,-1 0-16,21 0 0,-21 0 0,0 0 16,22 0-16,-22-21 0,0 21 15,21-21-15,-20-1 0,-1 1 0,0 0 16,21 0-16,-21-21 0,1 20 15,-1-20-15,0 0 0,0-1 0,-21 1 16,21-21-16,0-1 0,1 22 16,-22-22-16,0 1 0,21 20 0,-21 1 15,21 0-15,-21 21 0,0-22 0,0 22 16,-21 42 15,21 0-31,-21 1 0,21 20 0,0 0 16,-22 1-16,22-1 0,0 21 15,-21-20-15,21 20 0,0-20 0,0-1 16,0 21-16,0-41 0,0 20 16,0 0-16,0-21 0,0 22 0,0-22 15,0 0-15,21 0 0,1-21 0,-1 21 16,0-21-16,0 0 0,0 0 16,0 0-16,1 0 0,20 0 0,-21 0 15,21-21-15,-20 21 0,-1-21 0,21 0 16,-21 0-16,22 0 0,-22-1 15,0 1-15,0-21 0,0 21 16,22-43-16,-43 22 0,0 21 16,0 0-16,0-1 0,0 1 15,-22 21-15,1 0 0,0 0 16,0 21-16,0 1 0,0-1 16,21 21-16,-22-21 0,22 22 15,-21-22-15,21 21 0,0-21 0,0 0 16,0 22-16,0-22 0,0 0 0,0 0 15,21-21-15,1 21 0,-1-21 16,0 0-16,0 22 0,0-22 0,22 0 16,-22 0-16,21 0 0,-21 0 0,22 0 15,-22-22-15,21 22 16,-21-21-16,0 0 0,1 0 0,-1 0 16,0 0-16,-21-1 0,0 1 0,0 0 15,0-21-15</inkml:trace>
  <inkml:trace contextRef="#ctx0" brushRef="#br1" timeOffset="39431.82">6159 6541 0,'0'0'0,"-21"0"0,0 0 16,0 0-16,21 21 0,21-21 31,0 0-31,0 0 0,1 0 15,20 0-15,-21 0 0,21 0 0,-20 0 16,20 0-16,0 0 0,1 0 16,-1 0-16,0-21 0,1 21 0,-1 0 15,0-22-15,-21 1 0,22 21 0,-22-21 16,21 21-16</inkml:trace>
  <inkml:trace contextRef="#ctx0" brushRef="#br1" timeOffset="40023.48">8001 6583 0,'-42'0'16,"84"0"-16,-106 21 0,43-21 0,-21 0 15,21 21-15,21 0 16,21-21 0,0 0-16,21 0 15,-20 0-15,41 0 0,-21 0 0,1 0 16,20 0-16,1 0 0,-22 0 0,22 0 15,-1 0-15,-21 0 0,22 0 16,-22 0-16,22-21 0,-22 0 0,0 21 16,1 0-16,-1 0 0,-21-21 15,0 21-15,1 0 0,-22-21 0,0 0 16,-22 21 0,1 0-16,0-22 0,-21 1 15,21 21-15,-1 0 0,1-21 16,-21 21-16,21 0 0,0 0 0,21-21 15,0 0 1,21 21 0,0 21-1,-21 0-15,21 0 0,-21 0 16,21 1-16,-21-1 0,0 0 0,0 21 16,0-21-16,0 1 0,0 20 0,-21-21 15,0 21-15,0-20 0,0-1 16,-22 0-16,22 0 0,0 0 0,0 0 15,0-21-15,-1 22 0,1-22 16</inkml:trace>
  <inkml:trace contextRef="#ctx0" brushRef="#br1" timeOffset="42024.33">10118 5863 0,'-22'-21'16,"44"42"-16,-65-63 0,22 21 0,0 0 0,-21 21 15,20 0-15,1 0 16,0 0-16,0 21 0,-21 21 0,20-21 15,1 22-15,-21 20 0,21-21 16,0 1-16,-1 20 0,1 1 0,0-1 16,0 1-16,0-1 0,21 1 15,-21-22-15,21 22 0,-22-1 0,22-21 16,0 22-16,0-22 0,0-21 0,22 22 16,-1-22-16,0 0 0,21 0 0,1 0 15,-1-21-15,0 0 0,1 0 16,20 0-16,-21 0 0,22 0 0,-22-21 15,22 0-15,-22 0 0,22 0 16,-22 0-16,0-22 0,1 22 16,-1-21-16,0-1 0,1-20 0,-22 21 15,0-22-15,0 22 0,0-22 0,-21 22 16,0-22-16,0 22 0,0-21 16,0-1-16,0 22 0,-21-22 0,0 1 15,-21 20-15,20 1 0,-20-21 16,0 20-16,-1 22 0,1 0 0,0 0 15,-1 21-15,-20 0 0,21 21 0,-1 0 16,1 0-16,0 22 0,-1-1 16,1 21-16,21 1 0,0-1 15,21-20-15,0 20 0,0 22 16,0-22-16,0 1 0,0-1 0,0 1 16,0-1-16,42 1 0,-21-22 0,0 1 15,22-1-15,-1 0 0,0-21 16,1 1-16,-1-1 0,0 0 0,1-21 15,-1 0-15,0 0 0,22 0 0,-22 0 16,0 0-16,1-21 0,-1 0 16,0 21-16,1-22 0,-1-20 0,0 21 15,1 0-15,-22 0 0,0-22 0,0 22 16,0-21-16,1 21 0,-22-22 16,0 22-16,21 0 0,-21 0 15,0 0-15,0 42 16,-21 0-1,21 21-15,-22-21 0,22 22 0,0-22 16,0 21-16,-21-21 0,21 1 0,0 20 16,-21-21-16,21 0 0,0 0 15,0 1-15,0-1 0,0 0 16,21-21 0,0 0-16,1 0 15,-22-21-15,21 0 0,0 21 0,-21-22 16,21 1-16,0 0 0,-21-21 0,0 21 15,21-1-15,1-20 16,-22 21-16,0-21 0,0-1 0,21 22 16,-21 0-16,0 0 0,21 0 0,-21 42 31,0 0-31,0 0 0,0 0 0,0 0 16,0 22-16,0-22 0,0 21 0,0-21 15,21 1-15,-21 20 0,21-21 16,-21 0-16,21 0 0,1 1 0,-1-1 15,0 0-15,0-21 0,0 0 0,22 21 16,-22-21-16,0 0 0,0 0 16,21 0-16,-20 0 0,-1-21 0,21 0 15,-21 0-15,0 21 0,22-43 16,-22 22-16,0 0 0,0-21 16,0-1-16,1 1 0,-22 0 0,0-22 15,21 22-15,-21-22 0,0 22 0,0-22 16,0 22-16,0-21 0,0 20 15,0 1-15,0 0 0,0 20 0,0 1 16,0 0-16,0 0 0,0 42 31,0 0-31,0 0 0,0 22 16,0-22-16,0 21 0,0 22 16,0-22-16,0 22 0,0-22 0,0 21 15,0 1-15,0-22 0,0 1 16,0 20-16,0-42 0,0 22 15,21-1-15,-21-21 0,21 0 0,0 0 16,0 1-16,1-1 0,20-21 0,-21 0 16,0 0-16,0 0 0,22 0 15,-22 0-15,0 0 0,0-21 0,0-1 16,1 1-16,-1 0 0,0 0 0,-21 0 16,0 0-16,0-1 0,21 1 15,-21 0-15,0 0 0,21 21 16,-21 21-1,0 0 1,0 0-16,0 1 0,0-1 16,0 0-16,-21 0 0,21 0 0,0 0 15,0 1-15,0-1 0,0 0 16,21-21-16,0 0 0,1 0 16,-1 0-16,21 0 0,-21 0 0,0 0 15,22 0-15,-22 0 0,0-21 16,0 21-16,22-21 0,-22-1 0,0 1 15,0 0-15,0 0 0,0 0 0,-21 0 16,0-1-16,22-20 0,-22 21 16,0 0-16,21 21 0,-21-21 0,0-1 15,0 44 17,0-1-32,0 0 0,0 0 0,0 21 15,0-20-15,0 20 0,0 0 0,0 1 16,-21 20-16,21-21 0,0 22 15,0-1-15,0 1 0,0-1 0,0 22 16,0-21-16,0 20 0,0-20 0,0 20 16,0-20-16,0 21 0,0-22 0,0 22 15,0-22-15,0 1 0,21-1 16,-21 22-16,0-43 0,0 22 0,0-1 16,0-20-16,0-1 0,0 0 0,0-21 15,0 22-15,0-22 0,-21-21 16,21 21-16,-22-21 0,1 0 15,0 0-15,0-21 0,0 21 0,0-21 16,-1-22-16,1 22 0,0-21 0,-21 0 16,-1-1-16,22-20 0,-21-1 15,21 1-15,0-22 0,-1 0 0,1 22 16,21-22-16,-21 1 0,21-22 16,0 21-16,0 0 0,21 1 0,0-1 0,1 22 15,-1-22-15,21 21 0,-21 22 16,22-21-16,-1-1 0,-21 22 15,21-1-15,43-62 0,-64 62 16,22 1-16,-22 0 0,21-1 16,-21 1-16</inkml:trace>
  <inkml:trace contextRef="#ctx0" brushRef="#br1" timeOffset="44412.96">13547 5969 0,'0'-21'0,"0"42"0,-22-63 16,22 21-16,0-22 0,-21 22 0,21 0 15,0 0-15,0-22 0,0 22 16,0 42 0,0 1-16,0-1 15,-21 21-15,21 0 0,0 22 16,0-22-16,-21 1 0,21 20 0,0-21 16,-21 22-16,0-22 0,21 22 0,-22-22 15,1 0-15,0 1 16,21-1-16,0 0 0,-21-20 0,21-1 15,0 0-15,21-42 32,0 0-32,-21-22 15,21 22-15,1-21 0,-1 21 16,0-22-16,-21 22 0,21-21 0,0-1 16,0 22-16,-21-21 0,22 21 0,-1-22 15,-21 22-15,21 0 16,0 21-16,-21 21 15,0 0-15,0 1 0,0-1 16,0 0-16,0 0 0,0 0 16,0 22-16,0-22 0,0 0 0,0 21 15,0-21-15,21 1 0,-21 20 0,21-21 16,1-21-16,-22 21 0,21 0 16,0-21-16,0 0 0,0 0 0,0 0 15,1 0-15,-1 0 0,21 0 0,-21 0 16,0 0-16,1-21 0,20 0 15,-21 0-15,0 0 0,0-22 0,1 22 16,-1-21-16,0 21 0,-21-22 16,21 22-16,-21-21 0,21 0 15,-21-1-15,0 1 0,0 0 0,0-1 16,0 1-16,0 0 0,0 20 16,0 1-16,0 0 0,0 0 0,0 42 31,0 0-31,0 0 0,0 22 15,-21-1-15,21-21 0,0 22 0,-21-1 16,21 0-16,0 1 0,0-1 0,0 0 16,0-21-16,0 22 0,0-1 15,0-21-15,0 0 0,21 1 0,0-1 16,0 0-16,1-21 16,-1 0-16,0 0 0,0 0 0,0 0 15,0 0-15,1 0 0,-1-21 16,0 0-16,0-1 0,0 1 15,0 0-15,1 0 0,-1 0 0,0 0 16,-21-1-16,21-20 0,-21 21 0,21 0 16,-21 0-16,0-22 0,0 22 15,0 0-15,0 42 32,0 0-32,0 0 15,0 1-15,-21-1 0,21 0 0,-21 21 16,21-21-16,0 1 0,0 20 0,0-21 15,0 0-15,0 22 0,0-22 16,0 0-16,21 0 0,0 0 16,0 0-16,1-21 0,-1 0 15,0 0-15,0 0 0,0 0 16,0 0-16,1 0 0,-1-21 0,21 0 16,-21 0-16,0 0 0,1 0 0,-1-1 15,0-20-15,0 21 0,-21-21 16,21 20-16,0-20 0,1 0 0,-1 21 15,-21-22-15,21 1 0,-21 0 16,21-22-16,-21 22 0,0-1 0,21 1 16,-21 0-16,21-1 0,-21 22 0,0 0 15,0 0-15,0 42 16,0 0-16,0 0 16,-21 22-16,0-1 0,0 0 0,21 1 15,-21-1-15,21 0 0,-21 1 16,21-1-16,0 0 0,0 1 0,0-22 15,0 21-15,0 1 0,0-22 16,21 21-16,0-21 0,0 0 0,21 1 16,-20-22-16,20 21 0,-21-21 0,21 0 15,1 0-15,-1 0 0,-21 0 16,22-21-16,-1 21 0,0-22 0,-21 1 16,22-21-16,-1 21 0,-21 0 15,0-22-15,1 1 0,-1 0 16,0-1-16,0 1 0,-21-22 0,21 22 15,-21-21-15,0-1 0,0 1 0,0-1 16,0 22-16,0-1 0,0 1 16,0 0-16,0 21 0,0-1 0,0 44 31,0 20-31,-21-21 0,0 21 0,21 22 16,-21-22-16,21 22 0,-21-22 0,21 22 15,-22-22-15,1 21 0,21-20 16,0-1-16,-21 22 0,21-22 0,-21 0 15,21 1-15,0-1 0,0-21 16,0 21-16,0-20 0,0 20 16,0-21-16,0 0 0,0 0 15,0-42 17,0 0-32,0 0 15,21 0-15,-21-22 0,21 22 16,0 0-16,-21 0 0,22 0 0,-1-22 15,0 22-15,-21 0 0,21 0 0,0 0 16,0 0-16,1-1 0,-1 22 16,0 0-16,0 0 15,-21 22 1,0-1-16,0 0 0,0 21 16,0-21-16,0 1 0,0-1 0,0 21 15,0-21-15,0 0 0,0 22 0,0-22 16,21 0-16,0 0 0,1 0 15,-1-21-15,-21 22 0,42-22 0,-21 0 16,0 0-16,1 0 0,20 0 0,-21 0 16,21 0-16,-20-22 0,20 22 15,-21-21-15,21 0 0,-20 0 16,-1-21-16,0 20 0,0-20 0,0 21 16,0 0-16,1-43 15,-22 43-15,0 0 0,0 0 0,0 42 47,-22 0-47,22 0 0,-21 0 16,21 1-16,0-1 0,0 21 15,0-21-15,0 0 0,0 1 0,0-1 16,0 0-16,21 0 0,1-21 0,-1 21 16,0-21-16,0 0 0,21 0 15,-20 0-15,20 0 0,-21 0 0,21 0 16,-20 0-16,20 0 0,-21-21 0,0 0 15,22 0-15,-22 0 0,0-1 16,-21 1-16,21-21 0,-21 21 16,21-22-16,-21 22 0,0 0 0,0 0 15,0 0-15,0 0 0,0 42 32,0 0-32,0 0 0,0 0 15,-21 0-15,21 1 0,-21-1 16,21 0-16,0 21 0,-21-21 0,0 1 15,21-1-15,-22 0 0,22 0 16,0 0-16,0 0 0,-21-21 16,21 22-16,-21-22 15,21-22 1,0 1-16,0 0 16,0 0-16,0 0 0,0 0 0,21-1 15,0-20-15,1 21 0,-1-21 0,-21-1 16,21 22-16,0 0 0,21-21 15,-20 20-15,-1 1 0,0 0 0,0 21 16,0 0-16,0 0 16,1 21-16,-1 0 0,-21 22 15,0-22-15,0 0 0,0 21 0,0-20 16,0 20-16,0 0 0,0-21 16,0 1-16,0 20 0,0-21 15,0 0-15,0 0 0,0 1 16,0-1-16,-21-21 0,-1 0 15,22-21 1,0-1-16,-21 1 16,21 0-16,-21 0 0,21 0 15</inkml:trace>
  <inkml:trace contextRef="#ctx0" brushRef="#br1" timeOffset="44587.86">16764 5757 0,'-21'0'0,"42"0"0,-63 0 16,20 0 0,1 0-1,0 0-15,0 0 16,0 0 0,0 0-16,-1 0 15,1 0-15</inkml:trace>
  <inkml:trace contextRef="#ctx0" brushRef="#br1" timeOffset="44807.73">14626 5990 0,'-21'21'0,"42"-42"0,-21 42 31,21-21-31,0 0 0,1 0 16,-1 0-16,0 0 0,21 0 16,-21 0-16,1-21 0,-1 0 0,0 21 15,0-21-15,-21 0 0,0 0 16</inkml:trace>
  <inkml:trace contextRef="#ctx0" brushRef="#br1" timeOffset="44984.63">14330 5715 0,'-21'0'31,"42"0"-15,0 0-1,0 0-15,0 0 16,0 0-16,-21-21 0</inkml:trace>
  <inkml:trace contextRef="#ctx0" brushRef="#br1" timeOffset="45484.35">18203 5630 0,'0'-21'0,"0"42"0,0-63 16,0 21-16,0 0 0,21 21 16,-21 42-1,0-21-15,0 22 16,0-1-16,0 0 0,0 1 15,-21 20-15,0 1 0,21-22 0,-21 21 16,0-20-16,0-1 0,-1 22 16,22-22-16,-21-21 0,21 21 0,-21 1 15,21-22-15,-21 21 0,21-21 16,0 1-16,0-1 0,21-42 31,-21-1-31,0 1 16,0 0-16</inkml:trace>
  <inkml:trace contextRef="#ctx0" brushRef="#br1" timeOffset="46340.86">17738 6011 0,'0'0'0,"0"22"16,21-1-1,21-21 1,-21 21-16,0-21 0,22 0 0,-1 0 15,0 0-15,1 0 0,-1 0 16,22 0-16,-1 0 0,-21 0 0,22 0 16,-1 0-16,1-21 0,-22 0 0,1 21 15,-1-22-15,0 1 0,-21 0 16,22 0-16,-43 0 0,21-22 16,-21 22-16,0-21 0,0 21 15,0-22-15,0 22 0,0 0 0,0 0 16,-21 21-16,0 21 15,-1 0 1,22 22-16,-21-1 0,21-21 0,0 21 16,-21 1-16,21-1 0,-21 0 15,21 1-15,-21-22 0,21 21 0,0-21 16,0 22-16,-21-22 0,21 0 0,0 0 16,0 0-16,-22 1 0,22-1 15,0 0-15,0 0 0,22-42 47,-22 0-31,21 21-16,0-21 15,-21-1-15,21 22 0,-21-21 16,21 0-16,-21 0 0,21 21 16,1-21-16,-1 21 15,0 0 1,-21 21-1,21 0-15,-21 0 16,0 0-16,21 1 0,0-1 16,-21 0-16,0 0 15,22-21-15,-1 21 0,-21 0 0,21-21 16,0 0-16,-21 22 0,21-22 0,0 0 16,1 0-16,-1 0 15,0 0-15,0 0 0,0-22 0,0 1 16,1 21-16,-1-21 0,0 0 0,21 0 15,-42 0-15,21-22 0,1 22 16,-1 0-16,0-21 0,-21 20 0,0-20 16,21 0-16,-21 21 0,0-1 15,0 1-15,0 0 0,-21 21 16,0 0 0,0 21-16,-1 0 15,1 1-15,0-1 0,21 21 0,0-21 16,-21 0-16,21 22 0,0-22 0,-21 0 15,21 0-15,0 22 0,0-22 16,0 0-16,0 0 0,0 0 16,21 0-16,0-21 0,0 0 15,0 0-15,1 0 0,-1 0 16,0 0-16,21 0 0,-21 0 0,22-21 16,-1 0-16,0 0 0,1 21 15,-1-21-15</inkml:trace>
  <inkml:trace contextRef="#ctx0" brushRef="#br1" timeOffset="47981.32">20151 5821 0,'0'-21'0,"0"42"0,0-63 16,0 20-16,-22 22 16,1 0-1,0 0-15,21 22 0,-21-22 0,0 21 16,0 21-16,-1-21 0,1 0 15,21 22-15,-21-22 0,21 21 0,-21-21 16,21 22-16,0-1 0,0-21 16,0 22-16,0-22 0,0 0 15,0 0-15,21 0 0,0 22 0,0-22 16,1-21-16,-1 21 0,0 0 16,0-21-16,21 0 0,-20 0 0,20 0 15,-21 0-15,21 0 0,1 0 0,-22 0 16,21 0-16,1-21 0,-1 0 15,-21 0-15,21-1 0,-20 1 0,20-21 16,-21 0-16,0 20 0,22-41 16,-22 21-16,0-1 0,0-20 0,0-1 15,-21 1-15,21-1 0,1 1 16,-22-1-16,21 22 0,-21 0 16,0-1-16,0 1 0,21 21 0,-21 0 15,0-1-15,21 1 0,-21 42 31,0 1-31,0-1 0,-21 21 16,0-21-16,0 22 0,21-1 16,-22 21-16,1-20 0,0 20 0,21-20 15,-21 20-15,21-21 0,-21 22 16,21-22-16,0 1 0,0-1 0,0 0 16,0-21-16,0 22 0,21-22 0,0 0 15,0 0-15,0 0 16,22 1-16,-1-22 0,-21 21 0,22-21 15,-1 0-15,0 0 0,1 0 16,-1 0-16,-21 0 0,21 0 0,1-21 16,-22-1-16,21 22 0,-21-21 0,1-21 15,-1 21-15,0 0 0,-21-22 16,0 1-16,0 21 0,0-22 0,0 22 16,0-21-16,0 21 0,0 0 0,0-1 15,-21 1-15,0 21 0,-1 0 16,1 0-16,0 0 0,0 0 0,-21 21 15,20-21-15,1 43 0,-21-22 16,21 0-16,0 0 0,-1 22 16,1-22-16,21 0 0,0 21 0,0-21 15,0 1-15,0-1 0,0 0 16,0 0-16,0 0 0,0 0 0,21-21 16,1 0-16,-1 22 0,0-22 0,0 0 15,0 0-15,0 0 0,1 0 16,20-22-16,-21 22 0,0-21 0,0 0 15,1 0-15,-1 0 0,-21 0 0,21-1 16,0-20-16,0 21 0,-21-21 16,0 20-16,21 1 0,1-21 15,-22 63 1,-22 0 0,1 0-16,21 1 0,0-1 0,-21 21 15,0-21-15,21 0 0,0 1 16,0-1-16,0 0 0,0 0 0,0 0 15,0 0-15,0 1 0,21-22 16,0 0-16,22 0 16,-22 0-16,0 0 0,21 0 0,-21 0 15,1 0-15,20 0 0,-21-22 0,0 1 16,0 0-16,22 0 0,-22 0 16,0-22-16,0 22 0,0-21 0,22 21 15,-22-22-15,0 1 0,0 21 16,-21 0-16,21 0 0,-21-1 15,22 1-15,-22 42 16,0 1 0,0-1-16,0 21 0,0-21 0,0 0 15,0 22-15,0-22 0,0 0 0,0 0 16,0 22-16,0-22 0,0 0 16,0 0-16,0 0 0,0 0 15,0 1 1,0-44 15,0 1-15,0 0-16,0 0 0,-22 0 15,22 0-15,0-1 0,0 1 16,-21 21-16,0 0 16,0 0-16,0 21 15,0 1 1,21-1-16,0 0 15,0 0-15,0 0 0,21-21 16,-21 21-16,21-21 0,0 0 16,0 0-16,0 0 0,1 0 15,-1 0-15,0 0 0,21 0 0,-21 0 0,22 0 16,-1 0-16,-21 0 16,22 0-16,-1-21 0,-21 0 0,21 21 15,-20-21-15,20 0 0,-21-22 0,21 22 16,-20 0-16,-1-21 0,0 21 15,0-22-15,0 22 0,0-21 16,-21 21-16,0-1 0,0 1 0,-21 21 31,0 0-31,0 0 0,21 21 0,0 1 16,-21-1-16,21 0 0,0 0 16,0 0-16,0 0 0,0 1 0,0-1 15,0 0-15,0 0 0,0 0 16,0 0-16,0 1 0,0-1 15,0 0-15,0 0 16,-21-21 0,-1 0-16,1 0 15,0 0-15,0 0 16,0 0-16,0 0 16,-1-21-16,1 21 0,0 0 15,0 0-15,0 0 0,0 0 16,-22 0-16</inkml:trace>
  <inkml:trace contextRef="#ctx0" brushRef="#br1" timeOffset="49356.93">1101 8890 0,'0'-21'16,"0"0"-1,0 0-15,0-1 16,21 1-16,0 0 16,0 0-16,0 21 0,0-21 15,1 21-15,-1 0 16,0 0-16,0 0 0,0 21 0,0 0 16,-21 0-16,22 0 0,-22 22 15,0-22-15,0 21 0,0-21 0,0 22 16,0-22-16,0 0 0,0 21 15,-22-20-15,1-1 0,21 0 0,-21 0 16,0 0-16,0 0 0,0 1 16,-1-22-16,1 0 15,21-22 17,0 1-17,21 0 1,1 21-16,20 0 15,-21 0-15,0 0 0,0 0 0,1 0 16,-1 0-16,21 21 0,-21-21 16,0 21-16,-21 1 0,22-1 15,-22 0-15,0 0 0,0 0 16,0 0-16,0 22 0,-22-22 0,1 0 16,0 0-16,0 0 0,-21 1 15,-1-1-15,22-21 0,-21 21 0,-1-21 16,22 0-16,-21 21 0,21-21 15,-22 0-15,1 0 0,21 0 0,0 0 16,-22 0-16,22-21 0,0 21 16,0-21-16,21 0 15,-21 21-15,21-22 0,0 1 0,0 0 16,0 0 0,21 0-16,0 21 0,0-21 15,0 21-15,1-22 0,20 1 0,-21 21 16,21-21-16</inkml:trace>
  <inkml:trace contextRef="#ctx0" brushRef="#br1" timeOffset="49556.34">2011 9123 0,'0'0'15,"21"0"-15,-21-21 16,0 0 31</inkml:trace>
  <inkml:trace contextRef="#ctx0" brushRef="#br1" timeOffset="52553.2">3598 8488 0,'0'0'16,"0"-21"-16,0 0 15,-21 21-15,21 21 16,0 0-16,0 21 15,-21 1-15,21-1 0,0 0 16,-21 22-16,0-1 0,21 1 0,0-1 16,-22 1-16,1-22 0,0 22 15,0-22-15,0 0 0,0 1 0,-1-1 16,1-21-16,0 0 0,0 0 0,0 1 16,0-22-16,-1 0 15,1 0-15,0-22 16,21 1-16,-21 0 15,21 0-15,0 0 0,0 0 16,0-22-16,0 22 0,0-21 0,0-1 16,0 22-16,0-21 0,0 0 15,0 20-15,0-20 0,0 21 0,0 0 16,0 0-16,21 21 16,0 21-16,-21 0 0,21 0 15,1 21-15,-22-20 0,21 20 16,0 0-16,0-21 0,0 22 0,0-1 15,1 0-15,-1-20 0,0 20 0,0-21 16,0 0-16,0 22 16,1-22-16,20 0 0,-21-21 0,0 21 0,22-21 15,-22 0-15,21 0 0,0 0 16,1 0-16,-22 0 0,21-21 16,1 0-16,-1 0 0,0-1 0,-21 1 15,22 0-15,-1-21 0,-21 21 0,22-22 16,-22 1-16,0 0 0,0-1 15,0 1-15,-21-22 0,0 1 0,0 21 16,0-22-16,0 22 0,0-22 16,-21 22-16,0-22 0,0 22 0,0 0 15,-1-22-15,1 43 0,-21-21 0,21 21 16,-22-1-16,22 1 0,-21 21 16,21 0-16,-22 21 0,1 1 0,21-1 15,-21 21-15,20 0 0,-20 1 16,21-1-16,0 22 0,21-1 15,0-21-15,0 22 0,0-1 0,0 1 16,21-1-16,0-20 0,21-1 16,-20 0-16,-1 1 0,21-22 0,-21 21 15,22-21-15,-22 1 0,21-1 16,-21-21-16,22 0 0,-22 0 0,21 0 16,-21 0-16,0 0 0,22 0 0,20-21 15,-42-1-15,22 1 16,-22 0-16,21 0 0,-21 0 0,1 0 15,20-22-15,-21 22 0,-21 0 0,0-21 16,0 20-16,0-20 0,0 21 16,0 0-16,0 0 0,-21 21 15,0 0-15,0 0 16,-1 21-16,1 0 16,21 0-16,-21 0 0,21 22 0,0-1 15,0-21-15,0 21 0,0-20 16,0 20-16,0-21 0,0 0 0,0 22 15,0-22-15,0 0 0,21-21 0,0 21 16,1-21-16,-1 0 0,0 0 16,0 0-16,21 0 0,1 0 0,-1 0 15,0 0-15,1 0 0,-1-21 16,0 0-16,1 0 0,-1-1 0,-21 1 16,22-21-16,-22 21 0,21-22 15,-21 1-15,-21 0 0,21-1 0,-21 1 16,0 0-16,0-1 0,0 1 15,0 0-15,0-1 0,0 1 0,0 21 16,0-21-16,0 20 0,0 1 0,-21 42 31,21 1-31,0-1 16,0 21-16,0 0 0,0 1 0,-21 20 16,21-20-16,0 20 15,-21 1-15,21-22 0,0 21 0,0 1 0,-21-1 16,21 1-16,-21-1 0,21 1 0,0-1 15,0 1-15,0-1 16,-22 22-16,22-21 0,-21 20 0,21 1 16,-21-22-16,21 22 0,0-21 0,0-1 15,-21-21-15,21 22 0,-21-1 0,21 1 16,0-1-16,0-20 0,0 20 16,0-20-16,0-1 0,0 0 0,0-21 15,0 1-15,0-1 0,21 0 0,0-21 16,0 0-16,0 0 0,1 0 15,-1 0-15,21-21 0,-21 0 16,0-1-16,22-20 0,-22 21 0,21-21 16,1-1-16,-1 1 0,21-22 0,-20 22 15,-1-21-15,-21 20 0,0-20 0,22-1 16,-22-42-16,-21 43 16,0-1-16,0 1 0,-21-1 0,0 1 15,-22-1-15,1 1 0,21-1 0,-22 22 16,-20-21-16,21 20 0,-1 1 15,-20 21-15,-1-22 0,22 22 16,-22 0-16,22 0 0,0 21 0,-1 0 16,22 0-16,0 0 0,42 0 31,0 0-31,1 0 0,20 0 0,0 0 16,1 0-16,-1-21 0,0 21 15,1-21-15,-1 21 0,0-22 0,1 1 16,-1 0-16,21 0 0,-20 0 0,-1 0 15,0-1-15,1 1 0,-1 0 16,-21-21-16,22 21 0,-22-22 16,-21 22-16,0 0 0,0 0 0,0-22 15,0 22-15,0 0 0,-21 21 16,-1-21-16,1 0 0,0 21 0,0 0 0,0 0 16,0 0-16,-1 0 0,1 0 15,0 21-15,0 0 0,0 21 16,0-20-16,21 20 0,0-21 0,-22 21 15,22 1-15,0-1 0,0-21 16,0 22-16,0-22 0,0 0 0,0 0 16,0 0-16,22 0 0,-1-21 0,0 0 15,0 0-15,0 0 0,0 0 16,1 0-16,-1 0 0,21-21 0,-21 0 16,0 21-16,1-21 0,-1 0 0,0 0 15,0-22-15,0 22 0,-21-42 16,21 41-16,-21-20 0,0 21 15,0 0-15,0-22 0,0 22 0,0 0 16,0 42 15,0 0-31,0 1 0,-21-1 0,21 0 16,0 0-16,0 21 0,0-20 16,0-1-16,0 21 0,0-21 0,0 0 15,0 1-15,21-22 0,1 21 0,-22 0 16,21-21-16,0 0 0,0 0 15,0 0-15,0 0 0,1 0 16,-1 0-16,0-21 0,0 0 0,0 21 16,0-22-16,1 1 0,-22 0 15,21 0-15,-21 0 0,21-22 0,-21 22 16,0 0-16,0-21 0,0 21 16,0-1-16,0 1 0,0 0 15,0 0-15,0 42 16,0 0-16,0 0 15,0 22-15,0-22 0,0 21 16,0 1-16,0-22 0,0 21 0,0-21 16,0 22-16,21-22 0,0 0 0,-21 0 15,21-21-15,1 21 0,-1-21 16,0 0-16,0 0 0,21 0 16,-20 0-16,-1-21 0,0 21 0,0-21 15,0 0-15,22 0 0,-22-1 16,0 1-16,21-21 15,-42 0-15,21 20 0,1-62 16,-22 63-16,0-22 0,0 22 16,0 0-16,0 0 0,0 0 0,0 42 31,0 0-31,-22 0 16,22 21-16,0-20 0,0 20 0,0-21 15,0 21-15,0-20 0,0-1 0,0 21 16,0-21-16,0 0 0,0 1 15,22-1-15,-1 0 0,0-21 16,0 0-16,0 0 0,0 0 0,22 0 16,-22 0-16,21 0 0,-21-21 15,22 0-15,-1 21 0,-21-22 16,22-20-16,-1 21 0,-21 0 16,21-22-16,-20 1 0,-1 0 0,0-1 15,0 1-15,0 0 0,-21-1 16,21 1-16,-21 0 0,0-43 0,0 43 15,0 21-15,0-22 0,0 22 16,-21 21 0,0 21-16,21 0 0,0 1 15,-21 20-15,0-21 0,0 21 16,21 1-16,0-1 0,0 0 16,0 1-16,0-1 0,0 0 0,0 1 15,0-1-15,0-21 0,0 22 0,0-22 16,21 0-16,0 0 0,0 0 15,0 0-15,43-21 0,-43 0 16,0 0-16,21 0 0,-20 0 0,-1-21 16,21 21-16,-21-21 0,0 0 15,22-21-15,-22 20 0,0 1 16,0-21-16,0 0 0,1-1 0,-1 1 0,0 0 16,-21-22-16,0 22 15,0-22-15,21 22 0,-21-22 0,0 22 16,0 0-16,21-1 0,-21 1 0,0 0 15,0 21-15,0-1 0,0 1 16,0 42 0,0 1-16,0-1 0,-21 21 0,0 0 15,21 1-15,0-1 0,0 22 16,0-22-16,0 0 0,0 22 0,0-1 16,0-20-16,0-1 0,0 0 0,0 22 15,0-43-15,21 21 0,0-21 16,0 22-16,-21-22 0,22 0 0,-1-21 15,0 0-15,0 21 0,0-21 16,0 0-16,1 0 0,-1-21 16,0 0-16,-21 0 0,0 0 15,21-1-15,-21 1 0,21 0 0,-21-21 16</inkml:trace>
  <inkml:trace contextRef="#ctx0" brushRef="#br1" timeOffset="52771.66">7408 8509 0,'0'0'16,"-21"0"-16,0 21 15,42-21 1,0 0 0,0 0-16,1 0 0,20 0 15,-21 0-15,0 0 0,0 0 16,22 0-16,-22 0 0,0 0 0,0 0 15,0-21-15,1 21 0,-1 0 0,0 0 16,-21-21-16</inkml:trace>
  <inkml:trace contextRef="#ctx0" brushRef="#br1" timeOffset="53471.79">8403 8530 0,'-21'0'0,"42"0"0,-63 0 0,21 21 0,-1-21 16,22 22-1,22-22 1,-1 0-16,0 0 0,21 0 16,1 0-16,-1 21 0,0-21 0,1 0 15,-1 0-15,21 0 0,-20 0 16,-1 0-16,22 0 0,-22 0 0,0 0 15,22 0-15,-22 0 0,0 0 16,1 0-16,-22 0 0,21 0 0,-21-21 16,1 21-16,-22-22 15,0 1-15,0 0 16,-22 21-16,22-21 16,-21 21-16,0-21 0,0 0 15,-21 21-15,20-22 0,-20 22 0,21 0 16,-21 0-16,20-21 0,-20 21 15,21 0-15,0 0 0,0 0 0,-1 0 16,44 0 15,20 21-31,-21-21 0,0 0 16,22 0-16,-22 0 0,21 22 0,-21-22 16,22 0-16,-22 21 0,0 0 15,0-21-15,0 21 0,-21 0 16,0 0-16,0 1 0,0-1 0,0 21 15,0-21-15,-21 0 0,-21 22 0,21-1 16,-1-21-16,-20 22 0,0-1 16,21-21-16,-22 21 0,1-20 0,21-1 15,-22 21-15,22-21 0,0 0 0,0-21 16,0 22-16,0-1 0,-1-21 16,22 21-16,0-42 15</inkml:trace>
  <inkml:trace contextRef="#ctx0" brushRef="#br1" timeOffset="55998.06">10456 8128 0,'0'0'0,"21"-21"0,-21 0 0,0 0 16,0-1-16,22 1 0,-22 0 0,0 0 15,0 0-15,0 0 0,0-1 0,0 1 16,0 0-16,0 0 16,-22 21-16,1 0 15,0 0-15,0 0 0,0 21 16,21 21-16,-21 1 0,-1-1 16,1 22-16,21-22 0,-21 43 0,21-22 15,-21 1-15,21-22 0,0 21 0,-21 1 16,21-22-16,0 22 15,0-22-15,0 0 0,0 1 0,0-1 16,0-21-16,21 22 0,-21-22 0,21 0 16,0 0-16,22-21 0,-22 0 15,0 21-15,0-21 0,21 0 0,-20 0 16,20 0-16,-21-21 0,21 0 0,1 0 16,-1 0-16,0-1 0,-20-20 15,20 21-15,0 0 0,1-22 0,-1 1 16,0 21-16,-21-21 0,1-1 0,-1-20 15,0 20-15,-21-20 0,0 21 16,0-22-16,0 1 0,0-1 0,0 1 16,-21 20-16,0-20 0,-1 20 15,1 1-15,-21 0 0,21 21 16,-22-1-16,22 1 0,-21 0 0,0 21 16,-1 0-16,1 0 0,21 21 0,-22 0 15,1 1-15,21 20 0,0 21 16,0-20-16,-1 20 0,1 1 0,21-1 15,-21 1-15,21-1 0,0 1 0,0-1 16,0-20-16,0-1 0,21 0 16,0 1-16,1-1 0,-1 0 0,0-21 15,21 22-15,-21-22 0,22 0 16,20 0-16,-20 0 0,-1-21 16,0 0-16,22 0 0,-1 0 0,-20 0 15,20-21-15,-21 0 0,22 0 0,-22 0 16,22 0-16,-22-22 0,0 22 15,1 0-15,-22-21 0,0 20 0,0 1 16,0-21-16,1 21 0,-22-22 0,0 22 16,21 0-16,-21 0 0,-21 42 31,21 0-31,-22 0 0,1 1 16,0-1-16,21 0 0,-21 0 15,21 0-15,-21 22 0,21-22 16,0 0-16,-21 0 0,21 0 0,-22 0 15,22 1-15,0-1 0,22-21 47,-1-21-47,0-1 0,0 1 16,0 0-16,0-21 16,1 21-16,-22-1 0,21 1 0,0-21 15,-21 21-15,21 0 0,-21-1 0,21 1 16,0 21-1,1 21 1,-22 22-16,0-22 16,0 0-16,0 0 0,0 0 15,0 1-15,0-1 0,21 21 0,0-42 16,-21 21-16,21 0 0,0 1 0,-21-1 16,21-21-16,1 0 0,-1 0 15,21 0-15,-21 0 0,0 0 0,22 0 16,-22 0-16,0-21 0,21 21 0,-20-22 15,-1 1-15,0 0 0,21 0 0,-21 0 16,1 0-16,-1-22 0,0 22 16,0-21-16,-21-1 0,21-20 15,0 21-15,1-22 0,-22 22 0,0-22 16,21 1-16,0 20 0,-21-20 16,0 21-16,0-1 0,0 22 0,21-21 15,-21 21-15,0 42 16,0 0-1,0 0-15,-21 21 0,21 1 0,-21-1 16,0 22-16,21-22 0,0 21 16,-22 1-16,1-22 0,21 22 0,-21-22 15,21 0-15,0 1 0,0-1 0,0 0 16,0 1-16,0-22 0,0 0 0,21 0 16,0 0-16,1 1 0,-1-22 15,0 0-15,0 0 0,21 0 16,-20 0-16,20 0 0,-21 0 0,0-22 15,0 1-15,22 21 0,-22-21 16,0 0-16,0 0 0,0 0 0,1-1 16,-22-20-16,0 21 0,21 0 0,-21 0 15,21 21-15,-21-22 0,0 44 32,-21-1-17,21 0-15,-21 0 0,21 0 16,0 0-16,-22 1 0,22-1 15,0 0-15,0 0 0,0 0 0,22 0 16,-1-21-16,0 0 16,0 0-16,0 0 0,0 0 15,1 0-15,20 0 0,-21 0 0,0 0 16,22-21-16,-22 21 0,0-21 16,21 0-16,-21 0 0,1 0 0,-22-1 15,21 1-15,0 0 0,-21 0 0,0 0 16,0 0-16,21 21 15,-21-22-15,0 44 16,0-1 0,0 0-16,0 0 15,0 0-15,-21 22 0,21-22 16,-21 21-16,21 0 0,0 1 0,-21-1 16,21 0-16,-22 22 0,22-22 0,0 22 15,0-22-15,0 22 0,0-1 16,0 1-16,0-1 0,-21-21 0,0 22 15,21-1-15,0 22 0,0-21 0,0-1 16,0 1-16,0-1 0,0 1 0,-21-1 16,0 1-16,0-1 0,21-21 15,-22 1-15,1 20 0,0-20 0,0-22 16,0 21-16,0-21 0,-1 0 0,1 1 16,0-22-16,0 0 0,0 0 15,-22 0-15,22 0 0,0 0 0,0-22 16,0-20-16,0 0 0,-1-1 15,22-20-15,-21 21 0,0-22 0,21 1 16,0-1-16,0-21 0,0 1 0,0-1 16,21 0-16,0 1 0,1-1 0,-1 22 15,21-22-15,-21 21 0,22-20 16,-1 20-16,0 1 0,1-1 16,-1 1-16,21-1 0,1 22 0,42-43 15,-43 43-15,1-22 16,-1 22-16,1 0 0,-22-1 0,0 1 0,22 0 15,-22-1-15</inkml:trace>
  <inkml:trace contextRef="#ctx0" brushRef="#br1" timeOffset="58420.67">14563 7874 0,'0'-21'0,"0"42"0,0-63 0,0 21 0,0-1 15,0 1-15,-22 21 16,1 0 0,21 21-16,-21 1 0,21-1 0,0 21 15,0 0-15,-21 1 16,0-1-16,0 22 0,21-22 0,-22 21 15,1-20-15,21 20 0,-42 22 16,21-43-16,0 1 0,-1-22 16,1 21-16,0-21 0,21 0 0,0 1 15,-21-1-15,42-21 32,-21-21-32,21-1 0,0 1 15,1 0-15,-1 0 0,0-21 16,0 20-16,0-20 0,0 0 0,1-1 15,-1 1-15,0 0 0,0-1 0,0 22 16,0-21-16,-21 21 0,22 0 16,-1-1-16,0 22 15,-21 22-15,0-1 0,21 21 16,-21-21-16,21 22 0,-21-22 0,0 21 16,21-21-16,-21 22 0,0-22 15,0 21-15,0-21 0,22 0 0,-1 1 16,-21-1-16,0 0 0,21-21 0,0 21 15,0-21-15,0 0 0,1 0 16,-1 0-16,0 0 0,0 0 0,0 0 16,22-21-16,-22 21 0,0-21 0,21 0 15,-21-1-15,1 1 0,-1 0 16,0-21-16,0-1 0,0 22 16,0-42-16,1 20 0,-1 1 0,0-21 15,-21 20-15,0 1 0,0-22 16,21 22-16,-21 21 0,0-21 0,0 20 15,0 1-15,0 42 32,-21 1-32,21 20 0,0-21 0,-21 21 15,21 1-15,-21-1 0,21 22 0,-22-22 16,22 0-16,0 1 0,0-1 16,0 0-16,0 1 0,0-1 0,0-21 15,0 0-15,0 0 0,0 1 16,22-1-16,-1-21 0,0 0 0,0 21 15,0-21-15,0 0 0,1 0 16,-1 0-16,21 0 0,-21-21 0,0 21 16,1-21-16,-1-1 0,21 1 0,-42 0 15,21 0-15,0-21 0,1-1 16,-1 22-16,-21-21 0,0-1 0,21 22 16,-21-21-16,0 21 0,21 0 15,-21-1-15,0 1 0,0 42 16,0 1-1,0-1-15,0 0 0,0 21 16,0-21-16,0 22 0,0-22 16,0 21-16,0-21 0,0 22 0,0-22 15,0 0-15,0 0 0,0 0 0,0 1 16,0-1-16,21-21 0,0 21 16,1-21-16,-1 0 0,0 0 0,0 0 15,0 0-15,0 0 0,1 0 0,-1 0 16,21-21-16,-21 0 0,0 21 15,1-43-15,20 22 0,-21 0 0,0-21 16,0-1-16,1 1 0,-1 0 0,0-22 16,-21 1-16,21 20 15,0-20-15,0 20 0,1 1 0,-22 0 16,21-1-16,0 1 0,-21 21 0,0 0 16,0 0-16,0-1 0,0 44 31,0-1-31,0 0 0,0 0 15,-21 21-15,0 1 0,21-1 0,0 0 16,-22 22-16,1-22 0,21 1 0,0-1 16,0 21-16,0-20 0,0-22 15,0 21-15,0-21 0,0 22 0,0-22 16,0 0-16,21 0 0,1-21 0,-1 21 16,0-21-16,0 0 0,21 0 15,-20 0-15,-1 0 0,21 0 0,-21-21 16,22 0-16,-22 0 0,21 0 15,-21 0-15,0-1 0,22-20 0,-22 0 16,0-1-16,0-20 0,0 21 16,1-22-16,-1 22 0,-21-22 0,0 22 15,21-22-15,-21 22 0,0 21 16,0-21-16,0 20 0,0 1 0,0 42 16,0 1-1,-21-1-15,21 0 0,-21 21 16,21 1-16,0-1 0,-22 21 0,1-20 15,21-1-15,-21 22 0,21-22 16,0 0-16,-21 1 0,21-1 0,-21-21 16,21 21-16,0-20 0,0-1 15,0 0-15,0 0 0,0 0 0,21-21 32,0 0-32,0-21 15,0 0-15,-21 0 0,22 0 16,-1-1-16,0 1 0,0-21 15,0 21-15,0 0 0,1-1 16,-22-20-16,21 21 0,0 21 0,-21-21 16,0 42-1,0 0-15,0 0 16,0 0-16,0 1 0,0-1 16,0 0-16,0 0 0,0 0 15,0 0-15,0 1 0,21-22 0,0 21 16,0-21-16,1 21 0,-1-21 15,0 0-15,0 0 16,0 0-16,22 0 0,-22 0 0,0 0 16,21 0-16,-21-21 0,1 21 0,20-21 15,-21-1-15,0 1 0,22 0 16,-22-21-16,0 21 0,0-22 16,-21 22-16,21-21 0,-21 21 0,21-1 15,-21 1-15,0 0 0,0 42 31,-21 0-31,0 1 0,21-1 16,-21 21-16,21-21 0,0 22 16,0-22-16,0 21 0,0-21 0,0 0 15,0 1-15,0-1 0,0 0 0,0 0 16,21-21-16,0 21 0,0-21 16,1 21-16,20-21 0,-21 0 0,0 0 15,22 0-15,-22 0 0,21 0 0,-21 0 16,0-21-16,1 0 0,-1 0 15,0 21-15,0-21 0,0 0 16,-21-22-16,0 22 0,0-21 0,21 21 16,-21-22-16,0 22 0,0-21 15,0 21-15,0-1 0,0 1 0,0 42 32,0 1-32,-21-1 15,21 0-15,0 0 0,0 0 0,-21 0 16,21 1-16,-21-1 0,21 0 0,-21 0 15,21 0-15,0 0 0,0 1 16,0-1-16,-21 0 16,21-42 15,0 0-15,0-1-16,0 1 0,0 0 15,21-21-15,-21 21 0,21-22 16,-21 22-16,21-21 0,0-1 0,0 22 15,1-21-15,-1 21 0,0 0 0,0-1 16,0 1-16,22 0 0,-22 21 16,0 0-16,0 0 0,0 0 0,-21 21 15,21 22-15,1-22 0,-22 21 0,0-21 16,0 22-16,0-1 16,0 0-16,0 1 0,0-22 0,0 21 0,0-21 15,0 0-15,-22 1 0,22-1 16,-21 0-16,0 0 0,0-21 31,0 0-15,21-21-16,-21 0 0,-1 21 15,22-21-15</inkml:trace>
  <inkml:trace contextRef="#ctx0" brushRef="#br1" timeOffset="58616.55">17568 7726 0,'0'0'0,"-21"0"16,0 0 46,0 0-62,0 0 16,-1 0-16,1 0 0,-21 0 15</inkml:trace>
  <inkml:trace contextRef="#ctx0" brushRef="#br1" timeOffset="58800.45">16150 7895 0,'-21'0'0,"42"0"0,-63 0 15,21 21-15,42-21 31,0 0-31,0 0 0,0 0 0,0 0 16,22 0-16,-22 0 0,21-21 16,-21 21-16,1 0 0,20-21 0,-21 21 15,-21-21-15,0 0 0</inkml:trace>
  <inkml:trace contextRef="#ctx0" brushRef="#br1" timeOffset="58972.35">15663 7641 0,'0'0'15,"21"0"17,1 0-32,-1 0 0,0 0 15,0 0-15,0 0 0</inkml:trace>
  <inkml:trace contextRef="#ctx0" brushRef="#br1" timeOffset="59464.11">19600 7557 0,'0'-22'0,"-21"44"32,21-1-32,-21 0 0,0 0 15,0 21-15,21 1 0,-22-1 16,1 0-16,0 1 0,0 20 15,21-20-15,-21 20 0,0-21 0,-1 22 16,22-22-16,0 1 0,-21-1 0,21 0 16,-21-21-16,21 22 0,0-22 15,0 0-15,0 0 0,-21 0 0,21 1 16,0-1-16,-21-21 0,0 0 16,-1 0-1</inkml:trace>
  <inkml:trace contextRef="#ctx0" brushRef="#br1" timeOffset="60268.65">18732 8086 0,'0'0'0,"22"0"32,-1 0-32,21 0 0,-21 0 0,22 0 15,-1 0-15,0 0 0,1 0 0,20-21 16,1 21-16,-1-22 0,22 22 15,-1-21-15,-20 21 0,21-21 0,-22 0 16,22 21-16,-22-21 0,-20 0 16,20-1-16,-21 1 0,1 21 0,-22-42 15,21 21-15,-21 0 0,-21-1 16,0 1-16,0-21 0,0 21 16,0 0-16,0-22 0,0 22 0,0 0 15,-21 0-15,21 0 0,0-1 0,-21 22 16,0 0-16,0 0 15,21 22-15,-21-1 0,21 21 16,-22-21-16,22 22 0,-21-1 0,21 0 16,0 22-16,0-22 0,-21 0 15,0 22-15,21-22 0,-21 1 0,21-1 16,0 0-16,-21-21 0,21 22 0,-22-22 16,22 0-16,0 0 0,0 0 15,0 1-15,22-22 31,-22-22-31,21 22 16,0-21-16,-21 0 0,21 0 0,0 0 16,0-22-16,-21 22 0,22 0 0,-1-21 15,0 21-15,-21-1 0,0 1 16,21 0-16,0 21 16,-21 21-16,0 0 15,0 1-15,0-1 0,0 0 16,0 0-16,0 0 0,0 0 0,0 1 15,0-1-15,0 0 0,21 0 16,1 0-16,-22 0 0,21-21 16,0 22-16,0-22 0,0 0 0,0 0 15,22 0-15,-22 0 0,0 0 0,21 0 16,-20 0-16,20 0 0,-21 0 16,21-22-16,-20 22 0,20-21 0,-21 0 15,0 0-15,0-21 0,1 20 0,-1 1 16,0-21-16,-21 0 0,0 20 15,0 1-15,0-21 0,0 21 16,-21 42 0,0 0-16,-1 0 0,1 0 15,0 1-15,0 20 0,0-21 16,0 0-16,-1 22 0,22-22 0,-21 0 16,21 0-16,0 0 0,0 0 15,0 1-15,21-1 0,1-21 16,-1 0-16,0 0 0,0 0 0,21 0 15,-20 0-15,20 0 0,0 0 16,1 0-16,-22 0 0,21-21 0</inkml:trace>
  <inkml:trace contextRef="#ctx0" brushRef="#br1" timeOffset="60548.49">21315 7557 0,'0'0'15,"21"-43"-15,-21 1 0,0 0 0,0-1 0,0 22 16,0-21-16,0 63 16,0 21-1,0 1-15,-21-1 0,21 21 0,-21 1 16,21-22-16,-22 22 0,1-1 16,64 1-16,-43-1 0,-22-20 0,1 20 15,0-21-15,0 1 0,21-1 0,0 0 16,-21-20-16,21-1 0,0 21 0,0-21 15,-21-21-15,21 21 0,0 1 16,0-44 15,0 1-31</inkml:trace>
  <inkml:trace contextRef="#ctx0" brushRef="#br1" timeOffset="60844.32">21145 7493 0,'0'-21'0,"0"42"0,0-84 0,0 41 16,22-20-16,-1 21 0,0 0 15,0 0-15,21 21 0,-20-22 0,20 22 16,-21 0-16,0 0 0,22 0 16,-22 22-16,0-1 0,0 0 0,0 0 15,-21 21-15,21-20 0,-21 20 16,0 0-16,0 1 0,0-1 0,-21-21 15,0 21-15,0 1 0,0-1 0,-22-21 16,22 22-16,-21-22 0,0 0 16,20 0-16,-20 21 0,21-20 0,-21-22 15,20 21-15,1 0 0,0-21 16,21 21-16,0 0 0,21-21 31,0 0-31</inkml:trace>
  <inkml:trace contextRef="#ctx0" brushRef="#br1" timeOffset="61304.05">21738 7980 0,'0'0'0,"21"0"0,43-64 16,-43 43-16,-21 0 15,0 0-15,-21 0 16,0 21-16,-1 0 0,1 0 15,0 0-15,0 0 0,0 21 16,0-21-16,-22 21 0,22 0 0,0 0 16,-21 1-16,20-1 0,1 21 15,0-21-15,0 0 0,0 1 16,21 20-16,-21-21 0,21 0 0,0 0 16,0 1-16,0-1 0,21-21 0,0 21 15,0-21-15,0 0 0,0 0 16,22 0-16,-22 0 0,0 0 0,0 0 15,0 0-15,1-21 0,20 0 0,-21 21 16,-21-22-16,21 1 0,0 0 16,1-21-16,-1 21 0,-21-1 0,0-20 15,21 21-15,-21 0 0,0 0 16,21 21-16,-42 21 31,0 0-31,0 21 16,-1-21-16,22 1 0,0-1 0,-21 0 15,21 21-15,0-21 0,0 1 0,0-1 16,0 0-16,0 0 16,21-21-16,1 0 15,-1 0-15,0 0 0,0 0 16</inkml:trace>
  <inkml:trace contextRef="#ctx0" brushRef="#br1" timeOffset="62863.81">22288 7811 0,'0'0'0,"0"-22"0,0 1 16,0 0-16,0 0 0,-21 42 31,0 0-31,0 0 0,21 1 0,-21-1 16,0 0-16,21 21 0,0-21 15,-22 22-15,22-1 0,-21-21 0,21 22 16,0-22-16,0 0 0,0 21 0,0-21 15,0 1-15,21-1 16,-21 0-16,22-21 0,-1 0 0,0 0 16,0 0-16,0 0 0,0 0 15,1 0-15,-1 0 0,0 0 16,0 0-16,0-21 0,0 0 0,1-1 16,-1 1-16,0 0 0,0-21 0,0-1 15,0 22-15,-21-21 0,22-22 16,-1 22-16,0 0 0,-21-22 0,21 22 15,0-22-15,-21 1 0,0 21 0,21-22 16,-21 22-16,0 21 0,0-22 16,0 22-16,0 42 31,-21 0-31,0 22 0,21-22 16,0 21-16,-21 1 0,21-1 0,-21 0 15,0 1-15,21-1 0,0 0 16,0 1-16,-22-1 0,22 0 0,-21 1 15,21-22-15,-21 21 0,21-21 0,0 0 16,0 1-16,0-1 0,0 0 16,21-42 15,-21 0-31,21-1 16,1 1-16,-1 0 0,0 0 0,0 0 15,21 0-15,-20-1 0,-1 1 16,21 0-16,-21 0 0,0 0 15,1 21-15,-1 0 0,0 0 0,0 0 16,-42 21 15,0-21-31,0 21 0,-1-21 16,1 0-16,0 21 0,0-21 16,0 0-16,0 21 0,-1-21 0,1 22 15,0-22-15,0 21 0,21 0 0,0 0 16,-21-21-16,21 21 0,0 0 15,0 1-15,0-1 0,0 0 0,0 0 16,0 0-16,21 0 16,0 1-16,0-22 0,0 21 15,22 0-15,-22-21 0,21 0 0,1 21 16,-1-21-16,0 0 0,-21 0 16,22 0-16,-1 0 0,0 0 0,1 0 15,-1 0-15,-21 0 0,22-21 0,-22 0 16,0 21-16,21-21 0,-21-1 15,1-20-15,-1 21 0,0-21 0,-21-1 16,21 22-16,-21-21 0,21-1 0,-21 22 16,0 0-16,0 0 15,0 0-15,0 0 0,-21 21 16,0 21-16,0 0 16,0-21-16,-1 21 15,1 21-15,0-20 0,0-1 0,0 0 16,0 0-16,21 21 0,-22-20 0,22-1 15,0 0-15,0 0 16,0 0-16,22-21 16,-1 0-16,0 0 15,0 0-15,0 0 0,0-21 16,1 21-16,-1-21 0,0 0 0,0 0 16,0-1-16,0-20 15,1 21-15,-1 0 0,-21 0 16,21 21-16,-21-22 0,21 1 0,-21 42 47,0 1-47,0-1 0,0 0 0,-21 21 15,21-21-15,0 1 0,0-1 16,0 0-16,21 0 0,0 0 0,0 0 16,22 1-16,-1-22 0,0 21 0,1-21 15,-1 0-15,0 0 0,1 0 16,-1 0-16,-21 0 0,22 0 0,-1 0 15,-21-21-15,0 21 0,0-22 16,1 1-16,-1 0 0,-21-21 16,21 21-16,-21-22 0,0 22 0,0-21 15,0-1-15,0 1 0,0 21 0,0-21 16,0 20-16,0-20 0,0 21 16,-21 0-16,0 21 0,-1 0 15,-20 0-15,21 21 0,-21 0 16,-1-21-16,22 21 0,-21 22 0,21-22 15,-1 0-15,22 21 0,0-21 0,0 22 16,0-22-16,0 21 0,0-21 16,0 1-16,22-1 0,-1 21 0,0-21 15,0 0-15,-21 1 0,21-1 16,0 0-16,-21 21 0,0-21 16,0 22-16,0-22 0,0 21 0,0 1 15,0-1-15,0-21 0,-21 21 0,0 1 16,-21-1-16,21 0 0,-22 1 15,22-1-15,-21 0 0,21 1 0,-22-1 16,22 0-16,0-20 0,0 20 0,0-21 16,-1 0-16,1-21 0,21 21 15,-21-21-15,0 0 0,0 0 16,21-21 0,0 0-16,0 0 15,0 0-15,0 0 0,0-22 16,0 22-16,21-21 0,21 21 0,-21-22 15</inkml:trace>
  <inkml:trace contextRef="#ctx0" brushRef="#br1" timeOffset="63215.6">24193 8001 0,'22'0'16,"-1"-21"-16,0 21 15,0-21-15,0 21 16,0-21-16,1-1 0,-1 22 16,0-21-16,0 21 0,-21-21 0,21 0 15,0 0-15,-21 0 16,22-1-16,-22 1 0,-22 21 16,1 0-1,0 0-15,0 21 0,0 1 16,0-1-16,-1 0 0,1 0 0,0 0 15,0 22-15,21-22 0,-21 21 0,21-21 16,0 22-16,0-22 0,0 0 16,0 0-16,21 0 0,0 0 0,0 1 15,0-1-15,1 0 0,-1-21 16,0 0-16,0 21 0,0-21 16,0 0-16</inkml:trace>
  <inkml:trace contextRef="#ctx0" brushRef="#br1" timeOffset="64448.95">1545 10922 0,'0'0'0,"0"-21"0,0 0 0,0 0 16,0-1-16,-21 44 31,21-1-31,-21 0 16,21 0-16,-21 21 0,-1 1 15,22-22-15,-21 21 0,0 1 0,21-22 16,-21 21-16,0 0 0,0-20 15,21-1-15,0 0 0,-22 0 16,22 0-16,22-21 31,-1 0-31,0 0 0,0 0 16,21-21-16,-20 21 0,20 0 0,-21 0 16,21 0-16,-20-21 0,20 21 15,0 0-15,-21-21 0,22 21 0,-22-21 16,21 21-16,-21-22 0,1 1 15,20 0-15,-21 0 0,0 0 0,-21 0 16,21-1-16,-21 1 0,0 0 16,22 0-16,-22 0 0,0 0 0,0-1 15,0 1-15,0 0 0,0 0 16,-22 21-16,1 0 0,0 0 0,0 21 16,0 0-16,0 22 15,21-22-15,-22 21 0,1 22 0,21-22 16,-21 0-16,21 22 0,0-22 15,0 0-15,0 1 0,0-1 16,0-21-16,0 0 0,0 1 0,0-1 16,21 0-16,0-21 0,1 0 15,-1 0-15,0 0 0,0-21 16,0 0-16,22-1 0,-22 1 0,0 0 16</inkml:trace>
  <inkml:trace contextRef="#ctx0" brushRef="#br1" timeOffset="64607.86">2413 11028 0,'0'0'0,"21"0"16,-21-21 46,21 0-46,0 21-16,1-22 0</inkml:trace>
  <inkml:trace contextRef="#ctx0" brushRef="#br1" timeOffset="65048.6">3831 10435 0,'-21'-21'16,"42"42"-16,-63-84 0,21 20 0,-1 22 0,22-21 15,-21 21-15,21-22 0,-21 22 16,21-21-16,-21 21 0,21 0 0,0-1 15,-21 22 1,21 22 0,0 20-16,0 0 0,0 22 15,21-1-15,0 22 0,-21 0 0,0-1 16,21 1-16,-21 21 0,0-22 0,0 22 16,0-21-16,0-22 0,0 22 15,0 0-15,-21-22 0,0 1 0,0-1 16,0-20-16,-1-1 0,22 0 0,0-21 15,-21 22-15,21-22 16,0-42 0,0 0-16,0-1 0,0 1 15,0-21-15,0 21 0</inkml:trace>
  <inkml:trace contextRef="#ctx0" brushRef="#br1" timeOffset="65396.35">3365 10583 0,'0'0'0,"0"-63"0,-21 21 16,21-22-16,-21 22 0,21-1 16,0 1-16,0 0 0,0 21 0,21-22 15,0 1-15,1 0 0,20-1 0,0 22 16,1-21-16,20 21 16,1-1-16,-1 22 0,1 0 0,-1 0 15,1 22-15,-1-1 0,-21 21 16,1-21-16,-1 22 0,-21 20 0,0 1 15,-21-1-15,0 1 0,0-1 0,-21 1 16,-21-22-16,21 21 0,-22-20 16,22-1-16,-21 22 0,0-22 0,-1 0 15,-20-21-15,20 22 0,1-22 16,21 0-16,-21 0 0,-1 0 16,22 1-16,0-1 0,0-21 0,42 0 46,0 0-46,0 0 0,0 0 0,1 0 16,-1 0-16,0 0 0,21 0 16</inkml:trace>
  <inkml:trace contextRef="#ctx0" brushRef="#br1" timeOffset="65808.7">3979 11070 0,'21'-42'32,"-21"21"-32,22 0 0,-1 21 0,0-22 15,-21 1-15,21 21 0,0-21 16,0 21-16,1 0 0,-1 0 16,0 21-16,0-21 0,0 21 0,0 1 15,22 20-15,-22-21 0,0 21 0,-21-20 16,21 20-16,-21 0 0,0-21 15,0 22-15,0-1 0,0-21 0,0 22 16,0-22-16,0 0 0,-21 0 0,0 0 16,0-21-1,0 0 1,21-21-16,0 0 16,0 0-16,0 0 0,0-22 15,0 22-15,0-21 0,0 21 0,0-22 16,21 1-16,-21 0 0,21 20 15,0-20-15,0 21 0,0-21 0,1 20 16,20 22-16,-21-21 0,21 0 0,-20 21 16,-1 0-16,21 0 0,-21 0 15,0 0-15,1 0 0,20 0 0,-21 0 16,0 0-16</inkml:trace>
  <inkml:trace contextRef="#ctx0" brushRef="#br1" timeOffset="66220.46">5038 10880 0,'0'0'0,"-22"0"15,1 0 1,21 21-16,-21 0 0,0 21 16,0-20-16,21-1 0,-21 21 15,-1 0-15,22 1 0,0-1 0,-21 0 16,21 1-16,-21-1 0,21-21 15,0 22-15,0-22 0,0 0 0,42 21 16,-42-21-16,22-21 16,-1 0-16,0 0 0,21 0 15,-21 0-15,1 0 0,-1-21 0,0 0 16,21 0-16,-21 0 0,1 0 0,-1-1 16,0 1-16,0-21 0,0 0 15,0 20-15,-21-20 0,0 0 0,0-1 16,0 22-16,0-21 0,-21 0 0,0 20 15,0 1-15,0-21 0,0 21 16,-1 21-16,1 0 0,-21-21 0,21 21 16,0 0-16,-1 0 0,1 21 0,0-21 15,0 21-15,21 0 0,0 0 16,0 0-16,0 1 16,21-1-16,0-21 0,0 0 15,1 0-15,-1 0 0</inkml:trace>
  <inkml:trace contextRef="#ctx0" brushRef="#br1" timeOffset="66528.61">5842 10435 0,'0'-21'0,"0"42"0,0-84 15,0 42-15,-21 42 31,21 0-31,-21 21 0,21 1 0,-22-1 16,22 0-16,0 22 0,0-22 16,-21 22-16,21-22 0,-21 21 0,21 1 15,0-22-15,0 22 0,-21-1 16,21-20-16,-21-1 0,21 0 0,0 1 16,0-1-16,0 0 0,0-21 0,0 1 15,21-1-15,0-21 0,0 21 16,0-21-16,1 0 0,-1 0 15,0 0-15,0-21 0,-21 0 0,21 21 16,0-22-16,1 1 0,-22 0 16,0 0-16,0 0 0</inkml:trace>
  <inkml:trace contextRef="#ctx0" brushRef="#br1" timeOffset="66715.75">5546 10986 0,'0'0'0,"-22"0"0,22 21 16,22-21 0,-1 0-16,0 0 15,0 0-15,0 0 0,0 0 16,22 0-16,-22 0 0,21-21 0,-21 21 16,22-22-16,-22 22 0,21-21 0,-21 21 15,22-21-15</inkml:trace>
  <inkml:trace contextRef="#ctx0" brushRef="#br1" timeOffset="67092.53">6286 10986 0,'0'0'0,"0"21"0,-21-21 16,21 21-16,21-21 31,1 0-16,-1-21-15,0 21 0,0-21 16,0-1-16,0 22 0,1-21 16,-1 0-16,0 21 0,-21-21 0,0 0 15,21 21-15,-21-21 0,0-1 0,0 1 16,-21 21 0,0 0-16,0 0 0,-1 0 15,1 0-15,0 0 0,21 21 0,-21 1 16,0-1-16,0 0 0,21 21 15,-22-21-15,22 1 0,0-1 0,0 21 16,0-21-16,0 0 0,0 22 16,0-22-16,0 0 0,0 0 15,22 0-15,-1-21 0,0 0 16,0 0-16,0 0 0,22 0 0,-1 0 16,-21-21-16,21 21 0,1-21 0,-1 0 15,22 0-15</inkml:trace>
  <inkml:trace contextRef="#ctx0" brushRef="#br1" timeOffset="67780.41">7091 10774 0,'0'0'0,"0"-21"0,0 0 15,-21 21-15,-1 0 16,1 0-16,0 0 0,0 0 16,0 21-16,0 0 0,21 0 15,-22 0-15,1 22 0,0-22 0,0 21 16,0-21-16,21 0 0,0 22 0,0-22 15,0 21-15,0-21 0,0 1 16,0-1-16,0 0 0,0 0 0,21 0 16,0-21-16,0 0 0,0 21 0,22-21 15,-22 0-15,21 0 0,1 0 16,-22-21-16,21 21 0,0-21 0,-20 0 16,20 0-16,-21 0 0,21-1 0,-20 1 15,20 0-15,-21-21 0,0 21 16,0-22-16,-21 1 0,22 0 15,-22-22-15,21 22 0,-21-22 0,0 1 16,0-1-16,0 1 0,21-1 0,-21 22 16,0 0-16,0-1 0,0 22 15,0 0-15,0 0 0,0 0 0,0 42 16,0 0 0,-21 0-16,0 21 0,21 1 15,0-1-15,0 0 0,-22 22 0,22-22 16,0 22-16,0-22 0,0 22 15,0-22-15,0 0 0,0 1 0,0-1 16,0-21-16,22 21 0,-22-20 16,21-1-16,0 0 0,0 0 0,0 0 15,0-21-15,1 0 16,-1 0-16,0 0 0,0 0 0,0 0 16,0-21-16,1 21 0,20-21 0,-21 21 15,0-21-15,22 0 0,-22-1 0,0 1 16,0 0-16,21-21 0,-42 21 15,22-1-15,-22 1 0,21 0 0,-21 0 16,0 0-16,0 0 0,0 42 31,-21 0-31,-1 0 0,22 0 0,-21 0 16,21 1-16,0-1 0,0 21 16,-21-21-16,21 0 0,0 1 15,0-1-15,0 0 0,0 0 0,0 0 16,0 0-16,21 1 0,0-22 15,1 0-15,-1 0 16,0 0-16,21 0 0,-21 0 0,22-22 16,-1 1-16,0 21 0</inkml:trace>
  <inkml:trace contextRef="#ctx0" brushRef="#br1" timeOffset="68325.1">8784 10668 0,'0'-21'15,"0"42"-15,0-63 0,-21 21 0,0-1 0,0 1 16,-1 21-16,1 0 0,0 0 16,0 0-16,0 0 0,0 0 0,-1 0 15,-20 21-15,21 1 0,0-1 0,0 0 16,-1 21-16,1-21 0,0 22 16,0-22-16,0 21 0,21 1 0,0-22 15,-21 21-15,21-21 0,0 0 0,0 22 16,0-22-16,0 0 0,0 0 0,21-21 15,0 21-15,0-21 16,0 0-16,0 0 0,1 0 0,-1 0 16,21 0-16,-21 0 0,0-21 15,1 0-15,-1 21 0,21-21 16,-21 0-16,0 0 0,1-22 0,-1 22 16,0-21-16,0-1 0,0 1 0,-21-21 15,21 20-15,1-20 0,-22-1 16,0 1-16,21-1 0,0 1 0,-21-1 15,21 1-15,-21 20 0,0 1 0,0 0 16,21-1-16,-21 22 0,0 0 16,0 0-16,0 42 15,-21 21-15,21-20 16,0 20-16,-21 0 0,0 22 0,21-22 16,-21 22-16,21-1 0,0 1 15,0-1-15,0 1 0,0-1 0,0-21 16,0 22-16,0-22 0,0-21 0,0 22 15,0-22-15,0 21 0,0-21 16,0 1-16,0-1 0,21-21 16,0 0-16,0 0 0,0 0 15,0 0-15,1-21 16,-1 21-16,-21-22 0,21 1 0,0 0 16,0 0-16</inkml:trace>
  <inkml:trace contextRef="#ctx0" brushRef="#br1" timeOffset="68584.42">7281 10583 0,'-42'0'0,"84"0"0,-126 0 0,62 22 16,-20-22-16,63 0 31,0 0-31,1 0 0,-1 0 0,0 0 16,21 0-16,1 0 0,-1 0 0,0-22 15,1 22-15,-1 0 0,0 0 16,1-21-16,-22 21 0,21 0 0,0-21 16,1 21-16,-22-21 0,0 21 0,0-21 15</inkml:trace>
  <inkml:trace contextRef="#ctx0" brushRef="#br1" timeOffset="69179.8">9948 10710 0,'-21'0'15,"42"0"-15,-63 0 0,84 0 31,-21 0-15,22 0-16,-1 0 0,22 0 16,-1 0-16,-21 0 0,22 0 0,-1 0 15,1 0-15,-1 0 0,-20 0 0,20 0 16,-20 0-16,20 0 0,-21 0 16,1 0-16,-22-21 0,21 21 0,-21-21 15,1 21-15,-22-21 16,-22 0-1,1 21-15,-21-21 16,21 21-16,0-22 0,-1 22 0,-20-21 16,21 21-16,0 0 0,0 0 15,21-21-15,-22 21 16,44 21 0,-1 0-1,0 1-15,0-22 0,0 21 0,0 0 16,1 0-16,-1 0 0,-21 0 0,0 1 15,0-1-15,0 0 0,0 0 16,0 0-16,-21 0 0,-1-21 0,1 22 16,0-22-16,0 21 0,0-21 0,0 0 15,-1 0-15,1 0 0,0 0 16,0 0-16</inkml:trace>
  <inkml:trace contextRef="#ctx0" brushRef="#br1" timeOffset="70280.14">11705 10266 0,'0'0'0,"0"-21"0,0 0 0,0-1 16,0 1-16,0 0 0,-21 42 31,21 0-31,-21 22 0,0-22 16,21 21-16,-22 1 0,1-1 0,21 0 15,-21 22-15,21-22 0,0-21 16,-21 22-16,21-1 0,-21-21 0,21 0 16,0 0-16,0 1 0,0-1 0,21-21 47,0 0-47,0-21 0,0-1 15,1 1-15,-22 0 0,21-21 16,0 21-16,0-22 0,0 22 0,0-21 15,-21 21-15,22-22 0,-1 22 0,-21 0 16,21 21 0,0 21-16,-21 0 15,0 0-15,0 22 0,21-1 16,0-21-16,-21 22 0,22-1 0,-1-21 16,-21 0-16,21 22 0,0-22 15,0 0-15,22 0 0,-22-21 0,0 21 0,0-21 16,21 0-16,-20 0 15,20 0-15,-21 0 0,21 0 0,1-21 16,-22 0-16,21 0 0,-21 0 0,22-1 16,-22 1-16,0 0 0,21 0 15,-20-21-15,-1-1 0,-21 1 0,21 0 16,0-1-16,-21 1 0,0 21 0,0-22 16,0 1-16,21 21 0,-21 0 15,0 42 1,0 0-16,0 0 15,0 22-15,-21-22 0,21 21 0,0 0 16,0-20-16,0 20 0,0 0 16,0-21-16,0 1 0,0 20 15,0-21-15,0 0 0,0 0 0,21-21 16,0 22-16,1-22 16,-1 0-16,21 0 0,-21 0 0,0 0 15,1-22-15,20 22 0,-21-21 0,21 0 16,-20 0-16,-1 0 0,0 0 15,0-22-15,0 22 0,0 0 0,1-21 16,-22 20-16,0-20 0,0 21 0,0 0 16,0 0-16,0 42 31,0 0-31,0 0 0,-22 21 0,22-20 16,-21-1-16,21 21 0,-21-21 15,21 0-15,0 1 0,0-1 16,0 0-16,0 0 0,0-42 47,0 0-47</inkml:trace>
  <inkml:trace contextRef="#ctx0" brushRef="#br1" timeOffset="70468.03">13081 10160 0,'0'0'0,"0"-42"15,-21 42 1,0 0 0,21 21 15,21-21-15,0 0-16,0 0 0,0 0 0,22 0 15,-22 0-15</inkml:trace>
  <inkml:trace contextRef="#ctx0" brushRef="#br1" timeOffset="70735.88">13758 9864 0,'0'0'16,"0"-21"-16,0 42 16,0 0-1,0 21-15,0 1 0,-21-22 0,0 21 16,0 22-16,0-22 0,21 0 15,-22 22-15,1-22 0,0 22 0,0-22 16,0 0-16,0 1 0,21-1 0,0 0 16,-22 1-16,22-22 0,-21 0 15,21 0-15,0 0 0,0 0 16,21-21 0,1 0-16,-1 0 0,0-21 15,0 0-15,0 0 0,0 0 16,1 0-16,20-1 0,-21-20 0</inkml:trace>
  <inkml:trace contextRef="#ctx0" brushRef="#br1" timeOffset="71759.97">14012 9821 0,'0'-21'16,"0"42"-16,0-63 0,0 63 16,0 0-16,0 22 15,-21-1-15,21 0 0,0 1 16,0-1-16,-21 22 0,21-22 15,-21 21-15,0 1 0,21-22 0,0 22 16,-22-22-16,22 0 0,-21 22 0,21-43 16,0 21-16,0 1 0,0-22 15,0 0-15,0 0 0,0 0 0,21-21 32,1-21-32,-1 0 0,0 0 15,0 0-15,0 0 16,0-22-16,1 22 0,-1-21 0,0 21 0,0-22 15,0 22-15,0-21 0,1 21 0,-22-1 16,21 22 0,-21 22-1,0-1-15,0 0 0,0 0 0,0 0 16,0 0-16,0 1 0,0-1 16,0 21-16,0-21 0,0 0 15,21 1-15,-21-1 0,21-21 0,0 21 16,0-21-16,1 0 0,-1 0 15,0 0-15,21 0 0,-21 0 16,1-21-16,-1 21 0,21-21 0,-21-1 16,0 1-16,22 0 0,-22 0 0,0 0 15,0 0-15,-21-1 16,21-20-16,-21 21 0,22 0 0,-22 0 16,0-1-16,0 1 0,0 42 31,-22 1-31,1 20 15,21-21-15,-21 0 0,21 0 0,0 1 16,0-1-16,0 0 0,0 0 16,0 0-16,0 0 0,0 1 0,0-1 15,21-21-15,0 0 0,1 0 16,-1 0-16,0 0 0,0 0 16,21 0-16,-20 0 0,-1 0 0,0-21 15,21-1-15,-21 1 0,1 21 16,-1-42-16,0 21 0,0 0 15,0-1-15,-21-20 0,0 21 0,21 0 16,-21-22-16,0 22 0,0 0 16,0 42-1,0 0 1,0 1-16,-21-1 0,21 0 0,0 0 16,-21 0-16,0 22 0,21-22 0,-21-21 15,21 21-15,0 0 0,0 0 16,0 0-16,-21-21 0,-1 0 47,22-21-32,0 0-15,0-21 0,0 21 16,0-1-16,22 1 0,-1-21 16,-21 21-16,21-22 0,0 1 0,0 21 15,22-21-15,-22 20 0,21-20 0,0 21 16,-20 21-16,20-21 0,0 21 15,1 0-15,-22 0 0,0 21 0,0 0 16,0 0-16,0 0 0,1 22 0,-22-1 16,0-21-16,0 22 0,0-1 15,0-21-15,0 21 0,0-20 16,-22 20-16,1-21 0,21 0 0,-21 0 0,0 1 16,0-1-16,0 0 15,-1-21 1,1 0-1,21-21-15,-21 0 0,21-1 16,0 1-16</inkml:trace>
  <inkml:trace contextRef="#ctx0" brushRef="#br1" timeOffset="71931.88">15092 9906 0,'0'0'0,"-21"-21"0,-1 21 15,1 0 1,0 0-16,0 21 16,0-21-16,0 0 15,-1 0-15,1 0 16,0 0-16</inkml:trace>
  <inkml:trace contextRef="#ctx0" brushRef="#br1" timeOffset="72120.8">13441 10224 0,'-21'21'0,"42"-42"0,-64 42 15,22 0-15,0-21 0,42 0 32,0 0-32,22 0 0,-1-21 15,0 21-15,1-21 0,-1 21 0,0-22 16,22 1-16,-22 21 0,22-21 15,-22 0-15</inkml:trace>
  <inkml:trace contextRef="#ctx0" brushRef="#br1" timeOffset="72560.03">16616 9419 0,'0'0'0,"-21"43"31,21-1-31,0 0 0,0 22 0,0-22 16,0 22-16,-22-1 0,22 1 0,-21-1 15,0 1-15,21-22 0,-21 21 16,0-20-16,0-1 0,-1 0 0,22 1 15,-21-1-15,0 0 0,0-20 0,21 20 16,0-21-16,-21-21 16,21 21-16,-21 0 0,-1-21 15,1 0 1,21-21-16</inkml:trace>
  <inkml:trace contextRef="#ctx0" brushRef="#br1" timeOffset="73344.22">15960 10118 0,'21'0'31,"0"0"-31,0 0 0,0 0 0,22 0 0,-1 0 16,0-21-16,22-1 16,-1 22-16,1-21 0,-1 0 0,22 0 15,-22 0-15,22 0 0,0-1 0,-22 1 16,22-21-16,-22 0 0,1-1 15,-1 1-15,1 0 0,-22-1 0,1 1 16,-1 0-16,-21-1 0,0 1 16,0 0-16,-21 20 0,0-20 0,0 21 15,-21 0-15,0 21 0,0 0 16,0 0-16,0 0 0,-1 21 16,-20-21-16,21 42 0,0-21 15,0 22-15,-22-1 0,22 22 0,0-1 16,0-21-16,0 22 0,-1-1 15,22 1-15,-21-22 0,0 22 0,21-22 16,0 0-16,0 1 0,-21-1 0,21-21 16,0 22-16,0-22 0,0 0 15,0 0-15,0 0 0,0 0 16,0-42 0,21 21-1,-21-21-15,21 0 0,0 0 0,1 0 16,-22-22-16,21 22 0,0 0 0,0 0 15,0 0-15,0-1 16,1 1-16,-1 0 0,0 21 0,0 0 16,0 0-16,0 21 15,-21 0 1,0 1-16,0-1 0,22-21 0,-22 21 16,0 0-16,0 0 0,0 0 0,0 1 15,0-1-15,21-21 0,-21 21 0,21-21 16,0 0-16,0 21 0,0-21 15,1 0-15,20 0 0,-21 0 16,0 0-16,22 0 0,-22-21 0,0 21 16,21-21-16,-21 0 0,22-1 15,-22 1-15,0 0 0,0 0 0,0 0 16,1 0-16,-22-1 0,21-20 16,-21 21-16,0 0 0,0 0 15,0-1-15,-21 22 16,-1 0-16,1 0 0,0 22 0,0-1 15,0 0-15,21 0 0,-21 0 16,-1 0-16,22 1 0,-21 20 0,21-21 16,0 0-16,0 0 0,0 1 0,0-1 15,0 0-15,0 0 0,21 0 16,1 0-16,-1 1 0,0-22 16,0 0-16,0 0 0,0 0 0,1 0 15,-1-22-15,0 1 0</inkml:trace>
  <inkml:trace contextRef="#ctx0" brushRef="#br1" timeOffset="73776.83">19177 9356 0,'0'-21'0,"0"-106"31,-21 148-15,21 0-1,-21 0-15,21 21 0,0 1 0,-22-1 16,22 22-16,-21-1 0,0 1 16,21 20-16,-21-20 0,21 20 0,-21-20 15,0-1-15,21 1 0,0-1 16,-22-20-16,1-1 0,21 0 0,0 1 16,0-1-16,0-21 0,0 0 15,0 1-15,0-1 0,21-21 31,-21-21-15,22-1-16,-1 1 0,-21 0 0,0 0 16,21 0-16</inkml:trace>
  <inkml:trace contextRef="#ctx0" brushRef="#br1" timeOffset="74088.64">18986 9589 0,'0'0'0,"-21"-43"0,0 1 16,21 0-16,0-1 0,0 1 0,0 0 15,0-1-15,0 1 0,21 0 0,22-1 16,-1 1-16,-21 21 0,43-22 16,-22 22-16,21 0 0,22 0 0,-21 21 15,20 0-15,-20 0 0,-1 21 16,1 0-16,-1 22 0,-20-1 0,-1 0 16,-21 1-16,0 20 0,-21-21 0,0 22 15,-42-1-15,21 1 0,-22-22 16,-20 22-16,21-22 0,-22 0 0,1 1 15,-1-1-15,1 0 0,-1-20 0,22-1 16,-1 0-16,1 0 16,0 0-16,21-21 0,-1 0 0,1 21 15,42-21 1,1 0 0,-1-21-16,0 21 0,21 0 0,-21-21 15,22 21-15</inkml:trace>
  <inkml:trace contextRef="#ctx0" brushRef="#br1" timeOffset="74592.36">20002 9970 0,'22'0'16,"-44"0"-16,65 0 0,-22 0 0,0 0 0,0-22 15,-21 1-15,0 0 0,21 0 16,-21 0-16,0 0 0,0-1 15,0 1-15,-21 0 0,21 0 0,-21 0 16,0 0-16,0 21 0,0 0 0,-1 0 16,1 0-16,-21 21 0,21 0 15,0 0-15,-22 0 0,22 0 0,-21 22 16,-1-1-16,22-21 0,-21 22 0,21-1 16,0-21-16,-1 21 0,1-20 15,21 20-15,0-21 0,0 0 0,0 0 16,0 1-16,21-1 0,1 0 15,-1-21-15,0 0 0,0 0 16,0 0-16,22 0 0,-22 0 0,21 0 16,-21 0-16,0-21 0,22 21 0,-22-21 15,21-1-15,-21 1 0,1 0 16,-1 0-16,0 0 0,0 0 0,0-22 16,-21 22-16,0-21 0,0 21 0,0-1 15,21 1-15,-21 0 0,0 0 16,0 42-1,-21 0-15,21 0 0,-21 1 0,21-1 16,-21 0-16,0 21 0,21-21 16,-21 1-16,21-1 0,0 0 15,0 0-15,0 0 0,0 0 16,0 1-16,42-22 0,-21 0 16,0 0-16,0 0 0,1 0 15,20 0-15,0 0 0</inkml:trace>
  <inkml:trace contextRef="#ctx0" brushRef="#br1" timeOffset="76112.48">20764 9843 0,'0'-43'0,"0"86"0,0-107 0,0 43 16,0 0-16,0 0 0,-21 21 16,0 0-16,0 0 0,0 21 15,0 0-15,-1 0 0,-20 0 16,21 22-16,0-22 0,0 21 0,21 0 15,-22 1-15,22-22 0,-21 21 0,21-21 16,0 22-16,0-22 0,0 0 16,0 0-16,21 0 0,1 1 0,20-1 15,-21 0-15,21-21 0,-20 0 0,20 0 16,0 0-16,1 0 0,-1 0 0,0 0 16,1 0-16,-22-21 0,21 0 15,0 21-15,-20-22 0,20 1 16,-21-21-16,0 21 0,0-22 0,-21 1 15,0 0-15,22-1 0,-22-20 16,21-1-16,-21 1 0,21-1 0,-21 1 16,0-1-16,0 22 0,21-21 0,-21 20 15,21 1-15,-21 21 0,0 0 16,0-1-16,0 44 16,0 20-16,0-21 0,0 43 15,0-22-15,0 21 0,-21 1 16,0-1-16,0-20 0,0 20 0,-1 1 15,1-22-15,21 0 0,-21 1 16,0-1-16,0 0 0,21-20 16,0-1-16,0 0 0,0 0 0,-21-21 15,42 0 17,-21-21-32,21 0 0,0 0 15,0-1-15,0 1 0,1 0 0,-1 0 16,0-21-16,21 20 0,-21 1 15,1 0-15,-1 0 0,0 0 0,0 21 16,0 0-16,-21 21 31,0 0-15,-21-21-16,0 21 0,0-21 0,0 21 0,-22-21 16,22 0-16,0 22 15,0-22-15,0 0 0,-1 21 0,1-21 16,0 0-16,21 21 0,-21 0 15,21 0-15,0 0 16,0 1-16,0-1 16,0 0-16,0 0 0,21-21 15,0 21-15,0 0 0,1-21 0,-1 0 16,0 22-16,21-22 0,-21 0 16,22 0-16,-1 0 0,22 0 15,-22 0-15,21 0 0,1 0 0,-22 0 16,22 0-16,-1 0 0,-20 0 15,20-22-15,-21 22 0,1-21 0,-1 0 16,0 0-16,-20 0 0,-1 0 0,21-1 16,-42-20-16,0 21 0,21-21 15,-21-1-15,0 22 0,0-21 0,0 21 16,-21-1-16,0 1 0,0 0 0,0 0 16,-1 21-16,1 0 0,-21 0 15,21 21-15,-22 0 0,22 0 0,0 22 16,-21-22-16,21 0 0,-1 21 15,1-20-15,21 20 0,0-21 16,-21 0-16,21 0 0,0 1 0,0-1 16,0 0-16,0 0 0,21-21 0,0 0 15,-21 21-15,43-21 0,-22 0 16,0 0-16,0 0 0,0 0 0,1 0 16,-1-21-16,21 21 0,-21-21 0,22-21 15,-22 20-15,0 1 16,0 0-16,-21 0 0,21 0 0,0-22 15,1 22-15,-22 0 0,0-21 0,0 21 16,21-1-16,-42 44 31,21-1-31,-22 0 0,22 0 16,-21 0-16,0 22 0,21-22 16,0 0-16,0 0 0,0 0 0,0 0 15,0 1-15,0-1 0,21 0 0,0 0 16,1-21-16,20 21 0,0-21 15,1 0-15,-1 21 0,0-21 0,1 0 16,20 0-16,-21 0 0,22 0 0,-22 0 16,22 0-16,-22-21 0,0 0 15,1 21-15,-1-21 0,-21 0 0,0-22 16,22 22-16,-43-21 0,0 0 0,0-1 16,0 1-16,0 0 0,0-1 15,0 1-15,-21 0 0,-1-1 16,1 22-16,0 21 0,-21 0 0,21 0 15,-22 0-15,1 0 0,21 0 16,0 21-16,-22 0 0,43 1 0,-21-1 16,21 0-16,0 21 0,0-21 15,0 1-15,0-1 0,0 21 0,21-21 16,-21 0-16,21 22 0,-21-22 16,0 21-16,22-21 0,-22 22 0,21-1 15,-21 0-15,0 1 0,0-1 0,0 0 16,0 1-16,0-1 0,0 22 0,-21-22 15,-1 0-15,1 1 0,-21-1 16,21 0-16,0-21 0,-1 22 16,-20-22-16,21 21 0,0-21 0,-22 1 15,22-1-15,0-21 0,0 21 0,0-21 16,21-21 0,21 0-1,0-1-15,0 1 0,22 0 16,-1-21-16,0-1 0,1 22 0</inkml:trace>
  <inkml:trace contextRef="#ctx0" brushRef="#br1" timeOffset="76476.28">23177 10033 0,'22'0'31,"-1"0"-16,0 0-15,0 0 0,0 0 0,0 0 16,1 0-16,-1 0 0,0-21 0,0 0 16,0 21-16,0-21 0,1-1 15,-22 1-15,0 0 0,0 0 0,0 0 16,0 0-16,0-1 0,0 1 0,-22 0 16,1 21-16,0 0 0,0 0 15,0 0-15,0 21 0,-22 0 0,22 1 16,-21-1-16,21 21 0,-1-21 15,1 22-15,0-22 0,0 21 16,21-21-16,0 22 0,0-22 0,0 0 16,0 0-16,0 0 0,21 0 0,0 1 15,0-22-15,1 0 0,-1 21 16,0-21-16,0 0 0,0 0 16,-21-21-1,-21 21-15,0-22 16</inkml:trace>
  <inkml:trace contextRef="#ctx0" brushRef="#br1" timeOffset="78024.39">8572 11938 0,'0'0'0,"0"-21"0,0 0 0,0 0 0,0-1 16,0 1-16,0 0 0,0 0 16,0 0-16,0-22 0,-21 22 15,21 0-15,-21 21 0,0 0 0,0 0 16,0 0-16,21 21 15,-22 0-15,1 22 0,21-1 16,0 0-16,-21 1 0,21 20 0,-21 1 16,21-1-16,0 1 0,-21-1 15,21-20-15,0 20 0,0-21 0,0 22 16,0-22-16,0 1 0,0-22 0,21 21 16,0-21-16,0 0 0,0 1 15,1-1-15,20-21 0,-21 0 0,21 0 16,1 0-16,-1 0 0,0 0 0,1-21 15,20-1-15,-20 1 0,-1 0 16,0 0-16,22-21 0,-22 20 0,-21-20 16,22 0-16,-22-1 0,0 1 0,0 0 15,-21-22-15,0 22 16,0-22-16,0 1 0,-21-1 0,0 22 16,-22-21-16,1 20 0,21 1 0,-21 0 15,-1 20-15,1 1 0,0 0 16,-1 21-16,1 0 0,0 0 0,20 21 15,-20 0-15,21 1 0,-21 20 0,20 0 16,1 1-16,0 20 0,21 1 16,-21-1-16,21 1 0,0-1 0,0 1 15,0-1-15,0-21 0,0 22 0,0-22 16,21 1-16,0-22 0,0 21 16,1-21-16,20 0 0,-21-21 0,21 0 15,1 0-15,-1 0 0,22 0 16,-22 0-16,0 0 0,1-21 15,-1 0-15,21 0 0,-20 0 0,-22 0 16,21-1-16,-21 1 0,22-21 0,-22 21 16,0-22-16,-21 22 0,0-21 15,21 0-15,-21 20 0,0-20 0,0 21 16,0 0-16,0 42 31,0 0-31,0 21 0,0-20 0,0-1 16,0 21-16,0-21 0,21 22 0,-21-22 15,0 0-15,0 0 0,0 0 16,22 0-16,-22 1 0,21-1 16,0-21-16,0 0 0,0 0 15,0 0-15,1 0 16,-1 0-16,0-21 0,0 21 0,0-22 16,0 1-16,-21 0 0,22 0 0,-1 0 15,0 0-15,-21-22 0,21 22 16,-21-21-16,0 21 0,0-22 0,0 22 15,0 0-15,0 0 0,0 42 32,0 0-32,0 0 0,0 0 15,0 22-15,0-22 0,0 0 0,0 21 16,0-20-16,0-1 0,0 21 16,0-21-16,0 0 0,0 1 15,21-1-15,0-21 0,1 21 0,-1-21 16,0 0-16,21 0 0,-21 0 15,1 0-15,-1 0 0,0-21 16,0 21-16,0-21 0,22-1 0,-22 1 16,0 0-16,0 0 0,0-21 0,0 20 15,1-20-15,-1 0 0,0-1 16,0-20-16,0 21 0,-21-22 16,0 1-16,21-1 0,-21 1 0,22 20 0,-22 1 15,0 0-15,0-1 0,0 22 16,0 0-16,0 0 0,0 42 15,0 0 1,0 21-16,0 1 0,0-1 16,0 0-16,0 22 0,0-22 0,0 22 15,0-22-15,0 22 0,0-22 0,0 0 16,0 1-16,-22-1 0,22 0 16,0-21-16,0 1 0,0 20 0,0-21 15,0 0-15,22-21 0,-1 0 16,0 0-1,-21-21 1,0 0-16,21 0 0,-21 0 0,0-1 16</inkml:trace>
  <inkml:trace contextRef="#ctx0" brushRef="#br1" timeOffset="78205.28">10012 12129 0,'0'0'16,"21"0"-1,0 0-15,0 0 16,0 0-16,1 0 0,20 0 16,-21 0-16,0 0 0,0 0 0,22 0 15,-22 0-15,21 0 16,-21-22-16,1 22 0,20 0 0,-21 0 16,0-21-16,0 21 0,1 0 0</inkml:trace>
  <inkml:trace contextRef="#ctx0" brushRef="#br1" timeOffset="78657.02">10880 12171 0,'0'0'0,"21"0"0,0 0 16,-21-21-16,21 0 16,-21-1-16,0 1 0,0 0 15,-21 0 1,0 21-16,0 0 0,-1 0 15,-20 0-15,21 0 0,-21 21 0,20 0 16,-20 0-16,21-21 0,0 22 16,-22-1-16,22 0 0,0 0 0,0 0 15,0 0-15,21 1 0,0-1 16,0 0-16,0 0 0,21 0 16,0-21-16,0 0 0,0 21 15,1-21-15,-1 0 0,21 22 0,-21-1 16,0-21-16,1 0 0,-1 21 15,0-21-15,0 0 0,0 21 0,-21 0 16,0 0 0,-21-21-16,0 22 15,0-22-15,-22 0 0,22 0 16,-21 21-16,0-21 0,20 0 0,-20 0 16,0 0-16,-1 0 0,22 0 0,-21 0 15,21 0-15,0 0 0,-1 0 16,44 0-1,-1-21 1,0 21-16,0-22 0,0 22 0,0-21 16,1 0-16</inkml:trace>
  <inkml:trace contextRef="#ctx0" brushRef="#br1" timeOffset="78891.89">11176 12192 0,'21'0'15,"-42"0"-15,42 21 32,-21 0-32,0 1 0,0-1 0,0 0 15,0 21-15,-21-21 0,21 1 0,-21-1 16,21 21-16,-21-21 0,21 0 0,0 1 16,0-1-16,-22 0 15,22 0-15,22-21 47,-22-21-47,21 0 0</inkml:trace>
  <inkml:trace contextRef="#ctx0" brushRef="#br1" timeOffset="79068.78">11239 12002 0,'0'-22'16,"0"44"-16,0-65 0,0 64 47,0 1-47,0-1 15,22 0-15,-22 0 16,21-21-16,0 21 0,0 0 0,0-21 16</inkml:trace>
  <inkml:trace contextRef="#ctx0" brushRef="#br1" timeOffset="79789.05">12065 12150 0,'0'-21'0,"0"42"0,-21-64 0,0 43 16,-1 0-16,1-21 0,0 21 15,0 0-15,0 0 0,-22 0 0,22 0 16,0 21-16,-21-21 0,21 22 0,-1-1 15,-20 21-15,21-21 0,0 0 16,0 1-16,-1 20 0,1-21 0,0 21 16,0-20-16,21-1 0,0 0 0,0 0 15,0 0-15,0 0 0,0 1 0,0-1 16,21-21-16,0 0 16,0 0-16,1 0 0,-1 0 0,0 0 15,21 0-15,-21 0 0,1-21 0,20-1 16,-21 22-16,21-21 15,-20 0-15,20 0 0,-21-21 0,0 20 16,0-20-16,1 0 0,20-1 0,-42 1 16,21 0-16,0-22 0,0 1 15,1 20-15,-22-20 0,0 21 0,42-107 32,-42 128-32,0 0 0,0 42 15,0 0 1,0 22-16,0-1 0,0 0 0,-21 1 15,21-1-15,0 22 0,0-22 16,0 21-16,0-20 0,0 20 0,0-20 16,0-1-16,0-21 0,0 21 15,0-20-15,21-1 0,-21 21 0,21-42 16,0 21-16,0 0 0,1-21 16,-1 0-16,0 0 0,0 0 0,0 0 15,0 0-15,1 0 0,-1 0 0,0-21 16,0 0-16,21 21 0,-20-21 15,-1 0-15,-21 0 0,21-1 0,0 1 16,-21 0-16,0 0 0,0-21 0,0 20 16,0 1-16,-21 21 15,0 0 1,0 0-16,-1 43 0,22-22 0,-21 0 0,0 0 16,0 21-16,21-20 0,0-1 15,0 0-15,0 21 0,0-21 16,0 1-16,0-1 0,21 0 15,0-21-15,0 0 16,1 0-16,-1 0 0,0 0 0,0 0 16,0-21-16,0 21 0,22-21 15</inkml:trace>
  <inkml:trace contextRef="#ctx0" brushRef="#br1" timeOffset="80288.75">14436 11769 0,'0'0'16,"21"-21"-16,-21-22 0,21 22 0,0 0 15,-21-21-15,0 20 0,0 1 0,0 0 0,21 21 16,-21-21-16,0 42 16,0 0-16,0 22 15,0-1-15,0 0 0,0 22 16,0-22-16,0 22 0,0-1 16,0-21-16,-21 22 0,21-1 0,0-20 15,0-1-15,-21 0 0,21 1 0,0-22 16,0 0-16,-21 21 0,21-20 15,0-1-15,-21-21 16,-1 0-16,1-21 16,0-1-16,-21 22 15</inkml:trace>
  <inkml:trace contextRef="#ctx0" brushRef="#br1" timeOffset="81048.36">13906 12065 0,'-21'-21'0,"42"42"0,-63-63 16,21 42-16,0 0 0,42 0 31,0 0-31,21 0 0,-20 0 16,20 0-16,0 0 0,22 0 15,-22-21-15,22 21 0,-1-22 0,1 1 16,20 0-16,-20 0 0,-1 0 0,1 0 16,-1-1-16,1 1 0,-1 0 15,-20 0-15,-1-21 0,0 20 16,-21-20-16,1 21 0,-1-21 0,-21 20 15,0 1-15,0 0 0,0 0 0,0 0 16,0 0-16,-21 21 0,-1 0 16,1 0-16,21 21 0,-21 0 15,21 0-15,-21 21 0,21 1 16,-21-1-16,21 0 0,0 1 0,0-1 16,0 22-16,-21-22 0,21 21 15,-22-20-15,22-1 0,0 0 0,0-20 16,0 20-16,0-21 0,0 0 0,0 0 15,0 1-15,0-44 32,0 1-17,22 21-15,-1-42 0,0 21 16,-21 0-16,21-22 0,0 22 16,0-21-16,-21 21 0,22-22 0,-1 22 15,0 0-15,-21 0 0,21 0 16,0 21-16,0 21 15,-21 0-15,0 0 0,0 21 0,0-20 16,0 20-16,0-21 0,0 21 16,0-20-16,0-1 0,0 21 0,22-21 15,-1 0-15,0 1 0,0-22 0,0 21 16,0-21-16,1 0 0,20 0 16,-21 0-16,21 0 0,-20 0 0,20 0 15,-21 0-15,21 0 0,-20-21 0,20-1 16,-21 22-16,21-21 0,-20 0 15,-1 0-15,0 0 0,0-22 16,-21 22-16,0-21 0,0 21 0,0-22 16,0 1-16,0 21 0,0 0 0,0 0 15,0-1-15,-21 22 0,0 0 16,0 0-16,-1 22 0,22 20 16,-21-21-16,0 21 0,21 1 0,-21-1 15,21 0-15,0 1 0,0-1 16,0-21-16,0 22 0,0-22 0,0 21 15,0-21-15,21 0 0,0-21 0,0 22 16,22-22-16,-22 0 0,21 0 16,1 0-16,-1 0 0,-21-22 15,21 1-15,22 0 0,-22 21 0</inkml:trace>
  <inkml:trace contextRef="#ctx0" brushRef="#br1" timeOffset="81452.12">16912 11409 0,'0'-21'0,"-21"-64"31,21 64-31,0 0 0,0 0 0,0-1 16,-21 44-1,21-1 1,0 21-16,-21 0 0,21 22 0,0-1 16,0-20-16,-22 20 0,1 1 0,21-1 15,-21 22-15,0-22 0,0 1 16,21-1-16,-21-20 0,-1 20 15,1-20-15,0-1 0,0 0 0,0 1 16,21-22-16,0 0 0,0 0 16,0 0-16,0-42 31,21 0-31,-21 0 0,21 0 16,-21-1-16,0 1 0</inkml:trace>
  <inkml:trace contextRef="#ctx0" brushRef="#br1" timeOffset="81751.95">16679 11663 0,'-21'-42'0,"42"84"0,-42-127 16,21 22-16,0 20 0,0 1 0,0 0 15,0-1-15,21 22 0,0-21 16,1 0-16,-1-1 0,21 22 0,-21-21 16,22 21-16,-1-1 0,21 1 0,-20 0 15,20 21-15,-20 0 0,20 0 16,-21 21-16,1 22 0,-1-1 0,-21 0 15,0 1-15,-21-1 0,0 21 0,0-20 16,0-1-16,-21 0 0,-21 22 16,21-43-16,-22 21 0,1 1 0,0-22 15,-22 0-15,22 0 0,0 0 16,20 1-16,-20-1 0,21 0 16,-21-21-16,20 21 0,22 0 15,22-21 16,-1 0-31,0 0 0,0 0 0</inkml:trace>
  <inkml:trace contextRef="#ctx0" brushRef="#br1" timeOffset="82234.67">17589 11853 0,'43'0'0,"-86"0"0,128 0 0,-64 0 15,0 0-15,1 0 0,-1-21 16,-21 0-16,0 0 0,0 0 15,0 0-15,0-1 0,-21 1 16,-1 21-16,22-21 0,-42 21 16,21 0-16,0 0 0,0 0 0,-1 0 15,1 0-15,-21 0 0,21 21 0,-22 0 16,22 22-16,0-22 0,-21 21 16,21 1-16,-1-1 0,1 21 0,0-20 15,21-1-15,0 0 0,0 1 0,0-22 16,0 21-16,0-21 0,21 1 15,0-22-15,1 21 0,-1-21 16,21 0-16,-21 0 0,0 0 0,22 0 16,-22-21-16,21-1 0,-21 1 15,22 0-15,-22 0 0,0 0 0,21 0 16,-20-22-16,-1 1 0,0 21 0,0-22 16,0 1-16,0 0 0,-21 21 15,22-22-15,-22 22 0,21 0 0,-21 0 16,0 42-1,0 0 1,0 0-16,0 0 0,-21 22 0,21-22 16,0 0-16,-22 21 0,22-20 0,0-1 15,0 0-15,0 0 0,0 0 16,22 0-16,-22 1 0,21-22 16,0 0-16,0 21 0,21-21 0,-20 0 15,20 0-15,-21 0 0,21 0 0,1 0 16,-1-21-16</inkml:trace>
  <inkml:trace contextRef="#ctx0" brushRef="#br1" timeOffset="83766.8">18669 11726 0,'0'-21'0,"0"42"0,0-84 16,0 42-16,0 0 0,-21 21 16,0 0-16,-1 0 0,1 0 15,0 21-15,0 0 0,-21 0 16,20 0-16,1 0 0,0 22 0,0-22 15,-21 21-15,20 1 0,1-1 16,21 0-16,0 1 0,0-22 0,0 21 16,0 0-16,0-20 0,21-1 0,1 0 15,-1 0-15,21 0 0,-21-21 16,22 0-16,-1 0 0,0 0 0,1 0 16,-1 0-16,0 0 0,22 0 0,-22-21 15,0 0-15,-20 0 0,20 0 16,0-22-16,-21 22 0,1-21 15,-1-1-15,0 1 0,0 0 0,0-1 0,-21 1 16,0-21-16,21-1 0,1 1 16,-22 20-16,21-20 0,-21-1 15,0 22-15,21 0 0,-21-1 0,21 22 16,-21 0-16,0 42 16,0 0-16,0 22 15,0-1-15,0 0 0,-21 1 0,21-1 16,-21 0-16,0 22 0,21-22 15,-22 0-15,1 22 0,21-22 0,-21 1 16,21-1-16,-21-21 0,21 21 0,0-20 16,0-1-16,-21 0 0,21 0 15,0-42 17,0 0-32,21 0 0,0-1 15,0 1-15,0 0 0,1 0 0,-1 0 16,0 0-16,21-1 0,-21 1 0,22 0 15,-22 0-15,21 21 0,-21 0 16,1 0-16,-1 0 0,0 0 0,0 0 16,-21 21-1,-21-21 1,0 0-16,0 0 0,-1 21 0,1-21 16,-21 21-16,21-21 0,0 0 0,-1 0 15,1 0-15,0 0 0,0 0 0,0 0 16,21 22-1,0-1-15,0 0 16,0 0-16,0 0 0,0 0 0,0 1 16,0-1-16,0 0 0,21 0 15,-21 0-15,21 0 0,21 1 0,-20-1 16,-1 0-16,21-21 0,0 21 0,1-21 16,-1 0-16,22 0 0,-22 0 15,21 0-15,-20 0 0,20 0 0,1 0 16,-22 0-16,22 0 0,-22 0 0,0-21 15,1 0-15,-1 0 0,0 21 16,1-22-16,-22-20 0,0 21 0,0 0 16,-21-22-16,21 22 0,-21-21 15,0 21-15,0 0 0,0-22 16,-21 22-16,0 0 0,0 0 0,-22 21 16,22 0-16,0 0 0,0 0 0,0 0 15,-22 0-15,22 21 0,0 0 16,-21 21-16,21-20 0,-1 20 0,1-21 15,0 21-15,21 1 0,0-22 0,0 0 16,0 21-16,0-20 0,0-1 16,0 0-16,21 0 0,0-21 15,1 0-15,-1 0 0,0 0 0,0 0 16,0 0-16,0 0 16,22-21-16,-22 0 0,0 21 0,0-21 15,0-1-15,1 1 0,-1 0 0,0 0 16,21-21-16,-42 20 0,21-20 15,1 21-15,-1 0 0,0-22 0,-21 22 16,21 0-16,-21 42 16,0 0-1,0 1-15,0-1 0,0 0 16,0 21-16,0-21 0,0 1 0,0 20 16,21-21-16,0 0 0,1 0 15,-1 1-15,0-1 0,21 0 16,1-21-16,-1 21 0,0-21 0,1 0 15,20 0-15,-21 0 0,1 0 0,-1 0 16,22 0-16,-22 0 0,0-21 16,1 21-16,-1-21 0,-21 0 0,0-1 15,22-20-15,-22 21 0,0-21 16,-21-1-16,0 1 0,21 0 0,-21-1 16,0 1-16,0 0 0,0-43 15,0 64-15,0 0 0,-21-1 16,0 22-16,0 0 0,-1 0 0,-20 0 15,0 0-15,21 22 0,-22-1 16,22 0-16,-21 0 0,21 0 0,-22 22 16,43-22-16,-21 0 0,21 0 15,0 21-15,0-20 0,0-1 0,0 0 16,0 0-16,21 21 0,0-20 16,-21-1-16,22 0 0,-1 21 0,-21-21 15,21 1-15,0 20 0,-21 0 0,0-21 16,0 22-16,0-1 0,0-21 15,0 22-15,0-1 0,0 0 0,0 1 16,-21-22-16,0 21 0,-22 0 0,22-20 16,-21 20-16,21-21 0,-22 21 15,22-20-15,-21-1 0,0 0 16,20 0-16,-20 0 0,21-21 0,0 0 16,0 21-16,-1-21 0,22-21 31,0 0-31,22 0 0,-1-21 15,21 20-15,-21 1 0,22-21 0,-1 21 16,0-22-16,1 1 0</inkml:trace>
  <inkml:trace contextRef="#ctx0" brushRef="#br1" timeOffset="84099.6">21463 11938 0,'0'0'0,"21"0"31,0 0-15,22 0-16,-22-21 0,0 21 0,21 0 15,-21-21-15,1 0 0,20 21 16,-21-22-16,0 1 0,0 0 0,1 0 16,-1 21-16,-21-21 0,21 0 0,-21-1 15,0 1-15,0 0 0,-21 0 16,0 21-16,-1 0 0,1 0 0,-21 0 15,0 0-15,20 21 0,-20 0 0,0 0 16,21 1-16,-1 20 16,1-21-16,0 21 0,21-20 0,-21-1 15,21 21-15,0-21 0,0 0 0,0 22 16,21-22-16,0 0 0,22 0 16,-22 0-16,0-21 0,0 22 0,0-22 15,22 0-15,-22 0 0,-21 21 0</inkml:trace>
  <inkml:trace contextRef="#ctx0" brushRef="#br1" timeOffset="84572.85">14330 13293 0,'0'0'16,"21"-21"-16,-21-1 15,21 22-15,-21 22 16,0-1-16,0 21 16,0-21-16,0 22 0,0-1 0,0 0 15,0 1-15,0-1 0,0 21 0,0-20 16,0-1-16,-21 0 0,0-20 15,21 20-15,0-21 0,-21 21 16,21-20-16,-22-1 0,22 0 0,0 0 16,22-21-1,-1-21 1,21 0-16,-21 0 16,22-22-16</inkml:trace>
  <inkml:trace contextRef="#ctx0" brushRef="#br1" timeOffset="84948.63">15176 13399 0,'0'0'0,"0"-22"0,-21 22 47,-21 0-47,21 22 0,0-1 0,-22-21 15,1 21-15,21 0 0,-22 0 0,22 0 16,0 1-16,0-1 0,21 0 15,0 0-15,0 0 0,0 0 16,21-21-16,0 0 0,0 22 16,1-1-16,20-21 0,0 0 0,-21 21 15,22-21-15,-1 21 0,-21 0 0,22-21 16,-22 21-16,0 1 0,0-22 16,-21 21-16,0 0 0,0 0 0,0 0 15,-21-21-15,0 21 16,-22 1-16,22-22 0,-21 0 0,21 21 15,-22-21-15,1 0 0,21 0 16,-21 21-16,-1-21 0,22 0 0,0 0 16,0 0-16,0 0 0,21-21 31,0 0-31,21-1 0,0 22 16,21-21-16</inkml:trace>
  <inkml:trace contextRef="#ctx0" brushRef="#br1" timeOffset="85464.29">16277 13356 0,'0'0'0,"21"0"31,-21 21-31,0 1 16,-21-1-16,0 0 0,21 21 15,-21-21-15,21 22 0,-21-1 0,-1 0 16,22-20-16,-21 20 0,21 0 0,0-21 16,0 1-16,0 20 0,0-21 0,0 0 15,0 0-15,0 1 16,21-22 15,-21-22-15,22 1-16,-1 21 0,-21-21 0,21-21 15,0 21-15,-21-22 0,21 22 0,0-21 16,1-1-16,-22 1 0,21 0 16,0-22-16,0 22 0,0 0 0,0 20 15,-21-20-15,43 21 0,-43 0 0,21 0 16,0 21-16,0 0 0,0 0 16,1 21-16,-1 0 0,0 0 15,-21 0-15,21 0 0,-21 22 0,21-1 0,-21 0 16,21 1-16,-21-22 15,0 21-15,0 1 0,0-22 0,0 21 16,0-21-16,0 22 0,0-22 0,0 0 16,0 0-16,0 0 15,0 0-15,-21-21 0,0 0 16,0 0 0,0 0-16,0 0 15</inkml:trace>
  <inkml:trace contextRef="#ctx0" brushRef="#br1" timeOffset="85640.18">16235 13758 0,'-21'0'0,"42"0"0,-21 0 16,21 0-16,0 0 0,0 0 0,22-21 15,-22 21-15,21 0 0,-21 0 16,22-21-16,-1 21 0,0-21 0,1 21 15,-22-21-15,21 21 0,0-21 0,1-1 16,-22 22-16,0-21 0</inkml:trace>
  <inkml:trace contextRef="#ctx0" brushRef="#br1" timeOffset="86221.22">18224 13504 0,'0'0'0,"-21"0"0,0-21 16,0 0-16,21 0 0,0 0 15,0 0-15,0-1 0,0 1 16,21 0-16,0 21 0,0-21 16,1 21-16,-1 0 0,0 0 0,0 0 15,21 0-15,-20 21 0,20 0 0,-21 0 16,21 1-16,-20 20 0,-1-21 15,0 21-15,-21-20 0,0 20 16,21 0-16,-21-21 0,0 1 0,0 20 16,0-21-16,0 0 0,0 0 15,-21 1-15,21-1 0,-21-21 16,0 0-16,-1 0 16,22-21-1,0-1-15,0 1 0,0 0 0,0 0 16,0 0-16,0 0 0,0-22 15,22 1-15,-1 21 0,0-22 0,0 22 16,0-21-16,0 21 0,1-22 0,20 22 16,-21 0-16,0 21 15,0-21-15,1 21 0,-1 0 0,0 0 0,0 0 16,0 0-16,-21 21 16,21 0-16,1-21 0,-22 21 15,0 1-15,21-1 0,0 0 0</inkml:trace>
  <inkml:trace contextRef="#ctx0" brushRef="#br1" timeOffset="86545.33">19050 13716 0,'21'0'0,"-42"0"0,63 0 16,-21 0-16,1 0 0,-1 0 16,0-21-16,0 0 0,0 21 0,0-21 15,1-1-15,-1 1 0,0 0 16,-21 0-16,0 0 0,0-22 15,0 22-15,0 0 0,0 0 0,0 0 16,-21 0-16,0-1 0,-1 22 16,1 0-16,0 0 0,0 0 15,0 0-15,0 22 0,-1-1 0,1 21 16,0 0-16,21-20 0,0 20 16,-21 0-16,21 1 0,0-1 0,0-21 15,0 21-15,0-20 0,0-1 16,0 0-16,21 0 0,0 0 0,0-21 15,1 0-15,20 21 0,-21-21 16,21 0-16,-20 0 0,20 0 0,0-21 16,1 21-16,-1-21 0,0 0 15,1 0-15,-1 0 0</inkml:trace>
  <inkml:trace contextRef="#ctx0" brushRef="#br1" timeOffset="86800.19">19981 13208 0,'0'-42'15,"0"84"-15,0-105 0,0 41 0,0 1 0,0 42 32,0 1-32,-21-1 0,21 21 15,-21-21-15,21 22 0,-21-1 0,21 21 16,0-20-16,-21-1 0,-1 22 16,22-22-16,-21 21 0,0-20 15,21-1-15,0 0 0,0 1 0,-21-22 16,21 0-16,-21 21 0,21-20 15,0-1-15,21-21 16,0 0-16,0 0 16,0 0-16,1-21 0,-1-1 15,21 22-15,-21-21 0,22 0 0</inkml:trace>
  <inkml:trace contextRef="#ctx0" brushRef="#br1" timeOffset="88444.93">20680 13399 0,'0'-22'0,"0"44"0,0-65 0,-21 22 16,-1 21-16,1 0 15,-21 0-15,21 0 0,0 21 16,-22 0-16,22-21 0,-21 22 0,-1 20 16,22-21-16,-21 0 0,21 22 0,0-22 15,-1 21-15,1-21 0,0 22 16,21-22-16,0 0 0,0 21 0,0-21 15,0 1-15,0-1 16,21-21-16,0 0 0,1 0 16,20 0-16,-21 0 0,0 0 0,0 0 15,22 0-15,-22 0 0,0-21 0,21-1 16,-20 22-16,-1-21 0,0 0 16,0-21-16,0 21 0,0-22 0,-21 22 15,0-21-15,22-1 0,-22 22 0,21 0 16,-21 0-16,0 0 0,0 0 15,-21 42 1,21 0 0,-22 0-16,22 0 0,-21 0 15,21 22-15,0-22 0,0 21 0,0-21 16,0 22-16,0-22 0,0 0 16,21 0-16,22 0 0,-22 1 15,21-1-15,1-21 0,41 0 16,-41 0-16,-1 0 0,0 0 15,22 0-15,-43 0 0,21-21 0,1 21 16,-1-22-16,-21 1 0,21-21 0,-20 21 16,-1-22-16,0 1 0,-21 0 15,21-1-15,-21 1 0,21 0 0,-21-22 16,0 22-16,0-22 0,0 22 0,0 0 16,0-1-16,0 1 0,0 0 15,0 21-15,0-1 16,0 44-16,0 20 15,0-21-15,-21 21 16,21-20-16,-21 20 0,0 0 0,21 1 16,0-1-16,0 0 0,-21 1 15,21-1-15,0 0 0,0 1 0,0-22 16,0 21-16,0-21 0,0 22 0,0-22 16,21 0-16,0-21 0,0 21 15,0-21-15,0 0 0,1 0 0,-1 0 16,0 0-16,0 0 0,0 0 0,0-21 15,1 21-15,-1-21 0,0 0 16,21-1-16,-21 1 0,1 0 16,-1-21-16,0 21 0,0-1 0,0-20 15,0 21-15,1 0 0,-1 0 16,-21-1-16,21 22 0,-21 22 16,-21-1-1,0 0-15,-1 0 0,1 21 16,0-20-16,21-1 0,0 21 0,-21-21 15,21 0-15,0 22 0,0-22 16,0 0-16,0 0 0,21-21 0,0 21 16,0-21-16,1 0 0,-1 0 0,21 0 15,-21 0-15,0 0 0,1 0 16,20 0-16,-21 0 0,0-21 16,0 0-16,1 0 0,-1 0 0,0 0 15,0-1-15,0 1 0,0-21 16,1 21-16,-1-22 0,0 22 0,-21 0 15,0 0-15,0 42 32,0 0-32,0 0 0,0 1 15,0-1-15,-21 21 0,21-21 16,0 0-16,0 1 0,0-1 0,0 0 16,0 0-16,21 0 0,0-21 15,0 0 1,0 0-16,1 0 0,-1 0 15,0 0-15,-21-21 16,21 0-16,0 0 16,-21 0-16,0-1 0,0-20 0,0 21 15,0 0-15,0 0 0,-21-1 0,0 1 16,0 0-16,0 0 0,-1 21 16,1 0-16,0 0 0,0 0 15,0 0-15,42 0 31,0 0-15,0 0-16,0 0 0,22 0 0,-22-21 16,0 21-16,21-21 0,1 21 15,-1 0-15,0 0 0,1 0 0,-1 0 16,0 0-16,-20 0 0,20 0 16,-21 0-16,0 21 0,0-21 0,-21 21 15,0 0-15,0 21 0,0-20 16,0-1-16,0 0 0,0 0 0,0 0 15,0 0-15,0 1 0,-21-1 0,0 0 16,21 0-16,0 0 0,-21 0 16,0-21-16,0 0 31,21-21-15,0 0-16,0 0 15,0 0-15,0 0 0,21-22 16,-21 22-16,42-21 0,-21 21 15,0-22-15,1 1 0,20 21 16,0-22-16,1 1 0,-1 21 0,21 0 16,-20 0-16,-1-1 0,-21 22 15,22 0-15,-22 0 0,0 22 0,-21-1 0,0 0 16,0 21-16,0-21 0,0 22 16,0-1-16,0-21 0,0 22 15,0-1-15,-21-21 0,0 21 16,21-20-16,-22-1 0,22 0 0,0 0 15,-21 0-15,21 0 0,-21-21 0,21 22 16,0-44 15,-21 1-31,21 0 16,0-21-16,-21 21 0,21-1 16</inkml:trace>
  <inkml:trace contextRef="#ctx0" brushRef="#br1" timeOffset="88649.35">22712 12891 0,'0'0'0,"-21"0"0,-1 0 15,1 0-15,0 0 0,0 0 16,21 21-16,-21-21 0,21 21 16,0 0 15,21-21-16,-21 21 1,-21-21 0</inkml:trace>
  <inkml:trace contextRef="#ctx0" brushRef="#br1" timeOffset="88849.36">21294 13356 0,'0'0'0,"-22"0"16,44 21 15,20-21-31,-21 0 0,0 0 0,22 0 16,-1 0-16,0-21 0,1 21 0,20 0 16,-21-21-16,22 0 0,-1 21 0,1-21 15,-1 21-15,1 0 0</inkml:trace>
  <inkml:trace contextRef="#ctx0" brushRef="#br1" timeOffset="89868.32">23855 13272 0,'21'0'0,"-42"0"0,42-22 15,-42 22 1,0-21-16,-1 21 15,1 0-15,-21 0 0,21 0 0,-22 21 16,1-21-16,21 22 0,-21-1 16,20 0-16,1 0 0,0 0 0,0 0 15,21 1-15,0-1 0,0 0 16,0 0-16,0 0 0,21-21 16,0 21-16,0 1 0,1-1 0,20-21 15,0 21-15,-21-21 0,22 21 16,-1-21-16,-21 0 0,0 0 0,1 21 15,-1-21-15,-42 0 16,-1 21-16,-20-21 16,0 0-16,-1 0 0,1 0 0,-43 0 15,43 0-15,0 0 16,21 0-16,-22 0 0,22 0 0,0 0 16,0 0-16,42 0 31,0-21-31,21 21 15,1 0-15</inkml:trace>
  <inkml:trace contextRef="#ctx0" brushRef="#br1" timeOffset="90769.26">24363 13081 0,'21'-21'15,"-42"42"-15,42-84 0,-21 41 0,0 1 0,-21 64 31,0-22-15,21 21-16,-22 0 0,1 1 0,0-1 16,21 0-16,-21 1 15,21-1-15,0 0 0,0 1 0,0-1 16,-21 0-16,21-20 0,0 20 0,0-21 16,0 0-16,0 0 0,0 1 15,21-22 1,0 0-1,0 0-15,-21-22 0,21 1 16,1 21-16,-22-21 0,21 0 0,0-21 16,0 20-16,-21 1 0,21 0 15,0 0-15,1 0 0,-22 0 0,0-1 16,21 22-16,-21 22 31,0-1-31,0 0 0,0 0 16,0 0-16,0 0 0,0 22 15,0-22-15,0 0 0,0 0 16,0 0-16,21 1 0,0-22 0,0 0 16,0 0-16,1 0 15,-1 0-15,0 0 0,0 0 0,0 0 16,0-22-16,1 22 0,-1-21 0,0 0 16,-21 0-16,21 0 0,0 0 15,0-1-15,1 1 0,-22 0 16,0 0-16,21 0 0,-21 0 0,0 42 31,0 0-15,-21 0-16,21 0 0,0 0 15,0 1-15,0-1 0,0 0 16,0 0-16,21-21 0,21 21 0,-21-21 16,0 0-16,22 0 0,-22 21 15,21-21-15,1 0 0,-22 0 0,21 0 16,-21 0-16,0-21 0,1 21 15,-1-21-15,0 0 0,0 0 0,0 0 16,0-1-16,-21 1 0,0-21 16,0 21-16,22 0 0,-22-1 15,21 1-15,-21 0 0,0 42 32,0 0-32,-21 1 15,21-1-15,-22 21 0,22 0 0,0 1 16,-21-1-16,21 0 0,0 22 15,-21-22-15,21 22 0,0-22 0,0 0 16,0 22-16,0-22 0,0 1 16,-21 20-16,21-21 0,-21 1 0,0-1 15,21 0-15,0 1 0,-22-1 0,1 0 16,0-20-16,21-1 16,-21 21-16,21-21 0,-21-21 0,0 21 15,21 1-15,-22-22 0,22-22 31,0 1-31,0 0 0,0-21 16,22 21-16,-1-22 0,0 22 0</inkml:trace>
  <inkml:trace contextRef="#ctx0" brushRef="#br1" timeOffset="91048.62">25336 13526 0,'0'0'0,"0"-43"15,22 1-15,-22 0 0,0-1 16,0 22-16,0 0 0,0-21 0,21 20 15,0 1-15,0 0 16,0 21-16,0-21 0,1 21 16,-1 0-16,0 0 0,0 0 0,0 0 15,22 21-15,-22 0 16,-21 0-16,21 1 0,-21-1 0,0 21 16,0-21-16,0 0 0,-21 1 0,0-1 15,-1 0-15,-20 0 0,21 0 16,0 0-16,-22 1 0,22-1 15,0-21-15,-21 21 0,21-21 0,-1 21 16,1-21-16,0 0 0,0 0 16,0 0-16,0-42 0,-1 42 15,22-21-15,-21-1 0</inkml:trace>
  <inkml:trace contextRef="#ctx0" brushRef="#br1" timeOffset="91288.5">24744 12848 0,'0'-21'78,"0"0"-78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43:46.9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10837 3090 0,'-21'-21'62</inkml:trace>
  <inkml:trace contextRef="#ctx0" brushRef="#br0" timeOffset="98.94">11134 2858 0,'42'-22'0,"0"1"0</inkml:trace>
  <inkml:trace contextRef="#ctx0" brushRef="#br0" timeOffset="1523.4">10943 1482 0,'0'0'0,"-21"-43"31,0 43 0,0 22-15,21-1-16,0 0 16,0 21-16,0 1 0,0-1 15,0 0-15,0 22 0,0-1 0,0 1 16,0-22-16,0 22 0,0-1 15,0 1-15,0-1 0,0 1 0,0-1 16,0 1-16,0-1 0,21 1 16,-21-1-16,21-21 0,-21 22 0,0-22 15,0 1-15,0-1 0,21 0 16,-21-21-16,0 22 0,0-22 16,21 0-16,-21 0 0,0 0 0,0 1 15,21-22 1,1-22-1,-22 1-15,0 0 16,21 0-16,-21 0 16,0-22-16,0 22 0,21-21 0</inkml:trace>
  <inkml:trace contextRef="#ctx0" brushRef="#br0" timeOffset="3135.48">10964 1482 0,'0'0'0,"-21"0"0,21-21 16,0 42 31,21-21-32,0 0-15,1 21 16,20-21-16,-21 0 0,21 0 0,1 0 15,-1 0-15,0 0 0,22 0 16,-22 0-16,22 0 0,-1 0 0,22 0 16,0 0-16,-1 0 0,22 0 15,0 0-15,0 0 0,0 0 0,-1 0 16,1 0-16,21 0 0,-21 0 16,21 0-16,0 0 0,0 0 15,0 0-15,0 0 0,0 0 0,0 0 16,0 0-16,21 0 0,-21 0 15,21 21-15,1-21 0,-22 0 0,21 0 16,-21 21-16,21-21 0,0 0 16,0 21-16,0-21 0,-21 0 0,22 0 15,-22 22-15,0-22 0,0 0 16,0 0-16,0 0 0,-22 21 0,22-21 16,-21 0-16,0 0 0,0 0 15,0 0-15,0 0 0,-22 0 0,1 0 16,21 0-16,-22 0 0,1 0 15,0 0-15,-22 0 0,1 0 16,-1 0-16,1 0 0,-22 0 16,22 0-16,-22 0 0,0 0 0,1 0 15,-22 0-15,21-21 0,0 21 16,-20 0-16,20 0 0,0 0 0,-21 0 16,1-22-16,20 22 0,-21 0 15,0 0-15,0 0 0,1 0 0,-1 0 16,-21-21-16,21 21 15,0 0 17,-21 21-17,0 1 1,0-1-16,0 0 16,0 0-16,0 0 15,0 0-15,0 22 0,0-22 0,0 0 16,0 21-16,0 1 0,0-22 15,0 21-15,0 1 0,0-1 0,0-21 16,0 21-16,0 1 0,0-1 16,0-21-16,0 22 0,0-1 0,0 0 15,0 1-15,0 20 0,21-21 16,-21 1-16,21-1 0,-21 0 16,0 22-16,22-22 0,-22-21 0,21 22 15,-21-1-15,0 0 0,0-20 16,0-1-16,0 21 0,0-21 0,0 0 15,0 1-15,0-1 0,0 0 16,0 0-16,-21-21 0,21 21 16,-22 0-16,1-21 0,0 0 15,0 0-15,0 0 0,0 22 16,-1-22-16,1 0 0,-21 0 0,21 0 16,-22 0-16,22 0 0,-21 0 15,0 0-15,-1 0 0,1 0 16,0 0-16,-1 0 0,-20 0 0,-1 0 15,1 0-15,-1 0 0,-20 0 16,20 0-16,-21 0 0,1 0 0,20 0 16,-20 0-16,-1 0 0,0 0 15,1 0-15,-1 0 0,-21 0 0,21 0 16,-20 0-16,-1 0 0,0 0 0,0 0 16,0 0-16,0 0 0,1 0 15,-1 0-15,21 0 0,-21 0 0,0 0 16,1 0-16,20 0 0,-21 0 0,21 0 15,1 0-15,-1 0 0,0 0 16,1 0-16,-1 0 0,0 0 16,1 0-16,-22 0 0,0 0 0,21 0 15,-20 0-15,20 0 0,0 0 16,1 0-16,20 0 0,-21 0 0,22 0 16,-1 0-16,22 0 0,-21 0 15,-1 0-15,1 0 0,-22 0 0,21 0 16,-20 0-16,-1 0 0,22 0 0,-22 0 15,0 0-15,1 0 0,-1 0 16,0 0-16,22 0 0,-22 0 0,22 0 16,-22 0-16,21 0 0,1 0 0,-1 0 15,1 0-15,-1 0 0,1 0 16,21 0-16,-22 0 0,22 0 16,-22 0-16,22 0 0,-22 0 0,22 0 15,-21 0-15,20 0 0,1 0 16,0 0-16,-1 0 0,22 0 0,-21 0 15,21 0-15,-1 0 0,1 0 16,0 0-16,0 0 16,0 0-1,21-22 48,0 1-48,21 21-15,0-21 16,-21 0-16,21 21 0,0-21 0</inkml:trace>
  <inkml:trace contextRef="#ctx0" brushRef="#br0" timeOffset="3611.07">11874 2032 0,'0'0'16,"22"0"-16,-22-21 0,21 0 0,-21 0 15,0-1-15,0 1 0,0 0 16,0 0-16,0 0 16,-21 21-16,-1 0 15,-20 0-15,21 0 0,0 0 16,-22 0-16,22 21 0,-21 0 0,21 0 16,0 0-16,-22 1 15,22-1-15,0 21 0,0-21 0,0 22 16,-1-1-16,1-21 0,21 21 0,-21 1 15,21-1-15,-21 0 0,21 1 16,0-22-16,0 21 0,0 1 0,0-22 16,0 0-16,0 21 0,21-21 15,0 1-15,0-22 0,1 21 0,-1 0 16,0-21-16,21 21 0,-21-21 16,22 0-16,-22 0 0,21 0 15,1 0-15,-22 0 0,21 0 0,0 0 16,-20 0-16,20 0 0,-21 0 15,21-21-15,-20 0 0</inkml:trace>
  <inkml:trace contextRef="#ctx0" brushRef="#br0" timeOffset="4079.8">12425 2201 0,'0'-42'31,"-21"42"-31,-1 0 0,1 0 15,0 0-15,0 21 16,0 0-16,0 1 0,-22-1 16,22 0-16,0 0 0,0 21 0,0-20 15,-1 20-15,1-21 0,21 21 0,-21 1 16,21-1-16,-21-21 0,21 22 16,0-22-16,0 0 0,0 21 0,0-21 15,21 1-15,0-22 0,22 21 16,-22 0-16,0-21 0,21 0 0,-21 0 15,22 0-15,-1 0 0,-21 0 16,22-21-16,-22 0 0,21 21 0,-21-22 16,0 1-16,22 0 0,-22 0 0,0-21 15,0 20-15,-21-20 16,21 0-16,-21-1 0,0 1 0,0 0 16,0-1-16,0 22 0,0-21 15,-21 21-15,0 0 0,0-1 0,0 1 16,0 21-16,-1 0 0,1 0 0,0 0 15,0 0-15,0 0 0,0 0 16,-1 21-16,1 1 0,0-22 0,0 21 16,0 0-16,21 0 0,0 0 15,0 0-15,-21 1 0,21-1 0,0 0 16,0 0-16,0 0 0,21-21 16,0 0-16,0 0 0,0 0 15,0 0-15</inkml:trace>
  <inkml:trace contextRef="#ctx0" brushRef="#br0" timeOffset="4391.62">13039 1820 0,'0'0'16,"0"-21"-16,0 0 0,0 42 31,0 0-31,-22 1 0,22-1 15,0 0-15,-21 21 0,21 1 0,0-1 16,0 0-16,-21 1 0,21-1 16,-21 0-16,21 22 0,0-22 15,0 22-15,-21-22 0,21 21 0,-21-20 16,21 20-16,0-20 0,-22-1 16,22 0-16,0-21 0,0 22 0,0-22 15,0 0-15,0 0 16,0 0-16,22-21 0,-1 0 15,0 0-15,-21-21 0,21 0 16,0 0-16,-21 0 0,21-22 16,1 1-16</inkml:trace>
  <inkml:trace contextRef="#ctx0" brushRef="#br0" timeOffset="4704.43">13483 1693 0,'0'-21'0,"0"42"0,0-63 0,0 21 16,0 42 0,0 0-16,-21 22 15,0-1-15,0 0 0,21 1 0,0-1 16,-22 21-16,1-20 0,21 20 16,-21-20-16,21 20 0,0 1 0,-21-22 15,21 21-15,-21 1 0,21-22 16,0 1-16,0 20 0,0-21 15,0 1-15,0-22 0,0 0 0,0 21 16,0-20-16,0-1 16,21-21-16,0 0 15,0 0-15,0 0 16,1-21-16,-1-1 0,-21 1 16,21-21-16,0 21 0,-21-22 0,0 22 15,21-21-15</inkml:trace>
  <inkml:trace contextRef="#ctx0" brushRef="#br0" timeOffset="5091.22">13610 2350 0,'0'21'16,"0"0"0,21-21-16,0 0 15,1 0-15,-1 0 16,0 0-16,0 0 0,0-21 0,0 21 15,1-21-15,-1 21 0,0-22 16,21 1-16,-21 21 0,1-21 0,-22 0 16,21 0-16,-21 0 0,0-1 15,-21 22 1,-1 0-16,1 0 0,0 0 0,0 0 16,-21 0-16,20 0 15,1 22-15,0-1 0,-21 0 0,21 0 16,-1 0-16,1 0 0,0 22 0,0-22 15,0 21-15,21 1 0,0-1 16,0-21-16,-21 21 0,21-20 0,0 20 16,0-21-16,0 0 0,0 0 15,21 1-15,0-1 0,0-21 16,0 0-16,22 0 0,-22 0 0,21 0 16,0 0-16,1 0 0,-1-21 15,0-1-15,1 1 0,-1 21 0,0-42 16</inkml:trace>
  <inkml:trace contextRef="#ctx0" brushRef="#br0" timeOffset="5384.05">14520 2244 0,'0'0'0,"0"-21"0,-21-1 31,0 22-31,0 0 0,0 0 16,-1 0-16,1 22 0,0-22 15,-21 21-15,21 0 0,-1 0 0,1 21 16,0-20-16,21 20 0,-21-21 16,0 21-16,21 1 0,0-22 15,-21 21-15,21 1 0,0-22 0,0 0 16,0 21-16,0-21 0,21 1 0,0-1 16,0-21-16,0 21 0,22 0 15,-22-21-15,0 0 0,21 0 0,1 0 16,-22 0-16,21 0 0,0-21 15,-20 0-15,20 0 0,0-1 0,-21 1 16,1-21-16,20 0 0,-21-1 0</inkml:trace>
  <inkml:trace contextRef="#ctx0" brushRef="#br0" timeOffset="5714.86">15071 1778 0,'-22'0'0,"44"0"0,-65-21 15,22 0-15,0 21 16,0 0-16,0 0 0,-1 0 0,1 0 16,0 21-16,21 21 15,-21-21-15,21 22 0,0-1 0,0 0 16,-21 1-16,21 20 0,0-20 0,0-1 16,-21 0-16,21 22 0,0-22 15,0 0-15,0 1 0,0-1 16,0 22-16,0-22 0,0-21 15,0 21-15,0 1 0,0-22 0,0 0 16,0 21-16,0-20 0,0-1 0,21-21 16,-21 21-16,21 0 0,0-21 15,0 0-15,0 0 16,1 0-16,-1 0 16,0 0-16,0 0 0,0-21 0,22 0 15,-22 0-15,0-1 0,0-20 0,21 21 16</inkml:trace>
  <inkml:trace contextRef="#ctx0" brushRef="#br0" timeOffset="5981.71">15473 2201 0,'0'0'0,"-21"22"47,-1-22-47,22 21 0,0 0 0,-21 21 16,0-21-16,0 22 0,21-22 15,0 21-15,-21 1 0,21-1 0,-21-21 16,21 21-16,0-20 0,0 20 0,0-21 16,0 0-16,0 0 0,0 1 15,21-22-15,0 21 0,0 0 16,0-21-16,0 0 0,1 0 0,20 0 16,-21 0-16,21 0 0,1 0 15,-22-21-15,21 0 0,-21 21 0,22-22 16,-22 1-16,0-21 0,21 21 15</inkml:trace>
  <inkml:trace contextRef="#ctx0" brushRef="#br0" timeOffset="6776.25">15981 2328 0,'0'0'0,"63"-21"16,-84 21 0,0 0-16,0 0 0,0 21 0,-1-21 15,22 22-15,-21-1 16,0 0-16,21 21 0,0-21 0,0 1 15,-21 20-15,21-21 0,0 21 0,0-20 16,0-1-16,0 0 0,0 0 16,0 0-16,0 0 0,0 1 0,21-22 15,0 21-15,0-21 16,1 0-16,-1 0 0,0 0 16,0 0-16,-21-21 0,21 21 0,0-22 15,-21 1-15,0 0 0,0 0 16,0 0-16,0-22 0,0 22 0,0 0 15,0 0-15,0-21 0,-21 20 16,0 1-16,21 0 0,-21 0 16,21 0-16,-21 21 0,21-21 15,0-1-15,0 1 16,21 21-16,0-21 16,0 21-16,0 0 0,22-21 15,-22 21-15,21 0 0,1 0 0,-22-21 16,21 21-16,0 0 0,-20 0 15,20 0-15,-21 21 0,21-21 0,-20 21 16,-1 0-16,0 0 0,-21 1 0,0-1 16,21 0-16,-21 21 0,0-21 15,0 22-15,0-22 0,0 0 0,0 21 16,0-20-16,0-1 0,0 0 16,0 0-16,0 0 0,0 0 15,0 1-15,0-1 0,0 0 16,0-42 15,0 0-31,0-1 16,0 1-16,0 0 0,0 0 15,0 0-15,0-22 0,0 1 0,21 21 16,0-21-16,-21 20 0,22-20 16,-1 21-16,21-21 0,-21 20 15,0 1-15,1 0 0,20 0 0,-21 21 16,21-21-16,-20 21 0,20 0 15,-21 0-15,21 0 0,-20 0 0,-1 0 16,21 0-16,-42 21 0,21 0 0,-21 21 16,0 1-16,0-22 0,21 0 15,-21 21-15,0-20 0,0-1 0,0 21 16,0-21-16,0 0 0,-21 22 0,21-22 16,0 0-16,0 0 0,-21 0 15,0 1-15,21-1 16,0-42 15,0-1-31,21 1 0,0 0 16,0 0-16,1 0 15</inkml:trace>
  <inkml:trace contextRef="#ctx0" brushRef="#br0" timeOffset="7230.99">17653 2265 0,'0'0'0,"0"-42"32,-21 42-17,0 0-15,-1 0 0,1 0 0,0 0 16,0 0-16,0 21 0,0-21 16,-1 21-16,22 0 0,-21 0 15,21 0-15,0 1 16,0-1-16,0 0 15,21-21-15,1 21 16,-1-21-16,0 0 0,0 21 0,0 0 16,0-21-16,1 22 15,-1-22-15,0 0 0,0 21 0,-21 0 16,21-21-16,-21 21 0,21-21 16,-21 21-16,0 0 15,0 1-15,0-1 0,-21 0 16,0-21-16,0 21 0,0-21 15,0 21-15,-1-21 0,-20 0 16,21 21-16,0-21 0,-22 0 0,22 0 16,0 0-16,0 22 0,-21-22 15,20 0-15,1 0 0,0 0 32,21-22-32,-21 22 15,21-21-15,-21 21 0,21-21 0,-21 0 16,21 0-16,-22 0 0,1-1 15</inkml:trace>
  <inkml:trace contextRef="#ctx0" brushRef="#br0" timeOffset="7530.82">15981 1863 0,'0'-21'0,"-21"21"125,-1 0-125,1 21 15,0-21-15</inkml:trace>
  <inkml:trace contextRef="#ctx0" brushRef="#br0" timeOffset="7843.64">14668 2096 0,'22'0'31,"-1"0"-15,0 0-16,0 0 0,0 0 0,22 0 15,-22 0-15,21 0 0,-21 0 0,22 0 16,-22 0-16,21 0 16,-21 0-16,22 0 0,-22 0 0,0 0 15,0 0-15,0 0 0,0 0 16,-21 21 0,-21-21-1,0 0-15,-21 0 0,-1 0 16,22 0-16</inkml:trace>
  <inkml:trace contextRef="#ctx0" brushRef="#br1" timeOffset="13756.18">931 169 0,'0'0'0,"0"-21"0,0 0 16,-21 0-16,21 0 16,0 42 15,0 0-31,0 0 15,0 22-15,0-22 0,0 21 0,0 0 16,0 1-16,-21-1 0,21 22 16,0-22-16,0 0 0,0 1 0,-21-1 15,21 21-15,0-20 0,0-1 16,0 0-16,0-20 0,-21 20 0,21-21 16,0 21-16,0-20 15,0-1-15,0 0 16,0-42 15,0 0-31,0-1 0,0-20 16,0 21-16,0 0 0,0 0 15,0-22-15,0 22 0,21 0 16,0-21-16,0 20 0,0 1 0,0 0 16,1 0-16,-1 0 0,21 0 15,-21-1-15,22 1 0,-22 21 0,21 0 16,-21 0-16,22 0 15,-22 0-15,0 21 0,21 1 0,-21-1 16,1 21-16,-22-21 16,0 0-16,21 22 0,-21-22 15,0 21-15,0-21 0,0 1 0,0 20 16,-21-21-16,21 0 0,-22 0 16,22 1-16,0-1 0,0 0 15,0-42 16,0 0-31,0-1 16,0 1-16</inkml:trace>
  <inkml:trace contextRef="#ctx0" brushRef="#br1" timeOffset="14162.94">1672 677 0,'21'0'31,"0"0"-31,1-21 16,-1 21-16,-21-21 0,21 0 16,0 21-16,-21-21 15,21 0-15,-21-1 0,21 22 16,-21-21-16,0 0 0,0 0 15,-21 21 1,0 0-16,0 0 0,0 0 16,0 21-16,-1 0 0,1 0 15,-21 1-15,21-1 0,0 0 0,21 21 16,-22-21-16,22 22 16,-21-22-16,21 0 0,0 21 0,0-20 15,0-1-15,0 0 0,0 0 16,21 0-16,1-21 0,-1 21 15,0-21-15,0 0 0,0 0 16,0 0-16,1 0 0,-1-21 16,0 0-16,0 21 0,0-21 0,0 0 15,22-22-15,-22 22 0</inkml:trace>
  <inkml:trace contextRef="#ctx0" brushRef="#br1" timeOffset="14447.36">2286 0 0,'0'0'0,"-21"0"15,0 0-15,-1 42 16,22-20-16,0 20 0,-21 0 16,0 1-16,21-1 0,0 0 0,-21 22 15,21-22-15,-21 22 0,0-22 16,21 21-16,0-20 0,0-1 0,-22 0 15,22-20-15,0 20 0,0-21 16,0 21-16,0-20 0,0-1 16,0 0-16,22-21 15,-1-21 1,0 0 0,0-1-16,-21 1 0,0 0 15</inkml:trace>
  <inkml:trace contextRef="#ctx0" brushRef="#br1" timeOffset="14639.72">2053 529 0,'-21'0'0,"42"0"0,-21 0 47,21 0-47,0 0 0,1 0 15,-1 0-15,0-21 0,21 21 0,-21 0 16,22-21-16,-22 21 0,0 0 16,21 0-16</inkml:trace>
  <inkml:trace contextRef="#ctx0" brushRef="#br1" timeOffset="15043.86">2540 466 0,'0'-21'16,"0"-1"-1,0 1 1,21 21-16,0 0 16,0 0-16,1 0 15,-22 21-15,21 1 0,0-1 0,-21 0 16,21 0-16,0 0 0,-21 0 15,0 1-15,0 20 0,21-21 0,-21 0 16,0 0-16,0 22 0,0-22 16,0 0-16,0 0 0,0 0 0,-21 1 15,21-1-15,-21-21 16,0 0-16,0-21 31,21-1-31,0 1 16,0 0-16,0 0 0,0 0 0,0 0 15,0-1-15,0 1 0,0 0 16,0 0-16,21 0 0,0 0 0,-21-1 16,21 1-16,0 0 0,22 0 15,-22 0-15,0 21 0,0-21 0,0-1 16</inkml:trace>
  <inkml:trace contextRef="#ctx0" brushRef="#br1" timeOffset="15475.27">3217 360 0,'0'0'0,"-42"21"32,21 0-32,21 0 0,0 1 0,-21-1 0,-1 0 15,22 0-15,0 0 0,0 22 16,-21-22-16,21 0 0,0 21 0,0-21 15,0 1-15,0-1 0,0 21 16,0-21-16,0 0 16,21 1-16,1-22 0,-1 0 15,0 0-15,21 0 0,-21 0 16,1 0-16,20 0 0,-21 0 0,21-22 16,1 1-16,-22 0 0,0 0 15,0 0-15,0 0 0,1-1 0,-22-20 16,0 21-16,0-21 0,0-1 15,0 22-15,-22-21 0,1 21 0,0-1 16,0 1-16,0 0 0,-22 0 16,22 21-16,0 0 0,0 0 0,0 0 15,-22 0-15,22 21 0,0 0 16,21 0-16,-21-21 0,21 22 16,0-1-16,0 0 15,0 0 1,21-21-16,0 0 0</inkml:trace>
  <inkml:trace contextRef="#ctx0" brushRef="#br1" timeOffset="16148.89">3895 466 0,'0'0'0,"0"-64"16,0 43-1,-22 21 1,1 0 0,0 0-16,0 0 15,0 21-15,0 0 0,21 1 0,-22-1 16,1 0-16,0 21 0,21-21 16,0 1-16,0-1 0,0 0 0,0 0 15,0 0-15,0 0 16,0 1-16,21-22 0,0 0 15,1 0-15,-1 0 0,0 0 16,21 0-16,-21-22 0,1 1 0,-1 21 16,0-21-16,0 0 15,0 0-15,0 0 0,-21-1 0,22 1 16,-22 0-16,0 0 16,0 0-16,0 0 15,0 42 1,0 0-1,0 0-15,0 0 0,0 0 16,0 22-16,0-22 0,-22 21 0,22 1 16,0-1-16,-21 0 0,21 1 15,0 20-15,0 1 0,0-22 0,0 21 16,0 1-16,0-1 16,0-20-16,0 20 0,0 1 0,0-1 15,0-20-15,0 20 0,0 1 0,21-1 16,-21-21-16,0 22 0,0-22 15,0 1-15,0-1 0,-21-21 0,0 21 16,0-20-16,0-22 0,-22 21 16,22-21-16,-21 0 0,0 0 0,-22 0 15,22-21-15,-22-1 0,1 1 16,-1-21-16,22 0 0,0-1 0,-22 1 16,43-22-16,-21 22 0,20-21 15,1 20-15,0 1 0,21-22 16,0 22-16,0 0 0,0 21 0,0-22 15,21 1-15,0 21 0,1-22 16,20 1-16,-21 0 0,21-1 0,1 1 16,-1 0-16,0-1 0</inkml:trace>
  <inkml:trace contextRef="#ctx0" brushRef="#br1" timeOffset="16971.41">4212 529 0,'0'0'0,"0"21"0,-21-21 15,42 0 17,0 0-17,22 0-15,-22-21 0,0 21 16,0-21-16,21 21 0,-20-21 15,-1 0-15,0 21 0,0-21 0,-21-1 16,0 1 0,-21 21-16,0 0 15,0 0-15,-1 0 16,1 21-16,0-21 0,0 22 0,0-1 16,0 0-16,-1 0 0,1 21 15,21-20-15,-21-1 0,21 0 0,0 0 16,0 0-16,21 0 15,0-21-15,1 0 0,20 0 16,-21 0-16,21 0 0,1 0 16,-22 0-16,21 0 0,1-21 0,-1 21 15,21-21-15,-20 0 0,-22 0 16,21 0-16,1-1 0,-22 1 0,21 0 16,-42 0-16,21 0 0,-21 0 15,0-1-15,21 22 0,-21-21 16,0 0-16,-21 21 31,0 21-31,21 0 0,-21 1 16,21-1-16,0 0 0,0 0 15,0 0-15,0 0 0,0 1 0,-21-1 16,21 0-16,0 0 16,0 0-16,0 0 0,-21-21 15,21-21 32,0 0-31,0 0-16,0 0 0,0 0 15,0-1-15,0 1 0,0 0 0,21 0 16,0 0-16,0 0 0,0-22 16,0 22-16,22 0 0,-22 21 0,21-21 15,-21 0-15,1 21 0,20 0 16,-21 0-16,0 0 0,0 21 0,1 0 15,-1 0-15,-21 0 0,21 0 16,-21 1-16,0-1 0,0 0 16,0 0-16,0 21 0,0-20 0,0-1 15,0 0-15,0 0 0,-21-21 16,21 21-16,-21-21 16</inkml:trace>
  <inkml:trace contextRef="#ctx0" brushRef="#br1" timeOffset="17399.16">5567 318 0,'-21'-22'16,"-1"22"-1,1 0-15,0 22 0,21-1 16,-21 0-16,0 0 0,21 0 0,0 0 16,0 22-16,-21-22 0,21 0 15,0 0-15,0 0 0,0 1 0,0-1 16,0 0-16,0 0 0,21-21 16,-21 21-16,21-21 0,0 0 0,0 0 15,0 0-15,1 0 0,20 0 0,-21 0 16,0 0-16,0 0 0,1-21 15,-1 0-15,0 0 0,0 0 0,0-1 16,-21 1-16,21 0 0,-21-21 16,0 21-16,0-1 0,0-20 15,0 21-15,-21 0 0,0 0 16,0-1-16,0 1 0,0 21 0,-1 0 16,1 0-16,0 0 0,0 0 15,-21 21-15,20 1 0,1-1 0,21 0 16,0 0-16,-21 0 0,21 0 15,0 1-15,0-1 0,0 0 16,21-21-16,0 0 16,1 0-16,-1 0 0,0 0 15</inkml:trace>
  <inkml:trace contextRef="#ctx0" brushRef="#br1" timeOffset="17763.96">6159 296 0,'0'0'0,"-21"0"32,0 0-32,21 22 15,-21-1-15,21 0 0,0 21 16,0-21-16,0 1 0,0-1 16,0 0-16,0 0 0,0 0 15,0 0-15,0 1 0,0-1 16,0 0-16,0 0 0,21-21 0,0 0 0,-21 21 15,21-21-15,1 0 0,-1 0 16,0 0-16,0-21 16,0 21-16,-21-21 0,0 0 15,21 0-15,1-22 16,-22 22-16,0 0 0,21 0 0,-21-22 16,0 22-16,0 0 0,0 0 15,0 0-15,0 0 0,21 21 47,0 0-47</inkml:trace>
  <inkml:trace contextRef="#ctx0" brushRef="#br1" timeOffset="18203.7">6900 275 0,'0'0'0,"0"-21"31,-21 21-31,0 0 0,-21 0 16,20 0-16,1 0 0,0 21 16,-21-21-16,21 21 0,-22 1 15,22-1-15,0-21 0,21 21 0,0 0 16,-21-21-16,21 21 0,0 0 15,0 1-15,21-22 16,0 0-16,0 0 0,0 0 16,22 21-16,-22-21 0,0 0 0,21 0 15,-20 0-15,20 21 0,-21-21 0,0 0 16,0 21-16,1-21 0,-1 21 16,-21 0-16,21-21 0,-21 22 0,0-1 15,0 0 1,-21-21-16,0 0 0,-1 21 15,1-21-15,0 0 0,-21 0 16,21 21-16,-1-21 0,1 0 0,-21 0 16,21 0-16,0 0 0,-1 0 0,1 0 15,0 0 1,0 0-16,0 0 16,0 0-16</inkml:trace>
  <inkml:trace contextRef="#ctx0" brushRef="#br1" timeOffset="19163.37">1101 1969 0,'0'0'0,"21"-22"0,0 22 15,-21-21-15,0 0 0,21 21 0,0-21 16,-21 0-16,0 0 0,21-1 15,1 1-15,-22 0 0,0 0 16,0-21-16,0 20 0,0 1 0,0 0 16,0 0-16,0 0 15,-22 0-15,1-1 0,0 22 0,-21 0 16,21 0-16,-1 0 0,-20 0 16,21 0-16,-21 22 0,20-1 15,-20 0-15,21 0 0,-21 0 0,20 22 16,1-22-16,0 0 0,21 0 15,0 0-15,0 0 0,0 22 0,0-22 16,0 0-16,0 0 16,21 0-16,0 1 0,1-22 15,-1 21-15,21 0 0,-21-21 0,0 21 16,22 0-16,-22 0 16,21-21-16,1 22 0,-22-1 0,0 0 15,0-21-15,0 21 0,-21 0 16,0 0-16,0 1 0,-21-1 15,0 0-15,0 0 0,-22-21 16,1 21-16,0-21 0,-1 21 16,1-21-16,-21 0 0,20 0 0,1 0 15,0 0-15,-1 0 0,1 0 16,0 0-16,-1-21 0,1 0 0,21 21 16,0-21-16,-1 0 0,1-22 15,0 22-15,21 0 0,0 0 16,0 0-16,0 0 0,0-1 15,0 1-15,21 21 0,0-21 16,1 0-16,20 21 0,0 0 0,-21 0 16,22-21-16,-1 21 0,0 0 15,1 0-15,-1 0 0,0 0 0</inkml:trace>
  <inkml:trace contextRef="#ctx0" brushRef="#br1" timeOffset="19442.21">1503 1926 0,'0'21'31,"0"1"-31,-21-22 0,21 21 16,0 0-16,-22 21 0,22-21 15,-21 1-15,21-1 0,0 0 0,0 0 16,0 0-16,-21 0 0,21 1 15,-21-1-15,21 0 0,0 0 16,21-21 15,-21-21-31,21 21 16,-21-21-16,0 0 0,0-1 16,0 1-16</inkml:trace>
  <inkml:trace contextRef="#ctx0" brushRef="#br1" timeOffset="19627.13">1482 1736 0,'0'0'16,"-22"-21"-16,1 21 15,21 21 17,0 0-17,21 0 1,1-21-1,-1 0-15,0 0 0,0 0 16,0 0-16</inkml:trace>
  <inkml:trace contextRef="#ctx0" brushRef="#br1" timeOffset="20439.06">1757 1926 0,'21'21'0,"-42"-42"0,63 64 0,-21-43 15,0 0-15,1 0 16,-1 0-16,0 0 0,0-22 16,0 22-16,22-21 0,-22 0 0,0 21 15,0-21-15,21 0 0,-20 0 16,-1 21-16,0-22 0,-21 1 16,21 0-16,-42 21 31,0 0-31,0 0 15,-1 21-15,1 0 0,0 22 0,0-22 16,0 0-16,0 21 0,-1 1 16,1-22-16,21 21 0,-21 1 0,0-22 15,0 21-15,0-21 16,-1 0-16,1 1 0,21-1 0,0 0 16,-21 0-16,0 0 15,21-42 16,0 0-15,21 0-16,0 0 16,-21-1-16,21 1 0,-21 0 0,22 0 15,-1 21-15,-21-21 0,21 21 16,0 0-16,0 0 16,0 0-16,1 0 15,-22 21-15,0 0 0,21 0 16,-21 0-1,0 1-15,21-22 0,-21 21 0,0 0 16,0 0-16,21-21 16,0 0-16,0 0 0,1 0 15,-1 0-15,0 0 0,0 0 16,0 0-16,22 0 0,-22-21 0,0 0 16,21 21-16,-21-21 0,1-1 15,20 1-15,-21 0 0,21 0 0,-20 0 16,-1 0-16,0-1 0,-21 1 15,0-21-15,0 21 0,0 0 16,0-1-16,0 1 0,0 0 16,-21 21-1,0 0-15,-1 0 16,1 21-16,21 0 0,-21 1 0,0-1 16,21 0-16,-21 0 0,21 21 15,0-20-15,0-1 0,0 0 0,0 0 16,0 0-16,0 0 0,0 1 15,0-1-15,0 0 0,21 0 16,0-21-16,0 0 16,0 0-16,1 0 0,-1 0 0,0 0 15,0 0-15,0 0 0,0 0 16,1 0-16,-1-21 0,21 21 0,-21-21 16</inkml:trace>
  <inkml:trace contextRef="#ctx0" brushRef="#br1" timeOffset="20715.18">3514 1884 0,'0'21'0,"0"0"16,0 0-16,-22 1 15,1-1-15,21 0 0,0 0 16,0 0-16,-21 0 0,21 1 0,-21-1 16,21 0-16,-21 0 0,21 0 15,-21 0-15,42-21 47,0 0-47,0 0 0,0-21 16</inkml:trace>
  <inkml:trace contextRef="#ctx0" brushRef="#br1" timeOffset="21115.01">3979 1842 0,'-21'0'15,"0"0"-15,0 21 16,0-21-16,-1 21 0,1-21 0,0 21 15,0-21-15,0 21 0,0-21 16,21 21-16,0 1 16,0-1-1,21-21-15,0 0 16,0 21-16,0-21 0,0 21 16,1-21-16,20 21 0,-21-21 15,0 21-15,0-21 0,1 22 0,-22-1 16,21-21-16,-21 21 15,0 0-15,0 0 16,-21-21-16,-1 0 0,1 21 16,0-21-16,0 0 0,0 0 0,0 0 15,-22 0-15,22 0 0,0 0 16,0 0-16,0 0 0,-1 0 0,1 0 16,0 0-16,0 0 15,21-21-15,0 0 0,0 0 16,0 0-16,0 0 15,0-1-15</inkml:trace>
  <inkml:trace contextRef="#ctx0" brushRef="#br1" timeOffset="21311.89">3471 1672 0,'0'0'16,"-21"0"-1,21-21 64</inkml:trace>
  <inkml:trace contextRef="#ctx0" brushRef="#br1" timeOffset="22187.39">5376 1884 0,'0'0'16,"21"0"-16,-21-21 0,0 0 16,0-1-16,0 1 0,0 0 0,0 0 15,0 0-15,-21 0 0,0-1 16,0 1-16,-21 0 0,20 0 0,-20 21 15,21-21-15,-21 21 0,20 0 16,-20 0-16,0 0 0,-1 0 16,1 21-16,21 0 0,-21 0 15,-1 0-15,1 1 0,21 20 0,0-21 16,-22 21-16,22 1 0,0-22 16,0 21-16,21 1 0,0-22 0,0 21 15,0-21-15,0 0 0,0 1 16,0-1-16,0 0 0,21 0 0,0-21 15,0 0-15,0 0 0,22 0 0,-22 0 16,0 0-16,21 0 0,-20 0 16,20 0-16,0-21 0,-21 21 0,22-21 15,-22 0-15,21-1 0,-21 1 16,1 0-16,20 0 0,-21-21 16,0-1-16,0 22 0,1-42 15,-1 20-15,0 1 0,0-22 0,0 22 16,-21 0-16,0-22 0,0 22 0,21 0 15,-42-22-15,21 22 0,0-1 16,0 1-16,0 21 0,0 0 0,0 0 16,0-1-16,0 1 0,-21 21 15,0 21-15,21 1 16,-21 20-16,21-21 0,0 21 16,0 1-16,0-1 0,-21 22 0,21-22 15,0 21-15,0-20 0,0 20 16,0-20-16,0 20 0,0-21 15,0 1-15,0-1 0,0 0 16,0-20-16,0 20 0,0-21 0,0 0 16,0 0-16,21-21 0,-21 22 15,21-22-15,0 0 0,0 0 16,0 0-16,1-22 0,-1 1 0,0 21 16</inkml:trace>
  <inkml:trace contextRef="#ctx0" brushRef="#br1" timeOffset="22828.02">5715 1693 0,'0'0'16,"0"22"15,0-1-15,-21 0-16,21 0 0,-21 0 0,21 0 15,0 1-15,0 20 0,0-21 16,0 0-16,0 0 0,0 1 0,0-1 15,0 0-15,0 0 0,21-21 16,0 0-16,0 0 16,0 0-16,0 0 0,1 0 0,-1 0 15,21 0-15,-21 0 0,0-21 16,1 0-16,20 0 0,-21-1 0,0 1 16,0 0-16,-21 0 15,0 0-15,22 0 0,-22-1 0,0 1 16,0 0-16,0 0 0,0 0 15,0 42 32,0 0-47,0 0 0,0 0 0,0 22 16,-22-22-16,22 21 0,0-21 16,0 22-16,0-1 0,0 0 15,-21-20-15,21 20 0,0 0 0,0 1 0,-21-1 16,21 0-16,0 1 0,0-1 15,0 0-15,0 1 0,0-1 16,0 0-16,0 1 0,0-1 0,0-21 16,0 21-16,0-20 0,-21-1 15,21 0-15,-21 0 0,21 0 0,-21 0 16,-1 1-16,1-22 0,0 0 16,0 0-16,0 0 0,-22 0 0,22 0 15,-21 0-15,0 0 0,-1-22 0,1 22 16,0-21-16,-1 0 0,-20 0 15,20 0-15,1 0 0,0-1 0,-1 1 16,22-21-16,0 21 0,0 21 16,0-21-16,21-1 0,0 1 0,0 0 15,0 0-15,0 0 16,21 0-16,0-1 16,0 1-16,22 0 0,-22 0 0,21 0 15,-21 0-15</inkml:trace>
  <inkml:trace contextRef="#ctx0" brushRef="#br1" timeOffset="23347.72">6286 1672 0,'0'43'32,"0"-22"-32,0 0 0,0 0 15,0 0-15,0 22 0,0-22 0,0 0 16,0 0-16,0 0 0,-21 0 16,21 1-16,0-1 0,0 0 15,0-42 32,0 0-47,0-1 16,0 1-16,0 0 0,0 0 15,0 0-15,0 0 0,0-1 16,0-20-16,21 21 0,1 0 0,-1 0 16,-21-1-16,21 1 0,0 0 0,21 21 15,-20-21-15,-1 21 0,0 0 16,21 0-16,-21 0 0,1 0 0,-1 21 15,0 0-15,0 0 0,-21 1 16,21 20-16,-21-21 0,21 0 16,-21 22-16,0-22 0,0 0 15,0 0-15,0 0 0,0 0 0,0 1 16,-21-1-16,0 0 0,21 0 16,-21-21-16,21-21 31,0 0-31</inkml:trace>
  <inkml:trace contextRef="#ctx0" brushRef="#br1" timeOffset="24103.29">7133 1842 0,'0'0'0,"42"-22"16,-20 1-1,-1 0-15,0 21 16,-21-21-16,0 0 0,0 0 16,0-1-16,0 1 0,0 0 15,0 0-15,0 0 0,0 0 16,-21 21-16,0 0 0,-1-22 15,1 22-15,0 0 0,0 0 0,0 0 16,0 0-16,-1 22 16,1-1-16,-21 0 0,21 0 0,0 0 15,-1 22-15,1-22 0,21 21 16,-21-21-16,21 22 0,-21-22 0,21 0 16,0 0-16,0 0 0,0 0 0,0 1 15,0-1-15,21-21 0,0 0 16,0 0-16,1 0 0,-1 0 0,0 0 15,0 0-15,0 0 0,0 0 16,1 0-16,-1-21 0,21-1 0,-21 1 16,0 21-16,1-21 0,-1 0 15,-21-21-15,21 20 0,-21 1 0,21 0 16,-21-21-16,0 21 0,0-1 16,0 1-16,0 0 0,0 0 15,0 42 1,0 0-1,0 0-15,0 1 0,0-1 16,0 0-16,0 0 0,0 21 16,0-20-16,0-1 0,0 0 0,0 0 15,0 0-15,0 0 16,0 1-16,21-22 16,0 0-16,1 0 15,-1 0-15,0-22 0,0 1 16,0 0-16,0 0 15</inkml:trace>
  <inkml:trace contextRef="#ctx0" brushRef="#br1" timeOffset="24815.95">7556 1588 0,'0'42'31,"0"-21"-31,-21 0 0,21 0 0,0 1 16,0 20-16,0-21 0,0 0 15,0 0-15,0 22 0,0-22 16,-21-21-16,21 21 0,0 0 0,0 0 16,0 1-1,0-44 17,0 1-17,0 0-15,0 0 16,0 0-16,0 0 0,0-1 15,0 1-15,0-21 0,0 21 16,0 0-16,21-1 0,-21 1 0,21 0 16,1 0-16,-1 0 0,0 0 0,0 21 15,0-22-15,22 22 0,-22 0 16,0 0-16,0 0 0,0 0 0,0 0 16,1 22-16,-22-1 15,21 0-15,-21 0 0,21 0 0,-21 0 16,0 22-16,0-22 0,0 0 15,0 21-15,0-20 0,0-1 0,0 0 16,0 0-16,0 0 0,0 0 16,0 1-16,0-44 47,0 1-47,0 0 15,0 0-15,0 0 0,0 0 0,0-1 16,21 1-16,-21-21 15,21 21-15,0-22 0,1 22 0,-1-21 16,0 21-16,0 0 0,0-1 16,22 1-16,-22 21 0,0 0 0,0-21 15,0 21-15,0 0 0,1 0 16,-22 21-16,21 0 0,-21 1 0,21-1 16,-21 0-16,0 0 0,0 0 0,0 22 15,0-22-15,0 0 0,0 0 16,0 0-16,0 0 0,0 1 0,0-1 15,0 0-15,0 0 16,-21-21-16,21-21 63,21 21-63</inkml:trace>
  <inkml:trace contextRef="#ctx0" brushRef="#br1" timeOffset="25071.8">8530 1524 0,'0'21'16,"0"0"-16,0 1 15,0 20-15,-21-21 0,21 0 0,-21 0 16,21 1-16,0 20 0,-21-21 15,21 0-15,-22 0 0,22 1 0,0-1 16,0 0-16,0 0 0,22-21 47,-22-21-31,0 0-16,0 0 0</inkml:trace>
  <inkml:trace contextRef="#ctx0" brushRef="#br1" timeOffset="25394.66">8551 1312 0,'0'0'0,"-21"0"0,0 43 16,21-22-1,21-21 1,0 0-1,0 0-15,1 0 0,-1 0 16,0-21-16,0 0 16,-21-1-16,0 1 15,0 0-15,0 0 16,-21 21-16,0 0 16,0 0-16,-1 0 0,1 0 15,0 0-15,0 21 16,21 0-16,0 0 15,0 1-15,0-1 0,0 0 16,0 0-16,0 0 16,0 0-16</inkml:trace>
  <inkml:trace contextRef="#ctx0" brushRef="#br1" timeOffset="25780.44">9165 1524 0,'0'0'16,"-21"-21"-1,0 21-15,0 0 16,-1 0-16,1 0 15,-21 0-15,21 21 0,0 0 16,-22 0-16,22 1 0,0-1 0,0 0 16,0 0-16,-1 21 0,22-20 15,0-1-15,0 0 0,0 0 0,0 0 16,0 0-16,0 1 0,22-1 16,-1-21-16,0 0 0,21 0 15,-21 0-15,1 0 0,-1 0 0,21 0 16,-21 0-16,0 0 0,1 0 15,-1 0-15,0 0 16,-21-21-16,0-1 16</inkml:trace>
  <inkml:trace contextRef="#ctx0" brushRef="#br0" timeOffset="33539.01">12425 3408 0,'21'-21'0,"21"0"31,-21 21-31,-21-22 0,0 44 63,-21-1-63,0 0 0,-21 0 0,21 0 15,-22 0-15,1 1 0,-22-1 0,22 21 16,-21-21-16,-22 22 0,21-22 15,1 21-15,-22 0 0,22-20 0,-22 20 16,22-21-16,-22 21 0,-21 1 16,21-1-16,-20 0 0,-1 22 15,-21-22-15,21 1 0,-21 20 0,0-21 16,0 1-16,0 20 0,-21-20 16,21-1-16,-21 0 0,-1 1 0,22 20 15,0-21-15,0 1 0,-21 20 16,0-20-16,0 20 0,0 1 0,0-22 15,-1 21-15,1 1 0,-21-22 16,21 22-16,-22-22 0,22 22 16,0-22-16,21 0 0,-21 1 0,21-1 0,0 0 15,21 1-15,0-22 0,22 21 16,-1-21-16,21 0 0,1 1 0,-1-1 16,22 0-16,0 0 15,21-21-15,-22 0 0,22 21 0,0-21 16,0 0-16,0 0 15,21-21 1,0 0-16,21 0 16,0 0-16,0-22 15,0 22-15,0 0 0,1 0 0</inkml:trace>
  <inkml:trace contextRef="#ctx0" brushRef="#br0" timeOffset="34030.72">6964 5080 0,'0'0'0,"0"-21"16,0 42 15,0 0-31,-21-21 0,-1 21 0,1 1 16,0-1-16,0 0 0,-21 21 15,20-21-15,-20 1 0,21-1 16,-21 21-16,-1-21 0,22 0 16,-21 22-16,-1-22 0,1 0 0,0 21 15,-1-20-15,22-1 0,-21 0 0,21 0 16,0 0-16,-1-21 0,1 0 16,0 21-16,42-21 46,0 0-30,22 0-16,-22 22 0,0-22 0,21 21 16,1 0-16,-1 0 0,0 0 15,1 0-15,-1 1 0,22 20 16,-22-21-16,0 0 0,1 0 0,-1 1 16,0-1-16,1 0 0,-1 0 15,0 0-15,1 0 0,-22 1 0,21-22 16,-21 21-16,0-21 0,1 0 0,-1 0 15,0 21-15,0-21 0,0 0 16,0 0 0,1-21-1,-1 21-15</inkml:trace>
  <inkml:trace contextRef="#ctx0" brushRef="#br0" timeOffset="35138.89">16065 3217 0,'0'0'0,"0"-21"16,0 0-1,22 21 1,-1 0 0,0 0-16,0 0 0,0 0 0,0 21 15,22 0-15,-22 1 0,21-1 16,1 0-16,-1 0 0,0 0 0,1 22 15,20-22-15,-21 21 0,22 0 16,-22 1-16,22-1 0,-1 0 0,1 22 16,20-22-16,-20 22 0,42-1 15,-22 22-15,22-22 0,0 43 0,0-21 16,0 0-16,21-1 16,0 1-16,21 0 0,21-22 0,1 22 15,-22-1-15,0-20 0,-21 21 16,21-22-16,0 1 0,0-22 0,1 21 15,-22-20-15,0-1 0,0 0 0,-22 1 16,-20-22-16,21 21 0,-21-21 16,-1 1-16,-20-1 0,-1 0 0,1 0 15,-1 0-15,-20-21 0,-1 21 16,0-21-16,-21 22 0,1-22 0,-1 0 16,-21-22 15,-21 1-31,-1 21 15,1-21-15,0 0 16,0 0-16,21 0 0,0-1 16,-21 1-16</inkml:trace>
  <inkml:trace contextRef="#ctx0" brushRef="#br0" timeOffset="35483.69">20574 5017 0,'-21'0'16,"21"21"0,0 0-1,0 0-15,0 0 16,21 0-16,0 1 0,0-1 0,0-21 16,1 21-16,-1 0 0,0 0 0,0 0 15,0-21-15,0 22 0,1-1 16,20-21-16,-21 21 0,0-21 0,0 21 15,1-21-15,-22 21 16,0 0-16,0 1 16,-22-1-16,-20-21 0,0 21 15,-1-21-15,-20 21 16,21-21-16,-22 21 0,1 0 0,-1 1 16,22-1-16,-22 0 0,22 0 15,-22 0-15,22 0 0,-21 1 0,20-1 16,1 0-16,21 0 0,-22 0 0,-20-21 15,-1 21-15</inkml:trace>
  <inkml:trace contextRef="#ctx0" brushRef="#br0" timeOffset="36330.81">1672 6435 0,'-21'-21'0,"21"-1"0,0 1 15,0 0-15,-21 21 0,21-21 16,0 42 15,0 21-31,0-20 16,0 41-16,0-21 0,0 22 15,0-1-15,0 1 0,21 21 0,-21-1 16,0 1-16,0 0 0,0-1 16,0 1-16,0 0 0,0-22 0,0 22 15,0-43-15</inkml:trace>
  <inkml:trace contextRef="#ctx0" brushRef="#br0" timeOffset="36418.76">1651 7811 0,'0'0'16,"0"-22"0,0 1-16,0 0 0,0 0 0,0 0 15,0-22-15,0 22 16,0-21-16</inkml:trace>
  <inkml:trace contextRef="#ctx0" brushRef="#br0" timeOffset="37579.18">1672 6435 0,'-21'-21'0,"0"-1"31,42 22 0,0 0-31,21 0 16,-20 0-16,20 0 0,0 0 16,22 0-16,-22 22 0,43-22 0,-22 0 15,43 0-15,-21 0 0,42 0 16,-21 0-16,21 21 0,0-21 0,0 0 16,21 0-16,-21 0 0,42 0 15,-21 0-15,0 0 0,1 0 0,20 0 16,0 0-16,1 0 0,20 0 0,-21 0 15,22-21-15,-22 21 0,43 0 16,-22-22-16,1 22 0,21-21 16,-22 21-16,22-21 0,-1 21 15,-20 0-15,-1-21 0,1 21 0,-1 0 16,1 0-16,-22 0 0,1 0 0,-1 0 16,-21 0-16,-21 0 0,0 0 15,-21 0-15,0 0 0,-22 0 0,1 0 16,0 0-16,-22 0 0,-20 0 0,-1 0 15,0 0-15,-21 0 0,1 0 16,-1 0-16,-21 21 0,-21-21 47,-1 0-47,22 21 16,0 0-1,0 1-15,0-1 16,0 0-16,0 0 0,0 0 15,0 0-15,0 22 0,0-22 16,0 21-16,22-21 0,-1 22 0,-21-1 16,21 0-16,0-20 0,-21 20 0,21 0 15,0 1-15,-21 20 0,22-21 16,-22 1-16,21-1 0,-21 22 0,0-22 16,0 0-16,0 1 0,0 20 0,21-21 15,-21 1-15,0-22 0,0 21 16,21 1-16,-21-22 0,0 21 15,0-21-15,0 0 0,0 1 0,0-1 16,-21-21-16,0 21 0,0-21 0,-1 21 16,1-21-16,0 21 0,0-21 15,-21 0-15,20 0 0,-20 0 0,0 0 16,-1 0-16,1 0 0,0 0 0,-1 0 16,-20 0-16,-1 0 0,1 0 15,-1 0-15,-20 0 0,-1 0 0,0 0 16,-20 0-16,-1 0 0,0 0 0,-21 0 15,21 0-15,-21 21 0,0-21 0,0 0 16,0 0-16,0 22 0,0-22 16,0 0-16,0 21 0,0-21 15,0 0-15,0 21 0,-21 0 0,0-21 16,0 0-16,-1 21 0,-20-21 16,21 0-16,-21 21 0,-22-21 0,22 0 15,-22 22-15,22-22 0,0 0 0,-1 21 16,-20-21-16,20 21 0,22-21 15,-21 21-15,21-21 0,0 0 0,-1 21 16,1-21-16,-21 0 0,42 0 16,-21 21-16,21-21 0,-21 0 0,21 0 15,21 0-15,-21 0 0,21 0 16,0-21-16,21 21 0,22-21 0,-1 21 16,1-21-16,21 21 0,-1-21 15,22 0-15,0 21 0,0 0 16,21-22-16,0 1 15,21 21 1,0 0 0,0 0-16,0 0 15,1 0-15,-1 0 16,0 0-16,0 0 16,-21-21-16,21 21 0,-21-21 15,21 21-15</inkml:trace>
  <inkml:trace contextRef="#ctx0" brushRef="#br0" timeOffset="37906.99">1714 7366 0,'0'0'0,"22"0"16,-22 21 0,0 0-16,0 1 0,0 20 15,0-21-15,0 21 0,0-20 16,0 20-16,0 0 0,-22-21 0,22 22 15,-21-22-15,21 21 0,0-21 16,0 1-16,0-1 0,0 0 16,21-21-1,1 0-15</inkml:trace>
  <inkml:trace contextRef="#ctx0" brushRef="#br0" timeOffset="38811.47">4170 6710 0,'0'0'0,"0"-21"0,0 0 0,-21-22 16,21 22-16,-22 0 16,1 21-16,21 21 15,0 0-15,-21 0 16,21 22-16,0-1 0,-21 0 15,21 1-15,0 20 0,-21-20 0,21 20 16,-21 1-16,-1-1 0,1 1 16,0-1-16,0 1 0,0-22 15,0 21-15,-1-20 0,-20 20 0,21-20 16,0-22-16,0 21 0,-1-21 16,1 0-16,0 1 0,0-1 0,0-21 15,0 0-15,-1 0 0,1 0 0,0 0 16,0-21-16,0 21 15,0-22-15,-1 1 0,1-21 0,0 21 16,21 0-16,-21-22 0,0 1 16,0 0-16,21-1 0,-22 1 0,22-22 15,0 22-15,0 0 0,0 21 16,0-22-16,0 22 0,0 0 16,0 0-16,22 21 0,-1 0 15,0 0-15,0 0 0,0 21 16,0 0-16,22 21 0,-22 1 0,0-22 15,0 21-15,0 1 0,22-1 16,-22 0-16,0 1 0,0-1 0,-21 0 16,21-21-16,1 1 0,-1-1 0,0 0 15,0 0-15,0 0 0,0-21 16,1 0-16,-1 0 0,0 0 0,0 0 16,0 0-16,22 0 0,-22-21 0,0 0 15,0 0-15,21 0 16,-20-1-16,-1 1 0,0 0 0,0-21 15,0 21-15,0-22 0,-21 22 0,0-21 16,22 21-16,-22-22 0,0 22 16,0 0-16,0 0 0,-22 42 31,22 0-31,-21 0 16,21 22-16,0-22 0,0 0 0,0 21 15,0-21-15,-21 1 0,21 20 16,0-21-16,0 0 0,0 0 0,-21 1 15,21-1-15,0 0 16,0-42 31,21 0-47,-21-1 0,21 1 0,-21 0 16,0-21-16</inkml:trace>
  <inkml:trace contextRef="#ctx0" brushRef="#br0" timeOffset="39127.29">4360 6964 0,'0'21'15,"0"0"-15,0 0 0,0 1 16,21-22 15,1 0-31,-1 0 16,0 0-16,0-22 0,0 22 0,-21-21 15,21 0-15,1 0 0,-22 0 16,0 0-16,0-1 16,-22 22-16,1 0 0,0 0 15,0 0-15,0 0 16,0 0-16,-1 0 0,1 0 0,21 22 16,0-1-16,-21-21 0,21 21 0,-21-21 15,21 21-15,0 0 0,0 0 16,21 1-1,0-22-15,0 0 16,1 0-16,20 0 0</inkml:trace>
  <inkml:trace contextRef="#ctx0" brushRef="#br0" timeOffset="39607.3">5101 7091 0,'0'0'0,"0"-21"16,0 0 0,-21 21-16,0 0 15,-22 0-15,22 0 16,0 0-16,-21 21 0,21-21 0,-22 21 16,22-21-16,-21 21 0,21 0 0,-1 0 15,1 1-15,0-22 0,0 21 16,21 0-16,0 0 0,0 0 15,0 0-15,21-21 16,0 0-16,0 22 0,1-22 16,20 0-16,-21 21 0,21-21 0,-20 21 15,-1-21-15,0 21 0,21-21 16,-21 21-16,1-21 0,-22 21 16,0 1-16,21-1 0,-21 0 15,0 0-15,-21 0 16,-1-21-16,1 21 0,-21 1 0,21-22 15,-22 0-15,22 0 0,-21 0 0,0 0 16,-1 0-16,1 0 0,21 0 16,-22 0-16,1 0 0,21 0 0,0 0 15,0 0-15,-1 0 0,1 0 0,21-22 16,-21 22-16,21-21 16,21 0-1,0 0-15,1 21 16,-1 0-16,0 0 0,21-21 15,-21 0-15</inkml:trace>
  <inkml:trace contextRef="#ctx0" brushRef="#br0" timeOffset="39967.1">5800 6752 0,'0'0'16,"0"21"15,0 1-31,-22-1 16,22 0-16,-21 0 0,0 21 0,0 1 16,21-1-16,-21 0 0,0 1 0,-1-1 15,1 0-15,21 22 0,-21-22 16,21 1-16,-21-1 0,21 0 0,0 1 15,0-22-15,0 21 0,0-21 0,0 0 16,0 1-16,0-1 0,0 0 16,21-21-16,0 0 0,0 0 15,1 0-15,-1 0 0,0 0 0,0 0 16,0 0-16,0 0 0,1-21 0,-1 0 16,0-1-16,0 1 0,0 0 15,0 0-15,-21 0 0,0-22 0,0 22 16,0 0-16</inkml:trace>
  <inkml:trace contextRef="#ctx0" brushRef="#br0" timeOffset="40178.97">5524 7176 0,'0'0'0,"-21"0"0,42 0 31,1 0-31,-1 0 16,21 0-16,-21-22 0,22 22 0,-1 0 15,0 0-15,1-21 16,-1 21-16,0 0 0,1 0 0,-1-21 16,0 21-16,-21 0 0,1 0 0,-1-21 15,0 21-15,0 0 0,0 0 16,-21-21-16,21 21 0</inkml:trace>
  <inkml:trace contextRef="#ctx0" brushRef="#br0" timeOffset="41087.1">18182 6244 0,'0'-21'0,"0"42"0,0-63 16,0 21-16,0 0 0,0-1 16,0 1-1,0 42 1,-21 1 0,21 20-16,-21 0 0,0 1 15,21 20-15,-22 22 0,22-22 0,-21 22 16,0-22-16,0 22 0,21-21 15,-21-1-15,0 1 0,21-1 0,0 1 16,-22-1-16,22-21 0,-21 1 16,21-1-16,0 0 0,0 1 0,0-22 15,0 0-15,0 0 0,0 0 16,21-21 0,1 0-16,-22-21 0,0 0 15,21 0-15,-21-21 0,21 20 16</inkml:trace>
  <inkml:trace contextRef="#ctx0" brushRef="#br0" timeOffset="42143.52">18140 6181 0,'0'0'16,"-43"-21"15,65 21-15,-1 0-16,0 0 0,21 0 0,1 0 15,20 0-15,1 0 0,-1 0 16,22 0-16,-1-22 0,1 22 0,0 0 16,21 0-16,-1 0 0,22 0 15,0-21-15,22 21 0,-1 0 0,0 0 16,21 0-16,1-21 0,20 21 0,1 0 15,-1 0-15,1 0 0,-1 0 16,1 0-16,-1 0 0,1 0 0,-1 0 16,1 0-16,-22 0 0,21 0 15,1 0-15,-22 0 0,-21 0 16,22 0-16,-22 0 0,0 0 16,-21 0-16,21 0 0,-21 0 0,0 0 15,-21-21-15,21 21 0,-42 0 0,21 0 16,-22 0-16,1 0 0,0 0 15,-22-21-15,1 21 0,-22 0 0,21 0 16,-41 0-16,20 0 0,-21 0 16,0-21-16,0 21 0,1 0 0,-22 21 31,0 0-15,0 0-16,0 0 0,0 0 15,0 1-15,0-1 16,0 0-16,0 21 0,0-21 0,0 22 15,0-1-15,0 0 0,0 1 16,0-1-16,0 0 0,-22 1 0,22 20 16,0-20-16,-21-1 0,21 21 0,0-20 15,0-1-15,-21 0 0,21 1 16,0-1-16,0 0 0,-21 22 0,21-22 16,-21 1-16,21-1 0,0 21 0,0-20 15,-21-1-15,-1 0 0,22 1 16,-21-22-16,21 21 0,-21-21 0,0 22 15,0-22-15,21 0 0,-21 0 16,-1-21-16,1 21 0,-21 1 16,21-22-16,0 0 0,-22 0 0,1 0 15,21 21-15,-22-21 0,1 0 16,-21 0-16,20 0 0,-20 0 0,-1 0 16,1 0-16,-1 0 0,1 0 0,-22 0 15,0-21-15,1 21 0,-22-22 16,21 22-16,-21 0 0,1-21 0,-22 21 15,0 0-15,-22-21 0,1 21 0,21 0 16,-21-21-16,0 21 0,0 0 16,0-21-16,21 21 0,-22-21 0,1 21 15,0 0-15,21 0 0,-21 0 0,0 0 16,-22 0-16,22 0 16,0 0-16,0 0 0,0-22 0,-22 22 15,22 0-15,0 0 0,21 0 0,0 0 16,0 0-16,21 0 0,22 0 15,-22 0-15,21 0 0,22 22 0,-22-22 16,0 0-16,22 0 0,-1 0 0,-20 0 16,20 0-16,1 0 0,-1 0 15,1 0-15,-1 0 0,22 0 0,-1 0 16,1 0-16,21 0 0,0 0 0,0 0 16,-1 0-16,22-22 46,0 1-30,22 0-16,-1 21 0,0-21 0,0 0 16,0 0-16,0-1 0</inkml:trace>
  <inkml:trace contextRef="#ctx0" brushRef="#br0" timeOffset="42783.15">19431 6837 0,'0'0'0,"21"0"0,-21-21 16,21 21-16,0-21 0,1 21 16,-22-22-16,21 22 0,21-21 0,-21 21 15,0-21-15,1 0 0,-1 0 16,0 21-16,0-21 0,0-1 0,0 1 15,1 0-15,-22 0 0,0 0 16,0 0-16,0-1 0,-22 1 16,1 21-16,0-21 0,-21 21 15,21 0-15,-22 0 0,1 0 16,0 0-16,-1 21 0,22 0 16,-21-21-16,21 22 0,-22-1 15,22 0-15,0-21 0,0 21 0,21 0 16,0 0-16,0 1 0,0-1 0,0 0 15,0 0-15,0 0 16,0 0-16,21 1 0,0-1 0,0 0 16,0 0-16,1-21 0,20 21 15,-21 0-15,0 1 0,0-22 0,1 21 16,-1 0-16,21 0 0,-21 0 16,0 0-16,-21 1 0,0-1 15,0 0-15,0 0 0,-21 0 16,-21 0-16,0 1 0,-1-22 15,1 21-15,0 0 0,-1-21 16,1 0-16,-22 21 0,22-21 0,0 0 16,-1 0-16,22 0 0,-21 0 0,21 0 15,0-21-15,-1 21 0,22-21 16,0 0-16,-21-1 0,21 1 0,0 0 16,0 0-16,0 0 15,0 0-15,0-1 0,0 1 0,0 0 16,0 0-16,0 0 0,21 0 15,-21-1-15,22 22 16,-1 0-16,0-21 0,0 21 0,0-21 16,0 21-16,1-21 0,20 21 15,-21 0-15</inkml:trace>
  <inkml:trace contextRef="#ctx0" brushRef="#br0" timeOffset="43191.95">19854 6964 0,'21'0'0,"-42"0"0,64 0 16,-22 0-1,0 0-15,0 0 0,0 0 0,0 0 16,1-21 0,-1 21-16,0-21 0,0 21 0,0-22 15,-21 1-15,21 21 0,-21-21 0,22 0 16,-22 0-16,0 0 15,0-1-15,0 1 0,-22 21 16,1 0-16,0 0 16,0 0-16,0 0 0,0 21 0,-1 1 15,22-1-15,-21 0 0,0 0 0,0 0 16,0 22-16,21-22 0,0 0 16,0 21-16,0-21 0,-21 1 0,21-1 15,0 0-15,0 0 0,0 0 0,0 0 16,21 1-16,0-22 15,0 0-15,0 0 16,0 0-16,1 0 0,-1 0 16,0 0-16,0 0 0,21-22 0,-20 22 15,20-21-15,-21 0 0,21 21 0,1-21 16,-22 0-16,21 0 0,-21-1 16,22 1-16,-22 0 0</inkml:trace>
  <inkml:trace contextRef="#ctx0" brushRef="#br0" timeOffset="43483.78">20764 6541 0,'22'-43'0,"-44"86"0,65-107 0,-43 22 16,0 21-16,0-1 0,21 22 0,-21-21 15,0 42 1,-21 1-16,0 20 16,-1-21-16,1 21 0,0 1 0,0-1 15,0 0-15,0 1 0,-1-1 16,1 0-16,21 1 0,-21-1 0,0 0 15,21-20-15,-21 20 0,21 0 0,-21-21 16,21 1-16,0-1 0,0 0 16,0 0-16,0 0 0,0 0 0,0 1 15,21-22-15,0 21 16,0-21-16,0 0 16,0 0-16,1 0 0,-1-21 0,0-1 15,0 22-15,0-21 0,0 0 16,1 0-16,-1 0 0,0 0 0,0-1 15,-21 1-15</inkml:trace>
  <inkml:trace contextRef="#ctx0" brushRef="#br0" timeOffset="43682.67">20553 6731 0,'-21'21'31,"42"0"-31,0-21 16,21 0-16,-21 0 0,1 0 16,-1 0-16,21 0 0,-21 0 0,22-21 15,-22 21-15,21 0 0,0-21 16,1 0-16,-1 21 0,0-21 0,1 0 16</inkml:trace>
  <inkml:trace contextRef="#ctx0" brushRef="#br0" timeOffset="44030.47">23114 6350 0,'0'0'0,"21"-42"31,-21 21-31,0 42 16,0 0-1,-21 0-15,0 0 0,21 22 0,-21-22 16,-1 21-16,22-21 0,-21 22 16,0-22-16,21 21 0,0-21 15,-21 22-15,21-22 0,-21 0 0,21 0 16,0 0-16,0 0 15,0 1-15</inkml:trace>
  <inkml:trace contextRef="#ctx0" brushRef="#br0" timeOffset="44266.66">22648 6773 0,'-21'22'0,"42"-44"0,-42 65 0,0-22 16,21 0-1,21-21-15,0 21 16,0-21-16,1 0 0,-1 0 0,0 0 16,21 0-16,-21 0 0,22 0 15,-22 0-15,21 0 0,-21 0 0,22 0 16,-22 0-16,21 0 0,-21-21 15,1 21-15,-1-21 0,0 21 0,0-21 16,0 0-16,-21-1 16,21 1-16</inkml:trace>
  <inkml:trace contextRef="#ctx0" brushRef="#br0" timeOffset="44499.52">22775 6392 0,'0'0'15,"-21"0"-15,21-21 0,21 21 32,0-21-32,1 21 0,-1 0 15,0 0-15,0 0 0,21 0 0,-20 0 16,-1 0-16,21 0 0,-21-21 15,22 21-15,-22 0 0,0 0 0,0 0 16,0 0-16</inkml:trace>
  <inkml:trace contextRef="#ctx0" brushRef="#br0" timeOffset="45043.21">23453 6117 0,'0'0'0,"-64"-21"16,43 0-16,0 21 15,-22 0-15,22 0 0,0 0 16,-21 0-16,-1 0 0,22 0 0,-21 21 16,0 0-16,-22-21 0,22 21 0,-1 1 15,1 20-15,0-21 0,-22 21 16,22-20-16,0 20 0,-1 0 0,22 1 15,-21-1-15,21 21 0,-1-20 16,1-1-16,0 0 0,21-20 0,0 20 16,0 0-16,0-21 0,0 22 15,21-22-15,0 0 0,1 0 16,20 0-16,-21 1 0,21-1 0,-20 0 16,20-21-16,0 0 0,1 0 0,-1 0 15,0 0-15,22 0 0,253-42 31,-253 20-31,-22 1 16,0-21-16,1 21 0,-22-22 16,21 22-16,1-21 0,-22-22 0,0 22 15,0-21-15,0 20 0,0-20 16,-21 20-16,0-20 0,0 21 16,0-1-16,0 1 0,0 21 0,-21-22 15,-21 22-15,21-21 0,0 21 16,-22 21-16,1-21 0,0 21 0,-1 0 15,1 0-15,0 0 0,-1 21 16,1-21-16,0 21 0,20 0 0,-20-21 16,0 21-16,-22 0 0,22 1 0,0-1 15,-22 0-15,1 0 0,-1 0 16</inkml:trace>
  <inkml:trace contextRef="#ctx0" brushRef="#br0" timeOffset="45870.73">7895 6562 0,'0'0'0,"0"-21"16,0-1-16,0 1 0,0 0 16,0 0-16,0 0 15,0 42 1,0 0-16,0 0 15,0 0-15,0 1 0,-21 20 0,21 0 16,-21-21-16,21 22 16,0-1-16,0 0 0,-21-20 0,21 20 15,0-21-15,-22 0 0,22 22 0,0-22 16,0 0-16,0 0 0,0 0 16,0 0-16,0 1 0,0-44 46</inkml:trace>
  <inkml:trace contextRef="#ctx0" brushRef="#br0" timeOffset="46119.59">7599 6985 0,'-21'21'0,"42"-42"0,-42 63 0,21-20 15,0-1-15,21-21 16,-21 21-16,21-21 0,0 0 16,0 21-16,0-21 0,1 0 0,-1 0 15,0 0-15,0 0 0,21 0 16,-20 0-16,-1 0 0,21 0 0,-21-21 16,0 21-16,1-21 0,20 21 0,-42-21 15,21 21-15,0-22 16,0 22-16,-21-21 0,0 0 15,0 0-15,0 0 0,0 0 16</inkml:trace>
  <inkml:trace contextRef="#ctx0" brushRef="#br0" timeOffset="46367.45">7556 6583 0,'0'0'0,"22"0"31,-1 0-31,0 0 0,0 0 16,0-21-16,0 21 16,1 0-16,-1 0 0,0 0 0,0-21 15,0 21-15,0 0 0,1 0 0,-1 0 16,0-22-16,0 22 0,0 0 15,-21-21-15,21 21 0</inkml:trace>
  <inkml:trace contextRef="#ctx0" brushRef="#br0" timeOffset="46899.67">8128 6265 0,'-21'-21'15,"42"42"-15,-63-42 0,20 0 16,1 21-16,0 0 0,0 0 0,0 0 16,0 0-16,-1 0 0,-20 0 0,21 0 15,-21 0-15,-1 0 0,1 21 16,0-21-16,-1 21 0,1 1 0,0 20 16,-22-21-16,22 0 0,-1 22 15,22-1-15,-21 0 0,21 1 16,0-1-16,-1 0 0,22 1 0,-21-1 15,21 0-15,0 1 0,0-1 16,0-21-16,0 21 0,0 1 0,21-1 16,1-21-16,-22 22 0,21-22 0,21 0 15,-21 21-15,0-21 0,22 1 16,-1-22-16,0 21 0,22-21 0,-22 0 16,1 0-16,20 0 0,-21 0 15,1 0-15,20 0 0,-20-21 0,20-1 16,-21 1-16,22 0 0,-22 0 0,1 0 15,-1 0-15,21-1 0,-20-20 16,-22 21-16,21-21 0,-21-1 16,1 22-16,-1-21 0,-21-22 0,0 22 15,0 0-15,0-22 0,-21 22 16,-1-1-16,1-20 0,-21 21 0,0 20 16,-1-20-16,1 21 0,0-21 0,-1 20 15,1 22-15,21-21 16,-22 21-16,1 0 0,0 0 0,21 0 0,-1 0 15,-20 0-15,21 0 0,0 0 16,0 0-16,-1 21 0,1-21 0,-21 22 16,21-22-16,0 21 0,-22 0 0</inkml:trace>
  <inkml:trace contextRef="#ctx0" brushRef="#br1" timeOffset="58099.32">783 4212 0,'0'0'0,"-21"0"16,0 0-16,0 0 15,21-21 32,21 21-31,0 0-16,0 0 0,0 0 15,22 0-15,-22 0 0,21 0 0,0 0 16,-20 0-16,20 0 0,0-21 16,22 21-16,-22 0 0,22 0 15,-22 0-15,21 0 0,1-21 0,-1 21 16,-20 0-16,20 0 0,-20 0 15,-1 0-15,0-21 0,-21 21 0,1 0 16,-1 0-16,0 0 0,0 0 16,0 0-16,-21-22 47,-21 1-32,0 21 1</inkml:trace>
  <inkml:trace contextRef="#ctx0" brushRef="#br1" timeOffset="58631.3">1482 3852 0,'-22'0'0,"1"0"31,21 22-15,0-1 0,21 0-1,1-21-15,-1 21 0,0-21 0,0 21 16,21-21-16,-20 0 0,-1 21 15,21-21-15,-21 0 0,22 22 0,-22-22 16,0 0-16,21 0 0,-21 0 16,1 0-16,-1 0 0,0 0 15,0 0-15,0 0 16,-21 21 15,-21-21-31,0 21 16,0 0-16,0-21 0,-1 21 0,1 0 15,0 1-15,0 20 0,0-21 16,-22 0-16,22 22 0,-21-22 0,21 0 16,-22 21-16,22-21 0,0 1 15,-21-1-15,21 21 0,-1-42 0,1 21 16,0 0-16,21 1 0,-21-22 16,21 21-16,0-42 46,0-1-46,21 22 16,-21-21-16,21 0 0,0 0 0</inkml:trace>
  <inkml:trace contextRef="#ctx0" brushRef="#br1" timeOffset="59354.88">2413 3874 0,'0'0'0,"0"-22"0,0 1 16,0 0-1,-21 21 17,21 21-32,0 0 15,0 1-15,0 20 16,0-21-16,0 21 0,0 1 0,0-1 0,0 0 15,0 1-15,0-22 16,0 21-16,0-21 0,0 1 0,0 20 16,21-42-16,-21 21 0,21 0 15,0-21-15,0 0 0,1 0 0,-1 0 16,0 0-16,0 0 0,21-21 16,-20 0-16,-1 0 0,0 0 0,21-1 15,-21 1-15,1-21 0,-1 21 16,0-22-16,-21 22 0,0-21 0,21 21 15,-21 0-15,0-22 0,0 22 16,0 0-16,0 0 0,0 0 16,-21 21 15,21 21-15,0 0-1,21-21 1,0 0-16,0 0 0</inkml:trace>
  <inkml:trace contextRef="#ctx0" brushRef="#br1" timeOffset="59709.2">3090 3768 0,'0'0'0,"0"21"31,0 0-31,0 0 16,0 0-16,0 1 0,0-1 16,0 21-16,0-21 0,0 22 0,0-1 15,0 0-15,0 22 0,0-22 16,0 22-16,0-22 0,0 21 0,-21 1 16,21-22-16,-21 22 0,21-1 0,-21 1 15,0-1-15,21 1 0,-22-1 16,22-20-16,-21 20 0,0 1 15,21-22-15,0 0 0,0 1 16,0-22-16,0 0 0,0 0 0,0 0 16,21-42-1,-21 0 1,21 0-16,1-22 0,-22 22 0,0 0 16,0-21-16,21-1 0,-21 1 15,0 0-15,21-1 0</inkml:trace>
  <inkml:trace contextRef="#ctx0" brushRef="#br1" timeOffset="60052">2984 4022 0,'0'-21'0,"0"42"0,0-64 0,0 22 15,0 0-15,0 0 16,22 21-16,-1-21 0,0 21 0,0 0 15,0-21-15,0 21 0,1-22 16,-1 22-16,0 0 0,0 0 0,21 0 16,-20 22-16,-1-1 0,-21 0 15,0 0-15,21 21 0,-21-20 16,0-1-16,0 21 0,0-21 0,-21 22 16,0-22-16,-1 0 0,1 0 15,0 0-15,0 0 0,0 1 0,0-1 16,-1-21-16,22 21 15,-21-21-15,42-21 47,1 0-47,-1 21 16,-21-22-16,21 22 0</inkml:trace>
  <inkml:trace contextRef="#ctx0" brushRef="#br1" timeOffset="60807.58">3619 3895 0,'0'0'0,"-21"0"31,0 0-15,0 0-16,0 21 0,0 0 0,-1 0 15,1 22-15,0-22 16,21 0-16,-21 0 0,21 0 0,0 22 15,0-22-15,0 0 0,0 0 16,0 0-16,0 0 16,21-21-16,0 22 0,0-22 15,1 0-15,-1 0 0,0 0 16,0 0-16,0 0 0,0-22 16,1 22-16,-22-21 0,0 0 15,0 0-15,0 0 16,0 0-16,0-1 0,-22 1 15,1 0-15,21 0 0,-21 0 0,21 0 16,0-1-16,0 1 0,0 0 16,0 0-16,21 0 15,0 21-15,1 0 0,-1-21 16,0 21-16,21 0 0,-21 0 16,1 0-16,20 0 0,-21 0 0,0 0 15,0 0-15,1 0 0,-1 21 16,0 0-16,0 0 0,0 0 0,-21 0 15,0 1-15,0-1 0,0 0 16,0 0-16,0 21 0,0-20 0,0-1 16,0 0-16,0 0 0,0 0 15,0 0-15,0 1 0,-21-22 16,0 21-16,21-42 31,0-1-15,0 1-16,0 0 15,0 0-15,21-21 0,0 20 0,-21 1 16,21-21-16,1 21 0,-22-22 0,21 22 16,0 0-16,0 0 0,0 0 15,0 0-15,22 21 0,-22 0 0,0 0 16,0 0-16,0 0 0,1 0 16,-1 0-16,-21 21 0,21 0 0,0 21 15,-21 22 1,0-43-16,0 21 0,0-21 15,-21 1-15,0-1 0,21 0 16,-21 0-16,21 0 0,-22 0 16,1-21-1,21-21 17</inkml:trace>
  <inkml:trace contextRef="#ctx0" brushRef="#br1" timeOffset="62007.04">4868 3768 0,'0'21'15,"21"-21"1,1 0-16,-1 0 15,21 0-15,-21 0 16,0 0-16,1 0 0,-1 0 0,21 0 16,-21-21-16,0 0 0,22 21 15,-22-22-15,0 1 0,0 0 0,0 21 16,1-21-16,-1 0 0,-21 0 0,0-1 16,0 1-16,0 0 15,0 0-15,0 0 0,-21 21 16,-1 0-16,1 0 15,0 0-15,0 21 0,21 0 16,0 0-16,0 22 0,-21-22 16,21 21-16,-21 0 0,21 1 15,0-1-15,0 0 0,0 1 0,0-1 16,0 0-16,0 1 0,0-22 16,0 21-16,0 1 0,0-22 0,0 0 15,0 0-15,0 0 0,0 0 16,0 1-16,-22-22 15,1 0-15,0 0 0,0 0 16,0 0-16,0 0 0,-1 0 16,1-22-16,0 22 0,-21-21 0,21 0 15,-1 0-15,-20 0 0,21 0 16,0-1-16,0 22 0,-1-21 16,1 21-16,0 0 0,21 21 31,0 1-31,0-1 15,21 0-15,0 0 0,1 0 16,-1 0-16,0 1 0,0-1 0,0-21 16,22 21-16,-22-21 0,21 21 15,-21-21-15,0 0 0,22 0 0,-1 0 16,-21 0-16,22 0 0,-22-21 0,21 0 16,0 21-16,1-21 0,-22-1 15,21 1-15,-21 0 0,1 0 16,-1 0-16,0-22 0,0 22 15,-21-21-15,0 21 0,0 0 0,21-22 16,-21 22-16,0 0 0,0 0 16,0 42 15,-21 0-31,21 0 0,0 0 16,0 1-16,0-1 0,0 0 0,0 21 15,0-21-15,0 1 0,0-1 16,-21 0-16,21 0 0,0 0 15,0 0-15,0-42 47,0 0-31,0 0-16,0 0 0,0 0 0,21-1 16,0-20-16,-21 21 0,21 0 0,1 0 15,-1-22-15,21 22 0,-21 21 16,22-21-16,-22 0 0,21 21 0,-21 0 15,22 0-15,-22 0 0,0 0 16,21 0-16,-42 21 0,21 0 0,1 0 16,-22 0-16,0 22 0,0-22 15,0 0-15,0 0 0,-22 0 16,1 1-16,0-1 0,21 0 16,-21 0-16,0 0 15,21 0-15,0-42 31,21 0-15,0 0-16,0 0 0</inkml:trace>
  <inkml:trace contextRef="#ctx0" brushRef="#br1" timeOffset="62578.85">6350 3810 0,'0'-21'0,"-21"-21"31,0 42-31,-1 0 16,1 0-16,0 0 0,0 0 16,0 21-16,0 0 15,-1 0-15,1 21 0,0-20 0,0-1 16,21 21-16,0-21 0,-21 22 0,21-22 15,0 0-15,0 21 0,0-21 16,0 1-16,0-1 0,21-21 16,0 0-16,0 0 15,0 0-15,1 0 16,-1 0-16,0-21 0,0-1 0,0 1 16,0 0-16,1 0 0,-1 0 15,0-22-15,0 22 0,-21-21 0,21 0 16,0 20-16,-21-20 0,22 0 15,-22-1-15,21-20 0,-21 21 16,0-1-16,0 1 0,0 0 0,0 20 0,0-20 16,0 21-16,0 0 0,0 0 15,0 42 1,-21 21 0,21-21-16,-22 22 0,22-1 0,0 0 0,0 1 15,-21-1-15,21 0 16,0 1-16,0-1 0,0-21 0,0 21 15,0 1-15,0-22 0,0 0 0,0 0 16,0 0-16,0 1 0,0-1 16,0 0-16,21-21 0,1 0 0,-1 0 15,0 0 1,0 0-16,0 0 0,0 0 0,1-21 16,-1 0-16,0-1 0,0 22 15,0-21-15</inkml:trace>
  <inkml:trace contextRef="#ctx0" brushRef="#br1" timeOffset="62968.14">6773 3852 0,'-21'0'0,"42"0"0,-63 22 16,63-22 15,0 0-31,0 0 0,1 0 15,-1 0-15,0 0 0,0-22 0,0 1 16,0 21-16,1-21 16,-1 21-16,0-21 0,-21 0 15,0 0-15,0-1 0,0 1 16,0 0-16,-21 21 16,0 0-16,-1 0 0,1 0 15,0 0-15,0 21 16,0 0-16,0 1 0,21-1 0,0 0 15,-22 21-15,22-21 0,-21 1 16,21 20-16,0-21 0,0 0 0,0 0 16,0 1-16,0-1 0,21-21 0,1 21 15,-22 0-15,21-21 0,0 0 16,0 0-16,0 0 0,22 0 16,-22 0-16,0 0 0,0 0 15,21-21-15,-20 0 0,-1 21 0,0-21 16,0-1-16</inkml:trace>
  <inkml:trace contextRef="#ctx0" brushRef="#br1" timeOffset="63227.67">7260 3641 0,'0'0'16,"0"21"-1,0 0 1,0 0-16,21-21 0,0 21 0,-21 1 15,22-1-15,-22 0 0,21 0 0,0 0 16,0 0-16,-21 1 0,21-1 16,0 0-16,1-21 0,-1 21 0,0 0 15,0 0-15,0-21 16,-21-21 15,0 0-15,0 0-16,0 0 0</inkml:trace>
  <inkml:trace contextRef="#ctx0" brushRef="#br1" timeOffset="63442.54">7556 3556 0,'-21'42'16,"0"-20"-1,0-1-15,-21 42 0,20-42 16,-20 1-16,21 20 0,0-21 0,0 21 15,-1-20-15,-20 20 0,21-21 16,0 0-16,0 0 0,21 1 0,-22-1 16,22 0-16,-21 0 0,21 0 15,-21-21-15,21 21 0</inkml:trace>
  <inkml:trace contextRef="#ctx0" brushRef="#br1" timeOffset="66379.46">656 4974 0,'0'0'16,"-21"0"-16,0 0 0,0-21 0,-22 21 0,22 0 16,-21 0-16,21 0 0,-22 0 15,22 0-15,0 0 0,0 0 16,0 0-16,63 0 31,-21 0-31,21 0 0,1 0 0,20 0 16,1 0-16,-1 0 0,1 0 15,-1 0-15,1 0 0,-22 0 16,22 0-16,-1 0 0,1 0 0,-1-21 16,-21 21-16,22 0 0,-22 0 15,1 0-15,-1 0 0,-21 0 16,21 0-16,-20 0 0,-1 0 15,-21-21 1,-21 21 0,-1 0-16,1-21 15,0 21-15,-21 0 0,21 0 16,-1 0-16,1 0 0,0-22 16,0 22-16,0 0 0,0 0 0,21-21 31,21 21-31,0 0 15,0 0-15,0 0 0,0 0 16,1 0-16,-1 0 0,0 0 16,0 21-16,0 1 0,-21-1 15,0 0-15,0 0 0,0 0 16,0 0-16,0 1 0,-21-1 0,-21 0 16,21 0-16,-1 21 0,-20-20 15,21-1-15,0-21 0,0 21 0,-1 0 16,1-21-16,21 21 15,21-21 1</inkml:trace>
  <inkml:trace contextRef="#ctx0" brushRef="#br1" timeOffset="67007.1">2032 4699 0,'0'0'15,"-21"21"-15,21 0 16,0 1-16,-21-1 0,21 21 16,0 0-16,0 1 0,-22-22 0,22 21 15,0 1-15,0-1 0,0 0 16,0-21-16,-21 22 0,21-22 0,0 0 15,0 0-15,-21 0 0,21 1 16,0-1-16,0-42 31,0-1-15,0 1-16,0 0 16,0 0-16,0 0 0,21 0 0,0-22 15,1 22-15,-22 0 0,21-21 16,0 20-16,0 1 0,0 0 0,22 0 15,-22 0-15,0 21 0,21 0 16,-21 0-16,22 0 0,-22 21 0,0 0 16,0 0-16,-21 0 15,0 1-15,0-1 0,0 21 0,0-21 0,0 0 16,0 22-16,0-22 0,-21 0 16,0 0-16,0 0 0,21 1 15,-21-22-15,42 0 47,-21-22-47,21 1 0,0 0 0</inkml:trace>
  <inkml:trace contextRef="#ctx0" brushRef="#br1" timeOffset="67376.27">2540 5101 0,'0'0'16,"21"0"-16,0 0 16,0 0-16,1 0 0,-1-21 15,0 21-15,0-21 0,0 0 16,0 21-16,1-21 0,-1-1 0,-21 1 16,21 21-16,-21-21 0,21 0 15,-21 0-15,-21 21 16,0 0-1,0 0-15,-1 21 0,-20 0 0,21 0 16,0 0-16,0 1 0,-1 20 16,1-21-16,0 0 0,21 22 15,-21-22-15,21 0 0,0 0 0,0 0 16,0 0-16,0 1 16,21-22-16,0 0 0,0 0 0,1 0 15,-1 0-15,0 0 0,21 0 16,-21 0-16,1-22 0,20 1 0,-21 21 15,0-21-15,0 0 0,22 0 16,-22 0-16</inkml:trace>
  <inkml:trace contextRef="#ctx0" brushRef="#br1" timeOffset="67618.86">3133 4636 0,'0'0'0,"0"21"16,0 0-16,-22 0 15,22 21-15,-21-20 0,21 20 0,0 0 16,0 1-16,-21-22 0,21 21 16,-21 0-16,21 1 0,0-1 0,0-21 15,0 22-15,0-22 0,0 0 16,0 0-16,0 0 0,0 0 0,0 1 16,21-22 15,0 0-31,0-22 15,-21 1-15,0 0 0,0 0 16</inkml:trace>
  <inkml:trace contextRef="#ctx0" brushRef="#br1" timeOffset="67798.75">2900 4974 0,'0'0'0,"21"0"31,0 0-15,0 0-16,0 0 16,1-21-16,20 21 0,-21 0 0,0-21 15,22 21-15,-22 0 0,0-21 16,0 21-16,0 0 0</inkml:trace>
  <inkml:trace contextRef="#ctx0" brushRef="#br1" timeOffset="68219.52">3408 4911 0,'0'0'0,"0"-21"31,21-1-15,0 22-16,0 0 15,0-21-15,1 21 0,-1 0 0,0 0 16,0 21-16,0-21 16,0 22-16,1-1 0,-1 0 0,-21 21 15,0-21-15,0 1 0,0-1 16,0 0-16,0 0 0,0 0 0,0 0 16,-21 1-16,21-1 0,-22-21 15,1 21-15,0-21 16,0 0-16,21-21 31,0 0-31,0-1 0,0-20 16,21 21-16,-21 0 0,0 0 15,21-1-15,0 1 0,1-21 0,-22 21 16,21 0-16,0-1 0,0 22 16,0-21-16,0 21 0,1 0 0,-1-21 15,0 21-15,0 0 0,0 0 16,0 0-16</inkml:trace>
  <inkml:trace contextRef="#ctx0" brushRef="#br1" timeOffset="68595.3">4106 4826 0,'0'21'16,"-21"0"-16,0 1 15,0-1-15,0-21 0,21 21 0,-22 21 16,22-21-16,-21 1 0,21-1 0,0 0 15,-21 0-15,21 0 0,0 0 16,0 1-16,0-1 0,0 0 16,21-21-16,0 0 15,1 0-15,-1 0 0,0 0 0,0 0 16,0 0-16,0 0 0,1 0 16,-1-21-16,0 21 0,0-21 15,0-1-15,0 1 0,-21 0 0,0 0 16,0 0-16,0 0 0,0-1 15,0 1-15,-21 0 0,0 0 0,21 0 16,-21 0-16,0 21 0,0 0 16,-1-22-16,1 22 0,0 0 0,0 0 15,0 0-15,21 22 0,-21-1 16,21 0-16,0 0 16,0 0-16,21 0 15,0-21 1,0 0-16</inkml:trace>
  <inkml:trace contextRef="#ctx0" brushRef="#br1" timeOffset="69203.52">4762 4868 0,'0'-21'0,"0"0"16,-21 21-1,0 0-15,0 0 0,-21 0 0,20 0 16,1 21-16,0-21 16,0 21-16,-21 1 0,20-1 0,1 0 15,0 0-15,0 0 0,21 0 0,0 1 16,-21-1-16,21 0 16,0 0-16,21-21 15,0 0-15,0 0 0,0 0 16,1 0-16,-1 0 0,21 0 0,-21-21 15,0 21-15,22-21 0,-22 0 16,0 21-16,0-22 0,0 22 0,-21-21 16,22 0-16,-22 42 47,0 0-47,0 1 15,0-1-15,-22 0 0,22 0 0,0 0 16,0 22-16,0-22 0,0 21 0,0 0 15,0-20-15,0 20 0,0 0 16,0 1-16,0-22 0,0 21 0,0 0 16,0 22-16,-21-43 0,21 21 15,0 1-15,-21-1 0,21 0 0,-21-20 16,0 20-16,0-21 0,21 0 0,-22 0 16,1 1-16,0-1 0,-21-21 15,21 0-15,-1 0 0,-20 0 0,21 0 16,-21 0-16,-1-21 0,1-1 15,21 1-15,-22 0 0,22 0 16,-21 0-16,21-22 0,0 1 0,-1 21 16,22-21-16,0-1 0,-21 22 0,21 0 15,0-21-15,0 20 0,0 1 16,0 0-16,21 0 0,1 0 0,-1 0 16,0-1-16,21 1 0,-21 0 15,22 0-15</inkml:trace>
  <inkml:trace contextRef="#ctx0" brushRef="#br1" timeOffset="69584.3">4995 5122 0,'21'0'15,"-21"-21"1,22 21-16,-1-21 0,0 21 0,0-21 15,0 0-15,0 21 0,1-21 16,-1-1-16,0 1 0,0 21 0,0-21 16,0 0-16,-21 0 0,0 0 15,0-1-15,-21 22 16,0 0 0,0 0-16,0 22 0,0-1 15,-1 0-15,1 0 0,0 21 16,21-20-16,0-1 0,0 0 15,0 0-15,0 0 0,0 0 0,0 1 16,0-1-16,21 0 16,0-21-16,1 0 0,-1 0 15,21 0-15,-21 0 0,0-21 0,22 21 16,-22-21-16,21-1 0,-21 1 16,22 0-16,-22 21 0,21-21 0,-21-21 15,1 20-15,-1 1 0</inkml:trace>
  <inkml:trace contextRef="#ctx0" brushRef="#br1" timeOffset="69983.07">5588 4826 0,'0'21'0,"0"-42"0,0 0 16,0 42 15,-21 0-31,21 0 16,-21 1-16,21-1 0,0 0 16,0 0-16,0 0 0,0 0 0,-22 1 15,22-1-15,0 0 0,0 0 16,-21-21-16,21 21 15,0-42 17,0 0-17,0 0-15,0 0 16,0-1-16,21 1 0,-21-21 0,22 21 16,-1 0-16,21-22 0,-21 22 0,0 0 15,1 0-15,20 21 0,-21-21 16,0 21-16,0 0 0,1 0 0,-1 0 15,0 0-15,0 0 0,-21 21 16,0 0-16,0 0 0,0 0 0,0 0 16,0 22-16,0-22 0,0 0 0,0 0 15,-21 0-15,0 1 0,21-1 16,0 0-16,-21-21 0,21 21 16,-22-21-16,22 21 15,0-42 1,22 21-16,-1-21 15,0 0-15</inkml:trace>
  <inkml:trace contextRef="#ctx0" brushRef="#br1" timeOffset="70403.63">6265 4720 0,'-21'0'0,"-42"-21"31,41 21-31,1 0 16,0 0-16,21 21 0,-21 0 0,21 1 16,-21-1-16,0 0 0,21 0 15,0 21-15,0-20 0,0-1 0,0 0 16,0 21-16,0-21 0,0 1 0,0-1 16,21 0-16,0 0 15,0-21-15,0 0 0,0 0 0,1 0 16,-1 0-16,21 0 0,-21 0 15,0-21-15,1 0 0,-1 0 0,0 21 16,0-22-16,-21-20 0,0 21 16,21 0-16,-21-22 0,0 22 0,0 0 15,0-21-15,0 21 0,-21-1 16,0 22-16,21-21 0,-21 21 0,0-21 16,-1 21-16,1 0 0,0 0 15,0 0-15,0 21 0,0 0 0,-1-21 16,1 22-16,0-1 0,21 0 15,0 0-15,0 0 0,0 0 16,0 1-16,21-22 16,0 0-16,1 0 0,-1 0 15</inkml:trace>
  <inkml:trace contextRef="#ctx0" brushRef="#br1" timeOffset="70767.42">6604 4678 0,'21'-21'16,"-21"42"-1,0 0-15,-21 0 16,21 0-16,0 22 0,0-22 16,0 0-16,0 0 0,0 0 0,0 1 15,0-1-15,0 0 16,0 0-16,21-21 0,0 0 15,0 0-15,1 0 16,-1 0-16,0-21 0,0 21 16,0-21-16,0 0 0,-21-1 0,22 1 15,-1 0-15,-21 0 0,0 0 16,0 0-16,21-1 0,-21 1 0,0 0 16,0 0-16,0 0 0,0 0 15,21 21 16,0 0-15,0 0 0,1 0-16</inkml:trace>
  <inkml:trace contextRef="#ctx0" brushRef="#br1" timeOffset="71166.73">7514 4614 0,'0'-21'0,"-21"21"16,21-21-16,-21 21 0,0-21 15,-1 21-15,1 0 0,0 0 0,0 0 16,0 0-16,0 0 0,-1 21 0,1 0 16,0-21-16,0 21 0,21 1 15,-21-1-15,0 0 16,21 0-16,0 0 0,21 0 15,0-21 1,0 0-16,0 0 0,0 0 0,1 22 16,-1-22-16,0 0 0,0 0 0,0 0 15,0 0-15,1 0 16,-22 21-16,0 0 16,-22-21-16,1 21 15,0-21-15,0 21 16,0-21-16,0 21 0,-1 1 0,-20-22 15,21 21-15,0-21 0,0 0 16,-1 21-16,1-21 0,0 0 0,0 21 16,0-21-16,0 0 0,-1 0 0,1 0 15,0 0-15,0 0 0,-21 0 16</inkml:trace>
  <inkml:trace contextRef="#ctx0" brushRef="#br1" timeOffset="72047.28">487 6075 0,'21'0'16,"0"0"-1,21 0-15,1 0 0,-1 0 16,22 0-16,-22 0 0,21 0 0,1 0 15,-1 0-15,22 0 0,-21 0 16,-22 0-16,21 0 0,1 0 16,-22 0-16,22-21 0,-22 21 15,-21 0-15,22 0 0,-22 0 0,0 0 16,0 0-16,0-21 16,-21-1-1,-21 22 1,0 0-16,0 0 0,21-21 15,-21 21-15,-1-21 0,1 0 16,0 0 0,21 42 31,0 0-32,0 0-15,0 0 0,0 1 16,0-1-16,0 0 15,-21 0-15,0 0 0,0 0 16,-1 1-16,1-1 16,0-21-16,0 21 0,0-21 15</inkml:trace>
  <inkml:trace contextRef="#ctx0" brushRef="#br1" timeOffset="72662.94">2392 5800 0,'0'0'0,"0"-21"16,21 21-16,0-22 0,0 22 0,-21-21 16,0 0-1,-21 21 1,-21 0-16,21 0 15,-22 0-15,22 0 0,-21 21 0,-1 0 16,1-21-16,21 22 0,0-1 16,-22 0-16,43 0 0,-21 0 0,21 0 15,0 1-15,0-1 16,0 0-16,21-21 16,1 0-16,-1 21 0,21-21 15,-21 0-15,0 21 0,22 0 0,-22-21 16,21 22-16,-21-22 0,22 21 0,-22-21 15,0 21-15,-21 0 16,0 0-16,0 0 16,-21-21-16,-21 0 0,20 22 15,-20-22-15,21 0 0,-21 0 0,-1 0 16,1 0-16,21 0 0,-22 0 16,1 0-16,21 0 0,0 0 0,0 0 15,-1 0-15,1 0 0,0-22 16,21 1-16,0 0 15,0 0 1,21 21-16,0 0 16,1-21-16,-1 21 15,0 0-15,0-21 0,21 21 0</inkml:trace>
  <inkml:trace contextRef="#ctx0" brushRef="#br1" timeOffset="72903.92">2709 5906 0,'-21'21'15,"21"0"-15,-21-21 0,0 21 16,21 0-16,0 0 0,-21-21 16,-1 22-16,22-1 0,-21 0 0,21 0 15,-21-21 1,21 21-16,21-21 47,-21-21-47,21 0 15</inkml:trace>
  <inkml:trace contextRef="#ctx0" brushRef="#br1" timeOffset="73074.83">2688 5757 0,'-21'0'32,"0"0"-32,42 0 31,0 0-31,0 0 16,0 0-16,1 0 15</inkml:trace>
  <inkml:trace contextRef="#ctx0" brushRef="#br1" timeOffset="73854.66">2963 5906 0,'0'0'16,"0"21"-16,-21 0 0,21 0 16,21-21 15,0 0-31,1 0 15,-1 0-15,0-21 0,0 21 16,0 0-16,22-21 0,-22 0 16,0 21-16,0 0 0,0 0 15,-21-22-15,21 22 0,-21-21 0,-21 21 32,0 21-17,0 1-15,0-22 16,-22 21-16,22 0 0,0 0 0,0 0 15,0 0-15,-22 1 0,22-1 16,0-21-16,0 21 0,0 0 16,0 0-16,-1-21 0,22 21 0,-21-21 15,0 0-15,21 22 16,21-44 31,0 1-32,1 21-15,-1-21 0,0 21 0,0-21 16,0 0-16,0 21 0,1 0 16,-1 0-1,0 0-15,0 0 16,-21 21-16,21-21 16,-21 21-16,21 0 15,1-21 1,-1 0-16,0 0 15,0 0-15,0 0 0,0 0 16,1 0-16,-1 0 0,21 0 16,-21 0-16,0-21 0,22 0 0,-22 21 15,21-21-15,-21 0 0,1 21 16,-1-22-16,0 1 0,0 0 0,-21 0 16,21 0-16,-21 0 0,0-1 15,0 1-15,-21 21 16,0 0-16,0 0 15,21 21-15,-21 1 0,-1-1 16,22 0-16,-21 0 0,21 0 16,0 0-16,0 1 15,0-1-15,0 0 0,0 0 16,21-21 0,1 0-16,-1 0 0,0 0 15,0 0-15,0 0 0,0 0 16,1-21-16,-1 0 0,21 21 15</inkml:trace>
  <inkml:trace contextRef="#ctx0" brushRef="#br1" timeOffset="74098.96">4233 5800 0,'0'21'16,"0"0"-1,0 0-15,0 0 16,0 1-16,-21-1 0,21 0 0,-21-21 16,21 21-16,0 0 0,0 0 15,-21 1-15,21-1 16,0-42 31,0-1-47</inkml:trace>
  <inkml:trace contextRef="#ctx0" brushRef="#br1" timeOffset="74286.87">4170 5609 0,'0'0'0,"-21"0"31,21 21-16,0 1 1,0-1 0,21-21-16,0 21 15,0-21-15</inkml:trace>
  <inkml:trace contextRef="#ctx0" brushRef="#br1" timeOffset="74682.35">4699 5821 0,'0'-42'31,"-21"42"-31,0 0 0,-1 0 16,1 0-16,0 0 0,0 0 15,0 0-15,0 0 0,-1 21 0,1-21 16,0 21-16,21 0 15,-21 0-15,21 0 0,0 1 16,21-1-16,0 0 16,22-21-16,-22 0 15,0 0-15,0 21 0,21-21 0,-20 0 16,-1 0-16,0 21 0,0-21 16,-21 21-1,-21-21-15,21 22 16,-42-22-16,20 0 15,-20 21-15,21-21 0,-21 0 0,-1 0 16,1 21-16,0-21 0,20 0 0,-20 0 16,21 0-16,0 0 0,0 0 15,21-21 1</inkml:trace>
  <inkml:trace contextRef="#ctx0" brushRef="#br1" timeOffset="75430.8">5482 5969 0,'21'0'15,"0"0"-15,-21-21 0,22 21 16,-1-21-16,-21 0 0,21 21 15,-21-22-15,0 1 0,0 0 16,0 0-16,0 0 0,0 0 16,-21-1-16,0 1 0,21 0 15,-22 21-15,1 0 0,0 0 16,0 0-16,0 0 0,-22 0 0,22 0 16,0 21-16,0 0 0,-21 1 15,20-1-15,1 0 0,0 0 0,0 21 16,0-20-16,0-1 0,21 21 0,-22-21 15,22 0-15,0 1 0,0-1 16,0 0-16,0 0 16,22-21-16,-1 0 0,0 0 15,0 0-15,0 0 0,0 0 16,22 0-16,-22-21 0,21 0 0,-21 21 16,22-21-16,-1-1 0,-21 1 0,22 0 15,-1-21-15,-21 21 0,21-22 16,-20 22-16,-1-21 0,0-1 0,-21 1 15,0 0-15,21 21 16,-21-22-16,0 1 0,0 0 0,0 20 16,0 1-16,0 0 0,0 0 0,-21 21 0,0 0 15,0 21 1,21 0 0,-22 0-16,22 22 0,0-22 15,0 21-15,0 1 0,0-1 0,0 0 16,0 1-16,0-1 0,0 0 0,0-21 15,0 1-15,0 20 0,0-21 16,0 0-16,0 0 0,22 1 16,-1-22-16,0 0 0,0 0 15,0 0-15,0 0 16,1 0-16,-1-22 0,0 22 0,0-21 16</inkml:trace>
  <inkml:trace contextRef="#ctx0" brushRef="#br1" timeOffset="75922.69">6011 5821 0,'0'21'0,"0"0"0,0 0 15,-21-21-15,21 22 0,0-1 16,0 0-16,0 0 16,21-21-16,0 0 15,1 0-15,-1 0 16,0 0-16,0 0 0,21 0 15,-20 0-15,-1-21 0,0 0 16,0 0-16,0 21 0,-21-22 16,0 1-16,0 0 0,0 0 15,0 0-15,0 0 16,-21 21 0,21 21-1,-21-21-15,21 21 0,0 0 16,-21 0-16,21 0 0,0 1 0,0 20 15,0-21-15,0 0 0,0 0 0,0 22 16,0-22-16,0 0 16,0 0-16,0 0 0,0 1 0,0 20 15,0-21-15,0 0 0,21 0 0,-21 1 16,0-1-16,0 0 0,0 0 16,0 0-16,0 0 0,-21-21 15,0 22-15,-1-22 0,1 0 16,-21 0-16,21 0 0,0 0 15,-1 0-15,-20 0 0,21 0 0,0-22 16,0 22-16,-22-21 0,43 0 0,-21 0 16,21 0-16,0 0 15,0-1-15,0 1 0,0 0 0,21 0 16,0 0-16</inkml:trace>
  <inkml:trace contextRef="#ctx0" brushRef="#br1" timeOffset="76391.42">6498 5842 0,'0'0'0,"-21"21"16,21 0-16,-21-21 15,21 22-15,0-1 0,0 0 16,0 0-16,0 0 15,0 0 1,0-42 31,0 0-31,0 0-16,0 0 0,21 0 15,0-1-15,0 1 0,-21 0 16,21 0-16,1 0 0,-1 0 15,0 21-15,0 0 0,0-22 0,0 22 16,1 0-16,-1 0 16,-21 22-16,21-22 0,-21 21 0,21 0 15,-21 0-15,0 0 0,0 0 16,0 1-16,0-1 0,0 0 16,0 0-16,-21 0 15,0-21-15,0 0 16,42-21 15,0 21-15,0-21-16</inkml:trace>
  <inkml:trace contextRef="#ctx0" brushRef="#br1" timeOffset="76842.89">7133 5757 0,'0'-21'16,"-42"0"0,21 21-16,-1 0 15,1 0-15,0 21 0,0 0 16,0 1-16,0-1 0,-1 0 16,1 0-16,21 0 0,0 0 15,-21 1-15,21-1 0,0 0 0,0 0 0,0 0 16,0 0-16,0 1 15,21-22 1,0 0-16,1 0 0,-1 0 0,0 0 16,0-22-16,0 22 0,0-21 15,22 21-15,-22-21 0,0 0 0,-21 0 16,21 0-16,0-1 0,-21 1 0,22 0 16,-22 0-16,0 0 0,0 0 15,0-1-15,0 1 0,0 42 31,0 1-15,0-1-16,-22 0 0,22 0 0,0 0 16,0 0-16,0 1 0,0-1 15,0 0-15,0 0 16,22-21-16,-1 21 0,0-21 16,0 0-16,0 0 0,0 0 15,1 0-15,-1 0 0,21-21 0,-21 21 16,22-21-16</inkml:trace>
  <inkml:trace contextRef="#ctx0" brushRef="#br1" timeOffset="77928.39">7599 5715 0,'-21'21'16,"-1"64"-1,22-64-15,-21 0 0,21 0 16,0 1-16,0-1 0,0 0 15,-21 0 1,21-42 15,0 0-15,0 0-16,21-1 0,-21 1 16,0 0-16,21 0 0,-21 0 15,22 0-15,-1-1 0,-21 1 16,0 0-16,21 21 0,0 0 15,-21 21 1,0 0-16,0 1 16,0-1-16,0 0 0,0 0 0,21-21 15,-21 21-15,0 0 0,21-21 16,-21 22-16,22-22 16,-1 0-16,0 0 0,0 0 15,0 0-15,0 0 0,1-22 16,-1 22-16,0-21 0,21 21 0,-42-21 15,21 0-15,1 0 0,-22 0 16,0-1-16,0 1 16,21 0-16,-21 0 0,0 42 31,0 0-15,0 0-16,0 1 0,0-1 15,0 0-15,0 0 0,0 0 16,0 0-16,0 1 0,21-1 15,0-21-15,0 0 16,0 0-16,22 0 16,-22 0-16,0 0 0,0-21 0,0 21 15,1-22-15,-22 1 0,21 21 0,0-21 16,-21 0-16,0 0 16,0 0-16,0-1 0,0 1 15,0 0-15,0 42 31,0 0-31,0 1 0,0-1 16,0 0-16,0 0 0,0 0 16,0 0-1,21-21 1,0 0-16,0 0 16,1 0-16,-1 0 0,0 0 15,0-21-15,0 21 0,-21-21 16,21 21-16,1-21 0,-1 0 0,-21 0 15,21-1-15,0 1 0,-21 0 16,21 0-16,-21 0 0,21 21 0,-21-21 16,0-1-16,22 22 31,-1 0-15,-42 0 62,-1 0-63,1 22-15,0-22 16,21 21-16,0 0 0,-21 0 0,21 0 16,-21-21-16,21 21 0,0 1 0,0-1 15,0 0-15,0 0 0,0 0 16,21 0-1,0-21-15,0 0 0,0 0 0,1 0 16,-1 0-16,0 0 0,0 0 16,0 0-16,0-21 0,1 21 0,-22-21 15,21 21-15,0-21 0,0 0 0,-21 0 16,0-1-16</inkml:trace>
  <inkml:trace contextRef="#ctx0" brushRef="#br1" timeOffset="78099.3">8615 5503 0,'-21'0'32,"-1"0"-1</inkml:trace>
  <inkml:trace contextRef="#ctx0" brushRef="#br1" timeOffset="78879.02">910 3598 0,'21'0'0,"0"0"16,1 0-16,20 0 0,21 0 0,-20 0 15,20 0-15,22 0 16,-22 0-16,22-21 0,0 21 0,-22 0 16,1 0-16,-1 0 0,-20 0 15,-1-21-15,0 21 0,-21 0 0,1 0 16,-1 0-16,-42 0 15,-1-21 1,1 21-16</inkml:trace>
  <inkml:trace contextRef="#ctx0" brushRef="#br1" timeOffset="79099.09">1841 3408 0,'22'0'16,"-44"0"-16,65 0 0,-22 0 0,0 21 0,-21 0 16,0 0-16,0 1 15,-21-1-15,0 0 0,0 0 0,-22 0 16,1 22-16,21-22 0,-22 0 16,1-21-16,0 21 0,21 0 0,-22-21 15,64 0 1</inkml:trace>
  <inkml:trace contextRef="#ctx0" brushRef="#br1" timeOffset="79402.97">3175 3217 0,'0'0'15,"-42"0"1,20 22-16,22-1 0,0 0 16,0 0-16,-21 21 0,0-20 15,21-1-15,-21 21 0,21-21 0,0 22 16,0-22-16,-21 0 0,21 0 0,0 0 15,0 0-15,0 1 16</inkml:trace>
  <inkml:trace contextRef="#ctx0" brushRef="#br1" timeOffset="79655.03">3006 3217 0,'0'0'16,"63"0"0,-42 0-16,0 22 0,1-1 0,-1 0 15,0 0-15,0 21 0,0-20 16,22 20-16,-22-21 0,0 0 0,0 22 16,0-22-16,0 0 0,1 0 15,-1 0-15,0 0 0,-21 1 16,21-22-16,0 0 15,-21-22 17,0 1-32,21 0 15,-21 0-15</inkml:trace>
  <inkml:trace contextRef="#ctx0" brushRef="#br1" timeOffset="79854.92">3556 3112 0,'0'0'0,"0"21"31,0 0-31,0 0 0,-21 21 0,21-20 16,-21 20-16,21-21 0,0 21 0,0 1 15,-22-22-15,22 21 0,-21-21 16,21 1-16,0 20 0,-21-21 16,21 0-16,0 0 0,21-21 31,0 0-31,1 0 15</inkml:trace>
  <inkml:trace contextRef="#ctx0" brushRef="#br1" timeOffset="80666.71">3725 3366 0,'0'63'31,"-21"-42"-31,21 0 0,0 1 15,0-1-15,0 0 0,0 0 16,0 0-16,0 0 0,0 1 16,21-1-1,0-21-15,1 0 0,-1 0 16,0 0-16,0-21 16,0 21-16,0-22 0,1 1 0,-1 0 15,0 21-15,-21-21 0,0-21 16,21 20-16,-21 1 0,0 0 0,0 0 15,0 0-15,0 42 32,0 0-32,0 0 0,0 0 15,0 1-15,0-1 0,0 0 16,0 0-16,0 0 0,0 0 0,0 1 16,0-1-16,21-21 15,-21 21-15,21-21 0,1 0 16,-1 0-16,0 0 0,0 0 0,0 0 15,0-21-15,1 21 0,20-21 16,-21-1-16,0 22 0,0-21 16,1 0-16,-1-21 0,0 21 0,-21-1 15,0-20-15,21 21 0,-21-21 16,0 20-16,0-20 0,0 21 0,0 0 16,0 0-16,0-1 0,0 44 31,0-1-31,0 0 0,0 0 15,-21 0-15,21 22 0,0-1 0,0-21 16,0 21-16,0-20 0,0-1 16,0 21-16,0-21 0,0 0 0,21-21 15,0 22-15,0-1 0,1-21 16,20 0-16,-21 0 0,0 0 16,22 0-16,-22 0 0,21 0 0,0-21 15,-20-1-15,20 22 0,-21-21 16,0 0-16,22 0 0,-22-21 0,0 20 15,0-20-15,-21 0 0,21-1 0,-21 1 16,21 0-16,-21-1 0,0 22 16,0-21-16,0 21 0,0 0 0,0-1 15,0 1-15,0 42 16,0 1-16,-21-1 16,0 0-16,21 21 0,-21-21 15,21 22-15,0-1 0,0 0 16,0 1-16,0-22 0,0 21 0,0-21 15,0 22-15,0-22 0,0 0 16,21 0-16,0 0 0,0-21 0,1 0 16,-1 22-16,21-22 0,-21 0 0,22 0 15,-1 0-15,-21-22 0,21 1 16</inkml:trace>
  <inkml:trace contextRef="#ctx0" brushRef="#br1" timeOffset="81210.39">910 2985 0,'0'0'0,"21"0"31,0 0-31,22 0 0,-1 0 16,0 0-16,1 0 0,20 0 0,1 0 16,20 0-16,-20 0 0,-1 0 15,22 0-15,-21-22 0,-22 22 0,21 0 16,-20-21-16,-1 21 0,-21 0 16,0 0-16,1 0 0,-22-21 15</inkml:trace>
  <inkml:trace contextRef="#ctx0" brushRef="#br1" timeOffset="81423.28">1884 2836 0,'0'0'0,"21"22"0,-21-1 0,21 0 15,-21 0-15,0 0 16,0 0-16,-21-21 16,0 22-16,0-22 0,-22 0 15,22 21-15,-21-21 0,-1 21 0,1-21 16</inkml:trace>
  <inkml:trace contextRef="#ctx0" brushRef="#br1" timeOffset="82191.89">3492 2858 0,'0'0'0,"0"-22"15,0 1-15,0 0 16,0 0-16,-21 21 16,0-21-16,0 21 0,-21-21 0,20 21 15,-20 0-15,21 0 0,-21 0 16,-1 0-16,22 0 0,-21 0 0,-1 0 15,22 21-15,0 0 0,-21 0 16,21 0-16,-1 0 0,22 22 0,0-22 16,0 0-16,0 21 0,0-20 0,0-1 15,0 0-15,0 0 0,22-21 16,-1 0-16,0 21 0,0-21 16,21 0-16,-20 0 0,-1 0 15,21-21-15,0 21 0,-20-21 0,20 0 16,0 0-16,-21-1 0,22 1 15,-22 0-15,21 0 0,-21-21 0,1 20 16,-1-20-16,0 21 0,0-21 16,-21-1-16,21 1 0,-21 0 0,0-1 15,0 22-15,0-21 0,0 21 16,0-1-16,-21 22 0,0 0 16,0 22-16,21-1 15,0 21-15,0-21 0,-21 22 16,21-1-16,0 0 0,0 1 0,0-22 15,0 21-15,0-21 0,0 22 16,0-22-16,0 0 0,21 0 0,0 0 16,0-21-16,-21 21 0,21-21 15,0 0-15,1 0 0,20 0 0,-21 0 16,0 0-16,0 0 0,1-21 16,-1 21-16,0-21 0</inkml:trace>
  <inkml:trace contextRef="#ctx0" brushRef="#br1" timeOffset="82775.42">3937 2688 0,'0'0'0,"0"21"0,0 1 15,0-1 1,0 0-16,0 0 0,0 0 16,0 0-16,0 1 15,0-1-15,21-21 16,0 0-1,0 0-15,1 0 16,-1 0-16,-21-21 16,21 21-16,0-22 0,-21 1 15,21 21-15,-21-21 0,0 0 16,0 0-16,0 0 16,0 42-1,0 0 1,0 0-16,0 0 15,0 0-15,0 1 0,0-1 16,0 0-16,21-21 16,1 0-16,-1 0 15,0 0-15,0 0 0,0 0 16,0 0-16,1 0 0,-1-21 0,21 21 16,-21-21-16,0 21 0,22-22 0,-22 1 15,0 0-15,0 0 0,0 0 16,1 0-16,-1-1 0,-21 1 15,0 0-15,0 0 16,0 42 0,0 0-1,0 0-15,0 1 0,0-1 16,0 21-16,0-21 0,-21 0 0,21 1 16,-22 20-16,22-21 0,-21 0 15,21 0-15,0 1 0,0-1 0,0 0 16,0 0-16,0-42 47,21 21-32</inkml:trace>
  <inkml:trace contextRef="#ctx0" brushRef="#br1" timeOffset="83055.25">4551 2582 0,'0'0'0,"21"-21"32,0 21-32,0 0 0,0-21 0,1 21 15,-1 0-15,0 0 0,0 0 16,21 0-16,-20 21 0,-1 0 16,-21 1-16,0-1 0,0 0 15,0 0-15,0 0 0,0 0 16,-21 1-16,-1-1 0,1 0 0,0-21 15,0 21-15,-21 0 0,20-21 16,1 0-16,21 21 0,-21-21 16,42-21 15,-21 0-31,21 21 0</inkml:trace>
  <inkml:trace contextRef="#ctx0" brushRef="#br1" timeOffset="83491.03">5143 2328 0,'-21'43'16,"0"-1"-16,21-21 16,-21 0-16,21 22 0,-21-1 0,0-21 15,21 22-15,0-1 0,-22-21 16,1 21-16,21 1 0,0-22 0,0 0 15,0 0-15,0 0 0,0 1 0,0-1 16,21-21-16,1 0 16,-1 0-16,0 0 0,21 0 15,-21 0-15,1 0 0,-1 0 16,21-21-16,-21 21 0,0-22 0,22 1 16,-22 0-16,0 0 0,0 0 0,0 0 15,-21-1-15,0 1 16,0 0-16,0 42 31,0 0-31,0 1 16,0-1-16,0 0 0,0 0 15,0 0-15,0 0 0,-21 1 16,21-1 0,0-42 15,0-1-16,0 1-15,0 0 0</inkml:trace>
  <inkml:trace contextRef="#ctx0" brushRef="#br1" timeOffset="83662.94">5376 2498 0,'0'21'15,"0"0"1,-21-21-16,21 21 0,0 0 15,0 1 1,21-22 15,0 0-31,1 0 0</inkml:trace>
  <inkml:trace contextRef="#ctx0" brushRef="#br1" timeOffset="83950.78">5905 2540 0,'0'-21'31,"-21"21"-15,0 0-16,0 21 15,0 0-15,0 0 0,-1 1 0,1-1 16,0 21-16,0-21 0,-21 0 15,42 22-15,-22-22 0,1 0 0,21 0 16,0 0-16,0 1 0,0-1 0,0 0 16,21-21-16,1 0 15,20 0-15,-21 0 0,21 0 16,1 0-16,-1 0 0,-21 0 16,22 0-16,-1 0 0,0-21 0,1 0 15,-1-1-15</inkml:trace>
  <inkml:trace contextRef="#ctx0" brushRef="#br1" timeOffset="84587.44">6456 2561 0,'0'0'0,"-43"-21"31,22 21-31,0 0 0,0 0 0,0 21 16,0 0-16,-1 1 0,1-22 0,0 21 15,0 0-15,0 0 16,21 21-16,0-20 0,0-1 0,0 0 15,0 0-15,0 0 16,0 0-16,21-21 16,0 0-16,0 0 0,0 0 15,1 0-15,-1 0 16,0-21-16,0 0 0,0 21 0,0-21 16,-21 0-16,22 0 0,-22-1 15,21-20-15,-21 21 0,0-21 0,21 20 16,-21-20-16,0 21 0,0 0 15,21 0-15,-21 42 32,0 0-32,0 0 0,0 21 15,0-20-15,-21 20 0,21-21 0,0 0 16,0 22-16,0-22 0,0 0 16,0 0-16,0 0 0,21-21 0,-21 21 15,21-21-15,0 0 0,1 0 16,20 0-16,-21 0 0,0 0 0,22 0 15,-1 0-15,-21-21 0,21 0 0,-20 0 16,20 0-16,-21 0 0,0-1 16,0 1-16,1-21 0,-1 0 0,0-1 15,-21 1-15,0 0 0,0-1 16,0-20-16,0 42 0,21-22 16,-21 1-16,0 21 0,0 0 0,0 42 31,-21 0-31,21 0 0,-21 21 15,21 1-15,0-1 0,-21 0 16,-1 1-16,22-1 0,0 0 0,0-20 16,0 20-16,0-21 0,0 21 15,0-20-15,0-1 0,0 0 0,0 0 16,22-21 0,-1 0-16,0 0 0,0 0 15,0 0-15,0-21 0,1 21 0</inkml:trace>
  <inkml:trace contextRef="#ctx0" brushRef="#br1" timeOffset="85231.1">7281 2625 0,'0'0'16,"-21"0"-16,21 21 0,0 0 31,21-21-31,0 0 15,1 0-15,-1-21 0,0 21 16,0-21-16,0 0 16,0-1-16,-21 1 15,0 0-15,0 0 0,0 0 16,0 0-16,-21 21 16,0 0-1,0 0-15,0 21 16,21 0-16,0 0 0,-21 0 0,21 0 15,-22 22-15,22-22 0,0 0 0,0 0 16,0 0-16,0 1 0,0-1 16,0 0-16,22-21 15,-1 21-15,0-21 0,0 0 16,0 0-16,0 0 0,1 0 0,20 0 16,-21 0-16,21-21 0,1 0 15,-1 21-15,-21-21 0,22-1 16,-1 1-16,0 0 0,-21 0 0,1-21 15,20 20-15,-21 1 0,-21 0 16,0 0-16,21 0 0,-21 0 0,0-1 16,-21 22-16,0 0 15,0 22-15,0-1 0,-1-21 16,1 21-16,0 0 0,21 0 0,0 0 16,0 1-16,0-1 0,0 0 15,0 0-15,21 0 16,0-21-16,-21 21 0,22-21 15,-1 22-15,0-1 16,-21 0-16,0 0 31,-21-21-31,0 0 0,-1 0 16,1 0-16,0 0 0,0 0 16,0 0-1,21-21 1,-21 0-16,-1 21 0,22-21 15</inkml:trace>
  <inkml:trace contextRef="#ctx0" brushRef="#br1" timeOffset="85518.99">6900 2371 0,'0'0'15,"-21"0"-15,42 0 16,0 0-16,1 0 0,20-21 0,0 21 16,-21 0-16,43-22 0,-22 1 0,1 21 15,-22 0-15,21 0 0,0-21 16,1 21-16,-1 0 0,-21 0 0,22 0 16,-22-21-16,0 21 0,0 0 15,-42 0 32,0 0-47,0 0 16,-1 0-16</inkml:trace>
  <inkml:trace contextRef="#ctx0" brushRef="#br0" timeOffset="92275.6">6223 8065 0,'0'0'0,"21"0"15,0-22-15,0 22 0,1 0 0,-1 0 16,0-21-16,0 21 15,0-21 1,-42 21 15,0 21-31,0 0 0,0 1 0,-22-1 16,22 21-16,-21-21 0,-22 22 16,22-1-16,-22-21 0,-20 21 0,20 1 15,-20 20-15,-22-20 16,0-1-16,0 21 0,0-20 0,0 20 15,-21 1-15,-21-1 0,21 1 0,0-1 16,0 1-16,0-1 0,21 22 16,-21-22-16,22 1 0,-1-1 0,-21-20 15,21 20-15,0 1 0,0-1 16,0-20-16,22 20 0,-1-21 0,22 1 16,-1-1-16,1-21 0,-1 22 0,22-22 15,-1 0-15,22-21 0,0 21 16,0-21-16,21-21 31,0 0-31,0 0 0,21 21 16,-21-22-16,21-20 0,0 21 0,1 0 15</inkml:trace>
  <inkml:trace contextRef="#ctx0" brushRef="#br0" timeOffset="92703.35">3302 9377 0,'0'21'47,"-21"0"-47,0 0 16,-1 1-16,1 20 0,0-21 15,0 0-15,0 22 0,0-22 0,-1 21 16,1-21-16,0 22 0,0-22 15,0 0-15,0 21 0,-1-21 0,1 1 16,0-1-16,0 0 0,0-21 16,0 21-16,-1-21 0,1 0 0,0 0 15,42 21 17,0-21-17,1 0-15,20 21 16,-21-21-16,21 22 0,-20-22 15,20 21-15,0-21 0,1 21 0,-1 0 16,0-21-16,1 0 0,-1 0 16,0 21-16,1 0 0,-1-21 0,0 0 15,-21 0-15,22 22 0,-22-22 16,0 0-16,0 0 0,0 0 16,1 0-16,-1 0 0,0 0 0,0-22 15,0 1-15</inkml:trace>
  <inkml:trace contextRef="#ctx0" brushRef="#br0" timeOffset="93775.76">8742 8001 0,'0'-21'16,"0"0"-1,0 0-15,0-1 0,-21 22 16,21-21-16,-22 21 0,22-21 16,0 42 15,0 0-31,0 22 0,0-1 15,0 0-15,0 1 0,0 20 16,22 1-16,-22-1 0,21 1 0,0-1 0,-21 1 16,0-1-16,21 1 15,-21 20-15,21 1 0,-21-21 0,21 20 16,-21-20-16,22 20 0,-22-20 0,0-1 16,21 1-16,-21 21 0,0-22 15,0 22-15,0-22 0,0 1 0,0-1 16,0 1-16,0-1 0,-21 1 0,21-1 15,-22-20-15,1-1 0,21 21 16,0-41-16,-21 20 0,21-21 0,-21 0 16,21 0-16,0 1 0,0-44 47,0 1-47,0 0 0,0 0 15,0 0-15,0-22 0,0 22 16,0 0-16,-21-21 0,21 21 15,-21-22-15,-1 1 0,22 21 0,-21-22 16,0 1-16,21 21 0,0 0 16,-21 0-16,21-1 0,-21 1 0,21 42 31,0 1-31,0-1 16,0 0-16,0 0 0,21 21 0,-21-20 15,21 20-15,0-21 0,-21 21 16,21-20-16,-21 20 0,22-21 15,-22 21-15,0-20 0,21-1 0,-21 0 16,21 0-16,0 0 16,-21 0-16,21-21 15,0 0 1,1 0 0,-1 0-16,0-21 15,0 21-15,0-21 0,0 21 0,1-21 16,-1 21-16,0-21 0,0 0 0,-21-1 15,21 22-15,0-21 0,1-21 0,-1 21 16,0 0-16,0-22 16,-21 1-16,21 0 0,0 20 0,1-41 15</inkml:trace>
  <inkml:trace contextRef="#ctx0" brushRef="#br0" timeOffset="94426.39">9800 7599 0,'0'0'0,"21"0"0,-21-21 0,21 21 46,1 0-46,-22 21 0,21-21 0,0 21 16,21 0-16,-21 0 0,22 1 16,-1-1-16,-21 0 0,43 21 0,-22-21 15,0 22-15,22-1 0,-22 0 16,22 22-16,-1-22 0,1 22 0,-1-1 16,22 1-16,21-1 0,-22 1 0,22-22 15,21 22-15,-21-1 0,0-21 16,0 22-16,0-1 0,-1 1 0,1-1 15,0 1-15,0-22 0,0 22 0,-22-1 16,22-20-16,-21 20 16,21-21-16,-22 1 0,1-1 0,-21 0 15,20-20-15,-20 20 0,-1-21 0,1 21 16,-1-20-16,-20-1 0,20 0 16,-42 0-16,22 0 0,-22 0 0,0-21 15,0 0-15,-21 22 0,21-22 0,-21-22 31,0 1-15,0 0-16,0 0 0,0 0 16,-21 0-16,21-1 15,0 1-15,0 0 0,0 0 0,0 0 16,0 0-16</inkml:trace>
  <inkml:trace contextRef="#ctx0" brushRef="#br0" timeOffset="94687.24">13166 9208 0,'-43'-22'15,"128"86"-15,-127-106 0,-22 20 0,43 22 16,21 22 0,0-1-1,21 0-15,0-21 16,0 21-16,1 0 0,-1-21 0,0 21 16,0 1-16,0-1 0,0 0 15,1 0-15,-1-21 0,0 21 0,0 0 16,-21 1-16,0-1 15,0 0-15,0 0 0,0 0 16,-21-21-16,0 21 16,0-21-16,-22 0 0,22 0 0,-21 22 15,-22-22-15,22 0 0,-22 0 0,1 0 16,-1 21-16,-20-21 0,20 0 16,-20 21-16</inkml:trace>
  <inkml:trace contextRef="#ctx0" brushRef="#br0" timeOffset="95459.83">698 9948 0,'0'0'0,"-21"0"0,0 0 16,0 0 0,21 22-16,0 20 0,0 0 15,0 1-15,0 20 0,0 22 0,0-1 16,0 22-16,0-21 0,0 21 16,0 0-16,-21-1 0,21 1 0,-21 0 15,21 0-15,0-21 0,0 20 16,-22-41-16,22 21 0,0-22 0,0-21 15,0 22-15,0-22 0,-21-21 16,21 1-16,0-1 0,0 0 0,0-42 31,0 0-31,0-1 16,0 1-16,0-21 0,21 0 16,-21-1-16,0 1 0,0-22 0,0 1 15,0-22-15,0 22 0</inkml:trace>
  <inkml:trace contextRef="#ctx0" brushRef="#br0" timeOffset="96308.16">444 10181 0,'64'0'31,"-43"0"-31,21 0 0,22 0 15,-22 0-15,22 21 0,20-21 0,-20 0 16,42 0-16,0 0 0,-1 22 16,22-22-16,0 0 0,0 0 0,0 0 15,43 0-15,-1 0 0,0 21 16,1-21-16,20 0 0,22 0 0,-22 0 16,22 0-16,-21 0 0,20 0 15,1 0-15,0 0 0,-1-21 0,1 21 16,-22 0-16,1 0 0,21-22 0,-22 22 15,-21 0-15,22 0 0,-22-21 16,-21 21-16,1 0 0,-22 0 16,0 0-16,0 0 0,-22 0 0,1 0 15,-21 0-15,-22 0 0,1 0 16,-22 0-16,1 0 0,-22 0 0,0 0 16,0 0-16,-21 21 0,21-21 0,-21 22 15,0-1 1,0 0-16,0 0 0,-21 0 15,21 0-15,-21 1 0,21 20 0,-21-21 16,21 21-16,0 1 0,-21-1 16,21 0-16,0 1 0,-22-1 0,22 0 15,0 1-15,0 20 0,0-20 0,0-1 16,0 0-16,0 22 16,0-22-16,0 0 0,0 1 0,0-1 15,22 22-15,-1-22 0,-21 0 0,0-21 16,0 22-16,21-1 0,-21-21 15,0 22-15,0-22 0,0 0 0,0 0 16,-21 0-16,0 0 0,-1 1 0,1-1 16,0-21-16,0 21 0,0 0 15,-22-21-15,22 21 0,-21-21 0,0 0 16,-1 21-16,1-21 0,0 0 0,-22 22 16,1-22-16,-1 0 0,-21 0 15,1 0-15,-1 0 0,-21 0 0,-21 0 16,0 0-16,0 0 0,-21 21 15,0-21-15,-21 0 0,-1 0 0,-20 0 16,-1 21-16,-20-21 0,20 21 16,-42 0-16,22-21 0,-22 21 0,0 1 15,0-1-15,0 0 0,-21 21 16,21-21-16,1 1 0,20 20 0,0-21 16,1 0-16,41 0 0,1 1 15,21-1-15,0 0 0,42-21 0,-21 0 16,42 0-16,-21 0 0,43 0 15,-22 0-15,43 0 0,-1 0 0,1 0 16,21-21-16,0 0 16,21-1-16,0 1 0,42 0 15,-21 0-15,22 0 0,-1 0 16,0-1-16,1-20 0,-1 21 0,21 0 16</inkml:trace>
  <inkml:trace contextRef="#ctx0" brushRef="#br0" timeOffset="96926.85">1418 10816 0,'0'0'0,"0"21"0,0 1 15,0-1-15,0 21 0,0 0 0,0 1 16,0-1-16,-21 22 0,21-1 0,-21-21 15,0 22-15,-1-1 16,22 1-16,-21-22 0,0 1 0,21-1 16,-21-21-16,21 21 0,-21-20 15,21-1-15,-21-21 0,21-21 32,0-1-32,0 1 0,0 0 15,21-21-15,-21-1 0,21 1 16,0 0-16,-21-1 0,21-20 0,0-1 15,-21 22-15,22-21 0,-1 20 16,0 1-16,0 21 0,0-22 0,22 22 16,-22 21-16,0 0 15,0 0-15,0 0 0,0 21 0,1 1 16,-1 20-16,0 0 0,-21 1 16,21-1-16,-21 0 0,0 22 0,0-22 15,0 22-15,0-22 0,0 0 16,0 1-16,0-1 0,0-21 0,-21 0 15,21 22-15,0-22 16,-21-21 0,0 0-1,-1-21-15,1-1 16,0 22-16</inkml:trace>
  <inkml:trace contextRef="#ctx0" brushRef="#br0" timeOffset="97107.74">1164 11536 0,'-21'0'0,"42"0"0,-42-21 16,21 0 0,42 21-1,-21 0-15,1-22 0,20 1 0,0 21 16,1-21-16,-1 21 0,0-21 16,1 0-16,-1 0 0,0 21 0,1-22 15,-1 1-15,0 21 16,-21-21-16,1 21 0,-1 0 0,0 0 15,0 0-15</inkml:trace>
  <inkml:trace contextRef="#ctx0" brushRef="#br0" timeOffset="97471.38">1841 11303 0,'0'-21'16,"0"0"-16,0 0 15,0-1-15,22 22 16,-1 0-16,0 0 15,0 0-15,0 0 0,0 0 16,1 22-16,20-22 0,-21 21 16,0 21-16,22-21 0,-22 0 0,0 22 15,0-22-15,-21 21 0,0-21 16,0 22-16,0-22 0,0 0 0,0 21 16,-21-20-16,21-1 0,-21-21 0,0 21 15,-1-21-15,1 0 16,21-21-1,-21 21-15,21-21 0,0-1 16,0-20-16,0 21 0,0-21 0,0 20 16,0-20-16,0 0 0,0 21 15,21-22-15,0 22 0,1-21 0,-1 21 16,21-1-16,-21 1 16,22 0-16,-22 0 0,21 21 0,-21 0 15,22 0-15,-22 0 0,0 0 16,0 0-16,0 0 0</inkml:trace>
  <inkml:trace contextRef="#ctx0" brushRef="#br0" timeOffset="97847.17">2455 11261 0,'-21'0'0,"42"0"0,-42-21 16,21-1-16,0 1 0,0 0 15,0 0-15,0 0 0,21 21 16,0-21-16,1 21 0,-1 0 15,21 0-15,-21 0 0,0 0 16,1 0-16,20 0 0,-21 21 0,0 0 16,0 0-16,1 0 0,-1 22 15,0-22-15,0 21 0,-21-21 0,0 22 16,0-22-16,0 21 0,0-21 0,0 0 16,-21 1-16,0-1 0,0 0 15,21 0-15,-22-21 0,1 0 16,0 0-16,21-21 15,0 0-15,0 0 16,0-1-16,0 1 0,0-21 16,0 21-16,0-22 0,0 22 15,0-21-15,21 0 0,0 20 0,1-20 16,-22 21-16,21 0 0,0 0 16,0-1-16,0 22 0,0 0 15,1 0-15,-1 0 0,0 0 16,0 0-16</inkml:trace>
  <inkml:trace contextRef="#ctx0" brushRef="#br0" timeOffset="98947.15">3408 11218 0,'0'0'0,"21"-21"0,-21 0 15,21 0-15,-21 0 16,0 0-16,0-1 0,0 1 0,0 0 15,-21 0-15,0 21 0,21-21 0,-21 21 16,-1 0-16,1 0 0,-21 0 16,21 0-16,0 0 0,-1 21 0,1 0 15,0 0-15,0 0 0,0 22 16,0-22-16,-1 21 0,22 1 0,0-1 16,-21-21-16,21 21 0,0 1 0,0-22 15,0 0-15,0 21 16,0-20-16,0-1 0,21-21 15,1 0 1,-1 0-16,0 0 0,0-21 0,0-1 16,0 22-16,1-21 0,20 0 0,-21-21 15,0 21-15,-21-1 0,21 1 16,1-21-16,-22 21 0,0-22 0,0 22 16,0-21-16,0 21 0,0 0 0,0-1 15,0 44 1,0-1-1,0 21-15,0-21 16,0 0-16,0 22 0,0-22 16,0 21-16,0 1 0,0-22 0,0 21 15,0-21-15,21 0 0,-21 1 16,21-1-16,0 0 0,0 0 0,0-21 16,1 0-16,-1 0 0,0 0 15,0 0-15,21 0 0,-20 0 0,20-21 16,-21 0-16,0 0 0,22-1 0,-22 1 15,0 0-15,0 0 0,0 0 16,0-22-16,1 22 0,-22-21 0,0 21 16,0-22-16,0 22 0,0 0 0,0 0 15,0 42 17,0 0-32,0 0 15,0 22-15,0-22 0,0 0 16,0 21-16,0-20 0,0-1 0,0 0 15,0 0-15,0 0 0,0 0 16,21-21-16,0 0 0,0 0 16,0 0-16,0 0 0,1 0 0,20-21 15,-21 0-15,0 0 0,0 0 16,1 0-16,-1-1 0,0-20 16,0 21-16,-21 0 0,0-22 0,21 22 0,-21 0 15,0 0-15,0 0 16,0 0-16,0-1 15,0 44 1,0-1-16,0 0 16,-21 0-16,21 21 0,0-20 0,-21 20 15,21 0-15,0 1 0,0-1 16,0 0-16,0 22 0,0-22 0,0 22 16,0-22-16,21 21 0,0 1 0,-21-1 15,43 1-15,-22-1 0,0 1 16,0-1-16,21 22 0,-20-21 0,-1-1 15,21 1-15,-21-1 0,0 1 0,1-1 16,-1 1-16,-21-1 0,0 1 16,0-22-16,0 21 0,0-20 15,0-1-15,-43 0 0,22-20 0,-21 20 16,0-21-16,-22 0 0,22-21 0,-22 0 16,22 0-16,-22 0 0,1 0 15,-1-21-15,-20-21 0,20 21 0,22-22 16,-22 1-16,22 0 0,0-22 15,-1 22-15,1-22 0,21 22 0,0-22 16,0 1-16,21 21 0,0-22 0,0 22 16,0-22-16,0 22 0,21-22 15,21 1-15,-21 21 0,22-22 0,-1 22 16,0-22-16,1 22 0,-1-22 16,0 22-16,1-21 0,20 20 15</inkml:trace>
  <inkml:trace contextRef="#ctx0" brushRef="#br0" timeOffset="99602.96">4657 10837 0,'0'-42'31,"-22"42"-31,22 21 16,-21 0-16,0 1 0,0-1 15,21 21-15,0-21 0,-21 22 0,21-1 16,-21 0-16,-1 1 0,22-1 16,0 0-16,0 1 0,-21-1 0,0 0 15,21 1-15,-21-22 0,21 0 16,0 21-16,-21-42 0,21 21 0,0 1 16,-21-22-16,21-22 31,0 1-31,0 0 15,0 0-15,0 0 0,0-22 0,0 22 16,0 0-16,0 0 16,0-21-16,21 20 0,-21 1 0,21 21 15,0-21-15,0 21 16,0 0-16,1 0 0,-1 0 16,0 21-16,-21 0 0,0 1 15,21-1-15,0 0 0,-21 21 16,21-21-16,-21 1 0,0-1 0,22 0 15,-1-21-15,-21 21 0,0 0 0,21-21 16,0 0-16,0 0 0,0 0 16,1 0-16,-1 0 0,0-21 15,0 0-15,0 0 0,0 21 16,-21-21-16,22-22 0,-1 22 16,-21 0-16,0 0 0,0 0 0,0-1 15,0 1-15,0 0 0,0 0 16,0 42-1,0 0 1,0 0-16,0 22 0,0-22 16,0 0-16,0 0 0,0 0 0,0 1 15,0-1-15,0 0 0,0 0 0,0 0 16,0-42 15,0 0-15,0 0-16,0 0 15</inkml:trace>
  <inkml:trace contextRef="#ctx0" brushRef="#br0" timeOffset="99770.86">4953 10986 0,'21'0'78,"0"0"-78,0 0 16,1 0-16,-1 0 0</inkml:trace>
  <inkml:trace contextRef="#ctx0" brushRef="#br0" timeOffset="100118.79">5334 10986 0,'-42'0'16,"20"0"-16,1 0 0,0 21 0,0-21 16,0 21-16,21 0 0,-21-21 15,-1 21-15,22 0 0,-21 1 0,21-1 16,0 0-16,0 0 0,0 0 16,0 0-16,21 1 0,1-22 0,-1 21 15,-21 0-15,21-21 0,0 21 16,0-21-16,0 21 0,1-21 0,-1 21 15,0-21-15,-21 22 0,0-1 16,0 0-16,-21 0 16,0 0-16,-1-21 0,1 21 15,0-21-15,-21 22 0,21-22 0,-1 0 16,-20 21-16,21-21 0,0 0 0,0 0 16,21-21 15,0-1-31,21 22 15,0-21-15,0 0 0,0 0 16</inkml:trace>
  <inkml:trace contextRef="#ctx0" brushRef="#br0" timeOffset="100390.63">5567 10774 0,'0'42'31,"0"-21"-31,0 22 0,-21-22 16,-1 0-16,22 21 0,-21-20 16,21 20-16,-21 0 0,21 1 0,-21-1 15,21 0-15,-21 1 0,21-1 16,0-21-16,0 21 0,0-20 0,0-1 16,0 0-16,0 0 0,0 0 0,21-21 15,0 0-15,0 0 16,0 0-16,1 0 0,-1 0 15,0 0-15,0-21 0,0 0 0,0 0 16,-21 0-16,22-1 16,-22 1-16</inkml:trace>
  <inkml:trace contextRef="#ctx0" brushRef="#br0" timeOffset="100543.54">5440 11134 0,'-21'0'0,"42"0"0,-21 0 47,0-21-47,42 21 0,-21-22 16,0 22-16,1-21 0,20 21 15,-21-21-15,21 0 0,-20 21 0,20-21 16</inkml:trace>
  <inkml:trace contextRef="#ctx0" brushRef="#br0" timeOffset="100778.41">6202 10583 0,'0'0'0,"-21"0"0,-1 0 0,1 0 16,0 0-16,21 22 0,-21-1 0,0 0 16,21 0-16,-21 0 0,21 0 15,-22 1-15,22-1 0,0 0 0,-21-21 16,21 21-16,0 0 0,0 0 15,21-21-15,1 0 16,-1 0-16,0 0 0,0 0 0,0-21 16,0 21-16,1-21 0,-1 0 15,0 0-15</inkml:trace>
  <inkml:trace contextRef="#ctx0" brushRef="#br0" timeOffset="101171.33">6329 10329 0,'-21'-21'0,"42"42"0,-64-42 0,22 21 0,0 0 16,0 0-16,0 0 0,0 21 16,-1 1-16,-20-1 0,21 0 0,-21 21 15,-1 1-15,1-1 0,21 0 0,-22 1 16,1-1-16,0 21 16,21-20-16,-1-1 0,1 0 0,21 1 15,0-1-15,0-21 0,0 22 0,21-22 16,1 0-16,-1 0 0,21 0 15,-21 0-15,22-21 0,20 0 0,-21 0 16,1 0-16,-1 0 0,0 0 0,1-21 16,-1 21-16,0-21 0,1 0 15,-1 0-15,0 0 0,1-1 0,-22-20 16,0 21-16,0-21 0,0-1 0,-21-20 16,22 20-16,-22-20 0,0 21 15,0-22-15,-22 22 0,1-1 0,-21 1 16,21 21-16,-22 0 0,22 21 15,-21 0-15,0 0 0,-1 0 16,1 0-16,0 21 0,-1 0 0,1 0 16,21 22-16,0-22 0,-1 0 0,22 0 15,0 0-15,0 0 0,0 1 16,22-1-16</inkml:trace>
  <inkml:trace contextRef="#ctx0" brushRef="#br0" timeOffset="101679.04">7451 10774 0,'0'21'31,"0"0"-31,0 22 0,0-22 0,0 42 16,0-20-16,0-1 0,0 21 0,0 1 16,0-1-16,0 1 0,0-1 15,0 1-15,0-1 0,-22-20 0,22-1 16,0 22-16,-21-43 0,21 21 0,0-21 15,0 0-15,0 1 16,0-1-16,21-21 16,1-21-1,-1-1-15,-21 1 0,21 0 16,0-21-16,-21 21 0,0-22 0</inkml:trace>
  <inkml:trace contextRef="#ctx0" brushRef="#br0" timeOffset="102378.81">7472 10816 0,'0'-21'0,"0"42"0,21-42 47,0 21-47,0 0 0,22 0 16,20 21-16,-21-21 0,22 0 0,21 0 15,-22 0-15,22 0 0,21 0 0,-22 0 16,1 0-16,21-21 0,21 21 15,-21-21-15,21 21 0,0-21 0,-22 21 16,22-21-16,0 21 0,-21 0 0,21-22 16,0 22-16,-21 0 0,21-21 15,-21 21-15,0-21 0,0 21 16,-22 0-16,1 0 0,-22 0 0,1-21 16,-1 21-16,1 0 0,-22 0 0,22 0 15,-43 0-15,21 0 0,-21 0 16,1 0-16,-1 0 0,0 0 0,-21 21 31,0 0-31,0 0 0,0 1 16,0 20-16,-21-21 0,0 0 0,21 0 15,-22 22-15,22-22 0,0 21 16,0 1-16,0-1 0,0 0 0,0 1 16,0-1-16,0 21 0,22-20 0,-22-1 15,0 0-15,0 22 16,0-22-16,21 1 0,-21-1 0,0 0 15,0 1-15,0-1 0,0-21 0,0 21 16,-21 1-16,21-22 0,-22 0 16,1 0-16,0 0 0,0 1 0,0-1 15,0 0-15,-1 0 0,-20 0 0,0 0 16,-1-21-16,1 22 0,-21-22 0,-1 0 16,1 21-16,-43-21 0,21 0 15,-21 0-15,-21 0 0,21 0 0,-21 0 16,-21 0-16,0 0 0,0 0 0,0 0 15,0 0-15,-1 0 16,1 0-16,21 0 0,0 0 0,0-21 0,0 21 16,21 0-16,-21 0 0,22 0 15,20 0-15,0 0 0,1-22 16,20 22-16,1 0 0,-1 0 0,22 0 16,21 0-16,-1 0 0,1-21 0,21 0 15,0 0 1,21 0-16,1 21 0,-1-21 15,0 21-15,0-22 0,0 1 0,0 21 16,22-21-16</inkml:trace>
  <inkml:trace contextRef="#ctx0" brushRef="#br0" timeOffset="102671.37">7662 11282 0,'0'0'16,"21"0"0,1 0-16,-1 0 15,-21 21-15,21 0 0,0 0 0,0 22 16,0-22-16,1 21 0,-1-21 0,0 22 16,-21-1-16,21-21 0,-21 22 15,21-22-15,-21 21 0,0-21 0,0 0 16,0 1-16,0-1 0,0 0 15,0 0-15,0 0 0,0-42 32,0 0-17,0 0-15,0 0 16,0-1-16</inkml:trace>
  <inkml:trace contextRef="#ctx0" brushRef="#br0" timeOffset="102879.25">8064 11176 0,'22'-42'16,"-44"84"-16,44-63 0,-22 63 16,0-21-16,0 22 0,-22-1 15,1 0-15,0 1 0,21-1 0,-21 0 16,0 1-16,0-1 0,-1 0 16,22-20-16,-21 20 0,21-21 0,-21 0 15,21 0-15,0 1 0,0-1 0,21-21 31,0 0-31,1 0 0,-1-21 16,0-1-16</inkml:trace>
  <inkml:trace contextRef="#ctx0" brushRef="#br0" timeOffset="103219.05">8128 11599 0,'0'0'0,"0"22"0,21-22 31,0 0-31,0 0 0,1 0 16,-1 0-16,0 0 0,0-22 15,0 1-15,0 21 16,-21-21-16,0 0 0,0 0 16,0 0-16,0-1 15,-21 22-15,0 0 16,0 0-16,0 0 0,0 22 0,-1-1 15,1 0-15,0 0 16,21 0-16,-21 22 0,21-22 16,0 0-16,0 0 0,0 0 0,0 0 15,0 1-15,0-1 0,21 0 16,0-21-16,0 0 0,1 0 0,-1 0 16,0 0-16,0 0 0,0 0 15,0 0-15,1-21 0,-1 0 16,0 21-16</inkml:trace>
  <inkml:trace contextRef="#ctx0" brushRef="#br0" timeOffset="103438.93">8615 11430 0,'-21'0'16,"-1"0"-16,1 0 0,0 21 0,0 0 15,0 1-15,21 20 0,0-21 16,-21 0-16,21 22 0,-22-22 0,22 0 15,0 0-15,0 0 0,0 22 0,0-22 16,0 0-16,22-21 16,-1 0-16,0 0 0,0 0 15,0 0-15,0 0 0,1 0 0,-1 0 16,0 0-16,0-21 16,21 0-16,-20-1 0</inkml:trace>
  <inkml:trace contextRef="#ctx0" brushRef="#br0" timeOffset="103686.78">8996 10986 0,'0'0'0,"0"-22"15,-21 22 1,-1 0-16,1 43 0,21-22 16,0 21-16,-21 1 0,0-1 15,21 0-15,-21 1 0,0 20 0,21-21 16,0 22-16,-22-22 0,22 1 0,-21-1 15,21 0-15,0-21 16,-21 22-16,21-22 0,0 0 0,-21 0 16,21 0-16,0 1 0,21-22 15,0 0 1,0 0-16,1-22 0,-1 22 16,0-21-16</inkml:trace>
  <inkml:trace contextRef="#ctx0" brushRef="#br0" timeOffset="104022.59">9123 11451 0,'0'64'15,"0"-43"-15,-21 0 16,21 21-16,-22-20 0,22-1 0,0 0 16,0 0-16,0 0 0,0 0 15,0 1-15,0-1 16,22-21-16,-1 0 15,0 0-15,0 0 0,0 0 16,0 0-16,-21-21 0,22 21 0,-1-22 16,-21 1-16,21 0 0,-21 0 15,0 0-15,0 0 0,0-1 0,0 1 16,0 0-16,-21 21 16,21-21-16,-21 21 0,-1 0 15,1 0-15,0 0 31,21 21-31</inkml:trace>
  <inkml:trace contextRef="#ctx0" brushRef="#br0" timeOffset="104207.05">8742 11388 0,'-21'0'0,"42"0"0,-64 0 0,43-21 16,-21 21-16,42 0 31,22 0-31,-22 0 0,0 0 16,21 0-16,-20 0 0,20 0 0,-21 0 16,21 0-16,-20 0 0,20 0 15,-21 0-15,0 0 0</inkml:trace>
  <inkml:trace contextRef="#ctx0" brushRef="#br0" timeOffset="104582.83">9292 11451 0,'21'0'15,"0"0"1,1 0-1,-22 21-15,21-21 16,0 22-16,-21-1 0,0 0 0,21 0 16,-21 0-16,21 0 0,-21 1 0,21-1 15,-21 0-15,22 0 16,-22 0-16,0 0 0,0 1 0,0-1 16,21 0-16,-21 0 0,0 0 15,0-42 16,0 0-31,0 0 0,0 0 16,0-1-16,0 1 0,0 0 0,0 0 16,0 0-16,0 0 0,0-1 15,0 1-15,0 0 0,21 0 0,-21 0 16,21 0-16,-21-1 0,21 22 0,0-21 16,1 0-16,-1 21 0,0-21 15,0 0-15,0 21 0</inkml:trace>
  <inkml:trace contextRef="#ctx0" brushRef="#br0" timeOffset="104839.49">10350 10943 0,'0'0'15,"0"-21"-15,-21 21 0,0 0 0,0 0 16,0 0-16,0 0 0,-1 0 15,1 21-15,0 0 0,0 1 0,0-1 16,0 21 0,21-21-16,0 0 0,0 1 0,0-1 15,0 0-15,0 0 0,0 0 0,0 0 16,0 1-16,21-22 16,0 0-16,0 0 0,21 0 0,-20 0 15,-1-22-15,0 22 0,0-21 0,0 0 16</inkml:trace>
  <inkml:trace contextRef="#ctx0" brushRef="#br0" timeOffset="105223.36">10308 10816 0,'-21'0'0,"42"0"0,-63 0 0,21 0 0,-22 21 15,22 1-15,-21-1 0,-1 0 0,22 0 16,-21 0-16,21 0 0,0 22 15,-22-22-15,43 21 0,-21 1 16,21-1-16,0-21 0,0 0 0,0 0 16,21 1-16,0-1 0,1 0 15,20 0-15,0-21 0,-21 0 0,22 21 16,-1-21-16,0 0 0,-20 0 0,20 0 16,-21 0-16,21-21 0,-20 0 15,20 21-15,-21-21 0,0 0 0,0-1 16,1-20-16,-1 21 0,-21-21 15,0 20-15,0-20 0,0 0 16,0-1-16,0 22 0,0-21 0,-21 0 16,-1 20-16,1-20 0,0 21 0,-21 21 15,21-21-15,-22 21 0,22 0 16,0 0-16,-21 0 0,20 21 0,1-21 16,-21 21-16,42 0 0,-21 0 0,0-21 15,21 22-15,-22-1 0,22 0 16</inkml:trace>
  <inkml:trace contextRef="#ctx0" brushRef="#br0" timeOffset="105723.8">11430 10647 0,'0'-21'16,"0"42"-16,21-85 0,-21 43 0,21 21 0,-21-21 15,21 0-15,1 21 0,-22 21 16,0 0-16,21 22 16,-21-1-16,21 0 0,-21 22 0,21-22 15,-21 22-15,0-22 0,0 21 16,0 1-16,0 21 0,0-22 15,0 1-15,-21-1 0,21 1 0,-21-22 16,21 21-16,-21-20 0,21-1 0,0 0 16,0 1-16,0-22 0,0 0 15,0 0-15,0 0 0,0-42 16,21 0 0,0 0-16,-21 0 0,0 0 0,21-22 15,0 22-15,-21-21 0,0-1 16,0-20-16,0 21 0</inkml:trace>
  <inkml:trace contextRef="#ctx0" brushRef="#br0" timeOffset="106491.36">11578 10583 0,'0'-21'16,"0"42"-16,-21-63 0,21 21 0,0 0 16,0 0-16,0-1 15,21 22-15,21-21 16,1 21-16,-1 0 0,22 0 15,-1-21-15,22 21 0,21-21 0,-1 21 16,1 0-16,0-21 0,0 21 16,42-21-16,0 21 0,0-22 0,22 22 15,-1-21-15,0 21 0,1-21 0,-1 21 16,22-21-16,-22 21 16,0-21-16,1 21 0,-1-21 0,-21 21 15,21-22-15,-20 22 0,-22 0 0,0-21 16,0 21-16,-22 0 0,-20 0 15,0-21-15,-22 21 0,1 0 0,-22 0 16,0 0-16,1-21 0,-22 21 0,21 0 16,-21 0-16,1 0 0,-1 0 15,0 0-15,-21 21 16,0 0-16,0 0 16,0 1-16,0 20 0,0-21 15,0 21-15,0 1 0,0-1 16,0 0-16,0 1 0,0-1 0,0 22 15,0-22-15,0 21 0,0-20 16,0 20-16,0-20 0,0 20 0,0 1 16,0-1-16,21 1 0,-21-1 0,21 1 15,-21-1-15,21-21 0,-21 22 16,0-1-16,0-20 0,0-1 0,0 22 16,0-43-16,0 21 0,0 0 0,0 1 15,0-22-15,-21 21 0,0-21 16,0 1-16,-21-1 0,20 0 0,-20 0 15,0 0-15,-1-21 0,1 0 0,0 21 16,-22-21-16,1 0 16,-1 0-16,1 0 0,-22 0 0,0 0 15,1 0-15,-1-21 0,-21 21 0,0-21 16,1 21-16,-22-21 0,0 21 0,0-21 16,0 21-16,-22 0 0,1-21 15,-21 21-15,21 0 0,-22 0 0,-20 0 16,21 0-16,-1 0 0,-20 0 0,20 0 15,22 0-15,-21 0 0,21 21 16,21-21-16,0 21 0,0-21 0,21 0 16,21 0-16,-21 0 0,22 0 0,20 0 15,-20 0-15,20 0 0,22 0 16,-1 0-16,1 0 0,21 0 16,21-21-16,0 0 15,21 21-15,0-22 0,0 22 16,1-21-16,20 0 0,-21 0 0,43 0 15,-43 0-15,21-1 0,0 1 0</inkml:trace>
  <inkml:trace contextRef="#ctx0" brushRef="#br0" timeOffset="107147.32">11980 10795 0,'0'21'32,"0"0"-32,0 1 0,-21-1 0,21 21 15,0 0-15,-21 1 0,21-1 16,0 22-16,0-22 0,-21 21 0,0-20 16,21 20-16,-22-20 0,1-1 15,0 0-15,0 1 0,0-22 0,0 21 16,-1-21-16,1 0 0,0 1 15,0-22-15,0 0 16,0-22 0,-1 1-16,22 0 0,0 0 15,0 0-15,0-22 0,0 22 0,0-21 16,0 0-16,0-1 0,0 22 16,22-21-16,-22 21 0,21-1 0,-21 1 15,21 21-15,0 0 16,0 21-16,-21 1 15,0-1-15,0 0 0,21 21 0,-21-21 16,22 22-16,-1-22 0,-21 21 16,0-21-16,21 1 0,0-1 0,-21 0 15,21 0-15,0 0 0,1-21 0,-1 0 16,0 0-16,0 0 16,0 0-16,0 0 0,1 0 0,-1 0 15,0-21-15,21 21 0,-21-21 0,1 0 16,-1 0-16,-21-1 0,21 1 15,0-21-15,-21 21 0,21-22 0,-21 22 16,0 0-16,0 0 0,0 0 0,0 42 31,0 0-15,-21 0-16,21 0 0,0 1 0,-21-1 16,21 0-16,0 0 0,-21 0 15,21 0-15,0 1 0,0-1 16,21-21 15,-21-21-31,21 21 16,-21-22-16,0 1 0,0 0 0</inkml:trace>
  <inkml:trace contextRef="#ctx0" brushRef="#br0" timeOffset="107303.23">12255 11007 0,'0'0'0,"0"-21"31,-21 21-31,21 21 16,0 0 0,21 0-1,1-21-15,-1 0 16,0 21-16,0-21 0</inkml:trace>
  <inkml:trace contextRef="#ctx0" brushRef="#br0" timeOffset="107726.98">12531 11218 0,'0'0'0,"0"22"0,0-1 15,0 21-15,0-21 0,0 22 0,-22-22 16,22 0-16,0 21 0,0-21 16,-21 1-16,21-1 0,0 0 15,0 0-15,0 0 0,0 0 16,-21-21 15,21-21-31,0 0 0,0 0 16,0 0-16,0 0 0,0-1 0,0 1 15,0-21-15,0 0 0,0 20 16,21-20-16,0 0 0,1-1 0,-1 22 16,0-21-16,0 21 0,0 0 0,0-1 15,1 22-15,20 0 0,-21 0 16,21 0-16,-20 0 0,-1 22 0,0-1 15,21 0-15,-42 21 0,21-21 16,-21 22-16,22-22 0,-22 21 16,0-21-16,0 22 0,0-22 0,0 0 15,-22 0-15,1 0 0,21 1 0,0-1 16,-21-21-16,21 21 16,-21-21-16,21-21 15,0 0-15,21 21 16,0-22-16,-21-20 0</inkml:trace>
  <inkml:trace contextRef="#ctx0" brushRef="#br0" timeOffset="108446.76">13187 10732 0,'0'0'0,"0"21"0,0 0 15,0 0-15,0 0 0,0 22 16,0-22-16,0 21 0,0 0 0,0 1 15,-21-1-15,21 0 0,-22 1 0,22-1 16,0 0-16,-21 1 0,21-1 16,-21 0-16,21-20 0,-21-1 0,21 21 15,0-21-15,0 0 0,-21 1 16,21-44 15,0 1-15,0 0-16,21-21 0,0 21 15,-21-1-15,21-20 0,0 0 0,1 21 16,-1-22-16,0 22 0,0-21 0,0 21 16,0-1-16,1 1 0,-1 21 15,0 0-15,-21-21 0,21 21 16,-21 21 0,0 0-16,-21 1 15,0-1-15,0-21 0,-1 21 16,1 0-16,0-21 0,0 21 0,0 0 15,0 1-15,-1-22 0,1 21 16,21 0-16,-21 0 0,21 0 16,0 0-16,0 1 0,0-1 15,21-21-15,-21 21 0,21 0 16,1-21-16,-1 21 0,0-21 0,21 0 16,-21 21-16,22-21 0,-22 0 0,21 0 15,-21 0-15,22 0 0,-1 0 0,-21 0 16,22 0-16,-22-21 0,21 21 15,-21-21-15,0 21 0,1-21 0,-1 0 16,0 0-16,-21-1 0,0 1 0,0 0 16,0 0-16,0 0 0,0 0 15,0-1-15,0 1 0,0 0 16,-21 21-16,0 0 0,-1 0 16,1 0-1,21 21-15,-21 0 0,21 1 0,0-1 16,0 0-16,0 0 0,0 0 0,0 0 15,0 1-15,0-1 0,0 0 0,0 0 16,0 0-16,21-21 16,0 0-16,1 21 0,-1-21 15,21 0-15,-21 0 0,0 0 16,1 0-16,20-21 16,-21 21-16,21-21 0,-20 0 0,20 0 15</inkml:trace>
  <inkml:trace contextRef="#ctx0" brushRef="#br0" timeOffset="108922.68">14245 11113 0,'0'0'0,"0"-22"0,-21 22 15,0 0-15,0 0 16,-1 0-16,1 0 0,0 0 0,0 22 16,-21-22-16,20 21 0,1 0 0,0 0 15,21 0-15,-21 22 0,0-22 16,21 0-16,0 0 0,0 21 0,0-20 15,0-1-15,0 0 0,0 0 16,0 0-16,0 0 16,21-21-16,0 0 0,0 0 15,0 0-15,1 0 0,-1 0 0,21-21 16,-21 21-16,0-21 0,1 21 16,-1-21-16,0 0 0,0-22 0,0 22 15,0 0-15,1-21 0,-22-1 0,21 1 16,0 0-16,-21-1 0,21 1 15,-21 0-15,21-1 0,0-20 0,-21 21 16,22-1-16,-22-20 0,21 42 16,-21-22-16,0 22 0,0 0 15,0 42 1,-21 21-16,-1-20 0,1 20 16,0 0-16,21 1 0,-21-1 15,0 0-15,21 1 0,0 20 0,-21-21 16,21 1-16,-22-1 0,22 0 0,0 1 15,0-1-15,0-21 0,0 0 16,0 1-16,0-1 0,22 0 0,-1-21 16,0 0-16,0 0 0,0 0 0,0 0 15,1 0-15,20-21 0,-21 0 16,21-1-16</inkml:trace>
  <inkml:trace contextRef="#ctx0" brushRef="#br0" timeOffset="109531.03">14944 10753 0,'0'0'0,"-43"0"15,22 21-15,21 0 0,0 0 16,-21 22-16,0-22 0,21 21 0,0 0 16,0 1-16,-21-1 0,-1 0 15,1 1-15,0-1 0,21 0 0,-21 1 16,0-1-16,0-21 0,21 22 15,-22-22-15,22 0 0,-21 0 16,0 0-16,21-42 31,0 0-15,0 0-16,0 0 0,0-1 0,0 1 16,0-21-16,0 21 0,0-22 0,0 22 15,0 0-15,0 0 0,0 0 16,0 0-16,21 21 0,0 21 15,-21 0-15,0 0 16,0 0-16,22 0 16,-22 1-16,21-1 0,-21 21 0,0-21 15,21-21-15,0 21 0,0 1 0,-21-1 16,21-21-16,1 0 0,-1 0 16,0 0-16,0 0 0,0 0 15,0 0-15,1 0 0,-22-21 0,21 21 16,0-22-16,0 1 0,-21 0 15,21 0-15,-21 0 0,21-22 0,-21 22 16,0 0-16,22-21 0,-22 21 0,0-1 16,21 22-16,-21-21 0,0 42 15,0 1 1,0-1-16,0 21 0,0-21 16,-21 0-16,21 1 15,0-1-15,-22 0 0,22 0 0,0 0 16,0 0-16,0 1 0,0-1 15,0-42 17,0-1-32,22 1 15</inkml:trace>
  <inkml:trace contextRef="#ctx0" brushRef="#br0" timeOffset="109687.13">15134 10943 0,'-21'0'16,"0"0"-16,0 0 16,42 0 15,0 0-15</inkml:trace>
  <inkml:trace contextRef="#ctx0" brushRef="#br0" timeOffset="110034.92">15536 10964 0,'-84'0'16,"62"0"-16,1 0 16,0 0-16,0 0 0,0 22 15,0-22-15,-1 21 0,1 0 0,0-21 16,21 21-16,0 0 0,0 0 0,0 1 15,0-1-15,0 0 16,21-21-16,0 21 0,1 0 0,-1-21 16,0 21-16,0-21 0,0 22 0,0-22 15,1 21-15,-1 0 0,-21 0 16,0 0-16,0 0 16,-21 1-1,-1-22-15,1 0 16,0 21-16,0-21 0,0 0 0,0 0 15,-1 0-15,1 0 0,0 0 0,0 0 16,21-21 0,0-1-16,0 1 15,21 0-15,0 0 0</inkml:trace>
  <inkml:trace contextRef="#ctx0" brushRef="#br0" timeOffset="110312.76">15748 10647 0,'0'-21'0,"0"42"16,0 0-1,0 0-15,0 0 0,0 1 0,0 20 16,-21-21-16,21 21 0,0 1 16,-21-22-16,21 21 0,-22 1 0,22-1 15,0 0-15,0 1 0,-21-1 16,21 0-16,0-21 0,0 22 0,0-22 15,0 21-15,0-21 0,0 1 0,0-1 16,21-21-16,1 0 0,-1 0 16,0 0-1,0 0-15,0 0 0,0 0 0,1-21 16,-1-1-16,0 22 0,-21-21 16,21 0-16</inkml:trace>
  <inkml:trace contextRef="#ctx0" brushRef="#br0" timeOffset="110492.23">15663 11007 0,'21'0'31,"1"0"-31,-1 0 0,-21-21 16,21-1-16,0 22 0,0 0 0,0-21 15,1 21-15,-1-21 0,0 0 0</inkml:trace>
  <inkml:trace contextRef="#ctx0" brushRef="#br0" timeOffset="110768.7">15938 10308 0,'0'0'0,"0"-21"16,-21 21-16,0 0 15,0 0-15,0 0 16,21 21-16,-21 0 16,21 1-16,-22 20 0,22-21 0,0 0 15,0 0-15,0 1 0,0-1 0,0 0 16,0 0-16,0 0 0,0 0 15,22-21 1,-1 0-16,0 0 0,0-21 16,21 21-16</inkml:trace>
  <inkml:trace contextRef="#ctx0" brushRef="#br0" timeOffset="111162.47">16044 10075 0,'0'0'0,"-21"0"0,0 0 0,-21 0 16,20 0-16,-20 0 0,21 0 16,-21 22-16,20-1 0,-20 0 0,0 0 15,21 0-15,-22 22 0,22-1 16,-21 0-16,21 1 0,-1-1 16,22 0-16,0 1 0,0-22 0,0 21 15,0 0-15,22-20 0,20-1 16,-21 0-16,21 0 0,-20 0 0,20 0 15,0-21-15,1 0 0,20 0 0,-21 0 16,22 0-16,-22 0 0,1-21 16,-1 21-16,21-21 0,-20 0 0,-1 0 15,-21-22-15,22 22 0,-22-21 0,0 0 16,-21-1-16,0 1 0,0-22 16,0 22-16,0 0 0,0-1 0,0 1 15,-21 21-15,0-21 0,-1 20 0,-20 1 16,21 21-16,-21 0 15,-1 0-15,22 0 0,-21 0 0,21 21 16,-22-21-16,22 22 0,0-1 0,-21 0 16,20 0-16,1-21 0,0 42 15,0-20-15,0-22 0</inkml:trace>
  <inkml:trace contextRef="#ctx0" brushRef="#br1" timeOffset="116723.46">1947 12425 0,'0'0'0,"-21"0"16,42 0 46,0 0-62,1 0 0,-1 0 16,0 0-16,0 0 0,0 0 0,0 0 16,22 0-16,-22 0 0,0 0 15,0 0-15,0 0 0,1 0 0,-1 0 16,-42 0 15,-1 0-31,-20 0 16,21 0-16,0 0 0</inkml:trace>
  <inkml:trace contextRef="#ctx0" brushRef="#br1" timeOffset="117219.17">1926 12446 0,'0'0'0,"0"21"16,-21-21-16,21 21 0,0 1 0,-21-22 15,21 21-15,-21 0 0,-1 0 16,22 0-16,0 0 0,-21 1 0,21-1 15,-21 0-15,0 0 0,21 0 16,0 0-16,-21-21 0,21 22 0,-21-22 16,21 21-16,0-42 31,0-1-15,0 1-16,21 21 15,-21-21-15,21 21 0,0-21 16,0 21-16,0-21 15,1 21-15,-1 0 0,0 0 0,0 0 16,0 0-16,0 0 0,1 0 16,-1 0-16,0 0 0,0 0 0,0 0 15,0 21-15,1 0 0,-1 0 16,-21 0-16,0 1 0,0-1 0,0 0 16,0 0-16,0 21 0,-21-20 15,-22-1-15,22 0 0,0 0 0,0 0 16,0 0-16,-22 1 15,22-22-15,-21 21 0,21-21 0,-1 0 16,1 0-16,0 0 0,0 0 16,0 0-16,0 0 0,-1 0 0,22-21 47,22-1-32,-1 22-15,0 0 16,0-21-16</inkml:trace>
  <inkml:trace contextRef="#ctx0" brushRef="#br1" timeOffset="117702.9">2730 12488 0,'0'0'0,"0"-21"0,-21 21 15,0 0 1,0 0-16,0 0 0,0 21 16,21 1-16,-22-1 0,1 0 15,0 0-15,0 0 0,0 22 16,0-1-16,-1-21 0,22 21 0,-21-20 16,21 20-16,0-21 0,0 0 15,0 22-15,0-22 0,21-21 16,1 21-16,-1 0 0,0-21 0,0 0 15,21 0-15,-20 0 0,20 0 16,-21-21-16,21 0 0,-20 0 0,-1 21 16,21-22-16,-21 1 0,0-21 0,1 21 15,-1 0-15,0-1 0,-21-20 16,21 21-16,-21-21 0,0 20 0,0 1 16,0-21-16,-21 21 15,0 0-15,0-1 0,-1 1 0,1 0 0,0 21 16,0 0-16,0 0 0,0 0 15,-1 0-15,1 0 0,0 21 16,0 0-16,0 1 0,0-1 16,-1 0-16,22 0 0,0 0 0,0 0 15,0 1-15,0-1 0,0 0 16,0 0-16,0 0 0,22-21 16,20 0-16,-21 0 0,0 0 0,22 0 15</inkml:trace>
  <inkml:trace contextRef="#ctx0" brushRef="#br1" timeOffset="118063.21">3344 12552 0,'0'0'0,"-21"21"16,21 0-1,21-21 1,0 0 0,1 0-16,-1-21 0,0 0 15,0 0 1,-21 0-16,0-1 16,-21 22-1,0-21-15,0 21 0,-1 0 16,1 0-16,0 0 0,0 0 0,0 0 15,0 21-15,-1-21 16,22 22-16,-21-22 0,21 21 0,0 0 16,0 0-16,21-21 31,1 0-31,-1 0 0,0 0 16,21 0-16</inkml:trace>
  <inkml:trace contextRef="#ctx0" brushRef="#br1" timeOffset="118370.96">4085 12129 0,'0'0'0,"0"21"0,-21-21 15,0 21-15,21 0 0,-21 21 16,-1-20-16,1 20 0,0 0 0,21 1 15,-42-1-15,21 0 0,-1 1 16,1-1-16,-21 0 0,21 1 16,0-1-16,-1 0 0,1 1 0,0-22 15,0 21-15,0-21 0,0 22 16,21-22-16,-22 0 0,22 0 0,0 0 16,22-21 15,-22-21-31,21 21 15,0-21-15,21 0 0,-21 0 16</inkml:trace>
  <inkml:trace contextRef="#ctx0" brushRef="#br1" timeOffset="118676.31">4191 12615 0,'0'22'15,"0"-1"-15,0 0 16,0 0-16,0 0 16,21-21-1,0 0-15,-21-21 16,21 0-16,1 21 0,-22-21 0,0 0 16,0-1-16,0 1 15,0 0-15,-22 21 16,1 0-1,0 0-15,0 0 16,0 0-16,0 21 0,-1 0 16,1-21-16,21 22 0,-21-22 15,-21 0 1,21 21-16,21 0 0</inkml:trace>
  <inkml:trace contextRef="#ctx0" brushRef="#br1" timeOffset="119343.68">0 12933 0,'0'-21'31,"0"42"16,21-21-15,64 0-32,21 0 15,-22 0-15,1 0 0,-22 0 16,22 0-16,-43 0 0,22-21 15,-22 21-15,-21 0 0,22 0 0,-22 0 16,-42 0 15,0 0-15,21-21-16,-22 21 0,1-22 0,0 1 16,0 0-1,21 0-15,-21 0 16</inkml:trace>
  <inkml:trace contextRef="#ctx0" brushRef="#br1" timeOffset="119627.52">508 12700 0,'0'0'0,"0"21"16,21 0 15,0-21-31,0 0 0,1 0 16,-1 0-16,21 22 0,-21-22 15,0 0-15,1 0 0,20 0 0,-21 21 16,0 0-16,-21 0 16,21-21-16,-21 21 0,0 0 15,0 1-15,-21-1 0,-21 0 16,21 0-16,-22 0 0,22 0 16,-21 1-16,-22-1 0,22 0 0,0 0 15,-1 0-15,1 0 0,21 1 16,0-1-16,0-21 0,21 21 15,21-21 1</inkml:trace>
  <inkml:trace contextRef="#ctx0" brushRef="#br1" timeOffset="120614.42">6456 12658 0,'-21'0'0,"42"0"0,-64 0 0,22 0 16,0 0-16,0 0 0,0 0 15,0-21-15,-1 21 0,1 0 16,64 0-1,-22 0 1,21 0-16,0 0 0,1 0 16,20 0-16,1 0 0,-22 0 0,22 0 15,-1 0-15,1 0 0,-1 0 16,1 0-16,-1 0 0,-21 0 0,1 0 16,-1 0-16,-21-22 0,0 22 0,1 0 15,-1 0-15,-42 0 31,-1 0-31,1-21 0,0 21 16,0 0-16,-21 0 0,20-21 16,1 21-16,0 0 0,0 0 0,0 0 15,0 0-15,-1-21 0,1 21 16,0 0-16,21-21 16,21 21-1,0 0 1,1 0-16,-1 0 0,0 0 15,0 21-15,0 0 0,0 0 0,-21 0 16,0 1-16,0-1 0,0 0 16,0 0-16,0 21 0,0-20 0,-21-1 15,21 21-15,-21-21 0,0 0 16,-21 22-16,20-22 0,1-21 0,0 21 16,0 0-16,0 0 0,42-42 46,-21 0-46,42 0 0,-21 0 0</inkml:trace>
  <inkml:trace contextRef="#ctx0" brushRef="#br1" timeOffset="120899.25">7451 12467 0,'0'0'0,"0"21"31,-22 1-15,1-1-16,21 21 15,0-21-15,0 0 0,0 1 16,0 20-16,-21-21 0,21 21 0,0-20 16,-21 20-16,21-21 0,0 21 0,0-20 15,0-1-15,0 0 0,0 0 16,0 0-16,21-21 15,0 0-15,0 0 16,1-21-16,-22 0 16,21 0-16,0 0 0,0-1 0</inkml:trace>
  <inkml:trace contextRef="#ctx0" brushRef="#br1" timeOffset="121646.82">7789 12510 0,'-21'42'16,"0"-42"0,0 21-16,21 0 0,-21 22 15,-1-22-15,22 0 0,0 21 0,-21-21 16,21 1-16,0 20 0,-21-21 16,21 21-16,0-20 0,0-1 0,0 0 15,21 0-15,0 0 0,1 0 16,-1-21-16,0 0 0,0 0 15,0 0-15,22 0 0,-22 0 16,0 0-16,0-21 0,0 21 0,0-21 16,1 0-16,-1 0 0,0 0 15,0-1-15,-21 1 0,0 0 0,0 0 16,0 0-16,0-22 0,0 22 16,-21 0-16,0 0 0,0 0 0,-22 0 15,22-1-15,0 22 0,0 0 0,0 0 16,-1 0-16,1 0 0,0 0 15,42 0 1,0-21 0,1 21-16,20-21 0,-21 21 15,21 0-15,1-21 0,-22 21 16,21 0-16,1 0 0,-22-21 0,21 21 16,0 0-16,-20 0 0,-1 0 15,21 0-15,-21 0 0,-21 21 0,21 0 16,-21 0-16,0 0 0,0 1 15,0-1-15,0 0 0,0 21 16,0-21-16,-21 1 0,21-1 0,-21 0 16,21 21-16,0-21 0,0 1 0,0-1 15,0 0-15,0 0 16,0 0-16,21-21 16,0 0-16,1 0 15,-1 0-15,0 0 0,0-21 16,21 0-16,-20 0 0,-1 21 0,21-21 15,-21-1-15,0 1 0,1 0 16,-1-21-16,0 21 0,-21-1 0,0 1 16,0-21-16,0 21 0,0 0 0,-21-1 15,0 1-15,-1 0 0,1 21 16,0-21-16,0 21 0,0 0 0,0 0 16,-1 0-16,-20 0 0,21 21 15,0-21-15,0 21 16,21 0-16,0 1 0,0-1 15,0 0-15,21-21 16,0 0-16,0 0 16,0 0-16,0 0 0,1 0 0</inkml:trace>
  <inkml:trace contextRef="#ctx0" brushRef="#br1" timeOffset="122011.61">9059 12510 0,'0'0'0,"-21"0"16,0 21 0,0-21-16,0 21 0,21 0 15,-22-21-15,22 21 0,-21 0 0,21 1 16,0-1 0,21-21-16,1 0 15,-1 0-15,0 0 0,0 0 16,0 0-16,0 0 0,1-21 0,-1-1 15,0 1 1,-21 0-16,0 0 0,0 0 16,-21 0-1,0 21-15,-1 0 0,1 0 0,0 0 16,0 0-16,0 0 0,0 0 16,-1 21-16,1 0 15,0 0-15,21 0 16,0 0-16,21-21 15,0 0 1,22 0-16,-22 0 0,0 0 0,0 0 16</inkml:trace>
  <inkml:trace contextRef="#ctx0" brushRef="#br1" timeOffset="122346.94">9652 12298 0,'0'-21'15,"0"42"-15,0-63 0,0 20 16,0 44 15,0-1-31,-21 0 0,21 0 0,-21 0 16,-1 0-16,22 22 0,-21-22 16,0 21-16,0 1 0,0-1 0,0-21 15,-1 21-15,1 1 0,0-1 0,0 22 16,0-22-16,0-21 0,-1 21 15,1 1-15,0-1 0,21-21 0,0 22 16,-21-22-16,21 0 0,-21 0 16,21 0-16,0 0 0,0 1 15,21-22 32,0-22-47,-21 1 0,21 21 0,0-21 16,1 0-16,-1 0 0</inkml:trace>
  <inkml:trace contextRef="#ctx0" brushRef="#br1" timeOffset="122711.26">9906 12700 0,'-21'64'15,"0"-64"1,-1 21-16,1 0 0,21 0 15,-21 0-15,21 0 0,0 1 16,21-22 0,0 0-1,1 0-15,-1 0 0,0-22 0,0 1 16,0 0-16,0 0 16,-21 0-16,0 0 15,0-1-15,-21 1 16,0 21-16,0 0 0,0 0 15,0 0-15,-1 0 16,1 0-16,0 21 0,0 1 16,0-22-16,21 21 0,-21-21 0,21 21 15,-22-21 1,1 0 0,0 0-1</inkml:trace>
  <inkml:trace contextRef="#ctx0" brushRef="#br1" timeOffset="124187.21">762 14372 0,'-21'0'31,"0"0"-31,-1 0 16,-20 0-16,21 0 0,-21 0 0,20 0 16,-20 0-16,0 0 0,-1 0 15,22 0-15,-21 0 0,0 0 16,20 0-16,-20 0 0,21 0 15,0 0-15,0 0 0,-22 0 16,22 0-16,0 0 0,0 0 16,21 21-1,21-21 1,0 0-16,0 0 0,22 0 0,-1 0 16,0 0-16,22 0 0,-22 0 15,22 0-15,-1 0 0,1 0 0,-22 0 16,21 0-16,1 0 0,-22 0 15,22 0-15,-22 0 0,0-21 16,1 21-16,-1 0 0,0 0 0,1-21 16,-1 21-16,-21 0 15,22 0-15,-22-21 0,0 21 0,0-21 16,0 21-16,0 0 16,-21-21-16,-21-1 15,0 22-15,0 0 16,0-21-16,0 21 0,-1 0 15,-20-21-15,21 21 0,0 0 0,0 0 16,-1-21-16,1 21 0,0-21 16,0 21-16,0 0 0,0 0 0,-1 0 15,44 0 48,-1 0-63,0 0 0,0 21 0,0-21 15,22 0-15,-22 0 0,0 0 16,0 0-16,21 21 0,-20-21 0,-1 0 16,0 21-16,-21 0 15,0 1-15,0-1 16,0 0-16,0 0 0,-21 0 0,0 22 16,-1-22-16,1 21 0,0-21 15,-21 22-15,21-1 0,-22-21 0,22 0 16,0 0-16,0 22 15,0-22-15,-1-21 0,22 21 0,0 0 16,-21-21-16,21-21 47,21 0-47,1 0 16,-22 0-16</inkml:trace>
  <inkml:trace contextRef="#ctx0" brushRef="#br1" timeOffset="126171.83">1947 13843 0,'0'-21'0,"-21"21"16,0 0-1,0 21 1,21 0-16,0 0 16,0 22-16,0-22 0,0 21 0,0 1 15,-21-1-15,21-21 0,0 21 16,0 1-16,0-22 0,0 21 0,0-21 15,0 1-15,0-1 0,0 0 16,0 0-16,0-42 31,0 0-31,0 0 16,0-1-16,0 1 16,0 0-16,0 0 0,0 0 15,0 0-15,0-22 0,0 22 16,21-21-16,-21 21 0,21-22 0,0 22 15,-21 0-15,21-21 0,0 20 16,1 1-16,-1 21 0,0 0 0,0 0 16,0 0-16,0 0 0,22 21 15,-22 1-15,0-1 0,0 0 16,0 21-16,1-21 0,-22 22 0,0-22 16,21 21-16,-21-21 0,0 22 15,0-22-15,0 0 0,0 21 16,0-20-16,-21-1 0,21 0 0,0 0 15,-22-21-15,22-21 32,0 0-32,22 0 15,-1-1-15,0 1 0,-21-21 0,42 21 16</inkml:trace>
  <inkml:trace contextRef="#ctx0" brushRef="#br1" timeOffset="126563.61">2752 13780 0,'0'21'0,"-22"0"15,1 0-15,0 0 0,0 22 16,0-22-16,0 21 0,-1-21 0,1 22 16,21-22-16,0 21 0,-21-21 15,21 0-15,0 22 0,0-22 0,0 0 16,0 0-16,0 0 0,21-21 15,0 0-15,22 0 0,-22 0 16,21 0-16,-21 0 0,22 0 16,-22-21-16,21 0 0,-21 0 0,1 0 15,-1 0-15,21-1 0,-42 1 16,21-21-16,-21 21 0,0 0 16,0-22-16,0 22 0,0-21 0,0 21 15,-21-22-15,0 22 0,0 0 16,0 0-16,-1 21 0,-20 0 0,21 0 15,-21 0-15,20 0 0,1 21 16,-21-21-16,21 21 0,0 0 0,-1 0 16,22 1-16,0-1 0,0 0 15,0 0-15,22-21 0,20 0 16,-21 0-16,0 0 16,22 0-16</inkml:trace>
  <inkml:trace contextRef="#ctx0" brushRef="#br1" timeOffset="126863.38">3471 13483 0,'0'-21'0,"0"42"0,0-63 0,0 63 47,-21 0-47,21 0 0,-21 22 16,21-1-16,-21 0 0,21 1 0,0-1 15,0 22-15,-21-22 0,21 0 16,-22 1-16,22-1 0,0 0 0,0-21 16,0 22-16,0-22 15,0 0-15,0 0 0,0 0 16,22-21-16,-1 0 16,0 0-16,0 0 15,0-21-15,0 0 0,1 0 0,-22 0 16,21 0-16,-21-1 0,21 1 15,-21 0-15,0 0 0</inkml:trace>
  <inkml:trace contextRef="#ctx0" brushRef="#br1" timeOffset="127099.24">3133 13822 0,'0'0'0,"0"21"16,21-21-1,0 0-15,21 0 0,-21 0 0,22 0 16,-1-21-16,0 0 0,1 21 16,20-21-16,-20 21 0,20-22 0,-21 1 15,22 0-15,-22 21 0,1-21 0,-1 21 16,0-21-16,1 21 0,-22-21 16,0 21-16,-42 0 31,0 0-31,-1 21 0</inkml:trace>
  <inkml:trace contextRef="#ctx0" brushRef="#br1" timeOffset="127746.88">2222 14817 0,'22'-21'0,"62"-64"16,-84 64 0,0 0-16,0-1 0,0 1 15,-21 21-15,0 0 16,0 0-16,0 0 0,-22 0 16,22 0-16,0 0 0,-21 21 15,20-21-15,1 22 0,-21-1 16,21 0-16,0 0 0,-1 0 0,1 0 15,21 1-15,0-1 0,0 0 16,0 0-16,0 0 0,0 0 16,21 1-16,1-22 0,-1 21 15,0-21-15,21 21 0,-21-21 0,22 0 16,-1 21-16,-21-21 0,22 21 16,-22-21-16,0 0 0,0 21 0,-21 1 15,0-1 1,-21 0-16,-21-21 0,20 21 15,-20 0-15,0-21 16,-22 21-16,22-21 0,-22 0 0,22 22 16,-21-22-16,20 0 0,-20 0 15,20 0-15,1 0 0,0 0 0,21-22 16,-22 22-16,22-21 0,0 0 16,21 0-16,0 0 15,0 0-15,21-1 0,21 22 16,-20 0-16,20-21 0,-21 21 15,21-21-15,1 21 0,-1 0 0,0-21 16</inkml:trace>
  <inkml:trace contextRef="#ctx0" brushRef="#br1" timeOffset="128207.03">2498 14838 0,'0'0'0,"-22"0"15,1 0-15,0 0 16,0 21-16,0-21 0,21 21 16,0 0-16,-21 22 15,21-22-15,0 0 0,0 0 16,0 0-16,0 1 0,0-1 16,21-21-16,-21 21 0,21 0 15,0-21-15,0 0 0,0 0 16,1 0-16,20 0 0,-21 0 0,0-21 15,22 21-15,-22-21 0,0 21 16,0-21-16,0-1 0,0 1 0,1 0 16,-1 21-16,-21-21 0,0 0 0,0 0 15,0-1-15,0 1 16,0 0-16,-21 42 31,21 0-15,0 1-16,0-1 15,0 21-15,0-21 0,0 0 16,0 22-16,0-1 0,0-21 16,21 22-16,-21-1 0,0 0 0,0 1 15,0-1-15,0 0 0,0 1 16,0-1-16,0 0 0,0 1 0,0-1 16,0-21-16,0 21 0,-43-20 0,1-1 15,0 0-15</inkml:trace>
  <inkml:trace contextRef="#ctx0" brushRef="#br1" timeOffset="128355.94">2413 15917 0,'-21'0'0,"42"0"0,-63 0 0,-107 0 16,86-21 0,42-21-16,-22 0 0,22 20 0,21-20 15,-21 0-15,21 21 0,-21-22 16,21 1-16,0 21 0,0-22 16,0 22-16,0-21 0,21 21 0,0 0 15,0-1-15,1 1 0,20 0 16,0-21-16,-21 21 0,22-1 0,-1-20 15</inkml:trace>
  <inkml:trace contextRef="#ctx0" brushRef="#br1" timeOffset="128824.11">2984 14753 0,'0'-21'0,"-21"21"31,21 21-31,0 0 0,0 1 16,0-1-16,0 0 0,0 0 16,0 0-16,0 0 0,0 22 15,0-22-15,0 0 0,0 0 16,0 0-16,0 1 16,0-44 15,0 1-31,0 0 0,0 0 15,0 0-15,0-22 16,0 22-16,0 0 0,0 0 16,0-21-16,21 20 0,1 1 0,-1 0 15,0 0-15,0 0 0,0 21 16,0 0-16,22 0 0,-22 0 16,0 0-16,0 0 0,0 21 15,-21 0-15,22 0 0,-22 0 0,0 1 16,0-1-16,0 0 0,0 0 15,0 0-15,0 0 0,0 1 0,0-1 16,-22-21-16,22 21 0,0 0 16,-21-21-1,21-21 17,21 0-32,1 0 15</inkml:trace>
  <inkml:trace contextRef="#ctx0" brushRef="#br1" timeOffset="128924.05">3704 14605 0,'0'0'0,"-21"-21"16</inkml:trace>
  <inkml:trace contextRef="#ctx0" brushRef="#br1" timeOffset="129092.95">3577 14584 0,'-21'21'15,"-21"21"1,105-105-16,-148 169 0,64-85 0,21 0 15,-21 0-15,21 22 0,0-22 16,0 0-16,0 0 0,0 0 0,0 0 16,0 1-16,0-1 0,0 0 15,21-21-15,-21 21 0,21-21 16,1 0-16,20 0 0,-21 0 0,0 0 16,22-21-16,-22 0 0,0 21 15,21-21-15,-21-1 0,1 1 0,-1 0 16</inkml:trace>
  <inkml:trace contextRef="#ctx0" brushRef="#br1" timeOffset="130571.81">4022 14266 0,'0'-21'0,"0"42"0,0-63 16,0 21-16,0 0 0,-22 42 31,22 0-31,0 21 0,-21-20 16,21 20-16,0 0 0,0 1 15,0-1-15,0 21 0,-21-20 0,21-1 16,0 0-16,-21 1 0,21-1 16,0 0-16,0-20 0,0 20 0,0-21 15,0 0-15,0 0 0,-21-21 16,21 22-16,0-44 31,0 1-15,21 0-16,-21 0 0,0 0 15,0 0-15,21-1 0,0-20 16,0 21-16,-21 0 0,22-22 0,-1 22 16,0 0-16,-21 0 0,21 21 0,0 0 15,0 0 1,1 0-16,-22 21 16,0 0-16,0 0 0,0 1 0,0-1 15,0 0-15,0 0 0,0 21 16,0-20-16,0-1 0,0 0 0,0 0 15,0 0-15,0 0 16,21-21 0,0 0-16,0 0 0,0 0 15,0 0-15,1-21 0,-1 21 0,0-21 16,0 0-16,21 0 0,-20 0 0,-1-1 16,0 1-16,0 0 0,0-21 15,0 21-15,-21-1 0,0-20 16,0 21-16,0 0 0,0 0 15,0-1-15,-21 22 16,0 0-16,0 0 0,21 22 16,-21-22-16,21 21 0,0 0 15,0 0-15,0 0 0,0 0 16,0 1-16,21-22 16,0 0-16,0 21 0,0-21 15,1 0-15,-22 21 0,21-21 16,-21 21-16,21-21 0,-21 21 15,0 0-15,0 1 16,0-1 0,0 0-1,21-21 1,0 0-16,0 0 16,1 0-16,-1 0 0,0 0 15,21 0-15,-21 0 0,1 0 0,-1-21 16,0 21-16,0-21 0,0-1 15,-21 1-15,21 21 0,1-21 0,-22 0 16,0-21-16,0 20 0,0 1 16,0 0-16,21 0 0,-21 0 15,0 42 1,0 0-16,0 0 16,0 0-16,0 1 0,0-1 15,-21 0-15,21 0 0,0 0 16,0 0-16,0 1 0,0-1 15,0 0-15,21-21 16,0 0 0,0 0-16,0 0 0,0 0 0,1-21 15,-22 0-15,21 21 0,-21-22 16,0 1-16,0 0 16,0 0-16,0 0 0,0 0 0,-21-1 15,-1 1-15,1 21 0,0-21 16,0 21-16,0-21 0,0 21 15,-1 0-15,44-21 32,-1 21-17,0 0-15,0 0 0,0-21 16,0 21-16,1-22 0,-1 22 0,21 0 16,-21 0-16,0 0 0,1 0 0,20 0 15,-21 0-15,0 0 0,0 0 16,1 0-16,-1 0 0,-21 22 0,21-1 15,-21 0-15,0 0 16,0 0-16,0 0 0,0 1 16,0-1-16,-21 0 0,0 0 0,21 0 15,0 0 1,0-42 31,0 0-47,0 0 15,0 0-15,0-22 0,21 22 0,0 0 16,0 0-16,-21-21 16,21 20-16,0 1 0,1 0 0,-1 0 0,0 0 15,0 21-15,0 0 16,0 0-16,1 0 0,-1 21 16,-21 0-16,0 0 0,0 0 0,21 1 0,-21-1 15,0 0-15,0 0 16,21 0-16,-21 0 0,0 1 0,0-1 15,0 0-15,0 0 0,21-21 0,-21 21 16,21-21 15,-21-21-15,22 0-16,-1 21 16,-21-21-16,0 0 0,21-1 0</inkml:trace>
  <inkml:trace contextRef="#ctx0" brushRef="#br1" timeOffset="130770.7">5863 14415 0,'-21'21'0,"42"-42"0,-21-1 0,0 44 31,0-1-31,0 0 0,0 0 0,0 21 16,0-20-16,0-1 0,0 0 16,-21 0-16,21 0 0,0 0 0,0 1 15,0-1-15,0 0 0,0 0 16,0-42 15,0 0-15,21 0-16</inkml:trace>
  <inkml:trace contextRef="#ctx0" brushRef="#br1" timeOffset="130934.61">5884 14266 0,'0'0'0,"0"-21"15,-21 21-15,0 0 16,42 0 31,0 0-31</inkml:trace>
  <inkml:trace contextRef="#ctx0" brushRef="#br1" timeOffset="131431.48">6138 14436 0,'21'0'32,"1"0"-17,-22 21 16,0 0-31,0 0 16,0 0-16,0 1 0,0-1 16,0 0-16,-22 0 0,22 0 15,-21 0-15,21 1 0,0-1 16,-21-21-16,21 21 16,0 0-1,21-21 1,0 0-16,1 0 0,-22 21 15,21 0-15,0-21 0,0 22 0,0-1 16,0 0-16,1 0 0,-1 0 0,0 0 16,0 22-16,-21-22 15,0 21-15,0-21 0,0 22 0,0-1 16,0 0-16,0 1 0,-21-22 0,0 21 16,0 1-16,-22-22 0,22 0 15,-21 0-15,-1 0 0,1 0 0,0 1 16,-1-22-16,1 0 0,0 0 0,-1 0 15,22 0-15,-21 0 0,21 0 16,0-22-16,-1 1 0,22 0 0,0 0 16,0 0-16,0 0 0,0-22 0,0 1 15,22 0-15,-1-1 0,0 1 16,21 0-16,-21-1 0,22-20 16</inkml:trace>
  <inkml:trace contextRef="#ctx0" brushRef="#br1" timeOffset="131743.29">6308 14584 0,'42'0'15,"-21"-21"1,0 21-16,-21-21 0,21-1 0,1 22 16,-1-21-16,0 0 0,0 0 15,0 0-15,0 0 0,1-1 0,-22 1 16,21 0-16,-21 0 0,0 0 15,-21 21 1,-1 0-16,1 0 0,0 21 16,0-21-16,0 21 0,0 21 15,-1-20-15,1-1 0,21 21 0,0-21 16,0 0-16,0 22 0,0-22 0,0 0 16,0 0-16,0 0 0,21 1 15,22-22-15,-22 0 0,0 0 16,21 0-16,1 0 0,-1-22 0,0 22 15,1-21-15,-1 0 0</inkml:trace>
  <inkml:trace contextRef="#ctx0" brushRef="#br1" timeOffset="132190.04">7112 14288 0,'-21'0'0,"42"0"0,-63 0 0,20 0 15,1 0-15,0 0 0,0 0 16,0 0-16,-22 0 0,22 21 0,0 0 15,-21 0-15,21 21 0,-1-20 0,1-1 16,0 21-16,0-21 0,0 22 16,21-22-16,0 21 0,0-21 0,0 0 15,0 1-15,0-1 0,21 0 16,0-21-16,0 0 0,0 0 16,1 0-16,-1 0 0,21 0 15,-21-21-15,0 21 0,1-21 16,-1-1-16,0 1 0,0-21 0,-21 21 15,21-22-15,0 1 0,-21 0 0,22-22 16,-22 22-16,0 0 0,21-22 16,-21 22-16,21-22 0,-21 22 0,0 0 15,0 20-15,0-20 0,0 21 0,0 42 32,-21 0-32,0 22 15,21-22-15,0 21 0,-22 0 16,22 1-16,-21-1 0,21 22 15,0-22-15,0 21 0,0-20 0,0-1 16,0 0-16,0 1 0,0-1 0,21-21 16,-21 0-16,22 1 0,-22-1 15,21 0-15,0 0 0,0-21 16,0 0-16</inkml:trace>
  <inkml:trace contextRef="#ctx0" brushRef="#br1" timeOffset="132999.26">741 16108 0,'-43'0'0,"86"0"0,-107 0 0,22 0 0,0 0 16,20 0-16,1 0 0,0 0 15,63 0 1,-20 0-16,20 0 0,0 0 16,1 0-16,20 0 0,-21 0 15,22 0-15,-1 0 0,1 0 0,21 0 16,-22 0-16,1 0 0,-1 0 15,1 0-15,-1 0 0,-21 0 0,1 0 16,-1 0-16,0 0 0,-20 0 16,-1 0-16,0 0 0,0-21 15,-21 0-15,0-1 16,0 1-16,-21 21 16,0-21-16,0 21 0,-1 0 15,1-21-15,0 0 0,0 21 16,21-21-16,-21 21 0,42 21 47,-21 0-47,0 0 15,0 0-15,21 22 0,-21-22 0,0 21 16,0-21-16,0 22 0,0-22 16,-21 21-16,21-21 0,-21 0 15,0 22-15,21-22 0,-22-21 16,22 21-16,0 0 15,0-42-15,22 0 16,-1 21-16</inkml:trace>
  <inkml:trace contextRef="#ctx0" brushRef="#br1" timeOffset="133695.26">2413 16277 0,'-21'0'15,"42"0"-15,-63 21 0,20 1 0,1-22 16,0 21-16,42-42 31,0 21-31,22-22 0,-22 1 0,21 0 16,1-21-16,-1 21 0,21-22 15,-20 22-15,-1-21 0,0-1 0,1 1 16,-22 0-16,0-1 16,0 22-16,0-21 0,-21 21 0,0-22 15,0 22-15,0 0 0,0 0 16,-21 21-16,0 0 0,0 0 16,0 0-16,0 0 0,-1 21 15,1 0-15,0 0 0,0 1 0,0 20 16,0 0-16,-1 1 0,22 20 15,-21 1-15,0-22 0,0 21 0,0 1 16,21-1-16,0 1 0,-21-1 16,21 1-16,-22-1 0,22 1 0,0 21 15,0-22-15,0 1 0,0-1 16,0 1-16,0-1 0,0 1 16,0-1-16,22-21 0,-22 1 0,21-1 15,0 0-15,-21-20 0,21-1 16,0 0-16,0 0 0,1-21 0,-1 0 15,21 0-15,-21-21 0,0 0 16,22 0-16,-43-1 0,42-20 0,-21 21 16,0-21-16,22-1 0,-22 1 15,-21-22-15,0 22 0,0-21 0,0 20 16,0-20-16,-21 20 0,0-20 16,-22 21-16,1-1 0,0 1 0,-1 21 15,1 0-15,-22-1 0,22 1 16,0 21-16,-1 0 0,1 0 15,0 0-15,21 0 0,-1 0 16,1 0-16,21-21 0,21 21 16,22-21-1,-1 0-15,-21 21 0,43-21 0,-22-1 16,0 1-16,22 21 0,-22-21 16,22 0-16,-22 0 0,22 0 0</inkml:trace>
  <inkml:trace contextRef="#ctx0" brushRef="#br1" timeOffset="134119.1">3344 15981 0,'0'-21'0,"0"42"0,0-63 0,-21 20 15,0 22-15,0 0 0,0-21 16,-1 21-16,1 0 0,0 0 0,-21 21 16,21-21-16,-1 22 0,22-1 15,-21 21-15,0-21 0,0 22 0,21-22 16,0 21-16,0-21 0,0 22 15,0-22-15,0 21 0,0-21 0,0 0 16,0 1-16,0-1 16,21-21-16,0 0 0,0 0 15,1 0-15,-1-21 0,0-1 16,0 1-16,0 0 0,0 0 0,1 0 16,-1-22-16,0 22 15,0-21-15,-21 21 0,21-22 0,-21 22 16,0 0-16,0 0 0,0 0 15,0 0-15,-21 42 16,21 0 0,-21-21-16,21 42 0,0-21 0,0 1 15,0 20-15,0-21 0,0 21 0,0-20 16,0-1-16,0 21 0,0-21 16,0 0-16,21 1 0,0-1 15,0-21-15,1 0 0,-1 0 16,0 0-16,21 0 0,-21 0 0,1-21 15,20-1-15,-21 1 16</inkml:trace>
  <inkml:trace contextRef="#ctx0" brushRef="#br1" timeOffset="134471.28">4000 15939 0,'22'0'0,"-171"148"16,276-296-16,-105 126 0,-22 1 0,-22 21 31,1 0-31,0 0 0,0 0 15,0 21-15,0 1 0,-1-1 0,1 0 16,21 0-16,0 0 0,0 0 16,0 1-16,0-1 0,0 0 15,21 0-15,1-21 16,-1 0-16,0 21 0,0-21 16,0 0-16,0 21 0,1-21 0,-1 0 15,-21 22-15,0-1 16,0 0-16,0 0 15,-21-21-15,-22 21 16,22-21-16,0 0 0,-21 21 0,-1-21 16,1 0-16,0 0 0,-1 0 15,22 0-15,-21 0 0,21 0 0,-22 0 16,22 0-16,21-21 31,21 0-31,0-21 0,1 21 16,20-1-16,-21 1 0</inkml:trace>
  <inkml:trace contextRef="#ctx0" brushRef="#br1" timeOffset="134782.5">4530 15579 0,'-149'21'31,"128"0"-31,0-21 0,0 21 16,0 0-16,21 1 0,0-1 16,-21 21-16,21-21 0,0 22 0,-22-1 15,22 0-15,0 1 0,0-1 16,0 0-16,0 1 0,0-1 0,0 0 16,0-21-16,0 22 0,0-22 15,0 0-15,0 0 0,22-21 16,-1 0-16,0 0 15,0 0-15,-21-21 0,21 21 16,0-21-16,1 0 0,-1 21 16,0-21-16,-21-1 0,0 1 15,0 0-15,0 0 0</inkml:trace>
  <inkml:trace contextRef="#ctx0" brushRef="#br1" timeOffset="134942.73">4149 15960 0,'0'42'16,"21"-42"0,0 0-16,0 0 0,0 0 0,43 0 15,-22 0-15,-21-21 16,22 0-16,-1 21 0,-21-21 16,21-1-16,1 22 0,-22 0 0</inkml:trace>
  <inkml:trace contextRef="#ctx0" brushRef="#br1" timeOffset="135547.39">4720 15960 0,'0'21'0,"0"0"15,21-21 17,0 0-32,1-21 0,-1 0 15,0 0 1,0-1-16,0 1 0,0 21 0,1-21 15,-1 0-15,-21 0 16,0 0 0,-21 21-16,-1 0 0,1 0 0,0 21 15,0 0-15,0 0 16,0 0-16,21 0 0,0 1 0,-22 20 16,22-21-16,0 0 0,0 0 15,0 22-15,0-22 0,0 0 0,0 0 16,22 0-16,-1-21 0,0 0 15,0 0-15,0 0 0,22 0 16,-22 0-16,0 0 0,21-21 16,-21 21-16,1-21 0,-1 21 15,-21-21-15,21 0 0,-21 0 0,21 21 16,-21-22-16,0 1 0,0 0 0,0 0 16,0 0-16,0 0 0,21-1 15,-21 1-15,21 0 0,1 21 0,-22-21 16,21 21-16,0 0 0,0 0 15,0 0-15,0 0 0,1 0 0,20 21 16,-21-21-16,0 21 0,0 22 0,-21-22 16,0 0-16,22 0 0,-22 21 15,0-20-15,0-1 0,0 0 0,0 0 16,-22 0-16,1 0 0,0 1 16,21-1-16,-21-21 0,0 0 15,0 0-15,21-21 31,0-1-31,0 1 0,0 0 0,0 0 16,21 0-16,0 0 0,0-22 0,0 1 16,0 21-16,1-22 0,-1 1 15,0 0-15,21-1 0,-21 22 0,1-21 16,20 21-16</inkml:trace>
  <inkml:trace contextRef="#ctx0" brushRef="#br1" timeOffset="136152.14">7810 14245 0,'-21'0'0,"42"0"0,-63 0 0,63 0 47,22 0-47,-22 0 0,0 0 16,21 0-16,1 0 0,-1 0 0,0 0 16,1 0-16,-22 0 0,21 0 15,0-21-15,1 21 0,-22 0 0,0 0 16,0 0-16,0 0 0,-21-21 15,-21 21 1,0 0 0,0-21-16,0 21 0,0 0 0</inkml:trace>
  <inkml:trace contextRef="#ctx0" brushRef="#br1" timeOffset="136340.03">8213 14076 0,'21'0'15,"-42"0"-15,63 0 0,-21 0 31,-21 21-31,0 0 0,0 0 16,0 1-16,0-1 0,0 0 16,0 0-16,-21 0 0,0 0 0,21 1 15,-21-1-15,-1 0 16,22 0-16,-21-21 0,21 21 16</inkml:trace>
  <inkml:trace contextRef="#ctx0" brushRef="#br1" timeOffset="136787.78">9017 13864 0,'0'0'0,"42"-21"0,-21 0 15,22 0-15,-22 0 0,0-1 16,0 1-16,0 0 0,-21 0 0,0 0 15,0 0-15,0-1 0,0 1 16,-21 21-16,-21 0 0,21 0 16,-22 0-16,22 0 0,-21 0 0,0 0 15,20 21-15,-20 1 0,21-1 16,-21 21-16,20-21 0,1 0 0,0 1 16,21-1-16,0 0 0,0 0 15,0 0-15,21 0 0,0 1 0,1-1 16,20 0-16,-21 0 0,21 0 15,-20 0-15,20 1 0,-21-1 16,0 0-16,0-21 0,1 21 0,-22 0 16,0 0-16,0 1 0,0-1 0,0 0 15,-22 0-15,1 0 0,0-21 16,-21 21-16,-1-21 0,1 22 0,0-22 16,21 0-16,-22 0 0,1 0 15,0 0-15,20 0 0,1 0 0,0 0 16,21-22-16,0 1 15,0 0-15,0 0 16,0 0-16,21 0 0,22-1 0,-22 1 16,0 0-16,21 21 0,1-21 15,-22 0-15,21 0 0</inkml:trace>
  <inkml:trace contextRef="#ctx0" brushRef="#br1" timeOffset="137355.54">9356 13928 0,'0'21'16,"0"0"0,0 0-16,-22 0 0,22 1 0,0-1 15,-21 0-15,21 0 16,0 0-16,0 0 0,0 1 16,0-1-16,0 0 0,21-21 15,1 0 1,-1 0-16,0 0 0,0 0 0,0 0 15,0 0-15,1 0 0,-1-21 16,0 0-16,0 21 0,0-22 0,0 1 16,1 0-16,-1 0 0,-21 0 0,21 0 15,-21-1-15,0 1 0,0 0 16,0 0-16,0 0 0,0 0 16,0 42 15,0 0-31,0 0 0,0 0 0,0 0 15,0 1-15,0 20 0,0-21 16,0 21-16,0 1 0,0-1 0,0 0 16,0 1-16,0 20 0,0-20 0,0 20 15,21-21-15,-21 22 0,21-22 16,-21 1-16,0-1 0,0 21 0,0-20 16,0-1-16,0 0 0,0 1 0,-21-1 15,-21 22-15,21-22 0,-22 0 0,1-21 16,21 1-16,0-22 0,-1 0 15,-20 0-15,21 0 0,-21 0 0,20 0 16,-20-22-16,0 22 0,-1-21 16,1 0-16,0-21 0,-1 21 0,22-1 15,-21-20-15,21 0 0,0-1 16,-1 1-16,1 0 0,21-1 0,0 1 16,0 0-16,21-1 0,1 1 15,-1 21-15,0-21 0,21-1 0,1 22 16,-1-21-16,0-1 0,1 22 0,-1-21 15</inkml:trace>
  <inkml:trace contextRef="#ctx0" brushRef="#br1" timeOffset="137823.26">9969 13843 0,'-21'0'0,"42"0"0,-63 0 0,21 0 15,21 21 1,-21-21-16,21 21 0,0 1 0,0-1 16,0 0-16,0 0 0,0 0 15,0 0-15,0 1 0,0-1 0,0 0 16,0 0-16,0 0 0,0 0 16,0-42 30,0 0-46,0 0 0,0 0 16,0 0-16,0-1 0,0 1 16,0-21-16,21 21 0,-21 0 0,21-1 15,0 22-15,0-21 0,1 0 16,-1 0-16,21 21 0,-21 0 0,0 0 16,1 0-16,-1 0 0,21 0 15,-21 21-15,0 0 0,-21 0 16,22 1-16,-22-1 0,0 0 0,0 0 15,0 0-15,0 0 0,-22 1 16,1-1-16,21 0 0,-21-21 0,0 21 16,21 0-16,-21-21 15,42 0 17,-21-21-32,21 21 0,0-21 15</inkml:trace>
  <inkml:trace contextRef="#ctx0" brushRef="#br1" timeOffset="138052.14">10499 13801 0,'-22'0'16,"1"21"-16,0 0 16,0 0-16,0 0 0,21 1 15,-21-1-15,21 21 0,-22-21 16,22 0-16,0 1 0,0-1 0,0 0 15,0 0-15,0 0 0,22-21 16,-1 0-16,-21 21 0,21-21 16,0 0-16,0 0 0,0 0 0,1 0 15,-1 0-15,0-21 0,0 21 0,0-21 16,22 0-16</inkml:trace>
  <inkml:trace contextRef="#ctx0" brushRef="#br1" timeOffset="139654.68">10858 13462 0,'0'-21'0,"0"42"0,0-63 0,0 21 16,-21 21-1,0 0-15,0 21 0,21 0 16,0 0-16,0 0 0,-21 22 16,21-1-16,0 0 0,-21 1 0,21-1 15,0 0-15,0 1 0,0-1 0,0 0 16,0 1-16,0-22 0,-22 21 15,22-21-15,0 0 0,-21 1 0,21-1 16,0 0-16,0-42 47,0 0-47,0-1 16,0 1-16,21 0 0,-21 0 0,22 0 15,-1 0-15,0-1 0,0 1 0,0 0 16,0 0-16,1 21 0,-1-21 15,0 21-15,0 0 0,0 0 16,-21 21-16,0 0 0,0 0 0,0 0 16,0 1-16,0-1 0,0 0 15,0 0-15,0 21 0,0-20 0,0-1 16,0 0-16,0 0 16,0 0-16,21-21 15,1 0-15,-1 0 0,0 0 16,0 0-16,0 0 0,0 0 15,22-21-15,-22 21 0,21-21 0,-21 0 16,22 0-16,-22-1 0,0 1 0,21 0 16,-20-21-16,-1 21 0,0-22 15,-21 22-15,0 0 0,21 0 0,-21 0 16,0-1-16,-21 22 31,21 22-31,-21-22 0,21 21 0,0 0 16,0 0-16,0 0 0,0 22 15,0-22-15,0 0 16,0 0-16,0 0 0,0 0 16,21-21-1,0 0-15,0 0 16,0 0-16,1 0 16,-22 22 30,0-1-30,0 0-16,21-21 16,0 0-1,0 0-15,0 0 16,0 0-16,1 0 0,-1 0 16,0-21-16,0 21 0,0-21 0,0-1 15,1 22-15,-1-21 0,0 0 16,-21 0-16,21 0 0,-21 0 15,0-1-15,0 1 16,-21 21 0,0 0-1,0 0-15,21 21 0,-22-21 16,1 22-16,21-1 0,-21 0 16,21 0-16,0 0 15,21-21 16,-21-21-15,21 0-16,-21 0 16,0 0-16,0-1 15,0 1-15,0 0 16,-21 0-16,21 0 0,0 0 16,0-1-1,21 22 1,1-21-16,-1 21 15,0 0-15,0 0 0,0 21 16,0 1 0,-21-1-16,22 0 0,-22 0 15,0 0-15,0 0 0,0 1 16,0-1-16,0 0 0,0 0 16,0 0-16,0 0 0,0 1 31,0-44 0,0 1-31,21 21 0,-21-21 16,21 0-16,-21 0 0,21 21 0,0-21 15,0-22-15,1 22 0,-22 0 16,42 0-16,-21 0 0,0 21 16,0-22-16,1 22 0,-1 0 0,0 0 15,0 0-15,0 0 0,-21 22 16,0-1-16,0 0 0,0 0 15,0 0-15,0 0 0,0 1 0,0-1 16,0 0-16,0 0 16,0 0-16,0 0 15,21-21 17,1 0-32,-22-21 0,21 21 15,0-21-15,-21 0 0,21 21 0,0-21 16,0 0-16,-21-1 0,22 1 15,-1 0-15,0 0 0,0 0 0,-21 0 16,21-1-16,0 22 0,-21 22 31,0-1-31,0 0 16,0 0-16,-21 0 0,21 0 16,-21 1-16,21-1 0,-21 0 0,21 0 15,0 0-15,0-42 47,21 0-31,-21 0-16,21 21 15</inkml:trace>
  <inkml:trace contextRef="#ctx0" brushRef="#br1" timeOffset="139802.59">12552 13631 0,'0'-21'16,"0"148"-16,0-233 0,0 64 0,-21 42 15,-1 0-15,22 21 32,22-21-1,-1 0-31</inkml:trace>
  <inkml:trace contextRef="#ctx0" brushRef="#br1" timeOffset="140306.65">12700 13674 0,'21'0'31,"0"21"-15,-21 0-1,21-21-15,-21 21 16,0 0-16,0 1 0,0-1 15,-21 0-15,0 0 0,21 0 0,-21 0 16,0 1-16,0-1 0,-1 0 16,1 0-16,0 0 0,21 0 0,-21-21 15,21 22-15,21-22 32,0 0-32,0 0 15,1 0-15,-1 0 16,0 21-16,0-21 0,0 21 15,0-21-15,1 21 0,-1 0 0,0 0 0,0 1 16,0-22-16,-21 42 16,21-21-16,-21 0 0,0 0 0,0 22 15,0-22-15,0 21 0,0 1 0,-21-22 16,0 21-16,0-21 0,-21 22 16,20-22-16,-20 0 0,0 0 0,-1 0 15,22 0-15,-21 1 0,0-22 0,-1 0 16,22 0-16,-21 0 0,-1 0 15,22 0-15,0 0 0,0 0 0,0-22 16,0 1-16,21 0 16,0 0-16,0-21 0,21 20 15,0-20-15,0 0 0,0-1 0,22 1 16,-22 0-16,0-22 0,21 22 0,1 0 16</inkml:trace>
  <inkml:trace contextRef="#ctx0" brushRef="#br1" timeOffset="140626.48">13039 13801 0,'21'0'32,"0"-21"-32,0 21 0,0-22 15,0 1-15,1 21 0,20-21 16,-21 0-16,-21 0 0,21 21 0,-21-21 15,0-1-15,0 1 16,-21 21-16,0 0 16,0 0-16,-22 21 0,22 1 0,0-22 15,-21 21-15,21 21 0,-1-21 16,1 0-16,21 1 0,0-1 0,-21 0 16,21 0-16,0 0 0,0 0 0,0 1 15,0-1-15,21-21 16,0 0-16,1 0 0,-1 0 15,21 0-15,-21 0 0,22 0 0,-22 0 16,21-21-16</inkml:trace>
  <inkml:trace contextRef="#ctx0" brushRef="#br1" timeOffset="141115.21">13589 13631 0,'0'0'0,"0"-21"16,-21 21-16,0 0 15,-1 0-15,1 0 0,0 21 16,0-21-16,0 22 0,21-1 16,-21 0-16,-1 21 0,1-21 15,21 1-15,0-1 0,0 0 16,0 0-16,0 0 0,0 0 0,0 1 16,0-1-16,21-21 31,1 0-31,-1 0 0,0-21 15,-21-1-15,21 22 0,0-21 0,-21 0 16,0 0-16,21-21 0,1 20 16,-1-20-16,-21 0 0,0-1 0,21 1 15,0 0-15,-21-1 0,0-20 16,21 21-16,-21-1 0,21 1 0,-21 0 16,0 20-16,0-20 0,22 21 15,-44 42 1,1 21-1,0-20-15,0 20 0,0 0 16,21 22-16,-21-22 0,21 22 0,0-22 16,0 21-16,0-20 0,0 20 0,0-20 15,0-1-15,21 0 0,0-21 16,0 22-16,0-22 0,22 0 0,-22 0 16,0 0-16,0-21 0,0 0 0,0 0 15,1 0-15,-1 0 0,0 0 16,0 0-16,-42 0 0,42-21 15</inkml:trace>
  <inkml:trace contextRef="#ctx0" brushRef="#br1" timeOffset="141874.71">7070 15685 0,'-43'0'16,"43"21"15,21-21-31,1 0 0,-1 0 16,21 0-16,0 0 0,1 0 0,20 0 16,-20 0-16,20 0 0,1 0 15,-22 0-15,21 0 0,1 0 0,-22 0 16,22 0-16,-22 0 0,0 0 15,1 0-15,-1-21 0,-21 21 16,0 0-16,1 0 0,-1-22 16,-21 1-1,-21 21-15,-1-21 0,1 21 16,0 0-16,0-21 0,0 21 0,0-21 16,-1 21-16,1 0 0,0 0 15,21-21 1,21 21 15,0 0-31,1 21 0,-22 0 0,21-21 0,0 21 16,0 0-16,0-21 0,-21 21 15,0 1-15,0-1 0,0 0 16,0 0-16,0 0 0,-21 0 16,0 1-16,0-1 0,0-21 15,-1 21-15,1 0 0,0-21 16,0 21-16,0-21 0,21 21 0,21-21 15,0-21 1</inkml:trace>
  <inkml:trace contextRef="#ctx0" brushRef="#br1" timeOffset="142711.31">8890 15663 0,'21'0'16,"0"0"-16,0 0 0,1 0 0,-1-21 15,0 21-15,0-21 0,0 0 16,0 0-16,22 21 0,-22-21 0,0-1 15,0 1-15,0-21 0,-21 21 16,0 0-16,0-1 0,0 1 16,-21 0-16,0 21 0,0 0 15,-21 0-15,-1 21 0,1 0 16,0-21-16,20 22 0,-20-1 16,0 0-16,-1 0 0,22 21 15,0-20-15,21-1 0,0 0 0,0 0 16,0 0-16,21 0 0,0 1 0,1-1 15,20 0-15,-21-21 0,21 21 16,1 0-16,-1 0 0,0-21 0,-20 22 16,20-1-16,0 0 0,-21 0 0,1 0 15,-1-21-15,0 21 0,-21 1 16,0-1-16,0 0 0,-21-21 0,0 21 16,-1 0-16,-20-21 0,21 21 15,-43-21-15,22 0 0,0 0 0,-22 0 16,1 0-16,-1 0 0,1 0 15,-1 0-15,22 0 0,0 0 16,-1-21-16,1 0 0,21 21 0,-22-21 16,22 0-16,21 0 0,0-22 15,0 22-15,0 0 0,0 0 0,0 0 16,21 21-16,22-22 0,-22 1 0,21 0 16,1 0-16,20 0 0,-21 21 15,22-21-15,-22-1 0,22 1 0</inkml:trace>
  <inkml:trace contextRef="#ctx0" brushRef="#br1" timeOffset="142984.15">9779 15177 0,'21'-22'0,"-42"44"0,42-65 0,0 22 0,-42 21 31,0 21-31,0 0 0,0 1 16,-1-1-16,1 21 0,0 0 0,0 1 15,0-1-15,0 0 0,-1 1 16,1-1-16,21 0 0,-21 1 0,21-22 16,-21 21-16,21 1 0,0-22 0,-21 21 15,21-21-15,0 0 0,-21 1 16,21-1-16,0 0 0,0 0 16,21-21-1,0 0-15,0 0 0,0-21 16,0 21-16,1-21 0,20 0 0,-21-1 15,21 1-15</inkml:trace>
  <inkml:trace contextRef="#ctx0" brushRef="#br1" timeOffset="144035.35">9906 15558 0,'21'-22'16,"-42"65"-16,21-64 0,0 21 31,-21 21-31,0 0 0,-1-21 0,1 21 16,21 0-16,-21 22 0,0-22 0,21 0 15,0 0-15,0 0 16,0 0-16,0 1 0,0-1 0,0 0 16,0 0-16,0 0 0,21-21 15,0 0-15,22 0 0,-22 0 16,0 0-16,21 0 0,-21 0 0,22-21 16,-22 21-16,0-21 0,0 0 15,0 0-15,1-1 0,-1 1 0,-21 0 16,0 0-16,0 0 0,0 0 0,0-1 15,0 1-15,-21 0 0,21 0 16,-22 0-16,1 21 0,0 0 0,-21-21 16,21 21-16,-1 0 0,1 0 0,0 21 15,-21-21-15,21 21 16,-1 0-16,1 0 0,21 0 0,-21 1 16,21-1-16,0 0 0,0 0 0,0 0 15,0 0-15,0 1 0,21-1 16,0 0-16,1-21 0,-1 0 15,21 0-15,-21 0 0,22 0 16,-1 0-16,-21 0 0,21-21 0,1 0 16,-22 21-16,21-22 0,1 1 0,-22 21 15,21-21-15,0 0 0,-20 0 16,-1 0-16,21-22 0,-42 22 16,21 0-16,0 0 0,-21 0 0,0-1 0,22 22 15,-22-21-15,0 42 31,0 1-31,-22-1 16,22 0-16,-21 0 0,0 0 16,21 22-16,0-22 0,0 0 0,0 0 15,0 0-15,0 0 0,0 1 0,0-1 16,0 0-16,21-21 31,0 0-31,1 0 0,-22-21 16,21 0-16,0 21 0,0-22 0,0 1 15,0 21-15,-21-21 0,22 0 16,-1 0-16,-21 0 0,21-1 16,-21 1-16,0 0 0,0 42 47,0 0-47,0 1 0,0-1 15,0 0-15,0 0 0,0 0 0,0 0 16,0 1-16,0-1 15,0 0-15,21-21 16,0 0-16,0 0 0,1 0 16,-1 0-16,0 0 0,0 0 0,0-21 15,0 0-15,1 21 0,-1-22 16,0 22-16,0-21 0,0 0 16,-21 0-16,0 0 0,21 0 0,-21-1 15,0 1-15,0-21 0,0 21 0,0 0 16,-21-1-16,0 1 0,21 0 15,-21 21-15,0 0 0,0 0 0,-1 0 16,1 0-16,0 0 0,42 0 47,0 0-47,1 0 0,-1 0 16,0 0-16,21 0 0,-21 0 0,1 0 15,-1-21-15,21 21 0,-21-21 16,0 21-16,1 0 0,-1-21 15,0 21-15,0 0 0,0 0 16,-42 0 0,0 21-16,-21-21 0,-1 21 15,1 0-15,-22 0 0</inkml:trace>
  <inkml:trace contextRef="#ctx0" brushRef="#br1" timeOffset="144998.71">952 17336 0,'0'0'0,"-42"21"0,0-21 0,-1 0 16,1 21-16,-21-21 0,20 0 15,1 21-15,0-21 0,-1 0 16,22 21-16,0-21 0,0 0 0,21 21 16,21-21-1,0 0-15,21 22 0,1-22 16,-1 0-16,22 0 0,-1 0 0,1 0 16,-1 0-16,22 0 0,-22 0 15,22 0-15,0 0 0,-22 0 16,1 0-16,20-22 0,-41 22 0,20 0 15,-21 0-15,1-21 0,-22 21 16,0 0-16,0 0 0,-21-21 16,-21 21-1,0-21 1,-21 21-16,20 0 0,-20 0 0,21-21 16,0 21-16,-22 0 0,22 0 15,0-21-15,42 21 31,0 0-31,22 0 16,-22 0-16,21 0 0,-21 0 0,22 21 16,-22 0-16,0 0 0,0 0 15,-21 0-15,0 1 16,0-1-16,0 21 0,-21-21 0,0 0 16,0 22-16,0-22 0,-22 0 15,22 0-15,21 0 16,0-42-1,21 0 1,22 0-16</inkml:trace>
  <inkml:trace contextRef="#ctx0" brushRef="#br1" timeOffset="145458.6">2074 17378 0,'0'21'31,"0"0"-31,0 0 0,0 1 16,0-1-16,0 0 0,0 0 15,0 0-15,0 0 0,0 22 16,0-22-16,0 0 0,0 0 16,0 0-1,-21-21 1,0 0-1,21-21-15,0 0 0,0 0 16,0 0-16,0 0 0,0-1 16,0 1-16,0-21 0,21 21 15,0 0-15,0-1 0,1 1 16,-1 0-16,0 0 0,0 21 0,21 0 16,-20 0-16,-1 0 0,21 0 15,-21 0-15,0 21 0,1 0 0,-1 0 16,-21 1-16,0-1 0,0 21 15,0-21-15,0 0 0,0 22 0,0-22 16,0 0-16,0 0 0,0 0 16,-21 1-16,21-1 15,0-42 17,0-1-32,21 1 0,0 0 0,-21 0 15,21 0-15,0 0 0</inkml:trace>
  <inkml:trace contextRef="#ctx0" brushRef="#br1" timeOffset="145823.39">2773 17314 0,'0'0'0,"-21"22"32,-1-1-32,22 0 0,-21-21 0,0 42 15,21-21-15,-21 1 0,21-1 16,0 21-16,0-21 0,-21 0 15,21 22-15,0-22 0,0 0 16,0 0-16,21-21 16,0 0-16,0 0 0,0 0 15,1 0-15,20-21 0,-21 0 16,0 21-16,0-21 0,-21 0 0,22-22 16,-1 22-16,-21 0 0,0 0 15,0 0-15,0-1 0,0 1 0,0 0 16,0 0-16,-21 0 0,-1 21 15,1-21-15,0 21 0,0 0 0,0 0 16,0 0-16,-1 0 16,1 0-16,21 21 0,0 0 15,21-21 17,1 0-32,-1 0 15</inkml:trace>
  <inkml:trace contextRef="#ctx0" brushRef="#br1" timeOffset="146111.24">3281 16976 0,'0'0'0,"0"-21"0,0-1 0,-21 22 32,-1 22-17,22-1-15,0 0 0,-21 21 0,21-21 16,-21 22-16,21-1 0,-21 0 15,21 1-15,0-1 0,0 0 0,-21 1 16,21-1-16,0 0 0,-21 1 16,21-22-16,0 21 0,0-21 0,0 1 15,0-1-15,21 0 0,0-21 16,0 0-16,0 0 0,0-21 16,1 0-16,-1 21 0,0-22 15,0-20-15,-21 21 0,21 0 16,-21 0-16,0-1 0,0-20 15,0 21-15,0 0 0</inkml:trace>
  <inkml:trace contextRef="#ctx0" brushRef="#br1" timeOffset="146283.1">3069 17251 0,'0'21'0,"21"-21"31,0 0-31,1 0 0,-1 0 15,0 0-15,0-21 0,21 21 16,-20-21-16,-1 21 0,0-21 0,0 21 16,0 0-16,0 0 0,1-22 15,-1 1-15</inkml:trace>
  <inkml:trace contextRef="#ctx0" brushRef="#br1" timeOffset="147603.89">4106 17378 0,'-21'21'16,"21"-42"-1,0 0-15,0 0 16,21-1-16,0 1 0,-21 0 15,22 0-15,-1-21 0,-21 20 16,21-20-16,0 21 0,0-21 0,-21-1 16,0 1-16,21 0 0,-21 20 15,0-20-15,0 21 0,0-21 16,-21 20-16,21 1 0,-21 21 0,0 0 16,0 0-16,0 0 0,-1 21 0,22 1 15,-21-1-15,0 21 16,0-21-16,21 22 0,0-1 0,0 0 15,-21-21-15,21 22 0,0-1 16,0 0-16,0 1 0,0-22 0,0 21 16,0 1-16,0-22 0,0 0 15,21 0-15,0 0 0,0 0 0,0 1 16,1-22-16,-1 0 0,0 0 16,0 0-16,21 0 0,-20 0 0,20 0 15,-21-22-15,21 22 0,1-21 16,-22 0-16,21 0 0,1 0 0,-22 0 15,21-1-15,0 1 0,-20 0 16,-1-21-16,0 21 0,0-1 16,0 1-16,-21 0 0,0 0 15,0 0-15,0 0 0,0-1 16,-21 22-16,0 0 16,0 0-16,0 0 0,21 22 0,-22-22 15,1 21-15,21 0 0,0 0 16,-21 0-16,0 0 0,21 1 0,0-1 15,0 0-15,0 0 0,0 0 16,0 0-16,0 1 0,21-22 16,0 0-16,0 0 0,1 0 15,20 0-15,-21 0 0,0 0 16,0 0-16,1 0 0,-1 0 0,0-22 16,21 22-16,-21 0 15,1-21-15,-1 21 0,0 0 0,0-21 16,0 0-16,0 21 0,1 0 15,-1-21-15,0 21 0,0-21 0,0-1 16,0 22-16,22-21 0,-22 0 16,0 0-16,0 21 0,-21-21 0,0 0 15,0-1 1,-21 22 0,0 0-16,0 0 0,0 0 0,-1 0 15,1 0-15,0 0 0,0 0 16,21 22-16,-21-22 0,0 21 0,-1 0 15,22 0 1,-21 0-16,21 0 0,-21 1 0,21-1 16,0 0-16,0 0 15,0 0-15,21-21 16,0 0-16,1 0 0,-1 0 16,0 0-16,0 0 0,0 0 0,0-21 15,1 0-15,-1 21 0,0-21 16,-21 0-16,21-1 0,0 1 15,-21 0-15,0 0 16,0 42 15,0 0-15,0 0-16,0 1 0,0-1 0,0 0 16,0 42-16,0-20 15,0-1-15,21 0 0,1 1 0,-1 20 16,-21-20-16,21 20 0,0-21 15,-21 22-15,21-1 0,0 1 0,-21-1 16,0 1-16,0-22 0,0 43 16,0-22-16,0 22 0,-21-21 0,-21-22 15,0-21-15,-1 43 0,1-22 0,21 0 16,0-21-16,21 1 0,-22-1 16,22 0-16,-21-21 0,0 0 15,0 0-15,0-21 0,0 0 0,-22-22 16,22-20-16,0-1 0,0 22 15,0-22-15,-22 22 0,22-21 16,21-22-16,0 21 0,0-20 0,21-1 16,-21 22-16,21-22 0,1 21 0,-1-20 15,21 41-15,-21-20 16,22-1-16,-22 22 0,21 21 0,-21-21 0,22-1 16,-22 22-16,21 0 0,0 0 15,-20 0-15,20-1 0,-21 1 16,21 21-16,-20-21 0,-1 21 15</inkml:trace>
  <inkml:trace contextRef="#ctx0" brushRef="#br1" timeOffset="149027.1">5609 17124 0,'21'0'31,"-42"0"-31,42-21 0,-21 0 0,0-1 0,0 1 16,0 0-16,0 0 15,0 0-15,0 0 0,-21 21 16,0 0-16,0 0 0,0 0 15,-1 0-15,1 21 16,21 0-16,-21 0 0,0 21 16,21-20-16,0-1 0,0 0 15,0 0-15,0 0 0,-21 0 16,21 1-16,0-1 16,0 0-16,21-21 15,0 0 1,0 0-16,0-21 0,1 0 0,-1-1 15,0 1-15,-21 0 16,0 0-16,21 0 0,-21 0 0,21-1 16,-21 1-16,0 0 0,0 42 31,0 0-15,0 1-1,0-1-15,0 0 0,0 0 0,21 0 16,-21 0-16,22 1 0,-22-1 15,21 0-15,0-21 0,0 0 16,0 21-16,0-21 16,1 0-16,-1 0 0,0 0 0,0 0 15,0-21-15,0 0 0,1 0 16,-1-1-16,0 1 0,-21 0 0,21 0 16,0 0-16,0 0 0,-21-1 15,22 1-15,-22 0 0,21 0 0,0 21 16,-21-21-16,21 21 15,0 0 1,-21 21 15,0-42 16,0 0-47,0-1 16,-21 22-1,0 0 1,0 0 0,21 22-16,0-1 15,0 0-15,0 0 16,0 0-16,0 0 0,0 1 0,0 20 16,0-21-16,0 0 0,0 0 0,0 1 15,0-1-15,21-21 16,0 0-16,0 21 0,0-21 15,1 0-15,-1 0 0,0 0 16,0-21-16,0 0 0,0 21 0,1-22 16,-1 1-16,0 0 0,0 0 15,0 0-15,0 0 0,1-1 16,-1 1-16,-21 0 0,21 0 0,-21 0 16,0 42 30,0 0-46,0 0 0,0 0 16,0 1-16,21-1 16,-21 0-16,21-21 0,0 0 15,1 0-15,-1 0 0,0 0 16,0 0-16,0 0 0,0 0 0,1 0 16,-1-21-16,0 0 0,0 21 15,0-22-15,0 1 0,1 0 16,-22 0-16,21 0 0,-21 0 0,0-1 15,0 1-15,0 0 0,0 0 16,0 0-16,0 42 47,0 0-47,0 0 0,0 22 0,0-22 16,0 21-16,0 0 0,0 1 15,0-1-15,0 0 0,0 1 0,-21-1 16,21 0-16,0 22 0,0-1 15,0-20-15,-22 20 0,22 1 0,0-1 16,0 1-16,0-22 0,0 22 16,0-1-16,0-21 0,0 22 15,22-1-15,20-20 0,21 20 0,-41 1 16,-22-22-16,-43 22 0,22-22 16,21 0-16,0 1 0,0-1 0,0 0 15,-21-21-15,0 1 0,0-1 16,-1 0-16,1-21 0,0 0 15,0-42-15,-21 42 0,20-22 0,1 1 16,-21-21-16,0-22 0,20 22 16,-20-21-16,42 20 0,-21-20 0,0-1 15,21 1-15,-21-1 0,21 1 16,0-22-16,0 22 0,0-1 0,0-21 16,0 22-16,0-1 0,21 22 15,0-21-15,0 20 0,0 1 16,0 0-16,22-1 0,-22 22 0,0-21 15,21 21-15,-20-1 0,20 1 16,-21 0-16,0 0 0,0 0 0,22 0 16,-22-1-16,0 22 0,0-21 15</inkml:trace>
  <inkml:trace contextRef="#ctx0" brushRef="#br1" timeOffset="150171.01">7705 16891 0,'0'0'0,"-22"0"0,1 0 0,0 0 16,42 0 31,0 21-47,1-21 15,20 0-15,0 0 0,1 0 0,-1 0 16,0 0-16,1 0 0,-1 0 15,21 0-15,-20 0 0,-1 0 0,22 0 16,-22 0-16,0 0 0,-21-21 16,22 21-16,-1 0 0,-21 0 15,22-21-15,-22 21 0,0 0 16,0 0-16,0 0 0,-21-21 0,0 0 16,0-1-1,-21 1-15,0 21 16,0-21-16,0 21 0,-1-21 0,1 21 15,0-21-15,0 21 0,0 0 16,0-21-16,-1 21 0,1 0 16,0 0-16,0 0 15,21 21 32,21-21-47,0 0 0,0 0 0,1 0 16,-1 0-16,21 0 0,-21 0 15,0 0-15,22 0 0,-22 0 0,0 0 16,0 0-16,0 0 0,1 0 16,-1 0-16,-21 21 0,0 0 0,0 0 15,0 0-15,0 22 0,-21-22 16,-1 0-16,1 0 0,0 22 16,0-22-16,0 21 0,-22-21 15,22 0-15,0 22 0,0-22 0,0 0 16,-22 0-16,22 0 0,0 1 15,0-1-15,0 0 16,21-42 15,21 0-15</inkml:trace>
  <inkml:trace contextRef="#ctx0" brushRef="#br1" timeOffset="152375.16">9821 17187 0,'-21'0'16,"21"-21"15,0 0-15,0 0-16,21 0 16,-21 0-16,21-1 0,1-20 0,-1 21 15,0-21-15,0-1 0,0 1 16,0 0-16,1-1 0,-1-20 0,0 20 15,0 1-15,0 0 0,0-1 0,-21-20 16</inkml:trace>
  <inkml:trace contextRef="#ctx0" brushRef="#br1" timeOffset="153412.56">10096 16235 0,'-105'63'47,"210"-126"-47,-232 148 0,106-43 0,0-21 15,0 21-15,0 1 0,21 20 0,-21-20 16,21-1-16,0 21 0,0 1 15,0-22-15,0 1 0,0 20 0,0-21 16,21-20-16,0 20 0,-21-21 16,21 21-16,0-20 0,-21-1 0,21-21 15,1 21-15,-1 0 0,0-21 16,0 0-16,0 0 0,0 0 16,1 0-16,-1 0 0,0 0 15,-21-21-15,21 21 0,0-21 16,0 0-16,1-1 0,-1 22 0,0-21 15,-21-21-15,21 21 0,0 0 16,-21-1-16,0 1 0,21 0 0,-21 0 16,0 0-16,0 0 0,0-1 15,0 44 17,-21-1-32,21 0 0,0 21 15,0-21-15,0 1 0,0-1 16,0 0-16,0 0 0,0 0 0,0 0 15,0 1-15,0-1 0,0 0 16,21-21-16,1 0 0,-1 21 0,0-21 16,0 0-16,21 0 15,-20 0-15,-1 0 0,21 0 16,0 0-16,-20-21 0,20 21 16,0-21-16,1 0 0,-1 21 0,0-22 15,1 1-15,-1 0 0,-21 0 16,21 0-16,-20 0 0,-1-1 0,0-20 15,-21 21-15,0 0 0,0 0 16,0-1-16,-21 1 0,0 21 16,-1 0-16,1 0 0,-21 0 15,21 0-15,0 0 0,-22 0 0,22 21 16,0 1-16,0-1 0,0 0 16,-1 0-16,1 0 0,0 0 15,21 1-15,0-1 16,0 0-16,0 0 15,21-21-15,0 0 0,1 0 16,20 0-16,-21 0 0,0 0 0,0 0 16,22-21-16,-22 0 0,0 21 15,0 0-15,0-21 0,1-1 16,-22 44 31,0-1-47,-22 0 15,22 0-15,0 0 0,0 22 0,0-22 0,0 21 16,0 0-16,0 1 16,0-1-16,22 22 0,-22-22 0,0 21 15,21 1-15,0 21 0,-21-22 16,21 22-16,-21-43 0,0 43 0,0-22 16,0 22-16,0-22 0,0 22 15,-21-21-15,0 20 0,0-41 0,-1 20 16,1 1-16,0-22 0,0 21 15,-21-20-15,-1-1 0,22-21 0,0 0 16,0 1-16,0-22 16,-22 0-16,22 0 0,0-22 0,0 1 15,0-21-15,-1 21 0,-20-43 16,21 22-16,0-22 0,0 1 0,21-22 16,0 22-16,-22-22 0,22 22 15,0-22-15,0 0 0,0 22 0,0-22 16,22 22-16,-1-1 0,0 1 15,0-1-15,0 22 0,22-1 0,-1 1 16,-21 0-16,21-1 0,1 1 16,-1 0-16,22 21 0,-22-22 0,0 22 15,1-21-15</inkml:trace>
  <inkml:trace contextRef="#ctx0" brushRef="#br1" timeOffset="154746.66">11388 16849 0,'0'0'16,"0"-21"-16,0-1 0,0 1 0,0 0 16,0 0-16,0 0 0,0 0 15,0-1-15,-22 22 16,1 0-16,0 0 16,0 0-16,0 22 0,0-1 15,-1 0-15,1 0 0,21 21 16,-21-20-16,0 20 0,21-21 15,0 0-15,-21 22 0,21-22 0,0 0 16,0 0-16,0 0 0,0 0 16,21-21-1,0 0-15,0 0 16,0 0-16,1 0 0,-1-21 0,-21 0 16,21 0-16,0 21 0,0-21 15,0 0-15,-21-22 0,0 22 0,22 0 16,-22 0-16,21 0 0,-21-1 15,0 1-15,0 0 0,0 42 32,0 0-32,0 1 15,0-1-15,0 21 0,0-21 16,0 0-16,0 1 0,0-1 0,0 0 16,0 0-16,21 0 0,0 0 15,0-21-15,0 0 16,1 0-16,-1 0 0,0 0 15,0 0-15,0 0 0,0-21 16,1 0-16,-1 0 0,0 0 16,0 0-16,0-1 15,0 1-15,1-21 0,-1 21 0,-21 0 0,21 21 16,0-22-16,0 1 0,0 21 16,1 0-1,-22 21 1,0 1-16,0-44 47,0 1-32,0 0-15,0 0 16,21 21-16,-21-21 0,0 0 16,-21 21 15,21 21-16,-22-21-15,1 21 0,0 0 0,21 0 16,-21 0-16,21 1 0,0 20 16,-21-21-16,21 0 0,-21 0 0,21 1 15,0-1-15,0 0 0,0 0 16,0 0-16,0 0 0,21-21 0,0 0 16,0 22-16,0-22 0,0 0 15,1 0-15,20 0 0,-21 0 0,0 0 16,0-22-16,22 22 0,-22-21 15,0 0-15,0 21 0,22-21 0,-22 0 16,0 0-16,0-1 0,-21 1 0,21 0 16,-21 0-1,0 42 17,0 0-32,0 0 15,0 1-15,0-1 16,0 0-16,0 0 0,21-21 15,1 0-15,-1 0 16,0 0-16,0 0 0,0 0 0,0 0 16,1 0-16,-1 0 0,0-21 15,0 0-15,0 0 0,0 21 0,1-22 16,-1 1-16,-21 0 0,0 0 0,21 0 16,-21 0-16,0-1 15,0 1-15,0 0 16,0 42-1,0 0 1,0 22-16,0-22 16,0 0-16,0 21 0,0 1 0,0-1 15,-21 0-15,21 1 0,0-1 16,0 22-16,0-22 0,-21 21 0,21 1 16,0-22-16,0 43 0,0-22 15,0 1-15,0-1 0,0 1 16,0-1-16,0 1 0,0-1 0,0 1 15,0-1-15,0-20 0,0 20 16,0 1-16,0-22 0,-22 0 0,1 1 16,21-1-16,-21 0 0,0-20 15,0-1-15,0 0 0,-1-21 0,1 0 16,0 0-16,0 0 0,0-42 16,0 20-16,21 1 0,-22-21 0,1 0 15,-21 42-15,0-43 0,20-20 16,22-1-16,-21 1 0,0-22 0,0 0 15,-21-20-15,20 20 0,1-21 16</inkml:trace>
  <inkml:trace contextRef="#ctx0" brushRef="#br1" timeOffset="155271.2">10096 16341 0,'22'0'0,"-44"0"0,65 0 0,-22 0 16,0 21-16,0 0 0,-21 0 0,0 22 15,0-22-15,0 21 0,-21-21 16,0 22-16,-21-1 0,-1 0 0,1 1 16,0-1-16,-22 0 0</inkml:trace>
  <inkml:trace contextRef="#ctx0" brushRef="#br1" timeOffset="157014.82">13737 12827 0,'-21'0'0,"0"0"15,0 0-15,21-21 16,-22 21-16,1 0 0,0 0 16,0 0-16,0 0 0,0 0 15,-1 0-15,-20 0 0,21 0 0,0 0 16,0 0-16,-22 0 0,22 0 0,0 0 15,0 0 1,42 0 31,0 0-47,21 0 0,-20 0 0,20 0 16,-21 0-16,21 0 15,22 0-15,-22 0 0,22 0 0,-1 0 16,22 0-16,-22 0 0,22 0 15,0 0-15,-1 0 0,1 0 0,0 0 16,-1 0-16,-20-21 0,-1 21 0,1-21 16,-22 21-16,22 0 0,-22 0 15,-21 0-15,22-22 0,-22 22 0,0 0 16,0 0-16,-21-21 0,0 0 31,0 0-31,-21 21 16,21-21-16,-21 21 15,0 0-15,21-21 0,-22 21 16,1-22-16,0 22 0,0 0 0,0 0 16,0 0-16,-1-21 0,1 21 0,0 0 15,-21 0-15,21 0 0,-1 0 16,1 0-16,0 0 16,42 0 15,0 0-16,1 0-15,-1 0 0,0 0 16,0 0-16,0 0 0,0 0 0,1 0 16,-1 0-16,21 0 0,-21-21 0,0 21 15,22 0-15,-22 0 16,0 0-16,0 0 0,0 0 0,1 0 16,-1 0-16,-21 21 15,0 0-15,0 1 16,-21-1-16,-1 0 0,1 0 0,0 0 15,-21 0-15,21 22 0,-1-22 16,1 0-16,-21 21 0,21-20 0,0-1 16,-1 0-16,1 21 0,0-21 0,0 1 15,0-1-15,0 0 0,-1 0 16,1 0-16,0-21 0,21 21 0,0 1 16,-21-22-16,0 21 0,21-42 62,0-1-46</inkml:trace>
  <inkml:trace contextRef="#ctx0" brushRef="#br1" timeOffset="160267.57">15727 12573 0,'0'21'16,"21"-21"0,0 0 15,0 0-31,0 0 16,1 0-16,-1 0 0,0 0 15,0 0-15,0-21 16,0 21-16,1 0 0,-1-21 0,0 21 15,0-21-15,0 21 0,-21-21 16,21-1-16,-21 1 16,0 0-1,-21 21-15,0 0 16,0 0-16,0 0 0,0 0 16,-22 0-16,22 0 0,0 0 0,0 0 15,0 0-15,-1 21 0,1-21 16,0 21-16,21 1 0,-21-22 0,21 21 15,-21-21-15,21 21 0,0 0 0,0 0 16,0 0-16,0 1 16,0-1-16,0 0 0,0 0 0,21 0 15,0 0-15,-21 1 0,21-1 16,0 0-16,1 0 0,-22 0 16,21-21-16,0 21 0,0 1 0,0-1 15,-21 0-15,21-21 0,-21 21 16,0 0-16,0 0 0,0 1 15,0-1-15,0 0 0,0 0 16,-21-21-16,0 21 16,0-21-16,0 0 0,0 21 0,-1-21 15,-20 0-15,21 0 0,0 0 0,-22 0 16,22 0-16,0 0 0,0 0 16,0 0-16,-22 0 0,43-21 0,-21 0 15,0 0-15,0 0 0,21 0 16,0-1-16,-21 1 0,0 0 0,21 0 15,-22-21-15,22 20 0,0 1 0,-21 0 16,21 0-16,0 0 0,-21 21 16,21-21-16,0 42 31,0 0-31,0 0 0,0 0 16,0 0-16,0 1 0,21-1 0,0 0 15,-21 21-15,22-21 0,-1 22 16,-21-22-16,21 0 0,0 0 0,0 0 15,0 1-15,1-1 0,20 0 16,-21 0-16,0 0 0,22-21 0,-22 0 16,21 0-16,0 0 0,1 0 0,20 0 15,-20 0-15,-1 0 0,21-21 16,1 21-16,-22-21 0,22 0 0,-1 0 16,-20-1-16,-1 1 0,0 0 15,1 0-15,-22 0 0,0-22 16,0 22-16,-21 0 0,21-21 0,-21 21 15,0-22-15,0 22 0,0 0 0,-21 0 16,0 0-16,0-1 0,0 1 16,-1 21-16,1 0 0,0 0 0,0 0 15,-21 0-15,20 21 0,1-21 0,0 22 16,0 20-16,0-21 16,0 0-16,-1 22 0,1-22 0,0 0 15,0 21-15,21-21 0,0 22 0,0-22 16,0 0-16,0 0 0,0 0 15,0 1-15,21-22 16,0 0-16,0 0 0,1 0 16,20 0-16,-21 0 0,0-22 0,22 1 15,-22 21-15,0-21 0,0 0 0,21 0 16,-20 0-16,-1-1 0,-21 1 16,21-21-16,-21 21 0,21 0 0,-21-22 15,0 22-15,0 0 0,0 0 0,0 0 16,0-1-16,0 44 31,-21-1-15,21 0-16,-21 0 0,21 21 0,0-20 15,0-1-15,0 21 0,0-21 0,0 0 16,0 1-16,0-1 0,0 0 16,0 0-16,21-21 0,0 21 0,0-21 15,0 0-15,22 0 0,-22 0 16,0 0-16,0 0 0,22 0 15,-22-21-15,0 0 0,0 21 0,0-21 16,0 0-16,1-1 0,-1 1 0,0-21 16,-21 21-16,0 0 0,21-22 15,-21 22-15,0-21 0,0 21 0,0-1 16,0 1-16,0 0 16,0 42-1,-21-21-15,21 43 16,0-22-16,0 0 0,0 0 15,0 21-15,-21-20 0,21 20 0,0-21 16,-21 0-16,21 0 0,0 1 0,0-1 16,0 0-16,0 0 0,0 0 15,0 0-15,0-42 32,0 0-17,0 0-15,0 0 0,0 0 16,21-1-16,-21-20 0,21 21 15,0-21-15,-21 20 0,0-20 16,21 21-16,0-21 0,1 20 0,-22 1 16,21 0-16,0 21 0,0-21 15,0 21-15,0 0 0,-21 21 16,22 0-16,-1 0 0,-21 1 16,0-1-16,0 0 0,0 21 15,0-21-15,21 1 0,-21 20 0,0-21 16,0 0-16,0 0 0,0 1 0,0-1 15,0 0-15,0 0 16,21-21 0,0 0-1,-21-21-15,21 21 16,-21-21-16,22 0 0,-1-1 0,-21 1 16,21 0-16,0-21 0,0 21 0,0-22 15,1 22-15,-22-21 0,21 21 16,0-22-16,0 22 0,0 0 0,0 0 15,1 21-15,-1 0 0,-21-21 16,21 21 0,-21 21-16,0 0 0,0 0 0,0 0 15,0 0-15,0 22 0,0-22 16,0 0-16,0 21 0,0-20 0,0-1 16,0 21-16,0-21 0,0 0 0,21 1 15,-21-1-15,21 0 16,0-21-16,-21 21 0,22-21 0,-1 0 15,0 0-15,0 0 0,0 0 0,0 0 16,1 0-16,-1 0 0,0 0 16,0 0-16,0-21 0,0 0 0,1 0 15,-1-1-15,21 1 0,-42 0 0,21 0 16,0 0-16,1-22 0,-22 22 16,0-21-16,0 21 0,0-22 0,0 22 15,0 0-15,0 0 0,0 0 16,-22 21-1,1 21-15,21 0 16,0 21-16,-21-20 0,0-1 0,21 21 16,-21 0-16,21-20 0,0 20 15,0-21-15,0 21 0,0-20 0,0-1 16,0 0-16,0 0 0,21 0 0,0-21 16,0 21-16,0-21 0,1 0 15,-1 0-15,21 0 0,-21 0 0,0 0 16,43 0-16,-43-21 0,0 21 15,0-21-15,1 0 0,-22 0 16,0 0-16,21-1 0,-21 1 16,0 0-16,0 0 0</inkml:trace>
  <inkml:trace contextRef="#ctx0" brushRef="#br1" timeOffset="162113.26">14266 14118 0,'0'0'0,"0"-21"0,0 0 15,0 0-15,0 0 0,0-1 0,0 1 16,0 0-16,0 0 16,0 0-16,-21 21 15,0 21 1,0-21-16,21 42 0,-21-21 16,21 1-16,0 20 0,-22 0 0,22-21 15,-21 22-15,21 20 0,0-20 16,0-1-16,0 0 0,0 1 0,0-1 15,0 0-15,0 1 0,0-22 0,0 0 16,21 0-16,1 0 0,-1 0 16,0-21-16,21 0 0,-21 0 15,22 0-15,-22 0 0,0 0 0,21 0 16,1-21-16,-22 0 0,0 0 16,21 0-16,-20-22 0,-1 22 0,0-21 15,0 0-15,-21-1 0,21 1 0,-21 0 16,0-1-16,0 1 0,0 0 15,-21-1-15,0 1 0,0 0 0,0-1 16,-1 1-16,1 21 0,0 0 16,0-1-16,0 1 0,0 21 15,-1 0-15,1 0 0,0 21 0,0 1 16,0-1-16,0 21 0,-1-21 0,1 22 16,21-1-16,0 21 0,0-20 15,0-1-15,0 0 0,0 1 16,0 20-16,0-42 0,21 22 0,1-1 15,-1-21-15,0 0 0,0 1 0,43-22 16,-43 0-16,21 0 16,-21 0-16,0 0 0,22 0 15,20-43-15,-42 22 0,22-21 0,-22 21 16,0-22-16,43-20 16,-43 20-16,0 22 0,0-21 15,0 0-15,0 20 0,1 1 0,-1 0 16,-21 0-16,0 0 0,21 21 15,-21 21 1,0 0-16,0 0 0,0 0 16,0 1-16,0 20 0,0-21 0,0 0 15,0 22-15,0-22 0,0 21 0,0-21 16,0 0-16,0 1 0,21-1 16,0 0-16,0-21 0,1 21 0,20-21 15,-21 0-15,21 0 0,-20 0 0,20 0 16,0 0-16,1 0 0,-1 0 15,0-21-15,-21 21 0,22-21 0,-1 0 16,-21-1-16,22 1 0,-22 0 16,0 0-16,0 0 0,0 0 15,-21-1-15,0 1 0,0 0 0,0-21 16,0 21-16,0-1 0,-21 1 16,0 0-16,0 0 0,0 21 0,-1-21 15,1 21-15,0 0 0,-21 0 0,21 0 16,-1 0-16,1 21 0,-21 0 15,21 0-15,0 0 0,-1 1 0,1 20 16,21-21-16,0 0 0,-21 22 0,21-22 16,0 21-16,0-21 0,0 0 15,0 1-15,21-1 0,0 0 0,1 0 16,-1-21-16,0 0 0,0 0 16,0 0-16,0 0 0,1 0 15,20-21-15,-21 21 0,0-21 0,0 0 16,1-1-16,-1 1 0,0-21 15,0 21-15,-21-22 0,0 22 0,21-21 16,-21 0-16,21-1 0,-21 1 0,0 0 16,0-22-16,0 22 0,0-1 15,0 1-15,0 0 0,0 21 0,0-1 16,0 1-16,0 0 0,0 42 16,-21 0-1,21 1-15,-21 20 0,21 0 16,0-21-16,0 22 0,0-1 0,0 0 15,0 1-15,0-1 0,0 0 16,0 1-16,0-22 0,0 21 0,0 1 16,0-22-16,0 21 0,21-21 15,0 0-15,1 1 0,-1-22 0,0 21 16,0-21-16,0 0 0,0 0 0,1 0 16,-1 0-16,0 0 0,0 0 15,0-21-15,0-1 0,1 1 0,-1 0 16,0 0-16,21-21 0,-42 20 15,0 1-15,0 0 16,0 0-16,0 0 0,0 0 0,0-1 16,0 1-16,-21 21 15,0 0 1,0 21-16,21 1 0,0-1 16,-21 0-16,21 21 0,0-21 0,0 1 15,0-1-15,0 21 0,0-21 16,0 0-16,0 1 0,0-1 0,21-21 15,-21 21-15,21-21 0,0 0 16,0 0-16,0 0 0,1 0 0,-1 0 16,21 0-16,-21-21 0,0 0 0,1-1 15,-1 1-15,0 21 0,0-42 16,0 21-16,0 0 0,1-1 16,-1 1-16,0 0 0,0 0 0,-21 0 15,0 0-15,21-1 0,-21 44 31,0-1-15,0 0-16,0 0 0,0 0 16,0 0-16,0 1 0,0-1 15,0 0-15,0 0 0,21-21 0,-21 21 16,22 0-16,-1-21 0,0 0 16,0 0-16,0 0 0,0 0 15,1 0-15,-1 0 0,0 0 0,0 0 0,0-21 16,0 21-16,1-21 15,-1 0-15,0 21 0</inkml:trace>
  <inkml:trace contextRef="#ctx0" brushRef="#br1" timeOffset="163043.04">17484 13907 0,'21'0'0,"-42"0"0,21 0 31,-22 0-31,1 0 16,0 21-16,0-21 0,0 21 16,0 0-16,-1 0 0,1 0 0,0 22 15,0-22-15,21 0 0,0 0 16,0 0-16,0 1 0,0-1 16,0 0-16,0 0 15,21-21-15,0 0 16,0 0-16,1 0 0,-1 0 0,0 0 15,0 0-15,0 0 0,0 0 16,1-21-16,-1 0 0,-21 0 16,21-1-16,-21 1 0,0 0 0,0 0 15,0-21-15,0 20 0,0 1 16,-21-21-16,0 21 0,-1 0 16,1-1-16,0 1 15,0 21-15,63 0 31,-21 0-31,1 0 16,-1-21-16,0 21 0,21-21 0,-21 21 16,22-21-16,-22 21 0,21-21 0,-21-1 15,22 22-15,-1-21 0,-21 0 16,0 21-16,1-21 0,-1 21 0,-21-21 16,0 42 15,0 0-16,0 0-15,-21 0 16,-1 1-16,22-1 0,-21 0 0,21 0 16,0 21-16,0-20 0,-21 20 0,21 0 15,-21-21-15,21 22 0,0-1 16,0 0-16,-21 1 0,21-1 0,0 22 16,0-22-16,0 21 0,0-20 0,0 20 15,0 1-15,0-22 0,21 22 16,-21-1-16,21-21 0,0 22 0,-21-1 15,21 1-15,1-1 0,-22 1 0,21-1 16,0 1-16,0-1 16,-21 1-16,21-22 0,0 22 0,-21-22 15,0 0-15,0 1 0,0-22 0,0 21 16,0-21-16,0 1 0,-21-1 0,0-21 16,0 0-16,0 0 0,42 0 15,-42 0-15,-22 0 0,1 0 0,-21-21 16,20-1-16,1 1 0,0 0 0,-1-21 15,22 21-15,0-22 0,0-20 16,0 20-16,21-20 0,0-1 0,0 1 16,0-1-16,0 1 0,0-22 0,0 1 15,21 20-15,0-21 0,0 1 16,21-1-16,-20 0 0,-1 1 16,0 20-16,21 1 0,-21 20 0,22-20 15,-22 21-15,0 20 0,0-20 16,0 21-16,1 0 0,-1 0 0,0 21 15,0 0-15,-21-22 0,21 22 16,-42 0 15,0 22-31,0-1 16</inkml:trace>
  <inkml:trace contextRef="#ctx0" brushRef="#br1" timeOffset="163526.76">13906 15409 0,'0'0'0,"0"-42"16,-21 42-1,21-21-15,0 42 16,0 0 0,0 0-16,0 22 15,0-22-15,0 0 0,0 21 16,0-20-16,0 20 0,0-21 0,0 0 16,0 0-16,0 22 0,0-22 15,0 0-15,0 0 0,0 0 16,0-42 15,0 0-15,0 0-16,0 0 0,0 0 15</inkml:trace>
  <inkml:trace contextRef="#ctx0" brushRef="#br1" timeOffset="163863.57">13906 15113 0,'-42'21'16,"42"0"-16,0 1 16,0-1-16,0 0 15,0 0-15,21-21 16,0 0-16,1 0 16,-1-21-16,21 21 0,-21-21 15,0 0-15,1-1 0,-1 1 0,0 0 16,0 0-16,-21 0 0,0 0 15,0-1-15,0 1 0,-21 21 16,0-21-16,0 21 16,-1 0-16,1 0 0,0 0 15,0 0-15,0 21 0,0 0 0,-1 1 16,22-1-16,0 0 16,-21 21-16,21-21 0,0 1 0,0-1 15,0 0-15,0 0 0,21-21 0,1 21 16,-1 0-16,0-21 0,21 0 15,1 0-15,-22 0 0</inkml:trace>
  <inkml:trace contextRef="#ctx0" brushRef="#br1" timeOffset="166630.88">14584 15219 0,'-21'42'16,"21"-21"-16,0 1 15,0 20-15,0-21 0,-22 0 16,22 0-16,0 22 0,0-22 0,0 0 16,0 0-16,0 0 0,0 1 15,0-1-15,0 0 0,0 0 0,0 0 16,-21-21 15,21-21-15,0 0-16,0 0 15,0 0-15,0-1 0,0 1 16,0-21-16,0 21 0,0-22 0,0 22 16,0-21-16,21 0 0,1 20 15,-1-20-15,0 21 0,0-21 0,0 20 16,0 1-16,1 0 0,-1 21 0,21 0 16,-21 0-16,0 0 0,1 0 15,20 21-15,-21 0 0,0 1 0,0-1 16,1 21-16,-22-21 0,21 22 15,0-22-15,-21 21 0,21 0 16,-21-20-16,0 20 0,0-21 0,0 21 0,0-20 16,0-1-16,0 0 0,0 0 15,0 0-15,21-21 16,0 0-16,1 0 16,-1 0-16,0 0 15,-21-21-15,21 0 0,0 0 0,0 0 16,22-1-16,-22-20 0,0 21 15,0-21-15,0-1 0,22 1 0,-22 21 16,0-22-16,0 1 0,0 21 16,1 0-16,-22 0 0,0-1 0,0 1 15,-22 42 17,1 1-32,21-1 0,0 0 0,-21 0 0,21 0 15,0 0-15,0 22 0,0-22 16,0 0-16,0 0 0,0 0 15,0 1-15,21-1 0,-21 0 0,0 0 16,21-21-16,-21 21 0,22 0 0,-22 1 16,-22-22 15,1 0-15,0 0-16,0 0 0,0-22 15,0 22-15,-1-21 0,22 0 0,-21 21 0,0 0 16,21-21-16,-21 21 15,21 21 1,0 0 0,0 0-16,0 1 15,0-1-15,21-21 0,0 21 16,0-21-16,1 0 16,-1 21-16,21-21 0,-21 0 0,0 0 15,1 0-15,-1 0 0,0 0 0,0-21 16,21 21-16,-20-21 0,-1 0 15,0 21-15,0-22 0,0 1 0,0 0 16,-21-42-16,22 41 16,-22-20-16,0 21 0,0 0 15,0-22-15,0 22 0,0 0 0,0 0 16,-22 21 0,1 0-16,21 21 0,-21 0 15,21 0-15,-21 1 0,21-1 0,0 21 16,-21-21-16,21 0 0,0 22 15,0-22-15,0 0 0,0 0 0,0 0 16,0 1-16,0-1 0,21-21 0,-21 21 16,21-21-16,0 0 0,0 0 15,1 0-15,-1 0 0,0 0 16,0-21-16,0 21 16,0-21-16,1-1 0,-1 1 0,0 0 15,0 0-15,0 0 0,-21 0 0,0-1 16,21 1-16,-21 0 0,0 0 15,22 21-15,-22-21 0,0 42 32,0 0-17,0 0-15,0 0 0,0 1 0,0-1 16,0 0-16,0 0 16,0 0-16,21-21 15,0 21-15,0-21 0,0 0 0,0 0 16,1 0-16,-1 0 15,0 0-15,0-21 0,0 21 0,0-21 16,1 0-16,-1 21 0,-21-21 0,21 0 16,0-1-16,-21 1 15,0 0-15,21 0 0,-21 0 16,0 42 15,0 0-31,0 0 0,0 0 16,0 1-16,0-1 0,0 0 15,0 0-15,0 0 0,0 0 16,0 1-16,21-22 16,1 0-16,20 0 15,-21 0-15,0 0 0,0 0 16,1 0-16,20 0 0,-21-22 0,0 22 16,0-21-16,1 0 0,-1 0 15,-21 0-15,21 0 0,0-1 0,-21-20 16,21 0-16,-21-1 0,0 1 0,0-21 15,0 20-15,21 1 0,-21-22 16,0 22-16,22 0 0,-22-1 16,0 22-16,0-21 0,0 21 0,0 42 31,0 0-31,0 0 0,0 0 16,0 22-16,-22-1 0,1 0 15,21 1-15,-21-1 0,21 0 16,-21 1-16,21-1 0,0 0 0,0-20 15,0 20-15,0-21 0,0 21 16,0-20-16,0-1 0,21 0 0,0-21 16,-21 21-16,21-21 0,1 21 0,-1-21 15,0 0-15,0 0 16,0 0-16,0-21 0,-21 0 0,22 21 16,-1-21-16,0 0 0,0-1 0,0 1 15,-21 0-15,21 0 0,-21 0 16,22 0-16,-22-1 0,0 1 15,0 0-15,0 0 0,0 42 32,0 0-32,0 0 15,0 1-15,-22-1 0,22 0 16,0 0-16,0 0 0,0 0 0,0 1 16,0-1-16,0 0 0,0 0 15,0 0-15,22-21 16,-22 21-16,21-21 0,0 0 0,0 0 15,0 0-15,0 0 0,1 0 0,-1 0 16,0-21-16,0 0 0,0 21 16,0-21-16,1 0 0,-1 0 15,0-1-15,21 1 0,-21 0 0,1-21 16,-22 21-16,21-1 0,0 1 16,-21 0-16,0 0 0,0 42 31,0 0-16,0 0-15,0 1 0,-21-1 0,21 0 16,0 0-16,-21 0 0,21 0 16,0 1-16,0-1 0,0 0 15,21 0-15,0-21 16,0 0-16,0 0 0,0 0 16,1 0-16,-1 0 15,0 0-15,-21-21 0,21 0 16,-21 0-16,0-1 15,0 1-15,0 0 0,0 0 16,0 0-16,-21 0 0,0-1 0,21 1 16,-21 21-16,-1 0 0,1-21 15,0 21-15,0 0 0,0 0 16,21 21 0,21-21-1,0 0-15,0 0 16,0 0-16,1 0 0,-1 0 15,21-21-15,-21 0 0,0 21 16,1-21-16,20 21 0,-21 0 0,21-21 16,1 21-16,-22 0 0,0 0 15,21 0-15,-20 0 0,-1 0 0,0 0 16,0 21-16,-21 0 0,0 0 16,0 0-16,0 0 15,0 1-15,0-1 0,0 0 0,0 0 16,0 0-16,0 0 0,0 1 0,0-1 15,0 0-15,0 0 0,0 0 16,0 0-16,0 1 0,21-44 63,-21 1-63,21 21 15,-21-21-15,22 0 0,-22 0 0,21-22 16,0 22-16,0 0 0,0-21 0,0-1 15,1 22-15,-1-21 0,0 21 16,0-22-16,0 22 0,22 0 0,-22 0 16,0 21-16,0 0 0,0 0 15,-21 21-15,0 0 16,0 0-16,0 1 0,0 20 0,0-21 16,0 21-16,0-20 0,0-1 15,-21 21-15,21-21 0,0 0 16,0 1-16,0-1 0,0 0 0,0 0 15,21-21-15,0 0 0,1 0 16,-1 0-16,0 0 0,0 0 16,21 0-16,-20 0 0,-1 0 0,0 0 15,0-21-15,21 21 0,-20-21 0,-1 0 16,0 21-16,-21-22 0,21 1 16,0 0-16,-21 0 0,21-21 0,-21 20 15,0 1-15,0 0 0,0 0 0,0 0 16,0 0-16,0-1 15,-21 22-15,0-21 0,-21 0 16,21 21-16,-1-21 0</inkml:trace>
  <inkml:trace contextRef="#ctx0" brushRef="#br1" timeOffset="166926.71">17822 14669 0,'0'0'0,"-21"0"16,21 21 15,0 0 16,-42-21-16,21 21-31,-1-21 0</inkml:trace>
  <inkml:trace contextRef="#ctx0" brushRef="#br1" timeOffset="167206.56">16595 14965 0,'21'0'47,"0"0"-47,0 0 0,0 0 15,0 0-15,1 0 0,-1 0 0,0 0 16,0 0-16,0 0 16,0 0-16,1 0 15,-1 0-15</inkml:trace>
  <inkml:trace contextRef="#ctx0" brushRef="#br2" timeOffset="176938.71">19748 2138 0,'-21'0'0,"0"0"15,0 0-15,0 0 0,0 0 16,-1 0-16,1 0 0,0 0 0,0 0 16,0 0-16,0 0 0,-1 0 0,22 21 46,22-21-30,-1 0-16,0 0 0,0 21 16,21-21-16,1 0 15,-1 0-15,0 0 0,1 0 0,-1 0 16,22 21-16,-22-21 0,21 0 16,1 0-16,-22 0 0,22 0 0,-1 0 15,1 0-15,-22 0 0,0 0 0,1 0 16,-1 0-16,0 0 0,-20 0 15,-1 0-15,-21-21 63,0 0-63,-21 21 16,-1 0-16</inkml:trace>
  <inkml:trace contextRef="#ctx0" brushRef="#br2" timeOffset="177294.51">20341 2011 0,'0'21'31,"21"-21"-15,0 0-1,1 21-15,-1-21 0,21 0 0,-21 0 16,22 0-16,-1 0 0,-21 0 16,21 21-16,-20-21 0,-1 0 0,0 22 15,0-22-15,0 21 0,-21 0 16,0 0-16,0 0 0,-21 0 16,-21 1-16,21-1 0,-22 0 15,1 0-15,0 21 0,-1-20 0,1-1 16,0 21-16,-1-21 0,1 22 0,0-22 15,-1 0-15,22 0 0,0 0 16,-21 0-16,20 1 16,22-44 15</inkml:trace>
  <inkml:trace contextRef="#ctx0" brushRef="#br2" timeOffset="179946.99">21442 1693 0,'21'-21'16,"-42"42"-16,42-63 0,-21 0 16,0 21-16,0-1 0,0 1 0,0 0 15,0 0-15,0 0 16,-21 42 15,21 0-31,-21 0 0,21 22 0,0-1 16,0 0-16,-22 1 0,22-1 15,0 0-15,-21 22 0,21-22 0,0 0 16,0 1-16,0-1 0,0 0 16,0-20-16,0 20 0,0-21 15,0 0-15,0 0 0,0 1 0,0-1 16,0 0-16,21-21 0,1 0 16,-1 21-16,0-21 0,0 0 0,0 0 15,0 0-15,1 0 0,20-21 16,-21 21-16,0-21 0,22 0 0,-22-1 15,21 1-15,-21-21 0,22 21 0,-22-22 16,0 22-16,21-21 0,-21 0 16,1-1-16,-1-20 0,0 20 15,0 1-15,0-21 0,-21 20 16,0 1-16,21 0 0,-21-1 0,0 1 0,0 21 16,0 0-16,0-1 15,-21 22 1,0 22-1,0 20-15,0-21 0,0 21 0,21 1 16,-22 20-16,1-20 0,0-1 16,21 21-16,-21-20 0,21-1 15,-21 0-15,21 1 0,0-22 0,0 21 16,0-21-16,0 1 0,0-1 0,21 0 16,0 0-16,0-21 0,0 0 0,1 21 15,-1-21-15,0 0 0,21 0 16,-21 0-16,1 0 0,20-21 0,-21 21 15,0-21-15,22 0 16,-22 0-16,0-1 0,0 1 0,0 0 16,0 0-16,1-21 0,-22 20 15,21 1-15,-21-21 0,0 21 0,0 0 16,0-1-16,-21 44 31,21-1-31,-22 0 16,1 0-16,21 0 0,0 22 0,-21-22 15,21 0-15,-21 21 0,21-21 0,-21 1 16,21-1-16,0 0 0,0 0 16,0 0-1,0-42 17,0 0-17,21 0-15,0 0 0,-21-1 16,0 1-16,21 0 0,0-21 0,1 21 15,-22-1-15,21-20 0,0 21 16,-21 0-16,21 21 0,0-21 0,0 21 16,1 0-16,-1 21 15,0 0 1,-21 0-16,0 0 0,0 22 16,0-22-16,0 0 0,0 0 0,0 21 15,0-20-15,0-1 16,0 0-16,0 0 0,21 0 15,-21 0-15,21-21 0,0 22 16,1-22-16,-1 0 0,0 0 16,0 0-16,0 0 0,22 0 0,-22-22 15,0 22-15,0-21 0,21 0 16,-20 0-16,-1 0 0,0 0 16,0-1-16,0 1 0,0-21 0,1 21 15,-1-22-15,0 1 0,-21 21 16,0 0-16,0 0 0,21-1 0,-21 1 15,0 0-15,0 42 16,-21 0 0,0 1-16,21-1 0,-21 21 15,21-21-15,-22 0 0,22 22 0,0-22 16,0 21-16,0-21 0,0 1 16,0-1-16,0 0 0,0 0 0,0 0 15,22-21-15,-1 21 0,0-21 16,0 0-16,0 0 0,0 22 0,22-22 15,-22 0-15,21 0 0,1 0 0,-1 0 16,0-22-16,1 1 16,-1 21-16,-21-21 0,21 0 0,1 0 15,-22 0-15,21-1 0,-21-20 16,1 21-16,-1 0 0,-21-22 0,0 22 16,0-21-16,0 21 0,0 0 15,0-1-15,0 1 0,-21 21 0,-22 0 16,22 0-16,0 0 0,0 0 15,-22 21-15,22 1 0,-21-1 0,21 0 16,-22 0-16,22 21 0,0-20 0,0 20 16,0-21-16,0 0 15,21 0-15,0 1 0,0-1 0,0 0 0,0 0 16,21 0 0,0-21-16,0 21 0,0-21 0,0 0 15,22 0-15,-22 0 0,21 0 16,-21-21-16,1 0 0,20 21 0,-21-21 15,0 0-15,22 0 0,-22-1 0,0 1 16,0 0-16,-21-21 0,21 21 16,0-1-16,-21 1 0,0 0 0,0 0 15,0 42 17,-21 0-32,21 0 0,-21 22 15,0-22-15,21 21 0,-21-21 0,0 22 16,21-22-16,-22 21 0,22 1 15,-21-1-15,21 0 0,-21 1 16,21 20-16,0-21 0,0 1 0,0 20 16,0-20-16,0-1 0,0 0 15,0 1-15,0-1 0,21-21 0,-21 21 16,21-20-16,-21-1 0,0 0 16,0 0-16,0 0 0,22-21 0,-22 21 15,21-21 1,-21-21-1,0 0-15,21 0 0,-21 0 16,21 0-16,-21-22 0,21 22 0,0-21 16,-21-22-16,22 22 15,-1-22-15,0 1 0,0-1 0,-21 1 16,21-1-16,0 1 0,1-1 16,-1 22-16,-21-21 0,0-1 0,0 22 15,0-1-15,21 1 0,-21 21 16,0-21-16,0 20 0,0 1 15,-21 42 1,21 1 0,0 20-16,0-21 15,0 0-15,-21 0 0,21 1 0,0 20 16,0-21-16,0 0 0,0 0 16,0 1-16,0-1 15,21-21-15,0 0 16,0 0-16,0 0 15,0 0-15,1 0 0,-1 0 16,0-21-16,-21-1 0,21 1 16,0 0-16,0 0 0,-21 0 0,22 0 15,-1-22-15,-21 22 0,0 0 0,21 0 16,-21 0-16,21 21 0,-21-22 16,0 44-1,0-1 1,0 0-16,0 0 0,0 0 15,0 0-15,-21 1 16,21-1-16,0 0 0,0 0 0,0 0 16,0 0-16,0 1 15,21-22 1,0 0-16,0 0 0,1 0 16,-1 0-16,0 0 0,0-22 15,0 1-15,0 21 0,1-21 16,-1 0-16,0-21 0,0 20 15,0 1-15,0-21 0,-21 21 16,0-22-16,22 22 0,-22 0 0,0 0 16,0 0-16,-22 21 15,1 21 1,0-21-16,0 42 0,21-21 0,-21 22 16,0-22-16,-1 21 0,22-21 0,0 22 15,0-22-15,0 21 0,0-21 16,0 1-16,0-1 0,22 0 15,-1 0-15,0-21 0,0 0 16,0 0-16,0 0 0,1 0 0,20 0 16,0 0-16,-21 0 0,22-21 15,-22 21-15,0-21 0,21 0 16,-20-1-16,-1 1 0,0 0 0,-21 0 0,0 0 16,0 0-16,0-1 15</inkml:trace>
  <inkml:trace contextRef="#ctx0" brushRef="#br2" timeOffset="180170.86">23262 1566 0,'0'0'0,"-21"0"15,0 0-15,42 0 63</inkml:trace>
  <inkml:trace contextRef="#ctx0" brushRef="#br2" timeOffset="181778.94">25548 1884 0,'21'-21'0,"-42"42"0,63-63 15,-42 20-15,0 1 16,0 0-16,0 0 0,0 0 16,0 0-16,0-1 0,-21 22 15,0-21-15,0 21 0,0 0 0,-22 0 16,22 0-16,-21 0 16,21 21-16,-22 1 0,22-1 0,-21 0 15,0 21-15,20-21 0,1 22 16,-21-22-16,21 21 0,21-21 0,0 22 15,-21-22-15,21 0 0,0 0 0,0 0 16,0 1-16,21-22 0,0 21 16,0-21-16,0 0 0,0 0 0,1 0 15,-1 0-15,0 0 0,0 0 16,0 0-16,0 0 0,1-21 0,-1-1 16,0 1-16,-21 0 0,21-21 15,0 21-15,-21-22 0,21 1 16,1 0-16,-22-1 0,0-20 15,21 20-15,0-20 0,-21 21 0,21-1 16,-21 1-16,21 0 0,0 20 0,-21 1 16,0 0-16,0 0 0,-21 21 15,0 21-15,21 0 16,-21 0-16,0 22 0,21-1 16,-21 0-16,21 1 0,0-1 0,0 22 15,0-22-15,0 0 0,0 1 16,0-1-16,0 0 0,0 1 0,0-22 15,0 21-15,21-21 0,0 0 16,0 1-16,0-1 0,0-21 16,1 21-16,-1-21 0,0 0 0,21 0 15,-21 0-15,22 0 0,-22 0 16,21 0-16,1 0 0,-22-21 0,21 0 16,0-1-16,-20 1 0,20 0 15,-21 0-15,0-21 0,0 20 0,-21-20 16,0 0-16,0-1 0,0 22 15,0-21-15,0 21 0,0 0 0,-21 21 16,0 0-16,0 0 16,0 0-16,0 21 0,-1 0 0,-20 0 15,21 0-15,0 22 0,21-22 16,-21 0-16,21 0 0,-22 0 16,22 0-16,0 1 0,0-1 15,0 0-15,22-21 16,-1 0-16,0 0 0,0 0 15,0 0-15,0 0 0,1 0 16,-1-21-16,0 0 0,0 21 0,0-22 16,-21 1-16,21-21 0,1 21 15,-1 0-15,-21-22 0,21 22 0,-21 0 16,21 21-16,-21-21 0,0 42 16,0 0-1,-21 21-15,0-20 16,21-1-16,-21 0 0,21 21 15,-22-21-15,22 1 0,0-1 16,0 0-16,0 0 0,0 0 16,22-21-16,-1 0 0,0 0 15,0 0-15,21 0 0,-20 0 0,-1 0 16,0-21-16,0 21 0,0-21 16,0 0-16,1 0 0,-1-22 0,0 22 15,0-21-15,0-1 0,0 1 0,1 0 16,-22-22-16,21 22 0,0 0 15,0-1-15,-21-20 0,0 42 0,0-22 16,21 1-16,-21 21 0,0 0 16,-21 21-1,0 0 1,21 21-16,-21 0 0,0 0 0,21 0 16,-22 22-16,1-1 0,0 0 15,21 1-15,-21-1 0,21 0 0,-21 1 16,21 20-16,-21-42 0,21 22 15,0-1-15,0-21 0,0 21 0,0-20 16,0-1-16,0 0 0,21-21 16,0 21-16,0-21 0,0 0 15,0 0-15,1 0 16,-1 0-16,0 0 0,0-21 0,0 0 16,-21 0-16,21-1 0,1 1 15,-1 0-15,0 0 0,-21-21 16,21 20-16,-21 1 0,21 0 0,-21 0 15,-21 42 17,0 0-32,0 0 0,0-21 15,21 22-15,0-1 0,0 0 0,-22-21 16,22 21-16,0 0 16,22-21 15,-1 0-16,0-21-15,0 0 16,-21 0-16,21 21 0,-21-21 16,21 21-16,-21-22 0,0 44 31,0-1-31,0 0 0,-21 0 16,21 0-16,0 0 15,0 1-15,0-1 0,0 0 31,21-21-31,1 0 16,-1 0-16,0-21 0,0 21 16,0-21-16,0-1 0,1 1 0,-22 0 15</inkml:trace>
  <inkml:trace contextRef="#ctx0" brushRef="#br2" timeOffset="182066.77">26056 1545 0,'106'0'31,"-64"0"-31,1 0 0,-22 0 16,21 0-16,0-21 0,1 21 0,-1-21 15,0 21-15,1 0 0,-1-21 16,0 21-16,-20 0 0,20 0 0,-21 0 16,0 0-16,-42 0 31,0 0-31,-21 0 16,20 21-16,-20-21 0</inkml:trace>
  <inkml:trace contextRef="#ctx0" brushRef="#br2" timeOffset="182867.31">18944 2900 0,'0'0'0,"0"21"16,0 0-1,21-21-15,0 0 16,22 0-16,-1 0 0,22 0 0,-22 0 16,21 0-16,22 0 0,-21 0 15,20 0-15,1 0 0,-22 0 0,22 0 16,-21 0-16,-1 0 15,-21 0-15,1 0 0,-1 0 0,-21 0 16,0 0-16,-21-21 0,0 0 31,-21 21-31,0 0 0,0-21 0,0 21 16,0 0-16,-1-21 0,1 21 16,0 0-16,21-22 0,-21 22 15,42 0 32,0 0-47,0 0 0,-21 22 16,22-1-16,-22 0 15,0 0-15,0 0 0,0 0 16,0 1-16,-22-1 0,1 0 0,0 0 16,0-21-16,0 21 0,21 0 15,-21-21-15,21 22 0,21-22 31,0 0-31</inkml:trace>
  <inkml:trace contextRef="#ctx0" brushRef="#br2" timeOffset="183295.07">20362 2921 0,'0'-21'0,"0"42"0,-21-42 0,21 0 16,-21 21-16,21-21 15,0-1-15,0 1 16,21 21-16,0 0 16,0 0-16,22 0 0,-22 0 0,0 21 15,0 1-15,22-22 0,-22 21 0,0 0 16,0 0-16,0 21 15,-21-20-15,0-1 0,21 0 0,-21 0 16,0 0-16,0 0 0,0 1 16,0-1-16,-21 0 0,0-21 15,0 0-15,0 0 16,21-21 0,0 0-16,0-1 15,0 1-15,0 0 16,0 0-16,21 0 0,0-22 0,0 22 15,-21 0-15,21 0 0,1 0 16,-22 0-16,21-1 0,0 1 0,0 21 16,0 0-16,0-21 0,1 21 0,-1 0 15,0 0-15,0 0 16</inkml:trace>
  <inkml:trace contextRef="#ctx0" brushRef="#br2" timeOffset="183662.94">21040 2963 0,'0'0'16,"21"0"15,0 0-31,-21-21 16,21 0-16,0 21 0,0 0 15,1-21-15,-1 21 0,0-21 16,-42 21 15,0 0-31,-1 0 16,1 21-16,0 0 0,0 0 16,0 0-16,21 1 0,-21-1 0,21 0 15,-22 0-15,22 0 16,0 0-16,0 1 0,0-1 0,0 0 0,22 0 15,-1 0 1,0-21-16,0 0 0,21 0 0,-20 0 16,-1 0-16,21 0 0,-21 0 0,22-21 15,-1 0-15,-21 21 0</inkml:trace>
  <inkml:trace contextRef="#ctx0" brushRef="#br2" timeOffset="184306.69">21569 2921 0,'0'-21'0,"-43"127"0,86-191 0,-43 85 31,0 21-15,0 0-16,-21 1 0,21-1 15,0 0-15,0 0 16,0 0-16,0 0 0,0 1 0,0-1 16,0 0-16,0 0 15,0-42 32,0 0-47,0 0 0,0-1 16,0 1-16,21 0 15,-21-21-15,21 21 0,0-1 16,-21 1-16,21 0 0,0 0 0,1 0 16,-1 0-16,0-1 0,0 1 15,0 21-15,0 0 0,1 0 16,-1 0-16,0 21 0,-21 1 15,21-1-15,-21 0 0,0 0 0,0 0 16,0 0-16,0 1 0,0-1 16,0 0-16,0 0 0,0 0 0,0 0 15,0 1-15,0-1 16,0 0-16,-21-21 16,0 0-16,0 0 15,21-21 1,0 0-16,0-1 0,0 1 15,21 0-15,0 0 16,0 0-16,0-22 0,0 22 16,1 0-16,-1 0 0,0 0 0,0 0 15,21-1-15,-20 1 0,-1 21 16,0 0-16,0 0 0,0 21 16,-21 1-16,21-1 0,-21 0 15,22 0-15,-22 0 0,0 0 0,0 1 16,0-1-16,0 0 0,0 0 0,0 0 15,0 0-15,0 1 16,-22-22-16,1 0 16,42-22 31</inkml:trace>
  <inkml:trace contextRef="#ctx0" brushRef="#br2" timeOffset="185327.1">22542 2815 0,'0'0'0,"-105"43"31,83-22-31,1-21 16,0 21-16,0 0 0,0 0 15,0 0-15,-1 1 0,1-1 0,21 0 16,0 0-16,0 0 0,0 0 15,0 1-15,0-1 16,21-21-16,1 0 0,-1 21 0,0-21 16,0 0-16,0 0 0,22 0 15,-22 0-15,21 0 0,-21 0 0,22-21 16,-22 21-16,0-21 0,0-1 0,0 1 16,-21 0-16,0 0 0,21 0 15,-21 0-15,0-1 0,0-20 0,0 21 16,0 0-16,-21 0 15,0-1-15,0 1 0,0 21 0,0 0 16,-22 0-16,22 0 0,0 0 0,-21 21 16,20 1-16,1-1 0,-21 0 15,21 0-15,0 0 0,21 0 0,0 1 16,0-1-16,0 0 0,0 0 16,0 0-16,0 0 0,21 1 15,0-22-15,0 0 0,0 0 0,0 0 16,22 0-16,-22 0 0,21 0 15,-21 0-15,22 0 0,-22 0 0,21 0 16,-21 0-16,22-22 0,-22 22 16,0-21-16,21 0 0,-20 0 15,-1 21-15,0-21 0,-21 0 0,0-1 16,21 1-16,-21 0 0,0 0 16,0 0-16,0 42 31,0 0-31,-21 0 15,21 0-15,0 1 0,-21-1 0,21 0 16,0 0-16,0 0 16,0 0-16,0 1 0,21-22 31,0 0-31,0 0 0,0 0 0,1 0 16,-1 0-16,0 0 15,0 0-15,0-22 0,0 22 16,1-21-16,-1 0 0,0 0 15,-21 0-15,21 0 0,-21-1 16,21 22 0,-21 22-1,0-1 1,0 0-16,0 0 0,0 0 16,0 0-16,0 1 15,0-1 1,21-21-1,1 0-15,-1 0 0,0 0 16,0 0-16,0 0 0,0 0 0,1-21 16,-1 21-16,21-22 0,-21 22 15,0-21-15,1 0 0,-22 0 0,21 0 16,-21 0-16,21 21 0,-21-22 0,0 1 16,0 0-1,-21 21-15,0 0 16,-1 21-16,1-21 0,21 21 15,0 1-15,0-1 0,-21-21 0,21 21 16,0 0-16,-21 0 0,21 0 16,0 1-1,21-22 1,0 0 0,-21-22-16,21 1 15,1 21-15</inkml:trace>
  <inkml:trace contextRef="#ctx0" brushRef="#br2" timeOffset="186742.79">24299 3069 0,'43'0'16,"-22"0"0,0 0-16,-21-21 15,21 0-15,-21 0 0,0 0 16,0-1-16,0 1 16,0 0-16,0 0 0,0 0 15,-21 21-15,0 0 0,0-21 0,-1 21 16,1 0-16,0 0 15,0 21-15,-21 0 0,20 0 0,1 0 16,0 0-16,0 1 0,21-1 16,-21 0-16,21 0 0,-21 0 15,21 0-15,0 1 0,0-1 16,21-21 0,0 0-16,0 0 0,0 0 0,0 0 15,22 0-15,-22 0 0,0 0 16,0 0-16,0-21 0,1-1 0,-1 22 15,0-21-15,-21 0 0,21 0 16,0 0-16,-21 0 0,21-22 0,-21 22 16,0-21-16,22-1 0,-22 1 0,21 0 15,-21-1-15,0 22 0,0-21 16,0 0-16,0 20 0,0 1 0,0 0 16,0 42-1,-21 22 1,21-22-16,-22 21 0,1-21 15,21 22-15,0-1 0,0-21 0,0 21 16,0 1-16,0-22 0,0 21 0,0-21 16,0 1-16,0-1 0,0 0 15,0 0-15,0 0 0,21-21 0,-21 21 16,22-21-16,-1 0 0,0 0 16,0 0-16,0 0 0,22 0 0,-22 0 15,0 0-15,21 0 0,-21-21 16,1 0-16,-1 21 0,21-21 0,-21 0 15,0 0-15,1-1 0,-22 1 16,21 0-16,-21 0 0,21 21 16,-21-21-16,0 42 31,-21 0-31,0 0 0,21 0 16,-22 1-16,22-1 0,-21 0 15,21 0-15,0 0 16,21-21-1,1 0-15,-1 0 16,0 0-16,21 0 0,-21 0 16,1 0-16,-1 0 0,21 0 15,-21-21-15,0 21 0,1-21 16,-1 0-16,0 0 0,-21-1 16,21 22-16,-21-21 15,0 42 16,-21 1-31,21-1 16,0 0-16,0 0 16,0 0-1,21-21-15,0 0 16,0 0-16,1 0 0,-1 0 16,0 0-16,0 0 0,0 0 0,22-21 15,-22 0-15,0 21 0,-21-21 16,21 21-16,0-21 0,-21-1 15,21 22-15,-21-21 0,0 0 0,0 0 16,-21 21 15,0 0-31,21 21 16,-21 0-16,21 0 0,0 1 0,0-1 16,-21 0-16,21 21 0,-21-21 0,21 22 15,-22-1-15,22 0 16,0 1-16,0-1 0,0 0 0,0 1 15,0 20-15,0-20 0,-21-1 16,21 0-16,0 1 0,0-1 0,-21 0 16,21-21-16,0 22 0,0-22 0,0 0 15,-21 0-15,21 0 0,0 1 16,0-1-16,0-42 31,0-1-15,0 1-16,0 0 0,21 0 15,-21-21-15,0 20 0,21-20 0</inkml:trace>
  <inkml:trace contextRef="#ctx0" brushRef="#br2" timeOffset="187038.62">25421 3027 0,'0'0'0,"0"-42"0,0 20 0,0 1 15,0 0-15,0 0 16,0 0-16,0 0 0,21 21 15,0-22-15,1 22 16,-1 0-16,0 0 0,0 0 0,0 0 16,22 0-16,-22 0 0,0 0 15,0 0-15,-21 22 0,0-1 0,0 0 16,0 0-16,0 0 0,0 0 0,-21 1 16,0-1-16,0 0 15,-1 0-15,-20-21 0,21 21 0,0 0 16,0-21-16,-22 0 0,22 22 15,0-22-15,0 0 16,21-22 0,0 1-1,21 21-15,0-21 0</inkml:trace>
  <inkml:trace contextRef="#ctx0" brushRef="#br2" timeOffset="187498.38">25929 2477 0,'0'0'0,"0"-22"0,0 44 31,-21-1-31,21 0 0,-21 0 16,21 21-16,-21-20 0,21 20 15,-22-21-15,22 21 0,0 1 0,0-22 16,0 21-16,-21-21 0,21 22 15,0-22-15,0 0 0,0 21 0,0-20 16,0-1-16,0 0 0,0 0 16,0 0-16,21-21 15,1 0-15,-1 0 16,0 0-16,0 0 0,0 0 16,0-21-16,1 0 0,-22 0 15,21 0-15,0 21 0,0-22 16,-21 1-16,0 0 0,21 21 0,-21 21 31,-21 0-15,21 1-16,0-1 15,-21 0-15,21 0 0,0 0 16,0 0 15,0-42-15,21 0-1,-21 0-15,0 0 16,21 21-16</inkml:trace>
  <inkml:trace contextRef="#ctx0" brushRef="#br2" timeOffset="187667.29">26098 2773 0,'-42'-21'15,"84"84"-15,-42-105 16,-63 21-1,63 42 1,21-21 15,0 0-15</inkml:trace>
  <inkml:trace contextRef="#ctx0" brushRef="#br2" timeOffset="187951.13">26331 2794 0,'21'0'31,"-42"0"-15,0 0 0,0 21-16,0 0 0,0 1 15,-1-1-15,1 0 0,0 0 16,21 0-16,-21 0 0,21 1 15,0-1-15,0 0 0,0 0 16,0 0-16,21-21 16,0 0-16,0 0 0,1 0 15,20 0-15,-21 0 0,0 0 0,22 0 16,-22 0-16,21 0 0,-21 0 16,0 0-16,22-21 0,-22 0 15,0 21-15</inkml:trace>
  <inkml:trace contextRef="#ctx0" brushRef="#br2" timeOffset="188770.66">26670 2921 0,'0'-42'16,"0"-22"0,0 170-16,-21-212 15,0 106-15,-1 0 16,1 21-16,0 1 0,0-1 0,0-21 16,0 21-16,21 0 0,-22 0 15,1 0-15,21 1 0,0-1 0,0 0 16,0 0-16,0 0 15,21-21 17,1 0-32,-1 0 15,0 0-15,0-21 0,0 0 16,-21 0-16,21 0 0,1-1 16,-22 1-16,0 0 15,21 21-15,-21 21 31,-21 0-15,21 1-16,0-1 0,0 0 16,0 0-16,21-21 47,0 0-47,0 0 15,0 0-15,0-21 0,1 21 16,-22-21-16,21 0 0,0-1 15,0 1-15,-21 0 0,21 0 0,0 0 16,1-22-16,-22 22 0,0-21 16,21 0-16,-21 20 0,0 1 0,0 0 15,0 0-15,0 0 16,-21 21-16,21 21 16,-22 0-16,1 0 0,0 22 15,21-22-15,-21 0 0,0 0 16,21 0-16,0 22 0,0-22 0,-21 0 15,21 0-15,0 0 0,0 0 16,0 1-16,0-1 0,21 0 16,0-21-1,0 0-15,0 0 16,0 0-16,1 0 16,-1 0-16,0 0 0,0-21 0,0 21 15,0 0-15,1-21 0,-1 21 16,0 0-1,-21 21 17,-21 0-17,0 0-15,21 0 16,0 0 0,21-21 30,0 0-46,-21-21 16,21 21-16,-21-21 16,0 0-16,21 21 0,-21-21 0</inkml:trace>
  <inkml:trace contextRef="#ctx0" brushRef="#br2" timeOffset="189022.39">26776 2794 0,'0'-21'32,"21"21"-32,0 0 15,0 0-15,0 0 0,1 0 16,-1-21-16,0 21 0,21 0 16,-21-21-16,1 21 0,-1 0 15,0 0-15,0 0 0,0 0 0,0 0 16,-42 0 15,0 0-31,0 0 0,0 0 16,-22 0-16,22 0 0</inkml:trace>
  <inkml:trace contextRef="#ctx0" brushRef="#br2" timeOffset="190110.61">19050 4043 0,'0'0'0,"-21"0"0,-22 0 16,22 0-16,-21 0 0,21 0 0,-22 0 0,22 0 15,0 0-15,0 0 16,0 0-16,42 21 31,21-21-31,-21 0 0,22 0 16,20 21-16,-20-21 0,20 0 16,1 0-16,20 0 0,-20 0 0,20 0 15,1 0-15,-21 0 0,-1 0 0,22 0 16,-43 0-16,22 0 0,-22 0 15,0 0-15,1 0 0,-22 0 0,0 0 16,0 0-16,0 0 16,-21-21-16,0 0 15,0 0-15,0 0 16,-21 21-16,0-22 16,0 1-16,0 21 0,21-21 15,-22 21-15,1 0 16,0-21-16,0 21 0,0 0 15,42 0 32,0 21-47,0-21 0,0 0 16,1 0-16,-1 21 0,0-21 16,0 21-16,0 1 15,0-1-15,-21 0 16,0 0-16,0 0 0,0 0 15,0 1-15,-21-22 0,0 21 16,0 0-16,0 0 0,0 0 0,-1 0 16,1-21-16,0 22 0,0-1 15,0-21-15,0 21 0,-1 0 0,1-21 16,21 21-16,-21-21 0,21-21 47,0 0-32,21 0-15</inkml:trace>
  <inkml:trace contextRef="#ctx0" brushRef="#br2" timeOffset="190654.37">20764 3789 0,'0'0'0,"0"-64"31,0 43-31,-21 21 16,21 21-1,-21 1-15,21-1 0,0 21 0,0 0 16,0-20-16,0 41 0,0-21 16,-21 1-16,21-1 0,-21 0 0,21 1 15,-21-22-15,21 21 0,0-21 16,0 1-16,0-1 0,-22 0 15,22 0-15,22-21 32,-22-21-32,0 0 15</inkml:trace>
  <inkml:trace contextRef="#ctx0" brushRef="#br2" timeOffset="191059.14">20553 3831 0,'0'-63'15,"63"317"-15,-126-529 16,63 359-16,0-190 0,0 85 0,21 0 0,0 21 16,0-21-16,22 21 0,-22 0 15,21 0-15,0 0 0,1 0 16,-22 21-16,21 0 0,1 0 0,-1 22 16,0-22-16,-21 21 0,22 1 15,-22-1-15,0 0 0,0 1 0,-21-1 16,0 0-16,0 1 0,0-1 15,0-21-15,0 21 0,0-20 0,0-1 16,0 0-16,0 0 0,0-42 31,0 0-15,0 0-16,0-1 0,0-20 16,0 0-16,21-1 0,1 1 15,-22 0-15,21-1 0,0 1 0,0 0 16,0-1-16,0 1 0,1 0 15,-1-1-15,0 22 0,-21 0 0,0 0 16,21 0-16,0 21 16,-21 21-1,0 0-15,0 0 16,21 0-16,-21 1 0,0-1 16</inkml:trace>
  <inkml:trace contextRef="#ctx0" brushRef="#br2" timeOffset="191959.06">21526 3895 0,'0'0'0,"0"21"15,0 0-15,-21 0 16,21 0-16,-21 1 0,0 20 16,0-21-16,21 0 0,-21 22 0,-1-22 15,22 0-15,0 21 0,0-21 16,0 1-16,0-1 0,0 0 15,0 0-15,22-21 0,-1 0 16,0 0-16,0 0 0,0 0 16,22 0-16,-22 0 0,21-21 0,-21 0 15,22 21-15,-22-21 16,0-1-16,0-20 0,0 21 0,0-21 16,1 20-16,-1-20 0,-21 21 0,0-21 15,21 20-15,-21 1 0,0 0 16,21 0-16,-21 0 0,0 0 15,0 42 1,-21 0-16,0 0 0,21 0 16,0 0-16,-21 22 0,-1-22 15,22 21-15,-21-21 0,21 1 0,0 20 16,0-21-16,0 0 0,0 0 16,0 1-16,0-1 0,21-21 0,1 21 15,-1-21-15,0 0 0,0 0 16,0 0-16,22 0 0,-22 0 15,0 0-15,0 0 0,21-21 0,-20 0 16,-1-1-16,0 1 0,0 0 0,0 0 16,0-21-16,1 20 0,-1-20 15,-21 0-15,21-1 0,-21 1 0,21 0 16,-21 21-16,0-22 0,0 22 16,0 0-16,0 0 0,0 0 15,0 42 1,-21 0-16,21 0 15,-21 0-15,0 22 0,21-22 16,0 21-16,0-21 0,-22 22 16,22-1-16,0 0 0,0-21 0,0 22 15,0-22-15,0 0 0,0 0 16,0 0-16,22 1 0,-1-1 0,0-21 16,0 0-16,21 0 0,-20 0 15,-1 0-15,21 0 0,-21-21 16,22 21-16,-22-22 0,21 1 0,-21 0 15,22 0-15,-22-21 0,0 20 16,0-20-16,0 0 0,0-1 0,1 1 16,-1 0-16,0-1 0,-21 22 15,0-21-15,21 21 0,-21-22 16,0 22-16,-21 21 31,0 21-31,0 1 0,21-1 0,-22 21 16,22-21-16,-21 22 0,21-1 15,0 0-15,0 1 0,0-22 0,0 21 16,0 0-16,0-20 0,0-1 0,0 21 16,0-21-16,21 0 0,22 1 15,-22-22-15,0 0 0,0 0 16,22 0-16,-22 0 0,21 0 16,0 0-16,-20 0 0,20-43 15,-21 43-15,21-21 0,-20 0 0</inkml:trace>
  <inkml:trace contextRef="#ctx0" brushRef="#br2" timeOffset="192495.37">23262 3768 0,'21'21'47,"-21"0"-47,21 0 16,1 0-16,-22 1 0,0 20 15,21-21-15,0 21 0,-21 1 16,0-22-16,0 21 0,21-21 0,-21 1 16,21-1-16,-21 0 0,0 0 15,0 0-15,0-42 31,0 0-15,0 0-16,0 0 0,0-1 0,0 1 16,21-21-16,-21 21 0,22-22 15,-1 1-15,-21 21 0,21-21 0,0 20 16,0 1-16,0 0 0,-21 0 16,22 0-16,-1 0 0,0 21 15,0 0-15,0 0 16,0 0-16,1 0 15,-22 21-15,0 0 0,21-21 0,0 21 16</inkml:trace>
  <inkml:trace contextRef="#ctx0" brushRef="#br2" timeOffset="193971.52">24003 4022 0,'0'0'0,"21"0"15,0 0-15,0-21 16,1 21-16,-1-22 15,-21 1-15,0 0 0,21 0 16,-21 0-16,21 0 0,-21-1 0,0 1 16,0 0-16,0 0 0,0 0 15,0 0-15,-21 21 0,0 0 0,0 0 16,-1 0-16,1 0 0,0 0 0,0 0 16,0 21-16,-22 0 0,22 0 15,0 21-15,0-20 0,0 20 0,0-21 16,-1 0-16,22 22 0,-21-22 15,21 0-15,0 0 0,0 0 0,0 0 16,0 1-16,21-22 0,1 0 16,-1 21-16,0-21 0,0 0 15,0 0-15,0 0 0,1 0 0,-1-21 16,21-1-16,-21 22 0,0-21 16,1 0-16,-22-21 0,21 21 0,0-1 15,0 1-15,-21-21 0,0 21 0,21 0 16,-21-1-16,21 1 0,-21 0 15,0 42 1,0 0 0,0 1-16,0-1 0,0 21 0,0-21 15,0 0-15,0 1 0,0 20 16,0-21-16,0 0 0,0 0 0,22 1 16,-1-1-16,0-21 15,0 0-15,21 0 0,-20 0 16,-1 0-16,21 0 0,-21 0 0,0-21 15,1-1-15,-1 1 0,0 0 0,21 0 16,-42 0-16,21-22 0,1 22 16,-1-21-16,-21 0 0,0-1 0,21 1 15,-21 0-15,21-1 0,-21 1 16,0 0-16,0 20 0,0 1 0,0 0 16,0 0-16,-21 42 15,0 0 1,21 0-16,0 1 0,-21 20 0,-1-21 15,22 21-15,-21 1 16,21-22-16,0 21 0,0-21 0,0 22 16,0-1-16,0-21 0,0 0 15,0 1-15,21 20 0,1-42 0,-1 21 16,0 0-16,0-21 0,0 0 0,0 0 16,22 0-16,-22 0 0,0 0 15,21 0-15,-20 0 0,-1-21 0,21 0 16,-21 0-16,0 0 0,1-1 15,-1 1-15,-21 0 0,21-21 16,0 21-16,-21-1 0,21 1 0,-21 0 16,0 42 15,0 0-31,-21 1 0,21-1 16,0 0-16,0 0 0,0 0 0,0 0 15,0 1-15,0-1 0,0 0 16,0 0-16,21-21 15,0 0-15,1 0 16,-1 0-16,0 0 0,0 0 16,0 0-16,0-21 0,1 0 0,-1 21 15,0-21-15,0-1 0,0 1 0,0 0 16,1 0-16,-1 0 0,-21 0 16,21-1-16,-21 1 0,21 21 15,-21-21-15,0 42 31,0 0-31,-21 1 0,0-1 16,21 0-16,-21 0 0,21 0 16,0 0-16,0 1 0,0-1 0,0 0 15,0 0-15,0 0 16,21-21-16,0 0 16,0 0-16,0 0 0,0 0 0,1 0 15,-1 0-15,0 0 0,0-21 16,0 0-16,0 21 0,1-21 0,-1 0 15,0-1-15,-21 1 0,21 0 16,-21 0-16,21 0 0,-21 0 16,0-1-16,0 1 0,-21 21 31,0 21-31,21 1 16,-21-1-16,0 0 0,21 0 15,-22 0-15,22 0 0,0 1 16,0-1-16,0 0 0,0 0 15,22-21-15,-1 21 16,0-21-16,0 0 0,21 0 16,-20 0-16,20 0 0,-21 0 15,21-21-15,-20 21 0,20-21 16,-21 0-16,0 0 0,0-1 0,1 1 16,-1 0-16,0 0 0,0 0 0,-21 0 15,21-1-15,0 1 16,-21 42 15,0 1-31,0-1 0,-21-21 0,21 21 16,-21 0-16,21 0 0,0 0 0,-21 1 15,21-1-15,-21-21 0,21 21 16,0 0-16,-21-21 0,21 21 16,-22 0-1,1-21 1,0 0-16,0 0 0</inkml:trace>
  <inkml:trace contextRef="#ctx0" brushRef="#br2" timeOffset="194687.11">19812 4805 0,'0'0'15,"-21"0"-15,0 0 0,-1 0 16,22 21 0,22 0-1,-1-21-15,21 0 0,-21 0 16,22 0-16,-1 0 0,0 0 16,1 0-16,-1 0 0,21 0 15,-20 0-15,20 0 0,-20 0 0,-1 0 16,0 0-16,-21-21 0,22 21 15,-22 0-15,-21-21 0,0 0 16,-21 0 0,0 21-16,-1 0 15,22-22-15,-21 22 0,42 0 32,1 0-17,-22 22-15,21-1 0,-21 0 16,21 0-16,-21 0 0,0 0 0,0 1 15,0-1-15,0 0 0,-21 0 16,0 0-16,-1 0 0,1 1 16,0-22-16,21 21 0,0 0 0,-21-21 15,42 0 1,0 0-16,0 0 0,22-21 16,-1 21-16</inkml:trace>
  <inkml:trace contextRef="#ctx0" brushRef="#br2" timeOffset="195567.86">21209 4593 0,'0'21'31,"0"1"-15,0-1-16,0 0 0,0 0 15,0 0-15,0 22 0,0-22 0,0 21 16,0-21-16,0 22 0,0-22 0,0 21 16,0-21-16,0 0 0,0 1 15,0-1-15,0 0 0,0 0 16,0-42 15,0 0-31,0 0 16,0-1-16,21 1 0,0 0 15,-21-21-15,21 21 0,1-1 0,-1 1 16,-21-21-16,21 42 0,0-21 0,0 0 16,0 21-1,1 0-15,-22 21 0,0 0 16,0 0-16,21 0 0,-21 0 0,0 1 16,0-1-16,21 21 0,-21-21 15,0 0-15,0 1 0,21-1 16,0-21-16,0 21 0,1 0 0,-1-21 15,0 0-15,0 0 0,0 0 16,22 0-16,-22 0 0,0 0 0,21 0 16,-21-21-16,22 21 0,-22-21 15,0 0-15,0-1 0,0 1 0,1 0 16,-22 0-16,0 0 0,21-22 0,-21 22 16,0 0-16,0 0 0,0 0 15,0 0-15,0-1 0,-21 22 16,-1 0-1,1 0-15,0 22 0,21-1 16,0 0-16,0 0 0,-21 0 0,21 0 16,-21 22-16,21-22 0,0 0 15,0 0-15,0 0 0,0 1 16,21-22-16,0 0 0,0 21 16,0-21-16,1 0 0,-1 0 15,0 0-15,0 0 0,21 0 0,-20-21 16,-1 21-16,0-22 0,0 1 15,0 0-15,0 0 0,-21 0 0,22 0 16,-1-22-16,-21 22 0,0-21 0,21 21 16,-21-22-16,21 22 0,-21 0 15,0 0-15,0 0 0,0-1 16,0 44 0,0-1-16,0 0 15,-21 0-15,21 21 0,-21-20 16,21-1-16,0 21 0,0-21 15,0 0-15,0 1 0,0-1 0,0 0 16,0 0-16,0 0 0,0 0 16,21-21-16,0 0 15,0 0-15,0 0 16,-21-21-16,0 0 16,0 0-16</inkml:trace>
  <inkml:trace contextRef="#ctx0" brushRef="#br2" timeOffset="195714.78">22161 4784 0,'-21'-21'16,"64"63"-16,-65-63 0,1-22 15,42 43 1,1 0-16,-1 0 0,0-21 16,0 21-16,0 0 0,0 0 15,1 0-15,20 0 0,-21 0 0,21 0 16</inkml:trace>
  <inkml:trace contextRef="#ctx0" brushRef="#br2" timeOffset="196074.57">22648 4741 0,'0'0'0,"-21"0"0,21-21 15,21 21 16,0 0-31,1 0 0,-1 0 16,0 21-16,0 1 0,-21-1 0,0 0 16,21 0-16,-21 0 0,0 0 15,0 1-15,0-1 0,0 0 0,0 0 16,-21 0-16,0-21 0,21 21 16,-21 1-16,0-22 0,-1 0 15,22-22 16,0 1-31,0 0 0,22 0 16,-22 0-16,21 0 0,0-1 0,-21 1 16,21 0-16,0 0 0,0 0 15,1 0-15,-22-1 0,21 22 0,0-21 16,0 21-16,0-21 0,0 21 16,1 0-16,-1 0 0</inkml:trace>
  <inkml:trace contextRef="#ctx0" brushRef="#br2" timeOffset="196426.79">23199 4720 0,'0'0'0,"-43"85"32,22-85-32,21 21 0,0 0 15,-21 0-15,21 1 0,0-1 16,0 0-16,0 0 0,21-21 15,0 0-15,0 0 16,1 0-16,-1 0 0,0 0 0,0 0 16,0 0-16,0 0 0,1-21 15,-1 21-15,0-21 0,0 0 16,0-1-16,-21 1 0,0 0 16,0 0-16,0 0 0,0 0 15,-21-1-15,0 1 0,0 21 16,0 0-16,-1 0 0,1 0 0,-21 0 15,21 0-15,0 21 16,-1 1-16,1-22 0,21 21 0,0 0 16,0 0-16,21-21 15,1 0 1,-1 0-16,21 0 0,-21 0 0</inkml:trace>
  <inkml:trace contextRef="#ctx0" brushRef="#br2" timeOffset="196939.02">23812 4678 0,'0'0'0,"0"-21"0,-21 21 15,0 0-15,0 0 0,0 0 16,0 0-16,-1 0 0,-20 21 0,21 0 16,0-21-16,-22 21 0,22 0 0,0 1 15,0-1-15,0 0 16,21 0-16,0 0 0,0 0 15,21-21-15,0 0 16,0 0-16,0 0 0,22 0 16,-22 0-16,21 0 0,-21 0 0,22-21 15,-22 21-15,0-21 0,0 0 16,0 21-16,1-21 0,-22 0 0,0-1 16,0 44 15,0-1-31,-22 0 15,22 0-15,-21 0 0,21 0 16,-21 1-16,21 20 0,0-21 0,-21 21 16,0-20-16,21 20 0,0-21 15,0 21-15,-21 1 0,21-22 16,0 21-16,0-21 0,0 22 0,0-22 16,-22 0-16,22 21 0,-21-20 0,21-1 15,-21 0-15,0 0 0,0 0 16,0-21-16,-22 0 0,22 0 0,0 0 15,0 0-15,-22 0 0,22 0 0,0-21 16,0 0-16,-21 21 0,20-21 0,1 0 16,0-1-16,21 1 15,0 0-15,0-21 0,0 21 0,0-1 16,0-20-16,21 21 0,0-21 16,1 20-16</inkml:trace>
  <inkml:trace contextRef="#ctx0" brushRef="#br2" timeOffset="197631.63">23918 4720 0,'21'-21'32,"1"21"-32,-1 0 0,0 0 0,0 0 15,0-21-15,0 21 0,1-21 16,-1 21-16,0 0 0,-21-21 0,21 21 15,-21-22-15,21 22 0,-21-21 16,-21 21 0,0 0-1,0 0-15,0 21 0,-1 1 0,1-1 16,0 0-16,21 0 0,0 0 16,0 0-16,0 1 0,0-1 0,0 0 15,0 0-15,0 0 0,0 0 16,21 1-16,0-22 0,1 0 0,-1 0 15,0 0-15,21 0 0,-21 0 0,1-22 16,20 22-16,-21-21 0,21 0 16,-20 0-16,-1 0 0,0 0 15,0-1-15,0 1 0,0 0 16,-21 0-16,0 0 0,0 0 0,0-1 16,-21 22 15,21 22-31,-21-1 0,0 0 15,21 0-15,0 0 0,0 0 0,0 1 16,-21-22-16,21 21 0,0 0 16,0 0-16,0 0 0,0-42 47,21 0-47,-21 0 15,21 0-15,0-1 0,0 1 16,1 0-16,-22 0 0,21 0 0,0 0 15,21-1-15,-21 22 0,1-21 16,-1 0-16,0 21 0,0 0 16,0 0-16,-21 21 15,0 0-15,0 1 16,0-1-16,0 0 0,0 0 0,0 0 16,0 0-16,0 1 0,0-1 15,0 0-15,21-21 16,1 0-1,-1 0-15,0 0 16,0-21-16,0 0 0</inkml:trace>
  <inkml:trace contextRef="#ctx0" brushRef="#br2" timeOffset="197980.34">25082 4551 0,'-21'0'16,"0"21"-1,0 0-15,0-21 0,21 21 0,-21 1 16,-1-1-16,1-21 0,21 21 16,-21 0-16,21 0 0,0 0 15,0 1-15,0-1 0,0 0 16,0 0-16,21-21 16,0 0-16,1 0 0,-1 0 0,0 0 15,0 0-15,0 0 0,0 0 16,1 0-16,-1-21 0,21 21 0,-42-21 15,21 0-15,0-1 0,-21 1 16,0 0-16,0 0 0,0 0 0,0 0 16,0-1-16,-21 22 15,0 0-15,0 0 0,0 0 16,0 0-16,-1 0 0,1 0 16,0 0-16,0 0 0,0 0 0,0 22 15,21-1-15,0 0 16</inkml:trace>
  <inkml:trace contextRef="#ctx0" brushRef="#br2" timeOffset="198627.93">25400 4572 0,'0'0'0,"0"21"46,0 0-46,0 1 16,0-1-16,0 0 16,0 0-16,0 0 0,0 0 15,0 1-15,0-1 0,21-21 32,0 0-32,0 0 15,1 0-15,-1-21 16,0-1-16,-21 1 0,21 21 15,0-21-15,-21 0 0,21 0 0,-21 0 16,22-1-16,-22 1 16,21 21-16,-21 21 31,-21 1-15,21-1-16,0 0 0,-22 0 0,22 0 15,-21-21-15,21 21 0,0 1 0,0-1 16,0 0-16,21-21 15,1 21-15,-1-21 0,0 0 16,0 0-16,0 0 0,0 0 16,1 0-16,20-21 0,-21 21 0,0-21 15,0 21-15,22-21 0,-22-1 0,0 1 16,0 0-16,0 0 16,-21 0-16,22 0 0,-1-1 0,-21-20 15,0 21-15,0 0 16,0 0-16,-21 21 15,-1 0-15,22 21 16,0 0-16,0 0 0,-21 0 16,0 0-16,21 1 0,0-1 15,0 0-15,0 0 0,0 0 16,0 0-16,0 1 0,0-1 16,-21 0-16,0-21 15,21 21-15,-21-21 0,-1 0 16,1 0-16,0 0 15,0-21-15,0 21 0,0 0 16</inkml:trace>
  <inkml:trace contextRef="#ctx0" brushRef="#br2" timeOffset="199380.69">21336 5609 0,'-21'0'0,"42"0"0,-63 0 0,20 21 0,1 1 0,21-1 16,21 0-1,22-21 1,-22 0-16,21 0 15,1 0-15,-1 0 0,0 0 0,22 0 16,-1 0-16,1 0 0,-22 0 0,22 0 16,-1 0-16,-21 0 0,1-21 15,-1 0-15,-21 21 0,0 0 0,1-22 16,-1 22-16,-21-21 0,21 21 16,-21-21-16,0 0 0,0 0 15,-21 21-15,0-21 0,-1 21 16,44 0 31,-1 21-32,0-21-15,0 21 0,0 0 16,0 0-16,-21 0 16,0 1-16,0-1 15,-21-21-15,0 21 0,0-21 0,0 21 16,0-21-16,-1 0 0,1 0 15,0 0-15,0 0 0</inkml:trace>
  <inkml:trace contextRef="#ctx0" brushRef="#br2" timeOffset="200455.17">23262 5588 0,'0'0'0,"0"-21"15,0 0-15,0 0 16,-21 21-16,0 0 16,0 0-16,-1 0 0,1 0 0,0 0 15,0 0-15,0 0 0,0 0 16,-1 0-16,-20 21 0,21 0 0,0 0 16,0 21-16,-1-20 0,1-1 15,0 21-15,0-21 0,0 0 0,21 1 16,0-1-16,0 0 0,0 0 0,0 0 15,21-21-15,0 0 0,0 21 16,0-21-16,1 0 0,20 0 0,-21 0 16,0 0-16,22-21 0,-22 0 15,21 21-15,-21-21 0,0 0 16,1 0-16,20-1 0,-42-20 0,21 21 16,0-21-16,0 20 0,1-20 15,-22 0-15,0-1 0,21 22 0,-21-21 16,21 0-16,-21 20 0,0 1 0,0 0 15,0 0-15,0 0 0,0 42 32,0 0-32,0 21 0,0-20 15,-21-1-15,0 21 0,-1-21 16,22 22-16,0-1 0,0-21 0,0 21 16,0-20-16,0 20 15,0-21-15,0 0 0,22 0 0,-22 1 16,21-1-16,21-21 0,-21 0 0,0 21 15,22-21-15,-1 0 0,-21 0 16,22 0-16,-1 0 0,0-21 0,-21 0 16,22 21-16,-1-22 0,-21 1 0,22 0 15,-22 0-15,0 0 0,0 0 16,-21-1-16,0 1 0,21 0 0,-21 0 16,0 0-16,-21 42 31,21 0-31,0 0 0,-21 0 15,0 1-15,21-1 16,0 0-16,0 0 0,0 0 0,0 0 16,0 1-16,21-1 0,0-21 15,0 0-15,0 0 0,1 21 16,-1-21-16,21 0 0,-21 0 0,0 0 16,22 0-16,-22-21 0,0 0 0,21 21 15,-20-22-15,-1 1 0,-21 0 16,21 0-16,-21 0 0,21 0 0,-21-1 15,0 1-15,0 0 0,0 0 16,0 42 15,0 0-31,0 0 0,0 1 0,0-1 16,-21 21-16,21-21 0,0 22 16,0-22-16,0 21 0,0-21 0,0 22 15,0-22-15,0 0 0,0 21 16,0-21-16,0 1 0,0-1 0,-21 0 15,21 0-15,0 0 0,-21 0 0,21 1 16,-22-22-16,1 0 16,0 0-16,0 0 0,0 0 15,0 0-15,21-22 16,0 1-16,0 0 16,0 0-16,0 0 0,0 0 15,0-1-15,21-20 0</inkml:trace>
  <inkml:trace contextRef="#ctx0" brushRef="#br2" timeOffset="200891.28">24723 5419 0,'0'0'0,"-43"21"16,22 0-1,0 0-15,0 0 0,21 22 0,0-22 0,-21 0 16,21 21-16,-22-20 0,22-1 15,0 0-15,-21 0 0,21 0 16,0 0-16,0 1 0,0-1 16,0-42 15,0-1-31,21 1 16,-21 0-16,22 0 0,-22 0 15,21 0-15,-21-22 0,21 22 0,0 0 16,-21 0-16,21 0 0,0-1 0,1 1 15,-1 0-15,0 21 16,0 0-16,0 0 0,-21 21 16,21 0-16,1 22 15,-22-22-15,0 0 0,0 0 16,0 0-16,0 22 0,0-22 0,0 0 16,0 0-16,0 0 0,0 1 15,0-1-15,21-21 47,0 0-47,0-21 0,0 21 16,0-22-16</inkml:trace>
  <inkml:trace contextRef="#ctx0" brushRef="#br2" timeOffset="202498.84">25315 5503 0,'0'-21'0,"0"0"15,0 0-15,-21 21 16,0 0-16,0 0 16,0 21-16,-1 0 0,1 0 15,0 1-15,0-1 0,0 0 0,21 0 16,0 0-16,0 0 0,-21 1 16,21-1-16,0 0 0,0 0 0,0 0 15,0 0-15,0 1 16,21-22-16,0 0 0,0 0 15,0 0-15,0 0 16,-21-22-16,22 22 0,-22-21 16,0 0-16,21 21 0,0-21 0,-21 0 15,21-22-15,-21 22 0,0 0 0,21 0 16,-21 0-16,21 0 0,-21-1 16,0 44-1,0-1 1,0 21-16,0-21 15,0 0-15,0 1 0,0-1 0,0 0 16,0 0-16,0 0 0,0 0 16,0 1-16,22-22 15,-1 0-15,0 0 0,0 0 16,0 0-16,0 0 16,1 0-16,-1 0 0,0-22 0,-21 1 15,21 0-15,0 0 0,-21 0 16,0 0-16,0-1 0,0 1 15,21 0-15,-21 0 0,0 0 0,0 42 47,0 0-47,-21 0 0,21 0 16,-21 1-16,21-1 0,0 0 16,0 0-16,-21 0 0,21 0 15,-21-21-15,21 22 16,0-44 15,0 1-31,0 0 16,21 0-16,0 21 0,-21-21 0,21-22 15,-21 22-15,0 0 0,21 0 16,1 21-16,-22-21 0,0 0 0,21 21 16,0 0-16,-21 21 31,0 0-31,0 0 0,0 0 15,0 0-15,0 1 0,0-1 16,0 0-16,21 0 0,-21 0 16,21-21-16,-21 21 0,21 1 0,1-22 15,-1 21-15,0-21 16,0 0-16,0 0 16,0-21-16,1-1 15,-22 1-15,21 0 16,-21 0-16,21 0 0,-21 0 15,21-1-15,-21 1 0,21 0 0,-21 0 0,0 0 16,21 21-16,-21-21 0,0 42 47,0 0-47,0 0 16,0 0-16,0 0 0,0 1 0,0-1 15,0 0-15,0 0 16,0 0-16,22-21 15,-1 0-15,0 0 16,0 0-16,0 0 16,0 0-16,1-21 0,-1 21 0,0-21 15,0 21-15,-21-21 0,21 0 16,0-1-16,-21 1 0,22 0 16,-22 0-16,0 0 0,0 42 46,0 0-46,0 0 16,0 0-16,0 1 0,0-1 16,0 0-16,0 0 0,0 0 15,0 0-15,21-21 32,0 0-32,0 0 0,0 0 15,-21-21-15,21 21 0,1-21 16,-22 0-16,21 0 0,0 21 15,0-21-15,-21-1 0,21 1 0,0 0 16,1 0-16,-22 0 0,21 21 16,-21-21-16,21 21 0,-21-22 0,0 1 125,-21 21-78,0 21-47,21 1 15,0-1-15,-22 0 0,22 0 16,-21 0-16,21 0 0,0 1 15,0-1-15,0 0 0,0 0 0,0 0 16,0 0-16,21-21 31,1 0-31,-1 0 0,0 0 16,0 0-16,0-21 16,0 21-16,1-21 0,-22 0 0,21 0 15,-21 0-15,21-1 16,-21 1-16,0 0 15,0 0-15,0 0 0,0 0 16,-21 21-16</inkml:trace>
  <inkml:trace contextRef="#ctx0" brushRef="#br2" timeOffset="202695.73">26310 5398 0,'-21'0'0,"21"-22"78,-21 1-62,0 21 0,21-21-16</inkml:trace>
  <inkml:trace contextRef="#ctx0" brushRef="#br0" timeOffset="-213494">21018 7874 0,'0'0'0,"43"-21"0,-22 0 0,21 0 16,-21-1-16,22 1 0,-22 0 16,0 0-16,0 21 0,0-21 0,-42 42 47,0 0-47,-21 21 0,-1 1 15,1-1-15,-21 22 0,-22-1 0,0 22 16,-21-1-16,-42 22 0,0-21 0,21-43 15,0 64-15,42-42 0,-20-1 0,-1 22 16,21-1-16,-21 1 0,0 0 16,22-1-16,-1-20 0,0-1 0,22 1 15,-22-1-15,43-20 0,-22-1 0,22 0 16,21 1-16,-21-1 0,20-21 16,1 0-16,0 1 0,0-22 15,21-22 1,0 1-1,21 0-15,-21-21 0,42 21 16,-20-22-16,20 22 0</inkml:trace>
  <inkml:trace contextRef="#ctx0" brushRef="#br0" timeOffset="-212930.33">23982 7662 0,'0'0'0,"0"-63"32,0 84-17,0 0-15,0 22 16,0-1-16,0 21 0,0 1 0,0 21 15,0-1-15,0 1 0,-21 0 16,21-22-16,0 22 0,0 21 0,-106 105 16,85-105-16,-1-21 0,22 21 15,-21-22-15,0 22 0,21-21 0,-21-1 16,0 1-16,-22-21 0,-20 20 0,63 1 16,0-22-16</inkml:trace>
  <inkml:trace contextRef="#ctx0" brushRef="#br0" timeOffset="-212852.37">23558 10075 0,'106'-63'47,"42"-233"-31</inkml:trace>
  <inkml:trace contextRef="#ctx0" brushRef="#br0" timeOffset="-212209.74">25273 7112 0,'-21'0'16,"42"0"-16,-63 0 0,20 0 16,1 0-16,0 0 15,0 0 32,42 0-16,0 21-31,0 0 0,22 1 0,-1-1 16,22 0-16,20 21 0,1 1 16,21-1-16,21 0 0,-21 1 0,42-1 15,-21 0-15,21 1 0,21-1 16,1 0-16,-1 1 0,0 20 0,22-21 15,-1 22-15,22-1 16,-22 1-16,1-1 0,-1 1 0,1-1 16,-1 1-16,1-1 0,-1-20 15,-20-1-15,-1 22 0,-21-22 0,-21-21 16,21 21-16,-42-20 0,21 20 0,-21-21 16,0 0-16,-21 0 0,-22 1 15,1-22-15,-22 21 0,0 0 0,1-21 16,-22 0-16,0 21 0,-21 0 15,-21-21 17,0 0-32,-22 0 0,1 0 0,0-21 15,-22 21-15</inkml:trace>
  <inkml:trace contextRef="#ctx0" brushRef="#br0" timeOffset="-211274.27">19283 9186 0,'0'-42'16,"0"21"-1,-21 21 1,-1 0 0,22 21-16,-21 0 15,0 0-15,21 1 0,-21-1 0,0 21 16,0 0-16,21 1 0,-22-22 16,1 21-16,0 1 0,21-1 0,0 0 15,-21 1-15,0-1 0,21-21 0,0 0 16,0 0-16,21-21 15,0 0-15,0 0 16,0 0-16,22 0 0,-22-21 16,21 21-16,1-21 0,-1 0 0,21 0 15,-20 0-15,20-1 0,-20 22 0,-1-21 16,21 0-16,-20 0 0,-1 21 16,-21-21-16,22 0 0,-22 21 0,0-22 15,0 22-15,21-21 0,-20 21 16,-1-21-16,21 0 0</inkml:trace>
  <inkml:trace contextRef="#ctx0" brushRef="#br0" timeOffset="-210601.65">23156 9610 0,'0'0'0,"0"-21"0,21-43 31,1 64-31,-1-21 15,0 21-15,-21-21 0,21 21 16,0 0-16,0 0 16,1 21-16,-1 0 15,0 0-15,0 0 0,0 1 16,0 20-16,1-21 0,-1 21 0,0-20 16,0 20-16,0 0 0,0-21 15,1 22-15,-1-1 0,0-21 0,0 0 16,0 1-16,-21 20 0,21-21 0,1-21 15,-22 21-15,0 0 0,21-21 16,0 0 0</inkml:trace>
  <inkml:trace contextRef="#ctx0" brushRef="#br0" timeOffset="-210425.75">23834 9991 0,'105'-212'47,"22"43"-31,-359 550-16,486-805 0,-212 403 15,-21-21-15,21 21 0,-20 0 0,-1-1 16,21 22-16,-21-21 0,0 21 16,1 0-16,-22 21 31,21-21-31,0 0 16,0 0-1</inkml:trace>
  <inkml:trace contextRef="#ctx0" brushRef="#br0" timeOffset="-209566.25">30438 8424 0,'0'-21'16,"-22"21"31,22 21-32,0 1-15,0-1 16,0 0-16,0 0 0,0 0 15,0 0-15,22 1 0,-1-1 0,0 0 16,21 0-16,-21 0 0,1 0 16,-1-21-16,21 22 0,-21-1 0,0 0 15,22-21-15,-22 21 0,0-21 16,0 0-16,-21 21 0,0 0 16,0 1-16,0-1 15,-21-21-15,-21 21 16,21-21-16,-22 21 0,1 0 0,0-21 15,-1 21-15,43 1 0,-42-1 16,0 0-16,-22 0 0,22-21 0,-1 21 16,-20 0-16,42 1 0,-22-22 0,22 21 15,0-21-15,0 0 0,-21 21 16,20-21-16</inkml:trace>
  <inkml:trace contextRef="#ctx0" brushRef="#br0" timeOffset="-208205.42">17992 10245 0,'0'0'0,"0"-21"0,0-1 15,0 1-15,0 0 0,0 0 16,0 0 0,0 42 30,0 0-46,0 0 16,0 22-16,0-1 0,0 0 0,-22 1 16,22 20-16,-21 1 0,21-22 15,0 21-15,0 1 0,-21-1 0,21 1 16,-21-22-16,21 22 0,-21-22 0,21 0 16,0 1-16,0 20 0,0-20 15,-21-1-15,21-21 0,0 21 0,0-20 16,0-1-16,0 0 0,0 0 0,0-42 47,0 0-47,0 0 0,0-1 15,0 1-15,0 0 0,21-21 16</inkml:trace>
  <inkml:trace contextRef="#ctx0" brushRef="#br0" timeOffset="-208030.52">18055 10224 0,'-21'0'0,"42"0"0,-42-22 16,21 1-1,0 0 1</inkml:trace>
  <inkml:trace contextRef="#ctx0" brushRef="#br0" timeOffset="-207465.84">18436 10118 0,'169'-21'16,"339"-22"15,-1185 107-31,1481-149 0,-677 64 0,22 21 0,-1-21 16,-21 21-16,21-21 0,0 21 0,0-22 15,0 1-15,1 21 0,-1-21 16,-21 21-16,0 0 0,21-21 0,-21 21 15,21 0-15,-21 0 0,-21-21 16,21 21-16,-42 0 0,20 0 16,-20-21-16,0 21 0,-1-22 0,-20 22 15,21 0-15,-43 0 0,21 0 0,1-21 16,-22 21-16,1 0 0,-22 0 16,0 0-16,21 0 0,-21 0 0,1 0 15,-1 0-15,0 0 16,0 0-1,0 0-15,-21 21 16,0 1 0,0-1-16,0 0 0,0 0 0,0 21 15,0-20-15,-42 20 16,42-21-16,0 21 0,0-20 0,0 20 16,-21 0-16,21 1 0,0-1 15,0 0-15,0 1 0,0 20 0,0-21 16,0 22-16,-21-22 0,21 1 0,0 20 15,0-21-15,0 1 0,-22-1 16,22 0-16,-21-20 0,21 20 0,-21-21 16,21 0-16,0 22 0,-21-22 0,21 0 15,-21 0-15,0 0 16,-1 0-16,1-21 0,21 22 0,-42-1 0,21-21 16,0 21-16,-1 0 0,-20-21 15,21 21-15,-21-21 0,-1 0 16,22 21-16,-21-21 0,-22 0 0,22 0 15,-22 22-15,1-22 0,-22 0 0,1 0 16,-22 0-16,0 0 0,-21 0 0,0 21 16,0-21-16,-21 0 0,0 0 15</inkml:trace>
  <inkml:trace contextRef="#ctx0" brushRef="#br0" timeOffset="-206903.09">18500 10435 0,'-106'43'16</inkml:trace>
  <inkml:trace contextRef="#ctx0" brushRef="#br0" timeOffset="-205925.66">17822 10181 0,'-21'0'15,"42"0"16,0 0-31,1 0 0,20-21 16,0 21-16,1 0 0,-1-21 0,21 21 16,1-21-16,21 21 0,-22-21 15,22 21-15,-22 0 0,1-22 0,-1 22 16,1-21-16,-22 21 0,0 0 16,1 0-16,-22 0 0,0 0 0</inkml:trace>
  <inkml:trace contextRef="#ctx0" brushRef="#br0" timeOffset="-205057.49">18203 11303 0,'-21'0'0,"42"0"0,-63 21 16,21-21-16,0 0 0,-1 0 16,1 21-16,0-21 0,21 22 46,0-1-14,21-21-17,0 0-15,22 0 0,-22 0 16,21 0-16,-21 0 0,43 0 0,-22 0 16,22 0-16,-1-21 0,1 21 0,-1-22 15,22 22-15,0-21 0,-1 21 16,1-21-16,21 0 0,0 21 0,21-21 15,-22 21-15,1-21 0,21 21 0,-21 0 16,21 0-16,0-22 0,0 22 16,0 0-16,0 0 0,0-21 15,0 21-15,-21 0 0,0 0 0,0 0 16,-22 0-16,22-21 0,-21 21 16,-22 0-16,22 0 0,-43 0 0,22 0 15,-22 0-15,0 0 0,-20 0 0,-1 0 16,0 0-16,0 0 0,-21-21 47,-21 21-32,0 0-15,0 0 0,-1 0 16,1 0-16,0-21 0,-21 21 16,21-21-16</inkml:trace>
  <inkml:trace contextRef="#ctx0" brushRef="#br0" timeOffset="-204213.94">18648 10414 0,'0'0'0,"0"-21"0,-21 21 31,-1 21-31,22 21 16,0-20-16,0 20 0,0 0 16,-21 1-16,0-1 0,21 0 0,-21 1 15,0-1-15,0 0 0,-1 1 0,1-22 16,0 21-16,0-21 0,-21 22 15,20-22-15,1 0 0,0 0 16,0-21-16,0 0 16,0 0-16,21-21 15,-22 0-15,22 0 0,0-1 16,0 1-16,0-21 16,0 21-16,0 0 0,0-1 15,0 1-15,0 0 0,0 0 16,22 21-16,-1 21 15,0 0-15,0 0 16,-21 1-16,21-1 16,0 0-16,-21 0 0,22 0 0,-1 0 15,0 1-15,0-1 0,0-21 16,0 0-16,22 0 0,-22 0 16,0 0-16,21 0 0,-20 0 0,20 0 15,-21-21-15,21-1 0,-20 22 0,-1-21 16,21 0-16,-21 0 0,0 0 15,1 0-15,-22-1 0,0 1 16,21 0-16,-21 0 0,0 0 0,0 0 16,0 42 15,-21-21-31,21 21 0,0 0 16,0 0-16,0 0 0,0 1 0,0-1 15,0 0-15,-22-21 0,22 21 0,0 0 16,0 0-16,-21 1 15,21-1-15,0-42 47,0-1-47</inkml:trace>
  <inkml:trace contextRef="#ctx0" brushRef="#br0" timeOffset="-204046.04">18923 10562 0,'0'148'0,"0"-296"0,0 127 0,0 42 47,0 0-31,0 1-16,21-1 16,0-21-1,0 0-15</inkml:trace>
  <inkml:trace contextRef="#ctx0" brushRef="#br0" timeOffset="-203622.28">19219 10647 0,'0'0'0,"0"21"0,0 0 16,0 0-16,-21-21 0,21 22 16,-21-1-16,21 0 0,0 0 0,0 0 15,-21 0-15,21 1 16,0-1-16,-21 0 0,21 0 15,0 0-15,0 0 16,0-42 15,0 0-15,0 0-16,0 0 16,0 0-16,0-1 0,21 1 0,0-21 15,0 21-15,0 0 0,0-22 16,1 22-16,20 0 0,-21 0 0,0 0 15,22 21-15,-22 0 0,21 0 0,-21 0 16,0 0-16,22 21 16,-43 0-16,21 0 0,-21 0 0,0 0 15,0 1-15,0 20 0,0-21 0,0 0 16,0 0-16,-21 1 0,21-1 16,-21 0-16,-1 0 0,22 0 0,0 0 15,22-42 16,-1 0-31,0 0 0,0 0 16,0 0-16</inkml:trace>
  <inkml:trace contextRef="#ctx0" brushRef="#br0" timeOffset="-202865.72">19897 10224 0,'-22'211'0,"44"-422"0,-22 232 15,0 0-15,0 0 16,-22 0-16,22 22 0,0-1 0,-21 0 16,21 1-16,0-22 0,0 21 0,0 0 15,-21 1-15,21-1 0,-21 0 16,21-20-16,0-1 0,-21 0 0,21 0 16,0 0-16,0 0 0,0 1 15,0-44 32,0 1-47,0 0 0,21 0 16,-21-21-16,21 20 0,0 1 0,-21 0 15,21 0-15,1 0 0,-1 0 16,0-1-16,0 1 0,0 0 16,0 21-16,1 0 15,-22 21 1,0 0-16,-22-21 15,22 22-15,-21-22 0,0 21 0,0-21 16,0 21-16,0-21 0,-1 21 16,1 0-16,0 0 15,0 1-15,21-1 16,0 0-16,0 0 0,0 0 16,0 0-16,21-21 15,0 0-15,-21 22 16,21-22-16,1 0 0,-1 0 15,0 0-15,0 0 0,0 0 0,0 0 16,1-22-16,-1 22 0,0-21 16,0 21-16,0-21 0,22 21 0,-22-21 15,0 21-15,0-21 0,0 0 0,0 21 16,1-22-16,-22 1 0,21 0 16,-21 0-16,0 0 15,0 0-15,0-1 16,-21 22-1,21 22 1,-22-1-16,1 0 16,21 0-16,0 0 0,0 0 0,0 1 15,0-1-15,0 0 0,0 0 0,0 0 16,0 0-16,0 1 0,0-1 16,21-21-1,1 0-15,-1 0 0,0 0 16,0 0-16,0 0 15,22 0-15,-22-21 0,0-1 16,0 22-16,21-21 0,-20 0 0</inkml:trace>
  <inkml:trace contextRef="#ctx0" brushRef="#br0" timeOffset="-202310.03">21018 10499 0,'0'0'0,"-21"0"16,0-21-16,0 21 16,0 0-16,0 0 0,-1 0 0,1 0 15,0 0-15,0 0 0,0 0 16,0 0-16,-1 21 0,1 0 16,0-21-16,0 21 0,0 0 0,0 0 15,-1 1-15,1-1 0,0 0 0,21 0 16,0 0-16,-21 0 0,21 1 15,0-1-15,0 0 0,0 0 0,0 0 16,0 0-16,21-21 0,-21 22 16,21-22-16,0 0 0,1 0 0,-1 0 15,0 0-15,0 0 0,0 0 0,0 0 16,22-22-16,-22 22 0,0-21 16,0 0-16,22 0 0,-22 0 15,0 0-15,0-1 0,0-20 0,0 21 16,1-21-16,-22-1 0,21 22 15,-21-21-15,21-1 0,-21 1 0,21 0 16,-21 21-16,0-22 0,0 22 0,0 0 16,0 0-16,0 0 0,0 42 31,0 0-31,0 0 16,0 21-16,0-20 0,-21 20 15,21 0-15,0 1 0,-21-1 0,21 0 16,0 1-16,0-22 0,0 21 0,0-21 15,0 22-15,0-22 16,0 0-16,0 0 0,0 0 16,21-21-1,0 0-15,0 0 16,0-21-16,-21 0 0,22 0 16,-1 0-16</inkml:trace>
  <inkml:trace contextRef="#ctx0" brushRef="#br0" timeOffset="-201542.48">21548 10245 0,'0'0'0,"-22"0"0,1 0 16,0 0 0,21 21-16,0 0 15,0 0-15,-21 0 0,0 1 0,21 20 16,-21 0-16,-1 1 0,22-22 0,-21 21 15,0 0-15,21 1 0,-21-1 16,21-21-16,-21 0 0,21 22 0,-21-22 16,21 0-16,0 0 0,0-42 47,0 0-32,0 0-15,0 0 0,0-1 16,0 1-16,0 0 0,0 0 15,0 0-15,0 0 0,0-1 16,0 1-16,21 21 31,-21 21-31,0 1 0,21-1 16,-21 0-16,21 0 0,-21 0 0,21 0 16,-21 1-16,0-1 0,21-21 0,1 21 15,-1-21-15,0 0 16,0 21-16,0-21 0,0 0 15,1 0-15,-1 0 0,0-21 0,0 21 16,0-21-16,0 0 0,1-1 16,-22 1-16,21 0 15,-21 0-15,0 0 0,0 0 0,0-1 16,0 1-16,0 0 0,0 0 16,0 0-16,0 42 31,0 0-31,0 0 0,0 0 0,0 1 15,0-1-15,0 0 0,0 0 0,0 0 16,0 0-16,0 1 0,-21-22 16,21 21-16,0 0 15,0-42 17,0 0-17,0-1-15</inkml:trace>
  <inkml:trace contextRef="#ctx0" brushRef="#br0" timeOffset="-201346.59">21759 10329 0,'-21'85'16,"42"-170"-16,-42 85 16,21 22 15</inkml:trace>
  <inkml:trace contextRef="#ctx0" brushRef="#br0" timeOffset="-198081.67">21357 10202 0,'0'22'0,"0"-1"0,0 0 16,0 0-16,-21 21 0,21-20 15,-21 20-15,21 0 0,0 1 0,-21-1 16,-1-21-16,1 21 0,21 1 0,0-22 16,-21 0-16,21 21 0,-21-20 15,21-1-15,0 0 0,0 0 16,0-42 15,0 0-15,0 0-1,0-1-15,21 1 0,-21 0 16,21 0-16,-21 0 0,0 0 0,21-1 16,-21 1-16,22 21 0,-22-21 15,21 21-15,0 0 16,0 0-16,-21 21 16,0 0-16,0 1 15,0-1-15,21 0 0,-21 0 0,0 0 16,0 0-16,21-21 0,-21 22 15,0-1-15,22 0 0,-1-21 16,0 0-16,0 0 16,0 0-16,0 0 15,1 0-15,-1 0 0,0 0 0,0 0 16,0-21-16,0 21 0,1-21 0,-1-1 16,-21 1-16,21 21 0,-21-21 15,21 0-15,-21 0 0,0 0 0,0-22 16,0 22-16,0 0 0,0 0 0,0 0 15,0-1-15,0 1 0,0 0 16,-21 21 0,0 21-1,21 0-15,-21 1 0,-1-1 0,22 0 16,0 0-16,0 21 0,-21-20 0,21-1 16,-21 0-16,21 0 15,0 0-15,0 0 0,0 1 0,0-1 16,21-21-1,0 0-15,1 0 16,-1-21-16,0 21 16,-21-22-16,21 1 0,-21 0 15,21 0-15,-21 0 0,21 0 16,-21-1-16,0 1 0,0 0 0,0 0 16,0 0-16,0 0 0,22-1 15,-22 44 16,0-1-31,0 0 0,0 0 16,0 0-16,0 0 0,0 1 16,0-1-16,0 0 0,0 0 15,21-21 1,0 0 0,0 0-16,0 0 0,-21-21 0,21 21 15,1-21-15,-1 0 0,0-1 16,0 1-16,0 0 0,0 0 15,1 0-15,-22 0 0,0-1 0,0 1 16,21 0-16,-21 42 31,0 0-15,0 1-16,0 20 0,0-21 16,0 0-16,0 0 0,0 1 0,0-1 15,0 0-15,0 0 0,0 0 16,0 0-1,0-42 17,0 0-32,0 0 0,0 0 15,0-22-15,0 22 0</inkml:trace>
  <inkml:trace contextRef="#ctx0" brushRef="#br0" timeOffset="-197681.9">22225 10075 0,'0'22'0,"21"-1"16,-21 0-16,0 0 0,0 0 15,0 22-15,0-22 0,0 21 0,0 0 16,0-20-16,0 20 0,0-21 0,0 21 16,0-20-16,0-1 0,0 21 15,0-21-15,-21 0 0,21 1 16,0-44 31,0 1-47,0 0 15,0 0-15,0 0 0,0 0 16,21-1-16,0 1 0,0 0 0,-21 0 16,22 21-16,-1-21 0,0 0 15,0 21-15,0 0 0,0 0 0,1 0 16,-1 0-16,0 21 0,-21 0 15,21 0-15,-21 21 16,0-20-16,0-1 0,0 0 0,0 0 0,0 0 16,0 22-16,-21-22 0,0 0 0,0-21 15,-1 21-15,1 0 16,21 0-16,-21-21 0,0 0 0,0 0 16,0 0-16,-1 0 0</inkml:trace>
  <inkml:trace contextRef="#ctx0" brushRef="#br0" timeOffset="-197210.18">21844 10901 0,'0'-21'16,"0"0"-1,21-1-15,0 22 0,0-21 16,-21 0-16,-21 21 47,0 0-47,0 21 16,0 0-16,0 1 0,-1-22 0,22 21 15,0 0-15,-21-21 0,21 21 0,0 0 16,0 0-16,21 1 15,1-22 1,-1 0-16,0 21 0,0-21 16,0 0-1,-21 21 1,-21-21 0,0 0-16,0 0 0,0 0 0,-1 0 15,1 0-15,0 0 0,-21 0 16,21 0-16,-1 21 0,1-21 0,0 0 15,42 0 17,0 0-17,1 0-15,-1 0 0</inkml:trace>
  <inkml:trace contextRef="#ctx0" brushRef="#br0" timeOffset="-196650.5">21992 10986 0,'0'-22'0,"-63"44"16,147-44-16,-105 44 0,63-44 0,-20 1 15,-1 21-15,0 0 0,-21-21 16,21 0-16,0 21 0,0 0 16,-21-21-16,0 0 15,-21 21 16,0 0-31,0 0 16,21 21-16,-21 0 16,0 0-16,21 0 0,-22 0 15,22 1-15,0-1 0,0 0 16,0 0-16,22-21 31,-1 0-31,0 0 0,0 0 16,0 0-16,0-21 0,1 21 15,-1-21-15,0 21 0,0-21 16,0-1-16,0 1 0,1 0 0,-1 21 16,0-42-16,-21 21 0,21-1 0,0 1 15,0 0-15,-21-21 0,0 21 16,0-1-16,0 1 0,22 0 0,-22 42 47,0 0-47,0 1 0,0-1 0,0 0 15,-22 21-15,22-21 0,0 1 0,0-1 16,0 0-16,0 0 0,0 0 16,0 0-16,0 1 0,0-1 15,0 0-15,0 0 16,22-21 0,-1 0-1,-21-21-15,0 0 16,0 0-16</inkml:trace>
  <inkml:trace contextRef="#ctx0" brushRef="#br0" timeOffset="-196485.59">22288 10880 0,'43'0'31,"-43"0"-31,-43 0 0,107-21 16,-43 21-16,0 0 0,0-22 0,1 22 15,20-21-15,-21 21 0,0-21 0,22 0 16,-1 21-16,-21-21 0,21 0 16</inkml:trace>
  <inkml:trace contextRef="#ctx0" brushRef="#br0" timeOffset="-195945.65">23897 10245 0,'0'0'0,"0"-21"0,0-1 16,0 44 0,-21-1-1,21 0-15,-21 21 0,21 1 16,-21-1-16,21 21 0,0-20 0,0 20 16,-22 1-16,22-22 0,-21 0 15,21 22-15,-21-22 0,21 1 16,0-22-16,0 21 0,0-21 0,0 0 15,0 1-15,0-1 0,21-42 32,0-1-17,-21 1-15,0 0 0,22 0 0,-1 0 16,-21-22-16</inkml:trace>
  <inkml:trace contextRef="#ctx0" brushRef="#br0" timeOffset="-195270.04">23855 10181 0,'0'-21'16,"21"233"-16,-42-403 0,21 149 0,21 42 0,0 0 15,0 0-15,0 0 0,22 0 0,-1 0 16,0 0-16,1-21 0,20 21 16,22 0-16,0 0 0,-1-21 0,43-1 15,-21 22-15,21-21 0,0 21 0,0-21 16,0 0-16,21 21 0,0-21 15,1 0-15,-1-1 0,-21 22 16,21-21-16,-21 0 0,0 0 0,0 0 0,0 0 16,-21-1-16,0 22 15,-1-21-15,1 0 0,-21 0 0,0 21 16,-1-21-16,-20 21 0,-1 0 16,-20 0-16,-1 0 0,0 0 0,1 0 15,-22 0-15,0 0 0,0 0 0,0 0 16,-21 21-16,0 0 15,0 0-15,0 0 0,0 1 0,0 20 16,-21-21-16,21 21 0,-21-20 0,21 20 16,0 0-16,0 1 0,-21-1 15,21 0-15,0 1 0,0 20 0,0-21 16,0 22-16,0-22 0,0 1 16,0 20-16,0-21 0,0 1 15,0-1-15,21 0 0,-21 1 0,0-1 16,0 0-16,0-20 0,0-1 0,0 21 15,0-21-15,0 0 0,0 1 16,0-1-16,-21 0 0,0 0 16,-1-21-16,-20 21 0,21-21 0,-21 0 15,-22 21-15,1-21 0,-1 0 16,-21 0-16,-20 0 0,-22 0 0,0 0 16,-22 0-16,-20 0 0,0 22 15,-22-22-15,1 0 0,-1 0 0,1 0 16,20 0-16,-20 0 0,21 21 0,20-21 15,1 0-15,42 0 0,-21 0 16,43 0-16,-1 0 0,0 21 16,22-21-16,-1 0 0,1 0 0,21 0 15,-1 0-15,22 0 0,0 0 16,0 0-16,21-21 16,21 0-1,0-1-15,0 1 16,0 0-16,1 0 0</inkml:trace>
  <inkml:trace contextRef="#ctx0" brushRef="#br0" timeOffset="-195001.19">24193 10456 0,'0'-21'0,"0"42"0,0-63 15,0 21 1,0 0-16,22 21 16,-1-21-16,0 21 0,21-22 0,1 22 15,-1 0-15,0-21 0,1 21 16,-1 0-16,0 0 0,1-21 16,-1 21-16,-21 0 0,21 0 0,-20 0 15,-1 0-15,-42 0 16,-1 0-1,1 0-15,-21 0 0,21 0 16</inkml:trace>
  <inkml:trace contextRef="#ctx0" brushRef="#br0" timeOffset="-194782.32">24426 10372 0,'0'63'15,"0"-42"-15,21-148 0,-42 170 16,21 63-16,-21-85 0,21 21 0,0-21 15,-21 22-15,21-22 0,0 0 16,0 21-16,0-21 0,-21 1 0,21-1 16,0 21-16,-21-42 0,21 21 0,0 0 15,0 1 1,21-22 0,0 0-16,0 0 15,0-22-15,0 1 16</inkml:trace>
  <inkml:trace contextRef="#ctx0" brushRef="#br0" timeOffset="-194401.54">24638 10668 0,'0'0'0,"-21"0"16,21-21-1,0 0-15,0 0 16,0-1-16,21 22 15,0 0-15,0 0 0,0 0 16,1 0-16,-1 0 0,0 0 0,0 0 16,0 0-16,0 22 0,1-1 0,-1 0 15,0 0-15,-21 0 0,0 0 16,0 1-16,0-1 0,0 0 0,0 0 16,0 0-16,0 0 15,-21 1-15,0-22 16,-1 0-16,1 0 0,0 0 15,0 0-15,21-22 16,0 1 0,0 0-16,0 0 0,0 0 15,21 0-15,0-1 16,0 1-16,-21 0 0,22 21 0,-1-21 16,0 21-16,0-21 0,0 21 0,0-21 15,1 21-15,-1-22 16,0 22-16</inkml:trace>
  <inkml:trace contextRef="#ctx0" brushRef="#br0" timeOffset="-193973.78">25146 10732 0,'0'21'15,"21"-21"1,0 0-16,0 0 15,1-21-15,-1 21 0,0-22 16,0 22-16,0-21 0,0 21 16,1-21-16,-22 0 0,21 21 0,0-21 0,0 0 15,-21-1 1,0 1-16,-21 21 16,0 0-1,0 0-15,-1 21 16,1 1-16,0-22 0,0 21 0,21 0 15,0 0-15,-21 0 0,21 0 0,0 1 16,-21-1-16,21 0 16,0 0-16,0 0 0,21-21 15,0 0-15,0 0 16,0 0-16,0 0 16,1 0-16,-1 0 0,0 0 15,0 0-15,0 0 0,-21-21 0,21 21 16,1 0-16,-1-21 0,0 21 15,0-21-15,0 0 0,0 21 0,1-22 16,-1 22-16,0-21 0,0 0 0,0 0 16,0 0-16</inkml:trace>
  <inkml:trace contextRef="#ctx0" brushRef="#br0" timeOffset="-193752.91">25760 10541 0,'-85'64'31,"170"-128"-31,-191 149 15,106-64-15,-21 0 16,21 0-16,0 0 16,0 1-16,0-1 15,0 0 1,0 0-16,21-21 31,0 0-31,0 0 16,0 0-16,1-21 0,-22 0 0,21 21 15,0-21-15,0-1 0</inkml:trace>
  <inkml:trace contextRef="#ctx0" brushRef="#br0" timeOffset="-193181.92">26289 10287 0,'0'0'0,"0"-21"15,-21 21 1,0 0-16,-1 0 0,1 0 0,0 0 16,0 21-16,0 0 0,0-21 15,-1 21-15,1 1 0,0-1 16,21 0-16,0 0 0,0 0 0,0 0 0,0 1 15,0-1-15,21 0 0,0-21 16,1 21-16,-1 0 0,0 0 16,0 1-16,0-1 0,0-21 15,1 21-15,-22 0 16,21 0-16,-21 0 0,0 1 16,0-1-16,-21-21 15,-1 0-15,1 21 0,-21-21 16,21 0-16,0 0 0,-1 0 0,-20 0 15,21 0-15,0 0 0,0 0 0,-1 0 16,1 0 0,21-21-1,21 0 1,1 21-16,-1-22 16,0 22-16,0 0 0</inkml:trace>
  <inkml:trace contextRef="#ctx0" brushRef="#br0" timeOffset="-192621.87">26331 10647 0,'21'0'0,"1"0"15,-1 0-15,-21-21 16,21 21-16,0-21 0,0-1 16,0 22-16,-21-21 15,22 0-15,-22 0 0,0 0 16,0 0-1,0-1-15,-22 22 16,1 0-16,0 0 16,0 22-16,21-1 15,-21 0-15,21 0 0,0 21 0,-21-20 16,21-1-16,0 0 0,0 0 0,0 0 16,0 0-16,0 1 0,0-1 15,21-21-15,0 0 0,0 0 16,0 0-16,0 0 0,1 0 15,20 0-15,-21 0 16,0 0-16,22-21 0,-22-1 0,0 1 16,21 0-16,-21 0 0,1 0 0,-1 0 15,0-22-15,0 22 0,0-21 16,0 21-16,1-22 0,-1 1 0,-21 21 16,0-22-16,21 1 0,-21 21 0,21 0 15,-21 0-15,0-1 0,0 1 16,0 42-1,0 1-15,0 20 16,-21 0-16,21-21 16,-21 22-16,0-1 0,21 0 0,0 1 0,-22-1 15,22 0-15,-21 1 0,21-22 16,0 0-16,0 21 0,0-20 16,0-1-16,21-21 15,1 0-15,-1 0 0,0 0 16,0 0-16,0 0 0,0-21 15,1 21-15,-22-22 0,0 1 0,21 0 16,-21-21-16</inkml:trace>
  <inkml:trace contextRef="#ctx0" brushRef="#br0" timeOffset="-192461.96">26797 10414 0,'21'-21'15,"0"21"-15,0 0 0,1 0 16,20-21-16,-21 0 0,0 21 0,22-22 16,-22 1-16,0 21 0,0-21 0,21 0 15,-20 0-15</inkml:trace>
  <inkml:trace contextRef="#ctx0" brushRef="#br0" timeOffset="-191946.25">29104 9525 0,'0'0'0,"0"-42"0,21 21 16,-21-1-16,21 1 0,-21 42 31,0 1-31,0 20 16,0 0-16,0 1 0,0-1 16,0 21-16,0-20 0,0 20 15,0-20-15,0-1 0,0 21 0,-21-20 16,21-1-16,-21-21 0,21 22 15,0-1-15,0-21 0,0 0 0,-21 0 16,21 1-16,0-1 0,0 0 0,0 0 16,21-21 15,-21-21-31,0 0 0</inkml:trace>
  <inkml:trace contextRef="#ctx0" brushRef="#br0" timeOffset="-191260.64">29189 9483 0,'0'-43'0,"0"86"0,0-107 15,0 43-15,0 0 0,0 0 0,0 0 16,21-1-16,0 22 16,21 0-16,-20 0 0,20-21 0,21 21 15,1 0-15,-1 0 0,22 0 0,0-21 16,21 21-16,21-21 0,0 21 15,21 0-15,-21-21 0,42 21 0,0-21 16,1-1-16,-1 22 16,22-21-16,-22 21 0,0-21 0,22 21 15,-22-21-15,0 0 0,-20 21 16,-1-21-16,0-1 0,-21 22 0,0-21 16,-21 0-16,21 0 0,-21 21 15,-22-21-15,1 0 0,0 21 16,-22-22-16,1 22 0,-22 0 0,0-21 15,-21 21-15,22 0 0,-22 21 16,-21 1-16,0-1 16,0 0-16,0 0 0,-21 21 15,0-20-15,21 20 0,-22 0 16,1-21-16,21 22 0,-21-1 0,21 0 16,0 1-16,0 20 15,0-20-15,0 20 0,0 1 0,-21-22 16,21 21-16,0 1 0,0-1 15,0-20-15,0 20 0,0-20 0,0-1 16,-21 0-16,21 1 0,-21-22 16,-1 21-16,1-21 0,0 0 15,-21 1-15,-1-1 0,1 0 0,-21-21 16,-1 21-16,-21-21 0,1 0 16,-1 21-16,-21-21 0,0 0 0,-21 0 15,-21 0-15,0 0 0,-21 0 16,-1 0-16,1 0 0,-21 21 0,-22-21 15,21 22-15,-20-22 0,-1 21 16,0-21-16,1 21 0,20-21 16,1 21-16,20-21 0,1 21 0,21-21 15,42 0-15,-21 0 0,42 0 0,22 21 16,-1-21-16,22 0 0,0 0 16,21 0-16,-1 0 0,22-21 15,22 0-15,20 0 0,-21 21 16,0-21-16,22 0 0,-1-1 15,-21 22-15</inkml:trace>
  <inkml:trace contextRef="#ctx0" brushRef="#br0" timeOffset="-190772.8">29845 9525 0,'0'0'15,"0"-21"-15,-21 21 32,21 21-32,-21 21 0,21-20 15,0 20-15,0 0 0,0 1 0,0 20 16,0-21-16,0 1 0,0-1 16,-22-21-16,22 22 0,0-22 15,-21 21-15,21-21 0,0 0 0,0 1 16,-21-1-16,21-42 47,0-1-47,0 1 15,21 0-15,-21 0 0,21 0 0,1-22 16,-1 22-16,-21 0 0,21-21 16,0 21-16,0-1 0,0-20 0,1 42 15,-1-21-15,0 21 0,0 0 0,0 0 16,0 0-16,1 0 0,-1 21 15,-21 0-15,21 22 0,-21-22 16,21 0-16,-21 21 0,0-21 16,0 22-16,0-22 0,0 0 0,0 0 15,0 0-15,0 1 0,21-1 0,0-21 16,1 21-16,-1-21 16,21 0-16,-21 0 0,0 0 15,1-21-15,20 0 0,-21 21 16,21-22-16,-20 1 0</inkml:trace>
  <inkml:trace contextRef="#ctx0" brushRef="#br0" timeOffset="-190182.1">30586 9694 0,'-85'22'31,"85"-1"-31,85-42 0,-85-1 0,-106 86 0,85-43 0,0 21 16,21-20-16,-22 20 0,22-21 0,-21 0 15,0 22-15,21-22 0,0 0 16,0 0-16,0 0 0,0 0 16,21-21-1,0 0-15,1 0 16,-1-21-16,0 0 0,0 21 16,-21-21-16,21 0 0,0 0 15,1-1-15,-22 1 0,0 0 16,21 0-16,-21 0 0,21-22 15,-21 22-15,0 0 0,0 42 32,0 0-32,0 1 15,0-1-15,0 21 0,0-21 0,0 0 16,0 1-16,0-1 0,0 0 16,0 0-16,21 0 15,0-21-15,0 0 16,1 0-16,-1 0 15,0 0-15,0-21 0,0 21 16,22-21-16,-22 0 0,0 0 0,21-1 16,-21 1-16,22 0 0,-22 0 15,0-21-15,0 20 0,0 1 0,1 0 16,-22 0-16,0 42 31,-22 0-31,1 0 0,21 1 16,-21-1-16,21 0 0,-21 0 0,21 21 15,0-20-15,0-1 16,0 0-16,0 0 0,0 0 16,0-42 15,0 0-15,21 0-16</inkml:trace>
  <inkml:trace contextRef="#ctx0" brushRef="#br0" timeOffset="-189757.21">31305 9440 0,'-105'233'15,"210"-466"-15,-105 255 0,0-1 16,0 21-16,0-21 16,0 22-16,0-1 0,0 0 0,0-21 15,0 22-15,0-1 0,-21-21 0,21 22 16,0-22-16,-21 0 0,21 0 15,0 0-15,0 0 0,0 1 16,0-44 15,0 1-15,0 0-16,0 0 0,0 0 16,21 0-16,0-1 0,1 1 15,-1 0-15,-21 0 0,21 0 0,0 0 16,0 21-16,0 0 0,1 0 15,-22 21 1,0 0-16,0 0 0,0 0 16,21 0-16,-21 1 0,0-1 15,0 0-15,0 0 0,0 0 0,0 0 16,0 1-16,0-1 0,-21-21 16,21 21-16,0-42 46,21 21-46,0-21 0</inkml:trace>
  <inkml:trace contextRef="#ctx0" brushRef="#br0" timeOffset="-189420.96">32046 9589 0,'0'-22'0,"-106"149"15,212-232-15,-127 62 16,0 43-16,0 0 0,0 0 0,-1 0 15,1 0-15,0 21 0,0-21 16,0 22-16,0-1 0,-1 0 0,1 21 16,21-21-16,0 1 0,0-1 15,0 0-15,0 0 0,0 0 0,0 0 16,21 1 0,1-22-16,-1 0 0,0 21 0,0-21 15,0 21-15,-21 0 16,0 0-16,0 0 15,-21-21 1,0 0-16,0 0 0,-22 22 0,22-22 16,-21 0-16,21 0 0,-22 0 0,22 0 15,0 0-15,0 0 0,21-22 32,21 1-32,0 0 15</inkml:trace>
  <inkml:trace contextRef="#ctx0" brushRef="#br0" timeOffset="-188862.28">32131 9843 0,'21'0'16,"0"0"-16,-169 0 0,254 0 0,-43 0 0,-41 0 16,-1 0-16,0 0 0,0 0 0,0-22 15,0 1-15,1 21 0,20-21 16,-21 0-16,-21 0 0,21 0 15,-21-1-15,0 1 16,0 0-16,0 0 0,-21 21 16,0 0-16,0 0 15,0 0-15,21 21 0,-22 0 0,1 0 16,0 22-16,21-22 16,-21 0-16,21 21 0,-21-20 0,21-1 15,0 21-15,0-21 0,0 0 16,0 1-16,21-1 0,0-21 15,0 0-15,0 0 0,1 0 16,20 0-16,-21 0 0,21 0 0,-20 0 16,-1-21-16,21 21 0,-21-22 15,22 1-15,-22-21 0,0 21 0,0-22 16,0 22-16,0-42 16,1 20-16,-1 1 0,0 0 0,0-22 15,0 22-15,0 0 0,-21 20 16,0-20-16,22 21 0,-22 42 31,-22 0-31,1 22 0,0-22 0,0 42 16,21-20-16,-21-1 0,21 0 15,-21 22-15,21-22 0,0 0 0,0-20 16,0 20-16,0-21 0,21 21 16,0-20-16,0-1 0,0-21 0,0 21 15,1-21-15,-1 0 16,0 0-16,0 0 0,0 0 15,0-21-15,1 0 16,-22-1-16,0 1 0,21-21 0,-21 21 16</inkml:trace>
  <inkml:trace contextRef="#ctx0" brushRef="#br0" timeOffset="-188669.88">32618 9525 0,'-21'21'31,"169"-42"-31,-275 21 0,127 21 0,21-21 16,0 0-16,0 0 0,22 0 0,-1 0 16,0 0-16,1 0 0,-1 0 15,0 0-15,22-21 0,-22 21 16,0 0-16,1-21 0,-1 21 0,-21-21 16,0 21-16,-21-21 0,0-1 15</inkml:trace>
  <inkml:trace contextRef="#ctx0" brushRef="#br2" timeOffset="-182281.86">19283 12552 0,'0'0'0,"-43"0"0,22 21 0,0-21 15,0 0-15,0 0 0,0 0 0,42 0 31,0 0-31,21 0 0,1 0 16,20 0-16,1 0 0,-1 0 0,1-21 16,-1 0-16,1 21 0,20 0 15,-20 0-15,-1-21 0,-20-1 16,20 22-16,1 0 0,-22-21 0,21 21 0,-20 0 16,-1-21-16,-21 21 15,0 0-15,1 0 0,-22-21 16,-22 21-1,1 0-15,-21 0 0,21 0 16,0 0-16,-22-21 0,22 21 0,0-21 16,0 21-16,0 0 0,-1 0 15,22-22-15,0 1 16,22 21 0,-1 0-1,0 0-15,0 0 0,0 21 0,22 1 16,-22-22-16,-21 21 0,21 0 15,-21 0-15,0 0 0,0 0 16,0 1-16,0-1 0,-21 0 16,0 0-16,21 0 0,-43 0 0,22 22 15,0-22-15,0 0 0,0 0 0,-1-21 16,1 21-16,21-42 31,21 0-15</inkml:trace>
  <inkml:trace contextRef="#ctx0" brushRef="#br2" timeOffset="-181798.14">21040 12298 0,'0'0'0,"21"-21"0,0 0 16,0 21-16,-21-22 0,21 22 0,0-21 15,-21 0-15,22 21 0,-22-21 0,21 0 16,-21 0-16,0-1 16,-21 22-16,-1 0 15,1 0-15,-21 0 0,21 0 16,-22 22-16,22-1 0,-21 0 0,0 0 16,20 0-16,-20 0 0,21 1 15,0-1-15,0 0 0,21 0 16,0 0-16,0 0 0,0 1 0,0-1 15,0 0-15,21 0 0,0-21 16,0 21-16,0 0 0,0-21 0,22 22 16,-22-1-16,0-21 0,0 21 0,0 0 15,1-21-15,-1 21 0,-21 0 16,0 1-16,0-1 0,0 0 16,-21-21-16,-1 21 0,1 0 15,0-21-15,-21 21 0,21-21 0,-22 0 16,1 0-16,0 0 0,-1 0 0,22 0 15,-21 0-15,21 0 0,-1 0 16,1 0-16,0-21 0,0 0 16,0 0-16,21 0 15,0 0-15,0-1 16,21 1-16,0 21 0,0-21 16,0 0-16,22 21 0,-22 0 15</inkml:trace>
  <inkml:trace contextRef="#ctx0" brushRef="#br2" timeOffset="-180709.77">21548 12467 0,'0'0'16,"21"-21"-16,-21 0 0,0 0 15,0 0-15,-21-1 16,-1 22-16,1 0 0,21-21 15,-21 21-15,0 0 0,0 0 0,0 0 16,-1 0-16,1 0 0,-21 21 16,21 1-16,0-1 0,-1 0 0,1 0 15,21 0-15,-21 22 0,0-22 16,21 0-16,0 0 0,-21 21 16,21-20-16,0-1 0,0 0 0,0 0 15,21-21 1,0 0-16,0 0 0,0 0 15,1 0-15,20-21 0,-21 0 0,0 21 16,22-21-16,-22-1 0,0 1 16,0 0-16,0 0 0,0 0 0,-21 0 15,0-1-15,22 1 0,-22 0 16,0 0-16,0 42 31,0 0-31,0 0 16,0 1-16,0-1 15,0 0-15,0 0 0,0 0 0,0 0 16,21 1-16,0-22 16,0 21-16,0-21 0,0 0 15,1 0-15,-1 0 0,0 0 16,0 0-16,21-21 0,-20-1 0,-1 22 16,0-21-16,0 0 0,0 0 0,0 0 15,-21 0-15,0-1 0,22 1 16,-22 0-16,0 0 0,0 0 0,0 0 15,0-1-15,0 1 16,0 42 0,0 1-16,0-1 15,0 0-15,0 0 16,0 0-16,-22 0 0,22 1 0,0-1 16,0 0-16,0 0 0,0 0 15,0 0 1,0-42 15,0 0-15,0 0-16,0 0 0,0 0 15,0-1-15,0 1 0,0 0 16,0 0-16,22 0 0,-22 0 0,21 21 16,0-22-16,-21 1 0,21 21 15,0 0-15,0 0 0,1 0 16,-1 0-16,-21 21 0,0 1 15,21-1-15,-21 0 0,21 0 0,-21 0 16,0 0-16,0 1 16,0-1-16,0 0 0,0 0 15,0 0 1,0-42 15,0 0-31,0 0 16,0 0-16,0-1 0,0 1 15,21 0-15,0 0 0,1 0 16,-1 0-16,0-1 0,0 1 16,0 0-16,22 21 0,-22 0 0,0 0 15,21 0-15,-21 0 0,1 0 0,-1 21 16,0-21-16,-21 21 0,0 1 16,0-1-16,0 0 0,0 0 0,0 0 15,0 0-15,0 1 0,0-1 16,0 0-16,-21-21 0,0 21 0,-1-21 15,22 21 1,0-42 0,22 21-1,-1-21-15,-21 0 0</inkml:trace>
  <inkml:trace contextRef="#ctx0" brushRef="#br2" timeOffset="-180369.96">22712 12425 0,'21'0'15,"0"0"-15,0 0 16,0 0-16,1-21 0,-1 0 16,0 21-16,0-22 15,0 1-15,0 21 0,-21-21 0,0 0 16,22 0-16,-22 0 0,0-1 15,-22 22 1,1 0-16,0 0 0,0 22 16,0-22-16,21 21 0,-21 0 15,-1 0-15,1 0 0,0 0 0,21 22 16,0-22-16,-21 0 0,21 0 16,0 0-16,0 1 0,0-1 15,21-21-15,0 21 0,0-21 16,1 0-16,-1 0 0,0 0 15,0 0-15,0-21 0,0 21 16,-21-21-16</inkml:trace>
  <inkml:trace contextRef="#ctx0" brushRef="#br2" timeOffset="-179669.36">20510 13187 0,'-21'0'15,"42"0"-15,-63 0 0,21 0 0,0 0 16,0 0-16,-1 0 0,1 21 0,-21 0 16,21 22-16,0-22 0,-1 21 0,1 22 15,0-22-15,0 21 0,0-20 16,0 20-16,-1-20 0,22 20 0,0-21 16,0 1-16,0-1 0,0 0 15,22-20-15,-1-1 0,0 0 0,21 0 16,-21-21-16,22 0 0,20 0 15,-20 0-15,-1 0 0,21-21 16,-20 21-16,-1-21 0,22-22 0,-22 22 16,0 0-16,1-21 0,-22-1 15,21 1-15,-21 0 0,0-1 0,1-20 16,-22 21-16,0-1 0,0 1 0,0 0 16,-22-22-16,1 22 0,-21 21 15,21-22-15,-22 22 0,-20 0 0,21 21 16,-1 0-16,1 0 0,0 0 15,-1 0-15,1 21 0,0 0 0,-1 0 16,22 22-16,0-22 0,0 21 16,21 1-16,0-1 0,0 0 15,0 1-15,21-1 0,0-21 0,0 21 16,22-20-16,-22-1 0,21 0 16,0 0-16,22-21 0,-22 0 0,1 0 15,20 0-15</inkml:trace>
  <inkml:trace contextRef="#ctx0" brushRef="#br2" timeOffset="-179309.57">21018 13526 0,'0'-22'0,"0"128"0,0-190 0,0 41 0,22 43 16,-1-21-16,0 21 15,0 0-15,0 0 0,0 0 0,1 0 16,-1 0-16,0 21 0,0 0 15,0 1-15,-21-1 0,21 0 0,-21 0 16,22 21-16,-22-20 0,0 20 16,0-21-16,0 0 0,0 22 0,-22-22 15,1 0-15,21 0 0,-21 0 0,0 0 16,21-42 15,0 0-31,0 0 16,0-21-16,21 20 0,-21 1 15,0 0-15,21-21 0,0 21 16,-21-22-16,22 22 0,-22 0 16,21 0-16,0 0 0,0-1 0,0 22 15,0 0-15,1 0 0,-1 0 16,0 0-16,0 0 16,0 0-16</inkml:trace>
  <inkml:trace contextRef="#ctx0" brushRef="#br2" timeOffset="-178801.86">21907 13610 0,'85'-42'15,"-85"21"-15,-212 84 0,339-63 0,-21-63 0,-106 42 16,0-1-16,0 1 16,0 0-16,0 0 0,-21 0 15,0 21-15,0 0 0,0 0 0,-22 0 16,22 0-16,-21 0 0,21 0 15,-1 21-15,-20-21 0,21 42 0,0-21 16,0 1-16,-1 20 0,1 0 16,0-21-16,21 22 0,0-22 0,0 21 15,0-21-15,0 1 0,0-1 16,21 0-16,0-21 0,1 0 0,-1 0 16,21 0-16,-21 0 0,0 0 15,22 0-15,-22 0 0,0-21 16,21 0-16,-20-1 0,-1 1 0,0-21 15,0 21-15,0-22 0,0 1 0,1 21 16,-22-21-16,21-1 0,-21 1 16,0 0-16,0-1 0,0 1 0,0 21 15,0-22-15,0 22 0,0 0 16,0 42 0,0 0-16,0 1 0,0-1 15,0 21-15,0 0 0,-21 1 16,21-1-16,0 0 0,0 1 0,0-1 15,0-21-15,0 22 0,0-22 16,0 21-16,0-21 0,0 0 16,21 1-16,0-22 15,0 0-15,0 0 16,0 0-16,1-22 0,-1 22 0,21-21 16,-21 0-16,0 0 0,1 0 0</inkml:trace>
  <inkml:trace contextRef="#ctx0" brushRef="#br2" timeOffset="-178154.23">22394 13483 0,'0'0'47,"0"-21"-31,21 21 0,1-21-16,-1 21 15,-21-21 1,-21 21-1,-1 0-15,1 21 16,0 0-16,0 0 0,21 0 16,0 1-16,-21-1 0,21 0 0,-21 0 15,21 0-15,0 0 0,0 1 16,0-1-16,0 0 0,0 0 16,21-21-16,-21 21 0,21-21 15,0 0-15,0 0 0,0 0 16,1 0-16,-1 0 0,0-21 0,0 0 15,21 21-15,-20-21 0,-1 0 16,21-1-16,-21 1 0,0 0 0,22 0 16,-22 0-16,0 0 0,-21-1 0,21 1 15,-21 0-15,21 0 0,-21 0 16,0 0-16,22 21 31,-22 21-15,21-21-16,0 21 15,-21 0-15,21-21 0,0 21 16,-21 0-16,21 1 0,1-22 16,-1 21-16,-21 0 0,0 0 0,21 0 15,-21 0-15,0 1 16,-21-22 15,21-22-15,0 1-16,0 0 15,0 0-15,0 0 0,0 0 16,0-1-16,21 1 16,0 0-16,-21 0 0,21 0 0,0 0 15,1 21-15,-1-22 0,0 22 16,0 0-16,0 0 0,0 0 16,1 0-16,-22 22 15,0-1 1,0 0-16</inkml:trace>
  <inkml:trace contextRef="#ctx0" brushRef="#br2" timeOffset="-176782.02">20320 14393 0,'0'-21'0,"0"42"0,0-63 15,0 21-15,0 0 16,-21 21-16,0 0 0,-1 0 16,1 0-16,0 0 15,0 0-15,0 21 0,0 0 16,-1 0-16,1 0 0,21 22 0,0-22 15,-21 21-15,21 1 0,0-1 0,-21 0 16,21 1-16,0-1 0,0 0 16,0 1-16,0-22 0,0 21 0,0-21 15,21 0-15,0 1 0,-21-1 16,21 0-16,1-21 0,20 0 0,-21 0 16,0 0-16,0 0 0,1 0 15,20 0-15,-21-21 0,21 21 0,-20-21 16,-1-1-16,0 1 0,21 0 0,-21-21 15,1 21-15,-1-1 16,-21-20-16,0 0 0,0-1 0,0 1 16,0 0-16,0-1 0,0 22 15,-21-21-15,-1 0 0,1 20 0,-21 1 16,0 0-16,20 21 0,-20 0 16,21 0-16,-21 0 0,-1 0 0,22 21 15,0 0-15,0 1 0,0 20 0,-1-21 16,22 0-16,0 22 0,0-22 15,0 0-15,0 21 0,22-21 0,-1-21 16,21 22-16,-21-1 16,22-21-16,-1 0 0,0 0 0,1 0 0,-1 0 15,0-21-15,1-1 16,20 22-16,-21-21 0,1 0 0,-1-21 16,22 21-16,-22-1 0,-21-20 15,21 21-15,-20-21 0,20 20 0,-21-20 16,-21 21-16,0 0 0,0 0 0,21-1 15,-21 1-15,0 0 0,0 42 32,0 0-32,-21 1 15,21 20-15,0 0 0,0 1 0,0 20 16,0-21-16,0 22 0,0-1 0,0-20 16,0 20-16,0 1 0,0-1 15,0 1-15,21-1 0,0 1 16,-21-1-16,22 1 0,-1-1 0,-21 1 15,21-1-15,-21 1 0,0-1 16,0-20-16,0 20 0,0-21 0,0 1 16,0-22-16,0 21 0,0-21 15,0 22-15,-21-22 0,0-21 16,-1 0-16,1 0 0,0-21 16,0 0-16,21-1 0,0 1 15,-21-21-15,21 0 0,0-1 0,0-20 16,0-1-16,0 1 0,0-1 0,0 1 15,0-1-15,0 1 0,21-1 16,-21 1-16,21 20 0,0 1 16,-21 0-16,21-1 0,-21 22 0,22-21 15,-22 21-15,21 21 0,0-21 16,-21-1-16,21 22 0,0 0 16,0 0-16,1 0 0,-1-21 15,0 21-15,0 0 0,0 0 16</inkml:trace>
  <inkml:trace contextRef="#ctx0" brushRef="#br2" timeOffset="-176538.07">21590 14626 0,'0'-63'32,"0"147"-32,0-105 0,-21-42 15,0 63-15,21 21 16,0 0-16,0 0 0,0 0 15,0 1-15,0-1 0,0 0 16,0 0-16,0 0 0,0-42 63,0 0-48,0 0-15,0 0 0,0-1 0</inkml:trace>
  <inkml:trace contextRef="#ctx0" brushRef="#br2" timeOffset="-176346.17">21569 14330 0,'0'-21'31,"0"84"-31,0-105 0,0 0 0,21 42 62,0 0-62,0 21 0,0-21 16,1 0-16,-1 0 16,0 0-16,0 0 0</inkml:trace>
  <inkml:trace contextRef="#ctx0" brushRef="#br2" timeOffset="-175918.42">21907 14351 0,'0'42'16,"0"107"-1,0-340-15,0 403 16,0-191-16,0 0 16,0 0-16,0 0 0,0 1 15,0-1-15,0 0 16,-21-42 31,21 0-47,0-1 0,0 1 15,0 0-15,0 0 0,0 0 0,0-22 16,0 22-16,0-21 0,21 21 16,1-22-16,-1 22 0,-21 0 0,42 0 15,-21 0-15,0 0 0,1 21 16,-1 0-16,0 0 0,0 0 16,0 0-16,0 21 0,1 0 0,-22 0 15,0 0-15,21 22 0,-21-22 16,0 21-16,0-21 0,0 22 0,0-22 15,0 0-15,0 21 0,0-21 16,0 1-16,-21-1 0,21 0 16,0 0-16,21-42 47,0 0-47,0 0 15,0-1-15</inkml:trace>
  <inkml:trace contextRef="#ctx0" brushRef="#br2" timeOffset="-175541.63">22775 14351 0,'-63'42'15,"126"-84"1,-84 42-16,0 0 0,0 0 16,0 0-16,-1 0 0,1 0 15,0 21-15,0 0 0,0-21 0,21 22 16,0-1-16,0 0 15,0 0-15,0 0 16,21 0-16,0-21 16,0 22-16,0-22 0,-21 21 15,22-21-15,-1 21 0,-21 0 16,21 0-16,-21 0 16,0 1-16,0-1 0,0 0 15,-21-21-15,0 0 0,-1 21 16,1-21-16,0 21 0,0-21 15,-21 0-15,20 0 0,1 0 0,0 0 16,0 0-16,0 0 0,0 0 16,-1 0-16,22-21 15,0 0-15,0 0 16,22 21-16,-1-21 16,0-1-16,0 1 15,0 21-15,0-21 0</inkml:trace>
  <inkml:trace contextRef="#ctx0" brushRef="#br2" timeOffset="-175233.81">22754 14605 0,'42'0'15,"-147"0"-15,168 0 0,1 0 0,-43-21 16,0 21-16,0-21 16,0 21-16,0-21 0,-21-1 0,22 22 15,-1-21-15,-21 0 0,0 0 16,0 0-16,0 0 15,-21 21 1,-1 0-16,1 0 0,21 21 16,-21-21-16,0 21 0,21 0 0,-21 0 15,21 0-15,0 1 0,0-1 16,0 0-16,0 0 0,0 0 0,0 0 16,0 1-16,0-1 0,0 0 15,21-21-15,0 0 0,0 0 16,0 0-16,1 0 15,-1 0-15,0 0 0,0 0 16,0-21-16,0 21 0,1-21 0,-1-1 16</inkml:trace>
  <inkml:trace contextRef="#ctx0" brushRef="#br2" timeOffset="-174885.41">23220 14457 0,'0'-64'31,"0"128"-31,21-106 31,0 42-31,0 21 16,0 0-16,-21 0 0,22 0 0,-22 0 15,21 1-15,-21-1 0,0 0 16,0 0-16,0 0 0,0 0 0,0 1 16,0-1-16,0 0 15,0 0 1,-21-21-1,21-21 1,0 0-16,0 0 16,0-1-16,0 1 0,0 0 0,0 0 15,0 0-15,0 0 0,0-1 16,21 1-16,-21 0 0,21 0 0,-21 0 16,21 0-16,0 21 0,-21-22 15,21 1-15,1 21 0,-22-21 0,21 21 16,0 0-16,-21-21 0,21 21 15,0 0-15</inkml:trace>
  <inkml:trace contextRef="#ctx0" brushRef="#br2" timeOffset="-173674.1">23876 14139 0,'0'-42'16,"-21"127"-1,42-128-15,-21-20 0,-21 63 16,0 0-16,21 21 15,-22 0-15,22 0 0,0 1 16,-21 20-16,21-21 0,-21 21 0,21-20 16,0 20-16,0-21 0,0 21 15,0 1-15,0-22 0,0 21 16,0-21-16,0 1 0,0-1 0,0 0 16,0 0-16,0 0 0,0 0 15,21-21-15,0 0 16,1 0-16,-1 0 0,0 0 15,0-21-15,0 0 16,0 0-16,1 0 0,-22 0 16,21-1-16,-21 1 0,0 0 0,21-21 15,0 21-15,-21-1 16,21 1-16,-21 42 31,0 1-31,0-1 0,0 0 16,0 0-16,0 0 0,0 0 0,0 1 15,0-1-15,0 0 16,21 0-16,-21 0 0,22-21 0,-22 21 16,21-21-16,0 0 15,0 0-15,0 0 0,0 0 16,1 0-16,-1 0 0,0-21 0,0 21 16,0-21-16,0 0 0,1 0 0,-22 0 15,21-1-15,0 1 0,0 0 16,-21 0-16,0 0 0,21 0 0,0-1 15,-21 1-15,0 42 32,0 1-32,0-1 15,0 0-15,0 21 0,0-21 16,0 1-16,0-1 0,0 0 0,0 0 16,0 0-16,0 0 0,22 1 15,-1-22 1,0 0-16,0 0 15,0 0-15,0-22 16,1 1-16,-22 0 16,0 0-16,0 0 15,0 0-15,-22-1 0,1 1 16,21 0-16,-21-21 0,0 42 16,0-21-16,21-1 0,-21 1 0,-1 21 15,22-21-15,22 0 47,-1 21-47,0 0 16,0 0-16,0 0 0,22-21 0,-22 21 15,0 0-15,21 0 0,-21 0 16,1 0-16,20 0 0,-21 0 0,0 21 16,0-21-16,1 21 0,-1 0 0,0 0 15,-21 1 1,0-1-16,0 0 0,0 0 0,0 0 15,0 0-15,0 1 0,0-1 16,0 0-16,0 0 16,0 0-1,-21-21-15,0 0 16,21-21 0,0 0-1,0 0-15,0 0 16,0-22-16,21 22 0,0 0 15,0-21-15,21 20 0,-20-20 0,20 21 16,-21 0-16,21 0 16,-20-1-16,20 1 0,-21 21 0,0 0 15,22 0-15,-22 0 0,0 0 16,-21 21-16,0 22 0,0-22 16,0 0-16,0 21 0,0-20 0,0-1 15,0 21-15,0-21 0,-21 0 0,21 1 16,-21-1-16,21 0 0,0 0 15,-22-21-15,22 21 16,-21-21 0,21-21 15,0 0-31,-21 0 16,21 0-16,-21-1 0,21 1 15</inkml:trace>
  <inkml:trace contextRef="#ctx0" brushRef="#br2" timeOffset="-173453.22">24786 13970 0,'0'0'0,"-21"0"0,0 0 16,21-21-16,-21 21 16,-1 0-16,1 0 15,0 0 16,0 0 1,0 0-17,0 0-15,-1 0 16</inkml:trace>
  <inkml:trace contextRef="#ctx0" brushRef="#br2" timeOffset="-173194.37">23453 14309 0,'63'0'31,"-42"0"-31,0 0 0,22 0 0,-22 0 15,0-21-15,21 21 0,-20 0 0,-1 0 16,21 0-16,-21 0 0,0-22 16,1 22-16,-1 0 0,0 0 15,0 0-15,-21-21 0</inkml:trace>
  <inkml:trace contextRef="#ctx0" brushRef="#br2" timeOffset="-171501.93">24659 11832 0,'0'0'0,"-21"0"0,0 0 15,0 0-15,-1 0 0,1 0 16,0 21-16,0-21 0,21 22 47,21-22-47,21 0 0,-20 0 15,20 0-15,21 0 0,-20 0 16,20 0-16,1 0 0,-22 0 0,22 0 16,-22 0-16,21 0 0,-20 0 0,-1 0 15,0 0-15,1 0 0,-22 0 16,0-22-16,0 22 0,0 0 15,-21-21 1,-21 21 0,0 0-16,0 0 0,21-21 15,-21 21-15,0 0 16,21-21 0,-22 21-1,44 0 48,-22 21-63,0 0 15,21 0-15,-21 1 16,0-1-16,0 0 16,0 0-16,0 0 0,-21 0 15,-1 1-15,1-22 0,0 21 16,0-21-16,0 0 0,0 21 0,-1-21 15,1 0-15</inkml:trace>
  <inkml:trace contextRef="#ctx0" brushRef="#br2" timeOffset="-168057.06">25971 11896 0,'22'0'16,"-22"-21"0,21 21-16,-21-22 0,0 1 15,21 21-15,-21-21 0,21 0 16,-21 0-16,0 0 15,0-1-15,0 1 0,0 0 16,-21 21-16,0-21 16,0 21-16,-1 0 0,1 0 15,0 0-15,0 21 0,0 0 16,0-21-16,21 43 0,-22-22 0,1 0 16,21 21-16,-21-21 0,21 22 15,0-22-15,0 21 0,0-21 0,0 22 16,0-22-16,0 0 0,0 0 15,0 0-15,21-21 0,0 0 16,1 0-16,20 0 16,-21 0-16,0 0 0,0-21 0,1 21 15,-1-21-15,0 0 0,0 0 0,0 0 16,0-1-16,-21 1 0,0 0 16,22-21-16,-22 21 0,0-1 0,21 1 15,-21 0-15,0 0 0,0 0 0,0 0 16,0-1-1,0 44 1,0-1-16,0 0 16,0 0-16,21 0 0,-21 0 15,21 22-15,-21-22 0,21 0 0,-21 0 16,21 0-16,-21 1 0,22-1 0,-22 0 16,21 0-16,0-21 0,0 0 15,0 0-15,0 0 16,1 0-16,-1-21 15,0 0-15,-21 0 0,21-1 16,0 1-16,-21 0 0,21 0 0,1 0 16,-22 0-16,21-1 0,0-20 15,0 21-15,0 0 0,0-22 16,1 22-16,20 0 0,-21-21 0,0 21 16,0-1-16,-21 1 0,22 0 0,-22 0 15,-22 21 1,1 21-1,0 0-15,0-21 0,0 21 0,0 1 16,-1-1-16,22 0 0,-21 0 16,0 0-16,21 0 0,0 1 15,21-1 1,0-21-16,1 0 16,-1 0-16,-21 21 0,21-21 15,0 0-15,0 21 0,0-21 0,1 21 16,-1-21-16,0 21 0,-21 1 15,21-22-15,-21 21 0,0 0 16,0 0-16,0 0 0,-21-21 16,0 21-1,0-21-15,-1 0 0,1 0 0,0 0 16,0 0-16,0 0 0,0 0 16,-1 0-16,1 0 15,21-21-15,0 42 47,0 1-31,21-22-16,1 21 0,-1-21 0,0 21 15,0-21-15,0 0 16,0 0-16,1 0 0,-1 0 0,21 0 16,-21 0-16,0 0 0,1 0 0,20 0 15,-21-21-15,0 21 0,0-21 16,1 21-16,-1-22 0,-21 1 0,21 0 15,0 0-15,-21 0 0,21 0 16,0-1-16,1 1 0,-22-21 0,21 21 16,0 0-16,0-1 0,0 1 0,0 0 15,1 0-15,-1 21 16,0 0-16,0 0 16,-21 21-1,0 0 1,21-21 46,-21-21-62,0 0 16,0 0-16,0 0 16,-21 21-1,0-22-15,0 22 16,0 0-16,-1 22 15,22-1-15,-21 0 0,21 0 16,-21 0-16,0 0 0,0 1 0,21-1 16,-21 21-16,21-21 0,-22 0 0,22 22 15,0-22-15,0 0 0,0 0 16,0 22-16,0-22 0,22-21 0,-1 21 16,0 0-16,21-21 0,-21 0 15,1 0-15,20 0 0,-21 0 16,21 0-16,-20 0 0,20 0 0,-21-21 0,21 0 15,-20 21-15,-1-21 16,21-1-16,-21 1 0,0 0 0,1-21 16,-1 21-16,-21-1 0,0 1 0,0-21 15,0 0-15,0 20 16,0 1-16,-21 21 16,-1 0-16,1 0 0,0 21 15,0 1-15,21-1 16,0 0-16,-21 0 0,21 0 0,0 22 15,-21-22-15,21 0 0,0 0 0,0 21 16,0-20-16,0-1 0,21-21 16,0 21-16,0-21 0,0 0 0,0 21 15,1-21-15,-1 0 0,21 0 16,-21 0-16,22 0 0,-22-21 16,21 21-16,0-21 0,-20 0 0,20 21 15,-21-22-15,0 1 0,0 0 0,1-21 16,-1 21-16,-21-1 0,21 1 15,-21 0-15,0 0 0,-21 21 32,0 21-17,21 0-15,-22 0 0,22 1 16,0-1-16,0 21 0,0-21 0,0 0 16,0 1-16,0-1 0,0 0 15,0 0 1,0-42 15,0 0-31,22 0 16,-1-1-16,0 1 15,-21 0-15,21 0 0,0 0 0,-21 0 16,21-1-16,-21 1 0,22 0 0,-1 0 16,0 21-1,0 0-15,0 0 0,-21 21 16,0 0-1,0 0-15,21 1 0,-21-1 16,22 0-16,-22 0 0,21 0 16,0 0-16,0 1 0,0-1 15,0-21-15,1 0 16,20 0-16,-21 0 0,0 0 0,0 0 16,1 0-16,-1 0 0,0 0 0,0 0 15,0-21-15,0-1 0,1 22 16,-1-21-16,-21 0 0,0 0 0,0 0 15,21 0-15,-21-1 0,0 1 0,0 0 16,0 0-16,0 0 16,0 0-16,0-1 0,-21 22 0,0 0 15,-1 0-15,1 0 16,0 0-16,0 22 0,21-1 16,-21 0-16,0 0 0,21 0 0,0 0 15,-22 1-15,22-1 0,-21 0 16,21 0-16,0 0 0,0 0 0,0 1 15,0-1-15,0 0 16,21-21-16,1 0 0,-1 0 16,0 0-16,0 0 0,0 0 15,-21-21-15,21 0 0,1 21 0,-22-22 16,21 1-16,-21 0 16,0 0-16,21 0 0,-21-22 0,21 22 0,-21-21 15,0 21-15,0-22 16,0 1-16,0 0 0,21-1 0,-21 1 15,0 21-15,0-21 0,0 20 0,0-20 16,0 21-16,0 42 31,-21 0-31,0 22 0,21-22 16,0 21-16,0-21 0,-21 22 16,21-1-16,0-21 0,0 21 0,0-20 15,0 20-15,0-21 0,0 21 16,0-20-16,0-1 0,0 21 0,0-21 15,21 0-15,-21 1 0,21-1 16,0-21-16,0 0 16,1 0-16,-1 0 0,0 0 15,0 0-15,0-21 0,0 21 16,1-22-16,-1 1 0,0 0 16,0 0-16,-21 0 0,21 0 0,22-1 15,-43 1-15,21 0 16,-21 42-1,0 0-15,0 1 16,0-1-16,0 0 16,0 0-16,0 0 0,0 0 15,0 1-15,0-1 16,21 0-16,0-21 16,0 0-16,0 0 0,1 0 15,-1 0-15,0 0 0,0 0 16,0-21-16,0 21 0,-21-21 15,22-1-15,-1 1 0,0 0 0,0 0 16,0 0-16,0-22 0,1 22 16,-1 0-16,0 21 0,-21-21 0,0 0 15,21 21-15,-21 21 32,0 0-32,0 0 0,0 0 15,0 1-15,0-1 0,0 0 16,0 0-16,0 0 15,0 0-15,21-21 16,0 0 0,22 0-16,-22 0 0,0 0 0,0 0 15,0 0-15,1-21 0,20 21 0,-21-21 16,0 0-16,0 0 0,1 0 16,-22-1-16,21 1 0,-21 0 0,0 0 15,0 0-15,0 0 0,0-1 16,0 1-16,-21 0 15,-1 21-15,1 0 0,0 0 16,0 0-16,0 0 0,0 21 0,-1-21 16,1 21-16,0 1 0,0-22 15,0 21-15,0 0 0,-1 0 16,22 0-16,0 0 0,0 1 16,0-1-16,0 0 0,22 0 15,-22 0-15,21 0 0,0 1 16,0-1-16,0 0 0,0 0 15,-21 0-15,22 0 0,-1 22 0,0-22 16,0 21-16,-21 22 16,0-22-16,0 0 0,0 1 15,0-1-15,0 0 0,0 1 0,0-1 16,-21 0-16,0 1 0,0-1 0,-1 0 16,1 1-16,0-1 0,0-21 15,0 22-15,0-22 0,-1 0 0,1 21 16,0-21-16,0-21 15,0 0-15,0 0 16,-1 0-16,1 0 0,21-21 16,0 0-16,0 0 0,0 0 15,-21 0-15,21-1 0,0 1 16,0-21-16,0 0 0,0 20 0,0-20 16,0 0-16</inkml:trace>
  <inkml:trace contextRef="#ctx0" brushRef="#br2" timeOffset="-167774.22">29400 11536 0,'-42'0'16,"21"-21"-1,21 0 32,21 21-31,0 0 0,-21-22-1</inkml:trace>
  <inkml:trace contextRef="#ctx0" brushRef="#br2" timeOffset="-166417.55">30416 11642 0,'-21'0'0,"0"0"15,0 0-15,0 0 16,0 0-1,-1 0-15,1 0 0,42 0 47,1 21-47,20-21 0,-21 0 16,21 0-16,1 0 0,-22 0 0,21 0 16,1 0-16,20 0 0,-21 0 0,1 0 15,-1 0-15,22 0 0,-22-21 16,0 21-16,1 0 0,-1 0 0,-21-21 15,0 21-15,0 0 0,1 0 16,-22-22-16,0 1 16,-22 0-1,1 21 1,0 0-16,0 0 0,0 0 0,0 0 16,-22-21-16,22 21 0,0 0 15,0 0-15,0 0 0,-1 0 0,44 0 47,-1-21-31,0 21-16,0 0 0,0 0 15,0 0-15,22 0 0,-22 0 0,0 0 16,0 0-16,-21 21 0,21 0 16,1 0-16,-22 0 15,0 1-15,0-1 0,0 0 16,-22 21-16,1-21 0,0 1 0,0-1 15,0 0-15,0 0 0,-22 0 0,22 0 16,0 1-16,0-22 0,0 21 16,-1 0-16,1-21 0,0 21 0,63-42 47,-20 21-47,-1-21 15</inkml:trace>
  <inkml:trace contextRef="#ctx0" brushRef="#br2" timeOffset="-165317.73">31771 11324 0,'0'0'0,"21"0"16,0 0-16,1-21 0,-1 0 0,0 21 16,0-21-16,0 21 0,-21-21 15,0-1-15,21 22 0,-21-21 0,0 0 16,-21 0-1,0 21-15,0 0 16,0 0-16,-22 0 0,22 0 0,0 0 16,-21 0-16,21 21 0,-22 0 0,22-21 15,-21 21-15,21 1 0,-1-1 16,1 21-16,0-21 0,21 0 0,0 1 16,0-1-16,0 0 15,0 0-15,0 0 0,21 0 0,0-21 16,1 22-16,20-1 0,-21 0 15,21 0-15,-20-21 0,20 21 0,-21 0 16,0 1-16,0-22 0,1 21 16,-22 0-16,21-21 0,-21 21 0,0 0 15,-21 0-15,-1-21 16,1 0-16,-21 22 0,21-22 0,-22 0 16,22 21-16,-21-21 0,0 0 0,-1 0 15,22 0-15,-21 0 0,21 0 16,-1 0-16,1 0 0,0 0 15,0 0-15,42-21 32,0 21-17,0-22-15,1 22 0,-1-21 16,0 0-16,0 21 0</inkml:trace>
  <inkml:trace contextRef="#ctx0" brushRef="#br2" timeOffset="-164921.45">31962 11472 0,'-43'22'31,"86"-44"-31,-65 44 16,1-22-16,0 21 0,0 0 16,0 0-16,0 0 15,-1 0-15,1 1 0,21-1 16,-21 0-16,21 0 0,0 0 15,0 0-15,21 1 16,0-22-16,1 0 16,-1 0-16,0 0 0,0 0 0,0 0 15,22 0-15,-22 0 0,0 0 16,0-22-16,0 22 0,0-21 0,1 21 16,-22-21-16,0 0 0,0 0 15,0 0-15,0-1 16,0 1-16,-22 0 0,1 0 0,0 21 15,21-21-15,-21 21 0,0 0 16,0 0-16,-1 0 0,1 0 0,0 0 16,0 0-16,21 21 15,0 0 1,0 0 0,21-21-16,0 0 15</inkml:trace>
  <inkml:trace contextRef="#ctx0" brushRef="#br2" timeOffset="-164521.7">32173 11557 0,'0'-21'0,"0"63"0,0-63 0,0-21 16,0 21-16,0-1 16,21 22-1,1 0-15,-1 0 0,0 0 0,21 0 16,-21 0-16,1 0 0,-1 0 15,0 0-15,0 0 0,-21 22 0,21-1 16,0 0-16,-21 0 16,0 0-16,0 0 15,0 1-15,0-1 0,-21-21 16,0 21-16,0-21 0,0 21 0,0-21 16,-1 0-1,22-21 16,22 0-15,-1 21-16,-21-21 0,21-1 16,-21 1-16,21 0 0,0 0 0,-21 0 15,21 0-15,1-22 0,-1 22 16,-21 0-16,21 0 0,0 0 16,-21-1-16,0 1 0,21 21 15,0-21-15,-21 0 0,22 21 0,-22-21 16,0 0-16,21 21 0</inkml:trace>
  <inkml:trace contextRef="#ctx0" brushRef="#br2" timeOffset="-164224.87">32829 11070 0,'22'0'31,"-22"21"-15,-22-21-16,22-21 0,22 85 0,-44-43 0,1 0 15,21 21-15,0 1 0,-21-22 16,0 21-16,0 1 0,21-1 0,0-21 16,-21 21-16,21-20 0,-22 20 15,22-21-15,0 0 0,0 0 0,0 1 16,0-1-16,22-21 31,-1 0-31,0 0 16,0 0-16,0 0 15,0-21-15,1 21 0,-22-22 16,21 1-16,0 21 0,0-21 16,-21 0-16,0 0 0,0 0 0</inkml:trace>
  <inkml:trace contextRef="#ctx0" brushRef="#br2" timeOffset="-164029.98">32724 11451 0,'0'21'31,"0"-42"-31,21 42 16,0-21-16,0 0 0,0 0 15,0 0-15,1 0 0,-1 0 16,0 0-16,0 0 16,0-21-16,0 21 0,1-21 0,-1 21 15,0 0-15,0 0 0,0 0 16</inkml:trace>
  <inkml:trace contextRef="#ctx0" brushRef="#br2" timeOffset="-163694.18">33105 11472 0,'0'0'0,"21"0"16,0 0-16,0 0 15,0 0-15,0 0 16,1 0-16,-1-21 15,0 21-15,-21-21 16,0 0-16,0 0 16,0 0-1,-21 21-15,0 0 16,-1 0-16,1 0 0,0 21 16,0 0-16,0 0 0,21 0 15,-21-21-15,21 21 0,-22 1 0,22-1 16,-21 0-16,21 0 0,0 0 15,0 0-15,0 1 0,0-1 16,21-21 0,1 0-16,-1 0 0,0 0 15,0 0-15,21 0 0,-20 0 0,20 0 16,-21 0-16,21-21 0</inkml:trace>
  <inkml:trace contextRef="#ctx0" brushRef="#br2" timeOffset="-163114.27">33634 11451 0,'0'43'16,"0"-86"-16,0 22 0,-21 21 15,-1 0-15,1 0 16,0 0 0,0 21-16,0 0 0,0 1 15,-1-1-15,22 0 16,-21 0-16,21 0 0,-21 0 15,21 1-15,0-1 0,0 0 16,0 0-16,21 0 16,0-21-1,1 0-15,-1 0 16,0 0-16,0 0 0,0-21 16,-21 0-16,21 21 0,-21-21 15,22 0-15,-22-1 0,21 1 16,-21-21-16,21 21 0,0-22 0,-21 1 15,21 0-15,0-1 16,1-20-16,-1 21 0,0-1 0,-21 1 16,21 0-16,0-1 0,-21 1 15,0 21-15,0 0 0,0-1 0,0 1 16,-21 21 0,0 21-1,21 1-15,-21-1 0,21 0 16,0 21-16,-21 1 0,21-1 15,0 0-15,0 1 0,0 20 0,0-21 16,0 1-16,0-1 0,0-21 16,0 22-16,0-1 0,0-21 15,0 0-15,0 22 0,0-22 16,21-21-16,-21 21 0,0 0 0,21-21 16,0 0-16,0 21 0,0-21 15,-21-21 16,0 0-31,0 0 16</inkml:trace>
  <inkml:trace contextRef="#ctx0" brushRef="#br2" timeOffset="-161249.03">21569 15198 0,'0'0'16,"-21"0"-16,-1 0 16,22 21-1,0 0 1,0 0-16,0 22 16,0-22-16,0 0 0,0 0 0,0 21 15,22-20-15,-1 20 0,0 0 0,0-21 16,0 1-16,0 20 15,1-21-15,20 0 0,-21 22 0,21-22 16,1 0-16,-1 0 0,22 0 0,-22-21 16,0 21-16,22 1 0,-22-22 15,22 21-15,-1-21 0,1 0 0,-22 0 16,21 0-16,1 21 0,-1-21 16,1 0-16,-1 0 0,-20 0 0,20-21 15,1 0-15,-22 21 0,22-22 0,-1 1 16,-21 0-16,22 0 0,-22 0 15,22 0-15,-1-22 0,1 22 16,-1-21-16,22-1 0,-22 1 0,22 0 0,-21-1 16,20 1-16,-20 0 15,20-22-15,1 22 0,-21 0 0,20-22 16,1 22-16,0-1 0,-1-20 0,1 21 16,0-1-16,20 1 0,-20-22 15,0 22-15,21 0 0,-22-1 0,1 1 16,0 0-16,-1 21 0,1-22 0,0 22 15,-1 0-15,-20 0 0,20 0 16,1-1-16,0 22 0,-22 0 0,1 0 16,-1 0-16,1 0 0,-1 0 15,-20 0-15,20 0 0,-21 0 16,1 22-16,-1-1 0,22-21 0,-22 21 16,-21 0-16,21 0 0,1 0 0,-1 1 15,0-1-15,1 0 0,-22 0 16,21 0-16,1 0 0,-1 1 0,-21-1 15,21 0-15,-20 0 0,20 0 16,-21 0-16,21 1 0,-20-1 0,-1 0 16,0 0-16,0 0 0,0 0 15,0-21-15,-21 22 0,22-1 0,-1 0 16,0-21-16,-21 21 0,0 0 0,21-21 16,0 0-16,-21 21 0,21-21 31,1 0-16,-22-21-15,0 0 0,0 0 16,21 0-16,-21 0 0,21-1 16,0 1-16,-21 0 0,21 0 0,0-21 15,1 20-15,-1 1 0,0-21 0,21 21 16,-21-22-16,22 22 0,-1-21 16,0 21-16,1-22 0,-1 22 0,0 0 15,22-21-15,-22 21 0,22-22 16,-22 22-16,22 0 0,-1 0 0,-21-22 15,22 22-15,-1 0 0,1 21 0,-22-21 16,22 0-16,-1 0 0,-20 21 16,20-22-16,1 22 0,-1 0 0,1 0 15,-22 0-15,21 0 0,1 0 16,-1 0-16,1 0 0,-1 0 16,1 22-16,-22-22 0,22 21 0,-22 0 15,22-21-15,-22 21 0,0 0 16,1 0-16,-1 1 0,0-1 0,1-21 15,-22 21-15,21 0 0,0 0 0,-20 0 16,20-21-16,0 22 0,1-1 16,-1-21-16,0 21 0,1 0 0,-1-21 15,21 21-15,1 0 0,-22-21 16,43 22-16,-22-1 0,1-21 0,21 21 16,-22 0-16,22-21 0,-1 21 15,1-21-15,0 21 0,21-21 16,-22 0-16,1 0 0,-22 0 0,22 0 15,-21 0-15,-1 0 0,1 0 16,-22 0-16,0-21 0,1 0 0,-1 0 16,0 0-16,1 0 0,-1-22 15,-21 22-15,21 0 0,1-21 0,-1 20 16,-21-20-16,22 21 0,-1-21 16,-21 20-16,21 1 0,-20 0 0,20 0 15,-21 0-15,0-22 0,0 22 16,1 0-16,-1 0 0,0-21 15,0 20-15,-21 1 0,21-21 16,0 21-16,1 0 0,-1-22 0,-21 22 16,21 0-16,0 21 0,-21-21 15,0 0-15,21 21 16,-21-22-16,-21 22 31,0 0-31,0 0 16,0 0-16,-1 0 0,-20 22 15,-21-44-15,20 22 0,1 0 0,0 22 16</inkml:trace>
  <inkml:trace contextRef="#ctx0" brushRef="#br2" timeOffset="-160401.52">23939 16044 0,'-42'0'31,"21"0"-31,42 0 32,0 0-32,0 0 15,1 0-15,20 0 0,0 0 0,-21 22 16,22-22-16,-1 21 0,-21 0 15,22 0-15,-22 0 0,21 0 0,-21 22 16,-21-22-16,0 21 0,0-21 16,0 22-16,0-22 0,0 21 0,0-21 15,-21 1-15,0-1 0,0 0 16,0 0-16,-1 0 0,1 0 0,0-21 16,21 22-16,-21-22 15,21-22 1,0 1-16,0 0 15,21 0-15,0-21 0,0 20 16,-21-20-16,22 21 0,-1-21 0,-21-1 16,0 22-16,21-21 0,-21 21 15,21-22-15,0 22 0,-21 0 0,21 0 16,-21 0-16,22-1 0,-1 1 16,0 21-16,0 0 15,0 21 1,0-21-16</inkml:trace>
  <inkml:trace contextRef="#ctx0" brushRef="#br2" timeOffset="-158465.78">24596 16320 0,'63'0'16,"-42"0"-16,-169-22 0,212 44 0,41-22 0,-83 0 15,-1-22-15,0 1 0,0 0 0,-21 0 16,21 0-16,-21 0 15,0-1-15,0 1 0,0 0 0,0 0 16,-21 0-16,0 21 0,0 0 16,0 0-16,-1 0 15,1 0-15,0 21 0,0 0 0,0 0 16,0 0-16,21 22 0,0-22 16,-22 21-16,22-21 0,0 22 0,0-22 15,0 0-15,0 0 0,0 0 16,22 1-16,-1-1 0,0 0 0,0-21 15,0 0-15,22 0 0,-22 0 0,21 0 16,0 0-16,-20 0 0,20-21 16,0 21-16,-21-21 0,22-1 0,-22 1 15,21 0-15,-21 0 0,1 0 16,-1-22-16,0 22 0,0-21 0,0 21 16,-21 0-16,21-1 15,-21 1-15,0 0 0,0 0 0,0 42 31,0 0-31,0 0 16,0 22-16,0-22 0,0 0 0,0 0 16,0 0-16,0 1 0,-21-1 15,21 0-15,0 0 0,0 0 16,0 0-16,0-42 47,0 0-47,0 0 15,0 0-15,0 0 16,21-22-16,-21 22 0,22 0 16,-1 0-16,-21 0 0,0-1 0,21 1 15,-21 0-15,21 0 0,0 21 16,-21 21 0,21 0-16,-21 0 0,22 1 0,-22-1 15,0 0-15,0 0 0,0 0 16,0 0-16,21 1 0,-21-1 0,0 0 15,0 0-15,21 0 0,-21 0 16,21-21 0,0 0-16,0 0 15,1-21 1,-1 0-16,0 0 0,0 0 16,0 0-16,0-1 0,-21 1 15,22-21-15,-1 21 0,0 0 0,0-22 16,0 22-16,0 0 0,1 0 15,-1 0-15,0-1 0,0 22 16,-21 22-16,21-1 16,-21 0-16,0 0 0,0 0 0,0 0 15,0 22-15,0-22 0,0 0 16,0 0-16,0 0 0,0 1 0,0-1 16,21 0-16,1 0 0,-1 0 15,0-21 1,0 0-16,0 0 0,0 0 0,1 0 15,-1 0-15,0 0 0,0-21 16,0 0-16,0 21 0,1-21 0,-1 0 16,-21-1-16,21 1 0,0 0 0,0 0 15,-21 0-15,0 0 0,0-1 16,21 1-16,-21 0 0,0 42 31,0 0-15,0 1-16,0-1 0,0 0 0,0 21 15,0-21-15,0 1 0,0-1 0,0 0 16,0 0-16,22 0 0,-22 0 16,21-21-16,0 22 0,0-22 15,0 0-15,0 0 0,1 0 16,-1 0-16,21 0 0,-21-22 16,0 22-16,1-21 0,-1 0 0,21 0 15,-21 0-15,-21 0 0,21-1 16,-21 1-16,22-21 0,-22 21 0,0-22 15,0 22-15,0-21 0,-22 0 0,1 20 16,0 1-16,0 0 0,-21 0 16,20 21-16,1 0 0,0 0 0,0 0 15,-21 0-15,20 21 16,1 0-16,0 0 0,0 22 0,21-22 16,-21 21-16,21-21 0,0 22 0,0-1 15,0-21-15,0 0 0,0 22 16,0-22-16,21 0 0,0-21 0,0 21 15,0 0-15,1-21 0,-1 0 16,0 0-16,0 0 0,0 0 0,22 0 16,-22 0-16,0-21 0,0 0 15,0 0-15,22 0 0,-22 0 16,0-1-16,0 1 0,0 0 0,0 0 16,1 0-16,-1 0 0,0-1 15,0 1-15,0 0 0,0 0 0,1 21 16,-1 0-16,-21 21 15,0 0-15,0 0 16,0 1-16,0-1 0,0 0 16,0 0-16,0 0 0,0 0 0,0 1 15,0-1-15,0 0 0,0 0 0,21 0 16,0-21 0,0 0-16,0 0 0,1 0 15,-1 0-15,0 0 0,0 0 16,0-21-16,0 0 0,1 0 15,-1 0-15,0 21 0,0-43 0,0 22 16,0 0-16,1 0 0,-1-22 16,0 22-16,0 0 0,0 0 0,0 0 15,1 0-15,-1-1 0,-21 44 32,0-1-32,0 0 0,0 0 15,0 0-15,0 0 0,0 1 0,0-1 16,0 0-16,0 0 0,0 0 15,0 0-15,0 1 0,0-1 0,21 0 16,0-21-16,0 0 16,0 0-16,1 0 15,-1 0-15,0 0 0,21 0 0,-21-21 16,1 0-16,-1-1 0,21 22 16,-21-21-16,0 0 0,22 0 0,-22-21 15,0 20-15,0 1 0,0-21 0,1 21 16,-22-22-16,0 22 0,0 0 15,0 0-15,0 0 0,-22 0 0,1 21 16,0 0-16,0 0 16,0 21-16,0 0 0,-1 21 0,1-21 15,0 1-15,21 20 0,0-21 16,0 21-16,0-20 0,0-1 16,0 21-16,0-21 0,0 0 0,21 1 15,0-22-15,1 21 0,20-21 16,-21 0-16,0 0 0,0 0 15,22 0-15,-22 0 0,21 0 16,-21 0-16,1 0 0,20-21 0,-21-1 16,0 1-16,0 0 0,1 0 0,-1 0 15</inkml:trace>
  <inkml:trace contextRef="#ctx0" brushRef="#br2" timeOffset="-157077.06">29062 16193 0,'21'0'0,"-42"0"0,63 0 16,-21-22-16,0 1 0,1 21 0,-1-21 15,-21 0-15,0 0 0,21 0 16,-21-1-16,0 1 0,0 0 0,0 0 15,0-21-15,0 20 0,-21 1 16,0 0-16,-1 0 0,1 0 0,-21 0 16,21-1-16,-22 1 0,22 21 15,-21 0-15,21 0 0,-22 0 0,22 21 16,0 1-16,-21-1 0,21 0 16,-1 21-16,22 1 0,-21-1 0,21-21 15,-21 21-15,21 1 0,0-1 16,0-21-16,0 0 0,0 22 15,21-22-15,0 0 0,1-21 16,-1 0-16,0 0 0,21 0 16,1 0-16,-22 0 0,21-21 0,0 0 15,1 0-15,-1-1 0,-21 1 16,22-21-16,-22 21 0,21-22 0,-21 1 16,0 0-16,1-1 0,-1 1 0,0 0 15,-21-1-15,0 1 16,0 0-16,0 21 0,0-22 0,0 1 15,0 21-15,0 0 0,0-1 16,-21 44 0,0-1-16,21 21 15,-22 0-15,22-20 0,-21 20 0,0 0 16,21 22-16,0-22 0,0 0 16,0 1-16,0-1 0,0 0 0,0 1 15,0-22-15,0 21 0,21-21 0,0 1 16,1-1-16,-1-21 0,0 0 15,0 0-15,21 0 0,-20 0 0,-1 0 16,21 0-16,-21 0 0,0-21 16,1-1-16,-1 1 0,0 0 15,0 0-15,0 0 0,0-22 16,1 22-16,-22 0 0,0-21 0,0 21 16,0-1-16,0 1 15,0 42 1,0 1-16,0-1 15,-22 0-15,22 21 0,0-21 0,-21 1 16,21-1-16,0 21 0,0-21 0,0 0 16,0 1-16,0-1 15,21-21-15,1 0 16,-1 0-16,0 0 0,0 0 16,0 0-16,0-21 0,1 21 0,-1-22 15,0 1-15,0 0 16,0 0-16,-21 0 0,21 0 0,-21-1 15,22-20-15,-22 21 0,0 0 16,0 0-16,0-1 0,0 44 31,0-1-31,0 21 16,0-21-16,0 0 0,0 1 0,0-1 16,0 0-16,0 0 0,0 0 15,0 0-15,0 1 0,21-22 16,0 0-16,0 0 0,0 0 15,0 0-15,1 0 0,-1 0 16,21 0-16,-21-22 0,0 1 16,1 21-16,-1-21 0,0 0 0,0 0 15,0-22-15,-21 22 0,0 0 16,21-21-16,-21 21 0,22-22 0,-22 22 16,21 0-16,-21 0 0,0 0 15,0-1-15,0 44 16,0-1-1,0 21-15,0-21 0,-21 22 0,21-1 16,-22 0-16,1 1 0,21-1 0,0 0 16,0 1-16,-21-1 0,21 0 15,0 1-15,0-1 0,0 0 16,0-21-16,0 22 0,0-1 16,0 0-16,0 1 0,0-22 0,0 21 15,0 1-15,0-22 0,-21 21 16,21-21-16,0 0 0,0 1 0,-21-1 15,21-42 17,0-1-32,0 1 15,21 0-15,-21 0 0,0-21 16</inkml:trace>
  <inkml:trace contextRef="#ctx0" brushRef="#br2" timeOffset="-156782.16">30395 15790 0,'21'-21'15,"1"21"-15,-1-21 16,0 21-16,0 0 16,0 0-16,0 0 0,1 0 0,-1 0 15,-21 21-15,0 0 0,21 1 16,-21-1-16,0 0 0,0 0 0,0 21 15,-21-20-15,0-1 0,-1 21 16,-20-21-16,21 0 0,0 1 16,-22-1-16,1 0 0,21 0 0,0-21 15,-22 21-15,22-21 16,0 0-16,42 0 31,-21-21-31,21 0 0,1 0 0,-1 0 16</inkml:trace>
  <inkml:trace contextRef="#ctx0" brushRef="#br2" timeOffset="-156321.95">30882 15431 0,'-42'105'31,"21"-83"-31,21 20 0,0 0 0,-22-21 16,1 22-16,21-1 0,-21 0 16,21 1-16,0-1 0,-21 0 0,21 1 15,0-1-15,0-21 0,0 22 16,0-22-16,0 0 0,0 0 0,0 0 16,21-21-1,0 0-15,0 0 16,1 0-16,-1 0 0,0-21 15,0 0-15,0 0 0,0 0 0,1-1 16,-1-20-16,-21 21 0,21-21 16,0 20-16,-21 1 0,0 0 0,0 0 15,0 42 1,0 0-16,0 0 16,0 1-16,0-1 0,0 21 15,0-21-15,-21 0 0,21 1 0,0-1 16,-21 0-16,21 0 0,0 0 15,21-42 17,0 0-17,-21 0-15,0 0 0,21-1 16,-21 1-16</inkml:trace>
  <inkml:trace contextRef="#ctx0" brushRef="#br2" timeOffset="-156134.05">31136 15600 0,'-21'-42'32,"0"42"-17,63 42-15,-105-84 16,41 42 0,22 21-16,0 0 31,22-21-31,-1 0 0,0 0 0,0 0 15,21 21-15</inkml:trace>
  <inkml:trace contextRef="#ctx0" brushRef="#br2" timeOffset="-154877.85">31665 15685 0,'-21'0'31,"0"0"-31,0 0 0,0 21 16,-1 0-16,1 0 16,0 0-16,0 0 0,0 1 0,21-1 15,-21 21-15,-1 0 0,22-20 16,-21 20-16,21-21 0,0 21 0,0-20 16,0-1-16,0 0 0,0 0 15,0 0-15,0 0 0,21 1 0,1-22 16,-1 0-16,0 0 15,21 0-15,-21 0 0,22 0 0,-1 0 16,0 0-16,1 0 0,-1-22 16,0 1-16,1 21 0,-1-21 0,0 0 15,-20-21-15,20 20 0,-21-20 16,0 21-16,0-21 0,1 20 16,-1-20-16,-21 21 0,0 0 0,0 0 15,0-1-15,-21 22 16,-1 0-16,-20 0 0,21 0 0,0 22 15,0-1-15,-22 0 0,22 0 16,0 21-16,0-20 0,0 20 0,-1-21 16,1 21-16,21-20 15,0-1-15,0 0 0,0 0 0,0 0 16,0 0-16,21-21 16,1 0-16,-1 0 15,0-21-15,0 21 16,0-21-16,0 0 0,1 0 0,-22 0 15,21-1-15,0 1 0,-21 0 16,0-21-16,21 21 0,0-1 0,-21 1 16,21 0-16,-21 42 31,0 0-31,0 22 0,0-22 16,0 0-16,0 0 15,-21 22-15,21-22 0,0 0 0,0 0 16,0 0-16,0 0 15,21 1-15,1-22 0,-1 0 16,21 0-16,-21 0 0,22 0 16,-22 0-16,21-22 0,-21 1 0,0 21 15,22-21-15,-22 0 0,0 0 16,0-22-16,-21 1 0,21 21 16,1-21-16,-22-1 0,21 1 0,-21-22 15,0 22-15,0 0 0,21-1 16,-21-20-16,0 42 0,21-22 0,-21 22 15,0 0-15,0 42 16,-21 0 0,0 1-16,0 20 0,21-21 15,-22 21-15,1 1 0,21-1 0,-21-21 16,21 22-16,0-1 0,0 0 16,0 1-16,0-1 0,0-21 15,0 21-15,0-20 0,21-1 0,0 0 16,1 0-16,-1-21 0,0 0 15,0 0-15,0 0 0,0 0 16,1 0-16,-1 0 0,0-21 16,0 0-16,0 0 0,-21-1 15,21 1-15,1 0 0,-1-21 16,-21 21-16,21-1 0,-21 1 16,0 0-16,0 42 15,0 0 1,0 1-16,-21-1 0,21 0 15,0 21-15,0-21 0,-21 1 0,21-1 16,0 0-16,0 0 0,0 0 16,21-21-1,0 0-15,0 0 16,0 0-16,0 0 16,1-21-16,-1 0 15,0 0-15,21 0 0,-21 21 16,1-22-16,20 1 0,-21 21 0,0 0 15,-21-21-15,21 21 16,-21 21-16,0 0 16,0 1-16,0-1 15,-21-21-15,0 21 0,21 0 16,-21-21-16,21 21 16,0 0-16,-21-21 15,0 0 16,-1 0-15</inkml:trace>
  <inkml:trace contextRef="#ctx0" brushRef="#br2" timeOffset="-154590">32152 15727 0,'0'-21'32,"21"21"-32,0 0 15,22-21-15,-22 21 16,21-22-16,-21 22 0,22 0 0,-1 0 16,22-21-16,-22 21 0,0 0 15,1 0-15,20-21 0,-21 21 0,1 0 16,-22 0-16,21 0 0,-21-21 15,1 21-15,-1 0 0,0 0 16,-21-21 0,-64 21-16,43 0 0,-21-21 0,-22 21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49:25.0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2625 445 0,'0'-22'0,"0"44"0,0-86 0,0 43 0,0 0 16,0 0-16,0-1 0,0 1 15,-22 21-15,1 0 16,0 21 0,0 1-16,0 20 0,21 0 15,-21 1-15,-1-1 0,1 21 0,0 1 16,0-1-16,0 1 16,0 21-16,-1-22 0,1 22 0,21-22 15,0 1-15,0-22 0,0 22 0,0-22 16,21 0-16,1 1 15,-1-22-15,0 0 0,21 0 0,1 0 16,-1-21-16,0 0 0,1 0 16,20 0-16,-21 0 0,1 0 0,-1 0 15,0-21-15,1 21 0,-1-21 16,0 0-16,1 0 0,-1-1 0,-21 1 16,0 21-16,22-21 0,-22 0 15,-21 0-15,21 0 0,-21-22 0,21 22 16,-21 0-16,0 0 15,0 0-15,0-1 0,-21 1 0,0 0 16</inkml:trace>
  <inkml:trace contextRef="#ctx0" brushRef="#br0" timeOffset="224.38">2752 931 0,'0'0'15,"-43"22"-15,22-22 0,42 0 31,0 0-15,1 0-16,-1-22 0,21 1 0,-21 21 16,22-21-16,-22 0 15,21 21-15,0-21 0,-20 0 0,20-1 16,-21 22-16,0-21 0,22 0 16,-22 0-16,0 0 15,-21 0-15,0-1 0,0 1 16,0 0-16,-21 0 0</inkml:trace>
  <inkml:trace contextRef="#ctx0" brushRef="#br0" timeOffset="444.25">2709 445 0,'-21'0'0,"42"0"0,-42-22 16,21 1-1,42 21-15,-20-21 0,-1 0 16,0 21-16,21-21 0,-21 21 15,22-21-15,-22 21 0,21 0 16,-21-22-16,1 22 0,-1 0 0,0 0 16,0 0-16,0 0 0,0 0 15,1 0 1,-22 22-16,0-1 16,0 0-16</inkml:trace>
  <inkml:trace contextRef="#ctx0" brushRef="#br0" timeOffset="1048.91">3387 720 0,'0'0'0,"0"-21"31,0-1-31,0 1 0,21 0 16,0 21 0,0 0-16,21 0 0,-20 0 0,-1 0 0,0 0 15,21 0-15,-21 0 0,1 0 16,-1 21-16,0 0 0,0 1 16,0-1-16,0 21 0,-21-21 15,0 22-15,0-1 0,0 0 0,0 1 16,-21-1-16,0 0 0,0 1 15,-21-22-15,20 0 0,1 21 0,0-21 16,0 1-16,21-1 16,-21-21-16,42-21 31,0-1-31,0 22 0,0-21 16,1-21-16,-1 21 0,0 0 0,0-22 15,21 22-15,-20-21 0,-1-1 0,0 1 16,0 0-16,0 21 15,0-22-15,1 22 0,-1 0 0,-21 0 16,21 0-16,-21-1 0,0 1 16,0 42-1,-21 1 1,0-1-16,-1 0 0,22 0 0,-21 21 16,0 1-16,21-22 0,0 21 15,-21 1-15,21-22 0,-21 21 0,21-21 16,0 22-16,0-22 15,0 0-15,0 0 0,0 0 0,21 0 16,0-21-16,0 0 0,0 0 16,22 0-16,-22 0 0,0 0 15,21-21-15,-20 0 0,20 0 16,-21 0-16</inkml:trace>
  <inkml:trace contextRef="#ctx0" brushRef="#br0" timeOffset="1312.79">4487 593 0,'0'0'0,"-21"0"15,0 0-15,0 0 0,0 0 0,-1 0 16,-20 21-16,21 0 0,0 0 16,-22 22-16,22-22 0,0 21 15,0 0-15,0 1 0,0-1 0,21 0 16,0 1-16,-22-1 0,22-21 15,0 22-15,0-22 0,0 0 0,22 0 16,-22 0-16,21 0 0,21-21 16,-21 0-16,22 0 0,-1 0 0,0 0 15,1 0-15,-1 0 0,21 0 16,-20-21-16,-1 0 0,0 0 0,1 0 16</inkml:trace>
  <inkml:trace contextRef="#ctx0" brushRef="#br0" timeOffset="2044.21">4847 762 0,'0'0'16,"0"21"-16,0 0 16,21-21-1,0 0 1,22 0-16,-22 0 0,0-21 0,0 0 15,0 21-15,22-21 16,-22 0-16,0 21 0,0-21 0,0-1 16,-21 1-16,0 0 15,-21 21 1,0 0-16,0 0 16,0 0-16,0 0 0,-22 21 0,22 0 15,0 1-15,-21-1 0,20 0 16,1 0-16,0 21 0,0-20 0,0 20 15,21-21-15,0 21 0,0-20 16,0-1-16,0 0 0,21 0 0,0 0 16,0-21-16,22 21 0,-22-21 15,21 0-15,0 0 0,1 0 16,-1 0-16,0 0 0,1 0 0,-1-21 16,0 21-16,1-21 0,-1 0 15,0 0-15,1 0 0,-22-22 0,0 22 16,0-21-16,0 21 0,1-22 15,-22 22-15,0-21 0,0 21 0,0-1 16,0-20-16,0 21 0,0 0 16,0 0-16,0-1 15,-22 22 1,22 22-16,0-1 0,0 0 16,0 0-16,0 21 0,-21 1 15,21-1-15,0 0 0,0 22 16,0-1-16,0 1 0,0 21 15,0-22-15,0 22 0,0-22 0,0 22 16,0 0-16,0-1 0,0 1 0,0 0 16,0 20-16,0-20 0,0 0 15,0 21-15,0-43 0,0 22 0,0-1 16,0-20-16,0 21 0,0-43 0,0 21 16,0-20-16,0-1 0,0-21 15,0 0-15,0 1 0,-42-22 31,42-22-31,0-20 0,0 0 16,21-1-16,0 1 0,0-21 16,-21-1-16,22-21 0,-1 1 15,0-22-15,-21 21 0,0-21 0,0 1 16</inkml:trace>
  <inkml:trace contextRef="#ctx0" brushRef="#br0" timeOffset="2344.03">5567 1016 0,'0'0'16,"-21"-63"-16,21 20 0,0-20 0,0 20 15,0 1-15,0 0 0,0-1 0,0 22 16,0-21-16,21 21 0,0 0 16,0-1-16,21 1 0,-20 21 0,20-21 15,0 21-15,1 0 0,-1 0 16,0 0-16,1 21 0,-22 0 16,21 1-16,-21-1 0,0 0 15,1 21-15,-22 1 0,0-1 0,0 0 16,-22 1-16,1-1 0,0 0 15,0 1-15,-21-22 0,-1 21 0,22-21 16,-21 0-16,-1 1 0,22-1 16,-21 0-16,21-21 0,-22 0 0,22 21 15,0-21 1,21-21 0,0 0-16,21 0 0,0-1 0,22 1 15,-22-21-15,0 21 0,21-22 0,1 1 16</inkml:trace>
  <inkml:trace contextRef="#ctx0" brushRef="#br0" timeOffset="2627.87">6265 191 0,'0'21'15,"0"0"-15,0 21 0,-21 1 16,21-1-16,-21 0 15,21 1-15,0 20 0,0-21 0,-21 22 16,21-1-16,-21 1 0,21-1 16,0-20-16,0 20 0,0-20 0,0-1 15,0 0-15,0-21 0,0 22 16,0-22-16,0 0 0,21-21 0,0 21 16,0-21-16,21 0 15,-20 0-15,-1-21 0,0 0 0,21 0 16,-21 0-16,22-1 0,-22 1 15,0-21-15,0 21 0,0-22 0,1 1 16,-1 0-16</inkml:trace>
  <inkml:trace contextRef="#ctx0" brushRef="#br0" timeOffset="2835.83">6667 656 0,'0'0'16,"22"0"0,-22 21-16,0 1 0,0-1 15,0 21-15,-22-21 16,22 0-16,0 22 0,-21-22 0,21 21 15,0-21-15,0 22 0,0-22 16,0 0-16,0 0 0,0 0 0,0 1 16,0-1-16,21-21 0,1 21 15,-1-21-15,0 0 0,0 0 16,0 0-16,22 0 0,-22-21 16,0 0-16,21-1 0,-21 1 15,1 0-15,-1 0 0,0 0 0</inkml:trace>
  <inkml:trace contextRef="#ctx0" brushRef="#br0" timeOffset="3496.35">7091 720 0,'0'42'31,"0"-21"-31,-21 0 0,21 1 0,0 20 16,-22-21-16,22 0 0,0 22 15,-21-22-15,21 0 0,0 0 0,0 0 16,0 0-16,0 1 0,0-1 15,21-21-15,1 0 0,-1 0 16,0 0-16,0 0 16,0 0-16,-21-21 15,21 21-15,-21-22 0,0 1 0,0 0 16,0 0-16,0 0 0,0-22 16,0 22-16,-21 0 0,21-21 0,-21 21 15,21-1-15,-21 1 0,21 0 16,0 0-16,0 0 0,0 0 0,21 21 15,0-22-15,0 1 0,1 21 0,-1 0 16,0 0-16,0 0 0,21 0 16,-20 0-16,-1 0 0,0 0 15,21 21-15,-21 1 0,1-1 16,-1 0-16,0 0 0,-21 21 0,0-20 16,0 20-16,0-21 0,0 21 15,0-20-15,0 20 0,0-21 0,0 0 16,0 0-16,0 1 0,-21-1 15,21 0-15,0-42 32,0 0-32,0-1 15,0 1-15,0 0 0,0-21 0,21-1 16,0 1-16,0 0 0,0-22 16,22 22-16,-22 0 0,21-1 0,1 1 15,-1 0-15,0-1 16,1 22-16,-1 21 0,0 0 0,1 0 15,-1 0-15,-21 0 0,0 21 16,0 22-16,1-22 0,-22 21 0,0-21 16,0 22-16,0-1 0,0 0 0,0 1 15,0-22-15,0 21 0,0-21 16,0 22-16,-22-22 0,22 0 0,-21 0 16,0-21-16,21 21 0,-21 0 15,0-21-15,0 0 16,21-21-1,-22 21-15,22-21 0</inkml:trace>
  <inkml:trace contextRef="#ctx0" brushRef="#br0" timeOffset="3704.3">7535 233 0,'0'0'15,"-21"-21"-15,0 21 0,0-21 0,0 21 16,-1 0 47,1 0-63,0 0 15,0 21-15</inkml:trace>
  <inkml:trace contextRef="#ctx0" brushRef="#br0" timeOffset="3896.2">6223 529 0,'0'0'0,"0"21"0,-21-21 16,42 0-1,0 0 1,0 0-16,0 0 0,22 0 0,-1 0 15,0 0-15,1-21 0,20 21 16,-20-21-16,-1 21 0,21-21 0,-20 0 16,-1 21-16,-21-21 0</inkml:trace>
  <inkml:trace contextRef="#ctx0" brushRef="#br0" timeOffset="4704.33">8953 953 0,'0'0'0,"-21"0"31,21-22-31,0 1 0,0 0 15,21 0-15,1 0 16,-22-22-16,21 22 0,0 0 0,0-21 16,0 21-16,0-22 0,1 1 15,-1 0-15,0-1 0,-21 1 0,0 0 16,0-1-16,0 1 16,0 0-16,0-1 0,-21 22 0,21-21 15,-21 42-15,-1-21 0,1 21 16,0 0-16,0 0 0,-21 0 0,20 21 15,-20 21-15,21-21 0,0 22 16,0-1-16,-1 21 0,1-20 0,21 20 16,0 1-16,-21-1 0,21 1 15,-21-1-15,0 1 0,21-1 0,0-20 16,0 20-16,-21-21 0,21 1 0,-22-1 16,22-21-16,0 22 0,0-22 15,0 0-15,22-42 31,-22 0-31,21-1 0,0 1 16,0-21-16,0 21 16,0-22-16,1 1 0,20-21 0,-21 20 15,0 1-15,22 0 0,-22-1 0,21 22 16,-21 0-16,22 0 0,-22 0 16,21 21-16,-21 0 0,0 21 0,1 0 15,-1 0-15,0 0 0,0 22 16,-21-22-16,0 21 0,0 0 0,0 1 15,0-22-15,0 21 0,0 1 16,0-22-16,0 0 0,0 0 0,0 0 16,21 0-16,-21 1 0,21-22 15,1 0-15,-1 0 16,0 0-16,0 0 0,0-22 0,22 22 16,-22-21-16,21-21 0,-21 21 15,22 0-15</inkml:trace>
  <inkml:trace contextRef="#ctx0" brushRef="#br0" timeOffset="5152.13">9991 677 0,'0'0'0,"0"-21"0,0 0 15,-43 0-15,22 21 0,0 0 0,-21 0 16,-1 0-16,1 0 0,0 0 16,-1 0-16,1 21 0,21 0 15,-22 0-15,1 22 0,21-22 16,0 21-16,0 1 0,-1-1 0,1 0 15,0 1-15,21-1 0,0 0 0,0-21 16,0 22-16,0-22 0,0 0 16,42 0-16,-20-21 0,20 0 0,-21 0 15,21 0-15,1 0 0,-1 0 16,0-21-16,1 0 0,20 0 0,-42 0 16,22-1-16,-1 1 0,-21 0 15,0-21-15,1 21 0,-1-22 0,-21 1 16,0 0-16,0 20 0,0-20 15,0 21-15,0 0 0,0 0 0,0 42 32,-21 0-32,21 0 15,0 21-15,0-20 0,0 20 0,-22-21 16,22 21-16,0-20 0,0 20 16,0-21-16,0 0 0,22 0 0,-1 1 15,0-22-15,0 21 0,0-21 16,0 0-16,22 0 0,-22 0 0,0 0 15,21 0-15,-20-21 0,20-1 0,-21 22 16,21-21-16,-20 0 0,-1 0 16,0-21-16,0 20 0,0 1 15</inkml:trace>
  <inkml:trace contextRef="#ctx0" brushRef="#br0" timeOffset="5564.89">10499 677 0,'0'64'16,"0"-43"-16,0 0 15,0 0-15,0 22 0,0-22 16,-22 21-16,22-21 0,0 1 0,0 20 16,-21-21-16,21 0 0,0 0 15,0 1-15,0-1 0,-21-21 16,0 0 0,21-21-1,0-1-15,0-20 16,0 21-16,0-21 15,21-1-15,0 1 0,0 0 0,1-1 16,-1 1-16,0 0 0,21 20 16,1-20-16,-1 21 0,0 0 0,1 21 15,-1 0-15,0 0 0,1 0 16,20 0-16,-21 21 0,1 0 0,-1 0 16,-21 0-16,22 22 0,-22-22 0,0 21 15,-21 1-15,0-22 0,0 21 16,0 0-16,0-20 0,0 20 0,-21-21 15,0 0-15,-1 0 16,1 1-16,0-1 0,0-21 0,21 21 16,-21-21-16,42-21 31,0 21-31,0-21 0,0-1 0,22 1 16,-22 0-16</inkml:trace>
  <inkml:trace contextRef="#ctx0" brushRef="#br0" timeOffset="6088.1">11747 635 0,'-42'-63'16,"84"126"-16,-105-148 0,42 64 16,0 21-16,-1 0 0,1 0 15,-21 0-15,21 0 0,0 0 0,-1 21 16,-20 1-16,21-1 0,0 0 15,0 21-15,-22-21 0,22 22 0,0-1 16,21 22-16,-21-22 0,21 0 0,0-21 16,0 22-16,0-22 0,0 21 15,21-21-15,0 1 0,0-22 0,0 21 16,22-21-16,-22 0 0,0 0 16,21 0-16,-20 0 0,20 0 0,0-21 15,-21-1-15,22 1 0,-22 0 16,0-21-16,0 21 0,0-22 15,1 1-15,-1 0 0,0-22 0,0 22 16,-21-22-16,0 22 0,0-22 16,0 1-16,21-1 0,-21 1 0,0 21 15,0-1-15,0 22 0,0 0 16,0 0-16,-21 42 16,21 0-16,0 0 0,0 22 15,-21-1-15,21 21 0,-21-20 0,21-1 16,0 22-16,0-22 0,0 21 0,0-20 15,0-1-15,0 0 0,0 1 16,0-1-16,0 0 0,0-20 16,0-1-16,0 0 0,21 0 15,0-21-15,0 0 0,0 0 16,1 0-16,-1 0 0,0 0 0,0-21 16,21 0-16,-20 0 0,-1-1 15,21 1-15,-21-21 0,0 0 0</inkml:trace>
  <inkml:trace contextRef="#ctx0" brushRef="#br0" timeOffset="6928.41">12277 169 0,'0'-21'15,"0"42"-15,0-63 0,-22 42 0,1 0 16,21 21-16,0 22 16,0-22-16,-21 21 0,21 0 0,-21 1 15,21 20-15,0-20 0,0 20 16,-21-21-16,21 22 0,0-22 0,0 1 15,0 20-15,0-21 0,0 1 0,0-22 16,0 21-16,0-21 0,0 22 16,0-22-16,21 0 0,0-21 0,0 21 15,0-21-15,1 0 0,-1 0 16,0 0-16,0 0 0,0 0 0,0-21 16,1 0-16,-1 0 0,0 0 15,0-1-15,0 1 0,0-21 16,-21 0-16,22 20 0,-22-20 0,21 0 15,-21 21-15,0-1 0,0 1 16,0 42 15,0 1-31,0 20 0,-21-21 0,21 21 16,0-20-16,0-1 0,0 21 0,0-21 16,0 0-16,0 1 0,21-1 15,0-21-15,0 21 0,0 0 0,0-21 16,1 0-16,20 0 0,-21 0 15,21 0-15,-20 0 0,20 0 16,-21-21-16,21 0 0,-20 21 0,-1-21 16,0-1-16,0-20 0,-21 21 15,0-21-15,0 20 0,0-20 0,0 21 16,0 0-16,0 0 0,0-1 16,0 1-16,0 42 15,0 1 1,0-1-16,-21 0 0,21 0 15,0 0-15,-21 0 0,21 1 0,0 20 16,0-21-16,0 0 0,0 0 16,0 1-16,0-1 15,0-42 17,0-1-17,0 1-15,0 0 0,0-21 16,0 21-16,0-1 0,21-20 0,0 0 15,0 21-15,0-22 0,22 22 0,-22 0 16,21-21-16,1 20 0,-1 22 16,0-21-16,1 21 0,-22 0 0,21 0 15,0 0-15,-20 21 16,20 1-16,-21-1 0,0 21 0,0-21 0,-21 0 16,0 22-16,0-22 0,0 21 15,0-21-15,0 22 0,0-22 16,0 0-16,0 0 0,-21 0 0,21 1 15,-21-1-15,0 0 0,0-21 16,21 21-16,0-42 31,0 0-31,21 0 0,21-1 16,-21 1-16,1 0 0</inkml:trace>
  <inkml:trace contextRef="#ctx0" brushRef="#br0" timeOffset="7576.05">14203 487 0,'0'0'0,"-21"-64"31,-22 64-31,22 0 0,0 0 16,-21 0-16,-1 22 0,22-1 15,-21 0-15,21 0 0,-22 0 0,22 0 16,-21 22-16,21-22 0,-1 0 15,1 21-15,21-20 0,0-1 0,0 21 16,0-21-16,0 0 0,0 1 0,0-1 16,21-21-16,1 21 0,-1-21 15,21 0-15,0 0 0,-20 0 16,20 0-16,0 0 0,-21 0 16,22 0-16,-1-21 0,-21 0 0,22-1 15,-22 1-15,0 0 0,0 0 0,0 0 16,-21-22-16,0 22 0,21 0 15,-21-21-15,0 21 0,0-1 0,0 1 16,0 0 0,0 42-1,0 0-15,0 1 16,-21-1-16,0 21 0,21-21 16,-21 22-16,21-1 0,0 0 0,0 22 15,0-22-15,-21 22 0,21-1 16,0 1-16,0-1 0,0 22 0,0-22 15,0 1-15,21-1 0,0 22 0,-21-43 16,21 22-16,0 20 0,-21-20 16,22-1-16,-22 22 0,21-21 0,-21-1 15,0-21-15,0 22 0,0-1 0,0-20 16,0 20-16,0-20 0,0-1 16,0 0-16,-21 1 0,-22-1 0,22-21 15,-21 21-15,21-20 0,-22-1 0,1-21 16,0 21-16,-1-21 0,1 0 15,0 0-15,20 0 0,-20-21 0,21 0 16,0-1-16,0 1 0,-1 0 16,1-21-16,21 21 0,0-22 0,0 1 15,0 21-15,0-22 0,0 1 16,0 0-16,0-1 0,21 1 0,-21 0 16,22-1-16,-22 1 0,0 0 0,0-22 15</inkml:trace>
  <inkml:trace contextRef="#ctx0" brushRef="#br0" timeOffset="7895.38">12912 445 0,'-22'0'0,"1"0"31,42 0 47,-21 21-78,0 0 16</inkml:trace>
  <inkml:trace contextRef="#ctx0" brushRef="#br0" timeOffset="9052.42">2900 2053 0,'0'0'0,"-43"0"0,22 0 15,-21-21-15,21 21 0,0-21 16,-22 21-16,22 0 0,0 0 0,0 0 16,0 0-1,21-21-15,21 21 31,21 0-31,-21 0 0,22 0 0,-1 0 16,0 0-16,1 0 0,-1 0 16,21 0-16,-20 0 0,20 0 0,22 0 15,-22 0-15,22 0 16,21-21-16,-21 21 0,20 0 0,1 0 16,21-22-16,0 22 0,0 0 15,0-21-15,21 21 0,22-21 0,-22 0 16,21 21-16,22-21 0,-22 0 0,22 21 15,-1-22-15,-21 1 0,22 0 16,-1 21-16,22-21 0,-21 0 0,20 21 16,-20-21-16,20-1 0,1 22 15,0-21-15,-1 0 0,1 21 0,0-21 16,21 21-16,-22-21 0,1 21 16,0-21-16,20 21 0,-20 0 0,0-22 15,21 22-15,-22-21 0,1 21 16,0 0-16,-1-21 0,1 21 15,-22 0-15,1 0 0,21-21 0,-22 21 16,-21 0-16,22 0 0,-43 0 0,21 0 16,-20 0-16,-1 0 0,0 0 15,-21 0-15,0 0 0,-21 0 0,0 0 16,-22 0-16,-20 0 0,-1 0 16,1 0-16,-22 0 0,0 0 0,-20 0 15,-1 0-15,0 0 0,0 0 16,-42 0 15,0 0-15,0 0-16,-1 0 15,-20 0-15,21 0 0,-21 0 0,-22 0 16,22 0-16,-22-21 0</inkml:trace>
  <inkml:trace contextRef="#ctx0" brushRef="#br1" timeOffset="18752.43">9271 2180 0,'0'0'0,"21"-21"15,0 0-15,0 21 0,1-21 16,-1 0-16,0-1 0,-21 1 0,21 0 16,0-21-16,0 21 0,1-1 15,-1 1-15,0 0 0,-21 0 0,21 0 16,0 0-16,-21-1 15,-21 44 17,0-22-32,-21 21 15,20 0-15,-20 21 0,0-21 16,-22 22-16,1-1 0,-22 0 0,0 1 16,1 20-16,-22 1 0,0-1 15,0 1-15,-21 20 0,21 1 0,-21 0 16,0-22-16,22 22 0,-22-22 15,0 22-15,0-21 0,21 20 0,0-20 16,0-1-16,0 1 0,22-1 0,-22 1 16,21-22-16,0 0 0,22 1 15,-1-1-15,1-21 0,21 0 16,20 1-16,1-1 0,0-21 16,42 0-1,0-21 1,1-1-16,20 1 0,-21 0 0,0 0 15,22 0-15,-22 0 0,0-22 16,0 22-16</inkml:trace>
  <inkml:trace contextRef="#ctx0" brushRef="#br1" timeOffset="19160.2">7133 3027 0,'0'-21'16,"0"-22"-1,0 22 1,-21 21 0,0 0-1,0 21-15,21 1 0,-22-1 16,1 0-16,0 21 0,0-21 0,-21 22 16,20-1-16,-20 0 0,21 1 15,-21-1-15,-1 0 0,1 1 0,21-1 16,-22-21-16,22 22 0,-21-22 15,21 0-15,0-21 0,21 21 0,0-42 47,0 0-47,21 21 16,0-21-16,0 21 0,0 0 0,0 0 16,22 0-16,-1 0 0,-21 0 15,22 0-15,-1 0 0,0 21 0,1 0 16,-1 0-16,0-21 0,1 21 15,-22 0-15,21 1 0,-21-1 0,22 0 16,-22-21-16,0 21 0,0 0 0,0-21 16,0 21-16,1-21 0,-1 0 15</inkml:trace>
  <inkml:trace contextRef="#ctx0" brushRef="#br1" timeOffset="20143.66">12912 1630 0,'0'0'0,"0"-21"15,-22 0-15,1-1 0,21 1 16,-21 21 0,42 0 15,0 21-31,22 1 0,-1 20 16,0-21-16,22 21 0,-1 1 0,1 20 15,21-20-15,-22 20 0,22 1 16,21-1-16,-22 1 0,22-1 0,21 1 15,0 20-15,0-20 0,21 20 16,-21-20-16,21 21 0,-21-22 0,22 1 16,-1-22-16,0 21 0,0-20 15,0 20-15,-21-20 0,0-1 0,0-21 16,0 21-16,0 1 0,-21-22 0,0 21 16,-21-21-16,20 1 15,-41-1-15,-1 0 0,1 0 0,-1 0 16,-20 0-16,-1-21 0,-21 0 15,0 22-15,1-22 0,-1 0 16,-21-22 0,0 1-16,-21 21 15,-1-21-15,1 0 0,0 0 16,0 21-16,0-21 0,0 21 16,-1-22-16,1 1 0,0 21 0,21-21 15,-21 0-15,0 21 0,0-21 16,-1 21-16,22-21 0,-21-1 15,0 1-15,21 0 16,21 21 15,0 21-15,1-21-16,-1 21 0,0-21 0,0 22 16,0-1-16,22-21 0,-22 21 15,0 0-15,0 0 0,-21 0 0,0 1 16,0-1-16,0 0 0,0 0 15,0 0-15,-21 0 0,-21-21 0,-22 0 16,1 22-16,-1 20 0,-21-42 0,-42 42 16</inkml:trace>
  <inkml:trace contextRef="#ctx0" brushRef="#br1" timeOffset="20189.63">14626 3683 0,'-127'0'16,"254"0"-16,-360 21 0</inkml:trace>
  <inkml:trace contextRef="#ctx0" brushRef="#br1" timeOffset="21481.93">3873 4233 0,'0'0'0,"0"-21"0,0 0 0,0 0 16,0-21-16,0 20 0,0-20 0,0 21 15,0-21-15,0 20 0,0 1 16,0 0-16,-21 0 0,0 21 16,0-21-16,0 21 0,0 0 0,-1 0 15,1 21-15,0 0 0,-21 0 16,21 22-16,-22 20 0,22-21 0,-21 22 15,21 21-15,-22-22 0,1 1 16,21-1-16,0 1 0,-22-1 0,43 1 16,0-1-16,0-21 0,0 1 15,0-1-15,0 0 0,43-20 0,-22-1 16,21 0-16,0-21 0,1 0 16,20 0-16,-20 0 0,20-21 0,-21 0 15,22-1-15,-22 1 16,1-21-16,-1 0 0,0 20 0,1-20 15,-1 0-15,0-1 0,-21-20 0,1 21 16,-1-22-16,0 22 0,0-22 16,-21 1-16,0 20 0,0-20 15,0 21-15,0 20 0,0-20 0,0 21 16,0 0-16,0 42 16,0 0-16,-21 21 0,21-20 15,0 20-15,0 0 0,-21 22 0,0-22 16,21 0-16,0 1 0,0-1 15,0 22-15,-22-22 0,22-21 0,0 21 16,0 1-16,0-1 16,0-21-16,-21 22 0,21-22 0,0 0 15,0 0-15,-21-21 0,21 21 16,0-42 0,0 0-16,0 0 0,0 0 15,0-1-15,0-20 0,21 21 16,0 0-16,-21-22 0,0 22 0,22 0 15,-1 0-15,0 0 0,0 0 16,0-1-16,0 22 0,1 0 0,-1 0 16,0 0-16,0 22 0,0-22 15,0 21-15,-21 0 0,22 0 0,-22 0 16,21 0-16,-21 1 16,0 20-16,0-21 0,0 0 0,0 0 15,0 1-15,21-1 0,0-21 16,-21 21-16,21-21 0,0 0 0,1 0 15,-1 0-15,21 0 0,0-21 16,-20 21-16,20-21 0,0-1 0,-21 1 16,22 0-16,-1 0 0,-21 0 0,22 0 15,-22-22-15,0 22 0,-21 0 16,0 0-16,21 0 0,-21-1 0,0 1 16,21 21-16,-21-21 15,-21 21-15,0 0 16,0 0-16,0 21 0,-1 0 0,1 1 15,0-1-15,21 0 0,0 0 16,-21 0-16,21 0 0,0 1 0,0-1 16,0 0-16,0 0 0,0 0 15,0 0-15,0 1 0,21-1 16,0-21-16,0 0 0,1 0 16,-1 0-16,0 0 0,21 0 0,-21 0 15,22-21-15,-1-1 0,-21 22 0,22-21 16,-1 0-16,-21 0 15</inkml:trace>
  <inkml:trace contextRef="#ctx0" brushRef="#br1" timeOffset="21552.9">5546 4403 0,'0'0'16,"0"-21"-16,-22-1 0</inkml:trace>
  <inkml:trace contextRef="#ctx0" brushRef="#br1" timeOffset="23000.06">5419 4318 0,'-43'85'31,"43"-64"-31,-21 0 0,21 21 0,-21 1 0,0-22 16,21 21-16,0-21 0,0 22 16,0-22-16,0 21 0,0-21 15,0 1-15,0 20 0,21-42 16,21 21-16,-21-21 0,22 0 0,-1 0 16,0 0-16,1 0 0,20-21 0,-20 21 15,-1-21-15,21 0 0,-20-22 16,-1 22-16,0 0 0,-20 0 0,20-22 15,-21 1-15,0 21 0,0-21 16,-21-22-16,0 22 0,0-1 0,0-20 16,0 21-16,0-1 0,0 1 0,0 21 15,0-22-15,0 22 0,-21 21 32,21 21-32,0 1 15,-21 20-15,21 0 0,0-21 0,0 22 16,0-1-16,0 0 0,0 1 15,0-1-15,-21 0 0,21 1 0,0-22 16,-21 21-16,21-21 0,0 1 0,0-1 16,0 0-16,0 0 0,0 0 15,0-42 17,0 0-32,21 21 0,0-42 15,-21 20-15,21 1 0,0 0 0,-21-21 16,22 21-16,-1-22 0,0 22 15,0 0-15,0 0 0,0 0 16,-21-1-16,22 22 0,-1 0 16,0 0-16,-21-21 0,0 42 15,0 1-15,0-1 16,0 0-16,-21 0 16,0 0-16,-1 0 0,1-21 15,0 22-15,0-22 0,0 0 16,0 0-16,-1 0 0,1 0 0,0 0 15,0 0 1,21 21 0,0 0-16,0 0 15,0 0 1,0 0-16,0 1 0,21-22 16,0 21-16,0 0 0,-21 0 0,22-21 15,-1 21-15,0 0 0,0-21 16,0 0-16,0 22 0,22-22 0,-22 0 15,0 0-15,21 0 0,1 0 16,-1-22-16,0 1 0,1 0 0,-1 21 16,0-21-16,1 0 0,-1 0 0,0-1 15,1 1-15,-22 0 0,21 0 16,-21-21-16,1 20 0,-1 1 0,-21 0 16,0 0-16,0 0 0,0 0 15,0-1-15,0 1 0,-21 21 16,-1 0-1,1 0-15,0 0 0,0 0 16,21 21-16,-21 1 0,0 20 0,-1-21 16,22 0-16,0 0 0,0 1 0,0-1 15,0 21-15,0-21 16,0 0-16,22 1 0,-1-1 0,0-21 16,0 0-16,0 21 0,0-21 15,22 0-15,-22 0 0,21 0 0,1 0 16,-1 0-16,0 0 0,1-21 0,-1 21 15,0-21-15,-21 21 0,22-22 16,-22 22-16,21-21 0,-21 0 16,22 0-16,20 0 0,-42 0 15,1-22-15,-1 22 0,0 0 16,0 0-16,-21-43 0,0 43 16,0 0-16,0 0 0,0 0 15,0-1-15,0 1 0,0 0 0,-21 21 16,0 0-16,21-21 0,-21 21 15,-1 0-15,1 0 0,0 0 0,0 21 16,0 0-16,0 0 0,-1-21 16,44 22-16,-22-1 0,-22 0 0,1 21 15,0-21-15,0 22 0,0-22 16,21 0-16,0 0 0,0 22 0,0-22 16,0 0-16,0 0 15,21-21-15,0 0 0,21 21 0,-20-21 16,-1 0-16,0 0 0,0 0 0,0-21 15,22 21-15,-22-21 0,0 0 16,0 0-16,0-1 0,0 1 0,1-21 16,-22 0-16,0-1 0,21 1 15,-21-22-15,21 1 0,-21 21 0,21-22 16,-21 1-16,0 20 0,0 1 16,0 0-16,0 20 0,0 1 0,0 0 15,0 0-15,0 42 16,0 0-16,-21 0 15,0 22-15,21-1 0,-21 0 0,21 22 16,0-22-16,0 22 0,0-22 16,0 22-16,0-22 0,0 0 0,0 1 15,21-1-15,-21-21 0,21 21 0,0-20 16,0-1-16,22-21 0,-22 21 16,21-21-16,0 0 0,1 0 0,-1 0 15,0 0-15,1-21 0,20 21 0,-20-21 16,-1-1-16,-21 1 0,21 0 15,-20 0-15,20-21 0,-21 20 0,-21-20 16</inkml:trace>
  <inkml:trace contextRef="#ctx0" brushRef="#br1" timeOffset="23656.68">5588 4318 0,'-64'-21'31,"22"21"-31,21 0 16,0 21-16,-22-21 0,22 21 0,-21-21 15,21 21-15,0 1 0,-1-22 0,1 21 16,0 0-16,21 0 0,0 0 16,0 0-16,21 1 15</inkml:trace>
  <inkml:trace contextRef="#ctx0" brushRef="#br1" timeOffset="24724.05">14457 6498 0,'0'0'0,"21"0"0,-21-21 0,0 0 0,21 0 16,-21 0-16,0-212 0,0-148 0,0-43 16,21 43-16,-21 85 0,0 42 15,21 42-15,-21 64 0,0 21 16,0 43-16,0 20 0,0 1 0,0 20 16,0 22-16,0 0 0,0 0 0,0 0 15,0-1 1</inkml:trace>
  <inkml:trace contextRef="#ctx0" brushRef="#br1" timeOffset="26112.61">14541 3577 0,'0'-21'15,"22"21"1,-22-21-16,21 21 16,-21-21-16,0 0 31,0 42 0,0 0-31,0 0 0,0 0 0,0 22 16,0-22-16,0 21 0,-21 0 0,21 1 15,0-1-15,-22 0 0,22 1 16,0-1-16,-21 0 0,21 1 0,0-1 16,0 0-16,0 1 0,0-22 15,0 21-15,0-21 0,0 1 16,21-1-16,1-21 0,-22 21 0,21-21 15,0 0-15,0 0 0,0 0 16,0 0-16,1-21 0,-1 21 16,21-21-16,-21-1 0,0 1 0,1 0 15,-1 0-15,0-21 0,0 20 16,0-20-16,0 21 0,1-21 0,-1-1 16,-21 1-16,0 21 0,21-22 15,-21 1-15,21 0 0,-21-1 0,0 22 16,0-21-16,0 21 0,0-22 0,0 22 15,0 0-15,0 0 16,0 0-16,-21 21 16,0 0-16,21 21 15,0 0-15,0 0 16,0 22-16,0-22 0,0 21 0,0 0 16,0 1-16,0-1 0,0 22 15,0-22-15,0 21 0,0-20 0,0-1 16,0 0-16,0 1 0,0-1 0,0 0 15,21-20-15,-21-1 0,21 0 16,0 0-16,0 0 0,22-21 16,-22 0-16,0 0 0,0 0 0,22 0 15,-1 0-15,-21 0 0,21-21 16,-20 0-16,20 0 0,0 0 0,-21-1 16,1 1-16,20-21 0,-21 0 15,0 20-15,0-20 0,-21 0 0,22 21 16,-22-22-16,21 22 0,-21 0 0,0 0 15,0 0-15,0-1 16,0 44 0,0-1-16,0 21 15,0-21-15,0 0 16,0 22-16,-21-22 0,21 21 0,-22-21 16,22 22-16,-21-22 0,21 0 15,0 0-15,0 0 0,-21 1 16,21-1-16,0 0 0,-21-21 0,21 21 15,0-42 17,0 0-32,0 0 15,0-1-15,0 1 0,0-21 16,21 21-16,-21-22 0,21 22 0,0-21 16,1 0-16,20 20 0,-21 1 0,0 0 15,0 0-15,22 0 0,-22 21 16,0 0-16,21 0 0,-20 0 0,-1 0 15,0 21-15,0 0 0,-21 0 16,0 0-16,0 1 0,0 20 16,0-21-16,0 0 0,0 22 0,0-22 15,0 0-15,-21 0 0,21 0 0,0 0 16,-21 1-16,0-1 16,21-42 15,21-1-16,0 1-15</inkml:trace>
  <inkml:trace contextRef="#ctx0" brushRef="#br1" timeOffset="27004.15">16595 3789 0,'0'0'0,"-43"0"0,43-21 0,-21 21 16,0 0-16,0 0 16,0 0-16,-1 0 0,1 0 15,0 0-15,0 21 0,0 0 0,0 0 16,-1 22-16,1-22 0,21 21 16,-21 0-16,0-20 0,21 20 15,0 0-15,0 1 0,0-22 0,0 0 16,0 21-16,0-21 0,0 1 15,0-1-15,21-21 0,21 21 0,-20-21 16,-1 0-16,21 0 0,-21 0 0,22 0 16,-22 0-16,21-21 0,0 0 15,-20 21-15,20-22 0,-21-20 0,0 21 16,22-21-16,-22 20 0,0-20 16,0 0-16,0-1 0,-21 1 0,0 0 15,21-1-15,-21 1 0,22 0 0,-22-1 16,0 1-16,0 0 0,0 21 15,0-1-15,0 1 0,0 42 32,0 1-32,0-1 0,0 21 15,-22-21-15,22 22 0,0-1 0,-21 0 16,21 1-16,0-1 0,0 0 16,0 1-16,0-22 0,-21 21 0,21 0 15,0-20-15,-21 20 0,21-21 0,0 0 16,0 0-16,-21-21 0,21 22 15,0-44 1,0 1 0,0 0-16,21 0 15,0 0-15,-21 0 0,21-22 0,0 22 16,-21-21-16,22 21 0,-1-1 16,0 1-16,-21 0 0,21 0 0,0 21 15,0 0-15,-21-21 0,22 21 0,-1 0 16,0 0-16,-21 21 15,21 0-15,-21 0 0,0 0 0,21 1 16,-21-1-16,0 0 0,0 0 0,21 21 16,-21-20-16,0-1 0,0 0 15,0 0-15,22 0 0,-22 0 0,21 1 16,0-22-16,0 0 16,0 0-16,0 0 0,1 0 15,-1 0-15,21 0 0,-21-22 0,22 22 16,-22-21-16,21 0 0,-21 0 15,22-21-15,-22 20 0,0-20 0,0 21 16,0-21-16,0 20 0,1-20 0,-22 21 16,0 0-16,0 0 0,0-1 15,0 1-15,0 0 0,-22 21 16,1 0-16,0 0 16,0 21-16,0 0 15,0 22-15,21-22 0,0 21 0,-22-21 16,22 22-16,0-22 0,0 0 15,0 21-15,-21-20 0,21 41 0</inkml:trace>
  <inkml:trace contextRef="#ctx0" brushRef="#br1" timeOffset="27080.11">17547 4255 0,'42'0'15,"-84"0"-15,127 0 0,-64 0 0,0-22 16,21 22-16,-20-21 0,-1 0 16,21 0-16,-21 21 0,0-42 0,22 20 15,-22 1-15</inkml:trace>
  <inkml:trace contextRef="#ctx0" brushRef="#br1" timeOffset="27154.34">18119 3747 0,'0'0'0</inkml:trace>
  <inkml:trace contextRef="#ctx0" brushRef="#br1" timeOffset="27672.04">18246 4149 0,'127'-64'31,"-106"43"-31,0 0 0,21-21 0,-42 20 16,21-20-16,1 21 0,-1-21 15,0-1-15,-21 1 0,0 0 0,0-1 16,21 1-16,-21 0 0,0-1 16,21 1-16,-21 0 0,0 20 0,0 1 15,0 0-15,0 0 16,0 42 0,0 0-16,0 22 0,0-22 15,0 21-15,-21-21 0,21 22 16,0-1-16,-21 0 0,21-21 0,0 22 15,0-22-15,0 0 0,0 21 0,0-20 16,0-1-16,0 0 16,-21-21-16,21 21 0,0 0 0,0 0 15,0-42 48,0 0-32,0 0-15,-21 0 15</inkml:trace>
  <inkml:trace contextRef="#ctx0" brushRef="#br1" timeOffset="30931.59">18140 3725 0,'21'0'31,"-21"-21"0,-21 21-15,0 0-16,-1 0 0,1 0 16,0 0-16,0 0 0,0 0 0,0 21 15,-1 1-15,1-1 16,0 0-16,0 0 0,21 0 0,-21 0 16,21 1-16,-21 20 0,21-21 15,0 0-15,-22 22 0,22-22 16,0 21-16,0-21 0,0 0 0,0 1 15,0-1-15,22 0 0,-1 0 0,0-21 16,0 0-16,21 0 0,-20 0 16,20 0-16,0 0 0,-21-21 0,22 0 15,-1 21-15,0-21 0,1 21 0,-1-22 16,-21 1-16,22 0 0</inkml:trace>
  <inkml:trace contextRef="#ctx0" brushRef="#br1" timeOffset="31947.75">18711 3387 0,'0'0'0,"-42"0"31,42 21-15,-21 0-16,21 0 0,0 0 0,0 22 16,-21-22-16,21 21 0,-22 1 15,22-1-15,-21 0 0,21 1 0,0-22 16,-21 21-16,0 0 0,21 1 0,-21-1 15,21 0-15,0 1 0,0-22 16,-21 21-16,21-21 0,0 1 0,0-1 16,0 0-16,-22 0 15,22-42 1,0 0 0,0 0-16,0-1 15,0 1-15,0-21 16,0 21-16,0 0 0,0-1 0,0-20 15,22 21-15,-1 0 0,0-22 16,0 22-16,21 0 0,-20 0 0,20 0 16,-21 0-16,0-1 0,22 22 15,-22-21-15,21 21 0,-21 0 0,0 0 16,1 0-16,-1 0 0,-21 21 16,21-21-16,-21 22 0,0-1 15,0 0-15,-21 0 0,0-21 16,21 21-16,-22-21 0,-20 0 15,21 21-15,0-21 0,0 0 0,-1 0 16,1 0-16,0 0 0,0 0 16,0 0-16,0 0 15,-1 0-15,1-21 16,21 42 15,0 1-31,0-1 16,0 0-16,21 0 15,1 0-15,-22 0 0,21 1 0,0-1 16,0 0-16,-21 0 0,21 0 0,0 0 16,22 1-16,-22-22 0,0 21 15,21-21-15,1 0 0,-22 0 16,21 0-16,1 0 0,-1 0 0,21 0 16,-20-21-16,-1-1 0,0 22 15,1-21-15,-1 0 0,0 0 0,1 0 16,-22-22-16,21 22 0,-21 0 15,1 0-15,-1-21 0,0 20 0,0 1 16,-21 0-16,0 0 0,0 0 0,0 0 16,-21 21-1,0 0-15,0 0 0,-1 0 16,1 21-16,0-21 0,0 21 16,0 0-16,0 0 0,-1 0 15,22 1-15,-21 20 0,21-21 0,0 0 16,0 22-16,0-22 0,0 0 15,0 0-15,0 0 0,43 0 0,-22 1 16,0-1-16,0-21 0,21 21 16,1-21-16,-1 0 0,0 0 0,1 0 15,-1 0-15,22 0 0,-22 0 0,0 0 16,1-21-16,-1 21 0,0-21 16,1-1-16,-1 22 0,0-21 0</inkml:trace>
  <inkml:trace contextRef="#ctx0" brushRef="#br1" timeOffset="32479.45">20341 3874 0,'0'-22'0,"0"44"0,0-65 0,0 22 16,0 0-16,0 0 0,-21 0 0,0-1 15,0 1-15,-1 21 0,1 0 16,0 0-16,0 0 0,0 0 16,0 0-16,-1 0 0,1 0 0,0 21 15,0 1-15,0-1 0,0 0 16,-1 0-16,1 0 0,21 0 0,0 22 15,-21-22-15,21 0 0,0 21 0,0-20 16,0-1-16,0 0 0,0 0 16,0 0-16,21 0 0,-21 1 15,21-22-15,1 0 0,-1 0 0,0 0 16,0 0-16,0 0 0,0 0 16,1-22-16,-1 22 0,0-21 0,0 0 15,0-21-15,22 21 0,-22-22 16,0 22-16,0-21 0,0-1 0,0 1 15,1 0-15,-22-22 0,21 22 0,0 0 16,-21-22-16,0 22 0,21-22 16,-21 22-16,0 0 0,0-1 0,0 1 15,0 21-15,0 0 0,0-1 16,0 1-16,-21 42 16,21 1-1,-21 20-15,0 0 0,-1 1 0,22-1 16,0 21-16,-21 1 0,21-1 0,0 1 15,0-1-15,-21-20 0,21 20 16,0-20-16,0-1 0,0 21 0,0-20 16,0-1-16,21-21 0,0 22 0,1-22 15,-1 0-15,0 0 0,0-21 16,21 0-16,-20 0 0,20 0 0,0 0 16,1 0-16,-1 0 0,0 0 15,1-21-15,-1 0 0,0 0 0,-21-1 16,22-20-16,-22 21 0,0 0 0</inkml:trace>
  <inkml:trace contextRef="#ctx0" brushRef="#br1" timeOffset="33359.83">3387 5567 0,'-22'0'0,"44"0"0,-65-21 0,22 21 0,0-21 15,0 21-15,0 0 0,-1-22 16,-20 22-16,21-21 0,0 21 0,0 0 16,-1 0-16,22-21 0,-21 21 15,0 0-15,0 0 0,21 21 47,21-21-31,0 0-16,0 0 15</inkml:trace>
  <inkml:trace contextRef="#ctx0" brushRef="#br1" timeOffset="33647.87">6625 5334 0,'0'0'0,"85"-21"0,-1 21 15,22-21-15,21-22 0,-42 22 0,0 21 16,63-21-16,127-21 0,-127 21 16,-21 21-16,-21-22 0,0 1 15,0 21-15,-22 0 0,1-21 0,-22 21 16,1 0-16,-22 0 0,1 0 0,-22-21 16,0 21-16,0 0 0,-21-21 31,-21 21 0,0 0-31,0 0 0,-1 0 16,-20 0-16</inkml:trace>
  <inkml:trace contextRef="#ctx0" brushRef="#br1" timeOffset="34512.55">4381 5461 0,'-21'0'16,"42"0"-16,-84 0 0,21 0 0,20 0 0,-20 0 15,0 0-15,-1 0 0,-20 21 16,21-21-16,-1 21 0,-20-21 0,20 22 16,1-22-16,0 0 0,-1 21 15,1-21-15,0 0 0,21 0 16,-1 0-16,1 21 0,0-21 0,0 0 16,42 0 30,0-21-46,22 21 0,3957-318 157,-3979 318-157,22 0 0,-1 0 15,0 0-15,1 0 0,20-21 0,-21 21 16,-20 0-16,20 0 0,-21 0 16,0 0-16,-21-21 0,21 21 15,43 0 1,-43 0-1,-42 0-15,-21 0 16,-1 0-16,22 0 0,0 0 16</inkml:trace>
  <inkml:trace contextRef="#ctx0" brushRef="#br1" timeOffset="35712.44">1820 6202 0,'0'-21'16,"21"21"0,-21-21-16,22 21 15,-22-22-15,0 1 16,0 0-16,0 0 16,0 0-16,-22 21 15,1 0-15,0-21 0,0 21 0,0 0 16,0 0-16,-22 0 0,22 0 15,-21 0-15,-1 0 0,1 21 16,0 0-16,-1 0 0,-20 0 16,21 0-16,-1 22 0,1-22 0,0 21 15,20 1-15,-20-1 0,21 21 16,0-20-16,0-1 0,21 0 16,-22 22-16,22-22 0,0-21 0,0 22 15,0-1-15,0-21 0,22 0 16,-1 22-16,0-22 0,0-21 15,0 21-15,22 0 0,-22-21 0,21 0 16,-21 0-16,22 0 0,-1 0 0,-21 0 16,21 0-16,1 0 0,-22 0 15,21-21-15,1 21 0,-22-21 16,21 0-16,0 0 0,1 21 0,-22-22 16,21 1-16,-21 0 0,1-21 15,20 21-15,-21-1 0,0 1 0</inkml:trace>
  <inkml:trace contextRef="#ctx0" brushRef="#br1" timeOffset="35772.41">2053 6392 0,'0'-21'16,"0"42"-16,0-63 0</inkml:trace>
  <inkml:trace contextRef="#ctx0" brushRef="#br1" timeOffset="36636.42">1947 6456 0,'0'21'0,"0"0"16,0 0-16,-21 1 0,21 20 0,0-21 15,0 0-15,0 0 0,0 1 0,0-1 16,0 0-16,0 0 0,0 0 16,21-21-16,0 0 15,1 0-15,-1 0 0,0 0 16,0 0-16,0 0 0,0-21 0,1 0 16,20 0-16,-21 0 0,0-1 15,0 22-15,-21-21 0,0 0 0,22 0 16,-22 0-16,0 0 0,0-1 15,0 1-15,-22 0 0,1 0 0,0 0 16,0 21-16,-21 0 0,20-21 16,1 21-16,-21 0 0,21 0 15,0 0-15,-1 0 0,1 0 16,21 21-16,21-21 31,22-21-31,-22 21 16,0-22-16,21 1 0,1 21 0,-1-21 15,0 21-15,1-21 0,-22 21 16,21 0-16,1 0 0,-1 0 0,-21 0 16,21 0-16,-20 0 0,-1 0 15,0 21-15,0 0 0,-21 0 0,21 1 16,-21-1-16,0 21 0,0-21 16,0 0-16,0 1 0,0-1 15,0 0-15,0 0 0,0 0 0,0 0 16,0 1-16,-21-1 0,0-21 15,21 21-15,0-42 32,0 0-17,0-1-15,0 1 0,0 0 16,0 0-16,0 0 0,0-22 16,0 22-16,21 0 0,0-21 15,0 21-15,1-1 0,-1 1 16,0 0-16,21 0 0,-21 0 0,1 21 15,-1 0-15,0 0 0,21 0 0,-21 0 16,1 0-16,-1 0 0,0 21 16,0 0-16,0 0 0,-21 0 0,0 22 15,0-22-15,0 0 0,0 0 16,0 0-16,0 1 0,0-1 0,0 0 16,0 0-16,0 0 0,-21 0 15,21-42 16,-21 21-15,0-42-16,21 21 0,0-22 16,21 22-16,0 0 0,0-21 15,22-1-15,-43 1 0,21 21 0,21-21 16,-21 20-16,22 1 0,-22 21 16,21-21-16,0 21 0,-20 0 0,20 0 15,-21 0-15,21 21 0,-20-21 0,-1 21 16,21 22-16,-42-22 0,21 0 15,-21 21-15,0-20 0,0 20 0,0-21 16,0 21-16,0-20 0</inkml:trace>
  <inkml:trace contextRef="#ctx0" brushRef="#br1" timeOffset="36730.36">3365 9208 0,'0'-381'0,"0"762"0,0-1165 16,0 403-16,0 85 0,0 63 0,0 22 15,22 62-15,-22 22 0,21 22 16,-21 20-16,0 21 0,21 1 0</inkml:trace>
  <inkml:trace contextRef="#ctx0" brushRef="#br1" timeOffset="37044.24">3916 6435 0,'0'21'15,"0"191"1,0-170 0,0 0-16,-43-21 31</inkml:trace>
  <inkml:trace contextRef="#ctx0" brushRef="#br1" timeOffset="37097.21">3916 7303 0</inkml:trace>
  <inkml:trace contextRef="#ctx0" brushRef="#br1" timeOffset="37199.15">3937 7324 0,'0'-21'32,"0"-1"-17,0 1 1,0 0 0</inkml:trace>
  <inkml:trace contextRef="#ctx0" brushRef="#br1" timeOffset="37256.12">3937 7218 0,'0'-21'15,"0"42"-15,42-42 0,-21 0 0,-21-1 16,0 1-16</inkml:trace>
  <inkml:trace contextRef="#ctx0" brushRef="#br1" timeOffset="38415.44">3979 6308 0,'0'-21'0,"0"42"0,-21-64 16,21 22 15,0 42-15,0 1-1,0-1-15,0 0 0,0 21 0,0-21 16,-21 43-16,21-22 0,0 1 15,0 20-15,0 1 0,-21-1 0,21-21 16,0 22-16,0-1 0,0 1 0,0-1 16,-21 1-16,21 21 0,-22-22 15,22-21-15,0 22 0,0-1 0,0-20 16,-21-1-16,21 0 0,0 1 16,0-1-16,0-21 0,-21 0 15,21 1-15,0-1 0,0-42 31,0-1-15,21 1-16,-21 0 0,0 0 16,0-21-16,0 20 0,0-20 0,0 0 15,0-1-15,0 1 0</inkml:trace>
  <inkml:trace contextRef="#ctx0" brushRef="#br1" timeOffset="38810.23">3683 6625 0,'0'0'0,"-21"-21"0,0 0 16,-1 0-16,1 0 0,0-1 15,21 1-15,0 0 0,-21-21 0,21 21 16,0-1-16,0 1 0,0 0 16,21 0-16,-21 0 0,21 0 0,22-1 15,-22 1-15,21 0 0,0 21 0,1 0 16,-1 0-16,0 0 0,1 0 15,-1 0-15,0 0 0,22 21 0,-22 22 16,1-22-16,-1 0 0,0 21 16,-21 1-16,1-1 0,-22 0 0,0 1 15,0-1-15,-22 0 0,1-21 16,0 22-16,-21-1 0,21-21 16,-22 22-16,1-22 0,0 0 0,-1 0 15,1 0-15,0 0 0,-1 1 0,1-22 16,0 21-16,20-21 0,1 0 15,0 0-15,0 0 0,42-21 32,0-1-32,0 22 15,1-21-15,20 0 0,-21 0 0,0 0 16,22 0-16,-1-1 0</inkml:trace>
  <inkml:trace contextRef="#ctx0" brushRef="#br1" timeOffset="39604.15">4530 5990 0,'0'-21'0,"0"0"32,0 42-17,0 0-15,0 0 0,-22 22 16,22-1-16,0 0 0,0-20 15,0 41-15,0-21 0,-21 1 0,21-1 16,0 22-16,0-22 16,0 0-16,0 1 0,0-1 0,0-21 15,0 21-15,0-20 0,21-1 0,1 0 16,-1-21-16,0 0 0,0 0 16,0 0-16,0 0 0,1 0 0,20 0 15,-21-21-15,0 0 0,0 21 0,22-22 16,-22 1-16,0-21 0,0 21 15,0 0-15,-21-22 0,22 22 0,-1 0 16,0-21-16,-21 20 0,0 1 16,0 0-16,21 0 0,-21 0 0,21 21 15,-21 21 17,0 0-32,0 0 15,0 0-15,0 1 0,0 20 0,0-21 16,21 0-16,-21 0 0,0 22 15,22-22-15,-22 0 0,21 0 0,-21 0 16,21-21-16,0 22 0,-21-1 0,21-21 16,0 0-16,1 0 0,20 0 15,-21 0-15,0 0 0,22 0 0,-1 0 16,0-21-16,1-1 0,-22 1 0,21 21 16,0-21-16,1 0 0,-1 0 15,0-22-15,1 22 0,-22 0 16,0-21-16,0 21 0,0-22 0,1 22 15,-22-21-15,0 21 0,0-1 16,0 1-16,0 0 0,0 0 0,0 0 16,0 0-16,-22 21 0,1 0 0,0 0 15,0 0-15,0 0 0,0 0 16,-1 21-16,1 0 0,21 0 0,0 0 16,-21 0-16,21 22 0,-21-1 0,21-21 15,0 22-15,0-22 0,0 21 16,0-21-16,0 22 0,21-22 0,0 0 15,0 0-15,1 0 0,-1-21 0,0 21 16,0-21-16,21 0 16,-20 0-16,-1 0 0,0 0 0,21 0 15,-21-21-15,22 21 0,-22-21 0,21 0 16,-21 0-16,1 0 0,20-1 16,-21 1-16,0 0 0,-21 0 0,21-21 15,-21 20-15,22 1 0,-22 0 0,0-21 16,0 21-16,0-1 0,0 1 0</inkml:trace>
  <inkml:trace contextRef="#ctx0" brushRef="#br1" timeOffset="40031.87">5355 5863 0,'-21'0'0,"42"0"0,-63 0 0,21 21 15,-1-21-15,1 22 0,0-22 0,21 21 16,0 0-16,0 0 16,21-21-1,0 0-15,1 0 0,20 0 16,-21 0-16,0 0 15,0 0-15,1-21 0,20 21 0,-21-21 16,0 21-16,-21-21 0,21 21 0,-21-22 16,0 1-16,-21 0 15,21 0-15,-21 21 16,0 0-16,0 0 0,0 0 16,-22 0-16,22 0 0,0 0 0,0 0 15,0 21-15,21 0 0,-22-21 16,22 21-16,0 1 15,0-1-15,0 0 16,0 0-16,0 0 16</inkml:trace>
  <inkml:trace contextRef="#ctx0" brushRef="#br1" timeOffset="40817.47">2413 7176 0,'0'0'0,"-21"0"0,0 0 0,-1 0 16,1 0-1,21 21-15,-21-21 0,42 0 47,0 0-47,1 0 16,-1 0-16,21 0 0,0 0 0,1 0 16,20 0-16,1 0 0,20-21 0,-20-1 15,-1 22-15,22 0 0,0-21 16,21 0-16,-1 21 0,1-21 0,0 0 15,21 21-15,0-21 0,0-1 16,0 22-16,0-21 0,0 0 0,21 0 16,-21 21-16,21-21 0,-21 0 0,0-1 15,0 1-15,0 0 0,0 21 16,0-21-16,0 0 0,-21 21 16,0-21-16,0-1 0,-21 22 0,-22-21 15,1 21-15,-1 0 0,-21 0 0,1-21 16,-22 21-16,0 0 0,-42 0 47,0 0-47,0 0 0,-22 0 15,22 0-15,-21 0 0,-1 0 16,1 0-16,0 0 0,-22 0 0,22 21 16,-22-21-16</inkml:trace>
  <inkml:trace contextRef="#ctx0" brushRef="#br1" timeOffset="41508.08">2180 7387 0,'-21'0'16,"42"0"62,0 0-78,0 0 16,22 0-16,-1 0 0,0 0 15,22 0-15,-1 0 0,1 0 0,-1 0 16,22-21-16,-21 21 0,20-21 0,1 0 16,21 0-16,-22-1 0,22 22 15,21-21-15,-21 0 0,21 21 0,0-21 16,-21 0-16,42 0 0,-21-1 0,0 1 16,21 0-16,-21 21 0,21-21 15,-21 0-15,0 21 0,0-21 16,0-1-16,-21 22 0,0-21 0,0 21 15,0-21-15,-22 21 0,1-21 0,0 21 16,-22 0-16,-20 0 0,-1-21 16,0 21-16,-21 0 0,1 0 0,-1 0 15,-42 0 32,-1-21-31,1 21-16,0 0 15,21-22-15,-21 22 16</inkml:trace>
  <inkml:trace contextRef="#ctx0" brushRef="#br1" timeOffset="41683.99">5927 6858 0,'0'-21'94</inkml:trace>
  <inkml:trace contextRef="#ctx0" brushRef="#br1" timeOffset="43240.33">14690 5334 0,'0'0'0,"-22"0"47,22 21-31,0 0-16,-21 22 0,21-22 0,-21 21 15,21 22-15,-21-22 0,21 22 16,0-1-16,-21 1 0,0-1 0,-1 1 15,1-22-15,0 21 0,21 1 0,-21-22 16,0 1-16,21-1 0,-21 0 16,21 1-16,0-22 0,0 21 0,0-21 15,-22 0-15,22 1 0,0-44 32,0 1-17,0 0-15,22 0 0,-22 0 16,21 0-16,-21-22 0,0 22 15,0 0-15,0-21 0</inkml:trace>
  <inkml:trace contextRef="#ctx0" brushRef="#br1" timeOffset="44611.44">14372 5673 0,'0'-21'0,"0"42"0,-21-64 15,0 22-15,21 0 0,0 0 16,-21 0-16,21 0 0,0-1 0,0 1 15,0 0-15,0 0 0,21-21 16,0 20-16,0 1 0,0 0 0,22 0 16,-22 0-16,21 0 0,0 21 0,22-22 15,-22 22-15,22 0 0,-22 0 16,22 0-16,-22 22 0,0-1 0,1 0 16,-1 21-16,-21 1 0,-21-1 15,0 0-15,0 1 0,0-1 0,-21 0 16,-21 1-16,-1-1 0,1 0 0,0 1 15,-1-1-15,-20 0 0,20-21 16,1 1-16,0 20 0,-1-21 16,1-21-16,0 21 0,21 0 0,-22-21 15,22 0-15,0 0 0,21-21 32,0 0-32,0 0 15,0 0-15,21 0 16,0 21-16,0 0 15,1 21 1,-1 0-16,-21 0 0,0 0 0,21 0 16,0 1-16,0 20 0,-21-21 0,21 21 15,1-20-15,-22-1 16,21 21-16,0-21 0,-21 0 0,21 1 16,0 20-16,0-21 0,1 0 0,-1-21 15,0 21-15,0-21 0,0 0 16,0 0-16,22 0 0,-22 0 0,0 0 15,21-21-15,-20 0 0,20 21 0,0-21 16,-21 0-16,22 0 0,-22-22 16,0 22-16,21 0 0,-20 0 0,-1-22 15,0 22-15,0 0 0,-21-21 0,21 21 16,-21-22-16,21 22 0,-21 0 16,0 0-16,0 0 0,0 42 46,0 0-46,0 0 0,0 0 0,0 0 16,0 1-16,-21-1 0,21 21 16,0-21-16,0 0 0,0 1 0,0-1 15,0 0-15,0 0 0,0 0 0,0 0 16,0 1-16,21-22 0,1 0 16,-1 0-16,0 0 0,0 0 0,0 0 15,22 0-15,-22 0 0,21-22 0,-21 22 16,22-21-16,-22 0 0,0 0 15,21 0-15,-21 0 0,1-1 0,-1 1 16,0 0-16,0-21 0,0 21 16,-21-1-16,0 1 0,0 0 15,21 0-15,-21 0 0,0 0 16,0 42 15,-21 0-31,21 0 0,-21 0 0,21 0 16,0 1-16,0-1 0,0 0 0,0 0 15,0 0-15,0 0 0,0 1 16,0-1-16,0 0 0,0 0 16,21-21-16,0 0 0,1 0 0,-1 0 15,0 0-15,21 0 16,-21 0-16,22 0 0,-22 0 0,21-21 16,1 0-16,-22 21 0,21-21 0,-21-1 15,22 1-15,-22 0 0,0 0 16,0 0-16,-21 0 0,0-1 0,0-20 15,0 21-15,0 0 0,0 0 16,-21 21 0,0 0-1,21 21-15,-21 0 0,21 0 16,0 0-16,0 0 0,0 1 16,0-1-16,0 0 0,0 0 0,0 0 15,0 0-15,-22 1 0,22-1 16,0 0-1,0-42 17,0 0-17,0-1-15,0 1 0,0 0 16,0 0-16,22 0 0,-22-22 0,21 22 16,0-21-16,0 21 0,0-22 15,22 22-15,-22-21 0,21 21 16,0 0-16,-20-1 0,20 22 0,0 0 15,-21 0-15,22 0 0,-1 0 16,-21 22-16,0-1 0,22 0 0,-22 0 16,0 0-16,0 22 0,0-22 0,1 0 15,-22 21-15,0-21 0,0 1 16,0-1-16,0 0 0,0 0 0,0 0 16,0 0-16,-22 1 0,22-1 0,-21-21 15,0 21-15,0-21 16,0 21-16,0-21 0,-1 0 0,-20 0 15,21 21-15</inkml:trace>
  <inkml:trace contextRef="#ctx0" brushRef="#br1" timeOffset="44896.28">13737 9758 0,'-21'0'32,"21"-21"-32,-21 0 0,21-1 15,0 1-15,0 0 16,0 0-1,21 21 1,0 0-16,0 0 0,0 0 0,1 0 16,20-21-16</inkml:trace>
  <inkml:trace contextRef="#ctx0" brushRef="#br1" timeOffset="45100.16">14372 6858 0,'85'0'16,"-170"0"-16,233 0 0,-84 0 0,20 0 16,22-21-16,0 21 0,21 0 0,0 0 15,0-21-15,0 21 0,0-21 0,0 21 16,0 0-16,0 0 0,0-22 15,0 22-15,0 0 0,-21 0 0,-21 0 16,-1-21-16,-20 21 0,-1 0 16,-20 0-16,-1 0 0,-21 0 15,0 0-15,-42 0 16,0-21-16,0 21 16,0 0-16,-22 0 0,1 0 15,0 0-15,-22 0 0,1 0 0,-1 0 16,1 0-16,-22 0 0</inkml:trace>
  <inkml:trace contextRef="#ctx0" brushRef="#br1" timeOffset="45230.08">14055 6879 0,'0'0'0,"-64"21"0,-42-21 16</inkml:trace>
  <inkml:trace contextRef="#ctx0" brushRef="#br1" timeOffset="45463.95">14541 6879 0,'43'0'0,"-1"0"0,43 0 0,444-42 32,-423 42-32,21 0 0,-21 0 15,-1 0-15,1 0 0,0 0 0,-21-21 16,-1 21-16,1 0 15,-21 0-15,20 0 0,-41 0 0,-1 0 16,0 0-16,-21 0 0,1 0 0,-22-21 31,0-1-15,0 1-16,-22 21 0,1-21 16,0 0-16,0 0 0,-21 0 0,20-1 15,1 1-15,0-21 0</inkml:trace>
  <inkml:trace contextRef="#ctx0" brushRef="#br1" timeOffset="46176.31">14859 4678 0,'-21'0'0,"42"0"0,-63 0 15,20 0 1,44 0 15,20 0-15,0 21-16,1-21 0,20 0 0,22 0 16,-1 0-16,1 0 0,21 0 0,0 0 15,0-21-15,21 21 0,0 0 16,21-21-16,0 0 0,21 21 0,-21-22 15,22 22-15,20-21 16,-20 0-16,20 21 0,-21-21 0,22 21 16,-22-21-16,22 0 0,-22 21 0,0 0 15,1-22-15,-1 22 0,-21 0 16,0 0-16,1-21 0,-1 21 0,0 0 16,-42 0-16,21 0 0,-21 0 15,-22 0-15,1 0 0,-22 0 0,1-21 16,-22 21-16,1 0 0,-22 0 0,0 0 15,0 0-15,-42-21 32,0 21-32,-22 0 0,1 0 0,0 0 15,-1 0-15,-20 0 16,-1 0-16,1-21 0</inkml:trace>
  <inkml:trace contextRef="#ctx0" brushRef="#br1" timeOffset="46775.97">15515 4847 0,'-63'0'0,"126"0"0,-169 0 16,85 0-16,-21 0 0,-1 0 0,22 0 16,-21 0-16,21 0 0,0 0 15,-1 0-15,1 0 0,42 21 47,1-21-47,-1 0 0,21 0 0,0 0 16,1 0-16,20 0 0,-20 0 15,20 0-15,1 0 0,20 0 0,1 0 16,0 0-16,-1 0 0,22 0 16,21-21-16,-21 21 0,21-21 15,0 21-15,0-21 0,0 0 0,21 21 16,0-21-16,-21-1 0,21 22 0,1-21 16,-22 0-16,21 21 0,0-21 15,0 0-15,0 21 0,0-21 0,-21-1 16,22 22-16,-22 0 0,0-21 15,0 21-15,0 0 0,-22-21 0,1 21 16,0 0-16,-21 0 0,-1-21 0,-20 21 16,-1 0-16,-20 0 0,-1 0 15,0 0-15,-20-21 0,-1 21 16,0 0-16,0 0 0,0 0 16,-21-21 62,-21 21-78</inkml:trace>
  <inkml:trace contextRef="#ctx0" brushRef="#br1" timeOffset="49167.71">3154 8573 0,'0'-22'93,"21"22"-93,0-21 0,0 0 16,0 0-16,1 0 16,-1 0-16,-21-1 0,21 1 15,-21 0-15,21 0 0,-21 0 16,0 0-16,0-1 16,0 44 15,0-1-31,0 0 15,0 0-15,0 21 0,0-20 16,0 20-16,0-21 0,0 21 0,0 1 16,0-1-16,0 0 0,0 1 0,0-1 15,21 0-15,-21 1 0,0-1 16,0 0-16,0 1 0,0-1 16,0 0-16,0-20 0,0 20 0,0-21 15,0 0-15,0 0 0,0 1 16,0-1-16,0 0 0,-21-21 31,0 0-15,0 0-16,0 0 0,-1 0 15,1 0-15,0 0 16,0 0-16,0 0 0,0 21 0,-22-21 16,22 0-16,0 0 0,0 0 15,0 0-15,-1 21 0,1-21 0,42 0 63,1 0-63,20-21 0,-21 21 15,21 0-15,-20 0 0,20-21 0,0 21 16,1-21-16,-1 21 0,-21 0 0,21 0 16,1-21-16,-1 21 0,-21 0 15,0 0-15,1 0 0,-1-22 0,0 22 16,0 0-16,-21-21 47,0 0-32,0 0-15</inkml:trace>
  <inkml:trace contextRef="#ctx0" brushRef="#br1" timeOffset="49516.69">3831 8784 0,'0'21'15,"0"1"1,21-22 15,0 0-15,1 0-16,-22-22 15,21 22-15,-21-21 0,21 0 0,-21 0 16,0 0-16,0 0 16,0-1-1,-21 22-15,0 0 16,-1 0-16,1 0 0,21 22 16,-21-1-16,0-21 0,21 21 15,0 0-15,0 0 0,0 0 16,0 1-1,21-22 1,0 0-16,0-22 16,1 1-16</inkml:trace>
  <inkml:trace contextRef="#ctx0" brushRef="#br1" timeOffset="49988.83">4593 8276 0,'0'0'0,"0"-84"31,0 62-31,-21 22 16,21 22-1,-21-1 1,21 0-16,-21 21 0,21-21 0,0 22 16,0-1-16,0 0 15,-22 1-15,22-1 0,-21 22 0,21-22 16,-21 0-16,21 22 0,0-22 0,0 22 15,-21-22-15,21 0 0,0 1 16,0-22-16,0 21 0,0-21 0,0 0 16,0 1-16,21-1 0,0-21 15,0 21-15,1-21 0,-1 0 16,0 0-16,0 0 0,0-21 16,0 0-16,1 21 0,-1-22 15,-21 1-15,0 0 0,21 21 16,-21-21-16,0-21 0,0 20 0,0 1 15,0 0-15</inkml:trace>
  <inkml:trace contextRef="#ctx0" brushRef="#br1" timeOffset="50191.71">4339 8784 0,'0'0'0,"-21"0"16,-43 0-1,86 0 16,-1-21-31,0 21 0,21-21 16,-21 21-16,22-21 0,-22 21 0,21-21 16,1 21-16,-22-22 15,21 22-15,0 0 0,-20-21 0,20 21 16,0-21-16,-21 21 0,1-21 0,20 21 16,-21 0-16</inkml:trace>
  <inkml:trace contextRef="#ctx0" brushRef="#br1" timeOffset="50620.47">5038 8573 0,'-22'0'32,"22"-22"-17,0 1-15,0 0 16,22 21-16,-1 0 15,0 0-15,0 0 16,0 0-16,0 0 0,1 0 16,-1 21-16,0 0 0,-21 1 0,21-1 15,0 0-15,-21 0 0,0 21 16,0-20-16,0 20 0,0-21 0,0 21 16,0-20-16,0-1 0,0 21 0,0-21 15,0 0-15,-21-21 0,21 22 16,0-1-16,-21-21 0,21-21 31,0-1-15,0 1-16,0 0 0,0 0 15,0-21-15,0 20 0,0 1 0,0-21 16,21 21-16,-21 0 0,21-22 0,0 22 16,1 0-16,-22 0 0,21 0 15,0-1-15,0 22 0,0-21 0,0 0 16,1 21-16,-1 0 0,0-21 15,0 21-15</inkml:trace>
  <inkml:trace contextRef="#ctx0" brushRef="#br1" timeOffset="51280.64">5651 8488 0,'0'63'31,"0"-41"-31,-21-1 15,21 0-15,0 21 0,0-21 0,0 1 16,0-1-16,0 0 0,0 0 16,0 0-16,0 0 0,0 1 0,21-22 15,1 21-15,-1-21 0,0 0 16,0 0-16,21 0 0,-20 0 16,-1-21-16,21 21 0,-21-22 0,22 1 15,-22 0-15,0 0 0,0 0 16,21 0-16,-20-1 0,-22 1 0,21 0 15,-21 0-15,21 0 0,-21 0 16,0-1-16,0 1 0,0 0 0,0 0 16,0 0-16,0 0 15,0 42 1,0 0 0,0 0-16,0 0 0,0 0 15,0 22-15,0-22 0,0 0 16,-21 21-16,21 1 0,0-1 15,0 0-15,0 1 0,0-1 0,0 22 16,0-22-16,0 21 0,0-20 0,0 20 16,0 1-16,0-1 0,0 1 15,0-1-15,0 1 0,21-1 0,-21 22 16,21-22-16,-21 22 0,0-21 0,0 20 16,0-20-16,21-1 0,-21-20 15,0 20-15,0-21 0,0 1 0,0-1 16,0-21-16,0 0 0,0 1 0,-21-22 15,0 0-15,0 0 0,0 0 0,-1-22 16,1 1-16,0 0 0,0 0 0,-21 0 16,20-22-16,-20 1 15,0 0-15,-1-1 0,22-20 0,-21 21 16,0-22-16,20 22 0,1-22 0,0 1 16,21 20-16,0-20 0,0 21 15,0-1-15,0-20 0,0 20 0,0 1 16,21 0-16,0-1 0,1 1 0,20 0 15,-21-1-15,21 1 0,-20 0 16,20-1-16,0 1 0,1 0 0,-1-1 16,21 1-16,-20 0 0,-1-1 15,0 1-15</inkml:trace>
  <inkml:trace contextRef="#ctx0" brushRef="#br1" timeOffset="52319.5">6964 8382 0,'0'0'0,"0"-21"0,21 21 0,-21-21 0,0 0 16,0-1-16,0 1 16,0 0-16,0 0 15,-21 21-15,0 0 16,-1 0-16,1 0 0,-21 0 0,21 0 16,-22 0-16,22 0 15,-21 21-15,21 0 0,0 0 0,-1 1 16,1-1-16,0 0 0,21 21 0,-21-21 15,21 1-15,0-1 0,0 0 16,21 0-16,0 0 0,0-21 16,1 0-16,-1 21 0,0-21 0,0 0 15,21 0-15,-20 0 0,20 0 16,-21 0-16,0 0 0,22 0 0,-22 0 16,0-21-16,0 21 0,-21-21 15,-21 21 1,0 0-1,-22 21-15,1 0 0,21-21 16,-21 22-16,-1-1 0,1 0 0,0 0 16,20 0-16,-20 0 0,21 22 15,0-22-15,0 0 0,21 0 0,0 0 16,0 1-16,0-1 0,0 0 16,0 0-16,21-21 0,0 0 15,0 0-15,0 0 0,0 0 0,1 0 16,20 0-16,-21 0 0,0 0 0,22-21 15,-22 0-15,0 21 0,21-21 16,-21 21-16,1-22 0,-1 1 0,0 0 16,0 21-16,0-21 0,-21 0 31,0 42-15,0 0-16,-21 0 0,21 0 15,-21 22-15,0-22 0,21 0 16,-21 21-16,-1 1 0,22-22 0,0 21 15,-21-21-15,21 22 0,-21-22 0,21 0 16,-21 21-16,21-20 0,0-1 0,0 0 16,0 0-16,21-21 31,0 0-31,0-21 0,1 21 16,-1-42-16,0 20 0</inkml:trace>
  <inkml:trace contextRef="#ctx0" brushRef="#br1" timeOffset="53494.77">8022 8043 0,'0'0'0,"0"-21"0,0 0 0,0 0 16,0 0-16,0 0 0,0-1 16,-21 1-16,0 0 0,0 21 15,-1 0-15,22-21 0,-21 21 0,0 0 16,0 0-16,0 21 0,0 0 15,-22 0-15,22 1 0,0 20 0,-21 0 16,20 1-16,1-1 0,-21 21 16,21-20-16,0-1 0,-1 22 0,1-22 15,0 0-15,21 1 0,0-1 16,0 0-16,0 1 0,0-22 16,0 21-16,0-21 0,42 0 0,-20 1 15,-1-1-15,21 0 0,-21-21 0,22 0 16,-1 21-16,0-21 0,1 0 15,-1 0-15,0 0 0,22 0 0,-22-21 16,0 0-16,1 21 0,-1-21 0,22-1 16,-22 1-16,0 0 0,1 0 0,-1 0 15,0 0-15,-21-1 0,22 1 16,-22-21-16,-21 21 0,21 0 0,-21-1 16,0-20-16,0 21 0,0 0 15,0 0-15,0-1 0,-21 1 16,0 21-16,21-21 0,-21 21 0,-1 0 15,1 0-15,0 0 0,0 0 0,0 0 16,0 21-16,-1-21 0,1 21 16,0 1-16,0 20 0,0-21 0,0 0 15,21 22-15,0-22 0,-22 0 0,22 21 16,0-21-16,-21 1 0,21-1 16,0 0-16,0 0 0,0 0 15,21-21-15,1 0 0,-1 0 16,0 0-16,0 0 0,0 0 15,0 0-15,1-21 0,-1 21 16,0-21-16,0 0 0,0 0 0,0-1 16,-21 1-16,22 0 0,-1 0 0,-21 0 15,21 0-15,-21-1 0,0-20 16,0 21-16,0 0 0,0 0 16,0 42 15,0 0-31,0 0 0,0 0 15,0 0-15,0 1 0,0-1 16,0 0-16,0 0 0,0 0 0,0 0 16,0 1-16,0-1 0,21 0 15,0-21-15,0 0 16,1 21-16,-1-21 0,0 0 0,0 0 16,0 0-16,0 0 0,1 0 0,-1-21 15,21 0-15,-21 21 0,0-21 0,22-1 16,-22 1-16,0 0 0,0-21 15,22 21-15,-22-22 0,-21 1 16,21 0-16,0-1 0,0 1 0,-21-22 0,0 22 16,21-21-16,-21 20 0,22 1 15,-22 0-15,0-1 0,0 1 0,0 21 16,0 0-16,0-1 0,0 1 0,0 42 31,0 1-15,0 20-16,0-21 0,0 21 0,0 1 15,-22 20-15,22-20 0,0-1 16,-21 21-16,21-20 0,0-1 0,0 0 16,0 1-16,0-1 0,0 0 0,0-20 15,0-1-15,0 0 0,0 0 16,21 0-16,1 0 0,-1-21 16,0 0-16,0 0 0,0 0 15,0 0-15,1 0 0,-1 0 0,-21-21 16,21 0-16,0 21 15,-21-21-15,21 0 0,-21 0 0</inkml:trace>
  <inkml:trace contextRef="#ctx0" brushRef="#br1" timeOffset="53692.65">8953 8213 0,'0'0'0,"-21"0"0,0 0 0,42 0 47,0 0-47,1 0 0,-1 0 16,21 0-16,-21 0 15,22 0-15,-1 0 0,-21-21 0,21 21 16,-20 0-16,20 0 0,-21-22 0,0 22 16,22-21-16,-22 21 0</inkml:trace>
  <inkml:trace contextRef="#ctx0" brushRef="#br1" timeOffset="53995.58">9715 8022 0,'-42'0'31,"21"0"-31,0 21 0,0 1 16,-1-1-16,22 0 0,-21 0 0,21 21 15,-21-20-15,21 20 0,-21-21 16,21 21-16,0-20 0,0 20 0,0-21 16,0 0-16,0 0 0,0 1 0,0-1 15,21 0-15,0-21 0,0 21 16,1-21-16,-1 0 0,0 0 0,21 0 16,-21 0-16,22 0 0,-1 0 0,-21 0 15,22-21-15,-1 21 0,0-21 16,-21 0-16,22-1 0,-22 1 0,21-21 15,-21 21-15,1-22 0,-1 1 16</inkml:trace>
  <inkml:trace contextRef="#ctx0" brushRef="#br1" timeOffset="54468.31">10202 7916 0,'0'-42'0,"0"84"0,0-126 0,0 41 0,0 1 16,0 21-16,0 0 0,0 0 0,0-1 16,0 1-16,-21 21 15,21 21 1,0 1-16,0 20 0,0-21 15,0 21-15,0-20 0,0 20 16,0 0-16,0 22 0,0-22 0,0 0 16,0 1-16,0-1 0,0 22 0,0-43 15,0 21-15,-21 0 16,21-20-16,0-1 0,0 21 0,-21-21 16,21 0-16,-21-21 15,21 22-15,0-44 31,0 1-31,0 0 0,0 0 16,0 0-16,0 0 0,0-22 0,21 22 16,-21-21-16,21 21 0,0-22 15,0 1-15,0 21 0,22-22 0,-22 1 16,21 21-16,-21 0 0,22 0 0,-22-1 16,21 22-16,1 0 0,-22 0 15,21 0-15,-21 0 0,0 22 16,22 20-16,-22-21 0,-21 0 0,0 22 15,21-22-15,-21 21 0,0 0 0,0-20 16,0 20-16,-21-21 0,21 0 16,-21 22-16,0-22 0,-1 0 0,1 0 15,21 0-15,-21-21 0,21 21 0,-21-21 16,0 22-16,0-22 31,-1 0-15</inkml:trace>
  <inkml:trace contextRef="#ctx0" brushRef="#br1" timeOffset="55595.46">3471 10329 0,'-21'0'16,"0"0"-16,0-21 15,21 0-15,-21 21 16,21-21-16,-22 21 0,22-21 0,0 0 16,0-1-16,0 1 15,0 0 1,22 0-16,-1 21 0,0-21 16,0 21-16,0 0 0,0-21 0,1 21 15,20 0-15,-21 0 0,0 0 0,22 21 16,-22 0-16,0 0 0,21 0 15,-21 22-15,1-1 0,-1 0 0,0 1 16,-21-1-16,0 0 0,0 22 0,0-22 16,0 22-16,-21-22 0,0 0 15,-22 1-15,22-1 0,-21 0 0,21 1 16,-22-22-16,1 21 0,21-21 16,-22 0-16,22 1 0,-21-1 15,21 0-15,-22-21 0,22 21 0,-21-21 16,21 0-16,-22 0 0,22 0 15,0 0-15,0 0 0,0 0 0,0-21 16,-1 0-16,1 0 0,0-1 0,21 1 16,0 0-16,0 0 0,0-21 15,0 20-15,0 1 0,0 0 0,0 0 16,21 21-16,-21-21 0,21 21 16,1 0-16,-1 0 0,0 0 15,0 0-15,21 0 0,-20 21 0,-1-21 16,0 21-16,0 0 0,21 0 15,-20 22-15,-1-22 0,0 0 16,-21 0-16,21 0 0,0 1 0,0-1 16,-21 0-16,0 0 0,22 0 15,-1 0-15,-21 1 0,21-22 16,0 0-16,0 0 16,0 0-1,1 0-15,-22-22 0,21 22 0,-21-21 16,21 0-16</inkml:trace>
  <inkml:trace contextRef="#ctx0" brushRef="#br1" timeOffset="55935.73">4064 10732 0,'0'0'0,"0"21"0,0 0 0,21-21 15,-21 21 1,21-21-16,0 0 16,1-21-1,-22 0-15,0 0 16,0-1-16,0 1 0,0 0 16,0 0-16,0 0 15,-22 21 16,1 21-31,21 0 16,0 0-16,-21 0 16,21 1-16,0-1 15</inkml:trace>
  <inkml:trace contextRef="#ctx0" brushRef="#br1" timeOffset="59631.65">4826 10139 0,'0'-21'0,"0"0"15,0-1-15,21 1 0,-21 0 16,21 21-16,-21-21 16,0 42-1,0 0 1,0 0-16,-21 22 0,21-1 15,0 0-15,-21 1 0,21 20 16,0 1-16,0-1 0,-21 1 0,21-1 16,0 1-16,0-1 0,-21 1 15,21-22-15,-22 0 0,22 1 0,0-1 16,0-21-16,0 0 0,0 1 0,0-1 16,0 0-16,22-21 15,-1 0 1,0 0-16,-21-21 0,21 0 0,0-1 15,-21 1-15,21 0 16,-21 0-16,0 0 0</inkml:trace>
  <inkml:trace contextRef="#ctx0" brushRef="#br1" timeOffset="60288.27">4635 10689 0,'-21'0'0,"42"0"0,-21 0 47,22 0-47,-1-21 0,21 21 16,-21-21-16,22 21 0,-1-21 15,0 0-15,1-1 0,-1 1 0,0 21 16,1-21-16,-1 0 0,0-21 0,-21 20 16,22 1-16,-1 0 15,0 0-15,-20 0 0,-1 0 0,0 21 16,0-22-16,-21 1 0,0 0 0,0 0 15,0 0 1,-21 21-16,0-21 0,0 21 16,-1 0-16,22 21 31,0 21-31,0-21 16,0 22-16,0-1 0,22-21 0,-1 43 15,-21-22-15,21 0 0,0 1 16,-21-1-16,0-21 0,0 21 0,21 1 15,-21-22-15,0 0 0,0 21 16,0-20-16,0-1 0,0 0 16,0 0-16,0-42 47,0 0-47,0 0 0,0-22 15,0 22-15,0 0 0,21 0 16,1-22-16,-1 22 0,0 0 15,0-21-15,21 21 0,-20-1 0,-1 1 16,21 21-16,0 0 0,-20 0 0,20 0 16,-21 0-16,21 0 0,-20 0 15,20 21-15,-21 1 0,0-1 16,0 0-16,-21 0 0,0 0 0,22 0 16,-22 1-16,0-1 0,0 21 15,0-21-15,0 0 0,0 1 0,0-1 16,0 0-16,-22 0 15,22-42 32,22 21-47</inkml:trace>
  <inkml:trace contextRef="#ctx0" brushRef="#br1" timeOffset="60704.44">6223 10541 0,'0'-63'15,"0"41"-15,0 1 16,0 0-16,21 21 0,0-21 16,0 21-16,1 0 15,-1 0-15,0 0 0,0 21 16,0 0-16,0 0 0,1 1 15,-1-1-15,0 0 0,0 21 16,0-21-16,0 1 0,-21 20 0,0-21 16,0 21-16,0-20 0,0-1 0,0 0 15,0 0-15,-21 0 0,21 0 16,-21 1-16,0-22 0,21 21 16,0-42 15,0-1-31,0 1 0,0 0 0,0 0 15,0 0-15,0 0 0,0-1 0,21-20 16,0 21-16,-21-21 0,21 20 16,1-20-16,-22 21 0,21 0 0,0 0 15,0-1-15,-21 1 0,21 0 16,0 21-16,1 0 0,-1 0 16,0 0-1</inkml:trace>
  <inkml:trace contextRef="#ctx0" brushRef="#br1" timeOffset="61160.18">7239 10329 0,'0'0'0,"-21"0"31,21 22-31,-21-22 16,-1 21-16,1 0 0,21 0 0,-21 21 15,0-20-15,21 20 0,-21-21 0,0 21 16,21 1-16,-22-22 0,22 21 16,0-21-16,0 1 0,0 20 0,0-21 15,0 0-15,0 0 0,22-21 16,-1 0-16,0 0 0,0 0 16,0 0-16,0 0 0,1 0 0,20 0 15,-21-21-15,0 21 0,0-21 0,22 0 16,-22 0-16,0 0 0,0-1 15,-21 1-15,21 0 0,-21 0 16,0-21-16,0 20 0,0-20 0,0 21 16,0-21-16,-21 20 0,0-20 0,0 21 15,0 0-15,0 0 0,-1-1 16,-20 22-16,21 0 0,0 0 0,0 0 16,-1 0-16,1 0 0,0 22 0,0-22 15,21 21-15,-21 0 0,21 0 16,-21 0-16,21 0 0,0 22 0,0-22 15,0 0-15,0 0 0,0 0 16,21 1-16,0-1 0,0-21 16,0 0-16,0 0 0,22 0 15,-22 0-15</inkml:trace>
  <inkml:trace contextRef="#ctx0" brushRef="#br1" timeOffset="62152.61">7768 10266 0,'0'0'0,"0"21"31,0 0-15,0 0-16,0 1 0,0 20 0,0-21 16,0 21-16,0-20 0,0 20 0,0-21 15,0 21-15,0-20 0,0 20 16,0-21-16,0 0 0,0 0 15,0 1-15,21-22 16,0 0 0,1 0-16,-1 0 0,0-22 15,0 22-15,0-21 0,-21 0 0,21 0 16,1 0-16,-1 0 0,0-22 0,-21 22 16,21-21-16,-21 21 0,21-22 15,0 22-15,-21-21 0,0 21 0,22-1 16,-1 1-16,-21 0 0,0 0 15,0 42 17,0 0-32,0 0 0,0 1 0,0-1 15,0 21-15,0-21 0,0 0 16,0 22-16,0-22 0,0 21 0,0-21 16,0 1-16,0 20 0,0-21 0,21-21 15,-21 21-15,21 0 0,0-21 0,0 22 16,1-22-16,-1 0 15,0 0-15,0 0 0,0 0 16,0-22-16,1 22 0,-1-21 0,0 0 16,0 0-16,-21 0 15,21 0-15,0-1 0,1-20 0,-1 21 16,-21-21-16,0 20 0,21-20 0,-21 0 16,0 21-16,21-22 0,-21 22 15,0 0-15,0 0 0,0 0 0,0 42 31,0 0-15,0 0-16,0 0 0,0 0 16,0 1-16,0 20 0,0 0 0,0-21 15,0 1-15,0 20 0,0-21 0,0 0 16,0 22-16,21-22 16,-21 0-16,21 0 0,1-21 0,20 0 15,-21 0-15,0 0 0,22 0 16,-22 0-16,0 0 0,21 0 15,-21 0-15,22-21 0,-22 0 0,21 0 16,-21-1-16,22 1 0,-22 0 0,21-21 16,-21 21-16,1-22 0,-1 1 0,0 21 15,0-22-15,-21 22 0,0-21 16,0 21-16,21 0 0,-21-22 0,0 22 16,-21 21 15,21 21-31,0 0 0,0 1 0,0-1 15,0 0-15,0 0 0,0 0 16,0 0-16,0 1 0,0 20 16,21-21-16,0 0 0,-21 0 0,22 1 15,-22-1-15,0 0 0,0 0 0,21 0 16,-21 0-16,0 1 0,0-1 16,0 0-16,-21-21 15,-1 0-15,1 21 0,0-21 0,-21 0 16,21 0-16,-1 0 0,1 0 0,-21 0 15,21 0-15,0 0 16,21-21-16,0 0 0,0 0 16,0-1-16,0 1 0,21 0 15</inkml:trace>
  <inkml:trace contextRef="#ctx0" brushRef="#br1" timeOffset="62952.23">13906 7811 0,'0'0'0,"0"-22"15,0 1-15,22 21 0,-22-21 0,0 0 16,0 0-16,0 0 16,0-1-16,0 44 47,0-1-47,0 21 0,0-21 15,0 22-15,0-1 0,0 0 16,0 22-16,0-22 0,0 0 0,0 1 15,0 20-15,0-20 0,0-1 16,0-21-16,0 21 0,-22-20 0,22 20 16,0-21-16,0 0 0,0 0 15,0 1-15,22-22 16,-1 0 0,0 0-16,0-22 0,0 1 15</inkml:trace>
  <inkml:trace contextRef="#ctx0" brushRef="#br1" timeOffset="63268.22">14414 8043 0,'0'0'0,"0"22"16,22-22-16,-22 21 0,0 0 15,21-21-15,0 0 0,0 0 16,0 0-16,0 0 15,1 0-15,-1-21 0,-21 0 16,0-1-16,0 1 16,0 0-16,0 0 15,0 0-15,-21 21 16,-1 0-16,1 0 0,0 0 0,0 0 16,0 0-16,0 0 15,21 21-15,0 0 0,0 0 16,0 0-16,0 1 15,21-22 1,0 0-16,0 0 0,0 0 0,0 0 16,22 0-16</inkml:trace>
  <inkml:trace contextRef="#ctx0" brushRef="#br1" timeOffset="63723.66">16065 7599 0,'0'0'0,"-21"-42"16,0 20 0,0 22-16,0 0 31,0 0-31,21 22 0,-22-1 0,22 0 16,0 0-16,0 21 0,-21 1 15,21-1-15,-21 0 0,21 1 0,0-1 16,0 0-16,-21 22 0,21-22 0,-21 1 15,21-1-15,0 0 0,-21 1 16,21-1-16,0-21 0,0 21 16,0-20-16,0-1 0,21 0 0,0-21 15,0 0-15,0 21 0,22-21 16,-22 0-16,0 0 0,0 0 16,0 0-16,0-21 0,1 0 0,20 0 15,-42-1-15,21 1 0,0 0 16,0 0-16,-21 0 0</inkml:trace>
  <inkml:trace contextRef="#ctx0" brushRef="#br1" timeOffset="63924.54">15811 8043 0,'-21'0'0,"42"0"0,-63 0 0,21 0 0,0 0 16,21-21-1,21 21 1,0-21-16,0 0 15,22 21-15,-22-21 0,21 21 16,0-21-16,1 21 0,-1-22 0,22 22 16,-22-21-16,21 21 0,1 0 15,-22-21-15,22 21 0,-22 0 0,0 0 16,1-21-16</inkml:trace>
  <inkml:trace contextRef="#ctx0" brushRef="#br1" timeOffset="64326.68">16679 7895 0,'-21'0'16,"21"-21"-1,0 0 1,0 0-16,0 0 0,21-1 16,0 22-1,1-21-15,-1 21 0,0 0 0,0 0 16,21 0-16,-20 0 0,-1 0 0,0 0 15,0 21-15,-21 22 0,21-22 16,-21 0-16,0 21 0,0-20 0,0 20 16,0-21-16,0 21 0,0-20 0,-21 20 15,0-21-15,0 0 16,21 0-16,-21 1 0,-1-1 0,1-21 16,21-21 15,0-1-31,0 1 15,0-21-15,0 21 0,21 0 0,1-22 16,-22 22-16,21-21 0,0 21 16,0-1-16,0-20 0,0 21 0,1 0 15,-1 0-15,0-1 0,0 1 0,21 0 16,-20 0-16,20 0 0,-21 0 16,0 21-16,22-22 0,-22 22 15</inkml:trace>
  <inkml:trace contextRef="#ctx0" brushRef="#br1" timeOffset="64920.34">17378 7705 0,'0'21'16,"0"-42"-16,0 63 0,-21-21 0,-1 0 16,1 1-16,21 20 0,-21-21 0,0 21 15,21-20-15,0-1 0,0 21 0,0-21 16,0 0-16,0 1 0,0-1 16,0 0-16,21-21 0,0 21 0,0-21 15,1 0-15,20 0 0,-21 0 0,21 0 16,1 0-16,-1-21 0,-21 21 15,22-21-15,-1 0 0,-21-1 16,21 1-16,-20-21 0,20 21 0,-21 0 16,0-1-16,0-20 0,1 21 15,-22 0-15,0-22 0,21 22 0,-21 0 16,21 0-16,-21 0 0,0 0 16,0 42 15,0 0-31,0 0 0,0 0 0,0 0 15,0 22-15,0-22 0,-21 21 16,21 1-16,0-1 0,-21 0 0,21 22 16,0-22-16,0 22 0,0-1 0,0 1 15,0-22-15,0 21 16,0 1-16,21 21 0,-21-22 0,0 1 16,0 20-16,0-20 0,21-1 0,-21 22 15,0-22-15,0 22 0,0-21 0,0-1 16,0 1-16,-21-1 0,21 1 15,-21-22-15,-1 21 0,1-20 0,0-22 16,-21 21-16,21-21 0,-1 1 0,-20-22 16,0 0-16,21 0 0,-22 0 0,1 0 15,0-22-15,-1-20 0,1 21 16,0-21-16,-1-1 0,1-20 0,0-1 16,20 1-16,1-1 0,0 1 0,21-22 15,0 0-15,0 1 16,0 20-16,0-20 0,0 20 0,21 1 15,0-1-15,1 1 0,20 20 0,0 1 16,1-22-16,-22 22 0,42 0 16,-20-1-16,-1 1 0,0 0 0,22-1 15,-22 1-15,0 0 0,1-1 0,-1 1 16</inkml:trace>
  <inkml:trace contextRef="#ctx0" brushRef="#br1" timeOffset="65639.92">18711 7599 0,'21'-21'15,"-42"42"-15,64-42 0,-22 0 0,0-1 16,0 22-16,-21-21 0,21 21 15,-21-21-15,21 0 0,-21 0 0,0 0 16,0-1 0,-21 22-16,0 0 0,0 0 15,0 0-15,-22 0 0,22 22 0,-21-1 16,0 0-16,20 0 0,-20 0 16,21 0-16,-21 1 0,20-1 0,1 0 15,0 21-15,21-21 0,0 1 16,0-1-16,0 0 0,0 0 0,0 0 15,21 0-15,22-21 0,-22 22 16,21-22-16,-21 0 0,22 0 16,-1 0-16,0 0 0,-21 0 0,22 0 15,-22 0-15,0 0 0,0 0 0,0 0 16,-42 0 0,0 0-1,-21 21-15,-1-21 0,1 0 0,0 21 16,-1 0-16,-20-21 0,21 21 15,-1 0-15,1 1 0,0-1 16,-1 0-16,22 0 0,0 0 0,21 0 16,0 1-16,0-1 15,21-21-15,0 0 16,22 0-16,-1 0 0,-21 0 0,21 0 16,1 0-16,-1-21 0,0 21 15,1-22-15,-1 22 0,-21-21 0,22 21 16,-22 0-16,21-21 0,-21 21 15,0 0-15,1 0 0,-22 21 16,0 0 0,0 1-16,0-1 0,0 0 0,0 21 15,0 1-15,0-22 0,0 21 0,-22 0 16,1 1-16,0-1 0,0 0 16,21-20-16,-21 20 0,21 0 0,-21 1 15,-1-1-15,22-21 0,-21 21 0,21-20 16,-21-1-16,21 0 0,21-21 31,0 0-31,1-21 0,-1-22 16</inkml:trace>
  <inkml:trace contextRef="#ctx0" brushRef="#br1" timeOffset="66059.69">20087 7239 0,'0'0'0,"0"-21"0,0 0 16,0 0-16,0-1 0,0 1 15,-21 0-15,21 0 0,-21 21 0,0-21 16,21 0-16,-22 21 0,1 0 16,0 0-16,0 0 0,0 0 0,0 0 15,-1 42-15,1-21 0,0 21 0,0 22 16,0-1-16,-22-20 0,22 20 16,0 1-16,0-1 0,0 1 0,0-22 15,-1 22-15,22-22 0,0 0 0,0 1 16,0-22-16,22 21 15,-1-21-15,0 0 0,0 1 0,0-1 16,22-21-16,-22 21 0,21-21 0,0 0 16,1 0-16,-1 0 0,0 0 15,1 0-15,20-21 0,-20 21 0,20-21 16,1-1-16,-1 1 0,-21 0 0,22 0 16</inkml:trace>
  <inkml:trace contextRef="#ctx0" brushRef="#br1" timeOffset="66710.47">20743 7578 0,'21'-21'0,"-42"42"0,42-85 0,-21 22 15,0 21-15,0-22 0,0 22 16,-21 0-16,0 21 0,0 0 0,0 0 16,-22 0-16,22 21 0,-21-21 15,21 43-15,-22-22 0,22 21 16,-21-21-16,21 22 0,-22-1 0,43 0 16,-21-21-16,21 22 0,-21-22 0,0 0 15,21 0-15,0 0 0,0 1 16,0-1-16,21-21 0,0 0 15,0 0-15,1 0 0,-1 0 0,21 0 16,-21 0-16,0 0 0,1 0 16,-1-21-16,0-1 0,0 1 0,0 0 15,0 0-15,1 0 0,-1-22 0,-21 22 16,0 0-16,0 0 0,21-21 16,-21 20-16,21 22 0,-21-21 15,0 42 1,0 1-16,0-1 0,0 0 15,0 0-15,0 0 0,0 0 0,0 1 16,0-1-16,0 21 0,0-21 0,0 0 16,0 1-16,21-1 15,0-21-15,1 0 0,-1 0 0,0 0 16,0 0-16,21 0 0,-20 0 0,20 0 16,-21 0-16,21-21 0,-20-1 15,20 1-15,0 0 0,-21 0 16,22 0-16,-22-22 0,0 1 0,21 0 0,-20-1 15,-22-20-15,21-1 16,-21 1-16,21-1 0,-21 1 0,0 21 16,0-22-16,0 22 0,0 21 0,0-1 15,0 1-15,0 0 0,-21 42 16,21 0 0,-21 1-16,21 20 0,-22 0 0,22 1 15,-21 20-15,0 1 0,21-22 16,0 21-16,0-20 0,0 20 0,-21-20 15,21-1-15,0 0 0,0 1 16,0-22-16,0 21 0,0-21 0,0 0 16,0 1-16,21-1 0,0 0 15,0-21-15,1 0 16,-1 0-16,0 0 16,0 0-16,0-21 0,0 0 0,-21-1 15,22 1-15,-22 0 0</inkml:trace>
  <inkml:trace contextRef="#ctx0" brushRef="#br1" timeOffset="66904.35">21061 7451 0,'0'0'0,"-21"0"0,21 21 31,21-21-31,0 0 16,0 0-16,0 0 0,22 0 0,-22 0 15,21 0-15,0 0 0,1 0 16,-1 0-16,22 0 0,-1 0 0,1 0 16,-1-21-16,1 21 0,-1-21 15</inkml:trace>
  <inkml:trace contextRef="#ctx0" brushRef="#br1" timeOffset="67568.05">22098 7260 0,'-21'0'0,"-64"0"15,64 0-15,0 21 0,0 1 16,-1-1-16,1 21 16,0-21-16,0 22 0,0-22 0,21 21 15,0 0-15,0-20 0,0 20 0,0-21 16,0 21-16,0-20 0,0-1 16,21 0-16,0 0 0,0 0 0,22-21 15,-22 0-15,21 21 0,-21-21 0,22 0 16,-1 0-16,0 0 0,1-21 15,-1 0-15,-21 21 0,21-21 0,1 0 16,-22-22-16,21 22 0,-21-21 0,1 0 16,-22-1-16,21 1 0,-21-22 15,21 1-15,-21-1 0,0 22 16,0-21-16,0-1 0,0 22 0,0-1 16,0 1-16,0 21 0,0 0 15,0 0-15,0-1 0,0 44 16,0-1-16,0 0 15,0 21-15,0-21 0,-21 22 16,21 20-16,0-20 0,-21-1 0,21 21 16,-22-20-16,22-1 0,0 0 0,0 1 15,0-1-15,0 0 0,-21-20 16,21 20-16,0-21 0,-21 0 0,21 0 16,-21 1-16,21-1 0,-21-21 31,21-21-16,0-1-15,0 1 0,0 0 16,0 0-16,21 0 0,0-22 16,0 1-16,0 0 0,1-1 0,20 1 15,0 0-15,1 21 0,-1-22 0,21 22 16,-20-21-16,20 21 0,-20 21 16,20-22-16,-21 22 0,1 0 0,-1 22 15,0-1-15,-20 0 0,20 0 16,-21 21-16,-21-20 0,0 20 15,0 0-15,0 22 0,0-22 0,-21 0 16,0 1-16,0-1 0,-1-21 0,-20 22 16,21-22-16,0 0 0,0 0 15,-1 0-15,1 0 0,0-21 0,0 0 16,21-21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52:50.3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572 0,'0'0'0,"-21"0"47,21 21-31,0 0-16,0 0 0,0 0 15,0 0-15,0 1 0,21-1 16,0 0-16,-21 0 0,21 0 15,0 0-15,0-21 0,22 22 0,-22-22 16,0 0-16,21 0 0,-20 0 16,20 0-16,-21 0 0,21 0 15,1 0-15,-22 0 0,21-22 0,-21 22 16,22-21-16,-1 0 0,-21 0 16,0 0-16,22 0 0,-22-1 15,0 1-15,0 0 0,0-21 16,1 21-16,-22-1 0,0-20 0,21 21 15,-21 0-15,0-22 0,0 22 16,0 0-16,0 0 0,0-21 16,0 20-16,0 1 0,-21 21 15,-1 0 1,1 0-16,21 21 16,-21 1-16,0-1 0,21 0 15,0 0-15,0 21 0,-21 1 16,21-22-16,0 21 0,0 1 0,0-1 15,0 21-15,0-20 16,0 20-16,0 1 0,0-22 0,0 22 16,0-1-16,0 1 0,0-1 15,0 1-15,21-22 0,-21 0 0,0 22 16,0-22-16,21 0 0,-21 1 16,21-22-16,0 21 0,-21 1 0,0-22 15,0 21-15,22-21 0,-22 0 16,0 1-16,0-1 0,0 0 0,0 0 15,-22-21-15,1 0 16,0 21-16,-21-21 0,21 0 0,-22 0 16,22 0-16,-21 0 0,-1 0 15,22 0-15,-21-21 0,0 21 16,-1-21-16,22 0 0,-21 0 16,-1-1-16,22 1 0,0 0 0,-21 21 15,21-21-15,-1 21 0,22-21 16,-21 21-16,21-21 0,-21 21 15,42 0 17,0 0-32,1 0 0,-1 0 15,0-22-15,0 22 0,0 0 16,0-21-16,22 21 0,-22 0 0</inkml:trace>
  <inkml:trace contextRef="#ctx0" brushRef="#br0" timeOffset="609.16">3577 1228 0,'0'0'0,"0"-21"0,0 42 47,0 0-47,0 0 15,0 0-15,0 0 0,0 1 16,0-1-16,0 0 0,0 21 16,0-21-16,0 1 0,0-1 15,0 0-15,0 0 0,0 0 0,0 0 16,0 1-16,0-1 0,0 0 16,0 0-16,0-42 46,0 0-30,0 0-16,0-1 16,0 1-16,0 0 0,0 0 15,0-21-15,0 20 0,0 1 0,0 0 16,21-21-16,0 21 16,1-1-16,-1-20 0,21 21 0,-21 0 15,22 0-15,-22-1 0,21 1 16,0 21-16,-20 0 0,20 0 0,-21 0 15,21 0-15,-20 0 0,-1 0 16,0 21-16,0 1 0,0-1 0,0 21 16,-21-21-16,22 0 0,-22 22 15,0-22-15,0 0 0,0 21 0,0-20 16,0-1-16,0 0 0,-22 0 16,1 0-16,21 0 0,0 1 15,0-1-15,-21 0 0,21 0 16,-21-21-16,21 21 15,0-42 17,0 0-17,21 0-15,0 0 16</inkml:trace>
  <inkml:trace contextRef="#ctx0" brushRef="#br0" timeOffset="1000.93">4551 487 0,'0'-21'0,"0"42"0,-21-42 16,21 0-16,-22 21 15,22 21 1,0 0-16,0 0 0,0 21 15,0-20-15,0 20 0,0 0 16,0 1-16,0 20 0,0-21 16,0 22-16,0-1 0,0-20 0,0 20 15,0 1-15,0-22 0,0 0 16,0 22-16,0-22 0,0 1 16,0-22-16,0 21 0,-21 0 0,21-20 15,0-1-15,0 0 0,0 21 16,0-21-16,0 1 0,0-1 15,0 0 1,21-21-16,1 0 16,-1 0-1,-21-21-15,21 0 0,-21-1 16,0 1-16,0 0 0,21 21 16</inkml:trace>
  <inkml:trace contextRef="#ctx0" brushRef="#br0" timeOffset="1284.78">4276 1228 0,'0'0'0,"-22"0"16,44-21 15,-1 21-31,0 0 0,0-22 15,21 22-15,-20-21 0,20 21 0,-21-21 16,21 21-16,-20 0 0,-1-21 16,21 21-16,-21 0 0,0 0 15,1 0-15,-22-21 16</inkml:trace>
  <inkml:trace contextRef="#ctx0" brushRef="#br0" timeOffset="1782.48">4911 1122 0,'0'-21'31,"21"0"-15,0 21-1,0 0-15,0 0 16,0 0-16,-21 21 0,22 0 16,-1 0-16,0 0 0,-21 0 0,0 1 15,21-1-15,-21 21 0,21-21 16,-21 22-16,0-22 0,0 21 15,0-21-15,0 0 0,0 1 16,0-1-16,0 0 0,0 0 0,0 0 16,-21-21-16,21 21 0,-21-21 15,0 0 1,21-21-16,0 0 16,0 0-16,0 0 0,0 0 15,0-1-15,0 1 0,0 0 0,0 0 16,0-21-16,0 20 0,0 1 15,0-21-15,21 21 0,0 0 0,-21-1 16,21 1-16,-21 0 16,21 0-16,-21 0 0,22 21 15,-1 0-15,0 0 16,0 0 0</inkml:trace>
  <inkml:trace contextRef="#ctx0" brushRef="#br0" timeOffset="2357.39">5630 1037 0,'0'-21'0,"0"0"15,0 0-15,-21 21 32,0 0-32,0 21 15,21 0-15,-21 0 16,-1 0-16,22 1 0,-21 20 15,21 0-15,-21-21 0,0 22 16,21-1-16,-21-21 0,21 22 0,0-22 16,0 21-16,0-21 0,0 0 0,0 1 15,0-1-15,0 0 0,21-21 16,0 21-16,0-21 0,0 0 0,1 0 16,20 0-16,-21 0 0,21 0 15,-20 0-15,20 0 0,-21 0 0,21-21 16,-20 21-16,20-21 0,-21 0 15,0-1-15,0 22 0,1-21 0,-1 0 16,-21-21-16,21 21 0,-21-1 16,0 1-16,0-21 0,0 21 15,0-22-15,-21 22 0,0-21 0,-1 21 16,1 0-16,0-1 0,0 1 16,0 0-16,-22 21 0,22 0 0,0 0 15,0 0-15,-21 0 0,20 0 16,1 0-16,0 21 0,0-21 0,0 21 15,0-21-15,21 22 0,-22-1 16,22 0-16,0 0 16,0 0-1</inkml:trace>
  <inkml:trace contextRef="#ctx0" brushRef="#br0" timeOffset="3701.37">6413 1122 0,'22'-64'31,"-1"64"-31,-21-21 16,0 0-16,0 0 0,0 0 15,-21 0 1,-1 21-16,1-22 0,0 22 15,0 0-15,0 0 16,0 0-16,-1 22 0,1-22 16,21 21-16,-21 0 0,0 21 15,0-21-15,0 22 0,21-22 0,-22 21 16,22 1-16,-21-1 0,21 0 16,-21-21-16,21 22 0,0-1 0,0-21 15,0 0-15,0 22 0,0-22 16,0 0-16,21 0 0,0 0 15,1-21-15,-1 0 16,0 0-16,0 0 0,0 0 0,22 0 16,-22 0-16,0-21 0,21 0 0,-21 0 15,1 0-15,-1 0 16,0-1-16,0 1 0,0-21 0,0 21 16,1-22-16,-1 1 0,-21-21 15,0 20-15,21-20 0,-21-1 0,21 1 16,-21-1-16,0 22 0,0-22 15,0 1-15,0 21 0,0-22 0,0 22 16,0-1-16,0 1 0,0 21 16,-21-21-16,21-1 0,0 22 0,-21 0 15,21 0-15,0 0 0,0 42 32,0 0-32,0 0 15,0 21-15,0 1 0,0-1 16,0 0-16,0 1 0,0 20 15,0 1-15,-21-1 0,21 1 0,0-1 16,0 1-16,0-1 0,-22-20 16,22 20-16,0-21 0,0 22 0,0-22 15,0 1-15,0-22 0,0 21 0,0-21 16,22 22-16,-1-22 0,0 0 16,0-21-16,0 21 0,0 0 15,1-21-15,-1 0 0,21 0 0,-21 0 16,0 0-16,1 0 0,20 0 0,-21 0 15,0-21-15,22 0 0,-22 21 16,0-21-16,0 0 0,0-1 16,0 1-16,-21-21 0,22 21 0,-22 0 15,21-22-15,-21 1 0,21 21 16,-21-22-16,0 22 0,0-21 0,0 21 16,0 0-16,0-1 0,0 1 15,0 0-15,0 42 31,0 0-31,0 1 16,0-1-16,0 21 0,0-21 16,0 22-16,0-22 0,0 0 0,0 21 15,0-21-15,0 22 0,0-22 16,0 0-16,0 0 0,0 0 16,0 1-16,0-1 0,0 0 15,21-21-15,0 0 0,0 0 16,1 0-16,-1 0 0,0 0 15,0-21-15,0 0 16,0-1-16,1 1 0,-1 0 0,-21 0 16,21 0-16,0 0 0,-21-22 15,0 22-15,21-21 0,-21 21 0,21-22 16,-21 22-16,0 0 0,0 0 16,0 0-16,0-1 0,0 1 15,0 42 16,0 1-31,-21 20 16,21-21-16,0 0 0,0 22 16,0-22-16,0 21 0,0-21 0,0 0 15,0 1-15,0-1 0,0 0 16,0 0-16,0 0 0,21-21 16,1 0-16,-1 0 15,0 0-15,0 0 16,0 0-16,0 0 0,1 0 0,-1 0 15,0 0-15,0-21 16,0 21-16,0-21 0,1 21 0,-1-21 16</inkml:trace>
  <inkml:trace contextRef="#ctx0" brushRef="#br0" timeOffset="4025.48">8022 1016 0,'0'-21'16,"0"42"-16,0-63 0,0 21 0,0-1 15,0 1-15,-21 21 16,0 0-16,0 0 16,-1 0-16,1 21 0,0-21 15,0 43-15,21-22 0,-21 0 16,21 21-16,-21 1 0,21-22 16,0 21-16,-22 1 0,22-22 15,0 21-15,0-21 0,0 22 0,0-22 16,0 0-16,0 0 0,0 0 0,22 0 15,-22 1-15,21-22 0,0 21 16,0-21-16,0 0 0,0 0 0,1 0 16,-1 0-16,0 0 0,21 0 15,-21 0-15,1 0 0,-1 0 0,21-21 16,-21-1-16,0 22 0,1-21 0,-1 0 16,21 0-16,-42 0 0,21-22 15,0 22-15,1-21 0</inkml:trace>
  <inkml:trace contextRef="#ctx0" brushRef="#br0" timeOffset="4401.3">8551 254 0,'0'0'0,"0"-21"0,-21 0 0,0 21 15,0 0-15,0 0 16,-1 0-16,22 21 15,0 0-15,0 21 0,-21-20 16,21 20-16,-21 0 0,21 22 0,0-22 0,0 0 16,-21 22-16,21-22 15,0 22-15,-21-1 0,21-20 0,0 20 16,0 1-16,0-22 0,0 21 16,0-20-16,0-1 0,0 0 0,0 1 15,0-22-15,0 21 0,0-21 0,0 22 16,0-22-16,21 0 0,-21 0 15,21 0-15,-21 1 0,21-1 16,0-21-16,1 0 16,-1 0-16,0 0 0,0 0 15,0 0-15,0-21 16,1 21-16,-1-22 0,0 1 16,0 0-16,0 0 0,0 0 0,22 0 15,-22-1-15,0-20 0</inkml:trace>
  <inkml:trace contextRef="#ctx0" brushRef="#br0" timeOffset="4685.13">9017 889 0,'0'-21'31,"0"42"-15,-21 0-16,21 0 15,0 1-15,0-1 0,-21 0 0,21 21 16,-22-21-16,22 22 0,0-1 15,-21-21-15,21 22 0,0-22 0,0 21 16,0-21-16,0 0 0,0 1 0,0-1 16,0 0-16,0 0 0,0 0 15,21-21-15,1 0 16,-1 21-16,0-21 0,0 0 16,0 0-16,0 0 0,1-21 15,-1 21-15,0-21 0,0 21 16,0-21-16,0 0 0,1 0 0,-1 21 15,0-22-15,0 1 0,21-21 16</inkml:trace>
  <inkml:trace contextRef="#ctx0" brushRef="#br0" timeOffset="5534.17">9504 974 0,'0'0'0,"21"0"0,-21-21 0,0-1 16,0 44 15,-21-22-31,0 21 0,21 0 15,-22 0-15,22 21 0,0-20 16,-21 20-16,21-21 0,-21 0 0,21 22 16,0-22-16,0 0 0,0 0 0,0 0 15,0 0-15,0 1 16,0-1-16,0 0 16,21-21-1,0 0-15,1 0 16,-22-21-16,21 21 15,0-21-15,-21-1 0,0 1 16,0 0-16,0 0 0,0 0 16,0 0-16,0-1 0,0 1 15,0 0-15,0 0 0,0 0 0,0 0 16,-21-1-16,21 1 0,0 0 16,0 0-16,0 0 15,0 0-15,21-1 16,0 1-16,0 0 15,0 0-15,22 21 0,-22-21 0,21 21 16,-21-21-16,22 21 0,-22 0 16,21 0-16,1 0 0,-22 0 0,0 0 15,21 0-15,-21 21 0,1 0 16,-22 0-16,21 21 0,-21-20 0,21 20 16,-21 0-16,0-21 0,0 22 0,0-1 15,0-21-15,0 22 0,0-22 16,-21 21-16,21-21 0,-21 0 0,21 1 15,0-1-15,-22 0 0,22 0 16,-21 0-16,21-42 63,0 0-63,0 0 0,0 0 0,0-1 15,21-20-15,-21 21 0,22-21 16,-1-1-16,0 1 0,0 0 0,21 20 15,-20-20-15,20 0 0,-21-1 16,21 22-16,-20-21 0,20 21 0,-21 0 16,21-1-16,1 22 0,-22-21 15,0 21-15,21 0 0,-20 0 16,-1 21-16,0 1 0,0-1 0,-21 0 16,0 0-16,0 21 0,0 1 15,0-1-15,0-21 0,0 22 0,0-1 16,0-21-16,-21 21 0,21-20 0,-21 20 15,21-21-15,-21 0 0,21 0 16,-22 1-16,22-1 0,0 0 0,0 0 16,-21-21 15,21-21-15,-21 21-1,21-21-15,0 0 0,-21-1 0,21 1 16,-21-21-16</inkml:trace>
  <inkml:trace contextRef="#ctx0" brushRef="#br0" timeOffset="5798.01">9779 466 0,'0'0'0,"-42"0"31,20 0-31,1 0 63,0 0-32,0 0-31,0 0 0,0 0 15</inkml:trace>
  <inkml:trace contextRef="#ctx0" brushRef="#br0" timeOffset="6089.84">8403 699 0,'0'0'0,"-21"21"0,0-21 16,42 0 15,0 0-31,21 0 0,-20 0 16,20-21-16,-21 21 0,21 0 0,1 0 16,-1-22-16,-21 22 0,22 0 15,-1 0-15,-21 0 0,0 0 16,0 0-16,1 0 0,-1 0 15,-21-21 1</inkml:trace>
  <inkml:trace contextRef="#ctx0" brushRef="#br0" timeOffset="6825.42">12488 212 0,'0'-21'0,"0"42"0,0-64 16,0 22-1,-21 21-15,0 0 32,21 21-32,0 1 0,0 20 0,0 0 15,0 1-15,0-1 0,-21 21 0,21 1 16,0-1-16,-21 1 0,21-1 15,-22 22-15,22-21 0,-21-1 16,0 22-16,21-43 0,-21 22 0,21-1 16,-21-21-16,21 1 0,-21-1 15,21 0-15,0 1 0,0-22 0,0 0 16,0 21-16,0-20 16,0-1-16,0 0 15,21-21 1,-21-21-1,21 21-15,0-21 0,0-1 0,-21 1 16,21 0-16,1 0 0</inkml:trace>
  <inkml:trace contextRef="#ctx0" brushRef="#br0" timeOffset="7297.15">12869 804 0,'0'0'0,"0"-21"0,0 0 16,-21 42 0,0 0-1,0 1-15,0-1 0,21 21 16,-22 0-16,1-20 0,21 20 0,-21 0 16,21 1-16,0-1 0,0 0 15,0 1-15,0-22 0,0 21 16,0-21-16,0 0 0,0 1 0,21-1 0,0-21 15,1 21-15,-1-21 0,0 0 16,21 0-16,-21 0 0,1 0 16,20 0-16,-21 0 0,0 0 0,22 0 15,-22 0-15,0-21 0,21 0 16,-21-1-16,1 1 0,-1 0 0,0-21 16,0-1-16,0 22 0,-21-21 15,0 0-15,0-22 0,0 22 0,0-1 16,0 22-16,-21-21 0,0 21 0,0 0 15,-22-1-15,22 1 16,-21 21-16,21 0 0,-22-21 0,22 21 16,-21 0-16,21 0 0,0 0 15,-1 0-15,1 0 0,0 0 0,0 0 16,0 0-16,21 21 0,-21-21 16,-1 0-1,1 0 1</inkml:trace>
  <inkml:trace contextRef="#ctx0" brushRef="#br0" timeOffset="7618.96">12128 656 0,'43'0'0,"-107"0"16,85 0-16,-63 0 0,21 0 15,42 0 1,21 0-16,-20 0 16,20 0-16,0-21 0,1 21 15,-1 0-15,21-21 0,-20 21 0,-1 0 16,22-21-16,-22 0 0,21 21 0,-20 0 16,-1 0-16,0-22 0,1 22 15,-1 0-15,-21 0 0,22 0 16,-22 0-16,0-21 15</inkml:trace>
  <inkml:trace contextRef="#ctx0" brushRef="#br0" timeOffset="8213.62">15219 402 0,'21'-21'0,"-42"42"0,42-63 0,-21 21 0,21 0 16,-21-22-16,0 22 0,0 0 15,0 0-15,0 0 0,-21 21 32,21 21-32,-21 0 0,0 0 15,-1 0-15,1 22 0,0-1 16,21 21-16,-21-20 0,0 20 15,0 1-15,-22-1 0,22 1 0,0 20 16,0-20-16,0 21 0,-22-22 16,22 22-16,-21-22 0,21 1 0,-1-22 15,1 0-15,0 22 0,21-43 16,0 21-16,-21-20 0,21-1 0,0 0 16,0 0-16,0 0 0,0-42 31,0 0-16,21 0-15,-21 0 16,21-22-16,0 1 0,-21 21 0,22-43 16,-1 22-16,0-22 0</inkml:trace>
  <inkml:trace contextRef="#ctx0" brushRef="#br0" timeOffset="8533.44">15155 148 0,'0'0'16,"0"64"15,21-22-31,1 0 0,-22 22 0,21-22 0,-21 22 16,0 20-16,21-20 16,0 21-16,-21-1 0,0 1 0,0-22 15,21 22-15,-21-21 0,0-1 16,21 1-16,-21-1 0,0-21 0,0 1 15,22-1-15,-22 0 0,0-20 0,21-1 16,-21 0-16,0 0 0,0 0 16,0 0-16,21-21 0,0 0 15,-21-21 1,0 0 0,0 0-16,0 0 0,-21 0 0,0-1 15,0 1-15,-1 0 16,-20 0-16</inkml:trace>
  <inkml:trace contextRef="#ctx0" brushRef="#br0" timeOffset="9497.89">14859 1249 0,'-21'0'0,"42"0"0,-63 0 15,63 0 17,0 0-32,0 0 15,21 0-15,1 0 0,-22 0 0,21 0 16,22 0-16,-22 0 0,0-21 15,22 0-15,-1 21 0,-20-22 0,20 1 16,-20 0-16,-1 0 0,0 0 16,1 0-16,-1-1 0,0 1 15,-21 21-15,1-21 0,-1 0 0,-21 0 16,21 21-16,-21 21 31,0 0-15,0 0-16,0 0 0,-21 22 0,21-1 15,0-21-15,0 22 0,0-1 0,-21 0 16,21-21-16,0 22 0,0-22 16,0 0-16,0 0 0,0 0 15,0 1-15,0-1 0,21 0 0,0-21 16,0 0-16,0 0 16,0 0-16,1 0 0,-1 0 0,0 0 15,0 0-15,21-21 0,-20 21 16,-1-21-16,21-1 0,-21 1 0,0-21 15,22 21-15,-22-22 0,0 22 0,0-21 16,0 0-16,1-1 0,-1 1 16,0 0-16,-21 20 0,0-20 0,0 21 15,0 0-15,0 0 0,-21 42 32,21 0-17,-21 0-15,21 0 0,-22 22 0,22-22 16,0 21-16,0 0 0,0 1 0,0-22 15,0 21-15,0-21 0,0 22 16,0-22-16,0 0 0,0 0 0,22 0 16,-1 1-16,0-1 0,0-21 15,0 21-15,0-21 0,1 0 0,-1 0 16,0 0-16,21 0 0,-21 0 0,1 0 16,20 0-16,-21-21 0,0 0 15,0-1-15,1 1 0,-1 0 0,0 0 16,0-21-16,0-1 0,0 1 15,1-22-15,-1 22 0,0-21 16,-21-1-16,21-21 0,0 22 0,-21-1 16,0 1-16,0-1 0,0 1 15,0-1-15,0 22 0,0-21 0,0 20 16,0-20-16,0 20 0,0 1 16,0 21-16,0 0 0,0 0 0,0-1 15,-21 22 1,21 22-16,0-1 0,0 0 15,-21 21-15,21 1 0,0 20 16,0-21-16,0 22 0,0-1 0,0-20 16,0 20-16,0 22 0,0-22 15,0 1-15,0-1 0,0 1 16,0-22-16,0 22 0,0-22 16,0 0-16,0 1 0,0-1 0,21 0 15,-21-20-15,21-1 0,-21 0 0,0 0 16,0 0-16,21-21 0,-21 21 15,22-21-15,-1 0 16,0 0-16,0 0 0,0-21 16,0 0-16,1 0 0,-1 21 15,0-42-15,0 20 0,0 1 16,-21-21-16,21 21 0,1-22 0</inkml:trace>
  <inkml:trace contextRef="#ctx0" brushRef="#br0" timeOffset="9889.66">17251 889 0,'0'0'0,"0"0"16,0 21 0,0 22-16,-21-22 15,21 0-15,0 21 0,-22 1 0,1-22 16,21 21-16,0 0 0,0-20 16,0-1-16,0 21 0,0-21 0,0 0 15,0 1-15,0-1 16,0 0-16,21-21 0,1 21 15,-1-21-15,21 0 0,-21 0 0,0 0 16,22 0-16,-22-21 16,21 21-16,-21-21 0,22 0 0,-22-1 15,21 1-15,-21 0 0,1-21 0,-1 21 16,-21-22-16,0 1 0,0 0 16,0 20-16,0-20 0,0 0 0,0-1 15,0 22-15,-21 0 0,-1 0 16,1 0-16,0 21 0,-21 0 0,21 0 15,-1 0-15,1 0 0,0 0 16,0 0-16,0 21 0,0-21 0,-1 21 16,1-21-16,0 21 15,0-21 17</inkml:trace>
  <inkml:trace contextRef="#ctx0" brushRef="#br0" timeOffset="10165.5">16700 720 0,'0'0'16,"22"0"0,-1 0-16,0 0 15,21 0-15,1 0 0,20 0 0,-21 0 16,22-21-16,-1 21 15,22-22-15,-21 22 0,-1 0 0,22 0 16,-22 0-16,-20-21 0,-1 21 16,0 0-16,1 0 0,-22 0 0,0 0 15,0 0-15,-42 0 32,0 0-32,0 0 15,21-21-15</inkml:trace>
  <inkml:trace contextRef="#ctx0" brushRef="#br0" timeOffset="11209.9">17949 910 0,'-21'0'16,"21"21"15,0 1-31,0-1 0,-21 0 0,21 21 16,0 1-16,-21-22 0,21 21 0,0-21 15,0 22-15,0-1 0,-21-21 16,21 0-16,-22 22 0,22-22 0,-21 0 16,21 0-16,0 0 15,0 0-15,-21-21 16,21-21 15,0 0-31,0 0 16,0 0-16,0 0 0,0-1 15,0-20-15,0 0 0,21 21 0,0-22 16,-21 1-16,22 0 0,-1-1 16,0 1-16,0 0 0,21-1 0,-20 22 15,-1 0-15,21-21 0,-21 42 16,22-22-16,-22 22 0,21 0 0,-21 0 15,0 0-15,22 22 0,-22-1 16,0 21-16,0-21 0,0 22 0,1-1 16,-22 0-16,0 1 0,21-1 15,-21 0-15,0-21 0,0 22 16,0-1-16,0-21 0,0 0 0,0 1 16,0-1-16,0 0 0,0 0 15,-21-21 16,21-21-31,0 0 16,0 0-16,0-1 0,0 1 16,0 0-16,0-21 0,0 21 15,21-22-15,0 1 0,0 0 0,0-1 16,0 1-16,22 0 0,-22-1 16,21 22-16,-21-21 0,22 21 0,-1-1 15,-21 1-15,22 0 16,-1 21-16,-21 0 0,21 0 0,-20 0 15,-1 21-15,21 22 0,-21-22 16,0 21-16,-21-21 0,0 22 0,0-1 16,22 0-16,-22 1 0,0-1 0,0 0 15,0-21-15,0 22 0,-22-22 16,1 0-16,21 0 0,0 0 0,-21 1 16,0-22-16,21 21 0,-21-21 15,21 21-15,0-42 31,21 0-15,0 21-16,0-22 0,0 1 16,1 0-16</inkml:trace>
  <inkml:trace contextRef="#ctx0" brushRef="#br0" timeOffset="11773.58">19664 1016 0,'42'-21'15,"-84"42"-15,105-63 0,-42 21 0,-21-1 0,0-20 16,0 21-16,0-21 0,0 20 16,0 1-16,0 0 0,-21 0 0,0 0 15,0 21-15,0 0 0,-22 0 16,22 0-16,-21 0 0,21 0 16,-22 21-16,1 0 0,0 0 15,21 22-15,-22-1 0,1 0 0,21 1 16,-22-1-16,22 0 0,0 22 0,0-22 15,0-21-15,21 22 0,0-1 16,0-21-16,0 21 0,0-20 0,0-1 16,0 0-16,21 0 0,0-21 15,0 0-15,22 21 0,-22-21 0,0 0 16,21 0-16,1 0 0,-22 0 16,21-21-16,-21 0 0,22 21 0,-22-21 15,0 0-15,0-22 0,0 22 0,0-21 16,22-1-16,-43 1 15,21 0-15,0-1 0,-21 1 0,21-21 16,-21 20-16,0 1 0,0 21 16,0 0-16,0-1 0,0 1 0,0 42 31,0 22-31,0-22 0,0 21 16,0-21-16,-21 22 0,21-1 15,0 0-15,0 1 0,0-1 0,0 0 16,0 1-16,0-22 0,0 21 0,21-21 15,0 1-15,1-1 0,-1 0 16,0 0-16,0-21 0,0 0 0,-21 21 16,21-21-16,1 0 15,-1 0-15,0 0 0,0 0 0,0-21 16,0 0-16,-21 0 16,0 0-16,22-1 0,-1 1 0,-21-21 15,21 21-15,-21-22 0</inkml:trace>
  <inkml:trace contextRef="#ctx0" brushRef="#br0" timeOffset="13225.75">20320 275 0,'0'-21'16,"0"42"-16,-21-42 15,0 21-15,21 42 16,0-20-16,0 20 0,0-21 15,-22 21-15,22 22 0,0-22 16,-21 22-16,21-22 0,0 22 0,0-1 16,-21 22-16,21-22 0,-21-20 15,21 20-15,-21 1 0,21-22 0,0 0 16,0 1-16,0-1 0,0-21 16,0 0-16,0 22 0,0-22 15,21-21-15,0 21 0,-21 0 0,21-21 16,0 0-16,1 0 0,-1 0 15,0 0-15,0 0 0,0 0 0,0 0 16,1 0-16,-1-21 0,0 21 16,21-21-16,-21 0 0,1-1 15,20 1-15,-21-21 0,21 21 0,1-22 0,-22 1 16,21 0-16,-21-22 0,1 22 16,-1 0-16,0-1 0,0 1 0,-21 0 15,0 20-15,0 1 0,0 0 16,21 0-16,-21 42 31,0 0-31,-21 0 0,21 1 16,0 20-16,-21 0 0,21 1 15,-21-1-15,21 0 0,-21 1 0,21-1 16,0 0-16,0 1 0,0-22 0,0 21 16,0-21-16,0 0 0,0 1 15,0-1-15,0 0 0,21-21 0,0 0 16,0 21-16,0-21 15,0 0-15,1 0 0,-1 0 0,0 0 16,0-21-16,0 0 0,0 0 16,1-1-16,-1 1 0,0 0 0,0-21 15,0 21-15,0-22 0,1 1 16,-1 21-16,0-22 0,-21 22 16,0 0-16,21 0 0,-21 0 0,0 0 15,0-1-15,0 44 31,0-1-31,0 0 16,-21 0-16,21 21 0,-21-20 0,21 41 16,0-42-16,0 0 15,0 22-15,0-22 0,0 0 0,0 0 16,0 0-16,0 1 0,0-1 16,21-21-1,0 0-15,0 0 16,0 0-16,1 0 15,-22-21-15,21-1 0,0 1 16,-21 0-16,0-21 16,0 21-16,0-1 0,0-20 0,0 21 15,0-21-15,-21 20 0,0 1 0,21 0 16,-22 0-16,22 0 0,-21 0 16,0-1-1,42 22 16,0-21-15,1 21-16,-1 0 0,0-21 0,21 21 16,1 0-16,-22-21 0,21 21 15,-21-21-15,22 21 0,-1 0 0,0 0 16,-21 0-16,22 0 0,-22 0 16,21 0-16,-21 0 0,1 21 0,-1 0 15,0 0-15,0 0 0,-21 22 16,21-22-16,-21 21 0,0-21 0,0 22 15,0-22-15,0 21 0,0 1 0,0-22 16,0 21-16,0-21 0,0 0 16,0 1-16,0 20 0,0-21 0,0 0 15,0 0 1,0 1-16,0-44 47,0 1-47,0 0 15,0 0-15,0 0 0,0 0 16,0-1-16,0-20 0,0 21 0,0-21 16,21-1-16,1 1 0,-1 21 15,0-22-15,0 1 0,0 0 0,0-1 16,1 1-16,-1 21 0,21 0 16,-21 0-16,22-1 0,-22 1 0,21 0 15,-21 21-15,22 0 0,-22 0 16,0 0-16,21 0 0,-21 21 15,1 0-15,-22 1 0,21 20 0,-21-21 16,0 21-16,0 1 0,0-22 16,0 21-16,0 1 0,0-1 0,0-21 15,-21 21-15,21-20 0,-22-1 0,1 21 16,21-21-16,-21 0 0,21 1 16,-21-1-16,0-21 15,21 21-15,0-42 63,0 0-63,-21-1 15,21 1-15,-22 0 0</inkml:trace>
  <inkml:trace contextRef="#ctx0" brushRef="#br0" timeOffset="13509.58">21336 508 0,'0'0'0,"-21"0"15,0 0 79,-1 0-78</inkml:trace>
  <inkml:trace contextRef="#ctx0" brushRef="#br0" timeOffset="13773.43">20214 720 0,'0'0'31,"21"0"-31,22 0 15,-22 0-15,21 0 0,0 0 0,-20 0 16,20 0-16,0 0 0,1 0 0,-1 0 16,0 0-16,-21 0 15,22 0-15,-22 0 0,0 0 0,-42 0 47,0 0-47,0 0 0</inkml:trace>
  <inkml:trace contextRef="#ctx0" brushRef="#br0" timeOffset="15558.41">3387 2138 0,'-22'0'16,"1"0"-16,0 0 0,0 0 15,0 0 1,0 0-16,-1 0 15,22 21 17,22-21-17,-1 21-15,0-21 16,21 0-16,-21 0 0,22 0 16,-22 21-16,21-21 0,1 0 0,-1 0 15,0 0-15,22 0 0,-22 0 0,22 0 16,-1 0-16,1 0 15,-22 0-15,21 0 0,1 0 0,21 0 16,-22 0-16,22 0 0,-22 0 16,22 0-16,0 0 0,-1-21 0,22 21 15,-21-21-15,-1 21 0,1 0 0,21 0 16,-21-21-16,-1 21 0,1 0 16,21-21-16,-22 21 0,22 0 15,-21 0-15,0-21 0,-1 21 0,1-22 16,0 22-16,-1 0 0,1 0 15,0-21-15,-22 21 0,22 0 0,-1 0 16,1-21-16,0 21 0,-1 0 0,1 0 16,0 0-16,-1-21 0,1 21 15,-21 0-15,20 0 0,1 0 16,0 0-16,20-21 0,-20 21 0,0 0 16,-1-21-16,22 21 0,-21 0 15,0 0-15,-1-22 0,-20 22 0,20 0 16,1 0-16,-21-21 0,20 21 0,-20 0 15,20 0-15,-20-21 0,21 21 16,-22 0-16,22 0 0,-22 0 0,1 0 16,-1-21-16,1 21 0,-1 0 15,1 0-15,-1 0 0,1-21 0,-1 21 16,1 0-16,-1 0 0,1-21 16,-1 21-16,-20 0 0,20 0 15,1 0-15,-22-22 0,0 22 0,1 0 16,-1 0-16,0 0 0,-21-21 0,1 21 15,-1 0-15,0 0 16,-42 0 62,0 0-62,21-21-1</inkml:trace>
  <inkml:trace contextRef="#ctx0" brushRef="#br0" timeOffset="16170.06">12107 1969 0,'0'0'0,"-21"0"0,0 0 16,0 0-1,0-22-15,-1 22 16,65 0 31,-22 0-47,0 0 0,0 0 0,22 0 15,-1 0-15,0 0 0,1 0 0,-1 0 16,0 0-16,1 22 0,20-22 16,-21 0-16,1 0 0,-1 0 15,0 0-15,1 0 0,20 0 0,-20 0 16,-1 0-16,0 0 0,1 0 15,-22 0-15,21 0 0,-21 0 0,22 0 16,-22 0-16,0 0 0,0 0 16,0 0 46,0-22-62,1 22 16,-1-21-16,0 21 0</inkml:trace>
  <inkml:trace contextRef="#ctx0" brushRef="#br0" timeOffset="16946.41">14584 2053 0,'0'0'16,"-21"0"-16,-1 0 0,1 0 15,0-21 1,0 21-16,0 0 0,0 0 15,-1-21-15,1 21 16,21-21 0,21 21 15,1 0-15,-1 0-16,0 0 0,0 0 0,0 0 15,22 0-15,-1 0 0,-21 0 16,21 0-16,22 0 0,-1 0 15,1 0-15,21 0 0,-1 0 0,1 0 16,21 0-16,0 0 0,21 0 16,-22 0-16,22 0 0,-21 0 0,21 0 15,21 0-15,-21 0 0,22 21 0,-22-21 16,21 0-16,-21 0 0,21 0 16,0 0-16,-21 0 0,21 0 0,0 21 15,-21-21-15,22 0 0,-1 0 16,0 0-16,0 0 0,0 0 0,0 0 15,1 0-15,-1 0 0,0 0 0,0 0 16,0 0-16,0 0 0,1 0 16,-22 0-16,21 0 0,-21 0 15,21 0-15,-21 0 0,21 0 16,-21 0-16,0 0 0,-21 0 0,21 0 16,-21 0-16,0 0 0,-22 0 0,22 0 15,-21 0-15,-1 0 0,-20 0 16,21 0-16,-43 0 0,21 0 0,-20 0 15,-1 0-15,-21 0 0,0 0 16,1 0-16,-1-21 0,0 0 31,-21 0 1,-21 21-17,0 0 16,21 21-15</inkml:trace>
  <inkml:trace contextRef="#ctx0" brushRef="#br1" timeOffset="28749.25">2730 3408 0,'0'0'0,"0"-21"0,0 0 16,0-1-16,-21 1 0,0 0 16,0 21-16,21-21 15,-21 21 1,21 21-16,0 0 16,0 0-16,-21 22 0,21-22 15,0 21-15,0 22 0,0-22 0,0 0 16,0 22-16,0-22 15,0 22-15,0-1 0,0 1 0,0-22 16,0 22-16,0-1 0,0-21 16,0 22-16,0-22 0,0 1 0,0-1 15,0-21-15,0 21 0,0-20 16,0-1-16,0 0 0,21-21 16,0 0-16,0 0 15,0-21-15,0 0 0,-21-1 0,22 1 16,-1 0-16,0 0 0,0-21 15,0-1-15,-21 1 0,21 0 16,1-1-16,-1-20 0,0 20 0,-21 1 16,21 0-16,0 21 0,-21-22 15,21 22-15,-21 0 0,0 0 0,0 0 16,0-1-16,22 22 0,-22-21 16,21 21-1,-21 21 1,0 1-16,0-1 15,0 21-15,0-21 0,21 0 16,-21 22-16,0-22 0,0 21 0,0 1 16,0-22-16,0 21 0,0-21 15,0 0-15,0 22 0,21-22 0,-21 0 16,21-21-16,-21 21 16,21-21-16,1 0 0,-1 0 15,0 0-15,0 0 16,0-21-16,0 0 0,1 0 0,-1 0 15,0-1-15,0-20 0,0 21 16,0-21-16,1-1 0,-1 22 0,0-21 16,0-1-16,-21 1 0,0 0 15,0-1-15,0 1 0,0 0 0,21-1 16,-21 22-16,0 0 0,0-21 16,0 21-16,0-1 0,0 44 31,0-1-16,0 21-15,0-21 16,0 22-16,0-22 0,-21 21 0,21 0 16,0 1-16,0-1 0,0 0 15,0 1-15,-21-1 0,21 0 0,0 1 16,0-1-16,0 0 0,0-20 16,0 20-16,0-21 0,21 0 0,0 0 15,0-21-15,1 22 0,-1-22 16,0 0-16,0 0 0,0 0 0,22 0 15,-1-22-15,-21 1 0,21 0 0,-20 0 16,-1 0-16,21 0 16,-21-22-16,0 1 0,1 21 0,-1-22 15,0 1-15,-21 0 0,0-1 16,21 1-16,-21 0 0,0-22 0,0 22 16,0 0-16,0-22 0,0 22 15,0-1-15,0 1 0,0 0 0,0-1 16,-21 22-16,21 0 0,0 0 15,0 42 1,0 0-16,0 22 16,0-1-16,0 0 0,0 1 15,0-1-15,0 0 0,0 22 0,0-22 16,0 0-16,0 1 16,21-1-16,-21 0 0,0 1 0,0-1 15,0 0-15,0 1 0,0-22 16,0 0-16,0 21 0,0-20 0,0-1 15,0 0-15,0-42 47,-21 0-47,21-1 0,0 1 16,0 0-16,0 0 0,0 0 0,0-22 16,0 22-16,0-21 15,21 21-15,0 0 0,0-22 0,1 22 16,-1 0-16,0 0 0,0 0 0,0-1 0,0 1 15,1 0-15,-1 0 16,21 21-16,-21 0 0,0 0 0,22 0 16,-22 0-16,0 0 0,0 21 15,0-21-15,1 21 0,-1 0 0,-21 22 16,0-22-16,0 0 0,0 0 16,0 22-16,0-22 0,0 21 0,-21-21 15,-1 0-15,22 1 0,-21 20 16,21-21-16,0 0 0,-21-21 0,21 21 15,0 1-15,-21-22 16,21 21 0,0-42 15,0-1-31,0 1 16</inkml:trace>
  <inkml:trace contextRef="#ctx0" brushRef="#br1" timeOffset="29645.02">5038 3768 0,'0'0'15,"0"-21"-15,0-1 0,0 1 16,0 0-16,0 0 0,0 0 0,0 0 15,0-1-15,-22 1 0,1 0 16,0 0-16,21 0 0,-21 21 0,0 0 16,0 0-16,-1 0 0,1 0 15,0 0-15,0 21 0,-21-21 0,20 21 16,-20 21-16,21-20 0,-21 20 16,20-21-16,-20 21 0,0 1 0,21-1 15,-1 0-15,1 1 0,21-1 16,0 0-16,0 1 0,0-22 15,21 21-15,1-21 0,-1 1 0,21-1 16,-21 0-16,22-21 0,-22 0 16,21 0-16,0 0 0,-20 0 0,20 0 15,0-21-15,-21 0 0,1-1 16,20 1-16,-21 0 0,0-21 0,0 21 16,1-1-16,-22-20 0,0 21 0,21-21 15,-21 20-15,0-20 0,0 21 16,0-21-16,0 20 0,0-20 0,0 21 15,0 0-15,0 0 16,0 42 0,0 0-1,0 0-15,0 21 0,0-20 16,0 20-16,0-21 0,0 21 0,0 1 16,0-22-16,0 21 0,0 1 15,0-22-15,21 0 0,0 21 0,0-21 16,0-21-16,1 22 0,-1-1 0,0-21 15,0 0-15,21 0 0,-20 0 16,20 0-16,-21 0 0,0 0 0,22-21 16,-22-1-16,0 1 0,21 0 15,-21 0-15,1 0 0,-1-22 16,0 22-16,0-21 0,0 0 0,0-1 16,-21-20-16,22 20 0,-22 1 15,21-21-15,-21-1 0,0 22 0,0-22 16,21 1-16,-21 20 0,21 1 15,-21 0-15,0 21 0,0-1 0,0 1 16,0 42 0,-21 1-16,0-1 15,21 21-15,-21 0 0,21 22 0,0-22 16,0 22-16,0-22 0,-22 22 16,22-22-16,0 0 0,0 22 0,0-22 15,0 0-15,0 1 0,0-1 16,0-21-16,0 22 0,0-22 15,22 0-15,-1 0 0,0 0 0,-21 0 16,21 1-16,0-22 0,0 0 16,1 0-16,-1 0 0,0 0 15,0 0-15,-21-22 0,21 22 0,0-21 16,-21 0-16,0 0 0,0 0 16,22 0-16,-22-22 0,0 22 0,0-21 15,0 21-15</inkml:trace>
  <inkml:trace contextRef="#ctx0" brushRef="#br1" timeOffset="29877.89">5588 3620 0,'21'0'16,"0"-22"-16,0 22 15,1 0-15,20 0 0,-21 0 0,0 0 16,22-21-16,-1 21 0,-21 0 15,21 0-15,1-21 0,-22 21 0,21 0 16,-21 0-16,22-21 0,-22 21 0,0 0 16,0 0-16,0 0 0,1 0 15</inkml:trace>
  <inkml:trace contextRef="#ctx0" brushRef="#br1" timeOffset="30433.57">8297 3387 0,'0'0'0,"0"21"16,0 0-1,0 0-15,0 22 0,0-22 0,0 21 16,0 0-16,-21 1 0,21-1 16,-21 0-16,21 1 0,0-1 0,-21 0 15,21 1-15,-21-22 0,21 21 0,-22-21 16,22 22-16,0-22 16,0 0-16,0 0 0,22-21 31,-1-21-31,0 0 15,0 0-15,0 0 0,0-1 0</inkml:trace>
  <inkml:trace contextRef="#ctx0" brushRef="#br1" timeOffset="30901.3">8975 3408 0,'0'0'0,"-22"0"0,1 0 16,0 0-16,0 0 0,0 0 0,0 0 16,-22 21-16,22 0 0,0 0 15,-21-21-15,20 22 0,1-1 0,0 0 16,0 0-16,0 0 0,21 0 16,0 1-16,-21-1 0,21 0 0,0 0 15,21 0 1,0-21-16,0 0 0,0 0 15,22 0-15,-22 0 0,0 0 16,21 0-16,-21 21 0,22-21 0,-22 0 16,21 0-16,-21 22 0,1-22 15,-1 0-15,0 21 0,0-21 0,-21 21 16,0 0-16,21-21 0,-21 21 16,0 0-16,0 1 0,0-1 15,-21 0-15,0-21 0,0 21 16,0-21-16,-1 21 0,-20-21 15,21 21-15,0-21 0,0 0 0,-22 0 16,22 0-16,0 0 0,0 0 16,0 0-16,-1 0 0,1 0 15,0 0-15,0 0 0,0-21 16,0 0 0,21 0-16,-43 0 15,43 0-15,0-1 0,0 1 0</inkml:trace>
  <inkml:trace contextRef="#ctx0" brushRef="#br1" timeOffset="31262.1">8403 3154 0,'0'21'16,"0"-42"-16,0 63 0,21-42 0,0 0 16,1 0-16,-1 0 0,0 0 0,0 0 15,0 0-15,0 0 0,22-21 0,-22 0 16,0 0-16,-21 0 16,21 21-16,-21-22 0,0 1 0,0 0 15,0 0-15,-21 21 0,0-21 16,0 0-16,0 21 0,-1 0 15,1 0-15,0 0 16,0 0-16,0 0 0,0 21 0,21 0 16,-22 0-16,22 0 15,0 0-15,0 1 16,0-1-16,0 0 0,22 0 16,-1-21-16,0 0 0</inkml:trace>
  <inkml:trace contextRef="#ctx0" brushRef="#br1" timeOffset="31809.42">11430 3090 0,'21'-21'0,"-42"42"0,63-63 0,-42 21 15,0 0-15,0 0 0,0 42 32,0 0-17,-21 21-15,21 1 0,-21 20 0,0 1 16,0-1-16,-1 1 0,1 20 15,-21-20-15,21 20 0,0-20 16,-22-1-16,1 1 0,0 21 0,20-43 0,-20 21 16,0 1-16,21-22 15,-1 1-15,1-1 0,0-21 0,0 0 16,21 0-16,-21 1 0,42-44 31,0 1-15,-21 0-16,21-21 0,0 21 15,1-22-15,-1 1 0,0 0 0</inkml:trace>
  <inkml:trace contextRef="#ctx0" brushRef="#br1" timeOffset="32119.24">11430 3090 0,'0'0'0,"0"-21"15,0-63 1,0 105-1,0 0 1,0 0-16,0 21 0,0 1 0,0 20 16,0-20-16,0 20 0,0 22 15,0-22-15,21 1 0,-21-1 0,0 22 16,0-22-16,0-20 0,0 20 16,21 1-16,-21-1 0,0-20 15,0-1-15,0 0 0,0 1 0,0-1 16,0 0-16,0-21 0,21 1 0,-21-1 15,0 0-15,22-21 32,-22-21-17,0 0-15,0-1 0,0 1 0,-22 0 16,22 0-16,-21 0 0</inkml:trace>
  <inkml:trace contextRef="#ctx0" brushRef="#br1" timeOffset="33461.48">11049 3895 0,'0'0'0,"0"21"16,21 0-1,0-21-15,0 0 0,1 0 16,-1 0-16,21 0 0,-21 0 0,22 0 16,-1 0-16,-21 0 0,21 0 15,1 0-15,-1-21 0,0 0 0,1 21 16,-1-21-16,0-1 0,22 22 15,-22-21-15,1 0 0,-22 0 0,21 0 16,-21 0-16,0 21 0,1-22 0,-1 1 16,0 0-16,-21 0 15,0 42 17,0 0-32,0 0 15,0 22-15,-21-22 0,21 0 0,-21 21 16,21 1-16,0-22 0,0 21 15,0-21-15,0 22 0,0-22 0,0 0 16,0 0-16,21 0 0,-21 1 0,21-22 16,0 0-16,0 0 0,0 0 15,1 0-15,20 0 0,-21 0 0,0 0 16,22-22-16,-22 22 0,21-21 16,-21 0-16,0 0 0,1 0 0,20 0 15,-21-1-15,0-20 0,0 21 16,1-21-16,-1 20 0,-21-20 15,21 0-15,0 21 0,-21-22 0,0 22 16,0-21-16,0 21 0,0-1 0,0 44 31,0-1-15,0 21-16,0-21 16,0 0-16,0 22 0,0-22 0,-21 21 15,21-21-15,0 22 0,0-22 16,0 21-16,0-21 0,0 1 0,0-1 15,0 0-15,0 0 0,21 0 0,0-21 16,0 0-16,1 0 0,-1 0 16,0 0-16,0 0 0,0 0 15,0 0-15,1-21 0,20 0 0,-21 0 16,0 0-16,22-1 0,-22 1 16,0-21-16,0 21 0,0-22 0,22 1 15,-22 0-15,0-1 0,0 1 16,0-21-16,0-1 0,1 1 0,-1-1 15,0-63-15,-21 64 0,21-1 16,-21 1-16,0 20 0,0 1 16,0 0-16,0-1 0,0 22 0,0 0 15,0 0-15,-21 21 16,21 21 0,-21 0-16,0 0 0,21 22 15,-22-1-15,22 21 0,0 1 16,0-1-16,0 1 0,-21-1 0,21 22 15,0-21-15,0-1 0,-21-21 0,21 22 16,0-22-16,0 22 0,0-22 16,0-21-16,0 22 0,0-1 0,0-21 15,21 21-15,0-20 0,1-1 16,-22 0-16,21 0 0,0-21 16,0 0-16,0 0 0,0 0 0,1 0 0,-1 0 15,0 0-15,21 0 0,-21-21 16,1 0-16,20 0 0,-21-1 15,21 1-15,-20 0 0,-1 0 0,21-21 16,-21 20-16,0-20 0,1 21 16,20-21-16,-21 20 0,-21-20 0,21 21 15,0 0-15,-21 0 0,22-1 16,-22 1-16,0 42 16,0 1-1,0-1-15,-22 0 0,22 0 16,-21 0-16,21 0 0,-21 22 0,21-22 15,0 21-15,0-21 0,0 1 0,0 20 16,0-21-16,0 0 0,0 0 16,0 1-16,21-1 0,-21 0 15,21-21-15,1 0 0,-1 21 16,0-21-16,0 0 0,0 0 0,22 0 16,-22 0-16,0-21 0,0 0 0,21 21 15,-20-21-15,-1-1 0,21 1 16,-21 0-16,0-21 0,-21 21 0,0-1 15,0-20-15,0 0 0,0 21 0,0-22 16,0 1-16,0 21 0,-21-22 16,0 22-16,0 0 0,0 21 15,-22-21-15,22 21 0,0 0 0,-21 0 16,21 0-16,-1 0 0,-20 21 16,21-21-16,0 21 0,0-21 0,-1 21 15,22 1-15,-21-22 0,21 21 16,-21-21-16,0 21 0,0-21 31,21-21-15,0 0-16</inkml:trace>
  <inkml:trace contextRef="#ctx0" brushRef="#br1" timeOffset="33717.58">12785 3387 0,'232'0'31,"-189"-21"-31,20 21 16,1 0-16,20-22 0,-20 22 0,-1 0 16,1 0-16,-22-21 0,22 21 0,-22 0 15,0 0-15,-20 0 0,20 0 16,-21 0-16,0 0 15,-42 0 17,63 0-32,-84 0 15</inkml:trace>
  <inkml:trace contextRef="#ctx0" brushRef="#br1" timeOffset="34717.4">14457 3535 0,'0'0'0,"0"-21"15,0 42 1,0 0-16,0 0 16,0 0-16,-21 1 0,21-1 0,0 21 15,0-21-15,0 0 0,-22 22 16,22-22-16,-21 0 0,21 21 0,-21-20 16,21-1-16,0 0 0,0 0 15,-21 0-15,21 0 0,-21-21 0,21 22 16,0-44 15,0 1-15,0 0-16,0 0 15,0 0-15,0 0 0,0-1 16,0-20-16,0 21 0,21 0 0,0-22 16,-21 1-16,21 21 0,0-21 15,22 20-15,-22-20 0,0 21 0,0 0 16,22 0-16,-22-1 0,21 1 0,0 21 15,-20 0-15,20 0 0,-21 0 16,21 0-16,1 21 0,-22 1 0,21-1 16,1 0-16,-22 0 0,0 21 15,0-20-15,0 20 0,-21 0 16,0-21-16,0 22 0,0-22 0,0 0 16,0 0-16,0 22 0,-21-22 15,0 0-15,21 0 0,-21-21 16,0 21-16,-1-21 15,1 0-15,21-21 16,0 0 0,0 0-16,0 0 0,0-1 15,0 1-15,0 0 0,21 0 0,-21-21 16,22 20-16,20-20 0,-21 0 16,21-1-16,-20 22 0,20-21 0,21 0 15,-20 20-15,-1 1 0,0 0 16,22 0-16,-22 21 0,1 0 0,-22 0 15,21 0-15,0 21 0,-20 21 16,-1-20-16,0 20 0,0-21 16,-21 21-16,0-20 0,0 20 0,0 0 15,0-21-15,0 22 0,0-22 0,-21 0 16,0 0-16,21 22 0,-21-22 16,-1-21-16,1 21 0,21 0 0,-21-21 15,21 21-15,-21-21 0,42 0 47,0-21-47,0 21 16,1-21-16,-1 0 0,21 21 15</inkml:trace>
  <inkml:trace contextRef="#ctx0" brushRef="#br1" timeOffset="35229.58">16277 3450 0,'0'-21'0,"0"42"0,0-63 0,-21 21 16,0 0-16,0 21 0,-22 0 15,22 0-15,-21 0 0,21 21 0,-22 0 16,22 0-16,-21 0 16,21 22-16,-22-22 0,22 21 0,0 0 15,0-20-15,0 20 0,-1 0 16,1-21-16,21 22 0,0-22 0,0 0 15,0 0-15,0 0 0,0 22 16,21-22-16,1-21 0,-1 0 16,21 0-16,-21 0 0,0 0 0,22 0 15,-1 0-15,-21 0 0,22 0 16,-1-21-16,-21 0 0,21-1 0,-20 1 16,-1 0-16,0 0 0,21 0 0,-42-22 15,21 22-15,1-21 0,-1 0 16,-21-1-16,0 1 0,0 0 15,21-1-15,-21 1 0,0 21 0,0 0 16,0-1-16,0 44 16,0-1-16,-21 21 15,21-21-15,-21 22 0,21-22 16,0 21-16,0 0 0,0-20 0,0 20 16,0-21-16,0 21 0,0-20 15,0-1-15,0 0 0,0 0 0,0 0 16,21 0-16,0-21 0,0 0 0,0 22 15,0-22-15,1 0 0,-1 0 16,0 0-16,0 0 0,0 0 16,0-22-16,1 22 0,-1-21 0,0 0 15,0 0-15,0 0 0</inkml:trace>
  <inkml:trace contextRef="#ctx0" brushRef="#br1" timeOffset="36605.24">16849 2773 0,'0'0'0,"0"0"31,-22 21-31,22 0 0,-21 0 16,21 22-16,-21-1 0,21 0 16,0 1-16,0 20 0,-21 1 15,0-1-15,21 1 0,-21-1 0,21 1 16,0-1-16,-22-20 0,22 20 15,-21-21-15,21 1 0,0-1 0,0-21 16,0 22-16,0-22 0,0 0 0,0 0 16,21 0-16,1-21 0,-1 21 15,0-21-15,0 0 0,0 0 16,0 0-16,1 0 0,-1-21 0,21 21 16,-21-21-16,22 0 0,-22 0 15,0 21-15,21-43 0,-21 22 0,22 0 16,-22-21-16,0-1 15,21 22-15,-20-21 0,-1 0 0,-21 20 16,21-20-16,-21 21 0,0 0 0,0 0 16,-21 42 15,21 21-31,-21-21 0,21 0 16,-22 22-16,1-22 0,21 21 0,0-21 15,0 22-15,0-22 0,0 0 16,0 0-16,0 0 0,0 1 0,0-1 15,0 0-15,0 0 0,21-21 0,1 0 16,-1 21-16,0-21 16,0 0-16,0 0 0,0 0 0,1 0 15,-1 0-15,0 0 0,0-21 0,21 21 16,-20-21-16,-1 0 0,0 0 16,0-1-16,0 1 0,0-21 0,1 21 15,-22 0-15,21-22 0,-21 22 16,21-21-16,-21 21 0,0-1 0,0 1 15,0 42 17,0 1-32,0-1 0,-21 21 15,0-21-15,21 0 0,-22 22 16,22-22-16,0 0 0,0 21 16,0-20-16,0-1 0,0 0 0,0 0 15,0 0-15,22 0 16,-1-21-16,0 0 15,0 0-15,0 0 0,0 0 16,1 0-16,-22-21 0,0 0 16,21 21-16,-21-21 0,0 0 0,0 0 15,0-1-15,0 1 0,0 0 16,0-21-16,0 21 0,-21-1 0,21-20 16,-22 21-16,1 0 0,0 0 15,0 21-15,0-22 16,21 1 15,21 21-15,0 0-16,21-21 0,-20 0 15,-1 21-15,0-21 0,0 21 16,21-21-16,-20 21 0,-1 0 0,21-22 16,-21 22-16,0 0 0,1 0 15,-1 0-15,0 0 0,0 0 0,0 22 16,-21-1-16,21-21 0,1 21 15,-1 21-15,0-21 0,-21 1 0,21-1 16,0 21-16,-21-21 0,0 0 0,21 22 16,-21-22-16,22 0 15,-22 0-15,21 0 0,-21 1 0,0-1 16,0 0-16,0 0 0,0 0 16,0 0-1,-21-21 1,-1 0-1,22-21 1,0 0-16,0 0 16,0 0-16,0 0 15,0-1-15,22-20 0,-1 21 16,0-21-16,0 20 0,0-20 16,22 0-16,-1-1 0,0 1 0,1 0 15,20-1-15,1 22 0,-1-21 0,-21 21 16,22 0-16,-22 21 0,1 0 15,-22 0-15,21 0 0,-21 21 0,-21 0 16,0 21-16,0-21 0,0 22 16,0-1-16,0 22 0,0-22 0,0-21 15,-21 21-15,21 1 0,-21-1 16,0-21-16,21 0 0,-21 22 0,-1-43 16,22 21-16,0 0 0,0 0 0,-21-21 15,21 21-15,-21-21 16,21-21 15,0 0-15,-21 0-16,21 0 0,0 0 15,0-1-15,0 1 0</inkml:trace>
  <inkml:trace contextRef="#ctx0" brushRef="#br1" timeOffset="36805.64">18140 2963 0,'-21'0'16,"42"0"-16,-64 0 0,43-21 16,-21 21-16,0 0 0,0 0 15</inkml:trace>
  <inkml:trace contextRef="#ctx0" brushRef="#br1" timeOffset="37549.29">20616 3408 0,'-42'0'0,"84"0"0,-105 0 0,42 0 0,21-21 15,0 0-15,-22-1 16,1 1-16,21 0 0,0 0 0,-21 0 15,21 0-15,-21-22 0,21 22 16,0-21-16,0 21 0,0-22 0,21 22 16,0 0-16,22 0 0,-22-22 15,21 22-15,0 21 0,1-21 0,20 0 16,-20 21-16,-1 0 0,0 0 16,1 0-16,-1 0 0,-21 0 15,21 21-15,-20 0 0,-1 0 0,-21 22 16,0-22-16,0 21 0,0-21 15,0 22-15,0-1 0,-21 0 0,-1 1 16,1 20-16,-21-20 0,21-1 16,-22-21-16,22 21 0,-21 1 0,21-22 15,-22 0-15,22 0 0,-21 0 16,21 1-16,-22-1 0,22 0 0,0-21 16,21 21-16,-21-21 0,0 21 15,21 0 1</inkml:trace>
  <inkml:trace contextRef="#ctx0" brushRef="#br1" timeOffset="37782.16">20468 4149 0,'0'0'0,"0"21"0,64 21 31,-43-42-31,0 0 0,0 0 16,0-21-16,-21 0 16,0 0-16,0 0 15,0-1-15,0 1 0,0 0 16,-21 21-16,0-21 16,0 21-16,0 0 0,-1 0 0,1-21 15,0 0-15,-21 21 0,21-22 0,-22 22 16</inkml:trace>
  <inkml:trace contextRef="#ctx0" brushRef="#br1" timeOffset="38237.75">17081 2963 0,'43'0'32,"-22"0"-32,0 0 0,-42 0 15,0 0 1,0 0-16</inkml:trace>
  <inkml:trace contextRef="#ctx0" brushRef="#br1" timeOffset="39820.91">16404 3112 0,'0'0'0,"-21"0"0,0 0 0,42-22 31,0 22-16,21 0-15,-20-21 0,20 21 16,0 0-16,1-21 0,20 21 16,-21-21-16,1 21 0,-1-21 0,0 21 15,1 0-15,-1-21 0,0 21 16,-20 0-16,20 0 0,-21 0 0,0 0 16,-42 0 30,21 21-46,-21-21 0,0 0 0,0 0 16,-1 0-16,1 0 0</inkml:trace>
  <inkml:trace contextRef="#ctx0" brushRef="#br1" timeOffset="147609.38">2074 5990 0,'21'0'47</inkml:trace>
  <inkml:trace contextRef="#ctx0" brushRef="#br1" timeOffset="149745.26">2201 5398 0,'0'21'32,"0"0"-1,21-21 0,1-21 16,-22 0-31,0-1 15,-22 22-31,1 0 16,21-21 15,-21 21-16,0 0 64,0 0-33,21 21-30,0 1 0,21-22-1,0 0-15,0 21 16,0-21-16,1 0 0,-1 0 0,0 0 16,21 0-16,-21 0 0,22 0 15,-1 0-15,0 0 0,1 0 0,-22-21 16,21 21-16,1-22 0,-22 22 15,21 0-15,-21-21 0,0 21 0,1-21 16,-1 21-16,-21-21 16,0 0-1,-21 21 1,-1 0-16,1 0 16,0 0-16,0 21 15,0 0-15,0-21 0,21 21 16,0 0-16,-22 1 0,1-1 0,21 21 15,-21-21-15,21 22 0,0-1 16,0-21-16,0 21 0,0 1 0,0-1 16,0 0-16,0 1 0,0-1 15,0 0-15,0-20 0,0 20 0,0-21 16,0 21-16,0-20 0,-21 20 16,21-21-16,0 0 0,-21 0 0,21 1 15,0-1-15,-21 0 0,-1-21 16,1 21-16,21 0 0,-21-21 15,0 0-15,0 21 0,-22-21 16,22 0-16,0 0 0,-21 0 0,21 0 16,-1 0-16,-20 0 0,21-21 15,-21 0-15,20 0 0,1 21 0,-21-21 16,21 0-16,0-1 0,-1 1 16,1 21-16,0-21 0,21 0 0,-21 0 15,0 21 1,21-21-16,0-1 0,21 22 47,0 0-47,0 0 15,0-21-15,1 21 0,-1 0 16,21-21-16,-21 21 0</inkml:trace>
  <inkml:trace contextRef="#ctx0" brushRef="#br1" timeOffset="150420.89">3006 5419 0,'0'0'0,"0"-21"0,-22 21 16,1 0-16,0 0 15,0 0 1,0 21 0,21 0-16,0 0 0,0 0 0,0 22 15,0-22-15,0 21 0,0 0 16,0 1-16,0-1 0,0 22 0,0-22 16,0 0-16,0 1 0,0-1 15,0 0-15,0 1 0,0-22 0,-21 21 16,21-21-16,0 22 0,-22-22 15,22 0-15,0 0 16,0 0-16,-21-21 16,0 0 15,21-21-31,0 0 0,0 0 16,0 0-16,0-1 0,0 1 15,0 0-15,0-21 0,0 21 16,21-1-16,0 1 0,1-21 0,-1 21 15,0 0-15,0-22 0,0 22 16,22 0-16,-22 0 0,0 0 16,21 21-16,-21-22 0,22 22 0,-22 0 15,21 0-15,-21 0 0,22 0 16,-22 22-16,0-1 0,0 0 0,0 0 16,1 21-16,-22-20 0,0-1 15,0 21-15,0-21 0,0 22 0,0-22 16,0 21-16,-22-21 0,1 0 15,21 1-15,0-1 0,0 0 0,-21-21 16,21 21-16,-21-21 16,21 21-16,0-42 47,0 0-32,0 0 1,0 0-16,21 21 0,0-22 15</inkml:trace>
  <inkml:trace contextRef="#ctx0" brushRef="#br1" timeOffset="150885.62">3704 5990 0,'0'0'0,"21"0"0,0 0 16,1 0-16,-1 0 0,0-21 16,0 21-16,0-21 0,0 0 15,22 0-15,-22 21 0,21-22 0,-21 1 16,1 0-16,20 0 0,-21 0 16,-21 0-16,21-1 0,0 1 15,-21 0-15,0 0 16,0 0-16,-21 21 0,0 0 15,0 0-15,0 0 0,0 0 0,-1 0 16,1 21-16,0 0 16,-21 0-16,21 0 0,-1 1 0,1 20 15,0-21-15,0 21 0,0-20 16,21 20-16,0-21 0,-21 21 0,21-20 16,0 20-16,0-21 0,0 0 15,0 0-15,0 1 0,21-1 16,0-21-16,0 0 0,0 0 0,0 0 15,1 0-15,-1 0 0,0 0 16,0 0-16,0 0 0,0 0 0,1 0 16,-1-21-16,0-1 0,0 22 15,-21-21-15,21 21 0,0-21 0,1 21 16,-22-21-16,21 0 16,-21 0-16,21-1 0</inkml:trace>
  <inkml:trace contextRef="#ctx0" brushRef="#br1" timeOffset="151545.26">5905 5715 0,'0'0'0,"0"-21"0,0 0 0,-21 0 0,21-1 16,-21 1-16,21 0 0,0 0 15,0 0-15,0 0 0,-21-1 0,21 1 16,0 0-16,-21 21 15,21-21-15,0 42 47,0 0-47,0 0 16,0 22-16,0-1 0,0 0 16,0 1-16,0-1 0,0 22 0,0-22 15,0 0-15,-21 22 0,21-22 0,-22 22 16,1-1-16,21-21 0,0 22 15,-21-1-15,21 1 0,-21-1 0,0 22 16,21-21-16,0-1 0,-21 22 0,-1-22 16,22 22-16,-21-22 0,21 22 15,0-21-15,-21 20 0,21-20 0,0 20 16,0-20-16,0-1 0,0 1 0,0-1 16,0 1-16,0-22 15,0 22-15,0-22 0,0 0 0,0-20 16,0 20-16,0 0 0,0-21 0,0 1 15,0-1-15,0 0 0,0 0 0,0 0 16,-21-42 15,21 0-31,0 0 16,0-22-16,0 22 0,0-21 16,0 0-16,0-1 0,0 1 0,0-22 15,0 22-15,0-21 0,0-22 0,0 21 16,0 1-16,0-22 0,0 22 0</inkml:trace>
  <inkml:trace contextRef="#ctx0" brushRef="#br1" timeOffset="151993.01">5673 5779 0,'0'0'0,"0"-22"0,0 1 0,0 0 16,0 0-16,0 0 0,0 0 0,0-1 15,0 1-15,21 0 0,0 21 16,0-21-16,0 0 0,22 21 16,-22-21-16,0 21 0,21 0 0,1-22 15,-22 22-15,21 0 0,0 0 16,-20 0-16,20 22 0,-21-22 0,21 21 15,-20 21-15,-1-21 0,0 22 0,0-22 16,-21 21-16,0 0 0,0 1 16,0-1-16,0 0 0,-21-20 0,0 20 15,0 0-15,-1-21 0,1 22 16,-21-22-16,21 0 0,0 0 16,-1-21-16,1 21 0,0-21 0,0 0 0,21 22 15,-21-22 1,21-22 15,21 22-15,-21-21-16,21 21 0,0-21 15,0 0-15,1 0 16,-1 21-16,0-21 0</inkml:trace>
  <inkml:trace contextRef="#ctx0" brushRef="#br1" timeOffset="152432.88">6350 5757 0,'0'0'0,"21"-21"0,-21 0 0,21 21 16,-21-21-16,21 0 0,-21 0 16,22 21-16,-1-22 0,0 1 15,0 21-15,0 0 0,0 0 16,22 0-16,-22 0 0,0 0 0,0 0 15,22 0-15,-22 21 16,0 1-16,21-1 0,-21 0 0,1 21 16,-22-21-16,21 22 0,-21-22 0,0 21 15,0-21-15,0 22 0,0-22 16,0 21-16,0-21 0,-21 1 0,-1-1 16,1 0-16,0 0 15,0-21-15,0 0 16,0 0-1,21-21-15,0 0 16,0 0-16,0-1 0,0 1 16,0 0-16,0 0 0,0 0 0,0 0 15,21-1-15,0-20 16,-21 21-16,0 0 0,21 0 0,0 21 16,-21-22-16,21 1 0,1 0 15,-1 21-15,-21-21 0,21 21 0,0 0 16,0 0-16,0 0 15,1 0-15</inkml:trace>
  <inkml:trace contextRef="#ctx0" brushRef="#br1" timeOffset="152957.99">7514 5588 0,'0'0'0,"0"-21"16,-21 21-16,0 0 0,0 0 0,-1 0 15,1 0-15,0 0 16,0 0-16,0 21 0,0 0 0,-1 0 16,1 1-16,0-1 0,0 21 0,21 0 15,-21-20-15,21 20 0,-21 0 16,21 1-16,0-22 0,0 21 0,0-21 15,0 22-15,0-22 0,0 0 0,0 0 16,0 0-16,0 0 16,21-21-16,0 22 0,0-22 0,0 0 0,0 0 15,1 0-15,-1 0 0,0 0 16,21 0-16,-21-22 0,1 22 16,20-21-16,-21 21 0,0-21 0,22 0 15,-22 0-15,0 0 0,0-1 16,0 1-16,-21-21 0,0 21 0,21-22 15,-21 22-15,0-21 0,0 21 0,0-22 16,0 22-16,-21-21 0,0 21 16,0 0-16,0-1 0,0 22 0,-22 0 15,22-21-15,0 21 16,-21 0-16,20 0 0,1 0 0,0 21 0,0 1 16,0-22-16,0 21 0,-1 0 0,22 0 15,0 0 1,0 0-16,0 1 0,0-1 15,0 0-15,22-21 0,-1 0 16,0 0-16,0 0 0,0 0 16,0 0-16</inkml:trace>
  <inkml:trace contextRef="#ctx0" brushRef="#br1" timeOffset="153297.82">8276 5546 0,'0'0'16,"-21"0"-16,0-21 15,0 21-15,-1 0 0,1 0 16,0 0-16,0 0 0,0 21 0,0-21 16,-1 21-16,1 0 0,0 0 15,21 22-15,-21-22 0,0 21 0,0 0 16,21-20-16,0 20 0,0 0 15,-22-21-15,22 22 0,0-22 0,0 0 16,0 21-16,0-20 0,0-1 16,22 0-16,-22 0 15,21-21-15,0 0 0,0 0 0,0 0 16,0 0-16,22 0 0,-22 0 0,0 0 16,0 0-16,22 0 0,-22 0 15,0-21-15,0 0 0,21 21 0,-20-21 16,-1-1-16,0 1 0,0 0 0,0 21 15</inkml:trace>
  <inkml:trace contextRef="#ctx0" brushRef="#br1" timeOffset="153713.57">8572 5779 0,'22'0'31,"-1"0"-31,0 0 16,0 0-16,0-22 0,0 22 0,1-21 16,-1 21-16,0-21 0,0 21 15,0-21-15,0 0 0,-21 0 16,0-1-16,0 1 0,0 0 16,0 0-16,-21 21 15,0-21-15,0 21 0,0 0 0,0 0 16,-1 0-16,1 0 15,-21 21-15,21 0 0,0 0 0,-1 0 16,1 22-16,0-22 0,0 21 0,0-21 16,0 22-16,-1-1 0,1-21 15,21 22-15,0-22 0,0 21 0,0-21 16,0 0-16,0 1 0,0-1 0,21 0 16,1-21-16,-1 21 15,0-21-15,21 0 0,-21 0 16,1 0-16,-1 0 0,21 0 0,-21 0 15,22-21-15,-22 21 0,0-21 16,21 0-16,-21 21 0,22-22 0,-22 1 16,0 0-16,21 0 0</inkml:trace>
  <inkml:trace contextRef="#ctx0" brushRef="#br1" timeOffset="154133.34">9377 5609 0,'0'-21'0,"0"-21"16,-21 42 0,-1 0-16,1 0 0,0 0 0,0 0 15,0 0-15,0 21 0,-1 0 16,1 0-16,0 0 0,0 1 0,0-1 16,0 21-16,-1-21 0,22 0 15,0 1-15,0-1 0,0 0 0,0 0 16,0 0-16,22 0 15,-1-21-15,0 22 0,21-22 16,-21 0-16,1 0 0,-1 21 0,0-21 16,0 0-16,0 0 0,0 0 15,1 21-15,-1-21 16,-21 21-16,0 0 16,-21-21-1,-1 21-15,1 1 0,0-22 0,0 0 16,-21 21-16,20-21 0,1 0 15,-21 0-15,21 21 0,0-21 16,-22 0-16,22 0 0,0 0 0,0 0 16,0 0-16,42-21 31,0 0-15,0 21-16,0-22 0</inkml:trace>
  <inkml:trace contextRef="#ctx0" brushRef="#br1" timeOffset="154601.07">9948 5609 0,'0'-21'15,"0"42"-15,0-63 0,0 21 0,-21 21 16,0-21-16,0 21 15,0 0-15,-1 0 0,1 0 0,0 0 16,-21 0-16,21 0 0,-1 21 0,1-21 16,0 21-16,0 0 0,0 0 15,21 0-15,-21 1 0,-1-1 0,22 0 16,0 0-16,0 0 0,0 0 16,0 1-16,0-1 15,0 0-15,22-21 0,-1 21 0,0 0 16,0-21-16,0 21 0,22-21 0,-22 22 15,0-22-15,0 0 0,0 21 16,0-21-16,1 21 0,-1 0 16,-21 0-16,0 0 15,-21-21-15,-1 22 16,1-22-16,0 21 0,0-21 0,-21 0 16,-1 0-16,22 21 0,-21-21 0,-1 0 15,22 0-15,-21 0 0,21 0 16,0 0-16,-1 0 0,1 0 0,0 0 15,0 0-15,0 0 0,0 0 16,-1 0 0,22-21-16,0 0 15,0-1-15</inkml:trace>
  <inkml:trace contextRef="#ctx0" brushRef="#br1" timeOffset="155854.87">11599 5355 0,'0'-21'0,"0"42"0,0-63 16,0 21-16,-21 21 31,0 0-31,0 21 16,21 0-16,-21 0 0,-1 0 0,1 1 16,21 20-16,-21-21 0,0 21 0,21 1 15,0-1-15,-21 0 0,0 1 16,21-22-16,0 21 0,0 1 0,0-22 15,0 0-15,0 21 0,0-21 16,0 1-16,21-1 16,0-21-16,0 0 0,0 0 0,0 0 15,1 0-15,-1 0 0,0 0 16,0-21-16,0 21 0,0-22 0,22 1 16,-22 0-16,0 0 0,0 0 0,0 0 15,1-22-15,-1 22 0,-21-21 16,21-1-16,-21 22 0,0-21 15,0 0-15,0-1 0,-21 22 16,0-21-16,-1 21 0,1-1 0,-21 1 16,21 0-16,0 0 0,-1 21 0,-20 0 15,21 0-15,0 0 0,0 0 16,-1 0-16,1 0 0,0 0 0,0 0 16,21 21-1,0 0 1,21-21-16,0 0 0,0 0 15,1 0-15,20 0 0,-21 0 16,21 0-16,1 0 0,-1 0 0,22 0 16,-22-21-16,21 21 0,-20-21 15,20 21-15,1-21 0,-22 0 16,22-1-16,-22 22 0,0-21 0,1 0 0,-1 0 16,-21 0-16,0 21 15,0-21-15,-21-1 0,0 1 0,0 0 16,0 0-1,-21 21-15,0-21 0,0 21 16,0 0-16,0 0 0,-1 0 16,1 21-16,21 0 15,0 0-15,-21 0 0,21 22 0,0-1 16,-21-21-16,21 22 0,0-1 16,0 21-16,0-20 0,-21 20 0,21-20 15,0 20-15,-21 1 0,21-1 0,0 22 16,0-22-16,0 1 0,0-1 15,0 1-15,0-1 0,0 1 16,21-1-16,-21 1 0,0 20 0,21-20 16,0 21-16,-21-22 0,21 1 15,-21 20-15,0-20 0,0 20 0,0 1 16,0-21-16,0 20 0,0 1 0,0-22 16,0 22-16,0-21 0,0-1 0,0 1 15,-21-22-15,21 0 0,-21 1 16,0-1-16,21 0 0,0-21 0,-21 1 15,-1-1-15,1-21 0,0 0 16,0 0-16,-21 0 16,20-21-16,-20 21 0,0-22 15,-1 1-15,-20-21 0,21 21 0,-22 0 16,1-22-16,-1 1 0,1 21 0,-1-22 16,22 1-16,-22 21 0,22-21 15,0-1-15,-1 1 0,1 21 0,21-22 16,0 22-16,-1-21 0,1 21 0,21 0 15,0-22-15,0 22 0,0 0 0,0 0 16,21 0-16,1-1 0,-1 1 16,0 0-16,0-21 0,21 21 15,-20-1-15,20-20 0,0 0 0</inkml:trace>
  <inkml:trace contextRef="#ctx0" brushRef="#br1" timeOffset="156473.9">14330 4890 0,'0'0'0,"0"-22"0,0 1 16,0 0-16,0 0 0,-21 0 16,-1 21-16,-20 0 0,21 0 15,0 0-15,-22 0 0,22 0 0,-21 0 16,21 21-16,-22 0 0,1 0 15,21 22-15,-21 20 0,20-21 0,-20 22 16,21-1-16,0 1 0,0-1 0,-1 1 16,1-1-16,21 1 15,0-22-15,0 22 0,0-1 0,0-20 16,0-1-16,0 0 0,0 1 16,21-22-16,-21 21 0,43-21 0,-22 0 15,0-21-15,0 22 0,22-22 0,-1 0 16,0 0-16,1 0 0,-1 0 15,0 0-15,1-22 0,-1 22 0,0-21 16,1 0-16,-1 0 0,0 0 0,1 0 16,-1-22-16,0 22 0,-21-21 15,22 21-15</inkml:trace>
  <inkml:trace contextRef="#ctx0" brushRef="#br1" timeOffset="156882.67">14690 5376 0,'0'-21'15,"0"42"-15,0-63 0,0 21 0,0 0 0,-22 21 31,22 21-15,-21 0-16,21 0 0,-21 0 0,0 22 16,21-1-16,-21-21 0,21 22 15,0-1-15,-21 0 0,21 1 0,0-22 16,0 21-16,0-21 0,0 0 16,0 1-16,0-1 0,21 0 0,-21 0 15,21-21-15,0 0 0,0 0 0,0 0 16,22 0-16,-22 0 0,0 0 15,21 0-15,-20-21 0,20 0 0,0 0 16,-21-1-16,22 1 0,-22 0 16,0-21-16,0 21 0,0-22 15,-21 1-15,0 21 0,0-22 0,0 1 16,0 0-16,-21 21 0,-21-1 0,21-20 16,-22 21-16,22 21 0,-21-21 15,21 21-15,-22 0 0,22 0 0,-21 0 16,21 21-16,0-21 0,-1 21 15,1 0-15,0 0 0,21 1 0,0-1 16,0 0-16,0 0 0,0 0 0,0 22 16,0-22-16,21 0 0,0 0 15,1-21-15,-22 21 0,21-21 0,21 0 16,-21 0-16,0 0 16,22 0-16,-22 0 0</inkml:trace>
  <inkml:trace contextRef="#ctx0" brushRef="#br1" timeOffset="157373.9">15282 5376 0,'0'0'0,"21"-21"0,-21 0 16,-21 42 15,21 0-15,0 1-16,0-1 0,-21 21 0,21-21 15,0 22-15,-21-22 0,21 21 0,0-21 16,0 0-16,-21 22 15,21-22-15,0 0 0,-21 0 0,21 0 16,0 1-16,0-1 0,0 0 0,0 0 16,-22-21-1,22-21 1,0 0 0,0 0-16,0-1 0,0 1 15,0-21-15,0 21 0,0 0 0,0-22 16,22 1-16,-1 21 0,0-22 15,0 22-15,0-21 0,22 21 16,-22 0-16,21-1 0,-21 1 0,22 0 16,-22 21-16,21 0 0,-21 0 15,0 0-15,22 21 0,-22 0 0,0 1 16,0-1-16,0 21 0,1-21 0,-1 0 16,-21 22-16,0-1 0,0-21 15,0 0-15,0 22 0,0-22 0,0 0 16,0 0-16,0 0 0,0 1 0,0-1 15,0 0-15,-21-21 16,21-21 31,0 0-47,0-1 0,21 1 0,-21 0 16</inkml:trace>
  <inkml:trace contextRef="#ctx0" brushRef="#br1" timeOffset="157761.68">15981 5313 0,'21'21'15,"-21"0"1,0 0-16,21 1 0,-21-1 0,0 0 16,0 0-16,0 0 0,0 22 15,0-22-15,0 21 0,0-21 16,0 0-16,0 22 0,0-22 0,0 0 15,0 0-15,0 0 0,0 1 16,0-1-16,0 0 16,21-42 15,0 0-31,-21-1 0,22 1 0,-1 0 16,-21 0-16,21 0 0,0-22 0,0 22 15,0-21-15,1 21 0,-1-22 16,0 22-16,0-21 0,0 21 0,0 0 15,-21-1-15,22 22 0,-22-21 16,21 21-16,0 0 16,0 0-1,0 0-15,-21 21 32,21-21-32,-21 22 0</inkml:trace>
  <inkml:trace contextRef="#ctx0" brushRef="#br1" timeOffset="158118.48">16573 5546 0,'0'0'0,"22"0"16,-1 0-16,0 0 0,0 0 16,21-21-16,-20-1 0,-1 22 15,0-21-15,0 0 0,0 21 16,0-21-16,1 0 0,-1 0 0,-21-1 15,0 1-15,0 0 0,0 0 16,-21 21 0,-1 0-16,1 0 0,0 0 0,0 0 15,0 21-15,0 0 0,-1 0 16,-20 1-16,21 20 0,0-21 0,21 0 16,-21 22-16,21-22 0,-22 21 0,22-21 15,0 22-15,0-22 0,0 0 16,0 0-16,22 0 0,-1-21 15,0 21-15,0-21 0,21 0 0,-20 0 16,-1 0-16,0 0 0,0 0 16,0 0-16,22 0 0,-22 0 0,0 0 15,0-21-15,0 0 0,0 21 0,1-21 16,-1 0-16</inkml:trace>
  <inkml:trace contextRef="#ctx0" brushRef="#br1" timeOffset="158519.24">17081 5398 0,'0'0'0,"22"0"0,-22-22 16,21 22-16,-21-21 15,21 0-15,0 21 0,0-21 0,0 21 16,1 0-16,-1-21 0,0 21 16,0 0-16,0 0 0,0 0 0,1 0 15,-1 0-15,0 21 0,0 0 0,0 0 16,0 0-16,-21 1 0,0 20 15,0-21-15,0 21 0,0-20 0,0 20 16,0-21-16,0 21 0,-21-20 0,0-1 16,0 0-16,0 0 0,0 0 15,21 0-15,-22-21 0,22-21 32,0 0-17,22 0-15,-1 0 0,0 0 16,-21-22-16,21 22 0,0 0 0,0-21 15,-21 20-15,22-20 0,-22 21 16,21 0-16,-21 0 0,21-1 0,0 1 16,-21 0-16,21 0 0,0 21 15,-21-21-15,22 21 0,-1 0 0,0 0 16,0 0 0,0 0-1</inkml:trace>
  <inkml:trace contextRef="#ctx0" brushRef="#br1" timeOffset="159606.62">17822 5673 0,'-21'21'16,"42"-42"-16,-42 63 0,0-42 15,21 21-15,21-21 31,0-21-31,0 21 0,1-21 0,-1 0 16,21 0-16,-21-1 16,0 1-16,22 0 0,-22 0 0,21-21 15,-21 20-15,22-20 0,-22 0 16,0-1-16,0 1 0,0-21 0,1 20 16,-1-20-16,0 20 0,-21-20 0,21 21 15,-21-1-15,0 1 0,0 0 16,0 20-16,0 1 0,0 0 0,-21 21 15,0 21 1,0 0-16,21 1 0,-22 20 0,1 0 16,0 1-16,0-1 0,21 21 15,-21-20-15,0 20 0,-1-20 0,22-1 16,0 21-16,0-20 0,-21-1 16,21 0-16,0 1 0,0-22 15,0 21-15,21-21 0,-21 1 0,22 20 16,-1-42-16,0 21 0,21 0 15,1-21-15,-22 0 0,21 0 16,-21 0-16,22 0 0,-22-21 0,21 0 16,0 0-16,-20 0 0,20-1 0,-21 1 15,0 0-15,0-21 0,1 21 16,-1-22-16,0 22 0,-21 0 0,21 0 16,-21 0-16,0-1 15,0 44 1,-21-22-1,21 21-15,-21 0 0,21 0 16,0 0-16,-21 0 0,21 22 0,0-22 16,-22 0-16,22 21 0,0-20 0,0-1 15,0 0-15,0 0 0,22-21 16,-1 21-16,0-21 0,0 0 16,0 0-16,0 0 0,1 0 0,-1 0 15,0 0-15,21 0 0,-21-21 16,1 0-16,-1 0 0,0 0 0,0-1 15,0 1-15,0-21 0,-21 21 16,0-22-16,22 22 0,-1 0 16,-21 0-16,0 0 0,0 0 0,0 42 31,0 0-15,0 0-16,0 0 0,0 0 15,0 1-15,-21 20 0,21-21 16,-22 0-16,22 0 0,0 1 0,-21-1 15,21 0-15,0 0 16,0-42 15,0 0-31,0 0 16,0-1-16,0 1 16,0-21-16,0 21 0,21 0 0,-21-22 15,22 22-15,-1-21 0,0 21 16,0-22-16,0 22 0,22 0 0,-1 0 15,-21 0-15,21-1 0,1 1 0,-1 21 16,0 0-16,1 0 0,-1 0 16,-21 21-16,0 1 0,22-1 0,-43 42 15,0-20 1,0-22-16,0 21 0,0-21 0,0 0 16,-21 1-16,21-1 0,-22 0 0,1 0 15,0 0-15,21 0 0,-21 1 16,0-22-16,21 21 15,-21-21-15,42 0 32,0-21-32,0-1 15,21 22-15,-20-21 0,20 0 0</inkml:trace>
  <inkml:trace contextRef="#ctx0" brushRef="#br1" timeOffset="160255.25">20193 5313 0,'0'0'16,"0"-21"-16,0 0 0,0-1 0,0 1 16,0 0-16,-21 21 15,0 0-15,-1 0 0,1 0 16,0 0-16,-21 21 0,21 0 16,-22 1-16,22-1 0,-21 0 0,-1 0 15,22 0-15,0 0 0,-21 1 0,42-1 16,0 0-16,-21 0 0,21 0 15,0 0-15,21-21 0,21 22 16,-21-22-16,0 0 16,22 0-16,-22 0 0,0 0 0,21 0 15,-20-22-15,20 22 0,-21-21 0,0 0 16,22 21-16,-22-21 0,0 0 16,0 0-16,0-1 0,-21 1 15,21 0-15,-21 0 0,22 0 0,-22 0 16,0 42 15,-22 0-31,1 0 16,21 0-16,0 0 0,-21 22 15,0-22-15,0 21 0,0 1 0,21 20 16,-22-21-16,22 22 0,0-22 16,0 22-16,-21-1 0,21 1 0,0-1 15,0 1-15,0-1 0,0 1 0,-21-1 16,21 1-16,0-1 0,-21 22 15,21-22-15,-21 1 0,21-1 16,0 22-16,0-21 0,-21-22 0,-1 21 16,1 1-16,21-22 0,-21 22 0,21-22 15,-21 22-15,0-22 0,0 0 16,-1 1-16,1-22 0,0 0 0,0 0 16,-21 0-16,20 0 0,-20-21 0,21 0 15,0 0-15,0 0 0,-1 0 16,1-21-16,0 0 0,0 0 0,21 0 15,-21 0-15,21-22 0,0 22 0,0-21 16,0-1-16,0 22 0,0-21 16,0 0-16,0 20 0,0-20 15,0 0-15,21-1 0,-21 1 0,0 0 16,0-1-16,0 1 0,0 0 0,0-1 16,0-20-16</inkml:trace>
  <inkml:trace contextRef="#ctx0" brushRef="#br1" timeOffset="160517.1">19071 4868 0,'-21'-21'16,"0"21"-16,0 0 63,-1 0-48</inkml:trace>
  <inkml:trace contextRef="#ctx0" brushRef="#br1" timeOffset="160653.01">18013 5144 0,'0'0'0,"0"21"16,0 0-16,0 0 15,21-21-15</inkml:trace>
  <inkml:trace contextRef="#ctx0" brushRef="#br1" timeOffset="160740.97">18246 5228 0,'21'0'0,"-42"0"0,63 0 0,-21 0 0,21 0 16,1 0-16,-1 0 0,0 0 16,-20 0-16,20 0 0,0 0 0,1-21 15,-22 21-15,21-21 0,0 0 16,1 21-16,-22-21 0</inkml:trace>
  <inkml:trace contextRef="#ctx0" brushRef="#br1" timeOffset="161693.48">21315 5059 0,'0'0'0,"0"21"0,0 0 15,0 0-15,0 1 0,0-1 16,0 0-16,0 21 0,0-21 0,0 22 16,0-22-16,0 21 0,0-21 15,0 1-15,0 20 0,-21-21 0,-1 0 16,22 0-16,0 1 0,-21-1 0,21 0 15,-21-21-15,0 0 32,21-21-17,0 0-15,0-1 0,0 1 16,0 0-16,0 0 0,0 0 0,21 0 16,0-22-16,0 1 0,1 21 15,-1-22-15,21 22 0,-21-21 0,22 0 16,-22 20-16,21 1 0,0 0 15,-20 0-15,20 21 0,-21 0 0,0 0 16,22 0-16,-22 21 0,0 0 16,0 0-16,0 1 0,0-1 0,-21 21 15,0 0-15,0-20 0,0 20 0,0-21 16,0 21-16,0-20 16,0 20-16,0-21 0,0 0 0,0 0 15,0 1-15,0-1 0,-21 0 0,0-21 16,0 0-16,0 0 15,0 0 1,-1-21-16,22 0 16,0-1-16,0 1 0,0 0 15,0 0-15,22-21 0,-1 20 0,0-20 16,0 21-16,21-21 0,-20-1 16,-1 22-16,21-21 0,0 21 0,-20-22 15,20 22-15,0 0 0,1 21 16,-1 0-16,-21 0 0,21 0 15,1 0-15,-22 21 0,0 0 0,0 22 16,0-22-16,1 21 0,-22 0 16,0-20-16,0 20 0,0-21 0,0 21 15,-22-20-15,1 20 0,0-21 16,0 0-16,0 0 0,0 1 16,-1-1-16,1-21 0,0 0 15,21 21-15,0-42 16,21 21-1,0 0-15,1-21 0,-1-1 0,0 1 16</inkml:trace>
  <inkml:trace contextRef="#ctx0" brushRef="#br1" timeOffset="163798.26">23072 5165 0,'0'0'0,"0"-21"0,0-1 15,0 1-15,0 0 0,-22 0 0,1 0 16,-21 0-16,21-1 0,-22 1 16,22 21-16,-21 0 0,0 0 0,-1 0 15,1 0-15,0 21 0,-1 1 0,1-1 16,0 21-16,20-21 0,-20 22 16,0-1-16,21 0 0,-1 1 15,-20-1-15,42-21 0,-21 21 0,21 1 16,0-22-16,0 0 0,0 21 15,0-20-15,21-1 0,0-21 0,22 21 16,-22-21-16,21 0 0,0 0 16,1 0-16,-1 0 0,0 0 0,1 0 15,-1-21-15,0 0 0,1-1 0,-1 1 16,0 0-16,-20 0 0,20 0 16,-21-22-16,0 22 0,0-21 0,1 21 15,-1-22-15,-21 1 0,0 21 16,0-21-16,0 20 0,0 1 0,0 0 15,-21 42 17,21 0-32,-22 1 0,1-1 0,21 21 15,0 0-15,-21-20 0,0 20 0,21-21 16,0 21-16,0-20 0,0 20 16,0-21-16,0 0 0,21 0 0,0 1 15,0-1-15,1-21 0,20 21 16,0-21-16,1 0 0,-1 0 0,0 0 15,-21 0-15,22 0 0,-1-21 16,0 21-16,1-21 0,-22-1 16,21 1-16,-21 0 0,1 0 0,-1 0 15,0-22-15,-21 22 0,0-21 0,21 21 16,-21-22-16,21 22 0,-21-21 16,0 21-16,0 0 0,0 42 31,-21 0-31,0 0 0,0 0 15,21 0-15,-21 22 0,-1-22 0,22 21 16,-21-21-16,21 1 0,-21 20 16,0-21-16,21 0 0,0 0 0,0 1 15,0-1-15,-21 0 16,21 0-16,-21-21 16,21-21-1,0 0-15,0 0 16,21-1-16,0 1 0,0 0 15,0-21-15,0 21 0,1-1 0,-1-20 16,0 21-16,0-21 0,21 20 16,-20 1-16,-1 0 0,21 0 0,-21 0 15,0 21-15,1 0 0,-1 0 16,21 0-16,-21 0 0,0 21 0,-21 0 16,22 0-16,-22 0 0,0 1 0,21-1 15,-21 0-15,0 21 16,0-21-16,0 1 0,0-1 0,0 0 0,21 21 15,0-21-15,-21 1 0,21-1 16,0 0-16,1-21 16,-1 0-16,0 0 0,0 0 0,0 0 15,0 0-15,1 0 0,-1 0 16,0-21-16,0 21 0,0-21 0,0-1 16,1 1-16,-1 0 0,0 0 0,0-21 15,-21 20-15,21-20 0,0 0 16,1 21-16,-22-22 0,0 22 0,21 0 15,0 0-15,-21 0 0,0-1 16,0 44 0,0-1-1,-21 0-15,21 21 0,-21-21 16,-1 22-16,22-22 0,0 0 0,-21 21 16,21-20-16,0-1 0,0 0 15,0 0-15,0 0 0,0 0 0,0 1 16,0-1-16,21-21 0,1 0 0,-1 21 15,0-21-15,0 0 0,0 0 16,0 0-16,22 0 0,-22-21 0,21 21 16,-21-21-16,22-1 0,-1 22 0,-21-21 15,22 0-15,-22 0 0,0 0 16,0 0-16,0-22 0,0 22 16,-21 0-16,22 0 0,-22 0 15,21-1-15,-21 1 0,0 0 0,-21 42 31,-1 0-31,22 1 16,-21-1-16,21 0 0,-21 0 0,0 0 16,21 0-16,0 1 0,0-1 0,0 0 15,0 0-15,0 0 0,0 0 16,0 1-16,21-22 0,0 21 0,0 0 16,22-21-16,-1 0 0,-21 21 15,22-21-15,-1 0 0,0 0 0,1 0 16,-1 0-16,0 0 0,1-21 15,-1 0-15,-21 21 0,21-21 16,-20-1-16,20 1 0,-21 0 0,0-21 16,0 21-16,1-1 0,-22-20 0,21 21 15,-21-21-15,0 20 0,0 1 16,0 0-16,0 0 0,-21 0 0,-1 21 16,1 0-16,-21 0 15,21 0-15,0 21 0,-1-21 0,1 21 16,0 0-16,0 0 0,0 22 15,0-22-15,21 0 0,-22 0 16,22 0-16,-21 1 0,21-1 0,0 0 16,0 0-16,0 0 0,0 0 0,0 1 15,21-22-15,1 0 16,-1 0-16,0 0 0,0 0 16,0 0-16,0 0 0,1-22 15,-1 22-15,0-21 0,0 0 16,0 21-16,0-21 0,1 0 0,-22-22 15,21 22-15,0 0 0,-21 0 0,0 0 16,21 0-16,-21-1 0,21 1 16,-21 42 15,-21 1-31,0-1 16,21 21-16,0-21 0,0 0 0,0 1 15,-21-1-15,21 0 0,0 0 16,0 0-16,0 0 0,21 1 15,0-22-15,0 0 16,0 0-16,1 0 0,-1 0 16,21 0-16,-21 0 0,0 0 0,22 0 15,-22-22-15,21 1 0,-21 21 0,1-21 16,20 0-16,-21-21 0,0 20 16,0-20-16,1 21 0,-1-43 15,0 22-15,0 0 0,0-22 0,0 22 16,1-22-16,-1 22 0,0 0 15,-21-1-15,21 1 0,-21 21 0,0 0 16,0 0-16,0 42 16,-21 0-16,0 0 15,0 21-15,-1-20 0,1 20 16,0 0-16,0 1 0,0 20 0,0-21 16,-1 1-16,22-1 0,-21 0 0,21 1 15,0-22-15,0 21 0,0-21 16,0 1-16,0-1 0,0 0 0,21 0 15,1 0-15,-1-21 0,0 0 16,21 21-16,-21-21 0,22 0 0,-22 0 16,21 0-16,-21 0 0,22 0 15,-1-21-15,-21 21 0,22-21 16,-22 0-16,21 21 0,-21-21 0,0 21 16,1-21-16,-1-1 0,0 22 0,-21-21 15,-42 21 1,20 0-1</inkml:trace>
  <inkml:trace contextRef="#ctx0" brushRef="#br1" timeOffset="164957.17">2095 7281 0,'-21'-21'0,"42"42"0,-84-42 0,21 21 0,20 0 16,-20-21-16,21 21 0,0 0 16,-22 0-16,22 0 0,0 0 15,42 0 1,0 0-16,22-21 15,-1 21-15,22 0 0,-1 0 16,1 0-16,20-21 0,1 21 0,0 0 16,20-21-16,-20-1 0,0 22 15,-22 0-15,22 0 0,-22 0 0,1-21 16,-22 21-16,22 0 0,-22 0 16,-21 0-16,22 0 0,-22 0 15,0 0-15,-42 0 31,0 0-31,-1 21 0,-20-21 0,21 0 16,-21 0-16,20 0 0,-20 22 16,0-22-16</inkml:trace>
  <inkml:trace contextRef="#ctx0" brushRef="#br1" timeOffset="165245">2519 7197 0,'-64'0'31,"64"21"-15,-21 0-16,21 0 0,0 0 16,-21 22-16,21-22 0,0 21 15,0 1-15,0-1 0,0 0 0,0 22 16,0-22-16,0 22 0,0-22 16,-21 21-16,21-20 0,-21 20 0,-1-20 15,22 20-15,0-21 0,0 1 16,-21-1-16,21 0 0,0-20 0,0-1 15,0 0-15,0 0 0,21-21 32,1-21-17,-1 21-15,0-21 0,0-22 16,0 22-16,0-21 0,1 21 0</inkml:trace>
  <inkml:trace contextRef="#ctx0" brushRef="#br1" timeOffset="166305.39">2857 7832 0,'22'0'31,"-1"-21"-31,0-1 16,0 22-16,-21-21 0,21 21 15,0-21-15,-21 0 0,22 21 0,-22-21 16,21 0-16,-21-1 0,0 1 15,0 0-15,0 0 16,-21 21 0,-1 0-16,1 0 15,0 0-15,0 21 0,21 0 0,-21 0 16,0 1-16,-1-1 0,1 21 0,21-21 16,0 22-16,-21-1 0,21-21 15,-21 21-15,21-20 0,0 20 16,0-21-16,0 21 0,0-20 15,0-1-15,0 0 0,21-21 0,0 21 16,0-21-16,1 0 0,-1 0 0,0 0 16,21 0-16,-21-21 0,22 0 15,-22 21-15,21-21 0,1-1 0,-1-20 16,0 21-16,1 0 0,-1 0 16,0-22-16,1 22 0,-22 0 0,21-21 15,-21 20-15,0 1 0,1 0 16,-22 0-16,0 0 0,0 0 0,-22 21 31,1 0-15,0 21-16,21 0 0,0 0 15,-21 0-15,21 0 0,0 1 0,0 20 16,0-21-16,0 0 0,0 0 16,0 1-16,0 20 0,0-21 0,0 0 15,21 0-15,-21 1 0,0-1 16,21 0-16,-42-21 31,0 0-15,0 0-16,-22 0 0,22 0 15,0-21-15,0 21 0,-21-21 0,20 21 16,1 0-16,0-22 16,0 22-16,0 0 15,21 22 1,21-1-1,0-21-15,0 21 0,0-21 0,1 21 16,-1-21-16,21 0 0,-21 0 16,22 0-16,-22 0 0,21 0 0,0 0 15,1 0-15,-1 0 0,0-21 0,1 0 16,-1 21-16,0-21 0,1-22 16,-1 22-16,0 0 0,1 0 0,-22-22 15,21 22-15,-21-21 0,22 0 16,-22-1-16,0 1 0,0 0 15,0-1-15,-21-20 0,0 20 0,0-20 16,0-1-16,0 22 0,0-21 16,0 20-16,0 1 0,0 0 0,0 20 15,0 1-15,0 0 0,0 42 32,0 0-32,0 1 0,0 20 0,0 0 15,0 22-15,0-22 0,0 22 0,0-22 16,-21 21-16,21 1 0,-21-22 15,0 22-15,21-22 0,0 0 0,0 1 16,0-1-16,0 0 0,0 1 16,0-22-16,0 21 0,0-21 15,0 1-15,0-1 0,21-21 16,0 0-16,0 0 16,-21-21-16,22-1 15,-1 1-15,-21 0 0,21 0 16,-21 0-16,0-22 0,0 22 15,0 0-15,0-21 0</inkml:trace>
  <inkml:trace contextRef="#ctx0" brushRef="#br1" timeOffset="166498.28">3916 7599 0,'0'0'15,"21"0"16,0 0-31,0 0 0,0 0 16,1 0-16,-1-21 0,0 21 16,0-21-16,21 21 0,-20-22 0,-1 22 15,21-21-15,-21 0 0,43 21 0,-22-21 16,0 0-16,-20 21 0</inkml:trace>
  <inkml:trace contextRef="#ctx0" brushRef="#br1" timeOffset="166866.07">5228 7239 0,'0'0'0,"0"-21"0,0 0 0,0 0 16,0-1-16,0 1 0,0 0 0,0 0 15,0 0-15,-21 21 0,0-21 0,0 21 16,-1 0-16,1 0 0,-21 0 15,21 0-15,0 0 0,-22 0 0,22 0 16,-21 42-16,21-21 0,-1 0 16,-20 22-16,21-1 0,0 21 15,0-20-15,-1-1 0,1 22 0,0-1 16,0-21-16,21 22 0,-21-22 0,21 1 16,0 20-16,0-21 0,0-20 15,0 20-15,0 0 0,21-21 0,0 1 16,0-1-16,0 0 0,22 0 0,-22-21 15,21 0-15,-21 0 0,22 0 16,-1 0-16,-21 0 0,22 0 0,-1 0 16,-21 0-16,21-21 0,1 0 0,-1 0 15,-21 21-15,22-22 0,-1 1 16,0 0-16</inkml:trace>
  <inkml:trace contextRef="#ctx0" brushRef="#br1" timeOffset="168124.35">5651 7535 0,'0'0'15,"0"-21"-15,0 0 0,0-21 0,0 21 0,0-1 16,-21 22-16,0-21 0,0 0 16,0 21-16,0 0 0,-1 0 15,1 21-15,-21 0 0,21 1 0,0-1 16,-1 21-16,1-21 0,0 22 16,0-22-16,0 21 0,0 0 0,-1 1 15,1-1-15,21-21 0,0 22 16,-21-22-16,21 21 0,0-21 15,0 0-15,0 1 0,0-1 0,0 0 16,21-21-16,0 0 0,1 0 16,-1 0-16,0 0 0,21-21 15,-21 0-15,1 21 0,20-22 0,-21 1 16,0 0-16,22 0 0,-22-21 0,0 20 16,0 1-16,-21-21 0,21 21 15,-21-22-15,0 22 0,21-21 0,-21 21 16,0 0-16,0-1 0,0 1 0,0 0 15,0 42 17,-21 0-32,21 1 0,-21-1 15,21 0-15,0 0 0,0 21 0,0-20 16,0-1-16,0 21 0,0-21 16,0 0-16,0 1 0,0-1 0,0 0 15,0 0-15,21 0 0,0-21 0,-21 43 16,22-22-16,-1-21 0,21 0 15,-21-21-15,22-1 0,-22 22 0,21-21 16,-21 21-16,22-21 0,-1 0 16,0 0-16,-21 0 0,22-1 0,-22 1 0,21-21 15,-21 21-15,1-22 0,-1 22 16,-21-21-16,0 0 0,21 20 16,-21-20-16,0 21 0,0 0 0,0 0 15,0-1-15,0 44 31,0-1-31,0 0 0,0 0 0,0 21 16,0-20-16,0-1 0,0 21 16,0-21-16,21 0 0,-21 1 0,21 20 15,-21-21-15,21 0 0,1-21 0,-22 21 16,0 1-16,21-1 0,0-21 16,-21 21-16,0-42 46,0 0-46,-21 21 16,0-22-16,21 1 0,-22 21 0,22-21 16,-21 21-16,21-21 0,-21 21 15,0 0 1,21 21 0,0 0-16,0 0 0,0 1 15,0-1-15,0 0 16,21-21-16,0 21 15,0-21-15,1 0 0,-1 0 0,0 0 16,0 0-16,0 0 0,0 0 16,22 0-16,-1 0 0,-21-21 0,22 21 15,-1-21-15,0 0 0,1-1 16,-1 1-16,0 0 0,-21 0 0,22 0 16,-22 0-16,0-1 0,0-20 0,-21 21 15,0-21-15,0 20 0,0 1 16,0-21-16,0 21 0,0 0 0,0-1 15,-21 22 1,0 22-16,0-1 16,21 0-16,0 0 0,-21 0 15,-1 22-15,22-22 0,0 21 0,0-21 16,0 0-16,0 22 0,0-22 0,0 0 16,0 0-16,0 0 0,0 1 15,0-1-15,22 0 0,-1-21 0,0 0 16,0 21-16,0-21 0,22 0 0,-22 0 15,21 0-15,-21 0 0,22 0 16,-1-21-16,-21 0 0,21 21 0,-20-21 16,20-1-16,-21 1 0,0 0 0,0 0 15,1 0-15,-1 0 0,0-22 16,-21 22-16,0-21 0,0 21 0,0-22 16,0 22-16,0 0 0,0 0 0,0 0 15,-21 21-15,0 0 0,-1 0 31,22 21-31,-21 0 0,21 0 0,0 0 16,0 0-16,0 22 0,0-22 0,0 0 16,0 0-16,0 0 0,21 1 15,-21-1-15,22 0 0,-1 0 16</inkml:trace>
  <inkml:trace contextRef="#ctx0" brushRef="#br1" timeOffset="168222.29">6921 7811 0,'22'0'15</inkml:trace>
  <inkml:trace contextRef="#ctx0" brushRef="#br1" timeOffset="168689.02">8488 7430 0,'0'0'0,"21"-22"0,-21 1 0,0 0 16,0 42 15,0 0-31,0 1 15,0 20-15,0-21 0,-21 21 0,21 1 16,0-22-16,0 21 0,0 1 0,-21-22 16,21 21-16,0-21 0,-22 0 15,22 1-15,0-1 0,0 0 0,0 0 16,0 0-16,0-42 47,0 0-47,22 0 0,-1-22 15,-21 22-15,21 0 16,-21-21-16</inkml:trace>
  <inkml:trace contextRef="#ctx0" brushRef="#br1" timeOffset="169045.82">8509 7154 0,'0'0'0,"-21"0"15,0 0 1,21 22-16,0-1 15,0 0-15,0 0 16,0 0-16,21-21 16,0 0-16,0 0 0,0 0 15,0 0-15,1 0 16,-1 0-16,-21-21 0,21 0 0,0 21 16,-21-21-16,21 0 0,-21-1 0,0 1 15,0 0-15,0 0 16,-21 21-16,0-21 0,0 0 0,0 21 15,-1 0-15,1 0 0,0 0 16,0 0-16,0 0 0,0 0 16,21 21-16,-22 0 0,22 0 15,0 0-15,0 22 0,0-22 16,0 0-16,0 0 0,0 0 0,0 0 16,22 1-16,-1-1 0,0 0 15,0 0-15,0-21 16,22 0-16,-22 0 0,0 0 0,21 0 15</inkml:trace>
  <inkml:trace contextRef="#ctx0" brushRef="#br1" timeOffset="169553.53">9017 7345 0,'-21'21'15,"21"0"-15,-21-21 0,21 21 16,0 1-16,-22-1 0,22 21 15,-21-21-15,21 0 0,0 1 0,-21 20 16,21-21-16,0 0 0,0 22 16,0-22-16,0 0 0,0 0 0,0 0 15,0 0-15,0 1 0,0-1 16,0 0-16,0 0 16,0-42 15,0 0-16,0 0-15,0-1 0,0-20 0,0 21 16,0-21-16,21-1 0,0 1 16,1-22-16,-1 22 0,21 0 0,-21-22 15,22 22-15,-1 0 0,0-1 16,1 22-16,-1 0 0,-21 0 16,21 21-16,1 0 0,-22 0 0,0 21 15,0 0-15,0 0 0,1 0 0,-22 22 16,21-1-16,-21 0 0,0 1 15,0-1-15,0 0 0,0 1 0,-21-1 16,-1-21-16,1 22 0,0-22 0,21 0 16,0 0-16,-21 0 0,0 0 15,21 1-15,0-1 16,0-42 15,0-1-31,21 1 16,0 0-16,0-21 0,0 21 15,-21-22-15,22 22 0</inkml:trace>
  <inkml:trace contextRef="#ctx0" brushRef="#br1" timeOffset="169842.36">10054 6816 0,'0'-21'0,"0"42"0,0-64 0,0 22 15,0 0 1,-21 21-16,0 0 0,21 21 15,-21 0-15,21 1 0,0-1 0,-22 21 16,22-21-16,-21 22 0,21-1 16,-21 21-16,21-20 0,-21 20 15,21 1-15,0-22 0,-21 22 0,0-1 16,21-21-16,0 22 0,0-22 16,-22 1-16,22-22 0,0 21 0,0-21 15,0 22-15,0-22 0,0 0 16,0 0-16,22-21 15,-1 0 1,0 0-16,0-21 0,0 0 16,0 21-16,1-21 0,-1-1 15</inkml:trace>
  <inkml:trace contextRef="#ctx0" brushRef="#br1" timeOffset="170225.15">10350 7281 0,'0'64'16,"-21"-43"-16,21 0 0,-21 0 16,0 22-16,0-22 0,21 21 15,-21-21-15,21 22 0,-22-22 0,22 21 16,-21-21-16,21 1 0,0-1 0,0 0 16,21 0-16,1-21 0,-1 0 15,0 0-15,0 0 0,0 0 16,0 0-16,1 0 0,-1 0 0,21-21 15,-21 0-15,0 21 0,1-21 16,-1-1-16,-21 1 0,21 0 0,-21 0 16,21 0-16,-21-22 0,0 22 15,0-21-15,0 21 0,-21-22 0,0 22 16,21-21-16,-21 21 0,-1 0 0,1 21 16,0-22-16,0 22 0,0 0 15,0 0-15,-1 0 0,1 0 0,0 0 16,0 22-16,0-22 15,21 21-15</inkml:trace>
  <inkml:trace contextRef="#ctx0" brushRef="#br1" timeOffset="170481.45">9800 7197 0,'0'0'0,"-21"-21"32,21-1-32,21 22 0,0 0 0,22-21 0,-1 21 15,0 0-15,1-21 0,20 21 16,-21 0-16,22 0 0,-1-21 16,-20 21-16,20 0 0,-20 0 0,-1-21 15,21 21-15,-20 0 0,-22 0 16,21 0-16,-21 0 0,1 0 0,-44 0 31,1 0-15,0 0-16,0 0 15,21 21-15,-21-21 0</inkml:trace>
  <inkml:trace contextRef="#ctx0" brushRef="#br1" timeOffset="172350.2">12954 7472 0,'0'-21'16,"0"0"-16,21 21 0,0-22 15,0 22-15,-21-21 0,22 0 16,-1 0-16,0 21 0,0-21 0,0 0 16,-21-1-16,0 1 0,0 0 0,0-21 15,0 21-15,0-1 0,0 1 16,0 0-16,-21-21 0,0 21 16,-21-1-16,20 22 0,1-21 0,-21 21 0,21 0 15,-22 0-15,22 0 16,-21 0-16,0 21 0,20 1 0,-20-1 15,21 21-15,-21 0 0,-1 1 0,22 20 16,-21 1-16,21-1 0,-1 1 16,1-22-16,0 22 0,0-22 0,0 0 15,21 1-15,0-1 0,0 0 0,0-21 16,0 1-16,21-1 0,0-21 16,0 0-16,0 0 0,22 0 15,-22 0-15,0 0 0,21-21 0,-20 21 16,20-22-16,0-20 0,1 21 0,-22 0 15,21-22-15,0 22 16,-20-21-16,20 0 0,-21-1 0,0 1 16,0 0-16,1-22 0,-22 22 0,21-1 15,-21 1-15,0 0 0,0 21 16,0-1-16,0 1 0,0 0 0,-21 21 16,-1 0-16,1 21 0,21 0 15,0 1-15,0 20 0,-21-21 16,21 21-16,-21 22 0,21-22 15,0 1-15,0-1 0,0 0 0,0 1 0,0-22 16,0 21-16,0-21 16,21 0-16,0 1 0,0-1 0,1 0 15,-1-21-15,0 0 0,21 0 0,-21 0 16,22 0-16,-22 0 0,21 0 16,1 0-16,-22-21 0,21 0 0,-21-1 15,22 1-15,-22 0 0,21 0 0,-21-21 16,0 20-16,1-20 0,-1 0 15,-21-1-15,0 22 0,21-21 0,-21 0 16,0 20-16,0-20 0,0 21 0,0 0 16,0 42-1,-21 0-15,0 0 16,21 0-16,0 1 0,0 20 16,-22-21-16,22 21 0,0 1 15,0-22-15,0 21 0,0-21 0,0 1 16,0 20-16,0-21 0,0 0 0,22-21 15,-22 21-15,21 1 0,0-22 16,0 0-16,0 0 0,0 0 0,22 0 16,-22 0-16,0 0 0,21-22 0,-20 1 15,-1 0-15,21 21 0,-21-21 0,0 0 16,1 0-16,20-22 0,-42 22 16,21 0-16,0-21 0,-21 20 0,0-20 15,0 21-15,0-21 0,0 20 0,0 1 16,0 0-16,0 0 15,-21 21 1,0 0-16,21 21 0,-21 0 0,21 0 16,0 1-16,-21 20 0,21-21 15,0 21-15,-22 1 0,22-22 0,0 21 16,0-21-16,0 22 0,0-22 0,0 0 16,0 0-16,22 0 0,-1-21 15,0 22-15,0-22 0,0 21 0,0-21 16,1 0-16,20 0 0,-21 0 0,21 0 15,-20-21-15,20-1 0,0 1 16,-21 21-16,22-21 0,-1-21 16,-21 21-16,22-22 0,-1 22 0,-21-42 15,21 20-15,-20 1 0,-1-22 16,0 1-16,0-1 0,0 1 16,0-1-16,-21 1 0,0-1 0,22 1 0,-22 21 15,0-22-15,21 22 0,-21-1 16,0 1-16,0 0 0,0 21 0,-21 21 31,-1 21-31,22 21 0,0 0 16,-21 1-16,0-1 0,21 22 0,0-1 15,-21 1-15,0-1 0,21 1 16,-21-1-16,21 1 0,-22-1 0,22 1 16,0-22-16,0 0 0,0 22 15,0-43-15,0 21 0,0 1 0,22-22 16,-1 0-16,0 0 0,0-21 15,0 0-15,0 21 0,1-21 0,-1 0 16,21 0-16,-21 0 0,0-21 0,1 21 16,20-21-16,-21 0 0,21 0 15,-20-1-15,20 1 0,-21-21 16,0 21-16,0 0 0,1-22 0,-1 22 16,0-21-16,-21 21 0,0-22 0,0 1 15,0 63 16,0 0-31,0 0 16,-21 22-16,21-22 0,0 21 0,0-21 16,0 1-16,0 20 0,-21-21 0,21 0 15,0 0-15,0 1 0,0-1 0,0 0 16,21-21-16,0 0 0,-21 21 16,21-21-16,0 0 0,0 0 0,1 0 15,20 0-15,-21 0 0,0-21 0,22 21 16,-22-21-16,0 0 0,21-1 15,-21 1-15,1 0 0,-1 0 16,0-21-16,-21 20 0,0-20 0,0 0 16,0 21-16,0-22 0,0 1 15,0 0-15,-21 20 0,0 1 0,-1 0 16,1 0-16,0 0 0,0 21 0,0 0 16,0 0-16,-22 0 0,22 0 0,0 0 15,0 0-15,0 21 0,-1 0 16,1-21-16,0 21 0,0-21 0,21 21 15,-21 1-15,21-1 16,-21-21 0</inkml:trace>
  <inkml:trace contextRef="#ctx0" brushRef="#br1" timeOffset="172574.08">14647 7027 0,'0'0'0,"21"0"31,22 0-31,-22 0 0,21 0 0,-21 0 16,43 0-16,-22 0 0,1 0 0,20 0 16,1-21-16,-1 21 0,1-21 15,-22 21-15,21 0 0,-20 0 0,-1-21 16,0 21-16,-20 0 0,-1 0 15,0 0-15,0-21 0,-21 0 16</inkml:trace>
  <inkml:trace contextRef="#ctx0" brushRef="#br1" timeOffset="173440.57">15981 7176 0,'0'0'16,"0"-22"-16,0 1 0,-21 21 0,21-21 15,-22 21 1,1 0 0,21 21-16,0 0 0,0 22 0,-21-22 15,21 21-15,0 1 0,-21-1 16,21 0-16,0 1 0,0-1 0,-21 0 15,21 1-15,-21-1 0,21-21 0,0 0 16,0 0-16,0 1 0,0-1 16,0 0-16,0-42 31,0 0-15,0-1-16,0 1 0,0 0 0,0-21 15,0 21-15,0-22 0,0 1 16,21 0-16,0-1 0,-21 1 15,21-22-15,0 22 0,0 0 0,22 21 16,-22-22-16,21 22 0,-21 0 0,22 0 16,-1 21-16,0 0 0,1 0 0,-1 0 15,0 21-15,1 0 0,-1 0 16,-21 22-16,22-22 0,-22 21 0,0 0 16,0-20-16,-21 20 0,0 0 0,0 1 15,0-22-15,0 21 0,0-21 16,0 0-16,0 1 0,-21-1 0,0 0 15,0 0-15,-1-21 0,1 0 16,0 0 0,21-21-1,0 0-15,0 0 0,0-1 16,21-20-16,0 21 0,1-21 16,20-1-16,-21 1 0,21 0 0,1-1 15,-22 1-15,21 21 0,1-22 0,-1 22 16,0 0-16,1 0 0,-1 21 15,0 0-15,1 0 0,-22 0 0,21 21 16,-21 0-16,0 0 0,1 1 0,-1 20 16,-21-21-16,0 21 0,0 1 15,0-22-15,0 21 0,0-21 0,-21 22 16,21-22-16,-22 21 0,1-21 16,0 1-16,21-1 15,-21 0-15,42-21 31,0-21-31,0 21 0,1-21 16,20-1-16</inkml:trace>
  <inkml:trace contextRef="#ctx0" brushRef="#br1" timeOffset="175110.81">17865 7112 0,'0'0'0,"0"-21"0,0 0 15,-22 21-15,1-21 0,0 21 16,-21-22-16,21 22 0,-1 0 0,-20 0 16,0 0-16,-1 22 0,22-1 15,-21 0-15,0 21 0,-1 1 0,22-22 16,-21 21-16,21 0 0,-22 1 0,22-1 16,0 0-16,0 1 0,21-1 15,0-21-15,0 22 0,0-22 0,0 0 16,21 0-16,0-21 0,0 21 0,22-21 15,-22 0-15,21 0 0,0 0 16,-20 0-16,20 0 0,0-21 0,-21 0 16,22 21-16,-22-21 0,21 0 15,-21-1-15,1-20 0,-1 21 0,0-21 16,-21 20-16,0-20 0,21 0 16,-21-1-16,21 1 0,-21 0 0,0-1 15,0 22-15,0 0 0,0 0 0,0 0 16,0 42-1,0 0-15,0 0 16,0 22-16,0-22 0,0 21 0,0 0 16,0 1-16,0-1 0,0 0 15,0-20-15,0 20 0,0-21 0,0 0 16,0 0-16,21 1 0,1-1 16,-1 0-16,21-21 15,-21 0-15,0 0 0,1 0 0,20 0 16,-21 0-16,0-21 0,22 21 0,-22-21 15,21-1-15,-21 1 0,22 0 16,-22-21-16,21-1 0,-21 1 0,0 0 16,1-1-16,-1-20 0,0 21 0,-21-22 15,21 1-15,-21-1 0,21 22 16,-21-22-16,21 1 0,-21 20 0,0 1 16,0 21-16,0-21 0,-21 42 15,0 0 1,0 21-16,0 21 0,0-21 15,-1 22-15,22-1 0,-21 21 0,0-20 16,21 20-16,-21-20 0,21 20 16,0 1-16,0-22 0,0 21 0,0-20 15,0-1-15,0 0 0,0 1 0,21-22 16,0 21-16,-21-21 0,43 1 16,-22-1-16,0-21 0,0 0 0,0 0 15,22 0-15,-22 0 0,0 0 0,21 0 16,-21 0-16,22-21 0,-22-1 15,21 1-15,-21 0 0,22 0 16,-22-21-16,0 20 0,21-20 0,-20 0 16,-1 21-16,-21-22 0,21 22 15,0-21-15,-21 21 0,0-1 0,0 44 32,0 20-17,0-21-15,-21 0 0,0 22 0,21-22 16,0 21-16,0-21 0,0 22 0,-21-22 15,21 0-15,0 0 0,0 0 16,0 0-16,21 1 0,0-22 16,0 0-16,21 0 0,-20 0 15,-1 0-15,21-22 0,-21 22 16,22-21-16,-1 0 0,-21 0 0,21 0 16,-20 0-16,20-1 0,-21 1 15,0 0-15,0-21 0,1 21 16,-22-1-16,0 1 0,0 0 0,-22 42 31,1 0-15,21 1-16,-21-1 0,21 0 0,0 0 15,-21 0-15,21 22 0,0-22 0,0 0 16,0 0-16,0 0 16,21-21-16,0 21 15,22-21-15,-1 0 0,-21 0 16,0 0-16,0 0 0,1-21 0,-22 0 15,21 21-15,0-21 16,-21 0-16,0 0 0,0-1 0,0 1 16,0 0-16,0 0 0,0-21 0,0 20 15,-21 1-15,21 0 0,-21 0 16,-1 0-16,1 21 0,0 0 0,21-21 16,-21 21-16,0 0 0,42-22 31,21 22-16,-21 0-15,1-21 0,-1 0 16,21 21-16,-21 0 0,22-21 0,-1 21 16,-21 0-16,21 0 0,-20 0 15,20 0-15,-21 0 0,0 0 0,0 21 16,1 0-16,-22 0 0,0 1 16,0-1-16,0 21 0,21-21 0,-21 22 15,0-22-15,0 0 0,0 21 0,0-21 16,0 1-16,0-1 0,0 0 15,0 0-15,0 0 0,0 0 16,-21-21-16,-1 0 47,22-21-47,0 0 0,0 0 16,0 0-16,0 0 15,22-22-15,-22 22 0,21-21 0,0-1 16,0 1-16,21 0 0,-20-1 0,-1 22 15,21-21-15,0 21 0,-20 0 16,20-1-16,-21 22 0,0 0 0,0 0 16,1 0-16,-1 0 0,0 22 0,-21-1 15,21 21-15,-21-21 0,0 22 16,0-22-16,0 21 0,0-21 0,0 22 16,-21-22-16,0 0 0,21 21 0,-21-21 15,21 1-15,0-1 0,-22-21 16,22 21-16,-21 0 0,0-21 15,0 0 1,0-21 0,0 0-1,21 0-15,-22-1 0,1 1 0,21 0 16</inkml:trace>
  <inkml:trace contextRef="#ctx0" brushRef="#br1" timeOffset="175288.7">19685 6752 0,'0'0'0,"-21"-21"16,0 21-16,-1 0 0,1 0 15,0 0 1,0 0 15,0 0-31,0 0 16,-1-21-16</inkml:trace>
  <inkml:trace contextRef="#ctx0" brushRef="#br1" timeOffset="175478.6">18246 6879 0,'-43'0'0,"86"0"0,-86 21 0,43 1 15,-21-22-15,21 21 16,21-21-16,0 0 15,1 0-15,20 0 0,-21 0 0,21 0 16,1 0-16,-1 0 0,0 0 16,1-21-16,-1-1 0,0 22 0,1-21 15,-22 21-15,21-21 0</inkml:trace>
  <inkml:trace contextRef="#ctx0" brushRef="#br1" timeOffset="177791.17">21696 6985 0,'0'0'0,"-21"0"16,42-21-1,0 21-15,0-21 16,0 0-16,22 21 0,-22-22 0,21 1 15,-21 0-15,22 0 0,-22 0 16,21 0-16,-21-1 0,0-20 0,-21 21 16,0-21-16,0 20 0,0-20 0,0 21 15,-21-21-15,0-1 0,0 22 16,0 0-16,-22 0 0,1 0 16,0 21-16,-1 0 0,-20 0 15,21 0-15,-1 0 0,-20 21 0,20 0 16,1 0-16,21 21 0,-21-20 0,20 20 15,1-21-15,21 21 0,0-20 16,0 20-16,0 0 0,0-21 0,21 22 16,1-22-16,20 21 0,-21-21 15,21 22-15,-20-22 0,20 21 0,0 1 16,1-22-16,-1 21 0,0 0 16,-21 1-16,22-1 0,-22 0 0,0-20 15,0 20-15,0 0 0,-21-21 0,0 22 16,0-22-16,0 0 0,-21 0 15,-21 0-15,21 1 0,-22-22 16,-20 21-16,21-21 0,-22 0 0,1 0 16,20 0-16,-20 0 0,-1 0 0,22 0 15,-22-21-15,22 21 0,0-22 16,-1 1-16,22 0 0,0 0 0,0-21 16,0 20-16,21-20 0,0 0 0,0-1 15,0 1-15,0 0 0,0 21 16,0-22-16,0 22 0,21 0 0,0 21 15,0-21-15,0 21 16,1 0-16,-1 21 0,0 0 0,0 0 16,0 0-16,-21 22 0,21-22 15,1 21-15,-1 1 0,0-22 16,-21 21-16,21 0 0,0-20 0,0-1 16,1 0-16,-1 0 0,0 0 0,0 0 15,0-21-15,22 0 0,-22 0 16,21 0-16,-21 0 0,0 0 0,22 0 15,-22 0-15,21-21 0,-21 21 0,1-21 16,20 0-16,-21 0 0,0-22 16,0 22-16,1-21 0,-1 0 0,0-1 15,0 1-15,0 0 0,0-1 16,22 1-16,-22 0 0,0 20 0,0 1 16,0 0-16,-21 0 0,22 0 15,-1 21-15,0 0 0,-21 21 16,0 0-16,0 0 15,0 0-15,0 1 0,0-1 16,0 0-16,0 0 16,0 0-16,0 0 15,0-42 17,0 0-32,0 0 15,0 0-15,0 0 16,0-1-16,0 1 0,0 0 0,0 0 15,0 0-15,0 0 16,-21 21 0,0 0-16,-1 0 0,1 21 15,21 0-15,-21 0 0,0 0 16,0 22-16,21-22 0,-21 21 16,-1-21-16,1 22 0,21-1 0,0 0 15,-21 1-15,21-22 0,0 21 16,0-21-16,0 22 0,0-22 0,0 0 15,21 0-15,0-21 0,1 21 0,-1-21 16,0 0-16,21 0 0,-21 0 16,1 0-16,20 0 0,0 0 15,-21 0-15,22-21 0,-1 0 0,0 0 16,1 0-16,-1-1 0,0-20 16,-20 0-16,20 21 0,-21-22 15,0 1-15,0 0 0,1-1 0,-22 22 0,0-21 16,0 21-16,0-1 0,0 1 15,-22 21-15,1 0 0,0 0 0,0 0 16,-21 0-16,20 0 0,1 21 0,0 1 16,0-1-16,21 0 0,0 0 15,0 0-15,0 22 0,0-22 0,0 0 16,0 0-16,0 0 0,21 0 16,0 1-16,0-22 0,-21 21 15,22 0-15,-1-21 0,0 21 0,0-21 16,-21 21-16,21-21 0,0 0 15,1 0-15,-22 21 0,21-21 16,0 0-16,0 22 0,0-22 16,0 0-1,1 0-15,-1 0 0,0 0 16,0 0-16,0-22 0,0 22 0,22-21 16,-22 21-16,0-21 0,0 0 15,0 0-15,1 0 0,-1-1 16,0-20-16,0 21 0,0 0 0,0 0 15,1-22-15,-22 22 0,0 0 16,21 0-16,-21 0 0,21 21 16,-21 21-1,0 0 1,0 0-16,-21 0 0,21 0 0,0 1 16,-21-1-16,21 21 0,0-21 15,0 0-15,0 1 0,0-1 0,0 0 16,0 0-16,21 0 0,0-21 15,0 0-15,0 0 0,0 0 16,1 0-16,20 0 0,-21 0 0,0 0 16,0 0-16,1-21 0,-1 0 0,0 0 15,0 0-15,0-1 16,0 1-16,1 0 0,-22-21 0,21 21 16,-21-22-16,21 22 0,0 0 0,-21-21 15,0 20-15,0 1 0,0 42 31,0 1-31,-21-1 16,0 21-16,21 0 0,-21 1 16,-1-1-16,1 22 0,0-22 0,0 0 15,0 22-15,0-22 0,-1 22 16,1-22-16,21 21 0,0-20 16,-21-1-16,21 0 0,-21 1 0,21-1 15,-21 0-15,21 1 0,-21-1 0,21 0 16,0-20-16,0 20 0,0-21 15,0 0-15,-22 0 0,22 1 0,0-1 16,0-42 15,0-1-31,0 1 16,0 0-16,22 21 0,-22-42 0,0-1 16,0 22-16,21-21 0,-21-22 15,21 22-15,-21 0 0,21-22 0,-21 1 16,0-1-16,21-20 0,0 20 15,1 1-15,-22-22 0,21 21 0,0 1 16,0 21-16,21-22 0,-20 22 0,20-1 16,-21 1-16,21 21 0,1-21 15,-22 20-15,21 22 0,1-21 0,-22 21 16,0 0-16,21 0 0,-21 0 0,-21 21 16,0 1-16,22-1 0,-22 0 15,0 21-15,0-21 0,0 22 0,-22-1 16,1-21-16,0 22 0,-21-22 15,21 21-15,-1-21 0,-20 0 16,21 1-16,-21-1 0,20 0 0,1-21 16,0 0-16,0 21 0,0-21 0,21-21 47,0 0-47,0 0 15,21-1-15,0 1 0,0 0 0,-21 0 16,21 0-16,22 0 0</inkml:trace>
  <inkml:trace contextRef="#ctx0" brushRef="#br1" timeOffset="178116.99">24278 6498 0,'21'-21'0,"-42"42"0,42-63 0,-21 63 31,0 0-31,0 22 15,0-22-15,-21 21 0,0 0 0,0 1 16,0-1-16,21 0 0,-22 1 16,1-1-16,21 0 0,-21 1 0,21-1 15,-21 0-15,21 1 0,0-1 0,0 0 16,0 1-16,0-22 0,0 0 16,0 0-16,0 0 0,0 1 0,21-1 15,0-21-15,0 0 0,1 0 0,-1 0 16,0 0-16,0 0 15,21 0-15,-20-21 0,-1-1 0,0 22 16,21-21-16,-21 0 0,1 0 0,-1 0 16,0 0-16,0-1 0,-21 1 15,0 0-15,21 0 0,-21 0 0,0-22 16,0 22-16</inkml:trace>
  <inkml:trace contextRef="#ctx0" brushRef="#br1" timeOffset="178349.85">24088 6858 0,'21'0'15,"0"0"-15,0 0 16,0 0-16,0 0 0,1-21 0,20 21 16,-21 0-16,0 0 0,22-21 15,-22 21-15,21 0 0,-21 0 0,0 0 16,22-21-16,-22 21 0,0 0 15,-21-22 1,-21 1 0,0 21-16,-22-21 0,22 21 15</inkml:trace>
  <inkml:trace contextRef="#ctx0" brushRef="#br1" timeOffset="178557.74">23326 6689 0,'0'0'0,"-22"0"0,1 0 0,0-21 16,0 21-16,0 0 15,0 0 17,21 21-17,-22 0 1,1-21-16,0 21 0,0-21 15,0 21-15,0-21 0,-22 21 0</inkml:trace>
  <inkml:trace contextRef="#ctx0" brushRef="#br1" timeOffset="181808.8">3683 8996 0,'0'0'0,"-21"-21"0,0 21 15,-1 0 1,22 21 0,0 21-16,0-21 15,0 22-15,0-1 0,0 0 0,0 1 16,0 20-16,0-20 0,22 20 15,-22-21-15,0 22 0,0-1 0,21-20 16,-21 20-16,21-20 0,-21-1 0,21 0 16,-21 1-16,21-22 0,0 0 15,-21 0-15,22 0 0,-1-21 0,0 0 16,0 0-16,0 0 0,22 0 16,-22 0-16,0-21 0,0 0 0,21-21 15,-20 20-15,20-20 0,-21 0 0,21-1 16,-20 1-16,20 0 0,-21-22 15,21 22-15,-20-22 0,-1 22 16,0-21-16,0-1 0,0 1 0,-21 20 16,0-20-16,21 20 0,-21 1 15,0 0-15,0 21 0,0-1 0,0 1 16,0 0-16,-21 21 16,21 21-16,0 0 0,0 22 15,0-22-15,0 21 0,0 1 16,0 20-16,0-21 0,0 22 0,0-22 15,0 22-15,0-22 0,0 22 16,0-22-16,0 0 0,0 1 0,0-1 16,0 0-16,21-21 0,-21 22 15,22-22-15,-1-21 0,0 21 16,0-21-16,0 0 0,22 0 0,-22 0 16,0 0-16,21-21 0,-21 0 0,22 0 15,-22-1-15,21 1 0,-21-21 16,22 21-16,-22-22 0,21 1 0,-21 0 15,1-1-15,-1 22 0,0-21 0,0 0 16,-21 20-16,0-20 0,0 21 16,0 0-16,0 0 0,0-1 0,-21 22 15,0 0 1,21 22-16,-21-1 0,21 0 16,0 0-16,0 21 0,0-20 15,0-1-15,0 21 0,21-21 16,0 0-16,0 22 0,-21-22 0,21 0 15,0 0-15,1 0 0,-1 1 0,-21-1 16,21 0-16,-21 0 0,21 0 16,-21 0-16,-21-21 31,0 0-15,0-21-16,-1 21 0,1-21 15,0 0-15,0 0 0,0 0 16,0-1-16,-1 22 0,22-21 15,-21 0-15,0 21 0,21 21 32,0 0-32,0 1 0,0-1 15,0 0-15,21 0 0,-21 0 0,21 0 16,1 1-16,-1-1 0,0-21 0,0 21 16,0 0-16,0-21 0,1 0 15,-1 0-15,0 0 0,21 0 0,-21 0 16,1-21-16,20 0 0,-21 0 15,21-1-15,1 1 0,-1 0 0,0 0 16,1-21-16,-22 20 0,21 1 16,-21-21-16,22 21 0,-22-22 0,-21 22 15,0 0-15,21-21 0,-21 21 16,0-1-16,0 1 0,0 0 0,-21 21 31,21 21-15,-21 0-16,21 1 0,0 20 0,0-21 15,0 21-15,0 1 0,0-22 16,0 21-16,0 1 0,0-22 0,21 21 16,-21-21-16,42 0 0,-21 1 0,1-1 15,-1-21-15,21 0 0,0 0 16,1 0-16,-1 0 0,0 0 16,-20 0-16,20-21 0,0-1 0,1 1 15,-1 0-15,-21 0 0,21 0 16,-20 0-16,-1-1 0,0-20 0,0 21 15,-21 0-15,0 0 0,0-22 0,0 22 16,0 0-16,0 0 0,0 0 16,0-1-16,0 1 0,-21 21 0,0 0 15,21 21 1,0 1-16,0-1 0,0 0 16,0 0-16,0 0 0,0 22 15,-21-22-15,21 21 0,0-21 0,0 22 16,0-22-16,0 0 0,0 0 15,0 0-15,0 0 0,0 1 16,0-44 15,0 1-31,0 0 16,0 0-16,0 0 0,0 0 0,0-22 16,0 22-16,0 0 0,21-21 0,0 20 15,-21-20-15,21 21 0,-21 0 16,21-22-16,0 43 0,-21-21 0,0 0 15,22 21-15,-1 0 0,0 0 0,0 21 16,-21 0-16,21 1 16,-21-1-16,21 0 0,1 0 15,-22 21-15,21-20 0,0-1 0,-21 21 16,21-21-16,0 0 0,0 1 0,1-1 16,-1 0-16,21 0 0,-21-21 15,0 0-15,1 21 0,20-21 0,-21 0 16,0 0-16,0 0 0,1 0 0,-1-21 15,0 0-15,0 21 0,0-21 16,-21 0-16,21-1 0,1 1 0,-22 0 16,21-21-16,0 21 0,0-1 0,0-20 15,0 0-15,-21 21 0,22-22 16,20 1-16,-21 21 0,0-22 16,0 22-16,22-21 0,-22 21 0,0 21 15,21-21-15,-20 21 0,20 0 16,-21 0-16,21 0 0,-20 21 0,-1-21 15,0 21-15,0 0 0,0 0 0,0 22 16,1-22-16,-22 0 0,0 0 16,0 0-16,0 0 0,0 1 0,0-1 15,0 0-15,0 0 0,21-21 47,-21-21-47,0 0 16,0 0-16,0-1 0,0 1 15,0 0-15,0 0 0,0 0 16,0-22-16,-21 22 0,-1 0 16,1 0-16,0 0 0,0 0 0,0 21 15,0 0-15,-22 0 16,22 0-16,0 0 0,0 21 0,0 21 16,-1-21-16,1 0 0,-21 22 0,21-1 15,0-21-15,-1 22 0,1-1 0,0 0 16,0-21-16,0 22 0,21-1 15,0-21-15,0 0 0,0 1 16,0-1-16,0 0 0,0 0 0,21-21 16,0 0-16,0 0 0,0 0 15,22 0-15,-22 0 0,0-21 16,0 0-16,22 0 0,-22-1 0,0 1 16,21 0-16,-21 0 0,1 0 15,-1 0-15,0-1 0,0-20 0,-21 21 16,0 0-16,21 0 0,-21-1 0,0-20 15,0 21-15,0 0 0,0 0 0,0-1 16,0 44 15,0-1-15,0 0-16,0 0 0,0 0 16,0 0-16,0 1 0,0 20 15,0-21-15,0 21 0,0-20 0,0 20 16,0 0-16,0 22 0,0-22 15,0 0-15,0 22 0,21-22 0,-21 1 16,22 20-16,-1 1 0,-21-22 0,0 21 16,21 1-16,-21-1 0,21-20 0,-21 20 15,0 22-15,0-22 0,21 1 16,-21-1-16,0 1 0,21-1 0,-21 1 16,0-1-16,0-20 0,0 20 0,0 1 15,0-1-15,0-20 0,-21 20 16,0 1-16,0-22 0,0 0 15,0 1-15,-1-22 0,1 21 0,-21-21 16,21 0-16,0 1 0,-22-22 0,22 0 16,0 0-16,-21 0 0,20 0 0,1-22 15,-21 1-15,0 0 0,20-21 0,22-1 16,-42 1-16,84-64 16,-42 43-16,-42-1 0,0 1 0,63-1 15,-21-20-15,42-1 0,-42 0 0,0 1 16,-21-22-16,21 21 0,0 0 0,0 1 15,0 20-15,0-63 0,21 64 16,0-1-16,1 22 0,-1 0 16,0-1-16,0 1 0,0 21 15,0 0-15,1-22 0,-1 22 0,0 0 16,0 0-16,0 0 0,0 21 16,1-22-16,-1 1 0,0 21 0,-21-21 15,21 21-15,0-21 0,-21 0 16,-21 0-1,0 21-15,0 0 0</inkml:trace>
  <inkml:trace contextRef="#ctx0" brushRef="#br1" timeOffset="182499.43">5757 8932 0,'0'0'0,"0"22"0,0-1 16,21-21 0,1 0-1,-1-21-15,0 21 16,-21-22-16,0 1 0,0 0 15,0 0 1,-21 21 15,0 0-31,-1 0 0,1 0 0,21 21 16,0 0-16,-21-21 0,21 21 16,-21-21-16,21 22 0,0-1 15,0 0 1,21-21 31,0 0-47,0 0 15,1 0 1</inkml:trace>
  <inkml:trace contextRef="#ctx0" brushRef="#br1" timeOffset="184557.11">9461 9038 0,'0'0'0,"22"0"0,-1-21 0,-21 0 15,21 0-15,0 0 16,-21-1-16,21 1 0,-21 0 16,0 0-16,0 0 0,0 0 0,0-22 15,0 22-15,-21 0 0,0 0 16,0 0-16,0-1 0,-1 1 0,1 0 16,-21 21-16,21 0 0,-22 0 0,22 0 15,-21 0-15,21 0 0,-22 21 16,22 0-16,-21 1 0,21 20 0,0 0 15,-1 1-15,1-1 0,0 0 0,0 22 16,0-1-16,21-20 16,0-1-16,0 21 0,0-20 0,0-22 15,0 21-15,0 1 0,0-22 0,0 0 16,21 0-16,0 0 0,0-21 16,0 0-16,1 0 0,20 0 0,-21 0 15,0-21-15,22 21 0,-22-21 0,21 0 16,-21-22-16,0 22 0,22 0 15,-22-21-15,0 21 0,0-22 0,0 1 16,1 0-16,-22 20 0,21-20 0,-21 0 16,0 21-16,0-22 0,0 22 15,0 0-15,0 0 0,0 42 32,0 21-32,0-21 0,0 22 15,0-1-15,0 0 0,0 1 0,0-1 16,0-21-16,0 22 0,0-1 0,21 0 15,0-21-15,-21 22 0,21-22 16,0 0-16,1 0 0,-1-21 0,0 21 16,21-21-16,-21 0 0,1 0 0,20 0 15,-21 0-15,21-21 0,-20 0 16,20 21-16,0-21 0,-21 0 16,22 0-16,-1-22 0,-21 22 0,22 0 15,-22-21-15,0-1 0,0 22 0,0-21 16,0-1-16,-21 22 0,0-21 15,0 21-15,0 0 0,0-1 16,0 44 0,-21-1-16,21 0 0,-21 0 15,21 0-15,0 22 0,0-22 0,0 21 16,0-21-16,0 22 0,0-22 0,0 21 16,0-21-16,0 0 0,0 22 15,0-22-15,21 0 0,0-21 16,1 0-16,-1 0 0,0 0 15,0 0-15,21 0 0,-20 0 16,-1-21-16,0 0 0,0 21 0,0-21 16,0-1-16,1 1 0,-1 0 15,0 0-15,0-21 0,-21 20 0,0 1 16,21-21-16,-21 21 0,0 0 16,0-1-16,0-20 0,0 21 0,0 0 15,0 0 1,-21 42-1,21 0-15,0 0 0,0 0 0,0 0 16,-21 22-16,21-22 0,0 21 16,0-21-16,0 22 0,0-22 0,0 0 15,0 0-15,0 0 0,21 1 0,0-1 16,0 0-16,1 0 0,-1-21 0,0 0 16,21 0-16,1 0 15,-22 0-15,21 0 0,0 0 0,1 0 16,-1-21-16,0 21 0,22-21 0,-22 0 15,1-1-15,-1-20 0,0 21 16,1-21-16,-1 20 0,-21-20 0,21 0 16,-20-22-16,-1 22 0,-21-22 15,21 1-15,-21 21 0,21-22 0,-21 1 16,21 20-16,-21 1 0,0 0 0,0-1 16,0 22-16,0 0 0,0 0 0,0 0 15,-21 42 1,0 0-16,21 0 15,-21 21-15,21 1 0,0-1 0,-21 0 16,21 1-16,0 20 0,-22-20 0,22 20 16,0-21-16,0 22 0,0-22 15,0 1-15,0-1 0,0 0 0,0-21 16,0 22-16,0-22 0,22 0 0,-1 0 16,0 0-16,0-21 0,0 0 0,0 0 15,1 0-15,20 0 0,-21 0 16,0 0-16,0-21 0,22 0 0,-22 0 15,0 21-15,21-21 0,-20 0 16,-1-22-16,0 22 0,0 0 0,0-21 16,0 20-16,-21-20 0,22 21 15,-22-21-15,21 20 0,-21 1 0,0 0 16,0 42 15,0 22-31,0-22 0,-21 0 0,21 21 16,-22-21-16,22 1 0,0 20 0,0-21 15,0 21-15,0-20 0,0-1 16,0 0-16,0 0 0,0 0 0,22 0 16,-1-21-16,0 0 0,0 0 15,0 0-15,22 0 0,-22 0 0,0 0 16,21-21-16,-21 0 0,1 21 16,-1-21-16,21 0 0,-21 0 15,-21-1-15,21 1 0,-21 0 0,0-21 16,0 21-16,0-22 0,0 22 15,0-21-15,-21-1 0,0 22 0,0 0 16,0 0-16,0 0 0,-1 0 0,1 21 16,-21 0-16,21 0 0,0 0 15,-1 0-15,-20 21 0,21 0 0,0 0 16,0 0-16,-1 0 0,22 1 16,-21-22-16,21 21 0,0 0 0,-21-21 46,0 0-46</inkml:trace>
  <inkml:trace contextRef="#ctx0" brushRef="#br1" timeOffset="184796.97">11388 8848 0,'0'0'0,"-22"-21"31,44 21-31,-1 0 0,0-22 15,0 22-15,0-21 0,22 21 16,-22-21-16,21 21 0,0-21 16,1 21-16,-1-21 0,0 21 0,1 0 0,-1-21 15,0 21-15,1-22 0,-22 22 16,21 0-16,-21 0 0,1 0 0,-1 0 16,0 0-16</inkml:trace>
  <inkml:trace contextRef="#ctx0" brushRef="#br1" timeOffset="187391.22">12700 8954 0,'0'0'16,"-21"-22"-16,0 1 0,21 0 0,-22 0 16,22 0-16,0 0 0,0-1 15,-21 1-15,21 0 0,-21 21 16,21 21 0,0 0-1,0 22-15,0-22 0,0 21 16,0 1-16,0-1 0,0-21 0,0 21 15,0 1-15,0-1 0,0-21 0,0 22 16,-21-22-16,21 21 0,0-21 0,-21 0 16,21 1-16,0-44 47,0 1-47,0 0 15,0 0-15,0 0 16,0-22-16,0 22 0,21-21 0,0 21 15,-21-22-15,21 1 0,0 0 0,-21 21 16,22-22-16,-1 22 0,0-21 16,0 21-16,0 21 0,0 0 0,1 0 15,-1 0-15,0 0 0,0 0 16,0 21-16,0 0 0,1 0 16,-1 0-16,0 0 0,0 22 0,-21-22 15,0 21-15,0-21 0,0 22 0,0-22 16,0 0-16,0 21 0,0-20 15,0-1-15,0 0 0,0 0 16,0-42 31,0 0-47,0 0 0,0-1 16,21-20-16,0 21 0,1 0 15,-1-22-15,0 1 0,0 21 0,0-21 16,22-1-16,-22 1 0,0 21 15,21-22-15,-21 22 0,22 21 16,-22-21-16,0 21 0,21 0 0,-20 0 16,-1 21-16,-21 0 0,21 22 0,0-22 15,-21 0-15,0 21 0,0 1 16,0-1-16,0-21 0,21 22 0,-21-22 16,0 21-16,21-21 0,-21 22 0,22-22 15,-1 0-15,0 0 0,0-21 16,0 21-16,0-21 0,1 0 0,-1 0 15,21 0-15,-21 0 0,22 0 16,-22 0-16,21 0 0,-21 0 0,22-21 16,-1 0-16,-21 21 0,21-21 0,-20 0 15,-1-1-15,0 1 0,0 0 16,0-21-16,-21 21 0,0-22 0,0 22 16,0-21-16,0-1 0,0 22 15,0-21-15,-21 0 0,0 20 0,0 1 16,0 21-16,-1 0 0,1 0 0,0 0 15,0 0-15,-21 0 0,20 43 16,1-22-16,0 0 0,0 21 0,0 1 16,21-1-16,0-21 0,-21 21 0,21 1 15,-22-1-15,22-21 0,0 0 16,0 22-16,0-22 0,0 0 16,22 0-16,-1-21 0,0 0 15,0 0-15,0 0 0,22 0 16,-1-21-16,-21 0 15,0 21-15,0-21 0,1 0 0,-22-1 16,21 1-16,0 0 0,-21 0 0,21-21 16,-21 20-16,0-20 0,0 0 15,0 21-15,0-22 0,0 1 0,0 21 16,0 0-16,0-1 0,0 1 0,0 42 31,0 22-31,0-22 16,0 0-16,0 21 0,0 1 0,0-22 0,0 21 15,0 1-15,0-22 0,0 21 16,0-21-16,0 0 0,0 1 16,21-1-16,0 0 0,1-21 0,-22 21 15,42-21-15,-21 0 0,0 0 0,0 0 16,1 0-16,20 0 0,-21 0 16,21-21-16,-20 21 0,-1-21 0,21 0 15,-21-1-15,0 1 0,1 0 0,-1 0 16,0-21-16,0-1 0,0 22 15,-21-21-15,0-1 0,21-20 0,-21 21 16,0-22-16,0 22 0,0-1 16,0-20-16,0 21 0,0-1 15,0 1-15,0 0 0,0-1 0,0 22 16,0 0-16,0 42 31,0 21-31,0-20 0,0 20 0,0 0 16,0 1-16,0-1 0,0 0 0,-21 22 15,21-1-15,0-20 0,0 20 0,0-21 16,0 1-16,0 20 0,0-20 16,0-22-16,0 21 0,21-21 0,-21 22 15,22-22-15,-22 0 0,21-21 0,0 21 16,0-21-16,0 0 16,0 0-16,22 0 0,-22 0 15,0 0-15,0 0 0,22-21 0,-22 0 16,0 21-16,21-21 0,-21-1 0,1 1 15,20-21-15,-21 21 0,0-22 16,22 22-16,-22-21 0,-21 0 0,21 20 16,-21-20-16,21 21 0,-21 0 0,21 0 15,-21-1-15,0 44 16,0-1 0,0 0-16,0 21 0,0-21 15,0 1-15,0 20 0,0-21 16,0 0-16,0 22 0,0-22 15,0 0-15,0 0 0,0 0 16,21-21-16,1 0 16,-1 0-16,0 0 0,0 0 0,0 0 15,0 0-15,1 0 0,-1 0 0,0-21 16,21 0-16,-21 21 0,1-21 16,-1 0-16,0-1 0,0 1 0,0-21 15,0 21-15,1 0 0,-22-22 0,21 22 16,-21-21-16,0 21 15,0-1-15,0 1 0,0 42 16,0 1-16,0-1 16,0 0-16,0 21 0,0-21 15,0 1-15,0 20 0,-21-21 16,21 21-16,0-20 0,0-1 0,0 0 16,0 0-16,0 0 0,0 0 0,0 1 15,21-22-15,0 21 16,0-21-16,0 0 0,0 0 15,1 0-15,-1-21 0,0-1 16,-21 1-16,21 21 16,-21-21-16,0 0 0,0-21 0,0 20 15,0 1-15,0-21 0,0 21 0,-21-22 16,0 1-16,0 21 0,-1-21 16,1 20-16,0 1 0,21 0 15,-21 21-15,21-21 0,-21 21 0,42 0 31,0-21-15,0 21-16,0 0 0,1 0 0,20 0 16,-21-21-16,21 21 0,-20 0 0,20 0 15,0 0-15,1 0 0,-1 0 16,0 0-16,1 0 0,-22 21 0,21 0 16,-21 0-16,0 0 0,-21 0 15,0 1-15,22 20 0,-22-21 16,0 21-16,0-20 0,0-1 0,0 21 15,0-21-15,-22 22 0,1-22 0,21 0 16,-21 21-16,21-21 0,-21 1 16,21-44 31,0 1-32,0 0-15,0 0 0,21 0 0,0 0 16,0-22-16,1 1 0,-1 0 0,21-1 15,-21 1-15,22 0 0,-22-1 16,21 1-16,0 0 0,1-1 16,-22 22-16,21 0 0,-21 0 0,22 0 15,-22 21-15,0 0 0,0 0 16,0 0-16,-21 21 0,0 0 0,22 21 16,-22-21-16,0 22 0,0-1 0,0 0 15,0 1-15,0-22 0,0 21 0,0 1 16,-22-22-16,1 0 0,21 21 15,0-21-15,-21 1 0,21-1 16,-21-21-16,21 21 0,-21-21 16,0 0-1,-1 0 1,22-21-16,-21 21 0,21-21 0,-21-1 16,0 22-16,0-21 0,0 0 15</inkml:trace>
  <inkml:trace contextRef="#ctx0" brushRef="#br1" timeOffset="187625.66">15600 8361 0,'-43'0'16,"86"0"-16,-128 0 0,64 0 15,0 0 63,0 0-78,-1 0 16,1 0-16,0 0 0,0 0 16</inkml:trace>
  <inkml:trace contextRef="#ctx0" brushRef="#br1" timeOffset="187864.59">14372 8678 0,'0'0'0,"-21"0"15,21 22-15,21-22 32,0 0-32,0 0 0,1 0 0,-1 0 15,21 0-15,0 0 0,-20 0 16,20-22-16,0 22 0,-21 0 0,22-21 15,-1 21-15,-21 0 0,0 0 0,22 0 16,-43-21-16,21 21 0,0 0 16,0 0-16,-21-21 31</inkml:trace>
  <inkml:trace contextRef="#ctx0" brushRef="#br1" timeOffset="190049.26">17695 9038 0,'0'0'16,"21"21"-16,1-21 0,-1 0 0,0 0 16,0 0-16,0 0 15,0 0-15,22-21 0,-22 0 16,0 0-16,21 0 0,-20 0 0,20-22 0,0 22 15,1-21-15,-22 21 0,21-22 16,-21 1-16,22 0 0,-22 20 16,0-20-16,-21 0 0,21-1 0,-21 1 15,21 0-15,-21-1 0,0 1 16,0 0-16,0-1 0,0 1 0,0 21 16,0 0-16,0 0 0,0-1 0,0 44 31,0-1-31,-21 21 0,0-21 15,21 22-15,-21-1 0,0 21 0,21-20 16,-22 20-16,1-20 0,0 20 16,21 1-16,-21-22 0,21 21 15,-21 1-15,21-22 0,-21 1 0,21-1 16,0 0-16,0 1 0,0-22 16,0 21-16,21-21 0,0-21 0,21 21 15,-21-21-15,1 0 0,20 0 0,-21 0 16,21 0-16,1 0 0,-1-21 15,-21 0-15,22 21 0,-1-42 0,0 21 16,1-1-16,-22 1 0,21-21 0,-21 21 16,0-22-16,1 22 0,-1-21 15,0 0-15,0 20 0,-21-20 0,0 21 16,21 0-16,-21 0 0,0-1 16,21 1-16,-21 42 31,0 1-31,0 20 0,0-21 0,0 0 15,0 22-15,-21-1 0,21-21 0,0 21 16,-21 1-16,21-22 0,0 0 16,0 21-16,0-20 0,0-1 0,0 0 15,0 0-15,0 0 0,21-21 16,0 0-16,1 0 0,-1 0 16,0 0-16,0 0 0,0 0 15,0 0-15,1-21 0,-1 0 16,0 0-16,21 21 0,-21-21 0,1-22 15,-22 22-15,21 0 0,0 0 16,-21-22-16,0 22 0,0-21 0,0 0 16,0-1-16,0 22 0,0-21 0,-21 21 15,0-22-15,-1 22 0,1 21 16,0-21-16,0 21 0,0-21 0,0 21 16,-1 0-16,1 0 0,0 21 0,0-21 15,0 21-15,0 0 0,-1 22 16,1-22-16,0 21 0,0 0 15,0 1-15,0-1 0,21-21 0,0 22 16,0-1-16,0 0 0,0-21 16,0 1-16,0 20 0,21-21 0,0-21 15,0 21-15,0 0 0,0-21 0,22 0 16,-22 0-16,0 0 0,21 0 16,1 0-16,-1 0 0,0-21 0,1 21 15,-1-21-15,0 0 0,1 21 0,-1-21 16,0 0-16,-20-22 0,20 22 0,-21 0 15,21-21-15,-20 20 0,-1-20 16,0 21-16,-21 0 0,21-22 16,-21 22-16,21 0 0,-21 0 0,0 0 0,0 42 47,0 0-47,-21 0 0,21 0 0,-21 22 15,21-22-15,-21 0 0,21 21 16,0-20-16,0 20 0,0-21 0,0 0 15,0 0-15,0 1 0,0-1 0,0 0 16,0 0-16,21-21 0,0 0 16,0 21-16,0-21 0,1 0 0,20 0 15,-21 0-15,0 0 0,0 0 0,22 0 16,-22-21-16,0 21 0,0-21 0,0 0 16,1 0-16,-1-1 0,0 1 15,-21 0-15,0 0 0,21 0 0,-21-22 16,0 1-16,0 0 0,0 21 15,0-22-15,0 1 0,-21 21 16,0-22-16,21 22 0,-21 0 0,-1 0 16,1 21-16,0 0 0,0 0 0,0 0 15,-22 0-15,22 0 0,0 21 16,-21-21-16,21 42 0,-22-20 0,22-1 16,0 21-16,0 0 0,21 1 0,0-1 15,0-21-15,0 22 0,0-1 16,0-21-16,0 0 0,21 22 0,0-22 15,0 0-15,0-21 0,22 21 0,-22-21 16,21 0-16,-21 0 0,22 0 16,-1 0-16,0 0 0,-20 0 15,20 0-15,0 0 0,1-21 0,-22 0 16,21 0-16,-21-1 0,22 1 0,-22 0 16,0 0-16,0-21 0,0-1 15,0 1-15,1 0 0,-1-1 0,0-20 16,-21 20-16,21 1 0,-21-21 15,21 20-15,-21 1 0,21 0 0,-21-1 16,22 22-16,-22 0 0,0 0 0,0 0 16,0 42-1,0 0-15,0 0 16,0 21-16,0-20 0,-22 20 0,1 0 16,21 1-16,-21 20 0,21-21 15,0 1-15,0-1 0,-21 22 16,21-22-16,0 0 0,0 1 0,0-22 15,0 21-15,0-21 0,0 0 0,0 1 16,0-1-16,21 0 0,0-21 0,0 0 16,1 21-16,-1-21 0,0 0 15,21 0-15,-21 0 0,1 0 0,-1-21 16,21 21-16,-21-21 0,0 0 0,22 21 16,-22-22-16,0 1 0,0 0 15,0 0-15,1 0 0,-22 0 16,0-1-16,0 1 0,0 0 0,0 0 0,0 0 15</inkml:trace>
  <inkml:trace contextRef="#ctx0" brushRef="#br1" timeOffset="190360.08">18373 8721 0,'-22'0'0,"44"0"0,-65 0 0,22 0 16,42 0 0,22 0-1,-22 0-15,0 0 0,21 0 0,1-21 16,-22 21-16,21 0 0,0-22 15,22 22-15,-22 0 0,-21-21 0,22 21 16,-1-21-16,-21 21 0,0 0 0,22 0 16,-22 0-16,0-21 15,0 21-15,0 0 0</inkml:trace>
  <inkml:trace contextRef="#ctx0" brushRef="#br1" timeOffset="193013.96">22204 8721 0,'21'0'0,"0"0"16,-21-21-16,0-1 15,21 22-15,-21-21 0,21 21 16,-21-21-16,0 0 15,0 0-15,0 0 0,0-1 16,0 1-16,0 0 0,0 0 16,0 0-16,-21 21 15,0 0-15,0-21 0,0 21 16,0 0-16,-1 0 0,1 0 16,0 0-16,0 0 0,0 0 15,0 21-15,-1 0 0,1-21 0,0 21 16,0 0-16,21 0 0,0 1 0,-21 20 15,21-21-15,0 21 0,0-20 16,0 20-16,0-21 0,0 21 0,0-20 16,0-1-16,0 0 0,0 0 0,21 0 15,-21 0-15,0 1 0,21-22 16,0 0-16,0 0 0,1 0 16,-1 0-16,0 0 0,0 0 15,0-22-15,0 22 0,1-21 16,-1 0-16,0 0 0,21 0 0,-21 0 15,1-1-15,-1-20 0,0 21 0,-21 0 16,21 0-16,-21-22 0,21 22 16,-21 0-16,0 0 0,0 0 0,0-1 15,21 22-15,-21 22 32,0-1-32,0 0 0,0 0 0,0 21 15,0-20-15,0 20 0,22-21 16,-22 21-16,0-20 0,0 20 15,0-21-15,21 0 0,0 0 0,0 1 16,0-22-16,0 0 0,1 21 0,20-21 16,-21 0-16,21 0 0,-20 0 15,20-21-15,0-1 0,-21 22 0,22-21 16,-22 0-16,21 0 0,-21 0 0,1-22 16,-1 22-16,0 0 0,0 0 15,0-21-15,-21 20 0,0-20 0,0 21 16,0 0-16,0 0 0,0-1 0,0 1 15,0 0-15,0 42 16,0 0-16,0 1 16,-21 20-16,0-21 0,21 21 15,-21-20-15,21 20 0,0 0 16,0-21-16,-21 22 0,21-22 0,0 0 16,0 21-16,0-20 0,0-1 15,21-21 1,0 0-16,0-21 15,0-1-15,0 1 0,-21 0 0,22 0 16,-1 0-16,0 0 0,0-1 16,0-20-16,0 21 0,1 0 15,-1 0-15,0-1 0,-21-20 0,21 42 16,0-21-16,-21 0 0,21 21 16,1 21-1,-22 0-15,0 0 0,0 0 16,0 22-16,0-22 0,21 0 15,0 0-15,0 22 0,-21-22 0,21 0 16,0 0-16,22 0 0,-22-21 0,21 21 16,-21-21-16,22 0 0,-1 0 15,0 0-15,22 0 0,-22 0 0,1 0 16,-1 0-16,21-21 0,-20 21 0,-1-21 16,-21 0-16,22 0 0,-1 0 15,-21-1-15,0-20 0,0 21 16,1 0-16,-22-22 0,0 1 0,0 21 15,0-21-15,0-1 0,0 22 0,0-21 16,0 21-16,0-1 0,0 1 16,-22 21-16,1 0 0,0 0 0,0 0 15,0 21-15,0 1 0,-22-1 0,22 0 16,0 21-16,0 1 0,-22-22 16,22 21-16,0 0 0,0 1 15,21-22-15,0 21 0,0 1 0,0-22 0,0 0 16,0 0-16,0 0 0,0 0 15,21-21-15,0 0 0,0 0 0,1 0 16,-1 0-16,0 0 0,0 0 0,0 0 16,0-21-16,22 0 15,-22 0-15,0 0 0,0 0 0,0-1 16,1-20-16,-22 21 0,21-21 0,0-1 16,-21 1-16,21 0 0,-21-1 15,21 1-15,0-22 0,-21 22 0,0-21 16,22-1-16,-1 22 0,-21-22 0,21 22 15,-21 0-15,0-1 0,21 22 16,-21 0-16,0 0 0,0 42 16,0 0-16,0 21 15,-21 1-15,0 20 0,21-20 16,0 20-16,-21-21 0,-1 22 0,22-1 0,-21 1 16,21-22-16,0 1 0,0 20 15,0-21-15,0 1 0,0-1 16,21-21-16,1 22 0,20-22 0,-21 0 15,0 0-15,22 0 0,-22 0 0,21-21 16,0 0-16,-20 0 0,20 0 16,0 0-16,1 0 0,-1-21 0,0 0 15,-21 21-15,22-21 0,-1 0 0,-21 0 16,0-1-16,22 1 16,-43 0-16,0 0 0,0 0 0</inkml:trace>
  <inkml:trace contextRef="#ctx0" brushRef="#br1" timeOffset="193860.79">9038 10541 0,'0'-21'0,"0"42"0,0-63 0,0 21 16,0-1-16,0 1 16,0 0-16,0 42 31,0 0-31,0 1 15,0 20-15,0 21 0,0-20 0,0 20 16,0 22-16,0-22 0,0 22 0,0 0 16,0-1-16,0 1 15,0 0-15,0-1 0,0 1 0,0 0 16,-21-22-16,0 22 0,0 0 0,21-22 16,0 22-16,-22-22 0,1 22 0,0-22 15,21 1-15,0-22 0,-21 22 16,21-22-16,-21-21 0,21 22 0,0-22 15,0 0-15,-21-21 16,21-21-16,0 0 16,0-22-16,0 22 0,0-21 15,0-22-15,0 22 0,0 0 0,0-22 16</inkml:trace>
  <inkml:trace contextRef="#ctx0" brushRef="#br1" timeOffset="194212.59">8721 10922 0,'0'0'0,"-22"-42"0,-20 42 0,21-21 16,21-22-16,0 1 0,0 0 0,0-1 15,0 1-15,0-22 0,0 22 16,21 0-16,0-1 0,0 1 0,22 21 16,-1-21-16,0 20 0,1 1 0,20 0 15,-20 0-15,20 21 0,-21 0 16,22 0-16,-22 21 0,1 0 15,-1 22-15,-21-1 0,21 0 0,-20 22 16,-22-22-16,0 22 0,0-22 16,0 21-16,0-20 0,-22-1 0,1 0 15,-21 1-15,21-1 0,-22-21 0,22 22 16,-21-22-16,21 0 0,-22 0 16,22 0-16,0 0 0,0-21 0,0 22 15,42-44 32,0 22-47,0-21 0,0 21 0,1-21 16,-1 21-16,0-21 0</inkml:trace>
  <inkml:trace contextRef="#ctx0" brushRef="#br1" timeOffset="195500.85">9377 11028 0,'21'0'0,"21"-21"16,-21 0-16,1-1 0,-1 22 15,0-21-15,0 0 0,0-21 16,0 21-16,1-1 0,-1-20 16,0 21-16,0-21 0,-21 20 0,0-20 15,0 0-15,0 21 0,0-22 16,0 22-16,0 0 0,0 0 0,-21 21 15,0 0-15,0 0 0,-1 0 0,1 0 16,0 21-16,21 0 0,-21 0 16,21 0-16,0 1 0,0 20 0,0-21 15,0 0-15,0 22 0,0-22 0,21 0 16,0 0-16,0 0 0,1 0 16,-1 1-16,0-1 0,0 0 15,0 0-15,0-21 0,1 21 0,-22 0 0,21-21 16,0 22-16,-21-1 15,21-21-15,0 0 16,0 0-16,1 0 16,-1 0-16,0-21 0,0-1 15,0 22-15,0-21 0,22 0 16,-22 0-16,0 0 0,0 0 0,0-22 16,22 22-16,-22 0 0,0-21 0,-21 20 15,21-20-15,0 21 0,-21 0 16,22-22-16,-22 22 0,0 0 15,0 42 1,0 0-16,0 1 16,0-1-16,0 0 0,0 21 15,0-21-15,-22 22 0,22-22 0,0 21 16,0-21-16,0 1 0,0 20 0,0-21 16,0 0-16,0 0 15,22-21-15,-1 0 16,0 0-16,0 0 0,0 0 15,0-21-15,-21 0 16,22 21-16,-1-21 0,-21 0 0,21 0 16,-21-1-16,0 1 0,0 0 0,0 0 15,0 0-15,0-22 0,0 22 0,0 0 16,-21-21-16,21 21 16,-21-1-16,-1 22 0,1-21 0,0 21 15,0 0-15,0 0 0,0 0 16,21 21-16,0 1 15,0-1-15,21-21 16,0 21-16,21-21 0,-21 0 16,1 0-16,20 0 0,0 0 15,1 0-15,-1 0 0,0 0 0,22 0 16,-22-21-16,22 21 0,-22 0 0,21-21 16,-20 21-16,20 0 0,-20-22 15,-1 22-15,0 0 0,1-21 0,-22 21 16,0-21-16,0 21 0,-42 0 31,0 0-31,0 0 0,-1 0 16,-20 0-16,21 0 0,-21 21 0,20 0 15,-20 1-15,0-1 0,21 0 0,-22 0 16,22 21-16,0-20 0,0 20 16,0-21-16,-1 21 0,1-20 0,21 20 15,0-21-15,0 0 0,0 0 16,0 1-16,0-1 0,0 0 0,21-21 15,1 0-15,-1 0 16,21 0-16,-21 0 0,0 0 0,22 0 0,-22-21 16,21 21-16,-21-21 0,22-1 15,-1 1-15,-21 0 0,0 0 16,22 0-16,-22 0 0,0-1 0,-21-20 16,21 21-16,-21 0 0,21 0 0,-21-1 15,22 1-15,-22 0 0,0 0 16,0 0-16,0 42 31,0 0-31,0 0 0,0 22 16,0-22-16,0 0 0,0 0 15,0 21-15,0 1 0,0-22 16,0 21-16,0 1 0,21-1 0,0 0 0,-21 1 16,21-1-16,0 21 0,-21-20 15,21 20-15,1 1 0,-22-1 16,21-20-16,0 41 0,0-20 0,-21-1 15,21 22-15,0-22 0,-21 1 0,-42 21 16,42-1-16,21-20 0,-21-1 0,0 1 16,0-22-16,0 0 0,-21 1 15,0-1-15,0-21 0,0 22 0,-1-22 16,1 0-16,0-21 0,-42 0 0</inkml:trace>
  <inkml:trace contextRef="#ctx0" brushRef="#br1" timeOffset="197941.11">11155 12467 0,'-43'-21'0,"-62"-64"16,253 191-16,-339-254 0,191 85 15,-21-1-15,21-21 0,0 22 0,0-43 16,21 21-16,0 1 0,22-1 16,-22-21-16,21 22 0,-21-22 0,22 21 15,20-21-15,-20 22 0,-1-1 0,21 0 16,43-63-16,-63 85 16,-1-1-16,0 1 0,-21 20 0,1 1 15,-1 21-15,-21 0 0,0-1 0,0 44 16,0-1-1,-21 0-15,-1 0 0,1 0 0,21 22 16,0-1-16,-21-21 0,21 21 16,-21-20-16,21 20 0,0-21 15,0 0-15,0 0 0,0 1 0,0-1 16,21 0-16,0-21 0,0 0 0,1 21 16,-1-21-16,0 0 0,0 0 0,0 0 15,22 0-15,-22-21 0,0 0 16,21 21-16,-21-21 0,22-1 0,-22 1 15,21 0-15,-21 0 0,22-21 0,-22 20 16,21-20-16,-21 0 0,1-1 16,-1 22-16,21-21 0,-21 0 0,0 20 15,1 1-15,-1 0 0,0 21 0,0 0 16,0 0-16,0 0 16,1 0-16,-1 21 0,-21 0 15,21 1-15,-21-1 0,0 0 0,0 0 16,0 21-16,0-20 0,21-1 0,-21 0 15,0 0-15,21-21 32,-21-21-17,0 0 1,0 0-16,0-1 0,0 1 16,0 0-16,0 0 0,-21 0 0,0 0 15,-43-64 1,43 85-1,0 0-15,0 0 0,0 0 0,0 0 16,21 21-16,-22 21 0,1-20 0,0-1 16,0 21-16,0 0 0,0 1 15,-1-1-15,1-21 0,0 22 0,21-1 16,0 21-16,0-41 0,0-1 16,0 0-16,0 0 15,21-21-15,0 21 0,1-21 0,-1 0 16,0 0-16,0 0 0,21-21 0,-20 21 15,-1-21-15,0 0 0,0 0 16,0-1-16,0 1 0,1 0 0,-1 0 16,0 0-16,0 0 0,-21-22 15,0 22-15,0-21 0,0 21 0,0-22 16,0 22-16,0 0 0,0 0 16,0 0-16,0 42 15,0 0 1,0 0-16,0 21 0,0-20 0,0 20 15,0-21-15,0 21 0,0-20 16,21-1-16,-21 0 0,21 0 0,1 0 16,-22 0-16,21 1 0,0-22 0,0 0 15,0 0-15,0 0 0,22 0 16,-22 0-16,21 0 0,-21 0 16,22-22-16,-1 1 0,-21 21 0,22-21 0,-1 0 15,-21 0-15,21 0 0,-20-22 16,-1 22-16,0-21 0,-21 21 15,0-22-15,0 1 0,0 21 0,0-22 16,0 22-16,0 0 0,0 0 0,0 0 16,0 42-1,-21 0-15,21 0 0,-21 0 16,21 22-16,0-1 0,0-21 0,0 22 16,0-1-16,-22-21 0,22 21 15,0-20-15,0-1 0,-21 21 16,21-21-16,0 0 0,0 1 15,0-44 17,0 1-17,21 0-15,-21 0 0,22 0 16,-22 0-16,0-22 0,21 22 0,0-21 16,0-1-16,-21 22 0,21-21 15,0 21-15,-21 0 0,22-1 0,-1 1 16,0 21-16,0 0 0,0 21 15,0 1-15,-21-1 16,22 0-16,-1 21 0,0-21 16,-21 1-16,21 20 0,0-21 0,-21 0 15,21 0-15,-21 1 0,22-1 0,-22 0 16,0 0-16,0 0 16,21-21-1,-21-21 1,0 0-16,0 0 0,21 21 15,-21-21-15,0-1 0,0-20 0,21 21 16,0-21-16,0-1 0,-21 1 0,22 0 16,-1 20-16,0-20 0,0 0 0,0-1 15,0 22-15,1 0 0,-1 0 16,0 21-16,0 0 0,0 0 16,-21 21-16,21 0 0,-21 0 15,0 22-15,22-22 0,-22 21 0,0-21 16,0 22-16,0-22 0,0 21 15,21-21-15,-21 22 0,21-22 0,0 0 16,0 0-16,0 0 0,1-21 16,-1 22-16,0-22 0,21 0 0,1 0 15,-22 0-15,21 0 0,0 0 0,1-22 16,-22 22-16,21-21 0,1 0 16,-22 0-16,21 21 0,-21-21 0,22-22 15,-22 22-15,0 0 0,0-21 0,-21 21 16,0-22-16,21 1 0,-21 21 15,0 0-15,21-1 0,-21 1 0,0 42 32,-21 1-32,0 20 0,21-21 15,0 21-15,0-20 0,-21 20 0,21-21 16,-21 21-16,21-20 0,0 20 16,0-21-16,0 0 0,0 0 0,0 1 15,21-22 1,0 0-1,0-22-15,0 1 16,-21 0-16,22 0 0,-1 0 16,0 0-16,-21-1 0,21 1 15,0-21-15,0 21 0,1 0 16,-1-22-16,-21 22 0,21 0 0,0 0 16,-21 0-16,21 21 0,0 21 15,-21 0 1,0 0-16,0 0 0,0 0 0,0 22 15,0-22-15,0 0 0,0 0 0,0 0 16,22 1-16,-22-1 0,21 0 0,0 0 16,0-21-16,0 21 15,0-21-15,1 0 0,-1 0 0,0 0 16,0 0-16,0-21 0,0 0 0,22 21 16,-22-21-16,0 0 15,0-1-15,22 1 0,-22 0 0,0 0 16,0 0-16,0-22 0,0 22 0,-21 0 15,22 0-15,-1 0 0,-21 0 16,0 42 0,0 0-16,0 0 15,0 0-15,0 0 0,0 1 0,0-1 16,0 0-16,0 0 0,0 0 16,0 0-16,21 1 0,0-1 0,0-21 15,0 21-15,22-21 0,-22 0 16,21 21-16,1-21 0,-22 0 0,21 0 15,0 0-15,1 0 0,-1 0 16,0 0-16,-20-21 0,20 21 0,0-21 16,-21 0-16,1-1 0,20 1 0,-21 0 15,0 0-15,0-21 0,-21 20 16,0-20-16,0 0 0,0-1 0,0 1 16,0 0-16,0-1 0,0 22 0,0-21 15,-21 21-15,0 0 0,0 21 16,0 0-16,0 0 0,-22 0 15,22 0-15,0 0 0,0 21 0,0 0 0,-1 0 16,1 0-16,0 22 0,0-22 16,0 21-16,21 22 15,0-22-15,0 0 0,0-21 0,0 22 16,0-1-16,21-21 0,0 22 16,0-1-16,0 0 0,1-21 0,-1 22 15,0-1-15,0 0 0,-21 1 16,42 41-16,-20 22 0,-22-63 15,0-1-15,0 21 0,0-20 16,0 20-16,0-20 0,0 20 0,-22-21 16,1 1-16,0 20 0,0-20 15,-21 20-15,-1-21 0,22-20 16,-21-1-16,21 0 0,-22 0 16,22-21-16,0 0 0,0 0 15,0 0-15,-1 0 0,1-21 0,0 0 16,21 0-16,0-1 0,0 1 0,-21-21 15,21 0-15,0-1 0,-21 1 0,21 0 16</inkml:trace>
  <inkml:trace contextRef="#ctx0" brushRef="#br1" timeOffset="198049.04">14795 10160 0,'-21'-21'15,"42"42"-15</inkml:trace>
  <inkml:trace contextRef="#ctx0" brushRef="#br1" timeOffset="198144.99">14668 10139 0,'0'0'16,"22"0"-1,-1 0-15,0 0 16,0 0-16,0 0 16,0-21-16,1 21 0,-1 0 15,0-21-15</inkml:trace>
  <inkml:trace contextRef="#ctx0" brushRef="#br1" timeOffset="200119.14">17547 10287 0,'0'-21'0,"0"-43"31,0 43-31,0 0 0,21 0 0,0 0 16,-21-22-16,0 22 0,22 0 0,-22-21 16,21 21-16,-21-1 0,0-20 15,0 21-15,0-21 0,0 20 0,0 1 16,0 0-16,0 42 31,0 22-31,0-1 0,0 0 16,-21 1-16,-1 20 0,22 1 0,-21-1 0,0 1 15,0 20-15,0-20 16,0-1-16,-1 1 0,1-1 0,-21 1 16,21-22-16,-22 22 0,22-22 0,-21-21 15,0 21-15,20-20 0,1-1 0,-21-21 16,21 21-16,0-21 0,-1 0 16,1 0-16,0 0 0,0 0 0,21-21 15,-21 0-15,21-1 0,-21 1 0,21 0 16,0-21-16,0-1 0,0 22 15,0-42-15,0 20 0,0 1 0,0-21 16,0 20-16,0-20 0,0 20 0,0 22 16,0-21-16,21 21 0,-21 0 15,21 21 1,0 0-16,0 21 0,-21 21 0,21-21 16,-21 22-16,22-1 0,-22 0 15,0 1-15,21 20 0,0-21 0,-21 1 16,21-1-16,0-21 0,0 22 0,1-22 15,-1 21-15,0-21 0,21 0 16,1-21-16,-1 22 0,0-22 0,1 0 16,-1 0-16,0 0 0,1 0 0,-1 0 15,0-22-15,1 22 0,-1-21 16,-21 0-16,21 0 0,-20 0 16,-1 0-16,21-1 0,-42-20 0,21 21 15,-21-21-15,0-43 0,0 43 16,0-1-16,0 1 0,0 21 15,-21-22-15,21 22 0,-21 0 0,0 0 16,0 21-16,-1 0 0,1 0 16,0 21-16,0 0 0,0 0 15,21 22-15,-21-1 0,-1 0 0,1 1 16,21-1-16,0 0 0,-21 1 0,21-22 16,0 21-16,0-21 0,0 22 15,0-22-15,21 0 16,0 0-16,1-21 0,-1 0 0,0 0 15,0 0-15,0 0 0,0 0 0,22-21 16,-22 0-16,0 0 0,21 0 16,-20-1-16,-1 1 0,0 0 0,21 0 15,-21-21-15,1 20 0,-22-20 0,21 21 16,-21-21-16,21 20 0,-21 1 16,0 0-16,0 0 0,0 42 15,-21 0 1,21 0-16,-21 22 0,21-22 15,0 0-15,-22 21 0,22-20 0,0 20 16,0-21-16,0 0 0,0 0 16,0 1-16,0-1 0,22-21 0,-1 21 15,0-21-15,0 0 0,0 0 16,22 0-16,-22 0 0,21 0 0,0-21 16,-20 0-16,20 21 0,0-22 0,-21 1 15,22 0-15,-1 0 0,-21-21 16,0 20-16,1-20 0,-1 21 15,0-21-15,-21 20 0,0-20 0,0 21 0,0 0 16,0 0-16,0 42 16,0 0-16,0 0 15,-21 0-15,0 22 0,21-22 0,0 21 16,-22-21-16,1 22 16,21-22-16,-21 21 0,21-21 0,0 0 15,0 1-15,0-1 0,21-21 31,0 0-15,1-21-16,-1-1 0,0 1 16,0 0-16,0 0 0,0 0 0,1 0 15,-1-1-15,0-20 16,0 21-16,21 0 0,-20-22 0,-1 22 0,0 0 16,0 21-16,-21 21 15,0 0 1,0 22-16,0-22 15,0 0-15,0 0 0,0 0 0,0 1 16,0 20-16,21-21 0,0-21 16,1 21-16,-22 0 0,21 1 0,0-22 15,21 0-15,-21 21 0,22-21 0,-22 0 16,21 0-16,1 0 0,-1 0 0,0 0 16,1-21-16,-1-1 0,0 22 15,1-21-15,-22 0 0,21 0 0,0 0 16,-20 0-16,-1-22 0,0 22 15,0-21-15,-21-1 0,0 22 0,0-21 16,0 0-16,0 20 0,0-20 0,-21 21 16,0 21-16,0 0 0,-1 0 15,-20 0-15,21 0 0,-21 0 0,-1 21 16,22 0-16,-21 0 0,-1 22 16,22-22-16,-21 21 0,21 1 0,0-22 15,-1 21-15,22-21 0,0 0 0,0 22 16,0-22-16,0 0 15,22 0-15,-1 0 0,21-21 0,-21 22 16,0-22-16,1 0 0,20 21 0,-21-21 16,0 21-16,22-21 0,-22 21 15,0 0-15,0-21 0,21 21 0,-42 1 16,22-1-16,-1 21 0,-21-21 0,21 22 16,-21-22-16,0 21 0,0 22 15,0-22-15,0 0 0,-21 22 16,0-22-16,-1 22 0,-20-22 0,21 0 15,0 22-15,-22-22 0,1 22 0,21-22 16,-21 0-16,-22 1 0,22-22 0,-1 21 16,1-21-16,-21 22 0,20-22 15,1-21-15,0 21 0,-1-21 0,-20 0 16,42 0-16,-1 0 0,-20-21 0,21 21 16,-21-21-16,20-1 0,-41-20 15,42 0-15,0-1 0,-1 1 16,22 0-16,0-1 0,0 1 15,0 0-15,0-22 0,0 22 0,22-22 16,-1 22-16,0 0 0,0-1 0,0 1 16,22 0-16,-22-1 0,21 1 0,-21 21 15,22-21-15,-22 20 0,21 1 16,0-21-16,1 21 0</inkml:trace>
  <inkml:trace contextRef="#ctx0" brushRef="#br1" timeOffset="201632.53">19981 10329 0,'0'-21'0,"0"0"15,-21 21 17,0 21-32,21 0 15,0 1-15,0 20 0,0-21 0,0 21 16,-21 1-16,21-22 0,0 21 0,0-21 15,0 1-15,0-1 0,0 0 16,0 0-16,21 0 0,0-21 0,0 0 16,0 0-16,1 0 0,-1 0 15,21 0-15,-21-21 0,0 21 16,1-21-16,-1 0 0,21 0 0,-21-1 16,0 1-16,1 0 0,-1 0 15,-21-21-15,21 20 0,-21 1 16,21-21-16,-21 21 0,0 0 15,0 42 1,0 0 0,0 0-16,0 0 0,-21 22 0,21-22 15,0 0-15,-21 0 0,21 0 0,0 0 16,0 1-16,0-1 0,0 0 0,0 0 16,21-21-16,0 21 0,0-21 15,0 0-15,1 21 0,20-21 16,-21 0-16,0 0 0,22 0 0,-22 0 15,21 0-15,0-21 0,-20 21 16,20-21-16,-21 0 0,21 0 0,-20 0 16,-1-1-16,0-20 0,0 21 0,0-21 15,-21-1-15,0 1 0,21 21 16,-21-22-16,0 1 0,0 21 0,0 0 16,0 0-16,0-1 0,-21 1 0,0 21 15,-21 0-15,21 0 0,-1 0 16,-20 21-16,21 1 0,-21-1 15,20 0-15,-20 0 0,21 21 0,0 1 16,0-22-16,-1 21 0,1-21 16,21 22-16,0-22 0,0 0 15,0 0-15,0 0 0,21 1 0,1-1 16,-1-21-16,0 0 0,0 0 0,0 0 16,22 0-16,-22 0 0,21 0 15,-21-21-15,0 21 0,22-22 0,-22 1 16,0 0-16,0 0 0,0 0 0,1 0 15,-1-22-15,0 22 0,-21 0 16,0 0-16,0 0 0,0-1 16,0 44-1,0-1-15,0 0 0,0 0 16,0 0-16,0 0 16,0 22-16,0-22 0,0 0 0,0 21 15,0-20-15,0-1 0,21 0 0,0 0 16,0 0-16,22 0 0,-1-21 15,0 22-15,1-22 0,-1 0 0,22 0 16,-22 0-16,0 0 0,22 0 0,-22 0 16,22 0-16,-22-22 0,0 1 15,1 21-15,-22-21 0,21-21 0,-21 21 16,22-1-16,-22-20 0,-21 0 0,21-1 16,-21 22-16,0-21 0,0 0 15,0-1-15,0 22 0,0 0 0,0 0 16,-21 0-16,0 21 0,-1 0 15,-20 0-15,21 0 0,-21 21 0,20 0 16,-20 0-16,21 0 0,-21 22 16,20-22-16,1 21 0,21-21 0,0 0 15,0 1-15,0-1 0,0 0 0,0 0 16,21 0-16,1-21 0,-1 0 16,0 0-16,0 0 0,0 0 0,0 0 15,1 0-15,-1 0 0,21 0 0,-42-21 16,42 21-16,-42-21 0,22 0 15,-1 21-15,0-21 0,-21-1 0,0 1 16,21 0-16,-21 0 0,21 21 0,-21-21 16,0 42 15,0 0-31,-21 0 16,21 0-16,0 1 0,-21-1 0,0 21 15,21-21-15,-21 22 0,21-1 16,0 0-16,0 1 0,0-1 0,0 0 15,0 1-15,0-1 0,0 21 0,0-20 16,0 20-16,21 1 0,-21-1 16,21 1-16,-21-1 0,0 1 0,0-22 15,21 22-15,-21-1 0,0-21 0,0 22 16,0-22-16,0 1 0,0-1 16,-21 21-16,0-41 0,0 20 15,-22 0-15,22 1 0,-21-22 0,21 0 16,-22 0-16,1 0 0,0-21 0,20 0 15,-20 0-15,0 0 0,21 0 0,-1 0 16,1-21-16,-21 0 0,21-21 16,0 20-16,21-41 0,-22 21 0,22-1 15,-21 1-15,21 0 0,-21-43 0,42 21 16,-21-20-16,0 20 0,43-84 16,-1 85-16,-21-22 0,21 21 0,-20 1 15,20-22-15,0 22 16,1 20-16,-1-20 0,0 21 0,-21-1 15,22 1-15,-22 0 0,21 20 0,-21-20 16,1 21-16,-1 0 0,0 0 16,0-1-16,-21 1 0,42-21 15,-20 21-15,-1 0 16,0 21-16,-21-22 16,21 22-16</inkml:trace>
  <inkml:trace contextRef="#ctx0" brushRef="#br1" timeOffset="202017.31">22056 10372 0,'0'0'0,"21"0"0,42 0 31,-63-21-31,21 21 0,1 0 16,-1-22-16,0 1 0,0 21 0,0-21 16,0 0-16,-21 0 15,22 21-15,-22-21 0,0-1 0,0 1 16,0 0-16,-22 21 15,1 0 1,0 0-16,0 0 0,0 0 0,0 21 16,-1-21-16,22 21 0,0 1 15,-21-1-15,21 0 0,-21 0 16,21 0-16,0 0 0,0 1 0,0-1 16,0 0-16,0 0 15,21 0-15,0 0 16,1 1-16,-1-22 0,0 0 0,21 21 15,-21-21-15,1 0 0,-1 0 0,0 0 16,0 0-16,0 0 16,-21-21-1,0-1-15,-21 1 0,0 0 16,0 21-16,-22-21 0,22 0 16,-21 0-16,0 21 0,-1-22 0,1 1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57:12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1207 0,'0'0'0,"0"-22"0,0 1 16,0 0-16,0 0 16,0 0-16,0 0 0,0-1 15,0 1-15,0 0 16,0 0-16,0 0 0,0 0 0,0-1 15,0 1-15,0 0 16,0 0-16,0 42 31,0 0-31,0 0 0,0 1 16,0 20-16,0-21 0,0 21 0,0 1 16,0-1-16,0 22 0,0-22 15,0 0-15,0 1 0,0 20 0,0-21 16,0 1-16,0-1 0,0 0 15,0 1-15,0-1 0,0 0 16,0-20-16,0-1 0,0 21 16,0-21-16,0 0 15,21-21-15,0 0 0,0 0 16,0 0-16,0-21 16,1 0-16,-1 0 0,21 0 0,-21-22 15,0 1-15,1 21 0,20-21 16,-21-1-16,0 1 0,22 21 0,-22-22 15,0 1-15,0 21 0,0-21 16,-21 20-16,21 1 0,-21 0 0,22 0 16,-22 0-16,21 21 31,0 0-15,-21 21-16,0 0 0,0 0 0,21 0 15,-21 1-15,0 20 0,21-21 16,-21 21-16,0-20 0,0 20 0,0 0 15,0-21-15,0 22 0,21-22 16,-21 21-16,22-21 0,-22 1 0,0-1 16,21 0-16,0 0 0,0-21 15,0 0-15,0 0 16,1 0-16,-1 0 0,0 0 0,21-21 16,-21 0-16,1 0 0,20-22 0,-21 22 15,21 0-15,1-21 16,-22-1-16,21 1 0,1 21 0,-22-22 15,0 1-15,0 0 0,0-1 16,0 1-16,-21 0 0,0-1 0,0 1 16,0 0-16,-21 21 0,0-1 15,0 1-15,0 0 0,0 0 0,-1 21 16,-20 0-16,21 0 0,-21 0 16,20 21-16,-20 0 0,21 0 15,0 1-15,0 20 0,-1-21 0,1 21 16,21-20-16,0-1 15,0 21-15,0-21 0,0 0 0,0 1 16,0-1-16,21 0 0,1-21 16,20 21-16,-21-21 0,0 0 0,22 0 15,-1 0-15,0 0 0,1 0 16,-1 0-16,0-21 0,1 21 0,-1-21 16,21 0-16,-20-1 0,-1 1 15,22 0-15,-22-21 0,0 21 0,-21-22 16,22 1-16,-22 21 0,0-22 15,0 1-15,0 0 0,-21-1 0,0 1 16,0 21-16,0-21 0,0 20 16,0 1-16,0 0 0,0 0 15,-21 21-15,21-21 16,-21 21-16,0 0 16,21 21-16,-21 0 0,21 0 15,-21 0-15,21 22 0,-22-1 0,22 0 16,0 1-16,0-1 0,0 0 15,0 1-15,-21 20 0,21-20 0,-21-1 16,21 0-16,-21 1 0,21-1 16,0-21-16,0 21 0,0-20 0,-21 20 15,21-21-15,0 21 0,0-20 16,0-1-16,0 0 0,0 0 0,0 0 16,0 0-1,0-42 16,0 0-31,0 0 0,21 0 0,0 0 16,0-22-16,-21 22 0,21 0 16,1-21-16,-1 20 0,0 1 0,0-21 15,0 21-15,-21 0 0,21-1 16,1 22-16,-1-21 0,0 21 16,0 21-1,-21 1-15,0-1 16,0 0-16,0 0 0,21 0 0,-21 0 15,0 1-15,0-1 16,0 0-16,0 0 0,21 0 0,1 0 16,-1-21-16,-21 22 0,21-1 15,0-21-15,0 21 0,0-21 16,1 0-16,-1 0 0,0 0 16,0 0-16,0-21 0,0 0 0,22-1 15,-22 22-15,0-21 0,21 0 16,-20-21-16,-1 21 0,0-1 0,0 1 15,0-21-15,0 21 0,1-22 16,-1 22-16,-21 0 0,0 0 16,0 0-16,21 21 0,-21 21 47,-21 0-47,21 0 0,-21 0 0,21 1 15,0-1-15,0 0 0,0 21 16,0-21-16,0 1 0,0-1 0,0 0 15,0 0-15,0 0 0,21-21 16,0 0-16,21 0 16,-21 0-16,1 0 0,-1 0 0,21 0 15,-21 0-15,0-21 0,22 0 16,-22 0-16,0 0 0,0 21 16,0-22-16,1-20 0,-1 21 15,-21 0-15,0 0 0,0-1 0,21 1 16,-21-21-16,0 21 0,0 0 15,0-1-15,0 1 0,0 42 32,0 1-17,0-1-15,0 0 0,0 0 16,0 0-16,0 22 0,0-22 0,0 21 16,0 0-16,-21 1 0,21-1 0,0 0 15,0 22-15,-21-22 16,21 22-16,0-1 0,0 1 0,0-1 0,0 1 15,0-1-15,0 1 0,0-1 16,0 22-16,0-22 0,0 1 16,0-1-16,21 22 0,-21-21 0,21-1 15,0 1-15,-21 20 0,0-41 16,0 20-16,21 1 0,-21-1 0,0-21 16,21 22-16,-21-22 0,0 22 15,0-22-15,0 0 0,-21 1 0,0-22 16,-21 0-16,21 21 0,-22-42 0,1 22 15,0-22-15,-1 0 0,-20 0 16,-1 0-16,1-22 0,-22 1 16,22-21-16,-22 0 0,0-1 0,1 1 15,20-22-15,1 22 0,-1-21 0,22 20 16,-1-20-16,1-1 0,0 1 16,21-1-16,-1 1 0,1 20 15,21-20-15,0 21 0,0-1 0,0 1 16,0 0-16,21-1 0,-21 1 0,22 21 15,20 0-15,-21-22 0,0 22 16,22 0-16,-22 0 0,21 0 0,0-1 16,1 1-16,-1 0 0,0 0 15,22-21-15</inkml:trace>
  <inkml:trace contextRef="#ctx0" brushRef="#br0" timeOffset="716.23">6413 783 0,'-21'43'31,"21"-22"-31,-21 21 15,21 0-15,-21 22 0,0-1 16,0-20-16,21 20 0,-22 1 0,1-1 16,0-20-16,0 20 0,0 1 0,0-22 15,-1 21-15,22-20 16,0-1-16,-21-21 0,21 22 0,-21-22 16,21 0-16,21-42 31,-21 0-31,21-22 15,1 22-15,-22-21 0,21-1 16,0 1-16,0 0 0,-21-22 0,21 22 16,0-22-16,1 1 0,-22-1 15,21 22-15,0-21 0,0-1 0,0 22 16,-21-1-16,21 1 0,1 21 16,-22 0-16,21 0 0,0 42 15,-21 0 1,21 21-16,-21 1 0,0-1 0,0 21 15,0 1-15,0-22 0,0 22 16,0-1-16,0 1 0,0-1 0,0-20 16,0 20-16,-21-21 0,21 1 15,0-1-15,0 0 0,0-20 0,0 20 16,0-21-16,0 0 0,0 0 16,21-21-16,-21-21 31,0 0-16,-21 0-15,0 0 0,21 0 0,-21-1 16</inkml:trace>
  <inkml:trace contextRef="#ctx0" brushRef="#br0" timeOffset="896.13">6117 1588 0,'0'0'0,"-21"0"0,42 0 31,0 0-31,0-22 15,1 22-15,-1 0 0,0 0 16,21-21-16,-21 21 0,22-21 0,-1 21 16,0-21-16,1 21 0,-1-21 15,0 21-15,-20-21 0,20 21 0,0-22 16,-21 22-16,1 0 0</inkml:trace>
  <inkml:trace contextRef="#ctx0" brushRef="#br0" timeOffset="1768.17">7154 1291 0,'-42'-63'31,"84"126"-31,-105-126 0,42 63 0,-1 0 16,1 0-16,0 0 15,21 21 1,0 0-16,0 21 0,0-20 0,0 20 16,0-21-16,0 21 0,0-20 0,-21 20 15,21 0-15,0-21 0,0 22 16,0-22-16,0 0 0,0 0 0,0 0 15,0 1-15,21-22 0,0 0 16,-21 21-16,21-21 0,1 0 0,-1 0 16,0 0-16,0-21 0,0 21 15,0-22-15,1 1 0,-1 0 16,21 0-16,-21 0 0,0-22 0,1 22 16,-1 0-16,0-21 0,21 21 0,-21-22 15,1 1-15,-1 21 0,0-22 16,0 1-16,-21 21 0,0 0 15,21 0-15,-21-1 0,0 1 0,0 42 32,0 1-32,0 20 0,0-21 15,0 21-15,0-20 0,0 20 16,0 0-16,0-21 0,0 22 0,0-1 16,0-21-16,0 22 0,21-22 15,1 0-15,-22 0 0,21 0 16,0 0-16,0-21 0,21 0 0,-20 0 0,-1 22 15,21-22-15,0 0 0,-20-22 16,20 22-16,0-21 0,1 0 16,-22 0-16,21-21 0,0 20 15,-20 1-15,-1-21 0,0 0 0,0-1 16,-21 1-16,0 0 0</inkml:trace>
  <inkml:trace contextRef="#ctx0" brushRef="#br0" timeOffset="2044.52">8170 635 0,'0'0'0,"-21"-42"0,21 21 0,0-1 16,0 1-16,-21 21 16,0 21-1,21 22-15,0-22 16,0 21-16,0 22 0,0-22 0,-21 22 16,21 20-16,0-41 0,0 20 15,0 1-15,-22-1 0,22 1 0,0-22 16,0 21-16,0-20 0,0-22 15,0 21-15,0 1 0,0-22 0,0 0 16,0 0-16,0 0 0,0 0 0,0 1 16,22-22-16,-1 0 15,0 0-15,0-22 16,0 22-16,0-21 16,-21 0-16,22 0 0,-1 0 0,0 0 15,0-22-15</inkml:trace>
  <inkml:trace contextRef="#ctx0" brushRef="#br0" timeOffset="2393.32">8424 1143 0,'0'85'31,"0"-64"-31,-21 0 0,21 21 0,0-20 16,0-1-16,0 21 0,0-21 15,0 0-15,0 1 0,0-1 0,0 0 16,0 0-16,0 0 0,21-21 15,0 0 1,1 0-16,20 0 0,-21 0 0,0 0 16,0-21-16,1 21 0,-1-21 15,0 0-15,21 0 0,-21-1 0,1-20 16,-22 21-16,0 0 0,0-22 16,0 1-16,0 21 0,0-21 0,0 20 15,-22-20-15,1 21 0,0 0 0,0 0 16,0 21-16,0 0 0,-1-22 15,1 22-15,0 0 0,0 0 16,0 0-16,0 0 0,-1 22 16,1-22-16,0 0 15,0 0-15</inkml:trace>
  <inkml:trace contextRef="#ctx0" brushRef="#br0" timeOffset="2596.21">8043 931 0,'-21'0'15,"42"-21"1,0 21-16,1 0 16,-1 0-16,21-21 0,-21 21 0,22 0 15,-1 0-15,0-21 0,1 21 16,-1 0-16,0 0 0,-21 0 0,22 0 15,-22 0-15,21 0 0,-21 0 16,1 0-16,-1 0 0</inkml:trace>
  <inkml:trace contextRef="#ctx0" brushRef="#br0" timeOffset="3300.02">9038 931 0,'0'0'0,"0"22"15,0-1-15,0 0 0,0 0 16,0 0-16,0 22 0,0-22 16,0 0-16,0 21 0,0 1 15,0-22-15,0 21 0,0-21 0,0 0 16,0 22-16,0-22 0,0 0 16,0 0-16,0 0 0,0 1 0,0-1 15,0 0 1,0-42 15,0 0-31,0-1 16,0 1-16,0 0 0,0 0 0,0-21 15,21 20-15,-21-41 0,21 21 16,1-1-16,-1-20 0,0 20 16,0 1-16,0 0 0,0-1 0,22 1 15,-22 21-15,0 0 0,0 0 16,0 21-16,22 0 0,-22 0 0,0 21 15,0 0-15,0 0 0,1 21 16,-1-20-16,0 20 0,-21 0 0,0 1 16,21-1-16,-21 0 0,0-21 15,0 22-15,0-22 0,0 0 0,0 0 16,-21 0-16,21 1 16,-21-1-16,21 0 0,-21-21 15,-1 0-15,22-21 31,0 0-31,0-1 0,0-20 16,22 21-16,-1-21 0,21-1 16,-21 1-16,0 0 0,22-22 0,-22 22 15,21-1-15,1 1 0,-1 21 16,0 0-16,1 0 0,-1 21 0,0 0 16,1 0-16,-1 21 0,-21 21 0,0-21 15,0 22-15,1-1 16,-22-21-16,21 21 0,-21 1 0,0-1 15,0 0-15,0-20 0,-21-1 16,-1 21-16,22-21 0,-21 0 0,0 1 16,21-1-16,-21 0 0,0 0 15,0-21 1,21-21 0,21 21-16,0-21 15,0 0-15,21-1 0</inkml:trace>
  <inkml:trace contextRef="#ctx0" brushRef="#br0" timeOffset="3816.7">10710 931 0,'0'-21'0,"0"-85"31,-21 85-31,0 21 0,21-21 16,-21 0-16,0 21 0,-1 0 15,1 0-15,0 0 0,0 0 16,0 21-16,0 0 0,-1 22 16,1-1-16,0 0 0,0 1 0,0 20 15,0-21-15,-1 22 0,22-22 16,0 1-16,0-1 0,0 0 16,0-21-16,0 22 0,0-22 0,0 0 15,22 0-15,-1-21 0,0 0 16,0 0-16,0 0 0,0 0 0,1 0 15,20 0-15,-21-21 0,21 0 0,-20 0 16,20 0-16,-21-1 0,0-20 16,0 21-16,1-21 0,-1-22 0,0 22 15,-21-22-15,0 22 0,21 0 16,-21-1-16,0 22 0,0-21 0,0 63 31,0 21-31,-21 1 16,21-1-16,0 0 15,0 1-15,0-1 0,0 0 0,0-21 16,0 22-16,0-22 0,0 0 0,0 21 16,0-20-16,0-1 15,0 0-15,21-21 0,0 0 16,0 0-16,1 0 0,-1 0 0,0 0 16,21 0-16,-21 0 0,1-21 15,-1 0-15,0-1 0,21-20 0,-21 21 16,1-21-16</inkml:trace>
  <inkml:trace contextRef="#ctx0" brushRef="#br0" timeOffset="5035.08">11345 402 0,'0'0'0,"0"-21"0,-21 21 16,0 21-1,0 0-15,21 22 0,-21-22 16,21 21-16,0 1 0,0-1 0,0 0 15,0 22-15,-22-1 0,22 1 16,0-22-16,0 22 0,0-1 0,0-21 16,0 1-16,0-1 0,0 0 15,22-20-15,-22 20 0,21-21 0,-21 0 16,0 0-16,21-21 0,0 0 0,-21 22 16,21-22-1,0 0-15,1 0 0,-1-22 0,-21 1 16,21 21-16,0-21 0,0-21 15,0 21-15,22-22 0,-43 22 0,21-21 16,0-1-16,0 1 0,0 21 0,-21 0 16,0 0-16,0-1 0,0 1 15,0 42 1,0 1-16,0-1 0,0 21 16,0-21-16,0 22 0,0-22 0,0 21 15,0-21-15,-21 22 0,21-22 16,0 0-16,0 0 0,0 0 0,0 0 15,0 1-15,0-1 16,21-21-16,1 0 16,-1 0-16,0 0 0,0 0 0,0 0 15,0 0-15,22 0 0,-22-21 16,0-1-16,0 22 0,22-21 0,-22 0 16,0 0-16,0-21 0,0 20 0,0 1 15,-21-21-15,0 21 0,22 0 16,-22-1-16,0 1 0,0 42 31,0 1-15,0-1-16,-22 21 0,22-21 0,0 0 15,0 1-15,0 20 0,0-21 16,0 0-16,0 0 0,0 1 0,0-1 16,22-21-16,-1 21 0,0-21 15,0 21-15,0-21 0,0 0 16,1 0-16,-1 0 0,0-21 15,0 21-15,-21-21 0,21 21 16,-21-21-16,0-1 0,0 1 0,0-21 16,0 21-16,0 0 0,0-22 15,0 22-15,-21-21 0,0 21 0,0-1 16,21 1-16,-21 0 0,-1 0 16,1 21-16,21-21 0,0 0 15,0-1 16,21 22-31,22-21 0,-22 21 0,21 0 16,-21-21-16,22 21 0,-1 0 16,0 0-16,-20 0 0,20 0 0,0 0 15,-21 0-15,22 0 0,-22 0 16,0 21-16,0 0 0,0 1 0,1-1 16,-1 0-16,-21 21 0,21-21 15,-21 1-15,0 20 0,0-21 16,0 21-16,0-20 0,0-1 0,0 0 0,0 0 15,0 0-15,0 0 0,0 1 16,-21-1-16,21 0 0,-21-21 16,21 21-16,0-42 47,0 0-47,0 0 0,0-1 15,0 1-15,0-21 0,21 0 0,0-1 16,0-20-16,0 20 0,0-20 15,22-1-15,-22 22 0,21-21 0,1 20 16,-22 1-16,21 21 0,0-22 0,1 43 16,-22-21-16,21 21 0,-21 0 15,22 0-15,-22 21 0,0 1 16,0 20-16,0 0 0,-21 1 0,0-1 16,0 0-16,0 1 0,0-1 15,0 0-15,0 1 0,0-1 0,0 0 16,-21-21-16,21 22 0,0-22 15,0 0-15,-21 0 0,0 0 16,0-21 15,21-21-31,-21 21 16,21-42-16,-22 21 0,22 0 16,-21-22-16</inkml:trace>
  <inkml:trace contextRef="#ctx0" brushRef="#br0" timeOffset="5233.96">12467 487 0,'0'0'0,"-21"0"0,-64 0 16,64 0-1</inkml:trace>
  <inkml:trace contextRef="#ctx0" brushRef="#br0" timeOffset="5452.84">11218 677 0,'-21'22'0,"42"-44"0,-21 44 31,43-22-15,-22 0-16,0 0 0,0 0 16,21 0-16,1-22 0,-22 22 15,21-21-15,1 21 0,-22 0 0,21 0 16,-21-21-16,22 21 0,-22-21 15,21 21-15</inkml:trace>
  <inkml:trace contextRef="#ctx0" brushRef="#br0" timeOffset="6053.69">14139 550 0,'-21'43'0,"0"-1"0,0 22 0,-22 20 15,1 1-15,0 0 0,-22-1 0,1 22 16,-1-21-16,-20-1 0,20 1 15,-21 0-15,22-1 0,-22-20 0,22-1 16,-1 22-16,1-43 0,20 22 0,1-22 16,21 1-16,0-22 15,0 0-15,21 0 0,-22 0 0,44-21 16,-1 0 0,0-21-16,0-21 0,21 21 15,1-22-15,-1 1 0,22 0 0</inkml:trace>
  <inkml:trace contextRef="#ctx0" brushRef="#br0" timeOffset="6712.48">15113 720 0,'0'0'0,"0"-21"0,0-22 16,0 22-16,0 0 15,-21 0-15,21 0 0,-21 21 16,-1 0-16,1 0 0,0 0 15,0 21-15,0-21 0,0 42 0,-22 0 16,22 1-16,-21 20 0,21 1 16,-22-1-16,1 22 0,21-22 15,-22 1-15,1 21 0,0-43 0,-1 21 16,1 1-16,0-22 0,21 1 16,-1-1-16,1-21 0,0 21 0,21-20 15,-21-1-15,21 0 16,21-21-1,0-21-15,0 0 0,1-1 16,-1 1-16,0-21 0,0 0 16,21 20-16,-20-41 0,-1 21 15,21-22-15,-21 1 0,22-1 0,-22 1 16,21-1-16,-21-21 0,0 43 0,22-21 16,-22 20-16,0 22 15,0 0-15,-21 0 0,21 21 0,1 21 16,-22 0-16,21 21 0,-21 1 15,0 20-15,0 1 0,0-1 16,0 1-16,0-1 0,0 1 0,0-22 16,0 22-16,0-22 0,0 0 15,0 1-15,0-22 0,0 21 0,0-21 16,0 0-16,0 1 0,0-1 16,0 0-16,-21-21 31,-1-21-31,1 0 15,0 21-15,-21-22 0,21 1 16</inkml:trace>
  <inkml:trace contextRef="#ctx0" brushRef="#br0" timeOffset="6876.39">14520 1355 0,'-21'0'0,"42"0"0,-63-21 16,63 21 15,21 0-31,-20 0 16,-1 0-16,21 0 0,-21 0 15,22 0-15,-1 0 0,0 0 0,22 0 16,-22 0-16,22 0 0,-1 0 16,22-22-16,-22 22 0,1-21 0,-1 21 15,22-21-15</inkml:trace>
  <inkml:trace contextRef="#ctx0" brushRef="#br0" timeOffset="7380.52">15917 995 0,'0'0'16,"-21"0"-16,0 0 0,0 0 0,0 0 16,-22 0-16,1 21 0,21-21 0,-22 21 15,1 22-15,21-22 16,-43 21-16,43 0 0,-21 1 0,0-1 0,20 0 16,1 1-16,0-22 0,0 21 15,21 1-15,0-22 0,0 21 16,0-21-16,0 22 0,21-22 0,0-21 15,0 21-15,1-21 0,-1 0 16,0 0-16,21 0 0,-21 0 0,22 0 16,-1-21-16,-21 0 0,22 21 0,-1-22 15,-21-20-15,21 21 0,1 0 16,-22-22-16,21 1 0,-21 0 0,1-1 16,-1-20-16,0-1 0,0 1 15,0-1-15,-21-20 0,21 20 0,-21 22 16,0-22-16,0 22 0,0 21 15,0-21-15,0 20 0,-21 44 16,0-1 0,21 21-16,-21 0 0,21 22 15,0-22-15,0 22 0,0-1 0,0 1 16,0-1-16,0-20 0,0 20 16,0-21-16,0 1 0,0-1 0,0 0 15,0-20-15,0 20 0,0-21 0,0 0 16,21 0-16,0-21 0,0 22 15,1-22-15,-1 0 0,0 0 0,0 0 16,0 0-16,0-22 16,1 1-16,20 21 0,-21-21 0,0 0 0,22-21 15,-22 20-15,0 1 0</inkml:trace>
  <inkml:trace contextRef="#ctx0" brushRef="#br0" timeOffset="7709.33">16468 1207 0,'0'0'0,"0"-22"0,0 44 31,0-1-31,0 0 16,0 0-16,0 21 0,0-20 0,0-1 16,0 21-16,0-21 0,0 22 0,21-22 15,-21 0-15,21 21 0,-21-21 16,21 1-16,0-1 0,-21 0 0,21-21 16,-21 21-1,22-21-15,-1 0 0,0 0 16,-21-21-16,21 0 0,0 0 15,0-1-15,-21 1 0,22-21 16,-1 21-16,0-22 0,0 1 0,-21 21 16,21-21-16,0-1 0,1 1 15,-1 0-15,0 20 0,0 1 0,0 0 16,-21 0-16,21 21 0,1 0 16,-1 0-1,-21 21-15,21 0 0,0-21 16,-21 21-16,21 1 0,0-1 0,1-21 15,-1 21-15,0 0 0</inkml:trace>
  <inkml:trace contextRef="#ctx0" brushRef="#br0" timeOffset="8196.56">17674 1355 0,'0'-21'0,"0"42"16,21-64-16,-21 22 0,0 0 0,0 0 15,0 0-15,0 0 0,0-1 16,0 1-16,-21 0 0,0 0 16,21 0-16,-21 21 0,0 0 0,-22 0 15,22 0-15,-21 21 0,21 0 16,-22 0-16,1 22 0,0-22 0,20 21 16,-20 0-16,0-20 0,21 20 15,-22 0-15,22-21 0,0 22 0,21-22 16,0 21-16,0-21 0,0 1 15,0-1-15,0 0 0,21-21 0,0 0 16,0 0-16,1 0 0,20 0 0,0 0 16,-21 0-16,22 0 0,-1-21 15,0 0-15,-20-1 0,20 22 16,-21-42-16,21 21 0,-20 0 16,-1-22-16,0 22 0,0-21 0,-21 21 0,0-22 15,21 22-15,-21 0 0,0 0 16,0 42-1,0 0 1,0 0-16,0 1 0,-21 20 16,21-21-16,0 0 0,0 0 0,0 1 15,0-1-15,0 0 0,0 0 16,0 0-16,21 0 0,0-21 16,1 0-16,-1 0 0,0 0 0,0 0 15,21 0-15,-20 0 0,-1 0 16,21-21-16,-21 0 0,22 21 0</inkml:trace>
  <inkml:trace contextRef="#ctx0" brushRef="#br0" timeOffset="8640.4">18182 1164 0,'0'-21'0,"0"42"0,0-63 16,0 63 0,0 0-16,0 0 15,0 1-15,-21-1 0,21 21 0,0-21 16,-21 22-16,21-22 0,0 0 15,0 21-15,0-21 0,0 1 0,-21-1 16,21 0-16,0 0 0,-22 0 16,22 0-16,0 1 15,-21-22 1,21-22 0,0 1-16,0 0 0,0 0 15,0 0-15,0-22 0,0 22 16,21-21-16,1 21 0,-1-22 0,21 1 15,-21 0-15,22-1 0,-1 1 16,0 21-16,1 0 0,-1 0 0,-21-1 16,21 22-16,1 0 0,-1 22 15,-21-1-15,0 0 0,1 0 16,-1 21-16,-21-20 0,0 20 0,0 0 0,0 1 16,0-1-16,0-21 15,0 21-15,-21-20 0,-1 20 0,1-21 16,21 0-16,-21 0 0,21 1 15,-21-1-15,21 0 0,21-21 32,0-21-17,0 0-15,1 21 0,-1-22 0,21 1 16,-21-21-16</inkml:trace>
  <inkml:trace contextRef="#ctx0" brushRef="#br0" timeOffset="8900.26">19219 762 0,'0'0'16,"0"-21"-16,0 0 0,0 0 0,0 42 31,-21 0-31,0 21 0,21-21 16,-21 43-16,0-22 0,-1 1 0,22 20 16,-21-21-16,21 22 0,-21-22 15,21 1-15,-21-1 0,21 0 0,0-21 16,0 22-16,0-22 0,0 21 0,0-21 15,0 1-15,0-1 0,21 0 16,0-21-16,0 0 16,1 0-16,-1 0 15,0-21-15,0 21 0,-21-21 16,21-1-16,0 1 0,-21 0 0,22 0 16</inkml:trace>
  <inkml:trace contextRef="#ctx0" brushRef="#br0" timeOffset="9077.15">18965 1058 0,'0'0'16,"21"0"15,1 0-31,-1 0 0,21 0 16,-21-21-16,22 21 0,-1 0 15,0 0-15,1-21 0,-1 21 16,0-21-16,-21 21 0,22-21 0,-22 21 15,0 0-15</inkml:trace>
  <inkml:trace contextRef="#ctx0" brushRef="#br0" timeOffset="10372.92">19833 1376 0,'0'0'16,"21"0"-16,0 0 0,1 0 16,-1 0-16,0 0 0,0 0 15,-21-21-15,0 0 16,21 21-16,-21-22 0,21 1 0,-21 0 16,0 0-16,0 0 0,0 0 15,0-1-15,0 1 0,-21 0 0,0 0 16,0 0-16,0 21 0,-22 0 15,22 0-15,0 0 0,0 21 16,0 0-16,-22 0 0,22 0 0,0 22 16,-21-22-16,21 21 0,-1-21 15,1 22-15,0-22 0,0 0 0,21 21 16,0-20-16,0-1 0,0 0 16,0 0-16,0 0 0,21-21 15,21 0-15,-20 0 16,-1 0-16,21 0 0,-21 0 15,22 0-15,-22 0 0,21-21 0,0 21 16,-20-21-16,20 0 0,-21 0 16,21-1-16,-20 1 0,-1-21 0,0 21 15,-21 0-15,0-1 0,21 1 16,-21 0-16,21 21 0,-21 21 31,-21 0-31,0 1 16,21 20-16,0-21 0,0 0 15,0 0-15,0 1 0,0-1 0,0 0 16,21 0-16,0-21 16,0 21-16,1-21 0,20 0 15,-21 0-15,21 0 0,1 0 0,-1 0 16,22 0-16,-22 0 0,0 0 16,1-21-16,20 0 0,-21 21 0,1-21 15,-1 0-15,0-22 0,-20 22 0,20 0 16,-21-21-16,0-1 0,0 1 15,-21 21-15,0-22 0,0 1 0,0 21 16,0 0-16,-21 0 0,0-1 16,-21 22-16,21 0 0,-22 0 15,1 22-15,0-1 0,-1 0 16,1 0-16,0 0 0,20 22 0,-20-22 16,21 0-16,0 21 0,0-21 0,-1 1 15,22-1-15,0 0 0,0 0 16,22 0-16,-22 0 0,42-21 15,-21 0-15,0 0 0,22 0 16,-22 0-16,21 0 0,0 0 0,1 0 16,-1-21-16,0 21 0,-20-21 15,20 0-15,-21 21 0,0-21 0,0 0 16,1-1-16,-1 1 0,0 0 16,-21 0-16,0 0 15,0 42 1,0 0-1,0 0-15,-21 22 0,21-22 0,-21 21 16,21 0-16,-22 1 0,22 20 16,0-20-16,0 20 0,0 1 0,0-1 15,0 1-15,0-1 0,0 1 16,0-1-16,22 1 0,-1-1 0,-21 1 16,0-1-16,21 1 0,0-1 0,-21 1 15,0-1-15,0 1 0,0-1 16,0-21-16,0 1 0,0-1 15,0 0-15,0-20 0,0-1 0,0 0 16,-21 0-16,0-21 0,0 0 16,-1 0-16,1 0 0,0-21 0,0 0 15,-21 0-15,20-1 0,-20-20 0,21 0 16,0-1-16,-22 1 0,22-21 16,21-1-16,0 1 0,0-22 0,0 21 15,0 1-15,0-22 0,0 22 16,21-22-16,1 22 0,20-22 0,-21 21 15,21 1-15,-20-1 0,20 1 16,0-1-16,1 22 0,-1-21 16,0 20-16,1 1 0,-1 0 0,0-1 15,1 22-15</inkml:trace>
  <inkml:trace contextRef="#ctx0" brushRef="#br0" timeOffset="10992.57">21378 1143 0,'-42'42'32,"63"-42"15,0 0-47,0 0 0,1 0 0,-1 0 15,0-21-15,0 21 0,0-21 16,0 21-16,1-21 0,-1 0 0,0 21 15,-21-21-15,0-1 0,0 1 16,-21 21 0,0 21-1,-1 1-15,1-1 0,0 0 0,21 0 16,-21 21-16,0 1 0,21-22 0,-21 21 16,-1-21-16,22 1 0,0-1 15,0 0-15,0 0 0,0 0 0,0 0 16,22 1-1,-1-22-15,0 0 0,0 0 0,21 0 16,-20 0-16,20 0 0,0 0 16,-21 0-16,22 0 0,-1-22 0,0 22 15,1-21-15,-1 0 0,0 0 0,1 0 16,-22 0-16,21-22 0,-21 1 16,1 21-16,-1-22 0,0 1 0,0 0 15,-21-1-15,21 22 0,-21 0 16,0-21-16,0 21 15,-21 21-15,0 21 16,0 0-16,21 0 0,0 0 16,0 0-16,0 22 0,0-22 15,0 0-15,0 21 0,0-20 0,0-1 16,0 0-16,0 21 0,0-21 16,0 1-16,0-1 0,0 0 15,0 0-15,0 0 16,0 0-16,-21-21 0,-1 22 15,1-22-15,0 0 0,0 21 16,0-21-16,0 0 0,-1 0 0,-20 0 16,21 0-16,-21 0 0,-1 0 0</inkml:trace>
  <inkml:trace contextRef="#ctx0" brushRef="#br0" timeOffset="12253.54">3873 2286 0,'0'0'0,"-21"0"0,-21 0 0,0 0 16,20 0-16,-20 0 0,21 0 15,0 0-15,0 0 0,-1 21 0,1-21 16,21 21 0,43-21-1,-22 22-15,0-22 16,21 0-16,22 0 0,-22 0 0,22 0 16,-1 0-16,1 0 0,20 0 0,1 0 15,0-22-15,20 22 0,1 0 16,0-21-16,21 21 0,-21-21 15,21 21-15,0-21 0,0 21 0,0-21 16,21 21-16,-21-21 0,21-1 0,0 22 16,1 0-16,-1-21 0,21 21 15,0-21-15,22 21 0,-22 0 16,22-21-16,-1 21 0,1 0 0,20 0 16,-20-21-16,21 21 0,-1 0 15,1 0-15,21 0 0,-22 0 0,1-21 16,21 21-16,0 0 0,0 0 0,-1 0 15,22 0-15,-21 0 0,21 0 16,-21 0-16,21 0 0,0 0 0,0 0 16,-21 0-16,21 0 15,0 0-15,0 0 0,0 0 0,21 0 0,-21 0 16,0 0-16,0 0 0,0 21 0,42-21 16,-20 0-16,-22 21 15,21-21-15,-42 0 0,21 0 0,0 21 16,0-21-16,0 0 0,0 21 0,0-21 15,-43 0-15,22 0 0,0 0 16,-21 0-16,20 0 0,-20 0 0,-21 0 16,20-21-16,-20 21 0,-1 0 15,-20 0-15,-1 0 0,-21 0 0,0 0 16,-21 0-16,0 0 0,-21 0 16,0-21-16,-21 21 0,-1 0 0,-20 0 15,-22 0-15,0 0 0,1 0 16,-22 0-16,0 0 0,-42 0 47,0 0-47,0 0 0,-22 0 15,22 0-15</inkml:trace>
  <inkml:trace contextRef="#ctx0" brushRef="#br0" timeOffset="97936.15">6011 3662 0,'0'0'0,"0"-21"0,0 0 0,0-1 0,0 1 15,0 0-15,0 0 0,-21 0 0,21 0 16,0-1-16,-21 22 16,21 22-1,0-1 1,0 21-16,0-21 0,0 22 0,0-1 16,0-21-16,-42 43 0,42-22 15,0 0-15,0 1 0,0-1 0,0 0 16,0 1-16,0-1 0,0 0 15,0-21-15,0 22 0,0-1 0,0-21 16,0 22-16,0-22 0,0 0 16,0 0-16,0 0 15,0-42 17,0 0-17,0 0-15,0 0 16,0-1-16</inkml:trace>
  <inkml:trace contextRef="#ctx0" brushRef="#br0" timeOffset="98339.92">6308 4064 0,'0'21'16,"21"-21"15,-21-21-15,21 21-16,-21-21 16,0 0-16,0 0 15,-21 21 16,0 0-31,-1 0 16,22 21 0,0 0-1,22-42 32,-1 21-31,-21-21-16,0-1 15</inkml:trace>
  <inkml:trace contextRef="#ctx0" brushRef="#br0" timeOffset="99121.21">8318 3090 0,'0'0'0,"0"-21"0,0 0 16,-21 0-1,0 21-15,0 0 16,0 0-16,0 21 0,21 0 0,-22 22 16,1-22-16,0 21 0,0 22 0,0-22 15,0 21-15,-1 1 0,22-1 16,-21 1-16,0-1 0,21 1 0,-21-1 15,0-20-15,21 20 0,-21-20 16,-1-1-16,22 0 0,0 1 0,-21-1 16,21 0-16,-21-21 0,21 22 15,-21-22-15,21 0 0,0 0 16,0-42 0,0 0-1,0 0-15,0 0 16,0-22-16,0 22 0,0 0 15,21-21-15,0 20 0,-21-20 0,21 0 16,1-1-16,-22 1 0,21 0 0,0-22 16,0 1-16,0 20 0,0-20 15</inkml:trace>
  <inkml:trace contextRef="#ctx0" brushRef="#br0" timeOffset="99393.06">8170 3239 0,'21'-22'16,"-42"44"-16,42-65 0,1 22 0,-22 0 0,0 42 46,21 0-46,-21 22 16,21-1-16,-21 0 0,0 1 16,0-1-16,21 0 0,-21 22 0,0-22 15,0 0-15,0 22 0,0-22 16,0 22-16,0-22 0,0 0 0,0 1 16,0-1-16,0 0 0,0 1 15,0-1-15,0 0 0,0-20 0,0 20 16,0-21-16,0 0 0,0 0 15,0 1-15,0-44 32,0 1-17,0 0-15,0 0 0,0 0 0,0 0 16,-21-1-16</inkml:trace>
  <inkml:trace contextRef="#ctx0" brushRef="#br0" timeOffset="99607.93">7789 3916 0,'0'0'0,"-42"0"32,63 0-17,0 0-15,0 0 16,1 0-16,-1 0 0,0 0 0,21-21 16,1 21-16,-22 0 0,21 0 15,0-21-15,-20 21 0,20-22 16,-21 22-16,21 0 0,-20-21 0,20 21 15,-21 0-15,21 0 0,-20-21 16,-1 21-16,21 0 0,-21-21 0,0 21 16,1 0-16</inkml:trace>
  <inkml:trace contextRef="#ctx0" brushRef="#br0" timeOffset="100031.69">8699 3577 0,'0'0'16,"0"-21"-1,0 42 17,0 0-32,0 1 0,0-1 15,0 0-15,0 0 0,0 21 0,22-20 16,-22 20-16,0-21 0,21 0 0,-21 22 16,0-22-16,0 0 0,0 21 15,0-21-15,21 1 0,-21-1 0,21 0 16,0-21-16,-21 21 0,21-21 15,1 0-15,-1 0 0,0 0 16,0 0-16,0-21 0,0 0 0,1 0 16,-22-1-16,21 1 15,0 0-15,0 0 0,0 0 0,0-22 16,-21 22-16,22-21 0,-1 21 16,-21 0-16,0-22 0,21 22 0,-21 0 15,21 0-15,-21 0 0,0-1 16,0 1-16,0 42 47,0 1-47,0-1 15,0 0-15,0 0 32</inkml:trace>
  <inkml:trace contextRef="#ctx0" brushRef="#br0" timeOffset="100521.41">9440 3598 0,'0'0'0,"21"0"0,-21-21 0,22 21 15,-22-21-15,0 0 16,-22 42 15,22 0-31,0 0 16,-21 1-16,0-1 0,0 0 0,21 0 15,-21 21-15,21-20 16,0 20-16,-21-21 0,21 0 0,-22 22 16,22-22-16,0 0 0,0 21 0,0-21 15,0 1-15,0-1 0,0 0 16,22 0-16,-1 0 0,0-21 16,0 0-16,0 0 0,0 0 15,22 0-15,-22 0 0,21-21 0,1 21 16,-22-21-16,21 0 0,0 0 0,-20 21 15,20-22-15,-21-20 0,0 21 16,0 0-16,1 0 0,-22-1 0,0-20 16,0 21-16,0-21 0,0 20 15,-22-20-15,1 21 0,0 0 16,0-22-16,-21 22 0,20 0 0,1 21 16,-21 0-16,21 0 0,-22 0 15,22 0-15,0 0 0,0 0 0,-21 21 16,20-21-16,22 21 0,-21 1 15,21-1-15,-21 0 0,21 0 0,0 0 16,0 0-16,0 1 0,0-1 0,0 0 16,0 0-16,0 0 15,21-21-15,0 0 0,1 21 0,-1-21 16,21 0-16,-21 0 0</inkml:trace>
  <inkml:trace contextRef="#ctx0" brushRef="#br0" timeOffset="100816.31">10350 3620 0,'-21'0'32,"0"21"-32,21 0 15,0 0-15,-21 0 16,21 0-16,-21 1 0,21-1 0,0 21 15,0-21-15,0 0 0,-21 1 16,21-1-16,0 0 0,0 0 16,0 0-16,0 0 0,0 1 0,0-1 15,0 0-15,21-21 32,-21-21-17,21 0-15,-21-1 16,21 1-16,-21 0 0</inkml:trace>
  <inkml:trace contextRef="#ctx0" brushRef="#br0" timeOffset="101168.49">10372 3366 0,'-43'0'31,"22"21"-31,21 0 15,21-21 17,0 0-32,1 0 15,-1 0-15,-21-21 0,21 21 0,0-21 16,0-1-16,-21 1 16,0 0-16,0 0 15,0 0-15,0 0 16,-21 21-16,0 0 15,0 0-15,0 0 16,-1 0-16,1 21 16,21 0-16,-21 0 0,0 0 15,21 0-15,0 1 0,0-1 16,0 0-16,0 0 16,0 0-16,21 0 0,0 1 15</inkml:trace>
  <inkml:trace contextRef="#ctx0" brushRef="#br0" timeOffset="101816.12">11218 3683 0,'0'0'0,"0"-21"0,21 21 16,-21-21-16,0 0 0,0-1 15,0 1-15,0 0 16,-21 0-16,0 21 0,0-21 0,0 21 16,0-21-16,-1 21 0,1 0 15,0 0-15,0 0 0,-21 0 16,20 21-16,1 0 0,0 0 0,0 0 16,-21 0-16,20 1 0,1-1 15,0 0-15,0 21 0,0-21 0,21 1 16,0 20-16,-21-21 0,21 0 0,0 0 15,0 1-15,0-1 0,0 0 16,0 0-16,0 0 0,21-21 0,0 21 16,0-21-16,0 0 0,0 0 15,1 0-15,-1 0 0,0 0 0,0 0 16,0-21-16,22 21 0,-22-21 0,0 0 16,21 0-16,-21 0 0,1-1 15,-1-20-15,21 21 0,-21-21 16,0-1-16,1 1 0,-1 0 0,0-22 15,0 22-15,0-22 0,-21 1 16,21-1-16,-21 1 0,0 20 0,0-20 16,22 21-16,-22-1 0,0 1 15,0 0-15,0 20 0,0 1 0,0 0 16,0 42 0,0 22-1,0-22-15,-22 21 0,22 0 0,0 22 16,0-22-16,-21 22 0,21-1 15,0 1-15,-21-1 0,21 1 0,0-1 16,0-20-16,0-1 0,0 21 16,0-41-16,0 20 0,0 0 15,0-21-15,0 1 0,0-1 0,0 0 16,0 0-16,0 0 0,21-21 0,0 0 16,1 0-16,-1 0 15,0 0-15,0 0 0,0-21 16,0 0-16,-21 0 0</inkml:trace>
  <inkml:trace contextRef="#ctx0" brushRef="#br0" timeOffset="102431.76">12721 3514 0,'0'0'15,"-85"0"-15,64 0 0,0 0 16,0 0-16,21-21 15,0-1-15,0 1 16,0 0-16,0 0 0,0 0 16,21 0-16,0-1 0,0 1 0,1 21 15,20-21-15,-21 0 0,21 0 16,1 21-16,-1 0 0,-21-21 0,22 21 16,-1 0-16,0 21 0,-21 0 15,1 0-15,20 0 0,-21 22 0,-21-22 16,0 21-16,0 0 0,0 1 15,0-1-15,0 0 0,-21-20 16,21 20-16,-42-21 0,20 21 0,1-20 16,0-1-16,0 0 0,0 0 0,0-21 15,21 21-15,-22-21 16,22-21 0,0 0-16,0 0 15,0 0-15,0-1 0,22 1 0,-1 0 16,0-21-16,0-1 0,0 1 0,0 0 15,1 21-15,-1-22 0,21 1 16,-21 0-16,0 20 0,1 1 0,-1 0 16,0 0-16,0 0 15,0 21-15,0 0 0,1 0 16,-1 21-16,-21 0 16,0 0-16,0 0 15,0 1-15,0-1 0,0 0 16</inkml:trace>
  <inkml:trace contextRef="#ctx0" brushRef="#br0" timeOffset="103128.03">13398 3620 0,'64'0'16,"-128"0"-16,149-22 15,-64 22-15,-21-21 0,21 21 0,1-21 16,-22 0-16,21 0 0,0 0 15,-21-1-15,21 22 0,-21-21 0,0 0 16,0 0-16,0 0 0,0 0 16,-21 21-1,0 21-15,0 0 16,-1-21-16,1 21 0,0 0 16,21 22-16,-42-22 0,42 0 0,-21 21 15,-1-21-15,1 1 0,21 20 16,-21-21-16,21 0 0,0 0 0,0 1 15,0-1-15,21 0 16,0-21-16,1 0 0,-1 0 16,0 21-16,21-21 0,-21 0 0,22 0 15,-22 0-15,21-21 0,1 21 0,-22-21 16,21 0-16,0-1 0,1 1 16,-22 0-16,21 0 0,-21 0 0,1 0 15,-1-1-15,0-20 0,-21 21 16,21 0-16,-21-22 0,0 22 0,0 0 15,0 0-15,0 0 0,0 0 0,0 42 47,0 0-47,0 21 0,0-21 16,0 22-16,0-22 0,-21 21 16,21 1-16,0-1 0,-21 0 0,21 1 15,0 20-15,0 1 0,0-1 16,0 1-16,0-1 0,0 1 0,0 20 15,0-20-15,0-1 0,0 22 0,-21 0 16,21-1-16,0 1 0,0 0 0,0-22 16,-22 22-16,22-1 0,0-20 15,0-1-15,0-20 0,0 20 0,0-20 16,0-1-16,0-21 0,0 21 0,0-20 16,0-1-16,0-42 31,-21 21-31,21-22 0,21 1 15,-42-21-15,21-22 0,21 1 0,-42-22 16,21 1-16,-21 20 0,42 22 0,43-22 16,-22 1-16,-84-43 0,63 21 0,21-21 15,-84 1-15</inkml:trace>
  <inkml:trace contextRef="#ctx0" brushRef="#br0" timeOffset="106267.74">13906 3662 0,'0'-21'0,"64"-127"15,-43 105 1,0 22-16,22-21 15,-22 21-15,0-1 0,21 1 0,1 0 16,-22 21-16,21 0 0,-21 0 0,22 0 16,-22 21-16,0 0 0,21 22 15,-21-22-15,-21 21 0,22 1 0,-22-22 16,0 21-16,0 0 0,0-20 16,0 20-16,0-21 0,0 0 0,-22 0 15,1 1-15,0-1 0,0 0 16,0-21-16,0 0 0,-1 0 15,1 0 1,21-21-16,0 0 0,0-1 16,0 1-16,0 0 0,-21 0 0,21 0 15,0 0-15,-21 21 0,21-22 16,0 1-16,-21 21 16,0 0-1,21 21-15,0 1 16,0-1-16,0 0 0,0 0 15,0 0-15,0 0 0,21 1 16,0-22-16,21 21 16,-21-21-16,1 0 0,20 0 0,-21 0 15,21 0-15,-20 0 0,20 0 16,0 0-16,-21 0 0,22-21 16,-22-1-16,21 22 0,-21-21 0,1 0 0,20 0 15,-21 0-15,-21 0 16,21-1-16,-21 1 0,21 0 0,-21 0 15,0 0-15,0 0 0,0-1 0,0 1 16,0 0-16,-21 21 16,0 0-1,21 21-15,-21 0 16,21 1-16,0-1 0,0 0 0,0 21 16,0-21-16,0 1 0,0 20 0,0-21 15,0 0-15,0 0 0,0 1 16,0-1-16,0 0 0,21-21 0,-21 21 15,21 0-15,0-21 0,1 0 16,-1 21-16,0-21 0,21 0 16,-21 0-16,22 0 0,-1 0 0,0 0 15,1 0-15,-1 0 0,0-21 16,1 0-16,20 0 0,-20 21 0,-1-21 16,0 0-16,1-1 0,-22 1 0,21 0 15,-21 0-15,0-21 0,-21 20 16,0 1-16,0 0 0,0-21 0,0 21 15,0-1-15,0 1 0,0 0 16,-21 0-16,0 21 0,0 0 16,0 0-16,0 0 0,-1 21 15,1 0-15,0 0 0,-21 1 16,21-1-16,-1 21 0,1-21 16,21 0-16,-21 22 0,21-22 0,-21 0 15,21 0-15,0 0 0,0 1 16,0-1-16,0 0 0,21-21 15,0 0 1,0 0-16,1 0 0,-1 0 0,0 0 16,0 0-16,0-21 0,0 0 15,1 21-15,-1-22 0,0 1 16,0-21-16,-21 21 0,21 0 16,-21-1-16,21-20 0,1 21 0,-22 0 15,0 0-15,0-1 0,0 1 16,21 0-16,-21 42 31,0 0-31,0 1 0,0 20 16,0-21-16,0 0 0,0 0 0,0 22 15,0-22-15,0 0 0,0 0 16,0 0-16,0 1 0,0-1 0,0 0 16,21-21-16,-21 21 0,21-21 0,0 0 15,0 0-15,1 0 16,-1 0-16,0 0 0,0 0 15,0-21-15,22 21 0,-22-21 16,0 0-16,0-1 0,0-20 0,0 21 16,1 0-16,20-43 0,-42 1 0,0-22 15,0 22-15,21-1 0,0 22 0,0-22 16,1 22-16,-1 0 0,-21 20 16,0-20-16,0 21 0,0 0 0,0 0 15,0-1-15,0 1 0,0 42 16,-21 1-1,21-1-15,-22 0 0,1 21 0,21 1 16,0-1-16,0 0 0,-21 1 16,21 20-16,0-21 0,0 1 15,0 20-15,0-20 0,0-1 0,0-21 16,21 21-16,-21 1 0,21-22 16,1 0-16,20 0 0,-21 0 0,21 1 15,-20-1-15,20-21 0,0 0 16,1 0-16,-1 0 0,0 0 0,-21 0 15,22 0-15,-1 0 0,0-21 0,-20 21 16,20-22-16,-21 1 0,0 0 16,0 0-16,1-21 0,-22 20 0,0-20 15,0 21-15,0 0 0,0-22 16,0 22-16,0 0 0,0 0 0,0 0 16,-22 21-16,1 0 15,0 0-15,0 0 0,0 0 16,0 21-16,-1 0 0,1 0 0,0 0 15,21 1-15,-21-1 0,0 21 16,0-21-16,21 0 0,-22 1 0,22-1 16,0 0-16,0 0 0,0 0 0,0 0 15,0 1 1,22-22-16,-1 0 0,0 0 0,0 0 16,0 0-16,0 0 0,1-22 15,-1 1-15,0 0 0,0 0 16,0 0-16,0 0 0,-21-1 15,22-20-15,-1 21 0,-21 0 16,0-22-16,0 22 0,21 0 0,-21 0 16,0 0-16,0 42 31,0 0-31,0 0 0,0 0 0,-21 1 16,21-1-16,0 0 0,0 21 15,0-21-15,0 1 0,0-1 0,0 0 16,0 0-16,0 0 0,0 0 15,0 1-15,21-22 16,0 0-16,0 0 0,0 0 0,1 0 16,-1 0-16,0 0 0,21 0 0,-21-22 15,22 1-15,-22 0 16,21 21-16,-21-42 0,22 21 0,-22-22 16,0 1-16,0 0 0,0-1 15,1-20-15,-1-1 0,0 1 0,0 20 16,0-20-16,-21-1 0,21 22 0,-21-21 15,0 20-15,0 1 0,0 0 16,0 20-16,0-20 0,0 21 0,0 0 16,-21 21-1,0 0-15,21 21 0,-21 0 0,0 21 16,21 1-16,0-1 0,-21 0 16,-1 1-16,22 20 0,-21 1 0,21-1 15,0 1-15,0-22 0,-21 22 16,21-1-16,0-21 0,0 1 15,0-1-15,0 0 0,0 1 0,0-22 16,21 21-16,0-21 0,-21 1 16,22-22-16,-1 21 0,0-21 0,0 0 15,0 0-15,22 0 0,-22 0 0,0 0 16,21 0-16,-21-21 0,22 21 16,-22-22-16,21 1 0,-21 0 0,22-21 15,-22 21-15,0-1 0,0-20 16,0 21-16,1-21 0,-1 20 15,0 1-15,-21 0 0,0 0 0,21 0 16,-21 0-16,0 42 31,0 0-31,0 0 16,0 0-16,0 22 0,0-22 0,0 0 16,0 0-16,0 0 0,0 0 0,0 1 15,0 20-15,21-42 0,0 21 16,1 0-16,-22 0 0,21-21 0,0 0 15,0 0-15,0 0 0,0 0 0,1 0 16,-1 0-16,0 0 0,0 0 16,0-21-16,22 21 0,-22-21 0,0 0 15,0 0-15,0 0 16,22-1-16,-43 1 0,21-21 0,0 21 16,-21 0-16,0-1 0,0 1 0,0 0 15,0 0 1,0 42-1,0 0-15,-21 0 16,21 22-16,-21-22 0,21 0 0,0 0 16,0 0-16,0 22 0,0-22 0,0 0 15,0 0-15,0 0 16,0 1-16,21-22 16,0 0-16,0 0 0,0 0 15,0 0-15,1 0 16,-1 0-16,0 0 0,0-22 0,0 22 15,0-21-15,-21 0 0,0 0 16,22 0-16,-22 0 0,0-22 0,0 22 16,0-21-16,0 21 0,0-22 0,-22 22 15,1 0-15,0 0 0,0 0 16,0 21-16,0 0 0,-1 0 0,1 0 16,0 0-16,0 0 0,0 0 15,0 0-15,-1 0 0,1 21 16,42-21 15,1 0-31,20 0 0,-21 0 0,21 0 16,-20 0-16,20 0 0,0 0 15,-21 0-15,22 0 0,-1-21 0,0 21 16,-20 0-16,20 0 0,0-22 0,1 22 16,-22 0-16,0 0 0,0 0 15,0 0-15,0 0 0,1 0 0,-22 22 16,21-1-16,-21 0 15,0 0-15,0 0 0,0 0 0,0 1 16,0 20-16,0-21 0,0 0 16,-21 0-16,21 1 0,-22-1 15,22 0-15,0 0 0,0 0 0,0 0 16,0 1-16,-21-1 16,21 0-1,0-42 16,0 0-15,0-1-16,0 1 16,21 0-16,-21-21 0,22 21 15,-1-1-15,0-20 0,21 0 16,-21-1-16,22 1 0,-1 0 16,0 21-16,1-22 0,-1 1 0,0 21 15,-20 0-15,20-1 0,0 22 16,-21 0-16,1 0 0,-22 22 0,0-1 15,0 0-15,0 21 0,0-21 0,0 22 16,0-1-16,0 0 0,0 1 16,0-22-16,0 21 0,0-21 0,0 22 15,0-22-15,0 0 0,0 0 0,21 0 16,0-21-16,0 22 0,0-22 16,0 0-16,22 0 0,-22 0 0,0 0 15,21 0-15,-20 0 0,20 0 16,-21-22-16,21 22 0,-20-21 15,-1 0-15,0 0 0,21 21 0,-21-21 16,1 0-16,-1-1 0,-21-20 16,21 21-16,-21 0 0,21 0 0,-21-1 15,0 1-15,0 0 0,0 0 0,-21 0 16,0 0-16</inkml:trace>
  <inkml:trace contextRef="#ctx0" brushRef="#br0" timeOffset="106564.57">18373 2688 0,'-43'-21'31,"43"42"63</inkml:trace>
  <inkml:trace contextRef="#ctx0" brushRef="#br0" timeOffset="106807.6">17060 2985 0,'0'0'0,"21"0"31,1 0-31,-1 0 0,0 0 16,0 0-16,21 0 0,-20 0 0,20 0 15,-21 0-15,21 0 0,1 0 16,-1 0-16,-21 0 0,22 0 0,-1 0 16,-21 0-16,21 0 0,-20 0 0,-22-22 15,0 1-15</inkml:trace>
  <inkml:trace contextRef="#ctx0" brushRef="#br0" timeOffset="107080.82">15917 3133 0,'0'0'0,"-21"0"0,21 21 16,21-21 0,22 0-16,-22 0 15,0 0-15,21 0 0,1 0 0,-22-21 16,21 21-16,0 0 16,1 0-16,-22-21 0,21 21 0,-21 0 15,1 0-15,-1 0 0,-21-22 16</inkml:trace>
  <inkml:trace contextRef="#ctx0" brushRef="#br0" timeOffset="112265.17">6117 5652 0,'0'-22'109,"0"1"-93,0 0-16,0 0 15,0 0-15,0 0 0,21-1 16,-21 1-16,21 0 0,1 0 16,-22 0-16,0 0 0,21 21 15,0-22-15,0 22 0,0 0 16,0 0-1,1 0-15,-1 22 0,0-1 16,0 0-16,-21 21 0,21-21 16,0 22-16,-21-1 0,0 0 15,0 1-15,0-1 0,0-21 0,-21 22 16</inkml:trace>
  <inkml:trace contextRef="#ctx0" brushRef="#br0" timeOffset="112600.97">5800 6160 0,'0'-43'16,"0"22"-16,0 0 0,0 0 16,0-22-16,21 22 0,0 0 15,0 0-15,-21 0 0,21 21 0,0-21 16,1 21-16,-1 0 0,0 0 15,0 42-15,0-21 0,0-21 16,1 21-16,-1-21 0,0 21 0,0 1 16,0-1-16,0 0 0,1 0 15,-22 0-15,0 22 0,21-22 0,0 0 16,-21 0-16,21 0 0,-21 0 0,0 1 16,0-1-16,21-21 15,-21 21-15,21-21 0,-21 21 0,22-21 16,-1 0-16,0 0 15,0-21 1,0 0-16,0 21 0,-21-21 0</inkml:trace>
  <inkml:trace contextRef="#ctx0" brushRef="#br0" timeOffset="112944.77">6837 6075 0,'0'21'32,"21"-21"-17,0 0-15,0 0 16,0 0-16,1-21 16,-1 21-16,-21-21 15,21 0-15,-21-1 16,0 1-16,0 0 15,-21 21 17,21 21-17,-21-21 1,21 21-16,-22-21 16,22 43 15</inkml:trace>
  <inkml:trace contextRef="#ctx0" brushRef="#br0" timeOffset="114351.53">6159 5419 0,'0'-21'16,"0"-1"-1,22 22-15,-1 0 0,-21-21 16,0 0-16,21 21 16,0 0-16,0 0 15,-21 21-15,21 0 0,1-21 16,-22 22-16,21 20 0,-21-21 16,0 0-16,0 22 0,21-1 15,-21 0-15,0 1 0,0-1 16,0-21-16,0 21 0,0 1 0,0-22 15,0 21-15,-21 1 0,0-1 16,21-21-16,-22 21 0,1 1 0,21-22 16,-21 0-16,0 0 0,0 22 0,21-22 15,-21 0-15,-1-21 0,1 21 16,21 0-16,-21 0 0,0-21 0,0 22 16,0-22-16,-1 0 0,1 0 0,0 0 15,0 0-15,0 0 0,-22 0 16,22 0-16,0 0 0,0 0 0,0-22 15,0 22-15,-1-21 16,22 0-16,0 0 0,0 0 16,-21 0-16,21-1 0,0-20 0,0 21 15,0 0-15,0-22 0,0 22 16,0 0-16,21-21 0,1 21 0,-1-1 16,0 22-16,0-21 0,0 21 15,0-21-15,1 21 0,-1 0 0,0 0 16,21 21-16,-21 0 0,1 1 0,20-1 15,-21 21-15,0-21 16,-21 43-16,21-22 0</inkml:trace>
  <inkml:trace contextRef="#ctx0" brushRef="#br0" timeOffset="114449.47">6731 6181 0,'21'0'15</inkml:trace>
  <inkml:trace contextRef="#ctx0" brushRef="#br0" timeOffset="114707.32">6943 5969 0</inkml:trace>
  <inkml:trace contextRef="#ctx0" brushRef="#br0" timeOffset="115316.7">8297 5355 0,'0'-42'16,"0"21"-16,0 0 0,0-1 15,0 1-15,0 0 0,0-21 0,0 21 16,0-1-16,0 1 0,0 0 15,0 0-15,0 0 0,0 0 16,0 42 0,0 0-16,0 21 15,0-21-15,0 22 0,0-1 0,0 0 16,0 22-16,0-22 0,0 1 16,0 20-16,-21-21 0,21 1 0,-42 528 125,42-592-110,0 0-15,0 0 0,0 0 16,0-1-16</inkml:trace>
  <inkml:trace contextRef="#ctx0" brushRef="#br0" timeOffset="117012.1">8001 5271 0,'0'-22'0,"0"1"16,0 0 78,0 0-94,0 0 15,21 0-15,0 21 16,0-22-16,-21 1 0,22 0 0,-1 0 15,0 0-15,21 0 0,-21-1 16,1 1-16,20 0 0,-21 0 16,21 0-16,1 21 0,-1-21 0,0-1 15,-20 22-15,20 0 0,0 0 16,1-21-16,-43 42 0,21-21 0,21 22 16,-21 20-16,22-21 0,-22 21 0,0-20 15,0 20-15,-21-21 0,21 21 16,-21 1-16,0-1 0,0 0 0,-21 1 15,0-1-15,0 0 0,-22 1 0,22-1 16,-21 0-16,0-20 0,-1 20 16,22 0-16,-21-21 0,21 1 0,-22 20 15,22-21-15,0-21 0,21 21 0,-21 0 16,0-21-16,-1 0 0,1 0 16,0 0-16,21-21 15,0 0-15,0 0 16,0 0-16,0 0 15,0-1-15,0 1 0,0 0 16,0 0-16,0 0 16</inkml:trace>
  <inkml:trace contextRef="#ctx0" brushRef="#br0" timeOffset="117251.96">8551 5990 0,'85'0'16,"-64"0"-16,0 21 15,22-21-15,-1 0 0,0 0 16,1 0-16,-1 0 0,0 0 0,1-21 16,-1 0-16,0 21 0,1-21 0,-22 0 15,21 0-15,-21-1 0,0 1 16,1 0-16,-1-21 0,0 21 15,0-1-15,-21-20 0,0 21 0,0 0 16,0-22-16,0 22 0,0 0 0,0 0 16,0 0-16,0 0 0,-21-1 15</inkml:trace>
  <inkml:trace contextRef="#ctx0" brushRef="#br0" timeOffset="117463.85">9123 8255 0,'0'0'16,"0"-381"-16,0-42 0,0 63 0,0 64 15,0 63-15,0 42 0,0 64 0,0 21 16,0 43-16,0-1 0,0 43 0,0 0 16,0 0-16,0 0 0,0 0 62,0-1-46,0 1-1,0 0-15,0 0 16</inkml:trace>
  <inkml:trace contextRef="#ctx0" brushRef="#br0" timeOffset="120408.52">8403 5715 0,'0'-21'0,"0"0"15,0 42 32,0 0-31,0 0-16,0 0 0,0 22 15,21-22-15,-21 0 0,0 21 16,21-20-16,1-1 0,-1 0 0,-21 21 16,21-21-16,0 1 0,0-1 15,0-21-15,1 21 0,-1 0 0,0-21 16,21 0-16,-21 0 0,22 0 15,-1 0-15,0 0 0,1 0 0,-1 0 16,0-21-16,1 21 0,-1-21 16,-21 0-16,22 21 0,-1-22 0,-21 1 15,21 0-15,-20 0 0,-1 0 0,0 0 16,0-22-16,0 22 0,0-21 16,-21 21-16,0-22 0,22 22 0,-22-21 15,0 21-15,0-22 0,0 1 16,0 21-16,0 0 0,0-1 0,0-20 15,0 21-15,0 0 0,0 0 16,0-1 0,-22 22-16,1 0 0,0 0 15,21 22-15,-21-22 16,0 21-16,0 0 0,21 0 16,0 0-16,-22 0 0,1 22 0,0-22 15,21 21-15,0-21 0,-21 22 0,21-1 16,-21 0-16,21-20 0,-21 20 15,21-21-15,0 21 0,0-20 0,0-1 16,0 0-16,0 0 0,0 0 0,21 0 16,0-21-16,0 22 0,0-22 15,0 0-15,1 0 0,-1 0 16,0 0-16,0 0 0,21 0 0,-20 0 16,-1-22-16,0 1 15,21 21-15,-21-21 0,22 0 0,-1 0 16,22 0-16,-22-1 0,0-20 0,1 21 15,-1 0-15,21-22 0,-20 1 16,-22 21-16,21-21 0,-21 20 0,22 1 16,-22-21-16,-21 21 0,0 0 15,0-1-15,-21 22 16,0 0-16,-1 0 0,1 0 16,0 22-16,-21-1 0,21 0 0,-1 0 15,1 0-15,0 0 0,21 1 16,-21-22-16,21 21 0,0 0 0,0 0 15,0 0-15,0 0 0,21 1 16,0-1-16,-21 0 0,21 0 16,1 0-16,-1 0 0,-21 1 0,21-1 15,0 0-15,0-21 0,-21 21 0,0 0 16,21-21-16,-21 21 0,0 1 16,-21-22-1,0 0-15,0 0 16,0 0-16,0 0 0,-1-22 15,1 22-15,0-21 0,21 0 16,-21 21-16,0-21 0,0 0 0,21 0 16,0-1-16,-22 22 15,22 22 17,0-1-32,0 0 15,22-21-15,-22 21 0,21 0 16,0 0-16,0 1 0,0-1 15,0-21-15,1 21 0,-1-21 0,0 0 16,21 0-16,-21 0 0,1 0 16,20 0-16,-21 0 0,21 0 0,1 0 15,-1 0-15,-21-21 0,22 0 16,-1 21-16,-21-22 0,21 1 0,1 0 16,-22 0-16,0-21 0,21 20 15,-20 1-15,-1 0 0,-21-21 0,21 21 16,0-1-16,-21-20 0,21 21 15,-21 0-15,0 0 0,-21 21 32,21 21-17,-21 0-15,21 0 0,-21 0 0,21 0 16,-21 1-16,21-1 0,0 0 0,0 21 16,0-21-16,0 1 0,0-1 15,0 0-15,0 0 0,0 0 0,0 0 16,21 1-16,0-22 0,0 0 15,0 0-15,0 0 0,1 0 16,-1 0-16,21 0 0,-21 0 16,0 0-16,1-22 0,20 22 0,-21-21 15,0 0-15,0 0 0,1 0 16,-1 0-16,0-1 0,0 1 0,0 0 16,0-21-16,1 21 0,-22-1 15,0 1-15,0 0 0,0 0 0,0 0 16,0 0-16,0 42 31,0 0-15,-22 0-16,22 0 0,-21 0 0,21 1 0,0-1 15,-21 0-15,21 21 0,0-21 0,0 1 16,0-1-16,0 0 16,0 0-16,0 0 0,21-21 0,0 21 15,1 1-15,-1-22 0,0 0 0,0 0 16,0 0-16,22 0 0,-22 0 15,0 0-15,21 0 0,-21 0 0,1-22 16,20 22-16,-21-21 0,0 0 0,22 0 16,-22-21-16,0 20 0,0-20 15,21 21-15,-20-21 0,-1-1 0,0 1 16,0-22-16,0-20 16,-21 41-16,21 1 0,-21 0 15,0 21-15,0-22 0,0 22 0,0 0 0,0 0 16,0 42 15,0 0-31,-21 0 0,21 0 0,-21 22 16,0-22-16,21 21 0,-21 1 0,21-1 15,0 0-15,-21 1 0,21-1 16,0 0-16,0 1 0,0-1 0,0-21 16,0 21-16,0 1 0,0-22 0,0 0 15,0 0-15,0 0 0,21 1 16,-21-1-16,21 0 0,0 0 15,0-21 1,0 0 0,-21-21-1,22 0-15,-22 42 110,21-42-63</inkml:trace>
  <inkml:trace contextRef="#ctx0" brushRef="#br0" timeOffset="123753.29">11493 5630 0,'0'-21'0,"0"0"0,22 21 0,-1-21 15,-21 0-15,21 21 0,0-21 16,-21-1-16,21 22 0,0-21 0,1 21 16,-1 0-16,0-21 0,0 21 15,0 0-15,0 0 0,1 0 16,-1 0-16,-21 21 0,21 0 16,-21 1-16,0-1 0,0 0 15,0 0-15,0 0 16,0 0-1,0-42 17,0 0-32,0 0 15,0 0-15,0 0 16,0-1-16,0 1 0,0 0 16,0 0-16,-21 0 15,0 21 1,-1 0-16,1 0 0,0 0 15,0 0-15,0 21 0,0 0 16,21 0-16,-22 0 0,1 22 0,0-22 16,21 21-16,-21 1 0,0-1 15,0 0-15,21 1 0,0-1 16,-22 0-16,22-21 0,0 22 0,0-22 16,0 0-16,0 0 0,0 0 0,22 1 15,-1-22-15,0 0 16,0 0-16,0 0 0,0 0 0,1 0 15,-1 0-15,21-22 0,-21 22 0,0-21 16,22 0-16,-22 0 0,0 0 16,0-22-16,0 22 0,22-21 0,-22 21 15,-21-22-15,21 1 0,0 21 0,-21-21 16,21-1-16,-21 22 16,0 0-16,0-21 0,0 20 0,0 1 15,0 42 1,0 1-1,0-1-15,0 0 0,0 21 0,-21-21 16,21 22-16,0-1 0,-21 0 0,21-20 16,0 20-16,0-21 0,0 21 15,0-20-15,0-1 0,0 0 0,0 0 16,21 0-16,0-21 0,1 21 16,-1-21-16,0 0 0,21 0 0,-21 0 15,1 0-15,20 0 0,-21-21 0,0 0 16,22 21-16,-22-21 0,21-21 15,-21 20-15,0-20 0,1 0 16,20-1-16,-21-20 0,0 21 0,-21-1 16,21-20-16,1-1 0,-22 22 15,0 0-15,0-22 0,0 43 0,0-21 16,0 20-16,0 1 0,0 0 0,0 42 31,0 0-31,0 22 0,0-22 0,-22 21 16,22 1-16,-21-1 0,21 21 0,0-20 15,0 20-15,0-20 0,-21 20 16,21-21-16,0 1 0,-21-1 0,21 0 16,0 1-16,0-22 0,0 0 15,0 0-15,0 0 0,0 1 0,0-44 47,0 1-47,0 0 0,0 0 16,21 0-16,-21-22 0,0 22 0,21 0 15,0-21-15,1 21 0,-22-22 0,21 22 16,0 0-16,0-21 0,0 42 16,0-22-16,22 22 0,-22 0 15,0 0-15,0 0 0,0 22 0,1-1 16,-1 0-16,0 0 16,0 0-16,0 22 0,-21-22 0,0 0 15,0 0-15,21 21 0,-21-20 0,0-1 0,0 0 16,0 0-16,-21 0 15,0 0-15,0-21 16,0 0-16,0 0 0,-1 0 0,1 0 16,0-21-16,0 21 15,0-21-15,21 0 0,-21 0 16,21 0-16,-22-1 0,22 1 0,0 0 16,0 0-1,0 42 1,0 0-16,0 0 15,0 1-15,22-1 0,-22 0 16,21 0-16,0-21 0,-21 21 16,21 0-16,0 1 0,0-22 0,1 0 15,-1 21-15,21-21 0,-21 0 0,0 0 16,22 0-16,-22 0 0,21 0 16,1-21-16,-1-1 0,0 22 0,1-21 15,-1 0-15,-21 0 0,21 0 0,-20-22 16,20 22-16,-21-21 0,0 21 15,0-22-15,1 22 0,-22-21 16,21 0-16,0 20 0,-21 1 0,0 42 31,0 1-15,-21-1-16,21 21 0,-21-21 0,21 0 16,0 22-16,0-22 0,0 21 15,0-21-15,0 1 0,0-1 0,0 0 16,0 0-16,21 0 0,0 0 0,0 1 15,0-22-15,0 0 0,22 0 16,-22 0-16,21 0 0,-21 0 0,22 0 16,-1 0-16,0 0 0,-20-22 0,20 1 15,0 0-15,1-21 0,-1 21 16,0-22-16,22-41 16,-43 41-16,21-20 0,-21 20 0,1-20 0,-1 21 15,0-22-15,-21 22 16,0-1-16,0 1 0,0 0 0,0-1 15,0 22-15,0 0 0,-21 21 16,0 21 0,-1 0-16,1 1 0,0-1 0,0 21 15,0 0-15,0 1 0,21 20 16,-22-20-16,22-1 0,-21 0 0,21 22 16,0-22-16,0 0 0,0 1 0,0-1 15,0-21-15,0 22 0,0-22 16,21 0-16,1 0 0,-1 0 15,0-21-15,21 0 0,-21 21 0,1-21 0,20 0 16,-21 0-16,21 0 0,-20-21 16,-1 0-16,21 21 0,-21-21 15,0 0-15,1 0 0,-1-22 0,0 22 16,0 0-16,-21 0 0,0-22 0,21 22 16,-21 0-16,21 21 0,-21-21 15,0 42 16,0 0-31,0 0 0,-21 1 16,21-1-16,0 0 0,-21 0 0,21 0 0,0 0 16,0 1-16,0-1 0,0 0 0,0 0 15,21 0-15,0 0 16,1-21-16,-1 0 0,-21 22 0,42-22 16,-21 0-16,0 0 0,1 0 0,-1 0 15,21-22-15,-21 1 0,22 0 16,-22 21-16,21-42 0,-21 21 0,22-22 15,-22 22-15,21-21 0,0-22 0,22-20 16,-43 20-16,0 1 16,0-1-16,1 22 0,-1-22 15,0 22-15,0-22 0,-21 43 0,0-21 16,21 21-16,-21 0 0,0-1 16,-21 22-16,0 22 0,21-1 15,-21 0-15,0 21 16,-1 1-16,1-1 0,21 0 0,-21 22 15,21-22-15,-21 22 0,21-22 0,0 21 16,-21-20-16,21-1 0,0 0 16,0 1-16,0-1 0,0 0 0,0-20 15,0-1-15,0 0 0,21 0 0,0 0 16,0-21-16,0 0 0,1 0 16,-1 0-16,0 0 0,21 0 0,-21 0 15,1-21-15,20 0 0,-21 0 0,0 0 16,22-1-16,-22 1 0,0 0 15,0-21-15,21-1 16,-42 22-16,0 0 0,22 0 0,-22 42 31,0 0-15,0 0-16,-22 1 0,22-1 0,0 0 16,0 0-16,0 0 0,0 0 15,0 1-15,0-1 0,0 0 0,0 0 16,22-21-16,-1 21 0,0-21 0,0 0 15,0 21-15,22-21 0,-22 0 16,0 0-16,21 0 0,-21 0 0,22 0 16,-22-21-16,21 21 0,-21-21 0,1 0 15,-1 0-15,0 0 0,0-1 16,0 1-16,-21 0 0,0 0 16,21-21-16,-21 20 0,0 1 0,0 0 15,0 0-15,-21 42 47,21 0-47,-21 0 0,0 1 0,21-1 16,-21 21-16,0-21 0,21 22 15,-22-1-15,22 0 0,-21 1 16,21 41-16,0-41 0,0 20 0,0 1 16,0 20-16,0-20 15,0-1-15,0 22 0,0-22 0,0 22 16,0-21-16,21-1 0,-21 1 0,0-1 15,0 1-15,0-1 0,0 1 0,0-1 16,0-21-16,0 22 0,0-22 16,-21-21-16,0 22 0,0-22 0,0 0 15,0 0-15,-1-21 0,1 0 16,-21 0-16,21 0 0,-22 0 0,22-21 16,0 0-16,-21 0 0,21 0 0,-1-22 15,1 1-15,0 0 0,0-1 0,21 1 16,0 0-16,0-22 0,0 22 15,0-22-15,0 22 0,0-22 0,0 1 16,21-1-16,0 22 0,0-21 16,1-22-16,-1 21 0,0 1 0,0-1 15,0 1-15,22 21 0</inkml:trace>
  <inkml:trace contextRef="#ctx0" brushRef="#br0" timeOffset="124008.14">15473 5398 0,'0'0'15,"21"-22"1,0 22 0,0 0-16,0 0 0,1-21 0,-1 21 15,21 0-15,-21 0 0,0 0 16,22-21-16,-22 21 0,0 0 0,0 0 15,0 0-15,22 0 0,-43-21 16,21 21-16,0-21 0,-42 21 16,0-21-1,0 21-15,-22 0 0</inkml:trace>
  <inkml:trace contextRef="#ctx0" brushRef="#br0" timeOffset="124171.93">15071 5292 0,'0'0'0,"-22"21"0,1-21 0,0 21 0,0-21 16,21 21-16,-21-21 16,21 21-1,-21-21 17,-1 0-32,1 0 0,0 0 15,-21 0-15</inkml:trace>
  <inkml:trace contextRef="#ctx0" brushRef="#br0" timeOffset="124347.83">13610 5313 0,'0'0'0,"-42"0"31,63 0-15,0 0-16,0 0 0,0 0 15,1 0-15,-1 0 0,21 0 16,0 0-16,1 0 0</inkml:trace>
  <inkml:trace contextRef="#ctx0" brushRef="#br0" timeOffset="125941.33">17780 5482 0,'-21'0'0,"42"0"0,-63 0 16,20-21-16,1 21 0,0-21 15,21 0-15,0 0 16,21-1-16,0 1 16,1 21-16,-1-21 0,0 0 15,0 0-15,0 0 0,0-1 0,1 22 16,-22-21-16,0 0 0,0 0 0,0 0 16,0 0-16,0-1 15,0 1-15,-22 21 0,1 0 16,0 0-16,-21 0 0,21 21 15,-1 1-15,-20-1 0,21 0 16,0 21-16,-22 1 0,22-1 0,-21 0 16,21 1-16,-22 20 0,22-21 15,0 22-15,0-1 0,0-20 0,0-1 16,21 22-16,0-43 0,0 21 0,0 0 16,0-20-16,21-1 0,0 0 15,21 0-15,-21 0 0,22-21 0,-1 0 16,0 0-16,1 0 0,-1 0 15,0 0-15,-20 0 0,20-21 0,0 0 16,1 0-16,-1 0 0,-21-1 0,21 1 16,-20-21-16,20 21 0,-21-22 15,0 22-15,22-21 0,-22 21 16,0-22-16,0 22 0,0 0 0,-21 0 16,21 21-1,-21 21 1,-21 21-16,21-20 0,-21-1 15,0 0-15,0 21 0,21-21 16,0 1-16,-21 20 0,21-21 0,0 0 16,0 0-16,0 1 0,0-1 0,0 0 15,21-21-15,0 21 16,0-21-16,0 0 0,22 0 0,-22 0 16,21 0-16,0-21 0,-20 21 15,20-21-15,-21 0 0,21 21 16,-20-22-16,-1 1 0,0 0 0,0 0 15,-21-21-15,0 20 0,0 1 16,0 0-16,0-21 0,-42 21 0,21-1 16,-1 1-16,-20 0 0,0 0 0,-1 0 15,22 21-15,-21 0 0,21-21 16,-22 21-16,22 0 0,0 0 0,63 0 31,1 0-31,-1 0 16,0 0-16,1-22 0,20 22 0,1 0 15,-22 0-15,22 0 0,-1 0 16,-21-21-16,22 21 0,-22 0 16,22 0-16,-22 0 0,0 0 0,22 0 15,-43 0-15,21 0 0,-20 0 0,-1 0 16,0 0-16,-42 0 31,0 0-31,-1 0 0,1 0 16,0 0-16,-21 21 0,21-21 0,-1 22 15,-20-1-15,21 21 0,-21-21 0,20 22 16,1-22-16,0 21 0,0-21 16,0 22-16,0-22 0,21 0 0,0 21 15,0-21-15,0 1 0,0-1 16,0 0-16,21 0 16,0-21-16,0 21 0,0-21 15,0 0-15,1 0 0,-1 0 0,0 0 16,0-21-16,0 21 15,22-21-15,-22 0 0,0 0 0,0-1 16,0-20-16,0 21 0,1 0 0,-1-43 16,0 22-16,0 0 0,0-1 15,0-20-15,1 20 0,-1 1 16,-21-21-16,21 20 0,0 1 0,0 0 16,-21-1-16,0 1 0,0 0 15,21 20-15,-21 1 0,0 0 0,0 0 16,0 42-1,0 0-15,-21 0 16,0 22-16,0-22 0,21 21 0,-21 1 16,-22-1-16,43 21 0,-21-20 15,21-1-15,-21 22 0,21-22 16,0 21-16,0-20 0,0-1 0,0 0 16,21 1-16,0-1 0,1-21 0,-1 0 15,21 1-15,0-1 0,-20 0 16,20-21-16,0 0 0,1 0 0,20 0 15,-21 0-15,1 0 0,-1 0 16,0-21-16,1 0 0,-1-1 0,0 1 16,-20 0-16,20 0 0,-21-21 15,0-1-15,0 22 0,-21-21 0,0-1 16,0 22-16,0-21 0,0 21 0,0 0 16,0-1-16,-21 22 15,0 0-15,-21 0 0,21 22 16,-1-1-16,22 21 0,-21-21 0,0 0 15,21 22-15,0-22 0,0 0 16,0 21-16,0-20 0,0-1 0,21 0 16,0 0-16,1 0 0,-1-21 15,0 21-15,0-21 0,0 0 16,22 22-16,20-22 0,-42 0 16,22 0-16,-22 0 0,0 0 15,0 0-15,-21-22 0,0 1 16,0 0-16</inkml:trace>
  <inkml:trace contextRef="#ctx0" brushRef="#br0" timeOffset="139076.73">6096 7451 0,'-21'0'0,"0"0"16,-1 21-1,1-21 1,21-21 31,21 0-47,1 21 0,-1-22 15,0 1-15,0 21 0,0-21 16,0 21-16,1 0 0,-1-21 16,0 21-16,0 0 0,0 0 31,0 21-31,-21 0 0,0 0 15,0 1-15,0-1 0,0 0 0,0 0 16,0 21-16,0-20 0,0-1 16,-21 0-16,0 0 0,0 21 0,0-20 15,21-1-15,-21 0 0,-1 0 16,1-21-16,0 21 0,0 0 0,0 1 16,0-22-16,-1 0 15,22-22 32,0 1-47,22 21 16,-22-21-16,21 21 0,0-21 15,0 21-15,-21-21 0,21 21 16,0 0-16,1 0 16,-1 0-16,0 0 15,0 0-15,0 21 16,0 0-16,1 0 0,-22 0 15,21 1-15,-21-1 0,0 0 0,0 0 16,0 0-16,0 22 0,0-22 16,0 0-16,0 0 0,0 21 0,-21-20 15,21-1-15,-22 0 0,1 0 16,0 0-16,0 0 0,0 1 16,-22-1-16,22-21 0,-21 21 0,0 0 15,20-21-15,-20 0 0,-21 0 0,20 0 16,1 0-16,0 0 0,-1 0 15,1 0-15,21 0 0,-22-21 0,1 21 16,21-21-16,-21 0 0,20-1 16,1 1-16,0 0 0,0 0 0,21 0 15,0 0-15,0-1 16,0 1-16,0 0 0,21 0 16,0 21-16,0-21 15,1 21-15,-1 0 0,0-21 16,0 21-16,0 0 0,0 0 0,1-22 15,20 22-15</inkml:trace>
  <inkml:trace contextRef="#ctx0" brushRef="#br0" timeOffset="139589.46">6625 7832 0,'0'21'15,"21"-21"48,-21-21-48,0 0-15,0-1 16,-21 22 31,0 0-47,21 22 15,0-1 1,0 0 0,0 0-1,21-21 17,0 0-17,-21-21 16</inkml:trace>
  <inkml:trace contextRef="#ctx0" brushRef="#br0" timeOffset="140256.46">7747 7641 0,'0'0'16,"0"-21"-16,-21 0 0,21 0 16,0 0-16,0-1 0,0 1 15,0 0-15,21 0 0,0 0 16,0 21-16,0-21 0,1 21 15,-1 0-15,21 0 0,-21 0 0,22 0 16,-1 21-16,-21 0 0,21 0 16,1 21-16,-22-20 0,0-1 0,21 21 15,-20 0-15,-1-20 0,0 20 0,0-21 16,-21 21-16,0 1 0,0-22 16,0 21-16,0-21 0,0 22 15,0-22-15,0 0 0,0 0 0,0 0 16,-21 1-16,21-1 0,-21-21 15,0 0-15,-1 0 16,22-21-16,-21-1 0,21 1 16,0 0-16,0 0 0,0-21 15,0 20-15,0 1 0,0-21 0,0 21 16,0-22-16,21 1 0,-21 0 0,22 21 16,-1-22-16,0 22 0,-21-21 15,21 21-15,0-1 0,0 1 0,1 0 16,-1 0-16,0 21 15,0 0-15,0 0 16,0 0-16,-21 21 16,22 0-16,-22 0 15,21-21-15,-21 22 0,21-1 0</inkml:trace>
  <inkml:trace contextRef="#ctx0" brushRef="#br0" timeOffset="140652.24">8699 7853 0,'22'0'0,"-1"0"15,85-42 17,-85 20-32,0 22 0,0-21 0,0 0 15,-21 0-15,21 21 0,1-21 0,-1 0 16,-21-1-16,21 1 0,-21 0 15,0 0-15,0 0 0,0 0 16,0-1-16,-42 22 16,20 0-16,1 0 0,0 0 15,0 22-15,0-1 0,-22 0 16,22 0-16,0 0 0,-21 22 0,21-22 16,-1 0-16,1 21 0,0-21 15,21 1-15,0-1 0,0 21 0,0-21 16,0 0-16,0 1 0,0-1 15,0 0-15,21 0 0,0 0 0,1 0 16,-1-21-16,0 22 0,0-1 0,0-21 16,22 0-16,-22 0 0,21 0 15,-21 0-15,22 0 0,-1 0 0,-21 0 16,21-21-16,1 21 0,-1-22 0,0 1 16</inkml:trace>
  <inkml:trace contextRef="#ctx0" brushRef="#br0" timeOffset="142308.99">9758 7662 0,'0'0'0,"0"-21"0,0 0 0,0 0 0,0 0 15,-21 0-15,-1 21 16,1-22-16,-21 22 0,21 0 0,0 0 16,-1 0-16,1 0 0,-21 0 0,21 0 15,0 22-15,-1-22 0,1 21 16,0 21-16,0-21 0,0 0 0,0 1 15,-1 20-15,22-21 0,-21 21 0,21-20 16,-21 20-16,21-21 0,0 0 16,0 22-16,0-22 0,0 0 0,0 0 15,0 0-15,0 0 0,21 1 0,0-22 16,1 0-16,-1 0 16,0 0-16,0 0 0,0 0 0,0 0 15,22 0-15,-22 0 0,0-22 0,21 1 16,-20 0-16,20 0 0,-21 0 15,21-22-15,-20 22 0,20-21 0,-21 21 16,21-22-16,-20 1 0,-1 0 16,0-1-16,0-20 0,0 21 0,0-22 15,1 22-15,-22-22 0,0 22 0,21-22 16,-21 22-16,0 0 0,0 21 16,0-1-16,0 1 0,0 0 0,0 0 15,-21 21 1,-1 21-16,22 0 15,-21 0-15,0 22 0,21-1 0,-21 0 16,21 1-16,0-1 0,-21 0 0,21 22 16,-21-22-16,21 1 0,0 20 15,0-21-15,0 1 0,0-1 0,0 0 16,0 1-16,0-1 0,0-21 16,21 22-16,0-22 0,0 0 0,0 0 15,0 0-15,22 0 0,-22-21 0,21 0 16,-21 0-16,22 0 0,-22 0 15,21 0-15,-21 0 0,22 0 16,-22-21-16,0 0 0,21 0 0,-20 0 16,-1 0-16,0-22 0,0 22 0,0 0 15,0 0-15,1-22 0,-22 22 16,0 0-16,0 0 0,0 0 0,0 0 16,0-1-16,0 1 0,0 42 31,-22-21-16,22 22-15,-21-1 0,21 21 0,0-21 16,0 0-16,0 1 0,0-1 16,0 21-16,0-21 0,0 0 15,0 1-15,0-1 0,0 0 0,0 0 0,21-21 16,1 21-16,-1-21 16,0 0-16,0 0 0,0 0 15,0 0-15,22 0 0,-22-21 16,0 0-16,0 0 0,0 0 15,1-1-15,-1 1 0,0 0 0,0 0 16,0 0-16,0-22 0,1 22 0,-1 0 16,0 0-16,-21 0 0,0 0 15,21-1-15,-21 44 32,0-1-32,0 0 15,0 0-15,0 0 0,-21 0 16,21 1-16,0-1 0,0 0 0,0 0 15,0 0-15,0 0 0,0 1 0,21-22 16,0 21-16,0-21 0,1 21 16,-1-21-16,0 0 0,0 0 0,0 0 15,22 0-15,-22 0 0,0 0 0,21 0 16,-21-21-16,1 21 0,-1-21 16,21-1-16,-21 1 0,0 0 0,1 0 15,-1 0-15,21 0 0,-21-1 16,0-20-16,1 21 0,-1 0 0,0 0 15,-21-1-15,21 1 0,0 0 16,0 21-16,-21-21 0,22 21 31,-22 21-15,0 0-16,0 0 16,21-21 30,0 0-30,-21-21-16,0 0 16,0 0-16,0 0 15,-21 21 17,0 0-32,-1 0 15,22 21-15,-21 0 16,0 0-16,0 0 0,21 1 0,-21-1 15,0 0-15,21 0 0,0 0 0,0 0 16,-22 1-16,22 20 0,0-21 16,0 0-16,0 0 0,0 1 15,22-1-15,-22 0 0,21 0 0,0 0 16,21-21-16,-21 21 0,22-21 16,-1 0-16,0 22 0,1-22 15,20 0-15,-20 0 0,-1 0 0,21 0 16,-20 0-16,-1-22 0,0 1 15,1 21-15,-1-21 0,-21 0 0,0-21 16,1 20-16,-1 1 0,0 0 0,0-21 16,-21 21-16,21-22 0,-21 22 15,0-21-15,0 21 0,0-1 0,0 1 16,0 0-16,-21 21 16,0 0-1,0 21-15,21 0 0,0 1 16,-21 20-16,21-21 0,0 0 0,0 0 15,0 1-15,0 20 0,0-21 16,0 0-16,0 0 0,21 1 16,0-22-16,-21 21 0,21 0 0,0-21 15,0 21-15,1-21 0,-1 0 16,0 0-16,0 0 16,0 0-16,0 0 0,1-21 15,-1 0-15,-21 0 0,21-1 16</inkml:trace>
  <inkml:trace contextRef="#ctx0" brushRef="#br0" timeOffset="142872.68">14309 7408 0,'0'0'0,"-43"0"0,1 0 0,0 0 0,20 0 16,1 0-16,0 0 0,0 0 15,0-21-15,21 0 16,0 0-16,0 0 0,21 0 16,0-1-16,0 1 0,-21 0 15,21 0-15,1 0 0,-1-22 0,0 22 16,-21 0-16,0 0 0,21 0 16,-21 0-16,0-1 0,0 65 31,0-22-16,-21 21-15,21 1 0,-21-1 0,0 21 16,21-20-16,-22 20 0,1-20 16,0 20-16,0-21 0,0 22 0,0-22 15,-1 1-15,1-1 0,0 0 0,0-21 16,0 22-16,0-1 0,21-21 16,0 0-16,-22 1 0,22-1 0,0 0 15,0 0-15,0 0 0,0-42 47,0 0-47,0 0 0,0 0 16,0-1-16,22-20 15,-22 21-15</inkml:trace>
  <inkml:trace contextRef="#ctx0" brushRef="#br0" timeOffset="145892.07">13928 7387 0,'0'-42'16,"0"84"-16,0-126 0,0 41 0,0 1 15,0 0-15,21-1 0,0 1 0,21 0 16,-21 20-16,1-20 0,20 21 16,0 0-16,1 0 0,-1-1 0,21 22 15,-20 0-15,-1 0 0,0 0 16,1 22-16,-1-1 0,0 0 0,-20 0 16,20 0-16,-21 22 0,-21-1 15,0 0-15,0 1 0,0-1 0,0 0 16,-21 1-16,0-1 0,-22-21 15,1 21-15,0-20 0,-1 20 0,-20-21 16,21 0-16,-22 0 0,22-21 16,-1 22-16,22-22 0,-21 0 0,21 0 15,0 0-15,-1 0 0,1 0 0,21-22 16,0 1 0,0 0-16,0 0 0,21 21 15,1 0 1,-1 21-16,0 0 15,-21 0-15,0 1 0,0-1 16,21 0-16,-21 0 0,0 21 16,0-20-16,21-1 0,-21 21 0,0-21 15,0 0-15,0 22 0,0-22 0,21 0 16,1 0-16,-1 0 0,0 1 16,0-22-16,21 0 0,-20 0 15,-1 0-15,21 0 0,0 0 0,1 0 16,-22 0-16,21 0 0,1-22 15,-1 1-15,0 21 0,1-21 0,-22 0 16,21 0-16,0 0 0,-20-1 16,20 1-16,-21 0 0,0 0 0,-21-21 15,21 20-15,-21 1 0,0-21 16,0 21-16,0 0 0,0-1 0,0 1 16,-21 21-1,0 0-15,0 21 0,0 1 16,0-22-16,21 21 0,-22 0 15,22 21-15,-21-21 0,21 1 0,-21-1 16,21 21-16,0-21 0,0 0 0,0 1 16,0-1-16,0 0 0,0 0 15,0 0-15,21-21 0,0 0 16,22 21-16,-22-21 0,0 0 0,21 0 16,-20 0-16,20 0 15,0 0-15,-21-21 0,22 21 0,-1-21 16,0 0-16,1 0 0,-1 0 0,-21-1 15,22 1-15,-1 0 0,-21-21 16,0 21-16,0-22 0,22 22 0,-43-21 16,21 21-16,-21-1 0,0 1 0,0 0 15,0 42 1,-21 0 0,0 1-16,21-1 0,0 0 0,-22 0 15,22 0-15,0 0 0,0 22 16,0-22-16,0 0 0,0 0 15,0 0-15,0 1 0,0-1 0,0 0 0,0 0 16,0 0 0,22-21-16,-22 21 0,0-42 47,0 0-47,-22 0 15,1 21-15,21-21 0,-21 0 0,0 21 16,21-22-16,-21 22 15,0 0-15,21-21 0,-22 21 16,22 21 0,0 1-16,0-1 15,22 0-15,-1 0 16,0 0-16,0-21 16,0 0-16,0 21 0,1-21 15,20 0-15,-21 0 0,0 0 0,22 0 16,-22 0-16,21 0 0,0 0 15,-20 0-15,20 0 0,0-21 0,-21 0 16,22 0-16,-22 21 0,21-21 16,-21 0-16,1-1 0,20-20 0,-21 21 15,0 0-15,-21 0 0,21-1 0,-21-20 16,22 42-16,-22-21 0,0 0 0,0 0 16,0 42 15,-22 0-31,1 0 15,21 0-15,-21 0 0,21 1 16,0-1-16,0 21 0,0-21 0,-21-21 16,21 21-16,0 1 0,0-1 0,0 0 15,0 0-15,21-21 16,0 0-16,-21 21 0,21-21 0,22 0 16,-22 0-16,0 0 0,21 0 0,-20 0 15,20 0-15,0 0 0,1 0 16,-22-21-16,21 0 0,0 21 0,-20-21 15,-1 0-15,0-1 0,0 1 16,0 0-16,-21-21 0,0 21 16,0-1-16,0-20 0,0 21 0,0-21 15,-21 20-15,0-20 0,0 21 16,0 0-16,-1 0 0,-20 21 0,21 0 16,-21-22-16,20 22 0,-20 0 0,21 0 15,0 22-15,-22-1 0,22 0 16,0 0-16,0 0 0,0 22 15,0-22-15,21 21 0,-22-21 0,22 22 0,0-22 16,0 0-16,0 21 0,0-21 16,22 1-16,-1-1 0,0 0 15,0 0-15,0-21 0,22 21 0,-22-21 16,21 0-16,-21 0 0,22 0 16,-1 0-16,0 0 0,1 0 0,-1 0 15,0 0-15,1 0 0,-1-21 16,-21 0-16,21 21 0,1-21 0,-22 0 15,0-1-15,21-20 0,-20 21 0,-1 0 16,-21 0-16,21-22 0,-21 22 16,21 0-16,-21-21 0,0 20 0,0 1 15,0 0-15,0 42 32,0 0-32,-21 1 0,21 20 15,-21-21-15,21 0 0,-21 22 16,21-22-16,0 0 0,0 21 15,0-21-15,0 1 0,0-1 0,0 0 16,0 0-16,21 0 0,0-21 16,0 0-16,0 21 0,0-21 15,1 0-15,-1 0 0,0 0 0,0 0 16,0 0-16,0-21 0,1 21 16,20-21-16,-21 0 0,0 0 0,0 0 15,1-1-15,-1 1 0,21-42 16,-42 42-16,0-1 15,21 1-15,-21 0 0,21 0 0,-21 0 16,0 0-16,0 42 31,0 0-31,0 0 16,0 0-16,-21 0 0,21 1 0,-21-1 16,21 0-16,0 0 0,0 0 15,0 0-15,0 1 0,0-1 0,0 0 16,0 0-16,0 0 0,0 0 15,21-21-15,0 22 16,1-22-16,-1 0 0,0 0 0,0 0 16,0 0-16,0 0 0,1-22 15,-1 22-15,0-21 0,21 0 16,-21 0-16,1 0 0,20 0 0,-21-1 16,0 1-16,0-21 0,-21 21 0,22-22 15,-22 22-15,0-21 0,21 21 16,-21 0-16,0-1 0,0 1 0,0 0 15,-21 21 1,-1 0-16,44 0 47,-1 0-31,0 0-16,0 0 15,0 0-15,0 0 16,1 0-16,-1 0 15,-21 21-15,0 0 16,0 1-16,0-1 16,0 0-16,0 0 0,0 0 0,0 0 15,0 1-15,-21-1 0,21 0 16,0 0-16,0 0 0,0 0 0,0 1 16,0-1-16,0 0 15,21-21-15,0 0 16,0 0-16,0 0 0,0 0 15,1 0-15,20 0 0,-21 0 16,0-21-16,0 21 0,22-21 0,-22-1 16,0 1-16,21 0 0,-20 0 15,-1 0-15,0 0 0,0-22 0,0 22 16,0-21-16,1 21 0,-22-1 16,0 1-16,0 0 0,0 0 15,0 0-15,-22 21 16,1 0-16,0 0 15,21 21-15,0 0 0,-21 0 0,21 0 16,0 1-16,0-1 0,0 0 0,0 0 16,0 0-16,0 0 0,0 1 15,21-22-15,-21 21 0,21 0 16,0 0-16,1 0 0,-1 0 16,-21 1-1,21-22-15,-42 0 47,0 0-47,-1-22 0,1 22 16,0-21-16,0 0 15,0 21-15,0 0 0,-1 0 16,1 0 0,21 21-1,0 0 1,0 1-16,21-22 15,1 21-15,-1-21 0,0 0 16,0 0-16,0 21 0,22-21 16,-22 0-16,0 0 0,21 0 0,-21 0 15,22 0-15,-22 0 0,21 0 0,1-21 16,-22 0-16,21 21 0,-21-22 16,22 1-16,-22 21 0,0-21 0,21 0 15,-21 0-15,1 0 0,-1-22 16,-21 1-16,21 21 0,-21 0 15,0-1-15,-21 22 32,0 0-32,-1 0 0,1 22 15,0-1-15,0 0 0,0 0 0,0 0 16,21 0-16,0 22 0,0-22 0,0 0 16,0 0-16,0 0 0,0 1 15,0-1-15,0 0 0,21 0 16,0-21-16,0 0 0,-21 21 0,21-21 15,0 0-15,1 0 0,-1 0 16,0 0-16,0 0 0,0 0 0,0 0 16,1-21-16,-1 0 0,0 0 15,0 0-15,-21-1 16,21 1-16</inkml:trace>
  <inkml:trace contextRef="#ctx0" brushRef="#br0" timeOffset="153188.85">6350 9292 0,'0'0'0,"0"-21"0,-21 0 16,21 0-16,-21 21 0,21-21 16,-22 21-16,22-22 0,0 1 15,-21 21 1,0 21-1,21 1-15,0 20 0,0-21 0,0 21 16,0 1-16,-21 20 0,21-20 16,-21 20-16,21 1 0,-21-1 15,-1-21-15,1 22 0,0-22 0,21 1 16,-21-1-16,0 0 0,0-21 16,-1 1-16,1-1 0,21 0 0,-21-21 15,0-21 1,21 0-16,0-1 15,0 1-15,0 0 0,0 0 0,0 0 16,21 0-16,0-1 0,0 1 16,-21 0-16,22 0 0,-1 21 0,0-21 15,21 21-15,-21-21 0,1 21 0,-1 0 16,21 0-16,-21 0 16,0 0-16,22 0 0,-22 0 0,0 0 15,21 0-15,-20 0 0,-1 0 0,0 0 16,21 0-16,-21 0 0,1 0 15,-1 0-15,0-22 0,-21 1 16,0 0-16,0 0 0,0 0 16,0 0-16,0-1 0,0 1 15,0 0-15,0 0 0,0 0 0,0 0 16,-21-1 0,0 22-16,-1 22 15,22-1-15,0 0 0,-21 21 0,21 1 16,-21-22-16,0 21 15,21 0-15,-21 1 0,21-1 0,-21 0 16,-1 1-16,1-1 0,21 0 16,0 1-16,-21-22 0,0 0 0,21 21 15,0-20-15,0-1 0,0 0 0,0 0 16,0 0-16,0 0 16,21-21-1,0 0-15,0-21 16,1 21-16</inkml:trace>
  <inkml:trace contextRef="#ctx0" brushRef="#br0" timeOffset="153423.72">7133 9821 0,'21'-21'0,"-42"42"0,42-63 0,-21 21 16,0 0 15,21 21 32,1 0-48,-1 0-15,0 0 0</inkml:trace>
  <inkml:trace contextRef="#ctx0" brushRef="#br0" timeOffset="156908.72">8911 9694 0,'0'-21'15,"0"42"-15,0-63 0,-21 0 0,21 21 16,0-1-16,0 1 0,0 0 0,0-21 16,0 21-16,0-1 0,0 1 0,0 0 15,0 0-15,0-21 0,0 20 16,-21 1-16,21 0 0,-21 21 0,-1-21 15,1 0-15,0 21 0,0 0 16,0 0-16,-22 0 0,22 0 16,-21 21-16,0 0 0,-1 21 0,22-20 15,-21 41-15,-1-21 0,22 22 16,-21-1-16,21 1 0,0-1 0,-1 1 16,1-1-16,21 1 0,0-22 0,0 1 15,0-1-15,0 0 0,0-21 16,0 1-16,21-1 0,1-21 0,-1 0 15,0 0-15,0 0 0,0 0 0,22 0 16,-22-21-16,21-1 0,-21 1 16,22 0-16,-22-21 0,21 21 0,-21-22 15,22 1-15,-1 0 0,-21-1 16,0-20-16,0 20 0,1 1 16,-1 0-16,0-1 0,0 1 0,-21 0 15,0 21-15,0-1 0,0 1 0,0 0 16,0 42-1,0 0-15,0 1 0,0 20 16,0 0-16,0-21 0,0 22 16,0-1-16,0 0 0,0 1 0,0-1 15,0 0-15,0 1 0,21-22 0,0 21 16,1-21-16,-1 1 0,0-1 16,0 0-16,0-21 0,22 21 15,-22-21-15,0 0 0,0 0 0,0 0 16,22 0-16,-22-21 0,0 21 15,0-21-15,0 0 0,0-1 0,1-20 16,-1 21-16,0-21 0,0-1 0,0 22 16,0-21-16,-21-1 0,22 1 15,-1 0-15,0 21 0,0-1 0,0 1 16,-21 0-16,0 0 0,21 21 0,1 0 16,-22 21 15,0-42 31,0 0-46,0 0 0,-22 21-1,1 0-15,0 0 16,0 0-16,0 21 15,21 0-15,-21 0 0,21 0 16,0 22-16,0-22 0,-22 21 0,22 0 16,-21 1-16,21-1 0,0-21 15,0 22-15,0-1 0,0-21 16,21 0-16,-21 22 0,22-22 0,-1 0 16,0-21-16,0 21 0,21-21 0,-20 0 15,-1 0-15,21 0 0,0 0 16,-20 0-16,20 0 0,0 0 0,1-21 15,-1 0-15,0 0 0,-21-1 16,22-20-16,-1 21 0,-21-21 0,0 20 16,1-20-16,20 0 0,-42-1 0,21 1 15,0 0-15,0 21 0,1-22 16,-22 22-16,21 0 0,0 0 16,-21 0-16,21 21 0,0 0 15,0 0-15,-21 21 16,0 0-16,0 0 15,0 0-15,0 0 0,0 1 16,0-1-16,22-21 0,-22 21 16,0-42 15,0 0-15,0-1-16,0 1 0,0 0 15,0 0-15,0 0 0,0 0 0,-22-1 16,22 1-16,-21 21 15,0-21-15,0 21 16,0 21 0,21 0-16,-21 1 0,21-1 15,0 0-15,-22 21 0,1-21 0,21 22 16,-21-1-16,21 0 0,0 1 0,0-1 16,0 0-16,0-20 0,0 20 15,0 0-15,0-21 0,0 1 0,21-1 16,-21 0-16,21 0 0,1 0 0,20-21 15,-21 0-15,0 0 0,0 0 16,22 0-16,-22 0 0,21 0 0,-21-21 16,22 21-16,-1-21 0,-21 0 15,22-22-15,-1 22 0,-21 0 16,0-21-16,22-1 0,-22 22 0,0-21 16,0 0-16,0-1 0,-21 1 0,0 0 15,21-1-15,-21 22 0,0 0 16,0 0-16,22 21 0,-44 21 31,22 0-31,-21 0 0,0 22 16,21-22-16,0 21 0,-21 0 0,21-20 15,-21 20-15,21-21 0,0 21 16,0-20-16,0 20 0,0-21 16,0 0-16,21-21 0,0 21 0,-21 1 15,21-22-15,0 0 0,22 0 0,-22 0 16,0 0-16,21 0 0,1 0 15,-22 0-15,21-22 0,-21 1 0,22 0 16,-22 0-16,0 0 0,0 0 0,0-22 16,1 22-16,-1-21 0,0 21 15,0-22-15,-21 22 0,0 0 0,0-21 16,0 20-16,21 1 0,-21 0 16,0 42-1,-21 0 1,21 1-16,-21-1 0,21 0 15,0 21-15,-21-21 0,0 22 16,21-1-16,0-21 0,0 0 0,0 22 16,0-22-16,0 0 0,0 0 0,0 0 15,0 1-15,0-1 0,21-21 16,0 21-16,0-21 0,0 0 16,22 0-16,-22 0 0,0 0 0,0-21 15,21 21-15,-20-21 0,-1-1 16,21 1-16,-21 0 0,0-21 0,1 21 15,20-22-15,-21 22 0,0-21 16,0-1-16,-21 22 0,0-21 16,22 21-16,-22 0 0,0-1 0,0 1 15,-22 21 1,1 0-16,21 21 16,-21 1-16,21-1 0,-21 0 15,21 0-15,0 0 0,0 0 0,0 1 16,0-1-16,21 0 0,-21 0 15,21 0-15,-21 0 0,21 1 0,1 20 16,-22-21-16,21-21 0,-21 21 0,21 0 16,0 1-16,-21-1 0,21-21 15,0 21-15,1 0 0,-1-21 0,0 0 16,21 0-16,-21 0 0,1 0 0,20 0 16,-21 0-16,21 0 15,1-21-15,-22 21 0,21-21 0,1 0 16,-1 21-16,-21-22 0,21-20 0,-20 21 15,20 0-15,-21-22 0,0 22 16,0-21-16,-21 0 0,0-1 0,0 22 16,0-21-16,0 21 0,0-22 0,0 22 15,0 0-15,0 0 0,-21 21 16,0 0-16,0 0 0,-21 0 0,20 0 16,1 0-16,-21 21 0,21 0 0,0 0 15,-22 0-15,22 22 0,0-22 16,-21 21-16,42 1 0,-22-1 15,1-21-15,21 21 0,0-20 0,0 20 16,0-21-16,0 0 0,0 0 0,0 1 16,21-22-16,1 21 0,-1-21 15,0 0-15,0 0 0,0 0 0,0 0 16,22 0-16,-22 0 0,0-21 0,0-1 16,0 1-16,1 0 0,-1 0 15,0 0-15,0-22 0,0 1 16,-21 21-16,21-21 0,-21 20 0,22-20 15,-22 21-15,0 0 16,0 0-16,0-1 0,0 44 31,0-1-31,0 0 16,0 0-16,0 0 0,0 22 0,0-22 16,0 0-16,0 0 0,0 21 0,0-20 15,0-1-15,0 0 0,0 0 16,21-21-16,-21 21 0,21 0 0,0-21 15,0 0-15,0 22 0,22-22 0,-22 0 16,21 0-16,1 0 0,-1 0 16,0-22-16,1 1 0,-1 21 0,-21-21 15,21 0-15,1 0 0,-22-22 16,0 22-16,0-21 0,0 21 0,-21-22 16,0 22-16,0-21 0,0 21 15,0 0-15,0-1 0,-21 1 0,0 0 16,0 21-16,0 0 0,0 0 0,-1 0 15,1 21 1,21 0-16,0 1 0,0-1 16,0 21-16,0-21 0,21 0 0,1 1 15,-22-1-15,21 0 0,0 21 16,-21-21-16,0 1 0,21-1 0,-21 0 16,21 0-16,-21 0 0,0 0 15,21 1-15,1-22 0,-1 0 16,0 21-16,0-21 0,0 0 0,0 0 15,1 0-15,-1 0 0,0 0 0,21-21 16,-21-1-16,22 1 16,-1 21-16,-21-21 0,22 0 0,-22 0 15,21-43-15,-21 43 0,0-42 16,1 41-16,-22 1 0,0 0 16,0 0-16,0 0 0,0 0 15,0 42 1,0 0-16,0 0 15,0 0-15,0 0 0,-22 1 16,22-1-16,0 21 0,0-21 0,0 0 16,0 1-16,0-1 0,0 0 0,0 0 15,22 0-15,-1 0 16,0-21-16,0 22 0,0-22 16,22 0-16,-1 0 0,-21 0 0,21 0 15,1 0-15,-22 0 0,21 0 0,-21-22 16,1 1-16,20 0 0,-21 0 15,-21 0-15,21 0 0,0-1 0,-21-20 16,22 21-16,-22-43 0,0 22 16,0 21-16,0 0 0,0 0 15,0-1-15,0 1 0,0 0 0,0 42 47,0 0-47,0 1 0,0-1 16,-22 0-16,1 21 0,0 1 0,21-1 15,0-21-15,-21 21 0,0 22 16,21-22-16,-21 1 0,21-1 0,0 21 16,0-20-16,0 20 0,-22-20 0,22 20 15,0 1-15,0-1 0,0 22 0,0-22 16,0 1-16,0-1 0,0 1 16,-21 20-16,21-20 0,0-1 15,0 1-15,0 21 0,0-22 0,-21 1 0,21-1 16,-21 1-16,0-1 0,0 1 15,-1-22-15,1 0 0,0 1 0,0-1 16,-21 0-16,-43 1 16,43-43-16,-1 0 0,1 0 0,-22-22 15,22 1-15,0 0 0,-1-21 0,22-22 16,-21 22-16,21-22 0,0-20 16,-1 20-16,22-20 0,-21-1 15,21 0-15,0 1 0,0-1 0,0 0 16,0 1-16,21-1 0,1 0 0,-1 1 0,0 20 15,0 1-15,0-1 0,22 22 0,-22-22 16,0 22-16,21 0 16,-21-1-16,22 1 0,-22 0 0,64-22 15,-64 43-15,42-43 16,-20 43-16,-1 0 0,0-21 16,1 21-16,-1-1 0</inkml:trace>
  <inkml:trace contextRef="#ctx0" brushRef="#br0" timeOffset="159608.71">15028 9885 0,'0'0'15,"0"-21"16,0 0-31,0-1 0,21 1 16,1 0-16,-1 0 0,0 0 16,0 0-16,0-22 0,22 1 0,-22 0 0,21 20 15,-21-20-15,0 0 16,1-1-16,-1 22 0,0-21 0,0 21 16,-21 0-16,0-1 0,0 1 0,0 0 15,-21 21 1,0 0-16,21 21 0,-21 0 15,-1-21-15,22 22 0,0-1 16,0 21-16,0-21 0,0 0 0,0 22 16,0-22-16,22 0 0,-1 21 0,0-20 15,21-1-15,-21 21 0,1-21 16,-1 0-16,0 1 0,0-1 16,0 0-16,0 0 0,22 0 15,-43 0-15,21-21 0,0 0 16,0 0-16,0 0 0,1 0 0,-1 0 15,0 0-15,0-21 0,21 0 0,-20 0 16,-1 0-16,21 0 0,-21-1 16,22-20-16,-22 21 0,0-21 0,0 20 15,0-20-15,0 0 0,1 21 16,-22-22-16,0 22 0,0 0 16,0 0-16,0 0 0,0-1 0,0 1 0,-22 21 15,1 0 1,0 0-16,0 21 0,0 1 15,21-1-15,-21 0 0,-1 21 0,1-21 16,21 22-16,0-1 0,-21-21 16,21 22-16,0-1 0,0-21 0,0 21 15,0-20-15,0-1 0,21 0 0,0 0 16,1 0-16,20 0 0,-21-21 16,21 0-16,1 0 0,-1 0 0,0 0 15,1 0-15,20 0 0,22-21 16,-22 0-16,-20 0 15,-1 0-15,0-22 0,64-20 0,-85 21 16,22-1-16,-1 22 0,-21-21 0,0-1 16,-21 22-16,0 0 15,0 0-15,0 0 0,-21 21 16,0 0 0,0 0-16,0 0 0,21 21 15,0 0-15,-21-21 0,21 21 0,0 0 16,0 1-16,0-1 0,0 0 0,0 0 15,21 0-15,-21 0 0,21 22 16,0-22-16,-21 0 0,21 0 0,0 0 16,-21 1-16,0-1 0,22 0 15,-22 0 1,-22-21 0,1 0-1,0 0-15,0-21 0,0 0 16,0 21-16,-1-21 0,1-1 0,0 22 15,21-21-15,-21 0 0,0 21 0,0 0 32,21 21-32,0 0 15,0 1-15,0-1 0,0 0 16,21-21-16,0 21 0,-21 0 16,21-21-16,0 21 0,0-21 0,1 0 15,20 22-15,-21-22 0,0 0 0,0 0 16,22 0-16,-22 0 0,0 0 15,21 0-15,1-22 0,-1 22 16,0-21-16,1 0 0,-1 21 0,0-21 16,-20 0-16,20-22 0,-21 22 15,21-21-15,-20 21 0,-1-22 0,0 22 16,0-21-16,-21 21 0,0-22 16,21 22-16,-21 0 0,0 0 0,0 0 15,0 42 1,-21 0-16,21 0 15,-21 0-15,21 1 0,-21 20 16,0-21-16,21 21 0,0 1 0,0-22 16,0 21-16,0-21 0,0 1 15,0-1-15,0 0 0,21 0 16,0 0-16,0-21 0,0 0 0,0 0 16,1 0-16,-1 0 0,21 0 0,-21 0 15,22 0-15,-22 0 0,21-21 16,-21 0-16,0 21 0,22-21 0,-22 0 15,0-22-15,0 22 0,0 0 0,-21-21 16,22 20-16,-22-20 0,21 21 16,-21-21-16,0 20 0,0 1 0,0 0 15,0 42 17,0 0-32,0 1 0,-21 20 15,21-21-15,0 21 0,0-20 0,0 20 16,0-21-16,0 0 0,0 22 15,0-22-15,0 0 0,21 0 0,0 0 16,0-21-16,0 21 0,0-21 0,1 0 16,20 0-16,-21 0 0,0 0 15,22 0-15,-22 0 0,0 0 0,21-21 16,-21 0-16,22 0 0,-22 0 0,0 0 16,0-22-16,22 22 0,-43-21 15,21-1-15,0 22 0,0-21 16,-21 0-16,0 20 0,0-20 0,21 21 15,-21 0-15,0 0 0,0-1 16,0 44 31,0-1-31,0 0-1,21-21 32,-21-21-47,0 0 16,0-1-16,0 1 15,22 0-15,-22 0 0,0-21 16,0 20-16,0 1 0,21 0 16,-21 0-16,0 0 0,0 0 15,0-1-15,0 1 0,0 0 16,0 42-1,-21 0 1,-1 1-16,1-1 0,21 21 0,-21-21 16,0 22-16,21-1 0,-21 0 15,21 1-15,-21-1 0,21 0 0,0 1 16,0-1-16,0 64 16,0-64-16,0-21 0,0 22 0,0-1 15,0-21-15,0 21 0,0-20 0,21-1 16,0 0-16,0-21 0,0 21 15,0-21-15,22 21 0,-22-21 16,0 0-16,21 0 0,-20 0 0,-1-21 16,21 0-16,-21 0 0,0 0 0,1-1 15,20-20-15,-21 0 0,0-1 16,0 1-16,1-21 0,-1 20 16,0-20-16,0 20 0,0-20 0,0-1 15,-21 22-15,22-21 0,-22 20 16,0-20-16,0 20 0,21 22 0,-21-21 15,0 21-15,0 42 32,-21 0-32,21 21 0,0 1 0,-22-1 15,22 0-15,-21 1 0,21 20 0,-21-20 16,21-1-16,0 0 0,0 22 16,0-22-16,0 0 0,0 1 0,0-1 15,0-21-15,21 22 0,0-22 16,1 21-16,-22-21 0,21-21 0,0 21 15,0-21-15,0 0 0,0 0 0,1 0 16,-1 0-16,0 0 0,21 0 0,-21-21 16,1 0-16,-1 0 0,21 0 15,-21 0-15,22-43 16,-1 22-16,-21 21 0,0-22 0,-21 22 16,21 0-16,-42 42 31,21 0-31,0 0 0,0 1 15,0-1-15,0 0 0,0 0 16,0 0-16,0 22 0,0-22 0,0 0 16,0 0-16,0 0 0,0 0 15,0 1-15,0-1 0,0 0 16,0-42 46,-21 21-62,21-21 0,0-1 0,0 1 16,0-21-16,-21 21 0,21-22 16,-21 22-16</inkml:trace>
  <inkml:trace contextRef="#ctx0" brushRef="#br0" timeOffset="159831.57">19029 9229 0,'0'0'0,"0"-21"16,21-1-1,21 22-15,-21-21 16,22 21-16,-22 0 0,21-21 16,1 21-16,-1-21 0,0 21 0,1-21 15,20 21-15,-21-21 0,1 21 0,-1 0 16,0-22-16,1 22 0,-22 0 16,0 0-16,0 0 0,0 0 0,-21 22 15,-21-1 1,0 0-16,-21 0 15,21 0-15,-43 0 0</inkml:trace>
  <inkml:trace contextRef="#ctx0" brushRef="#br0" timeOffset="188114.42">2646 15558 0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11:43.5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3302 381 0,'-21'0'0,"0"0"16,-1 0-16,1 0 0,0 0 15,0 0-15,0 0 0,0 0 16,-1 0-16,1 0 15,0 0-15,0 0 16,42 0 15,0 0-31,0 0 0,22 0 16,-22 0-16,21 0 0,1 0 0,20 0 16,-21 0-16,22 0 0,21 0 15,-22 0-15,1 0 0,20 0 16,-20 0-16,-1-21 0,1 21 15,-1 0-15,1 0 0,-22 0 0,0 0 16,1-21-16,-1 21 0,0 0 16,-20 0-16,-1 0 0,0 0 0,0 0 15,0 0-15,-42 21 47,0-21-31,0 0-16,0 0 15,-1 21-15,1-21 0</inkml:trace>
  <inkml:trace contextRef="#ctx0" brushRef="#br0" timeOffset="527.67">3810 466 0,'-21'0'47,"21"21"-31,0 0-16,0 0 15,0 0-15,0 1 0,0-1 16,-21 0-16,21 0 0,0 21 0,0-20 15,0 20-15,0 0 0,0 1 16,0-1-16,0 21 0,0-20 0,0-1 16,0 22-16,0-22 0,0 0 15,0 1-15,0-1 0,0 0 0,0 1 16,-22-1-16,22-21 0,0 21 16,-21-20-16,0-1 0,21 0 0,-21 0 15,0 0-15,0 0 16,-1 1-16,1-1 0,0-21 0,0 21 15,-21-21-15,-1 0 0,1 0 16,0 0-16,-1 0 0,1 0 0,0-21 16,-1 0-16,1-1 0,0 1 15,-1 0-15,1 0 0,0 0 0,20 0 16,1-1-16,0 1 0,0 0 16,21 0-16,-21 0 0,21 0 0,0-1 15,0 1-15,0 0 16,21 21-16,0 0 0,0-21 15,0 21-15,1 0 0,20 0 16,-21-21-16,21 21 0,-20 0 16,20 0-16</inkml:trace>
  <inkml:trace contextRef="#ctx0" brushRef="#br0" timeOffset="1164.61">4508 1016 0,'0'-21'0,"0"42"0,0-63 15,-21 21-15,0-1 16,0 22-16,0 0 0,0-21 0,-1 21 15,-20 0-15,21 0 0,0 0 16,-22 0-16,22 21 0,-21 1 16,21-1-16,-22 21 0,22-21 0,-21 22 15,21-1-15,-22 0 0,22 1 16,0-1-16,0 0 0,21-21 0,0 22 16,-21-1-16,21-21 0,0 0 15,0 22-15,0-22 0,0 0 16,21 0-16,0 0 0,0-21 15,22 0-15,-22 0 0,0 0 16,21 0-16,-21 0 0,22 0 0,-22-21 16,21 21-16,-21-21 0,22 0 15,-22 0-15,21 0 0,-21-1 0,22-20 16,-22 21-16,0-21 0,0-1 16,0 22-16,1-21 0,-1 21 0,0-22 15,-21 22-15,0 0 0,21 0 16,-21 0-16,0-1 0,0 1 0,-21 21 31,21 21-15,-21 1-16,0 20 15,21-21-15,-22 21 0,22-20 0,0 20 16,0-21-16,0 21 0,-21-20 16,21 20-16,0-21 0,0 0 0,0 0 15,0 1-15,0-1 0,21-21 16,1 21-16,-1-21 0,0 0 15,0 0-15,0 0 0,0 0 0,1 0 16,-1 0-16,0 0 0,0-21 16,0 0-16,0 21 0,1-22 0,-22 1 15</inkml:trace>
  <inkml:trace contextRef="#ctx0" brushRef="#br0" timeOffset="1439.46">4911 953 0,'0'0'0,"21"0"15,-21 21-15,0 0 0,0 0 0,0 0 16,21 0-16,-21 22 0,21-22 16,-21 21-16,21-21 0,-21 22 0,0-22 15,0 0-15,0 21 0,0-20 16,0-1-16,0 0 0,0 0 15,0 0-15,0 0 0,21 1 0,-21-1 16,0 0-16,0 0 16,22-21-1,-1 0 1,-21-21-16,0 0 0,21 21 0</inkml:trace>
  <inkml:trace contextRef="#ctx0" brushRef="#br0" timeOffset="1699.31">5355 910 0,'-42'43'32,"42"-22"-32,-21 21 0,-1-21 15,1 22-15,0-1 0,21-21 16,-21 21-16,0 1 0,0-1 0,-1-21 15,1 22-15,0-22 0,0 0 16,0 21-16,21-21 0,0 1 0,-21-22 16,21 21-16,0 0 0,21-21 31,0 0-31,0-21 16,0 0-16</inkml:trace>
  <inkml:trace contextRef="#ctx0" brushRef="#br0" timeOffset="2260.11">5757 1037 0,'0'0'0,"0"-42"31,-21 42-31,0 0 0,0 0 0,0 0 16,-1 0-16,-20 21 16,21-21-16,0 21 0,0 0 0,-1 22 15,-20-22-15,21 0 0,0 21 16,0-20-16,-1 20 0,1 0 0,21-21 16,0 22-16,-21-22 0,21 0 0,0 0 15,0 22-15,0-22 16,0 0-16,0 0 0,21 0 15,0-21-15,1 0 16,-1 0-16,21 0 0,-21 0 0,0 0 16,1-21-16,-1 21 15,0-21-15,21 0 0,-21 0 0,1-1 16,-1-20-16,0 21 0,-21 0 0,21-22 16,0 1-16,-21 0 0,0-1 15,0 1-15,0 21 0,0-21 0,0 20 16,0 1-16,0 0 0,0 42 31,0 0-31,0 1 0,0-1 16,0 21-16,0 0 0,0 1 0,0-22 15,0 21-15,0-21 16,0 22-16,0-22 0,0 21 0,0-21 0,0 1 16,0-1-16,21-21 0,1 21 15,-22 0-15,21-21 0,0 0 16,0 0-16,21 0 0,-20 0 0,-1 0 15,0 0-15,0-21 0,0 0 16,0 0-16</inkml:trace>
  <inkml:trace contextRef="#ctx0" brushRef="#br0" timeOffset="2955.71">7429 466 0,'0'0'0,"-42"-85"32,21 64-32,0 0 0,0 0 15,-1 21-15,1-22 0,-21 1 0,21 21 16,0 0-16,-22 0 0,22 0 15,-21 0-15,-1 21 0,1 1 0,0-1 16,-1 0-16,1 21 0,21 1 16,-21-1-16,-1 0 0,22 22 0,-21-22 15,21 22-15,-1 20 0,1-20 16,0-1-16,0 1 0,21-1 0,-21 1 16,21-22-16,0 22 0,0-22 15,0 0-15,21 1 0,0-1 16,0-21-16,22 0 0,-22 22 15,21-43-15,0 21 0,1 0 0,-1-21 16,0 0-16,1 0 0,-1 0 0,0 0 16,1 0-16,-1-21 0,0 0 15,1-1-15,-1 1 0,-21 0 0,22 0 16,-1 0-16,0 0 0,-21-22 16,22 22-16,-22-21 0,21 21 0</inkml:trace>
  <inkml:trace contextRef="#ctx0" brushRef="#br0" timeOffset="3379.34">7641 995 0,'0'0'15,"21"-21"-15,-21 0 0,0-1 0,0 1 16,-21 21 0,0 0-16,0 0 15,0 21-15,-1 1 0,1-1 16,0 0-16,0 21 0,0-21 0,0 22 16,-1-1-16,22-21 0,-21 22 15,0-1-15,21-21 0,0 21 0,0-20 16,0-1-16,0 0 0,0 0 15,0 0-15,0 0 0,21 1 0,0-22 16,1 0-16,-1 0 16,21 0-16,-21 0 0,0 0 0,22 0 0,-1 0 15,-21-22-15,22 22 0,-22-21 16,21 0-16,-21 0 0,0 0 16,1 0-16,-1-1 0,0-20 0,-21 21 15,0-21-15,0-1 0,0 1 16,0 21-16,0-22 0,0 1 0,0 21 15,-21 0-15,21 0 0,-21-1 16,-1 1-16,1 21 0,-21 0 0,21 0 16,0 0-16,-22 21 0,22-21 15,-21 22-15,21 20 0,-1-21 0,-20 0 16,21 22-16,21-22 16,0 21-16,-21 0 0,21-20 0,0-1 0,0 21 15,0-21-15,0 0 0,21 1 16,0-1-16,0-21 0,0 0 15,1 21-15,20-21 0,-21 0 0,21 0 16</inkml:trace>
  <inkml:trace contextRef="#ctx0" brushRef="#br0" timeOffset="3896.04">8234 995 0,'0'21'16,"0"0"0,0 0-16,0 1 0,-21-1 0,21 0 15,-22 0-15,22 21 0,-21-20 16,21 20-16,0-21 0,0 0 0,-21 0 16,21 22-16,0-22 0,-21 0 0,21 0 15,0 0-15,0 1 16,0-1-16,0-42 31,0-1-15,0 1-16,0 0 15,0 0-15,0 0 0,0-22 0,0 22 16,21-21-16,0 0 0,-21 20 16,21-20-16,1 0 0,-1 21 15,0-1-15,0-20 0,0 21 0,0 0 16,1 21-16,20 0 0,-21-21 15,0 21-15,22 0 0,-22 21 0,0-21 16,0 21-16,0 0 0,0 21 16,1-20-16,-1 20 0,-21-21 0,0 21 15,0-20-15,0-1 0,0 21 16,0-21-16,0 0 0,-21 1 0,-1-1 16,1 0-16,0 0 0,21 0 15,-21-21-15,21 21 0,-21-21 16,21-21 15,21 0-31,0 21 0,0-21 16</inkml:trace>
  <inkml:trace contextRef="#ctx0" brushRef="#br0" timeOffset="4192.87">9186 910 0,'0'0'0,"-21"0"0,0 0 0,0 0 15,0 0-15,-1 0 0,1 0 16,0 21-16,-21 1 0,21-1 16,-1 21-16,1-21 0,0 22 0,0-1 15,0-21-15,0 21 0,21 1 16,-22-22-16,22 21 0,-21-21 0,21 1 15,0-1-15,0 0 0,0 0 0,0 0 16,21 0-16,1-21 0,-1 0 16,0 22-16,21-22 0,-21 0 0,22 0 15,-22 0-15,21 0 16,-21-22-16,22 1 0,-22 21 0,21-21 16</inkml:trace>
  <inkml:trace contextRef="#ctx0" brushRef="#br0" timeOffset="4620.63">9419 1143 0,'0'0'0,"-21"0"0,21 21 0,0 0 15,0 1 1,21-22-1,0 0-15,0 0 0,1 0 16,-1 0-16,0-22 0,0 1 16,0 21-16,0-21 0,1 0 0,-1 0 15,0 0-15,-21-1 0,0 1 16,21 0-16,-21 0 0,0 0 0,0 0 16,0-1-16,-21 22 15,0 0-15,0 0 0,-1 0 16,-20 0-16,21 22 0,0-1 15,0 0-15,-1 21 0,1-21 0,0 22 16,0-1-16,0-21 0,21 22 16,-21-22-16,21 21 0,0-21 15,0 0-15,0 22 0,0-22 0,0 0 16,21 0-16,0-21 16,0 21-16,21-21 0,-20 0 15,20 0-15,-21 0 0,21 0 0,1 0 16,-1-21-16,-21 0 0,22 0 15,-1 0-15</inkml:trace>
  <inkml:trace contextRef="#ctx0" brushRef="#br0" timeOffset="4967.43">10223 826 0,'-21'0'16,"0"21"-1,21 0-15,-21 0 16,21 21-16,-21-20 0,21 20 0,0 0 16,-21 1-16,-1-1 0,1 21 0,21-20 15,-21-1-15,21 22 0,-21-22 16,21 21-16,0 1 0,0-1 0,0 1 16,0 21-16,0-22 0,0 1 15,21 20-15,-21-20 0,0-1 0,0 1 16,0-1-16,0 22 0,0-22 15,0-20-15,-21 20 0,21 1 0,-21-22 16,21 0-16,-21-20 0,-1 20 16,22-21-16,0 0 0,0-42 31,0 0-31,22 0 16,-1 0-16,-21-22 0,21 1 0,0 0 15,-21-1-15,21 1 0</inkml:trace>
  <inkml:trace contextRef="#ctx0" brushRef="#br0" timeOffset="5327.22">10202 1122 0,'-21'-21'16,"42"42"-16,-42-85 0,0 22 0,21 21 0,0-21 15,0 20-15,0 1 16,0-21-16,0 21 0,0 0 0,0-1 0,21 22 15,0-21-15,-21 0 0,43 21 16,-22 0-16,0-21 0,21 21 0,-21 0 16,22 0-16,-22 0 0,21 21 15,-21-21-15,1 21 0,20 0 16,-21 22-16,-21-22 0,0 21 0,0 1 16,0-1-16,0 0 0,0 1 15,-21-22-15,0 21 0,-22-21 0,1 22 16,0-22-16,-1 0 0,1 0 15,0 0-15,-1 0 0,1-21 0,0 0 16,21 22-16,-22-22 0,22 0 16,0 0-16,21-22 15,21 1-15,0 21 16,22-21-16,-22 0 0,0 0 16,21-22-16,1 22 0</inkml:trace>
  <inkml:trace contextRef="#ctx0" brushRef="#br0" timeOffset="5643.04">10943 212 0,'0'0'0,"0"-21"0,0-1 0,0 1 16,-21 42-1,21 1 1,0-1-16,0 21 0,-21 0 16,21 1-16,-21 20 0,21-20 0,0 20 15,0 1-15,-22-1 0,1-21 16,21 22-16,-21-1 0,21 1 0,0-1 16,-21 1-16,21-22 0,-21 1 0,21-1 15,0 0-15,0-21 0,0 22 16,0-22-16,0 0 0,0 0 15,21-21 1,0 0-16,0-21 0</inkml:trace>
  <inkml:trace contextRef="#ctx0" brushRef="#br0" timeOffset="6131.77">11451 804 0,'0'0'0,"-85"-21"31,64 21-31,0 0 16,0 21-16,0-21 0,0 22 15,-1-1-15,1 0 16,0 0-16,21 0 0,-21-21 0,21 21 15,0 1-15,0-1 16,0 0-16,21-21 0,0 0 16,0 21-16,1-21 0,-1 0 15,0 0-15,0 0 0,0 21 0,0-21 16,1 0-16,-1 0 0,21 0 0,-42 21 16,21-21-16,0 22 0,1-22 15,-22 21-15,21 0 0,-21 0 16,0 0-16,0 0 0,0 1 15,0-1-15,-21 0 0,-1-21 16,-20 21-16,21 0 0,-21-21 0,20 21 16,-20-21-16,21 0 0,0 22 15,-22-22-15,22 0 0,0 0 0,0 0 16,0 0-16,0 0 16,-1 0-16,22-22 15,0 1 1,0 0-16,0 0 15,0 0-15,0 0 0,22-1 16</inkml:trace>
  <inkml:trace contextRef="#ctx0" brushRef="#br0" timeOffset="6471.57">10689 445 0,'42'0'15,"-20"0"-15,253-22 31,-212 22-31,-20 0 0,20 0 0,-21 0 16,1 0-16,20 0 0,-20-21 16,-1 21-16,-21 0 0,21 0 0,-20 0 15,-1 0-15,-21 21 32,-21-21-32,-1 0 15,1 0-15,0 22 0</inkml:trace>
  <inkml:trace contextRef="#ctx0" brushRef="#br0" timeOffset="7650.98">3429 1969 0,'-21'0'0,"42"0"0,-85 0 0,43-22 16,0 22-16,0 0 0,0 0 16,0 0-16,-1 0 0,1 0 0,0 0 15,0 0 1,42 0 31,0 0-47,0 0 15,1 0-15,20 0 0,-21 0 0,21 0 16,-20 0-16,20 0 16,21 0-16,-20 0 0,20 0 0,-20 0 15,20 0-15,1 0 0,20 0 0,-20 0 16,-1 0-16,22 0 0,-22 0 15,22 0-15,0 0 0,21 0 0,-1-21 16,1 21-16,0-21 0,21 21 16,-21 0-16,21 0 0,0-21 0,21 21 15,-21 0-15,21 0 0,-21 0 16,21 0-16,1-21 0,-22 21 0,21 0 16,0 0-16,21 0 0,-42 0 0,21 0 15,1 0-15,-1 0 0,0 0 16,21-21-16,-21 21 0,1 0 15,-1 0-15,-21 0 0,21 0 16,0 0-16,-21 0 0,21 0 0,0 0 16,-21 0-16,0 0 0,0 0 0,0 0 15,0 0-15,0 0 0,0 0 16,0 0-16,0 0 0,0 0 0,-21 0 16,21 0-16,-21 0 0,21 0 15,-21 0-15,0 0 0,0 0 0,-1 0 16,1 0-16,-21 0 0,0 0 0,-1 0 15,-20 0-15,-1 0 16,-20 0-16,20 0 0,-21 0 0,1 0 16,-22 0-16,21 0 0,-21 0 0,1 0 15,-1 0-15,0 0 0,0 0 16,0 0 0,-21-22 46</inkml:trace>
  <inkml:trace contextRef="#ctx0" brushRef="#br0" timeOffset="7791.14">11853 1884 0,'0'21'0,"-21"-21"62</inkml:trace>
  <inkml:trace contextRef="#ctx0" brushRef="#br0" timeOffset="10508.92">783 3302 0,'0'-21'31</inkml:trace>
  <inkml:trace contextRef="#ctx0" brushRef="#br0" timeOffset="10806.91">762 3323 0,'21'0'47,"-21"-21"-32,21 0-15,-21 0 0,21 21 16,-21-21-16,22-1 0,-22 1 16,0 0-16,0 0 0,0 0 15,0 0-15,0-1 0,0 1 16,21 0-16,-21 0 16,0 0-1,0 42 1,0 0-1,0 0-15,0 0 0,0 22 16,0-22-16,0 21 0,0 1 0,0-1 16,0 0-16,0 1 0,-21-1 15</inkml:trace>
  <inkml:trace contextRef="#ctx0" brushRef="#br0" timeOffset="11207.13">825 3874 0,'0'21'15,"0"0"1,-21-21 0,0 0-1,0 0-15,0 0 0,-22 0 16,22 0-16,-21 0 0,21-21 16,-22 21-16,1 0 0,0 0 15,-1 0-15,1 0 0,21 0 0,-21 0 16,20 0-16,1 0 15,42 0 17,1 0-32,-1 0 0,21 0 0,-21 0 15,22 0-15,-1 0 0,0 0 16,1 0-16,-1 0 0,0 0 16,1 0-16,-1-21 0,0 21 15,-21 0-15,22 0 0,-22 0 0,0 0 16,21 0-16,-20 0 0,-22-22 0,21 22 15,0 0-15,-42-21 79</inkml:trace>
  <inkml:trace contextRef="#ctx0" brushRef="#br0" timeOffset="12131.66">825 3281 0,'0'-21'63,"0"0"-48,0-1-15,0 1 16,22 0-16,-22 0 16,0 0-16,0 0 0,0-1 15,0 1 1,0 42 15,0 1-15,0-1-16,0 0 15,0 21-15,0-21 0,0 22 16,21-22-16,-21 21 0,0 1 16,0-1-16,0 0 0,0 1 15,21-1-15,-21-21 0,0 21 0,0-20 16,0 20-16,0-21 0,0 0 15,0 0-15,0 1 0,0-1 0,0 0 16,0 0-16,0 0 0,0 0 16,0 1-1,0-1 1,-21-21 0,0 0-16,-1 0 15,1 0-15,0 0 0,0 0 16,-21 0-16,20 21 0,-20-21 15,21 0-15,-21 0 0,-1 0 16,22 0-16,-21 0 0,21 21 0,-22-21 16,22 0-16,0 0 0,0 0 15,0 0 1,42 0 0,0 0-16,21 0 15,-21 0-15,22 0 0,-1 0 16,0 0-16,1 0 0,-1-21 15,0 21-15,1 0 0,-1 0 0,0 0 16,1-21-16,-1 21 16,-21 0-16,22 0 0,-22 0 0,0 0 15,0 0 1,-21-21-16,0-1 62,-21 65-46</inkml:trace>
  <inkml:trace contextRef="#ctx0" brushRef="#br0" timeOffset="12331.74">1355 3577 0,'21'0'32</inkml:trace>
  <inkml:trace contextRef="#ctx0" brushRef="#br0" timeOffset="12520.42">1333 3577 0</inkml:trace>
  <inkml:trace contextRef="#ctx0" brushRef="#br0" timeOffset="13931.61">2286 3620 0,'0'21'15,"-21"-21"110,21 21-109</inkml:trace>
  <inkml:trace contextRef="#ctx0" brushRef="#br0" timeOffset="16930.79">2222 3683 0,'-21'-21'31,"0"21"-15,0 0-16,21 21 62,0 0-62,0 0 16,21-21-16,0 22 0,0-1 16,1 0-16,-1 0 0,-21 0 15,21-21-15,-21 21 0,21-21 16,0 22-16,0-22 15,1 0-15,-1 0 16,0 0-16,0 0 16,0 0-16,-21-22 0,0 1 15,21 21-15,-21-21 0,22 0 0,-22-21 16,0 20-16,0-20 0,0 21 16,0-21-16,21-1 0,0-20 0,-21 20 15,0 1-15,21-21 0,-21 20 16,21 1-16,0 0 0,-21-1 15,22 22-15,-1 0 0,-21-21 16,21 42-16,-21-22 0,21 22 0,0 0 16,0 0-16,1 0 15,-1 22-15,0-1 16,-21 0-16,0 0 0,0 0 16,21-21-16,-21 21 0,21 1 0,-21-1 15,0 0-15,21-21 31,-21-21 1,0 0-32,0-1 15,-21 1-15,0 0 16,0 0-16,21 0 0,-21 0 0,0 21 16,21-22-16,-22 22 0,1 0 15,0 0-15,0 0 16,0 0-16,0 0 15,-1 22-15,1-1 0,21 0 0,-21 21 16,21-21-16,-21 22 0,21-1 16,0-21-16,-21 22 0,21-1 0,-21 0 15,21 1-15,0-1 16,-22 0-16,22 1 0,0-1 0,0-21 16,0 21-16,0-20 0,22 20 15,-1-21-15,0 0 0,0 0 0,0 1 16,0-22-16,22 21 0,-22-21 15,0 0-15,21 0 0,-20 0 0,-1 0 16,21 0-16,-21 0 0,22 0 16,-22-21-16,0-1 0,21 1 0,-21 0 15,1 0-15,-1 0 0,0-22 16,0 22-16,0-21 0,0 0 16,1-22-16,-1 22 0,0-1 0,-21-20 15,0-1-15,21 22 0,-21-21 0,21 20 16,-21 1-16,0-22 15,0 43-15,0-21 0,0 0 0,0 20 16,0 1-16,0 0 0,0-21 16,0 21-16,0-1 0,0 1 15,-21 21 1,21 21 0,-21-21-16,21 43 0,0-22 15,0 0-15,0 21 0,0 1 0,0-1 16,0 0-16,0 1 0,0 20 15,0-20-15,0 20 0,0-21 16,0 1-16,0 20 0,0-20 16,0-1-16,0 0 0,0-21 0,21 22 15,-21-1-15,21-21 0,-21 0 16,0 22-16,21-43 0,1 21 0,-1 0 16,-21 0-16,21-21 0,0 0 15,0 21-15,0-21 0,1 0 16,-1 0-16,0 0 0,0 0 0,0-21 15,0 0-15,1 0 0,-1 0 16,0 0-16,0-1 0,0 1 0,0-21 16,1 21-16,-1-22 0,0 1 15,0 0-15,0 21 0,0-22 16,1 1-16,-1 0 0,21 20 0,-21 1 16,0 0-16,22 0 0,-22 0 15,0 0-15,0 21 0,22 0 0,-22 0 16,0 0-16,0 0 0,0 0 15,0 21-15,1 0 0,-1 0 0,-21 0 16,0 0-16,21 22 0,-21-22 16,0 0-16,21 0 0,-21 22 0,0-22 15,0 0-15,0 0 0,0 0 16,0 0 0,0-42 15,0 0-16,0 0-15,0 0 0,0 0 0,0-1 16,-21 1-16,21 0 0,-21-21 16,21 21-16,-21-1 0,21 1 0,-22-21 15,22 21-15,-21 21 0,21-21 16,-21-1-16,0 22 0,0 0 16,0 0-16,-1 0 0,1 0 15,0 0-15,0 0 0,0 22 0,0-22 16,-1 21-16,1 21 0,21-21 0,-21 0 15,0 22-15,0-22 0,21 21 16,0 1-16,-21-22 0,21 21 16,-22 0-16,22-20 0,0 20 15,0-21-15,0 21 0,0-20 0,0-1 16,0 0-16,0 0 0,0 0 0,22-21 16,-1 21-16,0-21 15,0 22-15,0-22 0,0 0 16,1 0-16,-1 0 0,0 0 15,0-22-15,0 22 0,-21-21 0,21 0 16,1 0-16,-1 21 0,0-21 0,-21-22 16,21 22-16,-21 0 15,0-21-15,21 21 0,-21-22 0,21-20 16,-21 20-16,22 22 16,-22-21-16,0 21 0,0 0 0,0-1 15,0 1-15,0 0 16,0 42-1,0 0 1,0 1-16,0-1 0,0 0 16,0 21-16,0-21 0,0 1 0,0 20 15,0-21-15,0 0 0,0 22 0,0-22 16,0 0-16,0 0 0,0 21 16,0-20-16,0-1 0,0 0 15,0 0-15,0 0 16,21-21-16,0 0 15,0 0-15,0 0 0,0 0 16,1 0-16,-1 0 16,0-21-16,0 21 0,0-21 15,0 0-15,1 0 0,-1-1 16,0-20-16,21 21 0,-21 0 0,22-22 16,-22 1-16,21 21 0,-21-21 0,22-1 15,-22 1-15,21 21 0,-21-22 16,1 22-16,-1 0 0,0 0 15,0 0-15,-21 0 0,-21 21 32,0 21-17,0 0-15,21 0 0,0 0 16,-22 0-16,22 1 0,-21-1 0,21 0 16,0 21-16,0-21 0,0 1 15,0-1-15,0 0 0,0 0 16,21 0-16,-21 0 0,22-21 0,-1 22 15,0-1-15,0-21 16,-21 21-16,21-21 0,0 21 0,1-21 16,-22 21-16,21-21 15,-21 21 1,-21-21 0,-1 0-1,1 0-15,0 0 0,0 0 0,0 0 16,0 0-16,-1 0 0,22-21 0,-21 0 15,0 21-15,0 0 0,0 0 16,0-21-16,21 0 0,-22 21 16,22 21 15,0 0-15,0 0-16,22 0 15,-22 1-15,0-1 16,21-21-16,0 21 0,0-21 15,-21 21-15,21-21 0,0 0 16,1 0-16,-1 0 0,0 0 16,0 0-16,0 0 15,22 0-15,-22 0 0,0 0 0,0-21 16,21 0-16,-20 21 0,20-21 16,-21-1-16,21 1 0,-20 0 0,-1 0 15,0 0-15,21-22 0,-21 22 16,1 0-16,-1-21 0,0 21 15,0-22-15,0 22 0,0 0 0,-21 0 16,0-22-16,0 22 16,0 0-16,-21 21 47,21 21-47,-21 0 0,0 1 15,21-1-15,0 0 16,0 0-16,0 0 0,0 0 0,0 1 15,0-1-15,0 0 0,0 0 0,0 0 16,0 0-16,0 1 16,0-1-16,0 0 15,21-21-15,-21 21 16,21-21-16,-21 21 16,21 0-16,-21 1 15,22-22 1,-22 21-16,0 0 15,-22-21 1,1 0-16,0 0 16,0 0-16,0 0 0,0 0 0,-1 0 15,1 0-15,0 0 0,0 0 0,0 0 16,0 0 0,-1 0-16,22-21 93,0 0-77</inkml:trace>
  <inkml:trace contextRef="#ctx0" brushRef="#br1" timeOffset="37543.44">6667 4191 0,'0'-21'125</inkml:trace>
  <inkml:trace contextRef="#ctx0" brushRef="#br1" timeOffset="38231.06">6731 4170 0,'0'-21'16,"0"0"0,0-1-16,0 1 15,0 0-15,0 0 0,0 0 16,0 0-1,0-1-15,0 1 0,0 0 16,0 0 0,0 0-16,0 0 31,0 42 16,0 0-47,0 0 15,0 0-15,0 0 0,0 1 16,0-1-16,0 21 0,0-21 16,0 22-16,0-22 0,0 21 15,0-21-15,0 0 0,0 22 16,0-22-16,0 0 0,0 21 0,0-20 16,0-1-16,0 0 0,0 0 0,0 0 15,0 0-15,0 1 0,0-1 16,0 0-16,0 0 0,0 0 0,0 0 15,-21 1-15,21-1 16,0 0 0,0-42 46,0 0-62,0-1 16</inkml:trace>
  <inkml:trace contextRef="#ctx0" brushRef="#br1" timeOffset="39011.91">7091 4360 0,'0'22'31,"0"-1"-16,0 0 1,0 0 15,21-21 1,0 0-17,-21-21-15,0 0 16,0 0-16,0-1 15,0 1-15,0 42 63,-21-21-63,21 22 0,0-1 16,0 0-1,21-21 16,0 0 1,-21-21-32,0 0 15,0-1-15,-21 22 47,0 0-47,0 22 16</inkml:trace>
  <inkml:trace contextRef="#ctx0" brushRef="#br1" timeOffset="39839.44">7705 3704 0,'0'0'0,"0"-84"31,0 62-31,0 1 16,-22 21-1,22 21 17,0 1-32,22-1 0,-22 0 0,0 21 15,21 1-15,0-1 0,-21 0 0,0 22 16,21-1-16,0-20 0,0 20 16,-21 1-16,22-1 0,-1-21 15,-21 1-15,21 20 0,0-20 0,0-1 16,-21-21-16,21 21 0,1-20 0,-1-1 15,0 0-15,-21 0 0,0 0 16,21-21-16,0 21 0,-21-42 47,0 0-47,0 0 0,0 0 16,0-22-16,0 22 0,0-21 15,0 0-15</inkml:trace>
  <inkml:trace contextRef="#ctx0" brushRef="#br1" timeOffset="40147.26">8297 3535 0,'0'0'0,"0"21"31,0 0-31,-21 0 0,0 1 16,0-1-16,21 21 0,0 0 0,-21 1 16,-1 20-16,22-20 15,-21 20-15,0 1 0,0-1 0,21 1 16,-21-22-16,0 21 0,21-20 16,0-1-16,-22 0 0,22 1 0,-21-22 15,21 0-15,0 0 0,0 0 0,0 1 16,0-1-16,21-21 15,1 0-15,-1 0 16,-42 0-16,42-21 0,0-1 16</inkml:trace>
  <inkml:trace contextRef="#ctx0" brushRef="#br1" timeOffset="41879.62">8763 4255 0,'0'0'0,"42"-64"32,-42 43-32,0 0 0,0 0 0,0-1 15,0 1-15,0 0 16,0-21-16,0 21 0,0-1 15,-21 1-15,0 0 0,0 21 16,0 0-16,-1 0 0,1 0 16,0 0-16,0 0 0,0 21 0,0 0 15,-22 1-15,22-1 0,0 0 16,0 21-16,0-21 0,-1 22 0,22-1 16,0 0-16,-21-20 0,21 20 15,-21 0-15,21-21 0,0 1 0,0-1 16,0 21-16,0-21 0,21 0 15,0-21-15,1 0 0,-1 22 16,0-22-16,0 0 0,21 0 16,-20 0-16,-1 0 0,0-22 15,21 22-15,-21-21 0,1 0 0,20 21 16,-21-42-16,0 21 0,0-1 0,-21 1 16,22-21-16,-22 0 0,21 20 15,-21-20-15,21 0 0,-21 21 0,0-22 16,0 22-16,0 0 0,0 0 15,0 0-15,0-1 16,0 44 0,0-1-16,0 0 15,0 0-15,0 0 0,0 0 16,0 22-16,0-22 0,0 0 16,0 21-16,0-20 0,0 20 0,0-21 15,0 0-15,0 0 0,0 1 0,0 20 16,0-21-16,0 0 15,0 0-15,21 1 0,0-1 16,0-21 0,1 0-16,-1 0 0,0 0 15,0 0-15,0-21 0,0-1 0,1 22 16,-1-21-16,0 0 0,21 0 16,-21 0-16,1-22 0,-1 22 15,0-21-15,0 21 0,-21-22 0,21 22 16,-21-21-16,0 21 0,21 0 15,-21-1-15,0 1 0,0 0 16,-21 21-16,0 0 16,0 0-16,0 0 0,0 0 0,21 21 15,-22-21-15,22 21 0,0 1 16,0-1 0,0 0-16,22 0 0,-1-21 15,-21 21-15,21 0 0,0 1 16,-21-1-16,21 0 0,0 0 15,1 0-15,-22 0 0,0 1 16,0-1 0,0 0-16,21-21 0,-21 21 0,0 0 15,21 0-15,-21 1 16,21-22-16,-21 21 16,21-21-16,0 0 0,1 0 15,-1 0-15,0 0 0,0 0 16,0 0-16,0 0 0,22-21 0,-22 21 15,21-22-15,-21 1 0,1 21 0,20-21 16,-21 0-16,21 0 0,-20 0 16,-1-1-16,0 1 0,0 0 15,0-21-15,0 21 0,-21-1 0,22 1 16,-22 0-16,0 0 0,0 0 16,0 0-16,0-1 0,0 1 0,0 0 15,-22 0-15,1 21 16,0 0-16,0 0 0,0 0 15,0 0-15,-1 0 0,1 0 16,-21 21-16,21 0 0,0 0 16,-1 1-16,1 20 0,0-21 15,0 0-15,0 22 0,0-22 0,-1 21 16,1-21-16,21 22 0,0-22 0,-21 0 16,21 0-16,0 0 0,0 0 0,0 1 15,0-1-15,21-21 16,0 0-16,1 0 15,-1 0-15,0 0 0,0 0 0,0 0 16,0-21-16,1 21 0,-1-22 16,0 22-16,-21-21 0,21 0 15,0 0-15,0-21 0,-21 20 0,22 1 16,-1-21-16,0 21 0,-21 0 16,0-1-16,21 1 0,0 0 0,-21 0 0,0 0 15,0 0 1,0 42 15,0 0-31,0 0 0,0 0 16,0 0-16,0 1 0,0 20 15,0-21-15,0 0 0,-21 0 16,21 1-16,0 20 0,0-21 0,0 0 16,0 0-16,0 1 0,21-1 15,0-21 1,1 0-16,-1 0 0,0 0 0,0 0 15,0 0-15,0 0 0,1 0 0,-1 0 16,21-21-16,-21-1 0,0 22 16,1-21-16,-1 0 0,0-21 0,0 21 15,-21-1-15,21-20 0,0 21 16,1 0-16,-22-22 0,21 22 16,-21 0-16,21 0 0,-21 0 15,0 0-15,0 42 31,0 0-15,0 0-16,0 0 0,0 0 16,0 1-16,-21 20 0,21-21 0,0 0 15,0 0-15,-21 1 0,21-1 0,0 0 16,0 0-16,0 0 0,0 0 16,21-21 15,0 0-31,0-21 15,-21 0 1</inkml:trace>
  <inkml:trace contextRef="#ctx0" brushRef="#br1" timeOffset="42250.92">10393 3810 0,'0'0'16,"-21"64"-1,-1-43-15,22 0 16,22-21 0,-1 0-16,0 0 15,0 0-15,0 0 0,0 0 16,-21-21-16,0 0 15,22 21-15,-22-22 0,0 1 16,0 0-16,0 0 16,-22 0-16,1 21 15,0 0-15,0 0 16,0 0-16,0 21 16,-1 0-1,22 0-15,0 0 0,0 1 16,22-22-1</inkml:trace>
  <inkml:trace contextRef="#ctx0" brushRef="#br1" timeOffset="42934.81">10880 3408 0,'0'0'0,"-22"0"0,1 21 16,21 0-16,-21 0 15,21 1-15,0-1 0,0 21 0,0-21 16,0 22-16,0-1 0,0-21 0,0 21 15,0 1-15,0-1 0,0 0 16,0 1-16,-21-1 0,21 0 16,0 1-16,0 20 0,0-42 0,0 22 15,0-1-15,0 0 0,0-20 16,0-1-16,0 21 0,0-21 0,0 0 16,0 1-16,0-1 15,0-42 16,0-1-31,0 1 16,0 0-16,0 0 0,0-21 16,0 20-16,21 1 0,-21 0 0,0 0 15,21 0-15,0-22 16,1 22-16,-1 0 0,0 0 0,0 0 16,0 0-16,22-1 0,-22 22 15,21-21-15,-21 0 0,22 21 0,-22 0 16,21 0-16,-21 0 0,0 0 0,22 0 15,-22 0-15,0 21 0,0 0 16,-21 1-16,0 20 0,21-21 0,-21 0 16,0 22-16,0-22 0,0 21 0,-21-21 15,0 22-15,0-22 0,0 21 16,0-21-16,-22 0 0,22 1 0,-21-1 16,-1 0-16,22 0 0,-21-21 15,0 21-15,20-21 0,1 0 16,0 0-16,0 0 0,0 0 0,0 0 15,-1 0-15,1 0 16,21-21 0,0 0-16,0 0 15,21 0-15,1-1 16,-1 22-16,0-21 0</inkml:trace>
  <inkml:trace contextRef="#ctx0" brushRef="#br1" timeOffset="43332.58">11726 3535 0,'0'0'15,"0"-21"-15,0 0 0,0-1 0,0 1 16,0 0-16,0 0 0,0 0 15,-21 21 17,21 21-32,0 21 0,0-21 15,0 22-15,0-1 0,-21 0 16,21 22-16,0-22 0,0 22 0,0-22 16,0 22-16,0-22 0,0 21 0,-21 1 15,21-22-15,-21 1 0,21-1 16,0 0-16,0 1 0,0-22 0,0 21 15,0-21-15,0 0 0,0 1 0,0-1 16,0 0-16,0 0 16,21-42 15,-21 0-31,21 0 0,0-1 16,0 1-16,0 0 0,1-21 15</inkml:trace>
  <inkml:trace contextRef="#ctx0" brushRef="#br1" timeOffset="43723.36">11938 4085 0,'21'0'31,"0"0"-31,0 0 0,1 0 16,-1-21-1,0 0-15,0 0 0,0 0 0,0 21 16,1-22-16,-1 1 0,-21 0 16,0 0-16,0 0 15,-21 21 17,-1 0-32,1 0 0,0 0 0,0 0 15,0 21-15,0 0 0,-1 0 0,1 22 16,21-22-16,-21 21 0,21 0 15,-21-20-15,21 20 0,-21-21 0,21 21 16,0-20-16,0-1 0,0 0 16,0 0-16,0 0 0,0 0 0,0 1 15,21-22-15,0 21 0,0-21 16,0 0-16,1 0 16,20 0-16,-21-21 0,0-1 15,0 22-15,22-21 0,-22 0 0,21 0 16</inkml:trace>
  <inkml:trace contextRef="#ctx0" brushRef="#br1" timeOffset="44239.09">12848 3895 0,'0'-21'15,"-21"21"-15,0 0 16,0 0-16,-1 0 15,1 0-15,0 0 0,0 21 16,0 0-16,0 0 0,-1-21 0,1 21 16,0 0-16,0 1 0,21-1 15,0 0-15,0 0 0,0 0 0,-21 0 16,21 1-16,0-1 0,21 0 31,0-21-31,0 0 0,0 0 16,1 0-16,-1 0 15,0 0-15,0 0 0,0 0 16,0 0-16,1 0 0,-1 0 16,0 0-16,0 0 15,-21 21-15,21 0 16,-21 0-16,0 1 16,0-1-16,-21-21 15,0 21-15,0 0 0,0-21 0,-1 21 16,1-21-16,0 21 0,0 1 0,0-22 15,0 0-15,-1 21 0,1-21 16,0 0-16,0 0 0,0 0 0,0 0 16,-1 0-16,1 0 0,0 0 15,0 0 1,0 0-16,0 0 47,21-21-47,-22 21 0,1 0 15</inkml:trace>
  <inkml:trace contextRef="#ctx0" brushRef="#br1" timeOffset="45343.38">6816 5609 0,'0'0'0,"0"-21"15,0 0-15,0 0 16,0 0-1,0-1-15,0 1 16,21 0 0,0 0-16,0 21 0,0 0 0,0 0 15,1 0-15,-1 0 0,0 0 16,0 0-16,0 0 0,0 21 16,1 0-16,-1 0 0,0 1 0,-21-1 15,21 21-15,-21 0 0,0-20 16,0 20-16,0 0 0,0 1 0,0-1 15,0 0-15,-21 1 0,0-1 0,0-21 16,-1 21-16,-20 1 16,21-22-16,-21 0 0,-1 0 0,1 0 15,0 1-15,-1-1 0,22 0 0,-21-21 16,-1 0-16,22 0 0,-21 0 16,21 0-16,-22 0 0,22 0 0,0 0 15,0 0-15,0-21 0,0 0 16,21-1-16,0 1 0,0 0 0,0 0 15,0-21-15,0 20 0,0 1 16,0-21-16,21 21 0,-21 0 0,21-1 16,0 1-16,0 0 0,0 0 0,22 21 15,-22-21-15,0 21 0,0 0 16,22 0-16,-22 0 0,21 0 16,-21 21-16,22 0 0,-1 0 15,-21 0-15,0 1 0,0-1 0,1 0 16,-1 21-16,0-21 0,0 1 0,-21-1 15,21 0-15,-21 0 0,0 0 16,0 0-16,0 1 0,21-1 0,-21 0 16,0 0-1,22-21-15,-1 0 32,0 0-32,-21-21 0,21 0 15,0 0-15</inkml:trace>
  <inkml:trace contextRef="#ctx0" brushRef="#br1" timeOffset="45647.05">7514 5906 0,'21'21'0,"-21"0"0,21-21 16,1 0-16,-1 0 15,0 0 1,0 0-16,0-21 0,-21 0 16,21 21-1,-21-22-15,0 1 0,0 0 16,-21 21 0,0 0-16,0 0 15,0 21-15,0 0 16,21 1-1,0-1 1,-43-21-16</inkml:trace>
  <inkml:trace contextRef="#ctx0" brushRef="#br1" timeOffset="46195.31">8594 5398 0,'0'0'0,"0"-22"0,0 1 16,0 0-16,0 0 15,0 0-15,-22 42 32,22 0-17,0 21-15,0-20 0,0 20 16,-21 0-16,21 1 0,0 20 0,-21-21 16,21 22-16,0-22 0,0 22 15,-21-22-15,0 22 0,21-22 0,-21 0 16,21 1-16,-22-22 0,22 21 0,0-21 15,0 0-15,0 1 0,0-1 16,0 0-16,0-42 47,0 0-47,0-1 0,-21 1 16,21 0-16</inkml:trace>
  <inkml:trace contextRef="#ctx0" brushRef="#br1" timeOffset="46826.95">8234 5461 0,'0'0'0,"0"-21"0,0 0 15,-21 0-15,21-1 16,0 1-16,0 0 0,0 0 16,21 0-16,-21 0 15,21 21-15,0-22 0,0 1 0,0 21 16,1-21-16,20 21 0,-21 0 15,0 0-15,22 0 0,-22 0 16,0 21-16,21 0 0,-21 1 0,22-1 16,-22 21-16,0 0 0,21 1 0,-20-1 15,-1 0-15,-21 22 0,21-22 16,-21 1-16,0 20 0,0-21 0,0 1 16,0-1-16,0-21 0,0 22 15,0-22-15,0 21 0,0-21 0,-21-21 16,21 21-16,0 1 0,0-44 47,0 1-47,0 0 0,0 0 15,0 0-15,0-22 0,0 22 16,21-21-16,0 0 0,0-22 0,0 22 16,1-1-16,-1 1 0,0-21 0,0 20 15,0 1-15,22 0 0,-22 20 16,0-20-16,21 21 0,-21 0 0,22 0 15,-22-1-15,21 22 0,-21 0 16,1 0-16,20 0 0,-21 0 0,0 0 16,0 43-16,1-22 15,-22 21-15,0-21 0,0 22 16,0 20-16,0-20 0,0-1 0,0 21 0,0 1 16,-22-22-16,1 1 0,0-1 15,21 0-15,-21 1 0,21-1 16,-21-21-16,21 21 0,-21-20 0,21-1 15,0 0-15,0 0 0,0-42 47,0 0-47,0 0 16,21 21-16,-21-43 0,21 22 16,-21 0-16,0 0 0</inkml:trace>
  <inkml:trace contextRef="#ctx0" brushRef="#br1" timeOffset="47256.78">9567 5842 0,'0'0'0,"0"21"31,21-21-31,1 0 15,-1 0-15,0 0 0,0-21 16,0 21-16,0-21 0,1 0 16,-1 0-16,0-1 0,0 22 0,0-21 15,0 0-15,-21 0 0,0 0 16,0-22-16,0 22 0,0 0 16,-21 0-16,0 21 15,0 0-15,0 0 0,0 0 16,-1 21-16,1 0 0,-21 0 0,21 1 15,0-1-15,-22 21 0,22-21 16,0 22-16,21-1 0,-21-21 0,21 21 16,-21 1-16,21-22 0,0 21 0,0-21 15,0 1-15,0-1 0,0 0 16,0 0-16,0 0 0,21 0 16,0-21-16,0 0 0,0 0 15,0 0-15,1 0 0,-1 0 0,21 0 16,-21 0-16,0-21 0,22 0 15,-22 21-15,106-85 16</inkml:trace>
  <inkml:trace contextRef="#ctx0" brushRef="#br1" timeOffset="47576.59">10435 5165 0,'-42'0'16,"42"21"-16,-21 0 0,21 0 15,0 22-15,0-22 0,-22 21 0,22 0 16,-21 1-16,21-1 0,0 0 0,0 22 16,-21-22-16,0 1 0,0 20 15,21-21-15,-21 1 0,21-1 16,-22 0-16,1 1 0,21-22 0,-21 21 15,21-21-15,0 1 0,0-1 0,0 0 16,0 0-16,21-42 47,0 21-47,1-21 0,-1 0 0,-21-22 16,21 22-16,0 0 0</inkml:trace>
  <inkml:trace contextRef="#ctx0" brushRef="#br1" timeOffset="48123.33">10689 5101 0,'0'64'15,"0"-43"-15,0 0 0,0 21 16,0-20-16,0 20 0,0 0 15,0 1-15,0-1 0,0 21 0,0-20 16,-21 20-16,0-20 0,21-1 0,-21 0 16,21 1-16,0-1 0,0 0 15,-22-21-15,22 22 0,0-22 0,0 0 16,0 0-16,-21 0 0,21 1 16,0-44 30,0 1-46,0 0 16,0 0-16,0 0 0,21 0 0,1-1 16,-22-20-16,21 21 0,0 0 15,0-22-15,-21 22 0,21 0 0,0 0 16,22-21-16,-22 20 0,0 22 0,0-21 16,0 0-16,1 21 0,-1 0 15,0 0-15,0 0 0,0 0 0,0 21 16,-21 0-16,0 1 0,22 20 0,-22-21 15,0 0-15,0 22 0,0-22 16,0 21-16,0-21 0,0 0 0,0 22 16,0-22-16,-22 0 0,22 0 15,-21-21-15,21 21 0,0 1 16,-21-22-16,21 21 16,0-42 15,0-1-31,-21-20 0,21 21 15,0 0-15</inkml:trace>
  <inkml:trace contextRef="#ctx0" brushRef="#br1" timeOffset="48351.3">10287 5525 0,'0'0'0,"-21"0"31,42 0-15,0 0-16,21 0 0,-20 0 16,-1 0-16,0 0 0,21 0 15,-21 0-15,22 0 0,-1 0 0,-21 0 16,22 0-16,-22 0 0,0 0 0,0 0 16,0 0-16,0 0 0,-42-22 15</inkml:trace>
  <inkml:trace contextRef="#ctx0" brushRef="#br1" timeOffset="48855.31">11557 5630 0,'0'-42'16,"-21"42"-1,0 0 1,-1 0-16,22 21 0,-21-21 0,0 21 16,0 1-16,21-1 0,-21 0 0,0 21 15,-1-21-15,22 22 0,-21-22 16,0 21-16,21-21 0,0 1 0,0-1 15,0 21-15,0-21 0,0 0 16,0 1-16,21-1 16,0-21-16,1 0 0,-1 0 15,0 0-15,0 0 0,0 0 16,0-21-16,22 21 0,-22-22 16,0 1-16,0 0 0,0 0 0,1 0 15,-1 0-15,0-1 0,0-20 16,-21 21-16,0-21 0,0 20 0,0-20 15,0 21-15,0-21 0,0 20 0,0 1 16,-21 0-16,0 21 16,0-21-16,-1 21 0,1 0 0,0 0 15,0 0-15,0 0 0,0 21 16,21 0-16,-22 0 0,22 1 16,0-1-1,22-21 1,-1 0-16</inkml:trace>
  <inkml:trace contextRef="#ctx0" brushRef="#br1" timeOffset="49463.13">12213 5525 0,'0'0'0,"0"-43"16,-21 43-1,0 0-15,0 0 16,-1 0-16,1 0 0,0 21 0,0-21 16,0 22-16,0-1 0,21 0 15,-22 0-15,1 21 0,0-20 16,0 20-16,21-21 0,0 21 0,0-20 16,-21 20-16,21-21 0,0 0 0,0 22 15,0-22-15,0 0 0,0 0 16,21-21-16,-21 21 0,21-21 0,0 0 15,0 0-15,1 0 0,-1 0 16,0 0-16,0 0 0,0 0 0,0 0 16,1-21-16,-1 0 0,0 21 0,0-42 15,-21 20-15,21 1 0,0-21 16,-21 0-16,22-1 0,-1 1 16,-21-22-16,21 22 0,-21-21 0,21 20 15,-21-20-15,0-1 0,21 1 16,0 20-16,-21-20 0,0 21 0,0-22 15,0 22-15,0-1 0,0 22 16,0 0-16,0 0 0,0 0 0,0 0 16,0 42-1,0 21-15,0-21 16,0 43-16,0-22 0,0 0 0,-21 22 16,21-1-16,-21 1 0,0-22 15,21 22-15,-21-1 0,21-20 0,-21 20 16,21-21-16,0 1 0,0-1 15,-22 0-15,22 1 0,0-22 16,0 0-16,0 0 0,0 0 0,0 1 16,0-1-16,0 0 0,22-21 15,-1 0 1,0 0-16,0 0 0,0-21 16,0 21-16,-21-43 0,22 22 0,-1 0 15,0 0-15</inkml:trace>
  <inkml:trace contextRef="#ctx0" brushRef="#br1" timeOffset="49941.13">12954 5440 0,'0'-21'0,"0"42"0,0-63 15,-21 42-15,0 0 16,-1 0-16,1 0 0,0 0 15,0 0-15,0 0 0,0 21 0,-1-21 16,1 21-16,0-21 0,0 21 16,21 0-16,-21 0 0,21 1 15,0-1-15,0 0 16,0 0-16,0 0 16,0 0-16,21 1 0,0-22 15,0 0-15,0 0 0,1 21 0,-1-21 16,0 0-16,21 0 0,-21 0 15,1 21-15,-1-21 0,0 0 0,0 0 16,0 0-16,0 21 0,1-21 16,-22 21-16,0 0 15,0 1-15,0-1 16,0 0-16,-22-21 0,1 21 16,0-21-16,0 21 0,-21-21 0,20 21 15,1-21-15,0 0 0,0 22 16,0-22-16,0 0 0,-1 0 15,1 0-15,0 21 0,0-21 16,0 0-16,0 0 16,21-21 15,-43 21-31,22 0 0,0 0 0</inkml:trace>
  <inkml:trace contextRef="#ctx0" brushRef="#br1" timeOffset="50930.89">7091 7472 0,'-127'21'16,"106"-21"-16,-1 0 15,1 0-15,0 0 0,0 0 16,21-21 0,0 0-16,0 0 0,0-1 15,0 1 1,21 21-16,0-21 16,0 0-16,1 21 0,-1 0 15,-21-21-15,21 21 16,0 0-16,-63 42 62</inkml:trace>
  <inkml:trace contextRef="#ctx0" brushRef="#br1" timeOffset="52059.26">6794 7091 0,'0'21'16,"22"-21"62,-1-21-78,0 21 0,0 0 16,0 0-16,0 0 15,1 0-15,-1 0 16,0 0-16,0 21 16,0 0-16,0 0 0,-21 1 0,0-1 15,22 0-15,-22 0 0,0 0 16,0 22-16,0-22 0,0 0 0,0 0 15,0 21-15,-22-20 0,1-1 16,0 0-16,0 0 0,0 0 0,-22 0 16,22-21-16,0 22 0,0-1 15,0-21-15,0 0 0,21 21 16,-22-21-16,44 0 62,-22-21-62,21 21 0,0-21 0,0 21 16,0 0-16,0 0 0,1-22 16,-1 22-16,0 0 0,0 0 0,0 0 15,0 0-15,1 0 0,20 0 0,-21 0 16,0 0-16,0 0 0,-21 22 16,22-22-16,-1 21 0,-21 0 15,0 0-15,0 0 0,0 0 16,0 1-16,0-1 15,0 0-15,-21 0 0,-1-21 16,1 21-16,-21 0 0,21-21 0,-22 22 16,1-1-16,0-21 0,-1 21 15,22-21-15,-21 0 0,0 0 0,-1 0 16,1 0-16,0 0 0,20 0 0,-20 0 16,21 0-16,0 0 0,0 0 15,-1 0-15,1 0 0,0 0 0,0 0 16,21-21-16,0 0 31,21 21-15,0-22-1,0 22-15,-42-21 0,42 0 16,22 21-16</inkml:trace>
  <inkml:trace contextRef="#ctx0" brushRef="#br1" timeOffset="52452.21">7493 7514 0,'0'21'16,"21"-21"15,0 0-31,0 0 16,1 0-16,-1 0 15,-21-21-15,21 0 16,-21 0-16,0 0 16,-21 21-1,0 0-15,-1 0 16,1 0-1,0 0-15,0 21 16,21 0 0,-21-21-16,0 0 47</inkml:trace>
  <inkml:trace contextRef="#ctx0" brushRef="#br1" timeOffset="53723.2">6752 7239 0,'0'21'31,"-21"-21"1,21 21-32,-21 1 0,21-1 15,-21-21 1,21 21-1,0-42 32,0 0-47,0-1 16,21 22-16,-21-21 0,21 0 16,0 0-16,0 21 0,-21-21 15,21 0-15,1-1 0,-1 22 0,0-21 16,0 0-16,0 21 0,22 0 15,-22-21-15,0 21 0,0 0 16,0 0-16,0 0 16,1 0-16,-22 21 15,0 0-15,0 0 0,21 1 0,-21-1 0,21 0 16,-21 0-16,0 0 0,0 22 16,0-22-16,0 0 0,0 0 15,0 0-15,0 0 0,0 1 0,0-1 16,-21 0-16,0 0 0,21 0 15,-22-21-15,1 21 0,0 1 0,0-1 16,0-21-16,0 21 0,-1-21 0,1 21 16,0-21-16,-21 0 0,21 21 15,-1-21-15,1 0 0,0 0 16,0 0-16,42 0 62,0 0-62,0 0 16,1 0-16,-1-21 0,0 21 16,0 0-16,0 0 0,0-21 0,1 21 15,-1 0-15,21 0 0,-21-21 16,0 21-16,1 0 0,-1 0 0,0 0 16,0 0-16,0 0 15,0 0-15,1 21 0,-22 0 16,21 0-16,-21 0 15,0 1 1,0-1-16,0 0 16,0 0-16,0 0 15,0 0-15,-21-21 0,-1 22 0,1-22 16,0 21-16,0 0 0,0-21 16,0 21-16,-22-21 0,22 0 0,-21 21 15,-1-21-15,1 0 0,21 21 0,-21-21 16,-1 0-16,1 0 0,21 0 15,-22 0-15,22 0 0,0 0 0,0 0 16,-21 0-16,42-21 0,-22 21 0,1-21 16,0 21-16,21-21 31,0 0 0,-42 21-31,42-21 0,21 21 0,0-22 16</inkml:trace>
  <inkml:trace contextRef="#ctx0" brushRef="#br1" timeOffset="54935.51">8678 7049 0,'21'0'0,"1"-22"15,20-20 1,-21 21-16,-21 0 15,0 0-15,21-1 16,-21 1-16,0 0 0,0 0 16,0 0-16,-21 21 15,0-21-15,0 21 16,0 0-16,-1 0 0,1 0 16,0 0-16,0 21 0,0-21 0,-22 21 15,22 0-15,0 0 0,0 0 16,0 1-16,0 20 0,-1-21 15,22 21-15,0 22 0,-21-22 0,21 1 16,0 20-16,-21 1 0,21-22 0,0 21 16,0-20-16,0 20 0,0-20 15,21-1-15,0 0 0,1-21 0,-1 22 16,0-22-16,0 0 0,21-21 16,-20 21-16,20-21 0,0 0 0,-21 0 15,22 0-15,-1 0 0,0 0 0,1-21 16,-1 21-16,0-21 0,1 0 15,-22 0-15,21-1 0,-21 1 16,22 0-16,-22 0 0,0 0 0,0-22 16,0 22-16,-21-21 0,0 21 0,22-22 15,-22 22-15,0-21 0,0 21 16,0-22-16,0 22 0,0 0 0,0 0 16,0 0-16,0 0 0,-22 21 15,1 0 1,21 21-16,-21 0 15,21 0-15,0 0 0,0 0 16,0 22-16,0-22 0,-21 21 0,21-21 16,0 22-16,0-22 0,0 0 0,0 21 15,0-20-15,0-1 16,0 0-16,21-21 0,-21 21 0,21-21 16,0 0-16,1 0 0,-1 0 15,0 0-15,0 0 0,0 0 16,0 0-16,1 0 0,-1-21 0,-21 0 15,21 21-15,0-21 0,0-1 0,0 1 16,-21-21-16,0 21 0,0 0 16,0-22-16,0 22 0,0-21 0,0 21 15,0-22-15,-21 22 0,21 0 0,-21-21 16,-21 20-16,21 22 0,-1-21 16,1 21-16,0 0 0,0 0 0,0 0 15,0 0-15,-1 21 16,1-21-16,21 22 0,-21-1 15,21 0-15,0 0 0,0 0 0,0 0 16,0 1-16,0-1 0,0 0 0,0 0 16,0 0-16,21 0 15,0-21-15,1 0 0,-1 0 16,21 0-16</inkml:trace>
  <inkml:trace contextRef="#ctx0" brushRef="#br1" timeOffset="55476.2">9737 7091 0,'0'21'32,"0"0"-32,0 0 15,0 1-15,0 20 0,0-21 0,0 0 16,0 22-16,0-22 0,0 21 15,0-21-15,0 22 0,0-22 0,0 0 16,0 0-16,0 0 0,0 0 0,0 1 16,0-1-16,0 0 0,0 0 15,-22-21 17,1 0-17,21-21-15,0 0 0,-21 21 16,21-21-16,0-1 0,0 1 0,0 0 15,-21-21-15,21 21 0,0-22 16,0 22-16,0-21 0,21-1 0,0 1 16,22 0-16,-22 21 0,0-22 0,21 22 15,1 0-15,-1 0 0,0 0 16,-21 21-16,22 0 0,-1 0 16,0 0-16,-20 0 0,20 21 0,-21-21 0,0 42 15,0-21-15,1 0 0,-1 1 16,-21 20-16,-21-21 0,21 21 15,0 1-15,0-1 0,0-21 0,-22 22 16,22-22-16,-21 0 0,0 0 0,21 0 16,0 0-16,-21 1 0,0-22 15,21 21-15,0-42 32,0-1-17,0 1-15,0 0 0,0 0 0,21 0 16</inkml:trace>
  <inkml:trace contextRef="#ctx0" brushRef="#br1" timeOffset="55971.91">10795 7112 0,'0'-21'0,"0"0"31,-21 21-15,0 0-16,-1 0 0,-20 0 16,21 0-16,0 0 0,0 0 15,-1 0-15,1 21 0,0 0 16,0 0-16,0 0 0,0-21 0,-1 22 16,22-1-16,0 0 0,0 0 15,0 0-15,0 0 0,22 1 16,-1-22-1,0 0-15,21 0 0,-21 21 16,1-21-16,-1 0 0,21 21 0,-21-21 16,0 21-16,1-21 0,-1 21 0,0-21 15,0 21-15,-21 1 16,0-1-16,0 0 0,0 0 16,-21 0-16,0-21 15,0 21-15,-1-21 0,-20 22 0,21-1 16,-21-21-16,20 0 0,-20 21 15,21-21-15,-21 0 0,20 0 0,-20 0 16,21 0-16,0 0 0,0 0 0,-1 0 16,1 0-16,0 0 0,0 0 15,0-21-15,21 0 16,0-1-16,0 1 16,0 0-16,21 21 15,0-21-15,0 0 0,0 0 0</inkml:trace>
  <inkml:trace contextRef="#ctx0" brushRef="#br1" timeOffset="56343.61">11155 6562 0,'0'0'15,"0"-21"-15,0 42 32,-21 0-32,21 0 0,-22 0 0,22 22 15,0-22-15,-21 21 0,21 0 16,0 1-16,0-1 0,0 0 16,-21 1-16,21-1 0,0 22 0,-21-22 15,21 0-15,0 1 0,-21 20 0,21-21 16,-21 1-16,21-1 0,0 0 15,0-20-15,0 20 0,0-21 0,0 0 16,0 0-16,0 1 0,0-1 16,21-21-16,0 0 0,0 0 15,0 0-15,0 0 16,1-21-16,-22-1 0,21 22 16,0-21-16,-21 0 0,0 0 0,0 0 15,0 0-15,0-22 0</inkml:trace>
  <inkml:trace contextRef="#ctx0" brushRef="#br1" timeOffset="56563.49">10943 7112 0,'21'0'31,"0"0"-31,1 0 0,-1 0 15,0 0-15,0 0 0,0-21 0,0 21 16,1 0-16,-1 0 16,21 0-16,-21 0 0,0 0 0,1 0 15,-1 0-15</inkml:trace>
  <inkml:trace contextRef="#ctx0" brushRef="#br1" timeOffset="57464.46">11472 7493 0,'0'-21'31,"0"0"-16,0 0-15,21 21 0,1-22 16,-1 1-16,-21 0 0,21 0 0,0 0 16,-21-22-16,0 22 0,21-21 15,-21 21-15,21 0 0,-21-22 0,0 22 16,0 0-16,0 0 0,0 0 16,-21 21-1,0 0-15,21 21 0,0 0 16,-21-21-16,21 21 0,-21 0 15,21 0-15,0 1 0,0-1 16,0 0-16,0 0 0,0 0 0,0 0 16,0 1-16,0-1 0,21 0 0,0 0 15,-21 0-15,0 0 0,21 1 16,0-22-16,-21 21 0,22 0 0,-1-21 16,0 21-16,0-21 15,0 0-15,0 0 0,1 0 16,-1 0-16,-21-21 0,21 21 15,0-21-15,0 0 0,0 21 16,-21-22-16,22 1 0,-1 0 0,-21 0 0,0 0 16,0-22-16,21 22 15,-21 0-15,0-21 0,21 21 0,-21-1 16,0 1-16,0 0 0,0 0 0,0 0 16,0 42 15,0 0-31,0 0 15,0 0-15,0 1 0,0 20 16,0-21-16,0 0 0,0 22 0,0-22 16,0 0-16,0 0 0,0 0 0,0 0 15,0 1-15,0-1 16,21-21 0,0 0-16,1 0 0,-1 0 15,0 0-15,0-21 16,0 21-16,0-22 0,1 1 0,-1 0 15,0 0-15,-21 0 0,21 0 0,0-22 16,-21 22-16,21-21 0,-21 21 16,22-22-16,-22 22 0,0 0 0,0 0 15,21 0-15,-21-1 0,0 44 32,0-1-17,0 0-15,0 21 0,0-21 16,0 1-16,0 20 0,0-21 0,0 21 15,-21-20-15,21-1 0,0 0 16,0 0-16,0 0 0,0 0 0,0 1 16,0-1-16,21-21 15,0 0-15,0 0 0,0 0 16,0 0-16,1 0 0,-1 0 16,0-21-16,0-1 0,21 22 0,-20-21 15,-1 0-15</inkml:trace>
  <inkml:trace contextRef="#ctx0" brushRef="#br1" timeOffset="57755.29">12785 6943 0,'0'0'16,"-22"0"-16,1 0 0,0 0 0,0 0 15,0 0-15,0 21 16,21 0-16,-22 0 0,22 0 0,-21 1 15,21-1-15,0 21 0,-21-21 0,21 22 16,0-1-16,0-21 0,0 21 16,0-20-16,0 20 0,0-21 0,0 0 15,0 0-15,0 1 0,21-22 0,-21 21 16,21-21-16,1 0 16,-1 21-16,0-21 0,0 0 15,0 0-15,0 0 0,22 0 0,-22-21 16,0 0-16,0 21 0,0-22 15,1 1-15,-1 0 0,0-21 0,0 21 16</inkml:trace>
  <inkml:trace contextRef="#ctx0" brushRef="#br1" timeOffset="58099.09">13293 6350 0,'0'0'0,"0"-21"0,0 0 15,-22 21 1,22 21 0,-21 21-16,0-21 15,21 22-15,-21-1 0,0 22 16,21-22-16,0 21 0,-21 1 0,-1-22 16,22 22-16,0-22 0,0 0 0,-21 1 15,21 20-15,0-20 0,-21 20 0,21-21 16,-21 1-16,21-1 0,0 0 15,-21 1-15,21-22 0,0 0 0,0 21 16,0-20-16,0-1 0,0 0 16,21-21-1,0 0-15,0 0 0,0 0 16,1-21-16,-1 21 0,0-21 16,0-1-16,0 1 0,0 0 15,1 0-15,-1-21 0,0 20 0,0-20 16</inkml:trace>
  <inkml:trace contextRef="#ctx0" brushRef="#br1" timeOffset="58504.31">13483 7006 0,'0'0'0,"0"21"31,0 1-31,0-1 0,-21 0 16,21 0-16,-21 0 0,21 0 15,0 22-15,0-22 0,0 0 16,0 0-16,0 0 0,0 1 0,0-1 15,0 0-15,0 0 0,0 0 16,21-21-16,0 21 0,0-21 16,0 0-16,1 0 0,-1 0 15,21 0-15,-21 0 0,0-21 0,1 0 16,-1 0-16,0 21 0,0-21 16,-21-22-16,21 22 0,-21 0 0,0-21 15,21 21-15,-21-22 0,0 22 0,0-21 16,0 21-16,-21-1 15,0 1-15,0 0 0,21 0 0,-21 0 16,0 21-16,-1 0 0,1 0 0,0 0 16,0 0-16,0 0 0,0 21 15,-1 0-15,22 0 0,-21 0 0,0 1 16,0-1-16,0 0 0,21 0 16,0 0-16,0 0 0,0 1 15,21-22-15,0 0 16,0 0-16,0 0 0,1 0 15,-1 0-15,0 0 16</inkml:trace>
  <inkml:trace contextRef="#ctx0" brushRef="#br1" timeOffset="58947.05">13906 7006 0,'0'-21'0,"0"42"0,0-63 15,0 21 1,22 21-16,-22-21 16,21 21-16,0 0 0,0 0 15,0 0-15,0 0 0,1 0 16,-1 0-16,0 21 0,0 0 0,0-21 16,0 21-16,-21 0 15,22 0-15,-22 22 0,21-22 0,-21 0 16,0 0-16,0 22 0,0-22 0,0 0 15,0 0-15,0 21 0,0-20 16,0-1-16,0 0 0,-21-21 16,21 21-16,-22-21 0,1 0 15,21-21 1,0 0 0,0 0-16,0-1 0,0 1 0,0 0 15,0 0-15,21 0 0,1-22 16,-22 22-16,21-21 0,0 21 0,0-22 15,0 22-15,0 0 0,1 0 16,-1 0-16,0 0 0,0-1 16,-21 1-16,21 0 0,0 21 0,1-21 15,-1 21-15,-21-21 0,21 0 16,-21-1-16,21 22 0</inkml:trace>
  <inkml:trace contextRef="#ctx0" brushRef="#br1" timeOffset="59378.81">13123 6519 0,'0'0'0,"-21"0"0,42 0 31,0 0-31,1 0 0,20 0 0,0-21 16,1 21-16,20 0 0,-21 0 15,1-21-15,20 21 0,-20 0 0,-1 0 16,0 0-16,1-21 0,-1 21 0,0 0 16,-21 0-16,22 0 0,-22 0 15,0 0-15,0 0 0,0 0 0,1 0 16,-22-21 0,-22 21 30,1 0-46,0 0 16</inkml:trace>
  <inkml:trace contextRef="#ctx0" brushRef="#br0" timeOffset="103115.37">1037 10351 0,'-21'0'0,"0"0"32,0 0-32,-1 0 15,1 0-15,0 0 16,0-22-16,0 22 15,21-21-15,-21 21 0,21-21 16,0 0-16,0 0 16,0 0-16,0-1 0,0 1 0,21 0 15,-21 0-15,21 21 16,0 0-16,0-21 0,0 21 16,1 0-16,-1 0 0,0 0 15,0 0-15,0 0 0,0 21 0,1 0 16,-1 0-16,0 0 0,0 1 15,0 20-15,-21-21 0,0 21 0,0 22 16,0-22-16,0 1 0,0 20 16,-21-21-16,0 1 0,0 20 15,0-20-15,-1-1 0,-20-21 0,21 21 16,-21 1-16,20-22 0,-20 0 16,0 21-16,21-20 0,-22-22 0,1 21 15,0-21-15,20 0 16,-20 0-16,21 0 0,-21 0 0,20 0 15,1 0-15,0 0 0,21-21 16,-21-1-16,21 1 0,-21 0 0,21 0 16,0-21-16,0 20 0,0 1 15,0 0-15,21 0 0,0-21 0,0 20 16,0 1-16,1 21 16,-1 0-16,21 0 0,-21 0 15,0 0-15,1 21 0,-1 1 0,0-22 16,0 21-16,0 0 0,0 21 15,1-21-15,-1 1 0,-21-1 0,0 0 16,0 0-16,21 21 16,-21-20-16,21-1 0,-21 0 0,0 0 15,0 21-15,0-20 0,0-1 16,0 0-16,0 0 0,0 0 16,0-42 15,0 0-31,0-21 0,0 20 15</inkml:trace>
  <inkml:trace contextRef="#ctx0" brushRef="#br0" timeOffset="103315.31">1482 10732 0,'0'0'0,"21"0"0,0 0 16,-21-22 62,0 1-78</inkml:trace>
  <inkml:trace contextRef="#ctx0" brushRef="#br0" timeOffset="103856">2053 10224 0,'0'0'0,"-21"0"0,21-22 0,0 1 0,0 0 16,0 0-16,0 0 15,0 0-15,0-1 0,21 22 16,0 0-16,0 0 0,22 0 16,-22 0-16,21 0 0,1 22 15,-1-1-15,0 21 0,-21-21 16,22 22-16,-22 20 0,21-21 0,-21 22 16,-21-1-16,0-20 0,0 20 15,0 1-15,0-22 0,0 0 0,0 1 16,0-1-16,0 0 0,-21-20 15,0-1-15,21 0 0,0 0 0,-21 0 16,21 0-16,-21-21 0,0 0 16,21-21-1,0-21 1,0 21-16,21 0 0,0-22 0,0-20 16,0 20-16,0-20 0,1-22 15,-1 22-15,0-22 0,0 22 16,0-1-16,22 1 0,-22 20 0,0 1 15,0 0-15,21-1 0,-20 22 16,-1-21-16,0 21 0,0-1 16,0 22-16,0 0 15,1 0-15,-22 22 16,0-1 0,0 0-16,0 0 15,0 0-15,0 0 0,0 1 16,0-1-16</inkml:trace>
  <inkml:trace contextRef="#ctx0" brushRef="#br0" timeOffset="105409.4">3429 10710 0,'21'0'0,"-42"0"0,63 0 15,-21 0-15,1-21 0,-1 0 16,0 0-16,-21 0 0,21 0 16,-21-22-16,0 22 0,0-21 15,0 21-15,0-22 0,-21 1 16,0 0-16,0 20 0,-22-20 0,22 21 16,0 0-16,-21 0 0,20-1 15,-20 22-15,21 0 0,0 0 0,-22 0 16,22 22-16,0-1 0,-21 0 15,21 0-15,-1 21 0,1 1 0,0-1 16,0 0-16,0 22 0,0-22 0,21 1 16,0 20-16,0-21 0,0-20 15,0 20-15,0-21 0,0 21 0,0-20 16,21-1-16,0-21 16,0 21-16,21-21 0,-20 0 0,-1 0 15,0 0-15,21 0 0,-21 0 0,1-21 16,20 0-16,-21-1 0,0 1 15,0 0-15,1 0 0,-1 0 0,0-22 16,0 1-16,-21 21 0,0-21 16,0-1-16,21 1 0,-21 21 0,0 0 15,21-22-15,-21 22 0,0 0 16,0 42 0,0 21-1,0-20-15,0-1 0,-21 21 16,21-21-16,0 22 0,0-22 15,0 21-15,0 0 0,0-20 16,0-1-16,0 21 0,21-21 0,-21 0 16,22 1-16,-1-1 0,0 0 15,0-21-15,0 0 0,0 0 16,1 0-16,-1 0 0,21 0 0,-21 0 16,0 0-16,22 0 0,-1-21 15,-21 0-15,22-1 0,-1 1 0,-21 0 16,21-21-16,-20-1 0,-1 22 15,0-21-15,0 0 0,0-22 16,-21 22-16,0 21 0,0-22 0,0 22 16,0 0-16,0 0 0,-21 0 15,21-1-15,-21 22 0,0 0 0,0 0 16,-1 0-16,1 0 0,0 22 16,21-1-16,0 0 0,0 0 15,0 0-15,0 0 0,21 1 0,0-1 16,1 21-16,-1-21 0,0 0 15,0 1-15,0-1 0,0 21 16,1-21-16,-1 0 0,0 1 0,-21-1 16,21 0-16,-21 0 0,21 0 0,-21 0 15,0 1-15,0-1 0,21 0 0,1 0 16,-1-21 0,0 21-16,0-21 0,0 0 15,0 0-15,22 0 0,-22 0 0,21 0 16,1 0-16,-1 0 0,0-21 15,1 21-15,-1-21 0,0 0 0,1 21 16,-1-21-16,0-1 0,-21 1 16,22-21-16,-22 21 0,0 0 0,0-1 15,0-20-15,-21 21 0,0-21 16,0 20-16,0-20 0,0 21 0,0-21 16,-21 20-16,0 1 0,0 0 15,0 21-15,-22 0 0,22 0 0,0 0 16,-21 0-16,21 0 0,-22 21 15,1 22-15,21-22 0,-22 21 0,22-21 16,0 22-16,0-1 0,21 0 16,0-21-16,0 22 0,0-22 0,0 21 15,0-21-15,0 1 0,0-1 0,21 0 16,0-21-16,0 21 0,1-21 16,-1 0-16,0 0 0,21 0 0,-21 0 15,1 0-15,-1 0 0,21-21 16,-21 21-16,0-21 0,22 0 0,-22-1 15,0-20-15,0 21 0,0 0 16,1-22-16,-1 1 0,-21 21 16,0-21-16,0 20 0,21 1 0,-21-21 0,0 21 15,0 0-15,0 63 47,0-21-47,0 0 0,0 22 16,0-22-16,0 21 0,0-21 0,0 0 15,0 22-15,0-22 0,0 0 0,0 0 16,0 0-16,21 1 0,-21-1 16,21-21-16,0 21 0,1-21 0,-1 0 15,0 0-15,0 0 0,21 0 16,-20 0-16,20-21 0,-21 21 16,21-21-16,-20-1 0,20-20 0,-21 21 0,0 0 15,0-22-15,1 1 0,-1 21 16,0-21-16,-21-1 0,0 22 15,21 0-15,-21 0 0,0 0 0,21 21 16,-21 21 0,0 0-1,0 0-15,0 0 0,0 22 0,0-22 16,0 0-16,0 0 0,0 0 16,0 0-16,0 1 0,0-1 15,0 0-15,0 0 0,21 0 16,1-21-16,-1 0 15,0 0-15,0 0 16,0 0-16,0-21 0,-21 0 16,22-21-16,-1 20 0</inkml:trace>
  <inkml:trace contextRef="#ctx0" brushRef="#br0" timeOffset="105751.21">5905 10054 0,'0'0'0,"-21"-21"0,-21 21 0,21 0 15,-22-21-15,22 21 0,-21 0 0,21 0 0,0 0 16,-1 21-16,1 0 0,21 0 16,0 1-16,0-1 15,0 0-15,0 0 0,21 0 16,1 0-16,-1-21 0,0 0 16,0 0-16,0 0 0,22 0 0,-22 0 15,0 0-15,21-21 0,-21 21 16,1-21-16,-22 0 0,0 0 0,0 0 15,0-1-15,0 1 0,0-21 0,0 21 16,-22 0-16,1-1 0,0 22 16,-21-21-16,21 21 0,-22 0 0,22 0 15,0 0-15,-21 0 0,20 0 16,1 21-16,0-21 0,0 22 0,0-1 16,21 0-16,-21 0 0,21 0 15,0 0-15,0 1 0,0-1 16,21-21-16,21 21 0,-21-21 0,22 0 15,-22 0-15,21 0 0,0 0 0</inkml:trace>
  <inkml:trace contextRef="#ctx0" brushRef="#br0" timeOffset="106298.83">6350 9948 0,'0'-21'16,"0"42"-16,-21-63 0,0 42 15,-1 0-15,1 0 16,0 21-16,21 0 16,0 1-16,-21 20 0,21-21 0,0 21 15,0-20-15,0 20 0,0 0 16,0-21-16,0 22 0,0-1 0,0 0 16,0 1-16,0-1 0,0 0 0,0 1 15,0-1-15,0-21 0,0 22 16,0-22-16,0 0 0,0 0 0,0 0 15,0 0-15,-21-21 0,0 0 16,-1 0 0,1-21-1,21 0-15,0 0 0,0 0 16,0 0-16,0-1 0,0 1 0,0-21 16,21 21-16,1 0 0,-1-22 0,0 22 15,0-21-15,0 21 0,0-1 16,22 1-16,-22 0 0,21 21 0,-21 0 15,22 0-15,-1 0 0,-21 0 0,22 0 16,-1 21-16,-21 0 0,0 1 16,0 20-16,1-21 0,-22 21 0,0 1 15,0-22-15,0 21 0,0 1 16,-22-22-16,-20 21 0,21-21 16,-21 0-16,-1 22 0,1-22 0,0 0 15,-1 0-15,1-21 0,0 21 16,20 1-16,-20-22 0,21 0 0,0 0 15,0 0-15,-1 0 0,22-22 32,22 1-32,-1 0 15,0 0-15,0-21 0,21 20 0</inkml:trace>
  <inkml:trace contextRef="#ctx0" brushRef="#br0" timeOffset="106634.88">7197 9843 0,'0'21'31,"0"0"-31,0 0 0,0 21 15,0-20-15,0 20 0,-22-21 16,22 21-16,-21 1 0,21-1 0,0 22 16,-21-22-16,21 0 0,-21 1 15,21 20-15,0-21 0,0 1 0,-21-1 16,21-21-16,-21 22 0,21-22 16,0 0-16,0 0 0,0 0 0,0 0 15,21-21 16,0-21-31,0 0 16,0 0-16</inkml:trace>
  <inkml:trace contextRef="#ctx0" brushRef="#br0" timeOffset="107032.8">7345 10393 0,'0'21'16,"0"0"-1,0 0-15,21-21 16,0 0-16,0 0 0,0 0 16,1 0-16,-1 0 0,21 0 0,-21 0 15,0-21-15,1 0 0,20 0 16,-21 21-16,0-21 0,0 0 0,1-1 16,-22 1-16,21 0 0,-21 0 15,0 0-15,0 0 16,0-1-16,-21 1 0,-1 21 0,1 0 15,0 0-15,0 0 0,0 0 16,0 0-16,-1 0 0,-20 21 16,21 22-16,0-22 0,-22 21 0,22 1 15,0-1-15,21 0 0,0 1 0,-21-1 16,21-21-16,0 21 0,0-20 16,0 20-16,21-21 0,0 0 0,0 0 15,1-21-15,-1 22 0,21-22 0,-21 0 16,22 0-16,-22 0 0,21 0 15,0 0-15,1-22 0,-1 1 16,0 0-16,1 0 0,-1 0 0,0-22 16,1 1-16,-22 0 0</inkml:trace>
  <inkml:trace contextRef="#ctx0" brushRef="#br0" timeOffset="108011.17">2688 4276 0,'0'0'0,"-42"0"15,21 0-15,-22 0 0,22 0 0,-21-21 16,21 21-16,-22 0 0,22 0 16,0 0-16,42 0 31,0 0-31,22 0 16,-1 0-16,43 0 0,-22 0 0,43 0 15,-21 0-15,42 0 0,0 0 16,0 0-16,21 0 0,0 0 15,0 0-15,-21 0 0,21 0 0,0 0 16,22 0-16,-22 0 0,0 0 16,-21 0-16,0 21 0,-21-21 0,0 0 15,-22 0-15,-20 0 0,-1 0 16,1 0-16,-22 0 0,-21 0 0,22 0 16,-22 21-16,-21 0 31,0 0-16,-21-21-15,0 21 0,-1 1 16,1-22-16</inkml:trace>
  <inkml:trace contextRef="#ctx0" brushRef="#br0" timeOffset="109119.79">3048 11388 0,'0'0'16,"-42"0"-16,20 0 0,1 0 0,-21 0 15,21 0-15,0 0 0,-22 21 0,22-21 16,0 0-16,0 0 0,0 21 16,-1-21-16,22 21 15,22-21 1,-1 0-16,21 0 15,0 0-15,1 0 0,20 0 0,1 0 16,20 0-16,22 0 0,0 0 16,0 0-16,21 0 0,0 0 0,0 0 15,0 0-15,21 0 0,-21 0 16,21 0-16,0 0 0,-21 0 0,22 0 16,-22 0-16,0 0 0,21 0 15,-21 0-15,-21 0 0,21 0 0,0 0 16,-22 0-16,22 0 0,-42 0 0,21 0 15,-21 0-15,-1 0 0,-20 0 16,-1 0-16,1 0 0,-22 0 16,0 0-16,-20 0 0,-1 0 0,0 0 15,-42 0 17,0 0-17,21-21 1,0 0-16,0 0 0,0 0 15</inkml:trace>
  <inkml:trace contextRef="#ctx0" brushRef="#br0" timeOffset="109710.78">8530 10435 0,'0'0'15,"-21"0"-15,21-21 31,42 21 1,-21 0-32,43 0 0,-22 0 15,43 0-15,0 0 0,-1 0 0,1 0 16,0 0-16,20 21 0,-20-21 0,0 0 16,21 0-16,-22 0 0,1 21 15,0-21-15,-1 0 0,-20 0 0,-1 0 16,1 0-16,-1 0 0,-20 0 15,-22 0-15,21 0 0,-21 0 0,0 0 16,1 0-16,-22-21 31,-22 0-15,1 21-16,0-21 16,0 21-16,0-21 0,0 0 0,-1 21 15,22-22-15</inkml:trace>
  <inkml:trace contextRef="#ctx0" brushRef="#br0" timeOffset="110170.66">9906 10075 0,'0'0'16,"-21"-21"-16,0 0 0,-1 21 15,1-21 1,21 42 15,0 0-31,21-21 0,1 21 16,-1 1-16,0-1 0,21-21 0,1 21 15,-22 0-15,21 0 0,0-21 16,1 21-16,-1 1 0,0-22 0,1 0 16,-1 21-16,0-21 0,1 0 0,-22 0 15,0 0-15,21 0 0,-20 0 16,-1 0-16,0 0 0,-42 0 47,0 0-47,-1 0 0,1 0 15,0 0-15,-21 21 0,21 0 16,-22 0-16,1 22 0,0-1 0,-1 0 16,1 1-16,0-1 0,-22 0 0,22 1 15,-1-1-15,1 0 0,0-21 16,-1 22-16,22-22 0,0 0 0,0 21 15,21-20-15,0-1 0,0 0 16,21-21-16,-21 21 16,21-21-16,0-21 0,-42 21 15</inkml:trace>
  <inkml:trace contextRef="#ctx0" brushRef="#br1" timeOffset="116843.02">12150 9377 0,'0'21'15,"21"-21"17,0 0-32,0 0 15,0 0-15,0-21 16,1 0-16,-1 0 15,0 21-15,0-22 0,0 22 0,0-21 16,1 0-16,-1 21 0,-21-21 16,21 0-16,0 0 0,-21-1 15,-21 1 1,0 21-16,0 0 0,-22 0 16,1 0-16,0 0 0,20 0 0,-20 21 15,-21 1-15,20-22 0,1 21 0,0-21 16,-1 21-16,1-21 0,21 21 15,-22-21-15,22 21 0,0 0 0,0-21 16,0 22-16,21-1 0,0 0 16,0 0-16,0 0 15,0 0-15,21 1 16,0-22-16,0 21 0,22 0 16,-22-21-16,0 21 0,21 0 15,-21 0-15,22-21 0,-22 22 0,21-1 16,-21 0-16,22 0 0,-22 0 0,21 0 15,-21 1-15,1-1 0,-22 0 0,0 0 16,21 0-16,-21 0 0,0 1 16,-21 20-16,21-21 0,0 0 0,-22 0 15,1 1-15,0-1 0,-21 0 0,21-21 16,-22 21-16,1-21 16,0 0-16,-1 21 0,-20-21 0,20 0 15,1 0-15,0 0 0,-22 0 0,22 0 16,21 0-16,-22-21 0,1 0 15,21 21-15,0-21 0,0 0 0,-1-1 16,1 1-16,0 0 0,21 0 0,-21 0 16,21 0-16,0-1 15,0 1-15,0 0 16,21 0-16,0 21 0,0 0 16,1-21-16,-1 21 15,0-21-15,0 21 0,0-22 0</inkml:trace>
  <inkml:trace contextRef="#ctx0" brushRef="#br1" timeOffset="117202.83">12658 9250 0,'0'-21'15,"0"42"-15,0-63 0,0 20 16,0 1-16,0 0 0,0 0 15,-22 21 1,1 0 0,21 21-16,0 0 0,0 0 15,-21 1-15,21 20 0,0-21 16,0 21-16,0 1 0,0-1 16,0 0-16,0 1 0,0-1 0,-21 0 15,21 1-15,0-1 0,-21 0 0,21 1 16,0-1-16,0-21 0,0 22 15,0-22-15,0 0 0,0 0 0,0 0 16,0 0-16,0 1 16,21-22-1,0-22 1,-21 1-16,0 0 0,21 0 0,-21 0 16,0-22-16,0 22 0,0 0 0</inkml:trace>
  <inkml:trace contextRef="#ctx0" brushRef="#br1" timeOffset="117418.71">12404 9440 0,'0'43'16,"-22"-43"-16,44 0 31,-1 0-31,0 0 0,0 0 16,0 0-16,0 0 0,1 0 15,-1 0-15,21 0 0,-21 0 0,0 0 16,22 0-16,-22 0 0,0 0 0,21 0 16,-20 0-16,-1 0 15,0-21-15,0 21 0</inkml:trace>
  <inkml:trace contextRef="#ctx0" brushRef="#br1" timeOffset="117688.55">13271 9356 0,'-63'0'31,"42"0"-31,0 21 0,-1 0 16,1 0-16,0 0 0,0 1 15,21-1-15,-21 0 0,0 0 16,21 21-16,-22-20 0,22-1 0,0 0 15,0 21-15,0-21 0,0 1 0,0-1 16,0 0-16,0 0 0,0 0 16,0 0-16,22-21 0,-1 22 0,0-1 15,21-21-15,-21 0 0,1 0 0,-1 0 16</inkml:trace>
  <inkml:trace contextRef="#ctx0" brushRef="#br1" timeOffset="117891.44">13377 9843 0,'21'-22'15,"1"1"-15,-1 0 16,-21 0-16,0-21 0,21 20 15,-21 1-15,0-21 0,0 21 0,0 0 16,0-22-16,0 22 0,-21-21 16,21 21-16,-21-1 0,-1 1 0,1 0 15,0 21-15,0-21 0,-21 21 0,20 0 16,1 0-16,0 0 0,0 0 16,0 0-16,0 0 0,21 21 15,-22-21-15,22 21 0,0 0 16,0 1-16,22-22 15,-1 0-15,0 21 16,21-21-16,-21 0 0,1 0 0</inkml:trace>
  <inkml:trace contextRef="#ctx0" brushRef="#br1" timeOffset="118387.15">13695 9440 0,'0'0'0,"0"-63"31,0 42-15,21 21-16,0 0 0,0 0 16,0 0-16,1 0 0,-1 0 0,0 0 15,21 0-15,-21 0 0,1 21 16,-1 0-16,21 0 0,-21-21 0,0 43 15,1-22-15,-1 0 0,0 21 0,-21-21 16,0 1-16,0 20 0,21-21 16,-21 0-16,0 22 0,-21-22 0,0 0 15,21 0-15,-21 0 0,-1 0 0,1-21 16,0 22-16,0-22 16,0 0-1,21-22 1,-21 1-16,21 0 0,0 0 0,0 0 15,0 0-15,21-22 0,-21 1 16,0 21-16,21-22 0,0 1 0,-21 21 16,21-21-16,-21 20 0,21 1 0,1 0 15,-22 0-15,21 0 0,0 0 16,0 21-16,-21-22 0,21 22 0,0 0 16,1 0-16,-1 0 15,0 0-15,0 0 0,0 0 16,0 22-16,-21-1 15,22-21 1,-22 21-16</inkml:trace>
  <inkml:trace contextRef="#ctx0" brushRef="#br1" timeOffset="118878.87">14541 9610 0,'0'0'0,"22"0"31,-1 0-15,0 0-16,0 0 0,0-21 15,0-1-15,1 22 16,-1-21-16,0 0 0,-21 0 0,21 21 15,0-21-15,0 0 0,1-1 0,-22 1 16,21 0-16,-21 0 16,0 0-1,-21 21-15,-1 0 0,1 0 16,0 0-16,0 0 16,0 0-16,0 0 0,-1 21 15,1-21-15,-21 21 0,21 0 0,0 0 16,-1 22-16,22-22 0,-21 21 15,0-21-15,0 22 0,0-22 0,21 21 16,0-21-16,0 1 0,0-1 0,0 0 16,0 0-16,0 0 0,21 0 15,-21 1-15,21-22 0,0 0 16,0 21-16,1-21 0,-1 0 0,0 0 0,21 0 16,-21 0-16,1 0 0,-1-21 15,21 21-15,-21-22 0,0 1 16,1 0-16,-1 0 0,0 0 0,0 0 15,0-1-15,-21 1 0,0 0 16</inkml:trace>
  <inkml:trace contextRef="#ctx0" brushRef="#br1" timeOffset="119494.65">13123 9885 0,'21'21'31,"1"-21"-31,-1 0 16,0 0-16,0 0 0,0 0 0,0 0 16,1 0-16,20 0 0,-21 0 0,0 0 15,22 0-15,-22-21 0,0 21 16,0-21-16,0 21 0,0-21 0,-21-1 15,22 22-15</inkml:trace>
  <inkml:trace contextRef="#ctx0" brushRef="#br1" timeOffset="120151.92">16214 9059 0,'0'-21'16,"0"42"15,0 1-31,0 20 0,-22-21 15,22 21-15,0-20 0,22 20 16,-44 21-16,1-20 0,0-1 0,0-21 16,21 22-16,0-1 0,-21 0 0,21 1 15,-21-22-15,21 21 0,0-21 16,0 0-16,0 1 0,0-1 16,0 0-16,0 0 0,0 0 15,0-42 16,0 0-31,0 0 16,0 0-16,-22-1 0,1 1 16,0 21-16</inkml:trace>
  <inkml:trace contextRef="#ctx0" brushRef="#br1" timeOffset="120870.51">15706 9525 0,'-22'0'0,"44"0"31,20 0-15,-21 0-16,0 0 0,22 0 15,-1 0-15,21 0 0,-20 0 16,20 0-16,1 0 0,-1-21 0,-20 21 16,20 0-16,1 0 0,-1-21 0,-21 0 15,22 21-15,-22-22 16,-21 1-16,22 0 0,-22 0 0,0 0 15,0 0-15,-21-1 0,21 1 0,-21-21 16,0 21-16,0 0 0,0-1 16,0 1-16,0 0 0,0 0 0,-21 0 15,0 21-15,0-21 0,0 21 32,0 21-32,21 0 0,-22-21 15,22 21-15,0 21 0,0-20 0,0-1 16,0 21-16,0-21 0,0 22 15,0-22-15,0 21 0,0 0 0,0-20 16,-21 20-16,21 0 0,0-21 16,-21 22-16,21-22 0,0 0 15,0 0-15,0 22 0,0-22 16,-21 0-16,21 0 0,0-42 47,0 0-47,0-22 15,0 22-15,0 0 0,0 0 16,0 0-16,21 0 0,0-1 0,0 1 16,1 0-16,-22 0 0,21 0 0,21 0 15,-21-1-15,0 22 0,-21-21 16,22 0-16,-1 21 0,0 0 16,21 0-16,-21 0 0,1-21 0,-1 21 15,-21 21-15,42 0 0,-21 22 16,0-22-16,-21 0 15,22 21-15,-22-21 0,-43 22 0,22-22 16,21 0-16,0 0 0,0 0 0,0 1 16,-21-22-16,0 42 0,21-21 15,0-42 48,0 0-48,21 0-15</inkml:trace>
  <inkml:trace contextRef="#ctx0" brushRef="#br1" timeOffset="121311.26">17145 9567 0,'0'22'0,"21"-22"32,0 0-32,0 0 15,1 0-15,-1 0 0,-21-22 16,21 1-16,0 21 0,0-21 0,0 21 16,1-21-16,-22 0 0,21 21 15,0-21-15,-21-1 0,0 1 16,0 0-16,0 0 0,0 0 15,-21 21 1,0-21-16,-1 21 0,1 0 16,0 0-16,0 0 0,0 21 0,0 0 15,-1 0-15,1 0 0,0 0 16,0 1-16,0-1 0,0 21 16,21-21-16,0 0 0,-22 22 0,22-22 15,-21 0-15,21 0 0,0 0 0,0 1 16,0-1-16,0 0 0,21-21 15,-21 21-15,22-21 0,-1 0 0,0 0 16,0 0-16,0 0 0,0 0 16,1 0-16,-1 0 0,0 0 15,0-21-15,0 0 0,0 0 0,1 21 16,-1-22-16,0 1 0</inkml:trace>
  <inkml:trace contextRef="#ctx0" brushRef="#br1" timeOffset="121772.51">18457 9144 0,'0'-21'15,"21"-85"1,-21 85-16,0 0 0,0 0 16,0-1-16,0 1 15,22 21-15,-1 0 16,0 0-16,0 0 0,0 0 16,0 21-16,1-21 0,-1 22 15,0 20-15,0-21 0,0 21 0,0-20 16,1 20-16,-22-21 0,21 21 0,0 1 15,0-1-15,-42 22 0,21-22 0,0 0 16,-21 1-16,21-22 0,-21 0 0</inkml:trace>
  <inkml:trace contextRef="#ctx0" brushRef="#br1" timeOffset="122015.37">18754 9694 0,'0'0'0,"-22"-21"32,22 0-17,0 0-15,0 0 0,0-22 16,0 1-16,43 0 0,-22-1 15,-21 22-15,0 0 0,0-21 0,63-1 16,-20 1-16,-22 0 0,-21-1 16,0 1-16,21 0 0,0-1 0,0 1 15,1 0-15,-22 21 0,21-1 0,0-20 16,-21 21-16,21 0 16,0 21-16,-21 21 31,21-21-16,-21 21-15,22 0 0,-22 0 16,0 1-16,0-1 0</inkml:trace>
  <inkml:trace contextRef="#ctx0" brushRef="#br1" timeOffset="122827.91">19410 9419 0,'84'0'31,"-62"0"-31,-1 0 0,-21-21 16,21 0-16,0 21 0,0-21 16,-21 0-16,21 21 0,-21-22 15,0 1-15,0 0 0,0 0 0,0 0 16,0 0-16,0-1 0,-21 1 0,0 0 15,0 21-15,0-21 0,0 21 16,-1 0-16,1 0 0,-21 0 0,21 0 16,0 0-16,-22 0 0,22 21 0,0 0 15,-21 0-15,-1 1 0,1 20 16,21-21-16,0 21 0,-22-20 0,43 20 16,-21 0-16,0 1 0,0-22 15,21 21-15,0-21 0,0 22 0,0-22 16,0 0-16,0 0 0,0 0 15,0 0-15,0 1 0,21-22 0,0 0 16,0 0-16,0 0 0,1 0 16,20 0-16,-21 0 0,0 0 0,0-22 15,22 1-15,-22 0 0,0 0 0,21-21 16,-42 20-16,22 1 0,-22-21 16,42 0-16,-21-1 0,0 1 0,22 21 15,-22-22-15,0 22 0,0-21 0,0 21 16,-21-22-16,0 22 0,21 21 0,-21-21 15,0 0-15,0 42 32,0 0-32,0 0 15,-21 1-15,21-1 0,-21 21 16,21-21-16,0 22 0,0-22 0,-21 0 16,21 21-16,0-21 0,0 22 0,0-22 15,0 0-15,0 0 0,0 0 16,0 1-16,21-1 0,0-21 0,0 21 15,22-21-15,-22 0 0,0 0 16,0 0-16,0 0 0,1 0 16,-1-21-16,0 0 0,0-1 0,21 1 15,-20 0-15,41-21 0,-42-1 16,-21 22-16,0-21 0,21 0 0,1-1 16,-22 1-16,21 0 0,0-22 15,-21 22-15,0-1 0,0-20 0,0 21 16,0 20-16,0-20 0,0 0 15,0 21-15,0-1 0,0 1 0,0 0 16,0 42 0,0 0-1,0 22-15,-21-22 0,21 21 0,0 1 16,-21 20-16,21-21 0,0 1 16,-22-1-16</inkml:trace>
  <inkml:trace contextRef="#ctx0" brushRef="#br1" timeOffset="137554.47">20256 8996 0,'0'-21'0,"0"0"62,-21 21-62,21-22 16,0 1-1,0 0 1,0 0 0,0 0-1,-21 21-15,21-21 0,-21 21 16,0 0 31,21 21-32,-21-21-15,21 42 0,-22-21 0,22 0 16,0 1-16,-21 20 0,21 0 16,-21 1-16,21-22 0,-21 21 0,21 0 15,0 1-15,-21-22 0,21 21 16,0 1-16,-21-1 0,21-21 0,-22 21 15,22-20-15,0 20 0,0-21 0,0 21 16,0-20-16,0-1 0,0 0 16,0 0-16,0 0 0,0 0 0,0 1 15,22-1-15,-1 0 0,0-21 16,0 0 0,0 0-16,0 0 0,1 0 15,-1 0-15,0-21 16,0 21-16,0-21 0,0 21 0,1-22 15,-1 1-15,0 0 0,0 0 0,0-21 16,0 20-16,1 1 0,-22 0 16,21 0-16,0 0 0,-21 0 0,0-1 15,21 1-15,-21 0 0,21 0 0,0 0 16,-21 0 0,0-1-16,0 44 46,0-1-46,0 0 16,0 0-16,0 0 16,0 0-16,0 1 0,0-1 0,-21 0 15,21 21-15,0-21 0,0 1 0,0-1 16,0 0-16,0 0 16,0 0-16,21-21 0,-21 21 0,22-21 15,-1 0-15,0 0 0,0 0 16,0 0-16,0 0 0,1 0 0,20 0 15,-21 0-15,0 0 0,0-21 0,22 0 16,-22 0-16,0 0 0,0 0 16,0-1-16,1-20 0,-1 21 15,-21 0-15,21 0 0,0-22 0,-21 22 16,0 0-16,0 0 0,21 0 16,-21-1-16,0 1 0,0 0 31,0 42-16,-21 0-15,21 1 16,0-1-16,0 0 0,0 0 16,-21 0-16,21 0 0,0 22 0,0-22 15,0 0-15,0 0 0,0 0 16,0 1-16,0-1 0,0 0 16,21 0-16,-21 0 0,21-21 0,0 21 15,1-21-15,-1 22 16,0-22-16,0 0 0,0 0 0,0 0 15,1 0-15,-1 0 0,0 0 0,0-22 16,0 22-16,0-21 0,1 0 16,-1 0-16,0 0 0,0 0 0,-21-1 15,21 1-15,0 0 0,-21 0 0,0 0 16,0 0-16,0-1 16,0 1-16,0 0 0,0 0 15,-21 21 1,0 0-1,0 0-15,0 0 16,0 21-16,-1 0 16,22 0-16,0 1 0,0-1 0,-21 0 15,21 0-15,0 0 0,0 0 0,0 1 16,0-1-16,0 0 0,0 0 16,0 0-16,0 0 0,0 1 0,0-1 15,0 0-15,21 0 16,1-21-1,-1 0-15,0 0 16,0 0-16,0 0 16,0 0-16,1 0 0,20 0 15,-21 0-15,0-21 0,0 21 0,1-21 16,20 21-16,-21-21 0,21-1 16,-20 1-16,20 0 0,-21 0 0,21 0 15,-20 0-15,20-1 0,-21-20 16,0 21-16,22 0 0,-22 0 0,0-1 15,0 1-15,0 0 0,0 0 0,-21 0 16,0 0-16,-21 21 47,0 0-47,0 0 0,0 0 16,0 0-16,-1 21 0,1 0 0,0-21 15,21 21-15,-21 0 0,21 0 0,-21-21 16,21 22-16,0-1 0,0 0 15,0 0-15,0 0 16,0 0-16,0 1 16,21-22-16,0 0 0,-21 21 0,21-21 15,0 0-15,1 21 0,-1-21 16,0 21-16,0-21 16,-21 21-16,21-21 15,-21 21 1,0 1-16,0-1 15,-21-21-15,0 0 16,0 21-16,0-21 0,-1 0 16,1 0-16,0 21 0,0-21 0,0 0 15,0 0-15,-1 0 0,1 0 16,0 21-16,0-21 16,0 0-16,0 0 15,-1 0 1,1 0-1,0 0 17,21-21-17,-21 21-15</inkml:trace>
  <inkml:trace contextRef="#ctx0" brushRef="#br1" timeOffset="148471.01">12340 10795 0,'0'0'0,"21"0"16,0 0-16,1-21 0,-1 21 15,0-21 1,0 21-16,-21-21 0,0-1 16,0 1-1,0 0-15,0 0 16,0 0-1,-21 21 1,0 0-16,0 0 0,-1 0 16,1 0-16,0 21 0,-21 0 0,21 0 15,-1 0-15,1 1 0,-21 20 16,21 0-16,0-21 0,-1 22 0,1-1 16,0 0-16,0 1 0,0-1 0,21 0 15,0 22-15,0-22 0,0 1 16,0-1-16,0 0 0,0 1 0,21-22 15,0 21-15,0-21 0,22 0 16,-22 22-16,0-22 0,21-21 0,-21 21 16,22-21-16,-22 0 0,21 0 15,-21 0-15,22 0 0,-22 0 16,21 0-16,-21-21 0,22 0 0,-22 21 16,0-21-16,0-1 0,0 1 0,1 0 15,-22-21-15,0 21 0,0-1 16,0-20-16,-22 21 0,22-21 0,-21 20 15,0 1-15,0 0 0,0 0 0,0 0 16,-1 21-16,-20 0 0,21 0 16,0 0-16,0 0 0,-1 0 15,1 0-15,0 0 0,0 0 16,42 0 15,0 0-15,0 0-16,1 0 0,-1 0 15,0 0-15,0 0 0,0 0 0,0 0 16,1 0-16,-1 21 0,-21 0 16,21 0-16,-21 0 0,21 1 0,-21-1 15,0 21-15,0-21 0,0 22 0,0-1 16,0 0-16,0 1 0,0-1 16,0 0-16,0 1 0,0-1 0,-21 0 15,21 22-15,-21-22 0,21 0 0,-21 1 16,21-1-16,-22-21 0,22 22 15,0-1-15,0-21 0,0 0 16,0 0-16,0 1 0,0-1 16,0-42-1,0-1 1,0-20-16,0 21 0,0 0 16,22-22-16,-22 1 0,21 0 0,-21-1 15,21 1-15,-21 0 0</inkml:trace>
  <inkml:trace contextRef="#ctx0" brushRef="#br1" timeOffset="148787.35">12975 10668 0,'0'0'0,"-42"21"16,21-21-1,21 21-15,0 1 0,0-1 16,0 21-16,0-21 0,0 22 0,0-1 16,0 0-16,0 1 0,0 20 0,0-21 15,0 1-15,-22-1 16,22 22-16,0-22 0,0 0 0,0 1 16,0-1-16,0-21 0,0 21 0,0-20 15,0-1-15,0 0 0,0 0 16,22-21-1,-1 0-15,0-21 16,0 21-16,-21-21 16,21 0-16,-21-1 0,0-20 0,0 21 15</inkml:trace>
  <inkml:trace contextRef="#ctx0" brushRef="#br1" timeOffset="149227.1">13187 11345 0,'0'85'15,"0"-64"-15,0 0 0,0 1 16,21-1-16,0-21 15,0 0-15,0 0 0,1 0 0,20 0 16,-21 0-16,21 0 0,-20 0 0,20 0 16,-21-21-16,21-1 15,-20 1-15,-1 0 0,0 0 0,0 0 16,0-22-16,0 22 0,-21-21 0,0 0 16,0-1-16,0 22 0,0-21 15,0 21-15,0-22 0,-21 22 0,0 0 16,-21 0-16,21 21 0,-1-21 0,-20 21 15,0 0-15,21 0 0,-22 0 0,1 0 16,21 0-16,-22 21 0,22-21 16,-21 21-16,21-21 0,0 21 0,-1 0 15,22 0-15,0 1 16,0-1-16,0 0 16,22-21-16,20 0 0,-21 0 15,0 0-15,22 0 0,-22 0 16,21-21-16</inkml:trace>
  <inkml:trace contextRef="#ctx0" brushRef="#br1" timeOffset="149979.01">13420 11007 0,'0'-21'32,"-22"21"-17,1 0-15,0 0 16,0 21-16,0 0 16,0-21-16,-1 21 0,1 0 0,0 0 15,0 1-15,0-1 0,0 21 0,-1-21 16,1 22-16,21-1 0,0-21 15,0 0-15,0 22 0,0-22 16,0 0-16,0 0 0,0 0 0,0 0 16,21 1-16,1-22 15,20 0-15,-21 0 0,0 0 0,22 0 16,-22 0-16,21 0 0,-21 0 0,22 0 16,-22-22-16,0 22 0,0-21 15,0 21-15,0-21 0,-21 0 0,22 0 16</inkml:trace>
  <inkml:trace contextRef="#ctx0" brushRef="#br1" timeOffset="150678.6">13949 10753 0,'0'-21'0,"0"42"0,-21-42 0,21-1 0,-22 22 15,1-21 1,0 21-16,21 21 31,-21 1-15,21-1-16,0 21 0,0-21 0,-21 0 15,21 22-15,0-22 0,0 21 0,0 1 16,0-1-16,0-21 0,0 21 0,0 1 16,0-1-16,0 0 0,0 1 15,0-22-15,0 0 0,0 21 0,0-20 16,0-1-16,0 0 0,0 0 16,0 0-16,0-42 46,0 0-46,0 0 16,0 0-16,0-1 0,21-20 16,-21 21-16,0 0 0,0 0 15,21-1-15,0 1 0,0 0 0,-21 0 16,22 0-16,-1 0 0,0-1 0,0 1 16,21 21-16,-20-21 0,-1 21 15,21 0-15,-21 0 0,22 0 0,-22 0 16,21 0-16,-21 0 0,0 0 0,22 21 15,-22 0-15,0 1 0,0-1 16,-21 21-16,0-21 16,0 22-16,0-22 0,0 21 0,-42 0 15,21-20-15,21-1 0,-21 0 0,-22 0 16,1 0-16,21 0 0,-22 1 16,1-22-16,21 21 0,-21-21 0,20 0 15,1 0-15,0 21 0,0-21 0,0 0 16,0 0-1,21-21 1,0 0 0,0-1-16,0 1 15,21 21-15,-21-21 0,21 21 16</inkml:trace>
  <inkml:trace contextRef="#ctx0" brushRef="#br1" timeOffset="151595.13">14944 10922 0,'-43'0'16,"22"0"-16,0 21 16,0-21-16,0 21 0,-1 1 0,1-1 15,0 21-15,-21-42 0,21 42 16,-22 43-16,43-43 0,-21 1 16,21-22-16,0 21 0,0 1 0,0-22 15,0 0-15,0 0 0,0 0 0,0 0 16,21 1-16,0-1 0,1-21 15,-1 0-15,0 0 0,0 0 0,0 0 16,0 0-16,1 0 0,-1-21 16,0 21-16,0-22 0,0 1 15,0-21-15,1 21 0,-1-43 0,0 22 16,-21 0-16,21-1 0,0 1 0,0 0 16,1 20-16,-22 1 0,0-21 15,21 21-15,-21 0 0,0-1 16,-21 22 15,21 22-31,0-1 0,-22 0 16,22 21-16,-21-21 0,0 22 0,21-22 15,0 21-15,0-21 0,0 22 16,0-1-16,0-21 0,0 22 16,0-22-16,21 0 0,0 0 0,1 0 15,-1 0-15,0-21 16,0 0-16,0 0 0,22 0 0,-22 0 15,0 0-15,21 0 0,-21 0 0,1 0 16,20-21-16,-21 0 0,0 0 16,22 0-16,-22-22 0,0 1 0,0 0 15,0-1-15,0 1 0,1 0 0,-1-1 16,-21 1-16,0-21 0,21 20 16,-21 1-16,0 0 0,0-1 0,0-20 15,0 42-15,0-1 0,0-20 0,0 21 16,0 0-16,0 0 15,0-1-15,0 1 0,0 0 0,0 42 32,0 0-32,-21 1 15,21 20-15,0 0 0,-21 1 0,21-1 16,-22 0-16,22 1 0,0-1 16,0 21-16,0-20 0,0 20 0,-21-20 15,21-1-15,0 0 0,0 1 0,0-1 16,0 0-16,0-21 0,21 1 15,-21-1-15,22 0 0,-1 0 0,21-21 16,-21 21-16,0-21 0,22 0 0,-22 0 16,21 0-16,1 0 15,-22 0-15,21-21 0,-21 21 0,22-21 16,-22 0-16,0 0 0,21-1 0,-21 1 16,1 0-16,-22 0 0,0 0 15,21 0-15,-21-1 0</inkml:trace>
  <inkml:trace contextRef="#ctx0" brushRef="#br1" timeOffset="152686.94">12361 12425 0,'0'-21'0,"0"42"0,21-63 0,-21 20 15,0 1-15,22 0 0,-22 0 16,0 0-16,0 0 0,0-1 16,0 44 15,0-1-31,0 0 0,0 0 0,0 21 16,0-20-16,0 20 0,0 0 15,0 1-15,0-1 0,0-21 16,-22 43-16,65-22 0,-43 0 0,-21 22 15,-1-22-15,1 22 0,0-22 0,0 0 16,-21 1-16,20-1 0,1-21 16,0 21-16,-21-20 0,21 20 0,-1-21 15,1 0-15,0-21 0,0 21 0,0-21 16,0 0-16,-1 0 16,22-21-16,0 0 15,0 0-15,0 0 0,0 0 16,0-22-16,0 22 0,0-21 0,0-1 15,0 1-15,0 0 0,22-1 16,-1 1-16,-21 21 0,0-21 16,21 20-16,0 1 0,-21 0 0,0 0 15,21 21-15,0 0 16,1 0-16,-22 21 16,21 0-16,0 0 0,-21 1 0,21 20 15,-21 0-15,21-21 0,0 22 16,-21-1-16,0-21 0,22 22 0,-22-22 15,21 21-15,0-21 0,-21 0 0,21 1 16,0-1-16,0-21 0,-21 21 16,22-21-16,-1 0 0,0 0 15,21 0-15,-21 0 0,1 0 0,-1-21 16,21 0-16,-21 21 0,0-22 16,1 1-16,-1-21 0,0 21 0,0-22 15,0 22-15,0-21 0,-21 21 0,22-22 16,-1 22-16,-21-21 0,0 21 15,0 0-15,21-1 0,-21 1 16,21 21-16,-21 21 31,0 1-31,0-1 16,0 0-16</inkml:trace>
  <inkml:trace contextRef="#ctx0" brushRef="#br1" timeOffset="152994.76">12806 13039 0,'0'42'15,"0"-84"-15,0 105 16,21-42-16,0-21 0,-21 22 15,21-22-15,0 0 0,1 0 0,-1 0 16,0 0-16,21 0 0,-21 0 0,1 0 16,-1 0-16,21-22 0,-21 22 15,0-21-15,1 0 0,20 0 0,-42 0 16,21-22-16,-21 22 0,21-21 16,-21 0-16,0 20 0,0-20 0,0 0 15,0 21-15,-21-22 0,0 22 16,0 0-16,0 0 0,-1 0 0,1 21 15,0 0-15,0 0 0,0 0 16,0 0-16,-22 0 0,22 0 0,0 0 16,0 0-16,0 21 0,-1 0 15,1 0-15,0 0 0,21 0 16,0 1-16,0-1 0,0 0 16,0 0-16,0 0 0,0 0 0,21 1 15,0-22-15,1 21 16,20-21-16,-21 0 0,0 0 15,22 0-15</inkml:trace>
  <inkml:trace contextRef="#ctx0" brushRef="#br1" timeOffset="153346.62">13970 12594 0,'0'-21'31,"-21"21"-31,0 0 16,-1 0-16,1 0 0,0 0 15,0 0-15,0 0 0,0 21 16,-1-21-16,1 21 0,21 22 16,-21-22-16,0 0 0,0 21 0,21 1 15,-21-22-15,21 21 0,0 1 16,-22-1-16,22-21 0,-21 21 0,21-20 15,0 20-15,0-21 0,0 0 0,0 0 16,0 1-16,21-22 0,1 21 16,-22 0-16,21-21 0,0 0 0,0 0 15,0 21-15,0-21 0,22 0 16,-22 0-16,0 0 0,21 0 0,-20 0 16,-1-21-16,21 0 0,-21 21 0,22-43 15,-1 22-15,-21 0 16</inkml:trace>
  <inkml:trace contextRef="#ctx0" brushRef="#br1" timeOffset="154215.82">14584 12742 0,'0'0'0,"0"-21"16,0 0-16,-21-21 16,21 21-16,-22 21 0,1 0 15,0 0-15,0 0 0,0 0 16,0 0-16,-1 0 0,1 0 0,0 0 15,0 21-15,0-21 0,0 21 16,-1 21-16,22-21 0,-21 1 16,0-1-16,0 21 0,21-21 15,0 22-15,0-22 0,-21 21 0,21-21 16,0 0-16,0 1 0,0-1 0,0 0 16,0 0-16,0 0 0,21 0 15,0-21-15,0 0 0,0 0 16,1 0-16,-1 0 0,0 0 15,0 0-15,0 0 0,0-21 16,1 21-16,-1-21 0,0 0 0,0-21 16,-21 20-16,21 1 0,0-21 15,1 0-15,-22 20 0,21-20 0,-21 0 16,21-1-16,-21 22 0,0 0 16,21 0-16,-21 0 0,0 0 15,0-1-15,0 44 31,0-1-15,0 0-16,0 0 0,0 0 0,0 22 16,0-1-16,0-21 0,0 21 0,0 1 15,0-22-15,0 21 0,0-21 16,0 1-16,0-1 0,0 0 0,21 0 16,0-21-16,-21 21 0,22-21 0,20 0 15,-21 0-15,0 0 0,22 0 16,-22 0-16,21 0 0,0-21 15,-20 0-15,20 0 0,-21 0 16,21-1-16,-20-20 0,20 21 0,0-21 16,-21-1-16,1 1 0,-1 0 0,0-1 15,0-20-15,0 20 0,0-20 16,1 21-16,-1-1 0,-21 1 0,0 0 16,0-1-16,0 1 0,0 21 0,0 0 15,0-22-15,0 22 0,0 0 16,-21 21-16,-1 0 15,1 0-15,0 0 0,0 21 16,0 0-16,0 0 0,-1 22 0,1-22 16,21 21-16,0 1 0,-21-1 15,21 0-15,-21 1 0,21-1 16,0 0-16,0 1 0,0-1 0,0 0 16,0 22-16,0-22 0,0 0 15,0 1-15,0-1 0,0-21 0,21 22 16,0-22-16,0 0 0,-21 0 0,22 0 15,-1 0-15,0 1 0,21-22 16,-21 0-16,1 0 0,20 0 0,0 0 16,-21 0-16,22 0 0,-1 0 0,-21-22 15,22 1-15,-1 0 0,-21 0 16,21 0-16,-20-22 0,20 22 0,-21-21 16,0 21-16,0 0 0,1-22 15,-22 22-15</inkml:trace>
  <inkml:trace contextRef="#ctx0" brushRef="#br1" timeOffset="155010.76">12996 12721 0,'0'-21'15,"0"0"1,0 0 0,0 0-1,-21 21 1,0 0-1,0 0-15,0 0 0,21 21 0,-22 0 16,1 0-16,0 0 0,21 0 16,0 1-16,-21-1 0,0 0 0,21 21 15,0-21-15,0 1 0,-21-1 0,21 21 16,0-21-16,0 0 0,0 1 16,0-1-16,0 0 0,21 0 15,0-21-15,0 0 0,0 21 16,22-21-16,-22 0 0,21 0 0,0 0 15,-20 0-15,-1 0 0,21 0 16,-21 0-16,22 0 0</inkml:trace>
  <inkml:trace contextRef="#ctx0" brushRef="#br1" timeOffset="164983.69">12255 14351 0</inkml:trace>
  <inkml:trace contextRef="#ctx0" brushRef="#br1" timeOffset="165018.67">12255 14372 0,'0'0'16</inkml:trace>
  <inkml:trace contextRef="#ctx0" brushRef="#br1" timeOffset="165126.6">12234 14393 0,'0'0'31,"-21"0"16,42 0-32</inkml:trace>
  <inkml:trace contextRef="#ctx0" brushRef="#br1" timeOffset="165154.59">12277 14393 0</inkml:trace>
  <inkml:trace contextRef="#ctx0" brushRef="#br1" timeOffset="165542.37">12107 14626 0,'0'0'0,"0"-21"94,43 21-94,-22 0 0,0-21 0,0 0 15,0 0-15,0 21 0,1-22 16,-1 1-16,0-21 0,0 21 16,0 0-16,0-22 0,-21 1 0,22 21 15,-1-22-15,0 22 0,-21-21 0,0 0 16,0 20-16,0 1 0,21 0 15,-21 0-15,0 0 0,0 0 0,0-1 16,0 1-16,0 0 16,0 0-16,-21 21 15</inkml:trace>
  <inkml:trace contextRef="#ctx0" brushRef="#br1" timeOffset="165620.32">12382 13970 0,'-21'42'31,"42"-84"-31,-42 127 0,21-64 0,-21 0 16,21 21-16,0 1 0,-21 20 0,-21-20 15</inkml:trace>
  <inkml:trace contextRef="#ctx0" brushRef="#br1" timeOffset="165752.25">12150 14986 0,'0'148'15,"0"-105"1,-43 316 0,22-295-16,21-22 15,-21 22-15,21-22 0,-21 22 0,21-1 16,-21-21-16,21 1 0,-85 41 15,85-62-15,-21 20 0</inkml:trace>
  <inkml:trace contextRef="#ctx0" brushRef="#br1" timeOffset="165790.23">12065 16235 0,'0'0'0</inkml:trace>
  <inkml:trace contextRef="#ctx0" brushRef="#br1" timeOffset="165855.19">12277 15981 0,'21'-42'0,"106"-107"16,-275 340-1,338-424-15,-169 191 0,-21-1 0,0-41 16,0 41-16</inkml:trace>
  <inkml:trace contextRef="#ctx0" brushRef="#br1" timeOffset="165927.15">12488 14965 0,'-21'-21'15,"0"21"-15,0 0 0,0-21 0</inkml:trace>
  <inkml:trace contextRef="#ctx0" brushRef="#br1" timeOffset="166080.06">12255 14901 0,'0'0'15,"0"-21"32,22 21-47,-1 0 16,0-21-16,0 21 15,0 0-15,-21-21 0,21 21 16,1 0-16,-22-21 16,21 21-16</inkml:trace>
  <inkml:trace contextRef="#ctx0" brushRef="#br1" timeOffset="166143.01">12446 14817 0,'-21'0'16</inkml:trace>
  <inkml:trace contextRef="#ctx0" brushRef="#br1" timeOffset="166181">12573 14774 0,'21'0'16</inkml:trace>
  <inkml:trace contextRef="#ctx0" brushRef="#br1" timeOffset="167558.85">12107 14711 0,'-21'0'15,"21"-21"48,21 21-63,0 0 15,1-21-15,-1-1 0,0 1 16,0 21-16,21-21 0,-20 0 0,-1 0 16,0 0-16,0-1 0,21 1 15,-20-21-15,-1 21 0,0 0 0,0-22 16,0 22-16,0-21 0,-21 21 15,22-22-15,-1 22 0,-21 0 0,0-21 16,0 20-16,21 1 0,-21 0 16,0 0-16,0 0 0,0 0 15,0-1-15,0 1 0,0 0 0,0 0 16,-21 21 15,0 0-15,-1 0-16,1 21 0,0 0 15,21 0-15,-21 1 0,0-1 0,0 0 16,-1 0-16,1 21 0,0-20 16,0 20-16,0 0 0,0 1 0,21-1 15,-22 0-15,1 22 0,0-22 16,21 22-16,-21-22 0,21 21 0,0-20 16,-21 20-16,21-20 0,-21-1 15,21 21-15,-22-20 0,22 20 0,0 1 16,0-1-16,0-20 0,0 20 0,0 1 15,0-22-15,-21 21 16,0-20-16,21-1 0,0 22 0,0-43 16,0 21-16,0 0 0,0 1 0,0-22 15,0 21-15,0-21 0,0 1 16,0 20-16,0-21 0,0 0 0,0 0 16,0 1-16,0-1 15,0 0-15,21-42 31,22 21-31,-22 0 16,0 0-16,0-21 0,0-22 16,22 22-16,-1 0 0,-21 0 0,21 0 15,1-22-15,-22 22 0,0 0 16,0-21-16</inkml:trace>
  <inkml:trace contextRef="#ctx0" brushRef="#br1" timeOffset="167678.79">12658 15431 0,'-43'-127'31,"86"254"-31,-107-276 0,43 128 0,21 0 0,-21-21 0,0 21 15,21-22-15,-22 22 0,1-21 16,0 21-16,0-1 0,21 1 0,-21 0 16,0 0-16,-1 0 0,1 0 15,21-1-15,-21 1 0</inkml:trace>
  <inkml:trace contextRef="#ctx0" brushRef="#br1" timeOffset="168222.48">12277 14817 0,'-64'-85'16,"128"170"-16,-43-85 31,0 0-15,0 0-16,0 0 0,0 0 15,1 0-15,-1 0 0,0 0 16,0-21-16,0 21 0,0-22 16,1 22-16,-1-21 0,0 21 15,0-21-15,0 21 0,0-21 0,-21 0 16,22 21-16,-1-21 0,0 21 15,0-22-15,-21 1 0,21 21 0,-21-21 16,21 21-16,-21-21 0,22 21 16,-22-21-16,0 42 47,-22 0-32,22 0-15,0 0 0,0 1 16,0-1-16,-21 0 0,21 0 0,0 0 15,-21 0-15,21 1 16,0-1-16,0 0 0,0 0 16,0 0-16,0 0 0,21 1 15,0-22-15,1 21 0,-1-21 16,0 0-16,0 0 0,0 0 16,0 0-16,1 0 0,-1 0 0,21 0 15,-21 0-15,-21-21 16,21-1-16,1 1 0,20 21 0,0-21 15,-21 0-15,1 0 0,-1-22 0,21 22 16,22 0-16,-43-21 0,21 21 16,-42-1-16,0 1 0,0 0 15,0 0-15,-21 21 16,0 0 15,0 0-31,21 21 0</inkml:trace>
  <inkml:trace contextRef="#ctx0" brushRef="#br1" timeOffset="168322.42">13144 14838 0,'-63'42'32,"126"-84"-32,-126 105 0,42-63 0,21 22 0,21-22 15,-21 21-15,21-21 16,0 21-16</inkml:trace>
  <inkml:trace contextRef="#ctx0" brushRef="#br1" timeOffset="168582.28">13060 14901 0,'21'0'0,"85"-63"16,-233 126-16,254-147 15,-106 84-15,-21-21 0,21-1 16,0 1-16,0 0 0,22-21 16,-22 42-16,0-21 0,0-1 15,0 22 1,22 0-16,-22 0 16,-21 22-16,0-1 0,-21 0 15,0-21-15,84 21 0,-63 0 0,0 22 16,-21-22-16,0 0 0,84-21 0,-63 21 15,0 0-15,21-21 0,-21 21 16,0 1-16,22-1 16,-1-21-16,0 0 15,0 0-15,0 0 16,22-21-16,-22 21 0,21 0 0,0 0 16,-20-43-16,-22 22 0,42 0 0</inkml:trace>
  <inkml:trace contextRef="#ctx0" brushRef="#br1" timeOffset="168703.21">14139 14732 0,'21'-42'15,"-42"84"-15,42-105 0,-21 41 0,0-20 16,-21 0-16,64 42 0,-65 0 0,22-21 16,0-1-16,-21 22 15,0 0-15,0 0 16,0 0-16,0 0 0,-1 0 16,1 0-16</inkml:trace>
  <inkml:trace contextRef="#ctx0" brushRef="#br1" timeOffset="168807.15">13864 14711 0,'0'42'15,"42"-296"-15,-84 466 16,42-149-16,0-41 0,0-1 0,0 0 0,-42 0 16,42 0-16,21 0 15,0-21-15</inkml:trace>
  <inkml:trace contextRef="#ctx0" brushRef="#br1" timeOffset="168979.05">14076 14774 0,'21'22'16,"-254"20"-16,445-106 0,-191 64 0,0-21 0,0 21 15,-21-21-15,0 0 16,0 0-16,21-22 0,-21 22 0,22-21 16,-22 21-16,21 21 0,-21-21 0,0-1 15,0 1 1,0 0 0,42 21-1,-42 21-15</inkml:trace>
  <inkml:trace contextRef="#ctx0" brushRef="#br1" timeOffset="169067.39">14182 14626 0,'0'0'16,"0"21"-1</inkml:trace>
  <inkml:trace contextRef="#ctx0" brushRef="#br1" timeOffset="170063.66">13017 14203 0</inkml:trace>
  <inkml:trace contextRef="#ctx0" brushRef="#br1" timeOffset="170484.66">13398 14372 0,'64'21'16</inkml:trace>
  <inkml:trace contextRef="#ctx0" brushRef="#br1" timeOffset="171962.77">14182 14563 0,'0'-21'46,"0"-1"-30,0 1 0,0 0-1,-22 21-15,1 0 0,0-21 16,0 21-16,0 0 0,0 0 16,-1 0-16,1 0 15,0 0-15,0 0 0,0 0 0,0 21 16,-1 0-16,1-21 0,0 21 15,0 1-15,0-1 0,0 0 16,21 0-16,-22 0 0,22 0 0,-21 1 16,21-1-16,0 0 0,0 0 15,0 0-15,0 0 0,0 1 0,0-1 16,0 0-16,21-21 16,1 21-16,-1-21 15,0 0-15,0 0 0,0 0 16,0 0-16,22 0 0,-22 0 0,0 0 15,0-21-15,0 21 0,1-21 0,20 21 16,-21-21-16,0-1 0,0 22 16,1-21-16,-1 0 0,0 0 0,0 0 15,0 21-15,-21-21 0,21-1 16,1 1-16,-22 0 0,0 0 0,0 0 16,0 0-16,21 21 0,-21-22 0,0 1 15,0 0 1,0 42 46,0 0-62,0 1 0,0-1 0,0 0 16,0 0-16,-21 0 0,21 0 16,0 1-16,0-1 0,-22 21 0,22-21 15,0 0-15,0 1 0,0-1 16,0 0-16,22-21 15,-1 0-15,0 0 0,0 0 16,0 0-16,0 0 0,1 0 0,20 0 16,-21 0-16,0-21 0,22 0 15,-22 21-15,0-22 0,21 1 16,-21 0-16,1 0 0,-1 0 0,0 0 16,0-22-16,21 22 0,-20-21 15,-22-1-15,63 1 0,-42 0 0,0 21 0,1-22 16,-1 1-16,-21 21 0,21-22 15,-21 22-15,0-42 0,21 42 16,-21-22-16,0 22 0,0 0 0,0 0 16,0 0-16,0-1 15,0 1-15,-21 21 0,21-21 16,-21 21-16,0 0 16,-1 0-1,22 21-15,-21 0 16,21 1-16,-21-1 0,21 21 15,0-21-15,-21 0 0,21 22 0,-21-1 16,0 0-16,21-20 0,0 20 0,-22 0 16,22 1-16,-21-1 0,21 0 15,-21 1-15,21-1 0,0 0 0,0-21 16,0 22-16,0-1 0,0-21 0,0 0 16,0 1-16,0-1 0,0 0 15,21 0-15,0-21 0,1 21 16,-1-21-16,0 0 0,21 0 0,-21 0 0,22 0 15,-22 0-15,21 0 0,1 0 16,-1-21-16,0 21 0,1-21 16,-22 0-16,21 0 0,0-1 0,1 1 15,-1 21-15,-21-21 0,0-21 0,22 21 16,-22-1-16,0 1 0,-21 0 16,64 0-16,-43-21 0,-21 20 15</inkml:trace>
  <inkml:trace contextRef="#ctx0" brushRef="#br1" timeOffset="172711.07">12954 14224 0,'-21'42'31,"0"-42"-31,-1 0 16,22 22-1,0-1 1,0 0 0,22-21-1,-1 0-15,0 0 16,0 0-16,0 0 0,0-21 0,-21 0 16,22 21-16,-1-22 0,-21 1 15,21 21-15,-21-21 0,0 0 16,0 0-1,-64 21-15,43 0 0,21 21 32,0 0-32,0 0 15,0 0-15,0 1 16,0-1-16,0 0 0</inkml:trace>
  <inkml:trace contextRef="#ctx0" brushRef="#br1" timeOffset="172737.06">13335 14457 0,'63'0'0</inkml:trace>
  <inkml:trace contextRef="#ctx0" brushRef="#br1" timeOffset="202859.55">21590 14563 0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00:21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6773 6265 0,'43'-21'15,"126"-148"1</inkml:trace>
  <inkml:trace contextRef="#ctx0" brushRef="#br0" timeOffset="1290.33">2476 614 0,'0'0'15,"0"-21"-15,0 0 0,0-1 16,0 1-16,0 0 0,0 0 16,0 0-16,0 0 15,0-1-15,0 1 16,-21 21 15,21 21-31,0 22 16,0-22-16,0 21 0,0 1 15,0-1-15,0 0 0,0 22 0,0-1 16,0 1-16,0-1 0,0-20 0,0 62 16,-42-41-16</inkml:trace>
  <inkml:trace contextRef="#ctx0" brushRef="#br0" timeOffset="1392.28">2392 1439 0,'0'-21'0,"0"-63"16</inkml:trace>
  <inkml:trace contextRef="#ctx0" brushRef="#br0" timeOffset="1491.22">2074 677 0,'0'0'0</inkml:trace>
  <inkml:trace contextRef="#ctx0" brushRef="#br0" timeOffset="1610.15">1968 423 0,'0'-21'16,"85"-42"0,-43 42-16,1-1 0,-1 22 15,22-21-15,20 0 0,-20 21 16,20 0-16,-20 0 0,21 0 0,-43 0 15</inkml:trace>
  <inkml:trace contextRef="#ctx0" brushRef="#br0" timeOffset="1889.99">3238 762 0,'0'21'0,"0"149"16,0-107-16,0-21 16,0 22-16,0-22 0,-21 1 0,0 20 15,-21-21-15,21 1 0,-22-1 16,1-21-16,0 22 0,-1-22 0,-20 21 15,20-21-15,1 0 0,-21 1 16,20-1-16,1-21 0,-22 0 0,22 0 16,0 0-16,-1 0 0,1 21 15,0-21-15,21 0 0,-22-21 0,22 21 16,0-21-16,0-1 16,0 22-16,21-21 0,-22 21 0,22-21 15,0 0 1,0 0-16,0 0 15,22 21 1,-1 0-16,-21-22 0,21 22 0,0-21 16,-21 0-16</inkml:trace>
  <inkml:trace contextRef="#ctx0" brushRef="#br0" timeOffset="3278.64">2392 572 0,'0'0'0,"21"-22"16,-21 1-16,21 0 16,-21 0-1,0 0 1,0 42 15,0 0-31,0 0 0,0 0 16,0 1-16,0 20 0,0 0 0,0 1 15,0-1-15,0 0 0,0 22 16,0-22-16,0 22 0,0-1 0,0-21 16,0 22-16,0-22 15,0 22-15,0-22 0,0 0 0,0 1 16,0-1-16,0-21 0,0 22 16,0-22-16,0 0 0,0 0 0,0 0 15,0 0-15,0 1 0,0-1 16,0-42 15,0-1-31,0 1 16,0-21-16,0 21 0,0 0 15</inkml:trace>
  <inkml:trace contextRef="#ctx0" brushRef="#br0" timeOffset="3902.04">2095 445 0,'0'0'0,"-21"0"0,21-22 16,-21 22-16,21-21 31,21 0-15,0 21-16,22 0 15,-22-21-15,21 21 0,1-21 0,-1 21 16,0 0-16,22 0 0,-22 0 16,22 0-16,-22 0 0,21 0 0,1 0 15,-22 0-15,22 21 0,-1 0 16,-20 0-16,20 0 0,-21 1 15,1 20-15,20-21 0,-20 21 0,-1 1 16,-21-22-16,21 21 0,1 1 16,-22-1-16,0 21 0,21-20 15,-20-1-15,-22 0 0,21 22 0,-21-22 16,0 1-16,0-1 0,0 0 16,0 22-16,-21-43 0,-1 21 0,-20 1 15,0-1-15,-1 0 0,1 1 16,0-22-16,-22 21 0,22 0 0,-22-20 15,1 20-15,-1-21 0,1 0 16,-1 22-16,-20-22 0,20-21 0,1 21 16,-1 0-16,1-21 0,-1 0 15,22 21-15,-22-21 0,43 0 0,-21 0 16,0 0-16,20 0 0,1 0 16,0 0-16,21-21 46,0 0-30,21 21-16,0-21 0,1 0 0,20-1 16,-21 1-16,21 0 0,1 0 15</inkml:trace>
  <inkml:trace contextRef="#ctx0" brushRef="#br0" timeOffset="4082.21">3535 1207 0,'-43'-43'15</inkml:trace>
  <inkml:trace contextRef="#ctx0" brushRef="#br0" timeOffset="4451">3641 1630 0,'-22'-21'0,"22"0"31,0-1-15,0 1-16,0 0 16,22-21-16,-22 21 0,21-1 0,0 1 15,0-21-15,0 21 0,-21-22 16,21 22-16,1-21 0,-1 21 15,0-22-15,0 22 0,0 0 0,0 0 16,1 0-16,-1 0 0,0-1 16,0 22-16,0 0 0,0 0 15,1 0 1,-1 0-16,-21 22 16</inkml:trace>
  <inkml:trace contextRef="#ctx0" brushRef="#br0" timeOffset="5014.02">3662 1207 0,'21'63'31,"0"-42"-31,0 0 15,-21 1-15,21 20 0,-21-21 0,0 0 16,0 0-16,0 1 0,0-1 16</inkml:trace>
  <inkml:trace contextRef="#ctx0" brushRef="#br0" timeOffset="5054">3746 1651 0,'0'-21'16</inkml:trace>
  <inkml:trace contextRef="#ctx0" brushRef="#br0" timeOffset="5269.87">3662 1693 0,'0'0'0,"0"-21"0,42 0 16,-63 21-16,0-21 15,0 0-15,21 0 16,0-1-16,0 1 0,0 0 16,0 0-16,0 0 15,0 0-15,0-1 0,0 1 16,0 0-16,21 0 0,0 0 16,0 0-16,0-1 15,0 1-15,1 0 16,-1 21-16,-21-21 0,21 21 15,0-21-15,-21 0 16,21 21 0</inkml:trace>
  <inkml:trace contextRef="#ctx0" brushRef="#br0" timeOffset="5554.71">4085 1058 0,'0'0'15,"-42"127"48</inkml:trace>
  <inkml:trace contextRef="#ctx0" brushRef="#br0" timeOffset="6414.59">3577 1185 0,'0'0'0,"-21"0"16</inkml:trace>
  <inkml:trace contextRef="#ctx0" brushRef="#br0" timeOffset="6646.96">3831 1524 0,'0'21'0,"0"0"16,-21 1-16,21-1 0,-21-21 15,0 21-15,-1 0 0,22 0 16,-21 0-16,0-21 0,21 22 0,-21-22 16,0 0-16,0 0 15,21-22 1,0 1-16,0 0 15,0 0-15,0 0 0,0 0 16,0-22-16,0 22 0,0-21 16,0 21-16,0-22 0</inkml:trace>
  <inkml:trace contextRef="#ctx0" brushRef="#br0" timeOffset="6675.95">3873 1185 0</inkml:trace>
  <inkml:trace contextRef="#ctx0" brushRef="#br0" timeOffset="6929.8">3725 1376 0,'0'21'0</inkml:trace>
  <inkml:trace contextRef="#ctx0" brushRef="#br0" timeOffset="8617.66">4466 1355 0,'0'0'0,"21"0"31,0 0-31,1 0 16,-1 0-1,-21-21 1,21 21-16,-21-22 0,0 1 15,0 0-15,0 0 16,0 0-16,0 0 16,-21-1-16,0 22 0,-1-21 15,1 21-15,0 0 0,0 0 16,0 0-16,0 0 0,-1 0 16,1 21-16,-21-21 0,21 22 15,0-1-15,-1 0 0,1 0 0,0 0 16,0 0-16,0 1 0,21-1 15,-21 21-15,21-21 0,-22 0 0,22 1 16,0-1-16,0 0 0,0 21 16,0-21-16,0 1 0,0-1 0,0 0 15,0 0-15,0 0 16,22-21-16,-1 0 0,0 0 0,0 0 16,0 0-16,0 0 15,22-21-15,-22 0 0,21 21 0,-21-21 16,22 0-16,-22-1 0,21 1 15,1 0-15,-22-21 0,21 21 0,-21-1 16,0 1-16,22-21 0,-22 21 16,0-22-16,-21 22 0,21 0 0,-21 0 15,0 0-15,21 21 0,-21-21 16,-21 21 15,21 21-31,-21 0 0,0 0 16,21 0-16,-21 0 0,0 22 15,-1-22-15,22 0 0,-21 21 16,21-20-16,-21-1 0,21 0 0,0 0 16,0 21-16,0-20 0,0-1 15,0 0-15,0 0 0,21-21 16,-21 21-16,21-21 16,1 0-16,-1 0 0,0 0 0,0 0 15,0 0-15,0-21 0,1 21 16,-1-21-16,0 0 0,0 0 0,0-1 15,0 1-15,1 21 0</inkml:trace>
  <inkml:trace contextRef="#ctx0" brushRef="#br0" timeOffset="9258.29">5101 1185 0,'0'0'15,"0"-21"-15,0 42 31,0 1-31,0-1 16,0 0-16,0 0 0,0 0 16,0 0-16,-21 22 0,21-22 0,0 0 15,0 21-15,-21-20 0,21-1 16,0 0-16,-21 21 0,21-21 0,0 1 16,0-1-16,0 0 15,21-21 16,0 0-31,0 0 0,0-21 16,0 0-16,1-1 0,-1 1 16,0 0-16,0 0 0,-21-21 0,21 20 15,0 1-15,1 0 0,-1 0 0,-21 0 16,0 0-16,21 21 0,-21-22 16,21 22-16,-21 22 31,0-1-31,0 0 0,0 0 15,0 0-15,0 0 16,0 1-16,0-1 0,0 0 0,0 0 16,0 0-16,0 0 0,0 1 15,21-22-15,-21 21 0,21 0 0,1-21 16,-1 0-16,0 0 16,21 0-16,-21 0 0,1 0 0,-1 0 15,0-21-15,21 0 0,-21-1 16,1 1-16,-1 0 0,0 0 0,-21 0 15,0 0-15,21-22 0,-21 22 16,0-21-16,0-1 0,0 22 0,0-21 16,0 21-16,-21-22 0,0 22 15,21 0-15,-21 0 0,21 0 16,-22 21-16,1 0 0,0 0 16,0 0-16,0 0 15,21 21-15,-21-21 0,21 21 0,0 0 16,21-21 15,0 0-31</inkml:trace>
  <inkml:trace contextRef="#ctx0" brushRef="#br0" timeOffset="9873.94">6181 529 0,'0'-21'0,"-22"21"15,22 21 1,-21 0-16,21 1 0,0-1 16,0 0-16,0 21 0,-21 1 0,21-1 15,0 21-15,-21-20 0,21 20 0,0 1 16,0-22-16,-21 22 0,21-1 15,-21-21-15,21 22 0,-22-22 0,22 22 16,-21-22-16,21 0 16,0 22-16,0-22 0,-21 1 0,21-22 15,0 21-15,0-21 0,0 22 0,-21-22 16,21 0-16,0-42 31,0 0-31,-21-1 16,21 1-16,0 0 0,0-21 0,0 21 15,0-22-15,0 22 0,0-21 16,0 21-16,21-22 0,0 22 16,-21-21-16,21 21 0,0-1 15,22 1-15,-22 0 0,0 0 0,21 0 0,-20 0 16,20-1-16,0 22 16,-21 0-16,22 0 0,-1 0 0,0 22 15,-20-1-15,20 0 0,-21 0 0,0 0 16,0 0-16,1 22 0,-22-22 15,0 0-15,0 21 0,0-20 0,0 20 16,-22-21-16,-20 21 0,21-20 16,-21-1-16,20 0 0,-20 0 0,21 0 15,-21 0-15,-1 1 0,22-1 16,0-21-16,-21 21 0,20-21 0,1 0 16,0 0-16,0 0 0,0 0 15,21-21 1,0 0-1,0-1-15,0 1 0,0 0 16,21 0-16</inkml:trace>
  <inkml:trace contextRef="#ctx0" brushRef="#br0" timeOffset="10445.6">7281 1249 0,'0'-21'0,"0"42"0,0-63 0,0 20 0,0 1 15,-21 0-15,21-21 0,-21 21 16,0-1-16,21 1 0,-21 0 0,-1 21 16,1-21-16,0 21 0,0 0 15,0 0-15,0 0 0,-1 21 0,-20 0 16,21 22-16,-21-22 0,-1 21 0,22 0 15,-21 1-15,-1-1 0,22 0 16,-21 1-16,21-1 0,0 0 0,-1 1 16,22-1-16,-21 0 15,21-20-15,0 20 0,0-21 0,21 0 16,1 0-16,-1-21 0,0 22 16,21-22-16,-21 0 0,22 0 0,-22 0 15,21 0-15,1-22 0,-1 22 16,0-21-16,-21 0 0,22-21 0,-1 21 15,-21-1-15,0-20 0,22 0 0,-22 21 16,0-22-16,-21 1 0,0 0 16,21-1-16,-21 1 0,0 21 0,0-22 15,0 22-15,0 0 0,0 63 47,0-20-47,0-1 0,-21 21 0,21 0 16,0-20-16,0 20 0,0 0 15,0-21-15,0 22 0,0-22 0,0 21 16,0-21-16,0 1 0,0-1 16,0 0-16,21 0 0,0-21 0,-21 21 15,22-21-15,-1 0 0,21 0 0,-21 0 16,0 0-16,22-21 0,-22 0 16,21 0-16,1 0 0,-22-1 0</inkml:trace>
  <inkml:trace contextRef="#ctx0" brushRef="#br0" timeOffset="10762.42">8064 1058 0,'0'-21'0,"0"42"0,0-63 0,0 21 16,-21 0-16,0 21 16,0 0-16,0 0 15,0 21-15,-1 0 0,1 0 0,0 0 16,0 1-16,0 20 0,0-21 15,21 21-15,-22 1 0,22-1 0,-21-21 16,21 22-16,0-1 0,0 0 0,0-21 16,0 22-16,0-22 0,0 21 15,0-21-15,0 1 0,0-1 16,21 0-16,1 0 0,-1 0 16,0-21-16,0 0 0,0 0 0,22 0 15,-22 0-15,0 0 0,21 0 0,1 0 16,-22-21-16,21 0 0,0 0 15,-20-22-15,20 22 0,-21-21 0,21 21 16,1-22-16,-22 1 0,0-21 16</inkml:trace>
  <inkml:trace contextRef="#ctx0" brushRef="#br0" timeOffset="11798.84">8594 656 0,'0'-21'0,"0"42"0,0-84 15,0 42-15,0-1 0,0 1 16,0 0-16,-22 21 15,1 21 1,21 0-16,0 1 16,0-1-16,-21 21 0,21 0 15,0 1-15,-21 20 0,21 1 0,0-1 16,0 1-16,0-22 0,-21 22 16,21-1-16,-21-21 0,21 22 0,-22-22 15,22 1-15,0-1 0,0-21 16,-21 21-16,21-20 0,0 20 0,0-21 15,-21 0-15,21 0 0,0 1 16,0-44 15,0 1-31,0 0 16,0 0-16,0 0 0,0 0 0,0-1 16,0-20-16,0 0 0,21 21 15,0-22-15,1 22 0,-1-21 0,0 21 16,21-22-16,-21 22 0,22 0 15,-22 0-15,21 0 0,-21-1 0,22 22 16,-22 0-16,0 0 0,21 0 16,-20 0-16,-1 0 0,0 22 15,-21-1 1,0 0-16,-21 0 16,0 0-16,-1-21 0,1 21 0,0-21 15,0 22-15,0-22 0,0 0 16,-1 21-16,1-21 0,0 0 0,0 0 15,0 0-15,0 0 0,-1 0 16,1 0-16,0 21 16,21 0-16,-21-21 15,21 21-15,0 0 16,0 1-16,0-1 16,0 0-16,0 0 15,0 0-15,0 0 0,0 1 16,0-1-16,21-21 0,0 21 15,0 0-15,1-21 0,-22 21 16,21-21-16,0 21 0,0-21 0,0 0 16,22 0-16,-22 0 0,21 0 15,0 0-15,1 0 0,-1 0 0,0 0 16,1 0-16,-1 0 0,0-21 0,1 0 16,-1 0-16,0 21 0,1-42 15,-1 20-15,0 1 0,-20 0 0,20-21 16,-21-1-16,0 22 0,0-21 15,-21 0-15,0 20 0,0-20 0,0 21 16,0 0-16,0 0 0,0-1 16,-21 22-1,0 0-15,0 22 0,0-1 0,0 0 16,-1 0-16,1 0 0,0 0 16,0 1-16,21-1 0,-21 0 0,21 0 15,0 0-15,0 0 0,0 1 16,21-1-16,0 0 0,0 0 15,0-21-15,1 21 0,-1 0 16,0 1-16,0-22 0,0 21 0,0-21 16,1 21-16,-22 0 0,21-21 15,-21 21-15,0 0 16,0 1 0,-21-22-16,-1 21 15,1-21-15,0 0 0,0 0 16,21 21-16,-21-21 0,0 0 0,-1 0 15,1 0 1,0 0-16,0 0 31,0 0-31,0 0 0,-1-21 16,1 21-16</inkml:trace>
  <inkml:trace contextRef="#ctx0" brushRef="#br0" timeOffset="12777.9">2963 2096 0,'-21'0'16,"42"0"-16,-84 0 0,42 0 0,-1 0 0,1 0 16,0 0-16,0 0 0,0 0 15,0 0-15,-1 0 0,1 0 0,0 0 16,0 0-16,0 0 0,0 0 16,-1 0-16,1 0 0,0 0 0,0 0 15,0 0 1,42 0 15,0 0-15,21 0-16,-20 0 0,20 0 15,0 0-15,1 0 0,-1 0 0,21 0 16,-20 0-16,20 0 0,1 0 16,20 0-16,-20 0 0,21 0 0,20 0 15,1 0-15,0 0 0,0 0 16,21 0-16,0 0 0,0-22 0,21 22 15,0 0-15,22 0 0,-1 0 0,0 0 16,1-21-16,20 21 16,1 0-16,-22 0 0,21 0 0,1 0 15,-1 0-15,1 0 0,-1 0 16,1 0-16,-1 0 0,1 0 0,-1 0 16,1 0-16,-22-21 0,1 21 0,-1 0 15,-21 0-15,0 0 0,0 0 16,-21 0-16,0-21 0,0 21 0,-21 0 15,0 0-15,0 0 0,-21 0 16,-22 0-16,22 0 0,-43 0 0,22-21 16,-22 21-16,-21 0 0,0 0 15,0 0-15,1 0 0,-1 0 16,-42 0 78,-1 0-79</inkml:trace>
  <inkml:trace contextRef="#ctx0" brushRef="#br0" timeOffset="86293.53">4741 2858 0,'0'-22'16,"0"1"-1,0 0 1,0 0 0,0 0-16,0 0 15,0-1-15,0 1 0,0 0 16,0 0-16,-21 21 15,21-21-15,-21 21 32,21 21 15,0 0-47,0 0 0,0 0 15,0 1-15,0-1 0,0 21 16,0-21-16,0 0 0,0 1 0,0 20 15,0-21-15,0 21 0,0-20 0,0 20 16,0-21-16,0 21 0,0-20 16,0 20-16,0 0 0,0-21 0,0 22 15,0-22-15,0 0 0,0 21 16,0-20-16,0-1 0,0 0 16,0 0-16,0 0 0,0 0 31,0-42 0,0 0-15,0 0-1,0 0-15,21 0 16</inkml:trace>
  <inkml:trace contextRef="#ctx0" brushRef="#br0" timeOffset="87201.97">5122 3133 0,'0'21'16,"0"0"-1,0 0-15,0 0 16,21-21 31,1 0-31,-22-21-16,21 0 15,-21 0 1,0 0-16,0 0 15,0-1 1,-21 22 0,-1 0-16,22 22 15,0-1 1,-21-21-16,21 21 0,0 0 0,-21-21 16,21 21-16,0 0 15,0 1-15,0-1 16,21-21 15,0 0-31,1-21 31,-22-1-31,21 1 16,-21 0 0,0 0-16,-21 21 46,-1 21-30,22 0-16,0 0 16,0 1-1,0-44 63,0 1-15,22 0-32,-1 21-31</inkml:trace>
  <inkml:trace contextRef="#ctx0" brushRef="#br0" timeOffset="87797.63">6371 2815 0,'0'0'0,"-21"0"0,21-21 0,0 0 0,0 0 16,-21 21 0,21-21-16,-21-1 15,21 44 16,0-1-31,0 0 16,0 0-16,0 0 0,0 22 16,0-22-16,0 21 0,0-21 15,0 22-15,-22-1 0,22-21 0,0 21 16,0-20-16,0 20 0,-21 0 16,21-21-16,-21 22 0,21-22 0,0 0 15,0 0-15,0 0 0,0 1 16,0-1-16,0 0 0,0-42 62,0 0-62,0-1 0,21 22 16,0-21-16</inkml:trace>
  <inkml:trace contextRef="#ctx0" brushRef="#br0" timeOffset="88385.29">6900 2879 0,'0'0'0,"0"-21"0,0-1 15,0 1 1,-21 21-1,0 0 1,0 21-16,21 1 0,-21-1 16,-1 0-16,22 0 0,-21 0 15,21 0-15,0 1 0,-21-1 16,21 0-16,-21 21 0,21-21 0,0 1 16,0 20-16,0-21 0,0 0 15,0 0-15,0 1 0,0-1 0,0 0 16,0 0-16,0 0 0,21 0 0,0 1 15,0-22-15,1 21 16,-1-21-16,0 0 0,0 0 16,0 0-16,0 0 0,1-21 0,-1-1 15,0 22-15,0-21 16,0 0-16,0 0 0,1 0 0,-1 0 16,0-22-16,-21 22 0,21 0 0,-21 0 15,21-22-15,-21 22 0,0 0 16,0 0-16,0-21 0,0 20 0,0 1 15,0 0-15,0 0 0,-21 0 16,0 0-16,0-1 0,0 22 16,-1 0-16,1 0 0,0 0 0,-21 0 15,21 0-15,-1 0 0,1 22 16,-21-22-16,21 21 0,0 0 0,-1-21 16,1 21-16,21 0 0,-21 0 15,0 1-15,21-1 16,0 0-16,0 0 15,21-21-15,0 0 16,0 0-16,22 0 0,-22 0 0,0 0 16</inkml:trace>
  <inkml:trace contextRef="#ctx0" brushRef="#br0" timeOffset="88981.95">7726 2836 0,'0'-21'16,"-21"21"-16,21-21 16,-22 21-16,1 0 15,0 0-15,0 0 0,0 0 16,0 21-16,-1 0 15,22 1-15,0-1 0,-21 0 16,21 0-16,-21 0 0,21 0 16,-21 1-16,21 20 0,0-21 0,0 0 15,-21 0-15,21 1 0,0 20 16,0-21-16,0 0 0,0 0 16,0 1-16,0-1 0,21 0 0,0 0 15,0-21-15,0 21 0,1 0 16,-1-21-16,0 0 0,0 0 0,0 0 15,0 0-15,1 0 0,20 0 0,-21-21 16,0 21-16,0-21 0,22 0 16,-22 0-16,0 0 0,0-1 0,0 1 15,1 0-15,-1 0 0,0-21 0,0 20 16,-21-20-16,0 21 0,0 0 16,0-22-16,0 22 0,0-21 0,0 21 15,0 0-15,0-22 16,-21 22-16,0 0 0,0 21 0,-1-21 15,1 0-15,0 21 0,0 0 0,0 0 16,-22 0-16,22 0 0,-21 0 16,21 21-16,-22 0 0,22 0 0,0 0 15,0 0-15,-21 1 0,42-1 16,-22 0-16,1 0 0,21 0 0,-21-21 16,21 21-16,0 1 0,0-1 15,21-21 1,0 0-16,1 0 15</inkml:trace>
  <inkml:trace contextRef="#ctx0" brushRef="#br0" timeOffset="89597.6">8594 2794 0,'-22'0'16,"22"21"-16,-21-21 0,21 21 15,0 1-15,-21-1 16,21 0-16,0 0 0,0 0 31,21-21-15,0 0-16,1 0 15,-1 0-15,0 0 16,-21-21-16,21 21 0,-21-21 16,0 0-16,0 0 15,0-1-15,-21 1 16,0 21-16,0 0 15,-1 0 1,1 0-16,0 0 0,21 21 0,-21-21 0,21 22 16,-21-22-16,21 21 0,0 0 15,0 0 1,21-21 15,0 0-31,0 0 0,0 0 16,1 0-16,-1 0 0</inkml:trace>
  <inkml:trace contextRef="#ctx0" brushRef="#br0" timeOffset="90073.95">9313 2477 0,'0'0'16,"0"-22"-16,0 1 16,-21 42 31,21 1-47,-21-1 0,0 0 15,21 0-15,-21 0 16,-1 22-16,1-1 0,0-21 0,0 21 15,0 1-15,-22-1 0,22 0 0,-21-20 16,21 20-16,-22 0 0,1 1 16,0-1-16,-1 0 0,22 1 0,-21-1 15,0 0-15,20 1 0,-20-1 16,21 0-16,0-21 0,0 22 0,21-22 16,0 0-16,-22 0 0,22 0 0,0 1 15,-21-1-15,21 0 16,0 0-16,0-42 62,0 0-46,0 0-16,0-1 16,21 22-16,1-21 0,-1 0 0,0 0 15</inkml:trace>
  <inkml:trace contextRef="#ctx0" brushRef="#br0" timeOffset="90493.83">9250 3196 0,'0'21'31,"21"-21"-15,0 0 0,0 0-16,-21-21 15,0 0-15,0 0 16,0 0-1,-21 21 1,0 0 0,21 21-1,-21-21-15,21 21 0,0 0 16,0 0 0,0-42 30</inkml:trace>
  <inkml:trace contextRef="#ctx0" brushRef="#br0" timeOffset="93053.96">11345 2858 0,'21'-22'16,"-21"1"-1,0 0-15,0 0 16,0 0-16,0 0 0,0-1 15,0 1-15,0 0 0,-21 0 16,21 0-16,-21 21 0,0-21 0,0 21 16,0 0-16,-1 0 0,1 0 15,0 0-15,-21 0 0,21 0 0,-1 0 16,-20 21-16,21 0 0,-21 0 16,20 21-16,1-20 0,0 20 0,0 0 15,21 1-15,0-1 0,-21 0 0,21-21 16,-21 22-16,21-1 0,0-21 15,0 22-15,0-1 0,0-21 0,0 0 16,0 22-16,21-22 0,0 0 0,0 0 16,0 0-1,0-21-15,1 0 0,-1 0 0,0 0 16,0 0-16,21 0 0,-20-21 0,-1 0 16,21 0-16,-21 0 0,0-1 15,1-20-15,20 21 0,-21-21 0,0 20 16,-21-20-16,21 21 0,1-21 0,-1-1 15,-21 1-15,0 21 0,0-22 16,21 22-16,-21-21 0,0 21 0,0 0 16,0-1-16,0 1 15,0 42 1,0 1 0,0-1-16,0 0 0,0 21 0,0-21 15,0 22-15,-21-22 0,21 21 16,0-21-16,0 22 0,0-22 0,0 21 15,0-21-15,0 1 0,0 20 16,0-21-16,0 0 0,0 0 0,21-21 16,0 22-16,0-1 0,0-21 15,1 0-15,-1 0 0,0 0 16,0 0-16,0 0 0,0-21 16,1-1-16,-1 1 0,0 0 15,0 0-15,-21 0 0,21 0 0,0-1 16,1-20-16,-22 21 0,0-21 15,0 20-15,21 1 0,-21-21 0,0 21 16,21 0-16,-21-1 0,0 1 16,0 0-16,0 0 15,0 42 1,0 0 0,0 0-16,0 1 0,0-1 0,0 0 15,0 21-15,0-21 0,0 1 0,0-1 16,0 21-16,0-21 0,0 0 15,0 1-15,0-1 0,0 0 16,21 0-16,0 0 0,0-21 16,-21 21-16,22-21 0,-1 0 0,0 0 15,0 0-15,0 0 0,0 0 16,1-21-16,-1 0 0,0 21 0,0-21 16,0 0-16,0 0 0,1-1 15,-1 1-15,-21-21 0,21 21 0,0-22 16,-21 22-16,0-21 0,21 21 0,-21-22 15,21 1-15,-21 21 0,22 0 16,-22 0-16,0-1 0,0 1 0,0 0 16,0 42 15,0 0-31,0 22 16,0-22-16,0 0 0,0 21 15,0-20-15,0 20 0,0-21 0,0 21 16,0-20-16,0-1 0,0 21 0,0-21 15,21 0-15,0 1 0,-21-1 16,21-21-16,-21 21 0,21-21 0,0 21 16,1-21-16,-1 0 0,0 0 15,0 0-15,0 0 0,0 0 16,22-21-16,-22 21 0,0-21 0,0 0 16,0-1-16,22 1 0,-22 0 0,0 0 15,0-21-15,0 20 16,22-20-16,-22 0 0,0-1 0,0 1 15,0 0-15,1-22 0,-1 22 0,0-22 16,0 22-16,-21-21 0,0 20 16,21 1-16,-21 0 0,0-1 0,0 1 15,0 21-15,0 0 0,0-1 0,0 1 16,0 0 0,-21 21-1,0 21-15,21 0 16,-21 22-16,0-22 0,21 21 0,0-21 15,0 22-15,-22 20 0,22-20 0,-21-1 16,21 21-16,0-20 16,0-1-16,-21 22 0,21-22 0,-21 0 15,21 1-15,0-1 0,-21-21 0,21 21 16,0-20-16,0 20 0,0-21 16,0 0-16,0 0 0,0 1 0,0-1 15,21 0-15,0-21 0,-21 21 0,21-21 16,0 0-16,1 0 0,-1 0 15,0 0-15,0 0 0,0 0 0,0 0 16,1-21-16,-1 21 0,0-21 0,21 0 16,-21-1-16,1 1 0,-1 0 15,0 0-15,0 0 0,0 0 0,0-1 16,1-20-16,-1 21 0,0 0 16,-21 0-16,0-22 0,21 22 15,0 0-15,-21 0 0,0 42 47,0 0-47,0 0 0,0 0 16,-21 22-16,21-22 0,-21 0 0,21 0 15,-21 0-15,21 22 0,0-22 16,0 0-16,0 0 0,0 0 16,0 1-16,21-22 0,0 21 15,0-21-15,0 0 0,1 0 16,-1 0-16,0 0 0,0 0 15,0 0-15,0 0 0,1-21 0,-1 21 16,0-22-16,0 1 0,0 0 0,0 0 16,-21 0-16,0 0 0,22-1 15,-22-20-15,21 21 0,-21-21 0,0-1 16,0 22-16,0-21 0,-21-1 16,-1 22-16,1 0 0,21 0 0,-21 21 15,0 0-15,0 0 0,0 0 0,-1 0 16,1 0-16,0 0 15,0 0-15,0 21 0,21 0 16,-21 0-16,-1-21 0,22 22 0,-21-22 16,21 21-1,-21-21-15,0 0 16</inkml:trace>
  <inkml:trace contextRef="#ctx0" brushRef="#br0" timeOffset="93369.78">12679 2604 0,'21'0'16,"0"0"0,0 0-16,0 0 0,22 0 15,-1 0-15,22-22 0,-22 22 16,21-21-16,1 21 0,-1 0 0,1-21 15,-22 21-15,22 0 0,-22-21 0,0 21 16,1-21-16,-22 21 0,21 0 16,-21 0-16,1 0 0,-1 0 15,-42 0 79</inkml:trace>
  <inkml:trace contextRef="#ctx0" brushRef="#br0" timeOffset="94381.2">13970 2752 0,'0'0'0,"0"-21"15,0 42 48,0 0-63,0 21 0,0-21 0,0 1 15,0-1-15,0 21 0,0-21 0,-21 0 16,21 22-16,-21-22 0,21 0 16,-22 21-16,22-20 0,0-1 15,0 0-15,0 0 0,-21 0 16,21-42 15,0 0-15,0 0-16,0 0 0,0-1 15,0 1-15,0 0 0,0 0 0,0 0 16,0 0-16,0-22 0,21 22 0,-21 0 16,22-21-16,-1 20 0,0 1 15,0 0-15,0 0 0,0 21 0,1-21 16,-1 21-16,0 0 0,21 0 15,-21 0-15,1 0 0,-1 0 16,0 0-16,21 21 0,-21 0 0,1 0 16,-1 0-16,0 1 0,0-1 15,0 0-15,0 21 0,-21-21 0,0 1 16,0-1-16,0 0 0,0 0 0,0 0 16,0 0-16,0 1 0,0-1 15,0 0 1,0-42 15,0 0-31,0-1 16,0 1-16,0 0 0,0 0 0,0 0 15,0 0-15,0-1 0,0-20 16,22 21-16,-1 0 0,0 0 16,0-1-16,0 1 0,0 0 0,22 0 15,-1 0-15,-21 21 0,22-21 16,-1 21-16,0 0 0,1 0 0,-22 0 15,21 21-15,0-21 0,-20 21 0,-1 0 16,0 21-16,0-20 0,-21-1 16,0 0-16,0 21 0,0-21 0,0 1 15,0 20-15,-21-21 0,0 0 0,21 0 16,-21 1-16,-1-1 0,1-21 16,0 21-16,0 0 0,21 0 15,21-42 16,0 21-15,0-21-16,1 0 0,-1 21 0</inkml:trace>
  <inkml:trace contextRef="#ctx0" brushRef="#br0" timeOffset="94941.88">15621 2900 0,'0'0'0,"0"-21"0,0 0 0,0-1 16,0 1-16,0 0 0,0 0 16,0 0-16,0 0 0,-21-1 15,0 1-15,-1 21 0,1 0 16,0 0-16,0 0 0,0 0 0,0 0 16,-22 21-16,22-21 0,-21 43 15,21-22-15,-22 0 0,22 0 0,0 22 16,0-22-16,0 21 0,-1 0 15,1-20-15,21 20 0,0-21 0,0 0 16,0 0-16,0 1 0,0-1 0,0 0 16,0 0-16,0 0 0,21-21 15,1 0-15,-1 0 0,0 0 0,0 0 16,0 0-16,0 0 0,1 0 16,-1 0-16,0-21 0,21 0 0,-21 21 15,1-21-15,-1 0 0,0-1 16,0 1-16,0 0 0,-21-21 0,0 21 15,21-1-15,-21-20 0,0 21 16,0 0-16,0-22 0,0 22 0,0 0 16,0 0-16,0 42 31,0 0-31,0 0 16,0 1-16,0-1 0,0 0 0,0 21 15,0-21-15,0 22 0,0-22 16,0 0-16,0 0 0,0 0 15,0 1-15,0-1 0,0 0 0,0 0 16,0 0-16,22-21 16,-1 0-16,0 0 0,0 0 15,0 0-15,0 0 0,1-21 16,-1 21-16,0-21 0,-21 0 16,21 0-16,0-1 0</inkml:trace>
  <inkml:trace contextRef="#ctx0" brushRef="#br0" timeOffset="96338.08">16023 2392 0,'0'0'0,"0"-21"0,0 0 0,0-1 0,0 1 16,0 0-16,0 42 31,0 0-31,0 22 0,0-22 16,-21 21-16,21 1 0,-21-1 15,21 21-15,0-20 0,0-1 0,-21 22 16,21-22-16,0 0 0,-22 1 0,22-1 16,0 0-16,-21-21 15,21 22-15,0-22 0,0 0 0,0 21 0,0-20 16,0-1-16,0 0 0,0 0 16,0 0-16,21-21 15,1 0-15,-1 0 0,-21 21 0,21-21 16,0 0-16,0 0 0,0 0 0,1-21 15,20 0-15,-21 21 0,0-21 16,0 0-16,1 0 0,-1-1 0,0 1 16,0 0-16,0-21 0,0 21 0,1-1 15,-22 1-15,21-21 0,-21 21 16,0 0-16,0-1 0,0 1 16,0 42 15,0 1-16,0-1-15,0 0 0,-21 0 16,21 0-16,-22 0 0,22 1 0,0 20 16,0-21-16,0 0 0,0 0 0,0 1 15,0-1-15,0 0 0,0 0 16,0 0-16,22-21 0,-1 0 16,0 0-16,0 0 0,0 0 15,0 0-15,22 0 0,-22 0 16,0 0-16,21-21 0,-20 0 0,-1 0 15,21 0-15,-21-1 0,0 1 16,1 0-16,-1-21 0,0 21 0,0-1 16,-21-20-16,0 21 0,21 0 15,-21 0-15,21-1 0,-21 44 32,0-1-32,0 0 15,0 0-15,-21 0 0,21 0 0,-21 1 16,21 20-16,0-21 0,0 0 15,0 0-15,0 1 0,0-1 0,0 0 16,0 0-16,0 0 0,0 0 16,21-21-1,0 0-15,1 0 16,-1 0-16,-21-21 0,21 0 16,-21 0-16,21 0 0,-21 0 15,21-1-15,-21 1 16,0 0-16,0-21 0,0 21 0,0-1 15,0 1-15,0 0 0,-21 0 16,21 0-16,-21 0 0,21-1 0,-21 22 16,21-21-16,-21 21 0,-1 0 31,44 0-15,-1 0-1,0 0-15,0 0 16,0 0-16,0-21 0,1 21 0,-1 0 15,0 0-15,21 0 0,-21-21 0,1 21 16,20 0-16,-21 0 0,0 0 16,22 0-16,-22 0 0,0 0 0,0 0 15,0 0-15,0 21 0,-21 0 0,0 0 16,0 1-16,0-1 16,0 0-16,0 0 0,0 0 0,0 0 15,0 1-15,0-1 0,0 0 0,0 0 16,0 0-16,0 0 0,0 1 15,0-1-15,0 0 0,0 0 16,0 0 0,0-42 15,0 0-15,0 0-16,22 0 15,-1-1-15,-21 1 0,21 0 0,0-21 16,0 21-16,0-22 0,1 1 0,-1 0 15,21 20-15,-21-20 0,0 21 16,22-21-16,-1 20 0,-21 22 0,22 0 16,-22 0-16,21 0 0,-21 0 15,0 0-15,1 22 0,-1-1 0,0 0 16,-21 0-16,21 0 0,-21 22 16,21-22-16,-21 21 0,0-21 15,0 0-15,0 22 0,0-22 0,0 0 16,0 0-16,0 0 0,0 1 0,0-1 15,-21 0-15,21 0 0,-21-21 16,21 21-16,0 0 0,-21-21 16,21 22-16,-21-22 15,21-22 17,0 1-32,0 0 0,-22 0 15,22 0-15,-21 0 0</inkml:trace>
  <inkml:trace contextRef="#ctx0" brushRef="#br0" timeOffset="96577.95">17357 2350 0,'0'0'0,"-22"0"31,1 0-31,0 0 79,0 21-79,0-21 15,0 0-15</inkml:trace>
  <inkml:trace contextRef="#ctx0" brushRef="#br0" timeOffset="96847.32">15811 2709 0,'0'0'0,"-21"0"16,42 0 15,1 0-31,20 0 0,-21 0 16,0-21-16,22 21 0,-1 0 15,0 0-15,-21 0 0,22-21 0,-1 21 16,0 0-16,1 0 0,-1-21 0,-21 21 16,22 0-16,-22 0 0,0-21 15,0 21-15,0 0 0,-21-21 16</inkml:trace>
  <inkml:trace contextRef="#ctx0" brushRef="#br0" timeOffset="97447.67">19198 2561 0,'0'-21'16,"0"42"-1,0 0 1,0 1-16,0-1 0,0 0 0,-21 21 16,21-21-16,-21 22 0,21-22 15,-21 21-15,21 1 0,0-22 0,0 21 16,-22-21-16,22 22 0,-21-22 0,21 0 15,0 0-15,0 0 16,0 0-16,0 1 0,0-44 47,21 1-47,1 0 16,-22 0-16,21 0 0</inkml:trace>
  <inkml:trace contextRef="#ctx0" brushRef="#br0" timeOffset="97893.56">19770 2582 0,'0'0'16,"0"-21"-16,-22 21 16,1 0-16,0 0 15,0 0-15,0 0 0,-22 21 16,22 1-16,0-22 0,0 21 0,0-21 15,0 21-15,-1 0 0,1-21 16,0 21-16,21 0 0,0 1 16,0-1-16,0 0 15,0 0 1,21-21-16,0 21 0,1-21 0,-1 0 16,0 21-16,0-21 15,0 0-15,0 22 0,1-22 0,-1 21 16,0-21-16,0 21 0,0 0 15,-21 0-15,21-21 0,-21 21 16,0 1-16,0-1 0,0 0 16,-21-21-16,0 21 0,0-21 15,0 0-15,-22 0 0,22 21 16,0-21-16,0 0 0,-21 0 0,20 0 16,-20 0-16,21 0 0,0 0 15,0 0-15,-1 0 0,1 0 16,0-21-16,0 21 0,21-21 0,-21 0 15,0 0-15,21-1 16,-22 1-16,22 0 16,0 0-16,0 0 0</inkml:trace>
  <inkml:trace contextRef="#ctx0" brushRef="#br0" timeOffset="98130.72">19177 2392 0,'0'0'0,"-21"-21"15,42 21 63,0 0-62,0 0-16</inkml:trace>
  <inkml:trace contextRef="#ctx0" brushRef="#br0" timeOffset="98856.68">20553 2625 0,'0'0'0,"0"-21"0,0-1 15,0 44 32,0-1-47,0 0 16,0 0-16,0 21 0,0-20 0,0 20 15,0-21-15,0 0 0,0 22 0,0-22 16,0 0-16,-21 21 0,21-21 16,-22 1-16,22-1 0,-21 0 15,21 0-15,0 0 16,-21-21-16,21-21 31,0 0-15,0 0-16,0 0 15,0-1-15,0 1 0,21-21 0,-21 21 16,21 0-16,1-22 0,-1 22 16,0-21-16,0 21 0,0-22 15,0 22-15,22 0 0,-22 0 0,21 0 0,1 21 16,-22-22-16,21 22 0,0 0 16,-20 0-16,20 0 0,-21 0 15,21 22-15,-20-1 0,-1 0 16,0 0-16,0 21 0,-21-20 0,0 20 15,0-21-15,0 21 0,0-20 0,0 20 16,0-21-16,0 0 0,0 0 16,-21 1-16,0-1 0,0 0 0,-1 0 15,22 0-15,-21-21 0,21-21 47,0 0-31,21 0-16,1 21 15</inkml:trace>
  <inkml:trace contextRef="#ctx0" brushRef="#br0" timeOffset="99269.46">21442 2667 0,'0'0'0,"21"-21"0,-21 0 16,0 0-16,-21 21 46,0 0-46,21 21 0,-22 21 16,1-21-16,0 0 0,0 22 0,21-1 16,-21-21-16,0 22 0,-1-1 15,22-21-15,-21 0 0,21 22 0,0-22 16,0 0-16,0 0 0,0 0 16,21 0-16,1-21 0,-1 0 15,21 0-15,-21 0 0,0 0 0,22 0 16,-22 0-16,21 0 0,-21 0 0,1-21 15,20 0-15,-21 21 0,0-21 16,0 0-16,1 0 0,-1-1 0,0 1 16,-21-21-16,0 21 0,0-22 0,0 22 15,0-21-15,0 21 16,0-22-16,-21 22 0,0 0 0,-1 0 16,1 21-16,0 0 0,0-21 0,0 21 15,0 0-15,-1 0 0,1 0 16,0 0-16,0 21 0,0-21 0,0 21 15,-1-21-15,22 21 16,22-21 0,-1 0-16</inkml:trace>
  <inkml:trace contextRef="#ctx0" brushRef="#br0" timeOffset="99609.26">22098 2350 0,'0'0'0,"0"-22"0,21 1 0,-21 0 16,0 42 31,-21 22-47,0-22 0,21 21 16,0 0-16,-21 1 0,-1-1 0,1 0 15,21 1-15,-21 20 0,0-20 16,21-1-16,0 0 0,-21 1 0,0-22 15,21 21-15,-22-21 0,22 22 0,0-22 16,0 0-16,0 0 16,22 0-16,-1-21 0,0 0 15,0 0-15,0 0 0,0 0 16,1 0-16,-1 0 0,0-21 16,0 0-16,0 21 0,0-21 15,1 0-15,-22-1 0,0 1 0,21 0 16,-21 0-16,0 0 0,0 0 15,0-1-15</inkml:trace>
  <inkml:trace contextRef="#ctx0" brushRef="#br0" timeOffset="99802.15">21929 2604 0,'63'0'31,"-42"0"-31,0 0 15,1 0-15,-1 0 0,0 0 0,21 0 16,-21 0-16,1 0 0,-1 0 0,0 0 16,0-22-16,0 22 0,0 0 15,1-21-15,-1 21 16,-21-21-16,21 21 0</inkml:trace>
  <inkml:trace contextRef="#ctx0" brushRef="#br0" timeOffset="100293.45">23304 2731 0,'0'0'0,"0"-22"0,0-41 32,0 42-32,-21 0 0,21-1 0,0 1 15,0 42 16,-21 1-31,21-1 16,0 21-16,0 0 0,0 1 16,-21-1-16,21 0 0,0 1 0,-21 20 15,21-20-15,-21-1 0,-1 21 16,22-20-16,0-1 0,-21 0 16,21 1-16,-21-1 0,21 0 0,0 1 15,0-1-15,0-21 0,0 0 16,0 1-16,0-1 0,0 0 0,0-42 47,0 0-47,0-1 0,0 1 15,21-21-15,-21 21 0,0-22 0,0 22 16</inkml:trace>
  <inkml:trace contextRef="#ctx0" brushRef="#br0" timeOffset="100597.28">23156 2752 0,'0'-43'0,"0"86"0,0-107 16,0 43-16,21 0 0,-21 0 0,22 0 16,-22-1-16,0 1 0,21 0 15,0 21-15,0-21 0,21 21 0,-20 0 16,20-21-16,-21 21 0,21 0 16,1 0-16,-1 0 0,-21 0 0,22 21 15,-22-21-15,0 21 0,0 0 16,-21 0-16,0 22 0,0-22 0,0 0 15,0 0-15,-21 22 0,0-22 0,-22 0 16,22 0-16,-21 0 16,21 0-16,-22-21 0,1 22 0,21-1 15,-21-21-15,20 0 0,22 21 0,-21-21 16,42 0 15,1-21-15,-1 21-16,21-21 0</inkml:trace>
  <inkml:trace contextRef="#ctx0" brushRef="#br0" timeOffset="100987.46">23897 2582 0,'0'0'0,"-21"0"31,0 0-31,0 22 16,-1-1-16,22 0 0,-21 0 15,0 0-15,0 0 0,0 22 0,21-22 16,0 0-16,-21 0 0,21 0 0,-22 1 16,22-1-16,0 0 0,0 0 15,0 0-15,22-21 16,-1 0-16,0 0 0,0 0 0,0 0 16,0 0-16,1 0 15,-1 0-15,0 0 0,0 0 0,0-21 16,0 0-16,1 21 0,-1-21 15,0 0-15,-21-1 0,0 1 0,21-21 16,-21 21-16,0 0 0,0-1 0,0 1 16,0 0-16,0 0 0,-21 0 15,0 0-15,0 21 0,-1 0 16,1 0-16,0 0 0,0 0 16,0 0-16,0 21 15,-1 0-15,22 0 16</inkml:trace>
  <inkml:trace contextRef="#ctx0" brushRef="#br0" timeOffset="101410.2">24553 2604 0,'0'0'0,"0"-22"0,-21 22 15,0 0-15,0 0 16,0 0-16,-1 0 0,1 0 0,-21 0 16,21 0-16,0 22 0,-22-1 0,22 0 15,0-21-15,21 21 0,-21 0 16,21 0-16,0 1 16,0-1-16,0 0 0,21 0 15,0-21 1,0 0-16,22 21 0,-22-21 15,0 0-15,0 0 0,0 21 16,22-21-16,-22 0 0,0 22 16,0-22-16,-21 21 15,0 0 1,-21 0-16,0-21 16,0 0-16,-1 0 0,1 0 0,-21 0 15,21 0-15,0 21 0,-22-21 16,22 0-16,0 0 0,0 0 15,0 0-15,-1 0 0,1 0 16,21-21 0,21 0-1,1 21-15</inkml:trace>
  <inkml:trace contextRef="#ctx0" brushRef="#br0" timeOffset="101881.93">25061 2646 0,'0'0'0,"43"-21"0,-22 21 0,-21-21 0,21 21 16,-21-22-16,0 1 16,-21 21-1,0 0-15,-1 0 0,-20 0 16,21 0-16,0 0 0,-22 0 0,22 21 15,-21 1-15,21-22 0,0 21 0,-22 0 16,22 0-16,0-21 0,21 21 16,0 0-16,0 1 0,0-1 15,0 0-15,0 0 16,21-21-16,0 0 0,0 21 16,1-21-16,-1 0 0,21 0 0,-21 21 15,0-21-15,1 0 0,20 0 16,-21 22-16,0-22 0,0 0 15,-21 21-15,22-21 0,-22 21 16,-22-21 0,1 21-16,0-21 0,0 0 15,-21 0-15,20 21 0,-20-21 0,21 0 16,-21 0-16,20 0 0,1 21 16,-21-21-16,21 0 0,0 0 0,-1 0 15,1 0-15,42-21 47</inkml:trace>
  <inkml:trace contextRef="#ctx0" brushRef="#br0" timeOffset="102162.76">25548 2625 0,'-63'42'31,"63"-21"-31,-22 0 0,1 1 16,21-1-16,0 0 0,0 0 0,-21 0 15,21 0-15,0 1 0,-21-1 16,21 0-16,0 0 0,0 0 15,0 0 1,21-21 15,-21-21-31,21 21 0</inkml:trace>
  <inkml:trace contextRef="#ctx0" brushRef="#br0" timeOffset="102378.13">25548 2434 0,'0'0'0,"-21"0"0,0-21 15,0 21-15,42 0 78,0 0-62,0 0-16,0 0 0</inkml:trace>
  <inkml:trace contextRef="#ctx0" brushRef="#br0" timeOffset="102886.42">25908 2371 0,'0'0'0,"0"21"47,-21-21-47,21 21 16,-21 21-16,21-20 0,-22-1 15,22 21-15,0-21 0,0 22 0,-21-22 16,21 21-16,-21-21 0,21 0 0,0 22 16,-21-22-16,21 0 0,-21 0 15,21 0-15,0 1 0,-21-1 0,21 0 16,0 0-16,-22-21 31,22-21 0,0 0-31,0 0 16,0-1-16,0 1 0,22 21 16,-1-21-16,0 0 0,0 0 15,0 21-15,0-21 0,22-1 0,-22 22 16,21-21-16,-21 21 0,22 0 0,-22 0 15,21 0-15,-21 0 0,1 0 16,-1 0-16,-21 21 0,0 1 16,0-1-16,0 0 0,0 21 15,0-21-15,-21 1 0,-1-1 0,1 0 16,0 0-16,-21 0 0,21 0 0,-1 1 16,1-22-16,0 21 0,0-21 15,0 0-15,0 21 0,-1-21 16,22-21 15,0 0-15</inkml:trace>
  <inkml:trace contextRef="#ctx0" brushRef="#br0" timeOffset="103170.65">26374 2328 0,'0'0'0,"0"22"31,0-1-31,0 0 0,0 0 16,-22 21-16,22 1 0,-21-1 0,0-21 16,21 22-16,-21-1 0,0 0 0,21 1 15,-21-22-15,21 21 0,-22-21 16,22 22-16,-21-22 0,21 0 0,0 0 15,0 0-15,0 0 0,21-21 47,1-21-47,-1 0 16</inkml:trace>
  <inkml:trace contextRef="#ctx0" brushRef="#br0" timeOffset="103761.75">26416 2815 0,'21'0'15,"0"0"1,0 0-16,-21-21 16,22 21-16,-1-21 0,0 21 15,-21-21-15,21 21 0,-21-21 0,0-1 16,-21 22 15,0 0-15,0 0-16,21 22 0,-22-1 15,1-21-15,0 21 0,0 0 0,21 0 16,0 0-16,-21 1 0,21-1 16,0 0-16,0 0 15,21-21 1,0 0-1,0 0-15,0 0 0,1 0 0,-1 0 16,0 0-16,21-21 0,-21 0 16,1 21-16,-1-21 15,0-1-15,0 22 0,0-21 0,0 0 16,1 0-16,-1 0 0,-21 0 16,0-1-16,-21 22 31,-1 22-16,1-1-15,21 0 0,0 0 0,0 0 16,-21 0-16,21 1 0,0-1 16,0 0-16,0 0 15,0 0 1,21-21-16,-42 0 47,0 0-32,0 0-15,0 0 0,-1 0 16,1 0-16,-21 0 0,21 0 0,-22 21 16</inkml:trace>
  <inkml:trace contextRef="#ctx0" brushRef="#br0" timeOffset="104930.56">4678 4678 0,'0'0'0,"0"-21"15,0 0-15,0-1 0,0 1 16,0 0-16,0 0 0,0 0 15,0 0-15,0-1 16,-21 22 0,-1 22-1,22-1-15,0 0 16,0 0-16,0 21 0,0-20 16,-21 20-16,21 0 0,0 1 15,-21-1-15,21 0 0,-21 1 0,21-1 16,0 0-16,0 1 0,-21-22 15,21 21-15,0-21 0,0 0 0,0 1 16,0-1-16,21-21 31,-21-21-31,21 21 0,0-22 16,0 1-16,-21 0 0</inkml:trace>
  <inkml:trace contextRef="#ctx0" brushRef="#br0" timeOffset="105238.4">5059 4826 0,'-21'0'0,"42"0"0,-21 21 15,0 0-15,0 1 16,0-1-16,21-21 31,0 0-31,0 0 0,-21-21 16,21 21-16,1-22 0,-1 1 15,-21 0-15,0 0 0,0 0 16,0 0 0,-21 21-16,-1 0 15,1 0-15,0 0 16,0 0-16,21 21 16,-21-21-16,21 21 0,0 0 15,21-21 1,0 0-16,0 0 15,22 0-15</inkml:trace>
  <inkml:trace contextRef="#ctx0" brushRef="#br0" timeOffset="106357.25">4487 4572 0,'-42'-42'32,"21"21"-32,0-1 15,-1 22-15,22-21 16,0 0-16,0 0 16,0 0-16,22 21 31,-1 0-31,0 0 0,0 0 15,0 0-15,0 0 0,1 21 16,-1 0-16,0 0 0,0 0 0,0 1 16,0-1-16,1 21 0,-22-21 15,0 0-15,0 22 0,0-1 0,0 0 16,0 1-16,0-1 0,-22 0 16,1 1-16,0-1 0,-21 0 0,21 1 15,-1-1-15,-20-21 0,21 22 16,0-22-16,0 0 0,-1 0 0,1-21 15,0 21-15,0-21 16,0 0-16,0 0 0,-1 0 16,1-21-16,21 0 0,0 0 15,0 0 1,-21-22-16,21 22 0,0 0 0,0-21 16,0 20-16,0 1 0,0 0 15,0-21-15,0 21 0,21-1 16,0 22-16,1 0 0,-1 0 15,0 0-15,21 22 0,-21-22 0,22 21 16,-1 0-16,-21 21 0,22-21 16,-22 1-16,21 20 0,-21-21 0,0 21 15,1-20-15,20-1 0,-21 21 0,0-21 16,-21 0-16,21-21 0,1 22 16,-1-1-16,0-21 0,21 0 0,-21 0 15,1 0-15,-1 0 0,21 0 16,-21-21-16,22 21 0,-22-22 15,21 1-15</inkml:trace>
  <inkml:trace contextRef="#ctx0" brushRef="#br0" timeOffset="107497.59">6286 4932 0,'0'0'0,"22"0"16,-1 0 0,0-21-16,-21 0 0,21 21 15,0-22-15,-21 1 0,21 0 0,1 0 16,-22 0-16,21 0 0,-21-1 15,0 1-15,0 0 0,0 0 16,0 0-16,0 0 0,-21-1 0,-22 1 16,22 0-16,0 0 0,0 21 15,0 0-15,-1-21 0,-20 21 0,21 0 16,0 0-16,0 21 0,-22-21 16,22 21-16,0 0 0,0 0 15,0 22-15,-1-1 0,1 0 0,0 1 16,21-1-16,-21 22 0,21-22 15,0 0-15,0 22 0,0-22 0,0-21 16,0 22-16,0-22 0,21 21 0,0-21 16,0-21-16,1 21 0,-1-21 15,0 0-15,0 0 0,0 0 0,0 0 16,22 0-16,-22-21 0,0 21 0,0-21 16,0 0-16,22-21 0,-22 20 15,0 1-15,0-21 0,22 21 0,-22-22 16,-21 1-16,21 0 15,0-1-15,-21 22 0,0-21 0,21 0 16,-21 20-16,0 1 0,0 0 0,0 0 16,0 0-16,0 42 31,0 0-31,-21 21 0,21-20 16,0-1-16,0 21 0,0 0 15,0 1-15,0-22 0,0 21 0,0 1 16,0-22-16,0 21 0,21-21 15,-21 0-15,21 1 0,1-1 0,-1-21 16,-21 21-16,21-21 0,0 0 0,0 0 16,0 0-16,1 0 15,20 0-15,-21-21 0,0 0 0,0-1 16,1 1-16,20 0 0,-21 0 0,0 0 16,0-22-16,1 22 0,-1-21 15,0 21-15,0-22 0,-21 1 0,0 21 16,21-21-16,-21 20 0,0 1 0,21 0 15,-21 0-15,0 42 47,0 0-47,0 22 0,0-22 0,0 0 0,0 21 16,0 1-16,0-22 0,0 21 0,0 0 16,0-20-16,0-1 15,0 21-15,0-21 0,0 0 0,0 1 16,22-1-16,-1-21 0,0 0 15,0 0-15,0 0 16,0 0-16,-21-21 0,22 21 0,-1-22 16,21 1-16,-21 0 0,0 0 0,1-21 15,-1 20-15,0-20 0,0 0 16,0 21-16,-21-22 0,21 1 0,1 0 16,-1 20-16,-21-20 0,0 21 15,0 0-15,21 0 0,-21-1 16,0 44 15,0-1-31,0 0 0,0 0 0,0 0 16,-21 22-16,21-22 0,0 21 0,0 0 15,0-20-15,0 20 0,0-21 16,0 0-16,0 22 0,0-22 0,0 0 16,0 0-16,21 0 0,0 0 15,0-21-15,0 0 0,1 0 16,-1 0-16,0 0 0,0 0 0,21 0 15,-20-21-15,20 21 0,0-21 16,-21 0-16</inkml:trace>
  <inkml:trace contextRef="#ctx0" brushRef="#br0" timeOffset="108669.6">8276 4784 0,'0'0'0,"0"-21"0,21-64 15,-21 43 1,0 20-16,0 1 0,0 0 15,-21 0-15,0 0 0,0 21 16,0 0-16,-1 0 0,1 0 16,0 0-16,0 0 0,-21 21 15,20 0-15,1 0 0,0 0 0,0 1 16,0 20-16,-22 0 0,22-21 16,21 22-16,-21-1 0,0 0 15,21-20-15,0 20 0,0-21 0,0 21 16,0-20-16,0-1 0,0 0 0,0 0 15,21-21-15,0 0 0,0 21 16,1-21-16,-1 0 0,21 0 0,-21 0 16,0-21-16,22 21 0,-22-21 0,21 0 15,-21 0-15,1-1 0,20-20 16,-21 21-16,0 0 0,0-22 0,1 1 16,-1 0-16,-21-1 0,0 1 15,21 0-15,-21-1 0,0 1 0,0 0 16,0-1-16,0 1 0,0 0 15,0 21-15,0-22 0,0 22 16,0 0-16,0 0 0,0 42 31,0 0-31,0 0 0,0 0 16,0 22-16,0-1 0,0-21 0,0 22 16,0-1-16,0 0 0,0 1 15,0-1-15,0 0 0,0 1 0,0-1 16,0 0-16,0-21 0,0 22 15,0-22-15,0 21 0,0-21 0,21 1 16,0-22-16,0 21 0,1-21 16,-1 0-16,0 0 0,0 0 15,0 0-15,0-21 0,22 21 16,-22-22-16,0 1 0,0 0 0,0 0 16,1 0-16,-1-22 0,0 22 0,0 0 15,0-21-15,-21 21 0,0-22 16,21 22-16,-21 0 0,22 0 0,-22 0 15,0 42 17,0 0-32,0 0 0,0 0 0,0 0 15,-22 22-15,22-22 0,-21 21 0,21-21 16,0 22-16,0-22 0,0 0 16,0 0-16,0 0 15,21 1-15,1-22 0,-1 0 0,0 0 16,0 0-16,0 0 0,22 0 15,-22 0-15,0-22 0,21 1 0,-21 21 16,1-21-16,20 0 0,-21 0 0,0 0 16,22-1-16,-22-20 0,0 21 15,0 0-15,0-22 0,0 22 0,-21 0 16,22 0-16,-22 0 0,21 0 0,-21 42 47,0 0-47,0 0 0,0 0 15,-21 0-15,21 1 16,0-1-16,0 21 0,0-21 0,0 0 16,0 1-16,0-1 0,0 0 0,0 0 15,21 0-15,0-21 16,0 0-16,0 0 0,0 0 0,1 0 16,20 0-16,-21 0 0,0-21 0,0 21 15,1-21-15,-1 0 0,0 0 16,0-1-16,0 1 0,0 0 0,1 0 15,-22 0-15,0-22 0,0 22 16,0 0-16,0-21 0,0 21 16,-22-22-16,1 22 0,0 0 0,0-21 15,0 42-15,0-22 0,-1 22 0,1 0 16,0 0-16,0 0 0,21 22 16,-21-22-16,0 21 0,-1 0 0,22 0 15,0 0-15,-21 0 0,21 1 0,-21-1 16,21 0-16,0 0 15,0 0-15,21-21 32,-21-21-32,21 0 15,-21 0-15,0 0 16</inkml:trace>
  <inkml:trace contextRef="#ctx0" brushRef="#br0" timeOffset="108858.5">9102 4360 0,'0'0'0,"-22"0"0,-62 0 32,63 0-32,-1 0 15,44 0 32,-1 0-47,0 0 16,0 0-16,0 0 15,0 0-15</inkml:trace>
  <inkml:trace contextRef="#ctx0" brushRef="#br0" timeOffset="109766.97">10964 4530 0,'0'0'15,"0"-21"16,21 21-31,1-22 16,-1 1-16,0 0 16,-21 0-16,21 0 0,-21 0 0,0-1 15,0 1-15,0 0 16,-21 0-16,0 0 0,0 21 16,-1-21-16,1 21 0,-21 0 0,21 0 15,-22 0-15,1 0 0,21 21 0,-21 0 16,20 0-16,-20 0 0,21 0 15,0 1-15,0 20 0,-1-21 0,1 21 16,21-20-16,-21 20 0,21-21 16,0 0-16,0 0 0,0 1 0,21-1 15,0 0-15,1 0 0,-1-21 0,0 21 16,21-21-16,-21 0 0,22 0 16,-22 0-16,21 0 0,1 0 0,-22 0 15,21 0-15,-21 0 0,0 0 16,1-21-16,-1 21 0,-21-21 15,-43 21 1,22 0-16,0 0 16,-21 0-16,-1 0 0,22 0 15,-21 0-15,0 0 0,20 21 0,-20 0 16,0-21-16,21 21 0,-1 22 0,1-22 16,0 0-16,0 0 0,0 22 15,21-22-15,-21 0 0,21 0 0,0 0 16,0 0-16,0 1 0,21-1 15,0-21-15,0 0 0,0 0 16,22 0-16,-22 0 0,0 0 16,21 0-16,-21 0 0,22 0 0,-22-21 15,21 21-15,-21-22 0,22 1 16,-22 0-16,21 21 0,-21-21 0,1 0 16,-1 0-16,-21-1 15,-21 44 1,21-1-1,-22 0-15,1 0 0,0 0 0,0 0 16,0 22-16,0-22 0,-1 21 16,1 1-16,21-22 0,-21 21 0,0 0 15,0-20-15,21 20 0,0-21 0,0 0 16,-21 22-16,21-22 16,0 0-16,0 0 0,0 0 15,21-21 1,0 0-1,0 0-15,0-21 16,0 0-16,1 21 0,-22-21 0,21 0 16,0-22-16</inkml:trace>
  <inkml:trace contextRef="#ctx0" brushRef="#br0" timeOffset="110217.72">12382 4339 0,'0'-42'16,"0"84"-16,0-105 0,0 42 0,0-1 0,0 1 0,0 0 16,0 0-16,0 0 15,0 0-15,22 21 16,-1 0 0,-21 21-16,21 0 0,0 21 0,0 1 15,0-1-15,1 0 0,-1 1 0,-21 20 16,21-21-16,-21 1 0,21-1 15,-21 0-15,0 22 0,0-22 0,0-21 16,0 22-16,0-1 0,0-21 0,0 0 16,0 1-16,0-1 15,0 0-15,0-42 32,0 0-32,0-1 15,0 1-15,0 0 0,0-21 0,0 21 16,21-22-16</inkml:trace>
  <inkml:trace contextRef="#ctx0" brushRef="#br0" timeOffset="110513.55">12996 4149 0,'0'0'0,"21"-43"16,1 22-16,-22 0 0,0 0 0,0 0 16,-22 42 15,1 0-31,0 21 0,0-20 15,-21 20-15,20 0 0,1 1 0,0-1 16,0 21-16,0-20 0,0-1 16,-1 0-16,1 22 0,0-22 0,0 1 15,0-1-15,0-21 0,-1 21 16,22-20-16,0-1 0,0 0 0,0 0 16,0 0-16,22-21 46,-1-21-46,-21 0 0,21 0 16,0 21-16,0-21 0,0-1 16,1 1-16</inkml:trace>
  <inkml:trace contextRef="#ctx0" brushRef="#br0" timeOffset="110757.41">13166 4403 0,'0'0'0,"0"-21"0,21 21 16,-21 21 15,0 0-31,0 0 0,0 0 16,0 0-16,0 1 0,0-1 0,-21 0 15,-1 0-15,22 0 16,-21 0-16,21 1 0,0-1 16,0 0-16,0-42 46,0 0-46,21-1 16,1 22-16,-22-21 0</inkml:trace>
  <inkml:trace contextRef="#ctx0" brushRef="#br0" timeOffset="110941.3">13271 4191 0,'0'0'0,"0"-21"0,0 0 15,0 0-15,0-1 16,0 44 46,22-1-62,-1-21 16,0 21-16,0-21 16,0 21-16</inkml:trace>
  <inkml:trace contextRef="#ctx0" brushRef="#br0" timeOffset="111570.06">14118 4403 0,'21'0'16,"0"-21"-16,-21-1 15,0 1-15,0 0 0,-21 0 16,0 0-16,0 0 0,0 21 15,0-22-15,-1 1 0,1 21 16,0 0-16,-21 0 0,21 0 0,-1 0 16,1 0-16,-21 0 0,21 0 15,0 21-15,-1 1 0,1-1 16,-21 0-16,21 0 0,0 21 0,-1-20 16,1 20-16,0-21 0,21 21 15,0 1-15,0-22 0,-21 21 0,21-21 16,0 22-16,0-22 0,0 0 0,21 0 15,0-21-15,0 21 0,1-21 16,-1 22-16,0-22 0,21 0 0,-21 0 16,22 0-16,-22-22 0,21 22 0,1-21 15,-22 0-15,21 0 0,0 0 16,-20 0-16,20-1 0,-21 1 0,21-21 16,-20 21-16,-1-22 0,0 1 0,0 0 15,0-1-15,0-20 16,1 21-16,-1-22 0,-21 22 0,0-1 15,0 1-15,0 0 0,0 21 16,0-22-16,0 22 0,0 0 16,0 42-1,0 0-15,0 0 0,0 1 16,0 20-16,0 0 0,-21 1 0,21-1 16,-22 21-16,22-20 0,-21-1 0,21 0 15,0 1-15,0-1 0,0 0 16,-21 1-16,21-22 0,0 0 0,0 0 15,0 0-15,0 1 0,0-1 16,21-21-16,0 21 16,1-21-16,-1 0 0,0 0 15,0 0-15,0 0 0,22-21 0,-22 21 16,0-21-16,21-1 0,-21 22 16,1-21-16,-1 0 0,0 0 0</inkml:trace>
  <inkml:trace contextRef="#ctx0" brushRef="#br0" timeOffset="111958.2">14753 4424 0,'-21'0'0,"21"21"15,0 0-15,-21-21 0,21 21 16,21 1 0,0-22-1,0 0-15,0 0 0,1 0 16,-1-22-16,0 1 0,0 21 15,0-21-15,0 21 0,1-21 16,-1 0-16,-21 0 0,21-1 16,-21 1-16,0 0 0,0 0 0,0 0 15,0 0-15,-21 21 16,0 0-16,-1 0 16,1 0-16,0 21 15,0 0-15,0 21 0,21-21 0,-21 1 16,-1-1-16,1 21 0,0-21 15,21 0-15,0 22 0,-21-22 16,21 0-16,-21 0 0,21 0 0,0 1 16,0-1-16,0 0 0,0 0 0,0 0 15,21-21-15,0 0 16,0 0-16,0 0 0,1 0 0,-1 0 16,0 0-16,0 0 0,0 0 0,0-21 15,22 21-15,-22-21 0</inkml:trace>
  <inkml:trace contextRef="#ctx0" brushRef="#br0" timeOffset="112389.84">15494 4297 0,'0'0'0,"21"0"0,-21-21 0,-21 21 31,0 0-31,0 21 0,-1 0 16,1 0-16,0 0 0,21 1 0,-21-1 15,0 21-15,0-21 0,-1 0 16,1 1-16,21 20 0,0-21 0,-21 0 16,21 0-16,0 1 0,0-1 15,0 0-15,0 0 0,21-21 0,0 21 16,1-21-16,20 0 0,0 0 16,-21 0-16,22 0 0,-1 0 0,22 0 15,-22 0-15,0 0 0,-21 0 16,22-21-16,-1 0 0,-21 21 0,0-21 15,1 0-15,-1-1 0,-21 1 0,0 0 16,0-21-16,0 21 0,0-22 16,0 22-16,0-21 0,0 21 0,-21-22 15,-1 22-15,1 0 0,0 21 16,0 0-16,0-21 0,-22 21 0,22 0 16,0 0-16,-21 21 0,21-21 0,-1 21 15,-20 0-15,21-21 0,0 21 16,0 1-16,21-1 15,-22-21-15,22 21 0,22-21 32</inkml:trace>
  <inkml:trace contextRef="#ctx0" brushRef="#br0" timeOffset="112965.51">16912 4487 0,'-21'-21'15,"21"0"1,0 0-16,0 0 16,0 0-16,21-1 15,0 1-15,0 0 16,1 21-16,-1-21 0,21 21 0,-21 0 16,22 0-16,-1 0 0,0 0 15,-21 0-15,22 21 0,-22 0 0,21 0 16,-21 22-16,-21-22 0,0 21 0,0-21 15,0 22-15,0-22 0,0 21 16,0 1-16,-21-22 0,21 21 0,-21-21 16,0 22-16,0-22 0,0 0 0,-1 0 15,22 0-15,-21-21 16,21-21 0,0 0-16,0 0 15,0 0-15,0-1 0,0 1 16,21 0-16,1-21 0,-1 21 0,0-22 15,0 1-15,0 21 0,0-22 16,1 1-16,20 21 0,-21-21 0,21 20 16,-20 1-16,20 0 0,-21 0 0,0 0 15,22 21-15,-22 0 0,0 0 16,0 0-16,0 0 16,-21 21-1,21 0-15</inkml:trace>
  <inkml:trace contextRef="#ctx0" brushRef="#br0" timeOffset="113321.31">17780 4572 0,'0'0'0,"21"21"32,0-21-32,0 0 15,1-21-15,-1 0 16,0 0-16,0 21 0,-21-21 0,21-1 15,0 1-15,-21 0 0,0 0 16,0 0-16,0 0 0,0-1 16,0 1-16,0 0 15,-21 21-15,0 0 0,0 0 16,0 21-16,0-21 0,-1 21 16,1 1-16,0-1 0,0 21 0,0-21 15,0 0-15,21 22 0,-22-22 16,22 0-16,0 21 0,0-20 0,0-1 15,0 0-15,0 0 0,22 0 16,-1-21-16,0 0 0,0 0 16,0 0-16,0 0 0,22 0 0,-22 0 15,21 0-15,-21-21 0,22 0 0,-22 21 16,21-21-16,-21 0 0,22-1 16,-22 1-16,21 0 0,-21 0 0</inkml:trace>
  <inkml:trace contextRef="#ctx0" brushRef="#br0" timeOffset="113570.17">18351 4233 0,'0'-42'0,"0"84"0,22-147 16,-22 83-16,0-20 0,0 0 16,0 21-16,0-1 0,0 1 0,0 64 31,0-22-15,0 21-16,0 0 0,0 1 0,-22-1 15,1 0-15,21 1 0,-21-1 16,21 0-16,0 1 0,0-1 0,-21-21 15,0 22-15,21-22 0,0 0 0,0 0 16,0 0-16,-21 0 16,21 1-16,0-1 15,21-21 1,0 0 0,0 0-16,0-21 0</inkml:trace>
  <inkml:trace contextRef="#ctx0" brushRef="#br0" timeOffset="114541.53">19029 4445 0,'0'0'0,"21"-21"0,-21 0 0,21 0 16,-21-22-16,0 22 0,0 0 0,0 0 16,0-22-16,0 22 0,0 0 15,-21 21-15,0-21 0,0 21 0,-1 0 16,1 0-16,0 21 15,0 0-15,0 0 0,0 1 16,-1 20-16,1 0 0,0 1 16,0-22-16,0 21 0,0 0 0,-1-20 15,1 20-15,0-21 0,21 21 0,0-20 16,0-1-16,0 0 0,0 0 16,0 0-16,21-21 0,0 0 15,1 0-15,-1 0 0,0 0 0,0 0 16,0-21-16,0 21 15,1-21-15,-1 0 0,0 0 0,0-1 16,0 1-16,0 0 0,1 0 0,-22-21 16,21 20-16,0-20 0,-21 0 15,0 21-15,21-22 0,-21 22 0,0 0 16,21 0-16,-21 42 31,0 0-31,0 0 0,0 0 0,-21 1 16,21-1-16,-21 21 0,21-21 15,0 0-15,0 22 0,0-22 0,0 0 16,0 0-16,0 0 0,0 1 16,21-1-16,0-21 15,0 0-15,1 0 0,-1 0 0,0 0 16,0 0-16,21 0 0,-20 0 16,-1 0-16,21 0 0,-21-21 0,22-1 15,-22 1-15,0 0 0,0 0 0,0 0 16,22 0-16,-22-22 0,0 1 15,-21 0-15,21-1 0,0-20 0,0 20 16,-21-20-16,22 21 0,-22-1 0,21 1 16,-21 21-16,21-22 15,-21 22-15,0 42 32,-21 1-32,0-1 0,21 0 0,-22 21 15,1 1-15,0-1 0,21 0 0,-21 1 16,0-1-16,21 0 0,0 1 15,0-1-15,0 0 0,0-21 0,0 22 16,0-22-16,0 0 0,0 0 16,0 0-16,21 1 0,21-1 0,-21-21 15,1 0-15,20 21 0,0-21 0,-21 0 16,22 0-16,-1 0 0,0 0 16,1 0-16,-1-21 0,-21 0 0,22 21 15,-22-22-15,21 1 0,-21 0 16,0 0-16,1 0 0,-1 0 0,-21-1 15,21 1-15,-21-21 0,0 21 16,0 0-16,0-1 0,-21 22 16,0 0-1,-1 0-15,22 22 0,-21-1 0,0-21 16,21 21-16,-21 21 0,21-21 0,-21 1 16,21-1-16,-21 0 0,21 0 15,0 0-15,0 0 0,0 1 0,0-1 16,21-21-16,0 21 15,0-21-15,0 0 16,0 0-16,22 0 0,-22 0 0,21 0 16,1 0-16,-1 0 0,0 0 0,1 0 15,-1 0-15,0 0 0,22-21 16</inkml:trace>
  <inkml:trace contextRef="#ctx0" brushRef="#br0" timeOffset="115085.47">20997 4360 0,'0'0'15,"0"-21"-15,0 0 0,0 0 0,0 0 16,0 0-16,-21 21 0,0 0 0,0 0 16,0 0-16,-1 0 0,1 0 0,0 0 15,0 21-15,-21-21 16,20 21-16,-20 0 0,21 0 0,-21 22 16,20-22-16,-20 0 0,21 0 0,0 0 15,0 22-15,-1-22 0,22 0 16,0 0-16,0 0 0,0 0 0,0 1 15,0-1-15,22-21 16,-1 21-16,0-21 0,0 0 16,0 0-16,0 0 0,22 0 0,-22 0 15,0 0-15,0-21 0,0 21 0,22-21 16,-22-1-16,0 1 0,0 0 16,0 0-16,1-21 0,-1 20 0,0-20 15,0-21-15,0 20 0,0-20 16,-21-1-16,0 22 0,22-22 15,-22 22-15,21 0 0,-21 21 0,0-22 16,0 22-16,0 0 16,-21 42-1,-1 0-15,22 22 16,0-22-16,-21 21 0,0 0 0,21 1 16,-21 20-16,21-20 0,0-1 0,-21 0 15,21 22-15,0-22 0,0 0 16,0-20-16,0 20 0,0-21 0,0 21 15,0-20-15,21-1 0,-21 0 16,21-21-16,0 21 0,0-21 16,1 0-16,-1 0 0,0 0 0,0 0 15,21 0-15,-20 0 0,-1 0 0,0 0 16,0-21-16,0 21 0,22-21 16,-22 0-16,0-1 0,-21 1 0,21 0 15,0 0-15,-21 0 0,21 0 0</inkml:trace>
  <inkml:trace contextRef="#ctx0" brushRef="#br0" timeOffset="115341.32">19516 4106 0,'0'0'15,"-43"0"-15,22 22 0,-21-22 0,63 0 32,0 0-32,21 0 0,-20 0 15,41 0-15,-21 0 0,1 0 16,-1 0-16,0 0 0,1-22 0,-1 22 16,-21 0-16,22 0 0,-22 0 15,0-21-15,0 21 0</inkml:trace>
  <inkml:trace contextRef="#ctx0" brushRef="#br0" timeOffset="115814.06">22267 3979 0,'0'0'0,"0"-21"0,-21 21 0,42 0 31,0 0-31,1 0 16,20 0-16,-21 0 0,21 0 0,1 0 15,20 0-15,-20 0 0,20 0 16,1 0-16,-22 0 0,21 0 0,-20 0 15,20 0-15,-20 0 0,-22 0 16,21 0-16,-21 0 0,0 0 0,-42 0 31,0 0-31,0 0 0,-21 0 16,-1 0-16,22 0 0,-21 0 0,-1 0 16,1 0-16</inkml:trace>
  <inkml:trace contextRef="#ctx0" brushRef="#br0" timeOffset="116078.81">22564 3958 0,'-22'0'0,"1"0"31,21 21-31,0 1 0,0-1 16,0 0-16,0 0 0,0 0 0,-21 22 16,21-1-16,-21-21 0,21 21 15,0 1-15,-21-1 0,0 0 0,21-20 16,-22 20-16,22 0 0,0-21 0,-21 22 15,21-22-15,-21 0 0,21 21 16,0-20-16,-21-22 0,21 21 0,0 0 16,0 0-1,21-21 1,0 0-16,-21-21 16,21 21-16,1-21 0,-1 0 0</inkml:trace>
  <inkml:trace contextRef="#ctx0" brushRef="#br0" timeOffset="116698.81">22796 4445 0,'0'0'0,"22"0"0,-1 0 16,0-21-16,0 21 16,0 0-16,0-21 15,1 21-15,-1-21 0,0 21 16,0-22-16,0 1 0,0 21 15,1-21-15,-22 0 0,21 21 0,-21-21 16,0 0-16,0-1 0,0 1 16,-21 21-16,-1 0 15,1 0-15,-21 0 0,21 0 16,0 0-16,-1 0 0,-20 21 0,21 1 16,-21-1-16,20 0 0,1 0 15,0 0-15,0 22 0,0-22 16,21 21-16,0-21 0,0 0 0,0 1 15,0-1-15,0 0 0,21 0 16,0 0-16,0 0 0,0-21 0,1 0 16,20 22-16,-21-22 0,21 0 0,1 0 15,-22 0-15,21 0 0,1 0 16,-22-22-16,21 1 0,0 21 0,-20-21 16,20 0-16,-21 0 0,21 0 0,-20-1 15,-1 1-15,0 0 0,-21 0 16,0 0-16,21 0 0,-21-1 0,0 1 15,-21 21 1,21 21 0,0 1-16,-21-1 15,21 0-15,0 0 0,0 0 16,0 0-16,0 1 0,0-1 16,21 0-16,-21 0 0,0 0 15,0 0-15,0 1 16,-21-22-1,0 0-15,-1 0 16,1 0-16,0 0 0,0 0 16,0 0-16,21-22 31,0 1-31,21 0 16,-21 0-16,42 21 0,-21-21 0,1 0 15</inkml:trace>
  <inkml:trace contextRef="#ctx0" brushRef="#br0" timeOffset="116957.94">23791 4043 0,'0'0'0,"0"-21"0,0 0 0,21 21 15,-21-22-15,0 44 16,-21-22 0,21 21-16,-21 0 0,21 21 0,-21-21 15,21 22-15,-21-1 0,0-21 16,21 22-16,-22-1 0,1 0 15,21-21-15,-21 22 0,0-1 0,21-21 16,0 0-16,0 22 0,-21-22 0,21 0 16,0 0-16,0 0 15,21-21 1,0 0-16,0 0 0,0 0 16,1 0-16,-22-21 0,21 0 15,0 21-15,0-21 0</inkml:trace>
  <inkml:trace contextRef="#ctx0" brushRef="#br0" timeOffset="117129.84">23601 4318 0,'0'0'0,"-21"0"15,-1 0 1,44 0 0,-1-21-1,0 21-15,0 0 0,21 0 16,-20 0-16,20 0 0,-21-21 0,21 21 15,-20 0-15,20-21 0,0 21 16,1-22-16,-1 22 0</inkml:trace>
  <inkml:trace contextRef="#ctx0" brushRef="#br0" timeOffset="117425.67">24786 4022 0,'0'0'0,"-42"-64"32,42 43-32,-21 21 0,-1 0 0,1 0 15,0 0-15,0 0 0,-21 21 16,20 0-16,1 1 0,0-1 16,0 21-16,0-21 0,0 22 0,-1-1 15,1 0-15,0-21 0,0 22 0,0-1 16,21 0-16,0-20 0,-21 20 15,21-21-15,0 21 0,0-20 16,0-1-16,0 0 0,21-21 0,0 21 16,0 0-16,21-21 0,-20 0 15,20 0-15,0 0 0,-21 0 0,43 0 16,-22 0-16,1 0 0</inkml:trace>
  <inkml:trace contextRef="#ctx0" brushRef="#br0" timeOffset="118693.7">25294 4360 0,'0'0'0,"0"-42"16,0-43 0,0 64-16,0 0 0,0 0 15,-21 21-15,0 0 0,0 0 16,-1 0-16,1 21 0,0 0 16,-21 0-16,21 1 0,-1-1 0,1 0 15,-21 21-15,21-21 0,0 22 0,-1-22 16,1 0-16,21 21 0,0-20 15,0-1-15,0 0 0,0 0 16,0 0-16,21-21 0,1 21 16,-1-21-16,0 0 0,0 0 15,0 0-15,0 0 0,1 0 16,-1-21-16,0 21 0,0-21 0,0 0 16,0 0-16,1 21 0,-1-43 15,0 22-15,0 0 0,-21 0 0,0-21 16,21 20-16,-21 1 0,21 0 15,-21 0-15,0 42 32,0 0-32,-21 0 0,21 1 15,-21-1-15,21 0 0,-21 0 0,21 0 16,0 0-16,0 1 0,0-1 16,0 0-16,0 0 0,0 0 15,21-21-15,0 0 0,0 0 16,1 0-16,-1 0 0,0 0 15,0 0-15,0 0 0,0 0 16,1 0-16,-1-21 0,0 0 16,0 0-16,0 0 0,0-1 0,1 1 15,-1 0-15,0 0 0,0 0 0,0-22 16,0 22-16,-21 0 0,22 21 16,-1-21-16,0 21 0,0 21 15,-21 0 1,0 0-16,0 1 0,0-1 15,0 0-15,0 0 0,0 0 0,0 0 16,0 1-16,0-1 16,0 0-16,-21 0 0,21 0 15,-21-21-15,0 0 16,-1 0 0,22-21-1,0 0-15,-21 0 16,21 0-16,-21 21 15,21-22-15,-21 22 32,21 22-17,-21-1-15,21 0 16,0 0-16,0 0 0,0 0 16,21-21-16,0 22 15,0-22-15,0 0 0,1 0 16,-1 0-16,0 0 0,0 0 15,0 0-15,22 0 0,-22 0 0,0 0 16,21 0-16,-21-22 0,1 1 0,-1 21 16,0-21-16,0 0 0,0 21 15,0-21-15,1 0 0,-1-1 0,0 1 16,-21 0-16,0 0 0,0 0 16,-21 21 15,0 21-31,-1 0 15,22 0-15,-21 0 0,0 1 0,0-1 16,21 0-16,0 0 0,0 0 16,0 0-16,0 1 0,0-1 15,21-21-15,21 21 16,-20-21-16,-1 0 0,21 0 16,-21 0-16,22 0 0,-22 0 0,21 0 15,-21 0-15,22 0 0,-22-21 0,0 21 16,21-21-16,-21-1 0,1 22 15,-1-21-15,0 0 0,0 0 0,0 0 16,-21-22-16,0 22 0,0 0 16,0 0-16,0 0 15,-21 21 1,21 21 0,0 0-16,0 0 0,0 0 15,-21 1-15,21-1 0,-21 0 16,21 0-16,0 0 0,0 0 15,0 1-15,-21-22 16,21 21-16,-22-21 16,22 21-16,-21-21 0,0 0 15,0 0 1,0 0-16,0 0 16,-1 0-16,-20 0 0,21 0 0</inkml:trace>
  <inkml:trace contextRef="#ctx0" brushRef="#br0" timeOffset="119538.03">11663 5821 0,'0'0'0,"0"-21"0,0 0 0,0-1 0,0 1 15,0 0-15,0 0 16,0 0-16,0 0 0,-21-1 0,-1 22 15,1-21-15,0 0 0,-21 21 0,21 0 16,-1 0-16,-20 0 0,21 0 16,-21 21-16,20 0 0,-20 22 0,21-22 15,0 21-15,-22 1 0,22-1 16,0 21-16,21-20 0,-21 20 0,21-20 16,-21-1-16,21 0 0,0 1 0,0-1 15,0 0-15,0 1 0,21-22 16,0 21-16,0-21 0,0 0 0,1 1 15,20-1-15,-21-21 0,21 0 16,1 0-16,-1 0 0,0 0 16,1 0-16,-1-21 0,0-1 0,1 1 15,-1 0-15,0 0 0,1 0 0</inkml:trace>
  <inkml:trace contextRef="#ctx0" brushRef="#br0" timeOffset="120401.53">12065 6054 0,'0'0'0,"0"-21"16,0-22-16,0 22 0,0 0 0,-21 0 15,0 0-15,-1-1 0,1 22 0,0 0 16,0 0-16,0 0 0,0 0 16,-1 0-16,1 22 0,0-1 15,0 0-15,0 21 0,0-21 0,21 22 0,0-22 16,-22 21-16,22-21 16,-21 22-16,21-22 0,0 21 0,0-21 15,0 1-15,0-1 0,0 0 0,0 0 16,21-21-16,1 0 0,-1 0 15,0 0-15,21 0 0,-21 0 16,1-21-16,-1 0 0,21 0 16,-21-1-16,0 1 0,22 0 0,-22 0 15,0 0-15,0 0 0,-21-1 0,0 1 16,0-21-16,0 21 0,0 0 16,0-1-16,0 1 0,0 42 46,-21 1-46,21-1 0,0 0 0,0 0 16,0 0-16,0 0 0,0 1 0,0 20 16,0-21-16,0 0 15,21 0-15,-21 1 0,21-22 0,1 0 16,20 0-16,-21 0 0,0 0 0,0 0 16,1 0-16,20 0 0,-21 0 15,0-22-15,0 1 0,22 21 0,-22-21 16,0 0-16,0 0 0,0 0 0,-21-1 15,22 1-15,-22 0 0,21 0 16,-21 0-16,0 0 0,0-1 0,0 1 16,0 0-16,0 42 31,0 0-31,-21 1 16,21-1-16,0 0 0,-22 0 0,22 0 15,0 0-15,0 1 0,0-1 0,0 0 16,0 0-16,0 0 15,0 0-15,-21-21 32,21-21-1,0 0-31,0 0 0,0 0 16,0 0-16,0-1 0,0 1 15,21 0-15,-21 0 0,22 0 0,-1 0 16,0-1-16,0 1 0,0 0 0,22 0 15,-22 21-15,0 0 0,21 0 16,-21 0-16,1 0 0,20 0 0,-21 21 16,0 0-16,0 0 0,1 1 0,-1-1 15,0 0-15,-21 0 0,21 0 16,-21 0-16,0 1 0,0-1 0,0 0 16,0 0-16,-21-21 0,21 21 15,-21 0-15,0-21 0,-1 22 16,1-22-1,21-22 17,0 1-32,21 0 15</inkml:trace>
  <inkml:trace contextRef="#ctx0" brushRef="#br0" timeOffset="121005.61">13906 5969 0,'0'0'0,"0"-21"0,0 0 16,0 0-16,-21 21 0,21-22 15,-21 22 1,21 22-16,0-1 16,0 0-16,0 0 15,0 21-15,0-20 0,0-1 0,0 0 0,0 21 16,0-21-16,0 1 0,-21-1 0,21 0 16,0 0-16,-21 0 15,21 0-15,0 1 0,0-1 16,-21-21 15,21-21-31,0-1 16,-22 22-16,22-21 0,0 0 0,0 0 15,0 0-15,0-22 0,0 22 16,0-21-16,22 21 0,-1-22 0,0 1 16,21 21-16,-21 0 0,22-22 0,-22 22 15,21 21-15,1-21 16,-1 21-16,0 0 0,1 0 0,-1 0 0,-21 21 15,21 0-15,-20 1 0,20-1 16,-21 21-16,-21-21 0,0 0 16,0 22-16,0-22 0,0 0 0,0 0 15,0 22-15,0-22 0,-21 0 0,0 0 16,0-21-16,-1 21 0,1-21 16,0 21-16,0-21 15,21-21 1,0 0-1,21 21-15,0-21 0,0 0 16,1 21-16,-1-21 0</inkml:trace>
  <inkml:trace contextRef="#ctx0" brushRef="#br0" timeOffset="121404.38">14753 5863 0,'0'0'0,"0"-21"16,-21 21-1,0 0-15,0 21 0,-1-21 16,1 21-16,0 1 0,21-1 16,-21 21-16,0-21 0,0 0 0,21 22 15,0-22-15,0 0 0,0 0 16,0 0-16,0 1 0,0-1 16,0 0-16,21 0 0,0-21 15,0 0-15,0 0 0,0 0 0,1 0 16,-1 0-16,0 0 0,0 0 15,21-21-15,-20 21 0,-1-21 0,0 0 16,0-1-16,-21 1 0,0 0 16,0 0-16,0 0 0,0 0 15,0-1-15,0-20 0,0 21 0,-21 0 16,0 0-16,0-1 0,-1 1 0,1 21 16,0 0-16,0 0 0,0 0 15,0 0-15,-1 0 0,1 21 16,0-21-16,21 22 0,-21-1 0,21 0 15,-21-21-15,21 21 0,0 0 16,21 0-16,0-21 16,21 0-16,-20 0 0,20 0 0,0-21 15</inkml:trace>
  <inkml:trace contextRef="#ctx0" brushRef="#br0" timeOffset="121686.22">15494 5609 0,'0'0'0,"0"-42"0,-21-22 32,0 86-17,21-1-15,-22 0 0,1 21 16,21 1-16,-21-22 0,21 21 0,-21 0 16,0 1-16,21-1 0,0 0 15,-21 1-15,-1-1 0,22-21 0,0 22 16,0-22-16,0 0 0,0 0 0,0 0 15,0 0-15,22-21 16,-1 22-16,0-22 0,0 0 0,0 0 16,0 0-16,1 0 0,-1-22 0,0 22 15,-21-21-15,21 0 0,0 21 16,0-21-16,-21 0 0,0 0 16,0-1-16</inkml:trace>
  <inkml:trace contextRef="#ctx0" brushRef="#br0" timeOffset="121886.1">15134 5884 0,'0'0'0,"-21"22"0,0-22 0,21 21 15,21-21 1,21 0-16,-21 0 16,22 0-16,-22 0 0,21 0 15,1-21-15,-1 21 0,0 0 0,1 0 16,-1-22-16,-21 22 0,21 0 15,-20-21-15,-1 21 0,0 0 16,0-21-16,0 0 0,0 0 16</inkml:trace>
  <inkml:trace contextRef="#ctx0" brushRef="#br0" timeOffset="122594.07">16806 5567 0,'0'0'0,"0"-21"0,0 0 16,0-1-16,21 22 0,-21-21 16,0 0-16,0 0 0,22 0 15,-22 0 1,21 21-16,-21 21 16,0 0-1,0 0-15,0 0 0,0 22 16,0-1-16,0 0 0,0 1 0,0-1 15,0 0-15,0 1 0,0-1 16,0 0-16,0 1 0,0-1 0,0-21 16,0 21-16,0-20 0,0-1 0,0 0 15,-21 0-15,21 0 16,-22-21-16,1-21 16,21 0-1,-21 0 1,21 0-16,0-1 0,0-20 0,0 21 15,0 0-15,21 0 0,0-22 0,1 22 16,-1 0-16,21-21 0,-21 20 16,22 1-16,-22 0 0,21 21 0,0 0 15,22 0-15,-22 0 0,1 0 0,-1 0 16,0 0-16,1 21 0,-1 0 16,0 1-16,-21-1 0,1 0 0,-22 0 15,0 21-15,0-20 0,0-1 16,-22 0-16,1 0 0,-21 0 0,21 22 15,-22-43-15,1 21 0,-21 0 0,20 0 16,1-21-16,0 0 0,-1 21 16,22-21-16,-21 0 0,21 0 15,-1 0-15,1 0 0,21-21 16,0 0-16,0 0 16,21 0-1,1 21-15,-1-22 0,0 22 0,0-21 16,21 21-16</inkml:trace>
  <inkml:trace contextRef="#ctx0" brushRef="#br0" timeOffset="122977.85">17547 5969 0,'0'0'0,"21"0"0,0 0 15,1 0-15,-1 0 0,0 0 16,0 0-16,0 0 15,0 0-15,22-21 0,-22 21 0,0-21 16,0 0-16,0 21 0,1-22 0,-1 22 16,0-21-16,0 0 0,0 21 15,-21-21-15,0 0 0,0 0 0,0-1 16,0 1-16,0 0 0,-21 21 16,0 0-16,0 0 15,0 0-15,-1 0 0,1 21 0,0 0 16,0 1-16,-21-1 0,20 0 15,1 0-15,21 0 0,-21 22 16,21-22-16,-21 0 0,21 0 0,0 0 16,0 0-16,0 1 0,0-1 15,0 0-15,21-21 0,0 0 0,0 21 16,1-21-16,-1 0 0,0 0 0,0 0 16,21 0-16,-20 0 0,-1 0 15,0-21-15,0 21 0,0-21 0,0 0 16,1 21-16,-1-22 0,0 1 0</inkml:trace>
  <inkml:trace contextRef="#ctx0" brushRef="#br0" timeOffset="124741.84">19325 6033 0,'0'0'0,"0"-22"47,0 1-47,0 0 0,0 0 15,21 0-15,-21 0 16,21-1-16,-21-20 0,0 21 0,0 0 16,0 0-16,0-22 0,0 22 0,0-21 15,-21 21-15,0-1 0,0 1 16,0 0-16,0 0 0,-1 0 0,1 21 16,0 0-16,0 0 0,-21 0 15,20 0-15,1 21 0,-21 0 0,21 21 16,0-20-16,-1 20 0,1 0 0,0 1 15,21-22-15,-21 21 16,21 0-16,-21 1 0,21-1 0,0-21 16,0 0-16,0 22 0,0-22 15,21 0-15,0-21 0,0 0 16,0 0-16,1 0 0,-1 0 0,21 0 16,-21 0-16,22 0 0,-22-21 0,21 0 15,0 21-15,-20-21 0,20-1 16,-21 1-16,0-21 0,22 21 0,-22 0 15,-21-22-15,21 22 0,-21-21 16,21-1-16,-21 22 0,0-21 16,0 21-16,0 0 0,0-1 0,-21 44 47,21 20-47,-21-21 0,21 21 0,-21-20 15,21 20-15,0-21 0,0 21 16,0-20-16,0 20 0,0-21 0,0 0 15,0 0-15,0 1 0,21-1 0,0 0 16,21-21-16,-21 0 16,1 0-16,20 0 0,-21 0 0,21 0 15,-20 0-15,20-21 0,0 0 16,-21 21-16,22-22 0,-22 1 16,0 0-16,0 0 0,0-21 0,1 20 15,-1-20-15,-21 21 0,21-21 0,-21 20 16,0-20-16,0 21 0,0 0 15,0 0-15,0-1 0,0 1 0,0 42 32,0 1-32,-21-1 0,21 0 15,-21 0-15,21 0 0,0 22 0,0-22 16,0 21-16,0-21 0,0 0 16,0 22-16,0-22 0,0 0 0,0 0 15,0 0-15,21-21 16,0 0-16,0 0 15,0 0-15,0 0 0,1 0 16,-1 0-16,0 0 0,0-21 16,0 0-16,0 0 0,1 0 0,-1 0 15,0-1-15,0-20 0,0 21 0,-21 0 16,0-22-16,21 22 0,-21-21 16,0 21-16,0 0 0,0-1 0,0 1 15,0 42 16,0 1-31,-21-1 0,21 21 0,0-21 16,0 22-16,-21-22 0,21 21 16,0-21-16,0 0 0,0 1 15,0 20-15,0-21 0,0 0 0,21 0 16,-21 1-16,21-22 16,1 0-16,-1 0 0,0 0 0,0 0 15,0 0-15,22 0 0,-22 0 0,0 0 16,21-22-16,-21 1 0,1 0 15,20 0-15,-21 0 0,0 0 0,0-1 16,1-20-16,-1 0 0,0-1 0,0 1 16,0 0-16,-21-1 0,21-20 15,-21 21-15,22-1 0,-22 1 0,0 0 16,0-1-16,0 22 0,0 0 16,0 0-16,0 0 0,0 42 31,0 21-16,-22-21-15,22 22 0,0-1 0,0 0 16,-21 1-16,0-1 0,21 0 0,-21 1 16,21 20-16,0-21 0,-21 1 15,21-1-15,0-21 0,-21 22 0,21-22 16,0 0-16,0 0 0,0 0 16,0 0-16,21-21 0,0 0 0,0 0 15,0 0-15,0 0 0,1 0 0,-1 0 16,21 0-16,-21-21 15,0 21-15,22-21 0,-22 0 0,0 0 16,21 0-16,-20-1 0,-1 1 0,21 0 16,-21 0-16,-21-21 0,21 20 15,1 1-15,-1 0 0,-21 42 47,0 0-47,0 1 0,-21-1 0,21 0 16,-22 0-16,22 0 0,0 0 0,-21 1 15,21-1-15,0 0 0,0 0 16,0 0-16,21 0 16,1-21-16,-1 0 0,0 0 15,0 0-15,21 0 16,-20 0-16,-1-21 0,0 0 0,21 21 16,-21-21-16,1 0 0,-1 21 0,0-21 15,-21-1-15,0-20 0,0 21 16,0 0-16,0-22 0,0 22 0,0 0 15,0 0-15,0 0 0,-21 0 16,0-1-16,-1 22 0,1 0 0,0 0 16,0 0-16,0 0 0,0 0 0,-1 22 15,1-22-15,0 21 0,0 0 16,21 0-16,0 0 16,-21-21-16,21 21 15,0-42 16,0 0-31,-21 0 0</inkml:trace>
  <inkml:trace contextRef="#ctx0" brushRef="#br0" timeOffset="124954.72">20447 5567 0,'0'0'0,"42"0"16,-21 0-1,22 0-15,-22 0 0,42 0 16,-20-21-16,-1 21 0,22 0 0,-22 0 16,21 0-16,-20-21 0,-1 21 15,0 0-15,1 0 0,-22 0 0,21 0 16,-21-22-16,1 22 0,-1 0 0,0-21 16,0 21-1</inkml:trace>
  <inkml:trace contextRef="#ctx0" brushRef="#br0" timeOffset="125793.69">21865 5757 0,'0'-21'31,"-21"0"-15,21 0-16,-21 21 15,21 21 16,0 0-31,0 0 0,0 1 16,0 20-16,0-21 0,0 0 16,-21 22-16,21-22 0,-22 0 0,22 0 15,0 21-15,0-20 0,-21-1 16,0-21-16,21 21 0,0 0 0,-21 0 16,21-42 15,0 0-16,0 0-15,0 0 0,0-1 16,0 1-16,0-21 0,0 21 16,21 0-16,0-22 0,-21 1 0,21 21 15,1-22-15,20 22 0,-21-21 0,21 21 16,-20 0-16,20-1 0,-21 1 16,21 21-16,-20 0 0,20 0 0,-21 0 15,0 21-15,0 1 0,1-1 16,-1 0-16,-21 21 0,0-21 0,0 22 15,0-22-15,0 0 0,0 21 0,0-20 16,0-1-16,0 0 0,0 0 16,0 0-16,-21 0 0,-1-21 15,22 22-15,-21-22 0,0 0 16,0 0 0,21-22-1,0 1-15,0 0 0,0 0 16,21 0-16,0 0 0,0-22 15,1 22-15,-1-21 0,0 21 0,21-22 16,-21 22-16,22 0 0,-1 0 0,0 0 16,1-1-16,-1 22 15,-21 0-15,22 0 0,-1 0 0,-21 22 0,0-22 16,0 21-16,1 21 0,-22-21 16,0 0-16,0 22 0,0-22 15,0 0-15,0 21 0,-22-20 0,1-1 16,0 0-16,0 0 0,0 0 15,0-21-15,-1 21 0,1-21 16,21 22-16,21-22 31,1-22-31,-1 22 0,21-21 0,-21 21 16</inkml:trace>
  <inkml:trace contextRef="#ctx0" brushRef="#br0" timeOffset="126702.18">23283 5779 0,'0'0'0,"43"-149"32,-43 128-32,0 0 0,0 0 15,-22 0-15,1 21 16,0 0-16,0 0 0,0 0 16,0 21-16,-22 0 0,22 21 0,0-20 15,0 20-15,-22-21 0,22 21 16,0 1-16,0-22 0,0 21 0,0-21 15,21 22-15,-22-22 0,22 0 16,0 0-16,0 0 0,0 1 16,22-22-16,-1 0 0,0 21 0,0-21 15,0 0-15,22 0 0,-22 0 16,0 0-16,0 0 0,0-21 0,0 21 16,1-22-16,-1 1 0,0 0 0,0 21 15,-21-21-15,21-21 0,0 20 16,-21 1-16,0-21 0,22 21 0,-22 0 15,21-22-15,-21 22 0,0 0 0,0 42 32,0 0-17,0 22-15,0-22 16,-21 0-16,21 0 0,0 21 16,0-20-16,0-1 0,0 0 0,0 0 15,0 0-15,0 0 0,21 1 16,0-22-16,0 0 0,0 0 15,0 0-15,22 0 0,-22 0 0,0 0 16,21 0-16,-20-22 0,-1 1 16,0 21-16,21-21 0,-21 0 0,1 0 15,-1 0-15,0-22 0,-21 22 0,21-21 16,-21-1-16,21 1 0,0-21 16,-21 20-16,0 1 0,0 0 0,22 20 15,-22-20-15,0 21 0,21 0 16,-21 0-16,0 42 31,-21 0-31,-1 0 0,22 21 16,0-20-16,-21 20 0,0-21 0,21 21 15,-21 1-15,21-1 0,-21 0 0,21-20 16,0 20-16,0-21 0,0 21 16,0-20-16,0-1 0,21 0 0,0-21 15,21 21-15,-20-21 0,20 21 0,-21-21 16,21 0-16,1 0 0,-22 0 15,21 0-15,-21 0 0,22-21 0,-22 0 16,21 0-16,-21 21 0,1-21 16,-22-1-16,21 1 0,-21 0 15,21-21-15,-21 21 0,0-1 0,0 1 16,0 0-16,-21 21 31,0 0-31,21 21 0,-22 0 0,22 1 16,0-1-16,0 0 0,-21 0 15,21 0-15,0 0 0,0 1 0,0-1 16,0 0-16,0 0 0,0 0 16,21-21-16,1 0 15,-1 0-15,0 0 0,0 0 0,21 0 16,-20 0-16,-1 0 0,21 0 16,-21 0-16,22 0 0,-1-21 15,0 0-15</inkml:trace>
  <inkml:trace contextRef="#ctx0" brushRef="#br0" timeOffset="127277.85">25061 5630 0,'0'0'0,"0"-21"0,0 0 15,0 0-15,0 0 0,0 0 16,0-1-16,-21 1 0,0 21 0,0 0 16,0 0-16,-1 0 0,1 0 15,0 0-15,0 0 0,0 21 16,-22 1-16,22-1 0,0 0 15,0 0-15,0 0 0,0 22 0,-1-22 16,1 21-16,21-21 0,0 22 16,0-22-16,0 0 0,0 21 0,0-21 15,0 1-15,21-1 0,1 0 16,-1-21-16,0 0 0,0 0 16,0 0-16,0 0 0,1 0 0,-1 0 15,21 0-15,-21 0 0,0-21 16,1 0-16,-1-1 0,0 1 15,0-21-15,0 21 0,0-22 0,-21 1 16,22 0-16,-1-1 0,-21 1 16,21-21-16,0 20 0,-21 1 15,21 0-15,-21-1 0,21 22 0,-21-21 16,22 21-16,-22-1 0,-22 44 31,1-1-31,21 0 0,-21 0 16,0 21-16,21 1 0,-21-22 15,21 21-15,0 1 0,-21-1 0,21 0 16,-22 1-16,22-1 0,0 0 16,0 1-16,0-1 0,0-21 0,0 0 15,0 0-15,0 1 0,22-1 0,-1 0 16,0-21-16,0 0 16,0 0-16,0 0 0,1 0 0,-1 0 15,21 0-15,-21 0 0,0 0 0,22 0 16,-22-21-16,0 0 0,0 21 15,0-22-15,1 1 0,-1 0 0,0 0 16,-21 0-16,0 0 0,0-1 0,0 1 16,0 0-16,0 0 0,0 0 15</inkml:trace>
  <inkml:trace contextRef="#ctx0" brushRef="#br0" timeOffset="127549.7">23982 5440 0,'0'0'0,"-43"0"0,1 0 0,21 0 15,0 0-15,63 0 16,-21 0-16,0 0 16,22 0-16,-1 0 0,-21-21 15,22 21-15,-1-21 0,0 21 0,1 0 16,-22 0-16,21 0 0,-21 0 0,22 0 15,-22 0-15,0 0 0,-42 0 32,0 0-17,-1 0-15,1 21 0,-21-21 16,0 21-16,-1-21 0</inkml:trace>
  <inkml:trace contextRef="#ctx0" brushRef="#br0" timeOffset="128949.88">4826 7535 0,'0'0'0,"-21"0"16,0 0-16,-1 0 15,22-21 1,0 0-16,0 0 16,0 0-16,22 21 0,-1-21 15,0-1-15,0 1 0,0 21 16,0-21-16,1 21 0,20 0 0,-21 0 15,0 0-15,0 0 0,1 0 16,20 21-16,-21 0 0,-21 1 16,21-1-16,0 0 0,-21 21 0,0-21 15,0 22-15,0-22 0,0 0 16,-21 21-16,0-20 0,0 20 0,0-21 16,-22 0-16,22 22 0,-21-22 0,0 0 15,20 0-15,1-21 0,0 21 16,0 0-16,0-21 0,0 0 0,-1 0 15,22-21 1,0 0-16,0 0 16,0 0-16,22 0 15,-1 21-15,0-22 0,0 22 0,0 0 16,0 0-16,1-21 16,-1 21-16,0 0 0,0 0 0,0 0 15,0 0-15,1 21 0,-1-21 0,0 22 16,0-1-16,0-21 0,0 21 15,1 21-15,-22-21 0,0 1 0,0-1 16,0 21-16,0-21 0,0 22 0,-22-22 16,1 21-16,-21-21 0,21 0 15,-22 1-15,22 20 0,-21-21 0,0-21 16,-1 21-16,22 0 0,-21-21 0,-1 0 16,22 0-16,-21 0 0,0 0 15,20 0-15,1 0 0,0-21 0,0 0 16,0 21-16,0-21 0,-1 0 15,1 0-15,21-1 0,-21 1 16,21 0-16,-21 0 16,42 21 15,0 0-31,0 0 0,1-21 16,-1 21-16,0 0 0,21-21 15</inkml:trace>
  <inkml:trace contextRef="#ctx0" brushRef="#br0" timeOffset="129281.69">5567 7853 0,'0'0'0,"-21"21"16,42-21 46,-21-21-62,21 21 0,-21-21 16,-21 21 0,0 0-1,-1 0-15,1 0 16,0 0-1,21 21-15,21-21 32,0 0-32,1 0 15</inkml:trace>
  <inkml:trace contextRef="#ctx0" brushRef="#br0" timeOffset="130018.34">6858 7366 0,'0'0'0,"0"-21"0,0 0 16,0 0-16,0-1 0,0 1 16,-21 0-16,0 21 15,-1 0 1,1 0-16,0 0 15,0 21-15,21 0 0,-21 1 16,0 20-16,21-21 0,0 21 0,-22-20 16,1 20-16,21 0 0,-21 1 15,21-1-15,0 0 0,0 1 16,-21-1-16,21 0 0,-21 1 0,21-22 16,0 21-16,0 0 0,0 1 0,0-22 15,0 21-15,0-21 0,0 1 16,21 20-16,0-42 0,0 21 0,0 0 15,1-21-15,-1 0 0,0 0 0,0 0 16,21 0-16,-20 0 0,20 0 16,-21 0-16,21-21 0,1 0 0,-22 0 15,21 0-15,-21-1 0,22 1 0,-22 0 16,0 0-16,21-21 0,-20 20 16,-1-20-16,0 21 0,-21-21 0,0-1 15,21 22-15,-21-21 0,0-1 16,0 1-16,0-21 0,0 20 15,-21 1-15,0 0 0,0-22 0,-1 22 16,1 21-16,-21-22 0,21 22 0,-22 0 16,22 0-16,-21 21 0,0 0 15,-1 0-15,22 0 0,-21 0 0,21 21 16,-22 0-16,22 0 0,0 0 16,0 22-16,0-22 0,-1 0 0,22 21 15,-21-20-15,21-1 0,0 0 0,0 0 16,0 0-16,0 0 0,0 1 15,21-22-15,1 0 0,-1 21 0,21-21 16,-21 0-16,22 0 0,-1 0 16,0 0-16,1 0 0</inkml:trace>
  <inkml:trace contextRef="#ctx0" brushRef="#br0" timeOffset="130346.15">7683 7303 0,'0'0'0,"-21"0"15,-21 0-15,-22 0 16,43 0-16,42 0 31,1-22-15,20 22-16,0 0 0,1 0 15,-1-21-15,0 21 0,1 0 0,-1 0 16,0-21-16,1 21 0,-1 0 0,0 0 16,-21 0-16,22 0 0,-22 0 15,0 0-15,0 0 0,0 0 16,-42 0 31</inkml:trace>
  <inkml:trace contextRef="#ctx0" brushRef="#br0" timeOffset="130685.96">7916 7303 0,'-63'0'31,"42"0"-31,-1 0 15,22 21-15,-21-21 0,21 21 0,0 21 32,0-21-32,0 22 0,0-22 0,0 0 15,0 21-15,0-20 0,0 20 0,0-21 16,0 21-16,0 1 0,0-22 0,0 21 16,0 1-16,0-1 0,0 0 15,0-21-15,0 22 0,-21-1 0,21-21 16,0 22-16,-21-22 0,21 0 0,0 0 15,0 0-15,21-42 47,0 0-47,-21 0 0,21 0 16,1-1-16,-1 1 0,-21 0 16,21 0-16</inkml:trace>
  <inkml:trace contextRef="#ctx0" brushRef="#br0" timeOffset="131046.51">8594 7366 0,'0'0'0,"0"-42"0,-22 21 16,22-1-16,0 1 0,0 0 0,-21 0 15,0 0-15,21 42 31,0 0-31,0 0 0,0 0 16,0 22-16,0-22 0,0 21 16,0 1-16,0-1 0,0 0 0,0 1 15,0 20-15,0-21 0,0-20 0,0 20 16,0 0-16,0 1 0,0-1 16,0-21-16,0 21 0,0-20 0,0-1 15,0 21-15,-21-42 0,21 21 0,0 0 16,-21-21-1,21-21 17,0 0-32,0 0 15,21 0-15,-21 0 0,21-1 0,-21 1 16,21 0-16</inkml:trace>
  <inkml:trace contextRef="#ctx0" brushRef="#br0" timeOffset="131413.29">8594 7493 0,'0'0'15,"0"-21"-15,-22 0 0,22 0 0,0-22 0,0 22 16,0 0-16,0 0 0,0 0 16,0-1-16,0 1 0,0-21 0,0 21 15,22 0-15,-1-1 16,0 1-16,0 0 0,21 0 0,-20 21 16,20-21-16,-21 21 0,21 0 0,-20 0 15,20 0-15,-21 0 0,21 0 16,-20 0-16,-1 21 0,0 0 0,0 0 15,-21 22-15,0-22 0,0 21 0,0-21 16,0 22-16,0-22 0,-21 21 16,0-21-16,0 0 0,-22 22 0,22-22 15,-21 0-15,-1-21 0,22 21 0,-21 0 16,21 1-16,-22-22 0,22 0 16,0 21-16,0-21 0,0 0 0,0 0 15,21 21 63</inkml:trace>
  <inkml:trace contextRef="#ctx0" brushRef="#br0" timeOffset="133609.43">4530 9440 0,'0'-21'16,"0"0"-1,0 0-15,0 0 16,0 0-16,0-1 0,0 1 16,-22 0-16,22 0 15,0 0-15,-21 21 0,21-21 0,0-1 16,0 44 15,0-1-31,0 0 0,0 0 16,0 21-16,0 1 0,0-1 15,0 22-15,-21-22 0,21 21 0,-21-20 16,0 20-16,0-20 0,21 20 0,-22-21 16,1 1-16,0-1 0,21-21 15,0 0-15,-21 1 0,21-1 0,0 0 16,-21-21-16,21-21 31,0 0-15,0-1-16,0 1 0,0 0 15,0 0-15,21 0 0,0 0 16,0-1-16,0 1 0,1 21 16,-1 0-16,0-21 0,21 21 15,-21 0-15,1 0 0,20 0 0,-21 0 16,21 0-16,-20 0 0,-1 0 0,21-21 16,-21 21-16,0 0 0,1 0 15,20-21-15,-21 21 0,0-21 0,0-1 16,1 1-16,-22 0 15,21 21-15,-21-21 0,0 0 16,0 0-16,0-1 0,0 1 16,0 0-16,0 0 0,0 0 15,-21 21-15,-1-21 16,1 21-16,0 0 16,0 0-16,0 21 0,21 0 15,0 0-15,-21 21 0,21-20 16,-22 20-16,22-21 0,0 21 0,0 1 15,-21-1-15,21 0 0,-21 1 16,21-22-16,0 21 0,0-21 16,0 22-16,0-22 0,0 0 0,0 0 15,0 0-15,0 1 0,0-1 16,21-21 31,0-21-47,1-1 15</inkml:trace>
  <inkml:trace contextRef="#ctx0" brushRef="#br0" timeOffset="134001.42">5355 9716 0,'0'21'16,"21"-21"31,-21-21-32,21 21-15,-21-22 16,0 1-16,0 0 15,-21 21 1,0 0-16,0 21 16,0-21-16,21 21 15,-21 1-15,21-1 16,0 0-16,-22 0 0,22 0 16,22-21 30,-22-21-30,21 0-16</inkml:trace>
  <inkml:trace contextRef="#ctx0" brushRef="#br0" timeOffset="135889.91">6689 9165 0,'0'0'0,"0"-21"0,0 0 16,0 0-16,-22 21 0,22-21 15,-21 21-15,0 0 31,21 21-31,0 0 0,0 21 0,0 1 16,0-22-16,0 42 0,0-20 0,0-1 16,0 0-16,0 22 0,0-22 15,0 0-15,0 1 0,0-1 0,0 0 16,0 1-16,0-22 0,0 0 0,0 21 16,0-20-16,0-1 15,21-21 1,-21-21-1,0-1-15,0 1 16,21 0-16,-21 0 0,0 0 16,0 0-16</inkml:trace>
  <inkml:trace contextRef="#ctx0" brushRef="#br0" timeOffset="136473.57">6604 9229 0,'0'0'0,"-21"-21"15,21-1-15,0 1 16,0 0-16,0 0 16,0 0-16,21 21 0,0-21 0,0-1 15,0 22-15,22-21 0,-22 21 16,21-21-16,1 21 0,-1 0 0,0 0 16,1 21-16,-1 0 0,0 1 15,-21-22-15,22 42 0,-22-21 0,0 0 16,-21 0-16,0 1 0,0-1 0,0 0 15,0 21-15,-21-21 0,0 1 16,0-22-16,-22 21 0,22 0 0,-21 0 16,21-21-16,-22 0 0,22 0 0,0 0 15,0 0-15,0 0 0,-1 0 16,22-21 0,22 0-16,-1 21 15,0-21-15,21 21 0,-21 0 0,22-22 16,-22 22-16,21 0 0,1 0 15,-1 0-15,-21 0 0,21 0 0,1 22 16,-1-1-16,-21 0 0,0 0 0,22 0 16,-22 0-16,-21 1 0,0-1 15,0 21-15,0-21 0,0 22 0,0-22 16,-21 21-16,-22-21 0,22 0 0,-21 22 16,0-22-16,-1 0 0,1 0 15,0 0-15,-1-21 0,1 22 0,0-22 16,-1 0-16,1 0 0,21 0 15,0 0-15,-22 0 0,22-22 16,0 22-16,0-21 0,0 0 0,21 0 16,0 0-16,-22 0 0,22-1 0,0 1 15,0 0-15,0 0 16,0 0-16,22 21 16,-1 0-16,0 0 0,0 0 15,0 0-15,22 0 0,-22 0 16,21 0-16,-21 0 0</inkml:trace>
  <inkml:trace contextRef="#ctx0" brushRef="#br0" timeOffset="137001.71">8043 9356 0,'0'-21'16,"0"42"-16,0-64 0,-21 22 15,0 0-15,0 21 0,0-21 0,-22 21 16,22 0-16,-21 0 0,21 0 0,-22 0 16,22 0-16,-21 0 0,21 0 15,-1 21-15,1 0 0,0 0 16,-21 22-16,42-22 0,-21 0 0,-1 21 16,22 1-16,-21-1 0,21-21 15,0 22-15,0-1 0,0-21 0,0 21 16,0-20-16,0-1 0,0 0 0,21 0 15,1 0-15,-1-21 0,0 0 16,0 0-16,0 0 0,22 0 16,-22 0-16,0-21 0,21 0 0,-21 0 15,22 0-15,-22-22 0,21 22 16,-21 0-16,22-21 0,-22 20 0,0-20 16,0 0-16,0 21 0,1-22 0,-22 22 15,0 0-15,0-21 0,0 20 16,0 1-16,0 0 15,-22 42 1,1 0-16,21 1 0,-21-1 16,21 21-16,0-21 0,-21 22 15,21-22-15,0 21 0,0 0 0,0 1 16,0-22-16,0 21 0,0-21 0,0 1 16,0-1-16,0 0 0,21 0 15,-21 0-15,21-21 0,0 0 0,1 0 16,-1 0-16,0 0 0,0 0 0,0 0 15,0 0-15,1-21 0,-1 0 16,0 0-16</inkml:trace>
  <inkml:trace contextRef="#ctx0" brushRef="#br0" timeOffset="137393.51">8382 9440 0,'0'-42'16,"0"21"-16,0 0 0,0 0 15,21 21-15,-21-22 16,21 22-16,0 0 0,1-21 0,-1 21 16,0 0-16,0 0 0,0 0 15,0 0-15,22 0 0,-22 21 0,0 1 16,0-1-16,22 0 0,-22 0 16,0 0-16,-21 0 0,21 22 0,-21-22 15,0 0-15,0 21 0,0-20 16,0-1-16,0 0 0,0 0 0,-21 0 15,0 0-15,0 1 0,-1-22 16,1 0-16,0 0 31,21-22-31,0 1 0,0-21 16,0 21-16,0 0 0,0-22 0,21 22 16,0-21-16,-21 21 15,22-22-15,-1 22 0,0-21 0,0 21 0,0-1 16,0 1-16,1 0 0,-1 0 15,0 0-15,0 21 0,0 0 16,0-21-16,1 21 0,-1 0 0,0 0 16,21 0-16,-21 0 0</inkml:trace>
  <inkml:trace contextRef="#ctx0" brushRef="#br0" timeOffset="138274.01">10033 9081 0,'0'-22'0,"0"44"0,0-65 0,0 22 16,0 0-16,-21 21 0,21-21 0,0 0 15,0-1-15,-21 1 0,-1 21 16,1 0-16,0 0 0,0 0 16,0 0-16,0 0 0,-1 0 15,1 43-15,-21-22 0,21 0 0,0 21 16,-1 1-16,-20-1 0,21 0 15,0 1-15,0-1 0,-1 0 0,1 1 16,21-1-16,0 0 0,-21 1 0,21-22 16,0 21-16,0 0 0,0-20 0,0 20 15,0-21-15,0 0 0,21 0 16,0 1-16,1-1 0,-1-21 0,21 21 16,-21-21-16,22 0 0,-22 0 0,21 0 15,0 0-15,1 0 16,-1-21-16,0 21 0,1-21 0,-1-1 15,0 1-15,1 0 0,-1 0 0,0-21 16,-20 20-16,20 1 0,-21-21 16,0 21-16,0 0 0,1-22 0,-22 22 15,21 0-15,-21 0 0,0-22 0,0 22 16,0 0-16,0 0 0,-21 42 31,-1-21-15,1 21-16,21 0 0,-21 1 0,21-1 15,-21 21-15,21-21 0,0 0 16,0 22-16,0-22 0,0 0 16,0 0-16,0 0 0,0 1 0,0-1 15,21 0-15,-21 0 0,21-21 16,22 0-16,-22 0 0,0 0 0,0 0 16,21 0-16,-20 0 0,-1-21 0,0 21 15,21-21-15,-21 0 0,1-1 16,-1 1-16,0 0 0,0 0 0,0 0 15,0 0-15,-21-22 0,0 22 0,0-21 16,0 21-16,0-1 0,0-20 0,-21 21 16,0 0-16,0 0 0,0-1 15,0 1-15,-1 21 0,-20 0 0,21 0 16,0 0-16,-22 0 0,22 0 16,0 21-16,0 1 0,0-1 15,-22-21-15,43 21 0,-21 0 0,0 0 16,21 0-16,0 1 0,0-1 0,0 0 15,0 0-15,0 0 16,21-21-16,0 21 0,1-21 0,20 0 16,-21 0-16,21 0 0,1 0 0</inkml:trace>
  <inkml:trace contextRef="#ctx0" brushRef="#br0" timeOffset="138849.68">11451 9292 0,'0'0'0,"42"-106"16,-42 85 0,0 0-16,0 0 0,-21 21 15,0 0-15,0-21 0,0 21 16,0 0-16,-1 0 0,-20 0 0,21 21 16,-21-21-16,20 21 0,-20 0 0,21 0 15,-21 1-15,20-1 0,-20 21 0,21-21 16,0 22-16,0-22 15,-1 0-15,1 21 0,21-21 0,0 1 0,0 20 16,0-21-16,0 0 0,21 0 0,1 1 16,20-1-1,-21-21-15,0 0 0,22 0 0,-22 0 16,0 0-16,21 0 0,-21 0 0,22-21 16,-22 21-16,21-22 0,-21 1 15,1 0-15,-1 0 0,21 0 0,-21 0 16,-21-22-16,21 22 0,1-21 0,-1-1 15,-21 1-15,0 0 0,0-1 0,21 1 16,-21-21-16,21 20 0,-21 1 16,0 0-16,0-1 0,0 22 0,0 0 15,0 0-15,0 0 0,0 42 32,0 21-32,0-21 15,0 22-15,0-1 0,0 0 0,0 1 16,0-1-16,0 0 0,-21 1 15,21-1-15,0 0 0,-21 1 0,21-22 16,0 21-16,0-21 0,0 22 0,0-22 16,0 0-16,0 0 0,0 0 15,21 0-15,0-21 0,0 0 16,0 0-16,1 0 16,-1 0-16,0-21 0,0 21 0,0-21 15,0 0-15,1 21 0,-1-21 16,0 0-16,0-1 0</inkml:trace>
  <inkml:trace contextRef="#ctx0" brushRef="#br0" timeOffset="139654.22">11980 9292 0,'21'0'47,"1"0"-32,-1 0-15,0 0 16,0 0-16,0-21 0,0 0 0,1 21 16,-22-21-16,21 21 0,0-21 15,0 21-15,-21-22 0,0 1 16,0 0-16,0 0 0,0 0 16,0 0-1,-21 21-15,0 0 0,0 0 16,-1 0-16,1 21 0,0 0 0,0 0 15,0 0-15,0 0 0,-1 22 16,22-22-16,0 0 0,-21 21 0,21-20 16,-21-1-16,21 21 0,0-21 0,0 0 15,0 1-15,0-1 0,21 0 16,0 0-16,1-21 16,-1 21-16,0-21 0,0 0 0,0 0 15,22 0-15,-22 0 0,21 0 0,-21 0 16,22 0-16,-1-21 0,0 21 15,1-21-15,-22 0 0,21 0 0,0 21 16,1-22-16,-1 1 0,0 0 0,1 0 16,-1 0-16,0 0 0,-20-1 0,20-20 15,0 21-15,-21 0 0,1-22 16,-1 22-16,0 0 0,-21 0 0,0 0 16,0 0-16,-21 21 15,0 0 1,-1 0-16,1 21 0,0 0 0,-21-21 15,21 21-15,-1 0 0,-20 0 0,21 1 16,0-1-16,0-21 0,21 21 16,0 0-16,0 0 0,0 0 0,0 1 15,21-1 1,0-21-16,0 0 0,21 0 16,-20 0-16,-1 21 0,21-21 0,-21 0 15,0 0-15,1 0 0,-1 21 0,0-21 16,0 0-16,0 0 0,0 21 0,1-21 15,-1 0-15,-21 21 16,0 1 0,-21-22-16,-1 21 0,1-21 15,0 0-15,0 0 0,0 21 0,-22-21 16,22 0-16,-21 0 0,21 21 16,0-21-16,-1 0 0,1 0 0,0 0 15,0 21-15,0-21 0,0 0 0,-1 0 16,1 0-1,0 0-15,0 0 16,0 0 0,0 0-16</inkml:trace>
  <inkml:trace contextRef="#ctx0" brushRef="#br0" timeOffset="140469.32">4572 11049 0,'0'0'0,"0"-21"31,21 21-31,0-21 16,0 21-16,1 0 0,-1 0 0,21-21 15,-21 21-15,22 0 0,-1 0 16,-21-22-16,21 22 0,-20 0 0,20 0 16,-21 0-16,0-21 0,0 21 0,1 0 15,-44 0 17,1 0-17,0 0-15,0 0 0,-21 0 16,20 0-16</inkml:trace>
  <inkml:trace contextRef="#ctx0" brushRef="#br0" timeOffset="141009.49">4572 10986 0,'0'0'0,"-21"0"0,21 21 16,-21-21-16,21 21 0,-22 0 15,1 0-15,0 0 0,21 1 16,0-1-16,0 0 0,-21 0 15,21 21-15,-21-20 0,21-1 0,-21 0 16,21 0-16,0 0 0,0 0 0,0 1 16,-22-22-1,22 21-15,0-42 47,0-1-47,22 22 0,-22-21 16,21 21-16,0-21 0,0 21 0,0-21 15,0 21-15,1-21 0,20 21 16,-21 0-16,0 0 0,22 0 0,-22 0 16,21 0-16,-21 0 0,22 0 0,-22 21 15,0-21-15,21 21 0,-21 0 16,1 0-16,-22 22 0,21-22 0,-21 0 16,0 0-16,0 0 0,0 1 0,0 20 15,0-21-15,-21 0 0,21 0 16,-43 1-16,22-1 0,0-21 15,-21 21-15,20 0 0,-20 0 0,0-21 16,21 21-16,-22-21 0,1 0 16,0 0-16,20 0 0,-20 0 0,0 0 15,21 0-15,-1 0 0,-20 0 0,21 0 16,0 0-16,0-21 16,-1 21-16,22-21 15,0 0 16,22 21-31,-1-21 16,0 21-16,0 0 0,0-21 0,22 21 16</inkml:trace>
  <inkml:trace contextRef="#ctx0" brushRef="#br0" timeOffset="141265.95">5355 11472 0,'0'0'16,"21"0"-16,0 0 16,-21-21-16,0 0 15,0 0 1,-21 21 15,42 0 32</inkml:trace>
  <inkml:trace contextRef="#ctx0" brushRef="#br0" timeOffset="142518.78">7324 10922 0,'0'0'0,"0"-21"15,0 0-15,0 0 0,0-1 0,0 1 16,0 0-16,0 0 0,0 0 16,0 0-16,0-1 0,-22 1 0,1 0 15,21 0-15,-21 0 0,0 21 0,0 0 16,-22 0-16,22 0 0,0 0 15,-21 0-15,21 0 0,-22 21 0,22 0 16,-21 21-16,21-20 0,-22 20 0,22-21 16,0 21-16,-21 1 0,42 20 15,-22-20-15,1 20 0,21-21 0,0 22 16,0-1-16,0-20 0,0 20 0,0-20 16,0-1-16,0 0 15,0 1-15,21-1 0,1-21 0,-1 0 16,0 0-16,21 1 0,1-22 0,-22 0 15,21 0-15,0 0 0,22 0 16,-22-22-16,1 22 0,-1-21 0,0 0 16,22 0-16,-22 0 0,0 0 0,1-22 15,-1 22-15,0 0 0,1-21 16,-1 20-16,-21-20 0,0 21 0,1-21 16,-1 20-16,-21-20 0,0 21 15,0 0-15,0-22 0,0 22 0,-21 0 0,-1 0 16,1 0-16,-21 0 15,21 21-15,0 0 0,-1 0 0,1 0 16,-21 0-16,21 0 0,0 21 0,-1-21 16,1 21-16,0 21 0,0-21 15,0 22-15,21-22 0,0 21 0,-21 1 16,21-1-16,0-21 0,0 21 0,0-20 16,0 20-16,0-21 0,0 0 15,21 0-15,0-21 0,0 0 16,0 0-16,0 0 0,1 0 0,20 0 15,-21-21-15,21 0 0,-20 0 16,20 0-16,-21 0 0,21-1 16,-20 1-16,-1 0 0,0 0 0,0-21 0,0 20 15,-21 1-15,21-21 16,-21 21-16,0 0 0,0-1 0,0 1 16,0 0-16,0 42 31,0 0-31,-21 1 0,21 20 15,0-21-15,0 21 0,0-20 0,0 20 16,0-21-16,0 0 0,0 0 0,0 22 16,0-22-16,21 0 15,1-21-15,-1 0 0,0 0 0,0 0 16,0 0-16,22 0 0,-22 0 16,21 0-16,-21-21 0,22 0 15,-22 0-15,21-1 0,-21 1 0,0 0 16,1 0-16,-1-21 0,0 20 0,0 1 15,0-21-15,-21 21 0,0 0 0,0-22 16,0 22-16,0 0 0,0 0 16,0 0-16,0 42 31,0 0-31,0 0 0,0 21 16,-21 1-16,21-1 0,-21 0 0,21 1 15,0-1-15,0 22 0,-21-22 0,21 21 16,-21 1-16,21-22 0,0 22 15,0-1-15,0 1 0,0-1 16,0 1-16,0-1 0,0 1 0,0 20 16,0-41-16,0 20 0,0 1 0,0-22 15,0 0-15,0-20 0,0 20 16,0-21-16,0 0 0,0 0 0,0-42 31,0 0-15,21 0-16,-21 0 0,0 0 15,21-22-15,-21 22 0,0-21 0,0-1 16,0-20-16,0-1 0,0 22 0,21-21 16,-21-1-16</inkml:trace>
  <inkml:trace contextRef="#ctx0" brushRef="#br0" timeOffset="142805.6">8276 11599 0,'0'0'0,"0"-63"0,0 21 0,0-1 16,-21 1-16,21 0 0,0-1 0,0 22 15,0-21-15,0-1 0,0 22 16,21 0-16,0-21 0,0 21 0,1-1 15,-1 1-15,21 21 0,0-21 0,-20 21 16,20 0-16,0 0 0,1 0 0,-1 21 16,-21-21-16,21 21 15,-20 22-15,-1-22 0,0 0 0,-21 21 16,0-20-16,0 20 0,0-21 0,-21 0 0,-43 64 31,22-64-31,0 0 0,20 0 0,-20-21 16,21 22-16,-21-22 0,20 0 0,1 21 15,0-21-15,0 0 0,0 0 16,42-21 15,0 21-31,0-22 0,0 1 0,1 0 16,20 0-16,-21 0 0</inkml:trace>
  <inkml:trace contextRef="#ctx0" brushRef="#br0" timeOffset="143094.45">9144 10859 0,'0'0'0,"42"-127"32,-42 105-32,0 1 0,0 0 0,-21 21 31,21 21-31,-21 0 16,0 1-16,21-1 0,0 21 0,-21 0 15,-1-20-15,22 20 0,-21 0 0,21 1 16,-21 20-16,0-21 0,21 1 15,0-1-15,-21 22 0,21-22 16,0-21-16,-21 21 0,21-20 0,0 20 16,0-21-16,21 0 15,0-21-15,0 0 0,0 0 0,0 0 16,1 0-16,20 0 0,-21-21 0,0 21 16,0-21-16,1 0 0,-1 0 0,0-1 15,-21 1-15,0 0 0,21-21 16,-21 21-16</inkml:trace>
  <inkml:trace contextRef="#ctx0" brushRef="#br0" timeOffset="143274.6">8911 11070 0,'0'0'0,"-21"21"0,0-21 0,21 22 16,21-22-1,21 0 1,-21 0-16,1 0 0,-1 0 15,21 0-15,0-22 0,-20 22 0,20 0 16,0-21-16,-21 21 0,22-21 16,-22 21-16,21 0 0,-21-21 0</inkml:trace>
  <inkml:trace contextRef="#ctx0" brushRef="#br0" timeOffset="144014.28">9758 10880 0,'-64'-21'16,"43"21"0,0 0-16,0 0 15,0 21-15,-1-21 0,1 21 0,21 0 16,-21 0-16,0 22 0,21-22 0,-21 21 16,21-21-16,0 22 0,0-22 15,0 21-15,0 0 0,0-20 0,0-1 16,0 21-16,0-21 0,0 0 0,21-21 15,0 22-15,0-1 16,22-21-16,-22 0 0,0 0 0,21 0 16,-21 0-16,22 0 0,-22-21 0,21-1 15,1 22-15,-22-21 0,21 0 0,-21-21 16,22 21-16,-22-22 0,0 22 16,0-21-16,0-1 0,0 1 0,1 0 15,-22-1-15,0 1 0,0 0 0,0-22 16,0 22-16,0 0 0,0-1 15,0 1-15,0 21 0,0-22 0,0 22 16,0 42 0,0 1-16,0 20 15,0-21-15,0 21 0,0 1 16,0-1-16,0-21 0,-22 22 0,22-1 16,0 0-16,0 1 0,-21-22 0,21 21 15,-21 0-15,21-20 0,0 20 16,0-21-16,0 0 0,0 0 0,-21 1 15,21-1-15,0-42 32,0-1-17,0 1-15,0 0 0,21 0 0,-21 0 16,21-22-16,0 22 0,1 0 16,-1-21-16,21 21 0,-21-1 0,22 1 15,-22 0-15,21 0 0,-21 0 0,22 21 16,-22 0-16,21 0 0,-21 0 15,0 0-15,22 0 0,-43 21 16,21 0-16,0 0 0,-21 0 0,21 1 16,-21-1-16,0 0 0,0 0 0,0 21 15,0-20-15,0-1 0,0 0 16,-21 0-16,0 0 0,0 0 0,21 1 16,-21-22-16,-1 21 0,65-42 62,-22-1-62,0 22 0,21-21 16,1 21-16</inkml:trace>
  <inkml:trace contextRef="#ctx0" brushRef="#br0" timeOffset="144566.6">11345 11028 0,'0'0'0,"0"-106"31,0 85-31,0 0 0,-21 0 0,0-22 0,0 43 16,0-21-16,-1 0 0,1 0 15,0 21-15,0 0 0,0 0 0,0 0 16,-1 0-16,1 0 0,-21 21 16,21 0-16,0 0 0,-1 0 0,1 1 15,-21-1-15,21 21 0,0-21 16,-1 22-16,1-22 0,0 21 0,21 0 15,-21-20-15,21 20 0,0 0 0,0-21 16,0 1-16,0-1 0,0 0 0,0 0 16,21 0-16,0-21 0,0 0 15,1 0-15,20 0 0,-21 0 0,21 0 16,1 0-16,-22-21 0,21 21 0,-21-21 16,22 0-16,-22 0 0,21-1 15,-21-20-15,1 21 0,20 0 0,-21 0 16,-21-22-16,21 22 0,-21-21 15,21 21-15,-21-1 0,0 1 0,0 0 16,0 42 15,0 0-31,-21 1 0,21-1 0,-21 0 16,21 0-16,-21 21 0,21-20 16,0-1-16,0 0 0,0 0 0,0 0 15,0 0-15,0 1 0,21-1 0,0-21 16,0 0-16,1 0 0,-1 0 0,0 0 15,0 0-15,0 0 16,0 0-16,1 0 0,-1 0 0,21-21 0,-21-1 16,0 22-16,1-21 0,-1 0 0,0 0 15,0 21-15,0-21 0,0 0 16,-21-1-16,22 22 16</inkml:trace>
  <inkml:trace contextRef="#ctx0" brushRef="#br0" timeOffset="145641.35">4741 12869 0,'0'-21'16,"0"0"-1,0 0 1,-21 21 0,0 0-16,0 0 0,0 0 15,-1 21-15,1-21 0,-21 21 0,21 0 16,-22 22-16,22-22 0,0 21 0,-21 1 16,21-1-16,-1 0 15,1 1-15,0-1 0,0 0 0,21 1 16,0-1-16,0 0 0,0 1 15,0-1-15,0-21 0,0 21 0,0-20 16,21-1-16,-21 0 0,42 0 0,-20-21 16,-1 0-16,21 21 0,0-21 15,1 0-15,-22 0 0,21 0 0,1-21 16,-1 0-16,0 21 0,1-21 16,-22 0-16,0-1 0,21 1 0,-42 0 15,21 21-15,-21-21 0,0 0 0,0 0 16,0-1-16,0 1 0,-21 0 15,0 0-15,0 21 0,-21-21 16,20 21-16,-20 0 0,0 0 0,21 0 16,-22 0-16,22 0 0,-21 0 15,21 21-15,-1-21 0,-20 21 0,21 0 16,21 0-16,-21 1 0,21 20 16,-21-21-16,21 0 0,0 0 0,0 1 15,0 20-15,0-21 0,0 0 16,0 0-16,21 1 0,0-22 15,0 0-15,0 0 0,0 0 0,1 0 16,-1 0-16,21 0 0,-21-22 0,22 22 16</inkml:trace>
  <inkml:trace contextRef="#ctx0" brushRef="#br0" timeOffset="146002.14">5313 13272 0,'0'21'31,"0"0"-15,0-42 31,21 21-47,-21-21 15,0-1 1,-21 22-16,0 0 0,-1 0 16,1 0-16,0 0 15,21 22 1,-21-1-16,21 0 16,21-21 15,0 0-31,0 0 15,1 0-15,-1-21 16,0 21-16</inkml:trace>
  <inkml:trace contextRef="#ctx0" brushRef="#br0" timeOffset="150581.73">7027 12742 0,'-21'0'16,"21"-21"-16,-21 21 15,21-21-15,0 0 0,-21 21 16,21-21-16,-21 21 16,21 21-1,0 0-15,0 0 0,0 22 16,0-1-16,0 0 0,0 22 16,0-22-16,0 22 0,0-22 0,0 21 15,0-20-15,0-1 0,0 0 0,0 1 16,0-1-16,0-21 0,-22 22 15,22-22-15,0 0 0,0 0 0,0 0 16,-21 0-16,21 1 0,0-44 47,0 1-47,21 0 0,-21 0 16,22 0-16,-1 0 0,0-1 15,0 1-15,0-21 0</inkml:trace>
  <inkml:trace contextRef="#ctx0" brushRef="#br0" timeOffset="150837.57">7408 12742 0,'0'0'0,"21"-21"15,-21 0-15,0 0 0,0 0 16,0 42 0,0 0-16,0 0 0,0 22 15,0-1-15,0 0 0,0 1 16,0-1-16,0 0 0,0 22 0,0-22 15,-21 0-15,21 1 0,-21-1 0,21 0 16,0-20-16,0 20 0,0-21 16,-21 21-16,21-20 0,0-1 0,0 0 15,0 0-15,0-42 47,-21 21-47,0-21 16</inkml:trace>
  <inkml:trace contextRef="#ctx0" brushRef="#br0" timeOffset="151037.46">7006 13293 0,'0'0'0,"-21"0"0,0 0 0,0 0 16,42 0 15,0 0-31,0 0 0,0 0 16,0 0-16,1 0 0,-1 0 0,21-21 15,-21 21-15,22-22 0,-22 22 16,0 0-16,21-21 0,-21 21 16,22 0-16,-22 0 0,0-21 0,0 21 15,0 0-15,1-21 0,-1 21 0</inkml:trace>
  <inkml:trace contextRef="#ctx0" brushRef="#br0" timeOffset="151909.96">8064 13187 0,'0'0'15,"22"-21"-15,-1 21 0,-21-21 0,0-1 16,0 1-16,0 0 16,0 0-16,0 0 0,0 0 15,0-1-15,0 1 0,-21 21 16,21-21-16,-22 0 0,1 0 15,0 21-15,0-21 0,0 21 0,-22 0 16,22 0-16,0 0 0,0 0 0,-21 21 16,20 0-16,1 0 0,0 0 15,0 22-15,0-1 0,0-21 0,21 21 16,0 1-16,-22-1 0,22-21 0,0 22 16,0-22-16,0 21 0,0-21 15,0 0-15,22 1 0,-22-1 16,21-21-16,0 0 0,0 21 0,0-21 15,0 0-15,1 0 0,-1 0 0,0-21 16,21 21-16,-21-21 0,1-1 16,-1 1-16,0 0 0,0 0 0,0 0 15,0 0-15,1-1 0,-1 1 0,-21-21 16,0 21-16,21-22 0,-21 22 16,0-21-16,21 21 0,-21-22 0,0 22 15,0 0-15,0 42 31,0 0-31,0 22 16,0-22-16,0 0 16,0 21-16,0-20 0,0-1 0,0 21 15,0-21-15,0 0 0,0 1 0,0-1 16,0 0-16,0 0 0,0 0 0,21-21 16,0 0-16,1 21 0,-1-21 15,0 0-15,0 0 0,0 0 16,22-21-16,-22 21 0,0-21 0,0 0 15,0 0-15,22 21 0,-22-21 16,0-1-16,0-20 0,0 21 0,0 0 16,1 0-16,-22-22 0,21 22 0,-21 0 15,0 0-15,0 0 0,0-1 16,0 1-16,-21 21 16,-1 0-16,1 0 15,21 21 1,0 1-1,21-22-15,1 21 16,-1 0-16,0-21 0,0 21 16,-21 0-16,21-21 0,0 21 0,1 1 15,-1-1-15,0-21 0,-21 21 0,21 0 16,-21 0-16,21 0 0,-21 1 16,0-1-16,0 0 0,0 0 15,0 0-15,21-21 47,1 0-47,-1 0 0,0 0 0,0 0 16,21 0-16,1-21 0,-22 0 15,21 21-15,1-21 0</inkml:trace>
  <inkml:trace contextRef="#ctx0" brushRef="#br0" timeOffset="152994.73">9588 13060 0,'0'-21'0,"0"42"0,0-63 0,0 20 16,0 1-16,-21 0 0,0 0 16,21 0-16,-21 0 0,0 21 0,0-22 15,-22 22-15,22 0 0,0 0 0,0 0 16,0 0-16,-1 0 0,-20 0 16,21 22-16,0-1 0,0 0 0,-1 21 15,1-21-15,0 22 0,0-22 0,21 21 16,0-21-16,-21 22 0,21-22 15,0 0-15,0 21 0,0-20 0,0-1 16,21 0-16,-21 0 0,21-21 16,0 0-16,0 21 0,1-21 15,-1 0-15,21 0 0,-21 0 0,0 0 16,22-21-16,-22 21 0,0-21 16,0 0-16,22 0 0,-22-1 15,0 1-15,0 0 0,0-21 0,0 21 16,1-22-16,-1 1 0,-21 0 0,0-1 15,21-20-15,-21 20 0,21-20 16,-21 21-16,0-1 0,0 1 0,0 0 16,0 20-16,0-20 0,0 21 0,0 0 15,0 42 1,-21 0 0,21 0-16,-21 0 0,21 22 0,0-1 15,0 0-15,-21 1 0,21 20 0,-22-20 16,22-1-16,0 21 15,0-20-15,0-1 0,0 0 0,0-20 16,0 20-16,0-21 0,0 21 0,0-20 16,0-1-16,22 0 15,-1 0-15,0-21 0,0 0 0,21 0 16,-20 0-16,-1 0 0,21 0 0,-21 0 16,0-21-16,22 0 0,-22 0 15,0 21-15,0-22 0,22 1 0,-43-21 16,21 21-16,0 0 0,0-22 0,0 22 15,-21 0-15,0 0 0,21 0 16,-21-1-16,22 1 0,-22 42 31,0 1-15,0-1-16,0 0 0,0 0 0,0 0 16,0 0-16,0 1 0,0 20 0,0-21 15,0 0-15,0 0 0,0 1 16,0-1-16,0 0 15,21-21-15,0 0 0,0 0 0,0 0 16,0 0-16,1 0 0,-1 0 0,0-21 16,0 21-16,0-21 0,0-1 15,-21 1-15,22 0 0,-1 0 16,0 0-16,0 0 0,-21-22 0,21 22 16,-21 0-16,0 0 0,21 0 15,1-1-15,-1 22 16,-21 22-1,0-1-15,0 0 16,0 0-16,0 0 0,0 0 0,0 1 16,0-1-16,0 0 0,0 0 0,0 0 15,0 0-15,0 1 0,0-1 16,21 0-16,0-21 0,0 0 16,22 0-16,-22 0 0,0 0 0,0 0 15,21 0-15,-20 0 0,20-21 0,-21 0 16,21-1-16,-20 1 15,-1 0-15,0 0 0,0 0 0,-21 0 16,0-22-16,0 22 0,0 0 0,0-21 16,0 20-16,0 1 0,0 0 15,0 0-15,0 0 0,-21 0 0,0 21 16,0 0 0,-1 0-1,22 21 1</inkml:trace>
  <inkml:trace contextRef="#ctx0" brushRef="#br0" timeOffset="153593.93">11769 12954 0,'0'0'0,"-22"-21"15,1 21-15,21-21 0,-21 0 16,21-1 0,0 1-16,0 0 0,0 0 0,-21 21 15,21-21-15,-21 0 0,21-1 0,0 1 16,-21 21-16,-1-21 15,1 21-15,0 0 0,0 21 16,0 0-16,0 1 0,21-1 0,-22 21 16,1-21-16,0 22 0,0-1 15,0 0-15,0 1 0,-1-22 0,1 21 16,0-21-16,21 22 0,0-22 0,0 0 16,0 0-16,0 0 0,0 0 15,21-21-15,0 22 0,1-22 16,-1 0-16,0 0 0,21 0 15,-21 0-15,1-22 0,-1 22 16,21-21-16,-21 0 0,0 0 0,1 0 16,-1 0-16,0-1 0,0 1 0,0 0 15,-21-21-15,0 21 0,0-22 0,0 1 16,0 21-16,0 0 0,0-1 16,0 1-16,0 42 31,0 1-31,0 20 0,0-21 15,0 21-15,0-20 0,0 20 16,0-21-16,0 0 0,0 22 0,21-22 0,1 0 16,-22 0-16,21 0 15,0 0-15,0-21 0,0 22 0,0-22 16,1 0-16,-1 0 0,0 0 0,21 0 16,-21 0-16,1 0 0,-1 0 0,0-22 15,0 1-15,0 21 0,0-21 16,1 0-16</inkml:trace>
  <inkml:trace contextRef="#ctx0" brushRef="#br0" timeOffset="153985.71">12171 12996 0,'0'-21'16,"0"42"-16,0-63 0,0 21 0,0 0 0,0 0 15,0-1-15,0 1 0,0 0 0,0 0 16,0 0-16,21 21 0,0-21 16,0 21-16,0 0 0,1 0 15,-1 0-15,0 0 0,0 0 0,0 0 16,22 0-16,-22 21 0,0 0 15,0 0-15,0 0 0,0 0 0,1 22 16,-22-22-16,0 21 0,0-21 0,0 1 16,0 20-16,0-21 0,0 0 15,0 0-15,0 1 0,-22-1 0,1 0 16,0 0-16,0-21 16,0 0-16,21-21 31,0 0-31,0 0 15,0-1-15,0 1 0,21-21 0,0 21 16,-21 0-16,21-22 0,0 22 16,-21 0-16,22-21 0,-1 20 0,0 1 15,0 0-15,0 0 0,-21 0 0,21 21 16,1-21-16,-1 21 0,0 0 16,0 0-16,0 0 15,0 0-15,1 0 0,-1 0 16,0 21-1</inkml:trace>
  <inkml:trace contextRef="#ctx0" brushRef="#br0" timeOffset="154333.51">12890 12933 0,'0'0'0,"0"21"0,22-21 16,-1 0-1,0 0-15,0 0 16,0 0-16,0-21 0,1 0 15,-1 21-15,0-21 0,0-1 16,21 1-16,-20 21 0,-22-21 0,21 0 16,-21 0-16,0 0 0,0-1 0,0 1 15,0 0-15,-21 21 16,-1 0-16,1 0 0,0 0 0,0 0 16,-21 0-16,20 21 0,1 0 15,-21 1-15,21 20 0,0-21 0,-1 0 16,1 22-16,0-22 0,21 21 15,0-21-15,0 22 0,0-22 0,0 0 16,0 0-16,0 0 0,0 0 0,0 1 16,21-1-16,0-21 0,1 21 15,-1-21-15,0 0 0,0 0 0,0 0 16,0 0-16,1 0 0,-1 0 0,0 0 16,0 0-16,0-21 0,22 21 15,-22-21-15,0-1 0</inkml:trace>
  <inkml:trace contextRef="#ctx0" brushRef="#br0" timeOffset="154993.54">14266 12806 0,'0'0'0,"-21"0"0,-21 0 31,21 0-31,21-21 0,0 0 16,0-1-16,0 1 0,0 0 16,0 0-16,21 21 0,0-21 15,0 0-15,0 21 0,0 0 0,22-22 16,-22 22-16,0 0 0,21 0 15,-20 0-15,20 22 0,-21-1 0,21 0 16,-20 0-16,-1 21 0,0-20 0,0 20 16,-21 0-16,0 1 0,0-1 15,0-21-15,0 21 0,0 1 0,0-22 16,-21 0-16,0 0 0,0 0 0,-1 1 16,22-1-16,0 0 15,-21-21-15,0 0 0,21-21 16,0 0-1,0-1-15,0 1 0,21 0 16,-21-21-16,21 21 0,1-22 0,-1 1 16,0 21-16,0-22 0,0 1 0,0 0 15,1-1-15,-1 22 0,0 0 16,0-21-16,0 21 0,22 21 0,-22-22 16,0 1-16,0 21 0,0 0 15,0 0-15,1 0 16,-1 21-1,0 1-15,-21-1 16</inkml:trace>
  <inkml:trace contextRef="#ctx0" brushRef="#br0" timeOffset="155357.68">15176 12954 0,'22'0'0,"-1"0"16,0 0-16,0 0 15,0-21-15,0 21 0,1-21 16,-1 0-16,-21-1 0,21 1 16,0 0-16,0 0 0,0 0 0,-21-22 15,0 22-15,0 0 0,0 0 0,0 0 16,-21 21 0,0 0-1,-21 0-15,21 0 0,-1 21 0,1 0 16,-21 0-16,21 0 0,0 22 15,-1-22-15,1 21 0,0-21 0,21 22 16,-21-22-16,21 21 0,0-21 0,0 1 16,0-1-16,0 0 0,42 0 15,-42 0-15,43-21 0,-22 0 0,0 0 16,21 0-16,-21 0 0,22 0 0,-1 0 16,-21 0-16,22 0 0,-1-21 15,-21 0-15,21 0 0,1 0 0,-22-1 16,0 1-16,21-21 0,-20 21 0,-1-22 15</inkml:trace>
  <inkml:trace contextRef="#ctx0" brushRef="#br0" timeOffset="155609.39">15960 12446 0,'0'0'0,"0"-42"0,0-22 16,0 43-16,0 0 16,0 42-1,-22 0-15,22 0 0,-21 1 16,0 20-16,21-21 0,0 21 0,-21 1 15,21-1-15,-21 0 0,0 1 16,21-1-16,0 0 0,0 1 16,0-22-16,-22 21 0,22 1 0,0-22 15,0 0-15,0 0 0,0 0 0,0 0 16,0 1-16,0-1 0,22-21 16,-1 0-16,0 0 0,0 0 15,0 0-15,0 0 0,22 0 0,-1 0 16,0-21-16,1 21 0,-1-22 15</inkml:trace>
  <inkml:trace contextRef="#ctx0" brushRef="#br0" timeOffset="156581.85">16700 12764 0,'0'0'0,"0"-22"0,0-83 31,0 83-31,0 1 0,-21 0 0,0 0 16,0 21-16,0 0 0,0-21 0,-1 21 15,1 0-15,0 0 0,-21 0 0,21 21 16,-1 0-16,-20 0 0,21 0 16,0 1-16,-22 20 0,22-21 0,0 21 15,0 1-15,0-22 0,21 21 0,0 1 16,0-22-16,0 0 0,0 21 16,0-21-16,0 1 0,0-1 0,21-21 15,0 21-15,0-21 0,0 0 16,1 0-16,20 0 0,-21 0 15,0 0-15,22 0 0,-22-21 0,0 21 16,21-21-16,-21-1 0,1 1 0,-1 0 16,0 0-16,0-21 0,-21 20 15,21-20-15,-21 0 0,21 21 0,-21-22 16,0 22-16,0-21 0,0 21 0,0-1 16,0 44 15,0-1-31,0 21 0,0-21 15,0 0-15,0 22 0,0-1 16,0-21-16,0 22 0,0-22 16,0 0-16,0 21 0,0-21 0,0 1 15,22-1-15,-1-21 0,0 21 16,0-21-16,0 0 0,0 0 0,22 0 16,-22 0-16,0 0 0,0 0 0,0 0 15,1-21-15,20 0 0,-21-1 16,0 1-16,0 0 0,1 0 0,-1-21 15,-21 20-15,21-20 0,0 0 0,-21-1 16,0 1-16,21-21 0,-21 20 16,21 1-16,-21 0 0,22-1 0,-22 1 15,0 0-15,0 20 0,0 1 0,0 0 16,0 42 15,0 0-31,0 1 0,0-1 0,-22 21 16,1-21-16,21 22 0,0-1 15,0 0-15,-21-21 0,21 22 0,0-1 16,0 0-16,0 1 0,0-1 0,0 0 16,0-20-16,0 20 0,21-21 15,-21 0-15,21 0 0,1 1 0,-1-1 16,0 0-16,0-21 0,0 0 0,22 0 16,-22 0-16,0 0 0,21 0 15,-21 0-15,22 0 0,-22-21 0,21 0 16,-21-1-16,22 1 0,-22 0 15,21 0-15,-21 0 0,1-22 16,-1 22-16,0-21 0,-21 0 0,0 20 16,21 1-16,-21 0 0,0 0 0,0 0 15,-21 21 1,0 0-16,0 21 0,21 0 16,-22 0-16,1 0 0,21 1 0,-21-1 15,21 21-15,0-21 0,0 0 16,0 22-16,0-22 0,0 0 15,0 0-15,0 0 0,0 1 0,0-1 0,21-21 16,0 21-16,1 0 0,-1-21 16,0 0-16,0 0 0,0 0 15,0 0-15,1 0 0,-1 0 0,0 0 16,21 0-16,-21 0 0,1 0 0,20 0 16,0 0-16,-21-21 0,22 21 15,-1-21-15,0 0 0</inkml:trace>
  <inkml:trace contextRef="#ctx0" brushRef="#br0" timeOffset="157201.5">18690 12721 0,'0'0'0,"21"-21"0,-21 0 15,0-21-15,0 20 0,0 1 0,0 0 16,0 0-16,-21 21 0,0-21 16,0 21-16,0 0 15,-1 0-15,1 0 0,-21 0 16,21 21-16,0-21 0,-22 21 0,22 0 15,0 0-15,-21 1 0,20 20 0,1-21 16,0 21-16,0 1 0,0-22 16,0 21-16,21-21 0,0 1 0,0 20 15,0-21-15,0 0 0,0 0 0,0 1 16,0-1-16,21-21 0,0 0 16,0 21-16,21-21 0,-20 0 0,20 0 15,0 0-15,-21 0 0,22-21 0,-1 21 16,0-21-16,-20-1 0,20 1 15,-21 0-15,21 0 0,-20-21 16,-1-1-16,0 1 0,0 0 0,0-1 16,0 1-16,-21-22 0,22 22 15,-1-21-15,-21-1 0,21 22 0,-21-22 16,21 1-16,-21 20 0,21 1 0,-21 0 16,0 21-16,0-22 0,0 22 15,0 0-15,0 42 31,0 0-31,0 0 0,-21 1 16,0 20-16,21-21 0,0 21 0,-21 1 16,0-1-16,-1 0 0,22 1 0,0-1 15,-21 0-15,0 22 0,21-22 16,-21 1-16,21-1 0,-21 0 0,21-21 16,0 22-16,0-1 0,0-21 15,0 0-15,0 1 0,0-1 0,21 0 16,0 0-16,0 0 0,0-21 0,1 0 15,-1 0-15,0 0 0,21 0 16,-21 0-16,22 0 0,-22 0 0,21 0 16,-21-21-16,22 0 0,-22 21 0,21-21 15,-21 0-15,1-1 16,20 1-16,-21 21 0,0-21 0,0 0 16,1 0-16,-1 21 0,0-21 0,-21-1 15,0 1-15</inkml:trace>
  <inkml:trace contextRef="#ctx0" brushRef="#br0" timeOffset="157562.29">17187 12383 0,'0'0'16,"-42"0"-16,0 0 0,20 0 0,44 0 31,-1 0-31,0 0 0,21 0 0,1 0 16,-1 0-16,0 0 0,1 0 15,-1 0-15,0 0 0,1 0 0,-1 0 16,0 0-16,1 0 0,-1 0 15,-21 0-15,0 0 0,0 0 0,1 0 16,-1 0-16,0 0 16,0 0 15</inkml:trace>
  <inkml:trace contextRef="#ctx0" brushRef="#br0" timeOffset="189037.19">4657 14393 0,'0'0'0,"-22"0"0,1-21 15,0 21-15,0 0 0,0-21 16,0 21-16,-1 0 16,22 21 15,0 0-31,0 1 16,22-1-16,-22 0 0,21-21 0,0 21 15,0 0-15,0-21 0,22 21 16,-22-21-16,0 0 0,21 0 0,-21 0 15,22 0-15,-22 0 0,21 0 16,-21 0-16,22 0 0,-22-21 0,21 0 16,-21 21-16,1-21 0,-1 0 15,0 0-15,0-1 0,-21 1 16,21 0-16,-21 0 0,0 0 0,0 0 16,0-1-16,0 44 46,-21-1-46,21 21 0,-21-21 16,21 22-16,0-1 0,-21 0 0,21 1 16,-21-1-16,21 0 0,-22 22 15,22-22-15,0 0 0,-21 1 0,21-1 16,-21 0-16,21 1 0,-21-22 16,21 21-16,0-21 0,0 22 0,0-22 15,-21 0-15,21 0 0,0-42 63,0 0-63,0 0 15,0 0-15,0-1 0</inkml:trace>
  <inkml:trace contextRef="#ctx0" brushRef="#br0" timeOffset="189313.06">4720 14880 0,'0'0'0,"-21"0"0,0 0 0,0 0 15,21 21 1,21-21 0,0 0-16,0 0 15,0 0-15,0 0 0,1 0 16,-1 0-16,21 0 0,-21 0 0,22-21 15,-22 21-15,0 0 0,21 0 0,-21-21 16,1 21-16,-1 0 0,0 0 16,0 0-16,0 0 15,-21-21 1,21 21 0</inkml:trace>
  <inkml:trace contextRef="#ctx0" brushRef="#br0" timeOffset="189637.79">5630 14774 0,'0'0'0,"21"0"16,1 0-1,-1-21 1,0 21-16,-21-21 0,0 0 31,0 0-31,-21 21 16,0 0 0,-1 0-16,1 0 15,0 0-15,21 21 0,-21-21 16,21 21-16,-21-21 0,0 21 15,-1 0 1,44-21-16,-1 0 16</inkml:trace>
  <inkml:trace contextRef="#ctx0" brushRef="#br0" timeOffset="190314">7154 14647 0,'0'0'0,"-21"-42"16,21 21 0,0 0-16,0 0 0,0-1 15,0 1-15,0 0 0,21 0 16,-21 0-16,21 0 0,1-1 0,-22 1 16,0-21-16,0 21 0,21 0 0,-21-1 15,21 1-15,-21 0 0,0 0 16,0 0-16,0 0 0,0-1 15,-21 22 17,21 22-32,0-1 15,0 0-15,0 0 16,0 21-16,0 1 0,0-1 0,0 0 16,0 1-16,0 20 0,0-20 0,0-1 15,0 21-15,0-20 0,0-1 16,0 0-16,0 1 0,21-1 0,-21 0 15,0-20-15,0 20 0,0 0 0,0-21 16,0 1-16,0 20 0,0-21 16,0 0-16,0 0 0,-21 1 0,0-22 15,-1 21-15,1-21 0,0 21 16,0-21-16,-21 0 0,-1 0 16,22 0-16,-21 0 0,-1 0 0,1-21 15,-21 0-15,20 21 0,1-22 16,0 1-16,20 0 0,-20 21 0,21-21 15,-21 0-15,20 0 0,22-1 16,-21 22-16,21-21 16,0 0-1,21 21-15,1 0 0,-1 0 16,0 0-16,0-21 0,0 21 0,22 0 16,-22 0-16</inkml:trace>
  <inkml:trace contextRef="#ctx0" brushRef="#br0" timeOffset="191709.01">8657 14923 0,'0'-22'0,"85"-62"31,-85 63-31,21-1 16,-21 1-16,0 0 0,0 0 16,0 0-16,0 0 0,0-1 0,0 1 15,0-21-15,-21 21 0,0 0 16,-1-1-16,1 1 0,-21 0 0,21 0 16,-22 0-16,1 21 0,21 0 15,-21 0-15,-1 0 0,22 21 16,-21 0-16,21 0 0,-22 0 0,22 22 15,-21-1-15,21 0 0,-1 1 0,1-1 16,0 0-16,0 1 0,21-22 16,0 21-16,0 1 0,0-22 0,0 21 15,0-21-15,0 0 0,21 1 16,0-1-16,0-21 0,1 0 0,-1 0 16,21 0-16,-21 0 0,22 0 15,-22 0-15,21-21 0,0-1 0,-20 1 16,20 0-16,0 0 0,1 0 0,-22 0 15,21-1-15,-21-20 0,22 21 16,-22-21-16,0 20 0,0-20 16,0 21-16,-21 0 0,0 0 0,21-1 15,-21 1-15,0 0 0,0 42 32,0 0-32,-21 1 15,21 20-15,-21-21 0,21 0 0,0 22 16,-21-22-16,21 21 0,0-21 0,0 22 15,0-22-15,0 0 16,0 0-16,21 0 0,-21 0 0,21-21 16,22 0-16,-22 22 0,0-22 0,21 0 15,1 0-15,-22 0 0,21-22 16,0 1-16,1 21 0,-22-21 0,21 0 16,1 0-16,-22 0 0,0-1 0,0 1 15,21 0-15,-42-21 0,22 21 16,-22-1-16,0 1 0,21 0 0,-21 0 15,0 0-15,0 0 0,0-1 16,-21 44 0,21-1-16,0 0 15,-22 0-15,22 0 16,0 0-16,0 1 0,0 20 0,0-21 16,0 21-16,0-20 0,0-1 0,0 21 15,0-21-15,0 0 0,0 1 16,0-1-16,0 0 0,0-42 47,0 0-47,0-1 15,0 1-15,0 0 0,0 0 0,0 0 16,0 0-16,0-22 0,0 22 16,0 0-16,0-21 0,0 20 0,22 1 15,-1 0-15,0-21 0,0 42 16,-21-21-16,21 21 0,0 0 15,1 0-15,-1 0 0,0 0 0,0 21 16,0 0-16,0 0 0,1 0 16,-1 0-16,0 1 0,0-1 0,0 0 15,-21 21-15,21-21 0,-21 1 0,22-1 16,-22 0-16,0 0 0,0 0 16,0 0-16,0 1 15,0-44 16,0 1-31,0 0 16,0 0-16,0 0 16,0 0-16,0-1 0,0-20 15,0 21-15,21-21 0,0 20 0,0-20 16,0 21-16,0 0 0,1 0 16,20-1-16,-21 1 0,21 21 0,1 0 15,-22 0-15,21 21 0,-21 1 0,22-1 16,-22 0-16,0 0 0,0 21 15,0-20-15,1 20 0,-22-21 0,0 21 16,0-20-16,0 20 0,0-21 0,0 0 16,0 22-16,-22-22 0,1 0 15,21 0-15,0 0 0,0-42 32,0 0-32,21 21 15,1-21-15,20 21 0</inkml:trace>
  <inkml:trace contextRef="#ctx0" brushRef="#br0" timeOffset="192361.92">11282 14626 0,'0'0'0,"0"-21"0,0 0 15,0 0-15,0 0 0,0-1 16,21 22-1,-21 22 1,21-1-16,-21 21 0,0-21 16,0 22-16,21-22 0,-21 21 15,0-21-15,0 22 0,0-22 0,0 21 16,0-21-16,0 22 0,0-22 0,0 0 16,0 0-16,0 0 0,0 0 15,0 1-15,-21-1 0,21-42 31,0-1-15,0 1-16,0 0 0,0 0 16,0 0-16,0 0 0,0-22 15,0 22-15,0-21 0,0 21 16,21-22-16,0 1 0,1 21 0,-1-22 16,0 22-16,21-21 0,-21 21 15,22 21-15,-1-21 0,-21 21 0,22 0 16,-1 0-16,0 21 0,-21 0 0,22 0 15,-22 0-15,21 22 0,-42-22 16,21 21-16,-21-21 0,0 22 0,0-22 16,0 21-16,0-21 0,0 22 15,-21-22-15,0 0 0,21 0 0,-21 0 16,0 0-16,0 1 0,42-44 47,0 1-47,21 0 15,-21 21-15,1-21 0</inkml:trace>
  <inkml:trace contextRef="#ctx0" brushRef="#br0" timeOffset="192805.66">12361 14520 0,'0'0'16,"0"-21"-16,-21 21 15,0 0-15,21 21 16,-21 1-16,0-1 0,-1 0 0,22 0 16,-21 21-16,0 1 15,0-22-15,21 21 0,-21 1 0,21-22 16,-21 21-16,21-21 0,0 22 0,0-22 16,0 21-16,0-21 0,0 0 15,21 1-15,0-1 0,0-21 16,21 0-16,-20 0 0,-1 0 0,0 0 15,21 0-15,-21-21 0,1 21 16,-1-22-16,0 1 0,0 0 0,0 0 16,0 0-16,-21 0 0,0-1 0,0-20 15,0 0-15,0 21 0,0-22 16,0 1-16,-21 21 0,0-22 0,0 22 16,0-21-16,0 21 0,-1 21 15,-20-21-15,21 21 0,0 0 16,0 0-16,-1 0 0,1 21 0,0-21 15,0 21-15,0 0 0,21 0 16,-21 0-16,21 1 0,0-1 16,0 0-16,21-21 0,0 0 15,0 0-15,0 0 0,0 0 0,22 0 16,-22 0-16,21 0 0</inkml:trace>
  <inkml:trace contextRef="#ctx0" brushRef="#br0" timeOffset="193109.49">12954 14245 0,'0'0'0,"0"-21"0,0 0 0,0 0 15,0 0-15,0-1 0,-21 22 32,21 22-32,0-1 0,0 21 15,-21-21-15,21 43 0,-22-22 0,22 0 16,0 22-16,0-1 0,-21-20 0,21 20 15,-21-20-15,21-1 16,0 21-16,0-20 0,0-22 0,0 21 16,0 1-16,0-22 0,0 0 0,0 21 0,0-21 15,21 1 1,0-1-16,1-21 0,-1 0 16,0 0-16,0 0 0,0 0 15,0-21-15,1 21 0,-1-22 16,0 1-16,0 0 0,0 0 0,-21 0 15,21-22-15</inkml:trace>
  <inkml:trace contextRef="#ctx0" brushRef="#br0" timeOffset="193337.55">12806 14647 0,'0'0'0,"-21"0"0,-1-21 0,1 21 16,21-21 15,21 21-31,1 0 0,-1 0 16,0 0-16,0-21 0,0 21 0,0 0 15,22 0-15,-22 0 0,21 0 16,-21 0-16,1-21 0,20 21 0,-21 0 16,0 0-16,0 0 0,1-43 15,-1 43-15,0 0 0</inkml:trace>
  <inkml:trace contextRef="#ctx0" brushRef="#br0" timeOffset="193965.19">14393 14605 0,'0'-21'0,"0"0"0,0 0 16,0-1-16,0 1 0,0 0 16,0 0-16,0 0 0,0 0 0,21 21 15,-21-22-15,22 1 16,-1 0-16,0 21 0,0 0 0,0 0 16,0 0-16,1 0 0,20 0 0,-21 0 15,0 21-15,0 0 0,22 1 16,-22 20-16,0-21 0,0 21 0,0 1 15,-21-1-15,0 0 0,22 1 16,-22-22-16,0 21 0,0 1 0,0-22 16,-22 0-16,1 21 0,0-21 0,0 1 15,0-1-15,0-21 16,-1 0 0,22-21-1,0-1-15,0 1 16,0 0-16,22 0 0,-1 0 0,-21-22 15,21 22-15,0-21 0,0 0 0,0 20 16,1-20-16,-1 0 0,0-1 16,0 22-16,0 0 0,0 0 0,1 0 15,-1 0-15,0 21 0,0 0 16,0 0-16,0 0 16,1 0-16,-1 21 15,0 0-15,0-21 16</inkml:trace>
  <inkml:trace contextRef="#ctx0" brushRef="#br0" timeOffset="194434.93">15452 14457 0,'0'0'16,"0"-21"-16,0 0 0,0-1 15,-22 22 1,1 0-1,0 0-15,0 22 0,0-1 16,0 21-16,21-21 0,-22 0 0,1 22 16,0-1-16,0-21 0,21 22 15,-21-22-15,21 21 0,0-21 0,0 22 16,0-22-16,0 0 0,0 0 16,0 0-16,21 0 0,0-21 15,0 22-15,0-22 0,22 0 0,-22 0 16,0 0-16,21 0 0,-20 0 0,-1-22 15,0 22-15,21-21 0,-21 0 16,1 0-16,-1 0 0,0 0 0,0-22 16,-21 22-16,0-21 0,21-1 0,-21 1 15,0 0-15,0 21 0,0-22 16,-21 1-16,0 21 0,0-22 0,0 22 16,-1 0-16,1 21 0,-21-21 15,21 21-15,0 0 0,-1 0 0,-20 0 16,21 21-16,0 0 0,0 0 15,-1 1-15,1-1 0,21 21 16,0-21-16,0 0 0,0 22 0,0-22 16,0 21-16,0-21 15,21 1-15,1-1 0,-1-21 0,21 0 16,-42 42-16,21-42 0,0 0 0,22 0 16</inkml:trace>
  <inkml:trace contextRef="#ctx0" brushRef="#br0" timeOffset="195045.93">15960 14097 0,'0'0'0,"0"-21"31,0 42-15,0 0 0,0 0-16,-22 22 0,22-1 15,0 0-15,0 1 0,0-1 0,-21 0 16,21 22-16,0-22 0,0 1 0,0-1 16,0 0-16,0 1 15,0-1-15,0 0 0,0-21 0,0 1 16,0-1-16,0 0 0,0 0 0,0 0 15,0 0-15,0-42 47,0 0-47,0 0 16,0 0-16,0 0 0,0-1 0,0 1 16,21-21-16,1 21 0,-22 0 0,21-1 15,0 1-15,21 0 0,-21 0 16,1 0-16,20 0 0,-21 21 15,0 0-15,22 0 0,-22 0 0,21 0 16,-21 0-16,0 21 0,22 0 16,-22 0-16,0 0 0,-21 0 0,0 22 15,21-22-15,-21 0 0,0 0 16,0 22-16,-21-22 0,0 0 0,0 0 16,-22 0-16,22 0 0,-21 1 0,0-1 15,-1-21-15,1 21 0,21-21 16,-22 0-16,22 0 0,0 21 0,0-21 15,0 0-15,0 0 16,21-21 0,0 0-16,0 0 15,21 21-15,0-22 0,-21 1 16,42 21-16</inkml:trace>
  <inkml:trace contextRef="#ctx0" brushRef="#br0" timeOffset="195534.57">16912 14393 0,'0'0'0,"0"-21"0,0 0 16,0 0-16,-21 21 31,21 21-31,-21 0 0,21 0 0,-21 1 16,-1-1-16,22 21 0,-21 0 15,0-20-15,21 20 0,0 0 0,-21-21 16,21 22-16,-21-1 0,21-21 0,0 0 16,0 22-16,0-22 0,0 0 15,21-21-15,0 21 0,-21 0 0,21-21 16,0 0-16,1 0 0,-1 0 0,21 0 16,-21 0-16,0 0 0,1 0 15,20-21-15,-21 0 0,0 0 0,0 0 16,1 0-16,-1-1 0,0 1 15,0-21-15,-21 0 0,0-1 16,0 1-16,0 0 0,0-1 0,0 1 16,-21 21-16,0-22 0,0 22 0,-1 0 15,1 0-15,0 21 0,0 0 16,-21 0-16,20 0 0,1 21 0,0 0 16,0 0-16,0 1 0,-22 20 15,43-21-15,-21 21 0,0-20 0,21 20 16,-21-21-16,21 21 0,0-20 0,0-1 15,0 21-15,0-21 0,21 0 16,0 1-16,0-22 0,1 0 16,20 0-16,-21 0 0,21 0 0,-20 0 15,20 0-15</inkml:trace>
  <inkml:trace contextRef="#ctx0" brushRef="#br0" timeOffset="195859.79">17653 14097 0,'0'0'0,"21"-21"0,-21-64 16,21 85-1,-21 21 1,0 1-16,0-1 0,0 21 0,0-21 16,-21 22-16,21-1 15,0 21-15,0-20 0,0 20 0,0-20 16,0-1-16,0 21 0,0-20 0,0-1 15,0 0-15,0-20 0,0 20 16,0-21-16,0 0 0,0 0 0,0 1 16,0-1-16,0 0 0,21-21 15,0 21-15,1-21 16,-1 0-16,0 0 0,0 0 16,0-21-16,-21 0 0,21 21 0,1-21 15,-1-1-15,-21 1 0,21 0 16,0 0-16,-21-21 0,0 20 15,0 1-15</inkml:trace>
  <inkml:trace contextRef="#ctx0" brushRef="#br0" timeOffset="196106.64">17526 14393 0,'0'0'0,"-21"0"0,42-21 31,0 21-31,0 0 0,22-21 0,-22 0 15,21 21-15,0-21 16,1 21-16,-1-21 0,22 21 0,-22 0 0,21 0 16,-20-22-16,20 22 0,1 0 15,-22 0-15,0 0 0,1 0 16,-1 0-16,0 0 0,-20 0 0,-1 0 16,-21 22 15,-21-22-31,-1 0 0,1 21 0,0-21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04:11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1080 0,'0'-22'0,"0"44"0,-21-65 0,21 22 16,0 0-16,-21 21 16,21-21-16,-21 21 15,21 21 1,0 0-16,0 0 0,0 22 15,0-22-15,-22 21 0,22 0 16,0 22-16,-21-22 0,21 1 16,0 20-16,0 1 0,0-1 0,0 1 15,0-22-15,0 21 0,0 1 16,0-22-16,0 1 0,0-1 0,0 0 16,0 1-16,0-22 15,0 0-15,21 0 0,1-21 0,-1 0 16,0 0-16,0 0 0,0 0 0,0-21 15,1 0-15,20 0 0,-21-1 16,0 1-16,22-21 0,-22 0 16,0-1-16,21 1 0,-21-22 0,1 22 15,-1 0-15,0-1 0,0 1 16,0 0-16,-21 21 0,21-1 16,-21-20-16,22 21 0,-1 0 15,-21 0-15,0 42 31,0 0-31,21 0 0,-21 0 16,0 0-16,0 1 0,21 20 0,-21 0 16,0 1-16,0-22 15,0 21-15,0 0 0,21 1 0,-21-1 16,21-21-16,-21 22 0,22-22 16,-1 0-16,-21 0 0,21 0 0,0 0 15,0-21-15,0 0 0,1 0 16,-1 0-16,21 0 0,-21 0 0,0-21 15,22 0-15,-22 0 0,21 0 16,1-22-16,-22 22 0,21-21 0,0-22 16,-20 22-16,20 0 0,0-22 15,-21 22-15,1-22 0,20 22 0,-21-21 16,-21 20-16,0 1 0,0 0 16,0-1-16,0 1 0,0 0 15,0 20-15,-21 1 16,0 21-16,0 0 0,-1 0 0,1 21 15,0-21-15,-21 22 0,21 20 16,-1-21-16,1 21 0,0-20 16,21 20-16,0 0 0,0-21 0,0 22 15,0-1-15,0-21 0,0 0 16,21 1-16,0-1 0,1 0 0,-1 0 16,21-21-16,-21 0 0,22 0 15,-1 0-15,0 0 0,22 0 0,-22 0 16,0-21-16,1 0 0,-1 0 15,22-1-15,-22 1 0,0 0 16,1-21-16,-1-1 0,0 1 16,-21 0-16,1-1 0,20 1 0,-42 0 15,21-1-15,-21 1 0,0 0 16,0-1-16,0 1 0,0 21 0,0 0 16,0 0-16,0-1 0,-21 22 15,0 0-15,0 22 16,-1-1-16,22 21 0,0 0 15,-21 1-15,21-1 0,-21 0 0,21 1 16,-21 20-16,21-20 0,0-1 16,0 0-16,0 1 0,0-1 15,0 0-15,0 1 0,-21-1 16,21 0-16,0 1 0,0-1 0,0-21 16,0 21-16,-21-20 0,21 20 15,0-21-15,0 0 0,0 0 0,0 1 16,0-1-1,0-42 1,0-1-16,0 1 16,21 0-16,0 0 0,-21 0 0,21-22 15,0 22-15,0-21 0,1 0 16,-1 20-16,0-20 0,0 21 0,0 0 16,0 0-16,1-1 15,-1 1-15,0 21 0,0 0 0,0 0 16,0 0-16,1 0 15,-22 21-15,0 1 0,0-1 16,0 0-16,0 21 0,0-21 16,0 1-16,0 20 0,0-21 0,0 21 15,21-20-15,-21-1 0,0 0 16,21 0-16,0 0 0,-21 0 0,21 1 16,0-1-16,1-21 0,-1 0 15,0 0-15,21 0 0,-21 0 0,22 0 16,-22-21-16,21 21 0,-21-22 15,22 1-15,-1 0 0,-21 0 16,0-21-16,1 20 0,20-20 0,-42 0 16,21 21-16,0-22 0,-21 22 15,21-21-15,-21 21 0,0-22 0,0 22 16,0 0-16,0 0 16,0 0-16,-21 21 0,0 0 15,0 0-15,0 21 16,0 0-16,21 0 0,-22 0 0,1 0 15,21 22-15,0-22 0,0 21 16,-21-21-16,21 22 0,0-1 0,0-21 16,0 22-16,0-22 0,0 0 15,0 0-15,21 0 0,0 0 16,1 1-16,-1-1 0,0-21 0,0 0 16,21 0-16,-20 0 0,-1 0 15,21 0-15,-21 0 0,22-21 0,-22-1 16,21 1-16,-21 0 0,0 0 15,22 0-15,-22-22 0,0 22 0,0-21 16,-21 21-16,0-22 0,21 22 16,-21-21-16,0 21 0,0 0 0,0-1 15,0 44 17,0-1-32,0 0 15,0 0-15,0 0 0,0 22 16,0-22-16,0 21 0,0-21 0,0 22 15,0-22-15,-21 0 0,21 21 16,0-21-16,0 1 0,0-1 0,0 0 16,0 0-16,0 0 15,0-42 17,0 0-32,0 0 15,0 0-15,0-22 0,0 22 16,0-21-16,0-1 0,21 1 15,1 0-15,-1 21 0,0-22 0,0 1 16,21 21-16,-20-22 0,20 22 16,-21 0-16,21 0 0,1 21 0,-1 0 15,-21 0-15,22 0 0,-22 0 16,0 0-16,0 21 0,0 21 0,0-20 16,1-1-16,-22 21 0,0 0 0,0 1 15,0-22-15,0 21 0,0 1 16,0-1-16,0-21 0,0 21 0,-22-20 15,22-1-15,0 0 0,0 0 16,0 0-16,-21 0 0,21 1 16,0-44 15,0 1-31,0 0 16,0 0-16,0 0 0</inkml:trace>
  <inkml:trace contextRef="#ctx0" brushRef="#br0" timeOffset="1224.03">7281 1693 0,'0'0'16,"21"0"-16,1-21 0,105-63 31,-106 62-31,-21 1 0,21 0 15,-21 0-15,0 0 0,0 0 16,0-1-16,0 1 0,-21 0 0,0 0 16,-1 21-16,1-21 0,0 0 15,0 21-15,0 0 0,0 0 0,-1 0 16,1 0-16,0 0 0,-21 0 16,21 0-16,-1 21 0,1 0 0,-21 0 15,21 0-15,0 22 0,-1-22 16,1 21-16,0 0 0,0 1 0,21-1 15,0 0-15,0-20 0,0 20 16,0-21-16,0 21 0,0-20 0,0-1 16,21 0-16,0-21 0,0 21 0,1-21 15,-1 0-15,21 0 16,-21 0-16,22 0 0,-22-21 0,21 21 16,-21-21-16,22 0 0,-22-22 15,21 22-15,-21-21 0,22-1 0,-22 1 16,0 0-16,0-22 0,0 22 15,0-22-15,1 1 0,-22 21 0,0-22 16,0-21-16,0 22 0,0-1 16,0 1-16,0 21 0,0-22 0,0 22 15,0-1-15,0 22 0,0 0 16,0 0-16,0 0 0,-22 42 16,22 0-1,0 0-15,-21 22 0,21 20 16,0-21-16,0 22 0,0-1 0,-21 1 15,21-1-15,-21 1 0,21-1 16,0-20-16,0 20 0,0 1 0,0-22 16,0 22-16,0-22 0,0 0 15,0 1-15,21-22 0,0 21 0,-21-21 16,21 0-16,1 1 0,-1-1 16,0-21-16,21 0 0,-21 0 0,1 0 15,20 0-15,-21 0 0,21 0 16,1-21-16,-22-1 0,21 1 0,-21 0 15,22-21-15,-22-1 0,0 22 16,0-21-16,0 0 0,1-1 16,-1 1-16,0 0 0,0 20 0,-21-20 15,0 21-15,0 0 0,21 0 0,-21 42 32,0 21-17,-21-21-15,21 0 16,0 1-16,0 20 0,-21-21 0,21 21 15,0 1-15,0-22 0,0 21 16,0-21-16,0 1 0,0-1 16,21 21-16,-21-21 0,21-21 0,0 21 15,1 1-15,-1-22 0,0 0 16,0 0-16,21 0 0,-20 0 0,-1 0 16,0-22-16,21 22 0,-21-21 15,1 0-15,-1 0 0,21-21 0,-21 20 16,0-20-16,-21 21 0,0-21 0,22-1 15,-22 1-15,0 0 0,0-1 16,0 1-16,-22 0 0,22-1 0,-21 1 16,0 21-16,0 0 0,0-1 15,-22 1-15,22 21 0,0 0 16,0 0-16,0 0 0,-22 21 16,22 1-16,0-1 0,0 0 0,0 0 0,0 21 15,-1-20-15,22 20 16,0-21-16,-21 21 0,21-20 0,-21-1 15,21 21-15,0-21 0,0 0 0,0 1 16,0-1-16,0 0 0,0 0 16,21-21-16,0 0 15</inkml:trace>
  <inkml:trace contextRef="#ctx0" brushRef="#br0" timeOffset="2229.32">10033 1461 0,'0'0'0,"-21"0"0,0 0 15,-1 0-15,1 0 0,0 0 16,0 0-16,21-22 16,0 1-16,0 0 0,0-21 15,0 21-15,0-1 0,21 1 0,0-21 16,0 21-16,1 0 16,20-1-16,0-20 0,-21 42 0,22-21 15,-1 0-15,0 21 0,-20 0 16,20 0-16,-21 0 0,0 21 0,0 0 15,1 0-15,-22 0 0,21 22 16,-21-1-16,0 0 0,0 1 0,0-22 16,-21 21-16,-1 1 0,22-1 15,-21 0-15,21-21 0,-21 22 0,21-22 16,0 0-16,0 21 0,0-20 16,21-22-16,0 0 15,1 0-15,-1 0 0,0 0 0,0-22 16,21 1-16,1 0 15,-1 0-15,-21-21 0,22 20 0,-1-20 16,0 21-16,1-21 0,-1 20 0,0-20 16,-21 0-16,1 21 0,20-1 15,-42-20-15,21 21 0,-21 0 0,0 0 16,0-1-16,0 1 16,-21 21-1,21 21-15,-21 1 16,0-1-16,21 0 0,-22 0 0,22 21 15,0-20-15,0 20 0,-21 0 0,21 1 16,-21-1-16,21 21 0,-21-20 16,21 20-16,0 1 0,0-22 15,0 22-15,0-1 0,0 1 0,0-1 16,0 1-16,0-1 0,0 1 16,0-1-16,0 22 0,21-22 0,-21 1 15,21 20-15,-21-20 0,0 21 0,0-22 16,0 1-16,0-1 0,0-21 15,0 1-15,0-1 0,-21 22 16,0-64-16,0 21 0,0-21 0,-22 0 16,22 0-16,-21 0 0,21-21 15,-22-1-15,22 1 0,0-21 0,-21 21 16,-22 0-16,22-22 0,-1 1 0,-20 0 16,21-1-16,-1 1 0,1-22 15,-22 22-15,43 0 0,-21-1 16,21 22-16,0-21 0,21 0 0,-22 20 15,22-20-15,0 21 0,0 0 0,0 0 16,22-22-16,-1 22 0,0 0 16,0 0-16,0-22 0,22 22 0,-1 0 15,-21-21-15,21-1 0,1 22 16,-1-21-16</inkml:trace>
  <inkml:trace contextRef="#ctx0" brushRef="#br0" timeOffset="3180.78">11366 1228 0,'0'0'0,"0"-21"0,0-1 15,0 1-15,0 0 0,-21 0 16,0 21-16,0 0 0,0 0 16,0 0-16,-1 0 0,1 0 0,-21 0 15,21 42-15,0-21 0,-1 1 16,1 20-16,0 0 0,0 1 0,0-1 15,0 0-15,21 1 0,0-1 0,0 0 16,0 1-16,0-1 0,0 0 16,0-21-16,21 22 0,0-22 0,0 0 15,21 0-15,-20-21 16,20 0-16,0 0 0,-21 0 0,22 0 16,-1 0-16,0 0 0,-20 0 0,20-21 15,-21 0-15,21 0 0,-20 0 16,-1-1-16,0-20 0,0 21 0,0-21 15,-21 20-15,21-20 0,-21 0 16,0 21-16,0-22 0,0 1 0,0 0 16,-21 20-16,0-20 0,21 21 15,-21 0-15,0 0 0,0-1 16,-1 22-16,1 0 0,0 0 0,0 0 0,0 0 16,0 22-16,-1-1 15,1 0-15,0 21 0,21-21 0,0 22 16,-21-1-16,21 0 0,-21 1 15,21-1-15,0 0 0,0 1 0,0-1 16,0-21-16,0 22 0,0-1 0,0-21 16,21 0-16,0 0 0,0 1 15,0-1-15,1 0 0,-1-21 0,21 0 16,-21 0-16,22 0 0,-22 0 16,21-21-16,0 0 0,-20 21 0,20-43 15,0 22-15,-21 0 0,22-21 16,-1 20-16,-21-20 0,22 0 15,-22-1-15,0 1 0,0 0 0,0-1 16,-21 22-16,0-21 0,21 21 16,-21-22-16,0 22 0,0 0 15,0 42 1,0 0-16,0 1 0,0-1 16,0 21-16,0-21 0,0 22 0,0-1 15,0 0-15,0-21 0,0 22 16,0-1-16,0-21 0,0 22 0,0-22 15,22 0-15,-1-21 0,0 21 0,0-21 16,0 0-16,22 0 16,-22 0-16,0 0 0,21 0 0,-21-21 15,22 0-15,-22 0 0,21-1 0,-21-20 16,22 21-16,-22-21 0,0 20 16,0-20-16,0 0 0,1-1 0,-1 1 15,0 0-15,-21 21 0,0-1 16,0-20-16,0 21 0,0 42 31,0 0-31,0 0 0,-21 22 0,21-22 16,-21 21-16,21-21 0,0 22 0,0-1 15,0-21-15,0 22 0,0-1 16,0-21-16,21 0 0,-21 0 16,21 22-16,0-43 0,0 21 0,0 0 15,1-21-15,-1 0 0,21 0 16,-21 0-16,0 0 0,1 0 0,20 0 15,-21-21-15,0 0 0,0 0 16,1-1-16</inkml:trace>
  <inkml:trace contextRef="#ctx0" brushRef="#br0" timeOffset="3836.4">14457 1207 0,'0'0'0,"21"0"0,0 0 15,0 0 1,0-22-16,1 22 15,-1-21-15,0 0 0,0 0 16,-21 0-16,42 0 0,-20-1 0,-1 1 16,0 0-16,0-21 15,0 21-15,0-1 0,1-20 0,-22 21 16,0 0-16,0 0 0,0-1 16,-22 22-16,1 0 0,0 0 0,-21 0 15,-1 0-15,-20 0 0,21 0 16,-22 0-16,22 22 0,-22-1 0,22 0 15,0 21-15,-1-21 0,22 1 0,0-1 16,0 0-16,21 21 0,0-21 16,0 1-16,0-1 0,21 0 0,21 21 15,-21-21-15,22 1 0,-1-1 16,-21 0-16,22 0 0,-1 0 0,0 0 16,1 1-16,-1-1 0,0 0 15,-21 0-15,22 0 0,-22 0 16,0 1-16,0-1 0,-21 21 0,0-21 15,0 0-15,-21 1 0,-21-1 16,21 0-16,-22 0 0,1-21 0,-22 21 16,22 0-16,-21-21 0,20 0 0,-20 0 15,-1 0-15,22 0 0,0 0 16,-22-21-16,43 0 0,-21 21 0,20-21 16,-20 0-16,21 0 0,21-1 15,0 1-15,-21 0 0,21 0 0,0 0 16,0 0-16,0-1 0,21 1 15,-21 0-15,42 0 0,-21 21 16,1-21-16,20 21 0,0-21 0,1 21 16,-1-22-16,0 1 0,1 21 0,-1-21 15</inkml:trace>
  <inkml:trace contextRef="#ctx0" brushRef="#br0" timeOffset="4160.21">15240 804 0,'0'0'0,"21"-42"0,-21-21 31,-21 63-15,0 21-16,0 0 0,21 21 0,-22 1 16,1-1-16,21 0 0,-21 1 15,0-1-15,0 21 0,21-20 0,-21 20 16,-1-20-16,22-1 0,-21 0 0,21 1 15,0-1-15,-21 0 0,21 1 16,0-22-16,0 0 0,0 21 0,0-21 16,0 1-16,0-1 15,21-21-15,0 0 0,1 0 0,20 0 16,0-21 0,-21 21-16,1-22 0,-22 1 15,21 0-15,0 0 0,-21 0 0,0 0 16,0-1-16,0 1 0,0-21 15</inkml:trace>
  <inkml:trace contextRef="#ctx0" brushRef="#br0" timeOffset="4349.1">14795 1249 0,'0'0'0,"-21"0"16,0 0 0,42 0-1,0 0-15,1 0 16,-1 0-16,21 0 0,-21 0 15,22-21-15,-1 21 0,-21 0 0,21 0 16,1-21-16,-1 21 0,0 0 16,1 0-16,-1-22 0,-21 22 0,22 0 15,-22-21-15,0 21 0,0 0 16</inkml:trace>
  <inkml:trace contextRef="#ctx0" brushRef="#br0" timeOffset="4951.77">15833 1334 0,'0'0'0,"63"0"32,-42-22-32,0 1 15,-21 0-15,0 0 0,0 0 16,0 0-16,0-1 0,0 1 0,0 0 15,0 0-15,0-21 0,-21 20 16,0 1-16,0 21 0,0-21 0,0 21 16,-1 0-16,-20 0 0,21 0 15,0 21-15,-22 0 0,22 1 16,-21 20-16,21-21 0,-22 21 0,22 1 16,0-1-16,0 0 0,0-20 15,0 20-15,21 0 0,0-21 0,0 22 16,0-22-16,0 21 0,0-21 15,21 1-15,0-1 0,0-21 0,21 21 16,-20-21-16,-1 0 0,21 0 0,-21 0 16,22 0-16,-22 0 0,21-21 15,-21 0-15,0-1 0,1 22 0,20-21 16,-21 0-16,-21-21 0,21 21 16,0-1-16,-21-20 0,0 21 0,0-21 15,0 20-15,22-20 0,-22 21 16,0 0-16,0 0 0,0-1 15,0 44 1,0-1-16,0 0 16,0 0-16,0 0 0,0 0 0,0 22 15,0-22-15,0 0 0,0 21 16,0-20-16,0-1 0,0 0 0,0 0 16,0 0-16,21 0 0,0 1 0,-21-1 15,21-21-15,0 21 0,0-21 16,1 0-16,-1 0 0,0 0 0,0 0 15,0 0-15,0 0 0,1 0 16,-1-21-16,-21 0 0,21-1 16,-21 1-16,0 0 0</inkml:trace>
  <inkml:trace contextRef="#ctx0" brushRef="#br0" timeOffset="5311.57">16256 1439 0,'0'0'0,"0"-21"0,-42-85 16,42 85-1,0 0-15,0 0 0,0 0 16,0 0-16,21 21 0,0-22 0,21 22 15,-21 0-15,1-21 0,20 21 16,-21 0-16,21 0 0,1 21 0,-22-21 16,21 22-16,1-1 0,-22 21 15,21-21-15,-21 22 0,0-22 0,-21 21 16,0 0-16,0-20 0,0 20 16,0 0-16,0-21 0,0 22 15,-21-22-15,0 21 0,21-21 0,-21 1 16,0-22-16,0 21 0,-1-21 15,1 0 1,21-21-16,0-1 16,0 1-16,0 0 0,0-21 15,21 21-15,1-22 0,-1 1 0,0 0 16,0-1-16,0 1 0,0 0 16,1-1-16,-1 1 0,0 0 0,0-1 15,0 22-15,0 0 0,1 0 16,-1 0-16,0 21 0,0-22 15,0 22-15,0 0 16,1 0-16,-1 0 0</inkml:trace>
  <inkml:trace contextRef="#ctx0" brushRef="#br0" timeOffset="5644.38">17547 741 0,'0'0'0,"0"-21"0,0 0 32,-21 42-17,0 0-15,21 21 0,-21 1 16,-1-1-16,1 0 0,0 1 0,0-1 16,0 21-16,0-20 0,-1 20 15,1-20-15,0 20 0,0-21 0,0 1 16,0-1-16,21 0 0,0 1 15,0-1-15,0 0 0,0-20 0,0-1 16,0 21-16,0-21 0,0 0 0,21 1 16,0-22-16,0 0 15,0 0-15,22 0 0,-22 0 0,0 0 16,0 0-16,21 0 0,-20-22 0,-1 1 16,21 0-16,-21 0 15,0 0-15,1 0 0,-1-22 0,0 22 16</inkml:trace>
  <inkml:trace contextRef="#ctx0" brushRef="#br0" timeOffset="5844.26">17208 1228 0,'0'0'0,"22"0"31,-1 0-31,0 0 0,21 0 16,-21 0-16,22 0 0,-22 0 15,21 0-15,1 0 0,-22 0 16,21 0-16,-21 0 0,0 0 0,1 0 16,-1 0-16,0 0 0,0-21 15,-21-1-15</inkml:trace>
  <inkml:trace contextRef="#ctx0" brushRef="#br0" timeOffset="6651.8">19875 804 0,'0'0'0,"0"-21"0,43-63 15,-22 62-15,0 1 16,-21 0-16,0 0 0,21 0 15,-21 0-15,21 21 0,-21 21 32,0 0-32,-21 0 0,0 21 15,21 22-15,-21-22 0,0 22 16,0 20-16,-1-20 0,1-1 0,0 1 16,-21-1-16,21 1 0,-1-22 0,-20 1 15,21 20-15,0-42 16,0 22-16,-1-1 0,1-21 0,0 0 15,21 0-15,0 1 0,-21-1 16,21-42 15,21-1-31,0 1 16,-21 0-16,21-21 0,1 21 0,-1-1 16,-21-20-16,21 0 0,0-1 15,0 1-15,0 0 0,22-1 0,-22-20 16,0-1-16,0 22 0,0-21 15,1 20-15,-1 1 0,0 0 0,0 20 16,0-20-16,0 21 16,1 21-1,-1 21 1,-21 0-16,0 22 0,0-1 0,0 21 16,0-20-16,0 20 0,0 1 15,0-1-15,0-20 0,0 20 0,0-21 16,0 1-16,0-1 0,0 0 15,0 1-15,0-22 0,0 21 0,0-21 16,21 1-16,-21-1 0,0 0 0,21 0 16,-21-42 31,0 0-47,0 0 0,0-1 15,-21 1-15,0 0 0,-22-21 16,22 21-16,0-1 0</inkml:trace>
  <inkml:trace contextRef="#ctx0" brushRef="#br0" timeOffset="7821.37">19706 1312 0,'-21'0'16,"42"0"-16,-63 0 0,21 0 0,-1 0 0,22 22 15,0-1 1,0 0-16,22-21 0,-1 0 16,21 21-16,-21-21 0,22 0 15,-1 0-15,0 0 0,22 0 0,-22 0 16,22 0-16,-22-21 15,21 0-15,1 21 0,-1-21 0,-20-1 16,-1 1-16,0 21 0,1-21 0,-1 0 16,-21 0-16,0 0 0,1-1 15,-22 1-15,0 0 0,0 42 32,-22 0-32,1 1 15,21-1-15,-21 21 0,0-21 16,21 22-16,0-22 0,0 21 0,-21-21 15,21 0-15,0 22 0,0-22 16,0 0-16,0 0 0,0 0 16,21 1-16,0-22 0,0 0 15,0 0-15,22 0 0,-22 0 16,21 0-16,-21 0 0,22-22 0,-22 1 16,21 21-16,-21-21 0,22 0 15,-22 0-15,0-22 0,0 22 0,0-21 16,22 21-16,-43-22 0,21 22 15,0-21-15,-21 21 0,21 0 0,-21-1 16,0 1-16,0 42 16,0 1-1,0-1-15,0 21 0,0-21 16,-21 0-16,0 22 0,21-22 0,-21 21 16,21-21-16,0 22 0,0-22 15,0 0-15,0 0 0,0 0 16,0 1-16,21-22 0,0 21 0,0-21 15,0 0-15,1 0 0,-1 0 16,0 0-16,0 0 0,0 0 0,22-21 16,-22-1-16,0 22 0,0-21 15,0-21-15,0 21 0,1 0 0,-1-22 16,0 1-16,0 0 0,0-22 0,0 1 16,1-1-16,-1 1 0,-21-1 15,21 1-15,0-1 0,0 1 0,-21 20 16,0 1-16,0 0 15,0 20-15,0 1 0,0 0 0,-21 21 32,0 21-32,0 22 0,21-22 15,-21 21-15,21 22 0,0-22 16,-22 21-16,22-20 0,-21 20 0,21 1 16,-21-22-16,21 22 0,0-22 0,0 0 15,0 1-15,0-1 0,0 0 16,0 1-16,0-22 0,0 0 0,0 0 15,21 0-15,0 0 0,1 1 16,-1-22-16,0 0 0,0 0 0,21 0 16,-20 0-16,-1 0 15,21 0-15,-21 0 0,22-22 0,-1 1 16,-21 0-16,21 0 0,-20 0 0,-1-22 16,0 22-16,0 0 0,0-21 15,0 21-15,-21-1 0,22 1 0,-22 0 16,-22 42-1,1 0 1,0 1-16,0-1 0,21 0 16,-21 21-16,21-21 0,-21 1 0,-1 20 15,22-21-15,0 0 0,0 0 16,0 1-16,0-1 0,0 0 0,22 0 16,-1-21-16,0 0 15,0 0-15,21 0 0,-20 0 16,-1 0-16,21 0 0,-21-21 0,0 21 15,22-21-15,-22 0 0,0-1 16,-21 1-16,21-21 0,-21 21 0,21-22 16,-21 22-16,0-21 0,0 0 15,0-1-15,0 1 0,-21 21 0,0 0 16,0-1-16,0 1 0,0 0 0,-1 21 16,1 0-16,-21 0 0,21 0 15,0 0-15,-22 0 0,22 0 0,0 21 16,0 0-16,0-21 0,-1 0 15,22 22-15</inkml:trace>
  <inkml:trace contextRef="#ctx0" brushRef="#br0" timeOffset="8059.68">21167 1016 0,'0'0'0,"21"0"32,0 0-32,21 0 0,-21 0 15,22 0-15,20 0 16,-20 0-16,-1 0 0,21 0 0,1 0 16,-22 0-16,1 0 0,-1 0 15,0 0-15,1 0 0,-22 0 0,0 0 16,0 0-16,0 0 0,0 0 15,1 0 1,-1 0-16</inkml:trace>
  <inkml:trace contextRef="#ctx0" brushRef="#br0" timeOffset="8816.66">22415 1207 0,'0'0'0,"0"21"15,0 0-15,-21-21 16,0 21-16,21 0 0,-21 0 16,21 1-16,-21-1 0,21 0 0,-21 0 15,21 0-15,-22 0 0,22 1 0,0-1 16,0 0-16,0 0 15,0 0-15,0 0 0,-21 1 16,0-22 0,21-22-1,0 1 1,-21 0-16,21 0 0,0 0 16,0 0-16,0-1 0,0-20 0,0 21 15,21-21-15,0 20 0,0-20 16,1 0-16,20 21 0,-21-1 0,21-20 15,-20 21-15,20 0 0,0 21 16,-21 0-16,22 0 0,-1 0 0,-21 0 16,22 0-16,-1 0 15,-21 21-15,21 0 0,-20 0 0,-1 22 16,0-22-16,0 21 0,0-21 16,-21 22-16,0-22 0,0 21 0,0-21 15,0 0-15,0 22 0,0-22 0,0 0 16,0 0-16,-21 0 15,0-21 1,0 0-16,21-21 16,0 0-1,0 0-15,0 0 0,0 0 16,0-22-16,21 22 0,0 0 0,0-21 16,0 20-16,22-20 15,-22 0-15,21 21 0,1-1 0,-22-20 16,21 21-16,0 21 0,1 0 15,-1 0-15,-21 0 0,22 0 0,-22 21 16,21 0-16,-21 0 0,0 1 0,1 20 16,-22 0-16,0-21 0,0 22 15,0-22-15,0 21 0,0-21 0,0 1 16,-22 20-16,22-21 0,-21 0 16,0 0-16,21 1 0,-21-22 15,0 0 1,42 0-1,0 0-15,0-22 16,0 1-16,1 21 0,-1-21 16</inkml:trace>
  <inkml:trace contextRef="#ctx0" brushRef="#br0" timeOffset="9296.45">24151 1143 0,'0'0'15,"0"-21"-15,0 0 0,-21 0 0,0-1 16,0 1-16,-1 0 0,1 21 0,0 0 16,0 0-16,-21 0 15,-1 0-15,22 21 0,-21 0 0,-1 1 16,1 20-16,0-21 0,21 21 0,-22 1 16,1-1-16,21 0 0,-22-20 15,22 20-15,0 0 0,0-21 0,21 22 16,0-22-16,0 0 0,0 21 15,21-20-15,0-22 0,22 21 0,-22 0 16,21-21-16,-21 0 0,22 0 16,-1 0-16,0 0 0,1-21 0,-1 0 15,0-1-15,-21 1 0,22 0 16,-22 0-16,21-21 0,-21 20 0,1-20 16,-1 0-16,0 21 0,0-22 15,-21 1-15,0 0 0,21 20 16,-21 1-16,0 0 0,0 42 15,0 0 1,-21 1-16,0-1 0,21 0 0,0 21 16,-21-21-16,21 22 0,-21-22 15,21 21-15,0-21 0,0 1 0,0-1 16,0 21-16,0-21 0,0 0 0,21-21 16,0 22-16,-21-1 0,21-21 15,0 0-15,0 0 0,1 0 0,-1 0 16,0 0-16,0 0 15,0-21-15,0-1 0,1 1 0</inkml:trace>
  <inkml:trace contextRef="#ctx0" brushRef="#br0" timeOffset="10527.92">24659 677 0,'0'0'0,"0"-21"0,0-21 16,-21 42-1,0 21-15,0 0 16,21 0-16,-22 1 0,22 20 0,0 0 16,-21 22-16,0-22 15,21 22-15,-21-1 0,21-21 0,0 22 16,-21-1-16,0-20 0,21 20 0,-22-20 16,22-1-16,0 0 0,0-21 15,0 22-15,0-22 0,0 0 0,0 0 16,22 0-16,-1 1 0,0-22 15,0 0-15,0 0 0,0 0 16,22 0-16,-22 0 0,0 0 16,21-22-16,-20 1 0,20 0 0,-21 0 15,21 0-15,-20 0 0,-1-22 0,21 22 16,-21-21-16,0-1 0,1 22 16,-1 0-16,0 0 0,-21 0 15,0 0-15,0 42 16,-21-21-1,0 21-15,-1 0 0,1 0 16,21 0-16,-21 1 0,21-1 0,-21 0 16,21 21-16,0-21 0,0 1 15,0-1-15,0 0 0,0 0 0,21 0 16,0 0-16,0-21 0,1 0 16,-1 0-16,21 0 0,-21 0 15,0 0-15,22 0 0,-22 0 16,0 0-16,0-21 0,22 0 15,-22 0-15,-21 0 0,21 0 0,0-1 16,0 1-16,-21-21 0,0 21 16,0 0-16,21-1 0,-21 1 0,-21 21 31,21 21-31,-21 1 16,21-1-16,0 0 0,-21 0 0,21 0 15,-21 22-15,21-22 0,0 0 16,0 0-16,0 0 0,0 0 15,0 1 1,21-22-16,0 0 16,0 0-16,0 0 0,1 0 15,-22-22-15,21 1 16,-21 0-16,0 0 0,21 0 16,-21 0-16,0-1 0,0 1 0,0 0 15,0 0-15,0 0 0,-21 0 0,0-1 16,21 1-16,-22 21 0,1-21 15,21 0 17,21 21-32,1 0 15,-1 0-15,0 0 0,0 0 16,0 0-16,22 0 0,-22 0 0,0 0 16,21 0-16,-21 0 15,1 0-15,-1 0 0,0 21 0,-21 0 16,0 0-16,0 1 0,0-1 15,0 0-15,0 0 0,0 0 0,0 0 16,0 1-16,0-1 0,0 0 0,0 0 16,0 0-16,0 0 0,0 1 15,0-1-15,0 0 16,0-42 15,0 0-31,0-1 16,0 1-16,0 0 15,0-21-15,0 21 0,21-1 0,0-20 16,-21 21-16,21-21 0,1 20 16,20-20-16,-21 21 0,0 0 0,22 0 15,-22-1-15,21 1 0,-21 21 16,22 0-16,-22 0 0,21 0 0,-21 0 16,0 0-16,22 21 0,-43 1 15,21-1-15,-21 0 0,0 21 0,0-21 16,0 1-16,0 20 0,0-21 15,0 0-15,0 0 0,-21 22 0,21-22 16,-21 0-16,-1 0 0,22 0 16,-21 1-16,0-22 15,0 21-15,21-42 32,0-1-17,0 1-15,0 0 16,0 0-16,0 0 0</inkml:trace>
  <inkml:trace contextRef="#ctx0" brushRef="#br0" timeOffset="10744.96">25654 826 0,'0'0'0,"-21"0"15,21-22 1,-21 22-16,-1 0 78,1 0-62</inkml:trace>
  <inkml:trace contextRef="#ctx0" brushRef="#br0" timeOffset="10952.2">24553 953 0,'0'0'0,"-21"0"0,42 0 32,0 0-32,1 0 15,-1 0-15,0 0 0,21 0 16,-21 0-16,22 0 0,-22 0 0,0 0 15,21 0-15,-20 0 0,20 0 16,-21 0-16,21 0 0,-20 0 0,20 0 16,0 0-16,-21-22 0</inkml:trace>
  <inkml:trace contextRef="#ctx0" brushRef="#br0" timeOffset="11380.13">26628 1143 0,'-64'0'31,"43"-21"-31,0 21 0,21-21 16,0 0-16,0-1 15,0 1-15,0 0 0,0 0 0,0 0 16,0 0-16,21-1 16,0 1-16,0 21 0,0 0 0,22-21 15,-22 21-15,21 0 0,1 0 16,-22 0-16,21 0 0,-21 21 0,0 0 16,1 1-16,-22-1 0,0 0 15,0 0-15,0 21 0,0-20 0,-22 20 16,1-21-16,0 21 0,0-20 15,0-1-15,-22 21 0,22-21 16,0 0-16,-21 1 0,21 20 16,-1-42-16,1 21 0,0 0 0,0 0 15,21 1-15,-21-22 0,21 21 16,-21-21-16,21 21 0,-22 0 16,22 0-16,0 0 0</inkml:trace>
  <inkml:trace contextRef="#ctx0" brushRef="#br0" timeOffset="11655.37">26395 2053 0,'0'0'0,"-21"21"0,21 1 0,0-1 16,0 0-16,21-21 31,0 0-31,0 0 15,0 0-15,0-21 16,1 0-16,-22-1 16,0 1-16,-22 21 47,1 0-32,0 0-15,0 0 16,0 0-16</inkml:trace>
  <inkml:trace contextRef="#ctx0" brushRef="#br0" timeOffset="91960.08">2646 3725 0,'0'-21'0,"0"0"31,0 0-15,0 0-16,0 0 15,0-1-15,0 1 16,0 0 0,0 42 31,0 0-32,0 1-15,0-1 0,0 21 0,0-21 16,0 22-16,0-22 0,0 21 15,0-21-15,0 22 0,0-22 16,0 21-16,-21 0 0,21 1 16,0-1-16,0-21 0,0 22 0,0-1 15,0-21-15,0 0 0,-22 22 16,22-22-16,0 0 0,0 0 0,0 0 16,0 0-16,0 1 15,22-44 48,-22 1-63,21 0 0</inkml:trace>
  <inkml:trace contextRef="#ctx0" brushRef="#br0" timeOffset="92769.46">3069 4022 0,'0'21'46,"21"-21"17,-21-21-47,0 0-1,0-1 1,0 1-1,0 42 17,0 1-17,0-1-15,0 0 16,0 0-16,-21-21 0,21 21 0,0 0 16,0 1-1,21-22 16,0 0-31,-21-22 16,0 1 0,22 0-16,-22 0 0,0 0 15,0 0 1,-22 21 15,22 21-15,-21-21-1,21 21-15,0 0 32</inkml:trace>
  <inkml:trace contextRef="#ctx0" brushRef="#br0" timeOffset="93648.96">4720 4276 0,'0'0'0,"0"-21"78,21 21-78,-21-22 0,21 1 0,1 0 16,-1 0-16,0 0 0,0 0 15,21-1-15,-20-20 0,-1 0 0,0 21 16,21-22-16,-21 1 0,1 21 0,-1-22 16,-21-20-16,21 21 0,-21 20 15,0-20-15,0 21 0,0-43 0,63 22 16,-41 21-16,-22-21 0,0 20 15,0-20-15,0 21 0,0 0 16,0 0-16,0-1 0,-22 1 0,22 0 16,-21 21-1,0 0-15,0 0 0,21 21 16,-21-21-16,21 43 0,0-22 16,0 0-16,-21 21 0,21 1 0,0-1 15,-22 0-15,22 1 0,0 20 0,0-21 16,0 1-16,0 20 0,0-20 15,0-1-15,0 21 0,0-20 16,0-1-16,0 0 0,0 1 0,0-1 16,0-21-16,22 22 0,-1-22 15,-21 0-15,21-21 0,0 21 0,0-21 16,0 0-16,1 0 0,-1 0 16,0 0-16,21 0 0,-21-21 0,1 0 15,20 21-15,-21-21 0,21-22 16,-20 22-16,-1 0 0,21-21 0,-21-1 15,0 22-15,1-21 0,-1-1 0,0 22 16,0-21-16,-21 21 0,0 0 16,0-22-16,21 22 0,-21 0 0,21 0 15,-21 42 17,0 0-17,0 0-15,-21-21 16</inkml:trace>
  <inkml:trace contextRef="#ctx0" brushRef="#br0" timeOffset="93975.77">5651 4106 0,'0'22'0,"43"62"32,-22-84-32,0 21 15,0-21-15,0 0 16,1 0-16,-1 0 0,0-21 16,0 0-16,0 0 0,0 21 15,-21-21-15,0-22 0,85 22 16,-64-21-16,0 21 0,-42-22 0,0 22 15,-21 0-15,21 0 0,-1 21 0,1-21 16,21 0-16,-21-1 0,0 22 16,21-21-16,-21 21 0,0 0 15,-1 0-15,1 0 0,0 0 16,0 0-16,0 0 0,42 0 47,21 0-47,-21-21 0,22 0 0,-22 0 15,21 0-15,1 21 0,-22 0 16,21-22-16,-21 22 0,22 0 16,-22 0-16,21-21 0,-21 21 0,0 0 15,1 0-15,-1-21 0,0 21 16</inkml:trace>
  <inkml:trace contextRef="#ctx0" brushRef="#br0" timeOffset="94407.29">6329 3810 0,'0'21'15,"0"-42"-15,0 63 0,0-20 0,0-1 0,0 0 16,0 0-16,0 0 0,0 0 15,0 1-15,0-1 0,0 0 0,0 0 16,0 0-16,0 0 0,0 1 16,0-1-1,-21-21 1,21-21 0,0-1-1,-22 1-15,22 0 0,0-21 16,0 21-16,0-1 0,0-20 15,0 21-15,0-21 0,22 20 0,-1 1 16,0-21-16,0 21 0,0 0 0,22-1 16,-22 1-16,21 0 0,-21 0 15,22 21-15,-1 0 0,0 0 0,1 0 16,-1 0-16,-21 0 0,21 21 16,-20 0-16,-1 0 0,0 1 0,0 20 15,0-21-15,-21 0 0,21 22 0,-21-22 16,0 21-16,0-21 0,0 22 15,0-22-15,0 0 0,0 0 16,-21 0-16,21 0 0,-21 1 0,21-1 16,-21 0-16,21-42 62,-21 21-46,21-21-16,-21-1 0</inkml:trace>
  <inkml:trace contextRef="#ctx0" brushRef="#br0" timeOffset="96299.59">5821 4022 0,'0'0'0,"21"0"0,-21-21 15,21 21-15,0-22 0,-21 1 16,21 0 0,-21 0-1,0 0-15,0 0 16,-21-1-1,0 22 1,0 0-16,0 0 0,0 0 16,-1 0-16,1 0 15,0 0-15,0 22 0,0-22 0,0 21 16,-1 0-16,1 0 0,0 0 0,21 0 16,-21 1-16,21 20 0,-21-21 15,21 0-15,-21 22 0,21-22 0,0 0 16,0 0-16,0 0 0,0 0 0,0 1 15,0-1-15,21 0 0,0 0 16,0-21-16,0 21 0,0-21 16,1 0-16,-1 0 0,0 0 0,0 0 15,0 0-15,22-21 0,-22 21 16,0-21-16,0 0 0,21 0 16,-20-1-16,-1 1 0,21 0 0,-21 0 15,0-21-15,1 20 0,-22-20 16,21 0-16,-21 21 0,0-22 0,0 22 15,0-21-15,0 21 0,-21-22 0,21 22 16,-22 0-16,1 0 0,0 21 16,0-21-16,0 21 0,0 0 0,-22 0 15,22 0-15,0 0 0,21 21 0,-21-21 16,0 21-16,-1 0 0,22 0 16,0 0-16,-21 1 0,21-1 0,0 0 15,0 0-15,0 0 0,0 0 16,21-21-1,1 0-15,-1 0 0,0 0 0,0 0 16</inkml:trace>
  <inkml:trace contextRef="#ctx0" brushRef="#br0" timeOffset="96668.38">6350 3768 0,'0'21'47,"0"0"-47,0 0 16,0 0-16,0 1 0,0-1 0,-21 21 15,21-21-15,0 0 0,-21 22 0,21-22 16,-22 21-16,22-21 0,-21 1 16,21-1-16,-21-21 0,21 21 15,21-21 1,0-21-1,-21 0-15</inkml:trace>
  <inkml:trace contextRef="#ctx0" brushRef="#br0" timeOffset="97607.85">7747 3810 0,'21'-21'0,"-42"42"0,63-63 0,-42 21 16,21 21-16,-21-22 0,0 1 0,0 0 16,0 0-16,0 0 15,-21 21-15,-21-21 0,21 21 0,0 0 16,-22 0-16,1 0 0,0 0 0,-1 0 15,1 21-15,0-21 0,-1 21 16,22 0-16,-21 21 0,-1-20 0,22-1 16,0 21-16,0-21 0,0 22 0,0-1 15,21-21-15,0 21 0,0-20 16,0-1-16,0 0 0,0 0 16,0 0-16,21 0 0,0-21 0,0 0 15,0 0-15,22 0 0,-1 0 16,0 0-16,1 0 0,-1 0 15,0-21-15,1 0 0,-1 0 0,0 0 16,-21 21-16,22-21 0,-22-1 0,0-20 16,0 21-16,0 0 0,1 0 0,-22-1 15,0 1-15,0 0 0,0 0 16,0 0-16,0 0 0,0-1 16,0 44 15,0-1-31,0 0 15,0 0-15,0 0 0,0 0 0,0 22 16,0-1-16,0 0 0,0 1 16,0-1-16,21 0 0,-21 22 0,0-1 15,0 1-15,21-22 0,-21 22 0,0 20 16,0-20-16,0-1 0,0 1 16,21 21-16,-21-1 0,21-20 0,-21 20 15,0 1-15,0-21 0,0 20 0,21-20 16,-21 20-16,0-20 0,0 21 0,0-22 15,22 1-15,-22-1 0,0-21 16,0 22-16,0-22 0,0 22 16,0-22-16,-22-21 0,1 22 0,21-22 15,-21 0-15,0 0 0,0-21 0,0 0 16,-1 0-16,1 0 0,0 0 0,0 0 16,-21 0-16,20-21 0,-20-21 15,0 20-15,-1-20 0,1 0 0,0-1 16,-1-20-16,-20-1 0,-1 22 0,22-21 15,-21-1-15,20 1 0,1-22 0,21 21 16,-22 1-16,22-22 0,0 1 16,-21-1-16,42 0 0,0 22 0,0-22 15,21 0-15,0 22 0,0-22 0,-21 43 16,85-43-16</inkml:trace>
  <inkml:trace contextRef="#ctx0" brushRef="#br0" timeOffset="97708.96">7535 4022 0,'21'0'15,"-42"0"-15,85-21 0,-43-1 0,21 22 16,1 0-16,-1-21 0,0 21 0,1 0 15,-22 0-15,0 0 0,0 0 0,0 0 16</inkml:trace>
  <inkml:trace contextRef="#ctx0" brushRef="#br0" timeOffset="97737.94">7916 4022 0</inkml:trace>
  <inkml:trace contextRef="#ctx0" brushRef="#br0" timeOffset="97811.9">8784 3725 0,'42'0'0,"-84"0"0,127-21 0,-22 0 0</inkml:trace>
  <inkml:trace contextRef="#ctx0" brushRef="#br0" timeOffset="105679.89">8953 3323 0,'0'0'0,"22"-21"0,-22 0 0,0 0 16,0 0-16,0-1 15,0 1-15,0 0 16,0 0 0,0 42-1,0 0-15,0 22 0,-22-1 16,22-21-16,-21 43 0,21-22 0,-21 0 15,21 22-15,0-22 0,0 22 0,-21-22 16,0 0-16,21 1 0,-21-1 16,21 0-16,0 1 0,-22-1 0,22-21 15,0 21-15,-21-20 0,21-1 16,0 0-16,0 0 0,0 0 16,0 0-16,21-21 31,1 0-31,-22-21 15,0 0-15,21 0 0,0 0 16,-21 0-16</inkml:trace>
  <inkml:trace contextRef="#ctx0" brushRef="#br0" timeOffset="106025.79">8678 3683 0,'0'0'0,"43"0"31,-22 0-31,0 0 16,21 0-16,-21 0 0,22 0 0,-1 0 15,-21 0-15,22 0 0,-1 0 16,0 0-16,1 0 0,-22 0 0,21 0 15,0 0-15,-20 0 0,-1 0 0,0 0 16,0 0-16,0 0 0,0 0 31,-21-21 16,22 21-47</inkml:trace>
  <inkml:trace contextRef="#ctx0" brushRef="#br0" timeOffset="106447.55">9419 3810 0,'0'0'0,"0"21"31,21-21-16,0 0-15,1 0 0,-1 0 16,-21-21-16,21 21 0,0-21 16,0 0-16,0 21 0,1-21 0,-22-1 15,21 22-15,0-21 0,-21 0 16,0 0-16,0 0 0,0 0 16,0-1-1,-21 22-15,0 0 0,-1 0 16,1 0-16,0 0 0,0 0 15,0 22-15,0-1 0,-1 0 0,1 0 16,0 0-16,0 0 0,21 1 16,0-1-16,-21 21 0,21-21 0,0 0 15,-21 22-15,21-22 0,0 0 0,0 0 16,0 22-16,0-22 0,21 0 16,-21 0-16,21-21 0,0 21 0,0 0 15,0-21-15,1 0 0,-1 0 0,21 0 16,-21 0-16,0 0 0,22 0 15,-22 0-15,21 0 0,-21-21 0,22 21 16,-22-21-16,0 0 0,0 0 0,0 0 16,1 21-16</inkml:trace>
  <inkml:trace contextRef="#ctx0" brushRef="#br0" timeOffset="106856.32">9991 3768 0,'0'0'0,"21"-21"15,0 21-15,-21-22 0,0 1 0,21 21 16,0-21-16,0 21 0,-21-21 16,22 21-16,-1 0 0,0 0 0,0-21 15,0 21-15,0 0 0,1 0 16,-1 21-16,0 0 0,0-21 16,-21 21-16,21 22 0,0-22 15,1 0-15,-1 0 0,-21 21 0,21-20 16,-21 20-16,0-21 0,0 0 15,0 0-15,0 1 0,0-1 0,0 0 16,0 0-16,-21-21 0,0 0 0,21 21 16,-22-21-16,1 0 15,21-21-15,0 0 16,-21 0-16,21 0 0,0-1 16,0 1-16,0 0 0,21 0 15,0-21-15,-21 20 0,0 1 0,22 0 16,-1-21-16,0 21 0,0-1 0,-21 1 15,21 21-15,0-21 16,1 0-16,-1 21 0,0 0 0,0 0 16,0 0-16,0 0 0,1 0 15,-1 0-15,0 0 16,0 0-16,0 0 0</inkml:trace>
  <inkml:trace contextRef="#ctx0" brushRef="#br0" timeOffset="107588.26">11007 3704 0,'-22'0'16,"1"0"0,0 21-1,21 1-15,-21-1 16,21 0-16,0 0 0,0 0 15,0 0-15,0 1 0,-21-1 0,21 21 16,0-21-16,-21 0 0,21 1 0,0-1 16,0 0-16,0 0 15,0-42 17,0 0-17,21 0-15,-21-1 16,21 1-16,-21 0 0,0-21 0,21 21 15,0-1-15,-21 1 0,21 0 0,1-21 16,-1 21-16,0-1 0,0 1 16,0 0-16,22 21 0,-22-21 0,0 21 15,0 0-15,21 0 0,-20 0 16,-1 0-16,0 21 0,0-21 0,-21 21 16,21 0-16,-21 1 0,21-1 0,-21 0 15,0 21-15,0-21 0,0 1 0,0-1 16,0 0-16,0 0 15,0 0-15,0 0 0,0 1 0,0-1 16,0 0-16,0 0 16,-21-21-1,21-21 1,0 0-16,0 0 0,0-1 16,0 1-16,0 0 0,0 0 15,21 0-15,-21 0 0,22-22 0,-1 22 16,0 0-16,0-21 0,0 20 0,0 1 15,22-21-15,-22 21 0,21 21 16,-21-21-16,22 21 0,-1 0 0,0 0 16,1 0-16,-1 0 0,-21 21 15,22 0-15,-22 0 0,21 0 0,-42 22 16,21-22-16,-21 21 0,0-21 16,0 43-16,-21-22 0,21 0 0,0 1 15,-42-22-15,21-21 0,21 21 0,0 0 16,0 0-16,-22 1 0,1-22 15,21-22 17,0 1-17,0 0-15</inkml:trace>
  <inkml:trace contextRef="#ctx0" brushRef="#br0" timeOffset="108281.38">14245 3514 0,'0'0'0,"0"-21"16,0-22-16,0 22 0,0 0 16,-21 0-16,21 0 0,0-1 15,0 1-15,0 0 0,-21 21 16,21-21-16,0 42 15,0 0-15,0 0 16,0 1-16,0 20 0,0 0 16,0 1-16,0 20 0,0-21 0,0 22 15,0-1-15,0 1 0,0-1 0,0 1 16,0-1-16,0 1 0,-21 21 16,21-22-16,-22 1 0,1-22 15,21 21-15,-21 1 0,0-1 0,0-20 16,0-1-16,-1 0 0,22 1 15,-21 20-15,21-42 0,-21 22 0,0-1 16,0 0-16,21-20 0,0-1 0,0 0 16,-21 0-16,21 0 0,0 0 31,0-42-31,0 0 16,21-21-16,-21 21 0,0-22 15,0 22-15,0-21 0,0-1 0,42 1 16,-21 21-16,-21-21 0</inkml:trace>
  <inkml:trace contextRef="#ctx0" brushRef="#br0" timeOffset="108672.16">13991 3852 0,'0'0'0,"0"-21"0,-21 0 0,0 0 15,21 0-15,0 0 0,-21-85 31,21 85-31,0-1 0,21-20 0,0 21 16,21-21-16,-21 20 0,22 1 16,-1-21-16,22 21 0,-22 0 0,21 21 15,-20-22-15,-1 22 0,22 0 16,-22 0-16,0 22 0,1-22 16,-1 21-16,-21 21 0,21-21 0,-20 22 15,-1-1-15,-21-21 0,0 21 0,0-20 16,0-1-16,0 21 0,-21-21 15,-1 22-15,1-22 0,-21 0 0,21 0 16,-22 0-16,22 0 0,-21 1 0,21-22 16,-22 21-16,22-21 0,0 0 15,0 21-15,0-21 0,0 0 16,42-21 15,0 21-15,0-21-16,0 21 0,0-22 0,1 22 15,-1-21-15,21 21 0,-21-21 0</inkml:trace>
  <inkml:trace contextRef="#ctx0" brushRef="#br0" timeOffset="109111.91">14922 3641 0,'0'0'0,"0"-21"0,22 21 0,-22-22 0,0 1 15,0 0 1,21 0-16,0 0 0,0 0 0,0 21 16,0-22-16,1 1 0,-1 21 0,21 0 15,0 0-15,-20 0 0,20 0 16,0 0-16,-21 0 0,22 21 0,-1 1 16,-21-1-16,0 0 0,22 21 0,-22-21 15,-42 64-15,21-64 0,0 0 16,-43 1-16,43-1 0,0 0 0,0 21 15,-21-21-15,0 1 0,0 20 16,0-21-16,0 0 0,-1 0 16,1-21-16,0 0 0,21-21 15,0 0 1,0 0-16,21 0 16,0-22-16,1 22 0,-1 0 0,0-21 15,0 21-15,0-22 0,0 22 16,1-21-16,-1 21 0,0-22 0,0 22 15,0 0-15,0 0 0,1 21 0,-1-21 16,0 21-16,0 0 0,0 0 16,0 0-16,1 21 15,-1 0 1</inkml:trace>
  <inkml:trace contextRef="#ctx0" brushRef="#br0" timeOffset="109223.84">16087 3514 0,'0'0'0,"0"-21"0</inkml:trace>
  <inkml:trace contextRef="#ctx0" brushRef="#br0" timeOffset="109555.65">16044 3514 0,'-21'0'0,"42"0"0,-42 21 15,0 0-15,0 0 0,0 0 16,-1 1-16,1-1 0,0 21 0,0-21 15,0 22-15,0-22 0,-1 0 16,22 21-16,0-21 0,0 1 0,0-1 16,0 0-16,0 0 0,0 0 0,22 0 15,-1-21-15,0 0 0,0 0 16,0 0-16,0 0 0,22 0 0,-22 22 16,21-22-16,-21 0 0,22-22 0,-1 1 15,-21 0-15,22 0 0,-22-21 16,21 20-16,-21 1 0,0-21 0,1 21 15,-1-22-15,-21 1 0,0 21 0,0-21 16,0 20-16,-21-20 16,-1 21-16,1 0 0,0 0 0,-21 21 15,21 0-15,-22 0 0,22 0 0,-21 0 16,21 0-16,-22 0 0,22 0 16,-21 21-16,21 0 0,-1 0 0,1-21 15,21 21-15,0 0 0,0 1 0,0-1 16,0 0-1,21-21-15,22 0 0,-22 0 16,0 0-16</inkml:trace>
  <inkml:trace contextRef="#ctx0" brushRef="#br0" timeOffset="109992.4">16827 3535 0,'0'0'0,"22"-21"0,-22 0 15,0-1-15,0 1 16,0 42 31,0 1-47,0-1 0,0 21 0,0 0 16,0-20-16,0 20 0,0 0 15,-22 22-15,22-22 0,0 22 0,0-1 16,-21 1-16,21-1 0,-21 1 15,21-1-15,-21 22 0,0-22 0,0 1 16,21-1-16,0 1 0,0-1 16,0 1-16,0-22 0,-22 22 0,22-22 15,0-21-15,-21 21 0,-317 64 63,295-106-63,-20 0 15,63-21-15,0 0 16,0 0-16,-21-22 0,21 22 16,0-21-16,0 21 0,0-22 0,0 22 15,0-21-15,0 21 0,0-22 0,0 1 16,0 21-16,0-21 0,21-1 16,0 22-16</inkml:trace>
  <inkml:trace contextRef="#ctx0" brushRef="#br0" timeOffset="110247.95">16806 3217 0,'0'0'0,"0"-21"31,21 42 31,-21 1-46,22-1-16,-1-21 0,-21 21 0,21-21 16,0 21-16</inkml:trace>
  <inkml:trace contextRef="#ctx0" brushRef="#br0" timeOffset="110611.97">17208 3577 0,'0'0'0,"43"0"32,-22 0-32,0 0 0,0 0 15,0 0-15,1 0 0,-1-21 16,0 21-16,-21-21 0,21 21 0,-21-21 15,0 0-15,0-1 0,0 1 16,-21 21 0,0 0-16,0 0 0,-1 0 15,1 0-15,0 0 0,-21 0 16,21 0-16,-1 21 0,1 1 0,0-1 16,0 0-16,0 0 0,0 21 0,21-20 15,0-1-15,0 0 0,0 0 16,0 0-16,0 0 0,0 1 0,0-1 15,0 0-15,0 0 0,21 0 16,0-21-16,0 0 0,0 0 16,0 0-16,1 0 0,-1 0 0,0 0 15,0 0-15,21 0 0,-20 0 16,-1 0-16,21 0 0,-21 0 0</inkml:trace>
  <inkml:trace contextRef="#ctx0" brushRef="#br0" timeOffset="111220.49">17949 3471 0,'0'0'0,"0"-21"0,0 0 0,0 0 16,0 0-16,-21 21 16,0 0-1,21 21 1,-21-21-16,0 21 0,21 0 15,-22 22-15,22-22 0,0 0 0,-21 21 16,21-21-16,-21 1 0,21 20 16,0-21-16,0 0 0,0 0 0,0 22 15,0-22-15,0 0 0,21 0 16,0-21-16,1 21 16,-1-21-16,0 0 0,0 0 0,0 0 15,22 0-15,-22 0 0,21 0 0,-21-21 16,22 21-16,-1 0 0,0-21 15,-21-21-15,22 21 0,-1-22 0,0 22 16,1-42-16,-1 20 0,-21 1 0,22-22 16,-22 22-16,0-21 15,0 20-15,0 1 0,-21 0 0,21-1 16,-21 22-16,0-21 0,0 21 16,0-1-16,0 1 0,0 0 15,0 42 16,-21 0-31,0 1 0,21-1 0,-21 21 16,21-21-16,-21 22 0,0-1 16,21 0-16,-22 1 0,22-1 0,-21 0 15,21 22-15,0-22 0,0 0 0,-21 1 16,21-22-16,0 21 0,0 1 16,0-22-16,0 0 0,21 21 15,-21-21-15,21-21 0,1 22 0,-1-1 16,0-21-16,0 0 0,0 0 15,0 0-15,1 0 0,-1 0 16,0-21-16,0-1 0,-21 1 16,21 0-16,0 21 15,-21-21-15,0 0 0,0 0 0</inkml:trace>
  <inkml:trace contextRef="#ctx0" brushRef="#br0" timeOffset="111531.36">18373 3429 0,'0'-21'32,"21"21"-32,21 0 0,-21-21 15,22 21-15,-1 0 0,0-21 0,1-1 16,-1 22-16,0-21 0,1 21 0,-22 0 15,21-21-15,0 21 0,1-21 16,-22 21-16,0 0 0,0-21 0,0 0 16,1 21-16,-1 0 15,0-22-15,-21 1 16,-42 21 15,20 0-15,1 0-16,0 0 0</inkml:trace>
  <inkml:trace contextRef="#ctx0" brushRef="#br0" timeOffset="131479.89">2794 6096 0,'-21'0'16,"0"0"15,-1 0 1,1 0-17,21-21 1,0 0-16,0 0 15,0-1-15,0 1 16,0 0-16,0 0 0,0 0 16,21 21-16,1-21 0,-1-1 15,0 22-15,0-21 16,0 21-16,0 0 0,1 0 16,-1 0-16,0 0 0,0 0 15,0 21-15,0 1 0,1-1 16,-22 0-16,21 0 0,-21 21 15,21-20-15,-21 20 0,0-21 0,0 21 16,0-20-16,0 20 0,0 0 16,0-21-16,0 22 0,0-1 0,-21 0 15,0 1-15,-1-1 0,1 0 0,0 1 16,0-1-16,-21-21 0,20 22 16,-20-1-16,21-21 0,-21 0 15,20 0-15,1 1 0,-21-1 16,21 0-16,0-21 0,-1 0 0,1 0 15,0 0-15,0 0 0,0 0 16,0 0-16,21-21 0,-22 21 16,22-21-16,-21-1 0,0 1 0,21 0 15,0-21-15,0 21 0,-21-1 16,21 1-16,0-21 0,0 21 0,0 0 16,0-1-16,0 1 0,0 0 15,0 0-15,0 0 0,0 0 16,21 21-16,-21-22 0,21 22 0,0 0 15,1 0-15,-1 0 0,0 0 16,0 0-16,0 22 0,0-1 0,22-21 16,-22 21-16,0 0 0,0 21 15,0-20-15,1-1 0,20 0 0,-42 0 16,21 21-16,0-20 0,0-1 0,1 0 16,-1 0-16,-21 0 0,21-21 15,0 21-15,0 1 0,0-1 16,1-21-16,-22 21 15,21-21-15,0 21 0,0-21 16,0 0 0,-21-21-1,0 0 1,21 21-16,1-21 0</inkml:trace>
  <inkml:trace contextRef="#ctx0" brushRef="#br0" timeOffset="131971.62">3831 6456 0,'-42'42'31,"42"-21"-31,0 1 16,0-1 0,21-21 15,0-21-31,-21-1 15,21 22-15,-21-21 0,0 0 16,0 0-16,0 0 16,0 0-1,-21 42 17,0 0-32,0 0 15,21 0-15,0 0 16,-21-21-1,21-21 17,0 0-17,21 21-15,-21-21 0</inkml:trace>
  <inkml:trace contextRef="#ctx0" brushRef="#br0" timeOffset="138292.44">5800 6519 0,'0'22'15,"0"-1"32,0-42 109</inkml:trace>
  <inkml:trace contextRef="#ctx0" brushRef="#br0" timeOffset="138984.68">5800 6604 0,'0'21'16,"0"0"0,-22-21-1,22-21 32,0 0-31,0 0-16,22 0 0,-1 0 15,0-1-15,-21-20 0,21 21 0,0-21 16,0-1-16,-21 22 0,22-21 16,-1-1-16,0 1 0,0 0 0,0-22 15,0 22-15,1 0 0,-22-22 0,21 22 16,0-1-16,-21 1 0,0 0 16,0-1-16,0 1 0,0 21 0,0-21 15,0 20-15,0 1 16,0 0-16,-21 21 15,0 0 1,21 21-16,-22 22 0,22-22 16,0 21-16,-21-21 0,21 43 0,-21-22 15,21 0-15,0 22 0,0-22 16,0 1-16,0 20 0,-21-21 0,21 1 16,0-1-16,0 0 0,0 1 0,0-1 15,0-21-15,0 22 0,0-22 16,0 0-16,0 0 0,21 0 0,-21 0 15,21 1-15,0-22 0,1 0 32,-1 0-32,0 0 0,0 0 15,0 0-15,-21-22 0,0 1 0,21 0 16,1 0-16,-22 0 0</inkml:trace>
  <inkml:trace contextRef="#ctx0" brushRef="#br0" timeOffset="139347.47">5905 6160 0,'0'0'0,"22"0"47,-1 0-47,0 0 0,0 0 16,0-22-16,0 22 0,22 0 0,-22-21 15,21 0-15,-21 21 0,22 0 0,-22-21 16,0 21-16,21 0 0,-20-21 16,-1 21-16,0 0 0,0 0 0</inkml:trace>
  <inkml:trace contextRef="#ctx0" brushRef="#br0" timeOffset="140291.93">6498 6308 0,'0'0'0,"21"0"32,0 0 140,1 0 31,-1 0-188,0 0 1,0 0-16,0 0 16,0 0-16,-21-21 0,22 21 15,-1 0-15,0-22 0,0 22 0,-21-21 16,21 0-16,0 21 0,1-21 15,-1 21-15,0-21 0,-21 0 0,0-1 16,21 22-16,-21-21 0,0 0 16,0 0-16,0 0 0,0 0 15,-21-1-15,0 22 16,0 0 0,-1 0-16,1 0 0,0 22 0,0-22 0,0 21 15,0 0-15,-1 0 0,1 0 16,0 0-16,0 1 0,0-1 15,0 0-15,21 0 0,0 0 0,-22 22 16,22-22-16,0 0 0,-21 0 0,21 0 16,0 0-16,0 1 0,0-1 15,0 0-15,0 0 0,0 0 0,21 0 16,1 1 0,-22-1-16,21-21 0,0 0 15,0 0-15,0 0 0,0 0 0,1 0 16,-1 0-16,0-21 15,0 21-15,21-22 0</inkml:trace>
  <inkml:trace contextRef="#ctx0" brushRef="#br0" timeOffset="140799.64">7451 6138 0,'0'0'0,"0"-21"0,21 0 31,-21 0-15,-21 21-16,-1 0 0,1 0 16,0 0-16,0 0 0,0 21 15,0-21-15,-22 21 0,22 0 0,0-21 0,0 22 16,0-1-16,-1 0 0,1-21 16,0 21-16,0 0 0,21 0 15,0 1 1,21-1-1,0-21-15,0 0 0,1 0 16,-1 0-16,0 0 0,0 0 0,0 0 16,0 21-16,22-21 0,-22 0 0,0 21 15,0-21-15,0 21 0,1 0 16,-1 1-16,-21-1 16,0 0-16,0 0 15,0 0-15,0 0 0,-21-21 16,-1 22-16,1-1 0,-21 0 0,21-21 15,-22 21-15,1 0 0,21-21 0,-21 21 16,-1-21-16,1 0 0,21 0 16,-22 0-16,22 0 0,-21 0 0,21 0 15,0 0-15,-1 0 0,1 0 16,0 0-16,0 0 0,0 0 0,21-21 16,-21 21-16,21-21 0,0 0 15,0 0 1,21 0-16,0 21 0,21-22 15,-21 1-15,22 0 0,-22 0 0,21 0 16</inkml:trace>
  <inkml:trace contextRef="#ctx0" brushRef="#br0" timeOffset="141153.85">8086 5715 0,'0'0'0,"0"-21"0,0 0 16,0 0-16,0-1 0,-22 22 31,1 0-31,0 0 16,0 22-16,21-1 0,-21 21 16,0-21-16,21 22 0,-22-1 15,1 0-15,21 1 0,-21 20 0,0-21 16,0 22-16,0-22 0,-1 22 0,22-22 15,-21 22-15,0-22 0,0 0 16,21 1-16,0-1 0,0 0 0,0 1 16,0-22-16,0 0 0,0 0 15,0 0-15,21-21 0,0 21 16,0-21-16,1 0 0,-1 0 16,0 0-16,0-21 0,21 0 0,-20 0 15,-1 0-15,0 0 0,0-1 16,0 1-16,0-21 0</inkml:trace>
  <inkml:trace contextRef="#ctx0" brushRef="#br0" timeOffset="141377.72">7683 6265 0,'22'0'46,"-1"-21"-46,0 21 16,0 0-16,0 0 0,0-21 16,22 21-16,-22 0 0,0 0 0,21-21 15,-20 21-15,20 0 0,-21-21 0,0 21 16,22-21-16,-22 21 0,0 0 16,0-22-16,0 22 0,22 0 0</inkml:trace>
  <inkml:trace contextRef="#ctx0" brushRef="#br0" timeOffset="142007.41">8848 6371 0,'42'-42'16,"-21"21"-16,-21 0 15,0-1-15,0 1 16,0 0-16,0 0 0,0 0 16,-21 0-16,21-1 0,-21 1 0,0 0 15,-22 21-15,22-21 0,0 0 0,-21 21 16,20 0-16,-20 0 16,21 0-16,-21 0 0,20 0 0,1 0 15,-21 21-15,21 0 0,0 0 0,-1 22 16,-20-22-16,21 21 0,0-21 15,0 22-15,21-22 0,0 21 0,-22 0 16,22-20-16,0 20 0,0-21 0,0 0 16,0 22-16,0-22 15,22 0-15,-1-21 0,0 0 0,0 0 16,0 0-16,0 0 0,1 0 0,20 0 16,-21 0-16,0 0 0,22-21 15,-1 0-15,-21-1 0,21 1 0,-20 0 16,20-21-16,-21 21 0,0-22 15,0 22-15,1-21 0,-1 21 0,-21-22 16,0 22-16,21 0 0,-21-21 16,0 20-16,0 1 0,0 0 15,0 42 1,-21 0-16,21 22 16,-21-22-16,21 0 0,-22 21 15,22-20-15,0 20 0,0 0 0,0-21 16,0 22-16,0-22 0,0 21 15,22-21-15,-1 1 0,-21-1 0,21 0 16,0-21-16,0 21 0,0-21 0,1 0 16,20 0-16,-21 0 15,0 0-15,22-21 0,-22 0 0,0 21 16,21-21-16,-21-1 0,22-20 0,-22 21 16,0-21-16,0-1 0,0 22 15,1-21-15</inkml:trace>
  <inkml:trace contextRef="#ctx0" brushRef="#br0" timeOffset="142568.21">9461 5800 0,'0'0'0,"0"-43"0,0-62 16,0 83-16,0 1 15,-21 21 1,0 0-16,21 21 0,0 22 16,-21-22-16,21 21 0,-21 1 15,21-1-15,0 0 0,0 1 16,0-1-16,0 21 0,0-20 0,-21-1 15,21 0-15,0 22 0,0-22 0,-22 1 16,22-22-16,0 21 0,0 0 16,0-20-16,0-1 0,0 0 0,0 0 15,0 0-15,0 0 16,0-42 0,0 0-1,0 0-15,0 0 0,0 0 0,0-1 16,0 1-16,0-21 0,22 21 0,-1-22 15,0 22-15,-21 0 16,21 0-16,0-21 0,0 20 0,22 1 16,-22 0-16,21 21 0,1-21 0,-1 0 15,0 21-15,1 0 0,-1 0 16,0 0-16,1 0 0,-1 21 0,0 0 16,1 0-16,-22 0 0,0 1 0,0-1 15,-21 0-15,0 0 0,0 21 16,0-20-16,-21-1 0,0 0 0,-22 21 15,1-21-15,0 1 0,-1-1 0,-20 0 16,21 0-16,-1 0 0,-20-21 0,20 21 16,1-21-16,0 0 0,-1 22 15,22-22-15,0 0 0,-21 0 16,21 0-16,-1 0 0,1 0 0,0 0 16,21-22 15,21 22-31,0-21 15,1 0-15,-1 21 0,21-21 16,-21 0-16,22 0 0,-22-1 16</inkml:trace>
  <inkml:trace contextRef="#ctx0" brushRef="#br0" timeOffset="142904.01">10647 5503 0,'0'0'0,"0"-21"0,0 0 0,-21 21 31,-1 21-31,22 0 16,-21 1-16,0 20 0,21 0 16,0 1-16,-21-1 0,0 21 0,0 1 15,21-22-15,0 22 0,0-22 0,-22 0 16,22 1-16,-21-1 0,21 0 15,0 1-15,0-1 0,-21-21 16,21 0-16,0 22 0,0-22 0,0 0 16,0 0-16,0 0 0,21 1 31,0-22-31,1 0 0,-22-22 16,21 22-16,0-21 0,0 0 15,0 0-15,0 0 16,1 0-16,-22-1 0</inkml:trace>
  <inkml:trace contextRef="#ctx0" brushRef="#br0" timeOffset="143335.81">10774 6138 0,'21'0'31,"0"0"-31,0 0 16,0 0-16,1 0 0,20 0 15,-21 0-15,0-21 0,0 0 16,22 21-16,-22 0 0,0-21 0,0 21 16,0-21-16,1 21 0,-22-21 15,0-1-15,0 1 16,0 0-16,-22 21 16,1 0-16,0-21 0,0 21 0,0 0 15,0 0-15,-22 0 0,22 0 16,0 0-16,-21 21 0,20-21 15,1 21-15,-21 0 0,21 22 0,0-22 16,-1 0-16,22 21 0,-21-20 0,21-1 16,0 21-16,0-21 0,0 0 15,0 22-15,0-22 0,0 0 0,21 0 16,-21 0-16,22-21 0,20 22 0,-21-22 16,0 0-16,22 0 0,-22 0 15,21 0-15,-21 0 0,22 0 16,-22 0-16,0 0 0,21 0 0,-21 0 15,1-22-15,-1 1 0,0 0 0,0 0 16,0 21-16,-21-21 0,0 0 16,0-1-16,21 1 0,-21 0 15,0 0-15</inkml:trace>
  <inkml:trace contextRef="#ctx0" brushRef="#br0" timeOffset="162980.63">2773 8340 0,'0'0'0,"-21"0"16,-1 0-16,1 0 0,0 0 15,0 0 1,0 0-1,21-21-15,0-1 16,0 1 0,0 0-16,21 0 0,0 0 15,0 0-15,0 21 16,1-22-16,-1 22 0,0 0 0,21-21 16,-21 21-16,1 0 0,20 0 0,-21 0 15,0 0-15,0 21 0,1-21 16,-1 22-16,-21-1 0,0 0 0,0 0 15,0 0-15,0 22 0,0-22 16,0 0-16,-21 21 0,-1-21 0,1 1 16,0-1-16,0 0 0,0 0 0,-22 0 15,22 0-15,0 1 0,0-22 16,21 21-16,-21-21 0,0 0 16,-1 0-1,22-21 1,0-1-1,0 1-15,22 0 16,-1 21-16,0-21 0,0 21 16,0 0-16,0 0 0,1-21 0,20 21 15,-21 0-15,0 0 0,22 0 16,-22 0-16,0 21 0,21-21 0,-21 21 16,1 0-16,-1 0 0,-21 1 15,21-1-15,-21 0 0,21 0 0,-21 0 16,0 0-16,0 22 0,0-22 15,-21 0-15,0 0 0,0 22 16,-1-22-16,1 0 0,-21 0 0,21 0 16,-22 0-16,22 1 0,-21-1 0,21-21 15,-22 0-15,22 21 0,-21-21 16,21 0-16,-22 0 0,22 0 0,0-21 16,-21 0-16,21 21 0,-1-22 15,1 1-15,0 0 0,0 0 0,0 0 16,0 0-16,-1-1 0,22 1 15,0 0-15,0 0 16,22 0 15,-1 21-31,0 0 16,0 0-16</inkml:trace>
  <inkml:trace contextRef="#ctx0" brushRef="#br0" timeOffset="163524.32">3704 8488 0,'21'0'0,"-21"21"16,21-21-16,-21 21 31,22-21 0,-1 0-31,-21-21 16,21 21-16,-21-21 16,0 0-16,21 21 0,-21-21 15,0-1 1,-21 22-1,0 0-15,0 0 16,-1 22-16,1-1 16,0 0-16,21 0 15,0 0-15,0 0 16,21-21 15,0 0-31,1 0 16,-22-21-1,0 0 1,0 0 0,-22 0 15,44 21 0,-1 0-31,0 0 16,0 0-16</inkml:trace>
  <inkml:trace contextRef="#ctx0" brushRef="#br0" timeOffset="164507.89">5101 8276 0,'0'0'0,"0"-21"0,0 0 0,0 0 0,0 0 15,0-1-15,0 1 0,-21 21 0,21-21 16,0 0 0,0 42-1,0 0-15,0 0 0,0 1 16,0 20-16,0-21 0,0 21 15,0-20-15,0 20 0,0 0 0,0-21 16,0 22-16,0-22 0,0 21 0,0-21 16,0 1-16,0-1 0,0 0 15,0 0-15,-21 0 0,21 0 16,-21-21 0,-1 0-1,22-21 1,0 0-16,0 0 15,0 0-15,0 0 0,0-1 0,0 1 16,0-21-16,0 21 0,0-22 16,0 22-16,0-21 0,22 21 0,-1-22 15,0 22-15,-21-21 0,21 21 0,0 21 16,0-21-16,1-1 16,-1 22-16,21 0 0,-21 0 0,0 0 0,1 22 15,20-1-15,-21 0 0,0 0 16,0 0-16,1 0 0,-1 22 15,-21-22-15,0 21 0,21-21 0,-21 1 16,0 20-16,0-21 0,0 0 0,0 0 16,0 1-16,0-1 0,0 0 0,0 0 15,0-42 17,0 0-17,0 0-15,0-1 16,0-20-16,0 21 0,0 0 15,21-22-15,-21 22 0,21-21 0,0 0 16,1 20-16,-1-20 16,21 0-16,-21 21 0,22-1 0,-22 1 15,21 0-15,-21 21 0,0 0 0,22 0 16,-22 0-16,0 0 0,0 21 16,0 0-16,1 1 0,-22-1 0,0 0 15,0 21-15,0-21 0,0 22 0,0-22 16,0 21-16,0-21 0,0 1 0,0-1 15,-22 21-15,22-21 0,0 0 16,0 1-16,-21-1 0,21 0 16,0-42 31,21 0-32</inkml:trace>
  <inkml:trace contextRef="#ctx0" brushRef="#br0" timeOffset="164783.73">6265 8170 0,'0'22'31,"0"-1"-16,0 0-15,0 0 0,0 0 0,0 22 16,0-22-16,0 0 0,0 0 16,-21 21-16,21-20 0,0-1 0,-21 0 15,21 0-15,0 0 0,0 0 16,0 1-16,-21-22 31,21-22-15,0 1-16,0 0 15</inkml:trace>
  <inkml:trace contextRef="#ctx0" brushRef="#br0" timeOffset="165135.53">6308 7980 0,'-22'0'0,"22"-21"62,0 0-62,0-1 16,0 1-16,0 0 16,0 0-16,0 0 15,-21 21 1,0 0-1,0 0-15,21 21 0,-21 0 16,21 0-16,-21 0 16,21 1-16,0-1 15,0 0-15,21 0 16,0-21 0,0 21-16,0 0 15,0-21-15</inkml:trace>
  <inkml:trace contextRef="#ctx0" brushRef="#br0" timeOffset="166103.69">6667 8192 0,'0'21'47,"0"0"-31,0 0-16,0 0 0,0 0 15,0 1-15,0-1 0,0 0 0,0 0 16,0 0-16,0 0 0,0 1 0,0-1 16,0 0-16,0 0 0,0 0 0,0 0 15,0 1-15,-21-22 16,0 0-1,0-22 17,21 1-32,0 0 15,0 0-15,0 0 16,0-22-16,0 22 0,0 0 0,0-21 16,0 21-16,0-22 0,21 22 15,0 0-15,0-21 0,1 20 0,-1 1 16,21 0-16,-21 0 0,0 21 0,1-21 15,20 21-15,-21-21 0,0 21 16,22 0-16,-22 0 0,0 21 0,0 0 16,0-21-16,0 21 0,1 21 0,-1-20 15,-21-1-15,0 21 0,0-21 0,0 22 16,0-22-16,0 21 0,0-21 16,0 22-16,0-22 0,0 0 15,0 0-15,0 0 0,0 0 16,21-21 46,0 0-30,0 0 14,-21-21-30,21 21-16,1-21 16,-22 0-16,21 21 15,0-21-15,-21 0 0,21 21 16,-21-22-16,0 1 0,21 0 0,0 0 16,-21 0-16,0 0 0,22-1 0,-22 1 15,21 0-15,-21 0 0,0 0 16,0 0-16,0-1 0,0 1 15,0 0 1,0 42 15,0 0-15,0 1-16,0-1 0,0 0 16,0 21-16,0-21 0,0 1 15,0-1-15,0 21 0,0-21 0,0 0 16,0 1-16,0-1 0,0 0 0,0 0 15,21 0 1,0-21-16,0 0 16,0 0-16,1 0 0,-1 0 0,0-21 15,0 0-15,0 0 16,0 0-16</inkml:trace>
  <inkml:trace contextRef="#ctx0" brushRef="#br0" timeOffset="166432.5">7535 7853 0,'0'0'0,"-21"0"0,-21 0 15,21 0-15,-1 0 0,1 0 0,0 21 16,21 0-16,0 0 16,0 1-16,21-22 31,0 0-31,1 0 0,-1 0 15,0 0-15,0 0 0,0-22 16,0 1-16,-21 0 16,0 0-16,-21 0 15,0 21-15,0 0 0,0 0 16,0 0-16,-1 0 0,1 0 0,0 0 16,0 0-16,0 0 0,0 21 0,21 0 15,0 0-15,0 0 0,0 1 0,0-1 16,0 0-16,0 0 0,21 0 15,0-21-15,-21 21 0,21 1 0,0-1 16,0 0-16</inkml:trace>
  <inkml:trace contextRef="#ctx0" brushRef="#br0" timeOffset="168132.78">7874 8213 0,'0'0'16,"-21"0"-16,0 0 0,-1 0 0,22 21 16,-21 0-16,21 0 15,0 0-15,0 1 16,0-1-16,0 0 0,0 0 0,0 0 16,0 0-16,0 1 0,0-1 15,0 0-15,0 0 0,0 0 16,0 0-1,0-42 17,0 0-32,0 0 15,0 0-15,0-22 0,0 22 16,0 0-16,0-21 0,0 21 0,0-22 16,0 22-16,21-21 0,1 21 15,-1-1-15,0 1 0,0 0 0,0 0 16,0 21-16,22 0 0,-22 0 15,0 0-15,0 0 0,0 21 0,1 0 16,-1 0-16,0 1 0,0-1 16,-21 21-16,0-21 0,0 0 0,0 22 15,0-22-15,0 0 0,0 0 0,0 0 16,0 1-16,0-1 16,0 0-16,-21-21 15,21-21 1,0 0-1,0-1-15,0-20 16,21 21-16,-21 0 0,21-22 0,0 22 16,1-21-16,-1 0 0,0-1 15,0 22-15,0-21 0,0 21 0,1-1 16,20 1-16,-21 21 0,0 0 16,0 0-16,1 0 0,-1 0 0,-21 21 15,0 22-15,21-22 0,-21 21 0,0-21 16,0 22-16,0-22 0,0 21 15,0-21-15,0 22 0,0-22 0,0 0 16,0 0-16,0 0 0,0 1 0,0-1 16,21-21-1,0 0-15,0 0 16,1 0-16,20-21 0,-21-1 0,0 1 16,22 0-16,-22 0 15,0 0-15,21 0 0,-21-22 0,1 22 16,-1 0-16,0-21 0,0 20 0,0-20 15,-21 21-15,0 0 0,0 0 0,0-1 16,0 1-16,0 42 31,-21 1-31,21-1 0,0 0 0,-21 0 16,21 21-16,0-20 0,-21-1 16,21 21-16,0-21 0,0 0 0,0 1 15,0-1-15,0 0 0,0 0 0,0 0 16,21-21-16,0 0 0,0 0 15,0 0-15,1 0 16,-1 0-16,0 0 0,21 0 0,-21 0 16,1-21-16,-1 0 0,0 0 0,0 0 15,0-1-15,0 1 0,1 0 16,-22 0-16,0-21 0,21 20 0,-21-20 16,21 21-16,-21 0 0,0 0 0,0-22 15,0 22-15,0 42 31,0 0-31,0 1 0,0-1 16,-21 21-16,21-21 0,0 22 0,0-22 16,0 0-16,0 21 0,0-21 15,0 1-15,0-1 0,21 0 16,0 0-16,0 0 0,0-21 16,1 0-16,-1 0 0,21 0 0,-21 0 15,0 0-15,22 0 0,-22 0 16,21-21-16,-21 0 0,1 21 0,20-21 15,-21 0-15,0-1 0,0 1 0,-21 0 16,0-21-16,22 21 0,-22-1 0,0-20 16,0 21-16,0 0 0,0 0 15,0-1-15,0 44 32,0-1-17,0 0-15,0 21 0,0-21 0,0 1 16,-22-1-16,22 0 0,0 21 0,0-21 15,0 1-15,-21-1 0,0 0 16,21 0-16,0 0 16,0-42 15,0 0-31,0 0 16,0 0-16,0-1 0,0 1 0,0 0 15,0 0-15,0-21 0,0 20 0,21-20 16,0 21-16,1-21 0,-22 20 0,21 1 15,0 0-15,0 0 16,0 0-16,0 21 0,1 0 0,-1 0 16,0 0-16,0 0 0,0 21 0,0 0 15,1 0-15,-22 0 0,0 22 16,0-22-16,21 0 0,-21 0 0,0 0 16,0 1-16,0-1 0,0 0 0,0 0 15,0 0-15,-21-21 0,21 21 0,-22-21 16,1 0-1,21-21 1,0 0 0,0 0-16,21 0 0,1 0 15,-1-22-15,0 22 0,0-21 16,0-1-16,22 22 0,-22-21 16,0 21-16,21-22 0,-21 22 0,22 21 15,-22 0-15,0 0 0,0 0 0,0 0 16,-21 21-16,22 22 15,-22-22-15,0 21 0,0 1 0,0-22 16,0 21-16,-22-21 0,22 22 0,-21-22 16,0 21-16,21-21 0,0 0 0,-21 1 15,21-1-15,-21 0 0,21 0 16</inkml:trace>
  <inkml:trace contextRef="#ctx0" brushRef="#br0" timeOffset="170687.78">12213 7578 0,'0'0'0,"-21"-21"0,0-64 16,21 43-16,-21 20 16,21-20-16,-22 0 0,22 21 15,0-1-15,-21 1 0,21 0 16,0 0-16,0 0 0,0 42 16,0 0-1,0 0-15,0 22 0,0-1 16,0 0-16,21 1 0,-21 20 0,0 1 15,22-1-15,-22-21 0,21 22 0,-21-1 16,0 1-16,0-1 0,0-20 16,0 20-16,0-20 0,0-1 0,0 0 15,0-21-15,0 22 0,0-22 0,0 0 16,-21 0-16,-1 0 16,1-21-1,21-21-15,0 0 16,0 0-16,0 0 0,0 0 0,0-22 15,0 1-15,0 0 0,21-1 16,1 1-16,-1 0 0,0 20 0,0-20 16,0 0-16,0-1 0,22 22 0,-22 0 15,0 0-15,21 0 0,-20 21 16,20 0-16,-21 0 0,21 0 0,-20 0 16,20 0-16,0 21 0,-21 0 0,1 0 15,20 0-15,-21 22 0,0-22 16,-21 21-16,0-21 0,0 22 0,0-22 15,0 21-15,0-21 0,-21 1 16,0-1-16,0 0 0,0 0 0,-1 0 16,-20 0-16,21 1 0,-21-22 15,20 0-15,-20 0 0,21 0 0,-21 0 16,20 0-16,1 0 0,-21 0 0,21 0 16,0-22-16,-1 1 0,1 21 15,21-21-15,-21 0 0,0 21 16,21-21-16,0 42 15,0 0 1,21-21-16,0 21 0,0 0 0,1 1 16,-1-1-16,0 0 0,0 0 15,0-21-15,0 21 0,22-21 0,-22 0 16,21 0-16,-21 0 0,22 0 16,-22 0-16,21 0 0,1 0 0,-22-21 15,21 0-15,0 21 0,1-21 0,-22 0 16,21-1-16,1-20 0,-22 21 15,0-21-15,21 20 0,-21-20 0,1 0 16,-22 21-16,0-22 0,0 22 0,0-21 16,0 21-16,0-1 0,0 1 15,0 0-15,0 42 32,0 0-32,0 1 15,0 20-15,0-21 0,0 0 16,0 22-16,0-22 0,0 21 0,0-21 15,0 0-15,21 22 0,-21-22 0,21-21 16,0 21-16,-21 0 0,21-21 16,0 0-16,1 0 0,-1 0 0,0 0 15,0 0-15,0 0 0,0 0 0,22 0 16,-22-21-16,0 0 0,0 0 16,0 0-16,22-1 0,-22-20 0,-21 21 15,21 0-15,0-22 0,-21 22 16,21-21-16,-21 21 0,0-22 0,0 22 15,0 0-15,0 0 0,0 0 16,0 42 0,0 0-1,0 0-15,0 0 0,0 22 16,0-22-16,0 21 0,0-21 0,0 22 16,0-1-16,0-21 0,0 0 0,0 22 15,0-22-15,22 0 0,-1 0 16,0 0-16,0-21 0,0 22 0,0-22 15,1 0-15,-1 0 0,0 0 0,21 0 16,-21 0-16,22 0 0,-22 0 16,21-22-16,-21 1 0,22 0 0,-22 0 15,0 0-15,0-22 0,0 22 16,1-21-16,-1 21 0,-21-22 0,0 22 16,0-21-16,0 21 0,0 0 15,0-1-15,0 1 0,0 0 0,0 42 31,0 0-31,-21 1 16,21-1-16,0 0 0,-22 0 0,22 21 16,0-20-16,0-1 0,0 21 0,0-21 15,0 0-15,0 1 0,0-1 0,0 0 16,0 0 0,0 0-16,-21-21 0,21-21 31,0 0-31,0 0 15,0 0-15,21-1 0,-21 1 0,0 0 16,22 0-16,-1-21 0,-21 20 0,21-20 16,0 21-16,0 0 0,0 0 0,-21-1 15,22 1-15,-1 0 0,0 21 16,0 0-16,0 0 0,0 21 16,1 0-16,-22 1 0,21-1 0,0 0 15,0 21-15,0-21 16,-21 1-16,21 20 0,1-21 0,-1 21 15,-21-20-15,0-1 0,21 0 0,0 0 16,-21 0-16,0 0 0,21-21 16,0 0-16,1 0 15,-1-21-15,0 0 16,0 0-16,0 0 0,0 0 16,1-22-16,-1 1 0,0 21 15,0-22-15,21 1 0,1 21 0,-22-21 16,21-1-16,1 22 0,-22 0 15,21-21-15,-21 42 0,0-22 0,1 1 16,-1 21-16,0 0 0,-21 21 31,0 1-31,0-1 16,-21-21-16,21 21 16,0-42 30,-21 0-46,21-1 16,0 1-16,-22 21 0,1-21 16,0 21-16,21-21 0,-21 21 15,0 0-15,0 0 0,-1 0 16,22 21-16,-21 0 16,0 22-16,21-22 0,-21 21 15,0-21-15,21 22 0,0-1 16,0-21-16,0 21 0,0 1 0,0-22 15,0 21-15,0-21 0,0 22 0,21-22 16,0 0-16,0 0 0,0-21 16,1 21-16,20-21 0,0 0 0,-21 0 15,22 0-15,-1 0 0,-21 0 0,22-21 16,-1 0-16,-21 0 0,21 21 16,-20-42-16,-1 20 0,0-20 0,0 0 15,0 21-15,0-22 0,1-20 0,-1 20 16,-21-20-16,0 21 0,21-22 15,-21 1-15,21-1 0,-21 1 16,21 20-16,-21-20 0,0 20 0,0 22 16,0-21-16,0 21 0,0 63 31,0-21-31,0 22 0,0-1 0,0 21 16,0-20-16,-21-1 0,21 22 0,0-22 15,-21 21-15,21-20 0,-21-1 16,21 0-16,0 1 0,0-1 0,0 0 15,-21-20-15,21-1 0,-22 21 0,22-21 16,0 0-16,-21 1 16,0-22-16,0 0 15,0 0 1,21-22-16,0 1 16,0 0-16,0 0 0,0 0 0,0 0 15,21-22-15,0 1 0,0 21 0,22-22 16,-22 1-16,21 21 0,0-21 15,1 20-15,-1 1 0,0 0 0,1 21 16,-1 0-16,0 0 0,-20 0 16,20 21-16,-21 0 0,0 1 0,22-1 0,-43 21 15,21-21-15,-21 22 0,0-22 16,0 21-16,0 0 0,0-20 16,-21-1-16,21 21 0,-22-21 0,1 0 15,0 1-15,0-1 0,0 0 16,0-21-16,21 21 0,-22-21 15,22-21 1,0 0-16</inkml:trace>
  <inkml:trace contextRef="#ctx0" brushRef="#br0" timeOffset="171728.78">17208 7514 0,'-105'-21'32,"83"21"-32,1 0 0,0 21 15,21 0-15,-21 1 0,0-1 16,21 21-16,0-21 0,0 22 0,0-1 16,0-21-16,-21 21 0,21-20 15,0-1-15,0 0 0,0 0 0,0 0 16,21 0-16,-21 1 0,21-1 0,0-21 15,0 0-15,22 0 0,-22 0 16,0 0-16,21 0 0,-21 0 0,22-21 16,-1 21-16,-21-22 0,22 1 0,-22 0 15,21 0-15,-21 0 0,0 0 16,1-22-16,-1 22 0,-21-21 16,0 21-16,0-22 0,0 1 0,0 0 15,0 20-15,-21-20 0,-1 21 16,1 0-16,0 0 0,0 21 0,0 0 15,0 0-15,42 0 32,0 0-32,0 0 0,21 0 15,-20 0-15,20 0 0,0 0 0,1 0 16,-1 0-16,-21 0 0,21 0 16,1-22-16,-1 22 0,0-21 0,-20 21 15,-1-21-15,0 21 0,0-21 0,0 21 16,0-21-16,1 21 15,-22-21-15,0-1 0,-22 22 47,22 22-47,-21-22 0,21 21 0,-21 21 16,21-21-16,-21 22 0,21-22 0,0 21 16,0 0-16,-21 1 0,21-1 15,0-21-15,-21 22 0,21-1 0,0 0 16,0 1-16,0 20 0,0-21 0,0 22 15,0-22-15,0 22 0,0-1 16,0-20-16,0 20 0,0 1 0,0-1 16,0-21-16,0 22 0,0-1 0,0-20 15,0 20-15,0 1 0,0-1 16,0 1-16,0-22 0,0 22 16,0-22-16,0 0 0,0 22 0,0-22 15,0 0-15,-22-20 0,1 20 0,21-21 16,-21 0-16,0 0 0,21 1 0,-21-1 15,0-21-15,-1 0 0,1 0 0,0 0 16,0 0-16,0 0 16,0-21-16,-1-1 0,1 1 0,0-21 15,0 21-15,0-22 0,0-20 0,-1 21 16,1-22-16,21 1 0,0-1 16,-21-21-16,21 22 0,0-22 0,0 22 15,0-22-15,21 22 0,0-22 16,1 21-16,-1 1 0,0-1 0,0 1 15,0 21-15,0-1 0,22 1 16,-22 21-16,0-22 0,0 22 0,0 0 16,22 0-16,-22 0 0,0 0 0,0-1 15,0 1-15,22 21 0,-22-21 16,0 0-16</inkml:trace>
  <inkml:trace contextRef="#ctx0" brushRef="#br0" timeOffset="172532.32">19156 7620 0,'0'0'15,"0"-21"-15,21 0 16,-21 0-16,21-1 0,-21 1 15,0 0 1,0 42 15,-21 0-31,21 1 16,-21-1-16,21 21 0,0-21 16,-21 0-16,-1 22 0,1-22 0,21 21 15,-21-21-15,0 22 0,21-22 0,-21 0 16,21 0-16,0 0 0,-21 1 0,21-1 15,0 0 1,-22-21-16,22-21 16,0 0-16,0-1 15,0 1-15,0 0 16,0-21-16,0 21 0,0-22 16,0 22-16,0-21 0,0-1 0,22 1 15,-1 0-15,0 21 0,0-22 16,0 1-16,0 21 0,1 0 0,20-1 15,-21 1-15,0 21 0,0 0 0,22 0 16,-22 0-16,0 21 0,21 1 16,-20-1-16,-1 0 0,0 21 0,0-21 15,0 22-15,-21-22 0,0 21 0,0-21 16,0 22-16,0-22 0,0 0 16,0 0-16,0 0 0,0 1 0,0-1 15,0 0-15,-21-42 47,21 0-47,0-1 0,0 1 16,0 0-16,0-21 0,0 21 15,0-1-15,21-20 0,-21 0 0,21 21 16,1-22-16,-1 1 0,0 21 0,0-22 16,21 22-16,-20 0 0,-1 0 15,0 21-15,21 0 0,-21 0 0,1 0 16,-1 21-16,0 0 0,0 0 0,0 22 15,-21-22-15,0 21 0,0 1 16,0-1-16,0-21 0,0 21 0,0-20 16,0 20-16,0-21 0,-21 0 15,21 0-15,-21 1 0,21-1 0,-21 0 16,21 0 0,21-21-1,0-21-15,0 0 16,0 0-16,1 21 0</inkml:trace>
  <inkml:trace contextRef="#ctx0" brushRef="#br0" timeOffset="172944.09">20362 7408 0,'0'0'0,"-21"0"15,0 0-15,0 0 16,0 22-16,-1-1 0,1 0 0,0 0 15,0 0-15,0 0 0,0 22 0,-1-22 16,1 21-16,0-21 0,21 1 16,0 20-16,-21-21 0,21 0 0,0 0 15,0 1-15,0-1 0,0 0 0,21-21 16,0 21-16,0-21 0,1 0 0,-1 0 16,21 0-16,-21 0 15,22 0-15,-22 0 0,21 0 0,0 0 0,-20-21 16,20 0-16,-21 0 0,0-1 0,0 1 15,1 0-15,-1 0 16,-21-21-16,0-1 0,0 22 0,0-21 16,0 21-16,-21-22 0,-1 22 0,1 0 15,0 0-15,-21 0 0,21 21 16,-22 0-16,1 0 0,21 0 0,-22 0 16,22 0-16,-21 0 0,21 21 0,0 0 15,-1 0-15,1 0 0,21 0 16,0 1-16,0-1 0,0 0 15,21 0-15,1-21 0,-1 21 0,21-21 16,0 0-16,1 0 0,-1 0 16</inkml:trace>
  <inkml:trace contextRef="#ctx0" brushRef="#br0" timeOffset="174696.18">21272 7451 0,'0'0'15,"0"-21"-15,0-1 0,0 1 0,-21 21 16,0-21-16,0 21 0,0 0 0,-22 0 16,22 0-16,0 0 0,0 0 15,-21 0-15,20 21 0,-20 22 16,21-22-16,-21 21 0,20-21 0,1 22 0,0-22 16,-21 21-16,42-21 0,-21 22 15,21-22-15,0 21 0,0-21 16,0 0-16,0 1 0,0-1 0,21 0 15,0 0-15,0-21 0,21 0 16,-20 0-16,-1 0 0,0 0 16,21 0-16,-21 0 0,1 0 0,20-21 15,-21 0-15,0 0 0,22-1 0,-22 1 16,0-21-16,0 21 0,0-22 16,0 1-16,1-21 0,-1 20 0,0-20 15,-21-1-15,21 1 0,-21 20 16,21-20-16,-21-1 0,0 22 0,0 0 15,0-1-15,0 22 0,0-21 0,0 21 16,0 0-16,-21 21 16,0 0-1,21 21-15,-21 0 0,21 21 0,0-21 16,0 43-16,0-22 0,0 22 0,-21-22 16,21 22-16,0-1 0,0 1 15,0-22-15,0 21 0,0-20 0,0-1 16,0 0-16,0 1 0,0-22 0,21 21 15,0-21-15,0 1 0,-21-1 16,21 0-16,0-21 0,1 0 16,20 21-16,-21-21 0,0 0 0,0 0 15,1 0-15,20-21 0,-21 0 16,0 21-16,0-21 0,1-1 0,-1-20 16,21 21-16,-21-21 0,0 20 0,1-20 15,-22 0-15,21-1 0,0 22 16,-21-21-16,0 21 0,0 0 0,0-1 15,0 44 1,0-1 0,0 0-16,-21 0 0,21 0 0,-21 22 15,21-22-15,-22 21 0,22-21 0,0 22 16,0-22-16,0 0 16,0 0-16,0 0 0,0 0 0,0 1 15,0-1-15,22 0 0,-1-21 16,0 0-16,0 0 0,0 0 15,0 0-15,1 0 0,-1 0 16,0-21-16,0 0 0,0-1 0,0 22 16,-21-21-16,22-21 0,-1 21 0,0 0 15,0-22-15,-21 1 0,21 21 16,-21-22-16,21 22 0,-21-21 0,0 21 16,0 0-16,0-1 0,0 44 31,0-1-31,0 0 15,-21 0-15,21 0 0,-21 22 16,21-22-16,0 0 0,0 21 0,0-21 16,0 1-16,0-1 0,0 0 0,0 0 15,0 0-15,21 0 0,0 1 16,1-22-16,-1 0 0,0 0 16,0 0-16,0 0 0,0 0 0,1 0 15,20 0-15,-21-22 0,0 1 0,0 21 16,1-21-16,-1-21 0,0 21 15,0-22-15,0 1 0,0 0 0,1-22 16,-1 22-16,21-22 0,-21 1 0,0-1 16,1 1-16,-1 20 15,0-20-15,-21 21 0,21-1 0,-21 22 16,21 0-16,-21 0 0,0 0 0,0-1 16,0 44-1,-21-1-15,0 0 16,0 0-16,21 21 0,-21 1 15,-1-1-15,22 0 0,-21 22 0,0-22 16,21 1-16,0 20 0,-21-21 0,21 1 16,0 20-16,0-42 0,0 22 15,0-1-15,0-21 0,0 22 0,21-22 16,-21 0-16,21 0 0,0 0 0,1-21 16,-1 21-16,21-21 15,-21 0-15,0 0 0,22 0 0,-22 0 16,21 0-16,-21-21 0,22 21 0,-22-21 15,21 0-15,-21 0 0,22 0 16,-22-22-16,0 1 0,0 21 0,0-22 16,-21 1-16,0 21 0,0 0 0,0-22 15,0 22-15,0 0 16,-21 21-16,0 0 16,0 21-16,0 0 0,0 1 0,-1-1 15,1 21-15,21-21 0,-21 0 16,21 22-16,-21-22 0,21 21 0,0-21 15,0 1-15,0 20 0,0-21 16,0 0-16,0 0 0,21 1 16,0-22-16,0 21 0,1-21 15,-1 0-15,21 0 0,-21 0 0,0 0 16,1 0-16,20 0 0,-21 0 16,21 0-16,-20-21 0,20-1 0,-21 1 15,21 0-15,1 0 0,-22-21 16,21 20-16,1-20 0,-22 0 0,21 21 15,-21-22-15,0 1 0,1 21 0,-22 0 16,0-1-16,0 1 0,0 0 0,-22 21 31,1 0-31,0 0 0,0 0 0,0 21 16,21 0-16,-21 1 0,-1-1 0,22 21 16,0-21-16,0 0 0,0 1 15,0-1-15,0 0 0,0 0 0,0 0 16,22 0-16,-1 1 0,0-1 0,0 0 15,0-21-15,0 21 0,1-21 16,-22 21-16,21-21 0,-21 21 16,0 1-16,-21-22 31,-1 0-31,1 0 0,0 0 0,0 0 16,0 0-16,0 0 15,-1 0-15,1 0 0</inkml:trace>
  <inkml:trace contextRef="#ctx0" brushRef="#br0" timeOffset="186827.93">2773 10329 0,'0'-21'16,"0"0"-16,0 0 16,0 0-16,0 0 15,-21 21-15,21-22 16,0 1 0,0 0-16,0 0 15,0 0-15,0 0 16,-22 21-16,22-22 15,0 1-15,0 0 16,-21 21 47,21 21-63,0 0 0,-21 1 15,21 20-15,0-21 0,0 21 16,-21 1-16,21-1 0,0 0 15,-21 22-15,21-22 0,-21 22 0,-1-22 16,1 22-16,21-22 0,-21 0 16,0 1-16,0-1 0,0-21 0,21 0 15,0 22-15,-22-43 0,22 21 16,0 0-16,-21-21 0,21-21 31,0 0-31,0-1 0,0 1 16,21 0-16,1 0 0,-22 0 0,21-22 15,0 22-15,0 0 0,-21 0 16,21 21-16,22-21 0,-22 0 16,0 21-16,0 0 0,0 0 0,0 0 15,22 0-15,-22 0 0,0 0 16,0 0-16,0 0 0,1 0 0,-1 0 16,0 0-16,0 0 0,0 0 0,0 0 15,1 0-15,-1-22 16,-21 1-16,21 0 15,-21 0-15,0 0 0,0 0 16,0-1-16,0 1 0,0 0 16,0 0-16,0 0 0,0 0 0,0-1 15,0 1-15,0 0 0,0 0 16,-21 21 0,21 21-1,0 0 1,0 22-16,0-22 0,0 21 0,0 0 15,0 1-15,-21-1 0,21 0 0,0 1 16,-22-1-16,22 0 0,0 1 16,0-1-16,-21 0 0,21-20 0,-21 20 15,21-21-15,0 0 0,0 0 16,0 1-16,0-1 0,0 0 16,0-42 30,0 0-46,0-1 16,0 1 0,21 21-16,-21-21 0,21 0 0</inkml:trace>
  <inkml:trace contextRef="#ctx0" brushRef="#br0" timeOffset="191575.86">3704 10393 0,'0'21'32,"0"0"-32,0 0 0,0 1 15,0-1-15,0 0 16,0 0-16,0 0 0,0 0 15,0 1 1,21-22 0,0 0-1,1 0 1,-22-22 0,0 1-16,21 21 0,-21-21 15,0 0-15,0 0 16,-21 21 15,-1 0-31,22 21 16,0 0-1,0 0-15,0 0 0,0 1 16,0-1 0,22-21-1,-1 0-15,0 0 0,0 0 16,-21-21-16,21 21 0,-21-22 15,21 1-15,-21 0 16,22 21-16,-22-21 0,0 0 16,0 0-16,-22-1 15,1 22 1,0 0-16,0 22 16,0-1-1,21 0-15,0 0 0,0 0 16,0 0-16,0 1 0,0-1 15,21-21 1,0 0 0,0 0-16,0 0 15,-21-21-15,22 21 0,-22-22 0,21 1 16,-21 0-16,0 0 16,0 0-16,0 0 15,0-1-15,-21 1 16,-1 21-16,1 0 15,0 0-15,0 0 16,21 21-16,-21-21 0,0 22 16,21-1-16,0 0 0,0 0 15,0 0-15,0 0 0,0 1 16,21-22 0,0 0-1,0 0-15,0 0 16,0-22-1,1 1-15,-22 0 16,0 0-16,0 0 16,0 0-1,-22-1-15,1 22 16,0 0 0,21 22-1,0-1-15,-21 0 16,21 0-16,0 0 15</inkml:trace>
  <inkml:trace contextRef="#ctx0" brushRef="#br0" timeOffset="194519.4">6011 10605 0,'0'21'0,"-21"-21"16,0 0 31,0 0-47,0 0 15,-1 0-15,1 0 16,0 0 0,0 0-16,0 0 15,21-21-15,-21 21 16,21-22-16,0 1 16,0 0-1,0 0-15,0 0 16,21 0-16,0-1 15,0 1-15,0 0 0,0 0 16,1 0-16,20 0 0,-21-1 0,0 1 16,22 0-16,-22 0 0,0 21 15,21-21-15,-21 21 0,1 0 0,20-21 16,-21 21-16,0 0 0,0 0 16,1 0-16,-1 21 15,0 0-15,-21 0 0,0 0 0,21 22 16,-21-22-16,0 21 0,0 0 0,0 1 15,0 20-15,0-20 0,0-1 16,-21 0-16,21 1 0,-21-1 0,0 0 16,-1 1-16,-20-22 0,21 21 0,0-21 15,-22 22-15,22-22 0,0 21 16,-21-21-16,21 22 0,-1-22 0,1 0 16,0 0-16,0-21 0,0 21 0,21 0 15,-21-21-15,-1 0 16,22-21-1,0 0-15,0 0 16,0 0-16,0 0 0,0-1 0,22 1 16,-1 0-16,0 0 0,0 0 15,0 0-15,0 21 0,1-22 0,-1 22 16,0 0-16,0 0 0,0 0 0,22 0 16,-22 0-16,0 0 0,0 22 0,0-22 15,0 21-15,22 0 0,-22 0 16,0 0-16,0 0 0,0-21 0,1 22 15,-1-1-15,0-21 0,-21 21 0,21-21 16,0 0-16,0 0 0,1 0 16,-1 0-16,0 0 0,0 0 15,0 0-15,0 0 0,-21-21 16,0 0-16,22 21 0,-22-22 0,21 22 16,-21-21-16,21 0 0,-21 0 15,0 0-15,0-22 0,21 22 16</inkml:trace>
  <inkml:trace contextRef="#ctx0" brushRef="#br0" timeOffset="195048.1">7070 10118 0,'0'0'0,"0"-21"31,0 42-15,0 0 0,0 0-16,0 0 0,0 0 15,0 1-15,0 20 0,0-21 0,0 0 16,0 0-16,0 1 0,0-1 16,0 0-16,0 0 0,0 0 0,0 0 15,0 1-15,0-44 47,0 1-47,0 0 16,0 0-16,0 0 0,0 0 15,0-1-15,0 1 0,0 0 0,0-21 16,0 21-16,0-1 0,21 1 0,0 0 16,0 0-16,0 0 0,22 0 15,-22-1-15,0 22 0,21 0 0,-21 0 16,1 0-16,20 0 0,-21 0 0,21 22 15,-20-22-15,-1 21 0,0 0 0,0 0 16,-21 0-16,0 22 0,0-22 16,0 0-16,0 0 0,0 0 0,0 0 15,0 1-15,0-1 0,0 0 16,-21-21-16,21 21 0,-21-21 16,21 21-16,0-42 31,21 0-16,0 0-15,0 0 0</inkml:trace>
  <inkml:trace contextRef="#ctx0" brushRef="#br0" timeOffset="195599.87">8086 10012 0,'0'-42'0,"0"20"15,0 1-15,-22 21 0,1 0 16,0 0-16,0 0 0,0 0 0,0 0 16,-1 0-16,1 0 0,0 0 15,0 0-15,0 21 0,0 1 0,-1-1 16,1 0-16,21 21 0,-21-21 0,21 1 16,-21 20-16,21-21 0,-21 0 15,21 0-15,0 22 0,0-22 0,0 0 16,0 0-16,0 0 0,0 1 15,21-1-15,0-21 0,0 0 16,0 0-16,1 0 16,-1 0-16,0 0 0,0-21 0,0 21 15,0-22-15,1 1 0,-1 0 0,0 0 16,0 0-16,0-22 0,0 22 16,1-21-16,-22 21 0,21-22 0,-21 1 15,21 0-15,-21-1 0,21 1 0,-21 0 16,0-1-16,0 1 0,0 0 15,0-1-15,0 1 0,0 21 0,21 0 16,-21 0-16,0-1 0,0 1 16,0 42-1,0 1-15,0-1 0,0 21 16,0 0-16,0 1 0,0-1 0,0 0 16,0 22-16,0-22 0,0 1 15,0-1-15,0 0 0,0 1 0,0-1 16,0 0-16,0-21 0,0 22 0,0-22 15,0 0-15,0 21 0,0-20 16,0-1-16,0 0 0,21-21 16,1 0-1,-1 0-15</inkml:trace>
  <inkml:trace contextRef="#ctx0" brushRef="#br0" timeOffset="196227.44">9229 10435 0,'0'0'0,"-22"0"0,1-21 0,0 21 16,0-21-16,0 0 0,0 0 0,21-1 16,0 1-16,0 0 0,0 0 15,0 0-15,0 0 0,21-1 0,0 1 16,0 0-16,21 21 0,-20-21 15,-1 21-15,21 0 0,-21 0 0,22 0 16,-22 0-16,21 21 0,0 0 0,-20 0 16,20 1-16,-21-1 15,21 21-15,-20 0 0,-1 1 0,0-1 16,0 22-16,-21-22 0,0 0 0,0 1 16,0-1-16,-21 0 0,0-21 15,0 22-15,-1-22 0,1 0 0,0 0 16,0 0-16,0-21 0,0 0 15,-1 0-15,22-21 16,0 0 0,0 0-16,0 0 0,0-22 0,0 22 15,0-21-15,0 0 0,22-1 0,-1 1 16,-21 0-16,21-1 0,0 1 16,0 0-16,0-1 0,1 1 15,-1 21-15,0 0 0,0-1 0,0 1 16,0 0-16,1 0 0,-1 21 0,21 0 15,-21 0-15,0 0 0,1 0 16,-1 0-16,0 0 0,0 0 16,-21 21-16,0 0 15,21-21-15,-21 21 16,21 1-16</inkml:trace>
  <inkml:trace contextRef="#ctx0" brushRef="#br0" timeOffset="197092.86">10012 10520 0,'0'0'0,"0"21"0,0 0 0,0 0 0,0 1 16,21-22-1,0 0-15,0 0 16,0-22-16,22 1 0,-22 21 16,0-21-16,0 0 0,0 0 0,1 0 15,-1-1-15,0 1 0,0 0 16,-21 0-16,0 0 0,21-22 0,-21 22 15,0 0-15,0 0 0,0 0 0,-21 0 16,21-1-16,-21 22 0,0 0 16,0 0-16,-1 0 15,-20 0-15,21 0 0,0 22 0,-22-1 16,22 0-16,0 21 0,0-21 0,0 22 16,0-1-16,21 0 0,0 1 15,0-22-15,0 21 0,0 1 0,0-1 16,21-21-16,-21 0 0,21 22 0,21-22 15,-21-21-15,1 21 0,20 0 0,-21-21 16,21 0-16,-20 0 0,20 0 16,-21 0-16,21 0 0,1 0 0,-22 0 15,21-21-15,-21 0 0,22 0 0,-22-1 16,21-20-16,-21 21 0,1-21 16,-1-1-16,21 1 0,-21 0 15,0-1-15,-21-20 0,22 20 0,-1 1 16,0-21-16,-21 20 0,0-20 15,0 20-15,0 1 0,21 0 0,-21-1 16,0 22-16,0-21 0,0 21 0,0 0 16,-21 21-1,0 21 1,0 0-16,21 0 0,-22 21 0,22 1 16,0-1-16,0 0 0,0 1 15,0-1-15,0 0 0,0 1 0,0 20 16,0-20-16,0-1 0,0 0 15,0 1-15,0-1 0,0-21 0,0 21 16,22-20-16,-1-1 0,-21 0 16,21 0-16,21-21 0,-21 0 0,1 0 15,20 0-15,-21 0 0,0 0 0,22 0 16,-22 0-16,21 0 0,-21-21 16,22 0-16,-22 0 0,21-1 0,-21-20 15,0 21-15,1-21 0,-1 20 0,0-20 16,-21 0-16,0 21 0,0-1 0,0-20 15,0 21-15,0 0 16,-21 21 0,0 21-16,21 0 0,-22 0 0,22 0 15,-21 22-15,0-22 16,21 21-16,0-21 0,0 22 0,0-22 16,0 21-16,0-21 0,0 1 0,0-1 15,0 0-15,0 0 0,21 0 0,-21 0 16,21-21-16,1 22 0,-1-22 15,0 0-15,21 0 0,-21 0 0,22 0 16,-1 0-16,-21 0 0,22 0 0,-1 0 16,-21 0-16,21 0 0,-20-22 0,20 1 15,0 21-15</inkml:trace>
  <inkml:trace contextRef="#ctx0" brushRef="#br0" timeOffset="198313.67">12150 10435 0,'0'0'0,"21"-21"0,21-127 31,-42 127-31,0 0 0,0-1 16,-21 1-16,0 21 0,0 0 15,-1-21-15,1 21 0,0 0 0,0 0 16,-21 0-16,20 0 0,1 21 0,-21 0 16,21-21-16,0 43 0,-1-22 15,1 0-15,-21 21 0,42-20 0,-21 20 16,0 0-16,21-21 0,-22 22 15,22-22-15,0 0 0,0 21 0,0-20 16,0-1-16,22 0 0,-1-21 16,0 21-16,0 0 0,0-21 0,0 0 15,1 0-15,-1 0 0,0 0 0,0 0 16,0 0-16,0 0 0,1-21 16,-1 0-16,0 21 0,0-21 0,0-22 15,-21 22-15,21 0 0,1-21 0,-22-1 16,21 22-16,-21-21 0,0 0 0,0 20 15,0-20-15,0 21 0,0 0 16,0 0-16,0 42 31,0 0-31,0 0 16,0 0-16,0 22 0,0-22 0,0 21 16,0-21-16,0 22 0,0-22 0,21 21 15,-21-21-15,21 0 0,-21 1 0,0-1 16,21 0-16,0-21 0,1 21 15,-1-21-15,-21 21 0,21-21 0,0 0 16,0 0-16,0 0 0,1 0 0,20-21 16,-21 0-16,0 0 0,0 0 0,22-1 15,-22 1-15,21 0 0,-21-21 16,22 21-16,-22-22 0,21 1 0,-21 21 16,1-22-16,-1 1 0,0 21 0,-21 0 15,0 0-15,0-1 0,0 44 47,0-1-47,0 0 0,0 21 0,0-21 16,0 1-16,0 20 0,0-21 0,0 21 15,0-20-15,0-1 0,0 0 16,0 0-16,0 0 0,0 0 0,0 1 16,0-1-16,0 0 15,-21-21 16,21-21-31,-21 21 0,21-21 16,-22-1-16,22 1 16,0 0-16,-21 0 0,21 0 15,-21 21-15,21-21 0,0 42 32,0 0-17,0 0-15,0 0 16,21-21-16,-21 21 0,21 1 0,1-1 15,-1-21-15,0 21 0,0-21 16,21 0-16,-20 21 0,20-21 0,0 0 16,1 0-16,-1 0 0,0 0 0,1 0 15,-1 0-15,0 0 0,1 0 0,-1-21 16,-21 0-16,21 0 0,1 21 16,-1-43-16,-21 22 0,22 0 15,-22-21-15,0 20 0,0-20 0,-21 21 16,21-21-16,-21-1 0,0 22 0,0-21 15,0 21-15,0-1 0,-21 22 16,0 0 0,0 0-16,0 0 0,-1 22 0,1-1 15,0 0-15,21 0 0,-21 21 16,0-20-16,21-1 0,-21 21 0,21-21 16,0 0-16,0 1 0,0 20 0,0-21 15,21 0-15,0 0 0,-21 1 16,21-22-16,-21 21 0,21-21 15,0 0-15,1 0 0,-1 0 16,0 0-16,0 0 16,0 0-16,0 0 0,1 0 15,-1-21-15,0 21 16,-21-22 15</inkml:trace>
  <inkml:trace contextRef="#ctx0" brushRef="#br0" timeOffset="-208045.27">3027 12594 0,'-21'0'16,"-1"0"0,1 0-16,0 0 15,0 0 1,0 0-16,0 0 31,42 0 16,0 0-47,0 0 16,0 0-16,22 0 0,-22 0 0,0-21 15,21 21-15,-21 0 0,1 0 16,-1 0-16,0 0 0,21 0 0,-21 0 16,1 0-16,-1 0 15,-42 0 32,-1 0-47,1 0 0,0 0 0,-21 0 16,21 0-16,-1 0 0,-20 0 0,21 0 15,-21 0-15,20 0 0,1 0 16,0 0-16,0 0 0,0 0 0,0 0 16,-1 0-1,1 0-15,21 21 47,-21-21-47,21 21 0,-21-21 0,21 22 16,-21-1-16,21 0 15,-21 0-15,-1 0 0,22 22 16,-21-22-16,21 0 0,0 0 0,-21 0 16,21 0-16,-21 1 0,21-1 15,-21 0-15,21 0 0,0 0 0,0 0 16,-21-21-1,21-21 32,21 0-47,0 0 16,0 0 0,0 0-16,0 21 0,-21-22 0,22 1 15,-1 21-15,0-21 0,0 0 16,21 21-16,-20 0 0,-1-21 0,0 21 15,0 0-15,0 0 0,22 0 0,-22 0 16,0 0-16,0 0 0,0 21 16,0 0-16,1-21 0,-1 21 0,0 0 15,-21 1-15,21-22 0,0 21 16,-21 0-16,0 0 0,0 0 0,0 0 16,0 1-16,0-1 15,-21 0-15,0 0 0,0-21 0,0 21 16,-22 0-16,22-21 0,0 22 15,-21-22-15,20 0 0,-20 21 16,21-21-16,-21 0 0,20 0 0,1 0 16,0 0-16,0 0 0,0 0 0,0 0 15,-1 0-15,1 0 0,0-21 16,21-1-16,-21 22 16,21-21-1,21 21 16,0 0-15,0-21-16,1 21 0,-1 0 16,0 0-16</inkml:trace>
  <inkml:trace contextRef="#ctx0" brushRef="#br0" timeOffset="-207461.6">3662 12933 0,'0'21'32,"21"-21"14,0 0-30,-21-21 0,21 21-16,-21-21 15,0 0 1,0-1-16,-21 1 16,0 21-1,0 0-15,0 0 0,-1 0 16,22 21-16,-21-21 0,0 22 15,21-1-15,0 0 16,0 0 0,0 0-1,21-21 1,0 0 0,1-21-16,-1 0 15,0 21 1,-21-21-16,0 0 15,0-1 1,-21 22 31,0 0-31,21 22-16,-22-22 31</inkml:trace>
  <inkml:trace contextRef="#ctx0" brushRef="#br0" timeOffset="-201873.32">5651 12679 0,'-21'0'15,"21"-21"-15,0 0 16,0-1 0,0 1-16,0 0 15,0 0-15,21 21 16,1-21-16,-1 21 16,0 0-16,0 0 0,0 0 0,0 0 15,1 0-15,-1 0 0,21 0 0,-21 0 16,0 21-16,1 0 0,-1 0 15,21 22-15,-21-22 0,-21 21 0,43-21 16,-43 22-16,0-1 0,0 0 0,0 1 16,0-1-16,0-21 0,0 21 15,0-20-15,0 20 0,0-21 0,0 0 16,0 0-16,-22 1 0,1-22 16,21 21-16,-21-21 15,21-21 1,-21-1-16,21 1 0,0 0 15,-21-21-15,21 21 0,0-1 16,0-20-16,0 21 0,0-21 16,0-1-16,0 1 0,0 21 0,21-22 15,0 1-15,0 21 0,0-21 0,1 20 16,-1 1-16,0 0 0,0 0 16,0 21-16,22 0 0,-22 0 0,21 0 15,-21 0-15,0 0 0,1 0 0,20 21 16,-21 0-16,0 0 0,0 1 15,1 20-15,-1-21 0,-21 21 0,21-20 16,-21-1-16,0 21 0,21-21 0,-21 22 16,0-22-16,0 0 15,0 0-15,0 0 0,0 0 0,0 1 16,-21-22-16,21 21 0,-21-21 0,0 0 31,21-21-15,0-1-16,0 1 0,0 0 0,0 0 15,0 0-15,0 0 0,0-22 0,0 22 16,21-21-16,0 21 0,-21-22 16,21 22-16,21-21 0,-20 21 0,-1-1 15,21 1-15,-21 0 0,22 0 0,-1 21 16,-21 0-16,21 0 0,1 0 16,-22 0-16</inkml:trace>
  <inkml:trace contextRef="#ctx0" brushRef="#br0" timeOffset="-201843.35">7048 12721 0,'-21'43'16,"42"-86"-16</inkml:trace>
  <inkml:trace contextRef="#ctx0" brushRef="#br0" timeOffset="-201713.42">6985 12933 0,'0'21'16,"0"-42"-16,-21 63 0,21-21 16,-21-21-16,-1 0 0,1 22 15,21-44 32,0 1-47,21 0 16,1 0-16,-1 0 0</inkml:trace>
  <inkml:trace contextRef="#ctx0" brushRef="#br0" timeOffset="-201619.47">7493 12510 0,'0'0'16,"0"-22"-16</inkml:trace>
  <inkml:trace contextRef="#ctx0" brushRef="#br0" timeOffset="-201249.69">7514 12446 0,'-42'0'16,"84"0"-16,-127 0 0,43 0 15,63 42-15,-21 1 0,0-22 0,0 0 16,-21 0-16,21 0 0,0 22 16,-21-22-16,21 21 0,-21-21 0,21 22 15,0-22-15,0 21 16,0-21-16,0 1 0,0-1 0,0 0 16,0 0-16,21 0 0,0-21 15,0 21-15,0-21 0,22 0 16,-22 0-16,0 0 0,21 0 0,-20-21 15,-1 0-15,21 21 0,-21-21 0,0 0 16,1 0-16,20-1 0,-21-20 0,0 21 16,-21 0-16,21-22 0,-21 1 15,0 21-15,0-21 0,0 20 16,0-20-16,0 21 0,-21-21 0,0 20 0,0 1 16,0 0-16,0 0 0,-1 0 15,1 21-15,0 0 0,-21 0 16,21 0-16,-1 0 0,1 21 0,0-21 15,0 21-15,0 0 0,0-21 16,-1 21-16,1 1 0,21-1 0,0 0 16,-21 0-16,21 0 0,-21-21 0,21 21 15,0 1-15</inkml:trace>
  <inkml:trace contextRef="#ctx0" brushRef="#br0" timeOffset="-200880.9">6837 12573 0,'0'0'16,"-21"0"-16,21-21 0,-22 21 0,22-21 15,22 21-15,-44-21 0,22-1 16,22 22 0,-1 0-16,0 0 0,0 0 0,0 0 15,0 0-15,1 0 0,-1 0 16,0 22-16,21-1 16,-21 0-16,-21 0 0,22 0 0,-1 0 15,0 22-15,-21-1 16,0-21-16,0 22 0,0-22 0,0 21 15,0-21-15,0 22 0,0-22 16,-21 0-16,0 0 0,-1 0 0,1 0 16,21 1-16,-21-22 0,21 21 15,21-21 1,0-21-16,1 21 16</inkml:trace>
  <inkml:trace contextRef="#ctx0" brushRef="#br0" timeOffset="-200621.05">7874 0 0,'-21'0'15,"0"0"1,42 0 0,0 0-16,0 0 15,0 0-15,0 0 0,1 0 16,-1 0-16,21 0 0,-21 0 16,0 0-16</inkml:trace>
  <inkml:trace contextRef="#ctx0" brushRef="#br0" timeOffset="-200360.19">8191 12848 0,'0'0'0,"0"21"16,0 1-16,-21-22 0,21 21 0,-21-21 31,21-21-15,0-1 0,0 1-16,0 0 0,0-21 15,0 21-15,0-1 0,0-20 16,21 21-16,-21-21 0,21 20 0,1 1 15,-22-21-15,21 21 0,0 0 0,0-1 16,0 1-16,0 0 16,1 21-16,-1 0 15,0-21-15,0 21 16,0 0-16</inkml:trace>
  <inkml:trace contextRef="#ctx0" brushRef="#br0" timeOffset="-199088.48">8234 12425 0,'-21'0'15,"21"-21"32,-22 21-31,22-21-1,-21-1-15,21 1 32,-21 21-17,21 21 48,21-21-63,-21 22 15,21-1-15,1-21 0,-1 21 16,-21 0-16,21 0 0,0 0 0,0 22 16,-21-22-16,21 0 0,-21 0 0,22 22 15,-22-22-15,21 21 0,-21-21 16,0 22-16,0-22 0,0 0 0,0 21 16,0-21-16,0 1 0,-21-1 0,-1-21 15,1 21-15,0-21 16,21 21-16,-21-21 15,0 0-15,21-21 16,0 0 0,0 0-16,0-22 0,0 22 15,0 0-15,0-21 0,0-1 0,0 22 16,0-21-16,21-1 0,0 22 16,0-21-16,0 0 0,1-1 0,-1 22 15,0-21-15,0 21 0,0-1 0,0-20 16,1 21-16</inkml:trace>
  <inkml:trace contextRef="#ctx0" brushRef="#br0" timeOffset="-198538.79">9377 12573 0,'42'-21'0</inkml:trace>
  <inkml:trace contextRef="#ctx0" brushRef="#br0" timeOffset="-197401.1">8932 12615 0,'21'0'31,"1"0"-31,-1 0 0,0-21 16,0 0-16,0 21 15,0-21-15,1 0 0,-1 21 0,0-21 16,-21-1-16,0 1 0,21 21 16,-21-21-16,0 0 0,0 0 0,0 0 15,-21 21 1,0 0-16,0 0 0,-1 0 15,-20 0-15,21 21 0,-21 0 0,20 0 16,-20 0-16,21 0 0,0 1 16,0 20-16,-1 0 0,1-21 0,21 22 15,0-1-15,0 0 0,0-20 16,0 20-16,0-21 0,0 0 0,21 0 16,1 1-16,-1-1 0,0 0 15,21-21-15,-21 0 0,1 0 16,-1 0-16,21 0 0,-21 0 0,0 0 15,22 0-15,-22 0 0,21-21 16,-21 21-16,22-21 0,-22 21 0,0-22 16,0 22-16,0-21 0,1 21 0,-1-21 15,0 21-15</inkml:trace>
  <inkml:trace contextRef="#ctx0" brushRef="#br0" timeOffset="-196492.76">11345 12510 0,'-21'0'15,"0"-22"-15,21 1 16,0 0 0,0 0-1,0 0-15,0 0 16,21 21-16,0-22 0,0 22 0,1-21 15,-1 0-15,21 21 0,-21 0 16,0-21-16,1 21 0,20 0 0,-21 0 16,0 0-16,22 0 0,-22 21 0,21 0 15,-21 0-15,0 1 0,22 20 16,-22-21-16,0 21 0,-21 1 0,0-22 16,0 21-16,0 1 0,0-22 0,0 21 15,-21-21-15,21 22 0,-21-22 16,0 0-16,-1 0 0,1 0 0,0 0 15,0 1-15,0-22 16,21-22 0,0 1-1,0 0-15,0 0 0,0 0 0,21 0 16,-21-22-16,21 22 0,0-21 16,0 21-16,-21-22 0,22 22 0,-1-21 15,0-1-15,0 22 0,0-21 0,22 21 16,-22 0-16,0-1 0,0 1 15,21 0-15,-20 21 0,-1 0 0,0 0 16,0 0-16,0 0 0,0 0 16,1 0-16,-1 21 15,0-21-15,-21 21 0,21 1 16,0-1-16,-21 0 0,0 0 16,0 0-1</inkml:trace>
  <inkml:trace contextRef="#ctx0" brushRef="#br0" timeOffset="-193617.36">12298 12573 0,'84'21'16,"-62"-21"-1,-1 0-15,0 0 0,0 0 16,0-21-16,0 21 0,1-21 0,-1 0 16,0 21-16,0-21 0,0-1 15,-21 1-15,21 21 16,-21-21-16,0 0 0,0 0 15,-21 0-15,0 21 0,0 0 0,0 0 16,0 0-16,-1 0 0,-20 0 16,21 0-16,0 0 0,0 21 0,-22 0 15,22 0-15,21 0 0,-21 0 0,0 1 16,21-1-16,0 0 0,0 0 16,0 0-16,0 22 0,0-22 0,0 0 15,21-21-15,0 21 0,0 0 0,0-21 16,1 21-16,20-21 15,-21 0-15,0 0 0,22 0 0,-1 0 16,-21 0-16,21 0 0,1-21 0,-1 21 16,0-21-16,1 0 0,-1 21 15,-21-21-15,22 0 0,-22-1 0,0 1 16,0 0-16,0 0 0,0 0 0,-21 0 16,0-22-16,0 22 15,0 0-15,0 0 0,0 0 16,0-1-16,-21 22 31,21 22-31,0-1 16,0 0-16,0 0 0,0 0 15,0 22-15,0-1 0,0-21 16,0 21-16,-21 22 0,21-22 0,0 22 16,0-22-16,0 22 0,0-1 0,0 1 15,0-1-15,0 1 0,0-1 16,0 1-16,0-1 0,0 1 0,0-1 15,0 1-15,0-1 0,0 1 0,0-1 16,0 1-16,-21-22 0,0 21 16,21-20-16,0-1 0,-21-21 0,-1 22 15,1-22-15,21 0 0,0 0 0,-21 0 16,0-21-16,0-21 31,21 0-31,0-21 0,-21 20 16,21-20-16,0 0 0,0-22 15,0 1-15,0-1 0,0 1 16,0-22-16,21 22 0,0-22 0,-21 0 16,21 1-16,0-1 0,-21-21 0,21 21 15,1 22-15,-1-22 0,-21 22 16,21-1-16,0 1 0,0-1 0,0 1 16,-21 20-16,22 1 0,-1 0 0,0 21 15,21-1-15,-21-20 0,1 21 16,-1 21-16,21-21 0,-21 21 0,0 0 15,1 0-15,20 0 0,-21 21 16,0 0-16,0 21 16,-21-20-16,0-1 0,0 0 0,0 0 15,0 0-15,0 0 0,0 1 16,0-1-16,-21 0 0,0 0 0,0 0 16,0-21-16,0 21 0,-1-21 15,1 0-15,0 0 0,0 0 16,0 0-16,0 0 15,42 22 32,0-22-31,0 21-16,0-21 16,0 0-16,1 21 0,-1-21 0,21 0 15,-21 0-15,0 0 0,22 0 0,-22 0 16,21 0-16,1 0 0,-22-21 15,21 21-15,0-21 0,1 21 0,-22-22 16,21 1-16,-21 0 0,22 0 0,-22 0 16,0 0-16,0-1 0,0 1 15,1 0-15,-22 0 0,0 0 0,0 0 16,0-1-16,0 1 0,-22 21 16,1 0-1,0 0-15,0 0 0,0 0 16,0 0-16,-1 21 0,1 1 0,21-1 15,0 0-15,-21 0 0,21 0 16,0 0-16,0 1 0,0 20 0,0-21 16,0 0-16,0 0 0,21 1 15,0-1-15,1 0 0,-1-21 16,21 21-16,-21-21 0,22 0 0,-22 0 16,21 0-16,0 0 0,22 0 15,-22 0-15,22 0 0,-1 0 0,1-21 16,-22 0-16,22 21 0,-1-21 15,-21-1-15,1 1 0,-1 21 16,-21-21-16,22 0 0,-22 0 0,0 0 16,0-1-16,0-20 0,-21 21 0,0 0 15,0 0-15,0-1 0,0 1 16,-21 0-16,0 0 0,0 21 0,0-21 16,-1 21-16,1 0 0,0 0 0,0 0 15,0 0-15,0 21 0,-1-21 16,1 21-16,-21 0 0,21 0 0,21 1 15,-21-1-15,-1 0 0,22 0 0,-21 21 16,21-20-16,0-1 0,0 0 16,0 0-16,0 0 15,0 0-15,21-21 16,1 0-16,-1 0 16,0 0-16,0 0 0,0 0 15,0-21-15,1 21 0,-1-21 0,0 0 16,0 0-16,-21 0 0,21-1 0,-21 1 15,21 0-15,-21 0 0,0 0 16,0 0-16,0-1 0,0 44 47,0-1-47,0 0 0,0 0 0,0 0 16,0 0-16,0 1 0,0-1 15,0 0-15,0 0 0,0 0 16,0 0-16,0 1 0,22-1 15,-1 0-15,0-21 16,0 0-16,0 0 16,0 0-16,1 0 0,-1 0 0,21-21 15,-21 0-15,0 21 0,1-22 0,20 1 16,-21 0-16,0 0 0,22-21 16,-22 20-16,0-20 0,0 0 0,0-1 15,0 1-15,1 0 0,-1-1 0,0-20 16,-21 21-16,21-1 0,-21-20 15,21 20-15,-21 1 0,0 21 16,0-21-16,0 20 0,0 1 0,0 0 16,0 0-16,-21 21 31,0 0-31,21 21 16,0 0-16,0 0 0,0 1 0,0 20 15,-21-21-15,21 21 0,0 22 0,0-22 16,0 1-16,0-1 0,-21 0 15,21 1-15,0-1 0,0 0 0,0 1 16,0-22-16,0 21 0,0-21 16,0 0-16,0 1 0,0-1 15,21 0-15,0 0 0,-21 0 0,21-21 16,0 21-16,0-21 0,1 0 0,20 0 16,-21 0-16,0 0 15,0 0-15,1 0 0,-1-21 0,21 0 16,-21 0-16,0 21 0,1-21 0,-1 0 15,0-1-15,0 1 0,0 0 0,0-21 16,-21 21-16,0-1 0,22 22 16,-22-21-16,0 42 31,0 1-15,0-1-16,0 0 0,0 21 0,0-21 15,0 1-15,0-1 0,0 0 16,0 0-16,0 0 0,0 0 15,0 1-15,0-1 16,21-21 0,0 0-16,0 0 15,0 0-15,0-21 0,1-1 16,-1 1-16,0 0 0,0 0 16,0 0-16,0-22 0,1 22 15,-1 0-15,0 0 0,0 0 0,0 21 16,-21-21-16,0-1 0,21 22 15,1 0-15,-22 22 32,0-1-32,0 0 0,0 0 0,0 0 15,0 0-15,0 1 0,0-1 16,0 0-16,0 0 0,0 0 0,21 0 16,-21 1-16,21-22 15,0 0-15,0 0 16,0 0-16,1 0 0,-1 0 0,0 0 15,0-22-15,0 22 0,22-21 0,-22 0 16,0 0-16,21 0 0,-21 0 16,1-1-16,-1 1 0,0 0 15,0 0-15,0 0 0,0 0 0,1-1 16,-22 44 15,0-1-31,0 0 0,0 0 16,0 0-16,-22 0 0,22 1 0,0-1 15,0 0-15,0 0 16,0 0-16,22 0 0,-1-21 0,-21 22 16,21-22-16,0 0 0,0 21 0,0-21 15,22 0-15,-22 0 0,0 0 16,21 0-16,-20 0 0,20-21 0,0 21 16,-21-22-16,22 1 0,-1 0 15,-21 0-15,22 0 0,-1 0 0,-21-1 16,0 1-16,0-21 0,1 21 15,-22 0-15,0-22 0,0 22 0,0 0 16,0 0-16,-22 21 16,1 0-16,0 0 0,0 21 15,-21-21-15,20 21 0,1 0 0,0 22 16,0-22-16,21 0 0,0 21 0,0-21 16,0 1-16,0-1 0,0 0 15,0 0-15,0 0 0,0 0 0,0 1 16,21-1-16,0-21 0,0 21 0,22-21 15,-22 21-15,0-21 16,21 0-16,-20 0 0,20 0 0,-21 0 16,21 0-16,-20-21 0,20 0 0,-21 0 15,0 21-15,0-22 0,1 1 16,-1 0-16,0 0 0,-21 0 0,0 0 16,0-1-16,0 1 0,0 0 0,0 0 15</inkml:trace>
  <inkml:trace contextRef="#ctx0" brushRef="#br0" timeOffset="-193373">16785 11980 0,'0'0'0,"0"-21"0,-21 21 16,0 0-16,0 0 15,-1 0 64,1 0-79,0 0 0,0 21 0</inkml:trace>
  <inkml:trace contextRef="#ctx0" brushRef="#br0" timeOffset="-193101.16">14944 12192 0,'-85'21'15,"170"-42"-15,-149 42 31,85-21-31,22 0 0,-22 0 0,21 0 16,22 0-16,-22 0 0,21 0 16,-20 0-16,20 0 0,1 0 0,-22 0 15,0 0-15,1 0 0,-1-21 0,0 21 16,1 0-16,-22 0 0,0 0 16,0 0-16,0 0 0,-21-21 0,22 21 15</inkml:trace>
  <inkml:trace contextRef="#ctx0" brushRef="#br0" timeOffset="-192136.48">18605 12510 0,'22'21'15,"-1"-21"1,0 0-1,0 0-15,-21-21 0,21 21 0,0-22 16,-21 1-16,22 0 0,-1 0 0,-21 0 16,21-22-16,0 22 0,-21 0 15,21-21-15,0-1 0,-21 1 0,0 0 16,22-1-16,-1-20 0,-21 21 16,21-1-16,-21-20 0,0 20 15,0 1-15,0 0 0,0-1 0,0 22 16,0-21-16,0 21 0,0 0 15,0-1-15,0 1 0,-21 21 16,21 21-16,-21 1 16,21 20-16,-22-21 0,22 21 15,0 22-15,0-22 0,0 22 0,0-1 16,0 1-16,0-1 0,0-20 0,0 20 16,0-21-16,0 1 0,0-1 15,0 0-15,0-20 0,0-1 0,0 21 16,22-21-16,-1 0 0,0-21 15,0 0 1,0 0-16,0 0 0,1-21 16,-1 0-16,0 0 15,-21 0-15,21 0 0,-21-1 16,21 1-16,-21 0 0,0 0 0</inkml:trace>
  <inkml:trace contextRef="#ctx0" brushRef="#br0" timeOffset="-191909.08">18732 12192 0,'22'0'31,"-1"0"-31,-21-21 16,21 21-16,0 0 0,0-21 0,0 0 15,1 21-15,-1-22 0,0 22 16,0 0-16,21 0 0,-20-21 0,-1 0 15,21 21-15,-21 0 0,0 0 0,1-21 16,20 21-16,-21 0 0,0 0 16,0 0-16,1 0 0,-1 0 15,0 0-15</inkml:trace>
  <inkml:trace contextRef="#ctx0" brushRef="#br0" timeOffset="-191313.07">19791 12298 0,'0'0'15,"21"0"-15,0 0 0,0-21 16,-21 0 0,21-1-16,-21 1 0,0 0 15,0 0-15,0 0 0,0 0 0,0-22 16,0 22-16,-21 0 0,0 0 15,21 0-15,-21-1 0,0 1 0,0 0 16,-1 21-16,1 0 0,0 0 16,0 0-16,-21 0 0,20 21 15,1-21-15,-21 43 0,21-22 0,0 0 16,-22 21-16,22 1 0,0-1 16,0 0-16,0 1 0,21-22 0,0 21 15,0 0-15,0-20 0,0-1 0,0 21 16,0-21-16,0 0 0,0 1 15,21-1-15,0-21 0,0 0 16,0 21-16,0-21 0,1 0 16,-1 0-16,0 0 0,0 0 0,0-21 15,0 21-15,1-21 0,-1-1 16,21 22-16,-21-21 0,0-21 0,1 21 16,-1 0-16,-21-22 0,21 22 0,0-21 15,0-1-15,-21 22 0,21-21 16,-21 21-16,22-22 0,-22 22 15,0 42 1,0 1-16,0-1 16,0 0-16,0 21 0,0-21 0,0 22 15,0-1-15,-22-21 0,22 22 16,0-22-16,0 0 0,0 21 0,0-21 16,0 1-16,0-1 15,0 0-15,22-21 16,-1 0-16,0 0 15,0 0-15,0 0 0,0-21 16,1 21-16,-1-21 0</inkml:trace>
  <inkml:trace contextRef="#ctx0" brushRef="#br0" timeOffset="-190848.33">20595 12065 0,'0'0'0,"-21"0"16,-21 0-16,20 0 0,-20 0 16,0 21-16,-1-21 0,1 0 0,21 21 15,-21-21-15,20 22 0,-20-22 0,21 0 16,21 21-16,-21 0 16,21 0-16,0 0 15,21 0-15,0-21 0,0 22 16,0-1-16,1-21 0,20 21 0,-21 0 15,21 0-15,-20-21 0,20 21 0,-21 1 16,0-1-16,0-21 0,1 21 16,20 0-16,-21 0 0,0-21 15,-21 21-15,0 1 0,0-1 16,0 0-16,-21-21 16,-21 21-16,21-21 0,-22 0 15,1 0-15,0 0 0,-1 0 0,1 0 16,0 0-16,-22 0 0,22 0 0,21 0 15,-22 0-15,1-21 0,21 21 16,0 0-16,-1-21 0,1 0 16,21-1-1,21 22 1,1 0 0,-1 0-16,0 0 0,0 0 15,0-21-15,22 21 0,-22-21 16,21 21-16</inkml:trace>
  <inkml:trace contextRef="#ctx0" brushRef="#br0" timeOffset="-190055.89">21188 11599 0,'0'0'16,"0"-21"-16,0-21 0,0 21 0,0 0 0,0-1 15,0 65 17,-21-22-32,21 0 0,-22 21 15,22 1-15,0-1 0,-21 0 16,0 22-16,0-22 0,21 22 0,-21-1 16,0-20-16,-1 20 0,22 1 0,-21-22 15,0 21-15,21-20 0,0-1 16,-21 0-16,21 1 0,-21-22 0,21 21 15,-21-21-15,21 1 0,0-1 0,-22 0 16,22 0-16,-21-21 16,21-21 15,0 0-31,0 0 0,0-1 16,0 1-16,21 0 0,1-21 0,-1 21 15,0-22-15,0 22 0,0-21 0,0-1 16,22 1-16,-22 21 0,0-21 15,21 20-15,-20-20 0,20 21 0,0 21 16,-21-21-16,22 21 0,-22 0 0,0 0 16,0 0-16,0 0 0,1 21 15,-22 0-15,0 0 0,0 0 16,-22 1-16,1-1 16,0-21-16,0 21 0,-21 0 0,-1-21 15,22 21-15,-21-21 0,21 0 16,-22 0-16,22 0 0,-21 0 0,21 0 15,-1 0-15,1 0 0,0 0 16,0-21-16,0 21 0,0-21 16,21 42 15,0 0-31,0 0 0,0 1 16,0-1-16,0 0 0,21 21 15,-21-21-15,21 1 0,-21 20 16,0-21-16,21 0 0,0 0 0,0 1 0,-21-1 15,22 0-15,20 0 0,-21 0 16,0-21-16,22 0 0,-1 0 16,-21 0-16,21 0 0,22 0 0,-22 0 15,1 0-15,-1 0 0,21-21 0,-20 21 16,-1-21-16,0 0 0,1 0 16,-1-1-16,0 1 0,-20 0 0,-1 0 15,0 21-15,-21-21 0,0 0 0,-21 21 31,-22 0-31,22 0 16,-21 0-16,0 0 0,-22 0 16</inkml:trace>
  <inkml:trace contextRef="#ctx0" brushRef="#br0" timeOffset="-189036.28">3133 14372 0,'0'0'0,"0"-21"0,0 0 16,-22 21 0,1 0-16,0 0 0,21 21 15,-21 0-15,0 0 0,-22 22 0,22-1 0,0 0 16,0 1-16,-21-1 15,20 22-15,1-22 0,-21 21 0,21-20 16,0 20-16,21-20 0,0-1 16,0 0-16,0 1 0,0-1 0,0 0 15,21-21-15,0 1 0,0-1 16,0 0-16,22 0 0,-22-21 0,21 0 16,0 0-16,-20 0 0,20 0 0,0 0 15,1-21-15,-22 0 0,21 0 16,-21-1-16,22 1 0,-22 0 15,0 0-15,0 0 0,-21 0 16,0-22-16,0 22 0,0 0 0,0 0 16,-21 0-16,0-1 0,-22 1 15,22 21-15,0 0 0,-21 0 0,21 0 16,-22 21-16,22 1 0,0-1 0,-21 0 16,20 0-16,1 21 0,0-20 15,21 20-15,0-21 0,0 0 0,0 22 16,0-22-16,0 0 0,0 0 15,0 0-15,21-21 0,0 0 16,1 0-16,-1 0 0,0 0 16,21-21-16,-21 0 0,22 21 15,-1-21-15</inkml:trace>
  <inkml:trace contextRef="#ctx0" brushRef="#br0" timeOffset="-188820.79">3852 14817 0,'0'-21'31,"-21"21"16</inkml:trace>
  <inkml:trace contextRef="#ctx0" brushRef="#br0" timeOffset="-187032.18">5821 14605 0,'0'-21'0,"0"42"0,0-84 16,-21 41-16,21-20 0,0 0 0,0 21 15,0-22-15,0 1 0,0 21 0,0-22 16,0 22-16,-22 0 16,22 0-16,0 0 0,-21 21 31,21 21-31,-21 0 0,21 21 15,0 1-15,0 20 0,0 1 0,0-1 16,0 1-16,0-1 0,0 1 16,0-1-16,0 1 0,0-1 0,0-20 15,-21 20-15,21-21 0,-21 1 0,21-1 16,-21-21-16,21 0 0,0 22 16,0-22-16,0 0 15,0-42 1,-22 21-1,22-21-15,0-22 0,0 22 0,-21 0 16,21-21-16,0-1 0,0 1 0,0 0 16,0-22-16,0 1 0,21-1 15,1 1-15,-1-1 0,0 1 0,0-1 16,0 1-16,22-1 0,-22 22 16,21 0-16,0-1 0,1 22 0,-1 0 15,0 0-15,1 21 0,-1 0 0,0 0 16,1 0-16,-1 21 15,0 21-15,-20-21 0,20 22 0,-21-1 16,-21 22-16,0-22 0,0 0 0,0 22 16,-21-22-16,-21 0 0,20 1 15,-20-22-15,21 21 0,-21-21 0,-1 22 16,1-22-16,0 0 0,20-21 16,-20 21-16,0-21 0,21 0 0,-1 0 15,-20 0-15,21 0 0,0 0 0,0-21 16,21 0-1,21 21 1,0 0-16,0 21 16,0 0-16,0 0 15,1 1-15,-22-1 0,21 0 0,0 0 16,0 0-16,-21 0 0,21 1 0,0-1 16,1 21-16,-1-21 0,0-21 15,0 21-15,0 1 0,0-1 0,1-21 16,20 0-16,-21 0 0,21 0 15,1 0-15,-22 0 0,21 0 0,1 0 16,20-21-16,-21-1 0,1 1 0,-1 0 16,0 0-16,1 0 0,-1 0 15,0-22-15,1 22 0,-22 0 0,0 0 16,0-22-16,0 22 0,-21 0 0,0 0 16,0 0-16,0 0 0,0-1 15,-21 1-15,0 21 0,0 0 16,-21 0-16,20 0 0,1 0 15,0 21-15,0-21 0,21 22 16,-21-1-16,21 0 0,-21 21 0,21-21 16,0 1-16,0-1 0,0 21 0,0-21 15,0 0-15,21 22 0,0-22 16,0 0-16,0 0 0,22 0 0,-22-21 16,21 22-16,0-1 0,1-21 0,-1 0 15,22 0-15,-22 0 0,21 0 16,-20 0-16,20-21 0,1 21 15,-1-22-15,1 1 0,-1 0 0,-20 0 16,20 0-16,-21 0 0,1-1 16,-1 1-16,-21 0 0,0-21 0,1 21 15,-22-1-15,0 1 0,0 0 0,0 0 16,0 0-16,-22 0 0,1-1 16,-21 22-16,21 0 0,0 0 0,-1 0 15,-20 0-15,21 0 0,0 22 0,0-1 16,-22 0-16,22 0 0,0 0 15,0 0-15,0 1 0,-1-1 0,1 21 16,21-21-16,0 0 0,-21 1 0,21 20 16,0-21-16,0 0 15,0 0-15,21-21 0,0 0 16,22 0-16,-22 0 0,21 0 16,-21-21-16,22 0 0,-1 21 15,-21-21-15,22 0 0,-22 0 0,0-1 16,0 22-16,0-21 0,0 0 0,-21 0 15,22 21-15,-22-21 0,0 0 16,0-1-16,0 44 47,0-1-47,0 0 16,0 0-16,0 0 0,0 0 15,0 22-15,0-22 0,0 21 0,0 1 16,0-1-16,0 0 0,0 1 15,0 20-15,0-21 0,0 22 0,0-22 16,21 22-16,-21-22 0,21 22 16,-21-1-16,0 1 0,0-1 0,21 1 15,-21-1-15,21 1 0,-21-1 0,0 1 16,0-1-16,0 1 0,0-22 0,0 0 16,0 1-16,0-1 0,0 0 15,0 1-15,0-22 0,-21 0 0,0-21 16,0 0-16,-22 0 15,22 0-15,0 0 0,0 0 16,-21-21-16,20-22 0,-20 22 0,21-21 16,-21-22-16,20 22 0,1-21 0,0-1 15,0-21-15,21 22 0,0-22 16,0 22-16,0-22 0,0 0 0,21 22 16,0-1-16,0 1 0,1-1 0,-1 1 15,21-1-15,-21 22 0,22 0 16,-1-1-16,-21 1 0,21 0 0,1 21 15,-1-1-15,-21-20 0,22 21 0,-22 21 16,0-21-16,21 0 0,-21 21 16,-21-22-16,22 1 0,-1 21 15,0 0-15,-21-21 0</inkml:trace>
  <inkml:trace contextRef="#ctx0" brushRef="#br0" timeOffset="-184280.5">8551 14986 0,'0'0'0,"21"-21"32,-21 0-32,22 21 0,-22-21 0,0-1 0,0 1 15,0 0-15,-22 21 16,1-21-16,0 0 0,0 21 15,0 0-15,0-21 0,-1 21 0,1 0 16,-21 0-16,21 0 0,0 0 0,-22 21 16,22 0-16,0 0 0,0 0 15,-22-21-15,22 21 0,0 22 0,0-22 16,0 0-16,0 0 0,21 0 0,0 1 16,0-1-16,0 0 15,21-21 1,0 0-16,0 0 15,21-21-15,-20 21 0,20-21 16,0-1-16,-21 22 0,22-21 0,-1 0 16,-21 0-16,22 21 0,-22-21 15,0 21-15,0-21 0,0 21 0,0 0 16,-21-22-16,22 22 0,-22 22 31,0-1-15,0 21-16,0-21 0,0 22 15,0-1-15,0 0 0,0 1 16,0 20-16,0-21 0,0 22 16,0-1-16,0 1 0,0-1 0,21 22 0,-21-21 15,21-1-15,0 22 16,-21-22-16,0 22 0,0-22 0,0 22 16,0 0-16,0-22 0,0 1 0,0-1 15,0 1-15,0-1 0,0 1 0,0-22 16,0 0-16,0 1 0,0-22 15,-21 0-15,0 0 0,0 0 0,-1-21 16,1 0-16,0 0 0,0-21 0,0 0 16,0 0-16,-1 0 0,1-22 15,0 1-15,0 0 0,21-22 0,0 1 16,0-1-16,0 1 0,0-22 0,0 0 16,21 1-16,0-1 15,0 0-15,22-20 0,-22 20 0,21 0 16,22 1-16,-22-1 0,22 0 0,-22 1 15,21 20-15,1-21 0,-1 22 16,-20-1-16,-1 22 0,22-21 0,-43 20 16,21 1-16,-21 0 0,0 20 0,1-20 15,-22 21-15,0 0 16,0 42 0,-22 0-16,22 0 0,-21 0 15,21 1-15,0-1 0,0 0 16,0 0-16,0 0 0,0 0 15,0 1-15,0-1 0,0 0 16,0 0-16,21-21 0,1 21 16,-1-21-16,0 21 0,0-21 15,0 0-15,0 0 0,22 0 0,-22 0 16,0 0-16,0 0 0,0-21 16,1 21-16,-1-21 0,0 21 0,0-21 15,0 0-15,0 0 0,1-1 0,-1 1 16,0 0-16,-21 0 0,0 0 15,0 0-15,0-1 0,0 1 16,-21 21 15,0 0-31,-1 21 0,22 1 16,-21-1-16,21 21 0,-21-21 0,21 0 16,0 1-16,-21 20 0,21-21 15,0 0-15,0 0 0,0 1 0,0-1 16,21-21-16,0 21 0,0-21 0,1 0 15,-1 0-15,0 0 0,21 0 16,-21 0-16,22-21 0,-22 21 0,21-21 16,1-1-16,-1 1 0,0 0 0,1-21 15,-1 21-15,0-1 0,1-20 16,-1 0-16,-21 21 0,21-22 0,-20 22 16,-1-21-16,-21 21 0,0-1 15,0 1-15,-21 21 16,-1 0-1,1 0-15,0 21 0,21 1 0,0-1 16,0 0-16,0 21 0,0-21 0,0 1 16,0-1-16,0 21 0,0-21 15,0 0-15,21 1 0,-21-1 0,21 21 16,-21-21-16,22-21 0,-22 21 0,0 1 16,21-1-16,0 0 15,-42-42 16,0 0-31,-1 21 16,22-22-16,-21 1 0,0 0 0,0 21 16,0-21-16,0 21 0,-1-21 15,1 21-15,0 21 16,21 0 0,0 0-16,0 0 15,0 1-15,21-22 0,0 21 0,1 0 16,-1-21-16,0 0 0,0 0 15,21 0-15,-20 0 0,-1 0 0,21 0 16,-21 0-16,0-21 0,22 0 0,-22-1 16,0 22-16,21-21 15,-20-21-15,20 21 0,0 0 0,-21-22 16,22 22-16,-22-21 0,0 21 0,0-22 16,0 22-16,-21-21 0,0 21 15,0-1-15,0 1 0,-21 21 16,0 0-16,21 21 15,-21 1-15,21-1 0,-21 0 16,21 0-16,0 0 0,0 0 0,0 22 16,0-22-16,0 0 0,0 0 0,0 0 15,0 1-15,21-1 0,0 0 0,-21 0 16,0 0-16,21 0 16,0-21-1,-21 22-15,-21-22 31,0 0-31,0 0 0,0-22 16,0 22-16,-1 0 16,1 0-1,21 22 1,21-22 0,1 21-16,-1-21 0,21 0 15,-21 0-15,0 0 0,1 0 16,20 0-16,-21-21 0,21-1 15,1 22-15,-1-21 0,-21 0 0,22 21 16,-1-21-16,0 0 0,1 0 0,-22-1 16,0 1-16,0 0 0,0-21 15,0 21-15,-21-1 0,22 1 0,-22 0 16,0 0-16,0 42 31,-22 0-31,22 0 16,-21 1-16,21-1 0,0 0 0,0 0 15,0 0-15,0 0 0,0 1 16,0-1-16,0 0 0,0 0 16,0 0-16,21-21 0,1 0 15,-1 21-15,0-21 0,0 0 16,0 0-16,0 0 0,1 0 0,-1 0 16,21-21-16,-21 21 0,0-21 0,22 0 15,-22 0-15,0 0 0,0-1 0,0 1 16,1 0-16,-1 0 0,-21 0 15,21 0-15,-21-1 0,21 1 0,-21 0 16,0 42 15,0 0-31,0 1 0,0-1 16,0 0-16,0 0 0,0 0 16,0 0-1,0 1-15,0-1 0,21-21 16,0 0-16,1 0 15,-1 0-15,0 0 0,0 0 16,0-21-16,-21-1 0,21 1 16,-21 0-16,0 0 0,0 0 15,0 0-15,0-1 0,-21 1 0,21 0 16,-21 0-16,0 0 0,-21 0 16,20-1-16,1 22 0,0 0 0,0-21 15,0 21-15,0 0 16,42 0 15,0 0-31,0 0 0,0 0 0,0 0 16,22 0-16,-22 0 0,21 0 15,1 0-15,-22-21 0,21 21 0,0 0 16,-20 0-16,20 0 0,0 0 0,-21 0 16,22 0-16,-22 21 0,0 0 0,21-21 15,-20 22-15,-22-1 0,21 0 16,0 0-16,-21 0 0,0 0 0,0 22 15,0-22-15,0 0 0,21 0 0,-21 0 16,0 1-16,0-1 16,0 0-16,0 0 15,-21-42 17,21 0-32,0 0 15,0-1-15,0 1 0,0 0 0,0 0 16,21 0-16,0-22 0,0 22 0,1-21 15,-1 0-15,21 20 0,-21-20 16,22 21-16,-22 0 0,21 0 0,0-1 16,-20 22-16,20 0 0,-21 0 0,0 0 15,0 22-15,1-1 0,-1 0 16,-21 0-16,0 0 0,0 22 0,0-22 16,0 21-16,0-21 0,0 22 15,0-22-15,0 0 0,0 21 16,-21-21-16,21 1 0,-22-22 0,22 21 15,0 0-15,-21-21 0,0 21 16,0-21-16,21-21 16,-21 0-1,0 0-15</inkml:trace>
  <inkml:trace contextRef="#ctx0" brushRef="#br0" timeOffset="-184065.52">11536 14330 0,'0'0'0,"-21"0"0,-1 0 16,1 0 0,42 0 30,1 0-30,-1 0-16</inkml:trace>
  <inkml:trace contextRef="#ctx0" brushRef="#br0" timeOffset="-183610.38">13420 14118 0,'0'0'16,"-22"0"-16,1 0 0,21-21 15,0 0-15,21 21 0,1 0 16,20 0-16,0 0 0,22 0 0,-1 0 16,1 0-16,20 0 0,-20 0 15,21 0-15,-22 0 0,22 0 0,-1 0 16,-20 0-16,-1 0 0,1 0 0,-1 0 15,1 0-15,-22 0 16,1 0-16,-1 0 0,-21 0 0,0 0 16,0 0-16,-21 21 15,-21-21 1,-21 0-16,21 0 0,-22 21 0,22-21 16,-21 0-16,0 0 0,-1 0 0,1 0 15</inkml:trace>
  <inkml:trace contextRef="#ctx0" brushRef="#br0" timeOffset="-183337.54">14139 14139 0,'-21'22'31,"21"-1"-31,0 0 16,-21 0-16,21 0 0,0 22 15,0-22-15,0 21 0,0 0 0,0 1 16,0-1-16,-21 0 0,21 1 15,-21 20-15,21-20 0,0-22 0,0 21 16,-22 0-16,22-20 0,-21 20 0,21-21 16,0 0-16,0 0 0,0 1 15,0-1-15,0 0 16,21-21 15,1-21-31,-1 21 0,0-21 16,21-1-16,-21 1 0,1 0 0,-1 0 15</inkml:trace>
  <inkml:trace contextRef="#ctx0" brushRef="#br0" timeOffset="-182743.55">14478 14711 0,'0'0'16,"21"0"-16,0 0 0,-21-21 0,21 21 15,1-21-15,-1-1 0,0 1 16,0 0-1,-21 0-15,21 0 0,-21 0 0,21-1 16,-21 1-16,0 0 0,22-21 0,-22 21 16,0-1-16,0 1 15,-22 42 1,22 1-16,-21-1 16,0 0-16,21 0 0,-21 0 15,0 22-15,21-22 0,-21 0 0,21 21 16,0-21-16,0 1 0,0-1 0,0 0 15,0 0-15,0 0 0,0 0 16,0 1-16,21-1 0,0-21 16,0 0-16,0 0 0,0 0 15,1 0-15,20 0 0,-21 0 16,0 0-16,22-21 0,-22-1 16,21 22-16,-21-21 0,22 0 0,-1 0 15,-21-21-15,0 20 0,22 1 0,-22 0 16,0 0-16,-21 0 0,21 0 15,-21-1-15,0 1 0,21 21 0,-21 21 32,0 1-32,0-1 15,0 0-15,0 0 0,0 0 0,0 0 16,0 22-16,0-22 0,0 0 0,0 0 16,0 0-16,0 1 15,0-1-15,0 0 0,0 0 16,0 0-16,0 0 15,-21-21 1,0 0-16,0 0 0,0 0 16,-1 0-16,22-21 15,0 0-15,0 0 16,0 0-16,0 0 16,0-1-16,22 1 15</inkml:trace>
  <inkml:trace contextRef="#ctx0" brushRef="#br0" timeOffset="-182449.33">15706 14097 0,'0'0'0,"0"-21"0,0 42 16,0 0-1,-22-21-15,1 43 0,21-22 16,-21 0-16,21 21 0,-21 1 0,0-1 15,21 0-15,-21 1 0,21-1 0,-22 0 16,1 1-16,21-1 0,-21 0 16,21 1-16,0-22 0,-21 21 15,21-21-15,0 0 0,0 1 0,0-1 16,0 0-16,0 0 0,0 0 16,21-21-1,0 0 1,0-21-16,1 0 0,-1 0 0,0 0 15,-21-1-15,21 1 0</inkml:trace>
  <inkml:trace contextRef="#ctx0" brushRef="#br0" timeOffset="-182196.47">15473 14457 0,'0'0'0,"-21"0"0,42-21 47,0 21-47,0 0 0,21 0 0,-20 0 16,-1 0-16,21-21 0,-21 21 0,0 0 15,1 0-15,20 0 0,-21 0 16,0 0-16,0 0 0,1 0 0,-1 0 16,0 0-16,0 0 0,0 0 0,0 0 15,1 0 1,-22-22-1</inkml:trace>
  <inkml:trace contextRef="#ctx0" brushRef="#br0" timeOffset="-181081.4">17314 14076 0,'0'0'0,"-21"-21"0,0 21 16,0 0-16,0 0 0,-1 0 15,1 0-15,0 0 0,0 0 0,-21 0 16,20 0-16,1 21 0,0 0 16,-21 0-16,21 22 0,-1-22 0,1 21 15,0 0-15,0 22 0,-21-22 16,20 22-16,1-22 0,0 22 0,21-22 16,-21 0-16,21 1 0,0-1 0,0 0 15,0 1-15,0-22 0,0 21 16,21-21-16,0 0 0,0 1 15,22-1-15,-22-21 0,21 0 0,1 21 16,-22-21-16,42 0 0,-20 0 0,-1 0 16,0 0-16,1-21 0,-1 0 15,21-1-15,-20 1 0,-1 0 0,0 0 16,-20 0-16,20-22 0,-21 22 0,0-21 16,0 21-16,1-22 0,-1 22 15,-21 0-15,21 0 0,-21 0 16,-21 42 15,0 0-31,-1 0 0,22 0 16,0 1-16,0-1 0,0 0 15,0 0-15,0 0 0,0 0 16,22 1-16,-1-22 0,0 21 16,21-21-16,-21 0 0,1 0 15,-1 0-15,0 0 0,21 0 16,-21 0-16,1 0 0,-1-21 0,21-1 15,-21 22-15,0-21 0,-21 0 0,22 0 16,-1 0-16,-21 0 16,21-1-16,-21 1 0,0 0 15,0 0-15,0 42 47,0 0-47,0 0 0,0 1 16,0-1-16,0 0 0,0 21 15,0-21-15,0 22 0,0-1 0,0 0 16,0 1-16,0-1 0,0 22 0,0-1 16,0-21-16,0 22 0,0-1 15,0 1-15,21-1 0,-21 1 0,0-1 16,0 1-16,21-1 0,0 1 0,-21-1 16,0 1-16,0-1 0,22 1 0,-22-1 15,0-20-15,21 20 16,-21-20-16,0-1 0,0 0 0,0 1 15,0-22-15,0 0 0,0 0 0,-21 0 16,-1 0-16,1-21 16,0 0-16,0 0 0,0 0 0,0-21 15,-1 21-15,1-21 0,0-21 0,0 21 16,0-22-16,0 22 0,-1-21 0,22-22 16,-21 22-16,21-22 0,-21 1 15,21 21-15,0-22 0,0 1 0,0-1 16,0 1-16,21 20 0,0-20 0,1 20 15,-22 1-15,21 0 16,0-1-16,0 1 0,0 0 0,0-1 16,1 1-16,-1 0 0,0 21 0,21-22 15,-21 22-15,1-21 0,20 21 16,-21-1-16,0 1 0,22 0 0,-22 0 16,0 0-16,21 0 0,-21-1 0,1 22 15,-1-21-15,0 21 0,0-21 16,0 0-16,0 21 0,-21-21 0,22 21 15,-1-21-15</inkml:trace>
  <inkml:trace contextRef="#ctx0" brushRef="#br0" timeOffset="-180720.61">19092 14393 0,'0'0'0,"0"-21"0,0 0 16,-21 0-16,0 21 0,21-21 16,-21 21-16,0 0 0,-1-21 15,1 21-15,0 0 0,0 0 0,0 0 16,0 0-16,-1 21 0,1 0 0,0-21 16,0 42-16,0-21 15,0 1-15,21 20 0,0-21 0,-22 21 16,22-20-16,-21 20 0,21 0 0,0-21 15,0 22-15,0-22 0,0 0 16,0 21-16,21-20 0,1-1 0,-1 0 16,0 0-16,0 0 0,0 0 0,0-21 15,1 22-15,20-22 0,-21 0 16,0 0-16,22 0 0,-22 0 0,21 0 16,-21 0-16,22 0 0,-22-22 0,0 1 15,21 0-15,-21 0 0,22-21 16,-22 20-16</inkml:trace>
  <inkml:trace contextRef="#ctx0" brushRef="#br0" timeOffset="-180416.65">19558 13970 0,'0'-42'16,"0"84"-16,21-127 0,-21 64 0,0 0 16,21 0-16,-21 0 0,0 0 0,0 42 31,0 0-31,0 0 0,0 21 0,0-20 15,0 20-15,0 0 0,-21 1 0,21-1 16,-21 21-16,0-20 0,21 20 16,0-20-16,-21 20 0,-1-21 0,22 22 15,0-22-15,-21 1 0,21-1 16,0 0-16,-21-21 0,21 22 16,0-22-16,0 0 0,0 0 0,0 0 15,0 1-15,0-1 0,21-21 47,0 0-47,1-21 0,-22-1 16,21 1-16,0 0 0</inkml:trace>
  <inkml:trace contextRef="#ctx0" brushRef="#br0" timeOffset="-179997.16">19727 14647 0,'0'0'0,"21"22"16,1-22-16,-1 0 16,0 0-16,0 0 0,0 0 15,0 0-15,1 0 16,-1 0-16,0 0 0,0-22 0,0 1 16,0 21-16,1-21 0,-1 0 0,0 0 15,-21 0-15,21-22 0,-21 22 16,0 0-16,0 0 0,0 0 0,0-1 15,0 1-15,-21 21 16,0 0-16,0 0 16,-1 0-16,22 21 0,-42 1 0,21-22 15,0 21-15,0 21 0,-1-21 16,22 0-16,0 1 0,-21-1 0,21 21 16,0-21-16,0 0 0,0 1 0,0-1 15,0 0-15,0 0 0,0 0 16,21 0-16,1 1 0,-1-1 15,0-21-15,0 0 0,0 21 0,0-21 16,1 0-16,-1 0 0,0 0 16,0 0-16,0 0 0,0 0 15,1 0-15,-1-21 0,0 21 0,0-21 16,0 21-16,0-22 0,1 22 16,-1-21-16,0 21 0</inkml:trace>
  <inkml:trace contextRef="#ctx0" brushRef="#br0" timeOffset="-179760.29">20997 14817 0,'0'0'0,"21"0"15,1 0 1,-22 21-16</inkml:trace>
  <inkml:trace contextRef="#ctx0" brushRef="#br0" timeOffset="-163808.81">1905 9737 0,'0'0'0,"0"-21"0,21 21 0,-21-22 0,0 1 0,0 0 15,0 0-15,0 0 16,0 0-16,0 42 31,0 21-31,0 0 0,-21 1 0,21-1 16,0 22-16,-21-1 0,21 1 15,0-1-15,0 22 0,-21-1 0,-1 1 16,22 0-16,-21-22 0,21 22 16,0 0-16,-21-22 0,0 1 0,21-1 15,0 1-15,0-22 0,0 0 0,-21 1 16,21-1-16,0-21 0,0 0 16,0 0-16,0 1 0,0-1 0,0-42 31,0-1-16,21 1-15,-21 0 0,0-21 16,0 21-16,0-22 0,0 1 0</inkml:trace>
  <inkml:trace contextRef="#ctx0" brushRef="#br0" timeOffset="-162472.55">1863 9779 0,'0'0'0,"0"-21"0,0 0 16,0 0-16,-22-1 0,22 1 16,0 0-16,0 0 0,0 0 15,22 21 1,-1-21-16,0 21 0,0 0 0,21 0 16,-20 0-16,41 0 0,-21 0 15,22 0-15,-1 0 0,1 0 0,21 0 16,-22 0-16,43 0 0,-21 0 15,-1 0-15,22 0 0,0 0 0,0 0 16,21 0-16,0 0 16,0 0-16,0 0 0,0 0 0,21 0 0,0 0 15,21 0-15,1 0 0,-1 0 16,22-22-16,-1 22 0,1 0 16,-1 0-16,22-21 0,-1 21 0,-20 0 15,21 0-15,-1 0 0,1 0 16,0 0-16,-22 0 0,22 0 0,-1 0 15,1 0-15,-21 0 0,20 0 16,-20 0-16,20 21 0,-20-21 0,21 0 16,-22 0-16,1 22 0,-1-22 0,22 21 15,-22-21-15,1 0 0,-1 0 16,1 0-16,-1 21 0,22-21 16,-22 0-16,1 0 0,-22 0 0,22 0 15,-22 0-15,0 0 0,1 0 16,-1 0-16,-21 0 0,22 0 0,-22 0 15,21 0-15,-21 0 0,22 0 16,-22 0-16,0 0 0,-21 0 0,0 0 16,0 0-16,0 0 0,-21 0 15,21 0-15,-21 0 0,-1 0 0,-20 0 16,0 0-16,-1 0 0,-20 0 0,-1 0 16,-20 0-16,-1 0 0,0 0 15,-20 0-15,20 0 0,-21 0 16,0 0-16,-21 21 15,0 0 1,0 0 0,0 1-1,0-1-15,0 0 0,0 0 16,0 0-16,0 0 0,0 22 16,0-22-16,0 21 0,0-21 15,0 22-15,0-1 0,0 0 0,0-20 16,0 41-16,0-21 0,0 1 15,0 20-15,0-20 0,0 20 0,0-21 16,0 22-16,0-22 0,0 22 0,0-22 16,-21 0-16,21 1 15,0 20-15,-21-20 0,21-1 0,0-21 16,0 21-16,-21 1 0,21-1 0,-21 0 16,-1-20-16,22 20 0,-21-21 15,0 21-15,0-20 0,0-1 0,0 0 16,-1 0-16,-20-21 0,0 21 0,21-21 15,-43 21-15,22-21 0,-1 0 16,-20 0-16,-1 0 0,1 0 0,-1 0 16,-20 0-16,20 0 0,-20 0 0,-22 0 15,0 0-15,0 0 0,-21 0 16,0 0-16,0 0 0,-21 0 0,21 0 16,-21 0-16,0 0 0,-22 0 15,1 0-15,0 0 0,-1 0 0,1 0 16,0 0-16,-22 0 0,1 22 15,20-1-15,-41-21 0,20 0 0,-21 21 16,22-21-16,-22 0 0,1 21 0,-1-21 16,-21 0-16,21 21 0,1-21 15,-1 0-15,-21 21 0,22-21 0,-1 22 16,0-1-16,1-21 0,-1 21 0,0-21 16,1 21-16,-1-21 0,0 21 0,1-21 15,20 0-15,-21 21 0,22-21 16,-1 0-16,1 22 0,21-22 0,-22 0 15,22 0-15,-1 0 0,22 21 16,0-21-16,0 0 0,0 0 16,21 0-16,-21 0 0,21 0 0,0 0 15,0 0-15,21 0 0,0 0 0,-21 0 16,21 0-16,21 0 0,-20 0 16,-1 0-16,21 0 0,0 0 0,1 0 15,-1 0-15,22 0 0,-1 0 16,1 0-16,20 0 0,-20 0 0,20 0 15,22 0-15,-21 0 0,21 0 0,0 0 16,-1 0 0,22-21-16,22 21 47,-1 0-47,21-22 0,-21 22 15,22-21-15,-1 21 0,0-21 16,22 0-16</inkml:trace>
  <inkml:trace contextRef="#ctx0" brushRef="#br0" timeOffset="-154795.65">20595 9589 0,'0'0'0,"0"-22"0,0 1 0,-21 21 15,0-21-15,0 21 0,-1-21 16,22 0-16,-21 21 0,0 0 16,0-21-16,0 21 15,0-22 1,-1 22-16,22-21 15,-21 21-15,0 0 16,0-21-16,0 0 0,0 21 0,-1 0 16,1 0-16,-21-21 15,21 21-15,0 0 0,-22 0 0,22 0 16,-21 0-16,21 0 0,-1 21 0,-20 0 16,21 0-16,0 22 0,-22-1 15,22-21-15,0 21 0,0 1 0,0 20 16,21-20-16,0-1 0,-21 0 15,21-21-15,0 22 0,0-22 0,0 21 16,0-21-16,21 1 0,0-1 0,0 0 16,21 0-16,-20-21 0,20 0 15,-21 21-15,21-21 0,1 0 0,-1 0 16,0 0-16,1 0 0,-1 0 0,0-21 16,1 0-16,-1 0 15,0 21-15,1-21 0,-22-1 0,21 1 16,-21 0-16,1-21 0,-1 21 0,0-1 15,0-20-15,-21 21 0,0 0 16,0 0-16,0-1 0,0 1 0,-21 21 16,0 0-16,0 0 15,-1 0-15,-20 0 0,21 21 16,0 1-16,0-1 0,-1 0 0,1 0 16,0 0-16,0 0 0,21 1 0,0-1 15,-21 0-15,21 0 0,0 0 16,0 0-16,21 1 15,0-22 1,0 0-16,0 0 0,1 0 16,-1 0-16,21 0 0,-21-22 0,0 1 15,1 21-15,-1-21 0,0 0 0,-21 0 16,21 0-16,-21-1 0,21 1 16,-21 0-16,0 0 0,0 0 0,-21 42 31,0 0-16,0 0-15,0 0 0,21 1 16,0-1-16,-22 0 0,22 0 16,0 0-16,0 0 31,22-21-31,-1 0 0,0 0 16,0 0-16,0 0 15,0-21-15,1 0 0,-1 21 0,0-21 16,0 0-16,0 0 0,0-22 0,-21 22 15,22-21-15,-1 21 0,0-22 16,0 1-16,-21 21 0,21-22 0,-21 22 16,21 0-16,-21 0 0,0 42 31,0 0-31,0 0 0,-21 1 16,0 20-16,21 0 0,0-21 15,0 22-15,-21-1 0,21-21 16,0 22-16,0-22 0,0 0 0,0 21 15,0-21-15,0 1 0,21-1 16,0-21-16,0 0 16,1 0-16,-1 0 0,0 0 0,0 0 15,0 0-15,0-21 0,1 21 0,-22-22 16,21 1-16,0 0 0,0-21 16,-21 21-16,21-22 0,-21 1 0,0 0 15,21-1-15,-21 1 0,0 0 16,0-1-16,0 1 0,0 0 0,0 20 15,0 1-15,0 0 0,0 0 16,0 0-16,0 42 16,0 0-1,0 0-15,0 0 0,0 22 0,0-1 16,0 0-16,-21 1 0,21-1 16,-21 0-16,21 1 0,-21-1 0,21-21 15,0 22-15,0-22 0,0 21 0,0-21 16,0 0-16,0 1 0,0-1 15,21-21-15,0 0 16,0 0-16,1 0 0,-1 0 0,0 0 16,0-21-16,0-1 0,22 1 15,-22 0-15,21 0 0,0-21 16,1 20-16,-1-20 0,-21 21 0,22-21 16,-22 20-16,0 1 0,-21 0 15,0 0-15,-21 21 16,0 21-1,-1-21-15,1 21 0,21 0 16,0 1-16,0-1 0,0 0 0,0 0 16,0 0-16,0 0 0,0 22 15,0-22-15,0 0 0,0 0 16,21 0-16,-21 1 0,0-1 16,0 0-1,0 0-15,-21-21 16,0 0-16,0 0 0,0 0 0,0 0 15,-1 0-15,1 0 16,21-21-16,0 0 16</inkml:trace>
  <inkml:trace contextRef="#ctx0" brushRef="#br0" timeOffset="-154563.67">22140 9779 0,'0'21'0,"-21"64"31,0-64-31,0 0 0,21 0 0,0 1 16,-21-1-16,-1 0 0,1 0 16,21 0-16,-21 0 0,0 1 15,0-22-15,21 21 16</inkml:trace>
  <inkml:trace contextRef="#ctx0" brushRef="#br0" timeOffset="-154163.87">22966 9567 0,'0'0'15,"0"-21"-15,0 0 0,-21 21 16,-1 0-16,-20 0 0,21 0 0,0 0 16,-22 0-16,22 0 0,-21 0 15,21 21-15,-22-21 0,22 21 0,0 1 16,0-1-16,0 0 0,21 0 0,0 0 16,0 0-16,0 1 0,0-1 15,21 0-15,0 0 0,0-21 16,22 21-16,-22 0 0,21-21 0,0 22 15,-20-1-15,-1 0 0,21-21 16,-21 21-16,0-21 0,-21 21 0,0 0 16,0 1-1,-21-22-15,0 21 0,0-21 16,0 0-16,-22 0 0,1 0 0,0 0 16,-1 0-16,1 0 0,0 0 0,-1 0 15,22 0-15,-21 0 0,21 0 16,0 0-16,42 0 31,0-21-15,0-1-16,21 22 0,1-21 0,-1 0 15</inkml:trace>
  <inkml:trace contextRef="#ctx0" brushRef="#br0" timeOffset="-153900.75">23283 9462 0,'0'0'0,"0"-22"0,0 1 15,21 21-15,-21-21 16,0 42 0,-21-21-16,21 21 15,-21 22-15,21-22 0,0 21 16,-21-21-16,0 22 0,0-1 0,21 0 16,-22 1-16,22-1 0,-21-21 15,21 22-15,0-22 0,0 21 0,-21-21 16,21 0-16,0 1 0,0-1 0,0 0 15,0 0-15,21-21 16,0 0-16,1 0 16,-1 0-16,0 0 0,0 0 0,0 0 15,0-21-15,22 0 0</inkml:trace>
  <inkml:trace contextRef="#ctx0" brushRef="#br0" timeOffset="-153300.58">23643 9779 0,'0'0'0,"0"-21"0,0 0 0,0 0 16,0-1 0,0 1-16,-21 21 47,0 0-47,0 0 0,-1 0 15,1 21-15,0-21 0,21 22 16,-21-1-16,0 0 0,0-21 15,21 21-15,-22 0 0,22 0 16,-21 1-16,21-1 0,0 0 0,-21 0 16,21 0-16,0 0 15,0 1-15,0-1 0,21-21 32,0 0-17,1 0-15,-1 0 0,-21-21 0,21 21 16,0-22-16,0 1 0,-21 0 0,21-21 15,1 21-15,-1-1 0,0-20 16,-21 21-16,21 0 0,0 0 0,-21-1 16,0 1-16,0 42 31,0 1-31,0-1 0,0 0 16,0 0-16,-21 0 0,21 0 15,-21 22-15,21-22 0,0 0 0,0 0 16,0 0-16,0 1 0,0-1 15,21 0 1,0-21-16,0 0 0,1 0 0,20 0 16,-21 0-16,0 0 0,0 0 15,1 0-15,-22-21 16,0 0-16,0-1 31,0 1 16</inkml:trace>
  <inkml:trace contextRef="#ctx0" brushRef="#br0" timeOffset="-151601.02">22733 9546 0,'0'0'0,"-21"0"0,0-21 15,21 0 1,0 0-1,21 21-15,21-21 0,-21 21 0,0-22 16,1 22-16,-1-21 0,21 21 16,-21 0-16,0-21 0,22 21 0,-22 0 15,0 0-15,0 0 0,0 0 16,1 0 0,-1 0-16,-21-21 15,-21 0 16,-1 21-31,1 0 16,0 0-16,0 0 0,0 0 16,0 0-16,-1 0 0,1 21 15,-21-21-15,21 21 0,0 0 0,-1 22 16,-20-22-16,21 21 0,0-21 16,-22 22-16,22-1 0,0 0 0,0 1 15,0-1-15,21 0 0,0 1 16,0-1-16,0-21 0,0 0 15,0 22-15,21-22 0,0 0 0,0 0 16,0 0-16,22-21 0,-22 21 0,21-21 16,-21 0-16,22 0 0,-1 0 15,-21 0-15,22 0 0,-1-21 0,-21 0 16,21 21-16,1-21 0,-22-21 16,0 20-16,21-20 0,-20 0 0,-1-1 15,0-20-15,0 21 0,0-22 0,0 1 16,1 20-16,-22-20 0,0 20 15,0 1-15,0 0 0,0 21 16,0-1-16,0 1 0,-22 21 16,1 0-1,0 21-15,0 1 0,0 20 0,0 0 16,21 1-16,-22-1 0,1 0 0,21 1 16,0 20-16,-21-21 0,0 22 15,21-22-15,0 1 0,0-1 0,0-21 16,0 21-16,0-20 0,0-1 15,0 0-15,0 0 0,0 0 16,21-42 15,0 0-31,-21 0 0,21 0 16,1-1-16,-22 1 0,0-21 16,21 21-16,0 0 0,-21-22 15,0 22-15,21 21 0,-21-21 0,21 0 16,0 21-16,-21 21 15,0 0-15,0 0 16,0 0-16,22 1 0,-22-1 16,0 0-16,0 0 0,21-21 0,-21 21 15,21 0-15,0-21 0,0 0 16,-21 22-16,21-22 0,1 0 0,-1 0 16,0 0-16,0 0 0,0 0 15,22 0-15,-22 0 16,0-22-16,0 1 0,0 0 15,-21 0-15,21-21 0,-21 20 0,0 1 16,0 0-16,0-21 0,0 21 16,0-1-16,0 1 0,-21 21 0,0 0 15,0 0-15,0 0 0,0 0 16,-1 0-16,1 0 0,0 21 0,0 1 16,0-1-16,0 21 0,-1-21 0,1 0 15,0 22-15,21-22 0,0 0 16,0 0-16,0 0 0,0 1 0,0-1 15,0 0-15,0 0 0,21 0 16,0-21 0,1 0-16,-1 0 0,21 0 0,-21 0 15,0-21-15,22 0 0,-22 21 0,0-21 16,0 0-16,22-1 0,-22 1 16,0-21-16,0 21 0,0-22 0,0 22 15,-21 0-15,0 0 0,22 0 0,-22 0 16,0 42-1,0 0 1,-22 0-16,22 0 0,0 0 0,-21 1 16,21-1-16,-21 0 0,21 0 15,0 0-15,0 0 0,0 1 16,0-1-16,21 0 16,0-21-16,1 0 15,-1 0-15,0 0 0,0 0 0,21 0 16,-20 0-16,-1-21 0,0 0 0,-21-1 15,21 1-15,0 0 0,0 0 16,1 0-16,-1-22 0,-21 1 0,21 0 16,0-1-16,-21 1 0,0 0 0,21-1 15,-21 1-15,0 21 0,21 0 16,-21 0-16,0-1 0,0 44 16,-21 20-1,0-21-15,21 21 0,-21 1 16,0-1-16,21 0 0,0 1 0,0-1 15,-21-21-15,21 22 0,0-1 16,0-21-16,0 0 0,0 0 0,0 1 16,21-1-16,0 0 0,0-21 0,0 0 15,0 0-15,1 0 16,-1 0-16,0 0 0,0-21 16,0 21-16,-21-21 0,21-1 0,1 1 15,-1 0-15,0 0 0,-21 0 16,21 0-16,-21-1 0,21 22 15,0 0-15,-21 22 16,0-1-16,0 0 16,0 0-16,0 0 0,0 0 15,0 1-15,0-1 0,0 0 16,0 0 0,-21-21-1</inkml:trace>
  <inkml:trace contextRef="#ctx0" brushRef="#br0" timeOffset="-151389.14">23961 9567 0,'0'0'0,"42"-42"31,-21 42-31,0 0 0,0 0 0,22-21 0,-22 21 15,0 0-15,21 0 0,-20 0 16,20-21-16,0 21 0,-21 0 0,22 0 16,-22 0-16,21 0 0,-21 0 0,1 0 15,-1-21-15,0 21 0,0 0 16</inkml:trace>
  <inkml:trace contextRef="#ctx0" brushRef="#br0" timeOffset="-150992.97">19579 10287 0,'0'0'0,"-21"0"0,0 0 15,21-21-15,21 21 16,0 0-16,21 0 0,1 0 16,20 0-16,1 0 0,-1 0 15,22 0-15,0 0 0,-1-21 0,22 21 16,0 0-16,0 0 0,0 0 0,-1 0 15,22-21-15,-42 21 0,21 0 0,-21 0 16,-1 0-16,1 0 0,-43-22 16,22 22-16,-22 0 0,-21 0 0,0 0 15,1 0-15,-1 0 0,0 0 16,0-21 0,0 21-16,0 0 0,1 0 15</inkml:trace>
  <inkml:trace contextRef="#ctx0" brushRef="#br0" timeOffset="-150685.14">22627 10287 0,'0'0'0,"-21"0"0,0 0 16,42 0 15,0 0-31,21 0 0,1 0 0,-1-21 16,22 21-16,-1 0 0,1 0 15,20 0-15,1 0 0,-22-21 0,22 21 16,21 0-16,-21 0 0,-22 0 0,22 0 16,-22 0-16,-20 0 0,20 0 15,-42 0-15,0 0 0,1-21 0,-1 21 16,0 0-1,-21-22-15,21 1 0,0 21 16,0 0-16</inkml:trace>
  <inkml:trace contextRef="#ctx0" brushRef="#br0" timeOffset="-150088.95">24934 10054 0,'0'0'0,"-21"0"0,0 0 16,0 0-16,0 0 0,21-21 0,0 0 16,0 0-16,21 0 15,0-1-15,0 22 0,21-21 16,1 0-16,-1 0 0,22 0 0,-1 0 15,-21-1-15,22 1 0,-1 0 16,1-21-16,-1 21 0,1-22 0,-22 22 16,22 0-16,-1 0 0,-20-22 0,-1 43 15,-21-21-15,21 0 0,-20 0 16,-1 21-16,0 0 0,-21-21 0,-21 21 47,21-21-47,-21 21 0,-1 0 0,1 0 15,0 0-15,0 0 0,0-22 0,0 22 16,-1 0-16,1 0 0,0-21 16,0 21-16,0 0 15,0 0 1,63 0 0,-21 0-16,0 0 15,22 0-15,-22 0 0,21 0 16,-21 0-16,22 0 0,-22 0 0,21 0 15,-21 0-15,0 0 0,1 0 16,-22 21-16,0 1 16,0-1-16,0 0 0,-22 0 0,1 0 15,-21 22-15,21-22 0,-22 21 0,22 0 16,-21-20-16,21 20 0,0 0 16,-22-21-16,22 1 0,0 20 0,0-21 15,0 0-15,-1 0 0,1 1 0,0-1 16,0 0-16,0 0 0</inkml:trace>
  <inkml:trace contextRef="#ctx0" brushRef="#br0" timeOffset="-147325.14">22564 10922 0,'0'0'0,"21"0"16,-21-21-16,21 0 15,0 21-15,0-21 0,0-1 0,1 1 16,-1 0-16,0 21 15,0-21-15,-21 0 0,0 0 0,21 21 16,-21-22-16,0 1 16,-21 21-1,0 0-15,-21 0 16,20 21-16,-20 1 0,21-22 0,-21 21 16,-1 0-16,22 0 0,0-21 0,-21 21 15,20 0-15,22 1 0,0-1 0,-21 0 16,21 0-16,0 0 15,0 0-15,0 1 0,21-22 0,1 21 16,-1 0-16,21-21 0,-21 21 0,0 0 16,22 0-16,-22-21 0,21 22 15,-21-1-15,1 0 0,-1 0 16,0-21-16,0 21 0,-21 0 0,0 1 16,0-1-1,-42-21-15,21 0 0,-1 21 16,-20-21-16,21 0 0,-21 0 0,-1 0 15,1 0-15,0 0 0,20 0 0,-20 0 16,0-21-16,21 21 0,-1-21 16,1 21-16,0 0 0,0-22 0,21 1 15,-21 21-15,0-21 0,21 0 32,0 0-32,0 0 15,21 21 1,0 0-16,0 0 15,0-22-15,0 22 0,1 0 0</inkml:trace>
  <inkml:trace contextRef="#ctx0" brushRef="#br0" timeOffset="-147025.31">22987 10837 0,'0'0'0,"21"-21"15,-21-21 1,21 21-16,-21 42 31,0 0-31,0 0 16,-21 0-16,21 1 0,-21 20 0,0-21 16,0 0-16,21 22 0,-22-22 0,22 21 15,0-21-15,-21 0 0,21 22 16,-21-22-16,21 0 0,0 0 0,0 0 15,0 1-15,0-1 16,21-21 0,0 0-1,1 0-15,-22-21 16</inkml:trace>
  <inkml:trace contextRef="#ctx0" brushRef="#br0" timeOffset="-146832.72">22818 11113 0,'0'0'0,"-22"0"0,22-22 47,22 22-47,-1 0 0,21 0 16,-21 0-16,0 0 16,1 0-16,20-21 0,-21 21 0,21 0 15,-20 0-15,20 0 0,-21 0 16,21-21-16,-20 21 0,20 0 15,-21 0-15</inkml:trace>
  <inkml:trace contextRef="#ctx0" brushRef="#br0" timeOffset="-145796.5">23453 10964 0,'0'0'0,"0"-21"16,-22 21-16,1 0 16,0 0-16,0 0 0,0 21 15,0 1-15,-1-22 0,1 21 16,0 0-16,0 0 0,0 0 0,21 0 15,-21 1-15,21-1 0,-22 0 0,22 0 16,0 0-16,0 0 16,0 1-16,22-22 15,-1 0-15,0 0 16,0 0-16,0 0 0,0-22 16,1 1-16,-1 21 0,-21-21 15,21 0-15,0 0 0,0 0 0,-21-1 16,21 1-16,-21 0 0,22 0 0,-22 0 15,0 0-15,0-1 16,0 44 0,0-1-16,0 0 15,0 0-15,0 0 0,0 0 16,0 1-16,0-1 0,0 0 16,0 0-16,0 0 0,0 0 0,0 1 15,0-1-15,0 0 0,0 0 0,21-21 16,0 0-16,0 21 0,0-21 15,0 0-15,1 0 0,-1 0 16,0 0-16,0-21 0,0 0 0,0 0 16,1 0-16,-1-1 0,0 1 15,-21-21-15,21 21 0,0-22 0,0 1 16,1 21-16,-22-21 0,21-1 16,-21 1-16,21 0 0,-21-1 0,0 22 15,0-21-15,0 21 0,0-1 16,0 44-1,-21-22 1,0 42-16,-1-21 0,22 0 16,0 0-16,-21 22 0,21-22 0,-21 21 15,21-21-15,0 1 0,0 20 0,0-21 16,0 0-16,0 0 0,0 22 16,0-22-16,21 0 0,0 0 0,1-21 15,-1 21-15,0 1 0,0-22 0,0 0 16,0 21-16,1-21 15,-1 0-15,0 0 0,0 0 0,0-21 16,0-1-16,-21 1 16,22 0-16,-1-21 0,-21 21 15,21-1-15,-21 1 0,0 0 16,0 0-16,21 21 0,-21 21 31,-21 0-31,21 0 0,-21-21 16,21 22-16,0-1 0,-21 0 0,21 0 15,0 0-15,0 0 0,0 1 16,21-22 15,0 0-31,0 0 0,0 0 16,0 0-16,1 0 0,-22-22 16,21 22-16,0-21 0,0 0 15,0 0-15,-21 0 0,21 0 16,1-1-16,-22 44 31,0-1-15,0 0-16,0 0 0,0 0 0,0 0 15,0 1-15,-22-1 0,22 0 16,-21 0-16,21 0 0,0 0 16,0-42 30,0 0-46,21 0 16,-21 0-16,0 0 16,0-1-16,0 1 0</inkml:trace>
  <inkml:trace contextRef="#ctx0" brushRef="#br0" timeOffset="-145572.64">23601 10901 0,'0'0'0,"-21"0"16,42 0 0,0 21-1,0-21-15,21 0 0,-20 0 0,20 0 16,-21 0-16,21 0 0,1 0 16,-1 0-16,-21 0 0,22 0 0,-1 0 15,-21 0-15,0 0 0,0-21 0,1 21 16,-22-21-1,0 0-15,-43 21 0</inkml:trace>
  <inkml:trace contextRef="#ctx0" brushRef="#br0" timeOffset="-145268.8">21823 10859 0,'0'0'0,"0"21"32,21 0-32,0-21 0,21 0 0,-20 0 0,20 0 15,-21 21-15,21-21 0,1 0 16,-1 0-16,-21 0 0,22 0 15,-1 0-15,0 0 0,-21 0 0,1 0 16,-1 0-16,0 0 0,0 0 0,0 0 16,-21-21-1,0 0-15,0 0 16</inkml:trace>
  <inkml:trace contextRef="#ctx0" brushRef="#br0" timeOffset="-145060.92">22288 10774 0,'0'21'32,"22"0"-17,-22 0-15,21-21 0,0 0 0,0 22 16,0-22-16,0 0 0,1 21 16,-22 0-16,21-21 0,-21 21 15,0 0-15,-21 0 16,-1-21-16,-20 0 0,0 22 0,21-22 15,-22 0-15,1 21 0,0-21 16,-1 0-16,-20 0 0</inkml:trace>
  <inkml:trace contextRef="#ctx0" brushRef="#br0" timeOffset="-141973.31">20235 10393 0,'0'0'0,"0"-21"0,0 0 15,0-1 1,0 1-16,0 0 16,0 0 15,0 42 63,0 0-63,0 0 16,0 1-32,21-22-15,-21 21 16,22-21-16,-22 21 0,21-21 0,-21 21 16,0 0-16,21 0 15,0 1-15,-21-1 0,0 0 16,0 0-16,21-21 0,-21 21 15,0 0-15,0 1 16,0-1 0,21-21 31,-21 21-16,0 0 0,0 0-15,0 0-16,22 1 15,-22-1 1,0 0-16,0 0 16,21-21-1,0 0-15,-21 21 0,0 0 16,21-21-1,0 0-15,0 0 16,1 0 0,-1 0-1,0 0 1,0 0 0,0 0-1,0 22-15,1-22 31,-22 21-31,0 0 16,21-21 0,-21 21-16,21-21 0,-21 21 15,0 0 1,0 1 0,0-1-1,21-21-15,0 0 78,-21-21-62,0-1 0,0 1-16,0 0 0,0 0 15,0 0-15,21 0 0,-21-1 16</inkml:trace>
  <inkml:trace contextRef="#ctx0" brushRef="#br0" timeOffset="-140793.02">22881 11536 0,'0'-21'0,"0"0"16,0-1-16,0 1 15,0 0-15,0 0 16,0 0 0,-21 21-16,0-21 0,0 21 15,-1-22-15,22 1 0,-21 21 0,0 0 16,0 0-16,21-21 15,-21 21-15,0 0 16,21 21 15,21-21-15,0 0-16,0 0 0,21 21 0,1 1 16,20-22-16,-20 0 0,20 21 15,22-21-15,-22 0 0,22 21 0,-22-21 16,22 21-16,0-21 0,21 21 0,-22-21 15,1 0-15,-22 21 0,22-21 16,-21 0-16,-1 22 0,-21-22 0,1 0 16,-1 0-16,0 0 0,-20 0 0,-1 0 15,0 0 1,-21-22 15,-21 22-31,0 0 0,21-21 16,-22 21-16,1-21 15,0 21-15,0 0 0,0 0 0,0 0 16,-1 0-16,1 0 0,0-21 0,0 21 16,-21 0-16,20 0 0</inkml:trace>
  <inkml:trace contextRef="#ctx0" brushRef="#br0" timeOffset="-140472.2">22860 11515 0,'63'21'16,"-20"-21"-16,-1 0 16,0 0-16,-20 0 0,20 0 0,21 0 15,-20 0-15,20 0 0,-20 0 0,20 0 16,-21 0-16,22 0 0,-1 0 15,1 0-15,-1 0 0,-20 0 0,20 0 16,1 0-16,-22-21 0,0 21 0,22 0 16,-22 0-16,-21-21 0,22 21 15,-22-22-15,0 22 0,0 0 16,0 0-16,1-21 0,-1 21 0,0 0 16,0 0-16,0-21 0,0 21 15,1 0-15,-22-21 0,21 21 0,0-21 16</inkml:trace>
  <inkml:trace contextRef="#ctx0" brushRef="#br0" timeOffset="-139753.45">25231 11261 0,'0'0'0,"21"-21"0,0-1 15,-21 1-15,21 21 0,0-21 0,-21 0 16,21 21-16,1-21 0,-1 21 0,0 0 16,0-21-16,0 21 0,0 0 15,22-22-15,-22 22 0,21 0 0,1 0 16,-22 0-16,21 0 0,0 0 15,1 0-15,-22 0 0,21 0 0,-21 0 16,22 0-16,-22 0 0,0 0 16,-21 22 15,0-44 31,0 1-62,0 0 16,0 0-16,0 0 16,0 0-16,0-1 15,-21 1-15,21 0 0,-21 21 16,0-21-16,-1 21 0,1-21 16,0 21-16,0 0 0,0 0 0,0 0 15,-1 0-15,1 0 0,42 21 47,1-21-31,-1 0-16,0 0 0,0 0 15,0 21-15,0-21 0,22 0 0,-22 0 16,0 0-16,0 0 0,0 21 0,1-21 31,-22 21-31,0 1 0,0-1 16,-22 0-16,1 0 0,0 0 15,0 0-15,0 1 0,0-1 16,-1 0-16,1 0 0,0 0 0,0 0 16,-21 1-16,20-1 0,1 0 0,0 0 15,0 0-15,0 0 0,0-21 16,-1 0-16,1 0 0,-21 0 0,21 0 16,0 0-16</inkml:trace>
  <inkml:trace contextRef="#ctx0" brushRef="#br0" timeOffset="-137497.08">20341 10393 0,'0'0'0,"-21"0"15,21-21-15,0 42 63,0 0-48,0 0-15,0 0 0,21 1 0,-21-1 16,0 21-16,21-21 0,0 0 0,1 22 16,-1-22-16,0 21 0,0-21 15,0 22-15,0-22 0,1 0 0,-1 0 16,21 22-16,-21-22 0,0 0 0,1 0 16,-1 0-16,21-21 0,-21 21 15,0 1-15,1-22 0,-1 21 0,0-21 16,0 21-16,-21 0 15,21-21-15,0 0 47,-21-21-31,0 0-16,0 0 16,0-1-16,22 1 0</inkml:trace>
  <inkml:trace contextRef="#ctx0" brushRef="#br0" timeOffset="-137105.35">21040 10372 0,'0'-21'0,"0"-1"16,0 1-16,0 0 15,0 42 32,0 0-47,21 1 0,0-1 0,0 0 16,-21 21-16,21-21 0,0 22 16,1-1-16,-1-21 0,-21 22 0,21-22 15,0 21-15,0-21 0,0 22 0,1-22 16,-1 0-16,0 0 0,-21 0 15,21 0-15,0 1 0,-21-1 16,0 0-16,21-21 0,-21 21 16,22-21-1,-22-21 17,0 0-17,21 0-15,0-1 0</inkml:trace>
  <inkml:trace contextRef="#ctx0" brushRef="#br0" timeOffset="-136805.52">21505 10245 0,'0'63'31,"21"-42"-31,1 1 16,-22 20-16,21-21 0,0 21 16,-21-20-16,21 20 0,0-21 0,-21 21 15,21-20-15,-21-1 0,22 21 0,-1-21 16,-21 0-16,0 1 0,21-22 16,0 21-16,-21 0 0,21 0 15,0-21 1,1 0 15,-1-21-31,-21 0 0,21 21 0,-21-21 16</inkml:trace>
  <inkml:trace contextRef="#ctx0" brushRef="#br0" timeOffset="-136268.52">23093 10308 0,'0'0'0,"0"-21"0,0 0 16,0 0-16,0 0 0,0-1 15,0 1-15,0 0 16,21 21 15,0 0-31,-21 21 16,21 0-16,0-21 0,-21 22 15,0 20-15,22-21 0,-22 0 0,21 0 16,-21 22-16,0-22 0,0 0 16,0 0-16,21 22 0,-21-22 15,0 0-15,0 0 0,0 0 0,0 0 16,0 1-16,0-1 0,0 0 0,0 0 15,0 0-15,0 0 16,0-42 31</inkml:trace>
  <inkml:trace contextRef="#ctx0" brushRef="#br0" timeOffset="-136013.66">23326 10139 0,'0'0'0,"0"-21"0,0 0 0,0-1 0,0 1 15,0 0-15,21 21 32,-21 21-32,21 0 15,0 1-15,-21-1 0,21 0 0,-21 0 16,0 21-16,0-20 0,21 20 15,-21 0-15,0 1 0,0-22 0,0 21 16,0 0-16,0-20 0,0 20 16,0-21-16,0 0 0,0 0 0,22 1 15,-22-1-15,0 0 0,0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09:46.0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8255 699 0,'0'0'0,"21"0"0,-21-22 0,0 1 16,21 0-16,-21 0 16,21 0-1,-21 42 48,-21 0-63,21 0 15,-21 0-15,0 22 0,21-22 16,-21 21-16,0 1 0,-1-1 0,1 21 16,0-20-16,0-1 0,0 22 15,0-22-15,-22 21 0,22-20 0,0-1 16,-21 0-16,20 1 0,1-1 15,0 0-15,-21 1 0,21-1 0,-1 0 16,1-20-16,21 20 0,-21-21 16,0 21-16,21-20 0,0-1 0,0 0 15,0 0 1,0 0-16,0 0 16,0-42 15,0 0-31,0 0 15,21 21-15,-21-21 0,0 0 16,0-1-16,0 1 0,0 0 16,21 0-16,-21-21 0,21 20 0</inkml:trace>
  <inkml:trace contextRef="#ctx0" brushRef="#br0" timeOffset="499.71">8213 804 0,'21'-21'15,"-42"42"-15,42-63 0,-21 21 0,21 0 16,-21 0-16,21-1 16,-21 1-1,0 42 16,0 1-15,0-1-16,0 21 16,0-21-16,0 22 0,0-1 0,0 0 15,0 22-15,0-22 0,0 0 16,0 1-16,0-1 0,0 0 0,0 1 16,0-1-16,0 0 0,0 1 15,0-22-15,0 21 0,0-21 0,0 22 16,0-22-16,0 0 0,0 21 15,0-20-15,0-1 0,0 0 0,0 0 16,0 0-16,0 0 0,0 1 16,0-1-16,0 0 0,0 0 15,0 0 17,0-42-1,0 0-31,0 0 15,0 0-15,0-1 16,0 1-16,0 0 16,-21 0-16</inkml:trace>
  <inkml:trace contextRef="#ctx0" brushRef="#br0" timeOffset="1799.21">1799 423 0,'21'0'15,"0"0"-15,22 0 16,-22 0-16,21 0 0,1 0 16,-1 0-16,21 0 0,-20 0 0,20 0 15,1 0-15,-1-21 0,1 21 16,-1 0-16,1-21 0,-22 21 15,0 0-15,1 0 0,-1 0 16,-21 0-16,0 0 0,1 0 16,-44 0-1,1 0 1,0 21-16,0-21 0,-21 0 16,20 0-16,-20 21 0,0-21 0,-1 0 15</inkml:trace>
  <inkml:trace contextRef="#ctx0" brushRef="#br0" timeOffset="2112.03">2095 508 0,'0'0'0,"0"21"0,0 0 0,0 1 16,-21 20-16,21-21 0,0 21 15,0 1-15,0-1 0,-21 22 16,21-22-16,-21 21 0,21 1 0,-21-1 16,0-20-16,21 20 0,-22-20 15,22-1-15,0 0 0,-21 1 16,21-22-16,0 21 0,-21-21 0,21 0 16,0 1-16,21-22 46,-21-22-46,21 22 16,-21-21-16,0 0 0,22 0 16</inkml:trace>
  <inkml:trace contextRef="#ctx0" brushRef="#br0" timeOffset="2799.64">2455 974 0,'0'0'0,"0"21"0,0 0 0,0 0 15,0 0-15,-21 22 0,21-22 16,-21 21-16,21-21 0,-21 22 0,0-22 16,21 21-16,0-21 0,0 1 15,0-1-15,0 0 0,0 0 0,0 0 16,21-21-1,21 0-15,-21 0 0,0 0 16,22 0-16,-1-21 0,-21 0 0,22 21 16,-1-21-16,0 0 0,1-1 15,-22 1-15,21 0 0,-21-21 16,0 21-16,1-1 0,-1 1 16,0 0-16,-21 0 0,21 0 0,-21 0 15,0-1-15,0 1 0,0 0 16,0 42 15,0 0-31,-21 1 16,0 20-16,21-21 0,0 0 15,0 0-15,0 22 0,-21-22 16,21 21-16,0-21 0,-22 22 0,22-22 16,0 21-16,-21 1 0,21-1 15,0 0-15,0 1 0,0-1 16,0 0-16,0 22 0,0-22 15,0 0-15,0 1 0,0-1 0,0 0 16,0 1-16,0-22 0,0 21 16,0-21-16,-21 22 0,0-22 0,0 0 15,0 0-15,-1 0 0,1 1 16,0-22-16,-21 21 0,21 0 0,-22-21 16,1 0-16,0 0 0,-1 0 15,1 0-15,-22 0 0,22 0 0,0-21 16,-1 0-16,1-1 0,0 1 15,21 0-15,-1-21 0,1 21 16,0-1-16,0 1 0,21-21 16,0 21-16,0 0 0,0-1 15,0-20-15,0 21 0,21 0 0,-21 0 16,21-1-16,22 1 0,-22 0 16,21 0-16,0-21 0,1 20 0,-1 1 15</inkml:trace>
  <inkml:trace contextRef="#ctx0" brushRef="#br0" timeOffset="3163.43">3238 1122 0,'0'0'0,"0"21"15,0 0 1,-21 22-16,21-22 16,0 0-16,0 21 0,0-21 0,0 22 15,0-1-15,-21 0 0,21 1 16,0-1-16,-21 22 0,21-22 0,-21 21 16,21-20-16,0 20 15,-21-20-15,21-1 0,-22 21 0,22-20 0,-21-1 16,21-21-16,0 22 15,0-1-15,0-21 0,0 0 0,0 0 16,-21 1-16,21-1 0,0-42 47,0-1-47,0 1 0,0 0 16,0 0-16</inkml:trace>
  <inkml:trace contextRef="#ctx0" brushRef="#br0" timeOffset="3523.44">3175 1270 0,'0'0'0,"0"-21"0,0-43 31,0 43-31,21 0 0,0 0 0,0 21 16,1-21-16,-1 21 0,0 0 15,0-21-15,21 21 0,-20 0 0,20 0 16,-21 0-16,21 0 0,-20 21 16,-1-21-16,0 21 0,0 0 15,-21 0-15,0 0 0,0 22 16,0-22-16,-21 0 0,0 0 0,0 0 16,-22 1-16,22 20 0,-21-21 15,-1 0-15,1 0 0,21 1 0,-21-22 16,20 21-16,-20 0 0,21-21 15,0 21-15,0-21 0,-1 0 16,44 0 15,-1-21-15,0 0-16</inkml:trace>
  <inkml:trace contextRef="#ctx0" brushRef="#br0" timeOffset="3939.58">3789 1270 0,'63'-21'16,"-42"0"-16,-21 0 15,22 21-15,-1-22 0,0 1 0,0 0 16,-21 0-16,21 0 16,0 21-16,-21-21 0,22-1 0,-22 1 15,0 0-15,0 0 0,0 0 16,-22 21 0,1 0-16,0 0 0,0 0 15,0 21-15,-22 0 0,22 0 0,0 0 16,0 1-16,-21-1 0,20 0 15,1 0-15,0 21 0,0-20 0,0-1 16,0 21-16,21-21 0,0 0 16,0 1-16,0-1 15,0 0-15,0 0 16,21-21-16,0 0 16,0 0-16,0 0 0,0 0 15,1 0-15,-1 0 0,0-21 16</inkml:trace>
  <inkml:trace contextRef="#ctx0" brushRef="#br0" timeOffset="4404.32">4445 953 0,'-21'0'0,"0"0"16,-1 0-16,1 0 0,0 21 16,0 0-16,-21 0 0,20-21 0,1 21 15,21 0-15,-21 1 0,21-1 16,-21 0-16,21 0 0,0 0 0,0 0 16,0 1-16,0-1 15,21-21-15,0 21 16,0-21-16,1 0 0,20 21 15,-21-21-15,0 0 16,0 21-16,1-21 0,-1 0 16,0 21-16,0-21 0,0 0 0,0 0 15,-21 22-15,0-1 0,0 0 16,-21-21 0,0 21-16,0-21 0,-21 0 15,20 21-15,-20-21 0,21 0 0,-21 0 16,20 0-16,1 21 0,-21-21 15,21 0-15,0 0 0,-1 0 0,1 0 16,0 0 0,21-21-1,21 0 1,-21 0-16,21 21 0</inkml:trace>
  <inkml:trace contextRef="#ctx0" brushRef="#br0" timeOffset="4951.57">6011 699 0,'0'0'15,"21"0"-15,-21-22 0,0 1 31,-21 42 1,0-21-32,0 22 15,21-1-15,-21 0 0,0 0 0,21 21 16,0-20-16,-22 20 0,1-21 16,0 21-16,21-20 0,0 20 0,-21-21 15,21 21-15,-21-20 0,21-1 16,0 0-16,0 0 0,0 0 0,0 0 15,21-21-15,0 0 16,0 0-16,0 0 16,1 0-16,-1 0 0,0 0 0,0-21 15,0 21-15,0-21 0,22 0 16,-22 0-16,0 0 0,0-1 16,0 1-16,-21 0 0,22 0 0,-1 0 15,-21-22-15,0 22 0,0-21 16,0 21-16,0 0 0,0-22 0</inkml:trace>
  <inkml:trace contextRef="#ctx0" brushRef="#br0" timeOffset="5539.24">6096 656 0,'21'0'32,"0"0"-32,0 0 15,-21 21 1,22 1-16,-22-1 0,21 0 15,-21 0-15,0 0 0,0 22 0,0-1 16,0-21-16,0 21 0,0 1 16,-21-22-16,-1 21 0,1-21 0,0 22 15,0-22-15,0 0 0,0 0 16,-22-21-16,22 21 0,0-21 0,0 0 16</inkml:trace>
  <inkml:trace contextRef="#ctx0" brushRef="#br0" timeOffset="6295.67">6816 529 0,'0'0'0,"42"-21"0,21-64 16,-41 64-16,-22 0 0,21 0 15,-21 0-15,0-22 0,0 22 16,0 0-16,-21 0 0,-1 21 0,-20-21 15,21 21-15,0-21 0,-22 21 0,22 0 16,-21 0-16,0 0 0,20 21 16,1 0-16,-21 0 0,21 0 15,0 22-15,-1-1 0,1 0 16,0 1-16,0 20 0,21-21 0,-21 22 16,0-1-16,-1 1 0,1-1 15,0 1-15,0 21 0,0-22 0,0 22 16,-1-22-16,1 1 0,0 20 15,21 1-15,-21-21 0,0 20 0,21 1 16,-21 0-16,-1-1 0,22-20 16,0 20-16,-21 1 0,0-21 0,0-1 15,21 22-15,-21-22 0,21 1 16,0-1-16,-21 1 0,21-22 0,-22 22 16,22-22-16,0-21 0,0 0 0,0 22 15,0-22 1,22-21-16,-1 0 15,0 0-15,0 0 0,21-21 0,-20-1 16,-1-20-16,21 0 0,0-1 16,1 1-16,-22 0 0,21-22 0,-21 22 15,1-22-15,-1 1 0,0-1 16,0 1-16,0-1 0,-21 1 0,0-22 16,0 22-16,-21-22 0,0 22 0,0-1 15,-22 1-15,1 20 0,0 1 16,-1 21-16,-20 0 0,21-1 0,-1 1 15,-20 21-15,20-21 0,1 21 16,0 0-16,21 0 0,-22 0 16,22 0-16,42-21 31,0 21-31,22-21 16,-22 0-16,21 21 0,1-22 0</inkml:trace>
  <inkml:trace contextRef="#ctx0" brushRef="#br0" timeOffset="6907.72">8001 1334 0,'0'0'0,"85"21"31,-64-21-31,0 0 0,0 0 0,0 0 16,0 0-16,1 0 0,-1 0 15,0 0-15,0 0 0,0 0 16,-21-21-16,21 21 16</inkml:trace>
  <inkml:trace contextRef="#ctx0" brushRef="#br0" timeOffset="7496.89">8699 1249 0,'0'0'0,"0"-21"31,-21 21-31,21 21 32,-21 0-32,21 0 15,0 0-15,-21 1 0,21-1 16,0 0-16,0 21 0,0-21 0,0 1 16,0-1-16,0 21 0,0-21 15,0 0-15,0 1 0,0-1 0,0 0 16,0 0-16,0 0 0,21 0 15,0-21-15,0 0 0,1 0 16,-1 0-16,0 0 0,0 0 0,21-21 16,-20 0-16,-1 0 15,0 0-15,21 0 0,-21-1 0,1 1 16,-1 0-16,0-21 0,0 21 16,0-1-16,-21-20 0,0 21 0,21 0 15,-21-22-15,22 22 0,-22 0 0,0 0 16,0 42 15,0 0-31,0 0 16,0 1-16,0-1 0,0 0 0,0 0 15,0 21-15,0-20 16,0-1-16,0 21 0,0-21 0,0 0 16,0 1-16,0-1 0,0 0 0,0 0 15,0 0-15,0 0 0,21-21 16,0 0-16,0 0 0,0 0 15,0 0-15,1 0 0,-1-21 16,0 21-16,0-21 0,0 0 0,0-21 16,1 20-16,-1 1 0</inkml:trace>
  <inkml:trace contextRef="#ctx0" brushRef="#br0" timeOffset="7835.5">9694 508 0,'0'0'0,"0"-21"0,-21 21 31,0 21-31,0 0 16,0 0-16,21 22 0,0-1 16,-22 0-16,22 1 0,-21-1 0,21 22 15,-21-1-15,21 1 0,0-22 16,0 21-16,-21 1 0,21-22 0,-21 1 15,21-1-15,0 0 0,0 1 16,0-1-16,-21-21 0,21 21 16,0-20-16,0-1 0,-22 0 0,22 0 15,0 0-15,0 0 16,0 1-16,22-22 31,-1-22-31,0 1 16,0 0-16,0 0 15,0 0-15</inkml:trace>
  <inkml:trace contextRef="#ctx0" brushRef="#br0" timeOffset="8247.83">9927 1164 0,'0'21'16,"-21"1"-16,0-1 15,0 0-15,21 0 0,0 0 0,-22 0 16,22 1-16,-21-1 0,21 21 16,0-21-16,0 0 0,0 1 0,0-1 15,0 0-15,0 0 0,0 0 16,0 0-16,0 1 0,0-1 16,21-21-16,1 0 0,-1 0 15,0 0-15,0 0 16,0 0-16,0-21 0,1 21 0,-1-22 15,0 1-15,0 0 0,0 0 16,0 0-16,-21 0 0,22-1 0,-22-20 16,0 21-16,0-21 0,0 20 0,0 1 15,-22-21-15,1 21 0,0 0 16,21-1-16,-21 22 0,0-21 0,0 21 16,-1 0-16,1 0 0,0 0 15,0 0-15,0 0 0,0 0 16,-1 0-1,1 0 1</inkml:trace>
  <inkml:trace contextRef="#ctx0" brushRef="#br0" timeOffset="8535.66">9377 995 0,'0'0'0,"21"0"31,21 0-15,-21 0-16,22 0 0,-22-21 0,21 21 15,1 0-15,20 0 0,-21-21 16,1 21-16,-1 0 0,0 0 0,1 0 15,-1 0-15,-21 0 0,22 0 16,-22 0-16,-42 0 47</inkml:trace>
  <inkml:trace contextRef="#ctx0" brushRef="#br0" timeOffset="9591.81">10499 1185 0,'-22'0'31,"22"22"-31,-21-22 0,21 21 0,0 0 16,0 0-16,0 0 0,0 0 15,0 22-15,-21-22 0,21 0 0,-21 0 16,21 0-16,-21 1 0,21-1 16,0 0-16,0 0 0,0 0 15,0 0-15,0-42 47,0 0-31,0 0-16,0 0 0,0 0 15,0-1-15,0 1 0,0 0 16,0 0-16,0 0 0,0 0 0,21-1 16,0 1-16,0 0 0,0 0 0,1 0 15,-1 21-15,0-21 0,0 21 16,0-22-16,0 22 0,22 0 0,-22 0 15,21 0-15,-21 22 16,22-1-16,-22 0 0,0 0 0,0 0 16,0 0-16,1 1 0,-22 20 15,0-21-15,0 0 0,0 0 0,0 1 16,0-1-16,0 0 16,0 0-16,-22 0 15,1-21-15,0 0 16,0 0-16,21-21 15,0 0 1,0 0-16,0 0 0,0-1 16,0 1-16,21 0 0,0 0 0,0 0 15,1-22-15,20 22 0,0 0 16,1-21-16,-1 21 0,0-1 16,22 22-16,-22-21 0,0 21 0,1 0 15,-1 0-15,-21 0 0,22 21 16,-22 1-16,0-1 0,0 0 0,-21 0 15,0 21-15,0-20 0,0-1 16,0 0-16,0 0 0,0 0 0,-21 0 16,0 1-16,21-1 0,-21 0 0,-1-21 15,1 21-15,0-21 0,21 21 16,-21-21-16,42-21 47,0 0-47,0 0 0,1 21 15,-1-21-15,0-1 0</inkml:trace>
  <inkml:trace contextRef="#ctx0" brushRef="#br0" timeOffset="10103.51">11980 1207 0,'0'0'15,"21"0"-15,-21-22 0,0 1 0,0 0 16,0 0-16,0 0 15,-21 21-15,0-21 0,0 21 16,0 0-16,0 0 16,-1 0-16,-20 0 0,21 21 0,0 0 15,0 0-15,-22 0 0,22 0 16,0 1-16,0 20 0,0-21 0,-1 0 16,1 22-16,21-22 0,-21 0 0,21 0 15,-21 0-15,21 0 0,0 1 16,0-1-16,0 0 0,21-21 31,0 0-31,0 0 0,1 0 16,-1 0-16,0-21 0,0 21 0,0-21 15,22-1-15,-22 22 0,0-21 0,21 0 16,-21 0-16,1-21 0,-1 20 16,0 1-16,0 0 0,-21 0 15,21 0-15,-21 0 0,0-1 0,0 44 47,0-1-47,-21 0 0,21 0 16,-21 0-16,21 0 0,-21 1 0,21-1 15,0 0-15,0 0 0,0 0 0,0 0 16,0 1-16,0-1 16,0 0-1,21-21-15,0 0 16,0 0-16,0 0 0,1 0 0,-1 0 15,0-21-15,0 0 0,0 21 0,0-22 16,1 1-16</inkml:trace>
  <inkml:trace contextRef="#ctx0" brushRef="#br0" timeOffset="10435.91">12531 550 0,'0'0'0,"0"-21"0,0-21 32,0 63-17,-22-21-15,22 42 0,0-20 16,-21-1-16,21 21 0,-21 0 0,0 1 16,21 20-16,-21 1 0,21-22 15,0 22-15,-21-1 0,-1-21 0,1 22 16,21-22-16,0 1 0,0-1 15,-21 0-15,21-21 0,0 22 0,0-22 16,0 0-16,0 0 0,0 0 16,0 1-16,0-1 0,0 0 15,21 0-15,0-21 16,1 0-16,-1 0 16,0 0-16,0-21 0,0 0 15,0 0-15,1-1 0,-1 1 0</inkml:trace>
  <inkml:trace contextRef="#ctx0" brushRef="#br0" timeOffset="11460.16">12869 1058 0,'-21'0'31,"21"22"-31,0-1 16,-21 0-16,0 0 0,0 0 0,21 0 15,0 1-15,-22 20 0,22-21 16,-21 0-16,0 0 0,21 1 0,0-1 16,0 0-16,0 0 0,0 0 15,0 0-15,0 1 0,21-22 16,0 0 0,1 0-16,-1 0 0,0 0 15,0 0-15,21 0 0,-20 0 0,20-22 16,-21 1-16,21 0 0,-20 21 15,20-21-15,-21 0 0,0-22 0,22 22 16,-22 0-16,0 0 0,0 0 16,-21 0-16,0-1 0,21 1 15,-21 0-15,0 0 16,0 42 0,0 0-16,0 0 15,-21-21-15,0 43 0,21-22 16,0 0-16,-21 0 0,0 0 0,21 1 15,0-1-15,-22 0 0,22 0 0,0 0 16,0 0 0,0 1-16,22-22 15,-1 0 1,0 0-16,0 0 16,-21-22-16,21 22 0,-21-21 15,0 0-15,0 0 16,0 0-16,0 0 0,0-1 0,0 1 15,0 0-15,-21 0 0,21 0 16,-21 0-16,21-1 0,0 1 16,0 0-16,0 0 15,0 0-15,21 21 16,0-21-16,22 21 0,-22 0 16,0-22-16,0 22 15,0 0-15,22 0 0,-22 0 0,0 0 0,0 22 16,0-22-16,0 21 15,1 0-15,-1 0 0,0 0 0,-21 0 16,21 1-16,-21-1 0,0 0 16,0 0-16,0 0 0,0 0 0,0 1 15,0-1-15,0 0 0,0 0 0,0 0 16,0 0-16,0 1 16,-21-1-16,0-21 15,0 0 16,21-21-31,0-1 16,0 1-16,0 0 16,0-21-16,0 21 0,0-1 15,0-20-15,21 0 0,0 21 0,0-22 16,0 1-16,0 21 0,22-22 16,-22 22-16,21 0 0,1 0 0,-1 0 15,0 21-15,1 0 0,-1 0 16,0 0-16,1 21 0,-22 0 0,21 0 15,-21 0-15,0 22 0,-21-22 16,0 21-16,0-21 0,0 22 0,0-22 16,0 21-16,0-21 0,-21 22 15,0-22-15,0 0 0,0 0 16,0 0-16,-1 1 0,1-22 16,21 21-16,-21-21 15,0-21 1,21-1-1,0 1-15</inkml:trace>
  <inkml:trace contextRef="#ctx0" brushRef="#br0" timeOffset="11690.25">13441 635 0,'0'0'0,"-43"-21"31,22 21-31,0 0 47,0 0-31,0 21-16,0-21 15,-1 0-15,-20 0 0,0 21 0</inkml:trace>
  <inkml:trace contextRef="#ctx0" brushRef="#br0" timeOffset="11882.95">12255 868 0,'0'0'0,"-21"21"16,42-21-1,-21 21-15,22-21 16,20 0-16,-21 0 0,21 0 0,-20 0 15,20 0-15,0 0 0,1 0 16,-1 0-16,0-21 0,1 21 0,-1-21 16,0 21-16,1-21 0,-1 21 15,0-21-15</inkml:trace>
  <inkml:trace contextRef="#ctx0" brushRef="#br0" timeOffset="12490.98">16298 720 0,'21'-43'16,"-42"86"-16,21-86 31,0 65-31,-21-1 0,0 0 15,0 0-15,0 21 0,-1 1 16,1-1-16,21 22 0,-21-22 0,0 21 16,0-20-16,0 20 0,-1-20 15,1 20-15,21-21 0,-21 1 16,0-1-16,21 0 0,0-20 0,-21 20 16,21-21-16,-21 21 0,21-20 15,0-1-15,0 0 0,21-21 31,0 0-31,0 0 0,21 0 0,-20 0 16,-1-21-16,21 0 0,-21 21 16,22-22-16</inkml:trace>
  <inkml:trace contextRef="#ctx0" brushRef="#br0" timeOffset="12927.5">16658 1228 0,'-21'0'16,"0"0"-16,0 21 16,-1 0-16,22 0 0,-21 0 15,0 1-15,0-1 0,0 0 0,0 21 16,-1-21-16,22 1 0,0-1 0,-21 0 16,21 0-16,0 0 0,0 0 15,0 1-15,0-1 0,21 0 0,1-21 16,-1 0-16,0 21 0,21-21 15,-21 0-15,22 0 0,-22 0 16,21 0-16,1-21 0,-22 0 16,21 0-16,0 21 0,-20-22 0,-1 1 15,0 0-15,0-21 0,0 21 16,-21-1-16,0 1 0,0-21 0,0 21 16,0 0-16,-21-1 0,0 1 15,0 0-15,-22 0 0,22 0 0,0 21 16,-21 0-16,21 0 0,-22 0 0,22 0 15,0 0-15,0 0 0,0 0 16,21 21-16,-22-21 0,22 21 0,0 0 16,0 0-16,22-21 15,-1 0-15,0 22 16,0-22-16,0 0 0,0 0 16,22 0-16,-22 0 0,21 0 0,-21 0 15,22 0-15</inkml:trace>
  <inkml:trace contextRef="#ctx0" brushRef="#br0" timeOffset="13367.24">17293 1207 0,'0'0'0,"21"-22"0,-42 44 62,0-1-62,0 0 0,0 0 0,-1 0 16,1 22-16,0-22 0,0 0 15,21 0-15,0 0 0,-21 0 0,21 1 16,0-1-16,0 0 0,0 0 16,0 0-16,21 0 15,0-21-15,0 0 0,0 0 16,1 0-16,-1 0 0,0 0 0,0 0 16,21-21-16,-20 0 0,-1 21 15,0-21-15,0 0 0,0 0 0,0-1 16,1 1-16,-22 0 0,0-21 0,0 21 15,0-22-15,0 22 16,0-21-16,0 21 0,-22-1 0,1 1 16,0 0-16,0 0 0,0 0 15,0 21-15,-22 0 0,22 0 0,0 0 16,-21 0-16,20 0 0,1 21 16,0-21-16,0 21 0,21 0 0,0 0 15,0 1-15,0-1 0,0 0 16,0 0-16,0 0 0,21-21 0,0 21 15,0 1-15,1-22 0,20 0 16,-21 0-16,21 0 0,-20 0 0,20 0 16,0 0-16</inkml:trace>
  <inkml:trace contextRef="#ctx0" brushRef="#br0" timeOffset="13731.88">18119 741 0,'0'0'0,"0"-21"0,0-43 32,-22 64-17,1 0-15,21 21 16,-21 1-16,21-1 0,-21 21 0,0 0 16,21 1-16,-21-1 0,-1 0 15,22 22-15,-21-1 0,0-20 16,21 20-16,-21-20 0,0-1 15,0 21-15,21-20 0,0-1 0,-22-21 16,22 22-16,0-1 0,0-21 16,0 0-16,0 22 0,0-22 0,0 0 15,0 0-15,22-21 0,-1 0 16,0 0-16,0 0 16,0 0-16,0 0 0,22-21 15,-22 21-15,0-21 0,21 0 16,1-1-16,-22 1 0,21 0 0,-21 0 15,1 0-15,20 0 0,-21-1 16,-21 1-16,0 0 0</inkml:trace>
  <inkml:trace contextRef="#ctx0" brushRef="#br0" timeOffset="14050.98">16277 953 0,'85'-22'16,"-43"22"-1,-21 0-15,22 0 0,-1-21 16,21 0-16,-20 21 0,-1 0 0,0 0 16,1-21-16,-1 21 0,-21 0 15,22 0-15,-22 0 0,0 0 0,0 0 16,-42 0 0,0 0-16,0 0 15</inkml:trace>
  <inkml:trace contextRef="#ctx0" brushRef="#br0" timeOffset="15407.62">2244 2328 0,'0'0'0,"-43"0"0,-63 0 31,85-21-31,0 21 0,0 0 0,0 0 16,21-21-16,0 0 16,21 21 15,21 0-31,-21 0 0,1 0 15,20 0-15,0 0 0,1 0 16,20 0-16,1 0 0,-1 0 0,1 0 16,20 0-16,1 0 15,-22 0-15,22 0 0,0 0 0,-1 0 16,1 0-16,21-21 0,0 21 16,-22 0-16,43 0 0,-21 0 0,0-21 15,0 21-15,21 0 0,-21 0 0,21 0 16,0 0-16,0 0 0,21 0 15,-21 0-15,21-22 0,-21 22 0,21 0 16,-21 0-16,21 0 0,-21 0 16,22 0-16,-22 0 0,21 0 0,-21 0 15,21 0-15,-21 0 0,21-21 16,0 21-16,0 0 0,1 0 0,-22 0 16,21 0-16,21 0 0,-21 0 15,0 0-15,22 0 0,-22 0 16,21 0-16,1 0 0,-1 0 0,0 0 15,-21 0-15,22 0 0,-1 0 16,0 0-16,22 0 0,-22 0 0,1 0 16,20 0-16,-21 0 0,1 0 0,20-21 15,-20 21-15,20 0 0,-21 0 16,22 0-16,-22 0 0,22 0 0,-1 0 16,-20 0-16,20 0 0,-21-21 15,22 21-15,-1 0 0,1 0 0,-1 0 16,1 0-16,-1 0 0,1 0 0,-22 0 15,22 0-15,-1-21 0,-20 21 16,20 0-16,1 0 0,-22 0 16,21 0-16,-20 0 0,-1 0 15,0 0-15,1 0 0,-1 0 0,-21 0 16,22 0-16,-22 0 0,-21 0 0,0 0 16,0 0-16,0 0 0,0 0 15,-21 0-15,-1 0 0,1 0 0,0 0 16,-21 0-16,-22 0 0,22 0 15,-22 0-15,1 0 0,-22 0 0,22 0 16,-22 0-16,-21 21 0,22-21 16,-22 0-16,0 0 0,0 0 0,-42 0 31,0 0-15</inkml:trace>
  <inkml:trace contextRef="#ctx0" brushRef="#br0" timeOffset="15527.55">18055 2138 0,'-21'0'0,"0"0"16,42 0 31,0 0-47</inkml:trace>
  <inkml:trace contextRef="#ctx0" brushRef="#br0" timeOffset="146187.41">11896 2392 0,'21'0'31,"-21"-21"-15,21 21 0,0-21-16,0 21 15,-21-22-15,21 22 16,1 0-1,-65 0 17,1 22-32,21-22 15,0 21-15,-1 0 0,1-21 0,0 21 16,-21 0-16,21 0 0,-1 1 16,-20-1-16,21 0 0,-21 0 0,-1 0 15,22 22-15,-21-22 0,-1 0 16,-20 0-16,21 21 0,-22-20 0,22 20 15,-22-21-15,-20 21 0,20-20 16,1-1-16,-22 21 0,21-21 0,1 22 16,-1-22-16,-20 21 0,20-21 0,22 22 15,-22-22-15,1 0 16,-1 21-16,1-21 0,21 22 0,-22-22 16,1 21-16,20-21 0,-20 1 0,-1-1 15,22 21-15,-22-21 0,22 0 16,-21 1-16,20 20 0,1-21 0,0 0 15,-1 0-15,1 1 0,0-1 16,-1 0-16,1 0 0,21 0 0,-22 0 16,1 1-16,21-1 0,-21 0 0,20-21 15,-20 21-15,21 0 0,-21-21 16,20 21-16,-20 1 0,21-22 0,0 21 16,-22-21-16,22 21 0,0-21 0,0 0 15,0 21-15,0-21 16,-1 0-16,22-21 78,22 0-62,-1 0-16,0-1 0,0 1 15,0 0-15</inkml:trace>
  <inkml:trace contextRef="#ctx0" brushRef="#br0" timeOffset="146747.01">9271 3344 0,'0'0'0,"21"-21"31,-21 0-31,0 42 31,0 0-31,0 1 0,0-1 16,-21 0-16,0 0 0,0 0 0,21 22 15,-22-22-15,1 21 0,0-21 16,0 22-16,-21-1 0,20-21 16,-20 21-16,21-20 0,0 20 0,-22-21 15,22 0-15,-21 0 0,21 1 16,0-1-16,-22 0 0,22 0 0,0-21 15,21 21-15,-21-21 16,42 0 31,0 0-47,0 0 16,0 0-16,1 0 15,-1 0-15,0 0 16,0 0-16,0 0 0,0 21 0,1-21 15,-1 22-15,0-1 0,21-21 16,-21 21-16,1 0 0,-1-21 0,0 21 16,0 0-16,0-21 0,0 22 0,-21-1 15,22 0-15,-1-21 0,-21 21 16,21-21-16,-21 21 0,21-21 16,-21 21-1,0-42 48</inkml:trace>
  <inkml:trace contextRef="#ctx0" brushRef="#br0" timeOffset="147967.46">14626 2328 0,'0'0'0,"0"-21"16,0 0 15,0 0-16,-21 21-15,0 0 16,21-21-16,-21 21 16,-1 0-1,22 21-15,0 0 16,-21-21-16,21 21 16,0 0-1,0 1 1,0-1-1,21 0-15,1 0 0,-1-21 16,21 21-16,0 0 0,1 1 16,-1-1-16,0 0 0,22 0 0,-1 0 15,1 0-15,-1 1 0,1-1 16,21 0-16,-22 21 0,1-21 0,20 1 16,-20 20-16,20-21 0,-20 21 15,-1 1-15,22-22 0,0 21 0,-22 1 16,43-1-16,-21 0 0,-1 1 0,22-1 15,0 0-15,-21 1 0,21-1 16,-22 21-16,1-20 0,0-1 16,-1 0-16,1 1 0,0-22 15,-1 21-15,1-21 0,-22 22 0,22-22 16,-21 0-16,-1 0 0,1 0 0,-22 1 16,21-1-16,-20-21 0,-1 21 15,0-21-15,-20 0 0,-1 21 0,0-21 16,0 0-16,0 0 0,0 0 31,-42-21 32,21 0-32,0 0-16</inkml:trace>
  <inkml:trace contextRef="#ctx0" brushRef="#br0" timeOffset="148627.2">17907 3514 0,'0'0'0,"0"-21"16,0 42 31,0 0-31,0 0-16,0 0 15,21 0-15,0 1 16,0-1-1,1-21-15,-22 21 0,21-21 0,0 0 16,-21 21-16,21-21 0,0 0 0,0 0 16,-21 21-1,22-21-15,-1 0 16,-21 21 0,-21-21-1,-22 0-15,22 22 16,0-22-16,0 0 0,-22 0 15,22 21-15,0-21 0,-21 0 0,21 21 16,-1-21-16,-20 21 0,21-21 0,0 0 16,0 21-16,-1 0 15,1-21-15,0 0 0,0 22 0,0-22 0,0 0 16,-1 21-16,1-21 16,0 0-16,0 21 0,0 0 15,0-21-15,21 21 31,-22-21 126</inkml:trace>
  <inkml:trace contextRef="#ctx0" brushRef="#br0" timeOffset="150415.69">3556 4233 0,'0'0'0,"0"-21"0,0 0 0,0 0 16,0 0-16,0 0 0,0-1 16,0 1-16,0 0 0,0 0 15,0 0 1,-21 21-1,0 21 1,21 0-16,-22 0 16,22 22-16,-21-1 0,21 0 0,0 1 15,0-1-15,0 21 0,-21-20 16,21 20-16,0 1 0,-21-22 0,21 22 16,0-1-16,0 1 0,-21-1 15,21 1-15,-21-22 0,21 21 0,0-20 16,0-1-16,0 0 0,0-20 15,0-1-15,0 21 0,0-21 0,0 0 16,0-42 31,-22 0-47,22 0 0,0 0 16,0-22-16,0 22 0</inkml:trace>
  <inkml:trace contextRef="#ctx0" brushRef="#br0" timeOffset="150776.7">3556 4106 0,'0'0'0,"-21"0"0,21-21 0,-21 21 16,-1 0-16,22-21 15,-21 21-15,21-21 16,21 0 0,1 21-16,-1-21 15,21 21-15,0-22 0,1 22 0,-1 0 16,0-21-16,22 21 0,-22 0 16,1-21-16,-1 21 0,-21 0 0,21 0 15,-20 0-15,-1 0 0,0 0 16,0 0-16,0 0 0,-21 21 15,0 0 1,-21 1-16,0-22 16,0 21-16,21 0 0,-21-21 0,-1 21 15,1 0-15,0-21 16,0 21-16,0 1 0</inkml:trace>
  <inkml:trace contextRef="#ctx0" brushRef="#br0" timeOffset="151026.7">3535 4678 0,'0'0'0,"-21"21"32,42-21-17,0 0-15,0 0 16,0 0-16,0 0 0,22-21 15,-22 21-15,0 0 0,0 0 16,22-21-16,-22 21 0,0 0 0,0 0 16,0 0-16,0 0 15</inkml:trace>
  <inkml:trace contextRef="#ctx0" brushRef="#br0" timeOffset="152103.07">4043 4720 0,'0'21'46,"0"1"-46,0-1 0,0 0 0,0 21 16,0-21-16,0 22 0,0-1 16,0-21-16,0 22 0,0-22 15,0 21-15,0-21 0,0 22 0,0-22 16,0 0-16,0 0 0,0 0 16,0 0-16,0 1 0,21-22 0,-21 21 15,21-21-15,0 0 16,0 0-16,1 0 0,-1 0 15,0 0-15,0-21 0,0-1 16,0 1-16,1 0 0,-1 0 0,21 0 16,-21-22-16,0 22 0,-21 0 0,22-21 15,-1-1-15,0 22 0,-21-21 16,21 21-16,-21 0 0,0-22 16,0 22-16,0 0 0,0 0 0,0 0 15,0 42 16,0 0-15,0 0-16,0 0 0,-21 0 0,21 22 16,-21-22-16,21 21 0,0 1 15,-21-22-15,21 21 0,0-21 0,0 0 16,0 22-16,0-22 0,0 0 0,0 0 16,21 0-16,0-21 0,0 22 15,0-22-15,0 0 0,1 0 0,20 0 16,-21 0-16,21 0 0,-20 0 15,20 0-15,-21-22 0,21 1 16,-20 0-16,-1 0 0,21 0 0,-21 0 16,0-1-16,1-20 0,-22 21 15,0 0-15,21-22 0,-21 22 0,0 0 16,21-21-16,-21 21 0,0-1 16,0 1-16,0 42 31,0 1-16,-21-22-15,21 21 0,0 21 0,0-21 16,-21 0-16,21 1 0,0 20 0,0-21 16,0 0-16,0 0 15,0 22-15,0-22 0,0 0 0,-22 0 16,22 0-16,0 1 0,0-1 16,0-42 30,-21-1-46,21 1 16,0 0-16,0-21 0,0 21 16,0-1-16,0-20 0,0 21 15,21-21-15,1-1 0,-22 22 16,21-21-16,0 21 0,21-1 0,-21-20 16,1 21-16,20 21 0,-21-21 15,21 0-15,-20 21 0,20 0 0,-21 0 16,21 0-16,-20 21 0,-1 0 15,0 0-15,0 0 0,0 0 0,-21 1 16,21 20-16,-21-21 0,0 21 16,0-20-16,0 20 0,0-21 0,-21 0 15,0 22-15,0-22 0,0 0 0,21 0 16,0 0-16,-21 0 0,-1 1 16,22-44 30,0 1-30,22 0-16</inkml:trace>
  <inkml:trace contextRef="#ctx0" brushRef="#br0" timeOffset="152450.88">5884 4741 0,'0'0'0,"0"-21"0,-21 21 16,0-21-1,0 21-15,0 0 0,-1 0 16,1 0-16,0 0 0,0 21 0,0 0 16,0 1-16,-1 20 15,1-21-15,21 21 0,0-20 0,-21 20 16,21 0-16,-21-21 0,21 22 15,0-1-15,0-21 0,0 22 0,0-22 16,0 0-16,0 0 0,0 0 0,0 0 16,0 1-16,21-1 0,0-21 15,0 0-15,1 21 0,-1-21 16,0 0-16,0 0 0,21 0 0,-20 0 16,-1 0-16,21-21 0,-21 21 15,0-21-15,22-1 0,-22 1 0,0 0 16,21-21-16,-20 21 0,-1-22 0</inkml:trace>
  <inkml:trace contextRef="#ctx0" brushRef="#br0" timeOffset="153802.88">6202 4572 0,'0'0'0,"21"-42"0,-21-64 32,0 85-32,0 0 0,0 42 31,0 0-16,0 0-15,0 21 0,0-20 16,0 20-16,-21 0 0,21 1 0,-21-1 16,21 0-16,-22 1 0,22 20 0,0-21 15,-21 1-15,21-1 0,-21 0 16,21 1-16,0-1 0,0 0 0,0-20 16,0-1-16,0 21 0,0-21 0,0 0 15,0 1-15,0-1 16,21-21-16,0 21 0,1-21 15,-1 0-15,0 0 16,0 0-16,0 0 0,0 0 16,1-21-16,-1 0 0,0 21 0,0-22 15,21 1-15,-20 0 0,-1-21 0,0 21 16,0-1-16,-21-20 0,21 21 16,0-21-16,-21 20 0,22-20 0,-22 21 15,0 0-15,0 0 0,0-1 16,0 1-16,0 42 31,0 1-15,-22-1-16,22 0 0,0 0 0,0 0 15,-21 22-15,21-22 0,0 0 16,0 21-16,0-21 0,0 1 16,0-1-16,0 0 0,0 0 0,0 0 15,0 0-15,21-21 0,1 22 0,-1-22 16,0 0-16,0 0 0,0 0 15,0 0-15,1 0 0,-1 0 0,0 0 16,21-22-16,-21 22 0,1-21 0,-1 21 16,0-21-16,0 0 0,-21 0 15,21 0-15,-21-22 0,21 22 0,-21 0 16,0 0-16,22 0 0,-22-1 0,21 1 16,-21 0-1,0 42 1,0 0-1,0 1-15,0-1 16,0 0-16,-21 0 0,21 21 0,0-20 16,0-1-16,-22 0 0,22 0 0,0 0 15,0 0-15,0 1 16,0-1-16,22-21 16,-1 0-16,0 0 15,0 0-15,0 0 0,0 0 16,1-21-16,-1-1 0,-21 1 15,0 0-15,21 0 16,-21 0-16,0 0 0,0-1 0,0 1 16,0 0-16,0 0 0,0 0 15,0 0-15,-21-1 0,21 1 0,-21 21 16,-1 0-16,1 0 16,0 0-16,0 0 15,21-21 16,21 21-31,0 0 0,0 0 16,1-21-16,-1 21 0,0 0 0,0 0 16,0-21-16,0 21 0,1 0 15,-1 0-15,0 0 0,0 0 16,0 0-16,0 21 0,-21 0 16,0 0-16,22-21 15,-1 21-15,-21 1 0,21-1 0,-21 0 16,0 0-16,0 0 0,21 0 0,-21 1 15,0-1-15,0 0 0,0 0 16,0 0-16,0 0 0,0 1 16,0-1-16,0 0 15,0-42 17,0 0-17,0-1 1,0 1-16,0 0 0,0 0 0,0 0 15,21 0-15,-21-22 0,21 22 0,-21-21 16,22 21-16,-1-22 0,0 22 16,21-21-16,-21 21 0,1-1 0,20 1 15,-21 21-15,21-21 0,-20 21 0,20 0 16,-21 0-16,21 0 0,-20 21 16,-1-21-16,0 21 0,0 22 0,-21-22 15,0 0-15,21 21 0,-21-20 0,0 20 16,0-21-16,0 21 0,0-20 15,0 20-15,0-21 0,0 0 0,-21 0 16,0 1-16,21-1 0,-21 0 16,0-21-1,21-21 17,21 0-17,0-1-15</inkml:trace>
  <inkml:trace contextRef="#ctx0" brushRef="#br0" timeOffset="154739.66">8742 4911 0,'0'0'0,"-21"-21"0,-1-1 0,1 22 16,0-21-16,0 0 16,0 21-16,0 0 0,-1 0 0,1 0 15,0 0-15,0 0 0,0 0 16,0 21-16,-1 0 0,1 1 16,0-1-16,0 0 0,0 21 0,0-21 15,-1 1-15,1 20 0,21 0 16,-21-21-16,21 1 0,-21 20 15,21-21-15,0 0 0,0 0 0,0 1 16,0-1-16,0 0 0,0 0 16,21-21-16,0 0 15,0 0-15,1 0 0,-1 0 0,0 0 16,0 0-16,0-21 0,0 0 0,1 21 16,-1-21-16,0-1 0,0 1 0,0 0 15,0-21-15,1 21 0,-1-22 16,0 22-16,0-21 0,0-1 0,0 22 15,1-21-15,-22 21 0,0 0 0,21-1 16,-21 1-16,0 0 16,0 42-1,0 0 1,-21 1-16,21-1 0,0 0 16,0 0-16,-22 21 0,22-20 0,-21 20 15,21-21-15,0 0 0,0 0 0,0 22 16,0-22-16,0 0 0,0 0 15,0 0-15,21-21 0,-21 22 16,22-22-16,-1 0 0,0 0 0,0 0 16,0 0-16,0 0 0,1 0 15,-1 0-15,0 0 0,21-22 16,-21 22-16,1-21 0,-1 0 0,0 0 16,21 0-16,-21-22 0,1 1 15,-1 21-15,0-43 0,0 22 0,-21 0 16,21-22-16,0 22 0,1-22 0,-22 22 15,0 0-15,0-1 0,21 1 16,-21 0-16,0 21 0,0-1 0,0 1 16,0 0-16,0 0 0,0 42 31,0 21-15,0-20-16,-21-1 0,21 21 0,-22-21 15,22 22-15,0-1 16,-21 0-16,21 1 0,0-1 0,-21 0 15,21 1-15,0-1 0,0 0 0,0 1 16,0-22-16,0 21 0,0-21 16,0 22-16,0-22 0,0 0 0,0 0 15,21 0-15,0 0 0,1-21 16,-1 0-16,0 0 16,0 0-16,0 0 0,0 0 15,1-21-15,-1 21 0,0-21 0,0 0 16,0 0-16,0 0 0,1-1 0,-1 1 15,0 0-15,0 0 16,0 0-16,0 0 0,-21-22 0,0 22 16,22 0-16</inkml:trace>
  <inkml:trace contextRef="#ctx0" brushRef="#br0" timeOffset="155030.92">7937 4170 0,'0'0'0,"-21"0"16,0 0 31,0 0-32,0 0-15,0 0 16,-1 0-16,1 0 0</inkml:trace>
  <inkml:trace contextRef="#ctx0" brushRef="#br0" timeOffset="155318.76">6096 4678 0,'0'21'0,"0"-42"16,21 42-1,0-21-15,22 0 16,-22 0-16,0 0 0,0 0 16,21-21-16,1 21 0,-1 0 15,-21 0-15,22-21 0,-1 21 0,0 0 16,1 0-16,-1 0 0,-21-21 16,21 21-16,-20 0 0,-1 0 0,0 0 15,0 0-15,0-22 0,0 22 0,1 0 16,-1 0-16</inkml:trace>
  <inkml:trace contextRef="#ctx0" brushRef="#br0" timeOffset="156066.89">10477 4466 0,'0'-21'15,"0"42"48,0 0-63,0 1 0,0-1 0,-21 0 16,0 21-16,0-21 0,21 22 0,-21-1 15,0 22-15,-1-22 0,1 0 16,0 1-16,21 20 0,-21-21 0,0 1 15,0-22-15,-1 21 0,22-21 0,0 22 16,-21-22-16,21 0 0,0 0 16,0 0-16,-21-21 0,21-21 47,0 0-47,21 0 0,-21 0 15,0 0-15,0-22 0,21 22 16,1-21-16</inkml:trace>
  <inkml:trace contextRef="#ctx0" brushRef="#br0" timeOffset="156362.76">10456 4424 0,'0'0'0,"0"-21"0,21 0 0,1 21 16,-1 0-1,-21 21 1,21 0-16,-21 0 0,21 21 0,-21-20 15,0 20-15,0 0 0,0 22 16,21-22-16,-21 22 0,0-22 16,0 21-16,0-20 0,0-1 15,0 0-15,0 1 0,0-1 0,0 0 16,0-20-16,0-1 0,0 21 0,0-21 16,0 0-16,0 1 15,0-1 1,0-42-1,0-1 1,-21 1-16,0 0 0,21 0 0,-21 0 16</inkml:trace>
  <inkml:trace contextRef="#ctx0" brushRef="#br0" timeOffset="156975.88">10223 5017 0,'-21'0'31,"42"0"-31,1 0 16,-1 0-16,0-22 0,0 22 16,21 0-16,-20-21 0,20 0 0,-21 21 15,21-21-15,1 0 0,-1 21 0,0-21 16,-20-1-16,20 22 0,0-21 16,-21 0-16,22 21 0,-22-21 0,0 21 15,0 0-15,-21-21 16,21 21-1,-21 21-15,0 0 16,0 0-16,0 0 0,0 22 0,0-22 16,0 0-16,-21 21 0,21-20 15,0-1-15,0 0 0,0 21 0,0-21 16,0 1-16,0-1 0,0 0 16,21 0-1,1-21-15,-1 0 0,0 0 16,0 0-16,21 0 0,-20-21 0,-1 21 15,0-21-15,0 0 16,0 21-16,0-22 0,1 1 0,-1-21 16,0 21-16,0 0 0,-21-22 0,21 22 15,-21 0-15,0 0 0,0 0 16,0-1-16,0 1 0,0 0 16,0 42 15,0 0-31,0 1 0,0-1 15,0 0-15,0 0 0,-21 21 0,21-20 16,0-1-16,0 21 0,0-21 16,0 0-16,0 1 0,0-1 0,0 0 15,0 0-15,0 0 16,21-21-16,0 0 16,1 0-16,-1 0 0,0 0 15,0 0-15,0-21 0,0 21 0,-21-21 16,22 0-16,-1 0 0,0-1 15,0-20-15,0 21 0,0-21 0,1-1 16,-1-20-16</inkml:trace>
  <inkml:trace contextRef="#ctx0" brushRef="#br0" timeOffset="157279.6">11705 4128 0,'0'0'0,"0"-22"0,0 1 0,-21 21 31,21 21-31,0 1 0,-21 20 16,21 0-16,-21-21 0,21 43 0,-22-22 16,22 1-16,-21 20 0,21-21 15,0 22-15,0-22 0,-21 22 0,21-22 16,-21 22-16,21-22 0,-21 0 0,21 1 16,0-1-16,0 0 0,0-21 15,0 22-15,0-22 0,0 0 0,0 0 16,0 0-16,0 1 0,0-1 15,21-21 32,-21-21-47,21-1 16,0 1-16,0 21 0,1-21 0</inkml:trace>
  <inkml:trace contextRef="#ctx0" brushRef="#br0" timeOffset="157686.69">11917 4741 0,'-21'22'15,"-1"-22"-15,22 21 0,-21 0 0,0 0 16,0 0-16,21 22 0,0-22 16,-21 0-16,21 21 0,-21-21 15,21 1-15,0 20 0,0-21 0,0 0 16,0 0-16,0 1 0,0-1 15,0 0-15,21-21 0,0 0 16,0 0-16,0 0 0,0 0 0,1 0 16,-1 0-16,0 0 0,21 0 0,-21-21 15,1 21-15,-1-21 0,21-1 16,-21 1-16,-21 0 0,21 0 0,-21 0 16,22-22-16,-22 22 0,0-21 0,0 21 15,0-22-15,0 22 16,-22-21-16,1 21 0,21 0 0,-21 21 15,0-22-15,0 22 0,0 0 0,-22 0 16,22 0-16,0 0 0,0 0 16,0 0-16,-1 22 0,1-22 0,0 21 15,0-21-15,21 21 0,-21-21 16,0 0-16,-1 0 31,22-21-31</inkml:trace>
  <inkml:trace contextRef="#ctx0" brushRef="#br0" timeOffset="157943.63">11451 4657 0,'0'0'0,"-21"0"0,0 0 16,42 0-1,0 0-15,0 0 16,22 0-16,-22 0 0,21 0 15,0 0-15,1 0 0,-1 0 0,0 0 16,1-21-16,-1 21 0,0 0 0,1-22 16,-22 22-16,21 0 0,-21 0 15,1 0-15,-1 0 16,0 0 15</inkml:trace>
  <inkml:trace contextRef="#ctx0" brushRef="#br0" timeOffset="158751.6">12404 4890 0,'0'0'0,"-22"0"0,1 0 16,0 0-1,0 21 1,21 0-1,0 0-15,-21 0 0,21 0 0,0 1 16,0-1-16,0 0 0,0 0 0,-21 0 16,21 0-16,0 1 15,-22-22-15,22 21 0,0 0 16,0-42 31,0 0-47,0-1 0,0-20 15,0 21-15,22 0 0,-1-22 16,0 22-16,0-21 0,-21 0 0,21 20 16,0-20-16,22 21 0,-22 0 15,0 0-15,0-1 0,0 22 16,1 0-16,-1 0 0,0 0 0,0 0 16,0 0-16,0 0 0,1 22 15,-1-1-15,0 21 0,-21-21 0,0 22 16,0-22-16,0 21 0,0-21 0,0 22 15,0-22-15,0 21 0,0-21 16,0 0-16,0 1 0,0-1 0,0 0 16,-21-21-16,0 0 15,21-21 17,0 0-32,0-1 0,0-20 15,0 21-15,0 0 16,21 0-16,0-22 0,0 22 0,0-21 15,0-1-15,1 22 0,-1 0 0,21-21 16,-21 21-16,0 21 0,22 0 16,-22-22-16,21 22 0,-21 0 0,1 0 15,-1 22-15,0-1 0,0 0 0,0 0 16,0 0-16,-21 22 0,0-22 16,0 21-16,0-21 0,0 0 0,0 22 15,0-22-15,0 0 0,-21 0 0,0 0 16,0 1-16,21-1 0,-21-21 15,0 21-15,42-42 32,0 0-17</inkml:trace>
  <inkml:trace contextRef="#ctx0" brushRef="#br0" timeOffset="159231.38">13631 4741 0,'0'0'0,"-63"-21"31,42 21-31,-1 0 0,1 0 16,0 0-16,0 0 0,-21 21 0,20 1 16,1-1-16,-21 0 0,21 21 15,0-21-15,-22 22 0,22-1 0,0-21 16,0 22-16,0-1 0,21-21 0,0 21 15,0-20-15,0-1 0,0 0 16,0 0-16,21 0 0,0-21 16,0 0-16,0 0 0,22 0 0,-22 0 15,0 0-15,21 0 0,-21-21 16,22 0-16,-22 21 0,0-21 0,0 0 16,0-1-16,1-20 0,-1 21 0,0-21 15,0 20-15,-21-20 0,0 0 16,0 21-16,21-22 0,-21 22 15,0 0-15,0 0 0,0 0 0,0 42 32,0 0-32,0 0 0,-21 0 15,21 22-15,-21-22 0,21 21 0,0-21 16,0 22-16,0-22 0,0 0 16,0 0-16,0 21 0,0-20 15,0-1-15,0 0 0,21-21 0,0 0 16,0 0-16,1 0 15,-1 0-15,0 0 0,0 0 16,0-21-16,22 0 0</inkml:trace>
  <inkml:trace contextRef="#ctx0" brushRef="#br0" timeOffset="159547.2">14139 4318 0,'0'0'0,"-21"0"16,21 21-16,-21-21 0,0 21 0,0 1 16,-1 20-16,1-21 15,0 21-15,0-20 0,0 20 0,0 0 0,21 1 16,-22-1-16,1 0 0,0 1 16,0 20-16,21-21 0,0 1 15,0-1-15,-21 0 0,21-20 0,0 20 16,0-21-16,0 0 0,0 0 0,0 1 15,0-1-15,0 0 0,21-21 16,-21 21-16,21-21 0,0 0 0,0 0 16,1 0-16,-1 0 0,0 0 15,21 0-15,-21-21 16,1 21-16,-1-21 0,0 0 0,0-1 16,0-20-16,0 21 0,1-21 15</inkml:trace>
  <inkml:trace contextRef="#ctx0" brushRef="#br0" timeOffset="160479.66">14287 4720 0,'0'0'0,"0"21"32,-21 1-17,21-1-15,-21 21 0,21-21 16,0 22-16,-21-1 0,21 0 0,-21-21 16,21 22-16,0-22 0,0 21 0,0-21 15,0 1-15,0-1 0,0 0 16,21 0-16,0-21 0,0 21 15,0-21-15,1 0 0,-1 0 16,21 0-16,-21 0 0,0-21 0,22 0 16,-22 21-16,0-21 0,21 0 15,-20-1-15,-1 1 0,-21-21 0,21 21 16,-21 0-16,21-22 0,-21 22 0,0 0 16,0 0-16,0 0 0,0-1 15,0 1-15,0 42 16,0 1-16,-21-1 15,21 21-15,-21-21 0,21 0 16,0 22-16,0-22 0,0 0 0,-21 21 16,21-20-16,0-1 0,0 0 0,0 0 15,21 0 1,0-21 0,0 0-16,0 0 0,-21-21 15,21 21-15,-21-21 16,22 21-16,-22-21 0,0 0 0,0-1 15,0 1-15,0 0 0,0-21 0,0 21 16,0-1-16,0 1 0,0 0 16,0 0-16,-22 0 0,22 0 0,-21 21 15,21-22-15,0 1 16,21 21 0,1 0-16,-1 0 15,-21-21-15,42 21 0,-21 0 16,0 0-16,1 0 0,20 0 15,-21 0-15,21 0 0,1 0 0,-22 21 16,21-21-16,-21 21 0,1-21 0,-1 22 16,-21-1-16,0 0 0,0 0 15,0 0-15,0 0 0,0 1 0,0 20 16,0-21-16,0 0 0,0 0 16,-21 1-16,-1-1 0,22 0 15,-21-21-15,21 21 0,-21-21 16,21 21-16,-21-21 15,21-21 17,0 0-32,0 0 15,0 0-15,0-1 0,21 1 16,0-21-16,0 21 0,1-22 0,-1 1 16,21 0-16,-21-1 0,22 1 0,-1 21 15,0-21-15,1 20 0,-1 1 16,0 0-16,1 21 0,-1 0 0,-21 0 15,0 0-15,0 0 0,1 21 0,-22 0 16,21 1-16,-21 20 0,0-21 16,0 21-16,0 1 0,0-22 0,-21 21 15,-1 1-15,1-22 0,0 0 0,21 21 16,-21-21-16,0 1 16,0-22-16,-1 21 0,22 0 0,-21-21 15,0 0-15,21-21 31,0 0-31,0-1 16,0 1-16,-21 0 0</inkml:trace>
  <inkml:trace contextRef="#ctx0" brushRef="#br0" timeOffset="160672.54">15176 4424 0,'0'0'0,"-21"0"0,0-21 15,0 21-15,0 0 0,0 0 16,-1 0-16,1 0 63</inkml:trace>
  <inkml:trace contextRef="#ctx0" brushRef="#br0" timeOffset="160874.78">13843 4530 0,'0'0'16,"-42"21"-16,-1-21 0,1 0 0,21 21 0,0-21 16,42 0-1,0 0 1,0 0-16,21 0 0,1 0 0,-1 0 15,0 0-15,1 0 0,-1 0 0,22 0 16,-22 0-16,0 0 0,1-21 16,-1 21-16,-21 0 0,21 0 0</inkml:trace>
  <inkml:trace contextRef="#ctx0" brushRef="#br0" timeOffset="161495.92">17843 4466 0,'0'0'0,"0"-21"0,0 0 16,0 0-16,0 0 0,22-1 0,-22 1 16,0 0-16,21 0 0,-21 0 0,0 0 15,0 42 1,0 0-1,0 0-15,0 21 0,-21 1 16,-1-22-16,22 21 0,-21 22 0,0-22 16,0 0-16,0 22 0,0-22 0,-1 22 15,1-22-15,0 22 0,0-22 16,0 0-16,0 1 0,-1-1 16,1 0-16,21-21 0,0 1 0,-21-1 15,21 0-15,0 0 0,0-42 47,0 0-47,0-22 16,0 22-16,0 0 0</inkml:trace>
  <inkml:trace contextRef="#ctx0" brushRef="#br0" timeOffset="161998.9">17441 4614 0,'0'0'0,"-21"-21"16,0 0-16,0 21 0,0-21 15,-1 0-15,1 0 0,21-1 0,0 1 16,0 0-16,0 0 0,0-21 16,0 20-16,21 1 0,1-21 0,-1 21 15,21-22-15,0 22 0,1 0 16,-1 0-16,0 0 0,1 21 0,20 0 16,-20 0-16,-1 0 0,21 0 0,-20 0 15,-1 21-15,22 21 0,-22 1 16,-21-1-16,21 0 0,1 1 0,-22 20 15,0 1-15,0-22 0,-21 21 16,0-20-16,0 20 0,0-20 16,0 20-16,0-21 0,0 1 0,0-1 15,0-21-15,0 22 0,0-22 16,0 0-16,0 0 0,0 0 0,0-42 47,0 0-47,0 0 0,0 0 0,0-22 15,0 1-15,0 0 0,0-1 0,0-20 16,21 20-16,1-20 0,-1-1 16,0 1-16,0-1 0,0-20 0,0 20 15,1 1-15,20-1 16,-21 1-16,0 20 0,0 1 0,22 21 16,-22-21-16,0 20 0,0 22 0,0 0 15,1 0-15,-1 0 0,0 0 16,0 22-16,-21-1 15,0 0-15,0 0 0,0 0 16,0 0-16,0 1 0,0-1 0,0 21 16,0-21-16,0 0 0,-21 1 0</inkml:trace>
  <inkml:trace contextRef="#ctx0" brushRef="#br0" timeOffset="162724.85">18775 4657 0,'0'0'0,"-21"0"0,21 21 15,-22 0-15,1 21 0,0-20 16,0-1-16,0 21 0,0-21 0,-1 0 16,1 22-16,0-22 0,0 21 0,21-21 15,0 1-15,0-1 0,0 0 16,0 0-16,0 0 0,0 0 15,21-21-15,0 0 0,0 0 0,1 0 16,-1 0-16,0 0 16,0 0-16,-21-21 0,21 0 0,0 0 15,1 0-15,-22-22 0,0 22 16,0 0-16,0-21 0,0 21 16,0-22-16,0 1 0,0 21 0,0-22 15,0 22-15,0 0 0,0 0 0,0 0 16,0 0-16,21-1 0,0 1 15,0 21-15,0 0 0,0 0 16,1 0-16,-1 0 16,0 0-16,0 0 0,-21 21 0,21 1 15,-21-1-15,21 0 0,-21 0 0,0 21 16,0-20-16,0-1 16,0 21-16,0-21 0,0 22 0,0-22 15,0 0-15,0 0 0,0 0 0,0 0 16,0 1-16,0-1 0,0 0 15,0-42 17,0 0-32,0-1 15,0 1-15,0 0 0,0-21 16,0 21-16,0-22 0,22 22 16,-22-21-16,21-1 0,0 22 0,21-21 15,-21 21-15,1 0 0,20-1 16,0 1-16,1 0 0,-1 21 15,-21 0-15,21 0 0,1 0 0,-22 0 16,21 0-16,-21 21 0,1 0 0,-1 1 16,-21-1-16,0 21 0,0-21 15,0 0-15,0 22 0,0-22 0,-21 0 16,21 0-16,-22 22 0,1-22 0,0 0 16,0 0-16,0-21 0,21 21 15,-21 0-15,-1-21 0,22 22 0,-21-22 16,21-22 15</inkml:trace>
  <inkml:trace contextRef="#ctx0" brushRef="#br0" timeOffset="163231.57">20172 4255 0,'0'0'0,"0"-22"0,21 1 16,-21 0-16,0 0 0,0 0 0,0 0 15,0-1-15,0 1 0,0 0 0,0 0 16,0 42 15,-21 21-31,0-20 0,21 20 16,0 21-16,-22-20 0,1 20 15,0-20-15,21 20 0,-21-21 0,0 22 16,0-22-16,-1 22 0,22-22 16,-21 0-16,0 22 0,0-22 0,21 1 15,0-22-15,-21 21 0,21-21 0,0 0 16,-21 1-16,21-1 0,0 0 16,0-42 15,21 0-16,0-22-15,-21 22 0,21-21 0,0-1 16,-21 1-16,21 0 0</inkml:trace>
  <inkml:trace contextRef="#ctx0" brushRef="#br0" timeOffset="163471.45">20151 4318 0,'0'0'0,"0"-42"0,0 21 0,0-1 0,0-20 15,0 21-15,0 0 0,0 0 0,0-1 16,0 1-16,0 0 15,21 21-15,0-21 0,0 21 16,21-21-16,-20 21 0,20 0 16,0 0-16,1 0 0,-1 0 15,0 0-15,1 0 0,-1 0 0,-21 0 16,21 0-16,-20 0 0,-1 0 16,0 0-16,0 21 0,-21 0 15,0 0-15,0 0 16,-21-21-16,0 0 15,0 22-15,-1-1 0,-20 0 16</inkml:trace>
  <inkml:trace contextRef="#ctx0" brushRef="#br0" timeOffset="163679.32">20024 4593 0,'0'21'0,"0"43"16,21-64-1,0 0 1,0 0-16,0 0 0,22 0 0,-22 0 16,0 0-16,0 0 0,0 0 15,22-21-15,-22 21 0,0 0 16,0 0-16,-21-21 16,21 21-16</inkml:trace>
  <inkml:trace contextRef="#ctx0" brushRef="#br0" timeOffset="164626.85">20532 4614 0,'0'22'31,"-22"-22"-31,22 21 16,-21 0-16,21 0 0,0 21 15,-21-20-15,21-1 0,-21 0 16,21 0-16,0 0 0,0 0 0,0 1 16,0-1-16,0 0 15,0 0-15,0 0 0,21 0 0,0-21 16,0 0-16,1 0 0,-1 0 16,0 0-16,0 0 0,21 0 15,-20 0-15,-1-21 0,21 0 0,-21 21 16,0-21-16,1 0 0,20 0 15,-21-1-15,-21 1 0,21 0 0,0 0 16,-21 0-16,0 0 0,0-22 0,0 22 16,0 0-16,0 0 15,0 0 1,0 42 0,0 0-16,0 0 15,-21-21-15,21 21 0,0 0 0,0 22 16,0-22-16,0 0 0,0 0 15,0 0-15,0 1 0,0-1 16,0 0-16,21-21 16,1 0-16,-1 0 0,0 0 15,0 0-15,0 0 0,0 0 16,22 0-16,-22-21 0,0 21 0,0-21 16,0-1-16,1 1 0,-1 0 0,-21 0 15,21 0-15,-21 0 0,21-1 16,-21 1-16,0 0 0,0 0 0,0 0 15,0 0-15,0-1 0,0 1 16,0 42 15,0 1-31,-21-1 0,21 0 16,0 0-16,0 0 0,0 0 16,-21 1-16,21-1 0,0 0 0,0 0 15,0 0-15,0 0 0,0 1 16,-21-1-16,21 0 0,0 0 15,0-42 32,0 0-47,0 0 0,0-1 16,0 1-16,0 0 16,0-21-16,0 21 0,21-1 0,0 1 15,-21 0-15,42-21 0,-21 21 0,1-1 16,-1 1-16,21 0 0,0 21 15,-20-21-15,20 21 0,0 0 0,-21 0 16,22 0-16,-22 0 0,0 21 0,0 0 16,0-21-16,1 43 0,-22-22 15,0 0-15,0 0 0,0 0 0,0 22 16,0-22-16,-22 0 0,1 21 16,0-21-16,0 1 0,0-1 0,0 0 15,-1 0-15,1-21 0,21 21 16,-21-21-16,42 0 31,0-21-31,1 0 16,-1 21-16,0-21 0,0 0 15</inkml:trace>
  <inkml:trace contextRef="#ctx0" brushRef="#br0" timeOffset="164899.29">21971 4572 0,'0'0'0,"0"-21"0,0 0 0,-21 21 32,0 0-17,-1 21-15,1 0 0,0 0 16,21 0-16,-21 22 0,0-22 0,0 21 16,-1 1-16,1-22 0,0 21 0,21-21 15,-21 0-15,21 22 0,0-22 16,0 0-16,0 0 0,0 0 15,21-21-15,0 0 0,0 0 0,1 0 16,20 0-16,-21 0 0,0 0 16,0 0-16,22 0 0,-22-21 15,21 0-15,-21 0 0,1 0 0,-1 0 16,21-1-16</inkml:trace>
  <inkml:trace contextRef="#ctx0" brushRef="#br0" timeOffset="166169.92">22500 4022 0,'0'0'0,"0"-85"16,0 64-16,0 0 15,-21 21-15,0 0 16,0 0-16,-1 21 16,1 0-16,0 21 0,0 1 0,0-1 15,0 0-15,21 22 0,-22-22 16,1 22-16,0-22 0,0 0 15,21 22-15,0-22 0,-21 1 0,0-1 16,21 0-16,0 1 0,0-1 16,0 0-16,0-21 0,0 22 0,0-22 15,0 0-15,0 0 0,0 0 0,0 1 16,0-1-16,21-21 16,0 0-16,0 0 0,0 0 15,0 0-15,1 0 0,-1 0 0,0-21 16,0 21-16,21-22 0,-20 1 15,-1 0-15,0 0 0,0-21 16,0 20-16,0 1 0,1-21 16,-22 21-16,21 0 0,-21-1 0,21 1 15,-21 0-15,0 42 32,-21 0-32,0 1 15,21-1-15,0 0 0,-22 0 0,1 0 16,21 0-16,-21 22 0,21-22 15,0 0-15,0 0 0,0 0 0,0 1 16,21-1-16,0-21 16,22 0-16,-22 0 0,0 0 15,21 0-15,-20 0 0,-1 0 16,21 0-16,-21 0 0,22-21 0,-22-1 16,21 1-16,-21 0 0,0 0 15,1 0-15,-1 0 0,0-1 0,0-20 16,0 21-16,0 0 0,-21 0 15,22-1-15,-22 44 32,-22-22-32,1 21 15,21 0-15,-21 0 0,0 0 0,0 22 16,21-22-16,0 0 0,-21 0 0,21 0 16,0 0-16,0 1 0,0-1 15,0 0-15,0 0 0,21-21 16,0 0-1,0 0-15,0 0 0,0 0 16,1 0-16,-1 0 0,0 0 0,-21-21 16,21 0-16,0 21 0,-21-21 0,0-1 15,21 1-15,-21-21 0,0 21 16,0 0-16,0-1 0,0 1 0,0 0 16,0 0-16,-21 0 0,21 0 15,-21 21-15,0 0 0,0-22 0,0 22 16,-1 0-16,44 0 47,-1-21-47,21 21 0,-21 0 0,0 0 15,22 0-15,-22 0 0,21-21 16,-21 21-16,1 0 0,20 0 0,-21 0 16,0 0-16,0 0 0,1 21 0,-1-21 15,-21 21-15,0 1 16,21-1-16,-21 0 0,0 0 0,0 0 15,0 0-15,0 1 0,0-1 0,0 0 16,-21 0-16,21 0 0,0 0 16,0 1-16,-21-1 0,21 0 15,-22-21-15,22 21 16,-21-21 15,21-21-31,0 0 16,0 0-16,0-22 15,0 22-15,0 0 0,21 0 0,1-22 16,-1 22-16,0 0 0,0-21 16,0 21-16,0-1 0,22 1 0,-22 0 15,21 0-15,1 21 0,-1 0 0,0 0 16,-21 0-16,22 0 0,-22 0 16,21 21-16,-21-21 0,-21 21 0,0 0 15,22 1-15,-22 20 0,0-21 16,0 0-16,0 0 0,0 1 15,-22 20-15,1-21 0,0 0 0,0 0 16,0 1-16,0-1 0,-1 0 16,1-21-16,21 21 15,21-21 1,1 0 0,-1 0-16</inkml:trace>
  <inkml:trace contextRef="#ctx0" brushRef="#br0" timeOffset="166998.92">24490 4636 0,'0'0'0,"0"-22"16,0 1-16,-21 21 0,-1-21 15,1 21-15,0 0 0,0 0 0,0 0 16,0 0-16,-1 0 0,-20 21 15,21 0-15,0 1 0,-22-1 0,22 0 16,0 0-16,0 0 0,-21 22 16,20-22-16,22 0 0,-21 21 0,21-21 15,0 1-15,0-1 0,0 0 16,0 0-16,0 0 0,21 0 16,1-21-16,-1 0 0,0 0 15,0 0-15,0 0 0,0 0 0,22 0 16,-22 0-16,0 0 0,0-21 15,0 21-15,22-21 0,-22 0 0,0 0 16,0 0-16,0-22 0,1 22 0,-1-21 16,0 21-16,0-22 0,-21 22 15,0 0-15,21 0 0,-21 0 0,0-1 16,-21 44 15,0-1-31,21 0 0,-21 0 16,0 0-16,-1 0 0,22 22 0,0-22 15,-21 0-15,21 21 0,0-20 16,0-1-16,0 0 0,0 0 0,0 0 16,0 0-16,21-21 0,1 22 0,-22-1 15,42-21-15,-21 0 0,0 0 16,0 0-16,22 0 0,-22 0 0,21 0 16,-21 0-16,22 0 0,-22-21 0,0-1 15,21 1-15,-20 0 0,-1 0 16,0 0-16,0-22 0,21 1 0,-20 0 15,-1-1-15,0-20 0,0 21 0,21-1 16,-20-20-16,-1-1 16,0 22-16,0-22 0,0 22 0,-21 0 15,0 21-15,21-22 0,-21 22 16,0 0-16,-21 21 16,0 0-16,0 21 15,0 0-15,0 0 0,-1 22 16,1-1-16,0-21 0,21 22 0,-21-1 15,0 0-15,0 1 0,-1-1 16,1 21-16,0-20 0,21-1 0,0 0 16,-21 22-16,21-22 0,0 1 0,0-22 15,0 21-15,0 0 0,0-20 16,21-1-16,0 0 0,0 0 16,1 0-16,-1-21 0,0 0 0,0 0 15,21 0-15,-20 0 0,20 0 16,-21 0-16,21 0 0,-20-21 0,-1 21 15,21-21-15,-21 0 0,0 0 0,1-1 16,20 1-16,-21-21 0,0 0 16,0 20-16,1-20 0,-22 0 0</inkml:trace>
  <inkml:trace contextRef="#ctx0" brushRef="#br0" timeOffset="167330.89">23876 3916 0,'0'0'0,"-42"-21"32,20 21 30,1 0-62,0 0 16,0 0-16,0 0 15</inkml:trace>
  <inkml:trace contextRef="#ctx0" brushRef="#br0" timeOffset="167651.31">21907 4191 0,'0'0'0,"-21"0"31,42 0-31,1 0 0,-1 0 16,0 0-16,0 0 0,21 0 0,1-21 15,-22 21-15,21 0 0,1 0 16,-1 0-16,21-21 0,-20 21 15,-1 0-15,-21 0 0,22 0 16,-1 0-16,-21 0 0,0 0 0,0 0 16,1 0-16,-1 0 31</inkml:trace>
  <inkml:trace contextRef="#ctx0" brushRef="#br0" timeOffset="175558.66">4318 5906 0,'0'0'0,"-42"0"0,-1 0 0,1 0 0,0 0 15,20 0-15,-20-22 0,0 22 0,21 0 16,-1 0-16,1 0 16,-21 0-16,21 0 0,0 0 15,-1 0-15,1 0 16,64 0 0,-22 0-1,21 0-15,0 0 0,1 0 16,20 0-16,22 0 0,0 0 0,20 0 15,1-21-15,0 21 0,21-21 16,0 21-16,0-21 0,0 21 0,21 0 16,0-21-16,1 21 0,-1 0 15,0-21-15,0-1 0,21 22 0,-20 0 16,-1 0-16,0-21 0,-21 21 16,21 0-16,-42 0 0,21 0 15,-21 0-15,0 0 0,-22-21 0,22 21 16,-21 0-16,-1 0 0,-20 0 15,-1 0-15,1 0 0,-22-21 0,1 21 16,-22 0-16,0 0 0,0 0 0,0 0 16,-21-21 31,21 21-32</inkml:trace>
  <inkml:trace contextRef="#ctx0" brushRef="#br0" timeOffset="176255.33">10499 5779 0,'-22'0'0,"44"0"0,-65-22 0,22 22 16,0 0-16,0 0 0,0-21 0,-1 21 16,1 0-1,0 0-15,42 0 47,0 0-47,1 0 0,20 0 16,0 0-16,1 0 0,-1 0 15,21 0-15,22 0 0,0 0 0,-1 0 16,22 21-16,0-21 0,21 0 0,-21 0 16,21 0-16,21 0 0,-21 0 15,21 0-15,0 0 0,1 0 0,-1 0 16,-21 0-16,21 0 0,0 0 15,0 0-15,22 0 0,-43 22 16,21-22-16,-21 0 0,0 0 0,0 0 16,0 0-16,-21 0 0,21 0 15,-22 0-15,-20 0 0,0 0 0,-1 0 16,1 0-16,-21 0 0,-1 0 16,-21 0-16,1 0 0,-1 0 0,-21 0 15,0 0-15,1 0 0,-1 0 0,-21-22 31,0 1-15,0 0 0,0 0-1</inkml:trace>
  <inkml:trace contextRef="#ctx0" brushRef="#br0" timeOffset="177019.9">18076 5503 0,'0'0'0,"-21"0"16,0 0-16,0 0 16,0 0-16,-1 0 15,1 0-15,0 0 16,0 0 0,21 22-1,21-22-15,0 0 16,0 0-16,22 0 0,20 0 15,-20 21-15,20-21 0,22 0 16,-1 0-16,1 0 0,21 0 16,-21 0-16,20 0 0,1 0 0,21 0 15,0 0-15,0 0 0,21 0 16,1 0-16,-1 0 0,21 0 0,0 0 16,1 0-16,20 0 0,-20 0 15,-1 0-15,0 0 0,1 0 0,-1 0 16,0 0-16,1 0 0,-1 0 15,0 0-15,-21 0 0,22 0 0,-1 0 16,-21 0-16,22 0 0,-22 0 0,-21 0 16,0 0-16,0 0 0,0 0 15,0 0-15,0 0 0,-21 0 16,-1-21-16,-20 21 0,0 0 16,-1 0-16,-20 0 0,-1-22 0,1 22 15,-22 0-15,-21 0 0,1 0 0,20 0 16,-42-21-16,21 21 15,-42 0 32,0 0-47,0 0 0,-1 0 16</inkml:trace>
  <inkml:trace contextRef="#ctx0" brushRef="#br1" timeOffset="183115.21">783 6710 0,'0'0'0,"-21"0"16,-21 0-16,20 0 15,1 0-15,-21 0 0,21 0 0,0 0 16,-22 0-16,22 0 0,0 0 0,42 0 47,21 0-47,1-21 15,-1 21-15,22 0 0,-22-21 0,21 21 16,1-22-16,-1 22 0,1-21 16,-1 21-16,1-21 0,-1 21 0,1-21 15,-1 21-15,-20 0 0,-1-21 16,0 21-16,-20 0 0,20 0 0,-21 0 16,-42 0 15,0 0-31,0 21 15,-22-21-15,22 21 0,0-21 16,0 0-16,0 0 0,-1 21 16,1-21-16</inkml:trace>
  <inkml:trace contextRef="#ctx0" brushRef="#br1" timeOffset="183415.03">1101 6646 0,'-22'0'31,"22"22"-31,0-1 16,0 0-16,0 0 0,-21 0 15,21 22-15,0-1 0,0-21 16,0 21-16,0 1 0,0 20 0,-21-20 16,21-1-16,0 21 0,0-20 15,0 20-15,-21-20 0,21-1 0,-21 21 16,21-20-16,-21-22 0,21 21 15,0-21-15,0 1 0,0-1 0,0 0 16,-22 0-16,22-42 31,0 0-15,0 0-16,0-1 16,22 1-16,-22 0 0</inkml:trace>
  <inkml:trace contextRef="#ctx0" brushRef="#br1" timeOffset="183944.73">1460 7070 0,'0'-21'31,"0"42"31,-21 0-46,21 0-16,0 21 16,-21-20-16,21-1 0,-21 0 15,21 21-15,0 1 0,0-22 16,-21 21-16,21-21 0,-21 22 0,21-22 15,0 0-15,0 21 0,0-21 16,0 1-16,0-1 16,21-21-16,0 0 15,0 0-15,0 0 0,0 0 0,1 0 16,-1 0-16,0-21 0,0-1 0,21 1 16,-20 0-16,-1 0 0,0 0 15,0-22-15,0 22 0,0-21 0,1 21 16,-1-22-16,-21 1 0,0 0 15,0 21-15,0-22 0,0 22 0,0-21 16,-21 21-16,-1 21 0,22-22 16,-21 22-16,-21 0 0,21 0 0,0 0 15,-1 0-15,1 22 0,-21-1 16,21 0-16,0 0 0,-1 0 16,1 0-16,0 22 0,21-22 15,0 0-15,-21 0 0,21 0 0</inkml:trace>
  <inkml:trace contextRef="#ctx0" brushRef="#br1" timeOffset="183991.71">1587 7345 0,'43'0'16,"-22"-21"-16</inkml:trace>
  <inkml:trace contextRef="#ctx0" brushRef="#br1" timeOffset="184247.74">3196 7133 0,'0'-21'0</inkml:trace>
  <inkml:trace contextRef="#ctx0" brushRef="#br1" timeOffset="186143.23">3260 7070 0,'0'0'16,"0"-21"-16,0-1 16,0 1-16,0 0 15,0 0-15,0 0 0,-22 21 16,1-21-16,0-1 0,0 22 15,0-21-15,0 21 0,-1 0 0,1 0 16,0 0-16,-21 0 0,21 0 16,-1 21-16,-20-21 0,21 22 0,-21-1 15,20 21-15,-20-21 0,21 22 0,0-1 16,0 0-16,-1 1 16,1-1-16,21 0 0,0 1 0,0-1 15,0 0-15,0-21 0,0 22 16,0-22-16,0 0 0,21 0 0,1-21 15,-1 21-15,0-21 0,0 0 0,0 0 16,0 0-16,22-21 0,-22 21 16,0-21-16,21 0 0,-20 0 0,20 0 15,-21-22-15,21 22 0,-20-21 0,-1 21 16,0-22-16,0 22 0,0-21 16,0 21-16,-21-1 0,0 1 0,22 0 15,-22 0-15,0 0 16,0 0 109,0-1-110,0 1-15,0 0 16,21 21 0,-21-21-16,0 42 47,0 0-47,0 0 15,0 1-15,0 20 0,0-21 16,0 0-16,0 22 0,0-1 0,0-21 15,0 21-15,-21-20 0,21 20 0,0-21 16,0 21-16,0-20 0,0-1 16,0 0-16,0 0 0,21 0 0,0-21 15,0 0-15,0 21 0,0-21 16,1 0-16,-1 0 0,0 0 0,21-21 16,-21 21-16,1-21 0,20 0 15,-21 0-15,0 0 0,22-1 16,-22 1-16,0 0 0,0 0 0,-21-21 15,21 20-15,-21 1 0,21-21 0,-21 21 16,22-22-16,-22 22 0,0 0 16,0 0-16,0 0 0,0 0 15,0-1-15,0 44 32,0-1-32,0 0 15,-22 0-15,22 0 0,0 0 16,0 1-16,-21 105 15,21-106-15,0 21 16,0-21-16,0 0 0,0 1 0,0-1 16,0 0-16,21-21 15,1 0-15,-1 0 0,0 0 16,0 0-16,0 0 0,0 0 0,1-21 16,-1 0-16,0-1 0,0 1 15,0 0-15,0 0 0,-21 0 0,22 0 16,-1-22-16,0 22 0,-21-21 0,0 21 15,21-1-15,0 1 16,-21-21-16,0 21 0,0 0 16,0-1-16,0 1 15,0 42 17,0 1-32,0-1 0,0 0 15,0 21-15,0-21 0,0 1 16,0 20-16,0-21 0,0 0 0,0 22 15,0-22-15,0 0 0,0 0 0,0 0 16,0 0-16,0 1 0,0-1 16,21-21-16,1 0 0,41 63 15,-42-63-15,0 0 0,1 0 16,-22-21-16,21 0 0,0 21 0,0-21 16,0 0-16,22-1 0,-22 1 0,0 0 15,0-21-15,0 21 0,0-22 16,1 22-16,-1-21 0,-21-1 0,21 1 15,0 0-15,0-1 0,-21 1 0,21 0 16,1-1-16,-22 1 0,21 0 16,0-1-16,-21 1 0,0 0 0,21-1 15,-21 22-15,0 0 0,21 0 0,-21 0 16,0 0-16,-21 42 47,21 0-47,-21 0 0,21 21 15,0-20-15,0 20 0,-21 0 0,0 1 16,-1-1-16,22-21 0,-21 21 0,21 1 16,-21-1-16,21 0 0,0 1 15,-21-1-15,21 0 0,0 1 0,-21-22 16,21 21-16,0 1 0,0-22 0,0 0 16,21 0-16,-21 0 0,21 0 15,0 1-15,0-22 0,1 0 0,-1 0 16,21 0-16,-21 0 0,0 0 0,22 0 15,-22 0-15,0 0 0,21-22 16,-20 1-16,-1 0 0,21 0 16,-21 0-16,0 0 0,1-1 0,-1-20 15,0 21-15,0 0 0,-21-22 0,0 22 16,21 0-16,-21 0 0,0 0 16,21 0-16,-21-1 0,0 1 0,0 0 15,0 42 16,-21 0-31,21 1 0,-21-1 0,21 0 16,0 0-16,0 0 0,0 22 0,-21-22 16,21 21-16,0-21 0,0 22 15,0-22-15,0 0 0,0 0 16,0 0-16,0 0 0,0 1 16,21-22-16,0 0 0,0 0 0,22 0 15,-22 0-15,0-22 16,0 1-16,0 21 0,1-21 0,-1 0 15,0 0-15,0-22 0,-21 22 0,21 0 16,-21-21-16,0 21 0,0-22 16,0 22-16,0 0 0,0-21 0,0 20 15,-21 1-15,0 0 0,21 0 0,-21 21 16,0 0-16,-1-21 0,1 21 0,0 0 16,0 0-16,0 0 0,0 0 15,-1 21-15,1-21 0,0 21 0,0-21 16,0 21-16,0 0 0,-1-21 15,1 0-15,21 22 16,0-44 15</inkml:trace>
  <inkml:trace contextRef="#ctx0" brushRef="#br1" timeOffset="186407.08">4445 6900 0,'21'0'16,"0"0"-16,22 0 0,-22 0 15,21 0-15,-21 0 0,22 0 0,-1-21 16,0 21-16,1-21 0,-1 21 15,0 0-15,1 0 0,-1 0 0,-21 0 16,21-21-16,-20 21 0,-1 0 0,0 0 16</inkml:trace>
  <inkml:trace contextRef="#ctx0" brushRef="#br1" timeOffset="186451.06">5101 6816 0,'0'0'0,"21"0"0</inkml:trace>
  <inkml:trace contextRef="#ctx0" brushRef="#br1" timeOffset="187899.48">5736 7006 0,'-21'0'0,"21"-21"16,-21 21-16,21-21 15,-21 21 1,-1 0 0,22 21-1,0 0 1,0 0-16,0 1 0,0-1 0,-21 0 15,21 21-15,0-21 0,0 22 0,-21-22 16,21 21-16,0-21 0,0 1 16,0-1-16,-21 0 0,21 0 0,0 0 15,0 0-15,0-42 47,0 0-47,0 0 0,0 0 16,0 0-16,0-1 0,21-20 15,-21 21-15,21 0 0,-21 0 0,0-22 16,21 22-16,1 0 0,-1 0 0,0 0 16,-21-1-16,21 1 0,0 21 15,0-21-15,1 21 0,-1-21 0,0 21 16,0 0-16,0 0 0,0 0 0,1 21 16,-1 0-16,-21 0 15,0 1-15,21-1 0,0 0 0,-21 0 16,0 21-16,0-20 0,0-1 15,0 21-15,0-21 0,0 0 16,0 1-16,0-1 0,0 0 16,0-42 31,0 0-47,0-1 0,0 1 0,0 0 15,0 0-15,0 0 0,0 0 16,0-22-16,21 22 0,-21 0 0,21 0 15,1-22-15,-1 22 0,0 0 0,0 21 16,0-21-16,0 0 0,1 21 16,20 0-16,-21 0 0,0 0 15,22 0-15,-22 0 0,0 21 0,21 0 16,-21 0-16,1 0 0,-22 1 16,0-1-16,21 21 0,-21-21 0,0 0 15,0 1-15,0 20 0,-21-21 0,-1 0 16,22 0-16,-21 1 0,0-1 15,0 0-15,21 0 0,0-42 47,0 0-47,21 0 16,-21-1-16</inkml:trace>
  <inkml:trace contextRef="#ctx0" brushRef="#br1" timeOffset="188983.86">7070 7006 0,'0'-21'16,"0"42"-16,0-63 0,0 21 0,0 0 16,-22 21-16,1-22 15,21 1-15,-21 21 0,0 0 0,0 0 16,0 0-16,-1 0 15,1 0-15,0 0 0,0 21 0,0 1 16,0-22-16,-1 21 0,1 21 16,0-21-16,0 0 0,0 1 0,0 20 15,-1-21-15,1 21 0,0-20 0,21 20 16,0-21-16,-21 21 0,21-20 16,0-1-16,0 0 0,0 0 15,21-21-15,21 0 0,-20 0 16,-1 0-16,0-21 0,21 21 15,-21-21-15,22 0 0,-22-1 16,21 1-16,-21 0 0,1-21 0,-1 21 0,0-1 16,0-20-16,-21 21 15,0 0-15,21-22 0,-21 22 0,21 0 16,-21 0-16,0 0 0,0 0 16,0 42 15,0 0-31,0 0 0,0 0 15,0 0-15,0 1 0,0 20 16,0-21-16,0 0 0,0 22 0,0-22 16,0 0-16,0 0 0,0 0 0,0 0 15,22 1-15,-1-1 16,0-21-16,0 21 0,0-21 16,0 0-16,1 0 0,-1 0 0,0 0 15,0-21-15,0 21 0,0-21 0,1-1 16,-1 1-16,0-21 0,0 21 15,0 0-15,0-22 0,1 22 0,-1-21 16,0-1-16,0 1 0,-21 0 16,21-1-16,0 1 0,-21-21 0,22 20 15,-22 1-15,21-22 0,-21 22 0,21 21 16,-21-21-16,0 20 0,0-20 16,0 21-16,0 0 15,0 42 1,0 0-16,-21 0 15,21 22-15,-21-22 0,21 42 0,0-20 16,0-1-16,0 0 0,-22 1 16,22 20-16,-21-21 0,21 1 0,0-1 15,0 0-15,0 1 0,0-1 0,0 0 16,0-20-16,0 20 0,0-21 16,0 0-16,0 0 0,21 1 0,1-22 15,-1 21-15,0-21 0,21 0 0,-21 0 16,22 0-16,-22 0 0,21 0 15,1-21-15,-22 21 0,21-22 16,0 1-16,-20 0 0,20 0 0,-21 0 16,0 0-16,0-1 0,1 1 0,-1-21 15,-21 21-15,0 0 0,0-1 16,21 1-16,-21 0 0,0 0 0,0 0 16,0 0-16,-21 21 15,0 0-15,-1 0 16,1 21-16,21 0 15,-21 0-15,21 0 0,-21 22 0,21-22 16,0 0-16,0 21 0,0-21 16,0 1-16,0 20 0,0-21 0,0 0 15,0 0-15,0 1 0,0-1 16,21-21-16,0 21 0,0-21 16,1 0-16,-1 0 0,0 0 15,0 0-15,0 0 0,0-21 0,1 0 16,-1 21-16,0-22 0,0 1 0,0 0 15,0 0-15,-21 0 0,0 0 16,22-1-16,-22 1 0,0 0 0</inkml:trace>
  <inkml:trace contextRef="#ctx0" brushRef="#br1" timeOffset="189248.51">7387 6816 0,'0'0'0,"-21"0"0,21 21 15,21-21 1,21 0-16,-20 0 16,-1 0-16,21 0 0,0 0 0,1-21 15,-1 21-15,0-21 0,1 21 0,-1 0 16,0 0-16,1-22 0,-1 22 15,-21 0-15,0 0 0,1 0 0,-1 0 16,0 0-16</inkml:trace>
  <inkml:trace contextRef="#ctx0" brushRef="#br1" timeOffset="191062.75">9419 7070 0,'0'0'15,"-21"0"-15,0 0 16,21 21 0,21-42 30,0 21-46,0-21 16,0 21-16,1-22 0,-1 1 0,0 21 16,0-21-16,21 0 0,-20 0 0,20 0 15,-21-1-15,21-20 0,-20 21 0,20 0 16,-21-22-16,0 1 0,0 21 16,1-21-16,-22-1 0,0 1 0,0 0 15,0-1-15,0 1 0,0 21 0,0-22 16,0 22-16,0 0 15,0 0-15,-22 0 0,1 0 0,0 21 0,0 0 16,0 0-16,0 0 16,-1 21-16,22 0 15,0 0-15,-21 21 0,21-20 0,-21 20 16,0 0-16,21 1 0,0-1 0,-21 0 16,0 22-16,21-22 0,-22 22 15,22-22-15,0 21 0,0 1 0,0-22 16,-21 22-16,21 20 0,0-20 0,-21-1 15,21 22-15,0-21 0,0 20 16,0-20-16,0 20 0,-21 1 0,21 0 16,-21-1-16,0 1 0,21-21 0,-22 20 15,22 1-15,0 0 0,-21-22 0,21 22 16,0-22-16,0 1 0,0-1 16,0 1-16,0-22 0,0 22 15,0-43-15,21 21 0,1-21 0,-1 0 16,0-21-16,0 0 0,0 0 0,0 0 15,1 0-15,20-21 0,-21 0 16,0-21-16,22 21 0,-22-22 0,0 1 16,21 21-16,-21-43 0,1 22 0,-1 0 15,0-22-15,0 1 0,0-1 0,-21 1 16,0-1-16,0-21 0,0 22 16,0-22-16,-21 22 0,0-1 0,-21-20 15,-1 20-15,22 1 0,-21-1 0,-1 1 16,1 20-16,0 1 0,-1 0 15,1-1-15,0 1 0,21 21 16,-22 0-16,22 21 0,0-22 0,0 22 16,0 0-16,-1 0 0,1 0 15,42 0 1,1 0-16,-1 0 16,0 0-16,0 0 0,21-21 0,1 21 15,-1-21-15,0 0 0,1 0 16,-1 0-16,0-1 0,1 1 0,-1 0 15,0 0-15,1 0 0,-1 0 16,0-1-16,-20 1 0,-1 0 16,0 0-16,0 0 0,-21 0 15,0-1-15,0 1 16,-21 21 0,21 21-1,0 1-15,0-1 0,0 0 16,0 0-16,0 21 0,0-20 0,0-1 15,0 21-15,0-21 0,0 22 16,0-22-16,0 0 0,0 0 0,21 0 16,0 0-16,0 1 0,1-22 15,-1 0-15,0 0 16,0 0-16,21 0 0,-20 0 0,-1-22 16,0 1-16,0 0 0,21 0 0,-20 0 15,-1 0-15,0-1 0,0 1 16,0 0-16,-21 0 0,0 0 0,21 0 15,-21-1-15,0 1 0,22 0 0,-22 0 16,-22 21 15,22 21-31,-21 0 0,21 0 16,0 1-16,0 20 0,0-21 16,0 0-16,0 0 0,0 1 15,0-1-15,0 0 0,0 0 16,0 0-16,21 0 0,1-21 0,-22 22 15,21-22-15,0 0 0,0 0 0,0 0 16,0 0-16,1 0 0,-1 0 16,0-22-16,0 22 0,0-21 0,0 0 15,1 0-15,-1 0 0,0 0 0,-21-1 16,0 1-16,21 0 0,-21 0 16,0 0-16,0 0 0,0-1 0,0 1 15,0 0-15,0 42 31,0 0-31,-21-21 16,21 22-16,0-1 0,0 0 16,0 0-16,0 0 0,-21 0 0,21 1 15,0-1-15,-21 0 16,21 0-16,-22-21 31,22-21-15,0 0-1,0 0-15,0-1 0,0 1 16,0 0-16,22 0 0,-1 0 0,0-22 16,0 22-16,0 0 0,0 0 15,1 0-15,-1 21 0,21-21 16,-21-1-16,22 22 0,-22 0 0,21 0 16,0 0-16,-20 0 0,-1 22 0,0-1 15,0 0-15,0 0 0,-21 0 16,0 0-16,0 22 0,0-22 0,0 21 15,0 1-15,0-22 0,0 0 0,-21 21 16,0-21-16,0 1 0,21-1 16,-21 0-16,-1 0 0,22-42 47,0 0-47,22 0 15,-1-1-15,-21 1 0,21 0 16</inkml:trace>
  <inkml:trace contextRef="#ctx0" brushRef="#br1" timeOffset="192595.5">11811 6837 0,'-42'-42'31,"84"84"-31,-106-106 0,43 64 0,0 0 0,0 0 0,0 0 15,0 0-15,-1 22 16,1-1-16,0 0 0,0 0 16,0 0-16,0 0 0,21 22 0,0-22 15,-22 21-15,1-21 0,21 22 0,0-22 16,0 21-16,0-21 0,0 1 16,0-1-16,0 21 0,0-21 15,21 0-15,1 1 0,-1-22 0,0 0 16,0 0-16,0 0 0,22 0 15,-22 0-15,0-22 0,0 22 0,21-21 16,-20 0-16,-1 0 0,21 0 0,-21 0 16,0-1-16,22-20 0,-22 21 0,0-21 15,21-1-15,-20 1 0,-1 0 16,0-1-16,0 1 0,0 0 16,0-1-16,-21 1 0,22 0 0,-22-1 15,21 1-15,-21 0 0,0 20 16,0 1-16,0 0 0,0 0 0,-21 42 31,21 21-31,-22-20 16,1 20-16,21 0 0,0 1 0,-21-1 15,21 0-15,-21 1 0,21-1 0,-21 21 16,21-20-16,-21-1 0,21 0 16,0 1-16,0-22 0,0 21 0,0 1 15,0-22-15,0 0 0,0 0 0,0 0 16,21 0-16,0-21 15,0 0-15,0 0 0,22 0 16,-22 0-16,0 0 0,0 0 0,21-21 16,-20 0-16,-1 0 0,0 0 0,21 0 15,-21-1-15,-21 1 0,22 0 16,-1-21-16,0 21 0,-21-1 0,0 1 16,0 0-16,0 0 0,0 42 46,0 0-46,0 0 0,0 1 16,0-1-16,0 0 0,0 0 0,-21 0 0,21 0 16,0 1-16,0-1 15,0 0-15,0 0 0,0 0 0,0 0 16,21-21-16,0 0 0,0 0 16,0 0-16,1 0 0,-1 0 15,0 0-15,0-21 0,0 0 16,0 21-16,1-21 0,-1 0 0,0 0 15,0-1-15,0 1 0,0 0 0,-21-21 16,22 21-16,-22-1 0,21 1 16,-21 0-16,0 0 0,0 0 15,0 42 17,0 0-17,0 0-15,0 0 0,0 1 0,0-1 16,0 0-16,-21 0 0,21 0 0,0 0 15,0 1-15,0-1 0,0 0 16,0 0-16,0 0 0,0 0 16,21-21-16,0 0 15,0 0-15,0 0 0,0 0 0,1 0 16,-1-21-16,0 0 0,0 0 16,-21 0-16,21 0 0,-21-1 15,0 1-15,0 0 0,0 0 16,0 0-16,0 0 0,0-1 0,-21 1 15,0 0-15,0 0 0,0 21 16,-1-21-16,1 21 0,0 0 16,0-21-16,21-1 31,21 22-15,0-21-16,0 21 0,1-21 0,-1 21 15,0 0-15,21 0 0,-21 0 16,1 0-16,20 0 0,-21 0 0,0 0 15,22 0-15,-22 0 0,0 21 0,0-21 16,0 21-16,0 1 16,-21-1-16,22 0 0,-22 0 15,0 0-15,0 0 0,0 1 0,0-1 16,0 0-16,0 0 0,0 0 0,0 0 16,0 1-16,-22-1 15,22 0-15,-21-21 16,0 0-1,21-21 17,0 0-32,0-1 0,0 1 0,0 0 15,0 0-15,0 0 0,0 0 16,21-22-16,0 22 0,1 0 16,-1-21-16,21 20 0,-21 1 0,22 0 15,-1 0-15,0 0 0,-21 0 0,22 21 16,-22 0-16,21 0 0,-21 0 15,1 21-15,-1 0 0,-21 0 0,0 0 16,21 0-16,-21 1 0,0 20 0,0-21 16,0 0-16,0 22 0,0-22 15,0 0-15,-21 0 0,21 0 0,-21 0 16,21 1-16,0-1 0,-22 0 0,1-21 16,21 21-16,0-42 46,0 0-46,21 0 0,1-1 16</inkml:trace>
  <inkml:trace contextRef="#ctx0" brushRef="#br1" timeOffset="193395.04">14266 6837 0,'0'0'0,"-21"-21"16,0 21-16,0 0 16,0 0-16,-1 0 0,1 0 15,0 0-15,-21 21 0,21 0 0,-1-21 16,1 21-16,0 0 0,0 1 0,0-1 16,0 21-16,-1-21 0,1 0 15,21 1-15,0-1 0,0 0 0,0 0 16,0 0-16,0 0 0,0 1 0,0-1 15,21-21 1,-21 21-16,22-21 0,-1 0 0,0 0 16,0 0-16,0 0 0,0-21 15,1 21-15,-1-21 0,0-1 16,0 1-16,0 21 0,0-21 16,1-21-16,-1 21 0,-21-1 0,21 1 15,0-21-15,0 21 0,-21 0 0,0-1 16,0 1-16,21 0 0,-21 42 31,-21 0-15,21 1-16,-21-1 0,21 0 15,0 0-15,0 21 0,0-20 0,0-1 16,0 0-16,0 21 0,0-21 0,0 1 16,0-1-16,0 0 15,21-21-15,0 0 0,1 0 16,-1 0-16,0 0 0,0 0 0,0-21 15,0 21-15,1-21 0,-1-1 16,0 1-16,0 0 0,0 0 16,0 0-16,1-22 0,-1 1 0,0 21 15,0-43-15,-21 22 0,21 0 0,0-22 16,1 22-16,-22-22 0,21 1 16,0 21-16,-21-1 0,21 1 0,-21 0 15,0 20-15,0 1 0,0 0 0,0 0 16,-21 42-1,21 0-15,-21 0 0,0 22 16,-1-1-16,1 0 0,0 22 16,0-22-16,21 22 0,-21-22 15,0 0-15,21 22 0,-22-22 0,22 1 16,0-1-16,0-21 0,0 21 0,0 1 16,0-22-16,0 0 0,0 0 0,22 0 15,-1 1-15,0-1 0,0-21 16,0 0-16,0 21 0,22-21 0,-1 0 15,-21 0-15,22 0 0,-1 0 0,0 0 16,1-21-16,-1 0 0,-21-1 16,21 22-16,-20-21 0,20 0 0,-21 0 15,0 0-15,0-22 0,-21 22 16,0 0-16</inkml:trace>
  <inkml:trace contextRef="#ctx0" brushRef="#br1" timeOffset="193690.87">13483 6371 0,'0'0'0,"-21"0"0,0 0 15,0 0 1,-1 0 47,1 0-48,0 0-15,0 0 0,-21 21 16</inkml:trace>
  <inkml:trace contextRef="#ctx0" brushRef="#br1" timeOffset="193942.72">12361 6668 0,'0'0'16,"-21"21"-16,42-21 31,0 0-31,1 0 0,-1 0 16,0 0-16,21 0 0,-21 0 15,1-21-15,20 21 0,-21 0 0,0-22 16,22 22-16,-22 0 0,0 0 16,0 0-16</inkml:trace>
  <inkml:trace contextRef="#ctx0" brushRef="#br1" timeOffset="194932.19">2011 8636 0,'0'0'0,"-21"0"15,-1-21-15,1 0 16,21 0-16,0-1 15,0 1-15,0 0 16,0 0-16,21 0 16,1 21-16,-1-21 0,0-1 15,0 22-15,21 0 0,1 0 0,-22 0 16,21 0-16,1 0 0,-1 22 16,0-22-16,1 21 0,-1 21 0,-21-21 15,21 0-15,-20 22 0,-1-22 16,-21 21-16,0 1 0,0-1 0,0-21 15,0 21-15,-21 1 0,21-22 0,-22 0 16,1 0-16,0 0 0,0 1 16,21-1-16,-21-21 0,0 0 15,-1 0 1,22-21-16,0-1 0,0 1 16,0 0-16,0-21 0,0 21 0,0-22 15,0 22-15,22-21 0,-1-1 16,0 1-16,0 0 0,0-1 0,0 1 15,1 21-15,20-21 0,-21-1 16,0 22-16,22 0 0,-22 0 0,21 0 16,-21 21-16,0 0 0,1 0 15,-1 0-15,0 0 0,0 0 16,-21 21-16,0 0 16,21 0-1,-21 0-15</inkml:trace>
  <inkml:trace contextRef="#ctx0" brushRef="#br1" timeOffset="195558.95">2942 8700 0,'0'0'16,"21"0"0,0 0-16,1 0 15,-1-22-15,-21 1 16,21 21-16,0-21 0,0 0 0,0 0 15,1 21-15,-1-21 0,0-1 0,0 1 16,-21 0-16,0 0 0,21 21 16,-21-21-16,0 0 0,0-1 0,0 1 15,0 0-15,-21 21 16,0 0-16,0 0 16,0 21-16,-1 0 0,1 1 0,0-1 15,0 0-15,0 0 0,21 21 16,-21-20-16,-1 20 0,1 0 0,0-21 15,21 22-15,0-1 0,0-21 16,0 22-16,0-22 0,0 0 16,0 0-16,0 0 0,21 0 0,0-21 15,1 0-15,-1 0 0,0 0 0,0 0 16,21 0-16,-20 0 0,-1-21 16,21 0-16,-21 0 0,22 0 0,-1 0 15,-21-1-15,21-20 0,1 21 16,-22-21-16,0 20 0,0-20 0,0 0 15,1-1-15,-1 22 0,0-21 0,-21 0 16,0-1-16,0 1 0,0 21 16,0-22-16,0 22 0,0 0 0,0 0 15,0 0 1,0 42 0,0 0-16,-21 0 0,21 0 15,0 22-15,-21-22 0,21 21 0,0 1 16,-22-22-16,22 21 0,0 0 15,0 1-15,0-1 0,0-21 0,0 22 16,0-1-16,0-21 0,0 21 16,0-20-16,0-1 0,0 0 0,0 0 15,0 0-15,22-21 0,-1 0 16,0 0-16,0 0 16,0 0-16,0-21 0,1 21 15,-1-21-15,0 21 0</inkml:trace>
  <inkml:trace contextRef="#ctx0" brushRef="#br1" timeOffset="196611.49">4297 8530 0,'0'0'0,"0"-21"0,0 0 16,-21 0-16,-1 21 15,1-21-15,0 21 0,0-22 16,0 22-16,0 0 0,-1 0 16,1 0-16,0 22 0,0-1 15,0 0-15,0 0 0,-1 0 0,22 0 16,-21 22-16,0-22 0,21 0 0,-21 21 16,21 1-16,-21-22 0,21 21 15,0-21-15,0 1 0,0 20 0,0-21 16,0 0-16,0 0 15,21-21-15,0 0 0,0 0 0,0 0 16,1 0-16,-1 0 0,0 0 0,0 0 16,-21-21-16,21 0 0,0 0 15,1 0-15,-1 0 0,0-1 16,0-20-16,0 21 0,0-21 0,-21 20 16,22-20-16,-22 21 0,21-21 0,-21 20 15,0 1-15,0-21 0,0 21 16,0 0-16,0 42 47,0 0-47,0 21 0,0-21 0,0 1 15,0 20-15,0-21 0,0 21 0,0-20 16,0 20-16,0-21 0,0 0 16,0 22-16,0-22 0,0 0 0,0 0 15,0 0-15,21 0 16,0-21-16,0 0 15,0 0-15,22 0 0,-22 0 0,0 0 16,0-21-16,22 21 0,-22-21 0,21 0 16,-21 0-16,0 0 0,22-22 15,-22 22-15,0 0 0,0-21 0,0-1 16,1 22-16,-22-21 0,0-1 0,21 1 16,-21 0-16,21-1 0,-21 1 15,0 21-15,0-21 0,0 20 16,0 1-16,0 0 0,0 0 0,0 0 0,-21 42 31,21 0-15,0 21-16,0-20 0,-21-1 0,21 21 15,0 0-15,0 1 0,0-22 16,0 21-16,-22 1 0,22-1 0,0-21 16,0 21-16,0-20 0,0 20 0,0-21 15,0 21-15,0-20 0,0-1 0,0 0 16,22 0-16,-1-21 0,0 21 15,0-21-15,0 0 0,0 0 16,1 0-16,20 0 0,-21 0 0,0 0 16,0 0-16,22-21 0,-22 21 15,0-21-15,0 0 0,0 0 0,1 21 16,-1-22-16,0 1 0,0 0 16,-21 0-16,0 0 0,21 0 15,-21-1-15,0 1 0,0 0 0,0 0 16,0 0-16,-21 21 15,0 0 1,0 21-16,21 0 16,-21 0-16,21 0 0,0 1 15,-22-1-15,22 0 0,0 21 0,0-21 16,0 1-16,0-1 0,0 0 16,0 0-16,0 0 0,22-21 0,-1 21 15,0-21-15,0 0 0,-21 22 0,42-22 16,-20 0-16,-1 0 0,0 0 15,0 0-15,21 0 0,-20 0 16,-1-22-16,21 1 0,-21 21 0,22-21 16</inkml:trace>
  <inkml:trace contextRef="#ctx0" brushRef="#br1" timeOffset="197206.96">6075 8551 0,'0'0'0,"0"-21"0,0 0 16,-21 0-16,-1 0 16,1 21-16,0 0 0,0 0 15,0 0-15,-22 0 0,22 0 16,0 0-16,0 21 0,0-21 16,0 21-16,-1 0 0,1 0 0,0 1 15,21-1-15,0 21 0,-21-21 0,21 0 16,0 1-16,0 20 0,0-21 0,0 0 15,0 0-15,0 1 0,21-1 16,0 0-16,0-21 0,1 0 16,-1 0-16,0 0 0,0 0 0,0 0 15,0 0-15,1 0 16,-1 0-16,0-21 0,0 21 0,0-21 16,-21-1-16,21 1 0,1 0 0,-1 0 15,-21 0-15,21-22 0,0 22 0,-21-21 16,0 0-16,21-1 0,0 1 15,1 0-15,-22-1 0,21-20 0,-21 20 16,21-20-16,-21 21 0,0-1 0,21 1 16,-21 0-16,0 20 0,0 1 15,21 0-15,-21 0 0,0 42 16,0 0 0,0 0-16,0 22 0,0-1 15,-21 0-15,21 1 0,0-1 16,0 22-16,-21-22 0,21 21 0,0-20 15,-21-1-15,21 0 0,0 1 0,0-1 16,0 0-16,0 1 0,0-22 16,0 21-16,0-21 0,0 1 0,0-1 15,21 0-15,0 0 0,0-21 0,0 21 16,1-21-16,-1 0 0,0 0 16,0 0-16,0 0 0,0-21 15,1 0-15,-1 0 0,0 21 0,0-21 16,0-1-16,0 1 0,-21-21 15,0 21-15</inkml:trace>
  <inkml:trace contextRef="#ctx0" brushRef="#br1" timeOffset="197482.9">4530 8509 0,'0'0'0,"-22"0"0,-20 21 31,63-21-15,0 0-16,22 0 15,-22 0-15,21-21 0,-21 21 0,22 0 16,-1 0-16,-21 0 0,22-21 0,-1 21 15,0 0-15,-21 0 0,1 0 16,20-21-16,-21 21 0,0 0 0</inkml:trace>
  <inkml:trace contextRef="#ctx0" brushRef="#br1" timeOffset="198015.6">7789 8213 0,'0'0'0,"-21"0"0,-64-21 31,85-1-31,-21 22 0,21-21 16,21 21-1,1 0-15,20 0 0,0 0 16,1-21-16,-1 21 0,21 0 16,1 0-16,-22 0 0,22-21 0,-1 21 15,-20 0-15,20 0 0,-21 0 16,22 0-16,-43 0 0,21-21 0,1 21 15,-22 0-15,0 0 0,-42 21 32,-21-21-32,20 0 15,1 0-15,0 0 0,-21 0 0</inkml:trace>
  <inkml:trace contextRef="#ctx0" brushRef="#br1" timeOffset="198291.18">8107 8128 0,'0'21'0,"0"0"16,0 1-1,0-1-15,0 0 0,0 0 16,0 21-16,0-20 0,0 20 0,0-21 16,0 21-16,0 1 0,0-22 0,-21 21 15,-1 1-15,22-1 0,0-21 16,0 21-16,-21 1 0,21-22 0,0 0 15,0 0-15,0 22 0,0-22 16,0 0-16,21-21 31,1-21-15,-1 0-16,0-1 0,-21 1 16,21 0-16</inkml:trace>
  <inkml:trace contextRef="#ctx0" brushRef="#br1" timeOffset="199339.58">8424 8594 0,'0'0'0,"21"0"16,1 0-16,-1 0 16,0 0-1,0 0-15,0 0 0,0-21 16,1 21-16,20-22 0,-21 22 0,0-21 15,0 21-15,-21-21 0,22 0 0,-1 21 16,-21-21-16,21 0 0,-21-1 16,0 1-16,0 0 0,0 0 15,-21 21 1,0 0-16,-1 21 16,1 0-16,0 0 0,21 1 15,-21-1-15,0 0 0,0 0 16,-1 0-16,22 22 0,-21-22 15,21 21-15,-21-21 0,21 0 0,0 1 16,0 20-16,0-21 0,0 0 0,0 0 16,0 1-16,21-22 0,0 0 15,22 0-15,-22 0 0,0 0 16,21 0-16,1 0 0,-1-22 0,-21 1 16,22 0-16,-1 0 0,0 0 0,1 0 15,-22-1-15,21 1 0,0 0 16,1 0-16,-22-21 0,21 20 0,-21 1 15,1-21-15,-1 21 0,0 0 16,0-1-16,-21 1 0,-21 21 31,0 0-31,0 21 0,-1-21 16,1 22-16,21-1 0,0 0 0,-21 0 16,21 0-16,0 0 0,0 1 15,0-1-15,0 0 0,0 0 0,0 0 16,21-21-16,0 21 0,-21 1 0,22-1 15,-1 0-15,-21 0 0,21-21 16,0 0 0,-21-21 15,0 0-31,-21 21 0,0-21 16,0 21-16,21-22 0,-22 1 15,1 0-15,0 21 16,0 0-16,21 21 15,0 0-15,0 1 16,0-1-16,0 0 16,0 0-16,21 0 0,0-21 0,-21 21 15,21-21-15,1 0 0,-1 22 0,0-22 16,0 0-16,0 0 0,22 0 16,-22 0-16,0 0 0,0 0 0,21-22 15,-20 1-15,-1 21 0,21-21 16,-21 0-16,0 0 0,1 0 0,-1-1 15,0 1-15,0-21 0,0 21 16,0-22-16,1 22 0,-1-21 0,0 0 16,-21-1-16,21 1 0,0 0 0,-21-1 15,21 1-15,-21 0 0,0-1 16,0 1-16,22 21 0,-22 0 0,0-1 16,0 1-16,-22 42 15,1 1 1,21-1-16,-21 21 0,0 0 0,21 1 15,0-1-15,-21 0 0,21 1 0,-21-1 16,21 22-16,0-22 0,0-21 16,-22 21-16,22 1 0,0-22 15,0 21-15,0-21 0,0 1 0,0 20 16,0-21-16,22 0 0,-22 0 16,21-21-16,0 0 15,0 0-15,0 0 0,0 0 16,1-21-16,-22 0 0,21 0 15,0 0-15</inkml:trace>
  <inkml:trace contextRef="#ctx0" brushRef="#br1" timeOffset="199555.45">9525 8488 0,'0'0'0,"0"21"15,21-21 1,0 0-16,0 0 0,1 0 16,-1 0-16,21 0 0,-21 0 15,0 0-15,1-21 0,-1 21 0,21 0 16,-21 0-16,0-21 0,1 21 0,20 0 16,-21-21-16,0-1 0,0 22 15,1-21-15</inkml:trace>
  <inkml:trace contextRef="#ctx0" brushRef="#br1" timeOffset="200075.43">11028 8234 0,'0'0'0,"0"-21"0,21 0 0,-21-1 0,0 1 16,0 0-16,0 0 0,0 0 15,-21 0-15,0-1 0,-1 1 0,1 21 16,0 0-16,-21 0 0,-1 0 16,22 0-16,-21 0 0,0 21 15,-1 1-15,22-1 0,-21 0 0,-1 21 16,22 1-16,0-1 0,0 0 0,0 1 15,0-1-15,-1 0 0,22 1 16,-21 20-16,21-21 0,0-20 0,0 20 16,0 0-16,0 1 0,21-22 0,1 0 15,-1 21-15,21-21 0,-21 1 0,22-22 16,-1 21-16,0-21 0,22 0 16,-22 0-16,22 0 0,-22 0 0,21 0 15,-20 0-15,20-21 0,-20-1 0,20 22 16,-21-21-16,1 0 0</inkml:trace>
  <inkml:trace contextRef="#ctx0" brushRef="#br1" timeOffset="201406.68">11642 8319 0,'0'0'0,"0"-22"0,0 1 0,0 0 16,-22 21-16,1 0 0,0 0 15,0 0-15,-21 0 0,20 21 16,1 0-16,0 22 0,0-22 0,0 21 15,0-21-15,-1 22 0,22-22 16,-21 21-16,0-21 0,21 22 0,0-22 0,0 21 16,0-21-16,0 1 15,0-1-15,0 0 0,0 0 16,21-21-16,0 0 0,1 0 0,-1 0 16,0 0-16,0 0 0,0 0 0,0-21 15,1 21-15,20-21 0,-21 0 16,0-1-16,0 1 0,-21 0 0,22 0 15,-1 0-15,-21-22 0,0 22 0,0-21 16,21 21-16,-21-22 0,0 22 16,0 0-16,0 0 0,0 0 0,0 0 15,0 42 1,0 0-16,0 0 16,0 0-16,0 22 0,0-22 15,0 21-15,0-21 0,0 0 0,0 22 16,0-22-16,0 0 0,0 0 0,0 0 15,21 1-15,-21-1 0,21 0 16,0-21-16,1 0 0,-1 0 0,0 0 16,0 0-16,0 0 0,0 0 0,1 0 15,20 0-15,-21-21 0,21 0 0,-20-1 16,20 1-16,-21 0 0,21 0 16,-20 0-16,20-22 0,-21 22 15,21-21-15,-20 21 0,-1 0 0,0-1 0,0 1 16,0 0-16,0 21 0,1 0 15,-22 21 1,21-21-16,-21 21 0,0 1 16,0-1-16,0 0 0,21 21 0,-21-21 15,0 1-15,0-1 0,21 0 16,-21 0-16,0 0 0,0 0 16,0 1-16,-21-22 31,0 0-31,0-22 15,-1 1 1,1 0-16,0 21 0,21-21 0,0 0 16,-21 0-16,0 21 0,21-22 15,0 1-15,-21 21 0,21-21 16,-22 21-16,22 21 16,0 0-16,0 1 15,0-1-15,0 0 16,0 0-16,22 0 0,-1 0 15,0-21-15,0 22 0,0-22 0,0 0 16,1 21-16,-1-21 0,0 0 16,0 0-16,0 0 0,22 0 0,-22 0 15,0 0-15,21 0 0,-21-21 16,22 21-16,-22-22 0,21 1 0,-21 21 16,1-21-16,20 0 0,-21 0 15,0-22-15,-21 22 0,21 0 0,-21 0 16,22-21-16,-22 20 0,0 1 0,0 0 15,0 0-15,0 0 0,-22 21 16,1 0 0,0 0-16,0 0 0,21 21 0,0 0 15,-21 0-15,0 0 0,21 22 0,-22-22 16,22 0-16,0 0 0,0 0 16,0 1-16,0 20 0,0-21 0,0 0 15,22 0-15,-1 1 16,0-22-16,0 21 0,0-21 15,22 0-15,-22 0 0,21 0 0,-21 0 16,22 0-16,-1 0 0,-21 0 0,21 0 16,1-21-16,-1-1 0,-21 1 0,22 0 15,-22 0-15,0 0 0,0 0 16,0-22-16,0 22 0,1-21 0,-1 21 16,-21-1-16,21-20 0,-21 21 0,0 0 15,0 0-15,-21 21 16,0 0-1,-1 21-15,22 0 0,0 21 16,0-21-16,0 1 0,0-1 16,0 0-16,0 0 0,0 0 15,0 0-15,22 1 0,-1-1 0,0 0 16,0 0-16,0 0 0,0-21 0,-21 21 16,22 1-16,-1-1 15,-21 0 1,-21-21-16,-1 0 15,1 0-15,0 0 0,0 0 0,0 0 16,-22 0-16,22 0 0,0 0 16,0 0-16,0 0 0,0 0 15,-1 0-15,1 0 0,0 0 16,0 0-16</inkml:trace>
  <inkml:trace contextRef="#ctx0" brushRef="#br1" timeOffset="202091.29">4085 10351 0,'0'0'16,"0"-22"-16,0 1 0,0 0 0,0 0 0,0 0 16,0 0-16,0-1 0,0 1 15,0 0-15,0 0 0,-21 21 0,21-21 16,-21 0-16,0 21 16,-1 0-1,22 21-15,0 0 16,0 0-16,0 21 0,0 1 0,0-1 15,0 0-15,0 22 0,0-22 16,0 22-16,-21-22 0,21 22 0,0-22 16,0 0-16,-21 1 0,21-1 0,-21 0 15,21-21-15,0 1 0,0-1 16,0 0-16,0 0 0,0-42 47,21 0-47,0 0 0,-21-22 15,21 22-15,-21 0 0</inkml:trace>
  <inkml:trace contextRef="#ctx0" brushRef="#br1" timeOffset="202339.15">4106 10160 0,'0'0'0,"0"-21"16,-21 21-16,21-21 15,0 0 1,21-1-16,0 1 16,22 21-16,-22-21 0,0 21 0,21 0 15,1-21-15,-22 21 0,21 0 16,-21 0-16,22 0 0,-22 0 16,0 0-16,0 0 0,-21 21 0,21-21 15,-21 21-15,0 0 0,0 1 31,-21-22-31</inkml:trace>
  <inkml:trace contextRef="#ctx0" brushRef="#br1" timeOffset="202559.02">4127 10520 0,'0'0'0,"0"21"0,0 0 0,0 0 15,22-21 1,-1 0 0,0 0-16,0 0 0,0-21 15,0 0-15,1 21 0,20-21 16,-21 21-16,0-21 0,0 21 0,22-21 16,-22-1-16,21 22 0,-21-21 15,1 0-15,-1 21 0</inkml:trace>
  <inkml:trace contextRef="#ctx0" brushRef="#br1" timeOffset="202835.53">4974 10139 0,'0'-21'31,"21"21"-15,0 0 0,1 0-16,-1 0 0,0-21 0,0 21 15,21 0-15,-20 0 0,-1 0 0,21 0 16,-21 0-16,0 0 0,22 0 16,-22 0-16,0 0 0,0 0 0</inkml:trace>
  <inkml:trace contextRef="#ctx0" brushRef="#br1" timeOffset="203091.39">5207 10118 0,'-21'21'16,"42"-42"-16,-63 42 0,42 0 0,0 0 15,0 0-15,0 1 0,0-1 0,0 21 16,0-21-16,0 22 0,0-1 0,0 0 16,0 1-16,0-1 0,-22 0 15,22 1-15,0-1 0,-21-21 0,21 21 16,0-20-16,0-1 0,-21 0 0,21 0 16,0 0-16,0 0 15,0-42 16,21 21-31</inkml:trace>
  <inkml:trace contextRef="#ctx0" brushRef="#br1" timeOffset="203347.24">5715 10668 0,'0'0'0,"21"0"0,-21 21 0,0 0 16,0 1 0,0-1-16,0 0 0,0 0 15,0 0-15,0 0 0,-21 1 0,0-1 16,0 0-16,-1 0 0,1 0 16,0 0-16,-21-21 0,-1 22 0,22-1 15,-21-21-15,21 21 0,0-21 0,-22 0 16,22 0-16,0 0 0,0 0 15,21-21 1</inkml:trace>
  <inkml:trace contextRef="#ctx0" brushRef="#br1" timeOffset="203790.98">6816 10224 0,'0'0'0,"0"-22"0,0 1 16,0 0-16,0 0 0,0 42 47,0 0-47,0 0 0,0 1 15,0-1-15,0 21 0,0 0 0,0-20 16,0 20-16,-22 0 0,22 1 15,-21-1-15,21-21 0,0 21 16,0-20-16,-21-1 0,21 21 0,0-21 16,0 0-16,0 1 0,0-1 31,0-42-15</inkml:trace>
  <inkml:trace contextRef="#ctx0" brushRef="#br1" timeOffset="204063.83">6540 10647 0,'0'0'0,"0"21"0,0 0 0,0 22 16,0-22-16,0 0 0,0 0 0,0 0 15,0 0-15,0 1 0,22-22 0,-1 21 16,0-21-16,0 0 0,0 21 0,22-21 15,-22 0-15,21 0 0,-21 0 16,22 0-16,-22 0 0,21-21 0,0 21 16,-20-21-16,20 21 0,-21-22 0,21 1 15,-20 0-15,-1 21 0,-21-21 16,21 0-16,-21 0 0,0-1 0,21 1 16,-21 0-16,0 0 0,0 0 0,0 0 15,0-22-15,0 22 0,-21 0 16</inkml:trace>
  <inkml:trace contextRef="#ctx0" brushRef="#br1" timeOffset="204295.53">6710 10202 0,'-21'0'0,"-1"0"15,22-21 1,22 21-16,-1 0 0,0 0 15,0-21-15,21 21 0,1 0 16,-22 0-16,21-21 0,1 21 0,-1 0 16,0 0-16,1-21 0,-1 21 15,0 0-15,-21-21 0,22 21 16,-22 0-16,0 0 0,0 0 0,0 0 16,1-22-16,-1 22 0</inkml:trace>
  <inkml:trace contextRef="#ctx0" brushRef="#br1" timeOffset="204519.41">7641 10097 0,'0'0'0,"0"21"0,21-21 0,0 0 16,1 0-16,-1 0 0,0 0 15,0 0-15,21 0 0,-20 0 16,20 0-16,0 0 0,-21 0 0,22 0 15,-1 0-15,-21 0 0,0 0 0,1 0 16,-1 0-16,0 0 0,-42 0 47</inkml:trace>
  <inkml:trace contextRef="#ctx0" brushRef="#br1" timeOffset="204752.28">7916 10139 0,'-21'0'16,"0"0"-16,21 21 16,0 0-16,-21 0 0,21 1 15,-21 20-15,21-21 0,0 21 16,0-20-16,0 20 0,0 0 0,0 1 16,0-1-16,-22-21 0,22 21 15,-21 1-15,21-22 0,0 21 0,0-21 16,0 1-16,0-1 0,0 0 0,0 0 15,0 0-15,21-21 32,-21-21-17</inkml:trace>
  <inkml:trace contextRef="#ctx0" brushRef="#br1" timeOffset="204959.15">8276 10647 0,'0'0'16,"21"21"-16,0 0 0,-21 0 16,0 1-16,0-1 15,0 0-15,0 0 0,0 0 16,0 0-16,-21 1 0,0-1 0,0-21 0,0 21 16,0 0-16,-1 0 0,1-21 15,0 21-15,0 1 0,0-22 16,0 0-16,-1 0 15</inkml:trace>
  <inkml:trace contextRef="#ctx0" brushRef="#br1" timeOffset="205650.76">9546 10351 0,'0'-22'0,"0"1"16,0 0-1,0 0-15,0 0 0,21 21 16,0-21-16,-21-1 0,22 1 16,-22 0-16,21 21 0,-21-21 15,0 0-15,-21 21 16,-1 0-16,1 0 0,0 0 15,0 0-15,0 0 0,-22 21 0,22 0 16,0-21-16,0 21 0,0 0 16,0 1-16,-1-1 0,1-21 0,21 21 15,0 0-15,0 0 0,0 0 16,0 1-16,0-1 16,21 0-16,1-21 0,-1 21 0,0 0 15,0 0-15,0-21 0,22 22 0,-22-1 16,21 0-16,-21-21 0,22 21 0,-22 0 15,21 0-15,-21-21 0,-21 22 16,0-1-16,21 0 0,-21 0 16,-21 0-16,0 0 0,-21-21 15,-1 0-15,1 22 0,0-22 16,-1 0-16,-20 0 0,21 0 0,-22 0 16,22 0-16,-1 0 0,1 0 0,0 0 15,21-22-15,-1 22 0,-20-21 16,21 0-16,21 0 15,-21 0-15,21 0 0,0-1 16,21 1-16,0 0 0,21 21 16,-20-21-16,-1 21 0,21-21 15,0 21-15,-20-21 0,20-1 0,0 22 16,1-21-16,20 0 0</inkml:trace>
  <inkml:trace contextRef="#ctx0" brushRef="#br1" timeOffset="205887.62">10096 10202 0,'43'-21'32,"-22"21"-32,0 0 0,0 0 0,0-21 15,1 21-15,20 0 0,-21 0 0,0 0 16,0 0-16,22-21 0,-22 21 0,0 0 15,0 0-15,0 0 0,1 0 0,-1 0 16,-42 0 15,-1 0-31</inkml:trace>
  <inkml:trace contextRef="#ctx0" brushRef="#br1" timeOffset="206110.49">10329 10224 0,'0'0'16,"0"21"-16,0 0 0,0 0 0,0 0 0,0 0 15,0 1-15,0 20 0,0-21 0,0 21 16,0-20-16,0-1 0,0 21 16,0-21-16,0 22 0,-21-22 0,21 0 15,0 0-15,0 0 0,0 0 0,0 1 16,0-1-16</inkml:trace>
  <inkml:trace contextRef="#ctx0" brushRef="#br1" timeOffset="206339.36">10943 10668 0,'0'0'0,"0"21"0,0 0 15,0 1-15,-21-1 16,21 0-16,-21-21 0,0 21 0,-1 0 16,1-21-16,21 21 0,-21-21 0,0 22 15,0-22-15,0 0 0,-1 0 16,1 0-16</inkml:trace>
  <inkml:trace contextRef="#ctx0" brushRef="#br1" timeOffset="206987.99">11747 10287 0,'0'0'0,"22"-21"0,-1 0 15,0 0-15,0-1 16,0 22-16,0-21 0,-21 0 16,22 21-16,-22-21 0,0 0 0,0 0 15,0-1-15,0 1 0,-22 21 16,1 0-16,-21 0 15,21 0-15,-22 0 0,1 0 0,0 0 16,21 21-16,-22-21 0,1 22 0,21-1 16,-22 0-16,22 0 0,21 0 15,0 0-15,0 1 16,0-1-16,0 0 0,0 0 0,21 0 16,1 0-16,-1 1 0,21-22 0,-21 21 15,22 0-15,-22 0 0,21 0 16,-21 0-16,22 1 0,-22-1 0,0 0 15,0-21-15,0 21 0,-21 0 0,0 0 16,0 1-16,-21-22 16,0 21-16,0-21 0,-22 0 15,1 21-15,0-21 0,-22 0 16,22 0-16,-22 0 0,22 0 0,0 0 16,-1 0-16,1 0 0,21 0 15,-21-21-15,20 0 0,22-1 16,0 1-16,22 21 15,-1-21-15,0 21 0,21-21 0,-21 21 16,22-21-16,-22 21 0,21-21 16</inkml:trace>
  <inkml:trace contextRef="#ctx0" brushRef="#br1" timeOffset="207615.63">12044 10372 0,'-21'0'15,"21"21"1,0 0-16,-22 0 0,22 0 0,-21-21 16,21 22-16,0-1 0,0 0 15,0 0-15,0 0 0,0 0 0,0 1 16,0-1-16,0 0 16,0-42 30,0 0-46,-21 21 0,21-22 0,0 1 16,0 0-16,0 0 16,0 0-16,21 0 0,0-22 0,-21 22 15,22 0-15,20 0 0,-21 0 0,0-1 16,0 22-16,1-21 0,20 21 0,-21 0 16,0 0-16,0 0 0,1 0 15,-1 0-15,0 21 0,0 1 0,-21-1 16,21 0-16,-21 0 0,21 0 0,-21 0 15,0 1-15,0-1 0,0 0 16,0 0-16,0 0 0,0 0 0,-21 1 16,0-22-16,0 0 31,21-22-15,0 1-16,0 0 0,0 0 15,0 0-15,21 0 0,0-1 0,0 1 16,1 0-16,-1 0 0,0 0 0,21 0 15,-21-1-15,1 1 0,-1 0 16,21 21-16,-21 0 0,0 0 0,1 0 16,-1 0-16,0 0 0,-21 21 0,21-21 15,-21 21-15,21 1 0,-21-1 0,0 0 16,0 0-16,0 0 0,0 0 16,0 1-16,-21-1 0,21 0 0,-21 0 15,0-21-15,21 21 0,0 0 16,0-42 15,21 21-31,0-21 16,0 21-16</inkml:trace>
  <inkml:trace contextRef="#ctx0" brushRef="#br1" timeOffset="207987.42">13144 10287 0,'-105'0'31,"83"0"-31,1 21 0,0 0 0,0 1 16,0-22-16,0 21 0,21 0 15,-22 0-15,22 21 0,-21-20 0,21-1 16,0 0-16,0 0 0,0 0 16,21 0-16,1-21 0,-1 0 15,0 0-15,21 0 0,-21 0 0,1 0 16,20 0-16,-21 0 0,21 0 0,-20-21 15,-1 21-15,0-21 0,0 0 16,0 0-16,-21 0 0,21-1 0,-21 1 16,0 0-16,0 0 0,0 0 0,-21-22 15,0 22-15,0 0 0,0 21 0,0-21 16,-1 0-16,-20 21 0,21 0 16,0 0-16,-22 0 0,22 0 15,0 0-15,0 0 0,0 21 0,0 0 16,21 0-16,0 0 0,0 1 15,21-22 1,0 21-16,21-21 0,-21 0 0,22 0 16</inkml:trace>
  <inkml:trace contextRef="#ctx0" brushRef="#br1" timeOffset="208615.08">13779 9927 0,'0'0'0,"0"-42"0,0 21 16,0 0-16,-21 21 16,0 21-1,0 0-15,21 0 0,-21 0 0,21 0 16,0 1-16,-21 20 0,21-21 0,-22 21 16,22 1-16,0-22 0,0 21 15,0 1-15,0-22 0,0 21 0,0-21 16,0 22-16,0-22 0,-21 0 0,21 0 15,0 0-15,0 0 0,0 1 0,0-1 32,0-42-17,0-1 1,0 1-16,0 0 0,0 0 16,0 0-16,0 0 0,0-1 15,21 1-15,1 0 0,-1 0 0,0 0 16,0 0-16,0 21 0,0 0 0,1-22 15,-1 22-15,0 0 0,0 0 0,0 0 16,-21 22 0,0-1-16,0 0 15,-21 0 1,0-21-16,0 0 0,0 0 0,21 21 16,-22-21-16,1 0 0,0 0 15,0 0-15,0 0 16,21 21 31,0 1-32,0-1-15,0 0 0,0 0 16,21 0-16,0-21 0,-21 21 16,21 1-16,0-1 0,1-21 15,-22 21-15,21-21 16,0 0-16,0 0 0,0 0 15,0 0-15,1 0 16,-1 0-16,0 0 0,0-21 0,0 21 16,0-21-16</inkml:trace>
  <inkml:trace contextRef="#ctx0" brushRef="#br1" timeOffset="208970.91">14203 10351 0,'0'21'15,"21"-21"-15,0 0 16,0 0 0,0 0-16,1 0 0,-1 0 0,0 0 15,0-21-15,0 21 0,0-22 0,1 1 16,-1 21-16,0-21 0,-21 0 16,21 0-16,-21 0 15,0-1-15,0 1 0,-21 21 16,0 0-16,0 0 15,-1 0-15,-20 21 0,21 1 16,0-1-16,0 0 0,21 0 0,-22 0 16,1 0-16,21 1 0,-21 20 0,21-21 15,0 0-15,0 0 0,0 1 16,0-1-16,21 0 16,0-21-16,1 0 0,-22 21 0,21-21 15,0 0-15,0 0 0,0 0 0,0 0 16,1 0-16,-1-21 15,-21 0-15,21 21 16</inkml:trace>
  <inkml:trace contextRef="#ctx0" brushRef="#br1" timeOffset="-205361.48">17843 6265 0,'-21'0'0,"0"0"15,0 0-15,0 0 16,42 0 31,0 0-47,0 0 0,22 0 0,-22 0 15,42 0-15,1 0 0,-1-21 0,1 21 16,-1 0-16,22 0 16,-22 0-16,22 0 0,-21 0 0,-1 0 0,-21 0 15,22 0-15,-43 0 0,21 0 0,-20 0 16,-1 0-16,-42 0 31,-1 0-31,1 0 0,-21 0 0,21 0 16,-22 0-16,1 0 0,0 0 15,21 0-15,-22 0 0</inkml:trace>
  <inkml:trace contextRef="#ctx0" brushRef="#br1" timeOffset="-205089.62">18224 6244 0,'0'21'31,"0"1"-15,0-1-16,0 0 15,0 0-15,-21 0 0,21 0 0,0 22 16,-21-1-16,21 0 0,0-20 16,0 41-16,-21-21 0,0 1 0,0-1 15,21 0-15,0 1 0,-22-1 0,1 0 16,0-20-16,21 20 0,0 0 15,-21-21-15,21 1 0,-21 20 0,21-21 16,0 0-16,0 0 0,0 1 0,0-1 16,0-42 15,21-1-31,0 1 0,0 21 16</inkml:trace>
  <inkml:trace contextRef="#ctx0" brushRef="#br1" timeOffset="-204672.85">18754 6689 0,'0'42'32,"-22"-21"-32,1 0 0,0 1 0,21-1 15,0 0-15,-21 0 0,0 0 16,21 22-16,-21-22 0,21 0 15,0 0-15,0 0 0,0 0 0,0 1 16,0-1-16,0 0 0,0 0 0,21 0 16,0-21-16,0 0 15,0 0-15,0 0 0,22 0 0,-22 0 16,21-21-16,-21 21 0,22-21 0,-22 0 16,21 0-16,-21-1 0,22 1 0,-22 0 15,0 0-15,0 0 0,-21 0 16,0-1-16,0 1 0,0-21 0,0 21 15,-21 0-15,0-1 0,0 1 0,0 21 16,-1-21-16,-20 21 0,21 0 16,0 0-16,-22 0 0,22 0 15,0 0-15,0 0 0,0 21 0,0-21 16,-1 21-16,1 1 16,21-1-16,0 0 0,21 0 15,1-21-15,-1 0 0,0 0 16,0 0-16,21 0 0</inkml:trace>
  <inkml:trace contextRef="#ctx0" brushRef="#br1" timeOffset="-202909.13">20510 6879 0,'22'0'31,"-22"-21"-31,21 0 16,-21 0-16,21 21 0,-21-21 15,21-1-15,-21 1 0,0 0 16,0 0-16,0 0 15,0 0-15,0-1 0,0 1 0,-21 0 16,0 0-16,0 0 0,-1 0 16,1 21-16,0 0 0,0-22 0,0 22 15,-22 0-15,22 0 0,0 22 0,-21-22 16,21 21-16,-22 0 0,22 21 16,0-21-16,-21 22 0,20-22 0,1 21 15,-21 1-15,21-22 0,0 21 0,-1-21 16,22 22-16,0-22 15,-21 0-15,21 0 0,0 21 0,0-20 16,0-1-16,21 0 0,1-21 0,-1 0 16,21 0-16,-21 0 15,0 0-15,1 0 0,20 0 16,-21 0-16,21-21 0,-20 0 0,20-1 16,-21 22-16,21-42 0,-20 21 0,20 0 15,-21 0-15,0-22 0,0 22 16,1-21-16,-1 21 0,0-1 0,-21 1 15,0 0-15,0 0 0,0 0 0,21 21 16,-21 21 15,-21 0-31,21 0 0,-21 0 0,21 1 16,0 20-16,0-21 0,-21 0 16,21 0-16,0 22 0,0-22 15,0 0-15,0 0 0,0 0 0,0 1 16,21-1-16,0-21 0,0 0 15,0 21-15,0-21 0,1 0 16,20 0-16,-21 0 0,0 0 0,22 0 16,-22-21-16,21 0 0,-21 21 0,0-22 15,22 1-15,-22 0 0,0 0 0,0 0 16,-21 0-16,21-22 0,1 22 16,-22 0-16,21 0 0,-21 0 0,0-1 15,0 1-15,0 0 16,0 42 15,-21-21-31,21 21 0,0 1 0,0-1 16,-22 0-16,22 0 0,0 21 15,-21-20-15,21-1 0,0 0 0,0 0 16,0 0-16,0 0 0,0 1 16,21-22-16,1 21 0,-1-21 15,0 0-15,0 0 16,0 0-16,0 0 0,1 0 0,-1-21 15,0 21-15,0-22 0,0 1 16,0 0-16,1 0 0,-1 0 0,0 0 16,0-1-16,0 1 0,-21-21 0,21 21 15,-21 0-15,22-1 0,-22 1 16,0 0-16,21 21 0,-21 21 31,0 0-15,0 1-16,0-1 0,-21 0 0,21 0 15,0 0-15,0 0 0,0 1 16,0 20-16,-22-21 0,22 0 0,0 0 16,0 1-16,0-1 0,0 0 15,22-21-15,-22 21 0,21-21 16,0 0-16,0 0 0,0 0 0,0 0 16,1 0-16,-1 0 0,0 0 15,0 0-15,21-21 0,-20 0 0,-1 0 16,0-1-16,0 1 0,0 0 15,0-21-15,1 21 0,-1-22 0,0 1 16,0 0-16,0-1 0,0 1 0,1 0 16,-1-22-16,0 22 0,-21-1 15,21 1-15,0 0 0,-21 21 0,21-22 16,-21 22-16,0 0 0,0 0 16,0 42-1,0 0-15,0 21 16,-21-20-16,0 20 0,21 0 15,-21 1-15,0-1 0,0 0 0,21 1 16,-22-1-16,1-21 0,21 21 16,0 1-16,0-22 0,0 21 0,0-21 15,0 1-15,0-1 0,0 0 0,0 0 16,0 0-16,0 0 0,21-21 16,1 22-16,-1-22 0,0 0 15,0 0-15,0 0 0,0 0 16,1-22-16,-1 22 0,0-21 15,0 0-15,0 0 0,0 21 16,1-21-16,-22 0 0,21-1 0,0 1 16,0 0-16,-21 0 0,0 0 0,21 0 0,-21-1 15,21 22-15,-21 22 32,-21-1-17,0 0-15,21 0 16,0 0-16,-21 0 0,21 1 0,-21-1 15,21 0-15,0 0 0,0 0 0,0 0 16,0 1-16,0-1 16,21-21-16,0 0 0,0 21 0,0-21 15,1 0-15,-1 0 0,0 0 16,0 0-16,0 0 0,22-21 0,-22 21 16,0-21-16,0-1 0,0 1 15,0 0-15,1 0 0,-22 0 0,0 0 16,0-1-16,0-20 0,0 21 0,0 0 15,0-22-15,0 22 0,-22 0 0,1 0 16,0 21-16,0 0 0,0 0 16,-22 0-16,22 0 0,0 0 0,0 0 15,0 0-15,21 21 0,-21-21 0,21 21 16,-22-21-16,22 21 0,0 1 16,0-1-16,0-42 46</inkml:trace>
  <inkml:trace contextRef="#ctx0" brushRef="#br1" timeOffset="-202657.19">21696 6604 0,'0'0'0,"-21"0"0,42 0 16,0 0-1,0 0-15,21 0 0,-20 0 16,20 0-16,0 0 0,1 0 16,-1 0-16,0 0 0,-21 0 0,22 0 15,-22 0-15,21 0 0,-21 0 16,1 0-16,-1 0 0,0 0 0,0 0 47,0 0-32,0 0-15</inkml:trace>
  <inkml:trace contextRef="#ctx0" brushRef="#br1" timeOffset="-201929.3">22966 6625 0,'0'21'32,"0"1"-17,0-1-15,0 21 0,0-21 16,0 0-16,0 1 0,0-1 0,0 0 16,0 21-16,0-21 0,0 1 15,-21-1-15,21 0 0,0 0 16,0 0-16,0 0 15,-22-21 17,1-21-32,21 0 15,0 0-15,0 0 0,0 0 16,0-1-16,0 1 0,0-21 16,0 21-16,0 0 0,21-22 0,1 22 15,-1 0-15,0 0 0,0 0 0,0-1 16,0 1-16,22 0 0,-22 21 15,0 0-15,21 0 0,-20 0 0,-1 0 16,0 21-16,21 0 0,-21 1 0,1-1 16,-1 21-16,-21-21 15,21 0-15,-21 1 0,0 20 0,0-21 16,0 0-16,0 0 0,0 1 0,0-1 16,0 0-16,0 0 0,-21-21 15,21 21-15,-21-21 16,21-21-1,0 0 1,0 0 0,0 0-16,21-1 0,0 1 0,0 0 15,0 0-15,22 0 0,-1-22 0,-21 22 16,21 0-16,1 0 0,-1 0 16,0 0-16,1-1 0,-22 22 15,21 0-15,-21 0 0,1 0 0,-1 0 16,0 22-16,0-1 0,-21 0 0,0 0 15,0 0-15,0 0 0,0 1 16,0-1-16,0 0 0,-21 0 0,0 0 16,21 0-16,0 1 0,-21-22 0,-1 21 15,1-21-15,21 21 16,21-21 15,1 0-31,-1-21 16</inkml:trace>
  <inkml:trace contextRef="#ctx0" brushRef="#br1" timeOffset="-200934.58">24574 6689 0,'0'0'16,"22"-21"-16,-22-1 0,0 1 0,0 0 15,-22 0-15,1 21 0,21-21 0,-21 21 16,0 0-16,0 0 0,0 0 15,-22 0-15,22 0 0,0 21 0,-21 0 16,20 0-16,-20 0 0,21 22 0,0-22 16,-22 0-16,22 21 15,0-20-15,0-1 0,0 0 0,21 0 16,0 0-16,0 0 0,0 1 0,0-1 16,0 0-16,21-21 15,0 21-15,0-21 0,0 0 0,1 0 16,-1 0-16,0 0 0,0 0 0,0 0 15,22-21-15,-22 0 0,0 21 0,0-21 16,0-1-16,-21 1 0,21-21 16,1 21-16,-1 0 0,-21-22 0,21 22 15,-21 0-15,21-21 0,-21 20 16,0 1-16,0 42 31,0 1-31,-21-1 0,0 0 0,21 0 16,0 0-16,-21 22 0,21-22 0,0 0 15,-22 0-15,22 0 0,0 0 16,0 1-16,0-1 0,22-21 0,-1 21 16,0 0-16,0-21 0,0 0 0,0 0 15,22 0-15,-22 0 0,21 0 16,-21 0-16,22 0 0,-22 0 0,21 0 16,-21-21-16,22 0 0,-22 0 15,0-1-15,21 1 0,-20-21 0,-1 0 0,0 20 16,21-41-16,-21 21 0,1-22 15,-1 22-15,21-22 0,-21 1 16,0 20-16,1-20 0,-1 21 0,-21-1 16,0 22-16,21-21 0,-21 21 15,0-1-15,-21 22 16,0 22 0,-1-1-16,1 0 0,0 21 15,0 1-15,0-1 0,21 0 16,-21 1-16,-1-1 0,22 0 0,-21 22 0,21-22 15,0 0-15,0 1 0,0-1 16,0-21-16,0 22 0,0-22 16,0 21-16,0-21 0,21 0 0,1 1 15,-1-22-15,0 21 0,0 0 0,0-21 16,0 0-16,1 0 0,20 0 16,-21 0-16,0 0 0,22 0 0,-22-21 15,21 0-15,-21-1 0,22 1 0,-22 0 16,21-21-16,-21 21 0,0-1 15,1-20-15,-1 21 0,0-21 0,0 20 16,-21 1-16,0 0 0,0 0 16,-21 21-1,0 0-15,0 21 0,-1 0 16,1 0-16,0 1 0,0-1 0,0 21 0,0-21 16,-1 0-16,22 22 0,0-22 15,0 0-15,0 0 0,0 0 16,0 1-16,0-1 0,0 0 0,22 0 15,-1-21-15,0 0 0,0 21 0,0-21 16,0 0-16,22 0 0,-22 0 16,0 0-16,21 0 0,1 0 0,-22-21 15,21 0-15,1 21 0,-22-21 0,21 0 16,-21-1-16,22 1 0,-22 0 0,0 0 16,0 0-16,-21 0 0,0-1 15,0 1-15</inkml:trace>
  <inkml:trace contextRef="#ctx0" brushRef="#br1" timeOffset="-200664.86">24871 6477 0,'0'0'0,"-43"0"0,43-21 16,22 21-16,20 0 0,-21-21 15,21 21-15,1 0 0,20-21 16,-20 21-16,20 0 0,-21 0 16,22-22-16,-1 22 0,-20 0 0,20-21 15,1 21-15,-22 0 0,22 0 0,-22-21 16,0 21-16,-21 0 0,22 0 16,-22 0-16,0 0 0,-21-21 15,-21 21 1,0 0-16,-22 0 0,1 0 15</inkml:trace>
  <inkml:trace contextRef="#ctx0" brushRef="#br1" timeOffset="-200009.52">17484 7916 0,'0'-21'16,"0"42"-16,-22-63 0,1 21 0,21 0 15,-21 21 1,21 21 0,0 0-16,0 0 0,-21 22 15,21-1-15,0 0 0,0 1 16,0-1-16,-21 0 0,0 1 0,21-1 15,-22 0-15,1 1 0,21-22 0,-21 21 16,21-21-16,-21 0 0,21 1 16,0-1-16,0 0 0,0-42 31,0 0-15,0-1-16,0 1 15,0 0-15,0 0 0,21-21 0,0 20 16,0-20-16,1 0 0,-22-1 0,21 1 15,0 21-15,0-21 0,0 20 16,-21 1-16,21 0 0,-21-21 0</inkml:trace>
  <inkml:trace contextRef="#ctx0" brushRef="#br1" timeOffset="-199137.18">17526 8128 0,'0'64'16,"0"-128"-16,0 149 0,0-64 16,0 21-16,0-21 0,0 22 15,0-22-15,0 0 0,21 21 0,-21-20 0,21-1 16,0-21-16,-21 21 0,22 0 0,-1-21 15,0 0 1,0 0-16,0 0 0,0 0 0,1 0 16,-1 0-16,21-21 0,-21 0 0,0 21 15,22-21-15,-22-1 0,21 1 16,-21-21-16,1 21 0,20 0 0,-21-22 16,0 22-16,0 0 0,1-21 0,-22 20 15,0 1-15,21 21 0,-21-21 0,0 42 31,-21 0-15,21 1-16,-22 20 0,22-21 16,0 0-16,0 22 0,-21-22 15,21 0-15,0 21 0,0-21 0,0 1 16,0-1-16,0 0 0,0 0 0,21-21 16,-21 21-16,22-21 0,-1 0 0,0 0 15,0 0-15,0 0 0,0 0 16,1 0-16,20 0 0,-21 0 0,0-21 15,0 0-15,1 21 0,-1-21 0,0 0 16,-21-1-16,21 1 0,-21 0 16,0-21-16,0 21 0,0-1 0,-21 1 15,0 0-15,0 0 0,-22 0 16,22 0-16,0 21 0,-21-22 0,20 22 16,1 0-16,0 0 0,0-21 15,21 0-15,0 0 16,42 0-16,-21 21 15,22-21-15,-1 21 0,0-22 16,1 22-16,-1 0 0,0-21 0,1 21 16,-1 0-16,0 0 0,1 0 0,-1 0 15,0 0-15,-20 21 0,20 1 16,-21-1-16,0 0 0,-21 0 0,0 0 16,0 22-16,0-22 0,0 0 0,0 21 15,0-21-15,0 1 0,-21-1 16,0 21-16,21-21 0,-21 0 15,0 1-15,21-1 0,-22 0 16,1-21-16,21 21 0,0-42 47,0 0-47,0 0 0,0-1 16,21 1-16,1-21 0,-1 21 0,-21-22 15,21 22-15,0-21 0,21 0 16,-20 20-16,-1-20 0,0 21 0,21-21 15,1 20-15,-22 22 0,21-21 0,0 21 16,1 0-16,-22 0 0,21 0 16,-21 0-16,1 21 0,-1 1 15,0 20-15,-21-21 0,21 0 0,-21 22 16,0-22-16,0 21 0,0-21 0,-21 0 16,0 22-16,0-22 0,-1 0 0,1 0 15,0 0-15,21 1 0,-21-22 16,21 21-16,-21 0 0,42-21 31</inkml:trace>
  <inkml:trace contextRef="#ctx0" brushRef="#br1" timeOffset="-197465.3">20256 8551 0,'-21'-42'0,"42"84"0,-63-126 0,21 63 15,21-1-15,0 1 0,-21 0 16,0 21-16,21-21 16,21 0-16,0 21 15,0-21-15,0-1 0,22 1 0,-22 0 16,21 0-16,0 0 0,22 0 16,-22-1-16,1-20 0,-1 21 0,0-21 15,1-1-15,-1 22 0,-21-21 0,21-1 16,-20 1-16,-1 0 0,0 21 15,-21-22-15,0 1 0,0 0 16,0 20-16,0-20 0,0 21 0,0 0 0,0 0 16,0-1-16,0 1 15,-21 21-15,0 0 0,-1 0 0,1 0 16,0 0-16,0 21 0,0 22 0,0-22 16,-1 21-16,1 1 0,0-1 15,0 21-15,0 1 0,0-1 0,-1 1 16,1-1-16,0 22 0,0-21 0,0-1 15,0 22-15,-1-22 0,1 22 0,0 0 16,0-22-16,0 22 0,0-1 16,-1 1-16,1-21 0,21 20 0,-21 1 15,21 0-15,-21-22 0,21 22 0,0-1 16,0-20-16,-21 21 0,21-22 16,0 1-16,0-1 0,0 1 15,0-1-15,0-21 0,0 1 0,21-1 16,0-21-16,0 0 0,-21 1 0,43-22 15,-22 0-15,0 0 0,0 0 0,21-22 16,1 1-16,-1 0 0,0 0 0,1-21 16,-1-1-16,0 1 0,1-22 15,20 22-15,-20-21 0,-1-1 0,-21 1 16,21-22-16,-20 21 0,-1 1 0,-21-22 16,0 1-16,0 20 0,0-21 0,-21 1 15,-1 20-15,1 1 0,-21-1 16,0 1-16,-1 20 0,1 1 15,0 0-15,-22-1 0,22 22 0,-1 0 16,-20 0-16,21 21 0,20 0 0,-20-21 16,21 21-16,0 0 0,0 0 15,42 0 1,0 0-16,0 0 0,21 0 16,1 0-16,-1-21 0,0 21 15,1-22-15,20 1 0,-20 21 0,20-21 16,-21 0-16,1 0 0,-1 0 0,0-1 15,1 1-15,-1 0 0,-21 0 16,0-21-16,1 20 0,-1 1 0,0-21 16,-21 21-16,0 0 0,0-1 15,0 1-15,-21 42 32,21 1-32,0-1 15,0 0-15,0 21 0,0-21 0,0 22 16,0-22-16,0 21 0,0-21 15,0 1-15,0-1 0,0 0 0,0 0 16,21 0-16,0-21 0,0 21 16,0-21-16,1 0 0,-1 0 15,0 0-15,21 0 0,-21-21 0,1 21 16,20-21-16,-21 0 0,0 0 16,0 0-16,1-1 0,20 1 0,-21 0 15,-21 0-15,21-21 0,-21 20 16,21 1-16,-21 0 0,0 0 15,0 42 1,0 0 0,0 0-16,0 1 0,0 20 0,-21-21 15,21 21-15,0-20 0,-21-1 0,21 21 16,0-21-16,0 0 0,0 1 16,0-1-16,21 0 0,-21 0 0,21-21 15,1 21-15,-1-21 0,0 0 0,21 0 16,-21 0-16,1 0 0,-1 0 15,21 0-15,-21 0 0,22-21 16,-22 0-16,0 21 0,21-21 0,-21 0 16,1-1-16,-1 1 0,0-21 0,-21 21 15,0 0-15,21-22 0,-21 22 0,21 0 16,-21 0-16,0 0 16,0 42-1,-21 0 1,21 0-16,-21 0 0,21 0 15,0 1-15,0-1 0,-21 0 0,21 21 16,-21-21-16,21 1 0,-22-1 0,22 0 16,0 0-16,0 0 15,0 0 1,0-42 15,0 0-31,0 0 0,0 0 16,0 0-16,22-1 0,-1 1 15,0 0-15,0 0 0,-21-21 0,21 20 16,0 1-16,1 0 0,-1-21 0,21 42 16,-21-21-16,0-1 0,1 22 15,-1 0-15,0 0 0,0 0 0,0 22 16,0-1-16,1 0 0,-22 0 16,0 0-16,0 0 0,0 22 0,0-22 15,0 0-15,0 0 0,-22 0 16,1 22-16,21-22 0,-21 0 15,0 0-15,0 0 0,21-42 63,21 21-63,0-21 0,0 0 0</inkml:trace>
  <inkml:trace contextRef="#ctx0" brushRef="#br1" timeOffset="-196721.32">22923 8128 0,'0'0'0,"-84"-63"32,63 63-32,-1 0 0,1 0 15,0 21-15,-21 0 0,21-21 16,-1 21-16,1 21 0,0-20 0,0-1 15,0 21-15,0-21 0,-1 22 16,22-22-16,-21 21 0,21-21 0,0 0 0,0 1 16,0 20-16,0-21 15,0 0-15,21 0 0,1 1 16,-1-22-16,0 0 0,0 21 0,0-21 16,0 0-16,1 0 0,20 0 0,-21 0 15,0 0-15,22 0 0,-22-21 16,0 21-16,21-22 0,-21 1 0,1 0 15,-1 0-15,21-21 0,-21 20 0,0-20 16,1 0-16,-1 21 0,0-43 16,0 22-16,0-1 0,-21-20 0,21 21 15,-21-1-15,22 1 0,-22 0 16,21 20-16,-21 1 0,0 0 0,0 0 0,0 42 31,0 0-15,-21 0-16,-1 22 0,22-22 0,-21 21 15,0 1-15,21-1 0,-21 0 16,0 1-16,21-1 0,0 0 0,0 1 16,-21-1-16,21-21 0,0 21 0,0-20 15,0-1-15,0 0 0,0 0 0,21 0 16,0-21 0,0 0-16,0 0 0,0 0 0,1 0 15,-1 0-15,0 0 0,21 0 0,-21-21 16,1 21-16,-1-21 0,0 0 15,-21 0-15,21-1 0,0 1 16,0-21-16,1 21 0,-22 0 0,0-1 16,21 1-16,-21 0 0,0 42 31,0 0-31,0 1 16,0-1-16,0 0 0,0 0 0,-21 0 15,21 0-15,0 1 0,0-1 0,0 0 16,21 0-1,0-21-15,0 0 16,0 0-16,0 0 0,1 0 0,-1 0 16,0 0-16,0-21 15,0 0-15,0 0 16,1-1-16,-1 1 0</inkml:trace>
  <inkml:trace contextRef="#ctx0" brushRef="#br1" timeOffset="-196521.44">23791 7980 0,'0'0'0,"-21"0"0,-21-21 31,21 21-31,-1 0 16,44 0 15,-1 0-15</inkml:trace>
  <inkml:trace contextRef="#ctx0" brushRef="#br1" timeOffset="-196332.72">23093 8086 0,'0'0'0,"-21"0"0,-22 0 16,22 21-16,0-21 0,21 21 31,21-21-15,0 0-16,0 0 0,1 0 15,20 0-15,-21 0 0,0 0 16,22 0-16,-22 0 0,21 0 0,-21 0 16,22 0-16</inkml:trace>
  <inkml:trace contextRef="#ctx0" brushRef="#br1" timeOffset="-195610.2">24045 8170 0,'-21'0'16,"0"0"-16,0 0 0,0 0 15,-1 0-15,1 22 0,0-1 16,0-21-16,0 21 0,0 0 0,21 0 15,0 0-15,-22 1 0,22-1 0,0 0 16,0 0-16,0 0 0,0 0 0,0 1 16,22-22-16,-22 21 0,21 0 15,0-21-15,0 0 0,0 0 16,0 0-16,1 0 0,-1 0 16,0-21-1,-21 0 1,0-1-16,0-20 0,0 21 15,0 0-15,0 0 0,0-1 0,0-20 16,21 21-16,21-21 16,-42 20-16,22 1 0,-1 0 0,0 0 15,0 21-15,21 0 0,-20-21 0,-1 21 16,0 0-16,0 0 0,0 21 0,0-21 16,1 21-16,-1 0 0,-21 0 15,0 1-15,21-1 0,-21 21 0,0-21 16,0 0-16,0 1 0,0-1 15,0 0-15,0 0 0,0 0 0,0 0 16,-21-21-16,21 22 0,-21-22 16,-1 0-1,1 0 1,21-22 0,0 1-16,0 0 15,0 0-15,0 0 0,21 0 0,1-1 16,-1 1-16,0-21 0,0 21 0,0-22 15,22 22-15,-22 0 0,21-21 16,-21 42-16,22-21 0,-1-1 16,-21 22-16,0 0 0,22 0 0,-22 0 15,0 22-15,-21-1 0,21 0 0,-21 0 16,21 0-16,-21 22 0,0-22 16,0 0-16,0 21 0,0-21 0,0 1 15,0-1-15,-21 0 0,0 0 0,21 0 16,-21-21-16,21 21 0,-21-21 15,-1 0-15,22 22 0,0-44 32,22 22-17,-1-21-15,0 21 0</inkml:trace>
  <inkml:trace contextRef="#ctx0" brushRef="#br1" timeOffset="-194829.65">25442 8107 0,'0'0'0,"0"-21"0,0 0 16,0-1-16,0 1 0,0 0 0,-21 0 15,0 21-15,0-21 16,0 21-16,-1 0 0,1 21 16,0 0-16,-21-21 0,21 21 0,-1 22 15,1-22-15,0 0 0,0 0 0,0 21 16,0-20-16,21-1 15,-22 0-15,22 21 0,0-21 0,0 1 16,0-1-16,0 0 0,22 0 16,-1-21-16,0 0 0,0 21 0,0-21 15,0 0-15,1 0 0,-1 0 16,0 0-16,0-21 0,-21 0 16,21 21-16,0-21 0,1 0 0,-22-1 15,21-20-15,-21 21 0,0 0 16,21-22-16,0 22 0,-21-21 0,21 21 15,-21 0-15,0-1 0,0 44 32,0-1-17,-21 0-15,21 21 0,-21-21 0,0 1 16,21-1-16,0 0 0,0 21 0,0-21 16,0 1-16,0-1 0,0 0 15,0 0-15,0 0 0,0 0 16,21 1-16,0-22 0,0 0 0,0 0 15,1 0-15,20 0 0,-21 0 16,0 0-16,0-22 0,1 22 16,-1-21-16,0 0 0,0 0 0,0 0 15,0-22-15,22 22 0,-22-21 0,0 0 16,0-22-16,0 22 0,1-22 16,-1 22-16,0-22 0,0 22 15,0-21-15,0 20 0,-21 1 0,22 0 16,-22 20-16,0 1 0,0 0 15,0 0-15,-22 21 16,1 21-16,0 0 0,0 0 0,0 22 16,-22-1-16,22 0 0,0 1 0,0-1 15,0 0-15,0 22 0,-1-22 16,22 22-16,0-22 0,0 0 0,0 1 16,0-1-16,0-21 0,0 22 0,22-22 15,-1 0-15,21 0 16,-21 0-16,22-21 0,-22 0 0,21 0 0,0 0 15,1 0-15,-1 0 0,0 0 16,1 0-16,-22-21 0,21 0 0,1 0 16,-1 0-16,0-1 0,-21 1 15,1 0-15,20 0 0,-21 0 0,0 0 16,-21-1-16,0 1 0,0 0 16</inkml:trace>
  <inkml:trace contextRef="#ctx0" brushRef="#br1" timeOffset="-194453.22">18140 9144 0,'0'0'0</inkml:trace>
  <inkml:trace contextRef="#ctx0" brushRef="#br1" timeOffset="-194261.33">18034 9144 0,'127'0'16,"-85"0"-16,1 0 16,20 0-16,1 0 0,20 0 0,-20 0 15,20 0-15,-20 0 0,-1-21 0,1 21 16,-22 0-16,22 0 0,-43 0 0,21 0 16,-21 0-16,-42 0 31,0 0-31,0 0 0,0 0 0,-22 0 15,22 21-15,-21-21 0,21 0 16,0 0-16,-22 0 0,22 21 0</inkml:trace>
  <inkml:trace contextRef="#ctx0" brushRef="#br1" timeOffset="-194001.48">18584 9165 0,'-21'0'16,"21"21"-1,0 1-15,0-1 16,0 0-1,0 0-15,0 0 0,0 22 0,0-22 16,-21 21-16,21-21 0,-21 22 0,21-1 16,0 0-16,-21 1 0,21-1 15,-22 0-15,1 1 0,21-1 0,0 0 16,0-21-16,-21 22 0,21-22 0,0 0 16,0 0-16,0 0 0,0 1 15,21-22 16,-21-22-31,21 1 16,1 21-16,-22-21 0,21 0 0,0-21 16,0 20-16,0 1 0</inkml:trace>
  <inkml:trace contextRef="#ctx0" brushRef="#br1" timeOffset="-192997.06">18902 9631 0,'0'21'15,"21"-21"-15,0 0 16,0 0 0,0 0-16,1-21 15,-1 21-15,0-21 0,0 21 16,0-21-16,-21-1 0,21 22 0,1-21 16,-1 0-16,0 0 0,-21 0 15,21 0-15,-21-1 0,0 1 16,-21 21 15,0 0-31,0 21 16,-1 1-16,1-1 0,21 0 0,-21 21 15,0-21-15,21 22 0,0-22 16,-21 21-16,21 1 0,0-22 0,-21 21 16,21-21-16,0 0 0,0 1 0,0-1 15,0 0-15,21-21 0,0 0 0,0 21 16,0-21-16,22 0 0,-22 0 15,0 0-15,21 0 0,-21-21 0,22 21 16,-1-21-16,-21 0 0,22-1 0,-1 1 16,-21 0-16,21 0 0,-20 0 0,-1-22 15,21 22-15,-42 0 0,21-21 16,0 21-16,-21-1 0,0 1 16,0 0-16,0 42 31,-21 0-31,21 1 15,0-1-15,0 0 0,0 0 0,0 0 16,0 0-16,0 1 0,0-1 0,0 0 16,0 0-16,0 0 0,21-21 0,-21 21 15,22 1-15,-1-1 16,-42-42 31,-1 21-47,1-22 0,21 1 0,-21 21 15,0-21-15,0 21 0,0 0 16,21-21-16,-22 21 0,1 0 16,21 21-1,0 0-15,21 0 16,1-21-16,-1 22 0,-21-1 16,21-21-16,0 0 0,0 21 0,0-21 15,22 0-15,-22 0 0,0 0 0,21 0 16,-20 0-16,20 0 0,-21 0 15,21 0-15,1 0 0,-22-21 0,0 0 16,21 21-16,-20-22 0,-1 1 16,0 0-16,21-21 0,-21 21 0,1-1 15,-22-20-15,21 0 0,0-1 0,0 1 16,-21 0-16,0-1 0,0 1 16,21 0-16,-21-1 0,0 1 0,21 21 15,-21-21-15,0 20 0,0 1 0,0 0 16,0 42-1,0 0 1,0 1-16,0 20 0,0 0 0,-21-21 16,21 22-16,0-1 0,-21 0 0,0 1 15,21-1-15,0 0 0,0 1 16,0-1-16,0-21 0,0 22 16,0-22-16,0 0 0,0 0 0,0 0 15,21 0-15,0-21 0,0 0 16,1 0-16,-1 0 0,0 0 15,0 0-15,0-21 0,0 0 16,1 21-16,-22-21 0,21 0 0,-21 0 16,21-1-16,-21-20 0,0 21 0</inkml:trace>
  <inkml:trace contextRef="#ctx0" brushRef="#br1" timeOffset="-192801.17">20066 9440 0,'0'0'0,"-21"0"0,0 0 15,21 22 1,21-22 0,0 0-16,0 0 15,0 0-15,22 0 0,-22 0 16,0 0-16,0 0 0,21 0 0,-20 0 16,-1 0-16,21 0 0,-21 0 0,22-22 15,-1 1-15,0 21 0,22-21 16,-22 21-16</inkml:trace>
  <inkml:trace contextRef="#ctx0" brushRef="#br1" timeOffset="-190757.62">21865 9335 0,'0'0'0,"0"-22"0,0 1 15,0 0-15,0 0 0,0 0 16,0 0-16,-21-1 0,0 1 0,21 0 16,-21 0-16,-1 0 0,1 21 15,0 0-15,0 0 0,0 0 16,0 0-16,-1 21 0,1 0 0,0 0 16,-21 0-16,21 1 0,-1 20 15,-20 0-15,21 1 0,0-22 16,0 21-16,-1 0 0,1 1 0,21-1 15,0 0-15,0-20 0,0 20 0,0 0 16,0-21-16,0 1 0,21 20 0,22-21 16,-22 0-16,21-21 0,-21 21 15,22 1-15,20-22 0,-20 0 0,-1 0 16,21 0-16,-20 0 0,-1 0 0,22 0 16,-22-22-16,0 1 0,1 21 0,-1-21 15,0 0-15,-21 0 16,22 0-16,-22-1 0,21-20 0,-21 21 15,-21-21-15,22 20 0,-1-20 0,-21 21 16,0-21-16,0 20 0,0 1 0,0-21 16,-21 21-16,-1 21 15,1 0-15,0 0 0,0 0 0,0 0 16,0 21-16,-1 0 0,1 0 0,0 0 16,0 1-16,0-1 0,0 21 0,-1-21 15,22 22-15,0-22 0,0 0 16,0 21-16,0-21 0,0 1 0,0-1 15,0 0-15,0 0 0,22-21 16,-1 0-16,0 0 0,0 0 16,0 0-16,0 0 15,1-21-15,-1 0 0,0 0 16,0-1-16,-21 1 0,0 0 0,21-21 16,-21 21-16,21-22 0,-21 22 0,22 0 15,-22 0-15,0 0 0,0-1 16,0 1-16,0 42 31,0 1-31,0-1 0,0 0 0,-22 0 16,22 0-16,0 22 0,0-22 15,0 0-15,0 0 0,0 0 0,0 22 16,0-22-16,22 0 16,-1 0-16,0 0 0,0-21 0,0 0 15,0 0-15,1 0 0,-1 0 0,0 0 16,0 0-16,0 0 15,0-21-15,1 21 0,-1-21 0,0-21 16,-21 20-16,21 1 0,0 0 0,0-21 16,1 21-16,-1-22 0,0 1 0,0 21 15,21 0-15,-20-22 0,-1 22 16,0 21-16,21-21 0,-21 21 0,1 0 16,-1 0-16,0 0 0,0 0 0,0 21 15,0-21-15,-21 21 16,0 0-16,0 1 0,0-1 15,0 0-15,0 0 0,0 0 0,0 0 16,0 1-16,0-1 0,0 0 16,-21 0-16,0 0 0,0-21 0,21 21 15,-21-21-15,0 0 16,-1 0-16,1 0 16,0 0-16,21-21 15,-21 0-15,21 0 16,0 0-16,0 0 15,0 42 32,0 0-47,0 0 16,0 0-16,0 0 0,0 1 16,21-22-16,-21 21 0,21-21 0,0 0 15,1 21-15,20-21 0,-21 0 0,0 0 16,22 0-16,-1 0 0,-21 0 15,21 0-15,1 0 0,-1 0 0,-21-21 16,22 21-16,-22-21 0,21-1 0,-21 1 16,0 0-16,1 0 0,-1-21 0,0 20 15,0 1-15,-21-21 0,0 21 16,21-22-16,-21 22 0,0 0 16,0 0-16,0 0 0,-21 21 15,0 0 1,21 21-16,-21 0 0,0 0 0,21 0 15,-22 1-15,22-1 0,-21 0 16,21 0-16,-21 0 0,21 22 0,0-22 16,0 0-16,0 0 0,0 0 0,0 0 15,0 1-15,21-22 0,0 21 0,1-21 16,-1 0 0,0 21-16,21-21 0,-21 0 0,22 0 0,-22 0 15,21 0-15,1-21 0,-22 21 0,21-21 16,0 21-16,1-22 0,-1 1 15,0 0-15,-20 0 0,20 0 16,-21-22-16,0 22 0,0-21 0,1 21 16,-1 0-16,-21-1 0,0-20 0,0 21 15,0 0-15,-21 21 16,-1 0-16,1 0 16,0 21-16,21 0 0,-21 0 15,21 0-15,0 1 0,0-1 0,0 0 16,0 0-16,0 0 0,21 0 0,0 1 15,0-1-15,-21 0 0,22 0 0,-1-21 16,-21 21-16,0 0 16,0 1-16,-21-22 31,-1 0-31,1 0 0,0 0 16,0 0-16,0 0 15,0 0-15,21 21 16,0 0-1,0 0-15,21-21 16,0 0-16,0 21 16,0-21-16,0 0 0,1 0 15,-1 0-15,0 0 0,0 0 0,21 0 16,-20 0-16,-1 0 0,21-21 0,-21 21 16,0-21-16,1 21 0,-1-21 15,0 0-15,0-1 0,0 1 16,0 0-16,1 0 0,-1-21 0,0 20 15,-21 1-15,0-21 0,21 21 0,-21 0 16,0-1-16,0 1 0,0 0 0,0 0 16,-21 21-1,0 21 1,21 0-16,0 0 0,-21 1 16,21-1-16,0 0 0,-22 0 15,22 0-15,0 0 0,0 1 0,0-1 16,0 0-16,0 0 15,22-21-15,-1 0 0,-21 21 16,21-21-16,0 0 16,0 0-16,0 0 15,-42 21 32,0-21-31,21 22-16,-21-22 0,21 21 15,-21-21-15,0 0 32</inkml:trace>
  <inkml:trace contextRef="#ctx0" brushRef="#br1" timeOffset="-190561.73">24469 9694 0,'-22'0'16,"22"-21"62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14:06.8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13928 233 0,'21'0'16,"0"-21"-16,-21 0 31,21 21-31,-21-22 16,0 1-1,0 0-15,0 0 16,0 0 0,-21 21 46,0 21-46,21 0-16,0 0 0,0 0 15,0 1-15,0-1 0,0 0 16,0 0-16,0 0 0,0 0 16,0 22-16,0-22 0,0 0 0,0 0 15,0 0-15,0 22 0,0-22 16,0 0-16,0 0 0,0 0 0,0 1 16,21 20-16,-21-21 0,0 0 0,0 0 15,0 1-15,0-1 0,0 21 16,0-21-16,0 0 0,0 1 0,0 20 15,0-21-15,0 0 0,0 22 16,0-22-16,0 0 0,0 0 0,0 21 16,0-20-16,0 20 15,0-21-15,0 0 0,0 0 16,0 22-16,0-22 0,0 0 0,0 0 16,0 0-16,0 22 0,0-22 0,0 0 15,0 0-15,21 0 0,-21 1 16,0-1-16,0 21 0,0-21 0,0 0 15,0 1-15,0 20 0,0-21 0,0 0 16,21 22-16,-21-22 0,0 21 16,0-21-16,0 22 0,0-22 0,0 21 15,0-21-15,0 22 0,21-22 16,-21 21-16,0-21 0,0 22 0,0-22 16,0 21-16,22-21 0,-22 22 0,0-22 15,0 21-15,0-21 0,0 22 16,0-1-16,0-21 0,0 21 15,0 1-15,0-1 0,0 0 0,0 1 16,0-22-16,21 21 0,-21 1 16,0-1-16,0 0 0,0 1 0,0-1 15,0-21-15,21 21 0,-21 1 0,0-1 16,0 0-16,0 1 0,0-1 16,0 0-16,0 1 0,0-1 0,0 0 15,0 1-15,0-1 0,0 0 16,0 1-16,0-1 0,0 0 0,0 1 15,21-1-15,-21 0 0,0 1 16,0-22-16,0 21 0,0 1 0,0-1 16,0 0-16,0 1 0,0-1 0,0 0 15,21 1-15,-21-1 0,0 0 16,0 1-16,0-1 0,0 0 0,21 1 16,-21-1-16,0 0 0,0 1 0,0-22 15,0 21-15,0 0 0,0 1 16,0-22-16,0 21 0,0 1 0,0-1 15,0 0-15,0 1 0,0-22 0,0 21 16,0 0-16,0 1 16,0-1-16,0 0 0,0 1 0,0-22 15,0 21-15,0 1 0,0-22 0,0 21 16,0 0-16,0-20 0,0 20 16,0 0-16,0-21 0,0 22 0,0-1 15,0-21-15,0 22 0,0-1 0,0-21 16,0 21-16,0 1 0,0-22 15,0 21-15,0-21 0,0 22 0,0-1 16,0-21-16,0 22 0,0-22 0,0 21 16,0-21-16,0 22 0,0-22 15,0 21-15,0-21 0,0 22 0,0-1 16,0 0-16,0 1 0,0-1 16,0 0-16,0 1 0,0-1 15,0 0-15,0 1 0,0-1 0,0 0 16,-21 1-16,21-1 0,0 0 0,0 1 15,0-1-15,0 0 0,0 1 0,0-1 16,0 0-16,0 1 0,0-1 16,-21 21-16,21-20 0,0-1 0,0 0 15,0 1-15,0 20 0,0-20 0,0-1 16,0 0-16,0 1 0,0-1 16,-21 0-16,21 1 0,0-1 0,0 0 15,0 1-15,0 20 0,-21-21 16,21 1-16,0 20 0,0-20 0,0-1 15,0 0-15,0 22 0,0-22 16,-21 0-16,21 1 0,0 20 0,-22-20 16,22-1-16,0 21 0,0-20 0,0-1 15,0 22-15,-21-22 0,21 21 0,0-20 16,-21-1-16,21 22 0,0-22 16,0 0-16,0 1 0,0 20 0,0-21 15,0 1-15,0-1 0,0 0 0,0 1 16,0-1-16,0 22 0,0-22 15,0 0-15,0 1 0,0-1 0,0 0 16,0 22-16,0-22 0,0 0 16,0 1-16,0-1 0,0-21 0,0 22 15,0-1-15,0 0 0,0 1 16,0-1-16,0 0 0,0-21 0,0 22 16,0-1-16,0 0 0,0 1 0,0-1 15,0 0-15,0 1 0,0-22 0,0 21 16,0 1-16,0-1 0,0-21 15,0 21-15,0 1 0,0-22 0,0 21 16,0 1-16,-21-22 0,21 21 0,0 0 16,0 1-16,0-1 0,-21-21 0,21 22 15,0-1-15,0 0 0,0 1 16,0-1-16,0 0 0,0 1 16,0-1-16,0-21 0,0 21 0,0 1 15,0-1-15,0 0 0,-21-20 0,21 20 16,0 0-16,0 1 0,0-1 15,0-21-15,0 21 0,0 1 0,0-1 16,0 0-16,0 1 0,0-1 0,0 0 16,0 1-16,0-1 0,0 0 15,0 1-15,0-1 0,0 0 0,0 1 16,0-1-16,0 0 0,0 1 0,0-1 16,0 0-16,0 1 0,0-1 15,0 0-15,0 1 0,0-1 0,0 22 16,0-22-16,0 0 0,0 1 15,0-1-15,0 0 0,0 1 16,0-1-16,0 0 0,0 1 0,0-1 16,0 0-16,-22 1 0,22-1 0,0 21 15,0-20-15,0-1 0,0 0 16,0 22-16,0-22 0,-21 1 0,21-1 16,0 0-16,-21 22 0,21-22 0,0 0 15,0 1-15,0-1 0,-21 22 16,21-22-16,0 0 0,-21 22 0,21-22 15,0 0-15,0 22 0,0-22 0,0 1 16,-21 20-16,21-21 16,0 1-16,-22-1 0,22 0 0,0 1 15,0-1-15,0 0 0,0 22 0,0-22 16,0 1-16,0-1 0,0 0 16,0 1-16,0 20 0,-21-21 0,21 1 15,0-1-15,0 0 0,0 1 0,0-22 16,-21 21-16,21 1 0,0-1 15,0 0-15,0-21 0,0 22 0,0-1 16,0 0-16,0 1 0,0-1 0,0 0 16,0-20-16,0 20 0,0 0 15,0 1-15,0-22 0,0 21 0,0 0 16,0-20-16,0 20 0,0-21 16,0 21-16,-21-20 0,21-1 15,0 21-15,0-21 0,0 0 0,0 22 16,0-22-16,0 0 0,0 0 15,0 0-15,0 22 0,0-22 0,0 0 16,0 0-16,0 0 0,0 22 0,0-22 16,0 0-16,0 0 0,0 0 15,0 1-15,0-1 0,0 0 0,0 0 16,0 0-16,0 0 0,0 1 16,0-1-16,0 0 0,0 0 0,0 0 15,0 0-15,0 1 0,0-1 16,0 0-16,0 0 15,0 0-15,0 0 0,0 1 16,0-1-16,0 0 16,21 0-16,-21 0 0,0 0 15,0 1-15,0-1 16,0 0-16,0 0 0,0 0 16,0 0-16,0 1 15,21-22-15,-21 21 16,0 0-16,0 0 31,0 0-15,0 0-1,0 1 95,21-22-110,-21 21 218,22 0-171,-22 0-15,0 0-1,0 0-16,0 1 1,0-1 0,0 0-1,0 0 1,0 0-16,0 0 16,0 1-1,0-1-15,-22-21 0,22 21 16,0 0-16,0 0 15,-21-21-15,21 21 16,0 1-16,-21-22 16,21 21-16,0 0 15,0 0 1,0 0 0,0 0-1,0 1 1,0-1 15,0 0-31,0 0 16,0 0 15,0 0-15,0 1-1,0-1 1,0 0-1,0 0 1,0 0 0,-21 0-16,21 1 15,-21-22 48,21-22-48,-21 1-15,21 0 16,0 0-16,0 0 16</inkml:trace>
  <inkml:trace contextRef="#ctx0" brushRef="#br0" timeOffset="1811.95">931 1270 0,'-21'0'16,"0"0"0,0 0-16,0 0 15,-1 0-15,1 0 16,-21 0-16,21 0 15,0 21-15,-1-21 0,1 0 0,-21 0 16,21 0-16,0 0 16,-22 0-16,22 0 0,0 0 0,0 0 15,0 0-15,-1 0 0,1 0 16,0 0-16,21 21 0,21-21 31,0 0-15,1 0-16,20 0 0,0 0 0,22 0 15,-22 0-15,22 0 0,-1 0 16,-21 0-16,22 0 0,-1 0 0,1 0 16,21 0-16,-22 0 0,1 0 15,-1 0-15,-21 0 0,22 0 0,-1 0 16,-20 0-16,-1 0 16,0 0-16,1 0 0,-1 0 0,-21 0 15,0 0-15,22 0 0,-43-21 16,21 21-16,0 0 0,0 0 15,-42 0 48,0-21-63,0 21 0,0 0 16,21-21-16</inkml:trace>
  <inkml:trace contextRef="#ctx0" brushRef="#br0" timeOffset="2347.65">1439 1037 0,'0'0'0,"-63"-21"31,42 21-15,21 21 0,0 0-16,0 1 15,21-1-15,0 0 0,0-21 16,0 21-16,0 0 0,1 0 0,20-21 16,-21 22-16,0-1 0,22-21 15,-1 21-15,-21-21 0,21 0 0,-20 0 16,20 0-16,-21 0 0,0 0 15,0 0-15,1 0 0,-1 0 16,0 0-16,0 0 0,0 0 16,-21 21 15,0 0-15,-21-21-16,0 21 0,0 1 15,0-1-15,-1 0 0,-20 0 16,21 0-16,-21 0 0,20 1 0,-20-1 15,0 21-15,-1-21 0,22 0 16,-21 1-16,21 20 0,0-21 0,-1 0 16,1 0-16,0 1 0,0-22 15,21 21-15,-21-21 0,21 21 16,21-42 46,0 21-62</inkml:trace>
  <inkml:trace contextRef="#ctx0" brushRef="#br0" timeOffset="3319.09">3789 804 0,'0'0'0,"0"22"16,0-1-16,0 0 16,21-21 31,0 0-47,0 0 0,0-21 0,1 21 15,-1-21-15,0-1 0,0 22 16,21-21-16,-20 0 0,-1 0 15,0 21-15,0-21 0,0 0 16,-21-1-16,0 1 0,0 0 16,0 0-16,0 0 15,0 0-15,-21-1 0,0 22 16,-21 0-16,20 0 0,1 0 16,-21 0-16,0 0 0,-1 0 0,22 22 15,-21-1-15,-1 0 0,1 0 16,0 0-16,21 0 0,-22 22 0,22-22 15,0 0-15,0 21 16,21-20-16,-21 20 0,21-21 0,0 21 16,0-20-16,21-1 0,0 21 15,0-21-15,0 0 0,0 1 0,22-22 16,-22 21-16,21 0 0,-21 0 16,22-21-16,-1 21 0,-21 0 0,22-21 15,-22 22-15,21-1 0,-21-21 16,0 21-16,1 0 0,-1 0 0,-21 43 31,0-43-31,-21 0 0,-1 0 16,-20 0-16,21-21 0,-21 22 15,-1-22-15,1 21 0,0-21 16,-1 21-16,1-21 0,-22 0 0,22 0 16,0 0-16,-1 0 0,1 0 15,21 0-15,-21-21 0,20 0 0,1-1 16,0 1-16,0 0 0,0 0 15,0 0-15,21 0 0,-22-1 16,22 1-16,0 0 0,0 0 0,0 0 16,0 0-16,22 21 15,-1 0-15,0 0 16,21 0-16,-21 0 0,22-22 16,-22 22-16,21 0 0,1 0 0,-1 0 15,0 0-15</inkml:trace>
  <inkml:trace contextRef="#ctx0" brushRef="#br0" timeOffset="3744.85">4318 1207 0,'21'21'15,"0"-21"1,0 0-16,1 0 0,-1 0 15,0-21-15,0 21 16,0-22-16,0 22 0,1-21 16,-1 0-16,0 21 0,-21-21 0,0 0 15,0 0-15,0-1 16,0 1-16,-21 0 16,0 21-1,-1 0-15,1 0 0,0 0 0,0 0 16,0 21-16,0 0 0,-1-21 15,1 22-15,0-1 0,21 0 0,-21 21 16,0-21-16,21 1 0,-21-1 16,21 0-16,0 0 0,0 0 0,0 0 15,0 1-15,0-1 0,0 0 16,0 0-16,21-21 0,-21 21 16,21-21-16,0 0 0,0 0 15,0 0-15,1 0 0,-1 0 16,0 0-16,0 0 0,0 0 15,0 0-15,1-21 0,20 0 0,-21 21 16,0-21-16,0 0 0</inkml:trace>
  <inkml:trace contextRef="#ctx0" brushRef="#br0" timeOffset="4083.65">5101 529 0,'0'0'0,"0"-21"0,0 0 0,0 0 0,-21 0 16,0 21 0,0 0-16,21 21 15,0 0-15,-22 0 0,22 21 16,0-20-16,0 20 0,0 0 0,0 1 16,-21-1-16,21 21 0,0-20 15,0 20-15,0-20 0,0 20 0,-21-21 16,21 1-16,-21-1 0,21 0 15,0 1-15,0-22 0,0 21 0,-21-21 16,21 1-16,0-1 0,0 0 16,21-42 31,-21 0-32,0-1-15,21 1 0,0 0 16,-21 0-16</inkml:trace>
  <inkml:trace contextRef="#ctx0" brushRef="#br0" timeOffset="4475.43">5122 1164 0,'0'21'15,"21"-21"-15,1 0 16,-1 0-1,0 0-15,0-21 16,0 21-16,-21-21 0,21 0 0,1 21 16,-1-21-16,-21 0 0,21-1 15,-21 1-15,0 0 16,-21 21 15,0 0-31,-1 0 0,22 21 16,0 0-16,-21-21 0,0 22 15,21-1-15,-21 0 0,21 0 16,0 0-16,0 0 0,0 1 16,-21-1-16,21 0 0,0 0 0,0 0 15,0 0-15,0 1 16,21-22 0,0 0-16,0 0 15,0 0-15,1 0 0,-1 0 16,0-22-16,0 1 0,0 21 15,0-21-15</inkml:trace>
  <inkml:trace contextRef="#ctx0" brushRef="#br0" timeOffset="5023.1">5694 1016 0,'0'21'31,"0"0"-15,0 1-16,0-1 0,-21 0 16,21 0-16,0 0 0,0 0 0,0 1 15,0-1-15,0 0 0,0 0 16,0 0-16,0 0 0,0 1 16,0-1-16,0 0 15,-22-21 1,22-21 15,0 0-15,0-1-16,0 1 15,0 0-15,0 0 0,0 0 0,0 0 16,0-1-16,22-20 0,-22 21 16,21 0-16,0 0 0,0-1 0,0-20 15,0 21-15,1 0 0,20 21 16,-21-21-16,0 21 0,0-22 15,1 22-15,-1 0 0,0 0 0,0 22 16,-21-1-16,21 0 0,-21 0 16,21 0-16,-21 22 0,22-22 0,-22 0 15,0 21-15,0-21 0,0 1 16,0-1-16,0 0 0,0 0 0,-22 0 16,22 0-16,-21 1 0,21-1 15,0-42 32,0-1-31,21 1-16,-21 0 0,0 0 15,22 0-15</inkml:trace>
  <inkml:trace contextRef="#ctx0" brushRef="#br0" timeOffset="5295.11">6329 974 0,'0'21'16,"0"0"-16,0 0 15,0 0-15,0 1 16,0-1-16,0 0 0,-21 0 16,21 0-16,0 0 0,0 1 0,0-1 15,0 0-15,0 0 0,0 0 0,0 0 16,0 1-1,0-44 17,0 1-17,0 0-15,0 0 16,0 0-16,21 0 0,-21-1 0</inkml:trace>
  <inkml:trace contextRef="#ctx0" brushRef="#br0" timeOffset="5496">6329 699 0,'0'0'0,"-21"21"15,-1 0 1,22 0-16,0 0 0,0 0 16,0 1-1,22-22-15,-1 0 0,0 0 16,0 0-16,0-22 15,0 22-15,-21-21 0,0 0 16,0 0-16</inkml:trace>
  <inkml:trace contextRef="#ctx0" brushRef="#br0" timeOffset="5634.92">6350 593 0,'-21'0'16,"0"0"0,-1 21-1,1 0-15,21 0 16,0 0-16,0 1 15,0-1-15,0 0 16,0 0-16</inkml:trace>
  <inkml:trace contextRef="#ctx0" brushRef="#br0" timeOffset="7266.83">6625 1016 0,'0'0'0,"0"-21"31,0 0-31,0 42 32,0 0-17,0 0-15,0 0 0,0 1 0,0-1 16,0 21-16,-21-21 0,21 0 15,-21 22-15,21-22 0,0 0 0,0 0 16,0 0-16,0 1 0,0-1 16,0 0-16,0 0 0,21 0 15,0-21-15,0 0 16,0 0-16,1 0 0,20 0 16,-21 0-16,0-21 0,0 21 15,22-21-15,-22 21 0,0-21 0,0 0 16,0-1-16,1 1 0,-1 0 0,0-21 15,0 21-15,-21-1 16,0 1-16,0-21 0,21 21 0,-21 0 16,0-1-16,0 1 0,21 0 0,-21 0 15,0 42 17,0 0-32,0 0 15,-21 1-15,21-1 0,-21 0 0,21 0 16,0 21-16,0-20 0,0-1 15,0 0-15,0 0 0,0 0 0,0 0 16,0 1-16,21-1 16,0-21-16,1 0 0,-1 0 15,0 0-15,0 0 0,0 0 16,22 0-16,-22 0 0,0 0 16,0-21-16,0-1 0,0 22 0,1-21 15,-22 0-15,21 0 0,0 0 16,-21 0-16,21-1 0,-21-20 0,0 21 15,0 0-15,0 0 0,0-1 16,0 1-16,0 0 0,0 42 47,-21 22-47,21-22 0,0 0 16,0 0-16,0 0 0,0 22 15,0-22-15,0 0 0,-21 0 0,21 0 16,0 0-16,0 1 0,0-1 15,0 0-15,0 0 16,0-42 15,0 0-15,0 0-16,0-1 16,0 1-16,0-21 0,0 21 15,0 0-15,21-22 16,-21 22-16,21-21 0,0 21 0,0-22 15,1 22-15,-1 0 0,0 0 0,0 0 16,0-1-16,0 1 0,1 21 16,-1 0-16,0 0 0,0 0 0,0 21 15,0 1-15,1-1 0,-22 0 16,0 0-16,21 0 0,-21 0 0,21 22 16,-21-22-16,0 0 0,0 21 15,0-20-15,21-1 0,-21 0 0,0 0 16,0 0-16,0 0 15,0 1-15,0-1 16,-21-21 15,21-21-31,0-1 16,0 1-16,0 0 16,0 0-16,0 0 0,0-22 15,0 22-15,21 0 0,0-21 0,0 21 16,1-22-16,-1 1 0,21 21 15,0-22-15,-20 22 0,20 0 0,0 0 16,1 21-16,-1 0 0,0 0 16,-21 0-16,22 21 0,-22 0 0,0 0 15,0 1-15,-21 20 0,0-21 16,0 21-16,0-20 0,0 20 16,0-21-16,0 21 0,0-20 0,-21-1 15,0 0-15,21 0 0,-21 0 16,21 0-16,-21-21 0,21 22 0,-22-1 15,22-42 32</inkml:trace>
  <inkml:trace contextRef="#ctx0" brushRef="#br0" timeOffset="8170.9">8932 656 0,'0'0'0,"0"-21"15,-21 21 1,0-21-16</inkml:trace>
  <inkml:trace contextRef="#ctx0" brushRef="#br0" timeOffset="8586.82">8869 741 0,'0'21'0,"0"-42"0,0 84 16,0-20-16,0-1 0,0 0 0,0 1 15,-21 20-15,21-20 0,-22 20 0,22-21 16,0 1-16,0-1 0,-21-21 16,21 22-16,0-22 0,0 0 0,0 0 15,0 0-15,0 0 16,0-42 15,21 0-31,1 0 0,-1 0 16,0 0-16,-21-22 0,21 22 15,0-21-15,0 21 0,1-22 16,-1 1-16,0 0 0,0 20 0,-21-20 16,21 0-16,0 21 0,1-1 15,-1 1-15,0 21 0,0 0 16,-21 21-16,0 22 16,0-22-16,0 0 0,0 21 0,0 1 15,0-22-15,0 21 0,0 1 16,0-22-16,0 21 0,0-21 0,0 0 15,0 1-15,0-1 0,21 0 0,0 0 16,1-21-16,-1 21 16,0-21-16,0 0 0,0 0 15,0 0-15,1 0 0,-1-21 0,0 0 16,21 0-16,-21 0 0,1-1 16,-1 1-16,0-21 0,0 21 0,-21-22 15</inkml:trace>
  <inkml:trace contextRef="#ctx0" brushRef="#br0" timeOffset="8671.77">9546 593 0,'0'21'0,"0"0"0,0 0 16,-21 0 0</inkml:trace>
  <inkml:trace contextRef="#ctx0" brushRef="#br0" timeOffset="8727.74">9631 953 0</inkml:trace>
  <inkml:trace contextRef="#ctx0" brushRef="#br0" timeOffset="8923.64">9821 1185 0,'0'0'16,"0"22"-1,21-22 1,1 0-16,-1 0 16,0 0-16,0 0 0,0 0 0,0-22 15,1 1-15,-1 21 0,-21-21 16,21 21-16,0-21 0,-21 0 0</inkml:trace>
  <inkml:trace contextRef="#ctx0" brushRef="#br0" timeOffset="9082.64">10075 995 0,'0'0'0,"-21"0"16,0 0-1,0 0-15,21 21 0,-21-21 0,-1 21 16,1-21-16,21 21 16,-21-21-16,0 22 0,21-1 15</inkml:trace>
  <inkml:trace contextRef="#ctx0" brushRef="#br0" timeOffset="9288.52">9546 3302 0</inkml:trace>
  <inkml:trace contextRef="#ctx0" brushRef="#br0" timeOffset="9491.41">9504 614 0,'0'21'0,"0"0"0,0 0 16,0 106-1,0-84-15,0-1 0,0 0 16,0 1-16,0 20 0,0-20 16,0-1-16,0 0 0,0 1 0,0-22 15,-21 21-15,21-21 0,0 22 0,0-22 16,-22 0-16,22 0 0,-21-21 16,21 21-16,0-42 46,0 0-46,0 0 0,21 0 0,1-1 16</inkml:trace>
  <inkml:trace contextRef="#ctx0" brushRef="#br0" timeOffset="10835.36">9885 1143 0,'-21'0'0,"21"21"0,-22 0 16,44-21 47,-1 0-63,0 0 0,0 0 15,0-21-15,0 21 0,22-21 0,-22 21 16,0-21-16,0 0 0,0 21 15,1-21-15,-1-1 0,-21 1 16,0 0-16,0 0 0,0 0 16,0 0-16,-21 21 15,-1-22-15,1 22 0,-21 0 16,21 0-16,0 0 0,-22 0 16,22 22-16,-21-22 0,21 21 15,-22 0-15,22 21 0,0-21 16,0 22-16,0-22 0,-1 21 0,1 1 15,21-22-15,0 21 0,0-21 0,0 22 16,0-22-16,0 0 0,0 0 16,21 0-16,1 0 0,-1 1 0,0-22 15,0 0-15,0 21 0,0-21 16,22 0-16,-22 0 0,21 0 0,-21 0 16,22 0-16,-22 0 0,21-21 0,-21-1 15,1 22-15,20-21 0,-21 0 16,0 0-16</inkml:trace>
  <inkml:trace contextRef="#ctx0" brushRef="#br0" timeOffset="11411.03">10604 593 0,'0'0'0,"0"-21"0,-21 21 15,0 0-15,0 0 16,0 21-16,21 0 0,-21 0 0,21 0 16,0 0-16,-22 22 0,22-1 15,0 0-15,0 1 0,0 20 16,0-20-16,0-1 0,0 21 0,-21-20 16,21-1-16,0 0 0,0 1 15,0-22-15,0 21 0,0-21 0,0 1 16,0-1-16,0 0 0,0 0 15,0 0-15,0 0 16,-21-21 0,21-21-1,0 0 1,0 0-16,0 0 0,0 0 16,0-1-16,0 1 0,0 0 15,0 0-15,21 0 0,0 0 0,1-1 16,-1 1-16,0 0 0,0 21 15,21-21-15,-20 21 0,20 0 0,0 0 16,-21 0-16,22 0 0,-22 0 0,21 21 16,-21 0-16,22 0 0,-22 1 15,-21-1-15,0 0 0,0 0 0,0 0 16,0 0-16,0 1 0,-21-1 16,0 0-16,-22 0 0,1 0 0,21 0 15,-22-21-15,1 22 0,0-1 16,21-21-16,-22 0 0,22 0 15,0 0-15,0 21 0,0-21 16,21-21 0,21 0-1,0-1-15,0 1 0,0 21 16,0-21-16</inkml:trace>
  <inkml:trace contextRef="#ctx0" brushRef="#br0" timeOffset="11711.85">11324 656 0,'0'0'0,"0"-21"0,0 0 16,0 42 0,0 0-16,-21 0 15,21 1-15,0-1 0,0 21 16,-21 0-16,21 1 0,-21-1 0,21 22 15,-22-22-15,22 0 0,0 22 16,-21-22-16,21 0 0,-21 1 0,21-22 16,-21 21-16,21-21 0,0 1 0,0-1 15,0 0-15,0 0 0,0 0 16,0 0 0,0-42 15,21 0-31</inkml:trace>
  <inkml:trace contextRef="#ctx0" brushRef="#br0" timeOffset="12099.4">11112 868 0,'0'0'0,"-21"-42"0,-21-85 31,42 105-31,0 1 16,21 0-16,0 0 15,22 21-15,-22-21 0,21 21 0,-21 0 16,22-21-16,-1 21 0,0 0 16,1 0-16,-1 0 0,0 21 0,1-21 15,-1 21-15,0 21 0,1-21 16,-1 22-16,-21-1 0,0 0 0,0 1 16,1-1-16,-22 0 0,0 22 0,0-22 15,0 1-15,0-1 0,-22 0 16,1 1-16,0-1 0,0 0 0,-21-21 15,20 1-15,-20-1 0,21 21 16,-21-42-16,-1 21 0,22 0 0,-21 1 16,21-22-16,-22 0 0,22 21 15,0-21-15,0 0 0,0 0 16,-1 0-16,22-21 31,22 21-15,-1 0-16,-21-22 0,21 1 0,0 21 15,0-21-15</inkml:trace>
  <inkml:trace contextRef="#ctx0" brushRef="#br0" timeOffset="12511.19">11769 1207 0,'21'-22'31,"0"1"-31,0 0 0,0 21 0,0 0 16,1 0-16,-1-21 0,0 21 15,0 0-15,0 0 0,0 21 16,1 0-16,-1 0 0,0 1 0,-21-1 16,0 0-16,21 0 0,-21 21 0,0-20 15,0-1-15,0 0 0,0 0 16,0 0-16,-21 0 0,0 1 15,0-22-15,21 21 0,-22-21 0,1 21 16,0-21 0,0 0-16,21-21 15,0 0-15,0-1 0,0 1 16,0 0-16,0 0 16,21 0-16,0 0 0,-21-22 0,21 22 15,1 0-15,-22 0 0,21 0 16,0-1-16,0 1 0,0 0 0,0 21 15,1-21-15,-1 21 0,0 0 16,0 0-16,0 0 16</inkml:trace>
  <inkml:trace contextRef="#ctx0" brushRef="#br0" timeOffset="12760.04">12425 1080 0,'0'0'0,"21"0"0,-21 21 32,0 0-32,0 0 0,0 0 0,0 0 15,-21 1-15,21-1 0,0 0 16,0 0-16,0 0 0,0 0 16,-21 1-16,21-1 0,0 0 15,0 0-15,0 0 0,0-42 63</inkml:trace>
  <inkml:trace contextRef="#ctx0" brushRef="#br0" timeOffset="12938.94">12382 974 0,'0'0'0,"-21"-21"16,0 21-16,42 0 47,0 0-31,1 0-16,-1 0 15</inkml:trace>
  <inkml:trace contextRef="#ctx0" brushRef="#br0" timeOffset="13303.73">12658 1080 0,'0'0'0,"0"21"0,0 0 16,0 0-16,0 0 0,0 0 0,0 1 15,0-1-15,0 0 0,0 0 16,0 0-16,0 0 0,0 1 0,0-1 16,0 0-16,0 0 0,0 0 15,21 0-15,0-21 32,0 0-17,-21-21-15,0 0 16,0 0-16,21 0 0,-21 0 15,21-1-15,-21 1 0,0 0 16,0 0-16,22 0 0,-22 0 0,21-1 16,0 1-16,-21 0 0,0 0 0,21 0 15,0 21-15,0 0 16,1 0 0</inkml:trace>
  <inkml:trace contextRef="#ctx0" brushRef="#br0" timeOffset="13639.95">12912 1207 0,'21'0'32,"0"0"-32,0 0 0,0 0 15,0-22-15,1 22 16,-22-21-16,21 0 0,0 21 0,-21-21 15,-21 21 17,0 21-17,-1 0-15,1 0 0,0-21 16,0 22-16,21-1 0,0 0 16,-21 0-16,21 0 0,-21 0 0,21 1 15,0-1-15,0 0 16,0 0-16,0 0 15,21-21-15,0 0 0,0 0 0,0 0 16,0 0-16,22 0 0,-22 0 16,0 0-16,0 0 0,22-21 0</inkml:trace>
  <inkml:trace contextRef="#ctx0" brushRef="#br0" timeOffset="14047.72">13271 1207 0,'0'0'0,"0"-43"15,0 22 1,0 0-16,22 0 0,-1 21 16,0 0-16,0-21 0,0 21 15,0 0-15,1 0 0,-1 0 0,0 0 16,0 21-16,0 0 0,-21 0 16,21 0-16,-21 0 0,0 1 15,0-1-15,0 21 0,0-21 0,0 0 16,0 1-16,0-1 0,0 0 15,-21 0-15,21 0 0,-21 0 16,21 1-16,-21-22 0,0 0 0,21 21 16,0-42 15,0-1-31,0 1 16,0 0-16,21 0 0,-21 0 15,21 0-15,0-22 0,-21 22 0,21 0 16,1-21-16,-1 20 0,-21-20 0,21 21 15,0 0-15,0 0 0,0 21 16,-21-22-16,22 1 0,-1 21 16,-21 21 15,0 1-15</inkml:trace>
  <inkml:trace contextRef="#ctx0" brushRef="#br0" timeOffset="15563.65">444 3239 0,'0'0'0,"-21"0"15,0 0-15,0 0 0,0-22 16,0 22-16,-22 0 0,22 0 15,0 0-15,63 0 32,-21 0-17,22 0-15,-1 0 0,22 0 0,-1 0 16,1 0-16,20 0 0,1 0 16,-22 0-16,22 0 0,21 0 15,-21 0-15,20 0 0,-20 0 0,21 0 16,-21 0-16,-1 0 0,1 0 15,-22 0-15,22 0 0,-43-21 16,22 21-16,-22 0 0,1 0 0,-1 0 16,-21 0-16,0 0 0,0-21 15,-21 0 1,-21 0 0,0 0-16,0 21 0,-21 0 0,20-22 15,-20 22-15,21 0 0,-21 0 16,20-21-16,1 21 0,0 0 15,0 0-15,0 0 0,21-21 16,21 21 15,0 0-31,0 0 0,22 0 16,-22 0-16,0 0 0,21 0 0,-21 0 16,1 21-16,-1 0 0,0 1 15,-21-1-15,0 21 0,0-21 0,0 22 16,0-22-16,0 21 0,0 0 15,-21-20-15,21 20 0,-43-21 0,22 0 16,0 22-16,0-22 0,0-21 16,21 21-16,-21 0 0,-1-21 15,22 21-15,0-42 32,0 0-17</inkml:trace>
  <inkml:trace contextRef="#ctx0" brushRef="#br0" timeOffset="16323.74">3577 2900 0,'0'0'0,"21"0"16,0 0-16,1-21 15,-1 0-15,0 21 16,0-22-16,0 22 0,0-21 15,1 21-15,-1-21 0,0 0 16,0 0-16,0 21 0,0-21 0,1-1 16,-1 1-16,-21 0 0,0 0 0,0 0 15,0 0-15,0-1 0,0 1 16,-21 0-16,-1 0 0,-20 0 16,21 21-16,0 0 0,-22 0 15,22 0-15,-21 0 0,0 0 0,-1 0 16,22 0-16,-21 21 0,-1 0 15,22 0-15,-21 0 0,21 1 0,0-1 16,-1 21-16,22-21 0,-21 0 16,21 1-16,0-1 0,0 0 15,0 0-15,21 0 0,1 0 0,-1 1 16,0-22-16,0 21 0,21 0 16,-20 0-16,20 0 0,0 0 0,1-21 15,-1 22-15,0-1 0,1 0 0,-1 0 16,-21 0-16,21 0 0,-20 1 15,-1-1-15,0 0 0,0 0 0,-21 0 16,0 22-16,0-22 0,0 0 16,0 0-16,-21 0 0,0 0 0,-22 1 15,1-1-15,21-21 0,-21 21 0,-1-21 16,1 0-16,0 0 0,-1 0 16,-20 0-16,20 0 0,22-21 15,-21 21-15,0-21 0,20-1 16,-20 1-16,21 0 0,0 0 0,21 0 15,-21-22-15,21 22 0,-22 0 16,22-21-16,0 21 0,0-1 0,0 1 16,0 0-16,0 0 0,22 0 0,-1 21 15,0 0-15,0 0 0,0 0 16,22 0-16,-22 0 0,21 0 0,-21 0 16,22 0-16,-1 0 0,-21 0 15,21 0-15,1 0 0</inkml:trace>
  <inkml:trace contextRef="#ctx0" brushRef="#br0" timeOffset="16695.52">4191 3027 0,'0'0'0,"42"0"31,-21 0-31,1 0 0,-1-21 16,0 21-16,-21-21 0,21 21 0,0-22 15,0 22-15,1-21 0,-22 0 0,21 21 16,0-21-16,-21 0 0,0 0 16,0-1-16,0 1 15,0 0-15,-21 21 0,0 0 16,-1 0-16,1 0 0,0 0 16,0 0-16,0 21 0,0-21 0,-1 21 15,1 1-15,0-1 0,0 21 16,21-21-16,0 0 0,0 22 0,0-22 15,0 0-15,0 21 0,0-20 0,0-1 16,21 0-16,0 0 0,-21 0 16,21 0-16,1-21 0,-22 22 0,21-22 15,0 0-15,0 0 0,0 0 16,0 0-16,1 0 0,-1 0 0,0 0 16,21 0-16,-21-22 0,1 1 15,-1 0-15,21 0 0</inkml:trace>
  <inkml:trace contextRef="#ctx0" brushRef="#br0" timeOffset="17015.34">5122 2350 0,'0'0'0,"0"-43"0,0 22 16,0 0-16,0 0 0,0 0 0,0-1 15,-21 22 1,0 0-16,21 22 0,0-1 15,-21 21-15,21 0 0,-21 1 16,21-1-16,0 0 0,0 22 16,-22-1-16,22 1 0,-21-22 0,21 22 15,0-1-15,-21-20 0,0-1 0,21 0 16,-21 1-16,21-1 0,0 0 16,0-21-16,0 1 0,0 20 0,0-21 15,0 0-15,0 0 16,21-21-1,0 0-15,0-21 16,-21 0-16,21 0 16,1 0-16,-1 0 0</inkml:trace>
  <inkml:trace contextRef="#ctx0" brushRef="#br0" timeOffset="17407.63">5165 3006 0,'0'0'0,"0"21"0,0 0 16,21-21 15,0 0-31,21 0 16,-21-21-16,1 21 0,-1-21 15,0 0-15,0 21 0,0-22 16,0 1-16,1 21 0,-22-21 15,0 0-15,0 0 0,0 0 0,0-1 16,0 1-16,-22 21 16,1 0-16,0 0 15,0 0-15,0 21 0,0 1 0,-1-22 16,1 21-16,0 0 0,0 21 16,0-21-16,21 1 0,0-1 0,0 21 15,0-21-15,0 0 0,0 1 16,0-1-16,0 0 15,21 0-15,0-21 0,0 0 16,22 0-16,-22 0 0,0 0 0,0 0 16,0 0-16,0 0 0,22 0 15,-22-21-15,0 0 0,0 21 0,22-21 16</inkml:trace>
  <inkml:trace contextRef="#ctx0" brushRef="#br0" timeOffset="17883.34">5778 2794 0,'0'0'0,"0"-21"0,22 42 32,-22 0-32,0 0 15,0 1-15,0-1 0,0 0 0,0 0 16,0 0-16,0 0 0,0 1 0,0 20 16,-22-21-16,22 0 0,0 0 15,-21 1-15,21-1 0,0 0 0,0 0 16,-21-21-16,21 21 15,0-42 17,0 0-17,0 0-15,0 0 0,0-1 16,0 1-16,21 0 0,-21-21 0,21 21 16,1-22-16,-1 22 0,0-21 15,0-1-15,21 22 0,-20-21 16,20 21-16,-21 0 0,21-1 0,1 22 15,-22 0-15,21 0 0,-21 0 0,1 0 16,-1 22-16,0 20 0,0-21 16,-21 21-16,0-20 0,21 20 0,-21 0 15,0-21-15,0 22 0,0-22 16,0 0-16,0 0 0,0 0 0,0 1 16,-21-1-16,21 0 0,0 0 15,-21-21 1,21-21 15,21 0-31,-21 0 16,21-1-16,-21 1 0</inkml:trace>
  <inkml:trace contextRef="#ctx0" brushRef="#br0" timeOffset="18115.22">6667 2773 0,'0'42'16,"0"-21"0,0 1-16,0-1 0,-21 0 0,21 0 15,-21 0-15,21 0 0,0 1 16,0-1-16,0 0 0,0 0 0,0 0 16,0 0-16,0 1 0,21-22 46,0 0-46,1 0 0,-22-22 16,21 1-16</inkml:trace>
  <inkml:trace contextRef="#ctx0" brushRef="#br0" timeOffset="18455.03">6773 2477 0,'0'0'0,"-21"0"0,0 0 0,0 0 15,0 0-15,21 21 0,0 0 16,-22-21-16,22 21 0,0 0 16,0 0-1,22-21-15,-1 0 0,0 0 0,0 0 16,0 0-16,0 0 0,1-21 16,-22 0-16,21 21 15,-21-21-15,0 0 0,0 0 16,0-1-16,0 1 0,0 0 15,-21 21-15,-1 0 16,1 0-16,0 0 0,0 0 16,0 0-16,0 21 0,-1 0 15,1 22-15,21-22 0,0 0 0,-21 21 16,21-20-16,0-1 0,0 21 0,0-21 16,0 0-16,0 1 0,0-1 15,0 0-15,21-21 0,0 21 0,1-21 16</inkml:trace>
  <inkml:trace contextRef="#ctx0" brushRef="#br0" timeOffset="18910.77">7154 2773 0,'0'0'15,"0"21"16,0 0-31,0 0 16,0 1-16,0-1 0,0 0 0,-21 21 16,21-21-16,0 1 0,0-1 0,-21 0 15,21 0-15,0 0 0,0 0 16,0 1-16,0-1 0,0 0 16,21 0-16,0-21 15,0 0-15,1 0 16,-1 0-16,0-21 0,0 21 0,0-21 15,0 0-15,1 21 0,-1-22 0,0 1 16,0 0-16,-21 0 0,21 0 16,-21-22-16,21 22 0,-21 0 0,0-21 15,0 21-15,0-1 0,0 1 0,0 0 16,0 0 0,0 42-1,0 0-15,0 0 0,0 1 16,-21-1-16,21 0 15,-21 0-15,21 0 0,0 0 16,0 1-16,0-1 0,0 0 16,21-21-1,0 0-15,1 0 0,20 0 16,-21 0-16</inkml:trace>
  <inkml:trace contextRef="#ctx0" brushRef="#br0" timeOffset="19562.68">7832 2815 0,'0'0'0,"0"-21"0,-22 21 32,1 21-17,0 0-15,0 1 16,21-1-16,0 21 0,0-21 0,-21 0 16,21 1-16,0-1 0,-21-21 0,21 21 15,0 0-15,0 0 0,0 0 16,0 1-16,0-44 47,0 1-32,0 0-15,0 0 0,0 0 16,21 0-16,-21-1 0,21 1 16,0-21-16,0 21 0,0 0 15,1-22-15,-1 22 0,0 0 0,21 0 16,-21 0-16,1-1 0,20 22 15,-21 0-15,0 0 0,0 0 0,1 22 16,-1-1-16,-21 0 0,21 21 16,-21-21-16,0 1 0,0-1 15,0 21-15,0-21 0,0 0 0,0 1 16,0-1-16,-21 0 0,0 0 0,21 0 16,0 0-16,0 1 0,-22-22 0,1 21 15,0-21 1,21-21 15,21-1-31,0 1 16,1 0-16,-1 0 0,0 0 0,21 0 15,-21-22-15,22 22 0,-22-21 0,21 21 16,1-22-16,-1 22 0,0 0 16,-21 0-16,22 21 0,-22 0 0,21 0 15,-21 0-15,1 0 0,-1 21 0,-21 0 16,0 0-16,0 0 0,0 1 15,0 20-15,0-21 0,0 0 0,0 22 16,0-22-16,-21 0 0,-1 21 0,1-21 16,0 1-16,21-1 0,0 0 15,-21 0-15,0 0 0,21 0 16</inkml:trace>
  <inkml:trace contextRef="#ctx0" brushRef="#br0" timeOffset="20055.59">9864 2519 0,'0'0'15,"21"-127"1,-21 106-16,0 0 0,0-1 0,0 1 16,0 42-1,0 1 1,0-1-16,0 21 0,0 0 0,-21 1 16,21-1-16,0 22 0,-22-22 15,22 21-15,-21-20 0,21-1 0,0 0 16,-21 1-16,21-1 0,-21-21 0,21 22 15,0-22-15,0 0 0,0 0 16,0 0-16,0 0 0,0-42 47,0 0-31,0 0-16,0 0 0</inkml:trace>
  <inkml:trace contextRef="#ctx0" brushRef="#br0" timeOffset="20323.63">9504 2942 0,'0'0'0,"-21"21"0,-1 22 31,1-22-31,21 0 0,0 0 0,0 0 0,0 1 16,0-1-16,0 0 0,0 0 16,21-21-16,1 21 0,-1 0 0,21-21 15,-21 22-15,22-22 0,-1 0 16,0 0-16,1 0 0,-1 0 0,21 0 15,-20 0-15,-1 0 0,0-22 0,1 22 16,-1-21-16,0 0 0,-20 21 16,-1-21-16,0 0 0,0 0 0,0-1 15,0 1-15,-21 0 0,0 0 0,0 0 16,0 0-16,0-1 0,0 1 16,0 0-16,0 0 0,0 0 0,-21-22 15,0 22-15,0 0 0</inkml:trace>
  <inkml:trace contextRef="#ctx0" brushRef="#br0" timeOffset="20575.49">9652 2434 0,'21'-21'31,"0"21"-31,22 0 0,-22-21 15,21 21-15,-21-21 0,22 21 0,-1-21 16,0 21-16,1 0 0,-1-22 0,0 22 16,1 0-16,-1 0 15,0 0-15,-21-21 0,1 21 0,-1 0 16,0 0-16,0 0 0,0 0 31,0 0-31</inkml:trace>
  <inkml:trace contextRef="#ctx0" brushRef="#br0" timeOffset="20842.78">10753 2392 0,'0'21'31,"0"0"-31,-22 0 16,22 1-16,0 20 0,-21-21 15,21 21-15,0 1 0,0-1 0,0 0 16,0 1-16,0-1 0,0-21 0,-21 22 16,21-1-16,0-21 0,0 21 15,-21-20-15,21-1 0,0 0 0,0 0 16,0 0-16,0 0 0,0 1 16,0-44 15</inkml:trace>
  <inkml:trace contextRef="#ctx0" brushRef="#br0" timeOffset="21219.56">10668 2604 0,'0'-22'16,"0"44"-16,0-86 0,0 43 0,0 0 15,0 0-15,0-1 0,0 1 0,21 0 16,0 21-16,0-21 0,1 0 0,20 21 15,-21-21-15,21 21 0,1 0 16,-1 0-16,22 0 0,-22 0 0,21 0 16,-20 0-16,20 21 0,-20 0 15,-1 21-15,0-21 0,1 22 16,-1-1-16,-21 0 0,0 1 0,0-1 16,-21 0-16,0 1 0,0-1 0,-21-21 15,0 22-15,-21-1 0,21-21 16,-22 21-16,1-20 0,0-1 0,-1 0 15,1 0-15,-22 0 0,22 0 0,0-21 16,-1 22-16,22-1 0,-21-21 16,21 0-16,0 21 0,-22-21 15,22 0-15,0 0 0,42 0 63,0-21-63,-21 0 0,21 21 0,1-22 15</inkml:trace>
  <inkml:trace contextRef="#ctx0" brushRef="#br0" timeOffset="21624.33">11938 2455 0,'21'-21'0,"-42"42"0,42-63 16,-21 21 0,-21 21-1,0 21-15,21 0 16,-21 0-16,-1 1 0,22-1 16,-21 21-16,0-21 0,0 22 0,21-1 15,-21 0-15,0 1 0,21-22 0,0 21 16,0 0-16,-22-20 0,22 20 15,0-21-15,0 0 0,0 22 16,0-22-16,0 0 0,22 0 0,-1 0 16,0-21-16,0 0 0,0 21 0,0-21 15,22 0-15,-22 0 16,0 0-16,21 0 0,-20 0 0,20 0 16,-21 0-16,0-21 0,0 21 0,22-21 15,-22 21-15,0-21 0,-21 0 0,21 21 16,0-21-16,-21-1 0,0 1 15,0 0-15,0 0 0,0 0 16,0 0-16</inkml:trace>
  <inkml:trace contextRef="#ctx0" brushRef="#br0" timeOffset="21886.7">11790 2731 0,'0'0'0,"0"-22"32,21 22-32,0 0 0,0 0 15,0 0-15,1-21 0,-1 21 16,21 0-16,-21 0 0,22 0 0,-22 0 16,21-21-16,-21 21 0,22 0 0,-22 0 15,0 0-15,21 0 0,-21-21 16,1 21-16,-1 0 15,-21-21-15,0 0 16,0-1 0,0 1-16</inkml:trace>
  <inkml:trace contextRef="#ctx0" brushRef="#br0" timeOffset="22169.57">11811 2307 0,'0'0'0,"21"0"31,0-21-31,0 21 0,22 0 16,-22 0-16,21 0 0,-21 0 0,22-21 15,-1 21-15,0 0 0,1 0 0,-22 0 16,21-21-16,1 21 0,-22 0 15,21 0-15,-21 0 0,0 0 0,1 0 16,-1 0-16,0 0 16,-42 0 15,0 0-31</inkml:trace>
  <inkml:trace contextRef="#ctx0" brushRef="#br0" timeOffset="23187.48">508 5271 0,'0'0'0,"-21"0"0,-22 0 16,22 0-16,-21 0 0,21 0 0,0 0 16,-22 0-16,22 0 0,0 0 15,0 0-15,0 0 0,-1 0 16,44 0-1,-1 0 1,21 0-16,0 0 0,22 0 16,-1 0-16,1 0 0,21 0 15,20 0-15,-20 0 0,21 0 16,0 0-16,0 0 0,21 0 0,-22 0 16,1 0-16,0 0 0,0 0 15,0 0-15,0 0 0,-1 0 0,-20-22 16,0 22-16,-1 0 0,-20 0 15,-1 0-15,1 0 0,-22-21 0,1 21 16,-22 0-16,0 0 0,0 0 16,-21-21-1,-21 21-15,0-21 16,0 21-16,-1-21 0,1 21 0,0-21 16,0 21-16,-21-22 0,20 1 15</inkml:trace>
  <inkml:trace contextRef="#ctx0" brushRef="#br0" timeOffset="23619.23">1968 4890 0,'0'0'0,"-21"0"0,21 21 31,0 0-15,21-21-16,1 21 0,-1-21 15,0 0-15,0 21 0,0-21 16,0 0-16,22 21 0,-22-21 16,21 0-16,1 0 0,-22 22 0,21-22 15,0 0-15,-20 0 0,20 0 16,-21 0-16,21 0 0,-20 0 0,-1 0 16,0 0-16,0 21 15,-21 0-15,0 0 16,-21 0-16,0 0 15,0 1-15,-1-1 0,1 21 0,-21-21 16,0 22-16,-1-1 0,1 0 0,0 1 16,-1-1-16,1 0 15,0 1-15,-1-1 0,1-21 0,0 21 16,-1 1-16,22-22 0,-21 21 16,21-21-16,-1 1 0,1-1 0,0-21 15,21 21-15,21-21 31,0-21-15,1 21-16</inkml:trace>
  <inkml:trace contextRef="#ctx0" brushRef="#br0" timeOffset="25448.02">3873 4678 0,'22'0'94,"-22"-21"-79,21 21-15,0-21 0,0 21 16,-21-22-16,21 22 0,-21-21 16,21 0-16,-21 0 0,22 0 15,-22 0-15,0-1 0,21 1 0,-21 0 16,0 0-16,0 0 0,0 0 16,0-1-16,-21 1 0,-1 0 0,1 21 15,0-21-15,0 21 16,-21 0-16,20 0 0,1 0 0,0 21 15,-21 0-15,21 0 0,-1 1 0,-20-1 16,21 0-16,0 0 0,0 21 16,21-20-16,-22-1 0,22 21 0,-21-21 15,21 0-15,0 1 16,0-1-16,0 0 0,0 21 0,0-21 16,0 1-16,21-1 0,64 63 15,-64-62-15,0-1 16,22 21-16,-22-21 0,0 0 0,21 22 15,-20-22-15,-1 21 0,0-21 0,0 1 16,0-1-16,0 0 0,-21 21 16,22-21-16,-22 1 0,0-1 0,0 0 15,0 0-15,-22 0 0,-20-21 16,21 21-16,-21 1 0,20-1 0,-20-21 16,0 0-16,-1 0 0,-20 0 0,21 0 15,-1 0-15,1 0 16,0 0-16,20-21 0,-20 21 0,21-22 15,0 1-15,0 0 0,-1-21 0,1 21 16,21-1-16,-21-20 0,21 21 16,0 0-16,0-22 0,0 22 0,0 0 15,0 0-15,0 0 0,0 0 16,21 21-16,0 0 0,1 0 0,-1 0 16,0 0-16,21 0 0,-21 0 0,22 0 15,-22 0-15</inkml:trace>
  <inkml:trace contextRef="#ctx0" brushRef="#br0" timeOffset="25843.79">4276 5080 0,'21'0'16,"0"0"-16,-21-21 15,21 0-15,0 21 0,0-21 16,-21-1-16,22 1 0,-1 21 16,0-21-16,-21 0 0,21 0 0,-21 0 15,0-1-15,0 1 0,0 0 16,0 0-16,0 0 0,0 0 16,-21 21-16,0-22 0,0 22 15,-1 0-15,1 0 0,0 22 16,0-1-16,0 0 0,-22 21 0,22-21 15,0 22-15,21-1 0,-21 0 0,0 1 16,0-1-16,21 0 0,0 1 16,0-1-16,0 0 0,0-20 0,0 20 15,0-21-15,0 0 0,21 0 16,0 1-16,21-22 0,-21 0 16,1 0-16,20 0 0,0 0 0,-21 0 15,22-22-15,-1 22 0,0-21 16,1 0-16,-1 0 0,-21-21 15</inkml:trace>
  <inkml:trace contextRef="#ctx0" brushRef="#br0" timeOffset="26155.61">5101 4318 0,'0'0'15,"0"-21"-15,0-43 16,0 43-16,-21 21 0,0 0 0,21 21 15,-21 1-15,21-1 0,0 0 0,-22 21 16,22 1-16,-21-1 0,21 21 16,0-20-16,0 20 0,0 1 15,0-1-15,-21 1 0,21-1 0,-21 1 16,21-1-16,-21 1 0,21-22 16,0 22-16,-21-22 0,21-21 0,-22 21 15,22-20-15,0 20 0,0-21 0,0 0 16,0 0-16,22-21 31,-1-21-31,-21 0 16,21 0-16,0 21 15,0-42-15,-21 20 0,21 1 0,1 0 0</inkml:trace>
  <inkml:trace contextRef="#ctx0" brushRef="#br0" timeOffset="26523.4">5165 5101 0,'0'0'16,"0"21"0,21-21-16,0 0 15,0 0-15,0 0 0,0 0 16,1 0-16,-1-21 16,0 21-16,0-21 0,0 0 0,22 21 15,-22-21-15,0 0 0,0-1 16,0 1-16,0 0 0,-21 0 15,0 0-15,0 0 0,0-1 16,-21 22 0,0 0-16,0 0 0,0 0 15,-22 22-15,22-1 0,0 0 0,0 0 16,0 0-16,0 22 0,21-22 16,-22 0-16,22 21 0,-21-21 0,21 1 15,0 20-15,0-21 0,0 0 0,0 0 16,0 1-16,21-1 15,1-21-15,-1 0 0,0 0 0,0 0 16,0 0-16,0 0 0,1 0 0,20 0 16,-21-21-16,0-1 0,22 22 15,-22-21-15</inkml:trace>
  <inkml:trace contextRef="#ctx0" brushRef="#br0" timeOffset="27035.11">5905 4847 0,'0'21'32,"-21"-21"-32,21 22 0,-21-1 15,21 0-15,0 0 0,0 0 16,0 0-16,0 1 0,0-1 16,0 21-16,0-21 0,0 0 0,0 1 0,0-1 15,0 0-15,0 0 16,0 0-16,0 0 15,-21-21 17,21-21-17,0 0-15,0 0 0,0 0 16,0-22-16,0 22 0,0 0 16,0-21-16,21 21 0,0-22 15,0 22-15,1-21 0,-1-1 16,0 22-16,0-21 0,21 21 0,-20 0 15,20 21-15,0-22 0,-21 22 0,22 0 16,-1 0-16,-21 22 0,22-1 16,-22 0-16,21 0 0,-21 21 0,0-20 15,-21 20-15,0 0 0,0-21 0,0 22 16,0-22-16,0 21 0,0-21 16,-21 1-16,0-1 0,0 0 0,21 0 15,-21 0-15,0 0 0,-1 1 16,1-22-1,21-22 17,21 1-17,-21 0-15,22 0 16,-1 0-16</inkml:trace>
  <inkml:trace contextRef="#ctx0" brushRef="#br0" timeOffset="27286.96">6794 4805 0,'0'0'16,"0"21"-1,0 0-15,-21 0 16,21 22-16,0-22 0,-21 0 16,21 0-16,-21 22 0,0-22 0,21 0 15,0 0-15,0 21 0,-21-20 16,21-1-16,0 0 0,0 0 0,0 0 15,0 0-15,21-21 32,0 0-17,0 0-15,-21-21 0,21 0 0,0 0 16</inkml:trace>
  <inkml:trace contextRef="#ctx0" brushRef="#br0" timeOffset="27654.75">6879 4551 0,'-21'0'16,"42"0"-16,-63-21 0,21 21 0,-1 0 15,1 0-15,21 21 0,-21 0 16,21 0-16,0 0 16,0 1-16,0-1 0,0 0 0,21 0 15,0-21-15,1 0 0,-1 0 16,0 0-16,0 0 0,0 0 15,0 0-15,1 0 0,-1 0 0,0 0 16,0-21-16,0 0 16,-21 0-16,0-1 15,0 1-15,0 0 0,0 0 16,-21 0-16,0 21 0,0 0 16,21-21-16,-21 21 0,-1 0 15,1 0-15,0 0 0,0 21 0,0 0 16,0 0-16,-1 0 0,22 0 15,0 1-15,0-1 0,0 0 0,0 21 16,0-21-16,0 1 0,0-1 16,0 0-16,22 0 0,-1 0 15,0-21-15,0 0 0,0 21 0</inkml:trace>
  <inkml:trace contextRef="#ctx0" brushRef="#br0" timeOffset="28786.44">7281 4784 0,'0'0'0,"0"21"31,-21 0-31,0 0 16,21 0-16,0 1 0,0 20 0,-21-21 16,21 0-16,0 22 0,-21-22 0,21 0 15,0 0-15,0 21 16,0-20-16,0-1 0,0 0 15,21 0-15,0-21 0,0 0 0,0 21 16,0-21-16,1 0 0,-1 0 16,0 0-16,0 0 0,0-21 15,0 21-15,1-21 0,-1 0 0,0 0 16,-21-1-16,21 1 0,-21 0 0,21 0 16,-21-21-16,21 20 0,-21-20 15,0 21-15,0-21 0,0 20 0,0 1 16,0 0-16,0 42 31,0 22-31,0-22 16,0 0-16,0 0 0,0 21 0,0-20 15,0-1-15,0 21 0,0-21 0,0 0 16,0 1-16,0-1 0,22-21 16,-1 21-16,0 0 0,0-21 0,0 0 15,0 0-15,1 0 0,20 0 0,-21 0 16,0 0-16,0 0 0,22-21 0,-22 0 15,0 21-15,0-21 0,-21-1 16,21 1-16,-21 0 0,22 0 0,-22 0 16,21 0-16,-21-22 0,0 22 0,0-21 15,0 21-15,0-1 16,0 1-16,0 42 31,0 1-31,-21-1 0,21 0 16,0 0-16,0 0 0,-22 22 0,22-22 15,-21 0-15,21 21 0,0-21 0,0 1 16,0-1-16,0 0 0,0 0 0,0 0 16,0 0-1,0-42 17,0 0-32,21 0 15,-21 0-15,22 0 0,-1-1 16,0 1-16,0-21 0,-21 21 15,21 0-15,0-22 0,1 22 0,-1-21 16,0 21-16,0-1 0,0 1 16,0 21-16,1-21 0,-1 21 15,0 0-15,-21 21 0,0 0 16,0 1-16,0-1 0,0 0 16,21 0-16,-21 21 0,0-20 0,0-1 15,0 0-15,0 0 0,0 0 0,0 0 16,0 1-16,0-1 0,0 0 15,0 0-15,21-42 47,-21 0-47,0 0 16,21-1-16,1 1 0,-1 0 16,0 0-16,0-21 0,0 20 0,0-20 15,1 0-15,20 21 0,-21-22 16,0 22-16,0 0 0,22 0 0,-22 0 15,0-1-15,0 22 0,0 22 16,-21-1-16,0 0 0,0 0 16,0 0-16,0 22 0,0-1 15,0 0-15,-21-21 0,21 22 0,-21-1 16,21 0-16,0-20 0,0-1 0,0 21 16,0-21-16,21 0 15,0 1-15,1-22 0,-1 0 16,21 0-16,-21 0 0,0 0 0,22 0 15,-22 0-15,21 0 0,-21-22 0,1 1 16,-1 21-16,0-21 0,0 0 16,0 0-16,0 0 0,-21-1 0,0 1 15,0 0-15,0-21 0,0 21 0,0-1 16</inkml:trace>
  <inkml:trace contextRef="#ctx0" brushRef="#br0" timeOffset="29299.58">10181 4614 0,'0'0'0,"0"-21"0,0 0 0,0 0 0,0 0 15,0 0-15,0-22 0,0 22 0,0-21 16,0 21-16,0-1 0,0 1 15,0 0-15,0 0 0,0 42 16,0 0 0,0 22-16,0-1 0,0 0 15,0 1-15,0 20 0,0-21 0,-21 22 16,0-1-16,21 1 0,0-22 16,-21 22-16,-1-1 0,22-20 0,-21-1 15,21 0-15,-21-21 0,21 22 16,0-22-16,0 0 0,0 0 0,0 0 15,0 1-15,0-44 32,0 1-32,21 21 15,-21-21-15,0 0 0,0-21 0,21 20 16,-21 1-16,0-21 0,22 0 16</inkml:trace>
  <inkml:trace contextRef="#ctx0" brushRef="#br0" timeOffset="30051.55">10181 4509 0,'0'0'0,"-21"0"0,21-22 0,-21 22 15,21-21-15,-21 0 16,21 0-16,0 0 15,0 0-15,0-1 0,21 1 16,0 0-16,0 0 0,0 21 16,0-21-16,22 21 0,-1 0 0,-21-21 15,22 21-15,-1 0 0,0 0 0,1 0 16,-1 21-16,0 0 16,1 0-16,-1 21 0,-21-20 0,21 20 15,-20 0-15,-22 1 0,0-1 0,0-21 16,0 21-16,0 1 0,-22-1 15,1 0-15,-21-20 0,0 20 0,-1-21 16,-20 0-16,20 22 0,-20-22 0,21-21 16,-22 21-16,22-21 0,-1 0 15,1 0-15,0 0 0,-1 0 0,22 0 16,0 0-16,0-21 0,21 0 0,0-1 16,0 1-16,0 0 0,0 0 15,0 0-15,0 0 0,21-1 0,0 22 16,0 0-16,1 0 0,-1 0 15,0 0-15,0 22 0,0-1 0,0 0 16,1 0-16,-1 21 0,0-20 16,0 20-16,0 0 0,0-21 0,1 22 15,-1-1-15,0-21 0,0 0 0,21 22 16,-20-22-16,-1 0 0,21 0 16,-21-21-16,22 21 0,-22-21 0,21 0 15,0 0-15,1 0 0,-22 0 0,21 0 16,1 0-16,-22 0 0,0 0 0,21-21 15,-21 0-15,1 21 0,-22-21 16,21 0-16,-21 0 0,21-1 0,-21 1 16,0 0-16,0-21 0,0 21 15,21-1-15,-21-20 0,21 21 16,0 0-16,1-22 0,-22 22 0,21 0 16,0 0-16</inkml:trace>
  <inkml:trace contextRef="#ctx0" brushRef="#br0" timeOffset="30459.64">11917 4403 0,'0'0'16,"21"-21"-16,0-22 16,-21 22-16,0 0 0,0 0 15,-21 0-15,0 21 0,0 0 0,-1 0 16,1 0-16,-21 0 0,21 0 15,-22 0-15,1 21 0,21 0 0,-21 0 16,-1 0-16,1 22 0,0-1 0,-1 0 16,22 1-16,-21-1 0,21 0 15,-22 1-15,22-1 0,21 0 0,0 1 16,0-22-16,0 21 0,0-21 0,21 22 16,0-22-16,1 0 0,-1 0 0,21-21 15,0 21-15,1-21 0,-1 0 16,0 0-16,1 0 0,-1 0 15,22 0-15,-22 0 0,0 0 0,1-21 16,-1 21-16,0-21 0,-21 21 16,22-21-16,-22 21 0,0 0 0,0-21 15,0 21-15,-21-22 16,22 22-16,-22 22 31,-22-1-15,1-21-16</inkml:trace>
  <inkml:trace contextRef="#ctx0" brushRef="#br0" timeOffset="31643.64">847 7070 0,'-22'0'0,"1"0"16,0 0-16,0 0 16,0 0-16,0 0 0,-1 0 0,1 0 15,0 0-15,0 0 0,0 0 16,0 0-16,-1 0 0,1 0 0,0 0 16,0 0-1,0 0-15,63 0 47,-21 0-47,0 21 0,22-21 16,-1 0-16,0 0 0,22 0 0,-1 0 15,1 0-15,-1 0 0,22 0 16,0 0-16,-1 0 0,1 0 0,0 0 16,-1-21-16,-20 21 0,21 0 15,-1-21-15,-20-1 0,-1 22 0,22-21 16,-22 21-16,1 0 0,-22-21 15,22 21-15,-22 0 0,22-21 0,-22 21 16,0 0-16,1-21 0,-1 21 0,0-21 16,-21 21-16,1 0 15,-1 0-15,0 0 0,0-22 0,-21 1 47,-21 21-47,0 0 16,0 0-16,-1 0 15,1 0-15,0 0 16,0 0 0,0 0-1,21-21-15</inkml:trace>
  <inkml:trace contextRef="#ctx0" brushRef="#br0" timeOffset="32159.34">2117 6668 0,'-43'-22'16,"43"44"15,0-1-31,21-21 0,1 21 15,-1 0-15,21 0 16,0 0-16,-20 1 0,20-1 0,21 0 16,-20 0-16,-1-21 0,0 21 15,22-21-15,-22 0 0,22 21 0,-22-21 16,22 0-16,-22 0 0,0 0 0,1 0 16,-1 0-16,0 0 0,-21 0 15,1 0-15,-1 0 0,0 0 0,0 0 16,-21-21-1,-21 21-15,0 0 16,0 0-16,-1 0 0,-20 21 16,21 1-16,-21-22 0,-1 21 0,1 0 15,-22 0-15,22 21 0,0-20 16,-22 20-16,22 0 0,-22 1 0,22-1 16,-21 21-16,20-20 0,-20-1 15,20 22-15,1-22 0,0 0 0,21-21 16,-1 22-16,1-22 0,21 0 15,0 0-15,0 0 0,0 1 0,0-1 16,21-21 15,1 0-31,-1-21 0,0-1 16</inkml:trace>
  <inkml:trace contextRef="#ctx0" brushRef="#br0" timeOffset="33279.55">4403 6371 0,'0'0'15,"21"-21"-15,-21 0 0,21 0 0,-21 0 0,21-1 16,-21 1-16,0 0 15,0 0-15,-21 21 16,0 0-16,0 0 0,-1 0 16,1 21-16,0 21 0,0 1 15,0 20-15,0 1 0,-1-1 0,1 1 16,0-1-16,21 1 0,-21-1 16,0 1-16,0-22 0,-1 22 15,22-22-15,-21 0 0,21 1 0,-21-22 16,21 21-16,0-21 0,0 0 15,21-42 17,0 0-32,-21 0 0,22 0 0,-1 0 15,-21-22-15,21 22 0,0-21 0</inkml:trace>
  <inkml:trace contextRef="#ctx0" brushRef="#br0" timeOffset="33523.41">4551 6181 0,'0'0'0,"21"-21"0,-21-1 0,21 22 16,-21 22-16,0-1 16,21 21-16,-21-21 0,0 43 0,0-22 15,0 22-15,0-1 0,0 1 0,0-1 16,0 1-16,0-1 0,0 1 16,0-22-16,0 0 0,0 1 0,21 84 31,-21-106-31,0 0 0,0 0 0,0 0 15,0-42 17,-21 21-32,0-21 0,0 0 15,0 0-15</inkml:trace>
  <inkml:trace contextRef="#ctx0" brushRef="#br0" timeOffset="33927.18">4170 6858 0,'0'0'16,"21"0"-1,0 0 1,21 0-16,1 0 0,-22 0 0,42 0 16,-20 0-16,-1 0 0,22 0 15,-1-21-15,1 21 0,-22-21 16,21 0-16,1-1 0,-1 1 0,1 0 16,-22 0-16,22 0 0,-22 0 0,0-1 15,1 1-15,-22 0 0,0 0 16,0 0-16,0 0 0,-21-1 15,0 1-15,0 0 0,0 42 32,0 0-32,0 1 15,-21-1-15,21 21 0,0 0 0,0 1 16,0-1-16,0 0 0,0 1 0,0-1 16,-21 22-16,21-22 0,-21 21 15,21-20-15,-21-1 0,21 22 16,0-22-16,-21 0 0,21 1 0,-22-22 15,22 21-15,0-21 0,-21 0 0,21 1 16,0-1-16,0-42 31,21-1-31,-21 1 16,22 0-16,-22 0 0,0-21 0,0 20 16,0-20-16</inkml:trace>
  <inkml:trace contextRef="#ctx0" brushRef="#br0" timeOffset="34219.01">5165 6668 0,'0'0'0,"21"-43"0,-21 22 16,21 0-16,0 0 0,-21 0 0,21-1 15,0 1-15,22 0 0,-22 0 0,21 0 16,-21 21-16,22 0 0,-1-21 16,0 21-16,1 0 0,-1 0 0,0 21 15,-20-21-15,20 21 0,-21 0 0,-21 0 16,0 22-16,0-22 0,0 0 15,-42 21-15,21-21 0,-1 1 0,-20-1 16,0 0-16,-1 0 0,1 0 16,0 0-16,21 1 0,-22-1 0,22-21 15,0 0-15,0 21 0,42-21 47,0 0-47,0 0 0,0-21 0,1 21 16,20-21-16,-21 21 0,21-22 15</inkml:trace>
  <inkml:trace contextRef="#ctx0" brushRef="#br0" timeOffset="34482.86">6011 6498 0,'0'0'0,"21"0"0,-21 21 31,0 1-31,0-1 0,0 0 0,0 21 16,0-21-16,0 22 0,0-1 15,0 0-15,0 1 0,0-1 16,-21 22-16,0-22 0,21 0 0,-21 1 16,0 20-16,21-21 0,-21 1 0,-1-1 15,22 0-15,-21 1 0,21-22 16,0 0-16,0 0 0,0 0 0,0 1 16,0-1-16,0-42 31,0-1-31,0 1 15,0 0-15,0-21 0,0 21 0</inkml:trace>
  <inkml:trace contextRef="#ctx0" brushRef="#br0" timeOffset="34767.69">5905 6773 0,'0'0'0,"0"-42"0,22 0 16,-22-1-16,0 22 0,21-21 15,0 21-15,-21-22 0,21 22 0,0 0 16,0 0-16,1 0 0,-1 21 15,21-21-15,-21 21 0,22 0 0,-22 0 16,21 0-16,-21 0 0,22 21 0,-22 0 16,0 0-16,0 21 0,-21-20 15,21 20-15,-21-21 0,0 21 0,0-20 16,-42 20-16,21-21 0,0 21 16,-22-20-16,22-1 0,-21 0 15,21 0-15,-22 0 0,22-21 0,-21 21 16,21-21-16,-1 0 0,22-21 31,22 0-15,-1 0-16,0 21 0,0-21 0,21 0 15</inkml:trace>
  <inkml:trace contextRef="#ctx0" brushRef="#br0" timeOffset="34995.62">6879 6477 0,'-21'64'16,"0"-22"-16,21-21 15,0 0-15,0 22 0,-21-22 0,21 0 16,-22 21-16,22-21 0,0 1 0,0-1 16,0 0-16,0 0 0,0 0 15,22-42 16,-1 0-15,-21 0-16</inkml:trace>
  <inkml:trace contextRef="#ctx0" brushRef="#br0" timeOffset="35307.44">6879 6265 0,'-63'0'31,"63"22"-31,0-1 16,0 0-16,21-21 16,0 0-16,0 0 15,0 0-15,0 0 0,1 0 0,-1 0 16,-21-21-16,21 21 0,0-21 16,0 21-16,-21-22 0,0 1 15,0 0-15,0 0 0,0 0 16,0 0-16,-21 21 15,0 0-15,0 0 0,0 0 0,-1 0 16,1 21-16,0-21 0,21 21 16,-21 0-16,21 0 0,0 0 15,0 1-15,0 20 0,0-21 0,0 0 16,0 22-16,21-22 0,0 0 0,0 0 16,1 0-16</inkml:trace>
  <inkml:trace contextRef="#ctx0" brushRef="#br0" timeOffset="36382.82">7429 6435 0,'0'0'16,"-21"0"0,21 21-1,0 0-15,0 0 0,-21 0 0,21 1 16,0-1-16,-21 21 0,21-21 15,0 0-15,0 22 0,0-22 0,0 0 16,0 0-16,0 0 0,0 1 16,21-1-16,0-21 0,0 0 15,1 0-15,-1 0 0,0 0 16,0 0-16,0 0 0,0 0 0,1 0 16,20-21-16,-21-1 0,0 1 15,0 21-15,1-42 0,-1 21 0,0 0 16,0-22-16,-21 22 0,21-21 0,-21-1 15,0 22-15,0-21 0,0 21 16,0 0-16,0-1 0,0 1 0,0 0 16,0 42-1,0 0-15,0 1 16,0 20-16,0-21 0,0 21 0,0-20 16,0 20-16,0-21 0,0 21 0,0-20 15,0-1-15,0 0 0,21 0 16,1 0-16,-1 0 0,21-21 0,-21 0 15,22 0-15,-22 0 0,21 0 0,-21 0 16,22 0-16,-22 0 0,21 0 16,-21-21-16,22 0 0,-22 0 0,0 0 15,0 0-15,-21-1 0,21 1 16,-21-21-16,0 21 0,0-22 0,0 1 16,21 21-16,-21 0 0,0 0 0,0-1 15,0 44 1,-21-1-1,21 0-15,-21 0 0,21 21 0,0-20 16,0 20-16,-21-21 0,21 21 0,0-20 16,-21-1-16,21 21 0,0-21 15,0 0-15,0 1 0,0-1 16,0 0-16,21-21 16,0 0-1,-21-21-15,21 21 16,0-21-16,-21-1 0,0 1 0,22 0 15,-1-21-15,0 21 0,-21-22 0,0 22 16,21-21-16,0-1 16,-21 22-16,21-21 0,-21 21 0,22-22 15,-22 22-15,21 0 0,0 0 0,0 21 16,0 0-16,0 21 16,1-21-16,-22 42 15,21-20-15,-21-1 0,0 21 0,21-21 16,-21 0-16,0 22 0,0-22 15,0 0-15,0 0 0,0 22 0,0-22 16,0 0-16,0 0 16,0-42 15,0 0-31,0 0 16,21-1-16,-21 1 0,21 0 15,0-21-15,-21-1 0,22 1 0,-1 0 16,21-1-16,-21 1 0,22 21 0,-22-21 15,21 20-15,0 1 0,1 0 16,-22 0-16,21 21 0,-21 0 0,1 21 16,20 0-16,-21 0 0,0 22 0,-21-1 15,21 0-15,1 1 0,-1-1 16,-21 0-16,0 22 0,0-22 0,0-21 16,0 22-16,0-1 0,0-21 0,0 0 15,0 1-15,0-1 0,0 0 16,-21-21 15,-1 0-15,22-21-16,-21 21 0</inkml:trace>
  <inkml:trace contextRef="#ctx0" brushRef="#br0" timeOffset="37299.55">741 8509 0,'0'0'0,"-21"0"0,-22 0 0,22 0 0,0 21 15,0-21-15,21 21 16,21-21-16,0 0 15,43 0-15,-22 0 0,21 0 0,22 0 16,0 0-16,21 0 0,-1 0 16,1 0-16,0 0 0,0 0 0,0-21 15,0 0-15,-22 21 0,22-21 0,0 21 16,-21-21-16,20 21 0,-20-21 16,0 21-16,-1-22 0,-20 22 0,-1 0 15,1-21-15,-22 21 0,-21 0 16,1-21-16,-1 21 0,-21-21 15,-21 21-15,-22 0 16,22-21-16,-21 21 0,-1 0 16,-20 0-16,21-21 0,-22 21 15,22 0-15,-22 0 0,22 0 16,0 0-16,-1 0 0,1 0 0,21 0 16,0 0-16,-1 0 0,1 0 15,42 0 1,1 0-16,-1-22 0,21 22 15,-21 0-15,22 0 0,-1 0 16,0-21-16,1 21 0,-1 0 0,0 0 16,1 0-16,-1 0 0,0 0 15,-21 0-15,1 0 0,-1 21 16,0 1-16,-21-1 0,0 0 0,0 0 16,0 21-16,-21 1 0,21-22 15,-43 21-15,22 1 0,0-1 0,-21-21 16,21 21-16,-22 1 0,22-22 15,-21 21-15,21-21 0,-22 22 0,22-22 16,0 0-16,0 0 0,-22 0 16,43 1-16,-21-22 0,21 21 0,21-21 15,1 0 1,-1 0-16,21-21 0,-21-1 16</inkml:trace>
  <inkml:trace contextRef="#ctx0" brushRef="#br0" timeOffset="38543.47">4106 8086 0,'0'-21'31,"0"-1"0,21 22 1,-21-21-32,22 21 47,-22-21 78,0 0-125,0 0 0,0 0 15,0-1-15,0 1 0,0 0 16,0 0-16,0 0 15,0 0-15,-22 21 16,22 42 0,0-21-16,0 21 0,0 22 15,0-1-15,0 1 0,0-1 0,0 22 16,0-21-16,0-1 0,0 1 16,0-1-16,0-21 0,0 1 0,0 20 15,0-42-15,0 22 0,0-1 0,-21-21 16,21 0-16,0 1 0,0-1 15,0-42 17,0-1-32,0 1 15,0 0-15,0 0 0,0 0 0,0-22 16,0 22-16,-21-21 0,21 21 0</inkml:trace>
  <inkml:trace contextRef="#ctx0" brushRef="#br0" timeOffset="38980.79">4043 8170 0,'0'-42'0,"0"84"0,0-147 15,0 62-15,0 1 0,21 0 0,0-1 16,21 1-16,-20 0 0,20 20 0,-21-20 16,21 21-16,22 0 0,-22 21 15,22-21-15,-22 21 0,22 0 0,-22 0 16,21 21-16,-20 0 0,-1 0 16,0 21-16,-20 1 0,-1-1 15,-21 0-15,0 1 0,0 20 0,-21-20 16,-22-1-16,22 21 0,-42-20 0,20-1 15,1-21-15,-22 22 0,22-1 16,0-21-16,-1 0 0,1 0 0,0-21 16,21 0-16,-1 22 0,1-22 0,0 0 15,0 0-15,21-22 16,0 1-16,0 0 0,0 0 16,0 0-16,0 0 15,21 21-15,0 0 16,0 21-16,-21 0 0,22 0 15,-1 0-15,0 22 0,0-22 0,0 21 16,0 0-16,1-20 0,-22 20 16,21 0-16,0-21 0,0 22 0,0-22 15,0 0-15,1 21 0,-1-20 0,0-22 16,0 21-16,0 0 0,0-21 16,1 0-16,-1 0 0,0 0 0,0 0 15,21 0-15,-20-21 0,-1 0 0,0 21 16,0-22-16,21 1 0,-20 0 15,-1 0-15,-21 0 0</inkml:trace>
  <inkml:trace contextRef="#ctx0" brushRef="#br0" timeOffset="39618.42">5016 8530 0,'22'0'31,"-1"0"-15,0 0-1,0 0-15,0 0 16,0-21-16,-21 0 0,22 21 16,-1-21-16,-21 0 0,0-1 15,0 1-15,0 0 0,0 0 16,0 0 0,-21 21-16,-1 0 15,1 0-15,21 21 0,-21 0 0,0 0 16,0 0-16,0 1 0,21-1 0,-22 21 15,1-21-15,21 22 0,0-22 16,-21 0-16,21 0 0,0 21 0,0-20 16,0-1-16,0 0 0,0 0 0,21-21 15,0 21-15,1-21 0,-1 0 16,0 0-16,21 0 0,-21 0 0,22-21 16,-1 0-16,-21 21 0,22-21 0,-1 0 15,0-1-15,1 1 0,-1 0 16,0 0-16,1 0 0,-22-22 0,21 22 15,-21 0-15,0 0 0,-21 0 16,0 0-16,0-1 0,0 1 16,-63 42 15,63 1-31,-21-1 0,21 0 0,0 0 16,0 0-16,0 0 15,0 1-15,21-1 0,0 0 0,-21 0 16,21-21-16,0 21 0,1 0 0,-1 1 15,0-22-15,0 21 0,0 0 0,-21 0 16,0 0 0,-21-21-1,0 0-15,0 21 0,0-21 0,-22 0 16,22 0-16,-21 0 0,21 0 16,-1 0-16,-20 0 0,21 0 0,0-21 15,21 0-15,0 0 16,0 0-16,0 0 0,21-1 15,0 1-15,0 0 0,0 0 16,22-21-16</inkml:trace>
  <inkml:trace contextRef="#ctx0" brushRef="#br0" timeOffset="39876.28">6181 7959 0,'0'0'0,"21"-21"0,-21-1 15,0 44 1,-21 20-1,21-21-15,-22 21 0,1 1 16,21-1-16,0 22 0,-21-22 0,0 0 16,0 22-16,21-22 0,-21 22 0,-1-22 15,22 0-15,0 1 0,-21-1 16,21-21-16,-21 21 0,21-20 0,0 20 16,0-21-16,0 0 0,0 0 0,21 1 15,0-22-15,1 0 16,-1 0-16,0 0 0,0-22 15,0 1-15,0 0 16,-21 0-16,22 0 0,-22 0 0,0-1 16</inkml:trace>
  <inkml:trace contextRef="#ctx0" brushRef="#br0" timeOffset="40044.18">5905 8467 0,'0'0'0,"-21"0"0,0 0 0,42 0 31,0 0-15,1-21-16,-1 21 0,21 0 16,-21 0-16,22-22 0,-22 22 0,21 0 15,0-21-15,-20 0 0,20 21 16,-21-21-16,21 21 0,1-21 0</inkml:trace>
  <inkml:trace contextRef="#ctx0" brushRef="#br0" timeOffset="40751.8">7472 7874 0,'0'-42'15,"0"84"-15,0-105 0,-21 41 0,21 1 16,-22 0-16,1 0 0,0 21 15,0 0-15,0 0 16,0 21-16,21 0 0,-22 0 0,22 22 16,-21 20-16,0-20 0,21 20 0,-21 1 15,0-1-15,21 1 0,-21-1 16,-1 1-16,1-1 0,0-21 0,21 22 16,-21-22-16,0-21 0,21 22 0,-21-1 15,21-21-15,0 0 0,0 1 16,0-1-16,0-42 31,21-1-31,0 1 0,-21 0 16,21-21-16,0 21 0,0-22 15,1 1-15,-1 0 0,0-22 0,0 1 16,0-1-16,0 1 0,-21-1 0,22 1 16,-1-1-16,0 1 0,0-1 15,0 22-15,0-1 0,1 1 0,-1 21 16,-21 0-16,21 21 0,0 0 0,0 21 15,0 0-15,-21 21 0,22 1 16,-22 20-16,21 1 0,-21-1 0,0 1 16,0-1-16,0 1 0,0-1 0,0 1 15,0-22-15,0 22 16,0-22-16,0 0 0,0-21 0,0 22 16,0-22-16,0 0 0,0 0 0,0 0 15,0 1-15,0-44 31,0 1-31,-21 0 16,-22 0-16,22 21 0,0-21 16</inkml:trace>
  <inkml:trace contextRef="#ctx0" brushRef="#br0" timeOffset="40911.71">7154 8467 0,'0'0'0,"-21"0"0,42 0 31,0 0-16,1 0-15,-1 0 0,0 0 0,0 0 16,21 0-16,1 0 0,-22-21 0,21 21 16,1 0-16,-1-22 0,0 1 15,1 21-15,-1-21 0,0 21 0,-21 0 16,22 0-16</inkml:trace>
  <inkml:trace contextRef="#ctx0" brushRef="#br0" timeOffset="42524.08">7789 8615 0,'0'0'0,"0"21"0,0 0 16,21-21 15,1-21-31,20 0 0,-21 21 16,0-21-16,22 0 0,-1-1 0,-21 1 15,21-21-15,1 21 0,-22-22 16,21 22-16,1-21 0,-22 0 0,0-1 15,0 22-15,0-21 0,-21 21 0,0-22 16,0 22-16,0 0 0,-21 21 16,0 0-1,0 0-15,0 21 0,-1 0 0,1 22 16,0-22-16,0 0 0,21 21 0,0-21 16,0 22-16,0-22 0,0 21 15,0-21-15,21 1 0,0-1 0,0 0 16,1 0-16,-1 0 0,-21 0 0,21-21 15,0 22-15,0-1 0,0-21 16,-21 21 0,-21-21-1,0 0-15,0-21 0,0 0 16,0 21-16,-1-22 0,1 22 16,0-21-16,0 0 0,0 21 0,0 0 15,-1-21-15,1 21 0,21 21 31,0 0-31,0 0 16,0 1-16,0-1 0,21 0 16,-21 0-16,22-21 0,-1 21 0,0-21 15,0 0-15,0 0 0,22 0 16,-22 0-16,0 0 0,21 0 0,-21 0 16,22 0-16,-22-21 0,21 21 0,1-21 15,-1 0-15,0 0 0,1-1 0,-1 1 16,0 0-16,1 0 15,-22-21-15,21 20 0,-21-20 0,0 21 16,1-21-16,-22 20 0,21-20 0,-21 21 0,0 0 16,0 0-16,0-1 0,-21 22 15,-1 0-15,1 0 16,0 22-16,0-1 0,0 0 0,21 21 16,0-21-16,0 1 0,0 20 15,0-21-15,0 21 0,0-20 0,0-1 16,0 0-16,0 0 0,0 0 0,0 0 15,21-21-15,-21 22 0,21-22 0,-21 21 16,-21-21 15,0 0-31,0 0 0,-1 0 16,1 0-16,0-21 0,0 21 16,0 0-16,0-22 0,-1 22 15,22 22 16,0-1-31,0 0 16,22-21-16,-1 21 0,0-21 0,0 0 16,0 0-16,22 0 0,-22 0 0,0 0 15,21 0-15,-21 0 0,1 0 0,20 0 16,0 0-16,-21-21 0,22 21 16,-22-21-16,21 21 0,-21-21 0,1-1 15,20 1-15,-21 0 0,-21 0 0,21 0 16,-21 0-16,21-22 0,-21 22 0,0-21 15,0 21-15,0-22 16,0 22-16,0 0 0,0 0 0,-21 21 31,0 21-31,21 0 16,0 0-16,0 22 0,0-22 0,-21 0 16,21 21-16,0-21 0,0 1 0,0 20 15,0-21-15,0 0 0,0 0 0,21-21 16,-21 22-16,21-22 0,0 0 15,1 21-15,-1-21 0,0 0 0,0 0 16,0 0-16,0 0 0,1-21 0,-1 21 16,0-22-16,0 22 0,0-21 0,0 0 15,-21 0-15,22 0 16,-1 0-16,-21-1 0,21 1 0,-21 0 16,0-21-16,0 21 0,0-1 0,0 1 15,0 42 16,0 1-31,0-1 0,0 0 0,0 0 16,0 0-16,0 0 0,0 22 16,0-22-16,0 0 0,0 0 0,21 0 15,0 1-15,0-1 0,1 0 16,-1-21-16,0 0 0,0 0 16,0 0-16,0 0 0,1 0 15,-1-21-15,0 21 0,-21-21 16,0-1-16,21 22 0,0-21 0,-21-21 15,21 21-15,-21 0 0,22-1 0,-1-20 16,0 0-16,0 21 0,0-22 16,22 22-16,-22 0 0,21 0 0,-21 0 15,64-1-15,-64 22 0,0 0 16,22 0-16,-22 22 0,0-1 16,0 0-16,0 0 0,0 0 15,-21 0-15,0 1 0,0-1 0,0 21 16,0-21-16,0 0 0,-21 1 0,0-1 0,21 0 15,-21-21-15,0 21 16,0-21-16,-1 0 0,1 0 0,0 0 16,21-21-1,0 0 1,0 0-16,0-1 16,21 1-16,0 0 0,1 0 0,-1-21 15,0 20-15,-21-20 0,21 21 0,0-21 16,0 20-16,1 1 0,-1 0 0,0 0 15,0 0-15,0 21 16,0 0-16,1 0 0,-1 0 0,0 0 16,0 21-16,-21 0 15,0 0-15</inkml:trace>
  <inkml:trace contextRef="#ctx0" brushRef="#br0" timeOffset="42834.93">10604 8382 0,'22'0'0,"-44"0"0,65 0 0,-22 21 15,0-21-15,0 0 16,0 0-16,1 0 0,-1 0 0,21-21 16,-21 21-16,0-21 0,22 0 0,-22 21 15,0-21-15,21-1 0,-20 1 0,-1 21 16,-21-21-16,0 0 16,0 0-16,0 0 0,0-1 15,-21 22-15,-1 0 0,-20 0 16,21 0-16,0 0 0,0 22 0,-1-1 15,1 0-15,-21 0 0,42 0 16,-21 0-16,0 1 0,21-1 0,-22 0 16,22 21-16,0-21 0,0 1 0,0-1 15,0 0-15,22 0 16,-1-21-16,0 0 0,0 21 0,21-21 16,-20 0-16,20 0 0,0 0 0,-21 0 15,22 0-15,-1 0 0,22 0 0,-22 0 16,0-21-16</inkml:trace>
  <inkml:trace contextRef="#ctx0" brushRef="#br0" timeOffset="43379.68">11705 8213 0,'0'0'0,"0"-21"0,0-22 0,0 22 16,0 0-16,0 0 0,0 0 16,-21 21-16,0 0 15,0 0-15,-1 21 0,-20-21 16,21 21-16,0 0 0,0 21 15,-1-20-15,-20-1 0,21 21 0,0-21 16,0 0-16,-1 22 0,22-22 0,0 0 16,0 0-16,0 0 0,0 1 15,0-1-15,0 0 0,22 0 16,-1-21-16,0 0 16,0 0-16,0 0 0,0 0 0,1 0 15,-1 0-15,0-21 0,0 21 0,0-21 16,0 0-16,-21-1 0,22 1 15,-1 0-15,0-21 0,-21-1 0,21 1 16,0 0-16,-21-1 0,21-20 0,1-1 16,-22 1-16,21-1 0,0 1 0,0-1 15,0 1-15,0 21 0,-21-22 16,22 22-16,-22-1 0,21 22 16,-21 0-16,0 0 0,0 42 15,-21 0 1,-1 0-16,1 22 0,0-1 0,0 0 15,0 22-15,21-1 0,-21-20 0,21 20 16,-22 1-16,22-1 0,0 1 16,0-1-16,0-20 0,0 20 0,0-21 15,0 1-15,0-22 0,22 21 0,-1-21 16,0 1-16,0-1 0,0 0 0,0-21 16,1 0-16,20 0 0,-21 0 15,21 0-15,1 0 0,-1 0 0,-21 0 16,22 0-16,-1 0 0,0-21 15,1 0-15,-22-1 0,21 1 0,0 0 16,-20 0-16,-1 0 0,0 0 16</inkml:trace>
  <inkml:trace contextRef="#ctx0" brushRef="#br0" timeOffset="44275.26">1122 10202 0,'0'0'0,"-21"0"0,-22 0 16,22 0-16,0 0 0,21 22 15,21-22 1,21 0-16,-20 0 0,41 0 0,1 0 16,-1 0-16,22 0 0,-1 21 15,1-21-15,0 0 0,-1 0 0,1 0 16,21 0-16,0 0 0,0 0 15,-1-21-15,1 21 0,21-22 16,-21 22-16,-21-21 0,21 21 0,-22-21 0,1 21 16,-22-21-16,-20 21 0,-1-21 15,0 21-15,-20 0 0,-22-21 16,-22-1 0,1 22-16,-21 0 0,0-21 15,20 21-15,-20 0 0,0 0 0,-1 0 16,22 0-16,0 0 0,0-21 15,0 21-15,42 0 16,0 0-16,0 0 16,0 0-16,1 0 0,20 0 15,-21 0-15,21 0 0,-20 21 0,20 0 16,-21 1-16,0-1 0,0 0 16,1 0-16,-22 0 0,0 0 15,0 22-15,0-22 0,0 21 0,-22-21 16,1 22-16,0-22 0,0 0 15,-21 21-15,20-20 0,1-1 0,0 0 16,0 0-16,0 0 0,0-21 0,21 21 16</inkml:trace>
  <inkml:trace contextRef="#ctx0" brushRef="#br0" timeOffset="45127.2">5016 9864 0,'0'0'0,"22"-21"0,-22-1 15,0 1-15,0 0 0,0 0 0,0 0 16,0 0-16,0-1 0,0 1 16,-22-21-16,1 21 0,21 0 0,-21-1 15,0 22-15,0-21 0,0 21 16,-1 0-16,1 0 0,0 0 0,0 21 15,0-21-15,0 43 0,-1-22 0,-20 21 16,21 22-16,0-22 0,0 22 16,-1-1-16,1 1 0,0-1 0,0 1 15,0-1-15,0 1 0,-1-1 0,22 1 16,-21-1-16,21 1 16,0-22-16,0 0 0,21 1 0,1-22 15,-1 21-15,21-21 0,0-21 0,-20 21 16,41-21-16,-21 0 0,1 0 15,20 0-15,-20-21 0,20 21 0,-21-21 16,1 0-16,20 0 0,-20-22 0,20 22 16,-21-21-16,1 0 0,-1-1 0,0 1 15,1 0-15,-1-22 0,-21 22 16,0-1-16,1-20 0,-22 21 0,0-22 16,0 1-16,0-1 0,-22 1 0,1-1 15,-21 22-15,0-22 0,20 22 16,-41 0-16,21 20 0,-1 1 0,1 0 15,0 0-15,-22 21 0,22 0 16,-1 0-16,1 21 0,21 0 16,-21 22-16,20-1 0,1 0 0,21 1 15,0-1-15,0 0 0,21 22 16,1-22-16,20 22 0,-21-22 0,21 0 16,1 22-16,-1-22 0,0 22 0,1-1 15,-22-21-15,21 22 0,1-22 0,-1 22 16,0-22-16,-21 0 0,22 22 15,-22-22-15,0-21 0,0 22 0,-21-1 16,0-21-16,0 22 0,0-22 0,-21 0 16,0 0-16,-21 0 0,-1 0 15,22 1-15,-21-22 0,-1 0 16,1 21-16,0-21 0,-1 0 0,1 0 16,21 0-16,-21 0 0,20-21 0,1 21 15,0-22-15,21 1 0,0 0 16,0 0-16,0 0 0,0 0 15,21 21-15,0-22 0,1 1 0,20-21 16,-21 21-16,21 0 0,1-22 16</inkml:trace>
  <inkml:trace contextRef="#ctx0" brushRef="#br0" timeOffset="45387.73">6054 9758 0,'0'0'0,"-22"-21"31,44 21-31,-1 0 0,0-21 16,0 21-16,21 0 0,-20 0 0,20 0 16,-21-22-16,21 22 0,1 0 0,-1 0 15,-21 0-15,22-21 0,-1 21 16,0 0-16,1 0 0,-22 0 15,0 0-15,0 0 0,-42 0 32,0 0-32,0 0 0</inkml:trace>
  <inkml:trace contextRef="#ctx0" brushRef="#br0" timeOffset="45627.59">6350 9694 0,'0'0'0,"-21"0"0,0 22 0,21-1 15,0 21-15,0-21 16,-22 0-16,22 22 0,0-1 0,0 0 16,0 1-16,0-1 0,0 0 15,0 1-15,0-1 0,-21 0 16,21 22-16,0-22 0,0 1 0,0-1 16,0-21-16,0 21 0,0-20 0,0-1 15,0 0-15,0 0 0,0 0 16,21-42 15,1 21-31,-1-21 0,0-21 0,0 20 16</inkml:trace>
  <inkml:trace contextRef="#ctx0" brushRef="#br0" timeOffset="45895.5">7027 9800 0,'0'0'0,"0"-21"0,21 0 15,-21 42 1,0 0-16,0 0 16,0 22-16,0-1 0,0-21 0,0 22 15,-21 20-15,21-21 0,0 1 16,-21-1-16,0 0 0,21 1 0,-21-1 16,21 0-16,0-20 0,-21 20 0,21-21 15,-22 0-15,22 0 0,0 1 16,0-1-16,0 0 0,0-42 31,22 21-15,-22-21-16,21-1 0,-21 1 15,0-21-15</inkml:trace>
  <inkml:trace contextRef="#ctx0" brushRef="#br0" timeOffset="46167.14">7006 9716 0,'0'0'0,"21"-22"0,-21 1 0,21 0 16,1 0-16,-1 0 0,21 0 16,-21 21-16,0 0 0,22 0 0,-22 0 0,21 0 15,-21 0-15,22 0 0,-1 21 16,-21-21-16,0 42 0,22-21 16,-43 0-16,0 22 0,0-22 0,0 21 15,0-21-15,0 22 0,0-22 0,-21 21 16,-22-21-16,22 1 0,-21-1 15,21 0-15,-22 0 0,1 0 0,0 0 16,-1-21-16,22 22 0,-21-1 0,-1-21 16,22 0-16,-21 0 0,21 0 0,0 21 15,-1-21-15,1 0 16,0 0-16,0 0 0,0 0 0</inkml:trace>
  <inkml:trace contextRef="#ctx0" brushRef="#br0" timeOffset="47104.6">466 12467 0,'0'0'0,"-22"0"0,1 0 16,0 0-16,0 0 0,42 0 31,21 0-31,1 0 0,-1 0 0,0 0 15,22 0-15,-1 0 0,22 0 16,-21 0-16,20 0 0,1 0 0,21 0 16,0-21-16,-1 21 0,-20-21 15,21 21-15,0 0 0,0 0 0,-22-21 16,1 21-16,0 0 0,-1-21 16,-20 21-16,-1-22 0,1 22 0,-22 0 15,0 0-15,-20 0 0,-1-21 16,0 21-16,-21-21 15,-42 21-15,20 0 16,1 0-16,-21-21 0,0 21 16,-1 0-16,1-21 0,0 21 0,20-21 15,-20 21-15,0 0 0,21 0 16,-22-22-16,22 22 0,0 0 0,21-21 31,21 21-31,0 0 16,0 0-16,1 0 0,-1 0 15,0 0-15,21 0 0,-21 0 0,1 0 16,-1 0-16,0 21 0,0 1 16,0-1-16,-21 21 0,0-21 15,0 22-15,0-1 0,-21 0 0,-21 1 16,21-1-16,-22 0 0,1 1 16,21-1-16,-22 0 0,1 1 0,21-22 15,0 0-15,0 0 0,-1 0 16,44-21-1</inkml:trace>
  <inkml:trace contextRef="#ctx0" brushRef="#br0" timeOffset="51107.57">4360 11959 0,'0'0'0,"0"21"0,21-42 31,1 0-31,-1 21 0,21-21 16,-21 0-16,22 0 0,-22-1 15,21 1-15,-21 0 0,22-21 16,-22 21-16,0-1 0,0 1 0,0 0 16,-21-21-16,0 21 0,0-1 0,0 1 15,-21 0-15,0 0 0,0 0 16,0 0-16,-1 21 0,-20 0 0,21 0 15,-21 0-15,20 0 0,-20 0 16,0 0-16,21 21 0,-22 0 0,22 0 16,0 21-16,0-20 0,0 20 0,21 0 15,0 1-15,0-1 0,0 0 16,0 1-16,0-1 0,21 0 16,0 1-16,0-1 0,0 0 0,0 1 15,22-1-15,-22 0 0,0 1 16,0-22-16,-21 21 0,0-21 0,0 22 15,0-22-15,0 0 0,-21 21 16,0-21-16,0 1 0,-22-1 0,1 0 16,0 0-16,-1 0 0,1-21 0,0 21 15,-1-21-15,1 0 0,-21 0 16,20 0-16,1 0 0,0-21 0,20 0 16,-20 0-16,21 0 0,-21-22 15,20 22-15,1-21 0,21 0 16,-21-1-16,21 1 0,-21 0 0,21-1 15,0-20-15,0 20 0,0 22 16,0-21-16,0 21 0,0 0 0,21-1 16,0 22-16,0 22 15,1-1-15,-22 21 0,21-21 16,0 22-16,-21-1 0,21 0 0,0 1 16,-21-1-16,21 0 0,1 1 15,-1-1-15,-21 0 0,21 1 0,0-22 16,21 21-16,-20-21 0,-1 22 0,0-22 15,21 0-15,-21-21 0,22 21 16,-1-21-16,-21 21 0,22-21 16,20 0-16,-21 0 0,1-21 0,20 0 15,-20 0-15,20 0 0,-21-1 16,22 1-16,-22 0 0,22 0 0,-22-21 16,0 20-16,1-20 0,-22 21 0,0-21 15,0-1-15,0 22 0,-21-21 16,0-1-16,0 22 0,0 0 0,0 0 15,0 0-15,0 0 0,-21 21 16,0 0-16,0 21 16,21 0-16,0 0 0,-21 0 0,21 0 15,-21 22-15,21-1 16,0-21-16,-22 22 0,22-1 0,0-21 16,0 21-16,0-20 0,0 20 0,0-21 15,22 0-15,-1 0 0,0 1 16,0-1-16,-21 0 0,21-21 0,0 0 15,22 0-15,-22 0 0,0 0 0,21 0 16,-20-21-16,20 21 0,0-21 16,1-1-16,-1-20 0,0 21 0,22 0 15,-22-22-15,0 1 0,1 0 0,-22-1 16,21 1-16,-21 0 0,1-22 16,-1 1-16,0 20 0,-21-20 0,0-1 15,21 22-15,-21-21 0,0 20 0,21-20 16,-21 20-16,0 22 15,0-21-15,0 21 0,0 0 0,0-1 16,0 1-16,-21 21 16,0 21-16,21 1 0,-21-1 15,21 0-15,0 21 0,-21-21 0,21 22 16,-22 20-16,22-20 0,-21 20 0,21 1 16,0-22-16,0 21 0,0 1 15,0-22-15,0 22 0,0-22 0,0 0 16,0 1-16,0-1 0,0 0 0,0-20 15,21-1-15,1 0 0,-1 0 16,0 0-16,21 0 0,-21-21 16,22 0-16,-22 0 0,21 0 0,1 0 15,-22 0-15,21-21 0,0 0 16,1 0-16,-22 0 0,21 0 0,-21-1 16,22 1-16,-22 0 0,0 0 0,0-21 15,-21 20-15,0 1 0,0-21 0,0 21 16,0 0-16,0-1 0,0 1 15,0 0-15,0 0 0,-21 21 0,0 0 16,0 0-16,0 0 0,-1 21 16,22 0-16,-21 0 0,21 1 15,-21-1-15,21 21 0,0-21 16,0 0-16,0 22 0,0-22 0,0 0 0,0 21 16,21-20-16,0-1 15,1 0-15,-1 0 0,21-21 16,-21 0-16,22 0 0,-1 0 0,0 0 15,1 0-15,-22 0 0,21 0 16,0 0-16,1-21 0,-22 0 0,21 0 16,-21 21-16,1-22 0,-1 1 0,0 0 15,0 0-15,-21 0 0,0-22 0,21 22 16,-21 0-16,0 0 0,0 0 16,0 0-16,-21 21 15,0 21-15,0 0 16,21 0-16,0 0 15,0 0-15,-21 1 0,21-1 16,0 0-16,-22 0 0,22 0 0,0 0 16,0 1-16,0-1 15,-21-21-15,42-21 32,1-1-32,-1 1 15,0 0-15,0 0 16,0 0-16,0-22 0,1 22 0,-22 0 15,21 0-15,0 0 0,0 0 0,0-1 16,0 22 0,-21 22-16,22-1 15,-22 0-15,0 0 16,0 21-16,21-20 0,-21-1 16,0 0-16,0 0 0,21 0 0,0 22 15,0-43-15,0 21 0,1 0 0,-1 0 16,0-21-16,0 0 0,21 21 0,-20-21 15,20 0-15,-21 0 0,21 0 16,-20 0-16,20-21 0,-21 0 0,21 0 16,1 21-16,-22-21 0,21-1 0,-21-20 15,22 21-15,-22 0 0,0-22 16,0 22-16,0-21 0,1 0 16,-22 20-16,0-20 0,0 0 0,0-1 15,0 22-15,0-21 0,-22 21 0,1 21 16,0-21-16,0 21 0,0 0 15,-22 0-15,22 21 0,0-21 0,-21 21 16,21 21-16,-1-21 0,1 22 0,0-1 16,0-21-16,21 22 0,-21-1 15,21 0-15,-21 1 0,21-22 0,0 21 16,0 0-16,0-20 0,0-1 0,0 0 16,0 0-16,0 0 0,21-21 15,0 0-15,0 21 0,0-21 0,0 0 16,1 0-16,-1 0 0,0-21 0,0 21 15,0-21-15,0 0 0,1 0 16,-1 0-16,21-1 0,-21-20 16,0 21-16,1-21 0,-1-1 0,0-20 15,0 20-15,0-20 0,-21-1 0,21 22 16,1-21-16,-22-1 0,0 1 16,0 20-16,21-20 0,-21 20 0,0 1 15,21 0-15,-21 21 0,0-22 0,0 22 16,0 42-1,-21-21-15,21 43 16,-21-22-16,21 21 0,0 0 0,-22 1 16,22-1-16,0 22 0,-21-1 15,21-21-15,0 22 0,0-1 16,0 1-16,0-22 0,0 22 0,0-22 16,0 0-16,0 1 0,0-1 0,0 0 15,0-20-15,0-1 0,21 21 16,22-21-16,-22-21 0,0 21 0,21-21 15,1 0-15,-22 0 0,21 0 0,1 0 16,-22-21-16,21 21 0,0-21 16,1 0-16,-22 0 0,21-22 0,-21 22 15,22 0-15,-22-21 0,0-1 0,0 1 16,0 21-16,-21-21 0,0-1 16,0 22-16,0-21 0,0 21 15,-21-1-15,0 22 0,0 0 16,0 0-16,0 0 0,-1 22 0,22-1 15,-21 0-15,21 0 16,0 0-16,0 0 0,0 1 16,0-1-16,21 0 0,1 0 0,-22 0 15,21 0-15,0 1 0,-21-1 16,21 0-16,-21 0 0,0 0 0,21 0 16,-21 1-16,0-1 0,0 0 15,21-21-15,1 21 0,-1-21 0,-21 21 16,21-21-16,0 0 15,21 0-15,-20 0 0,-1 0 0,21 0 16,-21 0-16,22-21 0,-22 0 0,21 0 16,0 21-16,-20-21 0,20-1 0,-21 1 15,21 0-15,-20 0 0,-1-21 16,0 20-16,0-20 0,-21 21 0,0 0 16,0-22-16,0 22 0,0 0 0,0 0 15,0 42 1,0 0-1,0 0-15,-21 1 0,0-1 0,21 0 16,-21 21-16,21-21 0,0 1 16,0-1-16,-22 21 0,22-21 15,0 0-15,0 1 0,0-1 0,0 0 16,0 0-16,22 0 0,-1-21 16,0 0-16,0 0 0,0 0 15,22 0-15,-22 0 0,21 0 0,-21 0 16,0 0-16,22 0 0,-22-21 0,0 0 15,0 21-15,0-21 0,1 0 0,-22-1 16,0 1-16,0-21 16,0 21-16,0-22 0,0 22 0,0-21 15,0 0-15,0-1 0,0 1 0,-22 21 16,1-22-16,0 22 0,0 0 0,0 0 16,0 0-16,-1 21 0,1 0 15,-21 0-15,21 21 0,0 0 0,-1 0 16,1 0-16,0 22 0,0-1 0,21-21 15,0 22-15,0-1 0,0-21 16,0 21-16,0-20 0,0 20 0,0-21 16,21 0-16,0 0 0,0 1 0,1-1 15,-1-21-15,21 21 0,-21-21 16,22 0-16,-22 0 0,21 0 0,-21 0 16,0 0-16,22 0 0,-22-21 0,21 21 15,-21-21-15,1-1 0,20 1 16,-21 21-16,21-21 0,-20-21 15,-1 21-15,21-1 0,-21-20 0,0 21 16,1 0-16,-1-22 0,0 22 0,0 0 16,-21 0-16,0 0 0,21 0 15,-21 42 1,0 0-16,0 0 0,0 0 16,0 0-16,0 1 0,0 20 0,0-21 15,0 0-15,0 22 0,0-22 16,0 0-16,0 21 0,21-21 0,-21 1 15,22-1-15,20 0 0,-21 0 0,0 0 16,22-21-16,-1 21 0,43-21 16,-43 0-16,0 0 0,1 0 15,20 0-15,-21 0 0,1 0 16,-1 0-16,0 0 0,-20-21 0,20 0 16,0 0-16,-21 0 0,22-22 0,-22 22 15,0-21-15,0 21 0,0-22 16,-21 1-16,0 21 0,0-21 0,0 20 15,0-20-15,0 21 0,0 0 0,-21 0 16,0-1-16,0 1 0,0 21 16,0 0-16,-1 0 0,1 0 0,-21 21 15,21 1-15,0-1 0,-1 0 16,-20 21-16,21-21 0,0 22 16,0-22-16,-1 21 0,1-21 0,21 22 15,0-22-15,0 0 0,0 0 0,0 0 16,0 1-16,0-1 0,0 0 0,0 0 15,21-21-15,1 0 0,-1 0 16,0 0-16,0 0 0,0 0 16,0 0-16,1 0 0,-1-21 0,0 0 15,0 0-15,0-1 0,22 1 0,-22 0 16,0-21-16,0-1 0,0 1 0,22 0 16,-22-22-16,0 1 15,0-1-15,0 1 0,0-1 0,1 1 16,-22-1-16,0 1 0,21 20 0,-21-20 15,21 21-15,-21-1 0,0 1 16,0 21-16,0 0 0,0-1 0,0 1 16,0 42-1,-21 1-15,0 20 16,-1-21-16,22 21 0,-21 1 0,21-1 16,-21 0-16,21 22 0,-21-1 0,21-20 15,0 20-15,-21 1 0,21-1 0,0 1 16,-21-22-16,21 22 0,0-22 15,0 0-15,0 1 0,0-1 0,0-21 16,21 21-16,0-20 0,-21-1 0,21 0 16,21-21-16,-20 21 0,-1-21 15,21 0-15,-21 0 0,22 0 16,-22 0-16,21 0 0,0-21 0,1 0 16,-22 21-16,21-21 0,1-1 0,-22 1 15,0 0-15,21 0 0,-21 0 0,1 0 16,-22-1-16,21 1 0,-21-21 15,0 21-15,0 0 0,0-22 0</inkml:trace>
  <inkml:trace contextRef="#ctx0" brushRef="#br0" timeOffset="51507.34">9842 11663 0,'0'0'0,"-42"0"0,-21 63 32,63-41-32,0-1 15,21-21 1,0 0-16,0 0 0,0 0 15,0 0-15,1 0 16,-1-21-16,0-1 16,-21 1-16,0 0 0,-21 0 15,0 0-15,-1 21 0,1 0 16,0-21-16,0 21 0,0 0 16,0 0-16,-1 0 0,22 21 15,-21 0-15,21 0 0,-21-21 16,21 21-16,0 0 0,0 1 15,0-1-15,0 0 0,0 0 16,0 0-16,-21 0 16</inkml:trace>
  <inkml:trace contextRef="#ctx0" brushRef="#br0" timeOffset="52819.59">1355 14393 0,'-22'0'32,"1"0"-17,0 0 1,0 0-16,0 0 0,-22 0 16,22 0-16,0 0 0,-21 0 15,-1 0-15,1 0 0,0 0 0,-1 0 16,1 0-16,0 0 0,-1 0 15,1 22-15,0-22 0,-1 0 16,1 0-16,0 0 0,21 0 0,-1 0 16,1 0-16,0 0 15,42 0 17,0 0-32,1 0 0,20 0 15,21 0-15,-20 0 0,20 0 16,1 0-16,20 0 0,1 0 0,21 0 15,0 0-15,0 0 0,-1 0 16,1 0-16,0 0 0,0 0 0,-21 0 16,-1 0-16,22-22 0,-21 22 15,-1 0-15,1 0 0,-21 0 0,-1 0 16,1 0-16,-1 0 0,-21 0 16,1 0-16,-22 0 0,0-21 15,0 21-15,0 0 0,-42 0 47,0 0-47,0-21 16,0 21-16,0 0 0,-1 0 15,1 0-15,0 0 0,0-21 16,0 21-16,0-21 0,-1 21 0,1 0 16,0-21-16,0 21 0,0 0 0,0-22 15</inkml:trace>
  <inkml:trace contextRef="#ctx0" brushRef="#br0" timeOffset="53359.16">2117 14055 0,'0'0'0,"-22"0"16,22 21 15,0 0-31,22 0 15,-1-21 1,0 21-16,0-21 0,21 0 0,-20 22 16,20-22-16,0 0 15,1 21-15,-1-21 0,0 0 0,1 21 16,-1-21-16,0 0 0,1 0 0,-1 0 16,0 21-16,1-21 0,-22 0 15,21 0-15,-21 0 0,0 0 0,1 0 16,-1 0-1,-42 0 17,-1 0-32,1 21 0,0-21 0,0 21 15,0 1-15,-22-22 0,22 21 16,-21 0-16,21 0 0,-22 0 16,1 22-16,21-22 0,-21 0 0,-1 21 15,1 1-15,0-22 0,-1 21 16,1-21-16,0 22 0,-1-22 0,22 21 15,-21-21-15,21 22 0,-22-22 16,22 0-16,0 0 0,0 0 0,0 0 16,21 1-16,-22-22 0,1 0 15,21 21 1,21-21 31,1 0-47,-1-21 15,0 21-15,0-22 0,0 22 16</inkml:trace>
  <inkml:trace contextRef="#ctx0" brushRef="#br0" timeOffset="56366.74">4381 13949 0,'0'0'0,"0"-21"0,0 0 15,0-1-15,0 1 0,0 0 16,0 0-16,0 0 0,0 0 16,-21 21-1,21 21-15,0 0 16,-21 21-16,21 1 0,-21-1 16,21 0-16,-21 1 0,21-1 0,0 21 15,0-20-15,0 20 0,-21-20 16,21-1-16,0 0 0,-22 1 0,22-1 15,0-21-15,0 21 0,0-20 16,0-1-16,22-42 16,-1 21-1,0-22-15,0 1 0,0 0 16,0-21-16,22 21 0,-22-22 0,0 1 16,0 21-16,22-22 0,-22 1 15,0 0-15,0 21 0,0-22 0,0 1 16,1 21-16,-1 0 0,0-1 0,-21 1 15,21 21-15,0 0 16,-21 21-16,21 1 0,-21-1 0,0 0 16,0 0-16,22 21 0,-1 1 15,-21-1-15,21-21 0,-21 22 16,0-1-16,21 0 0,0 1 0,0-1 16,-21-21-16,22 0 0,-1 22 15,0-22-15,0-21 0,0 21 0,0-21 16,1 0-16,-1 0 0,21 0 0,-21-21 15,0 21-15,22-21 0,-22-1 16,0 1-16,21-21 0,-20 21 0,20-22 16,-21 1-16,0 0 0,22-1 15,-22 1-15,0 0 0,0-1 0,0 1 16,0-21-16,1 20 0,-22-20 0,0 20 16,0 1-16,21-21 0,-21 20 15,0 22-15,0-21 0,0 21 0,0-1 16,0 44-1,0-1-15,0 21 16,0-21-16,0 22 0,-21-1 0,21 0 16,0 22-16,0-22 0,-22 0 15,22 22-15,-21-22 0,21 22 0,-21-22 16,21 22-16,0-22 0,0 0 0,0 1 16,0-1-16,0-21 0,21 0 15,0 0-15,1 1 0,-1-1 16,21-21-16,-21 0 0,22 0 0,-22 0 0,21-21 15,0-1-15,1 1 0,-1 0 16,-21 0-16,22-21 0,-1 20 16,-21-20-16,21 21 0,-20-21 0,-1 20 15,0-20-15,0 21 0,-21-21 16,0 20-16,0 1 0,0 0 0,0 0 16,0 0-16,0 42 31,0 0-31,0 0 15,-21 0-15,21 22 0,0-22 0,0 0 16,0 21-16,0-20 0,0 20 16,0-21-16,0 21 0,0-20 0,21-1 15,0 0-15,-21 0 0,21-21 0,22 0 16,-22 21-16,0-21 16,21 0-16,-20 0 0,20 0 0,0-21 15,1 0-15,-1 0 0,0 21 0,22-43 16,-22 22-16,0 0 0,-20 0 15,20 0-15,-21-22 0,0 22 0,0 0 16,-21-21-16,0 21 0,0-1 0,0 1 16,0 0-16,0 0 0,-21 21 15,0 0 1,0 0-16,0 21 16,21 0-16,-21 0 0,21 22 15,0-22-15,0 0 0,0 21 0,0-20 16,0-1-16,0 21 0,0-21 15,0 22-15,0-22 0,0 0 16,0 0-16,0 0 0,0 0 16,0-42 15,0 0-31,0 0 0,0 0 16,0 0-16,0-22 0,21 22 0,0 0 15,-21-21-15,0 20 0,21-20 16,0 21-16,0 0 0,1 0 0,-22-1 15,21 1-15,0 0 0,0 21 16,0 0-16,0 0 16,-21 21-16,0 0 0,22 1 15,-22-1-15,0 0 0,21 21 16,-21-21-16,0 1 0,0-1 16,0 0-16,21 21 0,-21-21 0,21 1 15,0-1-15,0 0 0,1-21 0,20 21 16,-21-21-16,0 0 0,22 21 0,-22-21 15,21 0-15,-21 0 0,0 0 16,22 0-16,-22-21 0,21 21 0,-21-21 16,1 0-16,20 0 0,-21-1 0,0 1 15,0 0-15,-21 0 16,22-21-16,-22 20 0,21 1 0,-21-21 0,0 21 16,0 0-16,0-1 0,0 1 15,0 0-15,-21 21 31,21 21-15,-22 0-16,22 1 0,0-1 16,0 0-16,0 0 0,0 0 0,0 22 15,0-22-15,0 0 0,0 0 0,0 21 16,0-20-16,22-1 0,-22 0 16,21-21-16,0 0 0,21 21 15,-21-21-15,1 0 0,20 0 0,0 0 16,-21 0-16,22 0 0,-22-21 15,21 21-15,1-21 0,-22 0 16,21 21-16,-21-22 0,0 1 0,22-21 16,-22 21-16,0 0 0,0-1 0,0-20 15,-21 21-15,22 0 0,-22 0 16,0-1-16,0 1 0,0 0 0,0 0 16,0 42 15,0 0-31,-22 0 0,22 1 0,-21-1 15,21 0-15,0 0 0,0 0 0,0 0 16,-21 1-16,21-1 0,-21 21 0,21-21 16,0 0-1,0 1-15,0-1 0,-21-21 16,21-21 62,0 42 63,-21-42-63,21-1-63,-22 22 1,22-21-16</inkml:trace>
  <inkml:trace contextRef="#ctx0" brushRef="#br0" timeOffset="56666.57">7641 13843 0,'0'0'15,"0"21"-15,21-21 32,0 0-32,-21-21 15,0 0 1,0 0-16,0 0 15,-21 21 1,0 0-16,0 0 16,0 0-1,0 0-15,-1 0 0,1 0 16,0 0-16</inkml:trace>
  <inkml:trace contextRef="#ctx0" brushRef="#br0" timeOffset="56883.44">6583 13864 0,'-43'0'31,"22"0"-15,42 0 15,1 0-15</inkml:trace>
  <inkml:trace contextRef="#ctx0" brushRef="#br0" timeOffset="59026.85">8318 14139 0,'-21'0'16,"0"0"0,21 22-16,0-1 0,0 0 0,0 0 15,0 0-15,0 0 0,-21 1 0,21-1 16,-21 0-16,21 21 0,0-21 15,0 1-15,-21-1 0,-1 0 16,22 0-16,0 0 16,-21-21-16,21-21 31,0 0-31,0 0 16,0 0-16,0-1 15,0-20-15,0 21 0,21 0 0,-21 0 16,0-22-16,22 22 0,-1 0 0,-21 0 15,21 0-15,-21-1 0,21 1 16,0 0-16,0 0 0,1 21 16,-1 0-16,0 21 15,-21 0-15,21 0 0,-21 1 16,21-1-16,-21 0 0,0 21 0,0-21 16,0 1-16,0 20 0,0-21 15,0 21-15,0-20 0,0-1 16,0 0-16,0 0 0,0 0 15,21-21 1,-21-21 0,22 0-16,-22 0 15,0 0-15,21-1 0,0-20 16,0 21-16,-21 0 0,21-22 0,0 22 16,1 0-16,-1-21 0,0 21 0,0-1 15,0 1-15,22 0 0,-22 21 16,0 0-16,0 0 0,0 0 0,0 0 15,1 0-15,-1 0 0,-21 21 16,0 0-16,21 1 0,-21-1 16,0 21-16,21-21 0,-21 0 0,0 22 15,0-22-15,0 0 0,0 21 0,21-20 16,-21-1-16,21 0 0,1 0 16,-1-21-16,0 0 0,0 0 15,0 0-15,0 0 0,1 0 0,-1 0 16,0 0-16,0-21 0,0 21 15,0-21-15,1 0 0,-1-1 0,0 1 16,0 0-16,0 0 0,0 0 16,-21 0-16,0-22 0,22 22 15,-22 0-15,0 0 0,0 0 0,0-1 16,0 1-16,0 0 0,0 42 31,0 0-15,0 1-16,0-1 0,0 21 15,0-21-15,0 0 0,0 22 16,0-22-16,0 0 0,0 21 0,0-20 16,0-1-16,0 0 0,0 0 0,0 0 15,21-21-15,0 0 0,-21 21 16,21-21-16,0 0 0,0 0 16,1 0-16,-1-21 0,0 0 15,0 21-15,0-21 0,0 0 16,1 0-16,-22-1 0,21 1 0,0 0 15,0-21-15,-21 21 0,21-1 0,-21 1 16,21-21-16,-21 21 0,0 0 16,0-1-16,0 1 0,22 0 0,-22 42 47,0 0-47,0 1 0,0 20 15,0-21-15,0 0 0,0 0 0,0 22 16,0-22-16,0 0 0,0 0 15,21 0-15,-21 1 0,21-1 16,0 0-16,0-21 0,0 0 0,1 0 16,-1 0-16,0 0 0,21 0 0,-21 0 15,22 0-15,-22-21 0,0 21 16,21-21-16,-20-1 0,-1 1 0,0 0 16,21-21-16,-21 21 0,1-1 0,-22 1 15,21 0-15,-21-21 0,21 21 16,-21-1-16,0 1 0,0 0 0,0 42 47,-21 0-47,21 1 0,0-1 0,0 21 15,-21-21-15,21 0 0,-22 1 16,22 20-16,0-21 0,0 0 16,0 0-16,0 1 0,0-1 15,-21 0-15,21-42 31,0 0-15,0-1-16,0 1 0,0 0 16,0 0-16,0-21 0,0 20 0,21-20 15,-21 21-15,0-21 0,22 20 16,-1-20-16,0 21 0,-21 0 16,21 0-16,0 21 0,0 0 15,1 0-15,-22 21 16,21 0-16,-21 0 0,21 0 15,-21 0-15,0 22 0,0-22 0,0 0 16,0 21-16,21-20 0,-21-1 16,0 21-16,0-21 0,0 0 0,0 1 15,21-22 1,0 0 0,-21-22-1,0 1-15,22 0 0,-1 0 0,-21 0 16,21-22-16,-21 22 15,21-21-15,0 21 0,0-22 0,1 1 16,-1 0-16,0 21 0,0-22 0,21 22 16,-20 0-16,-1 0 0,21 21 0,-21 0 15,0 0-15,-21 21 0,0 0 16,0 21-16,0-20 0,0 20 0,0-21 16,0 21-16,0 1 0,0-22 0,0 21 15,22-21-15,-1 1 0,-21-1 16,21 0-16,0 0 0,0-21 0,0 0 15,22 0-15,-1 0 0,-21 0 0,22 0 16,-1 0-16,0 0 16,1-21-16,-1 0 0,0 0 0,1-1 15,-22 1-15,21 21 0,-21-21 0</inkml:trace>
  <inkml:trace contextRef="#ctx0" brushRef="#br0" timeOffset="59455.6">7789 15558 0,'0'-43'16,"-21"22"-16,0 0 15,42 21 48,0 0-47,-21 21-16,0 0 15,0 0-15,0 1 0,0-1 16</inkml:trace>
  <inkml:trace contextRef="#ctx0" brushRef="#br0" timeOffset="59646.84">7726 15981 0,'0'0'0,"0"21"0,0 0 46,0 0-14,0 1-17</inkml:trace>
  <inkml:trace contextRef="#ctx0" brushRef="#br0" timeOffset="59828.23">7768 16362 0,'21'21'16,"0"-21"-1,1-21 48</inkml:trace>
  <inkml:trace contextRef="#ctx0" brushRef="#br0" timeOffset="61594.71">1101 16256 0,'0'0'0,"-22"0"0,1 0 16,0 0-16,0 0 0,0 0 15,0 0-15,-1 0 0,22 21 31,0 0-31,22-21 16,-1 0-16,21 0 16,22 0-16,20 0 0,1 0 0,21 0 15,0 0-15,-1 0 0,22 0 16,0-21-16,-21 0 0,21 21 0,0-21 16,0 0-16,0 21 0,-21-21 15,-21-1-15,-1 22 0,1-21 0,-21 21 16,-22 0-16,0-21 15,-21 21-15,1-21 0,-22 0 16,-22 21 0,1-21-16,-21 21 0,21 0 0,-22 0 15,1-22-15,0 22 0,-1 0 16,1 0-16,21-21 0,-21 21 0,20-21 16,1 21-16,21-21 15,21 21 1,1 0-1,20 21-15,-21 0 0,0 0 0,22 1 0,-22-1 16,0 21-16,0 0 0,-21 1 16,0-1-16,0-21 0,0 22 15,0-1-15,-21 0 0,0-21 0,-22 22 16,22-1-16,-21-21 0,21 0 16,0 1-16,-22-1 0,22 0 0,21 0 15,21-42 1,22 0-16,-1 0 15</inkml:trace>
  <inkml:trace contextRef="#ctx0" brushRef="#br0" timeOffset="61915.81">3789 15790 0,'0'0'0,"-21"0"0,-1 0 0,1 0 0,0 0 16,0 0-16,42 0 15,0 0-15,22 0 16,-22 0-16,21-21 0,22 21 0,-22 0 16,0-21-16,22 21 0,-22-21 15,22 21-15,-1 0 0,-21 0 0,22 0 16,-22 0-16,22-21 0,-22 21 15,0 0-15,-20 0 0,-1 0 16,0 0-16,-42 0 31,0 0-31,-22 0 0,22 21 0,-21-21 16,21 0-16,-22 0 0</inkml:trace>
  <inkml:trace contextRef="#ctx0" brushRef="#br0" timeOffset="62159.54">4022 15727 0,'0'63'16,"0"-41"-16,0-1 15,0 21-15,0 0 0,0 1 0,0-1 16,0 0-16,0 22 0,0-22 16,0 1-16,0 20 0,-22-21 0,1 1 15,21-1-15,-21 0 0,21 1 16,0-1-16,-21-21 0,21 22 0,0-22 15,-21 21-15,21-21 0,0 0 16,0 1-16,0-1 0,21-21 16,0 0-1,0 0-15,0-21 0,1-1 16</inkml:trace>
  <inkml:trace contextRef="#ctx0" brushRef="#br0" timeOffset="62752.36">4381 16489 0,'0'0'0,"22"0"16,-1 0-16,-21-21 15,21 21-15,0-21 16,0 21-16,0-22 0,-21 1 0,22 21 16,-1-21-16,0 0 0,0 0 15,0 0-15,-21-1 0,21 1 0,-21 0 16,22 0-16,-22 0 0,0 0 0,0-1 15,0 1 1,-22 21-16,1 0 0,0 0 16,0 21-16,-21 1 0,20-1 15,1 0-15,0 21 0,-21 1 0,21-22 16,-1 21-16,1 0 0,0-20 0,21 20 16,0 0-16,0-21 0,0 1 15,0-1-15,21 0 0,0 0 0,1 0 16,20-21-16,0 0 0,1 0 15,-1 0-15,0 0 0,22 0 0,-22 0 16,22-21-16,-1 0 0,-21 0 16,22 0-16,-1-1 0,-20 1 0,20 0 15,-20 0-15,-1-21 0,21 20 16,-41 1-16,20-21 0,-21 21 16,0 21-16,-21-21 0,0-1 0,-21 22 15,0 0 1,21 22-16,-21-1 0,21 0 15,-21 0-15,21 0 0,0 0 16,0 1-16,0-1 0,0 0 16,0 0-16,0 0 0,0 0 0,0 1 15,0-1-15,0 0 0,0 0 16,-22-21-16,22 21 0,-21 0 16,21 1-16,-21-22 0,0 0 15,0 0 1,21-22-1,0 1-15,0 0 0,21 0 16,-21 0-16,21 0 0,0-22 16</inkml:trace>
  <inkml:trace contextRef="#ctx0" brushRef="#br0" timeOffset="63003.21">5673 15854 0,'0'0'15,"21"-21"-15,21 0 0,-21-1 0,-21 1 16,21 21-16,-21 21 15,0 1-15,0-1 0,0 21 16,0 0-16,0 22 0,-21-22 0,21 22 16,-21-22-16,0 22 0,0-22 15,0 21-15,21-20 0,-22-1 0,1 0 16,21 1-16,0-1 0,0-21 0,0 22 16,0-22-16,0 0 0,0 0 15,21-21-15,1 0 16,20 0-16,-21 0 15,0 0-15,0-21 0,1 0 16,-1 0-16,-21-1 0,0 1 0,21 0 16,-21 0-16</inkml:trace>
  <inkml:trace contextRef="#ctx0" brushRef="#br0" timeOffset="63175.83">5503 16277 0,'0'0'0,"-42"0"0,21 0 31,42 0-31,0 0 16,0 0-16,0 0 0,22 0 0,-22 0 16,21 0-16,1 0 0,-1 0 0,0-21 15,1 21-15,-1-21 0,0 21 16,-21-21-16,22 0 0,-22 21 16,21-22-16</inkml:trace>
  <inkml:trace contextRef="#ctx0" brushRef="#br0" timeOffset="64951.14">7683 15896 0,'0'-42'0,"0"84"15,0-126-15,0 41 0,0 22 0,0-21 16,0-1-16,-21 22 0,0-21 16,-21 21-16,21 0 0,-22-1 0,22 1 0,-21 0 15,-1 21-15,1 0 0,0 0 16,-1 21-16,1 0 0,0 1 16,-1 20-16,1 0 0,0 1 0,-1 20 15,1 1-15,21-1 0,-21 22 16,20-22-16,1 22 0,21 0 0,0-22 15,0 22-15,0-22 0,0-20 16,21 20-16,22-21 0,-22 22 0,21-43 16,1 21-16,-1-20 0,0-1 0,1 0 15,-1-21-15,21 0 0,-20 0 16,-1 0-16,22 0 0,-22-21 0,21 0 16,-20-1-16,20 1 15,-20 0-15,-1-21 0,0 21 0,-21-22 16,22 22-16,-22-21 0,0 21 0,0-22 15,0 1-15,-21 21 0,0-22 16,0 22-16,0-21 0,0 21 0,0 42 31,0 0-31,-21 0 16,21 0-16,-21 22 0,21-1 0,-21-21 16,21 22-16,0-1 0,0-21 15,0 21-15,0 1 0,0-22 16,0 0-16,21 0 0,0 0 0,0 1 15,1-1-15,-1-21 0,21 0 16,-21 0-16,0 0 0,22 0 0,-22 0 16,0-21-16,21 21 0,-20-22 15,-1 1-15,0 0 0,0 0 0,0 0 16,0 0-16,-21-1 0,0 1 0,0-21 16,0 21-16,0 0 0,0-22 15,-21 22-15,-21-21 0,21 21 0,0-1 16,-22 1-16,22 0 0,-21 21 15,21 0-15,-22 0 0,22 0 0,-21 0 16,21 21-16,-1 0 0,1 1 16,0-1-16,0 0 0,21 21 15,0-21-15,0 1 0,0 20 0,0-21 16,21 0-16,0 22 0,0-22 16,1 0-16,-1-21 0,21 21 0,-21-21 15,22 0-15,-22 0 0,21 0 0,-21 0 16,22 0-16,-1 0 0,-21-21 15,0 0-15,22 21 0,-22-21 0,0-1 16,21 1-16,-21 0 0,1 0 0,-1 0 16,0 0-16,0 21 0,-21-22 15,0 1-15,21 21 16,-21 21 0,0 1-16,0-1 15,0 21-15,0-21 0,0 0 16,0 1-16,0-1 0,0 0 15,0 0-15,0 0 0,0 0 0,0 1 16,0-1-16,21-21 31,-21-21-31,22-1 16,-1 1-16,-21 0 0,21 0 16,0-21-16,-21 20 0,21 1 0,0-21 15,-21 21-15,22 0 0,-22-1 0,21 1 16,-21 0-16,21 21 15,0 21 1,-21 0-16,0 1 16,0-1-16,0 0 0,21 0 15,-21 0-15,0 0 0,0 1 0,0-1 16,0 0-16,21 0 0,1 0 0,-1-21 16,0 0-16,-21 21 0,21-21 15,0 0-15,0 0 0,1 0 0,-1-21 16,0 0-16,0 21 0,0-21 15,0 0-15,1 0 0,-1-1 16,0 1-16,0 0 0,-21-21 0,21 21 16,0-1-16,-21 1 0,0 0 0,22 0 15,-22 0-15,21 0 0,0 21 16,-21 21 0,0 0-16,0 0 0,0 0 15,0 0-15,0 1 0,0-1 0,0 0 16,0 0-16,0 0 0,0 0 0,0 1 15,21-1-15,0 0 0,0 0 16,1-21-16,-1 21 0,0-21 0,21 0 16,-21 0-16,22 0 0,-22 0 0,21 0 15,1 0-15,-22-21 0,21 0 16,-21 21-16,22-21 0,-22 0 16,0-1-16,0 1 0,0 0 0,0 0 15,-21 0-15,0 0 0,0-22 16,0 22-16,0 0 0,0 0 0,0 0 15,0 42 17,0 0-32,0 0 0,0 21 0,0-20 15,0 20-15,-21 0 0,0 1 0,21-1 16,-21 0-16,21 22 0,0-22 16,0 22-16,-21-1 0,21 1 0,0-1 15,-21 1-15,21-22 0,0 43 16,0-22-16,0 1 0,0-1 15,0 1-15,0-1 0,0 1 0,0-22 16,0 0-16,0 1 0,0-1 16,0 0-16,0-21 0,0 1 0,21-22 15,0-22 1,-21 1-16,0 0 16,0 0-16,21-21 0,0-1 0,-21 1 15,0 0-15,21-1 0,1-20 0</inkml:trace>
  <inkml:trace contextRef="#ctx0" brushRef="#br0" timeOffset="65262.96">9864 16552 0,'0'0'0,"0"-42"0,0-106 32,0 127-32,0 0 15,0-1-15,21 1 0,0 21 0,0-21 16,0 21-16,22 0 0,-22 0 0,21 0 15,0 0-15,-20 21 0,20 0 16,-21-21-16,0 22 0,0 20 0,1-21 16,-22 0-16,0 0 0,0 1 0,0-1 15,-22 0-15,1 0 0,0 0 16,-21 0-16,21 1 0,-22-22 16,1 21-16,0-21 0,20 0 0,-20 0 15,21 0-15,0 0 0,0 0 16,-1 0-16,44 0 15,-1 0 1,0 0-16,0-21 0,0 21 0,0 0 16,22 0-16,-22-22 0,0 22 0</inkml:trace>
  <inkml:trace contextRef="#ctx0" brushRef="#br0" timeOffset="66239.25">10350 16595 0,'0'0'0,"22"0"0,-1 0 16,0 0-16,0 0 0,0 0 15,0 0-15,1 0 0,-1 0 0,21-21 16,-21-1-16,0 1 0,1 0 16,-1 0-16,21 0 0,-42-22 0,21 22 15,0-21-15,-21 0 0,22-22 0,-22 22 16,0-1-16,0-20 0,0 21 16,0-1-16,0 1 0,0 21 0,0-22 15,0 22-15,0 0 0,-22 21 16,1 0-16,21 21 15,0 22-15,-21-1 0,0 0 0,21 1 16,-21-1-16,21 21 0,0-20 16,0 20-16,0-20 0,0-1 15,0 0-15,0 22 0,0-43 0,0 21 16,21 1-16,-21-22 0,21 21 16,0-21-16,22 0 0,-22 1 0,0-22 15,21 0-15,-21 0 0,22 0 16,-22 0-16,21 0 0,1 0 0,-22-22 15,21 1-15,-21 0 0,22 0 0,-22 0 16,0-22-16,0 22 0,0-21 16,0 21-16,-21 0 0,22-22 0,-22 22 15,0 0-15,0 0 0,0 0 0,-22 21 16,1 0 0,0 0-16,21 21 0,-21 0 15,0 0-15,21 0 0,0 0 0,-21 1 16,21 20-16,0-21 0,0 0 15,0 0-15,0 22 0,0-22 0,0 0 16,21 0-16,0 0 0,0-21 0,0 22 16,0-22-16,1 0 0,20 0 15,-21 0-15,0 0 0,22 0 0,-22 0 16,0-22-16,21 1 0,-21 0 16,1 0-16,-1 0 0,0 0 0,0-1 15,0-20-15,0 21 0,1-21 0,-22-1 16,21-20-16,-21 20 0,21-20 15,-21-1-15,0 22 0,0-21 16,0 20-16,0-20 0,0 42 0,0-22 16,0 22-16,0 42 31,-21 0-31,21 22 0,0-1 0,-21 0 16,21 1-16,0 20 0,0-20 15,0-1-15,0 0 0,0 22 0,0-22 16,0 0-16,0 1 0,0-22 0,0 21 15,21-21-15,0 22 0,0-22 16,0 0-16,0 0 0,1-21 0,-1 0 16,21 21-16,-21-21 0,22 0 15,-22 0-15,21 0 0,-21-21 16,22 0-16,-22 0 0,0 21 0,21-21 16,-21 0-16,1-1 0,-1-20 0,0 21 15,-21 0-15,21-22 0,-21 22 16,0 0-16,21 0 0,-21 0 0,-21 21 31,0 0-31,0 0 0,0 21 16,21 0-16,-22 0 0,22 0 0,0 1 15,0-1-15,0 21 0,0-21 16,0 0-16,0 1 0,0-1 0,0 0 16,22 0-16,-1 0 15,0-21-15,0 21 0,0-21 0,0 0 16,1 0-16,-1 0 0,0 0 15,0 0-15,0 0 0,0 0 0,1-21 16,-1 21-16</inkml:trace>
  <inkml:trace contextRef="#ctx0" brushRef="#br0" timeOffset="66668.13">11684 16298 0,'0'0'0,"-21"0"15,21-21 1,21 0-16,0 21 0,21-21 15,1 0-15,-1 21 0,22-21 0,-1-1 16,1 1-16,20 0 0,-20 0 16,20 0-16,1 0 0,-21-1 0,-1-20 15,1 42-15,-1-21 0,-21 0 16,1 0-16,-1 21 0</inkml:trace>
  <inkml:trace contextRef="#ctx0" brushRef="#br0" timeOffset="77755.35">16087 635 0,'0'-21'93</inkml:trace>
  <inkml:trace contextRef="#ctx0" brushRef="#br0" timeOffset="78167.11">15960 614 0,'0'0'0,"-22"0"15,1 0-15,0 0 16,0 0-16,0 0 15,42 0 17,0-21-32,21 21 0,1 0 15,20 0-15,-20 0 0,41 0 16,-20 0-16,20 0 0,1 0 0,-21 0 16,20 0-16,-20 0 0,-1 0 0,1 0 15,-1 0-15,-20 0 0,-1 0 16,0 0-16,-21 0 0,1 0 0,-44 0 31,1 0-31,-21 0 16,21 0-16,0 0 0,-1 0 15,-20 0-15,21 0 0,0 0 0,-22 0 16,22 0-16</inkml:trace>
  <inkml:trace contextRef="#ctx0" brushRef="#br0" timeOffset="78534.89">16552 593 0,'0'0'0,"0"21"0,-21-21 15,0 21-15,21 0 16,0 0 0,0 1-16,0 20 0,0-21 0,0 21 15,0 1-15,0-1 0,0 0 16,0 1-16,0-1 0,0 22 0,0-22 16,0 21-16,0-20 0,0-1 15,0 22-15,0-22 0,0 0 16,0 1-16,0 20 0,0-21 0,0 1 15,0-1-15,0 0 0,0-20 16,0 20-16,-21 0 0,-22-21 0,22 1 16,0-1-16,-21 0 0,-1 0 0,-20 0 15,21 0-15,-22-21 0,22 0 16,-22 0-16,1 0 0,20 0 0,-20-21 16,21 0-16,-1 0 0,1 0 15,0 0-15,-1-1 0,22 1 0,0-21 16,0 21-16,0 0 0,21-22 15,0 22-15,0 0 0,0 0 0,0 0 16,21-1-16,0 22 0,0-21 16,21 21-16,-20-21 0,-1 21 0,21 0 15,0 0-15,1 0 0,-22 0 16,21 0-16</inkml:trace>
  <inkml:trace contextRef="#ctx0" brushRef="#br0" timeOffset="79279.59">16997 1312 0,'0'-21'16,"0"0"0,0 42 15,0 0-31,0 1 15,0-1-15,0 0 0,0 21 0,0-21 16,0 22-16,0-22 0,0 21 16,0-21-16,0 22 0,0-22 0,0 0 15,0 21-15,0-20 0,-21-1 16,21 0-16,0 0 0,-22-21 16,22-21 15,-21 0-31,21 0 0,-21-1 15,21 1-15,0-21 0,0 21 0,0-22 16,0 22-16,0-21 0,0 21 16,0-22-16,0 22 0,21 0 0,0 0 15,1 0-15,-1 0 0,0-1 16,21 22-16,-21 0 0,1 0 0,20 0 16,-21 0-16,0 0 0,22 22 15,-22-1-15,0 0 0,21 0 0,-21 0 16,1 22-16,-22-22 0,21 0 0,-21 0 15,0 21-15,0-20 0,0-1 16,0 0-16,0 0 0,0 0 0,-21 0 16,-1-21-1,22-21 17,0 0-32,0 0 0,0 0 15,22 0-15,-22-22 0,21 22 0,0 0 16,0-21-16,0 20 0,22-20 0,-22 21 15,0 0-15,21 0 0,-21-1 16,1 22-16,20 0 0,-21 0 0,0 0 16,0 0-16,1 0 0,-1 0 15,-21 22-15,0-1 0,21 0 0,-21 0 16,0 21-16,0-20 0,0-1 0,0 0 16,0 0-16,0 21 15,-21-20-15,21-1 0,-21 0 0,21 0 16,-22 0-16,1 0 0,21 1 15,-21-22 1,21-22 15,0 1-31,21 0 0,-21 0 0</inkml:trace>
  <inkml:trace contextRef="#ctx0" brushRef="#br0" timeOffset="79675.37">17949 1503 0,'21'0'0,"1"0"16,-1 0-1,0 0-15,0 0 16,0-21-16,0 21 0,1-21 0,20 21 16,-21-22-16,21 22 0,-20-21 15,20 0-15,-21 21 0,0-21 0,0 0 16,-21 0-16,0-1 0,22 1 0,-22 0 15,0 0-15,0 0 16,-22 21-16,1 0 0,0 0 0,0 0 16,0 0-16,0 0 15,-22 0-15,22 21 0,0 0 0,-21 0 16,20 0-16,1 1 0,0 20 0,0-21 16,0 21-16,0-20 0,21 20 15,0-21-15,0 0 0,0 22 0,0-22 16,0 0-16,0 0 0,0 0 15,21 0-15,0-21 16,21 0-16,-21 0 0,1 0 0,20 0 16,-21 0-16,0 0 0,22-21 15,-1 0-15,-21 0 0,21 0 16,-20 0-16,20-1 0,0 1 0,-21 0 16</inkml:trace>
  <inkml:trace contextRef="#ctx0" brushRef="#br0" timeOffset="79983.19">18902 720 0,'0'0'0,"0"-43"0,0 22 15,0 0-15,0 42 32,-21 0-32,-1 1 15,22 20-15,0 0 0,-21 1 16,21 20-16,-21 1 0,0-22 0,21 21 15,-21 1-15,0-22 0,-1 22 16,22-22-16,-21 0 0,0 1 16,0-1-16,21 0 0,0-20 0,-21 20 15,21-21-15,0 0 0,0 0 0,0 1 16,0-1-16,0 0 0,21-21 16,0 0-1,0 0-15,0 0 0,1-21 16,-1 21-16,0-21 0,0-1 0,-21 1 15,21 0-15,0 0 0,1 0 0</inkml:trace>
  <inkml:trace contextRef="#ctx0" brushRef="#br0" timeOffset="80196.07">18711 1249 0,'0'0'15,"-21"0"-15,0 0 0,0 21 16,21 0-1,21-21 1,0 0-16,0 0 16,22 0-16,-22 0 0,0 0 0,0 0 15,21 0-15,-20 0 0,-1 0 0,0-21 16,0 21-16,0 0 16,0 0-16,1-21 0,-1 0 15</inkml:trace>
  <inkml:trace contextRef="#ctx0" brushRef="#br0" timeOffset="80595.28">19050 1397 0,'0'21'16,"0"-42"-16,0 63 0,21-42 16,0 0-16,0 0 0,-21 22 0,22-22 15,-1 0-15,0 0 0,21 0 0,-21 0 16,1 0-16,-1 0 0,21 0 15,-21-22-15,0 22 0,1-21 16,-1 21-16,-21-21 0,0 0 0,21 21 16,-21-21-16,0 0 0,0-1 15,0 1-15,-21 0 16,0 21-16,-1 0 16,1 0-16,0 0 0,0 0 0,0 0 15,0 21-15,-1 0 0,1-21 0,0 22 16,0-1-16,21 0 0,-21 0 15,0 0-15,21 0 0,0 1 0,0-1 16,0 21-16,0-21 16,0 0-16,0 1 0,0-1 15,0 0-15,21-21 0,0 21 0,21-21 16,-21 0-16,1 0 0,20 0 16,-21 0-16,0 0 0,22 0 0,-22 0 15,0 0-15,21-21 0,-21 21 0,1-21 16,-1 0-16,21 21 0,-21-22 15</inkml:trace>
  <inkml:trace contextRef="#ctx0" brushRef="#br0" timeOffset="81087">19791 1249 0,'0'0'0,"0"-21"0,0 0 15,21-1 16,0 22-31,0 0 0,0 0 16,22 0-16,-22 22 0,0-22 16,0 21-16,0 0 0,1 0 15,-1 0-15,0 0 0,0 1 0,0-1 16,0 0-16,-21 0 0,0 0 16,0 0-16,22 1 0,-22-1 0,0 21 15,0-21-15,0 0 0,0 1 16,0-1-16,-22 0 0,1 0 15,0-21 1,0 0-16,0 0 16,21-21-1,0 0-15,0 0 16,0-1-16,0 1 0,21-21 16,0 21-16,0-22 0,0 1 0,1 0 15,-1-1-15,21 1 0,0 0 0,1-1 16,-1 1-16,0 0 0,1-1 15,-1 22-15,0 0 0,1 0 0,-1 0 16,-21 21-16,22 0 16,-22 0-16,0 0 0,0 0 0,0 0 15,0 0-15,1 0 0,-1 0 16,-21 21-16,0 0 16,0 0-16,-21-21 15,-1 0-15,1 21 16,0-21-16,0 22 0</inkml:trace>
  <inkml:trace contextRef="#ctx0" brushRef="#br0" timeOffset="81842.86">16489 2942 0,'0'0'16,"0"-21"-16,0 0 0,0 0 0,0 0 15,0-1-15,0 1 16,-21 42 15,21 1-31,0-1 0,-22 21 0,22 22 16,0-22-16,-21 21 0,21 22 0,0-21 15,-21 20-15,0-20 0,0 20 16,0-20-16,21-1 0,-22 1 0,1-1 16,0-20-16,21-1 0,-21 0 0,21 1 15,0-1-15,0-21 0,0 0 16,0 1-16,0-1 0,0-42 31,0-1-15,0 1-16,0 0 0,0 0 15</inkml:trace>
  <inkml:trace contextRef="#ctx0" brushRef="#br0" timeOffset="82352.23">15917 3281 0,'0'0'16,"-21"-21"-16,21-22 0,0 22 0,-21 0 0,21-21 15,0 21-15,0-1 0,0-20 16,0 21-16,0 0 0,21 0 0,0-1 15,0 1-15,22-21 0,-22 21 16,21 0-16,1 21 0,-1-22 0,0 1 16,22 21-16,-22 0 0,22 0 15,-22 21-15,21 1 0,-20 20 16,-1 0-16,22 1 0,-22 20 0,0 1 16,1-1-16,-1 1 0,0-1 15,-21 22-15,22-22 0,-22 1 0,0-22 16,0 22-16,-21-22 0,0 0 0,0 1 15,0-1-15,0-21 0,0 0 16,0 0-16,0 1 0,0-1 0,0-42 31,0-1-15,0 1-16,0 0 0,0-21 0,0-1 16,0 1-16,0 0 0,0-22 15,21 1-15,1-1 0,-1-20 16,0 20-16,0-21 0,0 1 0,0 20 15,22-20-15,-22 20 0,0-21 16,21 43-16,-20-21 0,-1 20 0,21 1 16,-21 21-16,0-22 0,1 43 15,-1 0-15,0 0 0,0 22 16,-21-1-16,0 0 16,0 0-16,0 21 0,0-20 0,0 20 15,0-21-15,0 21 0,0-20 0,0-1 16,0 0-16,0 0 0,0 0 15,0 0-15</inkml:trace>
  <inkml:trace contextRef="#ctx0" brushRef="#br0" timeOffset="82752">17505 3556 0,'0'0'0,"0"21"0,0 0 0,0 1 15,0-1-15,21-21 16,0 0 0,0 0-16,0 0 0,22-21 15,-22-1-15,0 1 0,0 0 0,0 21 16,22-21-16,-22 0 0,0-22 0,0 22 16,0 0-16,-21 0 0,0 0 15,0 0-15,0-1 0,0 1 0,-21 21 31,0 0-31,0 0 0,0 21 0,0 1 16,-1-1-16,1 0 0,0 0 0,0 0 16,0 22-16,21-22 0,0 21 15,-21-21-15,21 0 0,0 1 0,0-1 16,0 0-16,0 0 0,0 0 16,0 0-16,0 1 0,21-22 15,0 0-15,0 21 0,0-21 16,0 0-16,1 0 0,-1 0 15,21 0-15,-21 0 0,0-21 0,1-1 16,-1 22-16,0-21 0,0 0 0,21 0 16</inkml:trace>
  <inkml:trace contextRef="#ctx0" brushRef="#br0" timeOffset="83151.67">18309 3281 0,'0'0'16,"0"21"-1,0 0 1,-21 0-16,0 22 0,21-22 0,-21 0 16,-1 21-16,22-20 0,0-1 15,-21 21-15,21-21 0,-21 0 0,21 22 16,0-22-16,0 0 0,0 0 0,0 0 16,21-21-16,0 0 15,1 0-15,-1 0 0,0 0 0,21 0 16,-21 0-16,1 0 0,20 0 15,-21-21-15,21 21 0,-20-21 0,-1 0 16,0 0-16,0 0 0,0-1 16,0-20-16,-21 21 0,0-21 15,0-1-15,0 22 0,0-21 0,0-1 16,0 22-16,-21 0 0,0 0 0,-21 0 16,21 0-16,-1 21 0,1 0 15,0 0-15,-21 0 0,21 21 0,-1 0 16,1-21-16,0 21 0,0 0 15,0 0-15,0 22 0,21-22 0,0 0 16,0 0-16,0 0 16,21-21-16,0 0 15,21 0-15,1 0 0</inkml:trace>
  <inkml:trace contextRef="#ctx0" brushRef="#br0" timeOffset="85051.85">19516 2773 0,'0'0'16,"21"-21"-16,-21 0 0,0-1 0,0 1 16,0 0-16,0 0 0,-21 21 31,21 21-31,-22 0 0,1 0 0,21 22 15,-21-22-15,0 21 0,0 22 16,0-22-16,21 22 0,-22-1 16,1 1-16,0-22 0,0 21 0,0 1 15,0-1-15,-1 1 0,1-22 16,-21 1-16,21-1 0,0 0 0,-1 1 16,1-22-16,21 0 0,-21 0 15,0 0-15,0 0 0,0-21 16,-1-21-1,22 0-15,0 0 16,0 0-16,0-22 0,0 22 16,0-21-16,0 0 0,0-1 0,0 1 15,0 0-15,22-1 0,-22 1 16,0 21-16,0-22 0,0 22 0,21 21 16,-21 21-1,21 1-15,-21-1 0,0 0 16,0 21-16,0 1 0,0-22 15,21 21-15,0 0 0,0 1 0,1-22 16,-22 21-16,42-21 0,-21 1 16,0-1-16,0 0 0,22 0 0,-22-21 15,21 0-15,1 0 0,-1 0 0,0 0 16,-21 0-16,22 0 0,-1 0 16,0 0-16,1-21 0,-1 0 15,-21 0-15,0-1 0,22 1 0,-22 0 16,0 0-16,0-21 0,0 20 15,1-20-15,-1 21 0,-21-21 0,0 20 16,0 1-16,0 0 0,0 42 31,0 0-31,0 1 16,-21-1-16,-1 21 0,22-21 16,-21 0-16,21 1 0,-21-1 0,21 21 15,0-21-15,0 0 0,0 1 0,0-1 16,0 0-16,21-21 15,0 21-15,1-21 0,-1 0 16,0 0-16,0 0 0,0 0 0,0 0 16,1 0-16,-1 0 0,21 0 15,-21-21-15,22 21 0,-22-21 0,0 0 16,21-1-16,-21 1 0,1 0 0,-1 0 16,-21-21-16,0-1 0,0 22 15,0-21-15,0-1 0,0 1 0,0 0 16,0 21-16,-21-22 0,-1 22 15,1 0-15,0 21 0,0-21 0,-21 21 16,20 0-16,1 0 0,-21 0 16,21 21-16,-22 0 0,22 0 0,0 0 15,-21 22-15,42-22 0,-21 21 16,21 1-16,-22-1 0,22-21 0,0 21 16,0-20-16,0 20 0,22-21 15,-1 0-15,0 0 0,0 1 0,21-1 16,-20 0-16,20 0 0,0-21 15,1 21-15,20-21 0,-21 0 0,22 0 16,-1 0-16,-20 0 0,20 0 0,-20 0 16,20-21-16,-21 0 0,1 21 15,-1-21-15,-21 0 0,0-1 16,22 1-16,-22 0 0,-21-21 0,0 21 0,21-22 16,-21 1-16,0 0 15,0 20-15,0-20 0,0 21 0,-21 0 16,0 0-16,-22 21 0,22 0 15,0 0-15,0 0 0,-21 21 16,20 0-16,1 0 0,0 21 0,-21-20 16,21 20-16,-1-21 0,22 21 15,0-20-15,-21-1 0,21 0 0,0 21 16,0-21-16,21 1 0,1-22 16,-1 0-16,0 0 0,0 0 15,0 0-15,0 0 0,22 0 16,-22 0-16,0 0 0,21 0 0,-20-22 15,-1 1-15,0 0 0,0 0 16,0 0-16,0 0 0,1-1 0,-1-20 16,0 21-16,-21 0 0,21-22 0,-21 22 15,21 0-15,-21 0 0,0 0 16,0 42 0,0 0-16,0 0 15,0 0-15,-21 1 0,21-1 0,0 0 16,0 0-16,0 21 0,0-20 0,0-1 15,0 0-15,0 0 0,0 0 16,21 0-16,0 1 0,1-1 0,-1-21 16,21 0-16,0 21 0,1-21 15,20 0-15,-20 0 0,20 0 16,1 0-16,-22 0 0,21-21 0,-20 0 16,20-1-16,-20 22 0,-1-21 15,-21-21-15,21 21 0,-20 0 0,-1-22 16,-21 1-16,0 0 0,0-1 0,0 22 15,0-21-15,0 21 0,-21-22 16,-1 43-16,1-21 0,-21 21 0,21 0 16,-22 0-16,22 0 0,-21 21 0,21-21 15,-22 21-15,22 22 0,0-22 16,-21 0-16,21 21 0,-1-20 16,22 20-16,0-21 0,-21 21 0,21-20 15,0 20-15,0-21 0,0 0 16,21 0-16,1 1 0,-1-22 0,0 21 15,21-21-15,-21 0 0,22 21 16,-1-21-16,-21 0 0,22 0 0,-1 0 16,-21 0-16,0-21 0,22 21 0,-22-21 15,0-1-15,0 1 0,0-21 16,0 21-16,1-22 0,-1 1 0,0-21 16,-21 20-16,21-20 0,0-1 0,0 1 15,1-1-15,-22 1 16,21-1-16,0-20 0,0 20 0,-21 1 15,21-22-15,-21 43 0,21-22 16,-21 43-16,0-21 0,0 20 0,0 44 31,-21-1-31,0 21 0,0 22 0,0-22 16,0 21-16,-1 1 0,-20-1 0,21 22 16,0-21-16,0-1 0,21 22 15,0-22-15,-22 1 0,22-1 0,0 1 16,0-22-16,0 0 0,22 1 15,-1-22-15,0 21 0,21-21 16,-21 1-16,22-1 0,-1-21 0,0 0 16,1 0-16,-1 0 0,0 0 15,1 0-15,20 0 0,-20 0 0,-1 0 16,21-21-16,-20-1 0,-1 1 0,-21-21 16,22 21-16</inkml:trace>
  <inkml:trace contextRef="#ctx0" brushRef="#br0" timeOffset="87215.56">16510 5144 0,'0'0'0,"-21"-22"0,21-20 0,0 21 0,-21 0 16,21-22-16,0 22 0,0 0 15,-22 0-15,22 0 0,0 0 0,-21 21 16,21 21-16,-21 0 16,0 21-16,21 22 15,-21-22-15,0 43 0,21-22 0,-22 1 16,1 20-16,21 1 0,-21-21 0,0 20 16,-21-20-16,20-1 0,-20 1 15,21-1-15,-21-20 0,-1-1 0,22 0 16,-21-21-16,21 1 0,-22-1 15,22 0-15,0 0 0,0-21 0,0 0 16,-1 0-16,1 0 0,0-21 0,0 0 16,0 0-16,21-1 0,-21-20 15,21 0-15,-22 21 0,22-43 0,0 22 16,0-22-16,0 22 0,0-22 0,0 1 16,0 21-16,0-1 15,0 1-15,0 0 0,0 20 0,0 1 16,0 0-16,22 21 0,-22 21 15,21 22-15,0-22 0,-21 21 16,21 22-16,0-22 0,0 21 0,1 1 16,-1-22-16,0 22 0,0-22 15,0 22-15,0-22 0,22 0 0,-22 1 16,21-22-16,1 21 0,-1-21 0,0 0 16,1-21-16,20 22 0,-21-22 15,22 0-15,-22 0 0,22 0 0,-22 0 16,22-22-16,-22 1 0,0 0 0,1 0 15,-1 0-15,0-22 0,1 22 16,-1-21-16,-21 0 0,0-1 16,0 1-16,1 0 0,-1-1 0,0 1 15,-21 0-15,0-1 0,0 1 16,0 21-16,0 0 0,0-1 0,0 44 31,0-1-31,0 21 0,-21-21 16,0 22-16,21-1 0,-22 0 0,22 1 15,0-1-15,-21 0 0,21-21 16,0 22-16,0-1 0,0-21 0,0 0 16,0 1-16,21-1 0,1 0 15,-1 0-15,0-21 0,0 0 0,21 0 16,1 0-16,-22 0 0,21 0 16,1-21-16,-1 0 0,0 21 0,-21-21 15,22-1-15,-22 1 0,0-21 0,0 21 16,0 0-16,-21-22 0,0 1 15,0 21-15,0-22 0,0 1 0,-21 0 16,0-1-16,0 1 0,0 21 16,-22 0-16,22 0 0,-21-1 0,21 1 15,-22 21-15,1 0 0,21 0 0,-21 21 16,20 1-16,1-1 0,-21 0 16,42 21-16,-21 1 0,0-1 15,21 0-15,0 1 0,0-1 0,0-21 16,0 21-16,0 1 0,21-22 15,0 0-15,21 0 0,-21 0 0,22 1 16,-1-1-16,22 0 0,-22-21 0,21 0 16,1 0-16,-1 0 0,1 0 15,-1 0-15,22 0 0,-21-21 0,-1 21 16,-21-21-16,22-1 0,-1 1 0,-20 0 16,-1 0-16,0 0 0,-20 0 15,20-1-15,-21-20 0,0 21 0,0-21 16,-21-1-16,0 22 0,0-21 0,0 21 15,0-22-15,-21 22 16,0 0-16,0 0 0,-21 21 0,20 0 16,1 0-16,0 0 0,0 0 0,-21 0 15,20 21-15,1-21 0,0 21 16,21 21-16,-21-20 0,0 20 0,0-21 16,21 21-16,0 1 0,0-22 15,0 21-15,0-21 0,0 1 0,0 20 16,0-21-16,0 0 0,21 0 15,0 1-15,0-22 0,0 0 16,0 0-16,1 0 0,-1 0 0,0 0 16,0 0-16,0-22 0,0 1 15,1 0-15,-1 21 0,0-21 0,0 0 16,0-22-16,-21 22 0,21 0 16,-21 0-16,22-21 0,-22 20 0,0 1 15,0 0-15,0 0 0,21 0 0,-21 0 16,0 42 15,0 0-31,0 0 16,0 0-16,0 0 0,0 1 0,0-1 15,0 0-15,0 21 0,0-21 0,21 1 16,-21-1-16,21 0 0,0-21 16,0 21-16,1 0 0,-1-21 15,0 21-15,0-21 0,21 0 0,1 0 16,-22 0-16,21 22 0,1-22 0,-1 0 15,0 0-15,1 0 0,-1 0 16,0-22-16,-21 22 0,22-21 0,-22 0 16,21 0-16,-21 0 0,1 0 0,-1-1 15,0 1-15,0 0 0,-21-21 16,0 21-16,0-22 0,0 1 0,0 21 16,0-22-16,0 22 0,-21 0 15,0 0-15,0 0 0,-1 0 0,1 21 16,0 0-16,-21 0 0,21 21 0,-1 0 15,-20 0-15,21 0 0,0 0 16,0 22-16,-1-22 0,1 21 16,0 1-16,0-1 0,21-21 0,0 21 15,0-20-15,0 20 0,0-21 16,21 0-16,0 0 0,0 1 16,22-22-16,-22 0 0,0 0 0,0 0 15,22 0-15,-22 0 0,0 0 0,0-22 16,21 1-16,-20 0 0,-1 0 15,0 0-15,0 0 0,0-22 0,22 22 16,-43-21-16,21-1 0,0 1 16,0-21-16,0 20 0,-21-20 15,21-1-15,1 22 0,-1-22 0,-21 1 16,21-1-16,0 1 0,0-1 0,0 1 16,1 21-16,-22 20 0,0-20 15,0 21-15,0 42 16,0 21-16,0 1 0,0-1 15,-22 22-15,22-22 0,-21 21 0,21 1 16,-21-1-16,21 1 0,-21-22 0,21 22 16,0-1-16,0-20 0,0 20 15,0-21-15,0-20 0,21 20 0,0 0 16,0-21-16,1 1 0,-1-1 16,0-21-16,0 21 0,0-21 15,22 0-15,-22 0 0,0 0 0,21 0 16,-21 0-16,22-21 0,-22 0 0</inkml:trace>
  <inkml:trace contextRef="#ctx0" brushRef="#br0" timeOffset="87667.5">20447 4826 0,'0'0'0,"0"-21"0,0-21 0,0 20 16,0 1-16,0 0 0,0 63 31,0-20-31,0 41 0,-21-21 16,21 43-16,0-21 0,-21 20 16,-1-20-16,22 20 0,-21 1 0,21-21 15,-21-1-15,0 1 0,0-1 16,21 1-16,-21-22 0,21 0 0,-22 1 15,22-22-15,0 21 0,0-21 0,0 0 16,0 1 0,0-44-1,0 1-15,0 0 0,0 0 16,0 0-16</inkml:trace>
  <inkml:trace contextRef="#ctx0" brushRef="#br0" timeOffset="89695.73">20214 5228 0,'0'0'0,"0"-42"0,0-22 16,0 22-16,0 0 0,21-22 16,0 22-16,1 0 0,-1-1 0,21 1 15,0 0-15,1 20 0,-1-20 0,22 21 16,-22 0-16,21 0 0,1-1 16,-1 22-16,-20 0 0,20 0 0,-20 0 15,20 22-15,-21 20 0,-20-21 0,20 21 16,-42 22-16,0-22 0,0 22 15,0-22-15,-21 0 0,0 22 16,-22-22-16,1 1 0,0-1 16,-22-21-16,1 21 0,-1-20 0,22-1 15,-22 0-15,1 0 0,20-21 0,-20 0 16,21 0-16,-1 0 0,22 0 16,0 0-16,0 0 0,0 0 0,21-21 31,21 21-16,0 21-15,0 0 0,0 0 0,0 1 16,1-1-16,-1 21 0,0-21 16,-21 22-16,21-1 0,0-21 15,0 21-15,1-20 0,-1 20 0,0-21 16,21 0-16,-21 0 0,22 1 16,-1-1-16,-21-21 0,22 0 0,-1 0 15,0 0-15,1 0 0,-1 0 0,-21 0 16,21 0-16,1 0 0,-22-21 15,21-1-15,-21 1 0,22 0 0,-22 0 16,0 0-16,0 0 0,0-22 0,1 22 16,-1-21-16,-21 21 0,0-22 15,0 22-15,0 0 0,0 0 0,0 0 16,0-1-16,0 1 0,-21 21 31,21 21-31,-22 1 0,22-1 16,-21 21-16,21-21 0,-21 22 15,21-22-15,0 21 0,0-21 0,0 22 16,0-22-16,0 0 0,0 0 0,0 0 16,21 0-16,0-21 0,1 22 15,-1-22-15,0 0 0,0 0 0,0 0 16,22 0-16,-22 0 0,21-22 0,-21 22 16,22-21-16,-22 0 0,0 0 15,0 0-15,21 0 0,-20-1 0,-22-20 16,21 21-16,0-21 0,-21 20 0,21 1 15,-21-21-15,0 21 16,0 0-16,0-1 0,-21 44 31,0-1-15,21 0-16,0 0 0,0 21 0,0-20 16,0-1-16,0 0 0,0 21 0,0-21 15,0 1-15,21-1 0,0-21 16,-21 21-16,21 0 0,0-21 0,1 0 15,-1 0-15,0 0 0,0 0 16,0 0-16,0 0 0,22 0 16,-22 0-16,0-21 0,0 0 0,0 0 0,1-1 15,-1 1-15,-21 0 16,0 0-16,21-21 0,-21 20 0,21 1 16,-21 0-16,0 0 0,0 0 0,0 0 15,0 42 16,-21 0-31,21 0 0,-21 0 0,21 0 16,0 22-16,0-22 0,-21 0 16,21 0-16,-22 0 0,22 1 0,-21-1 15,21 0-15,0 0 0,0-42 47,0 0-47,0 0 16,0-1-16,21-20 15,1 21-15,-1 0 0,-21 0 0,21-22 16,0 22-16,-21 0 0,21 0 0,0 0 16,1 21-1,-1 0-15,-21 21 16,0 0-16,0 0 0,0 0 16,0 0-16,0 1 0,0 20 15,0-21-15,0 0 0,0 0 0,21 1 16,0-1-16,0 0 0,0-21 15,1 21-15,-1-21 0,21 0 0,0 0 16,-20 0-16,20 0 0,0 0 16,-21 0-16,22 0 0,-22 0 0,21 0 15,-21-21-15,1 0 0,-1 0 16,0-1-16,0 1 0,-21 0 0,21-21 16,-21 21-16,0-22 0,0 22 15,0 0-15,0-21 0,0 20 16,0 1-16,-21 21 0,0 0 15,21 21-15,0 1 16,-21-1-16,0 0 0,21 0 16,-22 21-16,22-20 0,0-1 0,-21 0 15,21 21-15,-21-21 0,21 1 16,0-1-16,0 0 0,0 0 16,0-42 15,21 0-16,0 0-15,1-1 0,-1 1 0,0-21 16,0 21-16,-21 0 0,42-1 16,-20 1-16,-1 0 0,-21 0 0,21 0 15,0 21-15,0 0 0,0 0 16,-21 21 0,0 0-16,0 0 0,0 0 15,0 1-15,0-1 0,0 0 0,0 21 16,0-21-16,0 1 0,22-1 15,-1 0-15,-21 0 0,21 0 0,0 0 16,0-21-16,0 22 0,1-22 0,-1 0 16,0 0-16,21 0 0,-21 0 15,1 0-15,20 0 0,-21 0 0,0 0 16,0 0-16,22-22 0,-22 1 0,0 0 16,0 0-16,-21 0 0,21 0 15,1-22-15,-22 22 0,0-21 0,0 21 16,0-1-16,0 1 0,0 0 15,0 0-15,0 0 0,-22 21 16,1 21 0,0 0-16,0 0 0,21 0 0,-21 1 15,21-1-15,-21 21 0,21-21 16,0 0-16,0 1 0,0 20 0,0-21 16,0 0-16,0 0 0,0 1 15,21-22-15,0 0 16,0 0-16,0 0 15,0 0-15,1 0 0,-1-22 0,0 1 16,0 0-16,0 21 0,22-21 16,-22 0-16,0-22 0,0 22 15,0 0-15,0-21 0,1 21 0,-1-1 16,0-20-16,-21 21 0,21 0 16,-21 42-1,0 0-15,0 0 16,0 0-16,0 1 0,0-1 15,0 0-15,0 21 0,0-21 0,21 1 16,0-1-16,-21 0 0,22-21 0,-1 21 16,0-21-16,0 21 0,21-21 15,-20 0-15,20 0 0,-21 0 0,21 0 16,-20 0-16,-1-21 0,0 0 16,0 21-16,-21-21 0,21 0 15,-21-1-15</inkml:trace>
  <inkml:trace contextRef="#ctx0" brushRef="#br0" timeOffset="90254.65">17103 7684 0,'0'-43'0,"0"86"0,0-128 15,0 64-15,0-22 0,0 1 16,0 21-16,-22 0 0,22 0 0,0-1 15,-21 22-15,0 0 0,0 0 16,21 22-16,0 20 0,0 0 16,-21 22-16,21-1 0,0 1 0,0-1 15,0 22-15,0-22 0,-21 22 16,21-21-16,0-1 0,0 1 0,0-1 16,0-21-16,-22 1 0,22-1 15,0 0-15,0-20 0,0-1 16,0 0-16,0 0 0,-21-21 31,0-21-31,0 0 16,0 0-16</inkml:trace>
  <inkml:trace contextRef="#ctx0" brushRef="#br0" timeOffset="90691.4">16573 7938 0,'0'0'0,"-21"-43"0,0 1 0,0 0 0,21-22 16,0 22-16,0-1 0,0 1 15,0 0-15,21-1 0,0 22 16,0-21-16,22 0 0,-22-1 0,21 22 16,22 0-16,-22 0 0,22 21 15,-1 0-15,1 21 0,20 0 0,1 21 16,-22 1-16,1 20 0,21 1 0,-43-1 16,21 1-16,-20 20 0,-1-20 15,-21 21-15,0-22 0,1 22 0,-22-22 16,0 1-16,0-1 0,0-20 0,0-1 15,0 0-15,0 1 0,0-22 16,0 0-16,-22 0 0,22 0 16,-21-21-1,21-21-15,0 0 0,0 0 16,0 0-16,0-1 0,0-20 0,0 0 16,0-1-16,0-20 0,21-1 0,1 1 15,-1-1-15,0-20 0,0 20 16,0-20-16,0 20 0,1-21 0,-1 22 15,0-1-15,0 1 0,0 21 0,-21-1 16,21 22-16,-21-21 0,22 21 16,-22 42-1,0 0 1,0 0-16,0 0 0,0 0 0,0 1 16,0 20-16,0-21 0,0 21 15,0 1-15</inkml:trace>
  <inkml:trace contextRef="#ctx0" brushRef="#br0" timeOffset="91063.27">17949 8086 0,'0'0'0,"0"21"0,0 0 0,0 0 0,0 0 16,0 1-16,0-1 0,0 0 15,0 0-15,21-21 16,1 0-16,-1 0 0,0 0 15,0 0-15,0 0 0,22-21 16,-22 0-16,21 21 0,-21-21 16,0-1-16,22 1 0,-22 0 0,21 0 15,-21 0-15,1 0 0,-1-22 0,-21 22 16,0 0-16,0-21 0,0 20 16,0 1-16,0 0 0,-21-21 0,-1 21 15,1 21-15,-21-22 0,21 22 0,-22 0 16,22 0-16,-21 0 0,21 0 15,0 22-15,-22-22 0,22 21 0,0 0 16,21 21-16,0-21 0,-21 1 16,21 20-16,0-21 0,0 0 15,0 0-15,0 1 0,0-1 0,21 0 16,0-21-16,0 0 0,0 0 0,1 0 16,20 0-16,-21 0 0,21 0 15</inkml:trace>
  <inkml:trace contextRef="#ctx0" brushRef="#br0" timeOffset="93059.07">20024 7387 0,'0'0'0,"0"-21"0,0 0 16,0-21-16,0 20 0,0 1 0,21-21 16,-21 21-16,0 0 0,21-1 15,-21 1-15,0 42 16,0 1-16,0 20 16,0 0-16,0 1 0,0 20 15,0-21-15,0 22 0,0-1 16,-21 1-16,0-1 0,-1 1 0,22-22 15,-21 22-15,-21-1 0,21-20 16,0-1-16,-22 0 0,22 1 0,-21-1 16,21-21-16,-22 21 0,22-20 0,0-22 15,-21 21-15,20-21 0,1 0 16,0 0-16,0-21 16,0-1-16,21-20 15,0 21-15,0 0 0,0-22 0,0 1 16,0 0-16,0 21 0,21-22 0,0 1 15,-21 0-15,21-1 0,0 1 16,1 0-16,-22 20 0,21-20 16,0 42-16,-21-21 0,21 21 15,0 0-15,-21 21 0,21 0 16,-21 0-16,22 22 0,-1-22 0,-21 21 16,21 1-16,-21-22 0,21 21 0,0 0 15,0 1-15,-21-22 0,22 21 16,-1-21-16,0 22 0,21-22 0,-21-21 15,1 21-15,20 0 0,-21-21 0,21 0 16,-20 0-16,20 0 0,0 0 16,1 0-16,-1-21 0,0 21 0,1-21 15,-1 0-15,0 0 0,1-1 0,-1-20 16,-21 21-16,21 0 16,-20-22-16,-1 22 0,0-21 0,0 21 15,-21 0-15,0-22 0,0 22 16,0 0-16,-21 21 15,0 0-15,0 21 16,-1 0-16,1 0 0,0 1 0,21-1 16,-21 21-16,21-21 0,-21 0 15,21 22-15,0-22 0,0 21 0,0-21 16,0 1-16,0-1 0,0 0 0,21 0 16,0 0-16,0 0 0,0-21 15,1 0-15,20 0 0,-21 0 0,21 0 16,-20 0-16,20 0 0,-21 0 15,21-21-15,-20 21 0,20-21 16,-21 0-16,21 0 0,-20 0 0,-1-1 16,0 1-16,0-21 0,0 21 0,-21-22 15,0 1-15,21 21 0,-21-21 16,0-1-16,0 1 0,0 0 0,0 20 16,0-20-16,-21 21 0,0 0 0,0 0 15,0 21-15,0 0 0,-1 0 16,-20 0-16,21 0 0,-21 21 0,20 0 15,1 0-15,0 0 0,0 0 0,0 22 16,0-22-16,21 21 0,-22 1 16,22-22-16,0 21 0,0 0 15,0-20-15,0 20 0,22-21 0,-1 21 16,0-20-16,21-1 0,-21 0 16,1 0-16,20 0 0,-21-21 0,21 0 15,1 21-15,-22-21 0,21 0 0,22 0 16,-22 0-16,0 0 0,1-21 15,-1 0-15,0 21 0,1-21 0,-22 0 16,21 0-16,1-1 0,-22-20 0,0 21 16,0 0-16,0-22 0,-21 22 15,0-21-15,0 21 0,0-22 0,0 22 16,0 0-16,0-21 0,-21 42 0,0-21 16,0 21-16,0-22 15,-1 22-15,1 0 0,-21 0 0,21 22 16,0-1-16,-1 0 0,1 0 0,0 0 15,0 0-15,0 1 0,0 20 16,21-21-16,0 0 0,0 22 0,0-22 16,0 0-16,0 0 0,0 0 0,0 0 15,0 1-15,21-22 16,0 0-16,0 0 0,0 0 16,0 0-16,1 0 0,-1-22 0,0 1 15,21 21-15,-21-21 16,1 0-16,-1 0 0,-21 0 0,21-1 0,0 1 15,0 0-15,0 0 0,-21 0 16,0 0-16,22-1 0,-22 1 16,21 21-16,-21-21 0,0 42 31,0 0-31,0 1 0,0-1 16,0 0-16,0 0 0,0 21 0,0-20 15,0-1-15,21 21 0,0-21 0,0 0 16,0 22-16,1-22 0,-1 0 15,0-21-15,0 21 0,21 0 16,-20-21-16,20 0 0,-21 0 0,21 22 0,1-22 16,-22 0-16,21 0 0,1 0 15,-22 0-15,21-22 0,-21 1 16,22 21-16,-22-21 0,0 0 0,21-21 16,-21 20-16,1 1 0,-1-21 0,0 21 15,-21-22-15,0 1 0,21 21 16,-21-21-16,0-1 0,0 22 0,0-21 15,0 21-15,0-1 0,0 1 0,-21 21 16,0 0-16,0 0 0,-1 0 16,1 0-16,0 0 0,0 21 0,-21 1 15,20 20-15,1-21 0,0 0 16,0 22-16,0-22 0,21 21 16,0 0-16,-21-20 0,21-1 0,0 21 0,0-21 15,0 0-15,0 1 0,0-1 16,21-21-16,0 21 0,0-21 15,0 0-15,0 0 0,1 0 16,-1 0-16,0 0 0,21-21 0,-21 0 16,1 21-16,-1-22 0,0 1 15,0 0-15,0-21 0,0 21 0,22-22 16,-22 1-16,0 0 0,0-1 0,0 1 16,1-22-16,-1 22 0,0-21 15,0-22-15,0 21 0,-21 1 0,21-1 16,1 22-16,-22-21 0,0 20 15,0 1-15,0 21 0,0 0 16,-22 21-16,1 0 16,0 21-16,0 21 0,-21 0 15,20 1-15,1 20 0,0 1 0,0-1 16,0 1-16,21-1 0,0 1 0,0-1 16,0-20-16,0 20 0,0-21 15,21 1-15,0-1 0,0 0 0,22-20 16,-22 20-16,21-21 0,0 0 0,-20 0 15,20-21-15,0 22 0,1-22 16,-1 0-16,0 0 0,1 0 16,-1 0-16,-21 0 0,21-22 0,-20 22 15,20-21-15,-21 0 0,21 0 16,-20 0-16,-1 0 0,0-1 0,0 1 16,0-21-16,0 21 0,-21-22 0</inkml:trace>
  <inkml:trace contextRef="#ctx0" brushRef="#br0" timeOffset="94543.5">16891 10075 0,'0'0'0,"0"-21"0,0 0 16,0 0-16,0 0 0,0 0 15,0-1 1,0 44 15,0-1-15,0 0-16,0 0 15,0 0-15,0 0 0,0 1 16,0-1-16,0 0 0,0 21 0</inkml:trace>
  <inkml:trace contextRef="#ctx0" brushRef="#br0" timeOffset="94747.39">16891 10901 0,'0'21'31</inkml:trace>
  <inkml:trace contextRef="#ctx0" brushRef="#br0" timeOffset="94944.65">17060 11240 0,'21'0'0,"-42"0"0,42 21 16,-21 0 0,22-21-16,-22 21 15,21-21-15,0 0 32</inkml:trace>
  <inkml:trace contextRef="#ctx0" brushRef="#br0" timeOffset="109863.41">1947 17378 0,'-21'0'15,"0"0"1,21 21-1,-21-21 1,0 0-16,21 21 0,-22-21 16,1 0-16,0 0 15,0 21-15,0-21 0,0 0 16,-1 0-16,1 22 16,-21-22-16,21 0 0,-22 21 15,1-21-15,0 0 0,-1 0 0,1 21 16,0-21-16,-1 0 0,1 0 15,0 0-15,-1 0 0,1 0 16,21 0-16,0 0 0,0 0 0,21 21 31,21-21-15,0 0-16,21 0 0,1 21 16,-1-21-16,21 0 0,1 0 15,-1 0-15,1 0 0,-1 0 16,1 0-16,21 0 0,-22 0 15,1 0-15,20 0 0,-20 0 16,20 0-16,-20 0 0,21 0 0,-22 0 16,22 0-16,-22-21 0,1 21 15,-1-21-15,-20 21 0,20-21 0,-21 21 16,-20 0-16,20 0 0,-21-21 16,0 21-16,0 0 0,-21-22 15,0 1 1,-21 0-1,0 21-15,0-21 0,0 21 16,0-21-16,-1 21 0,1 0 16,-21-21-16,21 21 0,-22-22 15,1 22-15,0 0 0,-1-21 16,22 21-16,-21 0 0,0 0 0,20 0 16,-20-21-16,21 21 0,0 0 15,0 0-15,-1 0 16,44 0-1,-22 21 1,42-21-16,-21 0 0,21 0 16,1 21-16,-1-21 0,0 0 15,1 0-15,-1 0 0,0 0 0,1 0 16,-1 0-16,0 0 0,1 0 16,-22 0-16,21 0 0,-21 0 15,1 22-15,-1-22 0,0 0 16,-21 21-16,0 0 15,0 0-15,0 0 0,-21 0 16,0 1-16,-1 20 0,-20 0 0,0-21 16,21 22-16,-22-1 0,1 0 15,21 1-15,-22-22 0,1 21 0,21-21 16,0 22-16,-22-22 0,22 0 16,0 0-16,21 0 15,-21-21-15,42 0 31,0-21-15,0 0-16</inkml:trace>
  <inkml:trace contextRef="#ctx0" brushRef="#br0" timeOffset="112063.13">4276 17484 0,'0'-21'47,"0"-1"-47,21 1 16,0 0-16,0 21 0,-21-21 15,21 0-15,0 0 0,-21-1 16,0 1-16,0 0 16,0 0-16,0 0 0,0 0 15,-21-1-15,0 22 16,0 0-16,0 0 0,-22 0 0,22 0 15,0 0-15,-21 0 0,21 22 16,-1-22-16,1 21 0,-21 0 0,21 0 16,0 0-16,-1 0 0,22 1 15,0-1-15,0 0 0,0 0 16,0 0-16,0 22 0,22-22 16,-1 0-16,0 0 0,21 0 15,-21 0-15,1 1 0,20-1 0,-21 0 16,21 0-16,-20 0 0,20 0 15,-21 1-15,0-1 0,0 0 16,1 0-16,-1 0 0,-21 0 16,0 1-16,0-1 0,0 0 0,-21 0 15,-1 0-15,1 0 0,-21-21 16,0 22-16,20-1 0,-20-21 0,0 0 16,-1 0-16,1 0 0,0 0 15,-1 0-15,1-21 0,21 21 0,-21-22 16,20 1-16,-20 0 0,21 0 15,0-21-15,0 20 0,-1-20 16,1 0-16,21 21 0,0-22 0,0 22 16,-21-21-16,21 21 0,0-1 15,0 1-15,0 0 0,21 21 16,0 0-16,1 0 0,-1 21 16,0 0-16,0 1 15,0-1-15,0 21 0,1-21 0,-1 22 16,0-22-16,0 21 0,-21-21 15,21 22-15,0-22 0,1 21 16,-1-21-16,0 0 0,0-21 0,0 22 16,0-1-16,1-21 0,-1 0 15,0 0-15,0 0 0,21 0 0,-20 0 16,20 0-16,0-21 0,-21-1 16,22 1-16,-1 0 0,0 0 15,1-21-15,-1 20 0,-21-20 16,22 21-16,-22-21 0,21 20 0,-21 1 15,-21-21-15,21 21 0,-21 0 16,0-1-16,0 1 0,0 42 31,-21-21-31,21 22 16,0-1-16,0 21 0,0-21 16,0 0-16,0 1 0,0 20 0,0-21 15,0 0-15,0 0 0,0 1 16,0-1-16,21 0 0,-21 0 15,22-21-15,-1 21 0,0-21 16,0 0-16,0 0 0,0 0 0,1 0 16,-1 0-16,0 0 0,21-21 15,-21 0-15,1 21 0,-1-21 0,0 0 16,0-1-16,0 1 0,-21-21 16,0 21-16,21 0 0,-21-22 0,0 22 15,0-21-15,0-1 0,0 22 16,0-21-16,-21 0 0,0 20 0,0 1 15,0 0-15,0 0 0,-1 21 16,1 0-16,0 0 0,0 0 0,0 0 16,0 0-16,-1 0 0,1 21 15,21 0-15,-21 0 0,0 22 16,21-22-16,-21 21 0,21-21 0,0 22 16,0-1-16,0-21 0,0 22 15,0-22-15,0 21 0,21-21 0,0 0 16,0 1-16,0-1 0,1 0 15,-1-21-15,21 21 0,0-21 16,1 0-16,-1 0 0,0 0 0,1 0 16,-1 0-16,22 0 0,-1-21 15,1 0-15,-22 21 0,21-21 0,1-22 16,-22 22-16,22 0 0,-22 0 16,0-22-16,1 22 0,-22 0 0,0-21 15,0 21-15,-21-1 0,0-20 16,0 21-16,0 0 0,0 0 15,0-1-15,-21 22 0,0-21 0,0 21 16,-22 0-16,22 0 0,-21 0 16,21 0-16,0 0 0,-22 21 0,22-21 15,-21 22-15,21-1 0,-1 0 16,1 21-16,21-21 0,0 22 0,0-22 16,0 21-16,0-21 0,0 1 15,0-1-15,0 0 0,0 0 16,0 0-16,21 0 0,1-21 0,-1 0 15,0 0-15,0 0 16,0 0-16,0 0 0,1 0 0,-1-21 16,0 0-16,0 0 0,0 0 15,0 0-15,1-1 0,-1 1 0,-21 0 16,0-21-16,0 21 0,0-1 16,0-20-16,21 21 0,-21 0 15,0 0-15,21 21 16,-21 21-16,0 0 15,21 0-15,-21 0 0,21 0 16,-21 22-16,0-22 0,22 0 0,-1 0 16,0 22-16,-21-22 0,21 0 15,0 0-15,0-21 0,1 21 16,-1 0-16,0-21 0,0 0 16,0 0-16,0 0 0,22 0 0,-22 0 15,0-21-15,0 0 0,0 0 16,22 0-16,-22 0 0,0-1 0,-21 1 15,21 0-15,-21 0 0,21-21 0,-21 20 16,0 1-16,0-21 0,0 21 16,0 0-16,0 42 31,0 0-31,0 0 0,0 0 16,0 0-16,22 1 15,-22-1-15,0 0 0,0 0 0,21 0 16,-21 0-16,21-21 0,-21 22 15,0-1-15,21-21 0,0 0 0,0 0 16,1 0-16,-1 0 16,0 0-16,-21-21 0,21-1 0,0 1 15,0 21-15,-21-21 0,0 0 0,22 0 16,-22-22-16,21 22 0,-21 0 16,0 0-16,0 0 0,0 0 0,0-1 15,21 22 1,0 22-1,-21-1-15,0 0 0,0 0 16,0 21-16,0 1 0,0-1 16,0 22-16,0-22 0,0 21 0,0-20 15,0 20-15,0 1 0,0-1 16,0 1-16,21-1 0,-21 22 0,0-22 16,0 1-16,0 21 0,0-22 15,0 1-15,0-1 0,0 1 0,0-22 16,0 21-16,-21-20 0,21-1 15,-21-21-15,21 22 0,0-22 0,0-42 32,0-1-17,0 1-15,0-21 0,0 0 16,0-1-16,0 1 0,21 0 16,0-22-16,-21 22 0,0-22 0,0 1 15</inkml:trace>
  <inkml:trace contextRef="#ctx0" brushRef="#br0" timeOffset="112420.92">6731 17611 0,'0'0'16,"-21"-21"-16,0-22 0,-1 22 0,22 0 16,0 0-16,0 0 0,0-1 15,0 1-15,0 0 0,0 0 16,0 0-16,22 0 0,-1-1 15,21 1-15,-21 0 0,0 0 16,22 21-16,-1 0 0,-21 0 16,22 0-16,-22 0 0,0 0 0,21 21 15,-21-21-15,1 21 0,-22 0 0,0 1 16,0 20-16,0-21 0,0 0 16,-22 22-16,-20-22 0,21 21 0,-21-21 15,-1 22-15,1-22 16,0 0-16,-22 0 0,22 0 0,-1 0 15,22 1-15,-21-1 0,21-21 16,0 0-16,-1 0 0,44 0 31,-1-21-31,0 21 16,21-22-16,-21 1 0,22 21 0</inkml:trace>
  <inkml:trace contextRef="#ctx0" brushRef="#br0" timeOffset="112942.68">7747 17293 0,'0'0'0,"0"-21"0,0 0 16,0 0-16,0 0 0,0-1 15,0 1-15,0 0 0,0 0 16,0 42 0,0 0-1,0 0-15,0 1 0,0 20 16,0 0-16,0 1 0,0-1 16,0 0-16,0 1 0,0-1 0,0 21 15,-21-20-15,21-1 0,0 0 16,0 1-16,0-22 0,0 21 0,0-21 15,0 1-15,21-1 0,0 0 16,0-21-16,22 0 0,-22 0 0,0 0 16,21 0-16,1-21 0,-22 0 15,21-1-15,-21 1 0,22 0 0,-22-21 16,0-1-16,0 1 0,0 0 0,0-1 16,-21 1-16,0 0 0,0-1 15,0 1-15,0 0 0,0-1 0,0 22 16,0-21-16,0 21 15,0 0-15,0-1 16,-21 22-16,21 22 16,-21-1-16,21 0 15,0 0-15,0 0 16,0 0-16,21 1 16,0-22-16,1 0 0,-1 0 15,0 0-15</inkml:trace>
  <inkml:trace contextRef="#ctx0" brushRef="#br0" timeOffset="113235.51">8699 17187 0,'0'0'0,"0"22"31,-21-1-15,21 0-16,-21 21 0,0-21 15,21 22-15,0-22 0,-21 21 16,0 1-16,-1-1 0,22 0 0,-21 1 16,21-1-16,0 0 0,0 1 15,0-1-15,0-21 0,0 21 0,0-20 16,0-1-16,0 0 0,0 0 16,0 0-16,0 0 15,21-21-15,1 0 0,-1 0 16,0 0-16,-21-21 15,21 0-15,0 21 0,-21-21 16</inkml:trace>
  <inkml:trace contextRef="#ctx0" brushRef="#br0" timeOffset="113514.61">8403 17844 0,'0'0'0,"-21"21"0,21 0 0,0 0 0,0 0 15,-21 0-15,21 1 16,0-1-16,0 0 0,0 0 16,21-21-16,-21 21 0,21-21 0,21 0 15,-20 0-15,-1 0 0,21 0 16,-21 0-16,22 0 0,-1 0 0,0 0 16,-21 0-16,22-21 0,-1 21 15,-21-21-15,22 0 0,-22 21 0,21-21 16,-21-1-16,0 1 0,1 21 0,-1-21 15,0 0-15,-21 0 0,0 0 16,0-1-16,21 22 0,-21-21 0,0 0 16,0 0-16,0 0 15</inkml:trace>
  <inkml:trace contextRef="#ctx0" brushRef="#br0" timeOffset="113783.46">8297 17187 0,'-21'-21'16,"42"42"-16,-63-42 0,21 21 0,21-21 15,0 0 1,21 21-16,0 0 0,0-21 0,0 21 16,22-21-16,-1 21 15,0 0-15,1-22 0,20 22 0,-20 0 16,20-21-16,1 21 0,-22 0 0,21-21 15,-20 21-15,-1 0 0,0-21 16,-20 21-16,-1 0 0,0 0 0,-21-21 16,0 0-1,-21 21-15,0-22 16</inkml:trace>
  <inkml:trace contextRef="#ctx0" brushRef="#br0" timeOffset="114935.6">2286 15304 0,'0'0'0,"-21"0"0,0 21 0,42-21 47,0 0-47,21 0 0,1 0 15,-1 0-15,0 0 0,22 0 0,-1 0 16,1 0-16,-22 0 0,22-21 16,-1 21-16,-21 0 0,22-22 0,-22 22 15,22 0-15,-22-21 0,0 0 16,1 21-16,-1 0 0,0-21 16,1 21-16,-22 0 0,0 0 15,0-21-15,-21 0 16,-21 21-1,-21-22-15,21 22 0,-1 0 0,-20 0 16,21-21-16,-21 21 0,20 0 16,1 0-16,0 0 0,0-21 0,0 21 15,21-21 1,21 21-16,0-21 16,0 21-16,0 0 0,22 0 15,-22 0-15,0 0 0,0 0 0,22 0 16,-22 0-16,0 21 15,-21 0-15,0 21 0,0-20 0,0 20 16,0-21-16,0 21 0,-42 1 16,20-1-16,1 0 0,-21-20 0,21 20 15,0-21-15,-1 21 0,1-20 0,21-1 16,0 0-16,21-21 16,1 0-16,20 0 0</inkml:trace>
  <inkml:trace contextRef="#ctx0" brushRef="#br0" timeOffset="115228.75">5080 14774 0,'-21'85'31,"0"-43"-31,21-20 0,-22 20 0,22 0 16,0 22-16,0-22 0,-21 0 0,0 1 15,21 20-15,-21-20 0,21-1 0,0 0 16,0-21-16,-21 22 0,21-22 16,0 0-16,0 0 0,0 0 15,21-21 1,0-21-1</inkml:trace>
  <inkml:trace contextRef="#ctx0" brushRef="#br0" timeOffset="115512.34">4847 15007 0,'0'0'0,"0"-21"0,0-21 15,0 21-15,0-1 0,0 1 0,0 0 0,21 0 16,0 0-16,1 21 0,20-21 15,-21-1-15,21 1 0,1 21 16,-1 0-16,-21 0 0,22 0 16,-22 21-16,21 1 0,-21-1 0,0 0 15,1 21-15,-22-21 0,0 1 0,0 20 16,0 0-16,-22-21 0,1 22 16,-21-1-16,21-21 0,-22 22 0,1-1 15,21-21-15,-21 0 0,20 0 16,1 1-16,0-1 0,0-21 0,42 0 31,0 0-31,22 0 16,-22-21-16,0 21 0</inkml:trace>
  <inkml:trace contextRef="#ctx0" brushRef="#br0" timeOffset="115883.13">5651 15113 0,'0'0'15,"0"21"-15,-21-21 16,0 21-16,0 1 0,0-1 16,0 21-16,-1-21 0,22 0 0,-21 22 15,21-22-15,-21 0 0,21 21 16,0-20-16,0-1 0,0 0 16,0 0-16,21-21 0,0 0 0,1 0 15,-1 0-15,21 0 16,-21 0-16,22-21 0,-1 0 0,-21 21 15,21-21-15,-20-1 0,-1-20 0,0 21 16,0 0-16,-21-22 0,0 22 16,0-21-16,0 21 0,0 0 0,-21-22 15,0 22-15,-22 21 0,22-21 16,0 21-16,-21 0 0,21 0 0,-22 0 16,22 0-16,-21 0 0,21 21 0,-1 0 15,1-21-15,0 21 16,21 1-16,-21-1 0,21 0 0,0 0 15,0 0-15,21-21 0,0 21 0,22-21 16,-22 0-16,21 0 0,0 0 16,1 0-16,-1 0 0</inkml:trace>
  <inkml:trace contextRef="#ctx0" brushRef="#br0" timeOffset="116230.92">6329 15028 0,'0'0'0,"0"-21"16,-21 21-1,-1 0-15,1 0 16,0 21-16,-21 1 16,21-22-16,-22 21 0,22 0 0,-21 0 15,21 0-15,-1 0 0,22 1 16,0-1-16,43 0 16,-22-21-16,0 0 0,21 0 15,-20 0-15,20 21 0,0-21 16,-21 0-16,22 21 0,-22-21 0,21 0 15,-21 21-15,1-21 0,-1 22 0,0-1 16,-21 0-16,0 0 16,-21-21-16,0 21 0,-1 0 0,-20-21 15,21 22-15,-21-1 0,-1-21 0,22 21 16,-21-21-16,21 21 16,-22-21-16,22 0 0,21-21 15,0 0 1,0 0-16,21-1 15,22 1-15,-22-21 0,0 21 0</inkml:trace>
  <inkml:trace contextRef="#ctx0" brushRef="#br0" timeOffset="116486.78">6731 14732 0,'0'0'0,"21"-21"15,-21 42 1,0 0-1,0 0-15,0 22 0,0-22 16,-21 21-16,21 1 0,-21-1 0,21 0 16,0 1-16,-21-1 0,-1 0 0,22 1 15,-21-1-15,21-21 0,0 21 16,0-20-16,0 20 0,0-21 0,0 0 16,21 0-16,1-21 15,-1 0-15,0 0 0,0 0 16,0 0-16,-21-21 0,21 21 15,-21-21-15,0 0 0,0 0 16</inkml:trace>
  <inkml:trace contextRef="#ctx0" brushRef="#br0" timeOffset="116651.68">6456 15155 0,'-21'0'0,"42"0"0,-21 0 31,21 0-16,0 0-15,21-21 0,-20 0 0,20 21 16,0-21-16,1 21 0,20-21 16,-21 0-16,22 21 0,-1-22 0,1 1 15,-22 0-15,22 0 0</inkml:trace>
  <inkml:trace contextRef="#ctx0" brushRef="#br0" timeOffset="117874.9">7408 14901 0,'0'0'0,"0"22"16,0-1-16,0 0 0,0 0 15,-21 0-15,21 0 0,-21 1 0,21-1 16,-21 21-16,21-21 0,0 22 16,0-22-16,-21 0 0,21 0 0,0 0 15,0 0-15,0 1 0,0-1 0,21-21 47,-21-21-47,0-1 0,21 1 0,-21 0 16,21-21-16,-21 21 0,21-1 15,-21-20-15,0 21 0,0 0 16,21 0-16,-21-1 0,22 1 0,-1 21 16,-21 21-1,21 1-15,-21-1 16,21 21-16,-21-21 0,0 0 16,0 1-16,0-1 0,21 0 15,0 0-15,1-21 0,-1 21 0,-21 0 16,21-21-16,0 0 0,0 0 15,0 0-15,1 0 0,-1 0 0,0 0 16,0-21-16,0 21 0,22-21 0,-22 0 16,0 0-16,21 0 15,-21-22-15,1 22 0,-1 0 0,0-21 16,0 20-16,0 1 0,0 0 0,1 0 16,-22 42 15,0 0-31,0 0 0,0 1 15,0-1-15,0 0 0,21 0 16,-21 0-16,21 0 0,-21 1 0,21-1 16,0 0-16,0-21 0,1 21 15,-1-21-15,21 0 0,-21 0 0,22 0 16,-1 0-16,-21 0 0,21 0 0,1 0 16,-1 0-16,0-21 15,1 0-15,-1 21 0,-21-21 0,22-1 16,-22 1-16,0 0 0,0 0 0,-21-21 15,0-43 1,-21 85-16,0-21 0,0 0 16,-1 21-16,1 0 0,0 0 0,0 0 15,0 0-15,-22 21 0,22 0 16,0 0-16,0 0 0,0 0 0,21 1 16,0-1-16,-21 21 0,21-21 15,0 0-15,0 1 0,0-1 16,0 0-16,21 0 0,0-21 0,0 21 15,0-21-15,22 0 16,-22 0-16,0 0 0,21-21 0,-21 21 16,1-21-16,-1 0 0,0 0 0,0-1 15,0 1-15,0 0 0,1 0 16,-1 0-16,-21 0 0,21-1 0,-21 1 16,21 21-16,-21-21 0,0 42 31,0 0-31,0 1 0,21-1 15,-21 0-15,21 0 0,-21 0 0,22 0 16,-1 1-16,0-22 0,0 21 16,21 0-16,-20-21 0,20 0 0,-21 0 15,21 0-15,1 0 0,-22 0 16,21 0-16,1-21 0,-22 21 16,21-21-16,-21-1 0,0 1 0,1 0 15,-1 0-15,0-21 0,0 20 0,-21 1 16,0 0-16,0 0 0,21 0 15,-21 0-15,0 42 32,0 0-32,0 0 15,0 0-15,0 0 0,0 1 0,-21-1 16,21 0-16,0 0 16,0 0-16,0-42 46,0 0-46,0 0 16,21 0-16,0-1 0,1 1 16,-22-21-16,21 21 0,0 0 15,0-1-15,21 1 0,-20 0 0,-1 0 16,21 0-16,-21 21 0,0 0 0,22 0 16,-22 0-16,0 21 0,0-21 15,0 21-15,-21 0 0,0 0 0,0 1 16,0-1-16,0 0 0,0 0 15,0 21-15,-21-20 0,0-1 0,0 0 16,-21 0-16,20-21 0,1 21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18:24.3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1291 0,'0'-21'0,"0"0"16,0 0-16,0 0 16,0-1-1,0 1-15,0 0 16,0 0-16,0 0 16,0 0-16,0-1 15,0 1 1,-21 21 15,21 21-15,0 1-16,0-1 15,0 0-15,0 0 0,0 21 16,0-20-16,0 20 0,0 0 0,0-21 16,0 22-16,0-1 0,0 0 15,0 22-15,0-22 0,0 1 0,0-1 16,0 21-16,0-20 0,0-1 15,0-21-15,0 22 0,0-1 0,0-21 16,0 0-16,0 0 0,0 1 16,0-1-16,0-42 62,0-1-62,0 1 16,0 0-16,21 21 0</inkml:trace>
  <inkml:trace contextRef="#ctx0" brushRef="#br0" timeOffset="664.61">2519 1524 0,'0'0'0,"0"21"47,0 0-31,0 1-16,0-1 15,0 0 1,0 0-16,21-21 16,0 0-1,0 0-15,0 0 16,1-21-1,-22 0-15,0 0 16,0-1 0,0 1-16,-22 21 15,1 0-15,0 0 32,0 0-32,21 21 15,0 1-15,0-1 16,0 0-1,21-21 1,0 0-16</inkml:trace>
  <inkml:trace contextRef="#ctx0" brushRef="#br0" timeOffset="1420.18">4487 1249 0,'0'-21'0,"0"0"15,0-1 1,0 1-1,0 0-15,0 0 16,0 0-16,-21 21 16,0 0-16,0 0 0,0 0 15,-1 0-15,1 0 0,0 0 16,0 0-16,0 21 0,-22 0 16,22 0-16,0 0 0,0 1 0,0 20 15,0-21-15,-1 21 0,1 1 16,0-1-16,0 0 0,21 1 15,-21 20-15,21-20 0,-21-1 0,21 0 16,0 1-16,0-1 0,0 0 16,0 1-16,0-22 0,21 0 0,0 0 15,0 0-15,0 0 0,0 1 16,22-22-16,-22 0 0,0 0 0,21 0 16,-20 0-16,20 0 0,0 0 15,1-22-15,-1 1 0,0 0 0,1 21 16,-1-21-16,0-21 0,1 20 15,-22 1-15,21-21 0,0 21 0,-20-22 16,20 1-16,-21 0 0,0-1 16,22 22-16</inkml:trace>
  <inkml:trace contextRef="#ctx0" brushRef="#br0" timeOffset="1728">5122 1058 0,'0'-21'0,"0"42"0,0-63 0,0 21 0,0 0 15,-21 42 17,21 0-32,-21-21 15,21 42-15,-21-20 0,21 20 0,0-21 16,0 21-16,-21 1 0,21-1 16,0 0-16,-22 1 0,22-1 15,0 0-15,0 1 0,-21-1 16,21 0-16,0 1 0,0-1 0,0 0 15,0-20-15,0 20 0,0-21 16,0 21-16,0-20 0,0-1 0,0 0 16,21-21-1,1 0 1,-1 0-16,0-21 0,0 0 16,0 21-16,0-22 0</inkml:trace>
  <inkml:trace contextRef="#ctx0" brushRef="#br0" timeOffset="3001.27">5757 1418 0,'0'0'0,"21"-42"16,-21 21-16,0 0 0,0-1 15,-21 1-15,0 21 0,0-21 16,0 21-16,0 0 0,-1 0 15,-20 0-15,21 0 0,0 0 0,-22 0 16,22 0-16,0 21 0,0 0 16,0 1-16,0 20 0,-1-21 0,1 21 15,0 1-15,0-1 16,0 0-16,21 1 0,0-1 0,0 0 16,0-20-16,0 20 0,0 0 0,0-21 15,0 1-15,21-1 0,-21 0 16,21-21-16,0 0 0,0 21 0,1-21 15,-1 0-15,0 0 0,0 0 16,21-21-16,-20 0 0,-1 21 0,0-43 16,0 22-16,0 0 0,0-21 15,1-1-15,-1 22 0,0-21 0,0 0 16,-21-1-16,0 22 0,0-21 16,21 21-16,-21-1 0,0-20 0,21 21 15,-21 0-15,0 0 16,0 42 15,0 0-31,0 0 16,0 0-16,0 0 0,0 1 0,0 20 15,0-21-15,0 21 0,0-20 16,0 20-16,0-21 0,0 21 0,0-20 16,0-1-16,0 0 0,0 0 0,22 0 15,-1 0-15,0 1 16,0-22-16,0 0 15,0 0-15,1 0 0,-1 0 0,0-22 16,0 22-16,0-21 0,0 0 16,1-21-16,20 21 0,-21-22 0,0 1 15,22 0-15,-22-1 0,0 1 16,21 21-16,-21-22 0,1 1 0,-1 21 16,0-21-16,-21 20 0,0 1 15,-21 42 16,0 1-31,21-1 0,-22 0 16,22 0-16,0 21 0,0-20 16,0-1-16,0 0 0,0 21 0,0-21 15,0 1-15,0-1 0,0 0 16,0 0-16,22 0 0,-22 0 16,21 1-16,-21-1 0,0 0 15,0 0-15,0-42 47,-21 0-47,-1 0 0,1-1 16,21 1-16,0 0 0,-21 0 15,21 0-15,-21 21 16,21 21 15,0 0-31,0 0 16,0 0-16,0 1 15,0-1-15,0 0 0,0 0 0,0 0 16,21 0-16,0-21 0,-21 22 16,21-22-16,1 21 0,-1-21 15,0 0-15,0 0 0,0 0 0,0 0 16,22-21-16,-22-1 0,21 22 16,-21-21-16,22 0 0,-1 0 0,0-21 15,1 20-15,-22-20 0,21 21 0,1-21 16,-22 20-16,21-20 15,-21 0-15,0 21 0,-21-22 0,0 22 16,0 0-16,0 0 0,0 0 16,0-1-16,-21 22 0,0 0 15,0 0-15,0 22 16,0-1-16,21 0 0,0 0 0,0 0 16,0 0-16,0 1 0,0-1 0,0 21 15,0-21-15,21 0 0,0 1 16,-21-1-16,21 0 0,0 0 0,-21 0 15,0 0-15,0 1 16,0-1-16,0 0 0,0 0 16,-21-21-1,0 0-15,0 0 0,0 21 16,-1-21-16,1 0 0,0 0 0,0 0 16,0 0-16,21-21 31,0 0-31,21 21 0</inkml:trace>
  <inkml:trace contextRef="#ctx0" brushRef="#br0" timeOffset="3476.03">8382 1122 0,'0'0'0,"0"-42"0,0 20 0,0-20 0,0 21 15,0-21-15,0 20 16,0-20-16,0 21 0,0 0 0,0 0 16,-21 21-1,21 21 1,0 21-16,0-21 0,0 43 16,-21-22-16,21 0 0,0 22 0,0-1 15,0-20-15,0 20 0,0 1 16,0-22-16,0 0 0,0 22 0,0-22 15,0 1-15,0-1 0,0-21 16,0 21-16,0-20 0,0-1 0,0 0 16,0 0-16,0 0 0,0-42 31,0 0-31,0 0 16,0 0-16,0-22 0,0 22 15</inkml:trace>
  <inkml:trace contextRef="#ctx0" brushRef="#br0" timeOffset="4048.73">8043 1207 0,'0'0'0,"-63"-106"31,63 63-31,0 1 0,0 21 0,0-21 0,21-1 16,0 22-16,0-21 15,0 21-15,22-22 0,-1 22 0,0 0 16,-20 0-16,20 21 0,21 0 15,-20 0-15,-1 0 0,22 0 0,-22 21 16,21 0-16,-20 21 0,-1 1 16,0-1-16,1 0 0,-1 22 0,-21-1 15,0 1-15,1-1 0,-1-20 16,-21 20-16,0 1 0,0-22 0,0 0 16,0 1-16,0-1 0,-21 0 0,-1 1 15,22-22-15,0 0 0,0 0 16,-21-21-16,0 0 15,0-21 1,21-21-16,0 21 16,0-1-16,0-20 0,0 0 0,0-22 15,0 22-15,0-22 0,21 1 16,0-1-16,0 1 0,22-1 0,-22 1 16,21 21-16,1-1 0,-1 1 15,0 0-15,-21-1 0,22 22 0,-1 0 16,0 21-16,1 0 0,-22 0 15,21 21-15,-21 0 0,22 0 0,-22 22 16,0-1-16,0 22 0,0-1 16,1-21-16,-22 22 0,0-1 0,0 1 15,0-22-15,0 22 0,0-22 16,0 0-16,0 1 0,-22-22 16,22 21-16,-21-21 0,21 1 0,0-1 15,0 0-15,-21 0 16,21-42 15,21 0-15,-21 0-16</inkml:trace>
  <inkml:trace contextRef="#ctx0" brushRef="#br0" timeOffset="4425.51">9631 1503 0,'21'0'0,"0"0"0,0 0 16,0 0-16,1-21 15,-1 0-15,0 21 0,21-22 0,-21 1 16,1 21-16,-1-21 0,0 0 16,21 0-16,-42-22 0,21 22 0,-21 0 15,0 0-15,0 0 0,0 0 16,-21-1-16,0 22 0,0 0 15,0 0-15,0 0 0,-22 22 16,1-1-16,21 0 0,-22 0 16,22 0-16,0 22 0,0-22 0,-21 21 15,42-21-15,-22 22 0,22-22 16,0 0-16,0 21 0,0-21 0,0 1 16,0-1-16,22-21 0,-1 21 0,0 0 15,0-21-15,0 0 0,0 0 16,22 0-16,-22 0 0,21 0 0,1 0 15,-1-21-15,-21 21 0,21-21 16,1 0-16,-1-1 0,-21 1 0,22 0 16,-22 0-16,21 0 0</inkml:trace>
  <inkml:trace contextRef="#ctx0" brushRef="#br0" timeOffset="5080.14">10329 1228 0,'0'0'0,"0"21"31,0 0-31,-21 0 16,21 0-16,-21 1 0,21-1 0,0 21 16,0-21-16,0 0 0,0 1 15,-21-1-15,21 21 0,0-21 0,0 0 16,0 1-16,0-1 0,-21-21 16,21 21-1,0-42 16,0 0-31,0-1 0,0 1 16,0-21-16,0 21 0,0 0 0,0-1 16,0-20-16,21 21 0,0 0 15,0 0-15,0-1 0,0 1 0,1 0 16,-1 0-16,0 0 0,0 21 16,0 0-16,0 0 0,1 0 0,-1 21 15,-21 0-15,21 0 0,-21 0 16,21 1-16,-21-1 0,0 0 15,0 21-15,0-21 0,0 1 0,0-1 16,0 0-16,0 0 0,0 0 16,0 0-16,0 1 0,0-1 0,0 0 15,0-42 17,0 0-17,0-1-15,0 1 0,0 0 16,0 0-16,0 0 0,0-22 0,21 22 15,0-21-15,1 0 0,-1 20 16,0-20-16,0 21 0,21 0 0,-20 0 16,20-1-16,-21 22 0,21 0 15,-20 0-15,20 0 0,-21 22 16,0-22-16,0 21 0,1 21 0,-22-21 16,0 0-16,21 22 0,-21-22 15,0 21-15,0-21 0,0 1 0,0 20 16,-21-21-16,21 0 0,-22 0 0,1 1 15,21-1-15,0 0 0,-21-21 16,0 21-16,21-42 31,21 0-31,0 0 16,0-1-16,1 1 0</inkml:trace>
  <inkml:trace contextRef="#ctx0" brushRef="#br0" timeOffset="5608.83">11324 804 0,'0'0'0,"0"-42"0,0-43 31,0 107-15,0-1-16,0 0 16,0 21-16,0 1 0,0-1 15,0 21-15,0 1 0,0-22 0,0 22 16,0-1-16,0-20 0,-21-1 15,21 21-15,0-20 0,0-1 16,-21-21-16,21 22 0,-21-1 0,21-21 16,-22 0-16,22 0 0,0 1 15,0-1-15,-21-21 32,21-21-32,0-1 0,0 1 15,0 0-15,0 0 0,0 0 16,0 0-16,0-22 0,0 22 15,21 0-15,1 0 0,-1-22 0,0 22 16,21 0-16,-21 0 0,1 21 16,20-21-16,-21 21 0,21-21 0,-20 21 15,-1 0-15,21 0 0,-21 21 16,0 0-16,1 0 0,-1-21 16,-21 21-16,0 0 0,0 1 0,0-1 15,0 0-15,0 0 0,0 0 0,0 0 16,-21 1-16,-1-1 0,1-21 15,0 21-15,-21 0 0,21-21 0,-1 21 16,1-21-16,0 0 0,0 0 16,0 21-16,0-21 0,-1 22 15,44-22 32</inkml:trace>
  <inkml:trace contextRef="#ctx0" brushRef="#br0" timeOffset="6009.6">11769 1376 0,'21'0'31,"0"0"-31,0 0 0,-21-21 0,21 21 15,22 0-15,-22-21 0,0 21 16,0-22-16,0 1 0,22 0 16,-22 21-16,0-21 0,-21 0 0,21 0 15,-21-1-15,0 1 16,-21 21 0,0 0-1,0 21-15,-1 1 0,1-1 0,0 0 16,-21 0-16,21 0 0,-1 22 0,1-22 15,0 21-15,21-21 0,0 0 16,-21 1-16,21-1 0,0 21 16,0-21-16,0 0 0,0 1 15,21-1-15,0 0 0,0-21 16,1 0-16,20 0 0,-21 0 16,0 0-16,0 0 0,22 0 15,-22 0-15,0-21 0,0 0 0,0 21 16,1-22-16,-1 1 0,0 21 0,0-21 15</inkml:trace>
  <inkml:trace contextRef="#ctx0" brushRef="#br0" timeOffset="6376.32">12277 1334 0,'0'0'0,"0"-22"0,0 1 16,0 0-16,0 0 0,21 0 16,-21 0-16,21 21 15,0-22-15,0 1 0,0 21 0,1 0 16,-1 0-16,0 0 0,0 0 15,0 0-15,0 0 0,1 21 16,-1 1-16,0-1 0,-21 0 0,21 21 16,-21-21-16,0 1 0,0-1 15,0 21-15,0-21 0,0 0 0,0 1 16,0-1-16,-21 0 0,0-21 0,0 21 16,21 0-16,-22-21 0,1 0 15,0 0 1,21-21-1,0 0-15,0 0 16,0 0-16,21-1 0,0 1 16,-21-21-16,22 21 0,-1 0 15,-21-1-15,21 1 0,0 0 0,0 0 16,0 0-16,-21 0 0,22 21 0,-1-22 16,0 22-16,0-21 0,0 21 15,0 0-15,1 0 0,-22-21 16,21 21-16,0 0 0</inkml:trace>
  <inkml:trace contextRef="#ctx0" brushRef="#br0" timeOffset="6852.71">13208 1249 0,'42'-21'31,"-42"0"-31,21 21 0,1-22 15,-22 1-15,0 0 0,0 0 16,0 0-16,-22 21 31,1 0-31,-21 0 0,21 0 16,-22 0-16,22 21 0,-21 0 0,0 0 16,20 0-16,-20 1 0,21-1 15,0 0-15,21 0 0,0 0 16,0 0-16,0 1 0,0-1 15,0 0-15,21-21 0,0 21 16,21-21-16,-20 0 0,-1 21 0,21-21 16,-21 0-16,0 0 0,1 21 0,-1-21 15,0 0-15,0 0 0,0 22 16,-21-1-16,0 0 16,-21-21-1,-21 0-15,21 21 0,-1-21 16,-20 0-16,21 0 0,-21 0 15,-1 0-15,1 0 0,21 21 0,-22-21 16,22 0-16,-21 0 0,21 0 16,0 0-16,-1 0 0,1 0 15</inkml:trace>
  <inkml:trace contextRef="#ctx0" brushRef="#br0" timeOffset="7512.78">7641 2773 0,'0'0'0,"0"-21"0,0 0 15,0-1-15,0 1 0,0 0 16,0 0-16,0 0 0,0 0 16,0 42-1,0 0 1,0 0-16,0 0 0,0 22 15,0-1-15,0 0 0,-21 1 0,21-1 16,-21 0-16,21 1 0,0-1 16,0 0-16,0 1 0,0-1 0,0-21 15,0 21-15,0-20 0,0-1 16,0 0-16,0 0 16,0-42 15,21 21-31,-21-21 0,21 0 15,-21-1-15</inkml:trace>
  <inkml:trace contextRef="#ctx0" brushRef="#br0" timeOffset="7892.6">8001 3048 0,'0'21'0,"0"-42"0,0 63 16,0-20-16,21-22 31,0 0-15,0 0-16,1 0 0,-1 0 16,0-22-16,-21 1 0,0 0 15,0 0 1,0 0-16,0 0 0,-21 21 15,21-22-15,-21 22 0,-1 0 16,1 0 0,0 0-16,21 22 0,-21-22 15,21 21-15,0 0 0,0 0 16,0 0 0,0 0-1,21-21 1,0 0-1</inkml:trace>
  <inkml:trace contextRef="#ctx0" brushRef="#br0" timeOffset="9296.31">9313 2582 0,'0'0'0,"0"-21"0,0 0 16,0 0-16,21 21 15,-21-21-15,22 21 0,-1 0 16,0 0-16,0 21 16,0 0-16,-21 21 0,21 1 0,1-1 15,-1 0-15,0 22 0,0-1 0,0-20 16,-21-1-16,21 22 16,1-22-16,-22 0 0,0 1 0,0-1 0,0 0 15,0-21-15,0 1 0,21-1 16,-21 0-16,0-42 31,0 0-31,0-1 0,0 1 16,0 0-16,21 0 0,-21-21 15,0 20-15,0-20 0,21 0 0,0-1 16,0 1-16,1 0 0,-22-1 16,21-20-16,0 21 0,21-22 0,-21 22 15,1-1-15,20 1 0,0 21 0,1-21 16,-22 42-16,21-22 15,-21 22-15,0 0 0,1 0 0,-1 22 16,0-22-16,-21 21 0,0 0 16,0 0-16,0 0 0</inkml:trace>
  <inkml:trace contextRef="#ctx0" brushRef="#br0" timeOffset="10716.88">10350 3048 0,'0'0'0,"22"0"0,41-21 16,-63 0-1,21 21-15,-21-21 0,21-1 16,-21 1-16,0 0 0,0 0 0,0 0 16,0 0-16,0-22 0,0 22 0,0 0 15,0 0-15,-21 0 0,0 21 16,0 0-16,0 0 0,0 0 0,-1 0 15,1 0-15,0 0 0,0 21 16,-21 0-16,20 21 0,1-21 0,0 22 16,0-22-16,0 21 0,0 1 0,21-22 15,0 21-15,0-21 0,0 22 16,0-22-16,0 0 0,0 0 0,0 0 16,21-21-16,0 0 0,0 21 15,0-21-15,0 0 0,22 0 16,-22 0-16,0-21 0,0 0 0,0 21 15,1-21-15,-1 0 0,0 0 0,0-1 16,0 1-16,0 0 0,-21-21 16,0 21-16,0-1 0,0-20 0,0 21 15,0 0-15,0 0 0,0-1 0,0 1 16,0 42 15,0 1-31,0-1 16,0 0-16,0 0 0,0 0 0,0 22 15,0-22-15,0 0 0,0 0 16,0 0-16,0 0 0,0 1 16,0-1-16,22-21 0,-1 21 0,0-21 15,0 0-15,0 0 0,0 0 16,1 0-16,-1 0 0,21-21 16,-21 0-16,22 21 0,-22-22 0,0 1 15,21 0-15,-21-21 0,1 21 0,-1-1 16,0-20-16,-21 21 0,0-21 15,0 20-15,0 1 0,0 0 0,0 0 16,0 0-16,-21 0 0,0 21 0,-1 0 16,1 0-16,0 0 15,21 21-15,-21 0 0,21 0 16,0 0-16,0 0 0,0 1 0,0-1 16,0 0-16,0 0 0,0 0 15,0 0-15,21 1 0,0-1 0,0 0 16,1 0-16,-22 0 0,21 0 15,0 1-15,0-22 0,0 21 0,0-21 16,1 0-16,20 21 0,-21-21 0,0 0 16,22 0-16,-22 0 0,21 0 15,-21 0-15,0-21 0,22 21 0,-22-21 16,21-1-16,-21 1 0,22 21 0,-22-42 16,21 21-16,-21 0 0,1-1 15,-1-20-15,-21 21 0,0-21 16,21-1-16,-21 22 0,0-21 0,0 21 15,0-22-15,0 22 0,0 0 16,0 0-16,-21 21 16,0 0-16,-1 0 0,1 21 15,0 0-15,0 21 0,0-20 16,-22 20-16,22-21 0,0 21 0,0 1 16,0-22-16,0 21 0,-1-21 0,22 22 15,-21-22-15,21 0 0,0 0 16,0 0-16,0 1 0,21-22 15,1 0-15,-1 21 0,0-21 0,0 0 0,0 0 16,0 0-16,1 0 16,-1-21-16,0-1 0,0 22 0,21-21 15,-42 0-15,22 0 0,-1 0 0,0 0 16,0-22-16,-21 22 0,0-21 16,0 21-16,21-1 0,-21-20 0,0 21 15,0 0-15,0 0 0,0-1 16,0 44-1,-21-1-15,21 0 16,0 0-16,0 0 0,-21 0 16,21 22-16,-21-22 0,21 0 0,0 21 15,0-20-15,0-1 0,0 0 16,0 0-16,0 0 0,0 0 0,21-21 16,-21 22-16,21-22 0,0 0 15,0 0-15,1 0 0,20 0 0,-21 0 16,0 0-16,0-22 0,22 1 0,-22 21 15,0-21-15,21 0 0,-20 0 16,-1-22-16,0 22 0,0-21 0,0 21 16,0-22-16,1 22 0,-22 0 15,0-21-15,0 21 0,0-1 16,0 44 0,0-1-16,0 0 0,0 0 15,0 0-15,0 0 0,-22 1 16,22 20-16,0-21 0,-21 0 0,21 0 15,0 1-15,0-1 0,0 0 16,0 0-16,21-21 16,1 0-16,-1 0 0,0 0 15,0 0-15,0 0 16,-21-21-16,21 0 0,1 0 0,-22-1 16</inkml:trace>
  <inkml:trace contextRef="#ctx0" brushRef="#br0" timeOffset="11032.63">12128 2455 0,'0'0'0,"-21"-21"0,-85 0 31,85 21-31,0 0 0,21 21 0,0 0 16,-21 1-16,21 20 0,0-21 16,0 0-16,21 0 0,0 1 15,0-22-15,1 0 0,-1 0 0,0 0 16,0 0-16,0 0 0,0 0 15,1 0-15,-1 0 0,0-22 0,-21 1 16,21 0-16,-21 0 0,0 0 16,0 0-16,0-1 0,-21 1 0,0 0 15,0 0-15,-1 0 0,1 21 0,0-21 16,-21 21-16,21 0 16,-1 0-16,1 0 0,0 0 0,0 21 15,21 0-15,0 0 0,0 0 0,0 0 16,0 1-16,0 20 0,0-21 15,21 0-15,0 0 0,0-21 16,22 0-16,-1 0 0</inkml:trace>
  <inkml:trace contextRef="#ctx0" brushRef="#br0" timeOffset="11520.35">12636 2244 0,'0'-21'0,"0"42"0,-21-42 15,0 21-15,0 0 0,0 0 16,21 21-16,-21 0 0,21 0 16,0 0-16,-22 22 0,22-1 0,0 0 15,-21 1-15,21-1 0,0 0 16,0 1-16,0-1 0,0 0 0,0 1 16,0-1-16,0 0 0,0-21 0,0 22 15,0-22-15,0 0 0,0 0 16,0 0-16,0 1 15,0-44 17,0 1-32,-21 0 15,21 0-15,0 0 0,0 0 0,0-1 16,21 1-16,0 0 0,1-21 16,-1 21-16,0-1 0,21 1 0,-21 0 15,22 21-15,-1 0 0,-21-21 0,22 21 16,-1 0-16,-21 0 0,21 21 15,-20 0-15,-1 0 0,0 1 0,-21-1 16,0 0-16,0 0 0,0 0 0,0 0 16,-21 22-16,-22-22 15,22 0-15,-21 0 0,21-21 0,-22 21 0,1 1 16,21-1-16,-21-21 0,20 21 16,1-21-16,0 0 0,0 0 15,0 0-15,21 21 0,0-42 31,21 0-31,0 21 0</inkml:trace>
  <inkml:trace contextRef="#ctx0" brushRef="#br0" timeOffset="11784.2">13208 2244 0,'0'-21'16,"0"42"-16,0-64 0,0 65 31,0-1-31,0 0 0,0 21 0,0-21 16,-21 22-16,0 20 0,21-20 15,-22-1-15,22 21 0,-21-20 0,21-1 16,-21 0-16,0 1 0,21-1 0,0 0 16,0-20-16,0-1 0,0 0 15,0 0-15,0 0 0,21-21 16,0 0-16,0 0 15,1 0-15,-1-21 16,0 21-16,0-21 0,0 0 0</inkml:trace>
  <inkml:trace contextRef="#ctx0" brushRef="#br0" timeOffset="12145.45">13377 2794 0,'21'0'31,"1"0"-16,-1 0-15,0 0 0,0 0 0,-21-21 16,21 21-16,0 0 0,1-21 16,-1 0-16,21 21 0,-21-22 15,0 1-15,-21 0 0,22 0 0,-22 0 16,0 0-16,0-1 0,0 1 16,0 0-16,0 0 0,-22 21 15,1 0-15,0 0 0,0 0 16,0 0-16,-22 21 0,22 0 0,0 22 15,-21-22-15,-1 21 0,22 0 0,0 1 16,0-22-16,0 21 0,21-21 16,0 22-16,0-22 0,0 0 0,21 0 15,0-21-15,21 21 0,1-21 0,-1 0 16,0 0-16,1 0 16,-1 0-16,22 0 0,-22-21 0,0 21 15,1-21-15,-22 0 0,21 21 0,-21-21 16,22 21-16,-43-21 0,21-1 15,0 1-15</inkml:trace>
  <inkml:trace contextRef="#ctx0" brushRef="#br0" timeOffset="13020.69">7959 4318 0,'0'0'0,"0"-21"0,-22 0 0,1 0 15,21-1-15,0 1 0,0 0 16,0 0-16,0 0 0,0-22 15,0 22-15,0 0 0,0 0 0,0 0 16,21 0-16,1-1 0,-1 22 16,0 0-16,0 0 0,0 0 0,22 0 15,-22 22-15,0 20 0,21 0 0,-21 1 16,-21-1-16,0 0 0,0 22 16,0-22-16,0 22 0,0-22 0,-42 0 15,21 22-15,-21-22 0,-1 0 0,1 1 16,0-22-16,-1 21 0,1-21 15,0 1-15,-1-1 0,22 0 0,-21-21 16,21 0-16,-1 0 16,1-21-16,21 0 0,-21-1 15,21 1-15,0 0 0,0 0 0,0 0 16,0-22-16,0 22 0,0 0 16,0-21-16,21 21 0,0-1 0,1 22 15,-1-21-15,0 21 0,0 0 0,21 0 16,-20 0-16,20 21 0,-21-21 15,0 22-15,22-1 0,-22 21 0,0-21 16,0 0-16,0 1 0,0 20 16,-21-21-16,0 0 0,22 22 0,-1-22 15,-21 0-15,0 0 0,21 0 16,-21 0-16,21-21 16,0 0 15,-21-21-31,21 21 0,-21-21 15,0 0-15,0 0 0,22 0 0</inkml:trace>
  <inkml:trace contextRef="#ctx0" brushRef="#br0" timeOffset="13180.6">8509 4530 0,'0'0'0,"0"-21"0,21 21 15,-21-22 1,21 22-1,0 0 1,1 0 0,-1 0-16,0 0 0,0 0 15</inkml:trace>
  <inkml:trace contextRef="#ctx0" brushRef="#br0" timeOffset="13856.22">9292 4255 0,'0'0'0,"-21"0"15,21 21 1,-21 0-16,21 0 0,0 0 0,0 0 16,0 1-16,0 20 0,0-21 0,-21 21 15,21-20-15,-22-1 0,22 21 16,0-21-16,-21 0 0,21 1 0,0-1 15,0 0-15,0 0 0,0 0 16,0-42 15,0 0-31,0 0 0,0 0 0,0-1 16,0 1-16,0 0 0,0-21 16,0 21-16,0-22 0,0 1 15,21 21-15,-21-22 0,22 22 0,-1-21 16,0 21-16,0 0 0,21-1 15,-20 22-15,-1 0 0,0 0 0,0 0 16,0 0-16,0 22 0,1-1 0,-1 0 16,0 0-16,0 21 0,0-20 15,-21 20-15,0-21 0,0 0 0,21 22 16,-21-22-16,0 0 0,0 21 16,0-21-16,0 1 15,0-1-15,-21-21 0,0 0 31,21-21-15,0-1-16,0 1 0,0-21 16,0 21-16,21 0 0,0-22 0,1 22 15,-1-21-15,0-1 0,0 22 16,21-21-16,1 21 0,-1 0 0,-21-1 16,22 22-16,-1 0 0,0 0 0,-21 0 15,1 22-15,-1-1 0,0 0 16,0 0-16,-21 21 0,0-20 15,0-1-15,0 21 0,0-21 0,-21 0 16,0 22-16,0-22 0,21 0 16,-22 0-16,1 0 0,0 1 0,0-1 15,0-21-15,21 21 0,21-21 32,-21-21-32,21 0 0,0-1 15,22 22-15</inkml:trace>
  <inkml:trace contextRef="#ctx0" brushRef="#br0" timeOffset="14193.03">10287 4424 0,'0'0'0,"21"-21"16,0 21-16,0 0 0,-21-21 0,22 21 15,-1-22-15,0 22 0,0-21 16,-21 0-16,21 21 0,0-21 0,-21 0 15,0 0-15,0-1 0,0 1 0,0 0 16,0 0-16,-21 21 16,0 0-16,0 0 15,0 0-15,0 21 0,-22 0 0,22 0 16,0 22-16,0-1 0,0-21 16,-1 22-16,1-1 0,0-21 15,21 21-15,0-20 0,0-1 0,0 21 16,0-21-16,21 0 15,0 1-15,1-22 0,-1 0 0,21 0 16,-21 0-16,0 0 0,22 0 0,-1 0 16,-21 0-16,22-22 0,-1 1 0,-21 0 15,21 21-15,1-21 0</inkml:trace>
  <inkml:trace contextRef="#ctx0" brushRef="#br0" timeOffset="14444.89">11028 3789 0,'0'0'0,"0"63"31,0-20-31,0-22 0,0 21 16,-21 22-16,21-22 0,0 0 16,0 22-16,-22-22 0,22 1 0,-21-1 15,21 0-15,-21 1 0,21-1 0,0-21 16,0 0-16,0 0 0,0 1 15,0-1-15,0 0 0,21-21 32,0 0-32,-21-21 0,22 21 0,-1-21 15,0-1-15,21-20 16</inkml:trace>
  <inkml:trace contextRef="#ctx0" brushRef="#br0" timeOffset="14888.63">11345 3831 0,'0'0'0,"0"-42"0,0 21 32,0 42-32,0 21 0,0-21 15,0 22-15,0-1 0,0 0 0,0 1 16,0-1-16,0 22 0,0-22 16,0 0-16,0 1 0,0-1 0,0 0 15,0-21-15,0 1 0,0 20 16,0-21-16,-21 0 0,21 0 15,0 1-15,-21-22 0,21-22 32,0 1-32,0 0 15,0 0-15,0 0 0,0 0 0,0-22 16,21 22-16,0-21 0,0 21 0,1-22 16,-1 22-16,0 0 0,0-21 15,0 20-15,22 22 0,-22-21 16,0 21-16,0 0 0,21 0 0,-20 0 0,-1 21 15,0 1-15,-21-1 16,0 0-16,21 21 0,-21-21 0,0 1 16,0 20-16,0-21 0,0 0 0,0 0 15,0 1-15,-21-1 0,0 0 16,21 0-16,-21 0 0,-1-21 16,1 0-16,0 0 15,0 0 1,21-21-1,-21 0-15</inkml:trace>
  <inkml:trace contextRef="#ctx0" brushRef="#br0" timeOffset="15054.54">10922 4212 0,'0'0'0,"-21"0"0,0-21 0,42 21 31,21-21-31,-21 21 15,0 0-15,22 0 0,-1 0 0,0 0 16,1-21-16,-1 21 0,0 0 0,1 0 16,-1-21-16,0 21 0</inkml:trace>
  <inkml:trace contextRef="#ctx0" brushRef="#br0" timeOffset="15431.88">12065 4043 0,'-21'0'16,"0"0"-16,-1 0 16,1 21-16,0-21 0,0 42 15,0-20-15,0-1 0,-1 0 0,22 21 16,-21-21-16,21 22 0,-21-22 0,21 21 16,0-21-16,0 1 0,0-1 15,0 0-15,21 0 0,0 0 0,1-21 16,20 0-16,-21 21 0,21-21 15,1 0-15,-22 0 0,21 0 16,1 0-16,-1-21 0,0 0 0,-21 21 16,22-21-16,-22 0 0,0 0 0,0-1 15,-21 1-15,0-21 0,0 21 16,0-22-16,0 22 0,0-21 0,-42 21 16,21 0-16,0-1 0,-1 1 0,-20 21 15,21 0-15,-21 0 0,20 0 16,-20 0-16,21 0 0,0 0 0,0 0 15,-1 21-15,1 1 0,21-1 0,0 0 16,0 0-16,21-21 16,1 21-16,-1-21 0,21 0 15</inkml:trace>
  <inkml:trace contextRef="#ctx0" brushRef="#br0" timeOffset="16216.16">12996 3979 0,'-21'-21'0,"42"42"0,-63-63 16,0 21-16,20 21 0,1-21 15,-21 21-15,21 0 0,0 0 0,-22 0 16,22 0-16,0 0 0,-21 21 0,20 0 16,1 0-16,0 0 15,0 22-15,0-22 0,0 21 0,21 1 16,0-22-16,0 21 0,0-21 0,0 22 15,0-22-15,0 0 0,0 21 16,21-21-16,0 1 0,0-22 16,0 0-16,0 0 0,1 0 0,-1 0 15,21 0-15,-21 0 0,0 0 16,22-22-16,-22 1 0,0 0 0,0 0 16,22-21-16,-43 20 0,21-20 0,0 0 15,0-1-15,-21 1 0,21-21 16,-21-1-16,0 22 0,0-22 0,0 1 15,0 20-15,0 1 0,0-21 16,0 41-16,0-20 0,0 21 16,0 0-16,0 42 31,0 0-31,0 21 0,0-20 0,-21 20 16,21 0-16,0 1 0,0-1 0,0 0 15,0 1-15,-21 20 0,21-21 16,0 1-16,0-1 0,0 0 0,0 1 15,0-1-15,21-21 0,0 22 0,-21-22 16,43 0-16,-22 0 0,0-21 16,0 0-16,21 0 0,-20 0 15,20 0-15,0 0 0,1-21 0,-1 0 16,0 21-16,-21-21 0,22-22 16,-1 22-16,-21 0 0,22-21 0,-22 20 15,0-20-15,0 21 0,-21 0 0,0-22 16,0 22-16,0 0 15,-21 0-15,0 21 0,-22 0 16,22 0-16,0 0 0,0 21 0,0 0 16,21 0-16,0 1 15,0-1-15,0 0 0,0 0 0,21 0 16,0 0-16,0 1 0,0-1 16,1 0-16,-1 0 0,21 0 15,-21 0-15,0 1 0,-21-1 16,0 0-16,0 0 15,-21-21 1,0 0-16,0 0 0,0 0 0,-22 0 16,22 0-16,0 0 0,-21 0 0,21 0 15,-1 0-15,-20 21 0,21-21 16,0 0-16,-22 0 0,1 0 0,21 21 16,-21-21-16</inkml:trace>
  <inkml:trace contextRef="#ctx0" brushRef="#br0" timeOffset="17044.99">7747 5757 0,'0'0'0,"-21"0"0,0-21 16,21 0-1,0 0-15,21 0 16,0 21-16,0-21 0,0 21 0,0 0 16,22-22-16,-22 22 0,0 0 15,21 0-15,-20 0 0,-1 0 0,0 22 16,-21-1-16,0 0 0,21 0 0,-21 0 16,0 22-16,0-22 0,-21 21 15,0-21-15,0 0 0,-1 22 0,-20-22 16,21 0-16,-21 0 0,20 0 0,1 1 15,0-22-15,0 0 16,0 0-16,21-22 31,21 1-31,21 21 16,-21-21-16,1 21 0,20 0 0,-21 0 16,21 0-16,1 0 0,-1 0 15,0 0-15,1 0 0,-1 0 0,0 21 16,-20-21-16,20 21 0,-21 1 0,0-1 15,-21 0-15,0 0 0,0 0 16,-21 0-16,0 1 0,-21-1 16,20 0-16,-41 0 0,21 0 0,-1 0 0,1 1 15,-22-22-15,22 21 0,0-21 16,-1 0-16,22 0 0,-21 0 16,21 0-16,0 0 0,-1 0 0,1 0 15,21-21-15,0-1 16,0 1-16,0 0 15,0 0-15,0 0 16,21 21-16,22-21 0,-22 21 16</inkml:trace>
  <inkml:trace contextRef="#ctx0" brushRef="#br0" timeOffset="17212.89">8594 5948 0,'0'0'0,"21"0"31,0 0 16,0 0-47,0-21 16</inkml:trace>
  <inkml:trace contextRef="#ctx0" brushRef="#br0" timeOffset="17705.64">10054 5292 0,'0'0'0,"0"-21"0,-21-1 0,-148-105 31,147 127-31,-20 0 16,0 0-16,-22 0 0,22 22 15,0-1-15,-1 0 0,1 21 0,0 1 16,-1-1-16,1 0 0,21 22 0,-22-1 16,22 1-16,0-1 0,0 1 15,0-1-15,21 1 0,0-1 16,0 1-16,0-22 0,0 22 0,21-22 15,0-21-15,0 21 0,0-20 16,22-1-16,-1 0 0,0-21 0,1 0 16,-1 0-16,22 0 0,-22 0 0,21 0 15,1 0-15,-22-21 0,22 0 16,-1-1-16,-20 1 0</inkml:trace>
  <inkml:trace contextRef="#ctx0" brushRef="#br0" timeOffset="18084.31">10287 5673 0,'0'0'0,"0"-21"0,-42-1 32,20 22-32,1 0 0,0 0 15,0 22-15,0 20 0,21-21 0,-21 21 16,21-20-16,-22 20 0,22 0 0,-21-21 16,21 22-16,0-1 0,0-21 15,0 0-15,0 22 0,21-22 16,1 0-16,-1 0 0,0-21 0,0 0 15,0 0-15,22 0 0,-22 0 16,0 0-16,21 0 0,-21-21 0,1 0 16,20 21-16,-21-21 0,0 0 15,0-1-15,1 1 0,-1 0 0,-21 0 16,0-21-16,0 20 0,0 1 16,0-21-16,-21 21 0,-1 0 0,1-1 15,0 1-15,-21 0 0,21 0 0,-1 21 16,1 0-16,-21 0 0,21 0 15,0 0-15,-1 21 0,1 0 0,0 0 16,0 1-16,21-1 0,0 0 16,0 0-16,0 0 0,0 0 0,21 1 15,0-1-15,0-21 0,1 0 0,20 0 16,-21 0-16,21 0 0,-20 0 0</inkml:trace>
  <inkml:trace contextRef="#ctx0" brushRef="#br0" timeOffset="18536.06">10816 5652 0,'0'0'0,"21"-22"31,-21 44-31,0-1 16,-21 0-16,21 0 0,0 21 0,-21-20 16,21 20-16,0-21 0,0 21 0,0-20 15,-21 20-15,21-21 0,0 0 16,-21 22-16,21-22 0,0 0 0,0 0 15,0 0-15,-22-21 0,22 21 16,0-42 15,0 0-31,22 0 0,-22 0 0,0 0 16,21-1-16,0-20 0,0 21 16,-21-21-16,21-1 0,0 22 0,1-21 15,-1-1-15,0 22 0,21-21 0,-21 21 16,22 0-16,-22 21 0,21 0 15,-21 0-15,1 0 0,20 0 0,-21 0 16,0 21-16,0 0 0,1 21 0,-1-21 16,-21 22-16,0-22 0,0 21 15,0-21-15,0 22 0,0-22 16,-21 0-16,-1 0 0,22 22 0,-21-43 16,0 21-16,21 0 0,-21-21 15,21 21-15,21-42 31,0 0-31,0 0 16,1-1-16,-1 1 0</inkml:trace>
  <inkml:trace contextRef="#ctx0" brushRef="#br0" timeOffset="18900.84">11811 5630 0,'21'0'0,"-42"0"0,63-21 0,-21 0 0,-21 0 16,0 0-1,-21 21-15,0 0 0,0 0 0,-21 0 16,20 21-16,1 0 0,0-21 0,0 21 16,0 0-16,0 22 0,-1-22 15,1 0-15,21 0 0,-21 0 0,21 1 16,0-1-16,0 0 0,0 0 0,21 0 16,0 0-16,1-21 0,-1 22 15,0-22-15,21 21 0,-21-21 0,1 21 16,20-21-16,-21 21 0,0-21 0,-21 21 15,21-21-15,-21 21 16,0 1-16,-21-1 16,0-21-16,0 0 15,-21 0-15,-1 0 0,22 21 16,-21-21-16,-1 0 0,1 0 0,21 0 16,0 0-16,0 0 0,-1 0 0,1 0 15,21-21-15,0 0 16,21-1-16,1 1 15,-1 21-15,21-21 0,-21 0 0,22 0 16</inkml:trace>
  <inkml:trace contextRef="#ctx0" brushRef="#br0" timeOffset="19824.27">12361 5059 0,'0'0'0,"0"-21"0,0 0 16,-21 42 0,0-21-16,21 21 15,-21 21-15,21-21 0,0 22 16,0-1-16,-21 0 0,21 1 0,-22-1 16,22 22-16,0-22 0,0 0 15,-21 22-15,21-22 0,0 22 16,-21-22-16,21 0 0,0 22 0,0-43 15,0 21-15,0 1 0,0-22 0,21 0 16,0 0-16,1 0 0,-1 0 16,0 1-16,0-22 0,0 0 0,22 0 15,-22 0-15,0 0 0,21 0 0,-21-22 16,22 1-16,-22 0 0,0 0 16,21 0-16,-20 0 0,-22-1 0,21 1 15,-21 0-15,0-21 0,0 21 0,0-22 16,0 22-16,0 0 0,-21 0 15,-1 0-15,22-1 0,-21 1 0,0 21 16,0 0-16,0 0 0,0 0 16,21 21-1,0 1-15,0-1 0,0 0 16,0 0-16,21 0 0,-21 0 0,21 1 16,0-1-16,-21 0 0,21 0 15,-21 0-15,21 0 0,-21 1 0,0-1 16,22-21-16,-22 21 0,21-21 0,-21 21 15,21-21-15,0 0 16,0 0-16,0 0 0,1 0 16,-1 0-16,0-21 0,0 21 15,0-21-15,0 21 0,1-21 0,-1-1 16,0 1-16,-21 0 0,21 0 16,-21-21-16,21 20 0,-21 1 0,0 0 15,0-21-15,0 21 0,0-1 0,0 1 16,0 42 15,0 1-31,0 20 0,0-21 16,0 0-16,0 22 0,0-22 15,0 0-15,0 0 0,0 0 0,0 0 16,0 1-16,0-1 0,0 0 16,21-21-16,1 0 15,-1 0-15,0 0 0,21 0 0,-21 0 16,1 0-16,-1-21 0,0 21 0,0-21 15,0-1-15,0 1 0,1 0 16,-1 0-16,-21 0 0,0 0 0,0-1 16,0 1-16,0 0 0,0 0 0,0 0 15,0 0-15,0-1 0,0 44 32,0-1-32,0 0 15,0 0-15,0 0 0,0 0 16,0 1-16,0-1 0,0 0 0,0 0 15,0 0-15,21 0 16,0-21-16,0 0 0,0 22 0,1-22 16,-1 0-16,0 0 0,0 0 15,0 0-15,0 0 0,1 0 0,-1-22 16,0 22-16</inkml:trace>
  <inkml:trace contextRef="#ctx0" brushRef="#br0" timeOffset="20056.13">13695 5630 0,'0'-42'0,"0"84"0,0-105 0,0 42 0,0 0 16,0-1-16,0 1 0,0 0 0,-21 21 16,21 21-1,-22 0 1,22 1-16,-21-1 0,21 21 0,-21-21 16,21 22-16,0-22 0,0 0 0,0 21 15,0-21-15,0 1 0,0-1 16,0 0-16,0 0 0,0 0 0,21 0 15,0-21-15,1 0 16,-1 0-16,0 0 0,0 0 0,0 0 16,0 0-16,1 0 0,-1 0 15</inkml:trace>
  <inkml:trace contextRef="#ctx0" brushRef="#br0" timeOffset="20344.32">14182 5165 0,'0'0'0,"0"-43"0,0-20 16,0 21-16,0-1 0,0 1 16,0 21-16,0-22 0,0 22 0,0 0 15,-22 21 1,22 21-16,-21 22 0,21-22 16,0 21-16,0 22 0,0-22 0,-21 21 15,21-20-15,0 20 0,0 1 0,-21-22 16,21 22-16,0-22 15,0 21-15,0-20 0,0-1 0,0 0 16,0 1-16,0-22 0,0 21 0,21-21 16,-21 1-16,21-1 0,0 0 15,1-21-15,-1 0 16,0 0-16,0 0 0,0-21 16,0 0-16,22-1 0</inkml:trace>
  <inkml:trace contextRef="#ctx0" brushRef="#br0" timeOffset="20689.13">14584 5461 0,'0'0'0,"-43"21"31,22-21-31,0 21 0,0 1 16,21-1-16,-21 0 0,21 0 0,-21 21 16,21-20-16,0-1 0,0 0 15,0 0-15,0 0 0,0 0 0,0 1 16,21-1-16,0-21 0,0 0 0,0 21 15,22-21-15,-22 0 0,0 0 16,0 0-16,21 0 0,-20 0 0,-1-21 16,0 0-16,0 21 0,-21-22 0,0 1 15,21 0-15,-21 0 0,0 0 0,0-22 16,0 22-16,0 0 0,0-21 16,-21 21-16,0-1 0,0 1 15,0 21-15,-1 0 0,1-21 0,0 21 16,0 0-16,0 0 15,0 21-15,21 0 0,-22 1 16,22-1-16,0 0 0,0 0 16,22-21-1,-1 0-15</inkml:trace>
  <inkml:trace contextRef="#ctx0" brushRef="#br0" timeOffset="21072.9">14944 5440 0,'0'0'0,"-22"-21"0,22 0 0,-21 21 0,21-22 15,0 1-15,0 0 0,21 0 16,1 21 0,-1 0-16,0 0 0,0 21 15,0-21-15,0 21 0,1 0 0,-1 22 16,0-22-16,-21 0 0,0 21 0,0-20 15,0 20-15,0-21 0,0 21 16,0-20-16,0-1 0,0 0 0,0 0 16,-21-21-16,0 0 15,-1 0 1,22-21-16,0 0 16,0 0-16,0-1 0,0 1 0,0 0 15,0 0-15,22 0 0,-1 0 16,-21-22-16,21 22 0,0 0 0,0-21 15,0 20-15,1 1 0,-22 0 0,21 21 16,0-21-16,0 21 0,0 0 16,0 0-16,1 0 0,-1 0 15,0 0-15,0 0 0</inkml:trace>
  <inkml:trace contextRef="#ctx0" brushRef="#br0" timeOffset="21460.68">15833 5355 0,'0'0'0,"0"-21"0,-22-21 15,1 42 1,0 0-16,-21 0 0,21 0 16,-1 0-16,1 0 0,0 0 0,21 21 15,-21 0-15,0 0 16,21 0-16,0 1 0,0-1 0,0 0 15,0 0-15,21-21 0,0 21 16,0 0-16,0-21 0,1 22 16,-1-22-16,21 21 0,-21-21 15,0 21-15,1-21 0,-1 21 0,0-21 16,-21 21-16,0 0 16,-21-21-1,0 22-15,-22-22 0,22 0 0,0 0 16,-21 0-16,20 21 0,-20-21 0,21 0 15,0 0-15,-22 0 0,22 0 16,0 0-16,0 0 16,21-21 15,0-1-31</inkml:trace>
  <inkml:trace contextRef="#ctx0" brushRef="#br0" timeOffset="21836.29">14351 4932 0,'0'0'0,"21"0"15,0 0 1,0 0-16,22 0 0,-22 0 0,21 0 16,1 0-16,-1-21 0,0 21 0,22 0 15,-22 0-15,22-21 0,-22 21 16,0 0-16,22 0 0,-22 0 15,0 0-15,1 0 0,-22-22 0,0 22 16,0 0-16,-42 0 31,0 0-31,0 0 0,-22 0 0,22 0 16,-21 0-16,0 0 0,-1 0 16</inkml:trace>
  <inkml:trace contextRef="#ctx0" brushRef="#br0" timeOffset="22208.11">12277 5122 0,'21'0'16,"0"-21"-16,0 21 0,0-21 0,0 21 15,22-21-15,-22 0 0,0 21 16,21-21-16,1 21 0,-22-22 0,21 22 16,-21 0-16,22-21 0,-1 21 15,-21 0-15,22-21 0,-22 21 16,0 0-16,0 0 0,0 0 0,0-21 15,-42 21 48</inkml:trace>
  <inkml:trace contextRef="#ctx0" brushRef="#br0" timeOffset="25352.34">2201 7832 0,'0'0'0,"-21"0"16,21-21-1,0-1 16,-21 22-31,0 0 0,0 0 16,21-21-16,-22 21 16,22-21-16,0 0 15,0 0-15,0 0 0,0-1 16,0 1-16,22 21 0,-1-21 16,0 0-16,0 0 0,0 0 0,22-1 15,-22 22-15,0 0 0,21 0 16,-21 0-16,22 0 0,-22 43 0,0-22 15,21 21-15,-20 1 0,-1-1 16,0 0-16,0 22 0,-21-22 0,0 22 16,0-1-16,-21 1 0,0-1 15,0 1-15,-22-22 0,1 21 0,0-20 16,-1-1-16,1 0 0,0 1 16,-1-22-16,1 0 0,21 0 15,-22-21-15,22 0 0,-21 0 0,21 0 16,0 0-16,-1 0 0,1-21 15,21 0-15,0 0 0,-21 0 0,21-1 16,0 1-16,0-21 0,0 21 16,0 0-16,0-22 0,0 22 0,0 0 15,0 0-15,21 0 0,0-1 16,-21 1-16,22 21 0,-1 0 0,0 0 16,0 0-16,0 21 0,0 1 15,22-1-15,-22 0 0,0 0 0,0 21 16,0-20-16,1 20 0,-1 0 15,0-21-15,0 22 0,0-22 16,0 21-16,-21-21 0,22 1 0,-22-1 16,21 0-16,-21 0 0,21 0 15,0-21-15,0 0 16,0 0-16,1 0 16,-1 0-16,0-21 0,0 0 0,21 0 15</inkml:trace>
  <inkml:trace contextRef="#ctx0" brushRef="#br0" timeOffset="25644.17">3154 8213 0,'0'21'0,"0"0"16,0-42 30,0 0-46,0 0 16,0-1-16,0 1 16,-21 21-1,-1 0 1,22 21-16,-21 1 16,21-1-16,-21-21 0,21 21 15,0 0-15,0 0 16,21-21-16,0 0 15,1 0-15,-1 0 0</inkml:trace>
  <inkml:trace contextRef="#ctx0" brushRef="#br0" timeOffset="26268.13">4445 7768 0,'0'0'0,"0"-21"0,0 0 16,0 0-16,0 0 0,0-22 16,0 22-16,0 0 0,-21 0 15,21 0-15,0-1 0,0 1 0,-21 21 16,21 21 0,0 1-1,0-1-15,0 21 0,0-21 16,0 22-16,0-1 0,0 0 0,0 22 15,0-22-15,0 22 0,0-22 0,0 21 16,0-20-16,0-1 0,0 0 16,21 1-16,0-1 0,0-21 0,0 0 15,0 1-15,1-22 0,20 0 0,-21 0 16,21 0-16,1 0 0,-22-22 16,21 1-16,1 0 0,-1 0 15,-21 0-15,21-22 0,-20 22 0,20-21 16,-21 0-16,0-1 0,0 1 15,1-22-15,-22 22 0,0 0 0,0-1 16,0 22-16,0-21 0,0 0 0,0 20 16,-22 1-16,22 0 0,-21 0 15,21 0-15,-21 21 16,21 21 0,0 0-16,0 0 15,0 0-15,0 1 0,0-1 0,21 0 16,-21 0-16,21 0 0,1 0 15,-1-21-15</inkml:trace>
  <inkml:trace contextRef="#ctx0" brushRef="#br0" timeOffset="26648.27">5419 7684 0,'0'0'15,"0"-22"-15,-22 22 16,1 0-16,0 0 15,21 22-15,-21-1 16,21 0-16,0 0 0,0 21 0,0-20 16,0 20-16,-21 21 0,21-20 15,0 20-15,0-20 0,0 20 16,0 1-16,0-1 0,0 1 0,0 20 16,0-20-16,0-1 0,21 1 15,-21 20-15,21-20 0,-21 21 0,0-22 16,0 22-16,0-22 0,0 1 0,0-1 15,0 1-15,0-1 0,0-20 0,0 20 16,0-21-16,0-20 0,0 20 16,0-21-16,-21 0 0,21 0 0,0-42 47,0 0-47,21 0 0,-21-21 15,0 20-15,0 1 0,21-21 0,-21 0 16,0-1-16,21 1 0,-21-22 0,0 1 15,0-1-15,0 1 0,0-1 16</inkml:trace>
  <inkml:trace contextRef="#ctx0" brushRef="#br0" timeOffset="26944.44">5292 8234 0,'0'0'0,"0"-64"0,0 22 16,0-21-16,-22 20 0,22 1 16,0 0-16,0-1 0,0 1 0,0 21 15,0 0-15,0-22 0,22 22 16,-1 0-16,0 0 0,21 21 0,-21-21 15,22 21-15,-1-22 0,0 22 16,1 0-16,-1 0 0,0 22 0,1-1 16,-22 0-16,0 21 0,0-21 15,-21 22-15,0-22 0,0 21 0,0 1 16,-21-22-16,0 21 0,-21 0 0,20-20 16,-20 20-16,0-21 0,-1 0 15,22 0-15,-21 1 0,0-22 0,20 21 16,1-21-16,0 0 0,0 0 0,42 0 47,21-21-47,-20 21 0,20-22 0,-21 1 15,21 0-15,1 21 16</inkml:trace>
  <inkml:trace contextRef="#ctx0" brushRef="#br0" timeOffset="27257.26">6540 7662 0,'0'0'0,"0"-21"0,0-42 15,-21 63 1,0 0-16,0 0 16,0 0-16,0 0 0,-1 0 0,-20 0 15,21 21-15,0 0 0,-22 0 16,22 0-16,0 22 0,0-22 0,0 21 15,0 1-15,-1-1 0,1-21 0,21 21 16,0 1-16,0-1 0,0 0 16,0-20-16,0-1 0,0 21 0,21-21 15,1 0-15,-1-21 0,21 22 0,-21-22 16,22 0-16,-1 0 0,0 0 16,1 0-16,-1 0 0,0 0 0,22 0 15,-1-22-15,-20 1 0,20 21 0,1-21 16,-22 0-16,21-21 15</inkml:trace>
  <inkml:trace contextRef="#ctx0" brushRef="#br0" timeOffset="27720.47">7302 7747 0,'0'0'15,"0"-21"-15,0-21 0,0 20 0,0 1 16,0 0-16,0 0 0,0 0 0,-21 0 16,0-1-16,0 22 0,0 0 0,0 0 15,-1 0-15,-20 0 0,21 22 16,0-1-16,0 0 0,-1 0 0,1 21 15,0-20-15,0 20 0,0 0 0,0 1 16,-1-1-16,22 0 0,-21 1 16,21-1-16,0 0 0,0-21 15,0 1-15,21 20 0,1-42 0,-1 21 16,0 0-16,0-21 0,0 0 16,22 0-16,-22 0 0,0-21 0,21 0 15,-21 0-15,1 21 0,20-43 0,-21 22 16,0 0-16,0 0 0,1-21 15,-1 20-15,-21-20 0,0 21 0,0-21 16,0 20-16,0 1 0,0-21 0,0 21 16,0 0-16,0-1 15,0 44 1,0-1-16,0 0 16,-21 0-16,21 0 0,0 22 15,0-22-15,0 21 0,0 0 0,0-20 16,0 20-16,0-21 0,0 0 15,0 22-15,0-22 0,21 0 0,0 0 16,0 0-16,0-21 16,22 0-16,-22 0 0,0 0 0,21 0 15,-21 0-15,22-21 0,-1 0 0,-21 0 16,22 0-16,-1-1 0,0 1 0,-21-21 16,22 21-16</inkml:trace>
  <inkml:trace contextRef="#ctx0" brushRef="#br0" timeOffset="28053.29">8086 7705 0,'0'0'0,"0"-43"15,0-62 1,-22 105-16,1 0 16,0 0-16,0 0 0,0 0 0,0 0 15,-1 21-15,1 0 0,0 0 16,21 0-16,-21 0 0,21 1 0,-21-1 16,21 0-16,0 0 0,0 0 0,0 0 15,0 1-15,21-1 16,0 0-16,0 0 0,22-21 0,-22 21 15,0 0-15,0-21 0,21 22 0,-20-22 16,-1 21-16,0-21 0,0 21 0,0-21 16,0 0-16,-21 21 15,0 0-15,0 0 16,-21-21-16,0 0 0,0 22 0,-21-22 16,20 0-16,-20 0 0,21 0 0,-21 21 15,-1-21-15,1 0 0,21 0 16,0 0-16,-1 0 0,1 0 0,0 0 15,42-21 17,0 21-32,1-22 0</inkml:trace>
  <inkml:trace contextRef="#ctx0" brushRef="#br0" timeOffset="29237.11">8657 7387 0,'0'0'0,"-21"-106"31,0 85-31,21 0 0,-21 0 0,-1 21 16,1 0-1,0 0-15,0 42 16,21-21-16,0 22 0,-21-1 0,21 0 16,0 1-16,0 20 15,-21-20-15,21 20 0,0 1 0,0-22 16,0 21-16,0-20 0,0 20 0,0-20 15,0-1-15,0 0 0,21-21 16,0 1-16,0 20 0,0-42 0,0 21 16,1 0-16,-1-21 0,0 0 0,0 0 15,0 0-15,22 0 0,-22-21 16,0 0-16,21 0 0,-21 0 0,22-1 16,-22 1-16,0 0 0,0-21 15,0 21-15,1-22 0,-1 22 0,0-21 16,-21 21-16,0-1 0,0-20 15,0 21-15,0 0 0,21 21 0,-21-21 16,0 42 0,0 0-1,0 0-15,-21 21 0,21-20 0,-21-1 16,21 21-16,0-21 0,0 22 0,0-22 16,0 21-16,0-21 0,0 0 15,0 1-15,21-1 0,0 0 0,0-21 16,0 0-16,22 0 0,-22 0 15,0 0-15,21 0 0,-20 0 16,20-21-16,-21 21 0,21-21 0,-20-1 16,-1 1-16,21 0 0,-21 0 0,0-21 15,1 20-15,-22 1 0,0-21 0,21 21 16,-21 0-16,0-1 0,0 1 16,0 0-16,0 0 0,-21 21 15,21 21 1,0 0-1,-22 0-15,22 1 0,0-1 0,0 21 16,-21-21-16,21 22 0,0-22 0,0 0 16,-21 21-16,21-21 0,0 1 15,0-1-15,0 0 0,0 0 16,0 0-16,0-42 31,0 0-15,0 0-16,0 0 0,0-1 0,0 1 15,0-21-15,0 21 0,21-22 0,-21 22 16,21-21-16,1 21 0,-1-22 16,0 1-16,21 21 0,-21 0 0,22 0 15,-1-1-15,0 1 0,1 21 0,20 0 16,-20 0-16,-1 0 0,0 0 16,1 21-16,-1 1 0,-21-1 15,21 0-15,-20 0 0,-1 21 0,-21-20 16,0-1-16,0 21 0,0-21 0,0 0 15,0 22-15,-21-22 0,-1 0 16,1 0-16,0 22 0,0-43 0,21 21 16,-21 0-16,0-21 0,21 21 15,21-21 17,0-21-32,0 21 0,0-21 0,0 0 15,1 21-15,20-22 0</inkml:trace>
  <inkml:trace contextRef="#ctx0" brushRef="#br0" timeOffset="29916.79">10858 7641 0,'0'0'0,"0"-21"0,22 0 0,-22 0 16,0 0-16,0-1 0,0 1 0,-22 21 15,1-21-15,0 0 0,0 21 0,0 0 16,0 0-16,-1 0 0,-20 0 0,21 21 15,0 0-15,-22 0 0,22 1 16,0-1-16,-21 0 0,21 21 0,-1 1 16,1-22-16,0 21 0,0-21 15,21 22-15,0-1 0,0-21 16,0 21-16,0-20 0,0-1 0,0 0 16,0 0-16,21 0 0,0-21 0,0 0 15,1 0-15,20 0 0,-21 0 0,21 0 16,1 0-16,-22-21 0,21 0 15,-21 0-15,22 0 0,-22 21 0,0-22 16,0-20-16,0 21 0,1 0 0,-22 0 16,0-1-16,21-20 0,-21 21 0,21 0 15,-21 0-15,0-1 0,0 1 16,0 0-16,0 0 16,0 42-1,0 0 1,0 22-16,0-22 15,0 0-15,0 21 0,0-21 0,0 22 16,0 20-16,0-20 0,-21 20 0,21 1 16,-21-1-16,21 1 0,0-1 15,0 1-15,-22-1 0,22 1 0,-21-1 16,21 1-16,0 20 0,-21-20 0,21 20 16,0-20-16,0-1 0,0 1 0,0 21 15,0-22-15,0 1 0,-21-22 16,21 21-16,-21-20 0,0 20 15,21-20-15,-22-1 0,1-21 0,0 21 16,0-20-16,0-1 0,0 0 0,-1-21 16,-20 0-16,21 0 0,0 0 0,0 0 15,-1 0-15,1 0 0,0-21 16,0 0-16,0-1 0,0 1 0,-1 0 16,22 0-16,-21 0 0,21 0 0,0-22 15,0 22-15,0 0 0,-21-21 0,21 20 16,0-20-16,0 21 0,0-21 15,0-1-15,0 1 0,-21 0 0,21-1 16,0 1-16,-21 0 0,0-1 0,-1-20 16</inkml:trace>
  <inkml:trace contextRef="#ctx0" brushRef="#br0" timeOffset="30208.62">9546 7366 0,'0'0'0,"0"-21"0,0 0 31,21 21 32,-21 21-48,-21-21 1,0 0-16</inkml:trace>
  <inkml:trace contextRef="#ctx0" brushRef="#br0" timeOffset="30500.46">8551 7578 0,'0'0'0,"-21"0"0,21 21 0,21-21 31,0 0-31,1 0 0,20-21 16,-21 21-16,21-21 0,22 21 0,-22-22 15,1 22-15,20-21 0,-21 21 16,1 0-16,-1-21 0,0 21 0,1 0 16,-22-21-16,0 21 0,0 0 0,0 0 15,-42 0 17,0 0-17,0 0-15,0 21 0,0 0 16,-22 0-16,22 1 0</inkml:trace>
  <inkml:trace contextRef="#ctx0" brushRef="#br0" timeOffset="31607.91">2265 9610 0,'0'0'0,"-21"0"0,-1 0 16,1 0-1,21-21-15,0-1 16,0 1-16,0 0 15,0 0-15,21 0 16,1 21-16,-1 0 16,0 0-16,0 0 0,0 0 0,0 0 15,1 0-15,-1 0 0,21 21 0,-21 0 16,0 0-16,1 22 0,-1-22 16,0 21-16,-21 0 0,0 1 0,0-1 15,-21 0-15,0-20 0,-1 20 16,1 0-16,-21-21 0,21 22 0,-22-22 15,1 0-15,21 0 16,0-21-16,-22 21 0,22-21 0,0 0 16,0 0-16,0 0 15,21-21-15,0 0 16,0 0-16,0 0 0,21 0 16,0 21-16,0-22 0,0 1 15,1 21-15,-1 0 0,0-21 0,21 21 16,-21 0-16,22 0 0,-1 0 15,0 0-15,1 21 0,-22 0 0,21 1 16,-21-1-16,1 0 0,-1 0 16,-21 0-16,0 0 0,0 1 0,-21 20 15,-22-21-15,22 0 0,-21 0 16,-1 1-16,-20-1 0,21 0 16,-1 0-16,1 0 0,0 0 0,-1-21 15,1 0-15,0 0 0,20 0 16,-20 0-16,21 0 0,0-21 0,0 0 15,-1 21-15,22-21 0,0 0 16,-21 21-16,21-21 0,-21-1 0,21 1 16,0 0-16,0 0 15,21 21 17,0 0-32,1 0 15</inkml:trace>
  <inkml:trace contextRef="#ctx0" brushRef="#br0" timeOffset="31832.93">3006 9927 0,'0'0'0,"21"-21"0,0 21 0,-21-21 16,0 0-16,21 0 78</inkml:trace>
  <inkml:trace contextRef="#ctx0" brushRef="#br0" timeOffset="32348.45">4530 9673 0,'0'-21'16,"0"42"-16,0-63 0,0 21 0,0 0 0,0-1 15,0 1-15,0 0 0,0 0 16,0 0-16,-22 21 15,1 0 1,21 21-16,0 21 16,0 1-16,0-1 0,0 21 0,0-20 15,0 41-15,0-20 0,21-1 16,-21 1-16,0 21 0,0-22 0,0 22 16,0-1-16,0-20 0,0 21 0,0-22 15,-21 1-15,21-1 0,0 1 16,-21-1-16,21-21 0,-21 1 0,21-22 15,-21 21-15,21-21 0,0-42 47,0 0-47,0 0 0,0-21 0,0 20 16,0-20-16,0 0 0,0-1 0,0-20 16,0 21-16,0-22 0</inkml:trace>
  <inkml:trace contextRef="#ctx0" brushRef="#br0" timeOffset="32852.73">4360 10033 0,'0'0'0,"-21"-63"0,0 20 0,0 1 16,0 0-16,21-1 0,0 1 0,0 0 16,0-1-16,0 1 0,0 21 15,0-22-15,21 22 0,0 0 16,0-21-16,21 21 0,1 21 0,-1-22 16,22 1-16,-22 21 0,21 0 15,1 0-15,-1 21 0,-20 1 0,-1-1 16,0 0-16,1 21 0,-22-21 0,-21 22 15,0-1-15,0 0 0,0-20 16,-42 20-16,20 0 0,-20 1 0,0-22 16,-22 21-16,22-21 0,0 0 0,-22 1 15,43-1-15,-21 0 0,20 0 16,-20-21-16,21 0 16,42 0 15,0 0-31,0 0 0,1 0 0,-1 0 15,0-21-15,0 21 0,0-21 32,-21 0-17,0-1 126,0 1-110</inkml:trace>
  <inkml:trace contextRef="#ctx0" brushRef="#br0" timeOffset="33304.62">4593 10075 0,'0'-21'31,"0"0"-15,0 0-16,21 0 15,0 21-15,1 0 0,-1 0 16,0 0-16,0 21 15,0 0-15,0 0 0,1 22 0,-1-22 16,0 21-16,0 0 0,0 1 0,-21 20 16,0-20-16,21 20 0,-21-21 0,0 22 15,0-22-15,0 1 0,0-1 16,0 0-16,0 1 0,0-22 0,0 0 16,0 0-16,0 0 0,22-21 15,-1 0 1,0 0-16,0 0 0,-21-21 15,21 0-15,0 21 0,1-21 0,-22 0 16,21-1-16,0-20 16,0 21-16,0 0 0,0-22 0,1 22 15</inkml:trace>
  <inkml:trace contextRef="#ctx0" brushRef="#br0" timeOffset="34141.15">5249 10245 0,'0'0'0,"0"-21"0,0-1 0,0 1 0,0 42 47,0 1-47,0-1 0,0 21 16,0-21-16,0 22 0,0-22 0,0 21 15,0-21-15,0 22 0,0-22 16,0 21-16,0-21 0,0 0 16,0 1-16,0-1 0,21-21 15,1 0-15,-1 0 0,0 0 16,0 0-16,0-21 0,22-1 15,-22 1-15,0 0 0,0 0 0,0 0 16,0 0-16,1-22 0,-1 22 0,0 0 16,-21-21-16,0 20 0,0 1 15,0 0-15,21 0 0,-21 0 0,0 0 16,0-1-16,0 44 31,0-1-31,0 0 16,-21 21-16,21-21 0,0 1 15,0 20-15,0-21 0,0 21 0,0-20 16,0-1-16,0 0 0,0 0 16,0 0-16,21 0 0,0 1 0,85-22 31,-64 0-31,-20 0 0,20 0 0,0-22 16,-21 1-16,22 0 0,-1 0 0,-21 0 15,0 0-15,1-22 0,-1 22 0,0 0 16,-21-21-16,21 20 0,-21 1 15,0-21-15,0 21 0,0 0 0,0-1 16,0 1-16,0 0 0,-21 21 16,0 0-1,21 21-15,0 0 16,0 1-16,0-1 0,0 21 16,0-21-16,0 22 0,0-22 0,0 21 15,0-21-15,0 0 0,0 22 0,0-22 16,0 0-16,-21 0 0,21 0 15,-22-21 1,22-21 0,0 0-16,0 0 15,0 0-15,0 0 16,0-22-16,0 22 0,0-21 0,0 21 16,0-22-16,0 1 0,0 21 0,22-22 15,-1 22-15,0 0 0,21 0 0,-21 0 16,1 0-16,20 21 0,-21 0 15,21 0-15,-20 0 0,-1 0 0,0 21 16,21 0-16,-21 0 0,1 0 0,-22 0 16,0 22-16,0-22 0,0 0 0,0 21 15,0-20-15,0-1 0,-22 21 16,22-21-16,-21 0 0,0 1 0,0-1 16,21 0-16,-21-21 15,42-21 16,0 0-31</inkml:trace>
  <inkml:trace contextRef="#ctx0" brushRef="#br0" timeOffset="35700.54">7302 10520 0,'0'0'0,"0"-21"31,0 0-31,22-1 0,-22 1 16,21-21-16,-21 21 0,21 0 0,-21-22 15,21 1-15,0 21 0,-21-22 16,0 1-16,21 0 0,-21-22 0,22 22 16,-22-22-16,0 1 0,0-1 0,0 1 15,0-1-15,0 22 16,0-21-16,0 20 0,0 1 0,-22 0 16,22 20-16,-21 1 0,21 0 0,-21 21 15,0 21 1,21 22-16,-21-22 0,21 21 15,-21 22-15,21-1 0,0 1 0,0-1 16,-22 1-16,1-1 0,0 1 16,21-1-16,0 1 0,0-1 0,-21 1 15,21-1-15,0-21 0,0 22 0,0-22 16,21 1-16,-21-1 0,42-21 0,-20 0 16,-1 0-16,21 1 15,0-22-15,-20 0 0,20 0 0,21 0 16,-20 0-16,-1-22 0,0 1 0,1 0 15,-1 0-15,0 0 0,1-22 16,-1 22-16,-21-21 0,22 0 0,-22 20 16,0-20-16,0 0 0,-21 21 0,0-22 15,0 22-15,0 0 0,0 0 0,0 0 16,0-1-16,-21 22 16,0 0-16,21 22 15,0-1-15,-21 0 0,21 0 0,0 21 16,0-20-16,0 20 0,0 0 15,0-21-15,0 22 0,0-22 16,0 21-16,21-21 0,0 1 0,0-1 16,0 0-16,0-21 0,1 0 0,-1 0 15,0 0-15,0 0 0,0 0 16,0 0-16,22-21 0,-22 0 0,0 21 16,0-22-16,0 1 0,1-21 0,-22 21 15,21 0-15,-21-1 0,21-20 0,-21 21 16,0 0-16,0-22 0,0 22 15,0 0-15,0 0 0,0 42 32,0 0-17,0 0-15,0 1 0,0-1 16,0 0-16,0 21 0,0-21 0,0 1 16,0-1-16,0 0 0,-21 21 0,21-21 15,0 1-15,-21-1 16,21-42 15,0-1-31,0 1 0,21 0 16,-21 0-16,21-21 0,-21 20 15,0 1-15,21-21 0,0 21 0,-21 0 16,21-1-16,-21 1 0,22 0 0,-1 0 16,0 21-16,0 0 15,0 0 1,-21 21-16,21 0 15,-21 0-15,0 1 0,22-1 0,-22 0 16,0 21-16,0-21 0,0 1 0,0-1 16,0 0-16,0 0 0,0 0 15,0 0-15,21-21 16,0 0-16,0 0 16,0-21-1,-21 0-15,21 0 0,1 0 0,-1 0 16,0-1-16,-21 1 0,21-21 0,0 21 15,0 0-15,1-22 0,-1 22 0,0 0 16,0 0-16,0 0 16,-21-1-16,21 22 0,1 0 0,-22 22 31,0-1-31,0 0 0,0 0 16,0 0-16,0 0 0,0 1 15,0-1-15,0 0 0,0 21 0,0-21 16,0 1-16,21-1 0,0 0 0,0 0 15,0 0-15,0-21 0,1 21 0,-1-21 16,0 0-16,21 0 0,-21 0 16,22 0-16,-22 0 0,21-21 0,-21 21 15,22-21-15,-22 0 0,0 0 0,21 0 16,-20-1-16,-1-20 0,0 21 16,0 0-16,0-22 0,-21 22 15,21-21-15,-21 21 0,0-22 0,0 22 16,0-21-16,0 21 0,0 0 0,-21 21 15,0 0-15,0 0 16,0 0-16,0 21 0,-1 0 16,1 21-16,21-21 0,0 1 0,0 20 15,-21-21-15,21 21 0,0-20 0,0-1 16,0 21-16,0-21 0,0 0 16,21 1-16,-21-1 0,21 0 0,1-21 15,-1 0-15,21 0 0,-21 0 16,0 0-16,22 0 0,-22 0 0,0-21 15,21 21-15,-20-21 0,20-1 16,-21 1-16,0 0 0,0 21 0,1-21 16,-1-21-16,-21 20 0,21 1 0,-21 0 15,0 0-15,0-21 0,0 20 0,-21-20 16,0 21-16</inkml:trace>
  <inkml:trace contextRef="#ctx0" brushRef="#br0" timeOffset="35896.43">9017 9546 0,'0'0'16,"-21"0"-16,0 0 0,-1 0 0,1 0 0,0 0 15,0 0 63,0 0-78,0 0 0,-1 0 0</inkml:trace>
  <inkml:trace contextRef="#ctx0" brushRef="#br0" timeOffset="36104.82">7387 9885 0,'-42'21'0,"84"-42"0,-84 63 0,63-42 31,0 0-31,0 0 0,22 0 16,-1 0-16,0-21 0,22 21 0,-22-21 15,22 21-15,-1-21 0,1 21 16,-1-21-16,1-1 0,-1 22 0,-21-21 16,1 21-16,-1-21 0,0 21 0,1 0 15</inkml:trace>
  <inkml:trace contextRef="#ctx0" brushRef="#br0" timeOffset="36576.55">11049 9631 0,'0'0'0,"-21"-42"0,-22-64 16,22 63-16,0 1 0,0 21 15,21 0-15,-21 0 0,21-1 0,-21 1 16,-1 21-16,1 21 16,0 22-16,21-1 0,-21 0 15,21 1-15,0 20 0,0 1 0,0 20 16,0-20-16,0-1 0,0 22 16,0-21-16,0-1 0,0 1 15,0-22-15,0 21 0,0-20 0,0-1 16,0 0-16,0 1 0,0-22 0,0 0 15,0 0-15,0 0 0,21-21 16,0 0 0,-21-21-16,0 0 0,0 0 15,0 0-15,0 0 0,0-1 0,0-20 16,-21 21-16</inkml:trace>
  <inkml:trace contextRef="#ctx0" brushRef="#br0" timeOffset="36852.44">10647 9991 0,'0'0'0,"-21"-64"0,-1 22 0,1 0 16,0-22-16,0 1 15,21 20-15,0 1 0,0-22 0,0 22 16,0 0-16,21-1 0,0 1 0,22 21 16,-22 0-16,42 0 0,-20-1 15,20 1-15,1 21 0,20 0 0,-20 0 16,-1 0-16,1 21 0,-1 1 0,1-1 16,-22 0-16,0 21 0,-20 1 15,-22-1-15,0 0 0,0 22 0,-22-22 16,1 0-16,-21 1 0,-22-1 15,22 0-15,-21 1 0,-1-1 0,22-21 16,-22 0-16,22 1 0,21-1 16,-22-21-16,22 21 0,42-21 31,1 0-31,20 0 0,-21 0 16,21 0-16,1 0 0,-1 0 0,0 0 15</inkml:trace>
  <inkml:trace contextRef="#ctx0" brushRef="#br0" timeOffset="37228.26">11663 9737 0,'0'0'0,"-21"0"16,-1 0-16,1 21 0,0-21 0,-21 21 16,21 21-16,-1-20 0,1-1 15,0 21-15,0-21 0,0 22 0,0-22 16,21 21-16,-22-21 0,22 22 0,0-22 15,0 0-15,0 0 0,0 0 16,0 0-16,43 1 0,-22-1 0,0-21 16,0 0-16,22 0 0,-22 0 0,21 0 15,0 0-15,-20-21 0,20 21 0,0-22 16,-21 1-16,22 0 0,-22 0 16,0-21-16,0 20 0,0 1 15,-21-21-15,0 21 0,0-22 0,0 22 16,0-21-16,-21 21 0,0 0 0,0-1 15,0 1-15,0 0 0,-22 21 16,22 0-16,0 0 0,0 0 0,0 21 16,-1 0-16,1 1 0,21-1 0,0 0 15,-21 0-15,21 0 0,0 22 16,0-22-16,0 0 0,21 0 0,-21 0 16,21 0-16,1-21 0,-1 22 0,21-1 15</inkml:trace>
  <inkml:trace contextRef="#ctx0" brushRef="#br0" timeOffset="38136.32">12044 10224 0,'0'0'16,"21"0"-16,0-22 15,0 22-15,-21-21 0,21 0 0,-21 0 16,22 0-16,-1 0 0,-21-1 16,21-20-16,0 0 0,0-1 0,0 1 15,-21 0-15,22-22 0,-1 1 0,-21-1 16,0 1-16,21-1 0,-21 1 15,0 20-15,0-20 0,0 21 0,0-1 16,0 22-16,0 0 0,0 0 0,0 0 16,-21 21-16,0 0 15,-1 21-15,1 0 0,0 21 16,21-21-16,-21 22 0,0-1 0,0 0 16,-1 22-16,22-1 0,-21 1 0,21-1 15,-21 1-15,21-22 0,0 22 16,0-1-16,0-20 0,0 20 0,21-21 15,0-20-15,1 20 0,-1 0 0,0-21 16,0 1-16,21-1 0,-20-21 16,20 0-16,-21 0 0,21 0 0,-20 0 15,20 0-15,-21 0 0,21-21 0,-20-1 16,-1 1-16,21 0 0,-21 0 0,0 0 16,-21-22-16,22 22 0,-1 0 15,-21-21-15,0 21 0,0-22 16,0 22-16,0 0 0,0 0 0,0 0 15,0 42 1,0 0 0,0 0-16,-21 0 0,21 0 0,-22 22 15,22-22-15,0 0 0,0 0 0,0 0 16,0 22-16,0-22 0,0 0 16,0 0-16,22-21 0,-1 0 15,0 0-15,0 0 0,21 0 16,-20 0-16,-1 0 0,0 0 0,0-21 15,21 0-15,-20 0 0,-1 0 0,0-1 16,0 1-16,0 0 16,0 0-16,1 0 0,-1-22 0,-21 22 15,0 0-15,0 0 0,0 0 0,0 0 16,0-1-16,0 44 31,0-1-31,0 0 0,0 0 0,0 21 16,0-20-16,0 20 0,-21 0 0,21 1 15,0-1-15,-22 0 0,22 22 0,0-22 16,0 22-16,0-1 0,0 1 16,0-1-16,0 1 0,0-1 0,22 22 15,-1-22-15,0 1 0,-21-1 0,21 22 16,0-22-16,0 1 0,1 21 16,-1-22-16,0 1 0,0-1 0,-21 1 15,0-22-15,0 21 0,0-20 16,-21-22-16,0 21 0,-22-21 0,1 1 15,0-22-15,-1 0 0,1 0 0,-21 0 16,-1-22-16,22 1 0,-22 0 0,1 0 16,20 0-16,-20-22 0,-1 1 15,22 0-15,-21-1 0,20 1 0,-20-21 16,42 20-16,-22 1 0,22-22 0,0 22 16,0 0-16,21-1 0,0-20 15,0 21-15,0-1 0,21 1 0,0-22 16,0 22-16,22-21 0,-22-1 15,21 1-15</inkml:trace>
  <inkml:trace contextRef="#ctx0" brushRef="#br0" timeOffset="38816.91">13652 9525 0,'0'0'0,"-21"21"31,0 0-31,0 1 0,21-1 16,-21 21-16,0 0 0,-1-20 0,22 20 15,-21 0-15,0 1 0,21-1 0,-21-21 16,0 21-16,21-20 0,-21-1 16,21 0-16,0 0 0,0 0 0,0 0 15,0-42 16,0 0-31,0-21 16,0 21-16,0-1 0,0-20 16,0 21-16,21-21 0,0-1 15,0 22-15,0-21 0,-21-1 16,21 1-16,1 21 0,-1 0 0,0 0 16,0-1-16,0 22 0,0 0 0,22 0 15,-22 22-15,0-1 0,0 0 16,-21 0-16,21 21 0,1-20 0,-1 20 15,-21 0-15,0-21 0,0 22 0,0-22 16,0 21-16,0-21 0,0 1 16,0-1-16,0 0 0,0 0 0,0 0 15,-21-21 1,21-21 0,0 0-1,0 0-15,0 0 0,0-1 0,0 1 16,0-21-16,0 21 0,21-22 0,0 1 15,0 0-15,0 21 0,0-22 16,1 1-16,20 21 0,-21 0 0,21-1 16,-20 1-16,20 21 0,-21 0 0,21 0 15,-20 21-15,-1 1 0,0 20 0,0-21 16,0 0-16,-21 22 0,0-1 16,0-21-16,0 21 0,0-20 0,0-1 15,0 21-15,-21-21 0,0 0 0,0 1 16,0-1-16,-1-21 15,22 21-15,-21-21 0,42 0 32,1-21-17,-22 0-15,21-1 0</inkml:trace>
  <inkml:trace contextRef="#ctx0" brushRef="#br0" timeOffset="39182.69">14520 9567 0,'0'0'15,"0"22"1,-21-1-16,0 21 0,0-21 16,21 22-16,-21-22 0,21 21 15,-22-21-15,22 22 0,0-22 16,0 21-16,0-21 0,0 0 0,0 1 16,0-1-16,0 0 0,22-21 15,-1 0-15,0 0 0,0 0 0,0 0 16,0 0-16,22 0 0,-22-21 0,0 21 15,0-21-15,0-1 0,1 1 0,-1 0 16,0 0-16,0-21 0,-21-1 16,0 22-16,0-21 0,0-1 0,0 1 15,0 0-15,0 21 0,-21-22 0,0 22 16,0 0-16,-1 21 0,1 0 16,0 0-16,0 0 0,0 0 0,0 0 15,-1 21-15,1 0 0,0 0 16,0 22-16,21-22 0,0 21 0,0-21 15,0 1-15,0 20 0,0-21 16,0 0-16,21 0 0,0 1 0,0-1 16,1 0-16,-1 0 0,21 0 15</inkml:trace>
  <inkml:trace contextRef="#ctx0" brushRef="#br0" timeOffset="39820.97">14880 10012 0,'0'-21'31,"21"21"-31,-21-21 0,21-1 16,1 1-16,-22 0 0,21 0 15,0 0-15,0 0 0,0-22 0,0 22 16,1 0-16,-1 0 0,0-22 0,-21 22 16,0 0-16,21 21 0,-21-21 0,0 0 15,-21 21 1,0 21-16,0 0 0,21 0 15,-22 0-15,1 1 0,0 20 0,21-21 16,0 0-16,0 0 0,0 22 16,0-22-16,0 0 0,0 0 0,21 0 15,0 1-15,1-22 16,-1 0-16,0 0 0,21 0 16,-21 0-16,22 0 0,-1 0 0,0 0 15,-20 0-15,20-22 0,0 1 0,-21 0 16,1 21-16,-1-42 0,0 21 0,0-1 15,-21-20-15,0 0 0,21 21 16,-21-22-16,0 1 0,0 0 0,0 20 16,0-20-16,0 21 0,0 0 15,0 42 1,0 0-16,0 0 16,0 0-16,0 22 0,0-1 15,-21 0-15,21 22 0,0-22 16,0 1-16,-21 20 0,21 1 0,0-22 15,-21 21-15,21 1 0,0-1 0,0 1 16,0-22-16,-21 22 0,21-1 0,-22 22 16,22-22-16,0 1 0,-21-1 15,21 1-15,0-22 0,0 22 0,0-1 16,0-20-16,0 20 0,0-21 0,0 1 16,0-1-16,-21-21 0,21 0 0,0 1 15,0-1-15,0-42 31,0-1-31,0 1 0,21-21 16,-21 21-16,0-22 0,0 1 0,0 0 16,0-1-16,0 1 0,21-21 0,-21-1 15,0 1-15,0-1 0,0-21 16</inkml:trace>
  <inkml:trace contextRef="#ctx0" brushRef="#br0" timeOffset="40084.81">15367 9927 0,'0'0'0,"-21"-42"0,21 0 16,0-1-16,0 1 0,0 0 0,0-1 15,0 22-15,0 0 0,21-21 0,0 42 16,21-22-16,-20 1 0,20 21 16,-21 0-16,21 0 0,1 0 0,-22 0 15,21 21-15,-21 1 0,1-1 16,-1 0-16,0 21 0,-21 1 16,0-1-16,0-21 0,0 21 0,-21 1 15,0-22-15,-22 0 0,22 21 0,-21-20 16,-1-1-16,22-21 0,-21 21 15,0 0-15,20-21 0,-20 0 0,21 0 16,0 0-16,42 0 31,21-21-31,-21 0 0,1 0 0,20-1 16,0 1-16,-21 0 0,22 0 0</inkml:trace>
  <inkml:trace contextRef="#ctx0" brushRef="#br0" timeOffset="40952.68">16087 9356 0,'0'0'0,"21"-21"0,0-1 0,-21-20 16,0 21-16,0 0 16,-21 21-16,0 21 15,-1 0-15,22 0 0,-21 0 16,0 1-16,21 20 0,0 0 16,-21 1-16,21-1 0,-21 0 0,21 1 15,0-1-15,0 21 0,0-20 0,0-22 16,0 21-16,0 1 0,0-22 15,0 0-15,0 0 0,0 0 0,0 0 16,21-21 0,0-21-1,-21 0-15,21 21 0,0-21 16,-21-21-16,22 20 0,-1 1 0,0-21 16,0 21-16,-21 0 0,21-22 0,0 22 15,-21 0-15,0 0 16,22 21-16,-22 21 15,0 0-15,0 0 0,0 0 16,0 1-16,0 20 0,0-21 16,0 0-16,0 22 0,0-22 0,0 0 15,0 0-15,21 0 0,-21 0 16,21 1-16,0-1 16,0-21-16,0 0 0,1 0 0,-1 0 15,0 0-15,0 0 0,21 0 0,-20-21 16,20-1-16,-21 1 0,0 0 0,22 0 15,-22 0-15,0 0 0,0-22 16,0 22-16,0-21 0,1 21 0,-1-22 16,-21 22-16,0 0 0,0 0 0,0 0 15,0-1-15,0 44 32,-21-1-32,21 21 0,-22-21 0,22 0 15,0 1-15,0 20 16,0-21-16,0 21 0,0-20 0,0-1 15,0 0-15,0 0 0,0 0 0,22 0 16,-1-21-16,0 22 0,0-22 0,0 0 16,22 0-16,-22 0 0,0 0 15,21 0-15,-21 0 0,1-22 0,-1 22 16,21-21-16,-21 0 0,0 0 0,22 0 16,-22-22-16,21 22 0,-21-21 15,1 21-15,-1-22 0,-21 1 0,0 21 16,0-21-16,0 20 0,0 1 0,0 0 15,-21 0-15,-1 21 16,1 0-16,0 0 0,21 21 16,0 0-16,-21 0 0,21 1 0,0-1 15,0 0-15,0 0 0,0 21 0,0-20 16,0-1-16,0 0 0,0 0 16,0 21-16,0-20 0,0-1 0,0 0 15,0 0-15,0 0 16,-21-21-1,0 0-15,-1 0 16,22-21-16,0 0 16,0 0-16,22 0 15,-22-1-15,21 1 0,0 0 16,21 0-16</inkml:trace>
  <inkml:trace contextRef="#ctx0" brushRef="#br0" timeOffset="41592.87">17505 9504 0,'0'0'0,"21"-21"0,0 21 0,0 0 0,0 0 15,-21 21 1,0 0 0,0 0-16,0 0 0,0 22 0,0-22 15,0 0-15,0 21 0,0-20 0,0-1 16,-21 21-16,21-21 0,0 0 0,0 1 16,0-1-16,0 0 0,0 0 15,0-42 32,0 0-47,0 0 0,0-1 0,0 1 16,0 0-16,0-21 0,0-1 0,21 22 15,-21-21-15,22 0 0,-1-1 0,0 22 16,0-21-16,0 21 0,0-1 16,22 1-16,-22 0 0,0 21 0,0 0 15,0 0-15,1 0 0,-1 0 0,0 21 16,-21 0-16,0 1 0,21 20 15,-21-21-15,21 21 0,-21-20 16,21 20-16,-21-21 0,0 0 0,0 22 16,0-22-16,0 0 0,0 0 15,0 0-15,-21-21 32,0 0-32,21-21 0,0 0 15,0 0-15,0 0 0,0-1 16,0 1-16,0 0 0,0-21 0,21 21 15,0-22-15,1 1 0,20 21 0,-21-22 16,21 1-16,1 21 0,-1 0 16,22 0-16,-22-1 0,0 22 0,1 0 15,-1 0-15,-21 0 0,0 0 16,0 0-16,1 22 0,-22-1 16,21 21-16,-21-21 0,0 0 0,0 22 15,0-22-15,0 21 0,-21-21 0,-1 22 16,1-22-16,0 21 0,21-21 0,-21 1 15,0-1-15,21 0 0,-21 0 16,21 0-16,-22-21 16,22-21 15,0 0-31,-21 0 16,21 0-16</inkml:trace>
  <inkml:trace contextRef="#ctx0" brushRef="#br0" timeOffset="41804.76">17357 8975 0,'0'0'0,"-22"-21"0,1 21 16,0 0-16,0-22 15,0 22-15,21-21 16,-21 21 31,-1 0-47,1 0 15</inkml:trace>
  <inkml:trace contextRef="#ctx0" brushRef="#br0" timeOffset="42769.08">2053 12658 0,'0'-43'0,"0"86"0,0-107 16,-21 43-16,21-21 0,0 21 15,0-1-15,0 1 0,0 0 16,0 42 15,0 0-31,0 1 0,0 20 0,-21-21 16,21 21-16,-21-20 0,21 20 0,0 0 15,-22 1-15,22-22 0,-21 21 16,21-21-16,0 0 0,0 1 0,0-1 16,21-21-1,1-21 1,-1 21-16,0-22 0,0 1 16,21 0-16,-20 0 0,-1 0 15,21 0-15,-21-1 0,0 1 16,22 21-16,-22-21 0,0 0 0,-21 42 31,0 0-31,0 0 0,0 22 16,0-1-16,0-21 0,0 22 15,0-1-15,-21 0 0,21 1 0,0-1 16,0-21-16,0 21 0,0-20 16,0-1-16,0 0 0,0 0 15,21-21-15,0 0 16,0-21-1,-21 0-15,22 0 0</inkml:trace>
  <inkml:trace contextRef="#ctx0" brushRef="#br0" timeOffset="42936.99">2667 12764 0,'0'0'0,"0"21"62,21-21-46,0 0-16,0 0 0,22 0 15,-22 0-15</inkml:trace>
  <inkml:trace contextRef="#ctx0" brushRef="#br0" timeOffset="43540.29">4614 12171 0,'0'0'0,"0"-42"15,0 20-15,0-20 0,-21 21 0,0 0 16,0-22-16,21 22 0,-21 21 16,-1-21-16,1 21 0,0 0 15,0 0-15,0 21 0,-22 0 16,22 1-16,0 20 0,0 0 0,0 22 16,0-22-16,-1 22 0,1-1 0,0 1 15,0-1-15,21 1 0,0-1 16,-21 1-16,21-1 0,0 1 15,0-1-15,0-21 0,21 1 0,0-1 16,0-21-16,22 22 0,-1-43 16,0 21-16,1-21 0,-1 0 0,21 0 15,-20 0-15,20-21 0,1-1 16,-22-20-16,22 21 0,-22-21 0,21-1 16,-20 1-16,-1 0 0,-21-22 0,22 22 15,-22-22-15,0 22 0,-21-22 16,0 1-16,0-1 0,-21 1 0,0 21 15,-22-22-15,1 22 0,0-22 0,-1 22 16,1 21-16,0 0 0,-22-1 16,22 1-16,-1 21 0,1 0 15,-21 21-15,41 1 0,-20-1 16,0 21-16,21 0 0,-1 1 0,-20-1 16,42 22-16,-21-22 0,21 0 0,0 22 15,0-22-15,0-21 0,0 22 16,0-1-16,21-21 0,0 0 0,0 0 15,1 1-15,20-22 0,0 0 0,1 0 16,-1 0-16,0-22 0,1 1 16</inkml:trace>
  <inkml:trace contextRef="#ctx0" brushRef="#br0" timeOffset="44512.52">5249 12023 0,'0'-43'0,"0"86"0,0-149 0,0 64 0,0 20 16,0-20-16,0 21 0,0 0 15,0 42 1,0 0-16,0 0 0,0 22 16,0-1-16,0 21 0,0-20 15,0 20-15,0 1 0,0-1 0,0 1 16,0-1-16,0 1 0,-21-22 0,21 22 16,-21-22-16,21 21 0,0-20 15,0-1-15,-21 0 0,21-20 0,-21 20 16,21-21-16,-22-21 0,22 21 0,0-42 31,0 0-15,0 0-16,0-22 0,0 22 0,0 0 15,0-21-15,22-1 0,-1 22 16,0-21-16,0 0 0,0-1 0,0 22 16,1 0-16,20-21 0,-21 20 0,21 22 15,-20 0-15,20 0 0,0 0 16,-21 0-16,22 0 0,-22 0 0,0 22 15,21-1-15,-20 0 0,-1 0 0,0 21 16,-21-20-16,0-1 0,0 21 16,0-21-16,0 0 0,0 1 0,0 20 15,-21-21-15,0 0 0,-1 0 0,1 22 16,-21-22-16,21 0 16,-22-21-16,22 21 0,-21 0 0,0-21 15,20 0-15,1 0 0,-21 0 0,21 0 16,0 0-16,-1 0 15,22 22 1,22-22 0,-1 21-1,0-21-15,0 0 0,21 0 0,-20 0 16,20 0-16,-21 0 0,21 0 16,1 0-16,20-21 0,-20 21 0,-1-22 15,21 1-15,1 0 0,-1 0 16,-20 0-16,20 0 0,-20-1 0,-1 1 15,-21-21-15,21 21 0,-20-22 16,-1 22-16,0 0 0,-21-21 0,0 21 16,0-22-16,0 22 0,0 0 0,0 0 15,0 0-15,0-1 16,0 1-16,0 42 16,0 1-16,0-1 15,-21 0-15,21 0 0,0 21 0,0-20 16,0 20-16,0 0 0,0 22 15,0-1-15,0-20 0,0 20 0,0 1 16,0-1-16,0 22 0,0-22 16,0 1-16,21-1 0,-21 1 15,0-1-15,21 1 0,-21 20 0,0-20 16,21-1-16,-21 1 0,0-1 0,0 1 16,0-1-16,0-20 0,0 20 0,0-20 15,0-1-15,0-21 0,-21 0 16,0 0-16,0 1 0,0-22 15,-1 0-15,1 0 0,0-22 0,21 1 16,-21 0-16,0 0 0,0 0 16,-1-22-16,1 22 0,0-21 0,0 21 15,0-22-15,0 1 0,21 21 0,0-21 16,-22-1-16,22 22 0,-21-21 16,21-1-16,0 22 0,0-21 15,0 21-15,0-22 0,0 1 0,0 21 16,0-21-16,0-1 0,0 1 0,21 0 15,1-1-15</inkml:trace>
  <inkml:trace contextRef="#ctx0" brushRef="#br0" timeOffset="44724.4">6181 12171 0,'0'0'0,"0"-42"15,0 20-15,0 1 16,0 0-16,0 42 47,0 0-32,0 1 1,0-1-16,21-21 16,0 0-16,0 21 0</inkml:trace>
  <inkml:trace contextRef="#ctx0" brushRef="#br0" timeOffset="45057.21">6498 12446 0,'0'21'15,"0"-42"-15,21 63 0,0-42 0,1 0 16,-1 0-16,0 0 0,0 0 16,0 0-16,0 0 0,1 0 0,20-21 15,-21 21-15,0-21 0,0 0 0,1 21 16,-22-21-16,0 0 0,21-1 15,-21 1-15,0 0 0,0 0 0,0 0 16,-21 0-16,-1 21 0,1 0 0,0 0 16,-21 0-16,21 0 15,-1 0-15,-20 0 0,21 21 0,-21 0 16,20 0-16,1 0 0,0 22 0,0-22 16,21 21-16,0-21 0,0 22 15,0-1-15,0-21 0,0 21 0,0-20 16,21 20-16,0-21 0,0 0 0,22 0 15,-22 1-15,21-1 0,-21-21 16,22 0-16,-1 0 0,0 0 0,1 0 16,-1-21-16,0 21 0,1-22 0,20 1 15</inkml:trace>
  <inkml:trace contextRef="#ctx0" brushRef="#br0" timeOffset="45568.91">7493 12277 0,'0'0'0,"0"-21"0,0-1 15,0 1-15,0 0 0,-21 21 0,0 0 16,-1 0-16,1 0 0,0 21 16,0 0-16,0 22 15,0-22-15,-1 0 0,22 21 0,-21 1 16,21-22-16,-21 21 0,21 1 0,0-22 16,0 21-16,0-21 0,0 0 15,0 22-15,21-22 0,0 0 0,22-21 16,-22 21-16,0-21 0,21 0 0,-20 0 15,20 0-15,0 0 0,-21 0 16,22-21-16,-1 21 0,0-21 16,1 0-16,-1 0 0,-21-1 0,22 1 15,-22-21-15,0 21 0,0-22 0,0 1 16,0 0-16,-21-22 0,22 22 16,-22-22-16,0 1 0,0-1 0,0 1 15,0 21-15,0-22 0,0 22 0,0 21 16,0-1-16,0 1 0,0 0 15,0 42 1,0 0-16,0 1 0,0 20 16,0 0-16,0 1 0,0-1 15,0 21-15,0-20 0,0 20 16,0 1-16,0-22 0,0 22 0,0-22 16,0 0-16,0 1 0,0-1 15,0 0-15,0-21 0,0 1 0,0 20 16,21-21-16,0-21 0,0 21 0,0-21 15,0 0-15,1 0 0,-1 0 16,0-21-16,0 0 16,0 0-16,0 21 0,1-43 0,-22 22 15,21 0-15,0 0 0,-21 0 0</inkml:trace>
  <inkml:trace contextRef="#ctx0" brushRef="#br0" timeOffset="45804.78">7937 12129 0,'-42'0'0,"84"0"0,-105 0 16,42 0-16,21-22 16,21 22-16,21 0 15,1-21-15,-1 21 0,0 0 0,22-21 16,-1 0-16,1 21 0,-1-21 0,1 21 16,-1-21-16,-20 21 0,20-22 15,1 22-15,-22-21 0,0 21 0,1 0 16,-1-21-16,-21 21 0,0-21 0,-42 21 31,0-21-15,0 21-16,-22 0 0,1 0 0,-21 0 15</inkml:trace>
  <inkml:trace contextRef="#ctx0" brushRef="#br0" timeOffset="46992.46">1863 12488 0,'0'-21'16,"0"0"-16,0 0 16,21 21-16,-21-21 0,0 42 46,0 0-30,21 0-16,-21 0 0,0 22 0,0-1 16,0 0-16,0 1 0,0-1 15,0 0-15,0 22 0,0-22 0,0 1 16,0-1-16,0 0 0,0-21 16,-21 22-16,21-22 0,0 0 15,-21 0-15,21-42 31,0 0-15,0 0-16,0 0 0,0-1 16,21 1-16,0 0 0,0 21 15,0-21-15,22 21 16,-22 0-16,0 0 0,21-21 0,-21 21 16,1 0-16,20 0 0,-21-21 15,21-1-15,-20 22 0,-1-21 0,0 21 16,0-21-16,0 21 0,0-21 15,1 0-15,-22 0 0,0-1 16,0 1-16,0 0 0,0 0 16,0 0-16,0 0 0,0-1 15,0 1-15,0 0 0,0 0 16,0 42 0,-22 0-1,22 0-15,0 22 0,0-22 0,0 21 16,0 1-16,0-1 0,0 0 15,-21 1-15,21-1 0,0 0 0,0-21 16,0 22-16,0-22 0,0 0 16,0 0-16,0 0 0,0 1 0,0-1 15,0 0 1,0-42 15,0 0-15</inkml:trace>
  <inkml:trace contextRef="#ctx0" brushRef="#br0" timeOffset="56828.56">1863 14245 0,'-22'0'0,"-62"0"31,63 0-31,42 0 31,0-21-31,0 0 0,21 21 16,-20 0-16,20 0 0,-21-21 15,21 21-15,1 0 0,-1 0 0,0 0 16,-20-21-16,20 21 0,0 0 16,-21 0-16,1 0 0,-1 0 15,-42 0 1,-1 0 0,1 21-16,-21-21 0,0 0 0,20 0 15,-20 0-15,0 0 0,21 0 16,-22 0-16,22 0 0,-21 0 0,21 0 15,-1 21-15,-20-21 0,21 0 16,0 21-16,-22-21 0,22 21 0,0-21 16,0 21-16,0 1 15,0-1-15,-1 0 0,22 0 16,0 0-16,-21 0 0,0 1 16,21-1-16,-21 0 0,21 0 0,-21 0 15,21 0-15,0 1 0,0-1 16,21-21 31,0-21-47,0-1 15,0 22-15,1-21 0,20 21 0,-21-21 16,0 0-16,22 21 16,-1-21-16,-21 21 0,21 0 0,1 0 0,-1 0 15,0 0-15,-20 0 16,20 0-16,0 21 0,-21 0 0,1 0 15,-1 0-15,0 22 0,-21-22 0,0 0 16,0 21-16,-21-20 0,-22 20 16,22-21-16,-21 0 0,21 0 0,-22 22 15,1-43-15,0 21 0,-1 0 16,1-21-16,0 0 0,-1 0 0,22 0 16,-21 0-16,21 0 0,-22 0 15,22 0-15,0-21 0,-21 21 0,21-21 16,-1 21-1,22-21 1,22 21 0,-1 0-16,0 0 15,0 0-15,0-22 0,22 22 16,-22 0-16,0 0 0</inkml:trace>
  <inkml:trace contextRef="#ctx0" brushRef="#br0" timeOffset="57044.47">2646 14542 0,'0'-22'32,"0"1"-32,-21 21 15,-1 0 1,44 0 15,-1 0-15,0 0-16</inkml:trace>
  <inkml:trace contextRef="#ctx0" brushRef="#br0" timeOffset="57672.11">4254 14182 0,'0'0'0,"0"-21"15,0-1-15,0 1 0,0-21 0,0 21 16,0 0-16,0-1 0,0 1 16,0 0-16,0 0 0,0 0 0,-21 21 31,0 21-31,21 0 16,-21 0-16,21 22 0,-21-1 0,0-21 15,-1 43-15,22-22 0,-21 0 16,0 22-16,-21-22 0,21 22 0,-1-22 15,1 0-15,0 22 0,0-43 0,0 21 16,0-21-16,21 22 0,-22-43 16,22 21-16,0-42 15,22 0 1,-1-1-16,0-20 0,-21 21 16,21-21-16,21-1 0,-20-20 0,-1 20 15,0 1-15,0-21 0,21 20 16,-20-20-16,-1 20 0,0 1 0,0-21 15,0 41-15,0-20 0,1 21 0,-1 0 16,0 0-16,0 21 16,0 21-16,-21 0 0,0 21 0,21-21 15,-21 22-15,22-1 0,-22 0 16,21 1-16,-21 20 0,0-20 0,0-1 16,21 21-16,-21-20 0,0-1 15,0 0-15,0 1 0,0-1 16,0-21-16,0 0 0,21 1 0,-21-1 15,0 0-15,-21-21 32,0-21-32</inkml:trace>
  <inkml:trace contextRef="#ctx0" brushRef="#br0" timeOffset="58292.75">4022 14542 0,'0'0'15,"-22"-22"-15,1 22 0,0 0 0,21-21 16,21 21-1,0-21 1,22 21-16,-22 0 0,21-21 16,1 21-16,20-21 0,-21 0 0,22 21 15,-1-22-15,1 1 0,-1-21 0,1 21 16,-1 0-16,1-1 0,-1-20 16,-20 21-16,-1-21 0,0 20 0,-20-20 15,-1 21-15,-21-21 0,0 20 0,0-20 16,0 21-16,0-21 0,0 20 15,-21 1-15,-1 0 0,1 21 0,0 0 16,0 0-16,0 0 0,0 0 16,21 21-16,0 22 0,0-22 15,0 21-15,-22 0 0,22 1 16,0-1-16,0 0 0,0 1 0,0 20 16,0-20-16,0-1 0,0 0 15,0 1-15,0-1 0,0 0 0,0-21 16,0 1-16,0 20 0,0-21 15,0 0-15,0-42 32,0 0-32,0 0 15,0 0-15,0-1 0,0-20 0,22 21 16,-1-21-16,0-1 0,0 22 0,0-21 16,0 21-16,22-1 0,-22-20 15,21 42-15,1-21 0,-22 21 16,21 0-16,-21 0 0,22 0 0,-22 21 15,21-21-15,-21 21 0,0 22 16,1-22-16,-22 0 0,0 21 0,0-21 16,0 22-16,0-1 0,-43-21 0,22 22 15,0-22-15,-21 21 0,-1-21 16,1 0-16,0 22 0,-1-22 0,1 0 16,21-21-16,-22 21 0,22-21 0,-21 0 15,21 0-15,0 0 0,21-21 16,0 0-1,21 0-15,0 0 0,0-1 0,0 1 16,22 0-16,-1 0 16,-21 0-16</inkml:trace>
  <inkml:trace contextRef="#ctx0" brushRef="#br0" timeOffset="58708.01">5800 14266 0,'0'0'16,"21"-21"-16,0 0 0,0 21 0,0-21 0,-21 0 15,21 0-15,-21-1 16,0 1-16,0 0 0,0 0 16,-21 21-16,0-21 0,0 21 15,-21 0-15,20 0 16,-20 0-16,21 0 0,-21 21 0,-1 0 16,22 0-16,0 0 0,-21 1 0,20-1 15,1 0-15,0 21 0,21-21 16,0 1-16,0-1 0,0 0 0,21 0 15,0 0-15,1-21 0,20 21 0,-21-21 16,21 0-16,1 22 0,-1-22 16,0 21-16,1-21 0,-22 0 0,0 21 15,21-21-15,-20 21 0,-22 0 16,0 0-16,0 1 16,-22-22-16,1 0 0,0 0 15,-21 21-15,-1 0 0,1-21 0,0 0 16,-1 0-16,1 0 0,21 21 0,-21-21 15,-1 0-15,22 0 0,0 0 16,0 0-16,0 0 0,21-21 31,21 0-31,21 0 0,-21-1 16,22 1-16,-1 0 0,0 0 0</inkml:trace>
  <inkml:trace contextRef="#ctx0" brushRef="#br0" timeOffset="58976.86">6435 13822 0,'0'0'0,"0"-21"0,0 0 16,0-1-16,-22 22 15,1 0-15,0 0 0,0 0 16,0 0-16,0 22 0,-1-1 0,22 21 16,0-21-16,-21 22 0,21 20 15,-21-21-15,21 1 0,0-1 0,0 22 16,0-1-16,0-21 0,0 1 0,0 20 15,0-20-15,0-1 0,0 0 16,0-21-16,0 1 0,0 20 0,21-42 16,0 21-16,1-21 0,-1 0 0,0 0 15,21 0-15,-21 0 0,1-21 16,20 21-16,-21-21 0,21 0 16,-20-1-16,-1-20 0,0 21 0,0 0 15</inkml:trace>
  <inkml:trace contextRef="#ctx0" brushRef="#br0" timeOffset="59140.24">6202 14288 0,'0'0'0,"21"0"32,0 0-32,0 0 15,0 0-15,22-22 0,-22 22 0,21-21 16,22 21-16,-22-21 0,0 21 15,1-21-15,20 21 0</inkml:trace>
  <inkml:trace contextRef="#ctx0" brushRef="#br0" timeOffset="59541.02">6858 14182 0,'0'0'0,"-21"0"0,0 0 16,-1 0-16,1 0 0,21-21 15,0-1-15,0 1 16,0 0 0,21 21-16,1 0 0,-1 0 15,0 0-15,0 0 0,0 0 0,0 0 16,22 21-16,-22 0 0,0 1 0,0-1 16,0 0-16,1 0 0,-1 21 15,-21-20-15,0-1 0,21 21 0,-21-21 16,0 22-16,0-22 0,0 0 0,0 21 15,-21-21-15,21 1 16,-21-22-16,21-22 16,0 1-1,0 0-15,0 0 16,0 0-16,21-22 0,-21 22 16,21-21-16,0 21 0,-21 0 0,21-22 15,0 22-15,1 0 0,-22 0 0,21 0 16,0-1-16,0 1 0,0 21 15,0 0-15,1 0 0,-1 0 16,0 0-16,0 21 16</inkml:trace>
  <inkml:trace contextRef="#ctx0" brushRef="#br0" timeOffset="60020.74">7747 14330 0,'0'0'0,"0"-21"0,21 0 0,0 21 15,-21-22-15,0 1 0,21 0 16,-21 0-16,22 0 0,-22 0 0,0-1 16,0-20-16,0 21 0,0 0 0,0 0 15,0-1-15,0 1 0,0 0 16,0 0-16,-22 21 0,1 0 16,0 0-16,0 0 0,0 21 0,0 0 15,-1 0-15,1 22 0,0-22 0,0 21 16,0 1-16,0-1 0,21 0 15,0 1-15,-22-1 0,22 0 16,0-21-16,0 22 0,0-22 0,0 0 16,0 0-16,22-21 0,-1 21 15,0-21-15,0 0 0,0 0 16,22-21-16,-22 0 0,0 21 0,0-21 16,21-21-16,-20 20 0,-1 1 0,0 0 15,0-21-15,-21 21 0,0-22 16,21 22-16,-21 0 0,0-21 0,0 20 15,0 1-15,0 0 0,-21 21 32,21 21-32,0 0 0,0 1 15,0-1-15,0 0 0,0 0 16,0 21-16,0-20 0,0-1 0,0 0 16,0 21-16,0-21 0,0 1 15,0-1-15,21 0 0,0-21 16,1 0-16,-1 0 0,0 0 0,0 0 15,0 0-15,0 0 0,22 0 0</inkml:trace>
  <inkml:trace contextRef="#ctx0" brushRef="#br0" timeOffset="60533.45">8424 14118 0,'0'0'0,"0"-106"31,0 85-31,0 0 0,0 0 0,-21 21 16,0 21-1,21 0-15,-21 0 16,0 22-16,-1-22 0,22 0 0,-21 21 16,21-20-16,0-1 0,0 21 0,0-21 15,0 0-15,0 1 0,0-1 16,0 0-16,0 0 0,0 0 0,21 0 16,1-21-16,-1 22 0,0-22 15,0 0-15,21 0 0,-20 0 0,-1 0 16,21-22-16,-21 1 0,22 21 15,-22-21-15,21-21 0,-21 21 0,0-1 16,1-20-16,-1 21 0,0-21 16,0-1-16,0-20 0,0 20 0,-21-20 15,0-1-15,0 22 0,0-21 16,0 20-16,0 1 0,0 0 0,0-1 16,0 22-16,-21 0 0,21 0 0,-21 21 15,0 0-15,0 21 16,21 0-16,0 0 0,-21 22 0,-1-22 15,22 21-15,-21 0 0,21 1 0,0 20 16,0-20-16,0-1 0,0 0 16,0 1-16,0-1 0,0 0 15,21 1-15,1-1 0,-1-21 0,-21 21 0,21-20 16,0-1-16,0 0 16,0 0-16,1 0 0,-1-21 0,0 0 15,0 0-15,0 0 0,0 0 0,1 0 16,-1 0-16,0-21 0,21 21 0,-21-21 15,1 0-15,-1 0 0,0-1 16,0 1-16</inkml:trace>
  <inkml:trace contextRef="#ctx0" brushRef="#br0" timeOffset="60764.61">8721 13970 0,'0'0'0,"-22"0"0,1 0 16,42-21-1,1 21 1,20 0-16,0-21 0,1 21 16,-1 0-16,21 0 0,-20 0 0,-1-21 15,22 21-15,-22 0 0,0 0 0,1 0 16,-1 0-16,0 0 0,-21 0 16,22 0-16,-22 0 0,0 0 0,-21-22 15</inkml:trace>
  <inkml:trace contextRef="#ctx0" brushRef="#br0" timeOffset="61768.64">10245 13970 0,'0'0'0,"-43"-63"16,22 41-16,21 1 16,-21 21-16,21-21 0,0 42 31,0 0-15,0 1-16,0 20 0,0-21 0,0 0 15,0 22-15,0-22 0,0 21 16,0-21-16,0 0 0,0 22 0,0-22 15,0 21-15,0-21 0,0 1 16,0-1-16,0 0 0,0 0 16,0-42 15,0 0-31,0 0 16,0-1-16,0 1 0,0 0 15,0-21-15,0 21 0,0-1 0,0-20 16,0 21-16,0-21 0,21 20 0,0-20 15,-21 21-15,21 0 0,1 0 16,-22-1-16,21 22 0,0 0 0,0-21 16,0 21-16,0 0 0,1 21 15,-1 1-15,-21-1 16,21 0-16,0 0 0,-21 21 0,21-20 16,-21 20-16,21-21 0,-21 0 0,0 22 15,22-22-15,-22 0 0,21 21 16,-21-21-16,0 1 0,0-44 47,21 1-47,-21 0 0,21 21 15,-21-42-15,0 21 0,21-1 16,0 1-16,1-21 0,-1 21 0,0-22 0,-21 22 16,21-21-16,0 21 15,22 0-15,-22-22 0,0 43 0,0-21 16,0 21-16,0 0 0,1 0 0,-1 0 15,0 21-15,0 0 0,0 1 16,-21-1-16,0 21 0,0-21 0,0 22 16,0-22-16,0 0 0,0 21 0,0-21 15,0 1-15,0-1 0,0 0 16,0 0-16,0 0 0,21-21 47,1-21-47,-1 0 0,0 0 15,0 21-15,0-21 0</inkml:trace>
  <inkml:trace contextRef="#ctx0" brushRef="#br0" timeOffset="62137.43">11239 14034 0,'0'21'15,"22"-21"1,-1 0-16,0 0 15,0 0-15,0 0 0,0-21 16,1 21-16,-1-22 0,0 22 16,0-21-16,0 0 0,-21 0 15,21 21-15,-21-21 0,22 0 0,-22-1 16,0 1-16,0 0 0,0 0 16,0 0-16,-22 21 0,1 0 15,0 0-15,0 0 0,0 0 16,21 21-16,-21-21 0,-1 21 0,1 21 15,0-20-15,0-1 0,0 21 0,21-21 16,0 22-16,0-22 0,0 0 16,0 21-16,0-21 0,0 1 0,0-1 15,0 0-15,21 0 0,0-21 0,0 21 16,0-21-16,1 0 16,-1 0-16,21 0 0,-21 0 0,0 0 15,22 0-15,-22 0 0,21-21 0,1 21 16,-1-21-16,0 0 0,1 0 0,-1-1 15,0 1-15</inkml:trace>
  <inkml:trace contextRef="#ctx0" brushRef="#br0" timeOffset="62417.28">12255 13377 0,'0'0'0,"0"-21"0,0 0 15,0 0-15,-21 0 0,0 21 16,0 0-16,0 0 15,0 21-15,21 0 0,0 21 16,-22-20-16,22 20 0,0 21 16,-21-20-16,21 20 0,0-20 0,0 20 15,0-21-15,0 22 0,0-22 0,0 1 16,0-1-16,0 0 0,0 1 16,0-1-16,0-21 0,-21 0 0,21 0 15,0 1-15,0-1 0,0 0 16,21-21-1,0 0-15,-21-21 0,22 0 16,-1-1-16,0 1 0,0 0 0,0 0 16</inkml:trace>
  <inkml:trace contextRef="#ctx0" brushRef="#br0" timeOffset="62885.03">12594 13356 0,'0'0'0,"0"-21"0,0 0 31,0 42-31,0 0 16,0 22-16,0-22 0,0 21 16,0 0-16,0 1 0,0-1 0,0 0 15,0 22-15,0-22 0,0 1 16,0-1-16,0 0 0,0 1 0,0-1 16,0 0-16,0-21 0,0 22 15,0-22-15,0 0 0,0 0 0,-21 0 16,21 1-16,-21-22 15,21-22 1,0 1 0,0 0-16,0 0 0,0 0 15,21-22-15,-21 22 0,21-21 0,0 0 16,0 20-16,-21-20 0,43 0 0,-22-1 16,0 22-16,0 0 0,22-21 0,-22 21 15,21 21-15,-21 0 0,22 0 16,-22 0-16,0 0 0,0 21 0,0 0 15,0 0-15,1 0 0,-22 22 16,21-22-16,-21 21 0,0-21 16,0 22-16,0-22 0,0 0 0,0 0 15,0 21-15,0-20 0,-21-1 16,21 0-16,-22-21 0,22 21 16,0-42 15,-21 21-31,0-21 15</inkml:trace>
  <inkml:trace contextRef="#ctx0" brushRef="#br0" timeOffset="63116.89">12023 13801 0,'-22'0'0,"44"0"0,-65 0 16,22-21-16,21-1 15,21 22-15,0 0 16,1 0-16,20-21 0,0 0 0,-21 21 16,22 0-16,-1-21 0,22 21 0,-22 0 15,0-21-15,1 21 0,-1 0 16,-21 0-16,21-21 0,1 21 0,-22 0 16,0 0-16,0 0 0,0 0 15,1 0-15,-1 0 16</inkml:trace>
  <inkml:trace contextRef="#ctx0" brushRef="#br0" timeOffset="63556.64">13462 13695 0,'0'0'0,"-21"-21"31,0 21-31,-1 0 0,1 0 16,0 0-16,0 0 0,0 21 16,-22 0-16,22-21 0,0 21 15,0 22-15,0-22 0,0 0 0,21 0 16,0 21-16,-22-20 0,22-1 0,0 0 16,0 0-16,0 0 0,22 0 15,-1-21-15,0 22 0,0-22 0,0 0 16,22 21-16,-22-21 0,21 0 0,0 0 15,-20 0-15,20 0 0,-21 0 0,0-21 16,22 21-16,-22-22 0,0 1 16,0 0-16,0 21 0,-21-42 0,0 21 15,0-1-15,0 1 0,0-21 0,0 21 16,0 0-16,-21-22 16,0 22-16,0 21 0,0-21 0,-1 0 15,1 21-15,0 0 0,0 0 0,0 0 16,0 0-16,-1 0 0,1 21 15,0-21-15,21 21 0,0 0 16,0 0-16,0 1 0,21-22 16,0 21-16,22-21 0,-22 0 15</inkml:trace>
  <inkml:trace contextRef="#ctx0" brushRef="#br0" timeOffset="64136.32">14499 13610 0,'0'0'0,"-21"0"0,0-21 0,0 0 15,-1 21-15,1 0 0,0 0 16,-21 0-16,21 0 0,-22 0 0,22 0 16,-21 0-16,-1 0 0,22 21 0,-21-21 15,0 21-15,20 0 0,1 1 16,-21 20-16,21-21 0,0 0 0,21 22 15,-22-22-15,22 21 0,-21-21 16,21 22-16,0-22 0,0 0 16,0 21-16,0-21 0,0 1 0,21-1 15,1 0-15,-1-21 0,0 21 0,0-21 16,0 21-16,22-21 0,-1 0 0,0 0 16,-21 0-16,22 0 0,-1-21 15,0 0-15,1 0 0,-22 0 0,21-1 16,1-20-16,-22 21 0,0-21 0,0-1 15,0-20-15,0-1 0,1 1 16,-22-1-16,0 1 0,21-1 0,-21 1 16,0-1-16,0 1 0,0-1 0,0 22 15,0-22-15,0 22 0,0 21 0,0-21 16,0 20-16,-21 22 16,-1 22-1,22 20-15,-21-21 0,21 21 0,-21 1 16,21 20-16,0-20 0,-21 20 15,21-21-15,0 22 0,0-1 0,0-20 16,0 20-16,0-20 0,21-1 0,21 0 16,-20 1-16,-1-1 0,21-21 15,0 0-15,-20 0 0,20 1 0,0-22 16,1 0-16,-1 0 0,0 0 16,1 0-16,-22 0 0,21 0 0,0 0 15,1-22-15,-1 22 0,-21-21 16,22 0-16,-1 0 0,-21 0 0,21 0 15,-20-22-15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7:25:27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1820 0,'0'0'0,"0"-21"0,-21 21 0,21-21 16,0 0 0,-21 21-1,-1 0 48,22-21-48,0 0 1,0-1 0</inkml:trace>
  <inkml:trace contextRef="#ctx0" brushRef="#br0" timeOffset="624.63">4297 508 0,'-21'-63'16,"21"41"0,0 1-16,-22 21 0,22 21 47,0 1-32,0-1-15,0 0 0,0 21 16,0 1-16,0-1 0,0 21 0,0-20 15,0 41-15,0-20 0,0-1 16,0 22-16,0-21 0,-21-1 0,21 22 16,-21-22-16,21-20 0,0 20 15,0-21-15,-21 22 0,21-22 0,0 1 16,0-22-16,0 21 0,0-21 16,0 0-16,0 1 0,0-44 46,0 1-46,0 0 0,0 0 16,21 0-16,-21 0 0,0-22 0,0 22 16,21-21-16</inkml:trace>
  <inkml:trace contextRef="#ctx0" brushRef="#br0" timeOffset="952.42">4614 339 0,'0'0'0,"0"-21"0,0 42 15,0 0-15,0 0 16,0 21-16,0-20 0,0 41 0,0-21 16,0 22-16,21-1 0,-21 1 15,0 21-15,0-22 0,0 22 0,0-1 16,0-20-16,0-1 0,0 1 15,-21-1-15,21-20 0,0-1 0,0 0 16,0 1-16,-21-22 0,21 0 16,0 0-16,0 0 0,0 1 0,0-1 15,0-42 17,0-1-32,-21 1 15,21 0-15,0 0 0,0 0 16,-21 0-16</inkml:trace>
  <inkml:trace contextRef="#ctx0" brushRef="#br0" timeOffset="1768.18">4085 1334 0,'0'21'31,"21"-21"-31,0 0 15,1 0-15,-1 0 0,21 0 0,0 0 16,1-21-16,-1 21 0,0-22 16,22 22-16,-1-21 0,-20 0 0,20 21 15,-20-21-15,20 0 0,-21 0 16,1-1-16,-1 1 0,0 21 0,-20-21 16,20 0-16,-21 21 0,0-21 15,0 21-15,-21 21 47,0 0-31,0 21-16,0-20 0,0-1 0,0 0 15,0 21-15,-21-21 0,21 1 16,0 20-16,-21-21 0,21 0 0,0 0 16,0 1-16,0-1 0,21 0 15,0-21-15,1 0 0,-1 0 16,0 0-16,0 0 0,0 0 0,22 0 15,-22-21-15,21 0 0,-21 21 16,22-22-16,-22 1 0,0 0 0,21 0 16,-21 0-16,1 0 0,-22-1 15,21 1-15,0 0 0,-21 0 0,21 0 16,-21 0-16,0-1 16,0 1-16,0 0 0,0 0 31,0 42-16,0 0 1,0 0-16,0 1 0,0-1 16,0 21-16,0-21 0,0 22 15,0-1-15,0 0 0,-21 1 0,21-1 16,0 21-16,0 1 0,0-22 0,0 22 16,0-1-16,0 1 0,0-1 15,21 1-15,-21-1 0,0 1 16,0-1-16,0-20 0,0 20 15,0 1-15,0-22 0,0 0 0,0 22 16,-21-22-16,0-21 0,0 22 16,-1-1-16,1-21 0,-21 21 0,0-20 15,-1-1-15,-20-21 0,20 21 0,1-21 16,-21 0-16,-1 0 0,1-21 16,20 0-16,-20-1 0,-1 1 0,22 0 15,0-21-15,-1 21 0,1-22 16,21 22-16,0-21 0,-1 21 0,22-22 15,0 22-15,0 0 0,0-21 0,0 20 16,22 1-16,-1 0 0,21 0 16,-21 0-16,0-22 0,1 22 15,20 0-15,0-21 0</inkml:trace>
  <inkml:trace contextRef="#ctx0" brushRef="#br0" timeOffset="2401.01">5651 529 0,'-21'0'15,"21"21"-15,-21 1 0,21-1 16,0 21-16,0 0 0,0 1 0,0 20 16,0-20-16,0 20 0,0 1 15,0-1-15,0 1 0,0-1 0,0-21 16,0 1-16,0 20 0,0-20 16,0-22-16,0 21 0,0-21 0,-21 0 15,21 1-15,0-1 0,0 0 16,-21-21-1,21-21 1,-21 0 0,21-1-16,0 1 0,0 0 0,0 0 15,0 0-15,21 0 0,0-22 16,0 22-16,0 0 0,0-21 0,22 20 16,-22 1-16,21 0 0,1 0 15,-22 0-15,21 0 0,0 21 0,1 0 16,-22 0-16,21 0 0,-21 0 15,22 21-15,-22 0 0,0 0 0,0 0 16,0 0-16,-21 22 0,0-22 16,0 21-16,0-21 0,0 22 15,-21-22-15,0 21 0,-21-21 0,21 1 16,-22-1-16,22 21 0,-21-21 16,21-21-16,-22 21 0,22 1 0,-21-22 15,21 0-15,-1 0 0,1 0 16,0 0-16,0 0 15,21-22-15,0 1 16,0 0-16,21 0 16,0 21-16,0-21 0,1 0 15,-1 21-15,0-22 0,0 1 0</inkml:trace>
  <inkml:trace contextRef="#ctx0" brushRef="#br0" timeOffset="2837.12">6265 1143 0,'0'0'0,"0"-21"0,0-43 32,0 43-32,21 0 0,1 21 15,-1 0-15,0 0 0,0 0 16,0 0-16,22 0 0,-22 0 0,0 21 15,21 0-15,-21 1 16,1-1-16,20 0 0,-21 21 0,0-21 16,0 22-16,1-1 0,-22-21 15,0 22-15,0-22 0,0 21 0,0-21 16,0 0-16,-22 1 0,1-1 0,0 0 16,21 0-16,-21 0 0,0-21 15,0 0-15,-1-21 31,22 0-31,0 0 0,0 0 0,0-1 16,0 1-16,0 0 0,0 0 16,0-21-16,22 20 0,-22 1 0,21 0 15,0-21-15,0 21 0,0-1 16,0 1-16,1 0 0,-1 21 16,0-21-16,21 0 0,-21 0 0,1 21 15,20-22-15,-21 22 0,0 0 16,0 0-16,1-21 0,-1 21 0</inkml:trace>
  <inkml:trace contextRef="#ctx0" brushRef="#br0" timeOffset="3116.25">7218 1016 0,'0'21'31,"0"0"-31,0 1 0,0-1 0,0 0 16,0 0-16,0 21 0,0-20 16,0-1-16,0 21 0,0-21 0,0 0 15,0 1-15,0 20 0,0-21 0,0 0 16,0 0-16,0 1 0,0-1 16,0 0-16,0 0 15,0-42 16,0 0-31,0 0 16,21-1-16,-21-20 0</inkml:trace>
  <inkml:trace contextRef="#ctx0" brushRef="#br0" timeOffset="3480.26">7281 635 0,'0'0'16,"-21"0"-16,0 0 0,21 21 0,-21 0 16,21 1-16,0-1 15,0 0 1,21-21-16,0 0 16,0 0-16,0 0 15,1 0-15,-1 0 0,0-21 16,0 0-16,-21-1 15,21 22-15,-21-21 0,0 0 0,0 0 16,0 0 0,-21 21-16,0 0 0,0 0 15,0 0-15,-1 0 0,1 21 16,0-21-16,21 21 16,0 0-16,-21-21 0,21 21 15,0 1-15,0-1 0,0 0 16,0 0-16,0 0 0,0 0 15,21 1-15,0-1 16</inkml:trace>
  <inkml:trace contextRef="#ctx0" brushRef="#br0" timeOffset="4188.21">8149 995 0,'0'0'0,"0"-21"0,0 0 15,0-1-15,0 1 16,-21 21-16,0-21 0,0 21 0,-1 0 16,-20 0-16,21 0 15,0 0-15,0 0 0,-1 0 0,1 0 16,-21 21-16,21 0 0,0 1 15,-1-1-15,-20 21 0,21-21 0,0 22 16,0-22-16,-1 21 0,22-21 0,-21 22 16,21-22-16,-21 0 15,21 21-15,0-21 0,0 1 0,0-1 16,0 0-16,0 0 0,21-21 16,0 21-16,-21 0 0,22-21 0,20 0 15,-21 0-15,0 0 0,0 0 0,1 0 16,20 0-16,-21 0 0,0-21 15,22 0-15,-22 0 0,21 0 0,-21 0 16,0-1-16,1-20 0,20 21 16,-21-21-16,0-1 0,0 1 0,1 0 15,-1-22-15,0 22 0,0-22 16,-21 22-16,0-22 0,21 22 0,-21-21 16,0 20-16,21 1 0,-21 0 15,0-1-15,0 1 0,0 21 16,0 0-16,0-1 0,0 1 0,0 0 15,0 0-15,-21 21 16,0 21 0,0 0-16,21 22 15,0-1-15,-21-21 0,21 43 0,-21-22 16,-1 21-16,22-20 0,0 20 16,-21 1-16,21-1 0,-21 1 0,21-1 15,0-20-15,0 20 0,0-21 16,0 1-16,0-1 0,0-21 15,0 22-15,21-22 0,0 0 0,1 0 16,-1 0-16,-21 0 0,42 1 16,-21-22-16,0 0 0,1 0 0,-1 0 15,0 0-15,21 0 0,-21 0 16,22-22-16,-22 22 0,0-21 0,0 0 16,0 21-16,1-21 0,-1 0 0</inkml:trace>
  <inkml:trace contextRef="#ctx0" brushRef="#br0" timeOffset="4916.72">4170 1778 0,'0'0'0,"-21"0"15,-1 0-15,44 0 78,20 0-62,-21 0-16,21 21 0,22-21 0,-1 0 16,1 0-16,21 0 0,-1 0 15,22 0-15,0 0 0,0 0 0,21 0 16,0 0-16,21 0 0,-21 0 0,21 0 16,21 0-16,-20 0 0,-1 0 15,21 0-15,0 0 0,1 0 0,-1 0 16,-21 0-16,22 0 0,-22-21 15,0 21-15,21 0 0,-21 0 0,-21 0 16,22 0-16,-44 0 0,22-21 16,-21 21-16,0 0 0,-21 0 15,21 0-15,-22 0 0,-20-21 0,-1 21 16,1 0-16,-1 0 0,-20 0 16,-22 0-16,0 0 0,0 0 0,0 0 15,0 0-15,-21-21 16,-21 21-1,0 0 1,0 0-16,0 0 16,0 0-16,-1 0 15,1 0 1,0 0-16</inkml:trace>
  <inkml:trace contextRef="#ctx0" brushRef="#br0" timeOffset="9620.7">8826 11409 0,'0'0'0,"0"-21"0,0 0 15,0-1 1,0 1-16,0 0 0,0 0 16,0 0-1,-21 21-15,0 0 16,0 0 15,21 21-31,0 0 16,0 0-16,0 22 0,0-22 0,0 21 15,0 0-15,0 1 0,0-1 16,0 0-16,0 1 0,0 20 0,0-20 16,0 20-16,0 1 0,0-22 0,0 21 15,0 22-15,0-21 0,21-1 16,-21 1-16,0-1 0,0 1 0,0-1 16,0 1-16,0 20 0,0-20 15,0 20-15,0 1 0,0-21 16,0 20-16,0 1 0,0-22 0,0 22 15,0 0-15,0-22 0,0 22 0,-21 0 16,21-1-16,-21-20 0,21 20 16,0-20-16,0 21 0,0-22 0,0-21 15,-21 22-15,21-1 0,0-20 0,0 20 16,0-20-16,0-1 0,0-21 16,-22 21-16,22-20 0,0-1 0,0-42 31,0-22-16,0 22-15,22-21 0,-22-1 16,21-20-16,0-1 0,-21 1 0,21-1 16</inkml:trace>
  <inkml:trace contextRef="#ctx0" brushRef="#br0" timeOffset="10972.56">8848 11134 0,'0'0'0,"-22"0"0,22-21 0,-21 21 16,0 0-16,0 0 15,0 0-15,42 0 32,0 21-32,21-21 15,-20 0-15,20 0 0,0 21 16,1-21-16,20 0 0,1 0 0,-22 0 16,43 21-16,-22-21 0,22 0 0,-1 0 15,22 0-15,0 0 16,21 0-16,0 0 0,0 0 0,0 0 15,21 0-15,0 0 0,1 0 0,-1 0 16,0 0-16,-21 0 0,21 0 16,-21 0-16,21 0 0,-21 0 0,0 0 15,0 0-15,0 0 0,-21 0 16,0 0-16,0-21 0,-22 21 0,-20 0 16,-1 0-16,1-21 0,-22 21 0,1 0 15,-1 0-15,0 0 0,-21-21 16,1 21-16,-1 0 0,0 0 0,-21 21 31,0 0-31,0 0 16,0 0-16,0 0 0,0 1 0,0 20 15,-21-21-15,21 21 0,0 1 16,0-22-16,0 21 0,0 1 0,-21-1 16,21 0-16,0 1 0,0-1 0,0 0 15,0 1-15,0-1 0,0 21 16,0 1-16,0-1 0,0 1 0,0-1 15,21 1-15,-21-1 0,0 1 0,0-1 16,0 1-16,0-1 0,0 1 16,0-1-16,0 1 0,0-1 0,0 22 15,0-21-15,0-1 0,0 1 0,0-1 16,0 1-16,0-22 16,0 21-16,-21-20 0,21 20 0,0-20 15,-22 20-15,22-21 0,0 22 0,0-22 16,-21 1-16,21-1 0,0 0 15,-21 1-15,21-1 0,0 0 0,0 1 16,0-22-16,-21 21 0,21-21 0,0 22 16,-21-22-16,21 0 0,0 0 15,0 0-15,-21 0 0,21 1 0,-22-1 16,22 0-16,0 0 0,-21-21 16,0 0-16,0 0 0,0 21 15,0-21-15,-1 0 0,1 0 16,0 0-16,0 0 0,0 0 15,-22 0-15,1 0 0,0-21 16,-1 21-16,1 0 0,-21 0 0,-1-21 16,1 21-16,-1 0 0,1 0 0,-1-21 15,1 21-15,-22 0 0,21 0 0,1 0 16,-1 0-16,-20 0 0,-1 0 16,22 0-16,-22 0 0,0 0 0,22 0 15,-22 0-15,0 0 0,1 0 0,-1 0 16,22 0-16,-22 0 0,0 0 15,22 0-15,-22 0 0,0 0 16,1 0-16,20 0 0,-20 0 0,-1 0 0,21 0 16,-20 0-16,20 0 0,1 0 15,-1 0-15,1 0 0,-1 0 16,1 0-16,20 0 0,-20 0 0,-1 0 16,22 0-16,0 0 0,-22 0 15,22 0-15,0 0 0,-1 0 0,1 0 16,0 0-16,20 0 0,1 0 0,0 0 15,0 0-15,0 0 0,0 0 16,-1 0-16,22-21 94,0-1-79,0 1-15</inkml:trace>
  <inkml:trace contextRef="#ctx0" brushRef="#br0" timeOffset="12025.08">8826 7133 0,'0'0'0,"0"-21"0,0 0 16,0 0-16,0 0 15,0-1 1,0 1 0,-21 21 15,0 21-31,21 1 0,0-1 16,0 0-16,-21 21 0,21 1 0,0 20 15,0 1-15,0-1 0,0 1 16,0-1-16,0 22 0,0-22 0,0 22 15,0 0-15,0-22 0,21 22 0,-21-1 16,0 1-16,0 0 0,0-22 16,0 22-16,0-22 0,0 1 0,0-22 15,0 22-15,0-1 0,0-20 0,0-1 16,0 21-16,0-20 16,-21-22-16,0 21 0,21-21 0,-21 22 15,21-22-15,0 0 0,0 0 16,0-42 15,0 0-31,0 0 0,0 0 0,0-1 16,0-20-16,21 21 0,-21-21 15,21-1-15,0-20 0,-21 20 0</inkml:trace>
  <inkml:trace contextRef="#ctx0" brushRef="#br0" timeOffset="13188.41">8826 7027 0,'0'0'0,"-21"-21"0,0 0 16,0 21-16,21-21 0,-21 21 15,21-21-15,0 0 16,21 21 0,0-22-16,0 22 15,22-21-15,-1 21 0,0 0 0,1 0 16,20 0-16,-21 0 0,22 0 16,-1 0-16,-20-21 0,20 21 0,22 0 15,0 0-15,-1 0 0,22 0 16,0 0-16,21-21 0,-21 21 0,21 0 15,-21 0-15,21 0 0,0 0 0,21-21 16,-21 21-16,21 0 0,-21 0 16,21 0-16,-21 0 0,0 0 0,21-21 15,-21 21-15,0-22 0,0 22 16,-21 0-16,0 0 0,0-21 0,-22 21 16,1 0-16,0 0 0,-22 0 15,1-21-15,-1 21 0,1 0 16,-22 0-16,0 0 0,1 0 0,-1 0 15,0 0-15,-20 0 0,-1 0 16,0 0-16,0 0 16,-21 21-16,0 0 15,0 1-15,0-1 16,0 0-16,0 0 0,0 0 0,0 0 16,0 1-16,0 20 0,0-21 0,0 21 15,0-20-15,0 20 0,21 0 16,-21 1-16,21-1 0,-21 0 0,0 1 15,22 20-15,-22-21 16,0 1-16,21 20 0,-21-20 0,0-1 16,0 21-16,0-20 0,0-1 0,0 22 15,0-22-15,0 0 0,0 22 16,0-22-16,0 22 0,0-22 0,0 21 16,-21-20-16,-1 20 0,1-20 0,21-1 15,-21 0-15,21 1 0,-21-1 16,0 0-16,21 1 0,-21-22 0,-1 21 15,1-21-15,21 22 0,-21-22 0,0 0 16,0 21-16,0-21 16,-1 1-16,1-1 0,0 0 0,0 0 15,0 0-15,0 0 0,-1-21 0,1 22 16,0-1-16,0-21 0,-21 21 16,20-21-16,1 0 0,-21 21 0,21-21 15,-22 0-15,22 0 0,-21 21 0,0-21 16,-22 0-16,22 0 0,-22 0 15,22 0-15,-22 21 0,1-21 0,-22 0 16,22 0-16,-1 0 0,-20 0 0,20 0 16,-21 0-16,22 0 0,-22 0 0,1 0 15,-1 0-15,-21 0 0,21 0 16,1 0-16,-22 0 0,21 0 16,1 0-16,-22 0 0,21 0 0,0 0 15,1 0-15,-1 0 0,0 0 16,-20 0-16,41 0 0,-21 0 0,1 0 15,-1 0-15,22-21 0,-22 21 0,21 0 16,1 0-16,-1 0 0,1-21 16,-1 21-16,1 0 0,-1 0 0,1 0 15,21 0-15,-22 0 0,22 0 16,-1 0-16,22 0 0,-21 0 0,0 0 16,20 0-16,-20 0 0,21 0 0,0 0 15,0 0-15,-22 0 16,22 0-16,0 0 0,0 0 15,0 0-15,-1 0 0,44 0 63,-1 0-47,0 0-16,0 0 0,0 0 15,0 0-15</inkml:trace>
  <inkml:trace contextRef="#ctx0" brushRef="#br0" timeOffset="13937.58">9991 9356 0,'0'0'0,"21"-64"16,0 43-1,-21 0-15,0 0 16,0 0 0,0 42-1,0 0 1,0 0-16,0 0 0,0 0 0,0 1 16,0 20-16,0 0 0,0 1 15,0-1-15,0 21 0,0-20 0,0 20 16,0 1-16,0-1 0,0-20 0,0 20 15,0 1-15,0-22 0,0 21 16,0-20-16,0 20 0,0 1 16,0-22-16,0 22 0,0-1 0,0 1 0,0-22 15,0 21-15,0-20 0,-21 20 16,21-20-16,0-1 0,0 0 16,0 1-16,0-1 0,-21-21 0,21 21 15,0-20-15,-22-1 0,22 0 0,0 0 16,-21 21-16,21-20 15,0-1-15,0 0 0,-21 0 16,21-42 15,0 0-31,0 0 16,0-1-16,0 1 0,0 0 16,0-21-16,0 21 0,0-22 15,0 1-15</inkml:trace>
  <inkml:trace contextRef="#ctx0" brushRef="#br0" timeOffset="14760.45">9991 9208 0,'0'0'0,"0"-22"0,-22 1 15,1 21 1,0 0-16,0 0 16,0 21-16,0 1 15,21-1-15,-22 0 0,1 0 16,21 0-16,-21 22 0,0-22 0,0 21 15,0 0-15,-1 1 0,-20-1 0,21 0 16,0 1-16,0-1 0,-1 0 16,1 1-16,0-1 0,0 0 15,0-20-15,0 20 0,21-21 0,0 0 16,-22 0-16,22 1 0,-21-1 16,21 0-16,-21-21 15,42 0 16,-21-21-31,21 21 16,1-21-16,-22-1 0,21 1 16,0 0-16,0-21 0,0 21 0,0-1 15,1-20-15,-1 0 0,0 21 16,0-22-16,0 1 0,0 0 0,1-1 16,-1 22-16,0-21 0,0 21 15,0-22-15,22 22 0,-43 0 0,42 0 16,-42 0-16,21-1 0,0 1 15,0 0-15,1 0 0,-1 0 0,0 21 16,0-21-16,0 21 0,0-22 16,1 22-16,-1 0 15,0 0-15,0 0 16,0 22-16,-21-1 0,0 0 16,21 0-16,1 0 0,-22 22 15,21-22-15,0 0 0,-21 21 0,21 1 16,0-1-16,-21-21 0,21 21 15,1 1-15,-1-1 0,0 0 0,0-20 16,-21 20-16,21-21 0,0 21 16,1-20-16,-1-1 0,0 0 0,0 0 15,0 0-15,0-21 16,1 0-16,-22 21 0,21-21 16,0 0-16</inkml:trace>
  <inkml:trace contextRef="#ctx0" brushRef="#br0" timeOffset="15744.72">9715 11980 0,'0'0'0,"0"-21"0,22 21 16,-1 0-16,0-21 0,0 0 15,0 21-15,0-21 0,1 21 16,-1-21-16,0 21 0,21-22 16,-42 1-16,21 21 0,1-21 0,-1 0 15,-21 0-15,-21 21 16,-1 0 0,-20 0-16,21 0 0,-21 0 15,-1 0-15,1 0 0,21 21 0,-22-21 16,1 21-16,21-21 0,-21 21 15,20 0-15,1 1 0,0-1 0,21 0 16,0 0-16,0 0 0,0 22 16,21-43-16,0 21 0,1 0 15,20 0-15,-21 0 0,21 0 0,1 1 16,-1-1-16,0 0 0,-20 0 16,20 0-16,0 0 0,-21 1 0,1-1 15,-1 0-15,-21 0 0,0 0 0,0 0 16,0 1-16,-21-22 0,-1 21 15,-20 0-15,21 0 0,-43-21 16,22 21-16,0-21 0,-22 0 0,22 0 16,0 0-16,-1 0 0,1 0 15,0 0-15,20 0 0,1-21 0,0 21 16,0-21-16,0 0 0,0 0 16,21-1-16,0 1 15,0 0-15,21 21 16,0-21-16,0 21 15,0 0-15,0 0 0,22-21 16,-22 21-16,0 0 0,0 0 16</inkml:trace>
  <inkml:trace contextRef="#ctx0" brushRef="#br0" timeOffset="16208.51">10096 12107 0,'0'0'16,"0"-21"-16,0 42 47,0 1-47,0-1 0,0 0 15,0 21-15,0-21 16,0 1-16,0-1 0,0 21 0,0-21 0,0 0 16,22 1-16,-22-1 0,21 0 15,-21 0-15,21 0 0,0 0 16,0-21-16,0 0 15,1 0-15,-1 0 0,0 0 16,0-21-16,0 0 0,0 21 16,1-21-16,-1 0 0,-21-22 0,21 22 15,-21 0-15,21-21 0,0 21 0,-21-1 16,0-20-16,0 21 0,0 0 16,0 0-16,21 21 0,-21-22 0,0 44 31,0-1-31,0 0 0,0 0 15,-21 0-15,21 0 0,-21 22 16,21-22-16,0 0 0,0 21 16,0-20-16,0-1 0,0 0 0,0 0 15,0 0-15,0 0 0,0 1 0,21-22 16,0 21-16,1-21 16,-1 0-16,0 0 0,0-21 15,0 21-15,0-22 0,1 1 0,20 0 16,-21 0-16,0-21 0</inkml:trace>
  <inkml:trace contextRef="#ctx0" brushRef="#br0" timeOffset="16716.5">10922 11811 0,'0'0'0,"0"-21"0,0 0 0,0 42 31,-21-21-15,21 21-16,-21 0 0,21 22 0,0-22 15,0 21-15,0 0 0,0 1 16,0-1-16,0-21 0,0 22 0,0-1 16,0 0-16,0-21 0,0 22 0,0-22 15,0 0-15,0 0 0,-22 0 16,22 1-16,0-1 0,0 0 0,-21-21 47,21-21-32,0 0-15,0-1 16,0 1-16,0 0 0,21 0 16,1 0-16,-22 0 0,21-1 0,0 1 15,0 0-15,0 21 0,0-21 0,22 0 16,-22 21-16,0 0 0,21 0 16,-20 0-16,-1 0 0,0 0 0,0 0 15,0 0-15,0 21 0,-21 0 16,0 0-16,22 0 0,-22 1 0,0-1 15,0 0-15,0 0 0,0 0 0,-22 0 16,1 1-16,-21-1 0,21 0 16,-22 0-16,1 0 0,0-21 15,-1 21-15,1-21 0,0 0 0,21 22 16,-22-22-16,22 0 0,-21 0 0,21 0 16,-1 0-16,1 0 0,0 0 0,21-22 15,0 1 1,0 0-16,0 0 0,0 0 15</inkml:trace>
  <inkml:trace contextRef="#ctx0" brushRef="#br0" timeOffset="17752.75">9885 7705 0,'0'0'0,"21"-21"0,0 21 0,0-43 16,0 22-16,1 0 0,-1 0 0,0-22 16,0 22-16,-21 0 0,21-21 0,-21 21 15,0-1-15,0 1 16,0 0-16,-21 21 0,0 0 16,-21 0-16,20 0 15,-20 0-15,0 0 0,-1 21 0,1 0 16,0 1-16,-1-1 0,22 0 0,-21 0 15,21-21-15,0 21 0,-1 0 16,22 1-16,0-1 0,0 0 0,0 0 16,0 0-16,22 0 15,-1 1-15,0-1 0,21 0 0,-21 0 16,22 0-16,-1 0 0,0 1 0,1-1 16,-22 0-16,21 0 15,-21 0-15,22 0 0,-22 1 0,-21-1 0,0 0 16,0 0-16,0 0 0,-21 0 0,0 1 15,-22-1-15,1 0 16,0 0-16,-1-21 0,-20 0 0,20 0 16,1 0-16,0 0 0,-1 0 0,1 0 15,0 0-15,21-21 0,-1 0 16,1 0-16,0-1 0,21 1 0,0 0 16,0 0-16,0 0 0,0 0 15,0-1-15,21 1 16,0 21-16,1-21 0,-1 21 0,0 0 15,0 0-15,21 0 0,-20-21 16,20 21-16,0 0 0,-21 0 0,22 0 16,-22 0-16</inkml:trace>
  <inkml:trace contextRef="#ctx0" brushRef="#br0" timeOffset="18153.34">10223 7768 0,'0'0'0,"0"-21"16,0 42 15,0 0-31,0 1 16,0-1-16,0 21 15,0-21-15,-21 22 0,21-22 0,0 21 16,0-21-16,0 22 0,0-22 0,0 0 16,0 21-16,0-21 0,0 1 15,21-1-15,1-21 16,-1 0-16,0 0 0,0 0 15,0 0-15,0-21 0,1-1 16,-1 22-16,0-21 0,0 0 0,0-21 16,0 21-16,1-1 0,-1-20 0,0 21 15,0 0-15,-21 0 0,0-22 16,0 22-16,0 0 0,0 0 16,0 0-1,-21 21 1,0 0-1,21 21-15,0 0 16,0 0-16,0 0 16,0 0-16,0 1 15</inkml:trace>
  <inkml:trace contextRef="#ctx0" brushRef="#br0" timeOffset="18456.66">10880 7747 0,'0'0'16,"0"-21"-16,0 0 0,0 42 47,0 0-47,0 0 16,0 0-16,0 22 0,-22-22 0,22 21 15,-21 1-15,0-1 0,21 21 16,0-20-16,-21-1 0,21 0 0,-21 1 15,0-1-15,21 0 0,-22 1 0,22-1 16,0-21-16,-21 22 0,21-22 16,-21 0-16,21 0 0,-21 0 0,21 0 15,0 1-15,0-44 32,0 1-32,0 0 15,0 0-15,21-21 16,-21 20-16,0 1 0</inkml:trace>
  <inkml:trace contextRef="#ctx0" brushRef="#br0" timeOffset="18736.03">10774 7853 0,'0'0'0,"0"-21"0,21 0 0,-21-22 16,21 22-16,0 0 0,-21 0 0,21 0 16,1 21-16,-1-22 0,0 1 0,0 21 15,0 0-15,0 0 0,1 0 16,20 0-16,-21 0 0,0 0 15,0 0-15,1 21 0,-1 1 0,-21-1 0,0 0 16,0 0-16,0 0 16,0 0-16,0 1 0,-21-1 0,-22 0 15,22 0-15,0 0 0,-21 0 0,20 1 16,-20-22-16,21 21 0,0 0 16,0-21-16,-1 0 0,1 0 0,21 21 15,21-21 1,1 0-1,-1 0-15,0 0 0,0-21 0,0 21 16,0-21-16</inkml:trace>
  <inkml:trace contextRef="#ctx0" brushRef="#br0" timeOffset="19092.89">11324 7832 0,'0'-21'15,"42"21"1,-42-22-16,22 22 0,-1-21 0,0 21 16,-21-21-16,21 21 0,0-21 15,0 0-15,1 21 0,-22-21 0,0-1 16,21 1-16,0 0 0,-42 21 31,0 0-15,-1 0-16,1 21 0,0 0 0,0 1 15,0-1-15,21 0 0,-21 0 0,-1 0 16,22 22-16,-21-22 0,21 0 16,0 0-16,0 0 0,0 0 0,0 1 15,0-1-15,0 0 0,0 0 0,21 0 16,1-21-16,-1 0 16,0 0-16,0 0 0,0 0 15,0 0-15,1-21 0,-1 0 0,21 21 16,-21-21-16,0 0 0,1 21 15</inkml:trace>
  <inkml:trace contextRef="#ctx0" brushRef="#br0" timeOffset="19452.68">11769 7726 0,'0'0'16,"21"-21"-16,-21 0 0,21-1 0,-21 1 15,21 0-15,0 21 16,0-21-16,1 0 0,-1 21 0,0 0 15,0 0-15,0 0 0,0 0 16,1 0-16,-1 0 0,0 0 0,0 21 16,0 0-16,-21 0 0,21 0 0,-21 1 15,22-1-15,-22 0 0,0 21 16,0-21-16,0 1 0,0 20 16,0-21-16,0 0 0,0 22 0,-22-22 15,1 0-15,0 0 0,21 0 16,-21-21-16,0 0 0,0-21 15,21 0 1,0 0-16,0 0 0,0-1 16,0-20-16,0 21 0,0 0 15,0-22-15,21 22 0,0 0 0,-21-21 16,21 21-16,0-1 0,0 1 0,-21 0 16,22 0-16,-1 0 0,0 21 15,0-21-15,0-1 0,-21 1 16,0 0-16</inkml:trace>
  <inkml:trace contextRef="#ctx0" brushRef="#br0" timeOffset="20289.2">9080 3048 0,'0'0'0,"0"-21"0,0 0 0,0 0 15,0-1-15,-21 1 16,0 21-16,0 0 0,0 0 16,0 21-1,21 1-15,0 20 0,0-21 16,0 43-16,0-22 0,0 43 15,0-22-15,0 22 0,0-1 16,0 1-16,0 0 0,0 21 0,0-22 16,0 22-16,0-21 0,0-1 15,0 1-15,21 0 0,-21-1 0,0-20 16,0-1-16,0 1 0,0-22 0,0 22 16,0-22-16,0 0 0,0 1 15,0-1-15,0-21 0,0 22 0,0-22 16,-21 0-16,21 0 0,0-42 31,0 0-31,21 0 16,0-1-16,-21 1 15,21-21-15,-21 0 0,21 20 0,-21-41 16,21 21-16,1-22 0,-22 22 0</inkml:trace>
  <inkml:trace contextRef="#ctx0" brushRef="#br0" timeOffset="21340.2">9186 3027 0,'0'0'0,"-21"-21"0,0 0 16,21-1-16,0 1 0,0 0 0,-21 0 15,21 0-15,0 0 0,0-1 16,0 1-16,0 0 15,21 21-15,0 0 0,0-21 0,0 21 16,1 0-16,-1-21 0,21 21 16,0-21-16,1 21 0,-1 0 0,0 0 15,22-22-15,-1 22 0,1 0 16,21-21-16,-1 21 0,22-21 0,-21 21 16,-1-21-16,22 21 0,0-21 15,0 21-15,0-21 0,21 21 0,0-22 16,21 22-16,-21-21 15,0 21-15,21-21 0,-21 21 0,21-21 16,0 21-16,1 0 0,-22-21 0,0 21 16,0 0-16,-22 0 0,1 0 15,0 0-15,-21 0 0,-22 0 0,22 0 16,-43 0-16,22 0 0,-22 0 16,0 0-16,-20 0 0,-1 21 0,0-21 15,0 0-15,0 21 0,-21 0 16,21 0-16,-21 1 0,0-1 15,0 0-15,0 0 0,0 0 16,0 22-16,0-22 0,0 21 0,0-21 16,0 22-16,0-1 0,0 0 15,0 1-15,0-1 0,0 21 16,0-20-16,0 20 0,0 1 0,0-1 16,0 1-16,0-22 0,0 22 15,22-1-15,-22 1 0,0-22 0,0 21 16,21-20-16,-21-1 0,0 22 0,0-22 15,0 21-15,0-20 0,0 20 16,0-20-16,0-1 0,0 21 0,0-20 16,0-1-16,0 0 0,0 1 0,0-1 15,0-21-15,0 22 0,-21-22 16,21 21-16,0-21 0,-22 0 16,1 22-16,0-22 0,0 0 0,21 0 15,-21 0-15,0-21 0,-22 22 16,22-1-16,0 0 0,0 0 0,-22-21 15,22 21-15,-21 0 0,21-21 16,-22 22-16,22-1 0,-21-21 0,0 21 16,20-21-16,-20 21 0,0-21 0,-22 21 15,22-21-15,-22 0 0,1 21 16,-22-21-16,22 22 0,-22-22 0,0 0 16,-20 0-16,20 0 0,0 0 0,1 0 15,-1 0-15,0 0 0,1 0 16,-1 0-16,0 0 0,1 0 15,-1 0-15,0 0 0,1 0 0,-1 0 16,0 0-16,1 0 0,-1-22 16,0 22-16,1 0 0,-1 0 0,-21 0 15,21 0-15,1 0 0,-22 0 0,21 0 16,1 0-16,20 0 0,1 0 16,-1 0-16,22 0 0,-22 0 0,22 0 15,21 0-15,-22 0 0,22 0 0,0 0 16,-21 0-16,21 0 0,-1 0 15,1 0-15,0 0 0,21-21 16,-21 21 0,0 0-1,21-21 32,21 21-31,0 0-1</inkml:trace>
  <inkml:trace contextRef="#ctx0" brushRef="#br0" timeOffset="22059.95">10626 5313 0,'0'0'0,"0"-21"0,21 21 15,-21-21-15,0-1 0,0 1 16,0 0 15,0 42-15,0 0-16,0 1 16,0 20-16,0-21 0,0 21 15,0-20-15,0 41 0,0-21 0,0 1 16,0 20-16,0 1 0,0-22 15,0 22-15,0-1 0,0 1 0,0-22 16,0 21-16,0-20 0,0-1 0,0 0 16,0 1-16,0-1 0,0 0 15,0 1-15,0-1 0,0 0 0,0-20 16,0 20-16,0-21 0,0 21 0,0-20 16,-21-1-16,21 0 15,0 0-15,0 0 0,0 0 16,0-42 46,0 0-46,0 0-16,0 0 0,0 0 16,0-1-16,0 1 0,0-21 0,0 21 15</inkml:trace>
  <inkml:trace contextRef="#ctx0" brushRef="#br0" timeOffset="22712.14">10689 5249 0,'0'0'0,"-21"0"0,21-21 16,-21 21-16,0 0 0,-1 0 0,1 21 15,0-21-15,0 22 16,21-1-16,-21 0 0,0 0 16,21 0-16,-22 0 0,22 1 0,-21 20 15,0-21-15,21 0 0,-21 22 16,21-22-16,-21 0 0,0 21 0,21-21 16,0 1-16,-22-1 0,22 0 0,-21 0 15,21 0-15,0 0 0,0 1 16,0-44 31,0 1-47,21 0 15,1 0-15,-22 0 16,21 0-16,0-1 0,-21-20 16,21 21-16,0 0 0,0-22 0,1 22 15,-1-21-15,-21 21 0,21 0 16,0-22-16,0 22 0,0 0 0,1 0 15,-1 0-15,0-1 0,0 22 0,0-21 16,0 0-16,1 21 16,-22-21-16,21 21 0,0 0 15,0 0-15,0 21 16,-21 0-16,21 0 0,1 1 0,-22-1 16,21 0-16,0 0 0,-21 21 15,21-20-15,-21 20 0,21 0 0,0-21 16,-21 22-16,0-1 0,22-21 15,-1 22-15,-21-22 0,0 0 16,0 0-16,21 0 0,-21 0 0,21 1 16,0-1-16,0-21 31,-21-21 0,0-1-15</inkml:trace>
  <inkml:trace contextRef="#ctx0" brushRef="#br0" timeOffset="27664.32">8022 12637 0,'0'0'0,"-21"0"0,21 21 15,-21-21-15,0 0 16,-1 0 0,1 0-16,0 0 15,0 0-15,0 0 0,0 0 0,-1 0 16,1 0-16,0 0 0,-21 21 16,-1-21-16,22 0 0,-21 0 0,0 0 15,-22 21-15,22-21 0,-1 0 16,-20 0-16,21 0 0,-1 0 15,-20 0-15,20 0 0,1 0 0,0 0 16,-1-21-16,1 0 0,0 21 0,-1-21 16,1-1-16,-21 22 0,20-21 15,1 0-15,-22 0 0,22 0 0,-21-22 16,20 22-16,-20 0 0,20 0 0,-20-21 16,-1 20-16,22-20 0,0 0 15,-22-1-15,22 1 0,-22 21 0,22-21 16,0-1-16,-1-20 0,1 20 0,0 1 15,-1 0-15,1-1 0,0 1 16,21 0-16,-22-1 0,1 1 16,0-21-16,20 20 0,-20-20 0,0 20 15,-1-20-15,22-1 0,0 1 16,-21 21-16,21-22 0,-1 1 0,1 20 16,0-20-16,0 20 0,0-20 0,21 21 15,0-22-15,-21 22 0,21-22 0,-22 1 16,22-1-16,0 22 0,0-22 15,0 1-15,0 21 0,0-22 0,0 22 16,0-1-16,0 1 0,22-21 16,-1 20-16,-21 1 0,21-22 0,0 22 15,0 0-15,0-22 0,22 22 16,-22 0-16,21-22 0,-21 22 16,22-1-16,-1 1 0,0 0 0,1-22 15,-1 22-15,0 0 0,22-1 0,-22 1 16,22 0-16,-22-1 0,22 1 15,-1 0-15,-21-1 0,22 1 0,-22 0 16,22-1-16,-1 1 0,-20 0 0,20 20 16,22-20-16,-22 21 0,1-21 15,20 20-15,1 1 0,-21 0 0,20 0 16,1 0-16,-22 0 0,1-1 16,21 1-16,-22 21 0,1-21 15,-1 21-15,1 0 0,-1 0 0,1-21 16,-22 21-16,21 0 0,-20 0 0,-1 0 15,0 0-15,1 0 0,-22 0 16,21 0-16,-21 0 0,1 0 0,20 0 16,-21 0-16,0 0 0,0 0 15,1 0-15,-1 0 16,-21-21-16,21 21 16,-21-21 46,-21-1-46,0 22-1,-1 0-15,1 0 0,0-21 16,0 21-16,0 0 0</inkml:trace>
  <inkml:trace contextRef="#ctx0" brushRef="#br0" timeOffset="28156.15">7853 8213 0,'0'0'0,"-21"0"0,21-21 15,0-1 1,-22 22-16,22-21 0,-21 21 16,21 21 15,0 1-31,0-1 0,21-21 15,1 21-15,-1 0 0,-21 0 16,21 0-16,0-21 0,0 22 0,22-1 16,-22-21-16,0 21 0,0-21 0,21 0 15,-20 0-15,-1 21 0,21-21 16,-21 0-16,0 0 0,1 0 16,-1 0-16,21 0 0,-21 0 15,0 0-15,-21-21 16,-42 42 15,21-21-31,0 21 16,-22 0-16,1 22 0,0-22 0,-1 21 15,1-21-15,-21 22 0,20-1 0,-20 0 16,-1 1-16,22-1 0,0 0 16,-1 1-16,1-1 0,0-21 0,20 22 15,1-22-15,0 0 0,0 0 0,0-21 16,21 21-1,0-42 17,0 0-32,21 0 15,0 0-15,-21-1 0,0 1 0,21 0 16,-21 0-16</inkml:trace>
  <inkml:trace contextRef="#ctx0" brushRef="#br0" timeOffset="29528.28">7768 7620 0,'0'0'0,"21"0"0,-21 21 16,0 0 15,0 1-31,-21-22 16,0 0-16,0 21 0,0 0 15,-1-21-15,1 21 16,-42 0 0,42-21-16,-1 21 0,1-21 0,0 22 15,0-22-15,-21 0 0,20 0 0,1 21 16,0-21-16,0 0 0,0 0 15,-22 0-15,22 0 0,0 21 0,-21-21 16,21 0-16,-22 0 0,22 0 0,-21 0 16,-1 0-16,1 0 0,0 0 15,-1 0-15,-20 0 0,21 0 16,-22 0-16,22 0 0,-22 0 0,22 0 16,-22 0-16,22 0 0,-21-21 0,20 21 15,-20-21-15,20 21 0,1-22 16,-21 22-16,20-21 0,-20 21 0,20-21 15,1 0-15,-21 0 0,20 0 0,-20 21 16,-1-43-16,22 22 0,-22 0 16,22 0-16,-21 0 0,20-22 0,-20 1 15,20 21-15,-20-22 0,21 1 0,-1 0 16,1-1-16,0 1 16,-22 0-16,22-1 0,-1 1 0,1 0 15,-21-1-15,20 1 0,1-21 0,-22 20 16,22 1-16,0-22 0,-1 22 15,-20-21-15,21 20 0,-1-20 0,1-1 16,0 1-16,-1 20 0,1-20 0,21 21 16,-22-22-16,22 1 0,-21 20 15,21-20-15,0-1 0,-1 1 0,1-1 16,0 1-16,0-1 0,0 1 16,21 20-16,-21-20 0,21-1 0,0 1 15,0-1-15,0 1 0,0-1 16,0 1-16,0-1 0,0 1 15,0-1-15,21 1 0,0-1 0,0 22 0,0-21 16,0-1-16,1 22 0,20-1 16,-21-20-16,21 21 0,1-1 15,-1 1-15,0-22 0,1 22 0,20 0 16,-20-1-16,20 1 0,1 0 16,-1-1-16,1 1 0,-1 0 0,1 21 15,-1-22-15,22 22 0,-22 0 0,1-21 16,20 20-16,-20 1 0,21 0 15,-1 0-15,1 0 0,0 0 0,20 21 16,-20-22-16,21 1 0,-21 21 16,-1 0-16,22-21 0,0 21 15,0 0-15,-22 0 0,22 0 0,0 0 16,0 0-16,-21 0 0,-1 0 16,1 0-16,0 0 0,-1 0 0,-20 0 15,-1 0-15,1 0 0,-1 0 0,1 0 16,-1 0-16,-20 0 0,-1 0 15,0 0-15,1 0 0,-1 0 0,0 0 16,-21 0-16,1 0 0,-1 0 16,0 0-16,0 0 0,0 0 93,-21-21-77,0 0 0,0 0-1,-21 21-15,21-22 0,0 1 16</inkml:trace>
  <inkml:trace contextRef="#ctx0" brushRef="#br0" timeOffset="30128.56">7747 3281 0,'0'0'0,"-21"0"16,0 0-16,21 21 31,0 0-31,0 0 15,0 1 1,0-1-16,21 0 0,0-21 16,0 21-16,0-21 0,22 21 15,-22-21-15,21 21 0,-21 1 16,22-22-16,-1 21 0,-21-21 0,21 0 16,-20 21-16,20-21 0,-21 0 15,0 0-15,22 0 0,-22 21 0,0-21 16,0 0-16,0 0 0,0 0 15,-21 21 48,-21-21-63,0 21 0,0-21 16,0 22-16,0-22 0,-1 21 15,1 0-15,0-21 0,-21 21 16,21 0-16,-22 0 0,1 1 0,21-1 15,-22 0-15,1 21 0,0-21 16,21 1-16,-22-1 0,22 21 0,-21-21 16,21 0-16,-1 1 0,1-1 0,0 21 15,0-21-15,0-21 0,0 21 16,21 1-16,-22-22 0,22 21 0,-21-21 62,0 0-46,0 0 0,0 0-16</inkml:trace>
  <inkml:trace contextRef="#ctx0" brushRef="#br0" timeOffset="34080.58">14817 6773 0,'21'-42'32,"-21"21"-32,0 0 0,0 0 15,0-1-15,0 1 16,0 0-16,0 0 15,-21 21-15,21-21 16,-22 21-16,1 21 31,21 0-31,-21 0 0,21 0 16,0 22-16,0-22 0,0 21 16,0 1-16,0-1 0,-21 0 0,21 1 15,0 20-15,0 1 0,0-22 0,0 21 16,0 1-16,-21 21 0,21-22 15,0 1-15,0-1 0,0 1 0,0-1 16,0-21-16,0 22 0,0-1 16,0 1-16,0-1 0,-21-20 0,21 20 15,0 1-15,0-1 0,-22-20 0,22 20 16,0-21-16,0 1 0,0-1 16,-21 22-16,21-43 0,0 21 0,-21 0 15,21-20-15,0 20 0,0-21 16,0 0-16,0 0 0,0 1 0,0-1 15,0 0-15,0-42 47,0 0-31,0-1-16,21 22 0,-21-21 0,0 0 16,21 21-16,-21-21 0,0 0 0,0 0 15,0-22-15,0 22 0,0 0 16,22-21-16</inkml:trace>
  <inkml:trace contextRef="#ctx0" brushRef="#br0" timeOffset="35460.87">14817 6731 0,'0'0'16,"-22"0"-16,22-21 0,0 0 16,0 0 15,22 21-16,-1 0 1,0 0-16,0 0 0,0 0 0,22 0 16,-1 0-16,0 0 0,22 0 0,-1 0 15,1 0-15,-1 0 0,1 0 16,20 0-16,1 0 0,-21 0 16,20 0-16,22 0 0,-21 0 15,21 0-15,-1 0 0,1 0 0,0 0 16,0 0-16,21 0 0,-21 0 15,0 21-15,-1-21 0,22 0 0,0 0 16,0 0-16,0 0 0,0 21 0,-21-21 16,21 0-16,-21 0 0,21 0 15,-21 0-15,0 21 0,21-21 0,-21 0 16,21 0-16,-22 21 0,1-21 16,0 0-16,21 0 0,-21 21 0,0-21 15,0 0-15,-1 0 0,1 22 16,0-22-16,0 0 0,-21 0 15,-1 0-15,1 21 0,-22-21 0,1 0 16,21 0-16,-43 0 0,21 0 16,-20 0-16,-1 0 0,0 0 0,1 0 15,-22 0-15,0 0 0,21 0 0,-20 0 16,-1 0-16,0 0 16,-21 21-16,21-21 15,-21 21 1,0 0 15,0 0-31,0 1 16,0-1-16,0 0 15,0 0-15,0 0 0,0 0 16,0 1-16,-21-1 0,21 0 0,0 21 16,0-21-16,-21 22 0,21-1 0,-21 0 15,21 1-15,-22-1 0,22 0 16,0 1-16,0-1 0,0 0 0,0 22 15,0-22-15,0 1 0,0-1 16,0 21-16,0-20 0,0 20 0,0 1 16,0-1-16,0-20 0,0 20 0,0 1 15,0-22-15,0 21 0,0-20 16,0 20-16,0-20 0,0-1 16,0 0-16,0 1 0,0-1 0,0 0 15,0 1-15,0-1 0,-21 0 16,0-21-16,21 22 0,-21-22 0,21 0 15,-21 0-15,0 0 0,-1 1 0,1-1 16,0 0-16,0-21 0,0 0 16,0 21-16,-1-21 0,1 0 0,0 0 15,-21 0-15,21 21 0,-1-21 0,1 0 16,-21 0-16,21 0 0,-22 0 16,1 0-16,0 0 0,-1 0 0,1 0 15,0 21-15,-22-21 0,1 0 0,-1 0 16,1 0-16,-1 0 0,1 0 15,-22 0-15,22 0 0,-1 0 16,-21 0-16,22 22 0,-22-22 0,22 0 16,-22 0-16,22 0 0,-22 0 0,21 0 15,-20 0-15,20 0 0,-20 0 16,20 0-16,-21 0 0,22 0 0,-22 0 16,22 0-16,-22 0 0,0 0 0,1 0 15,-22 0-15,0 0 0,21 0 16,-20-22-16,-1 22 0,21 0 0,0-21 15,-20 21-15,20 0 0,0-21 0,22 21 16,-22 0-16,0-21 0,1 21 16,-1 0-16,0-21 0,1 21 15,-1-21-15,-21 21 0,43 0 0,-22 0 16,0-22-16,1 22 0,-1 0 16,22 0-16,-1-21 0,-21 21 0,43 0 15,-21 0-15,20 0 0,-20 0 0,42 0 16,-22 0-16,1 0 0,21 0 15,0 0-15,-1 0 0,1-21 0,0 21 16,0 0-16,0 0 0,0 0 16,-1 0-16,1 0 15,0 0 1,21-21-16,0 0 16,0 0-1,0-1-15,0 1 0,21 0 16,0 0-16,1 0 0,-1-22 0</inkml:trace>
  <inkml:trace contextRef="#ctx0" brushRef="#br0" timeOffset="36325.08">16764 6689 0,'0'-21'31,"-21"-1"-16,0 22-15,-1-21 0,1 0 16,0 21-16,0 0 0,0-21 0,0 21 16,-1-21-16,1 0 0,0 21 15,-21-22-15,21 1 0,-22 21 0,1-21 16,0 0-16,-1 0 0,1 0 16,0-1-16,-1 1 0,1 0 15,0 0-15,-1 0 0,1 0 0,0-1 16,-1 1-16,-20 0 0,20 0 15,1 0-15,-21 0 0,20-1 0,-20 1 16,-1 0-16,-20 0 0,20 0 0,-21-22 16,22 22-16,-22 0 0,1-21 15,20 21-15,-21-22 0,22 22 0,-22-21 16,22 21-16,-22-22 0,22 1 0,-22 21 16,0-22-16,22 1 0,-22 21 15,0-21-15,22 20 0,-22-20 0,22 0 16,-1 21-16,1-22 0,-1 22 0,1-21 15,-1 21-15,1-22 16,-1 22-16,1-21 0,-1 21 0,1-22 16,-1 22-16,1 0 0,20-21 0,-20 20 15,21 1-15,-22 0 0,22 0 16,-1 0-16,22 0 0,-21-1 0,0 1 16,20 0-16,1 0 0,0 0 15,0 0-15,0 21 0,21-22 0,-21 22 16,21-21-1,21 21 64,0 0-79,0 0 15,0 0-15,0 0 0,-21-21 16</inkml:trace>
  <inkml:trace contextRef="#ctx0" brushRef="#br0" timeOffset="36833.3">13166 4551 0,'0'0'0,"21"0"31,-42 21 0,-1-21-15,1 0-16,0 21 0,-21-21 0,21 0 15,-22 21-15,1-21 0,0 0 16,-1 22-16,22-22 0,-21 0 0,-1 0 16,1 0-16,0 21 0,21-21 0,-22 0 15,22 0-15,-21 0 16,21 0-16,-1 0 0,1 0 0,0 0 15,21 21 17,0 0-17,21 0-15,0 0 0,1 1 16,-1-1-16,0 0 0,0 21 16,0-21-16,0 22 0,22-1 0,-1 0 15,-21 1-15,22-22 0,-22 21 16,21 1-16,0-1 0,-20-21 0,20 21 15,0-20-15,-21-1 0,22 0 0,-22 21 16,21-21-16,-21 1 16,1-22-16,-1 21 0,0 0 0,0 0 15,0 0-15,-42-21 47,0-21-47,0 0 0,0 0 0,-22 0 16,22-1-16,-21 1 0</inkml:trace>
  <inkml:trace contextRef="#ctx0" brushRef="#br0" timeOffset="37412.76">8340 2307 0,'0'0'0,"0"-21"0,0 0 16,0 0 15,-22 42-15,22 0-1,0 0-15,0 0 0,0 22 16,-21-22-16,21 0 0,0 21 15,0 1-15,0-22 0,0 21 0,0 1 16,0-22-16,0 21 0,0 0 0,0-20 16,0 20-16,0-21 0,0 21 15,-21-20-15,21-1 0,0 21 0,0-21 16,-21 0-16,21 1 0</inkml:trace>
  <inkml:trace contextRef="#ctx0" brushRef="#br0" timeOffset="38088.37">8191 3493 0,'0'63'16,"0"-42"-16,-21 0 0,21 1 15,0-1-15,0 0 0,0 0 16,0 0-16,0 0 0,0 1 0,0-1 16,0 0-16,0 0 0,0 0 15,0 0-15,0 1 0,0-1 16,0 0-16,21 0 0,-21 0 15,0 0-15,0 1 0,0-1 16,0 0-16,0 0 0,0 0 16,0 0-16,0 1 0,0-1 0,0 21 15,0-21-15,0 0 0,0 22 0,0-22 16,-21 21-16,21-21 0,-21 22 16,21-22-16,0 21 0,0-21 0,0 22 15,-21-1-15,21-21 0,0 22 16,0-1-16,0 0 0,0 1 0,0-1 15,-21 0-15,21 1 0,0-1 0,0 0 16,0 1-16,0-1 0,0 0 16,0 1-16,0-1 0,0 0 0,0 1 15,0-22-15,0 21 0,0 0 16,0 1-16,0-1 0,0-21 16,0 22-16,0-1 0,0-21 0,0 21 15,0 1-15,0-22 0,0 21 0,0 1 16,0-22-16,0 21 0,0-21 15,0 22-15,0-22 0,0 21 0,0-21 16,0 22-16,0-22 0,0 0 0,0 21 16,0-21-16,0 22 0,0-22 0,0 21 15,0-21-15,-21 22 0,21-22 16,0 21-16,-22 1 0,22-1 0,0 0 16,0 1-16,0-1 0,0 0 15,0 1-15,0-1 0,0-21 16,0 21-16,0 1 0,0-1 0,0 0 15,0 1-15,0-1 0,0 0 0,0 1 16,0-1-16,0 0 0,-21 1 16,21-1-16,0 0 0,0 1 0,-21-22 15,21 21-15,0 1 0,0-1 0,0-21 16,0 21-16,0 1 0,0-22 0,-21 21 16,21-21-16,0 1 0,-21 20 15,21-21-15,-21 0 0,21 0 16,0 22-16,-22-22 0,22 0 0,-21 0 15</inkml:trace>
  <inkml:trace contextRef="#ctx0" brushRef="#br0" timeOffset="38304.26">7895 8255 0,'0'21'16,"0"-42"-16,0 85 0,0-43 0,0 0 16,0 0-16,0 0 0,0 0 0,-21 1 15,0-1-15,21 21 0,-21-21 0,21 0 16,0 1-16,0-1 0,-22 0 0,22 0 15,-21 0-15,21 0 0,0 1 16,-21-1-16,21 21 0,0-21 16,0 0-16,0 1 0,0-1 0,0 0 15,0 0-15,0 0 0,0 0 0,0 1 16,0 20-16,0-21 0,0 0 16,0 0-16,0 1 0,0-1 0</inkml:trace>
  <inkml:trace contextRef="#ctx0" brushRef="#br0" timeOffset="38868.57">7768 9165 0,'0'43'16,"0"-128"-16,0 127 0,0 22 0,0-43 15,0 0-15,0 0 0,0 0 0,0 1 16,0-1-16,0 0 0,0 0 16,0 0-16,0 0 0,0 1 15,0-1-15,0 0 16,0 0 0,0 0-16,21-21 0,0 21 0,1-21 15,-1 0-15,0 22 0,0-22 0,0 0 16,22 0-16,-22 0 0,0 21 15,21-21-15,1 0 0,-22 0 0,21 0 16,0 0-16,1 0 0,-1 0 0,0 0 16,1 0-16,-1-21 0,-21 21 0,22-22 15,-1 22-15,-21 0 0,0 0 16,22-21-16,-22 21 0,0 0 0,0 0 16,0 0-16,0 0 0,1-21 0,-1 21 15,0 0-15,0 0 0,0 0 0,22 0 16,-1 0-16,-21 0 15,21 0-15,22 0 0,-22 0 0,1 0 16,20 0-16,1 0 0,-22 0 0,21 0 16,1 0-16,-1 0 0,22 0 0,-21 0 15,20 0-15,-20 0 0,20 0 16,1 0-16,0 0 0,-22 0 0,22 0 16,0 0-16,-22 0 0,22 0 0,-1 0 15,1 0-15,0 0 0,-1 0 16,1 0-16,21 0 0,-21 0 0,-1 0 15,1-21-15,0 21 0,-1 0 0,1 0 16,-22 0-16,1 0 0,21-21 0,-43 21 16,21 0-16,1 0 0,-22 0 15,1-21-15,-1 21 0,0 0 16,1 0-16,-1 0 0,0-22 0,-21 22 16,22 0-16,-22 0 0,21-21 0,-21 21 15,22 0-15,-1 0 0,0-21 0,1 21 16,-1 0-16,0 0 0,22 0 15,-22 0-15,22-21 0,-22 21 0,22 0 16,-1 0-16,-21 0 0,22 0 0</inkml:trace>
  <inkml:trace contextRef="#ctx0" brushRef="#br0" timeOffset="39052.46">13483 9419 0,'0'0'0,"64"0"0,-1 0 0,1 0 16,-1 21-16,1-21 0,-1 0 15,1 0-15,-22 0 0,21 22 0,1-22 16,-1 0-16,1 0 0,-1 0 15,1 0-15,-1 0 0,1 21 0,-22-21 16,22 0-16,-1 0 0,1 0 0,-1 0 16,22 0-16,-22 0 0,1 21 0,21-21 15,-22 0-15,1 0 0,20 0 16,-20 0-16,-1 0 0,1 0 0,-22 0 16,22 0-16,-1 0 0</inkml:trace>
  <inkml:trace contextRef="#ctx0" brushRef="#br0" timeOffset="39249.08">16319 9546 0,'85'0'0,"-170"0"0,255 0 16,-107 21-16,22-21 0,-22 0 0,-20 22 16,20-22-16,-20 0 0,20 0 15,-21 21-15,1-21 0,-22 0 0,21 0 16,1 0-16,-1 0 0,0 0 0,1 0 16,20 0-16,-21 0 0,22 21 0,-22-21 15,22 0-15,-1 0 0,1 0 16,20 0-16,-20 0 0,-1 21 0,1-21 15,21 0-15,-22 0 0,22 0 0,-22 0 16,22 0-16,0 0 16,-22 0-16</inkml:trace>
  <inkml:trace contextRef="#ctx0" brushRef="#br0" timeOffset="39405">19283 9673 0,'0'0'0,"84"21"16,170-21-1,-190 0-15,21 0 0,-22 0 0,1 0 16,-22 0-16,21 0 0,-20 0 0,-1 22 15,0-22-15,1 0 0,-1 0 0,0 0 16,1 0-16,-1 0 0,0 0 16,1 0-16,-1 0 0,0 0 0,1-22 15,-1 22-15,0-21 0,1 21 0,-1-21 16</inkml:trace>
  <inkml:trace contextRef="#ctx0" brushRef="#br0" timeOffset="39612.87">21272 9440 0,'0'0'0,"0"-21"0,22 0 16,-22 0-16,21 21 0,-21-21 15,21 21-15,-21-21 0,21-1 16,0 1-16,-21 0 0,21 0 16,1 21-16,-1-21 0,0 0 0,0-22 15,0 22-15,0 0 0,1-21 16,-1 20-16,0-20 0,0 0 0,0-1 15,0-20-15,1 21 0,-1-22 16,0 22-16</inkml:trace>
  <inkml:trace contextRef="#ctx0" brushRef="#br0" timeOffset="39844.74">21929 8001 0,'0'0'0,"0"-63"0,0-1 0,21 22 0,-21-22 15,0 1-15,0-1 0,0 1 16,21-1-16,-21 1 0,21-1 0,-21 1 15,0 20-15,21-20 0,-21 21 0,21-1 16,-21 1-16,0 0 0,0-1 16,22 1-16,-22 21 0,21-22 0,-21 1 15,0 0-15,0 21 0,21-22 16,-21 1-16,21 0 0,-21-1 16,21 22-16,-21-21 0,0-1 0,0 1 15,0 0-15,0 21 0,0-22 16,0 22-16,0 0 0,0-21 0,0 20 15,0 1-15</inkml:trace>
  <inkml:trace contextRef="#ctx0" brushRef="#br0" timeOffset="40028.72">22077 6075 0,'0'0'0,"-21"0"0,21-21 0,0 0 16,0-1 0,0 1-1,0 0-15,0 0 16,21 0-16,-21 0 15,0-1-15,0 1 0,0 0 0,21 0 16,-21 0-16,0-22 0,0 22 16,0-21-16,0 21 0,0-22 0,0 1 15,0 0-15,0 21 0,-21-22 16</inkml:trace>
  <inkml:trace contextRef="#ctx0" brushRef="#br0" timeOffset="40212.78">21675 4847 0,'0'0'0,"-43"-42"0,1 21 0,21-22 16,0 22-16,-22-21 0,22 21 16,0-22-16,21 22 0,-21 0 0,0-21 15,21 21-15,-22-22 0,22 22 16,0-21-16,-21 21 0,21-22 0,-21 22 16,21-21-16,-21-1 0,21 1 0,-21 0 15,0-1-15,21 1 0,-22 0 16,1-1-16,0 1 0,0 0 0</inkml:trace>
  <inkml:trace contextRef="#ctx0" brushRef="#br0" timeOffset="40420.65">20701 3366 0,'0'0'0,"-21"-43"0,-106-126 31,106 127-31,-1 20 0,1 1 16,0-21-16,21 21 0,-21 0 0,21-22 15,-21 22-15,0 0 0,21-21 16,-22 20-16,22-20 0,0 21 0,-21 0 16,0-22-16,0 22 0,0-21 15,0 21-15,-1-22 0,1 22 0,0-21 16,0 0-16,-21 20 0,20 1 16</inkml:trace>
  <inkml:trace contextRef="#ctx0" brushRef="#br0" timeOffset="40824.43">19854 2244 0,'0'0'0,"-21"-21"32,0 21-17,0 0 1,0 0-16,-1 0 16,1 21-1,0-21-15,0 0 16,0 21-16,0-21 0,-1 0 0,1 0 15,-21 21-15,21-21 0,-22 0 16,1 0-16,0 21 0,-22-21 16,22 0-16,0 0 0,-22 21 0,22-21 15,-22 0-15,1 0 0,-1 0 16,1 22-16,-1-22 0,-20 0 0,20 0 16,-21 0-16,22 0 0,-22 0 15,22 0-15,-22 0 0,22 0 0,-1 0 16,1 0-16,-1 0 0,1 0 15,-1 0-15,22 0 0,-22 0 0,22 0 16,-22 0-16,22 0 0,-21 0 16,20 0-16,-20 0 0,20 0 15,-20-22-15,21 22 0,-1 0 0,-20 0 16,20-21-16,1 21 0,0 0 16,-22 0-16,22 0 0,0-21 0,-1 21 15,-20 0-15,20 0 0,-20-21 0,21 21 16</inkml:trace>
  <inkml:trace contextRef="#ctx0" brushRef="#br0" timeOffset="41020.33">16235 2244 0,'0'0'0,"-43"0"16,22 0-16,0 0 0,0 0 0,-21 0 15,20 0-15,1 0 0,0 0 0,0 0 16,0 0 0,0 0-16,-1 0 0,1 0 0,0 0 15,0 0 1,0 0-16,0 0 15,-1 0-15,1 0 0,0 0 0,-21 0 16,-1 0-16,22 0 0,-21 0 16,0 0-16,-1 0 0,1 0 0,0-21 15,-1 21-15,-20 0 0</inkml:trace>
  <inkml:trace contextRef="#ctx0" brushRef="#br0" timeOffset="41193.23">14668 2223 0,'0'0'0,"-42"0"0,-21-22 0,20 22 15,1 0-15,0 0 0,20 0 0,-20 0 16,0 0-16,21 0 0,-22-21 16,22 21-16,-21 0 0,-1 0 0,22 0 15,-21 0-15,0 0 0,-1 0 16,1 0-16,0-21 0,20 21 0,-20 0 16,0 0-16,-1 0 0,1 0 0,0-21 15,-22 21-15</inkml:trace>
  <inkml:trace contextRef="#ctx0" brushRef="#br0" timeOffset="41413.1">12721 2096 0,'0'0'0,"-42"0"0,-85-22 16,106 22-16,-1 0 16,-20 0-16,42-21 0,-21 21 15,0 0-15,0 0 0,-1 0 0,1 0 16,0 0-16,0 0 0,0 0 0,0 0 15,-1 0-15,-20 0 0,21 0 16,-21 0-16,-1 0 0,1 0 0,0 0 16,-1 0-16,1 0 0,0 0 15,-22 0-15,22-21 0,-22 21 0,22 0 16,0 0-16,-22 0 0</inkml:trace>
  <inkml:trace contextRef="#ctx0" brushRef="#br0" timeOffset="41647.97">11070 2032 0,'0'0'0,"-42"0"0,-1 0 0,1 0 16,0 0-16,-1 0 0,1 0 16,0 0-16,-1 0 0,22 0 0,-21 0 15,21 0-15,-22 0 0,22-21 16,0 21-16,-21 0 0,21 0 0,-1 0 16,1 0-16,-21 0 0,21 0 0,0 0 15,-22 0-15,22 0 0,-21 0 16,-1 0-16,1 0 0,0 21 15,-1-21-15,1 0 0,21 0 16,-21 0-16,-1 21 0,1-21 0,21 0 16,-22 0-16,22 0 0,-21 0 15,21 0-15,0 0 0,-1 0 0</inkml:trace>
  <inkml:trace contextRef="#ctx0" brushRef="#br0" timeOffset="41869.01">9377 2074 0,'0'0'0,"-21"0"0,-128 0 31,128 0-31,0 0 0,0 0 16,0 0-16,0 0 0,-1 0 15,1 22 1,0-1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15:14.3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1206 826 0,'0'0'0,"-21"0"15,0 0 1,21-22-16,0 1 47,0 0 31,0 0-63,0 0 1,0 0 0,0-1-1,21 22-15,0-21 16,1 21-16,-1-21 16,21 0-16,-21 21 0,0 0 0,1 0 15,20 0-15,-21 0 0,21 0 16,-20 0-16,-1 0 0,0 0 15,21 0-15,-42 21 0,21 0 16,-21 0-16,0 1 16,0 20-16,0-21 0,-21 0 0,-21 22 15,0-22-15,20 21 0,-41-21 16,21 0-16,-1 22 0,1-22 0,0 0 16,20 0-16,-20 0 0,21 1 15,-21-22-15,20 0 0,22 21 16,-21-21-16,0 0 0,21-21 31,21-1-15,0 22-16,1-21 15,-1 21-15,0-21 0,21 21 0,-21 0 16,22-21-16,-22 21 0,21 0 16,-21 0-16,22 0 0,-1 0 0,-21 0 15,22 0-15,-22 0 0,0 0 16,21 21-16,-21-21 0,1 21 0,-1 0 15,0-21-15,0 0 0,43 22 16,-64-1-16,0 21 0,0-21 0,0 0 16,-22 1-16,1-1 0,0 0 15,0 0-15,0 0 0,-22 0 16,22 1-16,-21-1 0,0 0 0,-1 0 16,1-21-16,0 21 15,-1-21-15,1 0 0,0 0 0,-1 0 16,1 0-16,0 0 0,-1 0 15,1 0-15,0 0 0,-1-21 0,1 0 16,21 21-16,21-21 0,-21 21 16,-1-21-16,1 21 15,21-22-15,21 22 32,1-21-32,-1 21 15,0 0-15,0-42 0,-63 63 0,63-21 16</inkml:trace>
  <inkml:trace contextRef="#ctx0" brushRef="#br0" timeOffset="343.92">1947 1207 0,'0'-22'0,"-21"22"32,42 0-32,0 0 15,1 0-15,-1 0 16,0-21-16,0 0 16,-21 0-16,0 0 15,0 0-15,0-1 16,-21 22-1,0 0 1,0 0-16,-1 22 0,1-22 16,21 21-16,-21 0 0,0 0 15</inkml:trace>
  <inkml:trace contextRef="#ctx0" brushRef="#br0" timeOffset="393.89">2138 1037 0,'21'0'0,"0"-21"15,0 21-15</inkml:trace>
  <inkml:trace contextRef="#ctx0" brushRef="#br0" timeOffset="759.68">2625 593 0,'0'-21'0,"0"42"0,0-64 0,0 22 16,0 0-16,0 0 0,0 0 0,0 0 16,0-1-16,0 44 31,0-1-15,0 21-16,0-21 0,0 22 15,0-1-15,-22 0 0,22 1 16,-21 20-16,21 1 0,0-1 0,0-21 15,-21 43-15,0-43 16,21 22-16,-21-22 0,0-21 0,21 22 16,0-1-16,0-21 0,0 22 15,0-22-15,0 0 0,0 0 0,0 0 16,21-21 0,0 0-1,0-21-15,-21 0 0,0 0 16,0 0-16,0-1 0,21-20 0</inkml:trace>
  <inkml:trace contextRef="#ctx0" brushRef="#br0" timeOffset="1360.34">2625 614 0,'-22'0'0,"44"0"0,-65 0 0,22-21 0,0 0 15,0 21-15,0-22 0,21 1 16,0 0-16,0 0 15,21 21-15,0 0 16,0-21-16,0 21 0,0 0 16,1 0-16,20 0 0,-21 0 0,21 0 15,1 21-15,-1 0 0,0 0 16,1 0-16,-22 22 0,21-22 0,-21 21 16,22 1-16,-22-1 0,0 0 15,-21 22-15,0-22 0,0 0 16,0 1-16,0-1 0,0 0 15,0-20-15,0 20 0,-42-21 0,42 0 16,0 0-16,0 1 0,0-44 31,0-62 1,0 41-32,21 1 0,-21 0 0,21-22 15,0 22-15,22-22 0,-22 22 16,0-21-16,21 20 0,1-20 0,-22 20 15,21 1-15,0 0 0,-20 21 16,20-1-16,0 1 0,-21 0 16,1 21-16,-1 0 0,0 0 0,0 21 15,0 0-15,0 1 0,-21 20 16,22-21-16,-22 43 0,0-22 0,0 21 16,0 1-16,0-22 0,-22 22 15,22-1-15,-21 1 0,0-22 0,21 0 16,-63 1-16,41 20 0,22-20 15,-42 20-15,21-21 0,21-20 0,0-1 16,42-21-16,-42 21 16,21-42 31,-21 0-47,0-1 0,22 1 0,-22 0 15,21 0-15</inkml:trace>
  <inkml:trace contextRef="#ctx0" brushRef="#br0" timeOffset="1892.03">4508 191 0,'0'0'0,"-21"-22"15</inkml:trace>
  <inkml:trace contextRef="#ctx0" brushRef="#br0" timeOffset="2060.94">4487 296 0,'0'22'0,"0"-1"0,0 0 15,0 148 1,0-126-16,0 20 0,0-21 16,0 22-16,0-1 0,0-20 15,0-1-15,0 22 0,0-22 0,0 0 16,0-21-16,0 22 0,0-22 15,0 0-15,0 0 0,0 0 16,0 1-16</inkml:trace>
  <inkml:trace contextRef="#ctx0" brushRef="#br0" timeOffset="2143.89">4466 1185 0,'0'-21'15,"0"0"1,0 0-1</inkml:trace>
  <inkml:trace contextRef="#ctx0" brushRef="#br0" timeOffset="11927.56">3958 995 0,'0'21'32,"0"0"-17,-21-21-15,21 21 16,0 1 0,21-22 30,0 0-46,-21-22 0,21 22 16,1-21-16,-22 0 16,21 0-16,-21 0 0,21 21 15,-21-21-15,0-1 0,0 1 16,0 0-16,0 0 0,0 0 16,0 0-16,-21-1 15,0 22-15,-1 0 16,1 0-16,0 0 0,0 22 0,0-1 15,0-21-15,-22 21 0,22 21 16,0-21-16,-21 1 0,20 20 0,1-21 16,0 21-16,0 1 0,0-22 15,21 21-15,-21-21 0,21 1 16,0 20-16,0-21 0,0 0 0,0 0 16,21 1-16,0-22 0,0 21 15,0-21-15,0 0 0,1 21 0,-1-21 16,0 0-16,21 0 0,-21 0 15,1 0-15,-1 0 0,0 0 0,0-21 16,0 0-16,0 21 0,1-22 16,-1 1-16,0 0 0</inkml:trace>
  <inkml:trace contextRef="#ctx0" brushRef="#br0" timeOffset="12416.3">4508 402 0,'0'21'32,"0"1"-32,0-1 0,0 0 0,0 0 15,0 21-15,0-20 0,0 20 16,-21 0-16,0 22 0,21-22 0,-21 22 15,0-1-15,0-21 0,21 22 16,-22-22-16,1 1 0,21-1 0,-21 0 16,21 1-16,0-22 0,0 0 15,-21 0-15,21 0 0,0 0 0,0 1 16,0-44 31,0 1-47,21 21 15,-21-21-15,0 0 16,0 0-16,0 0 0</inkml:trace>
  <inkml:trace contextRef="#ctx0" brushRef="#br0" timeOffset="13375.75">4297 720 0,'-43'0'31,"65"0"-15,-1 0-16,0 0 0,0 0 15,0 0-15,0 0 0,22 0 16,-22 0-16,21 0 0,1 0 0,-22 0 15,21 0-15,0 0 0,1 0 16,-1 0-16,-21 0 0,0-21 0,22 21 16,-22-22-16,0 22 0,-21-21 15,21 21-15,-21-21 0,21 0 0,-21 0 16,0 0-16,0-1 16,0 1-16,0 0 0,0 0 15,0 0-15,0 0 16,0-1-16,-21 22 31,0 0-31,21 22 16,0-1-16,-21 0 15,21 0-15,0 0 0,-21 22 0,21-22 16,0 21-16,0 0 0,0 1 16,0-1-16,0 0 0,0 1 15,-21-1-15,21 0 0,0 1 0,-22-1 0,22 0 16,-21-20-16,21 20 0,0-21 15,0 21-15,0-20 0,-21-1 16,21 0-16,0 0 0,-21-21 16,21 21-16,0 0 0,-21-21 31,21-21-15,-21 21-16,21-21 15,0 0-15,0 0 0,0 0 0,0-1 16,21 1-16,0 0 0,-21 0 0,21-21 15,0 20-15,0-20 0,22 21 16,-22 0-16,0-22 0,21 22 0,-20 0 16,20 0-16,-21 0 15,21 0-15,-20 21 0,20 0 0,-21 0 16,0 0-16,0 0 0,1 21 16,-1-21-16,-21 21 0,0 21 0,0-21 15,0 1-15,0 20 0,0-21 16,0 21-16,0-20 0,-21 20 0,-1-21 15,22 0-15,-21 0 0,-21 22 16,21-1-16,0-21 0,21 0 16,0 1-1,0-44 17,21 1-17,-21 0-15,21-21 0,0 21 16,0-1-16</inkml:trace>
  <inkml:trace contextRef="#ctx0" brushRef="#br0" timeOffset="13521.15">5440 804 0,'-21'-21'15</inkml:trace>
  <inkml:trace contextRef="#ctx0" brushRef="#br0" timeOffset="13864.51">5334 1037 0,'0'21'0,"0"43"16,0-43-16,0 0 16,-21 0-16,21 1 0,0-1 0,0 0 15,0 0-15,0 0 0,0 0 16,21-21-16,0 0 0,0 0 15,0 0-15,22 0 16,-22 0-16,0 0 0,0-21 16,0 21-16,22-21 0,-22 0 15,21 0-15,-21 0 0,1-1 0,-1-20 16,0 21-16,0-21 0,-21-1 0,21 1 16,-21 21-16,0-22 0,0 22 15,0-21-15,0 21 0,-21 0 0,0 21 16,0-22-16,-22 22 0,22 0 15,0 0-15,-42 0 0,-1 0 16,43 0-16,-21 22 0,42-1 0,0 0 16,0 0-16,0 0 15,0 0-15,0 1 0,0-1 0,0 0 16,0 0-16,0 0 16,21 0-16,0-21 0,0 0 15,21 0-15,-20 0 0</inkml:trace>
  <inkml:trace contextRef="#ctx0" brushRef="#br0" timeOffset="14395.73">6117 1058 0,'-21'64'31,"21"-43"-31,0 0 0,0 0 0,0 1 15,0-1-15,0 0 16,0 0-16,21 0 0,0-21 16,0 21-16,1-21 0,-1 0 0,21 0 15,-21 0-15,0 0 16,22 0-16,-22-21 0,0 0 0,21 21 16,-20-21-16,20 0 0,-21 0 15,0-22-15,0 22 0,22-21 0,-22-1 16,0 1-16,0 0 0,-21-22 15,21 22-15,1 0 0,-22-1 0,21 1 16,-21 0-16,0 20 0,0-20 16,0 21-16,21 21 0,-21-21 0,0 0 15,0 42 32,0 0-31,0 0-1</inkml:trace>
  <inkml:trace contextRef="#ctx0" brushRef="#br0" timeOffset="15883.74">6413 1482 0,'0'0'0,"0"-64"0,0 22 15,0-22-15,22 43 0,-22 0 16,0-21-16,0 21 0,0-1 15,0 1-15,21 21 16,-21-21-16,21 21 31,-21-21-31,21 0 47,0 21-31,-21-21-16,0-1 15,21 22 1,-21-21-16,0 0 31,22 21-15,-22-21 31,0 0-16,0 0 0,-22 21-31,22-22 16,-21 22-16,21-21 0,-21 21 16,0 0-16,0-21 0,0 21 15,-1 0-15,1 0 16,0 0-16,0 0 0,0 0 15,0 0-15,-1 0 0,1 0 16,0 0-16,0 21 0,0 0 16,21 1-16,-21-1 0,-1 0 15,22 0-15,-21 0 0,0 0 0,21 22 16,0-22-16,-21-21 0,21 21 16,-21 0-16,21 0 0,21 1 0,0-1 15,0 0-15,0-21 0,1 21 16</inkml:trace>
  <inkml:trace contextRef="#ctx0" brushRef="#br0" timeOffset="16336.48">6371 1312 0,'0'0'0,"42"-42"16,-20 42-16,-1-21 15,0 21-15,-21-42 0,0 20 0,21 1 16,0 0-16,22-21 0,-1 21 16,0-1-16,1-20 0,-22 21 0,-21-21 15,21-1-15,-21 1 0,21 0 16,-21-1-16,0 1 0,0 0 15,0-1-15,0 1 0,0 0 16,0-1-16,0 1 0,0 21 0,0-22 16,0 22-16,0-21 0,0 21 15,0 0-15,0-1 0,0 1 0,0 0 16,0 42 0,0 0-1,0 22-15,-42-22 0,21 21 16,-1 43-16,22-43 15,0 22-15,0-22 0,0-21 0,22 0 16,-1 1-16,21-1 0,-21 0 16,-21 0-16,85 21 0,-85-20 0,0 20 15,-21-21-15,0 21 0,-1-20 16,1 20-16,0-21 0,21 21 0,-42-20 16,42-1-16,0 0 0,0 0 0,0 0 15,21-21-15,0 21 0,0 1 16,-21-1-16,21-21 0,1 21 0,-1-21 15,0 0 1,0 0-16,0 0 0,22 0 16,-43-21-1,21 21-15,0-21 0,21-1 0,-42 1 16,0 0-16</inkml:trace>
  <inkml:trace contextRef="#ctx0" brushRef="#br0" timeOffset="16668.25">7239 953 0,'0'-22'0,"0"44"0,21-65 16,0 43-16,0-21 0,-21 0 0,22 0 15,-1 0-15,-21-1 16,0 1-16,0 0 0,0 0 16,-21 42 15,-1 0-15,1 0-16,0 1 0,0-1 0,21 42 15,-21-42-15,0 1 0,21-1 16,0 0-16,0 0 0,0 0 15,0 0-15,0 1 16,0-1 0,21-21-16,0 21 15,0-21-15,0 0 16,0 21 0,1-21-16,-22 21 15,21-21-15,0 0 16,-21 21-16,21-21 0,-21 22 15,0-1 1,-42-21-16</inkml:trace>
  <inkml:trace contextRef="#ctx0" brushRef="#br0" timeOffset="16699.23">7218 1291 0,'0'-21'0,"0"42"0</inkml:trace>
  <inkml:trace contextRef="#ctx0" brushRef="#br0" timeOffset="16808.16">7154 3662 0,'0'0'0,"0"-402"0,0 0 0,0 63 0,0 43 15,0 84-15,0 21 0,0 64 16,0 22-16,0 20 0,0 21 0,0 22 16,0 0-16,0 21 0,0-1 0</inkml:trace>
  <inkml:trace contextRef="#ctx0" brushRef="#br1" timeOffset="23587.6">8699 1016 0,'0'21'16,"-21"-21"-16,0 0 15,0 0-15,0 0 16,0 0-16,-1 0 0,1 0 15,0 0-15,-21 0 0,21 0 16,-1 0-16,1 0 0,0 0 0,0 0 16,0 0-16,0 0 0,-1 0 15,1 0-15,0 0 0,0 0 16,42 21 31,0-21-47,22 0 0,-1 0 15,0 0-15,22 0 0,-1 0 0,22 0 16,0 0-16,-1 0 0,1 0 16,21 0-16,-22 0 0,22 0 0,-21 0 15,21 0-15,-22 0 0,22-21 0,0 21 16,-21 0-16,-1 0 0,1 0 16,-21 0-16,-1 0 0,1 0 0,-22 0 15,0 0-15,1-21 0,-22 21 16,0 0-16,0 0 0,0 0 15,-21-21 17,0 0-17,-21 21-15,21-21 16,-21-1-16</inkml:trace>
  <inkml:trace contextRef="#ctx0" brushRef="#br1" timeOffset="24043.39">9927 656 0,'0'0'0,"-21"0"15,21 21 1,0 1-16,0-1 0,0 0 15,0 0-15,21-21 16,0 21-16,0 0 0,1-21 0,20 22 16,-21-1-16,21-21 0,1 21 15,-1-21-15,0 21 0,1-21 0,-1 0 16,-21 0-16,22 0 0,-1 0 16,-21 0-16,0 0 0,22 0 15,-22 0-15,0 0 0,0 0 16,-42 0 15,0 0-31,0 21 0,-1-21 0,1 21 16,0 1-16,-21-1 0,21 0 15,-22 0-15,22 21 0,-21-20 0,-1 20 16,1-21-16,21 21 0,-21-20 16,-1 20-16,22-21 0,-21 0 0,21 0 15,-1 1-15,1-1 0,21 0 16,-21-21-16,42 0 31,0 0-31,1 0 0</inkml:trace>
  <inkml:trace contextRef="#ctx0" brushRef="#br1" timeOffset="24728.73">11388 614 0,'0'0'0,"0"-21"0,0 0 0,0-1 16,0-20-16,0 21 0,0-21 15,0 20-15,0 1 0,0 0 16,0 0-16,0 0 0,0 0 16,0-1-16,0 44 31,0-1-31,0 0 15,0 0-15,0 21 0,0 1 0,0-1 16,0 0-16,0 22 0,0-1 16,21 1-16,-21 21 0,0-22 0,0 22 15,21-1-15,-21-20 0,21 21 0,-21-22 16,0 1-16,0 20 0,0-20 16,0-1-16,0 1 0,0-1 0,0 1 15,0-1-15,0 1 0,0-22 0,0 22 16,0-22-16,-21 0 0,21-21 15,-21 22-15,21-22 0,-21 0 0,21 0 16,0 0-16,0-42 31,0 0-31,0-21 16,0 21-16,21-1 0,-21-20 0,0 0 16,21-1-16,0 1 0,0-21 0</inkml:trace>
  <inkml:trace contextRef="#ctx0" brushRef="#br1" timeOffset="24824.68">11557 995 0,'0'0'0,"-42"-21"0</inkml:trace>
  <inkml:trace contextRef="#ctx0" brushRef="#br1" timeOffset="25107.51">11472 593 0,'21'-21'15,"1"21"-15,-1 0 0,0 0 16,21 0-16,1 0 0,-1 0 0,0 0 16,1 21-16,-1 0 0,0-21 0,1 0 15,-1 0-15,-487 698 63,509-698-32,-85-21-31,0 21 0,21-21 31,0 0-31,21 21 0,0-21 16,21 21-16,-21-21 0,22-1 16,-22 22-16,0-21 0,21 0 0,-20 0 15</inkml:trace>
  <inkml:trace contextRef="#ctx0" brushRef="#br1" timeOffset="25423.87">12234 995 0,'0'0'0,"21"0"16,1 0-16,-1 0 15,0 0-15,0 0 16,0 0-16,0 0 0,-21-21 0,22 0 15,-1 21-15,0-22 0,0 22 16,0-21-16,0 21 0,-21-21 0,22 0 16,-1 0-16,-21 0 15,0-1-15,0 1 16,0 0-16,0 0 16,0 0-16,-21 0 15,-1 21 1,1 0-1,0 0-15,0 0 0,0 0 16,0 0-16,-1 21 0,-20-21 0,21 0 16,21 21-16</inkml:trace>
  <inkml:trace contextRef="#ctx0" brushRef="#br1" timeOffset="25543.8">12234 1016 0,'0'106'32,"0"-85"-32,0 0 0,21 0 15,1 1-15,-1-22 16,0 21-16,0 0 0,0-21 0,0 0 0,1 0 15,-1 0-15,0 0 0,21 0 16,-21-21-16,1 21 0,-1-21 16</inkml:trace>
  <inkml:trace contextRef="#ctx0" brushRef="#br1" timeOffset="27868.3">12382 910 0,'0'21'0,"0"1"32,22-22-1,-1 0-16,0-22-15,0 1 16,0 0-16,0 21 0,1-21 0,-1 0 16,0 21-16,0-21 0,-21-1 15,21 1-15,0 0 0,-21 0 0,22 0 16,-22 0-16,0-1 0,0 1 16,0 0-16,0 0 0,0 0 15,-22 21-15,1 0 0,0 0 16,0 0-16,0 0 15,0 0-15,-1 0 0,1 21 16,0-21-16,0 21 0,-21 0 0,20 0 16,1 1-16,0-1 0,0 0 15,0 0-15,21 21 0,-21-20 0,-1 20 16,22-21-16,0 21 0,0-20 16,0-1-16,0 0 0,0 0 0,0 0 15,0 0-15,0 1 0,22-1 16,-1 0-16,0 0 0,0-21 15,0 0-15,0 0 0,1 21 16,-1-21-16,0 0 0,0 0 0,0 0 16,0 0-16,1 0 15,-1 0-15,0 0 0,0 0 16,0 0-16,0 0 0,-21-21 16,22 21-16,-22-21 0,21 21 15,-21-21-15,21 0 0</inkml:trace>
  <inkml:trace contextRef="#ctx0" brushRef="#br1" timeOffset="29400.02">12827 826 0,'0'-22'31,"0"1"-15,0 0 15,0 0-15,21 21-1,0 0-15,0 0 16,1 0-16,-1 0 0,0 0 16,0 21-16,0-21 0,-21 21 15,21 0-15,1 1 0,-1-1 0,0 0 16,0 0-16,0 0 0,0 0 15,-21 22-15,0-22 0,22 21 0,-22-21 16,0 1-16,0-1 0,0 21 0,0-21 16,0 0-1,0 1-15,-22-22 0,22 21 16,-21-21-16,21-21 31,0-1-31,0 1 0,0 0 16,0 0-16,21-21 15,1 20-15,-22 1 0,21-21 0,0 21 16,-21-22-16,21 22 0,0-21 0,0 21 16,-21 0-16,22-22 0,-1 22 15,0 21-15,-21-21 0,0 0 0,21 21 16,-21 21 31,0 0-32,0 0-15</inkml:trace>
  <inkml:trace contextRef="#ctx0" brushRef="#br1" timeOffset="29844.04">13420 1143 0,'0'0'0,"21"0"32,0 0-17,0-21-15,0 0 0,0 21 16,1-21-16,-1-1 0,0 1 16,21 0-16,-21 0 0,1 0 0,-1 0 15,21-22-15,-21 22 0,22-21 16,-22 21-16,0-22 0,0 22 0,0-21 15,-21 21-15,0-22 0,21 1 0,-21 21 16,0 0-16,0-22 0,0 22 16,0 0-16,-21 0 15,0 0-15,0 21 16,0 0-16,0 0 0,-1 0 16,1 21-16,21 0 0,0 0 0,-21 21 15,21-20-15,0-1 16,0 21-16,-21 0 0,21 1 0,0-1 15,0 22-15,-21-22 0,21 21 16,0-20-16,0 20 0,0 1 0,-21-1 16,21-20-16,-22 20 0,22 1 0,0-1 15,0 1-15,0-1 0,0 1 16,-21-1-16,21 1 0,-42-1 0</inkml:trace>
  <inkml:trace contextRef="#ctx0" brushRef="#br1" timeOffset="31703.74">13547 2307 0,'0'21'0,"0"-42"0,0 85 16,0-43-16,0 21 0,-22 1 0,22-1 15,0 0-15,0 1 0,0-1 0,0-21 16,0 0-16,0 0 0,22 1 0,-1-1 16,0-21-16,0 0 15,0 0-15,22 0 0,-22 0 0,0-21 0,21-1 16,1 1-16,-22-21 0,21 21 0,0-22 16,1 1-16,-1 0 0,-21-1 15,22-20-15,-1 21 0,-21-22 0,21 1 16,-20-1-16,-1 1 0,-21-1 15,0 1-15,0-1 0,0-21 0,0 22 16,-21 21-16,-22-22 0,1 22 16,21-1-16,-22 1 0,1 21 0,0-21 15,-1 20-15,1 1 0,0 0 0,21 0 16,-22 21-16,22-21 0,0 21 16,0-21-16,0 21 0,42 0 46,0-22-46,0 22 0,0 0 0,0 0 16,22-21-16,-22 21 0,0-21 16,21 21-16,-20-21 0,20 21 0,-21-21 15,0 0-15,22 21 0,-22-22 16,0 1-16,21 0 0,-21 0 16,1-21-16,-1 20 0,0 1 0,0 0 15,-21-21-15,0 21 0,21-1 16,-21 1-16,21 0 0,-21 0 0,0 0 15,0 0 1,0 42 15,-21 0-31,21 0 16,-21 0-16,21 0 0,0 1 16,-21 20-16,21-21 0,0 21 0,0-20 15,0 20-15,0-21 0,0 21 16,0-20-16,0-1 0,0 0 0,0 0 15,0 0-15,21 0 0,0-21 0,0 22 16,1-22-16,-1 0 16,0 0-16,0 0 0,21 0 0,-20 0 15,-1 0-15,0-22 0,0 22 16,0-21-16,0 0 0,1 0 0,-1 0 16,0 0-16,-21-1 0,0 1 0,21-21 15,-21 21-15,0-22 16,0 1-16,0 21 0,0-21 0,0 20 15,-21-20-15,21 21 0,-21 0 0,0 0 16,-1-1-16,1 1 0,0 0 16,0 21-16,0 0 0,0 0 0,-22 0 15,22 0-15,0 0 0,0 0 16,0 21-16,-1-21 0,22 21 0,-21 1 16,21-1-16,-21 0 0,21 21 0,0-21 15,0 1-15,0-1 0,0 21 16,0-21-16,0 0 0,0 1 0,0-1 15,0 0-15,21 0 0,0 0 16,1 0-16,-22 1 0,21-22 0,0 21 16,0-21-16,0 0 0,0 0 15,1 0-15,20 0 0,-21 0 16,0 0-16,22 0 0,-22 0 0,21-21 16,-21-1-16,22 22 0,-22-21 0,21 0 15,0 0-15,-20-21 0,20 20 16,-21 1-16,0-21 0,22 21 0,-43 0 15,21-1-15,-21 1 0,0 0 16,0 0-16,0 0 0,-21 21 16,-1 0-16,1 0 0,0 0 15,0 0-15,0 0 0,0 0 0,-1 0 16,22 21-16,-21 0 0,21 0 16,0 0-16,0 1 15,0-1-15,0 0 0,21 0 0,1 0 16,-22 0-16,21 1 0,-21-1 15,21 0-15,0 0 0,-21 0 0,21-21 16,-21 21-16,0 1 0,0-1 0,21 0 16,1 0-16,-22 0 15,21-21-15,0 0 16,0 0-16,0 0 0,0 0 16,22 0-16,-22 0 0,0 0 15,21 0-15,-20 0 0,20-21 16,-21 0-16,0 21 0,22-21 15,-22 0-15,0-1 0,0 1 0,0-21 16,0 21-16,1 0 0,-22-22 0,0 22 16,0-21-16,0 21 0,0-1 15,0 1-15,0 0 0,0 0 16,-22 42 0,22 0-1,0 0-15,0 1 0,0-1 0,-21 0 16,21 21-16,0-21 0,0 1 15,0 20-15,-21-21 0,21 0 0,0 0 16,-21 1-16,21-1 0,0 0 16,0 0-16,-21 0 0,21-42 47,21 21-47,-21-21 15,21 0-15,0 0 0,-21-1 0,21-20 16,1 21-16,-22-21 0,21 20 15,0-20-15,0 21 0,-21-21 16,21 20-16,0 1 0,1 0 0,-1 0 16,0 21-16,0 0 15,0 21 1,-21 0-16,21 0 16,-21 1-16,0 20 0,0-21 0,0 0 0,0 0 15,0 1-15,0 20 0,0-21 16,0 0-16,0 0 0,0 1 15,0-1-15,0 0 16,0-42 15,0 0-15,0-1-16,22 1 16,-22 0-16,0 0 0,21-21 0,0 20 15,0-20-15,-21 21 0,21 0 16,0-22-16,1 22 0,-1 0 15,0 0-15,21 0 0,-21 0 0,1 21 16,20 0-16,-21 0 0,21 0 0,-20 0 16,20 0-16,-21 0 0,0 0 15,22 21-15,-43 0 0,21 0 0,-21 21 16,21-20-16,-21 20 0,0-21 16,0 21-16,0-20 0,0 20 0,-21-21 15,0 21-15,-1-20 0,1-1 0,21 0 16,-21 0-16,0 0 0,0 0 15,21 1-15,-21-22 0,21 21 0,0-42 47,0-1-47,0 1 16,0 0-16</inkml:trace>
  <inkml:trace contextRef="#ctx0" brushRef="#br1" timeOffset="32519.54">17674 487 0,'0'0'0,"0"-42"32,-21 42-32,0 0 15,0 0-15,-1 0 0,1 0 16,0 0-16,0 21 0,0 0 15,0 21-15,-1-21 0,1 22 0,0-1 16,0 0-16,0 1 0,0-1 0,-1 0 16,1 22-16,0-22 15,0 1-15,0 20 0,21-21 0,-21 1 16,21-22-16,0 21 0,0 1 16,21-22-16,0 0 0,0 0 0,0 0 15,22-21-15,-22 0 0,21 0 0,0 0 16,1 0-16,-1 0 0,0 0 15,22 0-15,-22-21 0,1 0 0,-1 0 16,0 0-16,1-1 0,-22 1 16,21-21-16,0 21 0,-20-22 0,-1 1 15,0-21-15,0 20 0,-21 1 16,0-22-16,0 22 0,0-21 0,0 20 16,0 1-16,-21-22 0,-21 22 0,20 21 15,-20-21-15,21 20 16,-21-20-16,-22 42 0,22-21 0,-1 21 15,-20 0-15,21 0 0,-22 0 0,22 21 16,-22 0-16,22 0 0,-22 22 16,43-22-16,-21 21 0,21 1 0,0-1 15,21 0-15,0-21 0,0 22 16,0-1-16,0 0 0,21 1 0,0-22 16,0 21-16,0-21 0,22 1 15,-1-1-15,-21 0 0,21 0 0,1 0 16,-1-21-16,0 0 0,1 0 15,-1 0-15</inkml:trace>
  <inkml:trace contextRef="#ctx0" brushRef="#br1" timeOffset="32620.5">18373 699 0,'0'0'0,"0"-22"0</inkml:trace>
  <inkml:trace contextRef="#ctx0" brushRef="#br1" timeOffset="32904.43">18330 635 0,'0'21'32,"0"0"-32,0 1 0,0-1 0,0 21 15,0-21-15,0 22 0,0-1 16,0 21-16,0-20 0,-21 20 0,21-20 16,0 20-16,-21 1 0,21-1 0,0 1 15,0-1-15,0 1 0,0 20 16,-21-20-16,21-1 0,0 22 0,-21-22 15,-1 1-15,22-1 0,0 1 0,-21-1 16,0 1-16,0-1 0,21 1 16,-21-1-16,21-20 0,-21 20 0,21-20 15,0-1-15,0 0 0,0-21 0,0 1 16,0-1-16,0 0 16,0-42-1,0 0-15,21-1 0,0 1 16,-21-21-16,21 21 0,-21-22 15,21 1-15,0-21 0,1 20 0,-22 1 16</inkml:trace>
  <inkml:trace contextRef="#ctx0" brushRef="#br1" timeOffset="33000.37">18309 953 0,'-42'-43'0,"84"86"0</inkml:trace>
  <inkml:trace contextRef="#ctx0" brushRef="#br1" timeOffset="33279.73">18457 614 0,'85'0'16,"-64"0"-16,21 21 0,-20-21 16,20 21-16,-21 0 0,21 1 0,-20-1 15,-1 0-15,0 21 0,-21-21 16,0 22-16,0-22 0,0 21 0,0-21 15,-21 22-15,-22-22 0,1 0 0,0 0 16,-1 0-16,1 1 0,0-1 16,-1 0-16,1-21 0,0 21 15,21-21-15,-1 0 0,1 21 16,0-21-16,21 21 0,-21-21 0,42 0 31,0 0-31,0 0 16,1 0-16,20-21 0,-21 21 0,0-21 15,0 0-15,1 21 0,20-21 16</inkml:trace>
  <inkml:trace contextRef="#ctx0" brushRef="#br1" timeOffset="33688.49">18775 1016 0,'21'0'0,"-21"21"16,21-21-16,0 0 15,0 0 1,1 0-16,-1 0 0,0 0 0,0-21 16,0 0-16,0 21 0,1-21 15,-1 21-15,0-21 0,0-1 0,0 1 16,0 0-16,1 0 0,-22 0 16,0 0-16,0-1 0,-22 22 15,1-21-15,0 21 16,0 0-16,-21 0 0,20 0 15,1 0-15,0 21 0,0 1 0,0-1 16,0 0-16,-1 0 0,22 0 16,0 22-16,0-22 0,0 0 0,0 0 15,0 0-15,0 22 0,0-22 0,0 0 16,22 0-16,-1 0 16,0-21-16,-21 21 0,21-21 0,0 0 15,0 0-15,1 0 0,-1 0 16,0 0-16,0 0 0,0 0 0,0 0 15,1 0-15,-1 0 0,-21-21 0,21 0 16,0 0 0,-21 0-16,0 0 0,0-1 0,0 1 15,21 0-15</inkml:trace>
  <inkml:trace contextRef="#ctx0" brushRef="#br1" timeOffset="34083.26">19219 910 0,'0'0'15,"0"-21"-15,0 0 0,0 0 16,0 0-16,21-1 0,-21 1 15,22 21-15,-1-21 16,0 21-16,0 0 0,0 0 0,-21-21 16,21 21-16,1 0 0,-1 0 0,0 0 15,0 0-15,0 21 0,0 0 16,1 0-16,-1 1 0,0-1 16,-21 21-16,0-21 0,21 22 15,-21-22-15,0 0 0,0 21 0,0-21 16,0 1-16,0-1 0,0 0 0,-21 0 15,0 0-15,0-21 0,-1 21 16,1-21-16,0 0 16,0-21-1,21 0-15,0 0 0,0 0 16,0 0-16,0-1 0,21 1 16,0-21-16,0 21 0,1-22 0,-1 22 15,0-21-15,0 21 0,0 0 0,0-1 16,-21 1-16,22 0 15,-1 21-15,0-21 0,0 21 0,0 0 16,0-21-16,1 21 16,-1 0-16,0 0 0,0 0 15,0 21 1</inkml:trace>
  <inkml:trace contextRef="#ctx0" brushRef="#br1" timeOffset="34651.94">20108 974 0,'21'0'15,"-42"0"-15,64 0 0,-22 0 0,-21-21 16,0-1-16,21 1 0,0 0 16,0 0-16,-21-21 0,0 20 15,0 1-15,0 0 0,0 0 16,0 0-16,-21 0 0,0-1 0,0 22 15,0-21-15,-1 21 0,1 0 0,0 0 16,0 0-16,0 0 0,0 0 16,-1 0-16,1 21 0,0 1 0,-21-1 15,21 21-15,-1-21 0,1 22 16,0-1-16,0 0 0,0-21 0,21 22 16,0-1-16,-21-21 0,21 22 15,0-22-15,0 0 0,0 0 16,0 0-16,21 0 0,0 1 0,0-22 15,0 0-15,0 0 0,1 0 16,-1 0-16,21 0 0,-21-22 0,0 1 16,1 0-16,-1 0 0,0 0 0,0 0 15,0-22-15,0 22 0,-21-21 16,22-1-16,-22 1 0,21 21 0,-21-21 16,0 20-16,0-20 0,0 21 15,0 0-15,0 0 0,0 42 31,0 0-15,0 0-16,0 0 0,-21 22 0,21-22 16,0 0-16,0 21 0,0-21 15,0 1-15,0 20 0,0-21 0,0 0 16,0 0-16,0 1 0,21-1 16,0-21-16,-21 21 0,21-21 0,0 0 15,0 0-15,1 0 0,-1 0 0,0 0 16,0 0-16,0 0 0,0-21 15,1 0-15,-1 21 0,0-22 0</inkml:trace>
  <inkml:trace contextRef="#ctx0" brushRef="#br1" timeOffset="36052.12">20637 402 0,'0'-21'0,"0"42"0,0-63 0,0 21 16,0 0-16,-21 42 47,21 0-47,0 0 0,-21 0 0,21 0 15,0 1-15,-21 20 0,21-21 16,0 21-16,0 1 0,0-1 0,-21 0 16,21 1-16,-21-1 0,-1 22 15,22-22-15,0 0 0,0 1 16,0-1-16,0 0 0,0-21 0,0 22 15,0-22-15,0 0 0,0 0 16,0 0-16,22-21 16,-1 0-16,0 0 0,0 0 0,0-21 15,0 21-15,1-21 0,-1 0 16,0 0-16,21-22 0,-21 22 0,1-21 16,-1 21-16,0-22 0,0 1 15,0 21-15,0-21 0,1 20 0,-22 1 16,0 0-16,0 0 0,21 0 15,-21 42 17,0 0-32,-21 0 0,21 22 15,-22-22-15,22 21 0,-21-21 0,0 22 16,21-22-16,-21 21 0,21-21 16,0 0-16,0 1 0,0-1 0,0 0 15,0 0-15,0 0 0,21 0 16,0-21-16,0 0 15,1 0-15,-1 0 0,0 0 0,0 0 16,0-21-16,0 0 0,22 0 16,-22 0-16,0-22 0,0 22 15,0-21-15,1 0 0,-1-1 0,-21 22 16,21-21-16,0 21 0,0-22 16,-21 22-16,0 0 0,0 42 31,0 0-16,-21 0-15,21 1 0,-21 20 16,0-21-16,21 0 0,0 0 0,0 22 16,-21-22-16,21 0 0,0 0 0,0 0 15,0 1-15,0-1 16,21-21 0,-21 21-16,21-21 0,0 0 15,0 0-15,0-21 0,1 21 16,-1-21-16,-21-1 0,21 1 0,-21 0 15,21 0-15,-21 0 0,0 0 16,0-22-16,0 22 0,0 0 0,0 0 16,0 0-16,-21-1 0,21 1 15,-21 0-15,0 21 0,-1 0 16,22-21-16,22 21 47,-1 0-32,0 0-15,0 0 0,0-21 0,22 21 16,-22 0-16,0 0 0,21 0 0,-21-21 16,22 21-16,-22 0 0,21 0 15,-21 0-15,1 0 0,20 0 0,-21 0 16,0 21-16,0-21 0,1 21 16,-1 0-16,-21 0 0,0 0 0,21 1 15,-21-1-15,0 0 0,0 0 0,0 0 16,0 22-16,0-22 0,0 0 15,0 0-15,0 0 0,0 0 0,-21 1 16,0-1-16,21 0 16,0 0-16,-22 0 0,22 0 15,-21-21-15,21-21 47,0 0-47,0 0 16,21-21-16,-21 20 0,22-20 0,-1 21 15,0-21-15,0 20 0,0-20 0,0 0 16,1 21-16,-1-22 0,0 22 16,0 0-16,0 0 0,0 0 0,22-1 15,-22 22-15,0 0 16,0 0-16,0 0 0,-21 22 16,0-1-16,0 21 15,0-21-15,0 22 0,0-22 16,0 21-16,0 0 0,-21 1 0,21-22 15,0 21-15,0-21 0,0 1 16,0 20-16,0-21 0,0 0 0,21 0 16,-21 1-16,22-22 15,-1 0-15,21 0 0,-21 0 16,0 0-16,22 0 0,-1 0 0,-21-22 16,22 1-16,-22 21 0,21-21 15,-21 0-15,0 0 0,22 0 16,-22-22-16,0 22 0,0 0 0,-21 0 15,0-22-15,0 22 16,0 0-16,0 0 0,0 0 0,0 0 16,0-1-16,-21 1 0</inkml:trace>
  <inkml:trace contextRef="#ctx0" brushRef="#br1" timeOffset="36224.04">21526 381 0,'0'0'0,"-42"0"0</inkml:trace>
  <inkml:trace contextRef="#ctx0" brushRef="#br1" timeOffset="36347.96">21442 339 0,'-21'0'94</inkml:trace>
  <inkml:trace contextRef="#ctx0" brushRef="#br1" timeOffset="36631.82">20532 508 0,'0'0'0,"-22"0"0,22 21 0,22-21 31,-1 0-31,21 0 0,0 0 16,1 0-16,-1 0 0,22 0 16,-22 0-16,0 0 0,1 0 0,-1-21 15,0 21-15,-21 0 0,22 0 0,-22 0 16,0 0-16,-42 0 31,0 0-31,0 0 0,-1 0 16,-20 0-16,21 21 0</inkml:trace>
  <inkml:trace contextRef="#ctx0" brushRef="#br1" timeOffset="37887.69">13716 1778 0,'0'-21'47,"0"0"-16,-21 0-31,0 21 63,21 21-63,0 0 15,0 0-15,0 21 0,0-20 16,0-1-16,0 21 0,0 0 0,-22-20 16,22 20-16,0 0 0,0-21 15,0 22-15,0-22 0,0 21 16,0-21-16,0 1 0,0 20 0,0-21 0,0 0 16,0 0-16,0 1 0,0-1 15,0 0-15,0 0 16,0 0-16,0 0 0</inkml:trace>
  <inkml:trace contextRef="#ctx0" brushRef="#br1" timeOffset="43341.14">7006 3260 0,'21'0'0,"0"0"109,1 0-109,-1-21 16,0-1-16,-21 1 0,21 21 15,0-21-15,-21 0 0,21 21 16,1-21-16,-22 0 0,21-1 16,-21 1-16,21 0 15,-21 0-15,0 0 16,0 42 15,0 0-15,0 0-16,0 0 0,0 22 0,0-22 15,0 21-15,0 1 0,-21-1 16,21 0-16,0 1 0,-21-1 0,21 0 16,0 1-16,0-22 0,0 21 15,0 0-15,0-20 0,0 20 0,0-21 16,0 21-16,0-20 0,0-1 15,0 0-15,0 21 0,0-21 16,0 1-16,0-1 0,0 0 16,0 0-16,-22-21 0,22 21 31,-21-21-31,0 0 16,0 0-1,0 0-15,0 0 16,-1 0-16,1 0 0,0 0 0,0 0 15,0 0-15,0-21 0,-22 21 16,22 0-16,0 0 0,0 0 0,0 0 16,-1 0-16,1 0 0,21-21 47,21 21-47,1 0 0,-1 0 15,0 0-15,21 0 0,1 0 16,-22 0-16,21 0 0,0 0 0,1 0 15,-1 0-15,-21 0 0,22 0 0,-1 0 16,-21 0-16,21 0 0,-20 0 16,-1 0-16,0 0 15,-21-21-15,-21 0 16</inkml:trace>
  <inkml:trace contextRef="#ctx0" brushRef="#br1" timeOffset="43420.1">7429 3789 0,'22'-21'16</inkml:trace>
  <inkml:trace contextRef="#ctx0" brushRef="#br1" timeOffset="43552.02">7747 3577 0</inkml:trace>
  <inkml:trace contextRef="#ctx0" brushRef="#br1" timeOffset="43787.89">7705 3598 0,'0'0'16,"21"0"-16,0 0 16,0 0-1,0-21-15,0 0 16,1 0-16,-22 0 15,0 0 1,-22 21 15,1 0-31,0 0 16,21 21-16,-21-21 0,21 21 0,-21-21 16,21 21-16,0 0 15,0 0-15,-21-21 16,21 22-16</inkml:trace>
  <inkml:trace contextRef="#ctx0" brushRef="#br1" timeOffset="45467.4">9123 3175 0,'-21'0'15,"21"21"16,0-63 16,21 42-47,0 0 16,0 0-16,0 0 0,0 0 16,1-21-16,-1 0 0,0-1 15,0 22-15,0-21 0,-21 0 16,0 0-16,0 0 15,0 0-15,0-1 16,-21 22 0,-21 0-16,21 0 15,-1 0-15,-20 0 0,21 22 16,0-1-16,-22-21 0,22 21 0,-21-21 16,0 21-16,20 0 0,1 22 0,0-22 15,0 0-15,0 0 0,0 21 16,21-20-16,0-1 0,0 0 0,0 0 15,0 0-15,0 0 0,21 1 16,0-1 0,0-21-16,21 0 0,-20 0 0,-1 21 15,0 0-15,21-21 0,-21 0 16,22 21-16,-22-21 0,21 0 16,-21 21-16,1-21 0,20 22 0,-21-1 15,0-21-15,0 21 0,1-21 16,-22 21-16,0 0 0,0 0 15,0 1-15,0-1 0,-22 0 16,1-21-16,0 21 0,-21 0 16,-1 0-16,1-21 0,0 22 0,-1-22 15,1 0-15,0 21 0,-1-21 0,1 0 16,-21 0-16,20 0 0</inkml:trace>
  <inkml:trace contextRef="#ctx0" brushRef="#br1" timeOffset="45572.34">8530 3514 0,'106'-43'31,"-85"43"-31,0 0 0</inkml:trace>
  <inkml:trace contextRef="#ctx0" brushRef="#br1" timeOffset="45746.25">9694 2963 0,'0'0'0,"21"-42"15</inkml:trace>
  <inkml:trace contextRef="#ctx0" brushRef="#br1" timeOffset="45888.16">9737 2963 0,'0'22'16,"21"-1"-16,-21 21 15,0-21-15,0 0 0,0 22 16,0-22-16,0 21 0,0 1 0,0-1 16,-21-21-16,21 21 15,-22 1-15,22-22 0,0 21 0,0-21 16,-21 22-16</inkml:trace>
  <inkml:trace contextRef="#ctx0" brushRef="#br1" timeOffset="46008.11">9673 3662 0,'0'0'16,"21"0"-1,0 0 1,1 0 0,-22-21-16,0 0 15,21-1-15,-42 44 16,21-44-16</inkml:trace>
  <inkml:trace contextRef="#ctx0" brushRef="#br1" timeOffset="46373.9">9525 3281 0,'-42'-21'31</inkml:trace>
  <inkml:trace contextRef="#ctx0" brushRef="#br1" timeOffset="46616.78">9842 3260 0</inkml:trace>
  <inkml:trace contextRef="#ctx0" brushRef="#br1" timeOffset="47351.35">8805 3429 0,'0'-63'16,"-21"63"-16,0 0 16,0 0-16,0 0 15,-1 0-15,22 21 0,-21-21 0,0 21 16,0 0-16,0 0 16,0 0-16,21 1 0,-22-1 0,22 21 15,0-21-15,0 0 0,0 1 16,0-1-16,0 0 0,0 0 0,43 0 15,-22 0-15,0 1 0,0-1 16,0-21-16,22 21 0,-22-21 0,21 0 16,1 0-16,-1 0 0,0 21 0,1-21 15,-22 0-15,21 0 0,0 0 16,-20 0-16,20-21 0,-21 21 16,0-21-16,22 21 0,-22-21 0</inkml:trace>
  <inkml:trace contextRef="#ctx0" brushRef="#br1" timeOffset="48705.8">9546 3239 0,'-21'0'16,"0"0"-16,21 21 16,-21-21-16,-1 0 0,1 0 15,42 0 32,1 0-47,-1 0 0,21 0 0,-21-21 16,22 21-16,-22 0 0,21 0 15,0-22-15,1 22 0,-22 0 0,21-21 16,1 21-16,-1 0 0,0 0 16,1-21-16,-22 21 0,0 0 0,21 0 15,-21 0-15,1-21 0,-1 21 16,-42 0 31,21-21-32,-22 21-15,1 0 16</inkml:trace>
  <inkml:trace contextRef="#ctx0" brushRef="#br1" timeOffset="49163.78">9927 2963 0,'-21'0'16,"21"22"31,-21-1-32,21 0-15,-21 0 0,21 21 0,0-20 16,0 20-16,-22-21 0,1 21 16,21 1-16,-21-1 0,0 0 0,21 1 15,-21-1-15,0 0 0,21-20 16,0 20-16,0 0 0,0-21 15,0 1-15,0-1 0,0 0 0,0 0 16,0 0-16,0 0 0,21-21 16,0 22-16,0-22 0,0 0 15,22 0-15,-22 0 0,0 0 0,21 0 16,-21 0-16,1 0 0,20-22 16,-21 1-16,0 21 0,22-21 0,-22 21 15,0-21-15,0 0 0,0 0 16,-21-1-1,0 1 1,0 0-16,21 21 0,-21-21 0</inkml:trace>
  <inkml:trace contextRef="#ctx0" brushRef="#br1" timeOffset="49829.4">10753 3408 0,'0'0'15,"0"-21"-15,21 0 0,0-1 16,-21 1-16,0 0 16,0 0-16,0 0 0,0 0 15,0-1-15,0 1 16,0 0-16,-21 21 0,0-21 15,-1 21-15,1-21 0,0 21 16,0 0-16,0 0 0,0 0 0,-1 0 16,-20 0-16,21 21 0,0-21 15,-22 21-15,22 0 0,0 0 0,-21 22 16,21-22-16,-1 21 0,1 1 16,0-22-16,0 21 0,21-21 0,0 22 15,-21-22-15,21 21 0,0-21 16,0 0-16,0 1 0,0-1 15,0 0-15,21 0 0,0-21 16,0 0-16,0 21 0,1-21 16,-1 0-16,0 0 0,0 0 15,0 0-15,22-21 0,-22 0 0,0 21 16,21-21-16,-21 0 0,22-1 0,-22 1 16,0-21-16,0 21 0,22 0 15,-22-22-15,-21 22 0,21-21 0,-21-1 16,21 22-16,-21-21 0,0 21 15,0 0-15,0-1 0,0 1 16,-21 21 0,0 0-1,0 21-15,21 1 0,0 20 16,0-21-16,-22 21 0,22-20 0,0 20 16,0-21-16,0 21 0,0-20 15,0 20-15,0-21 0,0 0 0,0 22 16,0-22-16,22-21 0,-22 21 15,21 0-15,0-21 0,0 0 0,0 0 16,0 0-16,1 0 0,-1 0 16,0 0-16,0 0 0,0-21 15,0 0-15,1 0 0,-1-1 16,-21 1-16</inkml:trace>
  <inkml:trace contextRef="#ctx0" brushRef="#br1" timeOffset="50832.76">11261 3027 0,'0'-42'16,"0"84"-16,0-106 0,0 43 0,0 0 0,0 0 16,0 0-16,0 0 0,0-1 15,0 44 17,0-1-32,0 0 0,0 0 15,0 0-15,0 22 0,0-22 0,0 21 16,0-21-16,0 22 0,0-1 15,0 0-15,0 1 0,0-1 16,0 0-16,0 1 0,0-22 0,0 21 16,0 0-16,0-20 0,0-1 0,0 21 15,0-21-15,0 0 16,0 1-16,0-1 16,21-21-16,0 0 15,0 0-15,0 0 0,0 0 16,1-21-16,-1-1 0,0-20 15,0 21-15,0 0 0,0 0 16,1-22-16,-22 22 0,21-21 0,-21 21 16,21-22-16,-21 22 0,0 0 15,0 0-15,21 0 0,-21-1 16,0 44 15,0-1-31,0 0 0,0 21 16,-21-21-16,21 22 0,0-22 0,0 21 15,0-21-15,0 22 0,0-22 16,0 0-16,0 0 0,0 0 0,0 1 16,0-1-16,21-21 0,-21 21 15,21-21-15,0 0 0,1 0 16,-1 0-16,0 0 0,21-21 16,-21 21-16,1-21 0,-1-1 15,21 1-15,-21 0 0,0 0 16,22-21-16,-22 20 0,0-20 0,0 21 15,22 0-15,-22-22 0,0 22 0,0 0 16,0 0-16,-21 0 0,21 21 16,1 0-16,-22-21 0,21 21 0,-21 21 31,0 0-31,21-21 16,-21 21-16,21-21 46,-21-21-30,0 0 0,0 0-16,0-1 15,0 1-15,0 0 16,-21 21 0,21-21-16,-21 21 15,0 0-15,-1 0 0,1 21 16,0 0-16,0 0 15,0 22-15,0-22 0,-1 0 16,22 21-16,-21-20 0,21 20 0,-21-21 16,21 0-16,-21 22 0,21-22 15,0 0-15,0 0 0,0 0 16,0 0-16,21 1 0,0-1 0,0-21 16,1 0-16,-1 21 0,0-21 0,0 0 15,0 0-15,0 0 0,1 0 16,-1 0-16,21-21 0,-21 0 0,0 21 15,1-22-15,-1 1 0,0 0 0,0 0 16,0 0-16,0 0 0,-21-1 16,0 1-16,0 0 0,0 0 0,0-21 15,0 20-15,0 1 0,0 0 16,0 0-16</inkml:trace>
  <inkml:trace contextRef="#ctx0" brushRef="#br1" timeOffset="51099.66">12128 2858 0,'0'0'0,"0"-22"0,-21 22 0,0 0 15,0 0 16,0 0 32,0 0-63,-1 0 16,1 0-16</inkml:trace>
  <inkml:trace contextRef="#ctx0" brushRef="#br1" timeOffset="51357.52">11112 3069 0,'0'0'16,"22"0"-16,-1 0 0,0 0 15,0 0-15,0 0 0,0 0 0,1 0 16,-1 0-16,21 0 0,-21-21 0,0 21 16,22 0-16,-22 0 0,0 0 15,0 0-15,0-21 0,1 21 0,-1 0 16,0 0 0</inkml:trace>
  <inkml:trace contextRef="#ctx0" brushRef="#br1" timeOffset="52747.82">13801 3323 0,'21'0'16,"0"-21"-16,-21 0 15,21 0-15,0 0 16,-21-1-16,0 1 16,21 21-16,-21-21 0,0 0 0,0 0 15,0 0-15,-21-1 16,0 22-16,0-21 0,0 21 0,0 0 15,-1-21-15,1 21 0,-21 0 0,21 0 16,-22 0-16,22 0 0,0 21 16,-21-21-16,21 21 0,-1 1 0,1-1 15,-21 0-15,21 0 0,0 21 0,-1-20 16,1 20-16,0 0 0,0 1 16,0-22-16,21 21 0,0-21 0,0 22 15,0-22-15,0 0 0,0 21 16,0-21-16,21-21 0,0 22 15,0-1-15,0-21 0,22 0 0,-22 0 16,0 0-16,21 0 0,1 0 16,-1 0-16,0-21 0,1 21 0,-1-22 15,0 1-15,1 0 0,-1 0 0,0 0 16,-20-22-16,20 22 0,-21 0 16,0-21-16,0 21 0,-21-22 0,0 22 15,0 0-15,0-21 0,0 20 0,0 1 16,0 0-16,-21 21 15,0 0-15,0 0 16,21 21-16,-21 0 16,21 1-16,-21-1 0,21 0 15,0 0-15,0 21 0,0-20 0,0-1 16,0 0-16,0 0 0,0 0 16,0 22-16,0-22 0,21-21 0,0 21 15,21 0-15,-21-21 0,1 0 0,20 0 16,0 0-16,1 0 0,-1 0 15,0 0-15,1 0 0,-22 0 0,21 0 16,-21-21-16,0 0 0,1 21 0,-1-21 16,0-1-16,-21 1 0,0 0 15,0 0-15,0 0 0,0 0 0,0-1 16,0 1-16,0 0 0,0 0 0,0 0 16,0 0-16,-21-1 15,0 22-15,-1 0 16,22 22-1,0-1-15,0 0 0,0 0 0,0 0 16,0 0-16,0 1 0,0-1 0,0 0 16,0 0-16,0 0 0,0 0 15,0 1-15,0-1 0,0 0 16,0 0 0,0-42 15,0 0-16,-21 0-15,21-1 16,0 1-16,0-21 0,0 21 16,0 0-16,21-1 0,-21 1 0,22-21 15,-1 21-15,0 0 0,0-1 16,21 1-16,-20 0 0,20 0 0,-21 21 16,21-21-16,-20 21 0,20 0 15,0 0-15,-21 0 0,22 0 0,-22 21 16,0 0-16,0 0 0,0 0 0,1 1 15,-22 20-15,0-21 0,0 0 16,0 22-16,0-22 0,-22 0 0,22 21 16,-21-21-16,0 1 0,0-1 0,21 0 15,-21-21 1,0 21-16,42-21 31,0-21-31,0 21 16</inkml:trace>
  <inkml:trace contextRef="#ctx0" brushRef="#br1" timeOffset="53359.47">15706 3217 0,'0'0'0,"0"-21"0,0 0 15,0 0-15,0 0 16,0 0-16,-22-1 0,1 22 16,0 0-16,0 0 0,0 0 15,0 0-15,-22 0 0,22 0 0,-21 0 16,-1 0-16,1 22 0,21-1 0,-21 0 16,-1 0-16,22 0 0,-21 0 15,21 22-15,-1-22 0,1 0 16,0 21-16,21-20 0,0-1 0,0 21 0,0-21 15,0 0-15,0 1 0,21-1 16,0 0-16,1-21 0,-1 21 16,21-21-16,-21 0 0,0 0 0,22 0 15,-22 0-15,21 0 0,-21 0 16,22 0-16,-22-21 0,0 0 0,21 21 16,-20-21-16,-1-22 0,0 22 0,0 0 15,0-21-15,0-1 0,1 1 16,-22 0-16,21-22 0,0 22 0,-21-1 15,21 1-15,-21 0 0,0-22 0,21 22 16,-21 0-16,0-1 16,21 1-16,-21 21 0,0 0 0,0-22 15,0 22-15,0 42 32,0 0-32,-21 22 0,21-1 15,-21-21-15,21 22 0,0 20 16,0-21-16,-21 1 0,0 20 0,21-20 15,-21 20-15,21-21 0,0 1 16,0-1-16,0 0 0,0 1 0,0-1 16,0-21-16,0 0 0,21 1 0,0-1 15,0-21-15,0 0 0,0 21 16,22-21-16,-22 0 0,21 0 16,1 0-16,-22-21 0,21 0 0,0 21 15,-20-22-15</inkml:trace>
  <inkml:trace contextRef="#ctx0" brushRef="#br1" timeOffset="54168.01">16891 3069 0,'0'0'0,"0"-21"16,21 42 15,-21 0-16,0 1-15,0-1 0,0 21 0,0-21 16,0 22-16,0-1 0,0 0 16,0-21-16,0 22 0,0-1 0,0-21 15,0 0-15,0 1 0,0 20 16,-21-42-16,21 21 0,0 0 0,0 0 16,0-42 30,0 0-46,0 0 0,0 0 0,0 0 16,0-1-16,0 1 0,0-21 16,0 21-16,0-22 0,0 1 0,21 21 15,-21-21-15,21-1 0,0 22 16,1-21-16,-1 21 0,0-1 0,21 1 16,1 0-16,-22 0 0,21 0 0,0 0 15,1 21-15,20 0 0,-20 0 16,-1 0-16,0 0 0,1 21 15,-1 0-15,0 0 0,-21 21 16,1-20-16,-1 20 0,-21-21 0,21 21 16,-21 1-16,0-22 0,0 21 0,-21 1 15,0-22-15,-1 0 0,1 21 16,0-21-16,0 1 0,0-22 0,21 21 16,-21-21-16,21 21 15,0-42 1,21 0-1,0-1 1,0 1-16,-21 0 0,21 21 0</inkml:trace>
  <inkml:trace contextRef="#ctx0" brushRef="#br1" timeOffset="54615.75">18013 3048 0,'0'0'0,"-21"0"16,21 21-16,-22-21 15,1 21-15,0 1 0,0-1 0,21 0 16,-21 21-16,0-21 0,21 1 0,-22 20 16,1-21-16,0 0 15,21 22-15,0-22 0,0 0 0,0 0 16,0 0-16,0 0 0,0 1 0,0-1 15,21-21-15,0 0 16,1 0-16,-1 21 0,0-21 0,21 0 16,-21 0-16,1 0 0,-1 0 15,0-21-15,0 21 0,0-21 0,0-1 16,1 1-16,-22 0 0,21 0 0,-21 0 16,0 0-16,0-22 0,0 22 15,0 0-15,-21-21 0,-1 20 0,1 1 16,0 0-16,0 0 15,0 21-15,0-21 0,-22 21 0,22 0 16,0 0-16,0 0 0,0 0 16,21 21 15,21-21-15,0 0-16,0 0 0,0 0 0,0 0 15,1 0-15,20 0 0</inkml:trace>
  <inkml:trace contextRef="#ctx0" brushRef="#br1" timeOffset="55128.45">18457 3069 0,'0'21'31,"0"1"-15,0-1-16,0 0 0,0 0 15,0 0-15,-21 22 0,21-22 0,0 0 16,0 21-16,0-21 0,-21 1 16,21 20-16,-21-21 0,21 0 0,0 0 15,-21-21-15,21 22 0,0-1 0,0 0 32,0-42-1,0 0-31,0-1 15,0 1-15,0 0 0,0 0 0,0-21 16,0 20-16,21-20 0,0 0 16,0 21-16,0-22 0,0 22 0,22-21 15,-22 21-15,21-1 0,-21 1 0,22 0 16,-22 21-16,21 0 0,-21-21 16,1 21-16,20 0 0,-21 0 0,0 21 15,0 0-15,22 0 16,-43 1-16,21 20 0,-21-21 0,21 21 15,-21-20-15,0 20 0,0 0 0,0-21 16,0 22-16,-21-22 0,0 0 16,21 0-16,-21 0 0,-1 1 0,22-1 15,0 0-15,-21 0 16,21-42 15,0 0-15,21 0-16</inkml:trace>
  <inkml:trace contextRef="#ctx0" brushRef="#br1" timeOffset="55981.26">20087 3027 0,'64'0'16,"-43"0"-16,0 0 15,0-21-15,0 21 0,0 0 16,1 0-16,-1-21 0,0-1 15,0 22-15,0 0 0,0-21 0,1 21 16,-1-21-16,0 21 0,-21-21 16,21 0-16,-21 0 0,0-1 15,-21 22-15,0-21 16,-22 21-16,22 0 0,-21 0 0,0 0 16,20 0-16,-20 0 0,0 0 0,21 0 15,-22 0-15,22 21 0,0-21 16,0 22-16,0-1 0,21 0 15,-22 0-15,22 0 0,0 0 16,0 1-16,0-1 16,22 0-16,-22 0 0,21 0 0,0 0 0,0 1 15,0-22-15,0 21 16,22 0-16,-22 0 0,21 0 0,-21-21 16,22 21-16,-22 1 0,21-1 15,-21-21-15,1 21 0,20-21 0,-42 21 16,21 0-16,0 0 0,-21 1 15,0-1-15,-21-21 16,0 21-16,0-21 0,-22 21 0,1-21 16,0 0-16,-1 21 0,1-21 0,-21 0 15,20 0-15,1 0 0,0 0 16,-1 0-16,22 0 0,-21 0 16,-1 0-16,22 0 0,-21-21 15,21 21-15,0-21 0,-1 0 0,1 0 16,0 21-16,21-22 0,0 1 0,-21 0 15,21 0-15,0 0 16,0 0-16,-21 21 0,21-22 16,21 1-1,0 21-15,0 0 16,0 0-16,1-21 16,-1 21-16,0 0 0,0-21 0</inkml:trace>
  <inkml:trace contextRef="#ctx0" brushRef="#br1" timeOffset="56352.05">20764 2731 0,'0'0'0,"0"-22"0,0 1 15,0 42 32,0 1-47,0-1 0,0 21 16,0-21-16,0 0 0,0 22 15,0-1-15,0-21 0,0 22 16,-21-22-16,21 21 0,0-21 0,0 22 16,-21-1-16,21-21 0,0 0 15,0 22-15,0-22 0,0 0 0,0 0 16,0 0-16,0 0 0,0 1 0,0-1 15,21-21 17,0 0-32,1 0 15,-1-21-15,-21-1 16,21 1-16,-21 0 0,21 0 16,-21 0-16</inkml:trace>
  <inkml:trace contextRef="#ctx0" brushRef="#br1" timeOffset="56583.91">20637 3048 0,'0'0'0,"22"0"47,-1 0-47,0 0 0,0 0 0,0 0 16,0 0-16,22 0 0,-22 0 15,0 0-15,21 0 0,-20 0 0,-1 0 16,0-21-16,0 21 0,0 0 16,0 0-16,1-21 15</inkml:trace>
  <inkml:trace contextRef="#ctx0" brushRef="#br1" timeOffset="57247.53">21569 3196 0,'0'0'15,"21"0"-15,0 0 0,0-21 16,0 21-16,1-21 0,-22 0 15,21 0-15,0-1 0,-21 1 16,0 0-16,0 0 16,0 0-16,0 0 0,-21 21 15,0 0-15,-1-22 16,1 22-16,0 0 0,0 0 0,0 0 0,0 0 16,-22 0-16,22 0 0,0 22 0,0-1 15,-22 0-15,22 0 16,0 0-16,0 0 0,-21 1 0,20 20 15,1-21-15,0 21 0,21-20 16,0 20-16,0-21 0,0 0 0,0 0 16,0 1-16,0-1 0,0 0 0,0 0 15,21-21-15,0 21 0,1-21 16,-1 0-16,0 0 0,0 0 16,0 0-16,22 0 0,-22 0 15,0-21-15,0 0 0,0 21 16,22-21-16,-22 0 0,0-22 0,0 22 0,21 0 15,-20-21-15,-1 20 16,0-20-16,0 21 0,0 0 0,0-22 16,-21 22-16,0 0 0,0 0 0,22 21 15,-22-21-15,-22 21 32,22 21-32,0 0 15,0 0-15,-21 0 0,21 1 0,-21 20 16,21-21-16,0 0 0,0 0 0,0 22 15,0-22-15,0 0 0,0 0 16,0 0-16,0 1 0,0-1 16,0 0-16,21 0 0,0-21 15,1 0-15,-1 0 0,0 0 16,0 0-16,0 0 0,0 0 16,1-21-16,-1 0 15,0 0-15,0-1 0,-21 1 0,21 0 16</inkml:trace>
  <inkml:trace contextRef="#ctx0" brushRef="#br1" timeOffset="58268.01">22204 2413 0,'0'-21'0,"0"42"0,0-63 16,0 63-1,0 0-15,0 0 0,0 0 16,0 22-16,0-1 0,0 0 0,0 22 16,0-22-16,0 1 0,0-1 15,0 0-15,0 22 0,0-22 0,-21 0 16,21 1-16,-22-22 0,22 21 16,0 1-16,-21-1 0,21-21 0,0 21 15,0-20-15,0-1 0,0 21 0,0-21 16,0 0-16,0 1 15,21-1 1,1-21-16,-1 0 0,0 0 16,0 0-16,0-21 0,0 21 15,1-22-15,-1 1 0,0 0 0,-21 0 16,42 0-16,-21-22 0,1 22 16,-1-21-16,0 21 0,0 0 0,0-22 15,0 22-15,1 0 0,-22 0 0,0 0 16,21 21-16,-21 21 31,-21 0-15,21 0-16,-22 0 0,22 22 0,-21-22 15,0 0-15,21 0 0,0 21 0,0-20 16,0-1-16,0 0 0,0 0 16,0 0-16,0 0 0,0 1 0,21-22 15,0 21-15,1-21 0,-1 0 16,0 0-16,0 0 0,0 0 0,0 0 15,1 0-15,-1 0 0,0-21 0,0-1 16,21 22-16,-20-42 0,-1 21 16,0 0-16,0-22 0,0 22 0,22-21 15,-22 21-15,0-22 0,0 22 16,0-21-16,0 21 0,1 0 16,-1-1-16,0 1 0,0 21 0,0 0 15,0 0 1,-21 21-1,0 1-15,0-1 16,0 0 0,22-21 15,-1 0-31,-21-21 16,0 0-1,0-1-15,0 1 16,0 0-16,0 0 15,-21 21 17,-1 0-17,1 0-15,21 21 0,-21-21 0,0 21 16,0 0-16,0 1 0,21 20 0,-22-21 16,1 0-16,21 0 0,-21 1 15,21 20-15,0-21 0,0 0 0,0 0 16,0 1-16,0-1 0,0 0 15,0 0-15,0 0 0,21-21 0,0 21 16,1-21-16,-1 0 0,0 0 0,0 0 16,0 0-16,22 0 15,-22 0-15,21 0 0,-21 0 0,22-21 16,-22 0-16,21 0 0,-21 0 16,0 0-16,22-1 0,-22 1 0,0 0 15,0 0-15,0 0 0,-21 0 0,0-1 16,22 1-16,-22 0 0,0 0 15</inkml:trace>
  <inkml:trace contextRef="#ctx0" brushRef="#br1" timeOffset="58739.39">22881 2350 0,'0'0'0,"-21"0"0,0 21 0,0-21 15,21 21-15,0 0 16,0 0-16,0 0 0,21-21 16,0 0-16,0 22 15,0-22-15,0 0 0,1 0 0,-1 0 16,0 0-16,0 0 0,0 0 16,0 0-16,1-22 0,-22 1 0,21 21 15,-21-21-15,0 0 16,0 0-16,-21 0 15,-1 21-15,1 0 0,0 0 16,0 0-16,0 0 16,0 0-16,-1 21 0,1-21 0,21 21 15,0 0-15,-21 0 0,0 0 16,21 1-16,0-1 0,0 0 16,0 0-1</inkml:trace>
  <inkml:trace contextRef="#ctx0" brushRef="#br1" timeOffset="59100.18">22056 2858 0,'0'0'0,"21"0"15,0 0-15,0 0 16,0 0-16,22 0 0,-22 0 0,21 0 16,-21 0-16,22 0 0,-1 0 15,0-22-15,1 22 0,-1 0 0,-21 0 16,21 0-16,-20 0 15,20-21-15,-21 21 0,0 0 0,0 0 16,-21-21-16,22 21 16,-1 0-16,-42 0 31,-1 0-15,1 0-16</inkml:trace>
  <inkml:trace contextRef="#ctx0" brushRef="#br1" timeOffset="93623.67">7281 4847 0,'0'21'16,"0"1"-16,0-1 0,0 0 15,-21-21 1,21 21 0,-21-21 31,0 0-32,21-21 1,-21 21-1,-1 0 1,22-21-16,-21 0 16,21-1 15,-21 22-15,21-21-16,0 0 15,0 0-15,0 0 16,21 21-16,0-21 0,1-1 15,-1 22-15,0 0 16,0 0-16,0-21 0,0 21 0,1 0 16,-1 0-16,0 0 0,0 0 0,0 0 15,0 0-15,1 0 16,-1 0-16,-21 21 16,21-21-16,-21 22 15,0-1-15,0 0 0,0 0 16,0 0-16,0 0 0,-21 1 15,21-1-15,-21 0 0,-1 0 0,1 0 16,21 0-16,-21 22 0,0-22 16,0 0-16,21 0 0,-21 0 0,-1 1 15,1-1-15,0 0 0,0 0 16,0 0-16,21 0 0,-21 1 0,-1-1 16,1 0-16,0 0 0,0 0 0,0 0 15,0 1-15,-1-1 0,1-21 16,0 21-16,0 0 0,0-21 0,21 21 15,-21 0-15,-1-21 0,22 22 16,-21-22-16,21 21 16,-21-21-16,21-21 78,21 21-78,0-22 0,1 1 0,-1 0 15,0 0-15,0 21 0,0-21 16,0 0-16,1-1 0,-1 22 16,0-21-16,0 21 0,0 0 0,0-21 15,1 21-15,-1 0 16,0 0-16,0 0 16,0 0-16,-21 21 15,0 0-15,21-21 0,-21 22 16,22-22-16,-22 21 0,0 0 15,0 0-15,21-21 0,-21 21 16,21-21-16,-21 21 16,21-21-16,0 0 15,0 0-15,1 0 16,-1 0-16,-21-21 16,21 21-16,-21-21 0,21 0 0,0 21 15,-21-21-15,0 0 0,0-1 0,21 22 16,-21-21-16,22 0 0,-1 0 15,-21 0 79</inkml:trace>
  <inkml:trace contextRef="#ctx0" brushRef="#br1" timeOffset="94487.31">7895 5017 0,'0'21'15,"-21"0"1,21 0 15,21-21-15,0 0 0,0 0-16,-21-21 15,0 0-15,22 0 16,-22-1-16,0 1 15,0 0-15,-22 21 47,1 0-47,21 21 16,-21-21-16,21 21 0,-21-21 0,21 22 16,-21-1-16,21 0 15,21-21 16,0 0-15,0 0-16,0-21 16,-21 0-16,22 21 0,-22-22 15,0 1-15,0 0 16,0 42 46,0 0-46,0-42 31,0 0-31,0 0-16</inkml:trace>
  <inkml:trace contextRef="#ctx0" brushRef="#br1" timeOffset="97448.86">9440 4953 0,'0'-21'47,"0"0"-16,21 0 94</inkml:trace>
  <inkml:trace contextRef="#ctx0" brushRef="#br1" timeOffset="98856.74">9461 5017 0,'0'-22'31,"0"1"-15,0 0-1,0 0-15,0 0 0,0 0 16,0-1-16,0 1 16,0 0-16,0 0 0,0 0 15,0 0-15,0-1 0,0 1 16,0 0-16,0 0 15,0 0-15,0 0 16,0-1 0,-21 22 31,0 22-32,21-1-15,0 0 16,0 0-16,-21 0 0,21 22 15,0-1-15,-21-21 0,21 21 0,0 22 16,0-22-16,0 1 0,0-1 0,0 0 16,0 1-16,0-1 0,0 0 15,0 1-15,0-1 0,0-21 0,0 21 16,0-20-16,0-1 0,0 21 16,0-21-16,0 0 15,0 1-15,21-22 0,-21 21 16,21-21-1,-21-21 1,0-1-16,0 1 0,0 0 16,21 0-16,-21 0 0,0-22 15,21 22-15,-21-21 0,0 0 0,0 20 16,22-20-16,-22 0 0,21 21 0,0-22 16,-21 22-16,0 0 0,21 0 15,0 0-15,-21-1 0,21 22 16,1 0-1,-1 0-15,-21 22 0,21-1 16,0 0-16,-21 21 0,21-21 16,-21 1-16,21 20 0,1 0 15,-22-21-15,0 1 0,21 20 0,-21-21 16,21 0-16,0 0 0,-21 1 0,21-22 16,0 21-16,1-21 0,-1 0 15,0 0-15,0 0 0,0 0 0,22 0 16,-22 0-16,21 0 0,-21 0 0,22-21 15,-22-1-15,21 22 0,-21-21 16,0-21-16,1 21 0,-1 0 16,0-22-16,0 1 0,-21 0 0,0 20 15,0-41-15,0 21 0,0-1 16,0 1-16,0 0 0,0-1 0,0 1 16,0 0-16,0 20 0,-21-20 15,21 21-15,-21 0 0,21 0 0,-21 21 16,21-22-16,-22 22 31,1 0-31,21 22 16,0-1-1,0 0-15,-21 0 0,21 0 0,0 22 16,0-22-16,0 0 0,0 21 16,21-21-16,0 1 0,1-1 15</inkml:trace>
  <inkml:trace contextRef="#ctx0" brushRef="#br1" timeOffset="99179.38">10668 4953 0,'0'21'31,"0"0"-31,0 1 16,0 20-16,-21-21 0,21 0 0,-21 0 16,21 22-16,0-22 0,-22 0 15,22 21-15,0-20 0,0-1 0,0 0 16,0 0-16,0 0 0,0 0 0,0 1 16,0-1-1,22-21 16,-22-21-15,0-1-16,0 1 16,21 0-16,-21 0 0,0 0 0</inkml:trace>
  <inkml:trace contextRef="#ctx0" brushRef="#br1" timeOffset="99573.16">10626 4699 0,'-22'0'32,"44"0"-17,-1 0 1,0 0-16,0 0 15,0-21-15,0 21 16,-21-21-16,0 0 0,0-1 16,-21 22-1,0 0-15,0 0 16,0 0-16,0 0 16,-1 0-16,1 22 0,0-22 0,21 21 15,-21-21-15,0 21 0,0 0 16,21 0-16,0 0 15,0 1-15,21-1 16,0-21 0,0 0-16,0 0 0,22 0 15,-22 0-15,0 0 0,21 0 0</inkml:trace>
  <inkml:trace contextRef="#ctx0" brushRef="#br1" timeOffset="99931.95">11218 4572 0,'0'0'0,"0"-21"0,-21 42 47,21 0-32,0 22-15,0-22 0,0 0 0,0 21 16,0 1-16,0-1 0,0 0 16,-21 1-16,21 20 0,0-21 0,0 1 15,0-1-15,0 0 0,-21-20 16,21 20-16,0-21 0,0 0 0,0 0 16,0 1-16,0-1 0,0 0 15,0 0 1,0-42-1,0 0 1,0 0-16,0-1 16,21-20-16,-21 21 0,21-21 0</inkml:trace>
  <inkml:trace contextRef="#ctx0" brushRef="#br1" timeOffset="100487.63">11493 4509 0,'0'0'16,"0"21"-1,0 0 1,0 0-16,0 0 0,0 0 0,0 22 16,0-1-16,0-21 0,0 22 0,0-1 15,0 0-15,0 1 0,0-1 16,0 21-16,0-41 0,0 20 0,0 0 15,0-21-15,0 22 0,0-22 16,0 0-16,0 0 0,0 0 0,0 1 16,0-1-16,0-42 47,0-1-32,0 1-15,0 0 0,0 0 16,0 0-16,0-22 0,0 22 0,0 0 15,0 0-15,0-21 0,22 20 0,-22 1 16,21 0-16,0 0 0,0 0 16,0 21-16,0-21 0,22-1 0,-22 22 15,0 0-15,21 0 0,-20 0 16,20 0-16,-21 0 0,0 22 16,0-1-16,1 0 0,-1 21 0,-21-21 15,0 1-15,0 20 0,0-21 16,0 0-16,0 22 0,0-22 0,0 0 15,-21 0-15,-1 0 0,22 0 0,-21-21 16,21 22-16,0-1 0,-21-21 16,0 21-16,0-21 31,0-21-15,21 0-16,0-1 0,0 1 15,0 0-15</inkml:trace>
  <inkml:trace contextRef="#ctx0" brushRef="#br1" timeOffset="100740.25">11134 4932 0,'-22'-21'15,"44"21"-15,-1 0 0,0-21 16,0 21-16,0 0 0,0 0 16,1-22-16,-1 22 0,0-21 15,21 21-15,-21 0 0,1-21 16,-1 21-16,0-21 16,0 21-1</inkml:trace>
  <inkml:trace contextRef="#ctx0" brushRef="#br1" timeOffset="101331.91">12848 4318 0,'0'-21'15,"0"42"-15,0-63 0,0 21 0,0-1 16,-21 44 15,21-1-31,0 21 0,0-21 0,0 22 16,0-1-16,0 21 15,0-20-15,0 20 0,0 1 0,-21-1 16,21 1-16,0-1 0,-21 1 0,21-22 16,0 22-16,0-22 0,0 21 15,0-20-15,0-22 0,0 21 0,0-21 16,0 22-16,0-22 0,0 0 15,0-42 32,0 0-47,0 0 0,0-1 0,0-20 16,0 21-16</inkml:trace>
  <inkml:trace contextRef="#ctx0" brushRef="#br1" timeOffset="101655.73">12615 4614 0,'0'0'0,"-21"-21"0,-21-85 32,42 85-32,0 0 0,0 0 15,0 0-15,21 0 0,0 21 16,0-22-16,22 1 0,-22 0 0,21 21 16,0-21-16,22 21 0,-1-21 15,-20 21-15,20 0 0,1 0 16,-1 21-16,-20 0 0,-1 0 0,-21 22 15,0-22-15,0 21 0,-21 0 16,0-20-16,-21 20 0,0 0 0,-21-21 16,-1 22-16,1-1 0,0-21 0,-1 0 15,1 22-15,0-22 0,-1 0 16,1 0-16,21-21 0,0 21 0,0 1 16,21-1-16,21-21 31,0 0-31,0 0 15,0 0-15,22 0 0,-22-21 16</inkml:trace>
  <inkml:trace contextRef="#ctx0" brushRef="#br1" timeOffset="102223.36">13822 4805 0,'0'-85'31,"0"64"-15,-21 0-16,-1 21 0,1-21 16,0 21-16,0 0 0,0 0 15,0 0-15,-1 0 0,1 21 16,0-21-16,0 21 0,0 0 15,-22 0-15,22 22 0,-21-1 0,21-21 16,-22 22-16,22-1 0,0 0 0,0 1 16,0-1-16,0 0 0,21-21 15,0 22-15,0-22 0,0 0 0,0 0 16,0 0-16,21-21 0,0 22 0,0-22 16,21 0-16,-20 0 15,-1 0-15,21 0 0,-21-22 0,0 22 16,22-21-16,-22 0 0,0 0 0,0 0 15,22-22-15,-22 22 0,0-21 16,0 0-16,0-1 0,0 1 16,-21 21-16,0-22 0,22 1 0,-22 21 15,0 0-15,0 0 0,0-1 16,0 44 0,-22-22-1,22 42-15,-21-21 0,21 0 0,0 22 16,0-1-16,0-21 0,0 21 0,0 1 15,0-22-15,0 0 0,0 21 16,0-20-16,0-1 0,0 0 16,0 0-16,21-21 0,1 21 0,-1-21 15,0 0-15,0 0 16,0 0-16,0 0 0,1 0 0,-1-21 16,0 0-16</inkml:trace>
  <inkml:trace contextRef="#ctx0" brushRef="#br1" timeOffset="102643.89">14224 4741 0,'-21'0'16,"42"0"-16,-42-21 0,21 0 16,21 21-1,0 0-15,0 0 16,0 0-16,1 0 0,-1 0 0,0 0 15,0 0-15,-21 21 0,21 0 0,0 1 16,-21 20-16,0-21 0,22 21 16,-22-20-16,0 20 0,21 0 0,-21 1 15,0-22-15,0 21 0,0-21 16,0 22-16,0-22 0,0 0 0,0 0 16,0 0-16,0 0 0,-21-21 31,21-21-16,0 0-15,0 0 16,0 0-16,0 0 0,0-22 16,0 22-16,21-21 0,-21-1 0,21 22 15,-21-21-15,21 0 0,0 20 0,0-20 16,-21 21-16,22 0 0,-1 0 16,0-1-16,0 1 0,0 21 15,0-21-15,1 21 0,-1 0 0,0 0 16,0 0-16,0 0 15</inkml:trace>
  <inkml:trace contextRef="#ctx0" brushRef="#br1" timeOffset="103255.87">15409 5080 0,'64'-21'16,"-43"0"-16,-21 0 15,21-1-15,-21 1 0,0-21 16,21 21-16,-21-22 0,0 22 16,21-21-16,-21 21 0,0-22 0,0 22 15,0-21-15,0 21 0,0 0 16,-21-1-16,0 22 0,0 0 0,0 0 15,-22 0-15,22 0 0,-21 0 16,0 0-16,-1 0 0,1 22 0,0-1 16,-1 0-16,1 21 0,0-21 0,20 22 15,-20-1-15,21-21 0,0 22 16,0-1-16,21 0 0,0 1 0,0-1 16,0-21-16,0 21 0,0-20 0,0-1 15,21 0-15,0 0 0,0 0 16,0-21-16,0 21 0,1-21 15,20 0-15,-21 0 0,0 0 0,22 0 16,-22 0-16,21-21 0,-21 21 16,0-21-16,22 0 0,-22-21 0,0 20 15,21-20-15,-20 21 0,-1-21 0,0-1 16,0 1-16,-21 0 0,21 20 16,-21-20-16,21 21 0,-21 0 0,0 0 15,0 42 1,0 0-1,0 0-15,-21 0 0,21 22 0,0-22 16,0 21-16,-21-21 0,21 22 16,0-22-16,0 0 0,0 21 15,0-21-15,0 1 0,0-1 0,21 0 16,0-21-16,-21 21 0,22-21 16,-1 0-16,0 0 0,0 0 15,0 0-15,0 0 0,1 0 0,-1 0 16,0-21-16</inkml:trace>
  <inkml:trace contextRef="#ctx0" brushRef="#br1" timeOffset="103979.49">16002 4699 0,'0'0'0,"0"21"15,0 0-15,0 1 16,-21-1-16,21 21 0,0-21 15,0 0-15,0 1 0,0 20 16,0-21-16,0 0 0,0 0 0,0 1 16,0-1-16,0 0 0,0 0 0,0 0 15,0 0-15,-21-21 32,21-21-1,0 0-31,0 0 0,0 0 0,0 0 15,0-22-15,0 22 0,0-21 0,0 21 16,0-22-16,21 22 0,0 0 16,-21 0-16,21-22 0,0 22 0,0 0 15,1 21-15,-1-21 0,0 0 0,21 21 16,-21 0-16,22 0 0,-1 0 16,-21 0-16,22 0 0,-22 0 0,0 21 15,21 0-15,-21 0 0,-21 22 16,22-22-16,-22 21 0,0-21 0,0 0 15,0 22-15,0-22 0,0 21 0,0-21 16,-22 1-16,1-1 0,21 0 16,-21 0-16,0 0 0,21 0 15,-21-21-15,0 0 16,21-21 15,0 0-31,0 0 0,0 0 0,21-22 16,-21 22-16,21-21 0,0 0 15,0-1-15,0 22 0,1-21 0,-1 21 16,0-22-16,21 22 0,-21 0 0,22 0 16,-1 0-16,-21-1 0,22 22 15,-1 0-15,-21 0 0,21 0 16,-20 0-16,-1 22 0,21-1 16,-42 0-16,21 0 0,-21 0 0,21 0 0,-21 1 15,0 20-15,0-21 0,0 21 16,0-20-16,0-1 0,-21 0 15,0 0-15,21 0 0,0 0 0,-21 1 16,0-22-16,21 21 0,-21-21 0,-1 0 16,22-21 15,0-1-15,0 1-16,22 0 0</inkml:trace>
  <inkml:trace contextRef="#ctx0" brushRef="#br1" timeOffset="104388.48">17230 4763 0,'0'21'16,"0"-42"-16,0 63 15,21-42 1,0 0-1,0 0-15,0-21 0,22 21 0,-22-21 16,0-1-16,21 1 0,-21 0 0,1 0 16,-1 0-16,0 0 0,0-1 15,-21 1-15,0 0 0,0 0 16,0 0-16,-21 21 16,0 0-1,0 0-15,-1 21 0,1 0 0,-21 0 16,21 0-16,0 1 0,-1 20 15,1-21-15,0 21 0,0 1 0,0-22 16,0 21-16,21 1 0,0-22 0,0 21 16,0-21-16,0 0 0,0 1 15,0-1-15,0 0 0,21-21 16,0 21-16,0-21 0,0 0 0,0 0 16,1 0-16,-1 0 0,21 0 15,-21 0-15,22-21 0,-22 0 0,0 21 16,21-21-16,-21-22 0,1 22 0,20-21 15</inkml:trace>
  <inkml:trace contextRef="#ctx0" brushRef="#br1" timeOffset="104703.75">18013 4191 0,'0'0'0,"0"-21"0,0 0 0,0 0 15,0-1-15,0 44 31,0-1-15,0 0-16,0 21 0,0-21 0,0 22 16,-21-1-16,21-21 0,0 22 15,0-1-15,0 0 0,-22 1 0,22-1 16,-21 0-16,0 1 0,21-1 0,0 0 16,0 1-16,0-1 0,-21-21 15,21 21-15,0-20 0,0-1 0,0 0 16,0 0-16,0 0 0,0 0 15,21-21-15,0 0 16,0 0-16,1 0 16,-1-21-16,0 0 0,0 0 15,0 0-15,0-22 16,1 22-16</inkml:trace>
  <inkml:trace contextRef="#ctx0" brushRef="#br1" timeOffset="104924.1">17886 4572 0,'0'0'0,"-21"0"0,-1 0 0,1 0 16,21 21-16,-21-21 0,42 0 31,0 0-15,1 0-16,-1 0 0,0 0 15,0 0-15,0 0 0,22 0 0,-22 0 16,0 0-16,0 0 0,0 0 15,0-21-15,1 21 0,-1 0 16</inkml:trace>
  <inkml:trace contextRef="#ctx0" brushRef="#br1" timeOffset="105331.87">18415 4657 0,'0'0'15,"-21"0"-15,42 0 16,0 0 0,0-21-16,0 21 0,1 0 15,-1-22-15,0 22 0,0-21 0,0 21 16,-21-21-16,21 21 0,1-21 15,-22 0 1,-22 21-16,1 0 16,0 0-16,0 21 0,0-21 15,-22 21-15,22 0 0,21 0 16,-21 1-16,0-1 0,0 0 0,21 0 16,0 0-16,0 0 0,0 1 15,0-1-15,0 0 0,0 0 0,0 0 16,0 0-16,0 1 0,21-22 15,0 21-15,0-21 0,0 21 16,1-21-16,-1 0 0,21 0 0,-21 0 16,0 0-16,1 0 0,-1 0 15,0 0-15,0-21 0,0 0 16,0-1-16</inkml:trace>
  <inkml:trace contextRef="#ctx0" brushRef="#br1" timeOffset="105747.63">18859 4593 0,'0'-21'0,"0"42"0,0-63 0,22 42 16,-22-21-16,21 0 0,0 21 16,-21-22-16,21 22 0,0 0 0,0-21 15,1 21-15,-1 0 16,0 0-16,0 0 0,0 0 16,0 21-16,1-21 0,-1 22 15,-21-1-15,0 0 0,21 0 0,-21 0 16,0 0-16,0 1 0,0 20 0,0-21 15,0 0-15,0 0 16,0 22-16,0-22 0,0 0 0,0 0 16,0 0-16,0 1 0,0-1 15,-21-21 17,21-21-32,0-1 15,0 1-15,0 0 0,0 0 16,0 0-16,21 0 0,0-22 0,0 22 15,0-21-15,22-1 0,-22 22 0,21-21 16,1 0-16,-1-1 0,0 22 16,1 0-16,-22 0 0,21 0 15,0-1-15,-20 22 0,-1 0 0,0 0 16,0 0-16,-42 22 31,0-1-15</inkml:trace>
  <inkml:trace contextRef="#ctx0" brushRef="#br2" timeOffset="110953.65">8424 6160 0,'-21'0'0,"42"0"0,-63 0 0,21 0 16,0 0-1,42 0 32,21-22-47,-21 22 0,22 0 16,-1 0-16,0 0 0,22-21 0,-22 21 16,22-21-16,-1 21 0,-21 0 0,1 0 15,-1 0-15,0-21 0,1 21 16,-22 0-16,0 0 0,-42 0 31,-21 0-31,-1 0 0,1 0 0,0 21 16,-1-21-16,1 0 0,0 0 15,-22 0-15,22 21 0,21-21 0,-22 0 16</inkml:trace>
  <inkml:trace contextRef="#ctx0" brushRef="#br2" timeOffset="111343.43">8424 6117 0,'0'0'0,"0"21"63,-21 1-63,21-1 15,-21 0-15,21 0 16,0 0-16,-21 22 0,21-22 0,-21 0 16,21 21-16,0 1 0,-22-1 15,22 0-15,-21 1 0,0-1 0,21 0 16,0 22-16,0-22 0,-21 0 0,21 1 15,0-1-15,0-21 0,0 22 16,0-1-16,0-21 0,0 21 16,0 1-16,0-22 0,0 21 0,0-21 15,0 22-15,0-22 0,0 21 0,0-21 16,0 1-16,21 20 0,-21-21 16,0 0-16,0 0 0,21-21 0,0 22 15,-21-1-15,22-21 16,-1 0-16,0 0 0,0 0 15,0 0-15,0 0 0,1 0 0,-1 0 16,0-21-16,0 21 0,0-22 16,0 1-16,1 21 0,-1-21 0,0 21 15,-21-21-15,21 0 0,0 0 16,0-1-16,-21 1 0,22 0 16,-1 0-16</inkml:trace>
  <inkml:trace contextRef="#ctx0" brushRef="#br2" timeOffset="112031.22">9250 6350 0,'0'0'0,"-64"0"31,43 0-31,0 0 16,21 21-16,0 0 0,0 1 15,0-1 1,21-21-16,0 0 0,0 0 16,1 0-16,-1 0 0,0 0 0,21 0 15,-21 0-15,1-21 0,20 21 16,-21-22-16,0 1 0,0 21 0,22-21 15,-22 0-15,-21 0 16,0 0 0,-21 21-16,0 0 15,-1 0-15,1 0 0,0 0 0,-21 0 16,21 0-16,-1 0 0,-20 21 16,0 0-16,21 0 0,-22 0 0,22 0 15,-21 22-15,21-22 0,-1 21 0,1 1 16,0-22-16,21 21 0,0-21 15,0 0-15,0 1 0,0-1 0,0 0 16,0 0-16,21 0 0,0-21 0,1 21 16,20-21-16,-21 0 0,0 0 15,0 0-15,22 0 0,-22 0 0,0 0 16,0 0-16,0 0 0,1 0 16,-1 0-16,-42 0 31,-22 0-31,22 0 15,-21 22-15,21-22 0,-22 21 16,22 0-16,-21 0 0,21 0 0,-22 0 16,22 1-16,0-1 0,21 0 0,0 0 15,0 0-15,0 0 16,0 1-16,0-1 0,21-21 16,0 0-16,0 21 15,1-21-15,20 0 0,-21 0 0,0 0 16,0 0-16,22 0 0,-22-21 15,0 21-15,0-21 0,22 21 0,-22-22 16,0 1-16</inkml:trace>
  <inkml:trace contextRef="#ctx0" brushRef="#br2" timeOffset="112304">9631 6689 0,'0'-21'31,"0"42"-15,0 0-16,21 0 0,0 0 16,0 0-16,-21 1 0,21-1 15,1-21-15,-22 21 0,21 0 0,0 0 16,-21 0-16,21-21 0,0 22 16,-21-1-16,21 0 15,1-21-15,-1 0 16,0-21-1,-21 0 1,21 21-16,-21-22 0,0 1 16,0 0-16</inkml:trace>
  <inkml:trace contextRef="#ctx0" brushRef="#br2" timeOffset="112523.89">10033 6646 0,'-21'0'15,"0"0"-15,-22 22 16,22-1-16,0 0 0,-21 0 0,20 0 16,-20 0-16,21 1 0,-21-1 0,20 0 15,-20 21-15,21-21 0,0 1 16,-22-1-16,22 0 0,21 0 0,-21 0 16,21 0-16,-21-21 0,21 22 15,21-22 1,0 0-16,0-22 15,1 22-15,20-21 0</inkml:trace>
  <inkml:trace contextRef="#ctx0" brushRef="#br2" timeOffset="114455.17">10329 6710 0,'0'0'0,"21"0"16,-21-21-16,0 0 15,0-1 1,0 1-16,-21 21 16,0 0-16,0 0 15,0 0-15,0 0 16,-1 0-16,1 21 0,0 1 16,0-1-16,0 0 0,0 21 0,-1-21 15,22 22-15,0-22 0,-21 0 16,21 0-16,0 22 0,0-22 0,0 0 15,0 0-15,0 0 0,0 0 16,21-21-16,1 0 0,-1 0 16,0 0-16,0 0 0,0 0 0,0 0 15,1 0-15,-1 0 0,0 0 0,0-21 16,0 0-16</inkml:trace>
  <inkml:trace contextRef="#ctx0" brushRef="#br2" timeOffset="115119.39">10604 6795 0,'0'0'0,"-21"0"16,21 21 0,21-21 15,1 0-31,-1 0 15,0 0-15,21 0 0,-21-21 0,1 21 16,-1-22-16,21 22 0,-21-21 16,0 0-16,1 0 15,-22 0-15,0 0 16,-22 21-16,22-22 16,-21 22-16,0 0 0,-21 0 0,21 0 15,-1 0-15,-20 0 0,21 22 0,0-22 16,-22 21-16,22 0 0,21 0 15,-21 0-15,0 0 0,21 1 0,0-1 16,-21 0-16,21 0 0,0 0 0,0 0 16,0 1-16,21-1 15,0-21-15,0 0 0,22 0 16,-22 0-16,0 0 0,21 0 16,-21 0-16,22 0 0,-1 0 15,0 0-15,1 0 0,-22-21 0,21 21 16,1-22-16,-1 1 0,0 0 0,-21 21 15,1-21-15,20 0 0,-21 0 16,0-1-16,0 1 0,-21 0 0,0 0 16,22 0-16,-22 0 0,0-1 0,0 1 15,0 0-15,0 0 16,-22 21 15,1 0-15,21 21-16,-21 0 15,21 0 1,0 1 0</inkml:trace>
  <inkml:trace contextRef="#ctx0" brushRef="#br2" timeOffset="115500.12">11197 6668 0,'0'-22'16,"0"44"31,0-1-47,0 0 15,-21 0-15,21 0 0,0 22 0,-21-22 16,21 21-16,0 0 0,-21 1 16,21-1-16,0 22 0,0-1 15,-22-21-15,22 22 0,-21-1 0,21 1 16,-21-1-16,21-20 0,0 20 0,-21-20 15,0 20-15,21-21 0,-21 1 16,21-1-16,0-21 0,-22 22 0,22-22 16,0 0-16,0 0 0,22-21 31,-1-21-31,0 0 16,-21 0-16,21-1 0,0 1 0,0-21 15,1 0-15,-1-1 0,0 1 0,-21 0 16</inkml:trace>
  <inkml:trace contextRef="#ctx0" brushRef="#br2" timeOffset="115820">11218 6858 0,'0'0'0,"0"-42"0,0 21 16,-21-1-16,21-20 0,-21 21 0,21 0 16,0-22-16,0 22 0,0 0 0,0 0 15,21 0-15,0 0 0,0-1 16,1 22-16,-1-21 0,21 21 0,-21 0 15,22 0-15,-1 0 0,-21 0 0,21 21 16,-20 1-16,-1-1 0,0 0 16,0 0-16,0 0 0,-21 0 15,0 22-15,0-22 0,0 21 0,-21-21 16,-21 1-16,21-1 0,-22 0 16,1 0-16,0 0 0,-1 0 0,1 1 15,21-22-15,-22 21 0,1-21 0,21 0 16,0 0-16,0 0 0,-1 0 15,65 0 1,-22 0-16,0-21 16,0-1-16,22 22 0,-22-21 15,21 0-15,0 0 0</inkml:trace>
  <inkml:trace contextRef="#ctx0" brushRef="#br2" timeOffset="116775.54">11938 6033 0,'0'0'0,"0"-43"0,0 22 15,0 0-15,0 0 0,-21 21 32,21 21-32,-21 0 0,21 0 15,0 0-15,0 1 0,-22 20 0,22 0 16,-21-21-16,21 22 15,0 20-15,-21-20 0,0-1 0,0 21 16,21-20-16,0 20 0,-21-20 16,-1 20-16,22-21 0,0 1 0,-21-1 15,21 0-15,0-20 0,0-1 0,0 0 16,0 0-16,0 0 0,21 0 16,1-21-16,-1 0 0,0 0 0,0 0 15,0 0-15,0 0 0,1 0 0,20 0 16,-21-21-16,0 0 0,22 21 15,-22-21-15,0 0 0,0-22 0,0 22 16,0 0-16,1 0 0,-1-21 0,-21 20 16,0 1-16,0 0 15,0 0-15,0 0 0,0 0 16,0 42 0,-21 0-1,-1 0-15,22 0 0,0 0 0,0 1 16,0 20-16,0-21 0,0 0 0,0 0 15,0 1-15,0-1 0,0 0 16,0 0-16,22-21 16,-1 21-16,0-21 0,0 0 0,0 0 15,0 0-15,1 0 0,-1 0 16,0-21-16,0 21 0,0-21 16,0 0-16,1 21 0,-1-21 0,0-1 15,-21 1-15,21 0 0,-21 0 16,21 0-16,-21 0 0,0-1 0,0 1 15,0 42 17,0 1-32,0-1 15,0 0-15,-21 0 0,21 0 0,0 0 16,0 1-16,-21-1 0,21 0 16,0 0-16,0 0 0,0 0 15,0-42 32,0 0-31,0 0-16,0 0 0,0 0 15,0-1-15,0 1 0,0 0 0,21-21 16,0 21-16,0-22 0,1 22 0,-1-21 16,21 21-16,-21-1 0,0 1 15,22 21-15,-1 0 0,0 0 0,-20 0 16,20 0-16,0 0 0,-21 21 0,22 1 15,-22-1-15,-21 21 0,0-21 16,0 0-16,0 22 0,0-22 16,0 0-16,0 0 0,0 22 0,0-22 15,-21-21-15,0 21 0,21 0 16,-22 0-16,22 0 16,-21-21-16,42 0 31,-21-21-31,22 0 15,-1 21-15,0-21 0,0 21 0</inkml:trace>
  <inkml:trace contextRef="#ctx0" brushRef="#br2" timeOffset="117432.36">13525 6519 0,'0'0'16,"0"-84"-1,-21 84 1,0 0-16,0 0 0,0 0 0,-22 0 16,22 0-16,0 21 0,0 0 15,-21 0-15,20 0 0,1 22 0,0-22 16,0 21-16,0-21 0,0 1 0,21 20 16,-22-21-16,22 0 0,0 0 15,0 1-15,0-1 0,0 0 16,22-21-16,-1 21 0,0-21 15,0 0-15,0 0 0,22 0 0,-22 0 16,0 0-16,0-21 0,21 0 16,-20 0-16,-1 21 0,0-22 0,0 1 15,-21 0-15,21 0 0,-21 0 16,21 0-16,-21-1 0,0 1 0,0 0 16,0 0-16,22 21 15,-22 21 16,0 0-31,-22 0 0,22 1 16,-21-1-16,21 0 16,0 21-16,0-21 0,-21 22 0,21-1 15,-21 0-15,21 1 0,-21-1 0,21 0 16,0 22-16,0-22 0,0 22 16,0-1-16,0 1 0,-21-1 0,21-20 15,0 20-15,0 1 0,0-1 0,0-21 16,-22 22-16,22-1 0,0-20 15,-21 20-15,21-20 0,0 20 0,0-21 16,-21 22-16,21-22 0,-21 1 0,21-1 16,-21-21-16,0 0 0,-1 22 0,1-43 15,0 21-15,0 0 0,0-21 16,-22 0-16,22 0 0,42 0 16,-63-21-16,0 0 0,21-1 15,-1 1-15,1 0 0,0 21 0,21-21 16,0 0-16,-21 0 0,21-1 0,0-20 15,0 21-15,0 0 0,0 0 16,0-22-16,0 22 0,0-21 0,0 21 16,0-22-16,0 1 0,21 0 0</inkml:trace>
  <inkml:trace contextRef="#ctx0" brushRef="#br2" timeOffset="117691.68">12806 6117 0,'-21'0'16,"42"0"-16,-42-21 0,-1 21 0,1 0 15,21 21 48,-21-21-63,0 0 0,0 0 15</inkml:trace>
  <inkml:trace contextRef="#ctx0" brushRef="#br2" timeOffset="117907.55">11705 6435 0,'0'0'16,"-21"0"-16,21 21 15,21-21 1,21 0-16,-20 0 0,20 0 16,-21 0-16,21-21 0,1 21 0,20 0 15,-20-21-15,-1 21 0,21 0 16,-20 0-16,-1-22 0,0 22 15,1 0-15,-22 0 0,21-21 0,-21 21 16,1 0-16</inkml:trace>
  <inkml:trace contextRef="#ctx0" brushRef="#br2" timeOffset="118399.16">14901 6456 0,'0'0'16,"0"-21"-16,0 42 15,0 0 1,-21 0-16,21 0 0,-21 1 16,21 20-16,0-21 0,0 0 0,-21 22 15,21-22-15,-21 0 0,21 0 16,-22 0-16,22 0 0,0 1 16,0-1-16,0-42 46,0-1-46,22 1 0</inkml:trace>
  <inkml:trace contextRef="#ctx0" brushRef="#br2" timeOffset="118767.96">14838 6181 0,'-21'0'15,"42"0"-15,-64 0 0,22 0 0,0 0 0,21 21 16,-21-21-16,21 21 16,21-21-1,0 0 1,0 0-16,1 0 16,20 0-16,-21-21 0,0 21 0,0-21 15,22 21-15,-22-21 0,-21-1 16,0 1-16,-21 0 15,0 21 1,-1 0-16,-20 0 0,21 0 16,0 0-16,0 0 0,-1 0 15,1 21-15,0-21 0,21 21 0,0 1 16,0-1 0,0 0-16,0 0 0,21-21 15,-21 21-15,21-21 0,1 21 0,-1-21 16,21 0-16,-21 22 0,0-22 15,22 0-15</inkml:trace>
  <inkml:trace contextRef="#ctx0" brushRef="#br2" timeOffset="119235.68">15303 6392 0,'0'0'0,"-21"85"16,21-43-16,-21-20 15,21-1-15,-21 0 0,21 0 0,0 0 16,-21 0-16,21 1 0,0-1 0,0 0 16,0 0-16,-21-21 0,21 21 15,-22-21 17,22-21-17,0 0-15,0 0 16,0 0-16,0-22 0,0 22 15,0 0-15,0-21 0,22 20 16,-1-20-16,0 0 0,0 21 0,21-1 16,-20-20-16,20 21 0,-21 21 15,21-21-15,1 21 0,-1 0 0,-21 0 16,22 0-16,-22 0 0,0 21 16,0 0-16,0 0 0,0 22 0,-21-22 15,22 21-15,-22-21 0,0 22 0,0-22 16,0 0-16,0 21 0,0-21 15,-22 1-15,1-1 0,21 0 0,-21-21 16,21 21-16,0 0 0,-21-21 0,42 0 63,-21-21-63,21 0 0,0 21 15,1-21-15</inkml:trace>
  <inkml:trace contextRef="#ctx0" brushRef="#br2" timeOffset="119607.47">16002 6287 0,'0'21'47,"0"0"-47,0 21 0,0-21 15,0 22-15,0-1 0,0 22 0,0-22 16,0 21-16,0-20 0,0 20 16,0 1-16,0-1 0,0-20 0,-21 20 15,21 1-15,0-1 0,-21 22 0,21-22 16,-22 1-16,22-1 0,0 1 16,-21-1-16,21 1 0,0-1 0,0-20 15,0 20-15,-21-21 0,0 22 0,21-22 16,-21 1-16,21-22 15,-21 21-15,21-21 0,-22 22 0,22-22 0,0-42 32,0-1-17,22 1-15,-1 0 0,0 0 16,0-21-16,0-1 0,-21 1 0,43 0 16,-43-1-16,21-20 0,0-1 0,0 1 15</inkml:trace>
  <inkml:trace contextRef="#ctx0" brushRef="#br2" timeOffset="119944.28">15981 6456 0,'0'0'0,"0"-42"0,-21 20 16,21-20-16,0 21 0,0 0 0,0 0 16,21-1-16,-21 1 0,21 0 15,0 21-15,0 0 0,22 0 0,-22 0 16,21 0-16,0 0 0,1 0 0,-22 21 15,21 0-15,1 1 0,-22-1 16,21 0-16,-21 21 0,0-21 0,-21 22 16,0-22-16,0 0 0,0 21 15,0-20-15,-21-1 0,0 0 0,-21 0 16,21 0-16,-22 0 0,1-21 16,21 22-16,-22-22 0,1 0 15,21 0-15,-21 0 0,20 21 0,1-21 16,0 0-16,42 0 31,0 0-15,22-21-16,-22 21 0,0-22 15,21 1-15,-20 21 0</inkml:trace>
  <inkml:trace contextRef="#ctx0" brushRef="#br2" timeOffset="120671.86">16679 6287 0,'0'0'0,"0"-22"0,0 1 0,0 42 47,0 1-47,-21 20 0,21-21 16,-21 21-16,21-20 0,0 20 0,0-21 16,0 21-16,0-20 0,0 20 0,0-21 15,0 0-15,0 0 0,0 1 16,21-1-16,0-21 0,0 0 15,1 0-15,-1 0 0,0 0 16,0 0-16,0-21 0,0-1 16,1 1-16,-1 0 0,-21 0 15,21-21-15,0 20 0,0-20 0,0 0 16,1-1-16,-1 22 0,0-21 16,-21 21-16,0 0 0,21 21 0,-21-22 15,0 1-15,0 42 16,0 1-1,0-1-15,-21 0 0,21 0 0,0 21 16,0-20-16,-21 20 0,21 0 16,0-21-16,0 22 0,0-22 0,0 0 15,0 0-15,0 0 0,0 1 16,21-1-16,-21 0 0,21-21 0,0 0 16,0 0-16,1 0 0,20 0 15,-21 0-15,0-21 16,0 21-16,1-21 0,-1-1 0,0 1 15,21-21-15,-21 21 0,1-22 0,-1 1 16,0 0-16,0-1 0,0-20 16,0 21-16,1-1 0,-22 1 0,21 0 15,-21-1-15,21 1 0,-21 0 16,0 20-16,0-20 0,0 21 0,0 0 16,0 0-16,0-1 0,-21 22 15,0 0 1,-1 0-16,22 22 0,0-1 15,0 0-15,-21 21 16,21-21-16,0 22 0,-21-1 0,21 0 16,0 1-16,0-1 0,0 0 0,0 1 15,-21-1-15,21 22 0,0-22 16,0 0-16,0-21 0,0 22 0,0-1 16,0-21-16,0 0 0,0 1 15,0-1-15,21-21 0,0 0 0,0 0 16,1 0-16,-1 0 0,0 0 15,0 0-15,0-21 0,0-1 16,-21 1-16,22 0 0,-1 0 0,0-21 16</inkml:trace>
  <inkml:trace contextRef="#ctx0" brushRef="#br2" timeOffset="120944.93">17272 6181 0,'-21'0'0,"42"0"0,-21 0 31,21 0-31,0 0 0,22 0 16,-22 0-16,21 0 0,-21-21 16,22 21-16,-1 0 0,0 0 15,-21 0-15,22 0 0,-1 0 0,-21 0 16,0 0-16,22-22 0,-22 22 15,0 0-15,0 0 16,-42 0 15</inkml:trace>
  <inkml:trace contextRef="#ctx0" brushRef="#br2" timeOffset="121989.33">18627 6371 0,'0'21'0,"42"-21"16,-21 0-16,0 0 15,0 0-15,1 0 0,-1-21 16,21 21-16,-21-21 0,22 0 0,-22 21 16,21-21-16,-21 0 0,0-1 15,1 1-15,20 0 0,-21 0 0,0-21 16,-21 20-16,21 1 0,-21-21 0,0 21 16,0-22-16,0 22 0,0-21 15,0 21-15,0 0 0,0-1 0,-21 1 16,21 0-16,-21 21 15,0 0-15,0 0 0,0 0 0,21 21 16,-22 0-16,1 1 0,21 20 16,-21-21-16,0 21 0,0 1 15,21-1-15,-21 22 0,-1-22 0,1 21 16,21 1-16,-21 21 0,0-22 0,0 1 16,21 20-16,-21-20 0,-1 20 15,22-20-15,0 21 0,-21-22 0,0 22 16,21-22-16,-21 22 0,0 0 0,21-1 15,-21-20-15,-1 20 0,22-20 16,-21-1-16,21 1 0,-21-1 16,0 1-16,21-1 0,-21-20 0,21-1 15,0 0-15,0 1 0,0-22 16,0 21-16,0-21 0,42-21 16,-21-21-16,22 0 15,-1 0-15,-21-21 0,21 20 0,1-20 16,20 0-16,-42-1 0,43 1 15,-22 0-15,1-1 0,-1 1 0,0-21 16,1-1-16,-22 22 0,0-22 0,0-20 16,-21 20-16,0 1 0,0-1 15,0-21-15,-21 22 0,0-1 0,-22 22 16,1-21-16,21 20 0,-21-20 16,-1 42-16,1-22 0,0 22 15,-1 0-15,22 0 0,-21 0 0,21 21 16,-1 0-16,1-22 0,0 22 15,42 0 17,0 0-32,1 0 0,20 0 15,-21 0-15,0 0 0,0 0 0,1 0 16,-1 0-16,0-21 0,0 21 0,0 0 16,-21-21-16,21 21 0,1-21 15</inkml:trace>
  <inkml:trace contextRef="#ctx0" brushRef="#br2" timeOffset="122408.83">19325 6287 0,'0'-22'0,"0"1"15,0 0 1,21 21-16,0 0 0,1 0 15,20-21-15,-21 21 16,0 0-16,0 0 0,1 0 0,-1 21 16,0-21-16,0 21 15,0 0-15,0 1 0,-21 20 0,0-21 16,0 21-16,0-20 0,0 20 0,0-21 16,0 0-16,0 22 0,0-22 15,-21-21-15,0 21 0,21 0 0,-21-21 16,0 0-16,21-21 31,0 0-31,0 0 0,0-1 0,0 1 16,0-21-16,21 21 0,-21 0 15,21-22-15,0 22 0,-21 0 0,21-21 16,1 20-16,-22 1 0,21 21 16,0-21-16,-21 0 0,21 21 15,0 0-15,0 0 0,1 0 16,-1 0-16,0 0 15,0 21-15,0 0 16</inkml:trace>
  <inkml:trace contextRef="#ctx0" brushRef="#br2" timeOffset="122843.5">20235 6160 0,'0'0'15,"0"-22"-15,0 1 0,0 0 16,-21 21-16,0 0 0,0 0 16,0 0-16,-1 0 0,1 21 15,0 0-15,0 1 16,0-1-16,0 0 0,-1 0 0,1 21 16,21-20-16,-21 20 0,21-21 0,-21 21 15,21-20-15,0-1 0,0 21 16,0-21-16,0 0 0,0 1 0,21-1 15,0-21-15,0 21 0,22-21 16,-22 0-16,0 0 0,0 0 16,0 0-16,22-21 0,-22 0 0,0 21 15,0-22-15,0-20 0,1 21 16,-1 0-16,-21-22 0,0 22 16,0-21-16,0 21 0,0-22 0,0 22 15,-21 0-15,-1-21 0,1 21 16,-21 21-16,21-22 0,0 22 0,-1-21 15,1 21-15,-21 0 0,21 0 16,0 21-16,21 1 0,-22-22 16,22 21-16,0 0 0,0 0 15,0 0-15,22-21 0,-1 21 16,0-21-16,0 0 0,0 22 0,22-22 16</inkml:trace>
  <inkml:trace contextRef="#ctx0" brushRef="#br2" timeOffset="123487.13">20722 6160 0,'0'0'0,"-21"0"0,0 0 0,21 21 15,0 0-15,0 0 0,-21 21 0,21-20 16,-22 20-16,22-21 0,0 21 15,0-20-15,-21 20 0,21-21 16,0 0-16,0 0 0,0 1 0,0-1 16,0 0-16,0-42 31,0 0-15,0-1-16,0 1 0,0 0 15,0-21-15,0 21 0,0-1 0,21-20 16,1 21-16,-22-21 0,21 20 15,0 1-15,0-21 0,0 21 0,0 21 16,1-21-16,-1-1 0,0 22 0,0 0 16,0 0-16,0 0 15,1 0-15,-1 22 0,0-1 16,-21 0-16,21 0 0,-21 21 0,0-20 16,0-1-16,0 21 0,0-21 15,0 0-15,0 1 0,0 20 0,0-21 16,0 0-16,0 0 15,-21-21-15,0 0 0,21-21 32,0 0-17,0 0-15,0-21 0,0 20 16,0 1-16,21 0 0,0-21 16,0 21-16,0-1 0,1-20 15,-1 21-15,0 0 0,21 0 0,-21 21 16,22-22-16,-22 22 0,21 0 0,-21 0 15,1 0-15,20 22 0,-21-22 16,0 21-16,-21 0 0,0 0 0,0 0 16,0 0-16,0 22 0,0-22 15,0 0-15,0 0 0,0 0 0,0 1 16,0-1-16,-21 0 0,21 0 0,-21-21 16</inkml:trace>
  <inkml:trace contextRef="#ctx0" brushRef="#br2" timeOffset="124188.08">22225 5842 0,'0'0'16,"0"-21"-16,0 0 0,0 0 0,0-1 16,0 44 15,0-1-31,0 21 15,0-21-15,0 22 0,-21-1 0,0 0 16,21 1-16,0-1 0,-22 0 16,1 1-16,21-1 0,-21 0 0,21 1 15,0-22-15,0 21 0,0 0 0,0-20 16,0 20-16,0-21 0,0 0 16,21 0-16,0-21 0,1 22 0,-1-22 15,0 0-15,0 0 0,21 0 0,-20 0 16,20-22-16,-21 22 0,21-21 15,1-21-15,-22 21 0,21 0 16,-21-22-16,1 1 0,20 0 16,-21-1-16,0 1 0,0-22 0,1 22 15,-1-21-15,0 20 0,-21-20 0,0 20 16,21 1-16,-21 0 0,0 21 16,0-22-16,0 22 0,0 0 0,0 0 15,0 42 1,0 0-1,0 0-15,0 0 16,0 1-16,0-1 0,0 0 16,0 0-16,0 0 0,0 0 0,0 1 15</inkml:trace>
  <inkml:trace contextRef="#ctx0" brushRef="#br2" timeOffset="124607.76">23199 6075 0,'0'0'0,"0"-21"31,0 0-31,-22 21 0,1 0 16,0 0-16,-21 0 0,-1 0 16,22 0-16,-21 0 0,21 21 15,-22-21-15,22 21 0,0 0 0,0 0 16,21 0-16,0 1 15,0-1-15,21 0 16,0-21-16,0 21 0,1-21 16,-1 21-16,21-21 0,-21 21 0,0-21 15,1 22-15,-1-22 0,0 21 0,0 0 16,0-21-16,-21 21 0,0 0 16,0 0-16,-21-21 15,0 22-15,-21-22 16,-1 0-16,22 0 0,-21 0 15,-1 0-15,1 0 0,0 0 0,-1 0 16,1 0-16,21 0 0,-21 0 16,20 0-16,1 0 15,42 0 1,1 0-16,-1-22 16,21 22-16,-21 0 0,0-21 0,22 21 15</inkml:trace>
  <inkml:trace contextRef="#ctx0" brushRef="#br2" timeOffset="124975.78">23304 6308 0,'22'0'16,"-1"0"-16,0 0 15,0-21-15,0 21 0,0 0 16,1 0-16,20-22 0,-21 22 15,0-21-15,0 0 0,1 0 16,-1 21-16,-21-21 0,0 0 16,0-1-16,-21 22 15,-1 0-15,1 0 16,0 0-16,0 0 0,0 0 0,0 22 16,-1-22-16,1 21 0,0 0 15,0 0-15,21 0 16,0 0-16,0 1 0,0-1 0,0 0 15,0 0-15,0 0 16,21 0-16,0-21 0,0 0 16,1 0-16,-1 22 0,0-22 0,0 0 15,0 0-15,22 0 0,-22 0 16,0 0-16,0 0 0,0 0 0,0 0 16,-21-22-16</inkml:trace>
  <inkml:trace contextRef="#ctx0" brushRef="#br2" timeOffset="125361.64">23749 6202 0,'0'0'0,"21"0"0,-21-21 16,42-43-1,-20 64-15,-1-21 0,0 21 16,0 0-16,0-21 0,0 21 16,1 0-16,-1 0 0,0 0 15,0 0-15,0 21 0,0-21 0,-21 21 16,22 0-16,-22 1 0,21-1 0,-21 0 15,0 0-15,0 0 0,0 0 16,0 1-16,0-1 0,0 0 0,-21 0 16,-1 0-16,1 0 0,0-21 31,0 0-15,21-21-1,0 0-15,0 0 0,21 0 16,0 0-16,-21-1 0,21 1 15,1-21-15,-1 21 0,0 0 16,-21-1-16,21 1 0,0 0 0,-21 0 16,21 21-16,1-21 0,-1 21 15,0 0 1,0 0-16</inkml:trace>
  <inkml:trace contextRef="#ctx0" brushRef="#br2" timeOffset="125815.52">24617 6096 0,'21'-21'16,"-42"42"-16,63-42 0,-42 0 0,21 21 0,0-21 15,-21-1-15,22 22 16,-22-21-16,-22 21 15,1 0-15,0 0 16,-21 0-16,21 0 16,-1 0-16,-20 21 0,21-21 0,0 22 15,0-1-15,-1-21 0,1 21 0,0 0 16,21 0-16,0 0 16,0 1-16,0-1 15,21 0 1,0-21-16,1 0 0,-1 21 15,0-21-15,0 0 0,0 0 0,0 0 16,1 21-16,-1-21 16,-21 21-1,-21-21 1,-1 0-16,1 0 0,0 0 16,0 22-16,0-22 0,0 0 0,-1 0 15,1 0-15,0 0 0,0 0 16,0 0-16,0 0 15,-1 0-15</inkml:trace>
  <inkml:trace contextRef="#ctx0" brushRef="#br2" timeOffset="126556.18">24617 5355 0,'190'0'31,"-147"0"-31,-1 0 16,0 0-16,1 0 0,-1-21 0,0 21 16,1-21-16,-1 21 0,-21 0 0,21 0 15,-20-21-15,20 21 0,-21 0 16,0 0-16,0 0 0,1 0 15,-1 0-15,0 0 16,-21 21 0,0 0-1,0 0-15,0 0 0,0 1 16,0-1-16,0 0 0,0 0 0,0 21 16,0-20-16,0 20 0,0 0 15,0 1-15,0-1 0,0 0 0,0 1 16,0-1-16,-21 0 0,21 22 15,-21-22-15,21 0 0,0 1 0,0-1 16,0 0-16,0 1 0,0-1 0,0 0 16,0 1-16,0-1 0,0 0 15,0 1-15,0-1 0,0 0 0,0-20 16,0 20-16,0-21 0,0 21 16,0-20-16,0-1 0,0 0 15,0 0-15,-22 0 0,1 0 0,0 1 16,0-22-16,0 0 15,-22 21-15,22-21 0,0 21 0,-21-21 16,-1 0-16,22 0 0,-21 0 0,21 21 16,-22-21-16,22 0 0,0 0 15,-21 0-15,21 0 0,-1 0 0,1 0 16,0 0-16,21 21 0,-21-21 16,0 0-16,0 0 46,-1 0-30,1-21-16,0 21 0,0-21 0,0 21 16,0 0-16,-22-21 0,22 21 0</inkml:trace>
  <inkml:trace contextRef="#ctx0" brushRef="#br1" timeOffset="136483.89">7006 8297 0,'-21'22'0,"0"-22"0,0 0 16,-1 0-16,1 0 0,21-22 47,0 1-47,0 0 16,21 21-16,1 0 0,-1-21 15,0 21-15,0-21 0,0 21 16,0 0-16,22 0 15,-22 0-15,0 0 0,0 0 0,0 0 16,1 0-16,-1 0 0,0 0 0,0 21 16,-21 0-16,0 0 0,21 0 15,-21 1-15,0 20 0,0-21 0,-21 0 16,0 22-16,0-22 0,-22 21 0,22-21 16,-21 0-16,0 1 0,-1-1 15,1 0-15,21 0 0,0 0 0,-1-21 16,1 0-16,0 0 0,21-21 31,21 0-15,0 21-16,1-21 0,-1 21 15,0-21-15,0 21 0,0 0 16,0-22-16,1 22 0,-1 0 0,0 0 16,0 0-16,0 0 0,0 0 15,1 0-15,-1 0 0,0 0 16,0 0-16,0 22 0,0-22 0,1 21 15,-22 0-15,21 0 0,-21 0 16,0 0-16,0 1 0,0 20 16,0-21-16,-21 0 0,-22 0 0,22 22 15,-21-22-15,21 0 0,-22 0 16,1 0-16,0 1 0,-1-1 0,22-21 16,-21 21-16,-1-21 0,22 0 15,0 0-15,0 0 0,0 0 16,0 0-16,-1-21 0,1 21 0,21-21 15,0-1-15,-21 22 0,21-21 0,-21 0 16,0 0-16,21 0 16,21 21 31,0 0-47,0 0 15</inkml:trace>
  <inkml:trace contextRef="#ctx0" brushRef="#br1" timeOffset="136839.69">7874 8657 0,'0'0'0,"0"-21"32,0 0-17,0 0 1,0 0 0,-21 21 15,0 0-16,21 21 1,-22-21-16,22 21 0,-21-21 16,42 0 15,1 0-31,-1 0 0,21-21 16</inkml:trace>
  <inkml:trace contextRef="#ctx0" brushRef="#br1" timeOffset="138075.87">8784 8065 0,'0'0'0,"0"-85"32,0 64-32,0 0 0,0-1 15,0 44 17,0-1-32,0 0 0,0 21 15,0 1-15,0-1 0,0 21 16,-21-20-16,21-1 0,-21 22 0,21-22 15,-21 21-15,21-20 0,0-1 0,0 0 16,-22 1-16,22-1 0,0 0 16,0-20-16,0 20 0,0-21 0,0 0 15,0 0-15,0 1 0,0-1 16,22-21-16,-1 0 31,0-21-31,-21-1 16,21 22-16,-21-21 0,21 0 0,-21-21 15,21 21-15,1-1 0,-22-20 0,21 0 16,0-1-16,0 22 0,0-21 16,0 0-16,22 20 0,-22-20 0,-21 21 15,21 0-15,0 0 0,-21-1 0,21 22 16,1 0 0,-22 22-16,0-1 15,0 21-15,0-21 0,21 0 0,-21 22 16,0-22-16,0 21 15,0-21-15,0 22 0,0-22 0,0 0 16,0 0-16,0 22 0,21-22 0,0 0 16,0 0-16,0-21 15,1 0-15,-1 0 0,0 0 16,0 0-16,0-21 0,0 21 0,1-21 16,-1 0-16,0-1 0,0 1 15,0-21-15,0 21 0,1 0 16,-1-22-16,-21 1 0,0 0 0,21-1 15,-21 1-15,21 0 0,-21-1 0,0 1 16,0 0-16,0-1 0,0 22 0,0-21 16,0 21-16,0-1 15,0 1-15,0 0 16,0 42 0,-21-21-16,21 21 0,0 22 0,0-22 15,0 191 1,-21-170-16,21 21 15,-21-20-15,21-1 0,0-21 0,0 22 16,0-1-16,0 0 0,0-21 0,0 1 16,0 20-16,0-21 0,21 0 15,0-21-15,0 21 0,0-21 0,0 0 16,1 0-16,-1 0 0,0 0 0,21 0 16,-21-21-16,1 0 15,-1 0-15,0 0 0,21 0 0,-21-1 16,1 1-16,-22 0 0,21-21 0,0 21 15,-21-22-15,0 22 0,0 0 16,21 0-16,-21 0 0,0-1 0,0 1 16,0 0-16,0 42 31,0 0-31,0 1 0,0-1 0,-21 0 16,21 0-16,0 0 0,0 0 0,0 1 15,0-1-15,0 0 0,0 0 16,0 0-16,0 0 0,0 1 15,21-22 1,0 0-16,0 0 16,1 0-16,-1-22 15,0 22-15,-21-21 0,21 0 0,0 0 16</inkml:trace>
  <inkml:trace contextRef="#ctx0" brushRef="#br1" timeOffset="138419.67">10096 8043 0,'-21'0'0,"42"0"0,-63 0 16,21 0-16,0 0 0,21 22 0,-21-1 15,21 0 1,-22-21-16,22 21 0,0 0 0,0 0 16,0 1-16,22-22 0,-1 0 15,0 0-15,0 0 16,0 0-16,0 0 0,1 0 15,-1-22-15,-21 1 0,0 0 16,0 0-16,0 0 16,0 0-16,-21-1 0,-1 1 15,1 21-15,0 0 16,0-21-16,0 21 0,0 0 0,-1 0 16,1 21-16,21 0 0,-21 1 15,21-1 1,0 0-16,0 0 0,0 0 0,21-21 15,0 21-15,-21 1 0,22-22 0,-1 0 16,0 0-16,0 0 0,21 0 16</inkml:trace>
  <inkml:trace contextRef="#ctx0" brushRef="#br1" timeOffset="138731.49">10520 7811 0,'0'0'0,"-21"0"31,21 21-31,0 0 0,-22 0 16,22 0-16,0 22 0,0-1 0,0 0 16,0 1-16,-21 20 0,21-21 0,0 1 15,-21 20-15,21-20 0,-21-1 16,21 21-16,0-20 0,0-22 0,0 21 15,-21 1-15,21-22 0,0 0 0,0 0 16,-21 0-16,21 0 16,0 1-16,0-1 15,21-42 1,-21-1 0,21 1-16,-21 0 0,0-21 15</inkml:trace>
  <inkml:trace contextRef="#ctx0" brushRef="#br1" timeOffset="139427.1">10202 8361 0,'0'0'0,"-21"0"32,42 0-17,0 0-15,1 0 0,-1 0 0,21 0 16,-21 0-16,22 0 0,-22 0 0,21-21 15,0 21-15,-20-21 0,20 21 16,0-22-16,-21 1 0,22 0 0,-22 21 16,21-42-16,-21 21 0,1-1 0,-1 1 15,0 0-15,0-21 0,0 21 16,-21-22-16,0 22 0,0-21 0,0 21 16,0-1-16,0 1 0,0 0 0,0 0 15,0 42 16,-21 0-31,21 0 16,0 22-16,0-22 0,0 21 16,-21-21-16,21 22 0,0-1 0,0 0 15,0 1-15,0-22 0,0 21 0,-21 1 16,21-1-16,-21-21 0,21 21 16,0-20-16,0-1 0,0 21 0,-22-21 15,22 0-15,0 1 0,-21-1 0,21 0 16,0 0-16,0 0 15,0-42 17,0 0-32,0 0 15,0 0-15,0-1 16,0 1-16,0 0 0,21-21 0,1 21 16,-22-1-16,21 1 0,0 0 0,0-21 15,0 21-15,0-1 0,1 1 16,20 0-16,-21 21 0,0-21 0,0 21 15,22 0-15,-22 0 0,0 0 0,0 0 16,0 0-16,1 21 0,-22 0 16,21 0-16,-21 1 0,21-1 0,-21 21 15,0-21-15,0 0 0,0 1 0,0-1 16,0 21-16,-21-21 0,0 0 16,-1 1-16,22-1 15,-21 0-15,21 0 0,-21-21 0,21 21 16,0-42 15,21 0-31,0 21 16,1-21-16,-1 0 0</inkml:trace>
  <inkml:trace contextRef="#ctx0" brushRef="#br1" timeOffset="139864.18">11578 8234 0,'0'0'16,"-21"0"-16,0 0 0,0 0 15,-1 21-15,1 0 0,0-21 0,21 21 16,-21 1-16,0-1 0,21 21 16,-21-21-16,21 0 0,-22 1 0,22 20 15,-21-21-15,21 0 0,0 0 0,0 1 16,0-1-16,0 0 0,0 0 15,0 0-15,21-21 0,1 0 0,-1 21 16,0-21-16,0 0 0,0 0 0,22 0 16,-22 0-16,0 0 0,0-21 15,21 0-15,-20 21 0,-1-21 16,0 0-16,0 0 0,0-1 0,0 1 16,-21-21-16,0 21 0,0-22 0,0 22 15,0-21-15,0 21 0,0 0 16,-21-22-16,0 22 0,0 0 0,0 21 15,-22-21-15,22 21 0,0 0 0,-21 0 16,21 0-16,-1 0 0,-20 21 16,21-21-16,0 21 0,0 0 0,-1 0 15,22 1-15,0-1 0,0 0 0,0 0 16,0 0-16,0 0 0,0 1 16,22-22-16,-1 21 0,0-21 15,0 0-15,21 21 0</inkml:trace>
  <inkml:trace contextRef="#ctx0" brushRef="#br1" timeOffset="140665.72">12086 8213 0,'-63'0'31,"41"21"-16,22 0-15,0 0 0,0 22 16,-21-22-16,21 0 0,-21 21 16,21-21-16,0 1 0,0 20 0,0-21 15,0 0-15,0 0 0,0 1 0,0-1 16,0 0-16,0 0 16,21-21-16,0 0 0,1 0 15,-1 0-15,0 0 0,0 0 0,0 0 16,0 0-16,1-21 0,-1 0 15,0 0-15,0-1 0,0 1 16,0 0-16,1 0 0,-1 0 0,0-22 16,-21 22-16,0 0 0,21-21 0,-21 21 15,0-1-15,21 22 0,-21-21 16,-21 21 0,21 21-1,-21 1-15,21-1 0,0 0 16,-21 21-16,21-21 0,-21 1 0,21-1 15,0 0-15,0 0 0,0 0 0,0 0 16,0 1-16,0-1 0,0 0 16,21-21-16,0 21 0,0-21 15,0 0-15,0 0 0,22 0 0,-22 0 16,0 0-16,0 0 0,22-21 16,-22 0-16,0 21 0,0-21 15,21-1-15,-20 1 0,-1-21 0,21 21 16,-21-22-16,0 1 0,1 0 0,-1-22 15,0 22-15,-21-22 0,0 1 16,21 21-16,-21-1 0,0-20 0,0 20 16,0 22-16,0-21 0,0 21 0,0 0 15,0-1-15,0 1 0,-21 21 16,0 0 0,21 21-16,0 1 15,0-1-15,0 0 0,0 21 0,-21-21 16,21 22-16,0 20 0,0-20 0,0-1 15,0 0-15,0 1 16,0 20-16,0-21 0,0-20 0,0 20 16,0 0-16,0-21 0,0 1 0,21 20 15,-21-21-15,21 0 0,0 0 16,0-21-16,0 0 0,1 22 16,-1-22-16,0 0 0,0 0 15,0 0-15,0 0 0,1-22 0,20 1 16,-21 21-16,0-21 0,0 0 15,1 0-15,-1 0 0,0-1 0,0 1 16,-21 0-16,0 0 0</inkml:trace>
  <inkml:trace contextRef="#ctx0" brushRef="#br1" timeOffset="140892.59">12700 8149 0,'0'0'0,"21"0"32,0 0-32,0 0 0,1 0 0,-1 0 15,0 0-15,21 0 0,-21 0 16,22 0-16,-22 0 0,21 0 0,-21 0 16,22 0-16,-22-21 0,0 21 15,0 0-15,0 0 0,-21-21 16,22 21-16,-22-21 15</inkml:trace>
  <inkml:trace contextRef="#ctx0" brushRef="#br1" timeOffset="141411.29">14330 7641 0,'0'0'0,"0"-21"0,0 0 16,0 0-16,21 0 16,-21 42-1,0 0-15,0 0 16,0 0-16,0 22 0,0-22 0,0 42 15,0-20-15,-21 20 0,21 1 16,-21-1-16,21 1 0,-22-22 0,22 21 16,-21 1-16,0-1 0,21-20 0,0-1 15,0 22-15,-21-43 0,21 21 16,0-21-16,0 22 0,0-22 16,0 0-16,0 0 0,0 0 15,21-42 16,-21 0-31,0 0 0,0 0 16,21-22-16,-21 22 0</inkml:trace>
  <inkml:trace contextRef="#ctx0" brushRef="#br1" timeOffset="141748.1">14182 7853 0,'0'-42'0,"0"84"0,-22-106 0,22 43 16,0 0-16,0 0 0,0 0 15,0-43-15,0 43 0,0 0 16,22 0-16,-1 0 0,0-1 16,21-20-16,1 21 0,-22 21 0,21-21 15,0 0-15,1 21 0,-1 0 0,0 0 16,1 0-16,-22 0 0,21 21 16,-21 0-16,1 21 0,-1-21 0,0 22 15,-21-1-15,0 0 0,0 1 16,0-1-16,-21 0 0,-22 1 0,22-1 15,-21 0-15,0 1 0,-22-22 0,22 21 16,-1-21-16,1 22 0,-21-22 16,20 0-16,22 0 0,-21-21 15,21 21-15,-1-21 0,1 0 0,42 0 32,22 0-32,-22 0 15,21 0-15,1-21 0,-22 21 0,21 0 16</inkml:trace>
  <inkml:trace contextRef="#ctx0" brushRef="#br1" timeOffset="144635.74">14944 8276 0,'0'0'0,"21"0"16,0 0-16,-21-21 0,21 0 0,0 21 15,-21-21-15,21 0 0,1-1 0,-22 1 16,0 0-16,0 0 0,0 0 16,0 0-16,0-1 0,0 1 0,0 0 15,0 0-15,0 0 0,-43 0 0,22 21 16,0 0-16,0 0 0,0 0 16,-22 0-16,22 21 0,0 0 0,0 0 15,-22 0-15,22 22 0,0-22 0,0 21 16,0-21-16,0 22 15,-1-22-15,22 21 0,0-21 0,-21 22 16,21-22-16,0 0 0,0 0 0,0 0 16,0 0-16,0 1 0,21-1 15,1-21-15,-1 0 0,0 0 16,0 0-16,0 0 0,0 0 0,1 0 16,20-21-16,-21 21 0,0-22 15,0 1-15,1 0 0,-1 0 0,-21-21 16,21 20-16,0 1 0,0-21 0,-21 21 15,0-22-15,21 22 16,1-21-16,-22 21 0,0 0 0,0-1 0,0 1 16,21 21-16,-21 21 31,0 1-15,0-1-16,0 0 0,0 0 0,0 0 15,0 0-15,0 22 0,0-22 16,0 21-16,-21-21 0,21 1 0,0-1 15,0 0-15,0 21 0,0-21 0,0 1 16,0-1-16,21-21 16,0 21-16,0-21 0,0 0 15,0 0-15,22 0 0,-22 0 0,21 0 16,1-21-16,-22 0 0,21 21 16,0-22-16,-20-20 0,20 21 15,-21 0-15,0-22 0,0 22 0,1-21 16,-1 21-16,-21-22 0,21 22 0,-21 0 15,0 0-15,0 0 0,-21 21 16,0 0-16,-1 0 16,1 21-1,21 0-15,0 0 16,0 0-16,0 22 0,0-22 0,0 0 16,0 0-16,0 0 0,0 1 15,0-1-15,0 21 0,0-21 0,0 0 16,21 1-16,-21-1 0,22 0 15,-1 0-15,0-21 16,-21 21-16,21-21 0,0 0 16,22 0-16,-22 0 0,0 0 0,21 0 15,1 0-15,-22 0 0,21-21 0,0 0 16,1 21-16,-22-21 0,21 0 16,1-1-16,-22 1 0,21 0 0,-21-21 15,0 21-15,1-22 0,-1 1 0,-21 21 16,0-22-16,0 1 0,0 21 15,0-21-15,0 20 0,0 1 0,-21 0 16,-1 0-16,1 0 0,-21 21 0,21 0 16,0 0-16,-22 0 0,22 21 15,0 0-15,-21 21 0,20-20 16,1-1-16,-21 21 0,21 0 0,0-20 16,-1 20-16,22-21 0,0 21 15,-21-20-15,21 20 0,0-21 0,0 0 16,0 0-16,0 1 0,0-1 0,21 0 15,1-21-15,-1 0 0,0 0 16,0 0-16,21 0 0,-20 0 0,-1 0 16,21 0-16,-21 0 0,0-21 0,1 0 15,20-1-15,-21 1 0,0 0 16,0 0-16,1 0 0,-1-22 16,-21 22-16,0 0 0,21-21 0,-21 21 0,0-1 15,0 1-15,-21 21 31,21 21-31,-21 1 16,-1-1-16,22 0 0,-21 0 0,21 0 16,0 0-16,0 1 0,0-1 15,0 0-15,0 0 0,0 0 0,0 0 16,0 1-16,21-22 0,1 0 16,-1 21-16,21-21 0,-21 0 15,0 0-15,22 0 0,-22 0 0,21 0 16,-21 0-16,1-21 0,20-1 0,-21 22 15,0-21-15,0 0 16,1 0-16,-1-21 0,0 20 0,0 1 16,0-21-16,-21 21 0,0-22 0,0 22 15,0 0-15,0 0 0,0 42 32,0 0-17,-21 0-15,0 1 0,21 20 16,-21-21-16,21 0 0,0 22 0,-21-22 15,21 0-15,-22 0 0,22 21 0,0-20 16,0-1-16,0 0 16,0 0-16,0 0 15,0-42 17,0 0-32,22 21 0,-1-21 15,-21 0-15,21-1 0,0-20 0,-21 21 16,21 0-16,0-22 0,-21 22 0,22 0 15,-1-21-15,0 21 0,0-1 16,-21 1-16,21 21 0,0-21 0,1 0 16,-1 21-16,0 0 0,0 0 15,0 21-15,-21 0 16,0 0-16,0 1 0,0-1 16,0 0-16,21 0 0,-21 21 0,0-20 15,0-1-15,0 0 0,22 0 16,-22 0-16,0 0 0,0 1 15,21-1-15,-21 0 16,21-21-16,-21-21 31,0 0-31,21-1 0,-21 1 16,21 0-16,-21-21 0,21 21 16,1-1-16,-1-20 0,0 21 15,0-21-15,0 20 0,0-20 0,22 21 16,-22 0-16,21 0 0,-21-1 0,1 22 15,20 0-15,-21-21 0,0 21 16,0 0-16,1 0 0,-1 21 0,-21 1 16,0-1-16,0 0 0,0 0 0,0 21 15,0-20-15,0-1 0,0 21 16,0-21-16,0 0 0,0 1 0,0-1 16,0 0-16,0 0 0,0 0 0,0 0 15,21-21-15,0 22 0,0-22 16,0 0-16,1 0 0,-1 0 0,21 0 15,0 0-15,-20 0 0,20 0 0,0 0 16,-21 0-16,22-22 0,-22 22 16,21-21-16,-21 0 0,1 0 15,-1 0-15,0-22 0,0 22 0,-21 0 16,21-21-16,-21 21 0,0-1 16,0-20-16,0 21 0,0 0 0,-21 21 15,0-21-15,0 21 0,0 0 16,-1 0-16,1 21 0,21 0 15,-21-21-15,21 21 0,-21 21 0,21-20 16,-21-1-16,21 0 0,0 21 0,0-21 16,0 1-16,0-1 0,0 21 15,0-21-15,0 0 0,0 1 16,21-1-16,0-21 0,0 0 0,0 21 16,1-21-16,-1 0 0,0 0 15,21 0-15,-21 0 0,22 0 16,-22-21-16,21 0 0,-21 21 0,22-22 15,-22-20-15,21 21 0,-21-21 0,22 20 16,-22-41-16,21 21 0,-21-1 16,1-20-16,-1-1 0,0 22 15,0-22-15,0 22 0,-21-21 0,0 20 16,0 1-16,0 21 0,0-22 0,0 22 16,0 0-16,0 0 0,-21 21 15,0 0 1,0 0-16,21 21 15,-21 0-15,21 0 0,0 22 0,0-22 16,-22 21-16,22 1 0,-21-1 0,21 0 16,0 22-16,0-22 0,0 0 15,0 22-15,0-22 0,0 1 0,0-1 16,0-21-16,0 21 0,0-20 0,21 20 16,1-21-16,-1 0 0,0 0 15,0 1-15,0-22 0,22 21 0,-22-21 16,21 0-16,-21 0 0,22 0 0,-22 0 15,21 0-15,-21 0 0,22 0 16,-22 0-16,0 0 0,21-21 0,-21-1 16,1 22-16,-1-21 0,0 0 15,-21 0-15,0 0 0,21 0 16,-21-1-16,0-20 0,21 21 0,-21 0 16,0 0-16,0-1 0,0 1 0,-21 21 31,0 0-31,21 21 0,0 1 15,-21-1-15,21 0 0,-21 0 0,21 0 16,0 22-16,0-22 0,0 0 16,0 0-16,0 0 0,0 0 0,0 1 15,0-1-15,0 0 0,0 0 16,21-21-16,0 0 0,0 0 16,0 0-16,0 0 15,1 0-15,-1 0 0,0 0 0,0-21 16,21 21-16,-20-21 0,-1 0 0,0-1 15,21 1-15,-21 0 0,1-21 16,-1 21-16,0-1 0,0-20 0,0 21 16,22-21-16,-22 20 15,-21 1-15,21 21 0,-21 21 16,0 1 0,0-1-16,0 21 15,0-21-15,-21 0 0,21 1 0,-21-1 16,21 0-16,0 0 0,0 0 0,0 0 15,0 1-15,0-1 0,21-21 16,0 21-16,0-21 0,0 0 0,0 0 16,1 0-16,-1 0 0,0 0 15,0 0-15,21 0 0,-20-21 0,-1 21 16,0-21-16,0-1 0,0 1 0,0 0 16,1 0-16,-1 0 15,-21-43-15,21 43 0,-21 0 16,0 0-16,0 0 0,0-22 0,0 22 0</inkml:trace>
  <inkml:trace contextRef="#ctx0" brushRef="#br1" timeOffset="145003.57">18415 7938 0,'-21'0'0,"42"0"0,-63 0 15,20 0-15,44 0 16,-1 0 0,21-22-16,0 22 0,1 0 0,20-21 15,-20 21-15,20-21 0,1 21 16,-1 0-16,1-21 0,-22 21 15,21 0-15,1 0 0,-22-21 0,1 21 16,-1 0-16,0 0 0,1 0 0,-22 0 16,0 0-16,0 0 0,-42 0 47,0 21-47,0-21 15,-1 21 1,1-21-16,0 0 0</inkml:trace>
  <inkml:trace contextRef="#ctx0" brushRef="#br1" timeOffset="154263.22">6816 10266 0,'0'-21'16,"0"0"-1,0-1-15,0 1 16,0 0-16,0 0 15,0 0-15,0 0 16,0-1-16,0 1 0,0 0 16,0 0-16,0 0 15,0 42 17,0 0-17,0 0-15,0 0 0,0 22 0,0-1 16,0 0-16,0 1 0,0-1 15,-22 0-15,1 1 0,0-1 0,21 22 16,-21-22-16,0-21 0,0 21 0,21 1 16,0-22-16,-22 0 0,22 0 15,-21 0-15,21 1 16,0-44 0,0 1-1,0 0-15,0 0 16,21 0-16,1 21 0,-22-21 15,21 21-15,0 0 0,0-22 16,0 22-16,-21-21 0,21 21 0,1 0 16,20 0-16,-21 0 0,0 0 0,0 0 15,1 0-15,-1-21 0,0 21 16,0 0-16,0 0 0,0 0 0,1 0 16,-1-21-16,0 21 0,0-21 0,0 0 15,0-1-15,1 1 16,-1 0-16,-21 0 15,0 0-15,0 0 0,0-1 0,0 1 16,0 0-16,0 0 0,0 0 16,0 0-16,0-1 0,0 1 15,-21 21 1,-1 0 0,22 21-16,-21 1 0,21 20 15,0-21-15,0 21 0,0 1 0,-21-1 16,21 0-16,-21 1 0,21-1 15,0 0-15,0 1 0,-21-1 0,21 0 16,-21-20-16,21 20 0,0-21 0,0 0 16,-22 0-16,22 1 15,0-1-15,0 0 16,22-21 0,-1 0-1,0 0-15,-21-21 0,0 0 16,21 21-16,0-22 0,-21 1 0,21 0 15</inkml:trace>
  <inkml:trace contextRef="#ctx0" brushRef="#br1" timeOffset="154559.57">7789 10520 0,'0'0'15,"0"-21"17,-21 21 15,0 0-32,21 21-15,-21-21 16,21 21-16,0 0 15,0 0-15,21-21 32,0 0-17</inkml:trace>
  <inkml:trace contextRef="#ctx0" brushRef="#br1" timeOffset="155079.66">9144 9885 0,'0'-21'0,"0"42"0,0-63 0,0 20 15,0 1 1,0 0-16,0 0 0,0 0 15,0 42 1,0 0 0,0 0-16,0 0 0,-21 22 0,21-1 15,0 0-15,0 1 0,-21-1 16,21 0-16,-22 22 0,22-22 0,-21 22 16,0-22-16,21 22 0,-21-22 0,0 0 15,21 1-15,0-1 16,-21 0-16,21-21 0,-22 22 0,22-22 15,0 0-15,0 0 0,0-42 47,0 0-47,0 0 0,0 0 0,0-1 16,0-20-16</inkml:trace>
  <inkml:trace contextRef="#ctx0" brushRef="#br1" timeOffset="155709.81">8699 10118 0,'-21'-21'16,"42"42"-16,-42-64 0,0 43 0,21-21 0,-21 21 15,21-21-15,0 0 0,0 0 16,0 0-16,0-1 0,0 1 0,21 0 16,0 0-16,0 0 0,22 0 0,-22-1 15,21-20-15,1 21 0,-1 21 16,-21-21-16,21 0 0,1-1 0,-1 22 15,-21 0-15,22 0 0,-22 0 16,21 0-16,-21 0 0,0 0 0,1 22 16,-1 20-16,0-21 0,0 21 0,0 1 15,0-22-15,-21 21 0,0 1 16,22-1-16,-22 0 0,0 1 0,21-1 16,-21-21-16,0 21 0,0-20 15,0-1-15,0 21 0,0-21 16,0 0-16,0 1 0,0-44 47,0 1-47,0 0 0,0 0 15,0 0-15,0 0 0,0-22 0,0 22 16,0-21-16,0-1 0,0 1 16,0 0-16,0-1 0,21 1 0,0 0 15,0-1-15,0 1 0,22 0 0,-22-1 16,21 1-16,22 21 0,-22 0 15,0 0-15,22-1 0,-22 22 16,1 0-16,-1 0 0,0 0 0,1 22 16,-1 20-16,0-21 0,-21 21 15,1 1-15,-1 20 0,-21-20 0,0 20 16,0-21-16,0 22 0,0-22 16,-21 22-16,-1-22 0,1 22 0,-21-22 15,21 0-15,0 1 0,-1-1 0,1-21 16,0 21-16,0-20 0,0-1 0,21 0 15,-21-21-15,21 21 0,0-42 32,21 21-32,0-21 0,0 0 15,0-1-15,0 1 16,1-21-16,-1 21 0</inkml:trace>
  <inkml:trace contextRef="#ctx0" brushRef="#br1" timeOffset="156095.1">10308 10245 0,'0'0'0,"21"0"16,0 0-16,1 0 15,-1 0-15,0-21 16,0-1-16,0 22 0,0-21 0,1 0 15,-1 21-15,0-21 0,0 0 16,0 0-16,0-1 0,-21 1 16,0 0-16,0 0 0,0 0 15,-21 21-15,0 0 16,0 0-16,0 0 0,0 0 0,-22 0 16,22 0-16,0 21 0,0 0 0,0 0 15,-1 0-15,1 1 0,0-1 16,0 21-16,21-21 0,-21 0 15,21 22-15,0-22 0,0 21 0,0-21 0,0 1 16,0-1-16,21 0 16,0 0-16,0 0 0,22-21 0,-22 0 15,0 0-15,0 0 0,0 0 0,22 0 16,-22 0-16,21 0 0,-21-21 16,22 0-16</inkml:trace>
  <inkml:trace contextRef="#ctx0" brushRef="#br1" timeOffset="156379.94">11366 9525 0,'0'0'0,"0"-21"16,-21 0-16,21 0 0,0-1 16,-21 22-16,0-21 0,0 21 15,21 21-15,-21 1 0,21-1 16,-22 21-16,22 0 0,0 22 15,-21-1-15,21 1 0,0-1 0,-21 1 16,0-1-16,0 1 0,0-1 0,-1 1 16,1-1-16,0-20 0,0 20 15,0-20-15,21-22 0,0 21 0,0-21 16,0 0-16,0 1 0,0-1 0,21-21 31,0-21-31,0 21 0,22-22 16,-22 1-16,0-21 0</inkml:trace>
  <inkml:trace contextRef="#ctx0" brushRef="#br1" timeOffset="156887.65">11705 9483 0,'0'0'15,"-42"21"1,42 0-16,0 0 0,0 0 15,0 22-15,-21-1 0,21 0 16,0 22-16,0-22 0,0 1 0,-22 20 16,22-21-16,0 1 0,-21-1 0,21 0 15,0 1-15,-21-1 0,21-21 16,-21 22-16,21-22 0,-21 21 0,21-21 16,0 0-16,0 1 0,0-1 15,0-42 16,0-1-31,0 1 0,0 0 16,0 0-16,21 0 0,0 0 16,0-22-16,-21 22 0,21-21 0,1-1 15,-1 22-15,0-21 0,0 0 16,21 20-16,-20 1 0,-1 0 16,21 0-16,-21 0 0,0 21 0,22 0 15,-22 0-15,0 21 0,0 0 0,0 0 16,1 0-16,-1 1 0,-21 20 15,0-21-15,21 21 0,-21 1 0,0-22 16,0 21-16,0-21 0,0 22 0,0-22 16,0 0-16,0 0 0,0 22 0,0-22 15,-21-21-15,21 21 0,0 0 16,-21-21 0,21-21-1,0 0 1,0 0-16,0-1 0,-22 1 0,22 0 15</inkml:trace>
  <inkml:trace contextRef="#ctx0" brushRef="#br1" timeOffset="157095.94">11282 9991 0,'-43'21'16,"86"-42"-16,-64 42 15,42-21-15,21 0 16,-21 0-16,22 0 0,-22 0 0,21 0 16,0 0-16,1 0 0,-1 0 15,0-21-15,-20 21 0,20 0 0,-21 0 16,21 0-16,-20 0 0,-1 0 0,0-21 16,0 21-16</inkml:trace>
  <inkml:trace contextRef="#ctx0" brushRef="#br1" timeOffset="157527.69">12594 9970 0,'-106'0'31,"106"21"-31,-21 0 15,0 0-15,0 0 0,0 0 0,21 1 16,-22 20-16,1-21 0,21 0 0,-21 0 16,21 22-16,0-22 0,0 0 15,0 0-15,0 0 0,21 1 0,0-1 16,1-21-16,-1 21 0,0-21 0,0 0 16,21 0-16,-20 0 0,-1 0 0,21 0 15,-21-21-15,0 21 16,22-21-16,-22-1 0,0 1 0,21 0 15,-20 0-15,-1 0 0,-21 0 0,0-22 16,0 22-16,0 0 0,0-21 16,0 20-16,0 1 0,-21-21 0,-1 21 15,1 21-15,-21-21 0,21 21 0,0 0 16,-22 0-16,22 0 0,0 0 16,0 0-16,0 0 0,-1 0 0,1 21 15,21 0-15,-21-21 0,21 21 16,0 0-16,21-21 0,0 21 15,1-21-15,-1 0 0</inkml:trace>
  <inkml:trace contextRef="#ctx0" brushRef="#br1" timeOffset="158051.39">13547 9948 0,'-22'-21'15,"44"42"-15,-65-42 0,22 0 0,0 0 0,0 0 16,0 0-16,-1 21 0,-20 0 0,21 0 16,0 0-16,-43 0 15,22 0-15,21 21 0,-22 0 16,22 0-16,0 21 0,-21-20 0,21 20 16,-1 0-16,1-21 0,0 22 0,21-1 15,0-21-15,0 22 0,0-22 16,0 21-16,0-21 0,0 0 0,21 1 15,22-1-15,-22 0 0,0 0 0,21-21 16,1 0-16,-1 0 0,-21 0 16,21 0-16,1-21 0,-1 21 0,0-21 15,1 0-15,-22-1 0,0-20 0,21 21 16,-20-21-16,-1-1 0,21 1 16,-21 0-16,0-22 0,1 1 0,-1-1 15,-21 1-15,21-22 0,-21 21 16,21 1-16,-21-22 0,0 43 0,0-22 15,0 1-15,0 21 0,0 20 16,0 1-16,0 0 0,0 0 0,-21 21 16,0 21-16,0 0 0,-1 22 15,22-1-15,-21 0 0,0 22 16,0-1-16,21 1 0,0-1 0,-21 22 16,21-22-16,0 1 0,0-1 0,0-20 15,42-1-15,-42 0 0,0 1 0,0-1 16,0 0-16,0-20 0,21 20 15,0-21-15,1 0 0,-1 0 16,0-21-16,21 0 0,-21 0 0,1 0 16,-1 0-16,21 0 0</inkml:trace>
  <inkml:trace contextRef="#ctx0" brushRef="#br1" timeOffset="162346.29">15600 9589 0,'-21'-22'0,"42"44"0,-64-44 0,43 1 16,0 0-16,0 0 0,0 0 0,0 0 16,0-1-16,0 1 0,0-21 15,0 21-15,22 0 0,-22-1 0,0 1 16,0 0-16,0 0 0,0 0 0,0 0 15,-22 21 1,1 0-16,0 0 0,0 21 16,0 0-16,0 0 0,-1 0 0,1 22 15,-21-22-15,21 42 0,0-20 16,-1 20-16,-20 1 0,21-1 0,0 1 16,0 20-16,-1-41 0,1 20 15,21 1-15,0-22 0,0 21 16,0-20-16,0-22 0,0 21 0,0-21 15,0 22-15,21-22 0,1 0 16,20-21-16,0 0 0,-21 0 0,22 0 16,-1 0-16,22 0 0,-22 0 0,0-21 15,1 0-15,-1 0 0,0-1 16,1 1-16,-1-21 0,0 0 0,-21-1 16,22 1-16,-22 0 0,0-22 0,-21 1 15,0-1-15,0 1 0,0-1 16,0 22-16,0-22 0,-21 1 0,0 20 15,0-20-15,-1 21 0,-20-1 0,21 22 16,-21-21-16,20 21 16,-20 21-16,0 0 0,-1 0 0,1 0 15,0 0-15,-1 21 0,1 0 16,21 21-16,-21 1 0,-1 20 0,22-21 16,0 43-16,-21-21 0,42 20 0,-22 1 15,22-22-15,0 1 0,0 21 16,0-43-16,0 21 0,0-20 0,22-1 15,-1-21-15,21 22 0,-21-22 0,22 0 16,-1-21-16,0 0 0,22 0 16,-22 0-16,0 0 0,22 0 0,-22-21 15,22 21-15,-22-21 0,22-1 0,-22-20 16,0 21-16,22 0 0,-22-22 16,0 22-16,-20-21 0,20 0 15,-21 20-15,0-20 0,0 21 0,-21 0 16,0 0-16,22 21 0,-22-22 15,0 44 1,0-1-16,0 0 16,0 21-16,0-21 0,-22 1 15,22 20-15,-21-21 0,21 0 0,0 22 16,-21-22-16,21 0 0,0 0 0,0 0 16,0 0-16,0 1 0,0-1 15,21-21-15,0 21 0,22-21 16,-22 0-16,0 0 0,21 0 0,1-21 15,-22 21-15,21-21 16,-21-1-16,22 1 0,-22 0 0,21 0 16,-21 0-16,1-22 0,-1 22 0,0-21 15,0 21-15,0-22 0,0 22 16,-21 0-16,0 0 0,22 0 0,-22 0 16,0-1-16,21 22 0,-21-21 15,0 42 1,0 1-16,0-1 15,-21 0-15,21 0 0,-22 0 16,22 0-16,-21 1 0,21 20 16,0-21-16,0 0 0,0 0 0,0 1 0,0-1 15,0 0-15,0 0 0,0 0 16,0 0-16,21-21 16,-21 22-16,22-22 0,-1 0 0,0 0 15,0 0-15,0 0 0,0 0 0,22 0 16,-22-22-16,0 1 0,0 21 0,0-21 15,22 0-15,-22 0 0,0 0 16,0-1-16,0 1 0,-21 0 16,22-21-16,-22 21 0,21-22 0,-21 22 15,21 0-15,-21 0 0,0 0 0,0-1 16,-21 22 0,0 22-1,21-1-15,-22 0 0,1 0 16,0 0-16,21 0 0,0 22 0,-21-22 15,21 21-15,-21-21 0,21 1 16,0-1-16,0 0 0,0 0 0,0 0 16,0 0-16,0 1 0,21-1 0,0-21 15,0 21-15,22-21 0,-22 0 0,0 0 16,21 0-16,-21 0 0,22 0 16,-1 0-16,0-21 0,-20 21 0,20-21 15,0-1-15,-21 22 0,22-21 0,-22-21 16,0 21-16,0 0 15,0-1-15,1-20 0,-1 21 0,-21 0 16,0 0-16,0-1 0,21 1 0,-21 0 16,0 42-1,0 0 1,0 1-16,0-1 0,0 0 0,0 0 16,0 0-16,0 0 0,0 1 15,0-1-15,21 0 0,-21 0 0,21 0 16,-21 0-16,0 1 0,21-22 0,1 21 15,-1-21-15,0 0 0,0 0 0,0 0 16,22 0-16,-22 0 0,0 0 16,0 0-16,21 0 0,-20 0 15,-1-21-15,21-1 0,-21 1 0,0 0 16,1 0-16,-1-21 0,0 20 16,0-20-16,0-21 0,0 20 0,1-20 15,-22-1-15,0 1 0,21-1 0,-21 1 16,0-1-16,0 22 0,0-22 15,0 22-15,0 21 0,0-21 0,0 20 16,0 1-16,-21 21 0,-1 0 16,1 0-16,0 0 0,0 21 15,0 1-15,21 20 0,0-21 16,-21 21-16,21 22 0,-22-22 16,22 22-16,0-22 0,0 22 15,0-22-15,0 21 0,0-20 0,0-1 16,0 0-16,0 1 0,0-1 0,0 0 15,0-20-15,22-1 0,-1 0 16,0 0-16,0 0 0,0 0 0,0 1 16,1-22-16,20 0 0,-21 0 0,0 0 15,22 0-15,-1 0 0,-21 0 16,21-22-16,-20 1 0,20 0 0,-21 0 16,21 0-16,-20 0 0,-1-1 15,0 1-15,0 0 0,-21 0 16,0 0-16,21 0 0,-21-1 0,0 1 15,-21 21 17,0 21-32,21 1 0,-21-1 0,0 0 15,-1 0-15,22 0 0,0 0 0,-21 1 16,21-1-16,0 0 0,0 0 16,0 0-16,0 0 0,0 1 15,21-1-15,1 0 0,-1-21 16,0 0-16,0 0 0,21 0 0,-20 0 15,20 0-15,0 0 0,-21 0 16,22 0-16,-1-21 0,-21 21 16,22-21-16,-22-1 0,21 1 0,-21 0 15,0 0-15,1 0 0,-1-22 16,-21 22-16,21-21 0,-21 0 0,0 20 16,0-20-16,0 0 0,-21 21 0,0-22 15,-1 22-15,-20 0 0,21 0 16,0 0-16,-22 21 0,22 0 0,-21 0 15,21 0-15,-22 0 0,22 0 0,0 21 16,-21 0-16,21 0 0,-1 21 16,22-20-16,0 20 0,-21-21 0,21 21 15,0-20-15,0 20 0,0-21 0,0 21 16,21-20-16,1-1 0,-1 0 16,0 0-16,0 0 0,21 0 15,1-21-15,-1 22 0,0-22 0,1 0 16,20 0-16,1 0 0,-1 0 0,1 0 15,20 0-15,-20 0 0,-1 0 16,1-22-16,-1 1 0,-20 21 0,-1-21 16,0-21-16,-20 21 0,-1-1 0,0-20 15,0 21-15,-21-21 0,0-1 16,0 22-16,0-21 0,0-1 0,-21 22 16,0 0-16,0 0 0,-1 0 15,1 0-15,0 21 0,-21 0 0,21 0 16,-1 0-16,-20 21 0,21-21 15,0 42-15,-22-21 0,22 0 0,0 1 16,0 20-16,0-21 0,0 21 16,21-20-16,0 20 0,0-21 0,0 0 15,0 0-15,0 1 0,42-1 0,-21 0 16,0 0-16,0-21 0,1 0 16,20 0-16,-21 0 0,0 0 0,22 0 15,-22 0-15,0 0 0,0 0 0,0-21 16,0 21-16,1-21 0,-1 0 15,0-1-15,0-20 0,-21 21 0,0 0 16,0-22-16,21 22 0,-21 0 16,0 0-16,0 0 0,0 0 0,0-1 15,0 44 17,0-1-32,-21 0 0,21 0 15,0 0-15,0 0 0,0 1 16,0-1-16,0 0 0,0 0 0,0 0 15,0 0-15,0 1 16,0-44 78,0 1-63,0 42 63,21-21-79,0 22-15,1-22 16,-22 21 0,21-21-16,0 0 15,0 0-15,0 21 0,0-21 16,1 0-16,-1 0 0,0 0 16,21 0-16,-21 0 0,22 0 0,-1 0 15,-21 0-15,22 0 0,-1 0 0,0-21 16,1 21-16,-22 0 0,21-21 0,-21-1 15,0 22-15,1-21 0,-1 0 16,-21 0-16,0 0 0,0 0 16,0-1-16,0 1 0,0 0 0,-21 0 15,-1 0-15,1 21 16,0 0-16,0-21 0,0 21 0,0 0 16,-1 0-16,1 0 0,0 0 0,0 21 15,0-21-15,0 21 0,-1 0 16,22 0-16,-21 0 0,21 1 0,-21-1 15,21 0-15,0 0 0,0 0 0,0 0 16,0 1-16,0-1 16,21-21-16,0 0 0,1 0 15,-1 0-15,0 0 0,0 0 0,0 0 16,22 0-16,-22 0 0,0 0 16,0 0-16,0-21 0,-21-1 0,21 1 15,1 0-15,-1 0 0,-21 0 16,0-22-16,21 22 0,0-21 0,-21 0 15,21-22-15,0 22 0,1-1 16,-22-20-16,21 21 0,0-64 16,0 63-16,-21 1 0,21 0 15,-21-1-15,0 22 0,0-21 0,0 21 16,0 0-16,-21 21 16,0 21-16,0 0 15,0 0-15,-1 0 0,1 0 16,0 22-16,0-1 0,0 0 0,-22 64 15,22-42-15,21 42 16,-21-64-16,21 21 16,0-20-16,0-1 0,0-21 0,0 22 0,0-1 15,0-21-15,0 0 0,21 0 16,0 1-16,1-1 0,-1 0 0,0-21 16,0 0-16,21 0 0,-20 0 0,-1 0 15,21 0-15,-21 0 0,22 0 16,-22 0-16,0-21 0,21 21 0,-21-21 15,1-1-15,20 1 0,-21 0 0,0 0 16,22-21-16,-22 20 16,-21 1-16,21 0 0,-21 42 31,0 0-15,-21 1-16,21-1 0,-21 0 15,21 0-15,0 0 0,0 0 0,0 1 16,0-1-16,0 0 0,0 0 15,21-21-15,0 0 16,0 0-16,0 21 0,22-21 16,-22 0-16,0 0 0,21 0 0,-21 0 15,22-21-15,-1 21 0,-21-21 16,22 0-16,-22 21 0,0-21 16,42-22-16,-41 22 0,-22 0 15,0 0-15,21 0 0,-21-1 16,-21 22-1,-1 0 1,1 22-16,21-1 0,-21 0 0,0 0 16,0 0-16,21 0 0,-21-21 15,21 22-15,-22-1 0,22 0 16,0 0-16,0 0 16,22-21 15,-1 0-31,-21-21 0,21 0 0,0 21 15,0-21-15,-21 0 0,21-1 16,1 1-16,-1 0 0,0 0 16,0 0-16,21 0 0,-20-1 0,20-20 15,-21 42-15,0-21 16,0 21-16,-21 21 16,0 0-16,0 0 15,0 1-15,0-1 0,0 0 0,0 0 16,0 0-16,0 0 0,22-21 15,-22 22-15,21-1 0,0 0 0,0-21 16,0 21-16,22-21 0,-22 21 16,85 0-16,-64-21 0,0 0 15,1 22-15,20-22 0,-21 0 16,1 0-16,-1 0 0,0 0 0,1-22 16,-1 1-16,0 0 0,-20 0 0,20-21 15,-21 20-15,-21-41 16,0 21-16,0 20 0,0-20 0,0 21 15,0 0-15,-21 0 0,-21-1 0,20 22 16,-20 0-16,21 0 0,-21 0 16,-1 22-16,1-1 0,21 0 0,-22 0 15,22 0-15,0 0 0,0 1 16,0 20-16,-22-21 16</inkml:trace>
  <inkml:trace contextRef="#ctx0" brushRef="#br1" timeOffset="162723.07">22267 10160 0,'64'0'16,"84"-21"-1,-360 42-15,445-63 16,-212 42-16,0-21 0,1 21 0,-1-22 16,0 1-16,0 21 0,-21-21 15,21 21-15,-21-21 0,0 42 32,0 0-32,-21-21 0,0 21 15,21 1-15,-21-1 0,0 21 16,21-21-16,0 22 0,-22-22 15,22 21-15,-21 0 0,21 1 0,0-1 16,0 22-16,-21-22 0,21 21 0,0-20 16,0-1-16,0 22 0,0-22 15,-21 0-15,21 1 0,-21 20 0,0-21 16,21 1-16,0-1 0,-22 0 0,1 1 16,0-1-16,-21 0 0,21 1 0,-1-22 15,-20 0-15,21 0 0,-21 0 16,20 1-16,-20-1 0,21-21 0,0 0 15,0 0-15,-1 0 0,1 0 0,0 0 16,0 0-16,21-21 16,0-1-16,0 1 15,0 0-15,0 0 0,0-21 16,0 20-16,0 1 0,0 0 0,0-21 16,0-1-16,21 22 0</inkml:trace>
  <inkml:trace contextRef="#ctx0" brushRef="#br1" timeOffset="162955.09">21653 9652 0,'0'0'0,"-21"-21"0,21 0 0,-21 21 16,21 21 31,0 0-47,0 0 15,-21-21 1,0 0-16</inkml:trace>
  <inkml:trace contextRef="#ctx0" brushRef="#br2" timeOffset="168223.2">8657 11176 0,'0'-21'0,"0"42"0,-21-42 16,0 21-16,21-21 15,21 21 17,21-21-17,-21 21-15,22 0 0,-22 0 16,21 0-16,22-22 0,-22 22 0,0 0 15,1 0-15,-22 0 0,21 0 0,-21 0 16,1 0-16,-1 0 0,0 0 16,-42 0-1,0 0 1,-1 0-16,-20 0 0,21 0 16,-21 0-16,-1 22 0</inkml:trace>
  <inkml:trace contextRef="#ctx0" brushRef="#br2" timeOffset="168607.98">8467 11134 0,'-22'0'31,"22"21"-15,0 0-16,0 0 15,0 0-15,0 22 16,0-22-16,0 0 0,0 21 0,0 1 15,0-22-15,0 21 0,0 1 16,0-1-16,0 0 0,0 1 0,-21-1 16,21 0-16,0 1 0,0-1 0,-21 0 15,21 1-15,-21-1 0,21 0 16,0 1-16,0-1 0,0 0 0,0 1 16,0-22-16,0 21 0,0-21 0,21 0 15,0 1-15,0-1 0,1 0 16,-1-21-16,21 21 0,-21-21 0,22 0 15,-22 0-15,21 0 0,0 0 16,-20 0-16,20 0 0,-21 0 16,0 0-16,0 0 0,1 0 0,-1 0 15,0-21-15,0 0 0,0 0 16,0 21-16,-21-22 0,22 1 16,-1 0-16,0-21 0,0 21 0,0-22 15</inkml:trace>
  <inkml:trace contextRef="#ctx0" brushRef="#br2" timeOffset="169171.67">9737 11557 0,'0'0'0,"0"-42"31,0 21-31,0-1 0,0 1 16,0 0-16,0 0 16,-22 21-16,1 0 0,0-21 0,0 21 15,0 0-15,-22 0 0,22 0 16,0 0-16,0 21 0,-21 0 16,20 0-16,1-21 0,0 21 15,-21 1-15,21-1 0,-1 0 0,1 0 16,21 0-16,0 0 0,0 1 15,0-1-15,0 0 0,0 0 16,21-21-16,-21 21 0,22-21 16,-1 0-16,21 21 0,-21-21 15,0 22-15,1-1 0,-1-21 0,0 21 16,21-21-16,-21 21 0,1-21 0,-1 21 16,0 0-16,0-21 0,0 22 15,-21-1-15,0 0 0,0 0 16,0 0-16,0 0 0,0 1 0,-21-1 15,0 0-15,0 0 16,-22 0-16,22 0 0,-21 1 0,21-22 16,-22 21-16,22-21 0,-21 0 0,21 0 15,0 0-15,-1 0 0,1 0 16,0-21-16,-21 21 0,42-22 0,-21 1 16,-1 0-16,1 0 0,21 0 0,0 0 15,0-1-15,0 1 16,0 0-16,0 0 15,21 21-15,1 0 16,-1 0-16,0-21 0,0 21 0,0 0 16</inkml:trace>
  <inkml:trace contextRef="#ctx0" brushRef="#br2" timeOffset="170387.38">10266 11853 0,'0'0'15,"21"0"-15,-21-21 0,0 0 16,0 0-16,0 0 0,0 0 16,0-1-16,0 1 0,0 0 0,0 0 15,0 0 1,0 0-16,-21 21 0,0 0 0,-1-22 15,1 22-15,0 0 0,-21 22 16,21-22-16,-1 21 0,-20 0 16,21 0-16,0 0 0,-22 22 0,22-22 15,0 21-15,0-21 0,0 22 0,0-1 16,-1-21-16,22 21 0,-21-20 16,21-1-16,0 0 0,0 0 0,0 0 15,0 0-15,21-21 0,1 0 16,20 0-16,-21 0 0,0 0 0,0 0 15,22-21-15,-22 21 0,21-21 0,1 0 16,-22 0-16,21 0 0,-21-1 16,0 1-16,1 0 0,-1-21 15,0 21-15,-21-1 0,0 1 0,0 0 16,0 0-16,0 0 0,0 0 0,0-1 16,0 44 15,-21-1-31,21 0 15,0 0-15,-21 21 0,21-20 16,0-1-16,0 0 0,0 0 0,0 0 16,0 0-16,0 1 0,0-1 0,0 0 15,21-21-15,0 0 16,0 0-16,0 0 0,22 0 0,-22 0 16,0 0-16,0-21 0,21 0 0,-20-1 15,20 1-15,-21 0 0,0 0 16,0 0-16,22 0 0,-22-22 0,-21 22 15,21 0-15,0-21 0,-21 20 0,0-20 16,0 21-16,0 0 0,0 0 16,0-1-16,0 44 31,0-1-31,0 0 16,0 0-16,-21 0 0,21 0 0,-21 1 15,21 20-15,0-21 0,-21 0 16,21 0-16,0 1 0,0-1 0,0 0 15,0 0-15,0 0 0,-21 0 16,21-42 15,-22 21-15,22-21-16,0 0 0,0 0 0,0 0 16,0-1-16,0-20 0,0 21 15,0-21-15,0 20 0,22 1 0,-1-21 16,0 21-16,0 0 0,0-22 15,0 22-15,22 21 0,-22-21 0,21 0 16,-21 21-16,1 0 0,20 0 16,-21 0-16,21 21 0,-20 0 0,-1-21 15,0 21-15,0 0 0,0 22 0,-21-22 16,0 0-16,0 0 0,21 0 16,-21 22-16,0-22 0,0 0 0,0 0 15,0 0-15,0 1 0,0-1 0,-21-21 16,0 21-16,21 0 0,-21-21 15,0 0-15,21-21 16,0 0-16,0 0 16,21-1-1,0 1-15,-21 0 0,21 0 0,0-21 16,1 20-16,-1-20 0,21 21 0,-21 0 16,0-22-16,1 22 0,20 0 15,-21 0-15,0 0 0,22 21 0,-22 0 16,0 0-16,0 0 0,0 0 0,0 0 15,1 21-15,-22 0 0,21 0 16,-21 0-16,0 1 0,0-1 0,0 21 16,0-21-16,0 0 0,0 1 0,-21 20 15,21-21-15,-22 0 0,1 0 0,21 1 16,0-1 0,21-42 15,1-1-31,-1 1 15</inkml:trace>
  <inkml:trace contextRef="#ctx0" brushRef="#br2" timeOffset="170739.4">11769 11726 0,'-22'0'15,"65"0"1,-22 0-16,21 0 16,-21-21-16,1 21 0,20-21 15,0 0-15,-21 21 0,1-21 0,20 0 16,-21-1-16,0 22 0,0-21 0,-21 0 16,22 0-16,-22 0 0,-22 21 15,-20 0-15,21 0 16,0 0-16,-22 0 0,1 0 0,21 21 15,-21 0-15,-1 0 0,22 0 0,-21 1 16,21-1-16,-1 0 16,1 0-16,21 0 0,0 22 0,0-22 15,0 0-15,0 0 0,0 0 0,21 0 16,1 1-16,-1-22 16,0 0-16,21 0 0,1 0 0,-1 0 15,0 0-15,1 0 0</inkml:trace>
  <inkml:trace contextRef="#ctx0" brushRef="#br2" timeOffset="171480.8">13864 10986 0,'0'0'0,"0"-64"32,0 43-32,-21 21 15,0 0-15,0 0 0,-1 0 16,-20 0-16,21 0 0,0 21 0,-22 0 15,22 0-15,0 22 0,-21-1 0,21 0 16,-1 1-16,1 20 0,0-20 16,0 20-16,0 1 0,0-1 15,-1-21-15,22 1 0,0-1 0,0 0 16,0 1-16,0-22 0,0 0 16,22 0-16,-1 0 0,21 1 0,-21-22 15,22 0-15,-22 0 0,21 0 0,0 0 16,1-22-16,20 1 0,-20 0 0,-1 0 15,21-21-15,-20 20 0,20-20 16,-20 0-16,-1-1 0,0 1 0,-21 0 16,1-1-16,-1-20 0,-21 21 15,0-22-15,0 22 0,0-1 0,-21 1 16,-1 0-16,-20-1 0,0 1 0,-1 21 16,1 0-16,0 0 15,-22-1-15,22 22 0,0 0 0,-1 0 16,-20 0-16,20 22 0,22-1 0,-21 0 15,0 21-15,20-21 0,-20 22 16,21 20-16,0-20 0,21-1 0,0 21 16,0-20-16,0 20 0,0-20 0,0-1 15,21 0-15,0-21 0,0 22 16,22-22-16,-22 0 0,21-21 0,0 21 16,1-21-16,-1 0 0,22 0 0</inkml:trace>
  <inkml:trace contextRef="#ctx0" brushRef="#br2" timeOffset="171807.62">14563 11155 0,'0'-21'0,"0"42"0,-22-42 16,22 42-16,-21 0 15,0 0-15,21 22 0,0-22 16,-21 21-16,21 0 0,-21 22 0,21-22 15,-21 22-15,21-22 0,-22 22 0,22-1 16,0 1-16,0-1 0,-21 22 16,0-22-16,21 22 0,-21 0 15,21-1-15,-21 1 0,0 0 0,-1-1 16,22 1-16,-21-22 0,21 22 16,-21-21-16,21-1 0,-21-21 0,21 22 15,0-43-15,0 21 0,0-20 0,21-22 31,0 0-31,0-22 0,1 1 0,-1-21 16,0 21-16,0-22 0,0 1 0,0-21 16,1 20-16,-1-20 0,0-1 0</inkml:trace>
  <inkml:trace contextRef="#ctx0" brushRef="#br2" timeOffset="172119.92">14520 11557 0,'-21'-42'0,"42"84"0,-42-127 0,0 43 15,0 21-15,21-21 0,-21 20 0,21 1 16,0 0-16,0-21 0,0 21 0,0-1 16,21 1-16,21 0 15,-21 0-15,22 21 0,-22 0 0,21 0 16,0 0-16,1 0 0,-1 21 16,0 0-16,1 0 0,-22 1 0,21 20 15,-42-21-15,0 21 0,0 1 0,0-22 16,-21 0-16,0 21 0,0-20 15,0-1-15,-22 0 0,1 0 16,21 0-16,-22-21 0,22 21 0,0-21 16,-21 0-16,21 0 15,-1 0-15,44 0 32,-1-21-32,-21 0 0,21 21 15,0-21-15,21 0 0,-20 21 0</inkml:trace>
  <inkml:trace contextRef="#ctx0" brushRef="#br2" timeOffset="172447.73">15092 11430 0,'0'0'0,"21"0"0,0 0 16,0 0-16,0 0 0,1 0 15,20-21-15,-21 0 0,0 21 16,0-21-16,1-1 0,-1 1 15,21 0-15,-21 0 0,0 0 0,-21 0 16,22-1-16,-22 1 0,0 0 0,-22 21 16,1 0-1,0 0-15,0 0 0,-21 0 0,-1 21 16,1 0-16,21 22 0,-22-22 0,22 21 16,-21 1-16,21-22 0,0 21 15,21-21-15,0 22 0,0-22 16,0 0-16,0 0 0,0 0 0,21 0 15,0 1-15,21-22 0,-21 0 16,1 0-16,20 0 0,0 0 0,-21 0 16,22 0-16,-1 0 0,0 0 0,-20-22 15,20 1-15,0 21 0</inkml:trace>
  <inkml:trace contextRef="#ctx0" brushRef="#br2" timeOffset="172788.05">15706 11324 0,'0'-21'15,"-22"-21"1,22 21-16,22-1 16,-1 22-16,0 0 0,0 0 15,0 0-15,0 0 0,22 0 16,-22 22-16,0-1 0,0 0 16,-21 0-16,21 0 0,1 0 0,-22 22 15,0-22-15,0 0 0,0 0 0,0 22 16,0-22-16,0 0 0,0 0 15,-22-21-15,1 21 0,0-21 16,0 0-16,0 0 16,21-21-1,0 0 1,0 0-16,0 0 0,0-22 0,0 22 16,0-21-16,21 21 0,0-22 15,0 22-15,-21 0 0,21 0 0,1 0 16,-1-1-16,0 1 0,21 0 0,-21 21 15,1 0-15,20 0 0,-21 0 16,0 0-16,22 0 0</inkml:trace>
  <inkml:trace contextRef="#ctx0" brushRef="#br2" timeOffset="173323.74">16679 11409 0,'0'0'0,"21"0"15,1-21 1,-22 0-16,0-1 0,21 1 16,-21 0-16,21 0 0,-21 0 15,0-22-15,0 22 0,0 0 0,0 0 16,0 0-16,0 0 0,0-1 0,-21 1 16,0 21-16,-1 0 0,1 0 15,0 0-15,0 0 0,-21 21 0,20 1 16,-20-1-16,0 0 0,21 21 15,-22-21-15,22 22 0,-21-1 16,21 0-16,-1-20 0,1 20 0,21 0 16,0-21-16,0 22 0,0-22 0,0 0 15,0 0-15,0 0 0,0 1 16,21-22-16,1 0 0,-1 21 0,0-21 16,21 0-16,-21 0 0,1 0 0,20-21 15,-21 21-15,21-22 0,-20 1 16,20 0-16,-21 0 0,0 0 0,0-22 15,1 22-15,-1-21 0,-21 21 16,0-22-16,0 1 0,0 21 0,0-21 16,0 20-16,0 1 0,0 0 0,0 0 15,0 42 1,0 0-16,0 0 16,-21 22-16,21-22 0,-22 21 0,22 1 15,0-22-15,0 21 0,0 0 0,0-20 16,0-1-16,0 21 0,0-21 15,0 0-15,22 1 0,-1-22 0,0 21 16,0-21-16,0 0 0,0 0 0,22 0 16,-22 0-16,21 0 0,-21-21 0,22-1 15,-1 1-15,-21 0 0</inkml:trace>
  <inkml:trace contextRef="#ctx0" brushRef="#br2" timeOffset="174523.13">17335 10859 0,'0'-22'0,"0"44"0,0-65 16,0 22-16,0 0 0,-21 21 16,0 0-16,0 21 15,0 0-15,0 0 0,21 1 0,-22 20 16,1 0-16,0-21 0,0 22 16,21 20-16,0-20 0,-21-1 0,0 21 15,21-20-15,0-1 0,0 0 0,0 1 16,0-1-16,0-21 0,0 22 15,0-22-15,0 0 0,21 0 0,-21 0 16,21-21-16,21 0 0,-21 0 16,1 0-16,20 0 0,-21 0 15,0 0-15,22-21 0,-1 0 0,-21 0 16,21 0-16,-20-1 0,-1 1 0,21 0 16,-21-21-16,22 21 0,-22-22 15,0 22-15,0-21 0,-21 21 0,0-1 16,21 1-16,-21 42 31,-21 1-31,21-1 0,-21 0 16,0 0-16,21 21 0,-21-20 0,-1 20 0,22-21 15,0 0-15,0 22 0,0-22 16,0 0-16,0 0 16,0 0-16,22-21 0,-1 0 15,0 0-15,0 0 0,21 0 16,-20 0-16,20 0 0,-21 0 0,21-21 15,-20 0-15,20 0 0,-21 0 0,0-1 16,0 1-16,1-21 0,20 21 16,-42-22-16,21 22 0,-21 0 0,21-21 15,-21 21-15,0-1 0,0 44 47,-21 20-47,21-21 0,-21 0 0,21 0 0,0 22 16,0-22-16,0 0 15,0 0-15,0 0 0,0 1 0,0-1 16,0 0-16,0 0 0,21-21 16,0 0-16,0 0 15,1 0-15,-1 0 0,0 0 0,0 0 16,0 0-16,0 0 0,1-21 0,-22 0 16,0 0-16,0-1 0,0 1 0,0 0 15,0 0-15,0-21 0,-22 20 16,22 1-16,-21 0 0,0 0 15,0 0-15,0 21 0,0 0 0,-1-21 16,1 21-16,0 0 0,0 0 16,42 0 15,0-22-31,22 22 0,-22 0 16,0-21-16,0 21 0,21 0 0,-20 0 15,20-21-15,-21 21 0,21 0 16,-20 0-16,20 0 0,-21 0 0,0 0 15,0 0-15,22 21 0,-43 0 0,21-21 16,0 22-16,0-1 0,0 0 16,-21 0-16,0 21 0,0-20 15,22-1-15,-22 0 0,0 0 0,0 0 0,0 0 16,0 1-16,0-1 16,0 0-1,-22-21 1,22-21 15,0 0-31,0-1 0,0 1 16,0 0-16,0 0 0,0-21 0,22 20 15,-1-20-15,0 21 0,0-21 16,0-1-16,0 22 0,22 0 16,-22 0-16,0 0 0,21-1 0,-20 1 15,20 21-15,-21 0 0,21 0 16,-20 0-16,20 0 0,-21 43 15,0-22-15,-21 0 0,0 21 0,0-21 16,0 22-16,0-1 0,0-21 16,0 22-16,0-22 0,-21 0 0,0 21 15,21-21-15,-21 1 0,21-1 0,-21-21 16,21 21-16,-22-21 0,22 21 16,0-42 15,0 0-31,0 0 15,0-1-15,0 1 0</inkml:trace>
  <inkml:trace contextRef="#ctx0" brushRef="#br2" timeOffset="174712.02">18478 10880 0,'0'0'0,"-21"0"0,0 0 15,0 0-15,21-21 0,-21 21 16,0-22 31</inkml:trace>
  <inkml:trace contextRef="#ctx0" brushRef="#br2" timeOffset="174928.89">17081 11070 0,'0'0'16,"-21"0"-16,0 0 0,0 0 0,21 21 15,21-21 1,21 0-1,-20 0-15,20 0 0,0 0 16,1 0-16,20 0 0,-21-21 0,22 21 16,-1 0-16,1-21 0</inkml:trace>
  <inkml:trace contextRef="#ctx0" brushRef="#br2" timeOffset="175455.63">19431 10816 0,'0'-21'16,"0"0"-1,21 21-15,0 0 16,22-21-16,-22 21 0,0-21 0,21 21 15,1 0-15,-22-22 0,21 22 16,0 0-16,-20-21 0,20 21 0,-21 0 16,21 0-16,-20 0 0,-1 0 15,0 0-15,0 0 16,-21 21-16,0 1 16,21-1-16,-21 0 0,0 0 15,0 21-15,0-20 0,0-1 0,0 21 16,0 0-16,0-20 0,0 20 0,-21 0 15,21 1-15,0-1 0,-21 21 16,21-20-16,0-1 0,0 0 0,0 1 16,0 20-16,0-20 0,0-1 0,0 0 15,0 1-15,0-1 0,0 0 0,0 1 16,0-22-16,0 21 0,0-21 16,0 0-16,0 22 0,0-22 0,0 0 15,-21-21-15,21 21 0,-43-21 16,1 0-16,0 0 0,-1 0 15,-20 21-15,21-21 0,-22 0 0,1 0 16,-1 0-16,22 0 0,-22 0 0,22 0 16,0 0-16,-1 0 0,1-21 15,21 21-15,-22 0 0,22-21 0,0 0 16,0 21-16</inkml:trace>
  <inkml:trace contextRef="#ctx0" brushRef="#br1" timeOffset="181863.56">6858 13123 0,'0'0'16,"-21"0"-16,0 0 16,42 0 15,0 0-31,0 0 0,21 0 15,-20 0-15,20 0 0,-21 0 0,21 0 16,-20 0-16,20 0 0,0 0 16,-21 0-16,1 0 0,-1 0 0,0 0 15,0 0-15,-42 0 32,0 0-32,0 0 0,-22 0 15,1 0-15</inkml:trace>
  <inkml:trace contextRef="#ctx0" brushRef="#br1" timeOffset="182419.24">6773 13187 0,'0'0'0,"-21"0"0,21 21 0,0 0 15,0 0-15,-21 1 0,21 20 0,-21-21 16,0 0-16,21 0 0,0 1 0,0-1 15,-22 0-15,22 0 0,-21 0 16,21 0-16,-21 1 0,21-1 16,0 0-16,0-42 47,0 0-47,21-1 15,0 1-15,1 0 16,-1 21-16,0-21 0,0 21 15,0-21-15,22 21 0,-22 0 0,0 0 16,0-21-16,0 21 16,22 0-16,-22 0 0,0 0 0,21 0 15,-21 21-15,1-21 0,20 21 0,-21-21 16,0 21-16,0 0 0,1 0 16,-1 1-16,-21-1 0,0 0 0,0 21 15,0-21-15,0 1 0,-21 20 0,-22-21 16,22 0-16,-21 0 0,21 1 15,-22-1-15,1 0 0,0 0 0,-1 0 16,22-21-16,-21 0 0,-1 21 0,1-21 16,21 0-16,-21 0 0,20 0 15,1 0-15,0 0 0,0-21 0,21 0 16,-21 0-16,21 0 16,0 0-1,21 21 32,0 0-47,0-22 0,0 22 0,1 0 16</inkml:trace>
  <inkml:trace contextRef="#ctx0" brushRef="#br1" timeOffset="182668.23">7789 13568 0,'0'0'15,"0"-21"63,21 21-62,-21-21-16,22 21 0</inkml:trace>
  <inkml:trace contextRef="#ctx0" brushRef="#br1" timeOffset="183159.89">9588 12869 0,'0'22'0,"0"-44"0,0 86 15,0-43-15,0 43 0,0-22 16,0 21-16,22-20 0,-22 20 0,0-20 16,0 20-16,0 1 0,0-22 15,0 21-15,0 1 0,0-22 0,0 1 16,0-1-16,-22 0 0,22 1 0,-21-22 16,21 0-16,0 0 0,0 0 15,0 0-15,0-42 31,-21 0-31,21 0 16,0 0-16</inkml:trace>
  <inkml:trace contextRef="#ctx0" brushRef="#br1" timeOffset="183756.91">9229 13272 0,'-43'-43'16,"86"86"-16,-107-107 0,64 43 0,-21 0 0,21 0 15,0-22-15,0 22 0,0-21 16,0 21-16,0-22 0,21 22 0,0-21 16,22-1-16,-22 22 0,21 0 0,0-21 15,1 21-15,-1-1 0,0 22 16,22 0-16,-22 0 0,22 0 0,-1 22 16,1-1-16,-1 21 0,1 0 0,-22 1 15,22 20-15,-22-20 16,0 20-16,1-21 0,-22 22 0,0-22 15,-21 22-15,0-22 0,0 0 0,0 1 16,0-1-16,0 0 0,0 1 16,0-22-16,0 21 0,-21-21 0,21 1 15,-21-1-15,-1-21 16,1 0 0,21-21-16,0-1 0,0 1 15,-21 0-15,21 0 16,0-21-16,0 20 0,0-20 0,0 0 0,21-1 15,0-20-15,-21 21 0,43-22 0,-22 22 16,0-22-16,21 22 16,-20-22-16,20 22 0,0 0 0,-21-1 15,22 22-15,-1 0 0,0 0 16,1 21-16,-1 0 0,0 21 0,-20 0 16,20 22-16,0-1 0,-21 0 0,1 1 15,-1-1-15,0 21 0,-21-20 16,0 20-16,0-20 0,0 20 0,0-21 15,0 22-15,0-22 0,-21 1 0,0-1 16,21 0-16,-22 1 0,1-22 16,21 0-16,0 0 0,-21 0 0,21 0 15,0-42 17,21 0-32,0 0 15,-21 0-15,22 0 0,-1-22 0,0 22 16,0-21-16</inkml:trace>
  <inkml:trace contextRef="#ctx0" brushRef="#br1" timeOffset="184120.19">11007 13441 0,'21'0'0,"-42"0"0,63 0 15,-21 0-15,0 0 0,0-21 0,22 0 16,-22 21-16,0-22 0,0 1 16,0 0-16,1 0 0,-1 0 0,0 0 15,-21-1-15,0 1 0,0 0 0,0 0 16,0 0-16,0 0 0,-21 21 16,0-22-16,-1 22 0,-20 0 15,21 0-15,0 0 0,0 22 16,-22-1-16,22 0 0,0 0 15,0 0-15,0 0 0,21 22 0,0-22 16,0 0-16,-22 21 0,22-20 0,0 20 16,0-21-16,0 0 0,0 22 15,22-22-15,-1 0 0,0 0 0,0-21 16,0 21-16,0-21 0,1 21 16,-1-21-16,0 0 0,0 0 0,0 0 15,22-21-15,-22 0 0,21 0 0</inkml:trace>
  <inkml:trace contextRef="#ctx0" brushRef="#br1" timeOffset="184416.07">11790 12742 0,'-21'-21'0,"42"42"0,-42-63 15,21 21-15,-22 21 16,1 0-16,21 21 0,0 0 15,0 0-15,0 22 0,0-1 0,0 22 16,0-22-16,0 21 0,0-20 16,0 20-16,0-20 0,0 20 0,0-21 15,0 22-15,-21-22 0,21 1 0,0-1 16,0-21-16,-21 21 0,21-20 16,0 20-16,0-21 0,0 0 15,21-21 1,0-21-1,0 0-15,1 0 0,-1 0 0,0-1 16,0-20-16,0 21 0,22-21 0</inkml:trace>
  <inkml:trace contextRef="#ctx0" brushRef="#br1" timeOffset="184866.99">12213 12637 0,'0'0'16,"0"21"-1,0 21-15,0-21 16,0 22-16,21-1 0,-21 21 0,0-20 16,0 20-16,0-20 0,0 20 15,0-21-15,0 22 0,0-22 0,-21 1 16,0-1-16,0 0 0,21 1 0,-21-1 16,-1-21-16,22 0 0,-21 0 15,21 1-15,-21-22 16,21-22-1,0 1 1,0 0-16,0-21 0,21 21 0,0-1 16,1-20-16,-1 21 0,0-21 15,0 20-15,0-20 0,22 21 16,-22 0-16,0 0 0,21-1 0,-21 1 16,1 21-16,20 0 0,-21 0 0,0 21 15,0 1-15,-21-1 0,22 0 16,-1 0-16,-21 0 0,21 22 0,-21-22 15,0 21-15,0-21 0,0 0 0,0 22 16,0-22-16,0 0 0,0 21 16,0-20-16,0-1 0,-21 0 15,21 0-15,-21-21 0,-1 0 16,1 0 15,0-21-31,21 0 0</inkml:trace>
  <inkml:trace contextRef="#ctx0" brushRef="#br1" timeOffset="185059.88">11620 13166 0,'-21'0'0,"42"0"0,-21 0 31,22 0-31,-1 0 16,21 0-16,0 0 0,1 0 15,-1 0-15,22 0 0,-22 0 16,21 0-16,1 0 0,-1 0 0,-20 0 16,20 0-16,-20-21 0,-1 21 15</inkml:trace>
  <inkml:trace contextRef="#ctx0" brushRef="#br1" timeOffset="185491.63">13017 13166 0,'-21'0'0,"42"0"0,-63 0 16,21 0-16,0 0 0,0 0 16,-1 21-16,1-21 0,0 21 0,0 0 15,0 0-15,21 1 0,-21 20 16,21-21-16,-22 0 0,22 0 0,0 1 15,0 20-15,0-21 0,0 0 0,0 0 16,0 1-16,22-22 0,-1 21 16,0 0-16,0-21 0,21 0 0,-20 0 15,-1 0-15,21 0 0,-21 0 0,22 0 16,-22-21-16,21 21 0,-21-21 16,0-1-16,22 1 0,-22 0 0,0 0 15,-21 0-15,0 0 0,0-22 16,0 22-16,0 0 0,0-21 15,-21 20-15,0 1 0,0 0 0,-1 0 16,-20 0-16,21 21 0,-21 0 0,20 0 16,1 0-16,0 0 0,0 0 15,0 21-15,0-21 0,21 21 0,-22-21 16,22 21-16,0 0 0,0 1 16,22-1-16,-1-21 0,21 0 15,-21 0-15,22 21 0</inkml:trace>
  <inkml:trace contextRef="#ctx0" brushRef="#br1" timeOffset="186005.29">13906 13102 0,'-21'0'0,"42"0"0,-63-21 0,21 0 15,0 0-15,0 21 0,-22 0 16,22 0-16,0 0 0,-21 0 0,20 21 15,1 0-15,0 0 0,-21 0 0,21 1 16,-1 20-16,1 0 16,-21-21-16,21 22 0,0-1 0,21 0 0,0-20 15,0 20-15,0-21 0,0 21 0,0-20 16,0-1-16,21 0 16,0 0-16,0-21 0,0 0 0,22 0 15,-22 0-15,0 0 0,21 0 0,-21 0 16,22 0-16,-22-21 0,21 0 15,-21 0-15,1-1 0,-1 1 0,21-21 16,-21 21-16,0-22 0,1 1 0,-1 0 16,0-1-16,0-20 0,0-1 15,-21 22-15,21-21 0,-21-1 0,22 1 16,-22-1-16,0 22 0,0-1 0,0 1 16,0 21-16,0 0 15,0 0-15,-22 21 0,1 0 0,0 21 16,0 0-16,21 21 15,-21 1-15,0 20 0,21-21 0,-22 22 16,22-1-16,0 1 0,0-1 0,0 1 16,0-22-16,0 22 0,0-22 15,0 0-15,0 1 0,0-1 0,22-21 16,-1 0-16,0 22 0,0-22 16,0-21-16,22 0 0,-22 0 15,0 0-15,21 0 0,-21 0 0,1-21 16,20 0-16</inkml:trace>
  <inkml:trace contextRef="#ctx0" brushRef="#br1" timeOffset="189855.6">16087 12721 0,'0'0'16,"0"-21"-16,0-21 0,0 21 0,0-1 0,0 1 16,0 0-16,-22 0 0,1 21 15,0-21-15,0 21 0,0 0 16,0 0-16,-1 21 0,1 0 15,0 0-15,-21 0 0,21 22 0,-1-1 16,1 0-16,0 1 0,0 20 0,0 1 16,0-1-16,-1-20 0,1 20 15,0 1-15,0-1 0,21-21 0,0 1 16,0 20-16,0-20 0,0-1 16,0 0-16,0-21 0,21 22 0,0-22 15,0 0-15,22 0 0,-22 0 16,21-21-16,1 0 0,-1 0 15,0 0-15,22 0 0,-22-21 0,22 0 16,-22 0-16,21 0 0,1-22 0,-22 22 16,1-21-16,-1 21 0,0-22 15,-21 1-15,1 0 0,-1-1 0,-21-20 16,0 21-16,0-22 0,0 1 0,-21-1 16,-1 22-16,1-22 0,-21 22 15,0 0-15,-1 20 0,1-20 0,-22 21 16,22 21-16,0 0 0,-22 0 15,22 0-15,0 0 0,-1 0 0,1 21 16,0 0-16,-1 22 0,22-1 16,0 0-16,-21 22 0,42-1 15,-22-20-15,22 20 0,0 1 0,0-22 0,0 21 16,0-20-16,0-1 0,22 0 16,-1 1-16,0-1 0,0-21 15,0 22-15,22-22 0,-1 0 0,-21-21 16,43 0-16,-22 0 0,0 0 0,22 0 15,-22 0-15,22-21 0,-22 0 16,21-1-16,-20 1 0,20 0 0,-20 0 16,-1 0-16,-21-22 0,21 22 15,-20-21-15,20 21 0,-21-22 0,0 22 16,0 0-16,-21 0 0,22 0 16,-1 0-16,-21 42 31,0 0-31,0 0 0,0 0 15,0 0-15,0 1 0,0-1 16,0 21-16,0-21 0,0 0 0,0 1 16,0-1-16,0 0 0,0 0 0,0 0 15,0 0-15,21-21 16,0 0-16,0 0 0,0 0 16,1 0-16,-1 0 0,0 0 0,0 0 0,21-21 15,-20 0-15,-1 0 0,0 0 16,21 0-16,-21-1 0,1 1 15,-1 0-15,0 0 0,0-21 0,0 20 16,0 1-16,1 0 0,-22 0 16,21 0-16,-21 0 0,21 21 0,-21-22 15,0 44 17,0-1-32,-21 0 0,0 0 0,21 0 15,0 0-15,0 1 0,-22-1 16,22 0-16,0 0 0,-21 0 0,21 0 15,0 1-15,0-1 0,0 0 0,0 0 16,21 0-16,1-21 16,-1 0-16,0 0 0,0 0 15,0 0-15,0 0 0,1 0 0,20 0 16,-21 0-16,0-21 0,22 0 16,-22 21-16,21-21 0,-21 0 0,0-1 15,1 1-15,-1 0 0,0 0 0,0-21 16,-21 20-16,0 1 0,0-21 15,21 21-15,-21 0 0,0-1 0,0 1 16,0 0-16,0 0 0,-21 21 16,0 0-16,0 0 15,0 0-15,-1 21 0,22 0 0,-21 0 16,21 22-16,-21-22 0,21 0 16,0 21-16,0-20 0,0-1 0,0 21 15,0-21-15,0 0 0,0 1 16,0-1-16,0 0 0,0 0 15,0 0-15,21 0 0,0-21 0,-21 22 16,22-22-16,-1 0 0,0 0 0,0 0 16,21 0-16,-20 0 0,20 0 15,-21-22-15,21 1 0,1 0 0,-1 0 16,0 0-16,1 0 0,-22-1 16,21 1-16,1-21 0,-22 0 0,0 20 15,0-20-15,0 21 0,-21-21 0,0 20 16,0 1-16,0 0 0,0 0 15,-21 0-15,0 21 0,0 0 16,0 0-16,-1 0 0,1 21 16,21 0-16,0 0 15,0 0-15,21 1 16,1-1-16,-1 0 0,0 0 0,0 0 16,0 0-16,-21 1 0,21-1 0,-21 0 15,22-21-15,-22 21 0,0 0 16,0 0-16,0 1 0,21-22 0,-21 21 15,0 0-15,21-21 16,0 21 0,0-21-16,22 0 0,-22 0 15,0 0-15,21 0 0,-21 0 0,22 0 16,-22 0-16,21-21 0,1 0 16,-22 21-16,21-21 0,-21-1 0,22 1 15,-22 0-15,0 0 0,0 0 0,-21 0 16,0-22-16,21 22 0,-21 0 15,0-21-15,0 20 0,0 1 0,0 0 16,0 0-16,-21 21 0,21 21 31,0 0-31,0 0 16,0 1-16,0-1 0,0 0 16,0 0-16,0 0 0,0 0 15,0 1-15,0-1 0,0 0 16,21 0-16,-21 0 0,21-21 0,-21 21 15,22-21-15,-22 22 16,21-22-16,0 0 0,0 0 16,0 0-16,0 0 0,1 0 0,-1 0 15,21-22-15,-21 22 0,22-21 16,-22 0-16,21 21 0,-21-21 0,22 0 16,-22 0-16,0-1 0,21 1 0,-21 0 15,1 0-15,-1 0 16,0 0-16,0 21 15,-21 21 1,0 0-16,0 0 16,0 0-16,0 0 0,0 1 15,0-1-15,0 0 0,21 0 16,-21 0-16,21-21 0,1 21 16,-1-21-16,0 0 0,0 0 0,21 0 15,-20 0-15,20 0 0,0 0 0,1 0 16,-1 0-16,0 0 0,22 0 15,-22-21-15,0 0 0,1 0 0,-22 0 16,21 0-16,-21-1 0,22 1 0,-22-21 16,-21 21-16,0 0 15,0-22-15,0 22 0,0-21 0,0 21 16,-21-1-16,0 1 0,-1 0 0,1 0 16,0 0-16,-21 21 0,21 0 15,-1 0-15,1 0 0,-21 21 0,21 0 16,0 0-16,-1 0 0,1 1 0,0-1 15,0 21-15,0-21 0,21 22 16,0-22-16,0 21 0,0-21 0,0 0 16,0 22-16,0-22 0,0 0 0,21-21 15,0 21-15,0 0 0,0-21 16,1 0-16,-1 0 0,0 0 16,0 0-16,0 0 0,22 0 0,-22-21 15,0 21-15,0-21 0,0 0 16,0 0-16,-21 0 0,22-22 0,-1 22 15,0-21-15,-21-1 0,0-20 0,21 21 16,0-22-16,-21 1 0,0-1 16,0 22-16,0-22 0,0 22 0,0 0 15,0-1-15,0 1 0,0 21 0,0 0 16,0-1-16,-21 22 31,0 22-31,0-1 0,21 21 16,0-21-16,0 22 0,-21-1 15,21 0-15,0 22 0,0-22 0,0 22 16,0-22-16,0 0 0,0 22 0,0-22 16,0 0-16,0-20 0,0 20 15,21-21-15,-21 21 0,0-20 0,21-1 16,0-21-16,0 21 0,0 0 0,1-21 16,-1 0-16,21 0 15,-21 0-15,0 0 0,22 0 0,-22-21 16,0 0-16,21 0 0,-20-1 0,-1 1 15,21 0-15,-21 0 0,0 0 16,22-22-16,-43 22 0,21-21 0,0 21 16,-21 0-16,21-1 0,-21 1 15,0 0-15,0 42 16,-21 0 0,21 1-16,-21-1 0,0 0 15,21 0-15,0 21 0,0-20 0,-21-1 16,21 0-16,0 0 0,0 0 0,0 0 15,0 1-15,0-1 0,21-21 16,0 21-16,0-21 0,0 0 0,0 0 16,1 0-16,20 0 0,-21 0 0,21 0 15,-20 0-15,20 0 0,0 0 16,-21-21-16,22 0 0,-22-1 0,21 1 16,-21 0-16,1-21 0,-1-1 15,0 22-15,0-21 0,-21 21 16,0 0-16,0-1 0,21 1 0,-21 0 15,-21 21 1,0 21 0,21 0-16,0 1 0,-21 20 0,21-21 15,-21 0-15,21 0 0,-22 22 0,22-22 16,0 0-16,0 0 0,-21 0 16,21 1-16,0-1 0,-21-21 15,21 21-15,0-42 47,0 0-47,0-1 0,21 1 16,0-21-16,1 21 0,-22 0 15,21-22-15,0 22 0,0-21 0,21-1 16,-20 1-16,20 21 0,-21-21 0,21 20 16,22-20-16,-43 42 15,0 0-15,22 0 0,-22 0 0,0 21 16,-21 0-16,21 1 15,-21-1-15,0 0 0,0 0 16,0 21-16,0-20 0,0-1 0,0 0 0,0 21 16,0-21-16,0 1 15,0-1-15,21 0 0,0 0 0,1 0 16,-1 0-16,0-21 0,0 22 0,43-22 16,-22 0-16,0 21 15,1-21-15,-22 0 0,21 0 0,0 0 16,-20-21-16,20-1 0,-21 22 0,0-21 15,22 0-15,-22-21 0,0 21 16,0-22-16,0 1 0,0 0 0,1-43 16,-22 43-16,21-1 15,-21 1-15,0 21 0,0 0 16,0-1-16,0 1 0,0 0 0,-21 21 16,-1 0-16,1 0 0,0 0 15,0 21-15,-21 0 0,20 1 16,-20-1-16,21 21 0,0-21 0,-22 43 15,22-22-15,0-21 16,21 22-16,0-22 0,0 21 0,0-21 16,0 0-16,0 1 0,0-1 0,21 0 15,0-21-15,1 0 16,-1 0-16,0 0 0,0 0 16,0 0-16,0 0 0,1 0 0,-1-21 15,0 0-15,0-1 0,0 1 16,-21-21-16,21 21 0,1-43 15,-1 22-15,-21 0 16,21 20-16,-21 1 0,0 0 16,0 0-16,0 42 15,0 0 1,0 0-16,0 1 16,0 20-16,-21-21 0,0 0 0,21 22 15,-22-1-15,22 0 0,-21-21 16,21 22-16,0-1 0,0 22 0,0-22 15,0 0-15,0 22 0,0-22 0,0 22 16,0-1-16,0-21 0,0 22 16,21-1-16,-21 1 0,22-1 15,-22-20-15,0 20 0,21 1 0,-21-22 16,21 22-16,-21-22 0,0 21 0,0-20 16,0-1-16,0 0 0,0 1 15,0-1-15,-21-21 0,0 22 0,-1-22 16,1-21-16,0 21 0,-21 0 0,21-21 15,-1 0-15,1 0 0,0 0 16,0 0-16,0 0 0,0 0 16,-1 0-16,22-21 0,0 0 15,-21 21-15,21-21 16,0-1-16,0 1 0,-21-21 0,21 21 0,0-22 16,0 1-16,0 21 0,0-43 15</inkml:trace>
  <inkml:trace contextRef="#ctx0" brushRef="#br1" timeOffset="190151.43">21103 12573 0,'0'0'16,"-21"-21"0,0 21-1,0 0 32,-1 21-31,1-21-16,0 0 15,0 21-15,-21-21 0</inkml:trace>
  <inkml:trace contextRef="#ctx0" brushRef="#br1" timeOffset="190407.29">19092 12700 0,'-21'21'0,"42"-42"0,-63 42 0,42 0 62,-21-21-15</inkml:trace>
  <inkml:trace contextRef="#ctx0" brushRef="#br2" timeOffset="198283.93">8890 14161 0,'0'0'0,"-85"0"15,64 0-15,-21 0 16,21 0-16,-1 0 0,1 0 15,0 0-15,0 0 0,42 0 47,0 0-47,22 0 0,-1 0 0,0 0 16,22 0-16,-22 0 0,22 0 0,-22 0 16,21 0-16,-20 0 15,20 0-15,-20 0 0,-1 0 0,-21 0 16,21 0-16,-20 0 0,-1 0 15,-64 0 1,22 0-16,0 0 16,-21 0-16,21 0 0,-22 0 15,1 0-15,21 0 0,-22 0 0,1 0 16,21 0-16,-21 0 0,20 0 16,-20 0-16,21 0 0,-21 0 0,-1 0 15,22 0-15,0 0 0,-21 0 0,20 0 16,1 0-16,0 21 15,21 0-15,0 0 16,0 0-16,0 0 16,0 1-1,0-1-15,0 0 0,-21 0 16,21 21-16,-21-20 0,21 20 16,0-21-16,-21 21 0,-1 1 0,22-1 15,-21 0-15,21 1 0,0-1 16,-21 22-16,0-22 0,21 0 0,0 1 15,0-1-15,0 0 0,0 1 0,0-22 16,0 21-16,0 0 0,0-20 16,0 20-16,0-21 0,21 0 15,0 0-15,0 1 0,1-22 16,-1 0-16,0 0 0,21 0 0,-21 0 16,1 0-16,-1 0 0,21 0 0,-21 0 15,0-22-15,22 22 0,-22-21 16,0 0-16,0 21 0,0-21 0,1 0 15,-1 0-15,0-1 0,0 1 0,0 0 16</inkml:trace>
  <inkml:trace contextRef="#ctx0" brushRef="#br2" timeOffset="198874.59">9356 14817 0,'0'-21'0,"-43"-22"31,43 22-31,0 0 0,0 0 0,0 0 16,0-1-16,0 1 15,0 0-15,21 21 0,1 0 16,-1 0-16,0 0 0,0 0 0,0 0 15,0 21-15,-21 0 0,22 1 16,-1-1-16,-21 0 0,21 0 16,-21 21-16,0-20 0,0-1 0,0 21 15,0-21-15,0 22 0,0-22 0,0 0 16,-21 0-16,21 0 0,-21 0 16,21 1-16,-22-1 0,22 0 15,-21-21 1,21-21-1,0 0-15,0-1 0,0 1 16,0 0-16,0 0 0,0 0 16,21-22-16,1 22 0,-22-21 0,21 21 15,0-22-15,0 22 0,0 0 16,22-21-16,-22 21 0,21-1 16,-21 22-16,22-21 0,-22 21 0,21 0 15,-21 0-15,22 0 0,-22 21 0,0 1 16,0-1-16,-21 0 0,0 21 15,21-21-15,-21 22 0,0-22 0,0 21 16,0-21-16,0 1 0,-21 20 16,0-21-16,21 0 0,0 0 0,-21 1 15,21-1-15,-21-21 0,21 21 0,0-42 32,0 0-17,21-1-15,-21 1 16</inkml:trace>
  <inkml:trace contextRef="#ctx0" brushRef="#br2" timeOffset="199272.36">10223 14880 0,'0'0'0,"22"0"47,-1-21-47,0 21 0,-21-21 0,21 0 15,0 0-15,0 21 0,-21-22 0,0 1 16,22 0-16,-22 0 0,21 0 16,-21 0-16,0-1 0,0 1 0,0 0 15,0 0 1,-21 21-16,-1 0 15,1 21-15,21 0 0,-21 0 0,0 22 16,21-22-16,-21 0 0,21 21 16,0 1-16,-21-22 0,21 21 0,-22-21 15,22 1-15,0-1 0,0 21 16,0-21-16,0 0 16,0 1-16,22-22 15,-1 0-15,0 0 0,0 0 16,0 0-16,0-22 0,1 1 15,-1 21-15,21-21 0</inkml:trace>
  <inkml:trace contextRef="#ctx0" brushRef="#br2" timeOffset="199887.01">10901 14584 0,'0'21'16,"-21"0"-16,21 0 15,-22 1-15,22-1 0,-21 0 16,21 0-16,0 21 0,-21-20 0,21-1 16,-21 21-16,0-21 0,21 0 0,0 22 15,0-22-15,-21 0 0,21 0 16,0 0-16,0 1 0,21-22 31,0 0-31,0 0 0,0-22 16,22 1-16,-22 0 0,0 0 15,21 0-15,-21 0 0,1-1 16,-1 1-16,0 0 0,0 0 0,0 0 16,0 0-16,1-1 0,-22 44 31,0-1-15,0 0-16,0 0 0,0 0 15,0 0-15,0 1 0,0-1 16,0 0-16,0 0 0,0 0 0,21 0 15,0-21-15,0 0 0,0 0 16,0 0-16,22 0 0,-22 0 16,0 0-16,21 0 0,-20-21 15,-1 21-15,21-21 0,-21 0 0,0 0 16,1 0-16,-1-1 0,0 1 16,0 0-16,-21 0 0,0 0 0,0-22 15,0 22-15,0-21 0,0 21 0,0 0 16,-21-1-16,0 1 0,0 0 15,-1 21-15,1 0 0,0 0 0,0 0 32,42 0-17,0 0 1,0 0-16,1 0 16,-1 0-16,0 0 0,42-21 31,-63 0-31,22 21 0,-1-21 15</inkml:trace>
  <inkml:trace contextRef="#ctx0" brushRef="#br2" timeOffset="205752.03">13779 14393 0,'0'0'0,"0"-21"47,22 21-32,-1 0-15,0-21 0,0 0 16,0 21-16,0-21 0,22 0 0,-1-1 16,-21 1-16,22 0 0,-1 0 15,-21-21-15,21 20 0,-20 1 0,-1 0 16,0-21-16,-21 21 0,0-1 0,0 1 16,0-21-16,0 21 15,0 0-15,-21 21 0,0 0 16,-1 0-16,1 0 15,21 42-15,-21-21 0,21 21 0,-21 1 16,21-1-16,-21 22 0,21-1 0,0 1 16,0-1-16,0 1 0,0 20 15,0-20-15,0-22 0,0 22 0,0-22 16,0 21-16,0-20 0,0-22 16,0 21-16,0 1 0,-21-22 0,-1 0 15,22 0-15,-21 0 0,0-21 0,0 21 16,0-21-16,0 0 0,-22 0 15,22 0-15,0 0 0,-21 0 16,20-21-16,1 0 0,-21 0 0,21 0 16,0 0-16,-22-1 0,22 1 15,0 0-15,0 0 0,0 0 0,-1 21 16,1-21-16,0 21 0,0 0 16,21 21-1,0 0-15,0 0 16,0 0-16,21 0 0,0 1 15,0-1-15,1-21 0,20 21 0,-21 0 16,21-21-16,-20 0 0,20 21 0,21-21 16,-20 0-16,-1 0 15,22 0-15,-22 0 0,21-21 0,1 21 16,-1-21-16,-20 0 0,20 0 16,-20-1-16,-1 1 0,0 0 0,-21-21 15,22 21-15,-22-22 0,0 22 0,-21-21 16,0-1-16,0 22 0,0-21 15,0 21-15,0 0 0,0-1 16,0 44 0,0-1-16,0 0 15,0 0-15,0 0 0,0 22 16,-21-22-16,21 21 0,0-21 16,0 22-16,-21-22 0,21 0 0,0 21 15,0-21-15,0 1 0,0-1 16,0 0-1,21-21 1,-21-21-16,0 0 16,21-1-16,-21 1 15,21 0-15,-21-21 0,0 21 0,21-1 16,-21-20-16,22 21 0,-1-21 16,-21 20-16,21 1 0,0 0 0,0 0 15,0 21-15,1 0 0,-1 0 16,0 0-16,0 21 15,0 0-15,-21 0 0,0 22 16,0-22-16,21 0 0,-21 21 16,0-20-16,0 20 0,0-21 0,0 0 15,0 0-15,0 1 0,0-1 0,0 0 16,0 0-16,22-21 31,-22-21-31,21 21 16,0-21-16,-21 0 0,21-1 15,0-20-15,0 21 0,1-21 0,-1-1 16,0 22-16,0-21 0,21-1 16,-20 1-16,-1 21 0,21 0 15,-21 0-15,0-1 0,1 1 0,-1 21 16,0 0-16,0 21 16,-21 1-16,0-1 0,0 0 15,0 21-15,0-21 0,0 1 0,0 20 16,0-21-16,0 21 0,0-20 15,0-1-15,0 0 0,0 0 0,21 0 16,-21 0-16,21 1 16,1-22-16,-1 0 0,0 0 0,0 0 15,0 0-15,0 0 0,1 0 0,20-22 16,-21 22-16,21-21 0,-20 0 16,-1 0-16,21 0 0,-21-22 15,0 22-15,1 0 0,-1-21 0,-21-1 16,0 22-16,21-21 0,-21 21 15,0 0-15,0-1 0,0 1 0,0 0 16,0 0-16,0 42 31,0 0-31,-21 22 0,21-22 16,0 21-16,0 0 0,0 1 16,0-1-16,-21 0 0,21 1 0,0-1 15,-22 0-15,22 22 0,0-22 16,0 22-16,0-1 0,0-20 0,0 20 15,0 1-15,0-1 0,0 1 16,0-1-16,0-21 0,0 22 0,0-1 16,0-20-16,0 20 0,0-20 15,0-1-15,-21 0 0,21 1 0,0-1 16,0-21-16,-21 0 0,21 0 0,-21-21 16,21-21-1,0 0 1,0 0-16,0 0 0,21 0 0,0-22 15,-21 22-15,21-21 0,-21-1 16,22 1-16,-1 0 0,-21-22 0,0 1 16,0-1-16,21 1 0,-21-22 0,0 22 15,21-1-15,-21-21 16,0 22-16,0-1 0,0 1 0,0 21 16,21-22-16,-21 22 0,0-1 0,0 1 15,21 0-15,-21-1 0,0 22 16,0-21-16,0 21 0,22 0 0,-22-1 15,21 1-15,-21 0 0,21 0 0,0 21 16,0 0-16,0 0 0,1 0 16,-1 0-16,0 21 0,0-21 0,0 42 15,22-20-15,-22-1 16,-21 21-16,0-21 0,0 22 0,0-22 16,0 21-16,0-21 0,-21 0 0,21 1 15,-43-1-15,22-21 0,0 21 16,0-21-16,0 0 0,-1 0 15,1 0-15,0 0 0,0-21 16,0 21-16,0-21 0,21-1 16,-22 22-16,1-21 0,0 21 15,21-21-15,-21 21 16,0 0-16,21 21 16,0 0-16,0 1 15,21-1-15,0 0 16,0-21-16,0 0 0,1 21 0,-1-21 15,21 0-15,-21 0 0,22 0 16,-1 0-16,-21 0 0,21 0 16,1 0-16,-1 0 0,0-21 0,-20 21 15,20-21-15,0 0 0,-21-1 16,1 1-16,20-21 0,-21 21 0,21-64 16,-42 43-16,22-22 0,-1 22 15,-21-22-15,0 1 0,0 21 16,0-1-16,0-20 0,0 20 0,0 1 15,0 21-15,0-21 0,0 20 16,0 1-16,0 42 31,0 1-31,0-1 0,0 21 16,0-21-16,0 22 0,0 20 16,0-21-16,0 1 0,0 20 0,0-20 15,0 20-15,0-21 0,0 1 16,0-1-16,0 0 0,21 1 0,0-22 15,-21 21-15,21-21 0,0 1 16,1-22-16,-1 21 0,0-21 0,0 0 16,0 0-16,0 0 0,1 0 0,-1 0 15,0 0-15,0-21 16,21-1-16,-20 22 0,-1-21 0,0 0 16,0 0-16,0-21 0,-21 20 0,0 1 15,0 0-15,0-21 0,0 21 16,0-1-16,0 1 0,-21 0 15,0 21-15,0 0 0,0 0 16,-1 0-16,1 21 0,0 0 16,21 1-16,-21 20 0,21-21 15,0 0-15,0 0 0,0 1 0,0-1 16,0 0-16,21 0 0,0 0 0,-21 0 16,21 1-16,1-22 0,-1 0 0,0 21 15,0-21-15,0 0 0,0 0 16,1 0-16,-1 0 0,21 0 15,0-21-15,-20-1 0,20 1 0,0 0 16,-21 0-16,22 0 0,-22 0 16,0-22-16,0 22 0,0-21 0,1-22 15,-22 43-15,0 0 16,0 0-16,0 0 0,-22 21 31,22 21-31,0 0 0,0 0 16,0 0-16,-21 0 0,21 22 0,0-22 15,0 0-15,0 21 0,0-20 16,0-1-16,0 21 0,0-21 0,0 0 16,0 1-16,0-1 15,0 0 1,0-42 0,0 0-1,0-1-15,0 1 16,0 0-16,0 0 0,0-21 0,21 20 15,-21 1-15,0-21 0,22 21 0,-1 0 16,-21-22-16,21 22 0,0 21 16,0-21-16,22 0 0,-22 21 15,0 0-15,0 0 0,0 0 16,0 0-16,1 0 0,-1 21 0,-21 0 16,0 0-16,0 22 0,0-22 15,21 0-15,-21 0 0,0 21 16,0-20-16,0-1 0,0 0 0,0 0 15,0 0-15,0 0 16,21-42 15,-21 0-31,0 0 16,21 0-16,0 21 0,-21-43 16,22 22-16,-1 0 0,-21-21 0,21 21 15,0-22-15,0 22 0,0 0 16,1-21-16,-1 20 0,0 1 15,-21 0-15,21 21 0,-21 21 32,0 0-32,0 1 0,0-1 0,0 0 15,0 0-15,0 0 0,-21 0 0,21 22 16,-21-22-16,21 0 0,0 0 16,0 0-16,0 1 0,0-1 0,0 0 15,21 0-15,0-21 0,21 0 16,-20 0-16,-1 21 0,21-21 15,-21 0-15,22 0 0,-22 0 0,21-21 16,-21 21-16,22-21 0,-22 0 16,0 0-16,21-1 0,-42 1 15,21 0-15,1-21 0,-22 21 0,21-22 16,-21 22-16,0-21 0,0 21 16,0-1-16,0 1 0,-21 21 15,-1 0-15,1 0 0,0 21 16,0 1-16,0-1 0,0 0 15,-1 0-15,22 21 0,0-20 0,-21 20 16,21-21-16,0 0 0,0 22 0,0-22 16,0 0-16,0 0 0,0 0 15,21 0-15,1 1 0,-1-22 0,0 0 16,0 21-16,0-21 0,22 0 0,-1 0 16,-21 0-16,21 0 0,1-21 15,-1 21-15,-21-22 0,22 1 16,-22 0-16,21 0 0,-21 0 0,0-22 15,1 22-15,-1 0 0,0-21 16,-21 21-16,0-1 0,0 1 0,0 0 16,0 0-16,0 0 0,0 42 31,-21 0-31,21 0 0,-21 0 16,21 22-16,0-22 0,0 0 15,0 0-15,0 0 0,-22 1 16,22-1-16,0 0 0,0 0 0,0 0 15,-21 0-15,21 1 16,0-44 15,0 1-31,21 0 0,-21 0 16,22 0-16,-22 0 0,21-1 0,-21-20 16,21 21-16,0-43 0,0 43 15,-21 0-15,21 0 0,1 21 16,-22-21-16,21 21 0,0 0 0,0 21 31,-21 0-31,0 0 0,21 0 16,-21 1-16,0 20 0,0-21 0,0 0 15,21 0-15,-21 1 0,22-1 0,-22 0 16,21 0-16,-21 0 0,21 0 16,0-21-16,0 0 0,-21 22 0,21-22 15,1 0-15,-1 0 0,0 0 16,21 0-16,-21-22 0,1 1 0,-1 0 15,0 0-15,-21 0 0,21 0 0,0-1 16,0-20-16,1-43 16,-1 22-16,-21 21 0,21-64 15,-21 63-15,0 1 0,0-21 16,0 41-16,0-20 0,0 0 16,0 21-16,0-1 0,0 1 0,-21 21 15,21 21 1,-21-21-16,-1 43 0,22-22 15,-21 21-15,21 1 0,0-1 0,0 0 16,0 1-16,0-1 0,0 21 16,0-20-16,0-1 0,0 0 0,0 1 15,0-1-15,0 0 0,0-20 0,21 20 16,1-21-16,-1 0 0,0 0 16,21 1-16,1-22 15,-22 0-15,21 0 0,43 0 0,-64 0 16,21-22-16,1 22 15,-22-21-15,42-21 0,-20 21 16,-22-22-16,0 22 0,0-21 0,-21 21 16,0-43-16,0 22 15,0 21-15,0 0 0,0-1 0,-42 1 16,21 21-16,-1 0 16,1 0-16,0 0 0,0 21 0,0 1 15,0-1-15,-1 0 0,22 0 0,-42 43 16,42-22-16,-21-21 15,21 21-15,0-20 0,0-1 0,0 0 16,0 0-16,0 0 0,0 0 0,0 1 16,21-22-1,0 0-15,0 0 16,1 0-16,-1 0 0,0-22 16,-21 1-16,21 21 0,0-21 15,-21-21-15,21 21 0,-21-1 0,22-20 16,-1 0-16,-21-1 0,0 22 15,0 0-15,0 0 16,0 42 0,0 0-16,0 0 15,0 1-15,0-1 0,0 0 0,0 0 16,0 21-16,0-20 0,0-1 0,0 0 16,0 0-16,0 0 0,21 0 15,0 1-15,0-1 16,22-21-16,-22 21 0,21-21 15,-21 0-15,0 0 0,1 0 16,20 0-16,-21 0 0,0-21 0,0 0 16,1-1-16,-1 1 0,0 0 0,21-64 15,-42 43-15,21 0 16,1-1-16,-1-20 0,0-1 16,0-41-16,0 41 0,0 22 0,-21-1 15,22 1-15,-22 0 16,21-22-16,-21 43 0,0 0 15,-21 21 1,-1 21 0,1-21-16,0 42 0,21-20 0,-21 20 15,0-21-15,0 64 16,21-43-16,-22 0 0,1 64 16,21-63-16,0-1 0,0 0 0,0 1 15,0-1-15,0-21 0,0 21 16,0-20-16,0-1 0,0 0 0,21 0 15,1 0-15,-1-21 0,0 0 16,0 0-16,0 0 0,0 0 16,1 0-16,-1 0 0,0-21 0,0 21 15,0-21-15,0 0 0,1 0 16,-1-1-16,21-20 16,0-21-16,-20 41 15,-22 1-15,21 0 0,-21 0 0,0 0 16,0 42-1,0 0 1,0 0-16,0 0 0,-21 1 16,21-1-16,0 0 0,0 0 0,-22 0 15,22 22-15,0-22 0,0 0 16,0 0-16,0 0 0,0 0 16,22-21-16,-1 0 15,0 0-15,0 0 16,0 0-16,0-21 0,1 21 15,-1-21-15,-21 0 0,42 0 0,-21 0 16,0-1-16,1 1 0,-1 0 0,0 0 16,21-43-16,-21 43 15,-21 0-15,0 0 0,22 21 0,-22-21 16,0 42 0,0 0-1,0 0-15,0 22 0,0-22 16,-22 0-16,22 0 0,0 0 15,0 0-15,0 1 0,0-1 16,0 0-16,0 0 0,0 0 16,22-21-16,-1 0 15,0 0-15,0 0 16,0 0-16,0 0 0,1-21 16,-1 0-16,-21 0 0,21 0 0,-21-1 15,0 1-15,0 0 0,0 0 16,0-21-16,0 20 0,0 1 0,0 0 15,-21 0-15,21 0 0,-21 0 0,-1-1 16,1 22-16,0 0 0,0 0 16,0 0-16,21 22 31,21-22 0,0 0-31,0 0 0,0 0 0,1 0 16,-1 0-16,0 0 0,0 0 15,21-22-15,-20 22 0,-1 0 0,0-21 16,0 21-16,0 0 0,0 0 0,1 0 16,-1 0-16,0 0 0,-21 21 15,0 1-15,0-1 16,0 0-16,0 0 0,0 0 0,0 0 16,0 1-16,0-1 15,0 0-15,0 21 0,0-21 0,0 1 16,-21-1-16,21 0 0,0 0 15,-21 0-15,21 0 16,0-42 31,21 21-47,-21-21 0,21 0 16,0 0-16,-21 0 0,21-1 0,0-20 15,1 21-15,-1-21 0,0 20 0,0-20 16,21 0-16,22-22 0,-43 43 15,0-21-15,0 21 0,1 21 16,20-22-16,-21 22 16,-21 22-16,0-1 15,0 0-15,0 21 0,0-21 16,0 22-16,0-22 0,-21 21 0,21-21 16,-21 22-16,21-22 0,0 0 0,0 0 15,0 0-15,0 1 0,0-1 16,0 0-16,21-21 0,0 0 15,0 0-15,0 0 0,1 0 16,-1 0-16,0 0 16,0-21-16,0 0 0,0-1 15,1 22-15,-1-21 0,0 0 0,0 0 16,-21 0-16,0-22 0,21 22 16,-21 0-16,0 0 0,0 0 15,0 0-15,0-1 0,-21 1 0,0 0 16,21 0-16</inkml:trace>
  <inkml:trace contextRef="#ctx0" brushRef="#br2" timeOffset="206536.18">19367 14139 0,'0'0'0,"22"0"31,-1 0-15,0 0-16,0 0 0,21-21 0,-20 21 16,-1-21-16,21 21 0,-21 0 15,0 0-15,1 0 0,-1 0 0,21-21 16,-21 21-16,0 0 16,1 0-16,-44 0 62</inkml:trace>
  <inkml:trace contextRef="#ctx0" brushRef="#br2" timeOffset="207016.14">20574 14055 0,'-21'0'16,"0"0"-16,42 0 31,0 0-31,0 0 0,21 0 0,1 0 15,-1 0-15,0 0 0,1 0 16,-1 0-16,0 0 0,1 0 0,-1 0 16,0 0-16,1 0 0,-1 0 0,-21 0 15,22 0-15,-22 0 0,0 0 16,0 0-16,-21-21 31,-21 21-15,0 0-16,0 0 15,-1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19:03.7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741 614 0,'0'0'0,"21"-21"16,0 0-16,0-1 0,0-20 16,-21 21-16,0 0 0,0 0 15,0-1 1,0 44-1,0-1 1,0 21-16,0-21 0,0 22 16,0-1-16,0 21 0,0-20 0,0 20 15,0 1-15,0-1 0,-21 1 16,21-1-16,-42-20 0</inkml:trace>
  <inkml:trace contextRef="#ctx0" brushRef="#br0" timeOffset="544.67">677 1397 0,'0'-42'32,"0"21"-32,0-1 0,0 1 0,0 0 0,0 0 15,0 0-15,21 0 0,-21-1 16,22 22-16,-22-21 0,0 0 0,21 21 16,0 0-16,0 0 0,0 0 15,0 0-15,1 0 16,-1 0-16,0 0 0,0 0 0,0 0 15,0 0-15,1 0 0,-1 0 16,21-21-16,-21 21 0,0 0 16,1-21-16,-1 21 0,0-21 15,0-1-15,0 1 0,-21 0 16,21 0-16,-21 0 0,0 0 16,0-1-16,0 1 0,0 0 15,0-21-15,0 21 0,0-1 0,0 1 16,0 0-16,0 0 0,0 0 15,0 0-15,-21 21 32,21 21-32,-21 0 15,21 0-15,0 21 16,0 1-16,0-1 0,0 0 16,0 1-16,0-1 0,-21 0 0,21 1 15,-21-1-15,21 0 0,0-20 16,0 20-16,0-21 0,0 21 0,-21-20 15,21-1-15,0 0 0,0 0 16,0 0-16,0 0 16,0 1-1,0-44 17,0 1-17,0 0 1,21 21-16,-21-21 0,21 0 0</inkml:trace>
  <inkml:trace contextRef="#ctx0" brushRef="#br0" timeOffset="765.26">1609 1143 0,'0'-21'16</inkml:trace>
  <inkml:trace contextRef="#ctx0" brushRef="#br0" timeOffset="920.17">1672 1058 0,'-21'0'32,"21"22"-32,-21-1 15,0-21-15,21 21 16,-22-21-16,22 21 0,0 0 0,0 0 31</inkml:trace>
  <inkml:trace contextRef="#ctx0" brushRef="#br0" timeOffset="1018.12">2773 889 0,'21'0'0,"-42"0"0,84 0 0,1 0 15</inkml:trace>
  <inkml:trace contextRef="#ctx0" brushRef="#br0" timeOffset="1648.76">2984 614 0,'0'0'0,"22"-21"16,-22 0-16,0-1 16,0 1-16,0 0 15,0 0-15,0 0 16,0 0-16,0-1 0,0 1 16,-22 0-1,1 21-15,0 0 16,0 0-16,0 0 0,-22 0 15,22 0-15,0 0 0,0 0 0,-21 21 16,20 0-16,-20 1 0,21-1 16,-21 21-16,20 0 0,-20-20 0,21 41 15,-21-21-15,20 1 0,1 20 16,0 1-16,0-22 0,0 22 16,21-1-16,0 1 0,0-22 0,0 0 15,0 22-15,21-22 0,0-21 16,21 43-16,1-43 15,-1 0-15,-21 21 0,22-20 0,20-22 16,-21 21-16,1 0 0,-1-21 16,0 0-16,1 0 0,-1 0 0,-21 0 15,22 0-15,-1 0 0,-21-21 16,0 0-16,22-1 0,-22 22 0,0-21 16,0 0-16,0 0 0,22 0 15,-22 0-15</inkml:trace>
  <inkml:trace contextRef="#ctx0" brushRef="#br0" timeOffset="2172.46">3492 868 0,'0'0'0,"0"-21"0,-21 0 15,0 21-15,0 0 0,21-22 16,-21 22-16,0 0 0,-1 0 0,1 0 15,0 0-15,0 0 0,0 22 16,0-22-16,-1 21 0,1 0 16,0 21-16,0-21 0,0 22 15,0-1-15,21 0 0,-22 1 16,22-1-16,-21 0 0,21-20 0,0 20 16,0-21-16,0 21 0,0-20 15,0-1-15,0 0 0,0 0 0,21 0 16,1-21-16,-1 0 0,0 21 15,0-21-15,0 0 0,22 0 0,-22 0 16,21 0-16,-21-21 0,22 21 0,-1-21 16,-21 0-16,21 0 0,-20 0 15,20-1-15,-21 1 0,0-21 0,0 21 16,-21 0-16,0-22 16,0 1-16,0 21 0,0-22 0,0 22 15,-21-21-15,0 21 0,0 0 0,0-1 16,-22 1-16,1 0 0,21 21 15,-21 0-15,-1 0 0,1 0 16,0 0-16,20 21 0,-20 0 0,0-21 16,21 22-16,-1-1 0,1 21 15,0-21-15,21 0 0,0 1 16,0 20-16,0-21 0,0 0 0,0 0 16,0 1-16,21-1 0,0 0 15,1 0-15,20-21 0,-21 0 0,21 0 16,1 0-16,-1 0 0,0 0 15</inkml:trace>
  <inkml:trace contextRef="#ctx0" brushRef="#br0" timeOffset="2553.23">3916 931 0,'0'-21'0,"0"42"0,0-63 0,0 63 16,-21-21-1,-1 21 1,22 1-16,0-1 0,0 0 16,-21 21-16,21-21 0,0 22 15,0-22-15,0 21 0,0 1 16,0-22-16,0 0 0,0 21 0,0-21 16,0 1-16,0-1 0,0 0 15,0 0-15,0 0 0,0 0 16,0-42 15,0 0-15,0 0-16,0 0 0,0 0 0,0-1 15,0-20-15,0 21 0,0-21 16,0 20-16,0-20 0,0 0 0,21 21 16,1-22-16,20 1 0,-21 21 15,0 0-15,22-22 0,-22 22 16</inkml:trace>
  <inkml:trace contextRef="#ctx0" brushRef="#br0" timeOffset="2624.2">4487 1037 0,'0'21'16,"0"64"-1,-21-43-15,21-20 0,-21-1 16,0 21-16,-22-42 0</inkml:trace>
  <inkml:trace contextRef="#ctx0" brushRef="#br0" timeOffset="2709.15">4254 1418 0,'0'-21'16,"22"0"-16,-22 0 16,21 0-16</inkml:trace>
  <inkml:trace contextRef="#ctx0" brushRef="#br0" timeOffset="3388.84">4022 910 0,'0'-21'32,"0"0"-32,21 0 15,0 21 1,0 0-16,21 0 0,-20-21 0,-1 21 16,21 0-16,0 0 0,-20 0 15,20 0-15,0 0 0,-21 21 0,22-21 16,-22 21-16,21 0 0,-42 0 15,21 22-15,-21-22 0,0 21 0,0-21 16,0 22-16,0-22 0,0 21 16,-21-21-16,21 0 0,-21 22 0,0-22 15,0 0-15,0 0 0,-1 0 16,-20-21-16,42 85 0,-21-85 16,0 0-16</inkml:trace>
  <inkml:trace contextRef="#ctx0" brushRef="#br0" timeOffset="3442.81">4487 1249 0,'21'-21'16</inkml:trace>
  <inkml:trace contextRef="#ctx0" brushRef="#br0" timeOffset="4833.14">5080 953 0,'0'0'0,"21"0"16,0 0-16,-21-22 15,0 1-15,21 21 0,1-21 16,-1 21-16,-21-21 0,21 0 15,-21 0-15,21 21 0,-21-22 16,0 1-16,0 0 0,-21 21 31,0 0-31,0 0 0,-1 0 0,1 0 16,-21 21-16,21 0 0,-22 1 16,22-1-16,-21 21 0,0-21 15,20 22-15,-20-22 0,21 0 16,0 0-16,21 21 0,0-20 0,0-1 15,0 0-15,0 0 16,21-21-16,0 21 0,0-21 16,0 0-16,22 0 0,-22 21 0,21-21 15,-21 0-15,22 22 0,-22-22 16,21 0-16,-21 21 0,22-21 0,-22 21 16,0-21-16,0 21 0,0-21 15,1 21-15,-22 0 0,0 1 16,0-1-16,-22-21 15,1 21-15,-21 0 0,21-21 16,-22 21-16,1-21 0,0 0 16,-1 21-16,-20-21 0,21 0 0,-1 0 15,-20 0-15,20 0 0,1 0 0,0 0 16,21 0-16,-22 0 0,22-21 16,-21 21-16,21-21 0,21 0 0,-22 21 15,22-21-15,0 0 16,22-1-16,-1 22 15,0 0-15,0-21 0,0 21 16,22-21-16,-22 21 0,21-21 0,0 21 16</inkml:trace>
  <inkml:trace contextRef="#ctx0" brushRef="#br0" timeOffset="5204.93">5694 318 0,'0'-22'0,"0"44"0,0-65 0,-21 43 32,-1 21-17,22 22-15,-21-22 16,21 21-16,0 1 0,0-1 0,0 0 15,0 22-15,-21-22 0,21 22 16,-21-1-16,21-21 0,0 22 0,0-1 16,-21 1-16,0-22 0,21 1 15,-22 20-15,22-21 0,0-20 0,0 20 16,0-21-16,0 0 0,0 0 16,0 1-16,22-1 15,-1-21-15,0 0 0,0 0 16,0 0-16,0-21 15,1 21-15,-22-22 0,21 1 16,-21 0-16,21 0 0,-21 0 16</inkml:trace>
  <inkml:trace contextRef="#ctx0" brushRef="#br0" timeOffset="5400.82">5355 1037 0,'-21'0'16,"42"0"-16,-63 0 0,21 0 0,21-21 15,0 0 1,21 21-16,0-21 0,21 21 16,-21 0-16,22-21 0,-22 21 15,21 0-15,1 0 0,-1-22 16,0 22-16,1 0 0,-22 0 0,21 0 16,-21-21-16,22 21 0,-22 0 15,0 0-15,0 0 0</inkml:trace>
  <inkml:trace contextRef="#ctx0" brushRef="#br0" timeOffset="5828.57">5990 974 0,'0'0'0,"0"-21"0,0-1 16,0 1-16,21 0 15,0 0-15,1 21 0,-1 0 16,0 0-16,0 0 16,0 0-16,0 0 0,1 21 15,-1 0-15,0 0 0,0 22 16,-21-22-16,0 21 0,21-21 0,-21 22 16,0-1-16,0-21 0,0 22 15,0-22-15,0 21 0,0-21 16,0 0-16,-21 1 0,0-1 15,0-21 1,21-21 0,0-1-1,0 1-15,0 0 0,0 0 0,0 0 16,0-22-16,0 22 0,0-21 16,0 21-16,0-22 0,21 22 0,-21 0 15,21-21-15,0 21 0,-21-1 16,21 1-16,1 21 0,-1-21 0,0 21 15,0 0-15,0 0 16,0 0-16,1 0 16</inkml:trace>
  <inkml:trace contextRef="#ctx0" brushRef="#br0" timeOffset="6325.34">6667 868 0,'0'0'0,"-21"21"31,21 0-15,0 22-16,0-22 0,0 0 16,0 21-16,-21-21 0,21 22 0,-21-1 0,21-21 15,0 22-15,0-22 16,0 21-16,0-21 0,0 0 0,0 1 15,0-1-15,0 0 0,21-21 16,0 21-16,0-21 0,1 0 0,-1 0 16,0 0-16,0 0 0,21 0 0,-20-21 15,-1 21-15,0-21 0,21 0 16,-21-1-16,1 1 0,-1-21 0,0 21 16,0-22-16,0 1 0,-21 21 15,0-21-15,21-1 0,-21 22 0,0-21 16,0 21-16,0-1 15,0 1-15,0 42 32,0 1-32,0-1 0,0 21 0,0-21 15,-21 22-15,21-22 0,0 21 0,0 0 16,0-20-16,0-1 0,0 21 16,0-21-16,0 0 0,0 1 0,0-1 15,21 0-15,1 0 16,-1-21-16,0 0 0,21 0 15,-21 0-15,1 0 0,-1 0 16,0-21-16,21 0 0</inkml:trace>
  <inkml:trace contextRef="#ctx0" brushRef="#br0" timeOffset="6600.18">7726 826 0,'-21'-22'0,"42"44"0,-64-65 0,22 43 15,0 0-15,0-21 0,0 21 0,0 0 16,-1 0-16,-20 0 0,21 21 16,0 0-16,0 1 0,-1 20 0,1 0 15,21-21-15,0 22 0,-21-1 16,21 0-16,-21 1 0,21-1 0,0 0 16,0 1-16,0-22 15,0 21-15,0-21 0,0 1 0,21-1 16,0 0-16,0 0 0,22-21 15,-22 0-15,0 21 0,21-21 0,-20 0 16,20 0-16,0 0 0,-21-21 0,22 0 16,-1 21-16,-21-21 0,22 0 15,-22-22-15</inkml:trace>
  <inkml:trace contextRef="#ctx0" brushRef="#br0" timeOffset="6904.52">8170 296 0,'0'0'0,"-21"-21"0,21-21 16,-21 21-16,21 0 0,-21 21 15,0 0-15,-1 21 16,22 21-16,-21-21 0,21 22 16,0-1-16,-21 0 0,21 1 0,0 20 15,0-21-15,0 22 0,0-1 16,0 1-16,0 21 0,0-22 0,0-21 15,0 22-15,0-1 0,0-20 16,0-1-16,0 0 0,0 1 0,0-22 16,0 21-16,0-21 15,0 1-15,0-1 0,21-21 16,0 0-16,1 0 16,-1-21-16,0-1 15,-21 1-15,21 0 0,0 0 0</inkml:trace>
  <inkml:trace contextRef="#ctx0" brushRef="#br0" timeOffset="7289.13">8340 847 0,'0'0'0,"0"42"16,0-21 0,0 0-16,0 1 0,-22 20 15,22-21-15,0 21 0,0-20 16,0 20-16,0-21 0,0 21 0,0-20 15,0-1-15,0 0 0,0 0 0,0 0 16,0 0-16,22-21 0,-1 22 16,0-22-16,0 0 0,0 0 15,0 0-15,1 0 0,20-22 16,-21 1-16,0 21 0,0-21 0,1 0 16,-1-21-16,-21 20 0,0-20 15,21 21-15,-21-21 0,0-1 0,0 1 16,0 0-16,-21 20 0,21 1 15,-21-21-15,-1 42 0,1-21 16,0 0-16,0 21 0,0 0 0,0 0 16,-1 0-16,1 21 0,0-21 15,21 21-15,0 0 0,-21 0 0,21 0 16,0 1-16,0-1 16,0 0-16,0 0 0,21-21 15,0 0-15,0 0 16,1 0-16</inkml:trace>
  <inkml:trace contextRef="#ctx0" brushRef="#br0" timeOffset="7697.4">8996 847 0,'0'0'15,"-21"-21"-15,-1-1 0,22 1 16,0 0-16,0 0 15,22 0-15,-1 21 16,0 0-16,0 0 0,0 0 16,0 0-16,1 0 0,-1 0 0,0 21 15,0 0-15,0 0 0,0 22 16,1-22-16,-22 21 0,0-21 16,0 22-16,0-1 0,0-21 0,0 21 0,0-20 15,0 20-15,0-21 16,0 0-16,0 0 0,0 1 0,-22-1 15,22-42 17,0-1-32,0 1 15,0 0-15,22 0 0,-22 0 16,21-22-16,0 22 0,-21-21 0,21 21 16,-21-22-16,21 22 0,-21-21 15,21 21-15,1 0 0,-22-1 0,21 1 16,-21 0-16,21 21 0,0 0 15,-21-21-15,21 21 16,0 0-16</inkml:trace>
  <inkml:trace contextRef="#ctx0" brushRef="#br0" timeOffset="8160.35">10118 720 0,'0'0'0,"-22"-43"31,1 43-31,0 0 16,0 0-16,-21 0 0,20 0 0,1 0 16,0 22-16,-21-1 0,21 0 15,-1-21-15,1 21 0,21 0 0,0 0 16,-21 1-16,21-1 0,0 0 15,0 0-15,21 0 16,0 0-16,1-21 0,-1 22 0,21-22 16,-21 0-16,22 21 0,-22-21 15,0 21-15,21-21 0,-21 21 0,1-21 16,-1 21-16,0-21 16,0 21-16,0-21 0,-21 22 0,0-1 15,0 0-15,0 0 16,-21-21-16,0 21 15,-21-21-15,20 0 0,-20 21 0,0-21 16,21 0-16,-22 0 0,1 0 16,0 22-16,20-22 0,-20 0 0,21 0 15,0 0-15,0 0 0,-1 0 0,22-22 47,0 1-47,22 0 16</inkml:trace>
  <inkml:trace contextRef="#ctx0" brushRef="#br0" timeOffset="8511.46">8213 487 0,'105'-21'31,"-62"21"-31,-1 0 0,0 0 0,1-21 16,20 21-16,-20 0 0,-1 0 0,21 0 15,-20 0-15,-1-22 0,0 22 16,-20 0-16,20 0 0,-21 0 0,21 0 16,-20 0-16,-1 0 15,-42 0 17</inkml:trace>
  <inkml:trace contextRef="#ctx0" brushRef="#br0" timeOffset="9168.09">10647 889 0,'0'0'0,"-21"0"16,42 0-1,0 0 1,21 0-16,1 0 0,-1 0 16,0 0-16,22 0 0,-1 0 15,22 0-15,-22 0 0,22 0 0,-21 0 16,20 0-16,-20 0 0,20 0 15,-20 0-15,-1 0 0,1 0 0,-1 0 16,1 0-16,-22 0 0,22 0 16,-22 0-16,-21 0 0,22 0 0,-22 0 15,0 0-15,-42 0 32,0-21-32,-1 21 15,1-21-15,0 21 0,0-21 0,-21 21 16,20-22-16,1 22 0</inkml:trace>
  <inkml:trace contextRef="#ctx0" brushRef="#br0" timeOffset="9541.29">11642 593 0,'0'0'0,"-22"0"0,22 21 31,0 0-15,0 0-16,22-21 0,-1 21 0,0-21 16,0 22-16,21-22 0,-20 0 0,20 21 15,0-21-15,1 0 16,-1 21-16,0-21 0,1 0 0,-22 0 16,21 0-16,0 0 0,-20 0 0,20 0 15,-21 0-15,-21 21 16,0 0-16,-21 0 15,0-21-15,0 22 16,-1-1-16,-20 21 0,0-21 0,21 22 16,-22-22-16,1 21 0,0 0 15,20-20-15,-20 20 0,21 0 0,-21-21 16,20 22-16,1-22 0,0 0 0,21 0 16,0 0-16,-21-21 15</inkml:trace>
  <inkml:trace contextRef="#ctx0" brushRef="#br1" timeOffset="15252.85">13356 1016 0,'0'-21'0,"0"0"15,0 0-15,0-1 0,0 1 16,0 0-16,0 0 16,0 42 15,0 0-31,0 0 0,0 1 0,0-1 16,0 21-16,0-21 0,0 22 15,0-22-15,0 21 0,-21-21 0,21 22 16,0-22-16,0 0 0,0 0 0,0 0 15,0 0-15,0 1 0,0-1 16,0-42 31,0-1-47,0 1 0,0 0 0,0 0 16</inkml:trace>
  <inkml:trace contextRef="#ctx0" brushRef="#br1" timeOffset="15645.63">13356 550 0,'0'0'0,"0"22"0,-21-1 16,21 0-16,0 0 0,-21-21 0,21 21 15,0 0-15,21-21 16,0 0-16,0 0 0,0 0 16,1 0-16,-1 0 0,0 0 15,0 0-15,0 0 0,0-21 0,1 0 16,-1 0-16,-21 0 16,0 0-16,0-1 0,0 1 0,0 0 15,0 0-15,-21 0 16,-1 0-16,1 21 0,0 0 15,0 0-15,-21 0 0,20 0 0,1 0 16,0 21-16,0 0 0,0 0 16,0 0-16,21 0 0,0 1 0,0-1 15,0 0-15,0 0 0,0 0 16,21 0-16,0 1 0,0-1 0,0-21 16,0 21-16,1 0 0,-1-21 15</inkml:trace>
  <inkml:trace contextRef="#ctx0" brushRef="#br1" timeOffset="16173.32">13822 762 0,'0'42'16,"0"-20"-1,0-1-15,0 0 0,-21 0 0,21 0 16,0 0-16,0 22 0,0-22 15,0 0-15,0 21 0,-22-20 0,22 20 16,0-21-16,0 0 0,0 22 16,0-22-16,0 0 0,0 0 15,0 0-15,0 0 16,0-42 15,0 0-15,0 0-16,0 0 0,0 0 15,0-22-15,0 22 0,0-21 16,0-1-16,0 22 0,0-21 0,22 0 16,-1-1-16,21 1 0,-21 0 15,22 20-15,-1-20 0,-21 21 0,21 21 16,1-21-16,-1 21 0,0 0 16,1 0-16,-1 0 0,0 21 15,-20 0-15,20 0 0,-21 22 0,0-1 16,0-21-16,-21 21 0,0 1 15,0-1-15,0 0 0,0 1 0,0-22 16,0 0-16,-21 21 0,0-20 16,0-1-16,21 0 0,-21 0 15,0-21-15,21 21 16,0-42 15,0 0-31,0 0 16,21 0-16,0-1 15</inkml:trace>
  <inkml:trace contextRef="#ctx0" brushRef="#br1" timeOffset="16412.18">14668 804 0,'0'22'15,"0"-1"-15,0 21 16,0-21-16,0 0 0,0 22 15,0-22-15,0 21 0,0-21 0,0 22 16,0-22-16,0 0 0,0 0 0,0 0 16,0 1-16,0-1 15,0 0-15,-21-21 0,21-21 47,0 0-31,21-22-16</inkml:trace>
  <inkml:trace contextRef="#ctx0" brushRef="#br1" timeOffset="16741">14690 529 0,'0'0'0,"-22"0"0,1 0 0,0 0 16,21 21-1,-21-21-15,21 22 0,0-1 16,21-21-1,0 0-15,0 0 0,1 0 16,-1 0-16,0 0 0,0 0 0,0 0 16,0 0-16,1-21 0,-1 21 15,-21-22-15,0 1 0,0 0 0,0 0 16,0 0-16,0 0 16,-21 21-16,-1 0 0,1-22 0,0 22 15,0 0-15,0 0 0,0 0 16,-1 22-16,1-1 0,0 0 15,21 0-15,0 0 16,0 0-16,0 1 0,0-1 16,21 0-16,0-21 15,1 0-15,-1 0 0,0 0 16,0 0-16</inkml:trace>
  <inkml:trace contextRef="#ctx0" brushRef="#br1" timeOffset="17042.82">15240 381 0,'0'0'31,"0"21"-31,0 0 0,0 22 16,0-22-16,0 21 0,0 1 15,0-1-15,-21 0 0,0 1 0,-1-1 16,1 21-16,21-20 0,0-1 15,-21 0-15,21 1 0,0-1 0,0 0 16,0-20-16,0 20 0,0-21 16,0 0-16,0 0 0,0 1 0,21-1 15,0-21 1,1 0-16,-1 0 0,0-21 16,0-1-16,-21 1 0,21 0 15,-21 0-15,21 0 16,-21 0-16,22-22 0</inkml:trace>
  <inkml:trace contextRef="#ctx0" brushRef="#br1" timeOffset="17256.7">15007 826 0,'0'0'0,"0"-22"31,21 22-31,0 0 0,1 0 16,-1 0-16,0 0 0,21 0 15,-21 0-15,22-21 0,-22 21 0,21 0 16,1 0-16,-22 0 16,42-21-16,-42 21 0,1 0 15,-1 0-15,0-21 16</inkml:trace>
  <inkml:trace contextRef="#ctx0" brushRef="#br1" timeOffset="17860.45">16023 995 0,'21'0'31,"-21"-21"-31,0 0 15,0-1-15,21 22 0,-21-21 0,0 0 16,0 0-16,0-21 0,0 20 16,0 1-16,0 0 0,-21 0 0,0 0 15,21 0-15,-21-1 0,0 22 16,0 0-16,-22 0 0,22 0 16,0 0-16,0 0 0,-22 22 15,22-1-15,-21 21 0,21-21 0,-22 22 16,22-1-16,0 0 0,0 1 15,0-1-15,0 0 0,21 1 16,-22-1-16,22-21 0,0 0 0,0 22 16,0-22-16,22 0 0,-1-21 15,0 21-15,0-21 0,21 0 0,-20 0 16,-1 0-16,21 0 0,-21 0 16,0 0-16,22-21 0,-22 0 0,0 0 15,0-1-15,0 1 0,1 0 0,-1-21 16,0 21-16,0-22 0,-21 1 15,0 0-15,0-1 0,0 1 0,0 21 16,0-22-16,0 22 16,0 0-16,0 42 15,0 0 1,0 1-16,-21 20 0,21-21 0,-21 21 16,21 1-16,0-22 0,0 21 15,0-21-15,0 22 0,0-22 0,0 21 16,0-21-16,0 1 0,0-1 0,21-21 15,0 21-15,0-21 16,0 0-16,1 0 0,-1 0 0,0 0 16,0 0-16,0 0 0,0-21 15,22 0-15,-22-1 0,0-20 16</inkml:trace>
  <inkml:trace contextRef="#ctx0" brushRef="#br1" timeOffset="18348.36">16552 275 0,'0'-21'0,"0"42"0,0-21 31,0 21-31,0 1 0,0-1 16,0 21-16,0 0 0,0 1 0,0 20 15,0-20-15,-21-1 0,0 21 16,21 1-16,0-22 0,-21 22 15,0-1-15,21-20 0,-22-1 16,22 0-16,0 1 0,0-22 0,0 21 16,0-21-16,0 0 0,22 1 15,-1-22-15,0 0 0,0 21 0,0-21 16,0 0-16,22 0 0,-22 0 16,0-21-16,0 21 0,22-22 0,-22 1 15,0 0-15,0-21 0,0 21 16,0-22-16,1 22 0,-1-21 0,-21 21 15,0-22-15,21 22 0,-21 0 16,0 0-16,0 42 31,-21 21-31,21-21 0,-21 1 16,21-1-16,-22 21 0,22-21 16,0 0-16,0 1 0,0 20 0,0-21 15,0 0-15,0 0 0,0 1 16,22-22-1,-22-22 1,21 1 0,0 0-16,-21 0 0,0 0 15,0-22-15</inkml:trace>
  <inkml:trace contextRef="#ctx0" brushRef="#br1" timeOffset="18529.34">16933 677 0,'0'0'15,"-21"0"-15,0-21 0,0 0 32,42 21 30,0 0-62</inkml:trace>
  <inkml:trace contextRef="#ctx0" brushRef="#br1" timeOffset="19148.98">17399 762 0,'-21'0'15,"42"0"1,0-21-16,21 21 15,-20 0-15,-1 0 0,0 0 16,0 0-16,21 0 0,-20 0 16,-1 0-16,0 21 0,-21 0 0,0 0 15,0 1-15,0-1 0,0 0 16,0 0-16,-21 21 0,0-20 0,-22-1 16,1 0-16,0 0 0,-1 21 15,1-20-15,0-22 0,-1 21 0,1 0 16,21-21-16,0 21 0,-22-21 15,22 0-15,42 0 32,22 0-32,-22 0 15,0 0-15,21 0 0,1 0 16,-1 0-16,-21 0 0,21 0 0,1 0 16,-22 0-16,21 0 0,-21 0 0,1 0 15,-1 0-15,0 21 0,0 0 16,0 1-16,-21-1 0,21 0 15,-21 21-15,0-21 0,0 1 16,0-1-16,0 21 0,0-21 0,0 22 16,0-22-16,-21 0 0,21 0 0,0 0 15,0 22-15,0-1 0,-21 0 16,0-21-16,0 1 0,-22 20 16,22-42-16,-21 21 0,0 0 0,-1-21 15,1 0-15,0 0 0,-22 0 16,22 0-16,-1 0 0,1 0 0,0 0 15,21 0-15,-22 0 0,22-21 16,-21 21-16,21 0 0,-1-21 0,1 21 16,21-21-16,0 0 0,0-1 15,0 1 1,21 0-16,1 21 0,20-21 16,0 0-16,1 0 0,-1-1 15,0 1-15</inkml:trace>
  <inkml:trace contextRef="#ctx0" brushRef="#br1" timeOffset="19536.75">17865 995 0,'0'-21'15,"21"0"16,0 21-31,0-22 0,0 22 16,0-21-16,1 0 0,-1 21 16,0-21-16,0 0 0,-21 0 15,21-1-15,-21 1 16,0 0-16,0 0 16,-21 21-16,0 0 15,0 0-15,0 21 0,-1 0 16,1 0-16,0 22 0,0-22 15,0 21-15,0 1 0,-1-22 0,22 21 16,0 0-16,-21-20 0,21 20 16,0-21-16,0 0 0,0 0 0,0 1 15,0-1-15,21-21 0,1 21 16,-1-21-16,0 0 0,0 0 0,0 0 16,22 0-16,-22 0 0,0 0 0,0-21 15,0 21-15,0-21 16,1-1-16</inkml:trace>
  <inkml:trace contextRef="#ctx0" brushRef="#br1" timeOffset="20158.89">19262 550 0,'0'0'0,"0"-84"32,0 105-1,0 0-31,0 0 16,0 22-16,0-22 0,-22 21 15,22 0-15,-21 22 0,0-22 16,21 1-16,0 20 0,-21-21 15,0 1-15,21-1 0,-21-21 0,21 22 16,0-22-16,0 21 0,0-21 16,0 0-16,0 1 0,-22-22 31,1 0-15,21-22-16,-21 1 0,21 0 15,-21 0-15,0 0 0</inkml:trace>
  <inkml:trace contextRef="#ctx0" brushRef="#br1" timeOffset="20812.52">18669 931 0,'0'0'15,"-21"0"-15,42 0 32,0 0-32,0 0 0,22 0 15,-1 0-15,0 0 0,22 0 0,-22 0 16,22 0-16,-1 0 0,1 0 15,-1-21-15,1 21 0,-1-21 0,-21 0 16,22 0-16,-22 0 0,1-1 16,-22 1-16,21 0 0,-21-21 0,0 21 15,-21-22-15,0 22 0,0-21 16,0 21-16,0-1 0,0 1 16,0 0-16,0 0 0,0 0 0,0 42 31,0 0-16,0 0-15,-21 22 0,0-22 16,21 21-16,-21-21 0,0 22 0,21-1 16,-21 0-16,-1 1 0,1-1 15,21 0-15,-21 1 0,21-1 0,-21 0 16,21 1-16,-21-22 0,21 21 16,0-21-16,0 0 0,0 1 15,0-1-15,0 0 16,0-42 15,0 0-31,0-1 0,0 1 16,0 0-16,0 0 0,0-21 0,21 20 15,-21-20-15,21 21 0,0-21 16,22-1-16,-22 22 0,0-21 0,0 21 16,21-1-16,-20 22 0,20-21 15,-21 21-15,21 0 0,-20 0 0,20 0 16,-21 21-16,0-21 0,0 43 15,1-22-15,-1 0 0,-21 21 0,0 1 16,0-22-16,0 21 16,0 1-16,0-22 0,-21 21 0,-1-21 15,1 0-15,0 1 0,0-1 16,0-21-16,21 21 0,-21-21 0,-1 0 16,22 21-16,22-42 31,-1 0-31,0 0 15,0-1-15,0 1 0</inkml:trace>
  <inkml:trace contextRef="#ctx0" brushRef="#br1" timeOffset="21188.59">20045 889 0,'0'42'31,"0"-20"-31,21-22 16,0 0-16,0 0 0,0 0 16,1 0-16,-1 0 0,0 0 0,0 0 15,21-22-15,-20 22 0,-1-21 16,21 21-16,-21-21 0,0 0 16,-21 0-16,0 0 15,0-1-15,0 1 0,-21 21 16,0 0-16,0 0 15,-21 0-15,20 21 0,-20 1 0,21-1 16,-21 0-16,20 21 0,1-21 16,-21 22-16,21-22 0,0 21 0,21-21 15,0 22-15,-22-22 0,22 0 16,0 0-16,0 0 0,0 1 0,22-1 16,-1-21-1,0 0-15,0 0 0,21 0 0,-20 0 16,-1 0-16,21-21 0,-21 21 0,0-22 15,22 1-15,-22 0 16</inkml:trace>
  <inkml:trace contextRef="#ctx0" brushRef="#br1" timeOffset="21976.74">21929 1080 0,'21'0'31,"-21"-22"-31,0 1 0,21 21 16,0-21-16,-21 0 0,21 0 15,-21 0-15,21-22 0,-21 22 16,0 0-16,0 0 0,0-22 15,0 22-15,-21 0 0,0 0 0,0 0 16,0 0-16,0-1 0,-22 22 16,22 0-16,-21 0 0,-1 0 0,1 0 15,0 22-15,-1-1 0,1 0 16,0 0-16,-1 21 0,1 1 0,21-1 16,0 0-16,-22 1 0,43-22 15,0 21-15,0 1 0,0-22 0,0 0 16,0 0-16,0 0 0,22 0 15,-1 1-15,0-22 0,21 0 16,-21 0-16,22 0 0,-1 0 0,0 0 16,1 0-16,-1 0 0,0-22 15,1 1-15,-22 0 0,21 0 0,-21 0 16,22-22-16,-22 1 0,0 0 16,0-1-16,0 1 0,1 0 0,-1-22 15,-21 22-15,0 0 0,0-22 16,21 22-16,-21-1 0,0 1 0,0 21 15,0 0-15,0-22 0,-21 65 32,21 20-32,0-21 15,0 21-15,-21 1 0,21-1 16,-22 22-16,22-22 0,0 0 16,0 22-16,0-22 0,0 0 0,0 1 15,0-1-15,0 0 0,0-20 16,0-1-16,0 21 0,0-21 15,22 0-15,-1-21 0,0 0 16,0 0-16,0 0 0,0 0 16,1 0-16,-1 0 0,21-21 0,-21 0 15</inkml:trace>
  <inkml:trace contextRef="#ctx0" brushRef="#br1" timeOffset="22458.46">22585 804 0,'0'0'15,"0"-21"-15,21 21 0,-21-21 0,0 0 0,0 0 16,-21 21 0,0 0-16,-1 0 0,1 0 15,0 0-15,0 0 0,0 0 0,-22 21 16,22 0-16,0 21 0,-21-20 16,21 20-16,-1 0 0,1 1 0,0-1 15,0-21-15,0 21 0,21-20 16,0 20-16,0-21 0,0 0 0,0 0 15,0 1 1,21-22-16,0 0 0,0 0 0,0 0 16,22 0-16,-22 0 0,0 0 15,0 0-15,22-22 0,-22 1 0,0 0 16,21 0-16,-21 0 0,1 0 16,-1-22-16,0 1 0,0 21 0,0-22 15,-21 1-15,0 0 0,0 21 16,21-22-16,-21 22 0,0 0 15,0 42 1,-21-21-16,0 42 16,21-20-16,0 20 0,-21-21 0,21 21 15,-21 1-15,21-22 0,0 21 16,0-21-16,0 22 0,0-22 0,0 0 16,0 0-16,0 0 0,21-21 15,0 22-15,0-22 0,0 0 16,1 0-16,-1 0 0,0 0 15,0 0-15,0 0 0,0 0 0,1-22 16,-22 1-16,21-21 0,0 21 16</inkml:trace>
  <inkml:trace contextRef="#ctx0" brushRef="#br1" timeOffset="22716.93">23072 402 0,'0'0'0,"0"-21"0,0 0 0,-22 42 31,22 0-31,-21 0 0,21 22 0,0-1 16,0 0-16,-21 1 0,21-1 15,0 0-15,-21 22 0,21-22 0,-21 22 16,21-22-16,0 0 0,0 1 16,-21-1-16,21 0 0,-22 1 0,22-22 15,0 0-15,0 0 0,0 0 16,0 1-16,0-1 0,22-21 31,-1 0-31,0 0 0,0-21 16,0 21-16,0-22 0,1 1 0</inkml:trace>
  <inkml:trace contextRef="#ctx0" brushRef="#br1" timeOffset="23216.64">23453 931 0,'0'0'0,"0"-21"15,0 0-15,0 0 16,0 0-16,0 0 16,0-1-16,0 1 0,-22 0 15,1 21 1,0 0-16,0 21 16,0 0-16,-22 1 0,22-1 0,0 21 15,0 0-15,0-20 0,0 20 16,-1-21-16,1 21 0,0-20 0,21 20 15,-21-21-15,21 0 0,0 0 16,0 1-16,0-1 0,0 0 16,21-21-16,0 0 0,0 0 15,1 0-15,-1 0 0,0 0 0,0 0 16,0-21-16,0 0 0,1-1 16,-1 22-16,0-42 0,0 21 0,0 0 15,-21-22-15,21 22 16,1-21-16,-1 21 0,-21-22 0,21 22 15,-21 0-15,0 42 32,0 0-32,-21 1 15,21-1-15,0 21 0,0-21 0,-21 0 16,21 1-16,0 20 0,0-21 16,0 0-16,0 0 0,21 1 15,0-22-15,21 0 16,-21 0-16,1 0 15,-1 0-15,0 0 0,21-22 0,-21 22 16,22-21-16,-22 0 16,0 0-16,0 0 0,0 0 0</inkml:trace>
  <inkml:trace contextRef="#ctx0" brushRef="#br1" timeOffset="23460.5">22839 656 0,'-21'0'0,"42"0"0,-21 0 16,21 0 0,0 0-16,0 0 0,0 0 15,22 0-15,-1 0 0,0 0 0,1 0 16,-22 0-16,21 0 0,1 0 15,-22 0-15,21 0 0,-21 0 0,0 0 16,1 0-16,-1 0 0,0 0 16,-21-21-16</inkml:trace>
  <inkml:trace contextRef="#ctx0" brushRef="#br1" timeOffset="24424.64">24342 826 0,'0'0'0,"0"-22"0,21 22 0,-21-21 16,0 0-16,0 42 31,0 0-31,0 1 16,0-1-16,0 0 0,0 21 16,0-21-16,0 22 0,-21-22 0,21 0 15,0 21-15,0-20 0,0-1 16,0 0-16,0 0 0,0 0 0,-22-21 15,22 21-15,-21-21 32,21-21-17,0 0-15,0 0 0,0 0 16,0 0-16,0-1 0,0 1 16,0 0-16,0-21 0,0 21 0,21-22 15,1 1-15,-1 21 16,0 0-16,0-1 0,0 1 0,0 0 15,1 21-15,20-21 0,-21 21 0,0 0 16,22 0-16,-22 0 0,0 0 16,21 21-16,-21-21 0,1 21 0,-1 0 15,-21 22-15,0-22 0,21 21 16,-21-21-16,0 22 0,0-22 0,0 0 16,0 21-16,0-20 0,0-1 15,0 0-15,0 0 0,-21-21 31,0 0-15,21-21 0,0 0-16,0 0 15,0-1-15,0 1 0,0-21 16,21 21-16,0 0 0,0-1 0,0-20 16,0 21-16,22 0 0,-22 0 15,0-1-15,21 1 0,-20 21 0,-1 0 16,21 0-16,-21 0 0,0 0 15,1 21-15,-1 1 0,0 20 0,-21-21 16,21 0-16,-21 22 0,0-22 0,0 0 16,0 21-16,0-21 0,0 1 15,0-1-15,-21-21 0,21 21 0,-21 0 16,42-21 31,0-21-47,-21 0 15</inkml:trace>
  <inkml:trace contextRef="#ctx0" brushRef="#br1" timeOffset="24785.11">25294 889 0,'21'0'46,"0"0"-46,1 0 0,-1 0 0,0 0 16,0-21-16,0 21 0,0 0 16,22-21-16,-22 21 0,0-21 0,0 21 15,0-22-15,-21 1 0,0 0 16,-21 0 0,0 21-16,0 0 0,0 0 15,0 0-15,-22 0 0,22 21 0,0 0 16,-21 0-16,20 22 0,1-22 15,0 0-15,21 21 0,-21-20 16,21 20-16,0-21 0,0 0 16,0 0-16,0 1 0,0-1 0,0 0 15,21 0-15,0 0 16,22-21-16,-22 0 0,0 0 0,21 0 16,1 0-16,-22 0 0,21 0 0,0 0 15,-20-21-15,20 0 0,-21 0 16</inkml:trace>
  <inkml:trace contextRef="#ctx0" brushRef="#br1" timeOffset="25444.73">25908 762 0,'0'0'0,"-21"21"32,21 0-32,0 1 0,0-1 15,-21 0-15,21 0 0,-22 21 16,22-20-16,0-1 0,0 0 0,-21 0 15,21 0-15,-21 0 0,21 1 16,0-1-16,0 0 0,0 0 16,0-42 15,0 0-15,0 0-16,0-1 15,21 1-15,0 0 0,1-21 16,-22 21-16,21-22 0,0 22 15,0 0-15,0 0 0,0 0 0,1-1 16,-1 22-16,0 0 0,0 0 16,0 0-16,0 0 0,1 0 15,-1 22-15,-21-1 16,0 0-16,0 0 0,0 21 0,0-20 16,0-1-16,0 21 0,0-21 15,0 0-15,0 1 0,0-1 0,0 0 16,0 0-1,-21-21 1,21-21 15,0 0-31,0 0 0,21-1 16,-21 1-16,21 0 0,0 0 16,0-21-16,0 20 0,1-20 15,-1 21-15,21 0 0,-21 0 0,0-1 16,1 1-16,-1 21 0,0 0 0,0 0 15,0 0-15,0 21 0,-21 1 16,0 20-16,22-21 0,-22 0 16,0 0-16,0 22 0,0-22 0,0 0 15,0 0-15,0 0 0,0 1 16,0-1-16,0 0 0,-22-21 16,22 21-16,0-42 46,0 0-46,0 0 0,22-1 16</inkml:trace>
  <inkml:trace contextRef="#ctx0" brushRef="#br1" timeOffset="25948.44">26755 445 0,'0'21'16,"0"0"0,0 0-16,0 0 0,0 0 0,0 22 15,0-22-15,-22 21 0,22 1 0,-21-1 16,21 0-16,0 1 0,-21-1 16,21 0-16,-21 1 0,0-22 0,21 21 15,0-21-15,0 0 0,0 1 16,-21-1-16,21 0 0,0-42 47,0 0-32,0-1-15,0 1 0,21 0 16,0 0-16,0-21 0,0 20 16,0-20-16,1 21 0,-1 0 0,21-22 15,-21 22-15,22 21 0,-1-21 16,0 21-16,-21 0 0,22 0 0,-1 0 15,-21 0-15,0 21 0,1 0 16,-1 1-16,0-1 0,-21 0 0,0 21 16,0-21-16,0 22 0,-21-1 15,-22-21-15,22 0 16,-21 1-16,21-22 0,-22 21 0,1-21 16,0 0-16,-1 21 0,22-21 15,-21 0-15,21 0 0,0 0 0,-1 0 16,1 0-16,21-21 15,0 0-15,0-1 16</inkml:trace>
  <inkml:trace contextRef="#ctx0" brushRef="#br1" timeOffset="28393.02">27390 826 0,'0'21'16,"0"0"15,0 0-15,0 0 15,21-21-15,0 0-1,0 0 1,0 0 0,0 0-16,1 0 15,-22-21-15,21 21 0,0-21 16,0 0-16,-21 0 15,0-1-15,0 1 16,0 0-16,-21 21 16,0 0-16,0 0 15,-22 0-15,22 0 0,0 0 0,0 0 16,0 21-16,-1 0 0,1 1 16,0-1-16,0 21 0,0-21 15,0 0-15,21 22 0,0-22 0,0 0 16,0 0-16,0 0 0,0 1 15,0-1-15,0 0 0,0 0 0,21 0 16,0-21-16,0 0 16,0 0-16,0 0 0,1 0 0,-1 0 15,0 0-15,0 0 0,0 0 16,0 0-16,22 0 0,-22-21 16,0 21-16,0-21 0,0 0 0,1 0 15</inkml:trace>
  <inkml:trace contextRef="#ctx0" brushRef="#br1" timeOffset="28840.76">27749 762 0,'0'0'0,"-42"-42"31,42 21-31,0-1 16,21 22-16,0 0 0,1 0 15,-1 0-15,0 0 16,21 0-16,-21 0 0,1 0 0,-1 22 16,0-1-16,0 0 0,0 0 15,0 0-15,-21 22 0,0-22 0,0 21 16,0-21-16,0 22 0,0-22 16,0 21-16,0-21 0,0 0 0,0 1 15,0-1-15,0 0 0,-21-21 16,0 21-16,0-21 15,0-21 1,21 0 0,0 0-16,0-1 15,0 1-15,0 0 0,0-21 0,21 21 16,0-1-16,0-20 0,0 21 16,1-21-16,-1 20 0,0 1 0,0 0 15,-21 0-15,21 0 0,0 21 16,1 0-16,-1-21 0,0 21 15,0 0-15,0 0 16,0 0 0</inkml:trace>
  <inkml:trace contextRef="#ctx0" brushRef="#br1" timeOffset="29360.46">28681 720 0,'0'0'0,"21"-21"0,0-1 15,-21 1 1,-21 21 0,0 0-16,0 0 15,-1 0-15,1 0 0,-21 0 16,21 0-16,-22 21 0,22 1 15,0-22-15,-21 21 0,21 0 0,-1 0 16,1 0-16,21 0 0,0 1 16,0-1-16,0 0 0,0 0 15,0 0-15,21-21 16,1 0-16,20 21 0,-21-21 0,0 0 16,0 0-16,22 22 0,-22-22 15,0 0-15,0 0 0,0 21 0,1 0 16,-22 0-1,0 0-15,0 0 16,0 1-16,-22-22 16,1 0-16,0 0 0,-21 21 0,21-21 15,-1 21-15,-20-21 0,0 0 16,21 0-16,-22 0 0,22 0 0,0 0 16,0 0-16,0 0 0,-1 0 15,1 0 1,21-21-16,-21 21 47,21 21-32</inkml:trace>
  <inkml:trace contextRef="#ctx0" brushRef="#br1" timeOffset="37420.74">8721 2836 0,'0'0'0,"-22"0"16,1 0-16,21-21 16,0 0-1,0 0-15,0 0 16,0 0-16,0-1 16,0 1-16,0 0 0,21 0 15,-21 0-15,22 0 0,-22-1 0,0 1 16,0 0-16,0 0 0,0-21 15,0 20-15,0 1 0,0 0 0,0 0 16,0 0 0,0 42-1,0 0 1,0 0-16,0 0 0,0 22 0,0-1 16,0 0-16,0 1 0,0-1 0,0 22 15,0-22-15,0 0 16,0 1-16,0-1 0,0-21 0,0 21 15,0 1-15,0-22 0,0 21 0,0-21 16,0 1-16,0 20 0,0-21 16,0 0-16,0 0 0,0 1 0,0-1 15,0 0-15,0 0 0,0 0 16,0 0-16,-22-21 31,1 0-15,0 0-16,0 0 0,0 0 0,0 0 15,-1 0-15,1-21 0,0 21 16,-21 0-16,21 0 0,-1 0 16,1 0-16,0 0 0,0 0 0,0 0 15,21-21-15,42 21 32,-21 0-17,0 0-15,22 0 0,-22 0 0,21 0 16,1 0-16,-1 0 0,0 0 15,-21 0-15,22 0 0,-1 0 0,0 0 16,-20 0-16,20 0 0,-21 0 0,0 0 16,0-21-16,1 21 15,-22-21 1,0 0 0,0-1-1,0 1-15,0 0 16,0 0-16</inkml:trace>
  <inkml:trace contextRef="#ctx0" brushRef="#br1" timeOffset="37781.53">9250 2942 0,'0'21'15,"0"1"-15,21-22 32,0 0-32,0 0 15,0 0-15,1-22 16,-1 1-16,-21 0 16,0 0-1,0 0 1,-21 21-16,-1 0 15,1 0-15,0 0 0,0 0 16,21 21 0,-21-21-16,21 21 0,-21-21 15,21 21-15,21-21 32,0 0-32,0 0 0,0 0 15,0 0-15</inkml:trace>
  <inkml:trace contextRef="#ctx0" brushRef="#br1" timeOffset="39296.37">11366 2625 0,'0'-21'62,"22"21"-62,-22-22 16,0 1 15,0 0-31,0 0 16,0 0-1,0 0 1,0-1-16,0 1 15,0 0 17,0 0 93,-22 21 78,22-21-203,-21 21 0,21-21 15,-21 21 1,0-22-16,0 22 16,0 0-16,-1-21 15,1 21-15,0 0 16,0 0-16,0 0 0,-22 0 0,22 21 16,0-21-16,0 22 0,-21-1 15,20 0-15,1 0 0,0 0 16,0 0-16,0 22 0,0-22 15,-1 0-15,22 0 0,-21 22 0,21-22 16,0 0-16,0 21 0,-21-21 0,21 1 16,0 20-16,0-21 0,0 0 15,0 0-15,0 22 0,0-22 0,0 0 16,0 0-16,0 0 0,0 22 16,0-22-16,0 0 0,0 0 0,21 0 15,-21 1-15,21-1 0,1 0 0,-1 0 16,0 0-16,0-21 15,21 21-15,-20-21 0,20 0 0,0 22 0,1-22 16,-22 0-16,21 0 0,0 0 16,1 0-16,-1 0 0,-21-22 15,22 22-15,-22-21 0,21 21 0,-21-21 16,0 21-16,1-21 0,-1 0 16,0 0-16,-21-1 0,21 22 15,-21-21-15,0 0 0,0 0 0,21 0 16,0 21-16,1-21 0</inkml:trace>
  <inkml:trace contextRef="#ctx0" brushRef="#br1" timeOffset="39785.1">11853 2773 0,'0'0'0,"0"-21"15,-21 21 16,0 0-31,0 0 16,0 0-16,21 21 0,0 0 0,-22-21 16,1 21-16,21 0 0,0 22 15,-21-22-15,21 0 0,-21 0 0,21 0 16,-21 1-16,21-1 0,0 0 0,0 0 16,0 0-16,0 0 15,0 1-15,0-1 0,21-21 16,0 0-16,0 21 0,0-21 15,1 0-15,-1 0 0,0 0 0,0 0 16,0 0-16,22 0 0,-22-21 0,0 21 16,21-21-16,-21 21 0,1-22 15,20 1-15,-21 0 0,0 0 0,0 0 16,1 0-16,-22-1 0,0-20 0,0 21 16,0-21-16,0 20 0,0 1 15,0-21-15,-22 21 0,1 0 0,0-1 16,0 22-16,0-21 0,0 21 15,-1 0-15,-20 0 0,21 0 16,0 0-16,-22 0 0,22 21 0,0 1 16,0-1-16,0 0 0,21 0 15,0 0-15,-21 0 0,21 1 0,0-1 16,0 0-16,0 0 0,0 0 16,21-21-16,0 21 0,0-21 0,0 0 15,0 0-15,22 0 0,-1 0 0,0 0 16</inkml:trace>
  <inkml:trace contextRef="#ctx0" brushRef="#br1" timeOffset="40308.8">12488 2646 0,'0'0'16,"0"-21"-16,0 42 31,-21-21-31,21 21 0,-21 0 0,21 0 15,0 1-15,0-1 0,0 21 16,0-21-16,-21 0 0,21 1 0,0 20 16,0-21-16,0 0 0,-21 0 0,21 22 15,0-22-15,0 0 16,0 0-16,0 0 0,0 1 16,0-44 30,0 1-46,0 0 16,0 0-16,0 0 0,0-22 16,0 22-16,0-21 0,21 21 0,-21-22 15,21 1-15,0 21 0,21-21 16,-20-1-16,20 22 0,0 0 0,-21 0 16,22 0-16,-1-1 0,0 22 0,1 0 15,-1 0-15,0 0 0,1 22 16,-22-1-16,0 0 0,0 21 15,0-21-15,-21 22 0,0-1 0,0-21 16,0 22-16,0-22 0,-21 21 16,0-21-16,0 0 0,0 1 0,0-1 15,-1 0-15,1 0 0,21 0 16,-21-21-16,21 21 0,0-42 47,21 21-47,0-21 0,1 0 15,-1 0-15,0 0 0</inkml:trace>
  <inkml:trace contextRef="#ctx0" brushRef="#br1" timeOffset="40852.49">13610 2688 0,'0'0'0,"0"-21"0,0 0 16,0 0 0,0 0-16,-21 21 15,0 0-15,0 0 0,-1 0 16,1 0-16,0 0 0,-21 21 0,21-21 16,-22 21-16,22 0 0,-21 0 0,21 0 15,-22-21-15,22 22 16,0-1-16,0 0 0,21 0 0,0 0 15,0 0-15,21 1 16,0-22-16,0 0 0,0 0 16,22 21-16,-1-21 0,-21 0 0,22 0 15,-1 21-15,-21-21 0,21 0 16,-20 0-16,20 21 0,-21-21 0,0 0 16,0 21-16,1-21 0,-22 21 15,0 1-15,0-1 16,0 0-16,-22 0 15,1-21-15,0 21 0,-21-21 0,21 0 16,-22 21-16,1-21 16,21 0-16,-22 0 0,22 22 0,-21-22 15,21 0-15,0 0 0,-1 0 0,1 0 16,0 0-16,0 0 0,0 0 16,0 0-16,-1-22 0,1 22 0,0 0 15,0 0-15,0 0 0,0-21 16,-1 21 15,22-21 0</inkml:trace>
  <inkml:trace contextRef="#ctx0" brushRef="#br1" timeOffset="52928.78">14076 2455 0,'0'-21'15,"21"21"-15,-21-21 16,0 0-16,21 0 0,-21 0 16,0-1-16,0 1 0,21 0 15,-21 0-15,0 0 16,0 0-16,0-1 0,0 1 0,0 0 15,0 0-15,0 0 16,0 42 31,0 0-47,-21 0 0,21 22 0,0-1 16,0 0-16,-21 1 0,21 20 15,-21-21-15,0 22 0,21-1 0,0 1 16,-22-1-16,22-20 0,-21-1 15,21 22-15,0-22 0,0-21 0,0 21 16,0-20-16,0 20 0,0-21 16,0 0-16,0 0 0,0 1 15,21-22 1,1 0-16,-1 0 16,0-22-1,-21 1-15,21 0 0,-21 0 16,0 0-16,21 0 0,-21-1 15,0 1-15</inkml:trace>
  <inkml:trace contextRef="#ctx0" brushRef="#br1" timeOffset="53172.64">13885 2688 0,'0'0'0,"0"-21"0,-21 21 0,42 0 47,0 0-32,1 0-15,-1 0 0,0 0 16,21-21-16,-21 21 0,22 0 0,-22 0 16,21 0-16,-21 0 0,1 0 15,20-21-15,-21 21 0,0 0 0,0 0 16,1 0-16</inkml:trace>
  <inkml:trace contextRef="#ctx0" brushRef="#br1" timeOffset="53628.67">14309 2688 0,'0'-21'15,"21"0"1,0 21-16,0-21 16,0 21-1,0 0 1,1 0-16,-1 0 0,0 21 16,-21 0-16,21 0 0,0 0 0,0 1 15,-21-1-15,22 0 0,-22 21 16,21-21-16,-21 1 0,0 20 0,0-21 15,0 0-15,0 22 0,0-22 16,0 0-16,-21-21 0,21 21 0,-22 0 16,1-21-16,21-21 47,0 0-47,0 0 0,0 0 15,0-1-15,0 1 16,21 0-16,-21 0 0,0 0 0,22 0 15,-22-1-15,21 1 0,-21 0 0,21 0 16,-21 0-16,0 0 0,21 21 16,-21-22-16,21 22 0,0 0 15,1-21 1,-1 21 0</inkml:trace>
  <inkml:trace contextRef="#ctx0" brushRef="#br1" timeOffset="54136.67">15007 2582 0,'0'-21'16,"-21"42"15,21 1-15,-21-1-16,0 0 0,21 21 0,0-21 15,-22 1-15,22 20 0,-21-21 0,0 0 16,21 22-16,0-22 0,0 0 16,-21 0-16,21 0 0,0 0 0,0 1 15,0-1-15,0 0 0,21 0 16,0-21-16,0 0 16,1 0-16,-1 0 0,0 0 0,0 0 15,0 0-15,0 0 0,1 0 16,20-21-16,-21 0 0,0 0 0,0-1 15,1 1-15,20 0 0,-42 0 0,21 0 16,0-22-16,0 22 0,-21-21 16,22 21-16,-22-22 0,0 22 0,0 0 15,0 0-15,0 0 0,0 0 16,0 42 0,0 0-16,0 0 15,-22 0-15,22 0 16,0 22-16,0-22 0,-21 0 0,21 21 15,0-20-15,0-1 0,0 0 16,0 0-16,0 0 0,0 0 0,21 1 16,-21-1-16,22-21 0,-1 0 0,0 21 15,0-21-15,0 0 0,0 0 16,1 0-16,-1 0 0,0 0 0,21 0 16,-21-21-16,1 21 0</inkml:trace>
  <inkml:trace contextRef="#ctx0" brushRef="#br1" timeOffset="54444.5">15875 2667 0,'0'0'0,"0"-21"0,0 0 15,0-43 1,0 43 0,-21 21-1,0 0-15,-1 21 0,1 0 0,21 1 16,-21-1-16,0 0 0,21 21 0,-21-21 15,0 1-15,21 20 0,-22-21 16,22 21-16,-21-20 0,21-1 0,-21 21 16,21-21-16,0 0 0,0 1 15,0-1-15,0 0 0,21 0 16,0 0-16,1-21 0,-1 21 16,0-21-16,0 0 15,0 0-15,0 0 0,1 0 0,-1 0 16,0-21-16,0 0 0,0 21 0,0-21 15,22 0-15,-22 0 0,0-1 16,0-20-16</inkml:trace>
  <inkml:trace contextRef="#ctx0" brushRef="#br1" timeOffset="54740.33">16277 2265 0,'0'0'0,"0"-21"0,0-22 31,-21 43-15,21 22-16,-21-22 0,21 42 16,-21-21-16,21 21 0,0 1 15,0-1-15,0 0 0,0 1 0,-22 20 16,22-20-16,0-1 0,0 0 16,0 22-16,0-22 0,0-21 0,0 22 15,0-1-15,0-21 0,0 0 16,0 0-16,0 1 0,0-1 15,0 0-15,0 0 16,22-21 0,-1 0-16,0-21 15,0 0-15,-21 0 0,21 21 0,0-22 16,1 1-16</inkml:trace>
  <inkml:trace contextRef="#ctx0" brushRef="#br1" timeOffset="55184.33">16637 2646 0,'0'0'0,"-21"21"31,21 0-31,-21 0 0,-1-21 16,22 22-16,-21-1 0,0 21 16,21-21-16,-21 0 0,21 1 0,0-1 15,0 0-15,0 0 0,0 0 16,0 0-16,0 1 0,0-1 15,0 0-15,21-21 0,0 21 16,0-21-16,1 0 0,-1 0 16,0 0-16,0 0 0,0 0 0,22 0 15,-22 0-15,0-21 0,21 21 0,-21-21 16,1 0-16,-1-1 0,0 1 16,0 0-16,-21-21 0,0 21 15,0-22-15,0 22 0,0-21 16,0-1-16,0 22 0,0 0 0,0 0 15,0 0-15,-21 0 0,0 21 0,0 0 16,-1 0-16,1 0 0,0 0 16,0 0-16,0 21 0,0 0 0,-1 0 15,1 0-15,0 0 0,0 1 16,21-1-16,0 0 0,-21 0 0,21 0 16,0 0-16,0 1 0,0-1 0,0 0 15,21-21-15,0 21 16,0-21-16,0 0 15,1 0-15,-1 0 0,0 0 0</inkml:trace>
  <inkml:trace contextRef="#ctx0" brushRef="#br1" timeOffset="55728.36">17272 2688 0,'0'-21'0,"0"42"0,-21-63 15,0 21 1,21 0-16,0-1 16,21 1-1,0 21-15,0 0 16,0 0-16,0 0 0,1 0 0,-1 0 16,0 0-16,0 21 15,0 1-15,0-1 0,-21 0 0,0 21 16,22-21-16,-22 1 0,21 20 15,-21-21-15,0 0 0,0 0 0,0 22 16,0-22-16,0 0 0,0 0 0,0 0 16,0 1-16,0-1 15,-21-21-15,21 21 0,-22-21 16,1 0 15,21-21-31,0 0 0,0-1 16,0 1-16,0 0 0,0 0 15,0-21-15,0 20 0,21-20 0,1 0 16,-1-1-16,0 22 0,0-21 0,0 0 16,0 20-16,1 1 0,-1 0 15,0 0-15,0 0 0,21 0 0,-20 21 16,-1 0-16,0-22 0,0 22 16,0 0-16,0 0 15,-42 22 32,0-22-47,0 0 16,0 0-16,0 0 0,-1 0 15</inkml:trace>
  <inkml:trace contextRef="#ctx0" brushRef="#br1" timeOffset="56669.72">16171 2328 0,'0'0'0,"21"0"15,1 0-15,-1 0 16,21 0-16,0 0 0,1 0 0,20-21 15,1 21-15,-22 0 0,22 0 16,-1 0-16,-21 0 0,1-21 0,20 21 16,-20 0-16,-22 0 0,21 0 0,-21 0 15,0 0-15,1 0 0,-1 0 16,0 0 78,-42 0 484,0 0-578</inkml:trace>
  <inkml:trace contextRef="#ctx0" brushRef="#br1" timeOffset="57640.46">19092 2265 0,'0'-21'0,"0"0"0,21-1 0,-21 1 16,0 0-16,0 0 16,0 42 15,0 0-31,0 0 0,0 22 0,-21-22 16,0 21-16,21 22 0,-21-22 0,21 22 15,0-22-15,-21 21 16,0 1-16,21-22 0,0 1 0,0-1 15,-22 0-15,22 1 0,-21-22 16,21 21-16,0-21 0,0 0 0,0 1 16,0-1-16,0-42 31,0-1-15,0 1-16,0 0 0,0 0 0</inkml:trace>
  <inkml:trace contextRef="#ctx0" brushRef="#br1" timeOffset="58813.48">18944 2371 0,'0'-43'0,"0"86"0,0-107 0,0 43 15,0 0-15,0 0 0,0 0 0,0-1 16,0 1-16,0 0 0,0 0 0,21 0 16,0 0-16,1-1 0,20 1 15,-21 21-15,0 0 0,22-21 0,-22 21 16,21 0-16,0 0 0,1 21 15,-1-21-15,0 21 0,1 22 0,-22-22 16,21 0-16,-21 21 0,1-20 16,-1 20-16,-21 0 0,0-21 0,0 22 15,0-1-15,-21 0 0,-22 1 16,22-22-16,-21 21 0,-22-21 16,22 22-16,0-22 0,-22 0 0,22 0 15,-1-21-15,1 21 0,0-21 16,21 0-16,-1 0 0,1 0 0,0 0 15,0 0-15,0-21 16,21 0-16,0 0 0,0 0 16,0 42 15,0 0-31,21-21 0,-21 21 0,21 0 16,0 1-16,-21-1 0,0 0 15,21 0-15,1 0 0,-1 0 16,-21 1-16,21-1 0,0 0 15,0 0-15,0-21 0,1 21 0,-1-21 16,21 0-16,-21 0 0,22 0 16,-22 0-16,21 0 0,0 0 0,1 0 15,-1 0-15,-21 0 0,22-21 0,-1 0 16,-21 0-16,21 0 0,-20-1 16,-1 1-16,0-21 0,0 21 0,0-22 15,0 22-15,-21-21 0,0 21 16,0-22-16,22 22 0,-22 0 0,0 42 31,0 0-15,0 1-16,0 20 0,-22-21 0,22 21 15,0-20-15,0-1 0,0 21 16,0-21-16,0 0 0,0 1 0,0-1 16,0 0-16,0 0 0,0 0 15,22-21-15,-1 21 0,0-21 16,0 0-16,0 0 0,0 0 0,1 0 15,20 0-15,-21-21 0,0 0 16,0 0-16,1 0 0,-1 0 0,0-1 16,0 1-16,0-21 0,-21 21 15,21-22-15,-21 1 0,22 21 0,-22-21 16,0-1-16,0 22 0,0 0 16,0 0-16,0 0 0,0-1 15,-22 44-15,22-1 16,-21 0-16,21 0 0,0 21 15,0-20-15,-21 20 0,21 0 0,0 1 16,0-22-16,0 21 0,0-21 16,0 0-16,0 22 0,0-22 15,21 0-15,-21 0 0,21-21 0,1 0 16,-1 0-16,0 0 16,21 0-16,-21 0 0,1 0 0,-1-21 15,21 21-15,-21-21 0,0 0 16,22-22-16,-22 22 0,0-21 15,0 0-15,22-22 0,-22 22 0,0-22 16,0 1-16,0 20 0,0-20 16,-21 21-16,0-1 0,0 1 0,22 0 15,-22 20-15,0-20 0,0 21 16,-22 42 0,1 0-1,21 0-15,-21 1 0,0 20 0,21 0 16,-21 1-16,21-1 0,0 0 15,0 1-15,0 20 0,0-21 0,0 1 16,0-1-16,0 0 0,0 1 16,0-1-16,0-21 0,0 0 15,0 22-15,0-22 0,0 0 16,0 0-16,21-21 0,0 0 16,0 0-16,0 0 15,1 0-15,-1 0 16,-21-21-16,21 21 0,0-21 15,-21 0-15,21 0 0,0-1 0</inkml:trace>
  <inkml:trace contextRef="#ctx0" brushRef="#br1" timeOffset="59184.89">20976 2646 0,'0'21'0,"21"-21"31,0 0-31,1 0 16,-1 0-16,-21-21 0,21 0 15,0 21-15,-21-21 0,0-1 0,21 1 16,-21 0-16,21 0 0,-21 0 0,0 0 16,0-1-16,0 1 15,-21 21 1,0 0-1,0 21-15,0 1 0,0-1 0,-1 0 16,1 0-16,0 21 0,0-20 16,0 20-16,0-21 0,21 21 0,0-20 15,0-1-15,0 0 0,0 0 0,0 0 16,0 0-16,0 1 0,0-1 16,0 0-16,0 0 0,21-21 15,0 0-15,0 0 0,0 0 16,0 0-16,1 0 0,-1 0 0,0 0 15,0 0-15,0 0 0</inkml:trace>
  <inkml:trace contextRef="#ctx0" brushRef="#br1" timeOffset="59640.93">21802 2434 0,'0'0'0,"21"-21"0,-21 0 16,-21 21-1,-1 0-15,1 0 16,-21 0-16,21 21 0,-22 0 0,22 0 16,-21-21-16,21 22 15,0-1-15,-22 0 0,22 0 0,0 0 16,21 0-16,0 1 0,-21-1 0,21 0 16,0 0-16,0 0 15,0 0-15,21-21 0,0 22 16,0-22-16,22 0 15,-22 21-15,0-21 0,0 0 0,0 0 16,0 0-16,22 21 0,-22-21 0,0 0 16,0 0-16,0 21 15,-21 0-15,0 0 16,-21 1 0,0-22-16,0 0 0,-21 21 15,20 0-15,-20-21 0,0 0 16,21 0-16,-22 21 0,1-21 15,0 0-15,20 0 0,-20 0 0,21 0 16,0 0-16,0 0 0,-1 0 31,1 0-15,0 0 0,0 0-16,0-21 0,0 21 0</inkml:trace>
  <inkml:trace contextRef="#ctx0" brushRef="#br1" timeOffset="60956.27">8721 4445 0,'0'-21'0,"-22"21"32,22-21-32,-21 21 0,0-21 15,0-1-15,21 1 16,0 0-16,0 0 16,0 0-16,0 0 15,21 21-15,0-22 0,0 22 16,1 0-16,-1-21 0,21 21 0,-21 0 15,22 0-15,-1 0 0,-21 21 16,21 1-16,1-1 0,-22 0 0,21 21 16,-21 1-16,1-22 0,-1 21 15,-21 0-15,0 22 0,0-22 0,0 1 16,-21-1-16,-1 21 0,-20-20 0,21-1 16,-21 0-16,-22 1 0,22 20 15,-22-42-15,1 22 0,-1-1 0,22-21 16,-22 0-16,22 1 0,0-1 15,-1 0-15,1 0 0,0-21 16,-1 0-16,22 0 0,-21 0 0,21 0 0,21-21 16,0 0-16,0 0 15,0-1-15,0-20 0,0 0 0,0-1 16,21 1-16,0 0 0,0-1 0,0 1 16,1 0-16,-1-1 0,0 22 15,0 0-15,21 0 0,-20 0 0,-1 21 16,21 0-16,-21 0 0,22 0 15,-22 0-15,0 21 0,0 0 0,0 0 16,0 0-16,1 1 0,-1 20 0,-21 0 16,0-21-16,0 22 15,0-22-15,21 21 0,-21-21 0,0 22 16,0-22-16,0 0 0,0 0 0,21 0 16,-21 1-16,21-1 0,-21 0 15,21-21-15,-21 21 0,22-21 0,-1 0 16,-21 21-16,21-21 0,0 0 15,0 0-15,0 0 0,1 0 16,-1-21-16,0 21 0,0-21 0,-21 0 16</inkml:trace>
  <inkml:trace contextRef="#ctx0" brushRef="#br1" timeOffset="61320.49">9356 4953 0,'0'21'0,"21"22"31,0-43-15,0 0-16,0 0 0,0-22 15,-21 1 1,22 0-16,-22 0 15,0 0-15,0 0 0,0-1 16,0 1-16,-22 21 16,1 0-16,0 0 15,21 21-15,0 1 0,-21-1 16,0 0-16,21 0 16,0 0-16,0 0 0,0 1 15,0-1-15,0 0 16,21-21-1,0 0 1,-21-21-16</inkml:trace>
  <inkml:trace contextRef="#ctx0" brushRef="#br1" timeOffset="64733.39">10731 4339 0,'0'-21'0,"0"0"0,0 0 16,0 0-16,0-1 0,0 1 0,0 0 15,0 0-15,0 0 0,-21 0 16,0-1-16,0 22 0,0 0 16,0 0-16,-1 22 15,1-1-15,0 0 0,-21 0 0,21 21 16,-1 1-16,1-1 0,0 0 15,-21 1-15,21-1 0,-1 0 0,1 22 16,0-22-16,0 1 0,21 20 16,-21 43-16,21-64 15,0 1-15,0-1 0,0 0 0,0-21 16,21 1-16,0 20 0,0-21 0,22-21 16,-22 21-16,21-21 0,-21 0 15,22 0-15,-1 0 0,0 0 0,1-21 16,-1 21-16,0-21 0,1 0 0,-1 0 15,0-1-15,-21 1 0,22 0 16,-1-21-16,0 21 0,-20-22 16,-1 22-16,0-21 0,21 21 0,-42-22 15,21 22-15,1 0 0,-1 0 0,-21-22 16,0 22-16,0 0 16,0 0-16,0 42 31,-21 0-31,21 0 0,-22 1 15,22 20-15,-21-21 0,21 21 16,-21-20-16,21 20 0,0-21 0,0 21 16,0-20-16,0-1 0,0 0 0,21 0 15,0 0-15,1-21 0,-1 21 16,0-21-16,0 0 0,0 0 0,22 0 16,-22 0-16,0 0 0,0 0 15,21-21-15,-20 0 0,-1 21 0,-21-21 16,21-21-16,0 20 0,-21 1 15,0-21-15,0 21 0,0-22 0,0 22 16,0-21-16,0 21 0,-21 0 16,0-1-16,0 1 0,-1 0 0,-20 0 15,21 21-15,-21 0 0,20 0 16,-20 0-16,21 0 0,0 0 0,-22 0 16,22 21-16,21 0 0,-21 0 0,21 1 15,0-1-15,0 0 16,21 0-16,0 0 0,1-21 15,-1 21-15,21-21 0,-21 0 0,22 0 16,-1 0-16,0 0 0,1 0 16,-1 0-16,0-21 0,1 0 15,-22 21-15,21-21 0,0 0 0</inkml:trace>
  <inkml:trace contextRef="#ctx0" brushRef="#br1" timeOffset="65172.15">11853 4509 0,'0'0'0,"0"-22"0,0 1 16,0 42-1,0 1 1,0-1-16,0 0 0,0 0 16,0 0-16,0 22 0,0-22 15,0 21-15,0-21 0,0 22 0,0-22 16,0 0-16,0 21 0,0-21 16,0 1-16,0-1 0,0 0 0,0 0 15,0-42 16,0 0-15,0 0-16,0-1 0,0 1 16,0 0-16,0-21 0,0 21 0,0-1 15,0-20-15,0 21 0,21-21 0,1 20 16,-22-20-16,21 21 0,0 0 16,21 0-16,-21-1 0,22 1 15,-22 21-15,21 0 0,1 0 0,-1 0 16,0 0-16,-21 21 0,22 1 15,-1 20-15,-21-21 0,0 0 0,1 22 16,-22-22-16,0 21 0,0 0 0,0-20 16,0 20-16,0-21 0,-22 0 15,22 0-15,-21 1 0,0-1 0,21 0 16,-21 0-16,42-42 31,0 0-15,0 0-16,1-1 0</inkml:trace>
  <inkml:trace contextRef="#ctx0" brushRef="#br1" timeOffset="65592.35">12954 4530 0,'0'-21'16,"-21"21"-1,0 0-15,-1 0 0,1 0 0,0 0 16,0 0-16,0 0 0,0 0 0,-1 0 16,1 0-16,0 0 0,0 21 15,0-21-15,21 21 0,0 0 16,0 0-16,0 0 16,0 1-16,21-1 15,0-21-15,0 21 0,0-21 0,22 21 16,-22-21-16,0 21 0,21-21 0,-20 21 15,-1 1-15,0-22 0,0 21 16,0 0-16,-21 0 0,0 0 16,0 0-16,0 1 15,-21-1-15,0-21 0,0 0 16,0 21-16,-22-21 0,22 0 0,-21 0 16,-1 0-16,22 0 15,-21 0-15,21 0 0,0 0 0,-1 0 16,-20 0-16,21 0 0,21-21 15,-21 21-15,21-21 0,0-1 16,0 1-16,0 0 0,21 0 16,0 0-16,0 0 0,22-1 0</inkml:trace>
  <inkml:trace contextRef="#ctx0" brushRef="#br1" timeOffset="65905.7">13525 4064 0,'0'-21'0,"0"42"0,-21-42 0,0 21 16,0 0-16,21 21 16,0 0-16,0 0 0,-21 22 15,21-1-15,-21 0 0,21 1 0,0-1 16,0 0-16,-22 1 0,22-1 15,-21 22-15,21-22 0,0 0 0,0 1 16,0-1-16,0 0 0,0-21 0,0 22 16,0-22-16,0 21 0,0-21 15,0 1-15,21-22 0,1 21 0,-1-21 16,0 0-16,0 0 0,0 0 16,0 0-16,1 0 0,-1-21 15,0-1-15,0 1 0,-21 0 0</inkml:trace>
  <inkml:trace contextRef="#ctx0" brushRef="#br1" timeOffset="66092.59">13187 4487 0,'0'0'0,"-21"0"0,42 0 31,0 0-31,0 0 0,21 0 15,-20 0-15,20 0 0,0 0 16,1 0-16,-1 0 0,0 0 0,22 0 16,-22 0-16,22 0 0,-22 0 0</inkml:trace>
  <inkml:trace contextRef="#ctx0" brushRef="#br1" timeOffset="66493.36">13970 4551 0,'0'0'0,"-21"0"0,21-21 15,-21 21-15,21-21 16,0-1-16,21 22 16,0-21-16,0 21 0,0 0 15,0 0-15,1 0 0,20 0 0,-21 0 16,21 0-16,-20 21 0,-1-21 0,21 22 15,-21-1-15,0 0 0,-21 21 16,22-21-16,-22 1 0,0-1 0,0 21 16,0-21-16,0 0 0,0 1 0,0-1 15,0 0-15,-22 0 16,1-21-16,0 0 16,0 0-1,21-21-15,0 0 16,0 0-16,0-1 0,0 1 0,0 0 15,0 0-15,0 0 0,0 0 16,21-1-16,0 1 0,0 0 16,1 0-16,-22 0 0,21 21 0,0-21 15,0-1-15,0 22 0,0 0 16,1-21-16</inkml:trace>
  <inkml:trace contextRef="#ctx0" brushRef="#br1" timeOffset="66946.89">14732 4318 0,'0'0'0,"0"21"15,-21 0-15,21 1 16,0-1-16,0 0 0,0 0 0,0 21 16,0-20-16,0 20 0,0-21 15,0 0-15,0 22 0,0-22 0,0 0 16,0 21-16,0-21 0,0 1 0,0-1 15,0 0-15,0 0 16,21 0-16,0-21 0,0 0 16,0 0-16,1 0 0,-1 0 15,21 0-15,-21-21 0,0 0 16,1 0-16,20 0 0,-21-1 0,0 1 16,0-21-16,1 21 0,-1-22 0,0 22 15,-21-21-15,0 21 0,21 0 16,-21-1-16,21 1 0,-21 0 0,0 42 47,-21 0-47,21 1 0,-21-1 0,21 0 15,-21 21-15,21-21 16,0 1-16,0 20 0,0-21 0,0 0 16,0 0-16,0 1 0,0-1 0,0 0 15,21 0-15,21 0 0,-21-21 16,1 0-16,20 0 0,-21 0 0,21 0 15,1 0-15,-1 0 0,0-21 0,1 21 16</inkml:trace>
  <inkml:trace contextRef="#ctx0" brushRef="#br1" timeOffset="67192.14">15833 4403 0,'0'0'0,"0"-21"0,0-1 15,-22 22-15,1 0 16,0 0-16,0 0 15,0 0-15,0 0 0,21 22 0,-22-1 16,1 0-16,0 0 0,0 21 0,0-20 16,0-1-16,-1 21 0,22-21 15,0 22-15,0-22 0,0 21 0,0-21 16,0 22-16,0-22 0,22 0 16,-1 0-16,0 0 0,0-21 0,0 21 15,0-21-15,22 0 0,-22 0 0,21 0 16,1 0-16,-1 0 0,0-21 15,1 21-15,-22-21 0,21 0 16,0 0-16</inkml:trace>
  <inkml:trace contextRef="#ctx0" brushRef="#br1" timeOffset="67488.98">16468 3874 0,'-22'-22'0,"44"44"0,-65-65 16,43 22-16,0 0 0,-21 21 0,0 0 15,0-21-15,0 21 16,-1 21-16,1 0 16,21 0-16,0 0 0,0 22 15,0-1-15,0 0 0,0 22 16,0-22-16,0 22 0,0-1 0,0-20 16,0 20-16,0-21 0,0 22 15,0-22-15,0 1 0,0-1 0,0 0 16,0-21-16,0 22 0,0-22 0,0 0 15,0 0-15,0 0 0,0 1 16,21-22-16,1 0 0,-1 0 16,0 0-16,0-22 15,0 22-15,0-21 0,22 0 0,-22 0 16</inkml:trace>
  <inkml:trace contextRef="#ctx0" brushRef="#br1" timeOffset="67848.77">16870 4360 0,'0'0'0,"0"-21"0,0 42 31,0 1-31,-21-1 0,-1 0 16,1 0-16,0 0 0,0 22 15,21-22-15,-21 21 0,21-21 0,-21 0 16,21 22-16,0-22 0,0 0 0,0 0 16,0 0-16,21 1 15,0-1-15,0-21 0,0 0 0,0 0 16,22 0-16,-22 0 0,0 0 0,21-21 15,-20-1-15,20 22 0,0-21 16,-21 0-16,22 0 0,-22 0 16,0-22-16,0 22 0,-21 0 0,0-21 15,0 21-15,0-22 0,0 22 16,0 0-16,-21 21 0,0-21 0,0 21 16,-22-21-16,22 21 0,0 0 15,-21 0-15,21 21 0,-1-21 0,1 21 16,0 0-16,0 0 0,0-21 0,21 21 15,-21 1-15,21-1 0,0 0 16,0 0-16,21-21 16,0 0-16,0 0 0,21 0 0,-20 0 15</inkml:trace>
  <inkml:trace contextRef="#ctx0" brushRef="#br1" timeOffset="68256.53">17526 4424 0,'0'0'0,"0"-21"0,0 0 0,0-1 0,0-20 16,21 42-16,-21-21 16,0 0-16,0 0 0,21 21 15,0 0-15,1 0 0,-1 0 16,0 0-16,21 0 0,-21 0 16,1 21-16,-1 0 0,21 0 0,-21 0 15,-21 22-15,21-22 16,-21 0-16,22 21 0,-22-21 0,0 22 15,0-22-15,0 0 0,0 21 0,0-20 16,0-1-16,0 0 0,-22 0 16,1 0-16,0-21 15,21-21 17,0 0-32,0 0 0,0 0 15,0-1-15,0-20 0,21 21 16,0 0-16,-21-22 0,22 1 0,-1 0 15,0 21-15,0-22 0,0 22 16,0-21-16,1 21 0,-1-1 16,0 1-16,0 0 0,-21 0 0,21 21 15,0-21-15</inkml:trace>
  <inkml:trace contextRef="#ctx0" brushRef="#br1" timeOffset="68512.39">16637 4022 0,'0'0'0,"-42"0"0,-1 0 0,1 21 16,21-21-16,0 0 0,-1 0 0,44 0 15,-1 0 1,21 0-16,-21 0 0,22 0 15,20 0-15,-21 0 0,1 0 0,-1 0 16,22 0-16,-22 0 0,0 0 16,22 0-16,-22 0 0,0 0 0,1 0 15,-1 0-15,0 0 0,-20 0 16,20-21-16,-21 21 0,0 0 16,0-21-16,1 21 0,-22-22 0</inkml:trace>
  <inkml:trace contextRef="#ctx0" brushRef="#br1" timeOffset="69416.21">19473 4276 0,'0'-21'0,"0"42"0,0-64 16,0 22-16,0 0 0,0 0 0,0 0 15,0 0-15,0-1 0,0 44 31,-21-1-15,21 0-16,-21 0 0,0 21 0,0 1 16,21-1-16,-22 0 0,1 1 0,21-1 15,-21 0-15,21 1 0,-21-1 16,21-21-16,-21 22 0,21-22 16,0 0-16,0 0 0,0 0 0,0 0 15,21-21 1,0 0-16,0 0 15,0-21-15,1 0 16,-1 0-16,0 21 0,0-42 0,0 20 16,22 1-16,-22-21 0,0 21 0,21-22 15,-21 22-15,1 0 0,-1-21 16,0 21-16,0-1 0,0 1 0,-21 42 31,0 1-31,0-1 16,0 0-16,0 21 0,0-21 15,0 1-15,0-1 0,0 0 16,0 0-16,0 0 0,0 0 0,21-21 16,1 22-16,-1-22 0,21 0 15,-21 0-15,0 0 0,1 0 16,20 0-16,-21 0 0,0 0 0,22-22 16,-22 1-16,0 0 0,21 0 0,-21 0 15,1 0-15,-1-22 0,0 1 16,0 21-16,0-22 0,-21 1 0,0 0 15,0-1-15,0 22 0,0-21 16,0 21-16,-21 21 16,0 0-16,0 0 15,0 0-15,21 21 0,-22 0 16,1 0-16,21 0 0,-21 1 0,21-1 16,0 0-16,0 0 15,0 0-15,21-21 0,0 21 16,22-21-16,-22 0 0</inkml:trace>
  <inkml:trace contextRef="#ctx0" brushRef="#br1" timeOffset="69648.08">20574 4297 0,'0'42'31,"0"-21"-31,0 1 0,-21 20 0,21-21 15,0 0-15,-21 0 0,21 1 0,-22-1 16,22 0-16,0 0 16,0 0-16,-21-21 0,21-21 47,0 0-32</inkml:trace>
  <inkml:trace contextRef="#ctx0" brushRef="#br1" timeOffset="69832.97">20553 4043 0,'0'-42'15,"0"84"-15,0-106 0,0 43 0,0 0 0,-21 21 16,21-21-16,-22 21 16,1 0-1,42 0 32,1 0-47,-1 0 16</inkml:trace>
  <inkml:trace contextRef="#ctx0" brushRef="#br1" timeOffset="70092.13">21040 3789 0,'0'0'0,"0"-21"15,0 42 1,0 0 0,0 0-16,-22 0 0,22 22 0,-21-1 15,21 0-15,0 1 0,-21 20 0,21-20 16,-21-1-16,0 0 0,21 1 16,0-1-16,0 0 0,-21 1 15,21-1-15,-22-21 0,22 0 0,0 0 16,-21 1-16,21-1 0,0 0 15,21-21 1,1 0-16,-22-21 16,21 21-16,0-21 0</inkml:trace>
  <inkml:trace contextRef="#ctx0" brushRef="#br1" timeOffset="70576.89">21294 3789 0,'0'0'15,"0"-21"-15,0 0 0,0-1 0,0 44 32,0 20-17,0-21-15,0 21 0,0 1 0,0-1 16,0 0-16,0 22 0,0-22 16,0 22-16,0-22 0,-22 0 0,22 1 15,0-1-15,0 0 0,-21 1 16,21-22-16,-21 21 0,21-21 0,0 1 15,0-1-15,-21 0 0,0-21 32,21-21-17,0 0-15,0-1 16,0 1-16,0 0 0,0 0 16,0-21-16,21-1 0,0 22 0,0-21 15,0-1-15,1 22 0,20-21 16,-21 21-16,21 0 0,-20-1 0,20 1 15,0 21-15,-21 0 0,22 0 0,-22 21 16,0-21-16,0 22 0,0 20 16,1-21-16,-22 0 0,21 22 0,-21-22 15,0 21-15,0-21 0,0 22 16,0-22-16,-21 0 0,-1 0 0,1 0 16,21 0-16,-21 1 0,0-1 0,0-21 15,21 21 1,-21-21-16,-1 0 0,1 0 31,21-21-31,-21 0 0</inkml:trace>
  <inkml:trace contextRef="#ctx0" brushRef="#br1" timeOffset="70769.09">20891 4149 0,'0'0'0,"0"-21"32,22 21-17,-1 0-15,21 0 0,-21-22 16,0 22-16,22-21 0,-22 21 16,21-21-16,-21 21 0,22-21 0,-1 21 15</inkml:trace>
  <inkml:trace contextRef="#ctx0" brushRef="#br1" timeOffset="71252.28">22437 3768 0,'0'0'0,"0"-21"0,0-1 0,0 1 15,0 0-15,-22 21 32,22 21-32,0 0 15,0 1-15,-21-1 0,21 21 0,0 0 16,0 1-16,-21 20 0,0-20 0,21 20 16,0-21-16,-21 22 0,0-22 15,-1 22-15,22-22 0,-21 0 0,21-20 16,0 20-16,0-21 0,-21 21 15,21-20-15,0-1 0,-21-21 16,21 21-16,0 0 0,0-42 47,0 0-47,0 0 0,0-1 0,0 1 16</inkml:trace>
  <inkml:trace contextRef="#ctx0" brushRef="#br1" timeOffset="71568.11">22225 3916 0,'0'0'16,"0"-42"-16,0-1 0,0-20 0,0 20 16,0 22-16,0 0 15,0 0-15,21-21 0,0 20 0,0 1 16,1 0-16,20 0 0,0 21 16,22-21-16,-22 21 0,22-21 0,-1 21 15,-21 0-15,22 21 0,-22 0 16,22 0-16,-43 0 0,21 22 0,-21-1 15,-21-21-15,0 21 0,0 1 16,0-1-16,-42 0 0,21 1 0,-43-1 16,22 0-16,-21 1 0,20-22 0,-20 0 15,-1 21-15,22-20 0,0-1 16,-1-21-16,1 21 0,0 0 0,20-21 16,1 0-16,0 0 15,42 0 1,22 0-1,-22 0-15,0 0 0,21 0 16,-21 0-16</inkml:trace>
  <inkml:trace contextRef="#ctx0" brushRef="#br1" timeOffset="72064.75">23072 4276 0,'21'-21'15,"0"-43"1,-21 43-16,0 0 16,0 0-16,0-1 0,-21 1 0,0 0 15,21 0-15,-22 21 0,1 0 16,0 0-16,0 0 0,0 0 0,0 0 16,-1 21-16,-20 0 0,0 22 15,21-22-15,-22 21 0,1-21 0,21 22 16,-22-1-16,22-21 0,0 21 0,0-20 15,0-1-15,21 21 16,0-21-16,0 0 0,0 1 0,21-22 16,0 0-16,21 0 15,-20 0-15,-1 0 0,21 0 16,-21 0-16,22 0 0,-22-22 0,21 1 16,-21 0-16,22 0 0,-22 0 15,0 0-15,0-1 0,0 1 0,-21-21 16,21 21-16,-21 0 0,22-1 0,-22 1 15,0 0-15,0 42 32,0 0-32,0 1 0,0-1 15,0 21-15,-22-21 0,22 0 0,0 1 16,-21-1-16,21 0 0,0 0 0,0 0 16,0 0-16,0 1 15,21-22-15,1 0 16,-1 0-16,0 0 0,0 0 15,0 0-15,0 0 0,1 0 0,-1 0 16</inkml:trace>
  <inkml:trace contextRef="#ctx0" brushRef="#br1" timeOffset="72476.5">23368 4233 0,'0'0'0,"0"-21"0,0 0 15,0 0-15,0 0 16,0 0-16,21 21 0,0 0 15,0-22-15,1 22 0,-1 0 16,0 0-16,21 0 0,-21 0 16,1 0-16,-1 22 0,21-1 15,-21-21-15,0 21 0,1 21 0,-1-21 16,-21 1-16,0-1 0,0 21 0,0-21 16,0 22-16,0-22 0,0 0 15,0 0-15,-21 0 0,-1 0 0,1 1 16,0-22-16,0 21 0,0 0 15,0-21-15,-1 0 0,1 0 0,0 0 16,21-21 0,0 0-1,0-1-15,21-20 16,-21 21-16,21 0 0,1 0 16,-1-22-16,0 22 0,0-21 15,0 21-15,0-22 0,1 22 0,-1 0 16,0 0-16,0 0 0,0 21 15,0-22-15,1 22 0,-1 0 16,0 0-16,0 0 16,0 22-1</inkml:trace>
  <inkml:trace contextRef="#ctx0" brushRef="#br1" timeOffset="72976.88">24363 4318 0,'0'0'0,"0"-21"0,0 0 0,0 0 16,0-1-16,0 1 0,0 0 16,0 0-16,-21 0 0,-1 21 0,1 0 15,0 0-15,0 0 0,0 0 16,-22 0-16,22 0 0,-21 21 0,0 0 15,20 0-15,-20 0 0,0 22 16,21-22-16,-22 21 0,22-21 16,0 22-16,0-22 0,21 0 0,0 0 15,0 22-15,0-22 16,0 0-16,21 0 0,0-21 0,-21 21 16,42-21-16,-20 0 0,-1 0 0,0 0 15,0 0-15,21 0 0,-20 0 16,20 0-16,-21-21 0,0 21 0,0-21 15,22 0-15,-22 0 0,0-1 0,0-20 16,0 21-16,-21 0 0,22-22 16,-22 1-16,21 21 0,-21 0 15,0 0-15,0-1 0,0 1 0,0 42 32,-21 1-32,21-1 0,-22 0 15,22 21-15,0-21 0,-21 1 16,21-1-16,0 0 0,0 0 0,0 0 15,0 0-15,0 1 0,0-1 0,0 0 16,21-21-16,1 0 16,-1 0-16,0 0 0,0 0 0,0 0 15,0 0-15</inkml:trace>
  <inkml:trace contextRef="#ctx0" brushRef="#br1" timeOffset="73684.88">24765 4191 0,'0'0'0,"-21"0"0,0 0 16,-1 21-16,22 0 15,0 1-15,-21-1 0,21 0 0,-21 0 16,21 0-16,-21 0 0,21 22 16,0-22-16,0 0 0,0 0 0,0 0 15,0 1-15,0-1 0,0 0 16,-21 0-1,21-42 32,0 0-47,0 0 0,0-1 16,0 1-16,0 0 0,21 0 16,-21-21-16,21 20 0,0 1 0,-21 0 15,21 0-15,1-21 0,-22 20 0,21 22 16,0-21-16,0 0 0,0 21 15,0 0-15,1-21 0,-1 21 0,0 0 16,0 0-16,0 21 16,0-21-16,-21 21 0,0 0 0,0 22 15,22-22-15,-22 0 0,0 0 16,0 0-16,0 22 0,0-22 16,0 0-16,0 0 0,0 0 15,-22 1-15,1-22 0,21 21 16,-21-21-16,21-21 47,0-1-47,0 1 0,21 0 15,0 0-15,1-21 0,-1 20 0,0 1 16,0 0-16,21-21 16,-20 21-16,20-1 0,0 1 0,1 0 15,-22 0-15,21 21 0,0 0 0,-20 0 16,20 0-16,-21 0 0,0 21 15,0 0-15,-21 0 0,0 1 0,0-1 16,0 21-16,0-21 0,0 0 16,0 22-16,0-22 0,0 0 0,-21 0 15,0 0-15,0-21 0,21 22 16,-21-1-16,0-21 0,-1 21 16,22-42 30,0 0-46,22 21 0,-1-22 0</inkml:trace>
  <inkml:trace contextRef="#ctx0" brushRef="#br1" timeOffset="74041.07">25612 4297 0,'0'21'0,"0"0"31,21-21-31,0 0 0,0 0 16,0 0-16,0 0 16,1-21-16,-1 21 0,0-21 0,0 0 15,0 0-15,-21-1 16,21 1-16,-21 0 0,0 0 16,0 0-16,0 0 0,0-1 15,-21 22-15,0 0 16,0 0-16,0 0 0,0 22 0,-1-1 15,-20 0-15,21 21 0,0-21 0,0 1 16,21 20-16,-22-21 0,1 21 16,21-20-16,-21-1 0,21 0 0,0 0 15,0 0-15,0 0 0,0 1 16,21-22-16,0 0 0,1 21 16,-1-21-16,0 0 0,0 0 0,0 0 15,0 0-15,1 0 16,-1 0-16,21 0 0</inkml:trace>
  <inkml:trace contextRef="#ctx0" brushRef="#br1" timeOffset="74356.25">26289 3620 0,'0'21'0,"0"0"0,0 0 0,0 21 16,-21-20-16,21 20 0,-21 0 15,21 1-15,0-1 0,-22 0 0,1 1 16,0-1-16,0 21 0,0-20 0,0-1 16,21 0-16,-22 1 0,1-1 15,0-21-15,21 22 0,0-22 0,-21 0 16,21 0-16,0 0 0,-21-21 15,21 21-15,21-21 47,0 0-47,0-21 0</inkml:trace>
  <inkml:trace contextRef="#ctx0" brushRef="#br1" timeOffset="74697.09">26331 4382 0,'0'0'0,"21"-22"31,1 1-15,-1 21-16,-21-21 15,0 0-15,21 21 16,-21-21-16,-21 21 15,0 0 1,-1 21-16,1-21 16,0 21-16,21 0 0,-21-21 0,0 21 15,0 1-15,21-1 0,-22 0 16,22 0-16,0 0 16,-21 0-16,21 1 15,21-1 1,1-21-16,-1 0 0,21 0 15,-21 0-15,0 0 16,1 0-16</inkml:trace>
  <inkml:trace contextRef="#ctx0" brushRef="#br1" timeOffset="75076.41">26564 4360 0,'0'0'15,"0"-21"-15,0 0 16,21 21-1,0 0-15,1 0 16,-1 0 0,0 0-16,0 0 15,-21 21-15,0 0 16,0 1-16,0-1 16,0 0-16,0 0 0,0 0 15,0 0-15,-21 1 0,0-1 16,21 0-16,0 0 15,-21-21-15,21-21 47,0 0-47,0 0 16,0-1-16,0 1 16,21 0-16,0 0 0,0 0 15,-21 0-15,21-1 0,0 1 0,-21 0 16,22 21-16,-22-21 0,0 0 15,21 21-15,-21-21 16</inkml:trace>
  <inkml:trace contextRef="#ctx0" brushRef="#br1" timeOffset="75396.22">25717 3937 0,'64'0'31,"-22"0"-31,-21 0 0,22-21 16,-1 21-16,0 0 0,1 0 0,-1 0 15,0 0-15,-20 0 0,20 0 16,0 0-16,-21 0 0,22 0 0,-22 0 15,0 0-15,0 0 0,0 0 0,-21-21 16,22 21 15,-44 0 1,1 0-32,0 0 0,0 0 15,0 0-15</inkml:trace>
  <inkml:trace contextRef="#ctx0" brushRef="#br1" timeOffset="76757.23">8361 6287 0,'-21'0'16,"-1"0"-1,1-22 1,21 1-16,0 0 16,0 0-1,21 21-15,1 0 16,-1 0-16,0 0 0,0 0 0,0 0 15,0 0-15,1 0 0,-1 0 16,0 0-16,0 21 0,0 0 0,-21 0 16,0 1-16,0-1 0,0 0 15,0 0-15,0 21 0,-21-20 16,0 20-16,0-21 0,0 0 0,-1 0 16,-20 22-16,21-22 0,-21 0 0,-1 0 15,22-21-15,-21 21 0,21-21 16,-1 22-16,1-22 0,0 0 0,0 0 15,0 0-15,21-22 16,0 1-16,0 0 16,0 0-16,21 21 0,-21-21 15,21 0-15,0 21 0,0-22 16,1 22-16,20 0 0,-21 0 0,0-21 16,22 21-16,-22 0 0,21 0 15,0 0-15,-20 0 0,20 21 16,0-21-16,1 22 0,-22-1 0,21 0 15,-21 0-15,0 21 0,1-20 0,-22-1 16,0 21-16,0-21 0,0 0 16,-22 22-16,1-22 0,-21 0 0,21 0 15,-22 0-15,1 1 0,-21-1 0,20 0 16,1 0-16,0-21 0,-1 0 16,1 0-16,0 21 0,-1-21 0,1 0 15,0 0-15,20 0 0,-20-21 0,21 21 16,0-21-16,0 0 15,21 0-15,-22 21 0,22-22 16,0 1-16,0 0 0,0 0 16,22 21-1,-1-21-15,0 21 0,0 0 0,21-21 16,-20-1-16,20 22 0,-21-21 0,21 21 16</inkml:trace>
  <inkml:trace contextRef="#ctx0" brushRef="#br1" timeOffset="76974.2">9038 6625 0,'0'0'0</inkml:trace>
  <inkml:trace contextRef="#ctx0" brushRef="#br1" timeOffset="77845">10329 6181 0,'0'-21'0,"0"42"0,21-64 0,-21 22 15,0 0-15,0 42 32,0 22-17,0-22-15,0 21 0,0 0 0,0 1 16,-21-1-16,21 22 0,-21-22 16,0 0-16,21 22 0,-21-22 0,21 0 15,0 1-15,-21-1 0,21-21 16,-22 22-16,22-22 0,0 0 0,0 0 15,22-21 1,-1 0-16,0-21 0,-21 0 16,21 0-16,0-1 0,0 1 15,1 0-15,-1-21 0,0-1 0,0 22 16,21-21-16,-20 0 0,-1-22 16,0 22-16,0 21 0,0-22 15,-21 1-15,21 21 0,1 0 0,-1-1 16,0 22-1,-21 22 1,0-1-16,0 21 0,0-21 0,0 22 16,0-22-16,0 21 0,0 0 15,0 1-15,0-22 0,0 21 0,0-21 16,0 22-16,0-22 0,21 0 0,-21 0 16,21 0-16,0-21 0,1 0 15,-1 0-15,0 0 16,21 0-16,-21 0 0,22-21 0,-22 21 0,21-21 15,-21-21-15,1 21 0,20-1 16,-21-20-16,0 0 0,0-1 16,-21 1-16,0 0 0,0-1 0,0 1 15,0-21-15,0 20 0,0 1 16,0 21-16,-21-22 0,0 22 0,21-21 16,-21 21-16,21 0 0,-21 21 15,0 0-15,-1 21 16,22 0-1,0 0-15,0 0 0,0 0 16,0 1-16,22-22 0,-22 21 16,21 0-16,0 0 0,0 0 0</inkml:trace>
  <inkml:trace contextRef="#ctx0" brushRef="#br1" timeOffset="78096.75">11409 6287 0,'0'21'16,"0"0"-16,-21 0 15,21 21-15,-22-20 0,22 20 16,0-21-16,0 21 0,-21 1 0,0-22 16,21 21-16,0-21 0,0 1 0,0-1 15,0 0-15,0 0 16,0 0-16,21-42 31,0 0-15,-21 0-16,0 0 0,22-1 0,-1-20 15</inkml:trace>
  <inkml:trace contextRef="#ctx0" brushRef="#br1" timeOffset="78428.07">11451 6033 0,'0'0'15,"-21"0"-15,0 0 0,0 0 0,-1 0 16,22 21-16,-21-21 16,21 21-16,-21-21 0,21 21 15,0 0-15,21-21 16,0 0-16,1 0 0,-1 0 16,0 0-16,0 0 0,0 0 15,0 0-15,1-21 0,-22 0 16,21 21-16,-21-21 0,0 0 15,0-1-15,0 1 0,-21 21 16,-1-21-16,1 21 0,0 0 0,0 0 16,0 0-16,0 0 0,-1 0 15,1 0-15,0 0 0,0 0 16,21 21-16,0 0 0,0 1 0,0-1 16,0 0-16,21 42 15,21-41-15,-20-22 16,-1 0-16,21 0 0,-21 0 15,22 0-15</inkml:trace>
  <inkml:trace contextRef="#ctx0" brushRef="#br1" timeOffset="78692.92">12044 5906 0,'0'0'0,"0"-22"31,0 44-16,0-1-15,0 0 0,-21 0 0,21 21 16,-22 1-16,22-1 0,-21 0 16,21 1-16,-21-1 0,0 0 0,21 1 15,-21 20-15,0-20 0,21-1 0,-22 0 16,22 1-16,-21-22 0,21 21 16,0-21-16,0 0 0,0 1 15,0-1-15,0-42 31,0-1-31,0 1 0,0 0 16</inkml:trace>
  <inkml:trace contextRef="#ctx0" brushRef="#br1" timeOffset="79324.64">11642 6308 0,'21'0'31,"21"0"-31,-21-21 15,0 21-15,22 0 0,-1 0 16,0-22-16,1 1 0,-1 21 0,0-21 16,1 21-16,-1-21 0,0 0 0,1 21 15,-1-21-15,0-1 16,1 1-16,-22 0 0,0 0 0,0-21 16,0 20-16,-21 1 0,22 0 0,-22 0 15,0-21-15,0 20 16,0 1-16,0 0 0,-22 21 15,1 0-15,0 21 16,21 0-16,0 1 0,0 20 16,0-21-16,0 21 0,0-20 0,0 20 15,0-21-15,0 21 0,-21 1 0,21-1 16,0-21-16,0 22 0,0-1 16,-21-21-16,21 21 0,0 1 0,0-22 15,0 0-15,0 21 0,-21-20 16,21-1-16,0 0 15,-22 0-15,1-21 16,0 0 0,21-21-16,0 0 15,0 0-15,0-1 0,0 1 0,0 0 16,0-21-16,21 21 0,0-22 0,1 1 16,-1 21-16,0-22 0,21 22 15,-21 0-15,22 0 0,-1 0 16,-21 0-16,22-1 0,-1 22 0,-21 0 15,21 0-15,1 0 0,-22 0 16,0 22-16,0-1 0,0 0 0,1 0 16,-22 0-16,0 22 0,0-22 0,0 0 15,0 21-15,0-21 0,0 1 16,-22 20-16,1-21 0,21 0 0,-21 0 16,0 1-16,21-1 0,-21-21 15,21 21-15,-21-21 16,21-21-1,0 0-15,21-1 16,-21 1-16,21 0 0</inkml:trace>
  <inkml:trace contextRef="#ctx0" brushRef="#br1" timeOffset="79776.6">13229 6138 0,'0'-21'0,"-42"21"32,21 21-32,-1-21 0,1 22 0,0-1 15,0 0-15,0 0 0,0 0 0,21 22 16,-22-22-16,1 21 0,0-21 16,0 22-16,21-22 0,0 21 15,0-21-15,0 0 0,0 1 0,0-1 0,42 0 16,-21-21-1,1 0-15,-1 0 0,21 0 0,-21 0 16,22 0-16,-1 0 0,-21 0 0,21-21 16,1 0-16,-1-1 0,-21 22 15,22-21-15,-22-21 0,0 21 0,0 0 16,0-22-16,-21 22 0,0-21 16,0 21-16,0-22 0,0 22 0,0 0 15,-21-21-15,0 20 0,0 1 0,-22 21 16,22 0-16,-21 0 0,21 0 15,-22 0-15,22 0 0,-21 21 0,0-21 16,20 22-16,-20-1 0,21 21 16,0-21-16,0 0 0,-1 1 0,22 20 15,0-21-15,0 0 0,0 0 16,0 1-16,0-1 0,22 0 0,20 0 16,-21-21-16,0 0 0,22 0 0,-22 0 15,21 0-15</inkml:trace>
  <inkml:trace contextRef="#ctx0" brushRef="#br1" timeOffset="80505.7">13801 6181 0,'0'0'0,"0"-21"16,0-1-16,-22 22 31,1 22-31,21-1 16,0 0-16,0 0 0,-21 0 0,21 22 15,-21-22-15,21 21 0,-21-21 16,21 0-16,0 22 0,0-22 0,0 42 16,0-41-16,0-1 15,21 0-15,0-21 0,0 0 16,0 0-16,1 0 0,-1 0 0,21 0 16,-21-21-16,0 0 0,22 21 15,-22-22-15,0 1 0,21 0 0,-20-21 16,-1 21-16,0-22 0,0 22 15,0-21-15,0 21 0,-21-1 0,0-20 16,22 21-16,-22 0 0,21 0 16,-21-1-16,0 44 31,0-1-31,-21 0 16,21 0-16,-22 21 0,22-20 0,-21-1 15,21 21-15,0-21 0,0 0 16,0 1-16,0-1 0,0 0 0,21 0 15,1 0-15,-1-21 0,0 0 0,21 21 16,-21-21-16,1 0 16,20 0-16,-21 0 0,21-21 0,-20 21 15,20-21-15,-21 0 0,21 0 0,-20-22 16,-1 22-16,21-21 0,-21 21 16,0-22-16,-21 1 0,22 0 0,-1-1 15,-21-20-15,21 21 0,-21-1 0,0-20 16,0 20-16,0 1 0,0 21 15,0-21-15,0 20 0,0 1 0,0 42 32,-21 22-32,0-22 15,21 21-15,-22-21 0,22 22 16,0-1-16,-21 0 0,21 1 0,-21-1 16,21-21-16,0 22 0,0-1 15,0-21-15,0 21 0,0-20 0,0 20 16,0-21-16,0 0 0,0 0 15,21 1-15,-21-1 0,21-21 0,1 0 16,-1 0-16,0 0 0,0 0 0,0 0 16,22 0-16,-22 0 0,0 0 15,0-21-15,0-1 0,22 1 0,-22 0 16,0 0-16,0 0 0,-21 0 16,21-1-16</inkml:trace>
  <inkml:trace contextRef="#ctx0" brushRef="#br1" timeOffset="80705.59">14457 6033 0,'-43'0'0,"86"0"0,-86 21 0,22-21 15,21 21 1,21-21-16,1 0 0,-1 0 16,0 0-16,21 0 0,-21 0 15,22 0-15,-22 0 0,21 0 0,-21 21 16,22-21-16,-22 0 0,0 0 0,0 0 15,0 0-15,1 0 0,-1 0 16,-21-21-16,21 0 16</inkml:trace>
  <inkml:trace contextRef="#ctx0" brushRef="#br1" timeOffset="81220.22">16489 5673 0,'0'-21'0,"0"42"0,0-64 15,0 22-15,0 0 0,-21 21 16,-1 21-1,22 0-15,0 1 16,0 20-16,0 0 0,0 1 0,-21 20 16,21-21-16,0 22 0,-21-22 15,21 22-15,0-22 0,-21 0 0,21 1 16,-21 20-16,21-20 0,-21-1 0,21 0 16,0-21-16,0 22 0,0-22 15,0 0-15,0 0 0,0 0 0,0-42 47,0 0-47,0 0 0,21 0 16,-21 0-16,0-22 0,0 22 0,0-21 15</inkml:trace>
  <inkml:trace contextRef="#ctx0" brushRef="#br1" timeOffset="81536.03">16235 5863 0,'0'0'0,"-21"-42"0,-22 0 16,22 20-16,21-20 0,-21 21 0,21 0 15,0-22-15,0 22 0,0 0 0,21-21 16,0 21-16,0-1 0,22 1 16,-1 0-16,0 0 0,1 21 15,20-21-15,1 21 0,-22 0 16,22 0-16,-1 0 0,-21 21 0,1 0 16,-1 0-16,0 22 0,-20-22 0,-1 21 15,-21 0-15,0 1 0,0-1 16,0 0-16,-43 1 0,22-1 0,-21-21 15,0 22-15,-1-22 0,-20 0 16,20 0-16,1 0 0,0 0 0,-1 1 16,1-22-16,0 21 0,21-21 0,-1 0 15,1 0-15,42 0 32,22 0-32,-22 0 0,21 0 15,-21 0-15,22 0 0,-1 0 16,0 0-16</inkml:trace>
  <inkml:trace contextRef="#ctx0" brushRef="#br1" timeOffset="82041.75">17251 6075 0,'0'-21'16,"0"0"-16,0-1 15,0 1-15,-21 0 16,-1 0-16,1 0 0,21 0 0,-21-1 15,0 22-15,0-21 16,0 0-16,-1 21 0,1 0 16,0 0-16,0 0 0,0 21 0,0 0 15,-1 1-15,1 20 0,0-21 16,-21 21-16,21-20 0,-1 20 0,1-21 16,-42 43-16,63-22 0,-21-21 15,21 0-15,0 0 0,0 1 16,0-1-16,0 0 0,0 0 0,21-21 15,0 0-15,0 0 0,0 0 16,0 0-16,1 0 0,-1 0 0,21-21 16,-21 0-16,22 21 0,-22-21 0,21-1 15,-21 1-15,0 0 0,1 0 16,20-21-16,-21 20 0,0 1 16,0-21-16,-21 21 0,0 0 0,22-1 15,-22 1-15,0 0 0,0 42 31,0 0-31,0 1 16,-22-1-16,22 0 0,0 0 16,0 0-16,0 22 0,0-22 0,0 0 15,0 0-15,0 0 0,0 0 16,22 1-16,-1-22 16,21 21-16,-21-21 0,0 0 0,1 0 15,20 0-15,-21 0 0,21 0 16,-20 0-16,-1-21 0</inkml:trace>
  <inkml:trace contextRef="#ctx0" brushRef="#br1" timeOffset="82425.53">17589 6096 0,'-21'-21'0,"42"42"0,-42-63 0,0-1 16,21 22-16,0 0 0,0 0 16,0 0-16,21 0 0,0 21 15,1-22-15,-1 22 0,0 0 16,0 0-16,0 0 0,22 0 0,-22 0 0,0 0 15,0 0-15,0 22 16,0-1-16,1 0 0,-1 0 0,-21 0 16,0 0-16,0 22 0,21-22 0,-21 0 15,0 0-15,0 0 0,0 1 16,0-1-16,-21 0 0,21 0 0,-21 0 16,-1 0-16,1-21 15,21-21 16,0 0-15,0 0-16,21 21 0,-21-21 16,22-22-16,-1 22 0,-21 0 0,21-21 0,-21 21 15,21-22-15,0 22 0,-21 0 16,21-21-16,1 20 0,-1 1 16,0 0-16,0 21 15,0 0-15,0 0 16,1 0-16,-1 0 0,0 0 0,0 21 15</inkml:trace>
  <inkml:trace contextRef="#ctx0" brushRef="#br1" timeOffset="82989.03">18648 6117 0,'0'0'0,"21"-21"15,-21 0-15,21 21 16,-21-21-16,0 0 0,0-1 0,0 1 16,0-21-16,0 21 0,0 0 0,0-1 15,-21 1-15,0 0 0,-22 21 16,22-21-16,0 21 0,0 0 0,-21 0 16,20 0-16,-20 21 0,21-21 15,-21 21-15,-1 22 0,22-22 0,-21 0 16,-1 21-16,22 1 0,-21-22 0,21 21 15,0-21-15,21 22 16,0-22-16,0 0 0,0 0 0,0 0 16,0 0-16,0 1 0,21-1 0,0 0 15,0-21-15,21 0 0,-20 0 16,20 0-16,0 0 0,-21 0 0,22 0 16,-1 0-16,0-21 0,1 21 0,-1-21 15,-21-1-15,22 1 0,-22 0 16,21 0-16,-21-21 0,0 20 0,-21-20 15,22 21-15,-22-21 0,21 20 0,-21-20 16,0 21-16,0 0 0,0 0 16,-21 42-1,21 0 1,-22 0-16,22 0 0,0 22 16,-21-22-16,21 0 0,0 0 0,0 21 15,0-20-15,0-1 0,0 0 0,0 0 16,0 0-16,21-21 0,-21 21 15,22-21-15,-1 0 0,0 0 0,0 0 16,21 0-16,-20 0 0,-1 0 0,21 0 16,-21 0-16,0-21 0,22 21 15,-22-21-15,0 0 0,0 0 0,0 0 16</inkml:trace>
  <inkml:trace contextRef="#ctx0" brushRef="#br1" timeOffset="83656.66">19177 6075 0,'0'-85'15,"0"170"-15,0-191 0,0 85 0,0 0 16,0 0-16,0 42 31,0 0-31,0 0 0,-21 0 16,21 0-16,0 22 0,0-22 15,-21 0-15,21 0 0,0 0 0,0 1 16,0-1-16,0 0 0,0 0 16,0 0-16,0-42 62,0 0-62,0 0 0,0 0 16,0-22-16,0 22 0,0 0 15,0 0-15,21-22 0,0 22 16,0 0-16,0-21 0,22 21 0,-22-1 16,0 1-16,21 0 0,1 21 0,-22 0 15,21 0-15,0 0 0,-20 0 16,20 0-16,-21 21 0,0 0 0,0 1 15,1-1-15,-22 0 0,21 21 0,-21-21 16,0 1-16,0-1 0,0 0 16,0 21-16,0-21 0,-21 1 15,-1-1-15,22 0 0,-21-21 16,21 21-16,-21-21 16,0 0-16,21-21 31,0 0-31,0 0 15,0-1-15,0 1 0,21-21 16,0 21-16,0 0 0,1-22 16,-1 22-16,21-21 0,-21 21 0,22-22 15,-1 22-15,0 0 0,1 0 0,-1 21 16,0 0-16,1 0 0,-1 0 16,-21 0-16,21 0 0,-20 21 0,-1 0 15,0 0-15,-21 0 0,0 22 16,0-22-16,0 0 0,0 21 15,0-20-15,0-1 0,-21 0 0,0 0 16,-1 0-16,22 0 0,0 1 0,-21-22 16,21 21-16,-21-21 0,0 0 15,42 0 17,0-21-17,0-1-15,1 1 0,20 21 0</inkml:trace>
  <inkml:trace contextRef="#ctx0" brushRef="#br1" timeOffset="84044.16">20468 5927 0,'-21'0'16,"0"21"0,42-21-1,0 0 1,0 0-16,0 0 0,1 0 0,-1 0 15,0 0-15,0 0 0,0-21 16,0 0-16,1 21 0,-1-22 0,0 22 16,-21-21-16,21 0 0,-21 0 0,21 0 15,-21 0-15,0-1 0,0 1 16,0 0-16,0 0 0,-21 21 16,0 0-16,0 0 0,0 0 15,-1 0-15,1 0 0,-21 21 0,21 0 16,0 0-16,-1 1 0,1 20 0,21 0 15,-21-21-15,21 22 0,-21-1 16,0-21-16,21 22 0,0-22 0,0 0 16,0 21-16,0-21 0,0 1 0,0-1 15,21 0-15,0-21 16,0 0-16,0 21 0,1-21 0,20 0 16,-21 0-16,0 0 0,22 0 0,-22 0 15,21-21-15,-21 21 16,22-21-16,-22 0 0,21 21 0</inkml:trace>
  <inkml:trace contextRef="#ctx0" brushRef="#br1" timeOffset="84344.82">21294 5165 0,'0'0'0,"0"-21"0,-22-1 0,1 22 16,0 0-1,21 22-15,-21-1 16,21 0-16,-21 21 0,21-21 0,0 43 16,0-22-16,0 1 0,0 20 15,-21-21-15,21 22 0,0-1 0,-22 1 16,1-22-16,21 22 0,0-22 0,-21 0 16,21 1-16,-21-1 0,21-21 15,0 0-15,0 22 0,0-22 16,0 0-16,21-21 15,0 0 1,0 0-16,1-21 0,20 0 16,-21 0-16,0-1 0</inkml:trace>
  <inkml:trace contextRef="#ctx0" brushRef="#br1" timeOffset="84552.7">21082 5652 0,'-21'0'0,"0"0"0,-1 0 32,22 21-32,22-21 15,-1 21-15,0-21 0,0 0 16,0 0-16,0 0 0,1 0 0,-1 0 16,0 0-16,21 0 0,-21 0 15,1 0-15,-1-21 16,0 0-16,0 21 0,0 0 0,-21-22 15,21 22-15</inkml:trace>
  <inkml:trace contextRef="#ctx0" brushRef="#br1" timeOffset="84951.93">21653 5884 0,'0'0'16,"22"0"0,-1 0-1,0 0-15,0-21 0,0 0 0,0 21 16,1-21-16,-1 21 0,0-21 16,0 21-16,-21-21 0,0-1 0,21 1 15,-21 0-15,0 0 16,-21 21-1,0 0-15,0 0 16,0 21-16,-1 0 0,22 0 0,-21 22 16,0-22-16,0 21 0,21-21 15,-21 1-15,21 20 0,0-21 16,0 0-16,0 0 0,0 1 0,0-1 16,0 0-16,21 0 0,0 0 0,0-21 15,0 21-15,1-21 0,20 0 16,-21 0-16,21 0 0,-20 0 0,20 0 15,-21 0-15,0 0 0,0 0 0,1-21 16,-1 21-16,0-21 0</inkml:trace>
  <inkml:trace contextRef="#ctx0" brushRef="#br1" timeOffset="85325.72">22161 5863 0,'0'0'0,"22"-42"0,-22 21 0,21 0 16,0-22-16,-21 22 0,21 0 0,0 21 15,-21-21-15,21 21 16,1 0-16,-1 0 0,0 0 0,0 0 15,0 0-15,0 21 0,1-21 16,-1 21-16,0 0 0,-21 0 0,21 1 16,0 20-16,-21-21 0,0 0 0,21 22 15,-21-22-15,0 0 0,0 21 16,0-21-16,0 1 0,0-1 16,-21 0-16,21 0 15,-21-21-15,0 0 16,21-21-1,0 0-15,21 0 16,0-1 0,0 1-16,1 0 0,-1 0 0,0-21 15,0 20-15,21-20 0,-20 21 16,20-21-16,0 20 0,-21-20 0,22 21 16,-1 0-16,-21 0 0,0-1 0,22 22 15,-22 0-15,0 0 16,-42 22 15,0-22-31,0 21 0</inkml:trace>
  <inkml:trace contextRef="#ctx0" brushRef="#br1" timeOffset="89640.29">8445 8107 0,'-21'0'63,"21"-21"-47,-21 21-16,21-21 15,0-1-15,0 1 0,0 0 16,-21 0-16,21 0 15,-21 21-15,21-21 16,0-1-16,-21 22 31,21 22-31,-22-1 0,22 21 16,0-21-16,0 22 0,0-1 0,0 0 16,0 1-16,0-1 0,0 0 15,0 1-15,0-1 0,0 0 0,0-21 16,0 22-16,-21-22 0,21 21 0,-21-21 15,21 1-15,-21-22 0,21 21 16,0-42 31,0-1-47,0 1 0,0 0 16,0 0-16,0 0 0,0 0 15,21 21 1,0 0-16,0 0 0,22 0 15,-22 0-15,0 0 0,21 0 0,-20 0 16,20 0-16,-21 0 0,21 0 16,1 0-16,-22-22 0,21 22 0,1 0 15,-22-21-15,0 21 0,21-21 16,-21 21-16,-21-21 0,22 0 16,-22 0-16,0-1 0,0 1 15,0 0-15,0 0 0,0 0 16,0 0-16,0-1 0,-22 1 0,22 0 15,-21 0-15,0 21 16,21 21 0,-21 0-16,21 0 0,0 22 0,0-22 15,-21 0-15,21 21 0,-21 1 0,21-22 16,0 21-16,0 1 0,-22-22 16,22 21-16,0-21 0,-21 22 0,21-22 15,0 0-15,0 21 0,0-21 16,0 1-16,0-1 0,0 0 15,0 0-15,0 0 0,0 0 16,0 1 0,0-44 15,0 1-15,21 21-16,-21-21 0</inkml:trace>
  <inkml:trace contextRef="#ctx0" brushRef="#br1" timeOffset="89989.09">9271 8551 0,'0'0'0,"21"0"31,0 0-31,0 0 16,1-21-1,-22 0 1,0 0-16,0 0 16,-22 21-16,1 0 0,0 0 15,0 0-15,0 0 0,0 0 16,-1 0-16,1 21 15,21 0-15,0 0 16,21-21 15,1 0-15</inkml:trace>
  <inkml:trace contextRef="#ctx0" brushRef="#br1" timeOffset="90944.97">11345 7895 0,'0'-21'0,"0"42"0,0-63 0,0 21 15,0 0-15,0-1 0,0 1 16,0-21 0,0 63 15,0 0-31,0 0 0,0 22 0,-21-1 16,0 0-16,0 22 0,0-22 0,-1 22 15,1-22-15,0 22 0,-21-22 16,-1 0-16,22 22 0,-21-22 0,0-21 15,-1 22-15,1-1 0,0-21 0,20 0 16,1 0-16,-21-21 0,21 22 16,0-1-16,-1-21 15,22-21-15,0-1 16,0 1-16,0 0 0,0 0 16,0 0-16,0 0 0,22-22 0,-1 22 15,-21-21-15,21 21 0,-21-22 16,21 1-16,0 0 0,-21 20 15,21 1-15,-21 0 0,0 0 0,22 0 16,-1 21-16,0 0 0,-21 21 16,21 0-16,0 0 0,-21 0 15,21 22-15,1-22 0,-22 0 0,21 21 16,0-20-16,0 20 0,0-21 16,0 0-16,22 22 0,-22-22 0,21 0 15,1-21-15,-1 21 0,-21 0 0,21-21 16,1 0-16,-1 0 0,0 0 0,1 0 15,-1 0-15,0 0 0,1-21 0,-1 0 16,0 0-16,1 0 16,-1-1-16,-21 1 0,22 0 0,-22-21 15,0 21-15,-21-22 0,0 1 0,0 0 16,0-1-16,0-20 0,0 20 16,0 1-16,-21-21 0,0 20 0,-22 1 15,22-22-15,-21 22 0,-1 0 16,22 21-16,-21-22 0,0 22 0,-1 0 15,1 21-15,0 0 0,-1 0 0,1 0 16,21 0-16,-22 21 0,22 0 16,-21 0-16,42 22 0,0-22 15,0 21-15,0 1 0,0-1 0,0 0 16,21 1-16,0-1 0,0 0 0,22 1 16,-22-22-16,21 21 0,-21-21 15,22 0-15,-22 1 0,21-1 0,-21 0 16,22-21-16,-22 0 0,21 0 0,-21 0 15,1 0-15,-1 0 0,0 0 16,0 0-16</inkml:trace>
  <inkml:trace contextRef="#ctx0" brushRef="#br1" timeOffset="91340.82">12107 8128 0,'0'21'0,"21"0"31,1-21-31,-1 0 16,0 0-16,0 0 0,0-21 15,22 21-15,-22-21 0,0 0 16,0 21-16,0-21 0,0 0 0,1 21 16,-1-22-16,-21 1 0,0 0 0,0 0 15,0 0-15,0 0 16,-21 21-16,-1-22 0,1 22 15,0 0-15,0 22 0,0-1 16,0-21-16,-1 42 16,1-21-16,0 0 0,0 22 0,0-1 15,21-21-15,0 22 0,0-22 0,0 21 16,0-21-16,0 0 0,0 1 16,0-1-16,0 0 0,21 0 0,0-21 15,0 21-15,0-21 0,1 0 16,-1 0-16,0 0 0,21 0 15,-21 0-15,1-21 0,20 21 0,-21-21 16,21 0-16,-20 0 0,-1-1 16,21 1-16,-21 0 0</inkml:trace>
  <inkml:trace contextRef="#ctx0" brushRef="#br1" timeOffset="93344.48">12996 7535 0,'0'0'15,"0"-21"-15,0 0 0,0 0 0,0 0 16,-21 21-16,0-21 0,0 21 16,0 0-16,-1 21 0,22 0 15,0 21-15,-21-21 0,21 22 16,0-1-16,-21-21 0,21 43 0,0-22 16,0 22-16,-21-1 0,21 1 15,0-1-15,0 1 0,-21-1 16,0 1-16,21 20 0,-22-20 0,1-1 15,21 1-15,-21-1 0,0 22 0,0-22 16,21 1-16,0 21 0,-21-22 16,21 22-16,-22-22 0,22 1 0,0-1 15,0 1-15,0-1 0,-21 1 0,21-1 16,0-20-16,0-1 0,0 0 0,0 1 16,21-22-16,1 0 0,-1 0 15,0-21-15,0 0 0,21 0 0,1 0 16,-22-21-16,21 0 0,22 0 0,-22-22 15,0 22-15,1-21 0,-1 21 16,0-22-16,1 1 0,-1 0 0,-21-1 16,0-20-16,22 20 0,-43-20 15,0-1-15,0 1 0,0-1 0,0 1 16,-21-1-16,-1 1 0,-20-1 0,0 22 16,-22-21-16,22 20 0,-22 1 15,1 0-15,-1-1 0,1 22 0,21 0 16,-22 0-16,22 21 0,21 0 0,-22-21 15,22 21-15,0 0 0,42 0 32,0 0-32,0 0 15,22 0-15,-1 0 0,0 0 0,1 0 16,20-22-16,-20 1 0,20 21 16,-21-21-16,22 0 0,-1 0 0,-20 0 15,20-1-15,-20 1 0,-1 0 16,0 0-16,-21 0 0,22-22 0,-43 22 15,0-21-15,0 21 0,0 0 16,0-22-16,0 22 0,0 0 0,-21 0 16,-1 0-16,1 21 0,0 0 0,0 0 15,0 0-15,0 0 0,-22 0 16,22 0-16,0 0 0,0 21 0,0 21 16,-22-21-16,43 0 0,-21 22 15,0-1-15,21 0 0,0-20 16,0 20-16,0-21 0,0 21 0,0-20 15,0-1-15,0 0 0,21 0 0,0 0 16,0 0-16,1-21 0,-1 0 16,21 0-16,-21 0 0,0 0 0,1 0 15,20 0-15,-21-21 0,0 0 0,0 0 16,1 21-16,-1-21 0,0-22 16,0 22-16,-21 0 0,0-21 0,0 21 15,21-22-15,-21 22 0,0-21 0,0 21 16,0-1-16,0 1 0,0 0 15,0 42 17,0 0-32,0 1 15,0-1-15,0 0 0,0 21 0,0-21 16,0 22-16,0-22 0,0 0 0,0 21 16,0-20-16,0-1 0,0 0 15,21 0-15,-21 0 0,22-21 0,-1 21 16,0-21-16,0 0 0,0 0 15,0 0-15,1 0 0,-1 0 0,-21-21 16,21 21-16,0-21 0,0 0 16,0 0-16,-21 0 0,22-1 0,-1 1 15,-21-21-15,0 21 0,21-22 16,-21 1-16,21 21 0,-21 0 16,0 0-16,0-1 0,0 1 0,0 0 15,0 42 1,0 0-16,0 1 15,0-1-15,0 0 0,0 0 0,0 21 16,0-20-16,0-1 0,0 21 0,0-21 16,0 0-16,0 1 0,0-1 15,21 0-15,0-21 0,1 21 0,-1 0 16,0-21-16,0 0 16,0 0-16,0 0 0,1 0 15,-1-21-15,0 0 0,0 21 16,0-21-16,0 0 0,22-1 0,-22 1 15,0-21-15,0 21 0,-21-22 16,21 22-16,1-21 0,-22 0 0,0 20 16,21-20-16,-21 21 0,21 0 0,-21 0 15,0-1-15,0 1 0,21 21 16,-21 21 0,0 1-16,0-1 0,-21 0 15,21 0-15,-21 21 0,21-20 16,0 20-16,0-21 0,0 21 0,0-20 15,0 20-15,0-21 0,0 0 0,0 0 16,0 1-16,21-1 16,-21 0-16,21 0 0,0 0 0,0-21 15,1 0-15,-1 0 0,0 0 0,0 0 16,0 0-16,0 0 0,22 0 16,-22-21-16,0 21 0,0-21 0,0 0 15,1 0-15,-1-22 0,-21 22 0,21-21 16,-21-1-16,21 1 0,-21 0 15,0-1-15,21-20 0,-21 21 0,0-1 16,21-20-16,-21 20 0,0 1 0,0 0 16,0-1-16,22 1 0,-22 21 15,0-21-15,0 20 0,0 1 16,0 42 0,0 1-1,0 20-15,-22-21 0,22 21 0,0 1 16,0-22-16,0 21 0,0 1 0,0 20 15,0-21-15,0 1 0,0-1 16,0 0-16,0 1 0,0-1 0,0 0 16,0 1-16,0-22 0,0 0 0,22 21 15,-1-20-15,0-22 0,0 21 16,0 0-16,0-21 0,1 0 16,-1 0-16,21 0 0,-21 0 0,22-21 0,-1 0 15,-21 21-15,21-22 16,-20-20-16,20 21 0,-21-21 0,0 20 15,43-62-15,-43 41 0,0 1 16,0-21-16,0 20 0,1-20 16,-1 20-16,-21 1 0,0-21 0,21 20 15,-21 1-15,21 0 0,-21-1 16,0 22-16,0 0 0,0 0 0,0 42 31,0 0-31,-21 0 0,0 22 16,21-22-16,0 21 0,0 0 15,-21 1-15,21-1 0,-22 0 0,22 1 16,0-1-16,0-21 0,0 22 16,0-1-16,0 0 0,0-21 0,0 22 15,0-22-15,0 21 0,0-21 0,0 1 16,22-1-16,-1-21 0,-21 21 16,21-21-16,0 0 0,0 0 0,0 0 15,1 0-15,-1 0 0,21 0 0,-21 0 16,0-21-16,1 0 0,-1-1 15,0 22-15,0-21 0,-21-21 0,21 21 16,-21 0-16,0-1 0,0 1 0,0 0 16,0-21-16,0 21 0</inkml:trace>
  <inkml:trace contextRef="#ctx0" brushRef="#br1" timeOffset="93541.37">15240 7684 0,'0'21'15,"21"-21"1,0 0-16,22 0 0,-22 0 16,0 0-16,0 0 0,21 0 0,-20 0 15,20 0-15,-21 0 0,21 0 0,-20 0 16,20 0-16,-21-21 16,0 21-16,0 0 0,1 0 0,-22-22 15,21 1-15,-21 0 16,21 0-16</inkml:trace>
  <inkml:trace contextRef="#ctx0" brushRef="#br1" timeOffset="94876.6">17103 7281 0,'0'-21'0,"0"42"0,21-63 0,-21 21 16,0 0-16,0-22 0,0 22 0,0 0 15,0 0-15,-21 0 16,-1 0-16,1 21 0,0 0 15,0 0-15,0 0 0,0 0 0,-22 21 16,22 21-16,0-21 0,-21 43 16,20-22-16,-20 0 0,21 22 0,0-1 15,0 1-15,-1-1 0,1 1 0,0-22 16,21 22-16,-21-22 0,21 0 16,0 1-16,0-1 0,0 0 15,21-20-15,0 20 0,0-21 0,22 0 16,-22 0-16,21-21 0,1 0 15,-1 0-15,0 0 0,1 0 0,-1 0 16,0 0-16,1 0 0,-1-21 0,0 0 16,1 0-16,-1 0 0,0-22 15,1 22-15,-1 0 0,0-21 0,-21 21 16,1-22-16,20 1 0,-21 21 0,-21-22 16,21 22-16,-21-21 15,0 21-15,0 0 0,0-1 0,0 1 0,0 0 16,-21 21-1,0 21 1,0 0-16,0 1 0,-1-1 0,22 0 16,0 21-16,-21-21 0,21 1 15,0 20-15,-21-21 0,21 0 0,0 22 16,0-22-16,0 0 0,0 0 0,0 0 16,21 0-16,0-21 15,1 0-15,-1 0 0,0 0 0,0 0 16,0 0-16,0 0 0,1 0 0,-1 0 15,0-21-15,0 0 0,0 21 16,0-21-16,-21 0 0,22 0 0,-22-1 16,0 1-16,0-21 0,0 21 15,0 0-15,0-22 0,-22 22 16,1 0-16,0 0 0,0 0 0,0 21 16,0-22-16,-1 22 0,1-21 0,0 21 15,21-21 1,21 21-1,0 0-15,22-21 0,-22 21 0,21 0 16,-21 0-16,22-21 0,-1 21 16,-21 0-16,22 0 0,-1 0 0,-21 0 15,21 0-15,-20 21 0,-1-21 0,0 21 16,0 0-16,0 0 0,0 1 16,-21-1-16,0 0 0,0 21 0,0-21 15,0 1-15,0-1 0,0 0 16,0 0-16,0 0 0,0 0 15,0 1-15,0-1 0,-21 0 0,21 0 16,0-42 31,0 0-47,0 0 16,0-1-16,0 1 15,0 0-15,0 0 0,0-21 0,0 20 16,21 1-16,1-21 0,-1 21 15,21-22-15,-21 22 0,22-21 0,-1 21 16,0 0-16,1-1 0,-1 22 16,0-21-16,-21 21 0,22 0 0,-1 0 15,-21 21-15,0 1 0,22-1 16,-43 0-16,21 0 0,-21 21 0,0-20 16,0 20-16,0-21 0,0 0 0,0 22 15,-21-22-15,0 0 0,21 0 16,-22 0-16,1 0 0,21 1 15,-21-22-15,0 0 0,21 21 0,0-42 47,21 21-47,0-22 16,0 1-16,1 0 16</inkml:trace>
  <inkml:trace contextRef="#ctx0" brushRef="#br1" timeOffset="96365.74">19219 7472 0,'0'-21'0,"0"42"0,0-63 15,0 20 1,-21 22-16,0 0 16,0 0-16,0 0 0,-1 0 0,-20 0 15,21 0-15,-21 22 0,20-1 16,-20 0-16,21 0 0,0 0 15,-22 0-15,22 1 0,21-1 0,0 0 16,0 0-16,0 0 16,0 0-16,21-21 0,1 0 15,-1 0-15,21 22 0,-21-22 0,0 0 16,1 0-16,20 0 0,-21 21 16,0-21-16,0 21 0,1-21 0,-1 21 15,-21 0-15,21-21 0,-21 21 16,0 1-16,0-1 15,-21-21-15,0 21 0,-1-21 0,1 0 16,0 21-16,-21-21 0,21 0 0,-22 0 16,22 21-16,-21-21 15,-1 0-15,22 0 0,0 0 0,-21 0 16,21 0-16,-1 0 0,22-21 16,22 21 15,-1 0-31,0 0 15,0 0-15,0 0 0,0 0 0,1 0 16,-1 0-16,0 0 16,0 21-16,0-21 0,22 0 15,-22 0-15,0 0 0,21 0 0,-21 0 0,1 0 16,20 0-16,0-21 0,-21 21 16,22-21-16,-22 0 0,21 21 15,1-21-15,-22-1 0,0 1 0,0 0 16,21 0-16,-20-21 0,-1-1 15,0 22-15,0-42 0,0 20 0,0 1 16,1-22-16,-22 1 0,21-1 0,0 22 16,0-21-16,-21 20 0,0 1 15,0 0-15,0-1 0,0 22 16,0 0-16,0 0 0,0 0 0,-21 42 31,0-21-31,0 42 0,21-21 16,-22 22-16,1-22 0,21 42 15,-21-20-15,0-1 0,21 21 0,0-20 16,-21-1-16,0 22 0,21-22 0,-22 0 16,22 1-16,0-1 0,0-21 15,0 21-15,0-20 0,0 20 0,0-21 16,0 0-16,0 0 0,0 1 0,22-22 16,-1 21-16,0-21 0,21 0 15,-21 0-15,22 0 0,-22 0 0,21 0 16,-21 0-16,22 0 0,-1 0 0,-21-21 15,0 21-15,22-22 0,-22 1 16,0 0-16,0 0 0,-21 0 16,0 0-16,21-1 0,-21 1 0,0-21 15,0 21-15,0 0 0,0-1 16,0 1-16,-21 21 0,0-21 16,0 21-16,0 0 15,21 21-15,0 0 0,0 1 16,0-1-16,0 0 15,0 0-15,0 0 0,0 0 16,0 1-16,21-22 16,-21 21-16,21 0 0,-21 0 15,21 0 1,-21 0 0,21-21-16,1 0 15,-1 0-15,0 0 16,0 0-16,0 0 15,0 0-15,1 0 0,-1-21 16,0 21-16,0-21 0,0 0 0,0 0 16,-21 0-16,22-1 0,-1 1 15,-21 0-15,21 0 0,-21 0 0,21 0 16,-21-1-16,21 1 0,-21 0 16,0 42 15,-21 0-31,21 1 15,0-1-15,-21 0 0,0 0 16,21 0-16,0 0 0,0 1 0,0-1 16,0 0-16,0 0 0,0 0 15,0 0-15,21-21 16,0 22-16,0-22 0,0 0 16,1 0-16,-1 0 0,0 0 0,21 0 15,-21 0-15,1 0 0,20-22 16,-21 1-16,0 21 0,0-21 0,1 0 15,-1 0-15,0-22 0,0 22 16,-21 0-16,0-21 0,0 21 0,0-1 16,0 1-16,21 0 0,-21 0 15,0 42 17,-21-21-32,21 21 0,-21 0 0,21 1 15,-21-1-15,21 0 0,0 0 0,0 0 16,0 0-16,0 1 0,0-1 15,0 0-15,0 0 0,0 0 16,21-21-16,0 0 0,0 0 16,0 0-16,1 0 0,20 0 15,-21 0-15,0 0 0,22 0 16,-22 0-16</inkml:trace>
  <inkml:trace contextRef="#ctx0" brushRef="#br1" timeOffset="96632.59">21294 7366 0,'0'0'0,"0"-21"0,0 0 16,0 0-16,-22 21 0,1 0 15,0 0-15,0 0 16,0 21-16,0 0 0,-1 0 0,1 0 16,0 0-16,0 22 0,0-22 0,0 0 15,-1 21-15,22-20 16,0 20-16,0-21 0,0 0 0,0 0 15,0 1-15,0-1 0,0 0 0,0 0 16,0 0-16,22-21 16,-1 0-16,0 0 0,0 0 0,0 0 15,0 0-15,1 0 0,20 0 0,-21 0 16,0 0-16,22 0 0,-22-21 0,0 0 16</inkml:trace>
  <inkml:trace contextRef="#ctx0" brushRef="#br1" timeOffset="96948.43">21696 6773 0,'0'0'0,"-21"-42"0,-22-43 32,22 85-32,21 22 15,-21-1 1,21 21-16,0-21 0,0 22 0,-21-1 15,21 0-15,0 1 0,-21-1 16,21 21-16,0-20 0,-22 20 0,22-20 16,-21 20-16,21-21 0,-21 22 0,21-22 15,0 1-15,0-1 0,0 0 16,0 1-16,0-22 0,0 0 16,0 21-16,0-21 0,0 1 15,21-1-15,0-21 16,1 0-16,-1 0 0,0 0 15,0 0-15,0-21 0,0 21 0,1-22 16,-1 1-16</inkml:trace>
  <inkml:trace contextRef="#ctx0" brushRef="#br1" timeOffset="97326.24">21929 7260 0,'0'0'15,"-22"0"-15,22 21 16,-21 1-16,0-1 0,21 0 15,-21 0-15,0 21 0,0-20 0,-1 20 16,22-21-16,0 0 0,0 22 16,0-22-16,0 0 0,0 0 0,0 0 15,0 0-15,22-21 16,-1 22-16,0-22 0,0 0 16,0 0-16,0 0 0,1 0 0,20 0 15,-21 0-15,0-22 0,0 1 0,22 0 16,-22-21-1,0 21-15,0-1 0,-21-20 0,0 21 16,0-21-16,0 20 0,0-20 0,0 21 16,0 0-16,-21 0 0,0 21 15,0 0-15,0 0 0,-1 0 0,1 0 16,-21 0-16,21 21 0,0 0 16,-1 0-16,1-21 0,0 21 0,0 0 15,21 1-15,0-1 0,0 0 0,0 0 16,0 0-16,0 0 15,21-21-15,0 0 0,0 0 16,1 0-16,-1 0 0</inkml:trace>
  <inkml:trace contextRef="#ctx0" brushRef="#br1" timeOffset="97747.99">22373 7387 0,'0'-21'0,"0"42"0,0-63 0,0 21 15,0 0-15,0-1 0,21 1 16,-21 0-16,21 21 16,1 0-16,-1 0 0,0 0 15,0 0-15,0 0 0,0 0 16,1 0-16,-22 21 0,21 0 0,0 1 16,-21-1-16,0 0 0,0 0 15,0 21-15,0-20 0,0-1 16,0 21-16,0-21 0,0 0 0,-21 1 15,0 20-15,-1-21 0,22 0 16,0 0-16,-21-21 0,21 22 16,-21-22-16,21-22 31,0 1-31,0 0 16,0 0-16,0 0 0,21-22 15,0 22-15,-21-21 0,22 21 16,-1-22-16,0 1 0,0 21 0,-21-21 15,21 20-15,0 1 0,1 0 16,-1 0-16,0 0 0,0 0 16,0 21-16,0 0 0,1 0 15,-1-22-15,0 22 16</inkml:trace>
  <inkml:trace contextRef="#ctx0" brushRef="#br1" timeOffset="98064.93">21653 6879 0,'0'0'0,"-42"0"0,21 0 0,0 0 0,42 0 31,21 0-31,1 0 0,-1 0 16,0 0-16,22 0 0,-22 0 0,22 0 16,-1 0-16,-21 0 0,22 0 15,-22 0-15,1 0 0,-1 0 0,0 0 16,1 0-16,-22 0 0,0 0 16,0 0-16,0 0 0,-42-21 46,0 21-46,-21 0 0,20 0 0,-20-21 16</inkml:trace>
  <inkml:trace contextRef="#ctx0" brushRef="#br1" timeOffset="98452.7">19537 7006 0,'0'21'0,"21"-21"15,0 0-15,0 0 16,22 0-16,-1 0 0,0 0 0,1 0 16,-1 0-16,21 0 0,-20 0 15,-1 0-15,22 0 0,-22 0 0,0-21 16,1 21-16,-1 0 0,0 0 16,1 0-16,-22 0 0,0 0 15,0 0-15,0 0 0,-21-21 16,-21 21-1,0 0 1,0 0-16,0 0 0,-1 0 0</inkml:trace>
  <inkml:trace contextRef="#ctx0" brushRef="#br1" timeOffset="99412.69">8551 9970 0,'21'0'31,"22"0"-31,-22 0 16,21 0-16,1 0 0,-1 0 0,0-22 16,1 22-16,-1 0 0,0-21 15,1 21-15,-1 0 0,-21 0 0,0 0 16,-42 0 15,0 0-31,-21 0 0,-1 0 0,1 0 16,0 0-16</inkml:trace>
  <inkml:trace contextRef="#ctx0" brushRef="#br1" timeOffset="99956.38">8467 10012 0,'0'0'0,"0"21"0,0 0 15,0 0-15,0 1 16,-22-1-16,22 0 0,0 0 15,0 0-15,0 0 0,-21 1 0,0-1 16,21 0-16,-21 0 16,21 0-16,0 0 0,0 1 15,-21-22-15,21-22 47,0 1-47,0 0 16,21 0-1,0 0-15,0 21 0,0 0 0,1-21 16,-1 21-16,0 0 0,0-22 16,21 22-16,-20 0 0,20 0 15,-21 0-15,21 0 0,1 0 0,-22 22 16,21-1-16,-21-21 0,1 21 0,-1 21 16,-21-21-16,0 1 0,0-1 15,0 21-15,0-21 0,-21 22 0,-1-22 16,1 0-16,-21 21 0,0-21 0,-1 1 15,22-1-15,-21 0 0,-1 0 16,1-21-16,21 21 0,-21-21 0,20 21 16,1-21-16,0 0 0,0 0 15,0 0-15,0 0 0,-1 0 0,22-21 16,-21 0-16,0 21 16,21-21-16,-21 21 0,21-21 31,21 0-16,0 21-15,0 0 16,1-22-16,20 22 0,-21 0 16</inkml:trace>
  <inkml:trace contextRef="#ctx0" brushRef="#br1" timeOffset="100313.17">9292 10478 0,'0'0'0,"0"21"31,21-21-31,-21-21 16,21-1-16,1 22 0,-22-21 15,21 0-15,-21 0 0,0 0 16,-21 21-1,-1 0-15,1 0 16,0 0-16,0 0 16,0 21-16,21 0 0,0 0 15,-21-21-15,21 21 0,0 1 16,21-44 46,0 1-62,0 21 0</inkml:trace>
  <inkml:trace contextRef="#ctx0" brushRef="#br1" timeOffset="121641.69">11599 9885 0,'0'-21'63,"0"0"-32,0-1-31,0 1 16,0 0-16,0 0 15,0 0-15,0 0 0,0-1 16,0 1-16,0 0 0,0 0 16,0 0-16,-21 0 0,21-1 15,-21 1-15,0 0 0,0 21 0,-1-21 16,1 0-16,0 21 0,-21 0 15,21 0-15,-22 0 16,22 0-16,-21 0 0,-1 21 0,1 0 16,0-21-16,-1 21 0,1 22 0,-21-22 15,20 21-15,22-21 0,-21 22 16,-1 20-16,22-21 0,0 1 0,-21 20 16,42-20-16,-21-1 0,-1 21 15,1-20-15,21 20 0,0-20 0,0 20 16,0-21-16,0 22 0,0-22 0,0 1 15,0-1-15,21 0 0,22-21 16,-22 1-16,0 20 0,21-21 0,1 0 16,-1-21-16,0 21 0,1-21 15,-1 0-15,22 0 0,-22 0 16,0 0-16,22-21 0,-22 0 0,0 0 16,22 0-16,-22 0 0,1-1 15,20-20-15,-21 0 0,1 21 0,-22-22 16,21 1-16,-21 21 0,1-22 0,-1 22 15,0-21-15,0 21 0,-21-22 16,21 22-16,-21 0 0,0 0 16,-21 21-1,0 0 1,0 21-16,21 0 0,-21 22 0,-1-22 16,1 21-16,0-21 0,21 22 15,-21-1-15,0 0 0,21-21 16,-21 22-16,21-22 0,0 21 0,0-21 15,0 1-15,0-1 0,0 0 16,21-21-16,21 0 0,-21 0 0,22 0 16,-1 0-16,0 0 0,1 0 0,-1-21 15,0 0-15,1-1 0,-1 1 16,0 0-16,1 0 0,-22-21 0,21 20 16,-21-20-16,0 21 0,1-21 0,-22 20 15,0-20-15,0 21 0,0-21 16,0 20-16,0-20 0,-22 21 15,1 0-15,0 0 0,-21-1 0,21 22 0,-22 0 16,1 0-16,0 0 16,-1 0-16,1 0 0,0 22 0,-1-1 15,1 0-15,0 0 0,-1 0 0,22 22 16,0-22-16,0 21 0,21 0 16,0-20-16,0 20 0,0-21 0,0 21 15,21-20-15,0-1 0,21 0 16,1 0-16,-1-21 0,0 21 0,1-21 15,20 0-15,1 0 0,-22 0 0,22 0 16,-1-21-16,-21 21 0,22-21 16,-22 0-16,22 0 0,-22-1 0,0 1 15,-20 0-15,20-21 0,-21 21 0,0-1 16,0 1-16,1 0 0,-1 0 16,-21 0-16,0 0 0,0-1 15,0 44 16,0-1-31,0 0 16,0 0-16,-21 0 0,21 0 0,-22 22 16,22-22-16,0 0 0,0 0 0,0 0 15,0 1-15,-21-1 0,21 0 16,0 0-16,0 0 0,0-42 47,0 0-32,0-21-15,0 20 0,0 1 0,21-21 16,-21 21-16,22-22 0,-1 22 16,0-21-16,0 21 0,0 0 0,0-1 15,22 1-15,-1 0 0,-21 0 0,22 0 16,-1 21-16,0 0 0,-21 0 16,1 0-16,20 0 0,-21 21 0,0 0 15,0-21-15,-21 21 0,0 0 0,0 1 16,0-1-16,0 0 0,0 0 0,0 21 15,0-20-15,0-1 16,0 0-16,0 0 0,0 0 0,0 0 16,0 1-16,0-1 0,22-21 31,-1 0-31,0 0 0,0-21 16,21 21-16,-20-22 0,-1 1 0,21 0 15,-21 0-15,0 0 0,22-22 16,-22 22-16,0 0 0,21-21 0,-20 21 15,-1-22-15,0 22 0,-21-21 0,0 21 16,21-1-16,-21 1 0,0 0 16,-21 21-1,0 0 1,0 0-16,21 21 0,-22 0 16,22 1-16,0-1 0,0 0 15,0 0-15,0 0 0,0 0 0,0 1 16,22-1-16,-22 0 0,0 0 0,21 0 15,0 0-15,-21 1 0,21-1 16,0 0-16,0 0 0,-21 0 16,22-21-1,-44 0 1,1-21 0,0 0-16,0 0 15,0 0-15,0 21 0,-1-22 0,1 1 16,0 21-16,0 0 0,0 0 15,0 0 1,21 21-16,0 1 16,0-1-16,0 0 0,0 0 15,0 0-15,21-21 0,0 21 0,0 1 16,0-22-16,0 0 0,1 21 0,-1-21 16,0 0-16,21 0 0,-21 0 15,22 0-15,-22-21 0,21-1 0,1 22 16,-1-21-16,0 0 0,1 0 0,-1-21 15,-21 20-15,21-20 0,-20 21 16,20-21-16,-21-1 0,0 1 16,0 0-16,1-22 0,-1 22 0,-21-22 15,21 22-15,-21-22 0,21 1 16,-21-1-16,21 1 0,-21 21 0,0-22 16,0 22-16,0-1 0,0 22 0,0-21 15,0 21-15,0 0 0,0 63 31,-21-21-15,21 21-16,0-20 0,0 41 16,0-21-16,0 22 0,0-22 15,0 22-15,0-1 0,-21-20 0,21 20 16,-21-21-16,21 22 0,0-22 16,-21 1-16,21-1 0,0 0 0,-22 1 15,22-1-15,0 0 0,0-21 0,0 22 16,0-22-16,22 0 0,-1-21 15,0 21-15,0-21 0,0 0 0,22 0 16,-22 0-16,0 0 0,21 0 0,-21-21 16,1 0-16,20 0 0,-21 0 15,0-1-15,0 1 0,1 0 16,-1-21-16,0 21 0,-21-22 0,0 22 16,21 0-16,-21-21 0,0 20 15,0 1-15,0 0 0,0 0 0,-21 21 16,0 0-16,0 0 15,-1 0-15,1 21 0,0-21 16,21 21-16,0 0 0,0 1 0,0-1 16,0 0-16,0 0 0,0 0 0,0 0 15,0 1-15,21-1 0,0 0 16,-21 0-16,22 0 0,-1 0 0,0 1 16,0-1-16,-21 0 0,42 0 15,-20-21-15,-1 0 0,0 0 16,0 21-16,0-21 0,0 0 0,1 0 15,-1 0-15,0-21 0,0 21 16,0-21-16,0 0 0,1 0 16,-1-1-16,0 1 0,0 0 0,0 0 15,0 0-15,-21-43 0,22 43 16,-22-21-16,21 21 0,-21-1 16,0 1-16,0 0 0,0 0 0,0 0 15,-21 21 1,-1 21-16,22 0 15,-21 0-15,0 0 0,21 1 0,-21-1 16,21 0-16,0 21 0,0-21 0,0 1 16,0-1-16,0 21 0,0-21 15,0 0-15,0 1 0,21-1 16,0 0-16,0 0 0,1-21 16,20 0-16,-21 0 0,0 0 15,22 0-15,-22 0 0,0 0 0,21-21 16,-21 0-16,1 0 0,-1-1 0,21 1 15,-21 0-15,0-21 0,1 21 16,-1-22-16,0 22 0,0-21 0,-21 21 16,0-1-16,21 1 0,-21 0 15,0 0-15,0 42 16,-21 0 0,21 0-16,-21 1 0,21-1 15,-21 0-15,21 0 0,-21 0 16,21 22-16,0-22 0,0 0 0,0 0 15,0 0-15,0 0 0,0 1 0,0-1 16,21 0-16,0-21 0,-21 21 16,21 0-16,0-21 0,0 0 0,22 0 15,-22 0-15,0 0 0,0 0 16,0-21-16,1 21 0,-1-21 16,0 0-16,0 0 0,21-1 0</inkml:trace>
  <inkml:trace contextRef="#ctx0" brushRef="#br1" timeOffset="121920.53">16065 9948 0,'0'-21'15,"0"42"-15,-21-42 0,0 0 16,0 21-16,0 0 0,0 0 16,-1 0-16,1 0 0,0 21 15,0-21-15,0 21 0,0 1 16,21-1-16,0 21 0,-22-21 0,1 0 15,21 22-15,0-22 0,0 0 16,0 21-16,0-20 0,0-1 16,0 21-16,0-21 0,0 0 0,21 1 0,-21-1 15,43-21-15,-22 21 0,0 0 16,0-21-16,22 0 0,-22 0 16,21 0-16,-21 0 0,22 0 0,-1 0 15,0-21-15,-21 21 0,22-21 0,-22 0 16,21-1-16,-21 1 0</inkml:trace>
  <inkml:trace contextRef="#ctx0" brushRef="#br1" timeOffset="122223.36">16679 9313 0,'-21'-42'0,"42"84"0,-63-126 0,21 63 15,0-1-15,21 1 0,-22 0 16,1 21-16,0 0 0,0 0 15,0 21-15,0 0 16,21 1-16,0-1 0,0 21 0,0 0 16,0 1-16,0 20 0,0 1 15,0-1-15,0 22 0,0-22 0,0 1 16,0-1-16,0 1 0,-22-1 0,22 1 16,0-22-16,0 22 0,0-22 15,0 0-15,0-20 0,0 20 0,0-21 16,0 21-16,0-20 0,0-1 0,0 0 15,22-21 1,-1 0-16,0 0 0,0-21 16,0 21-16,0-21 0,1-1 0,20 1 15</inkml:trace>
  <inkml:trace contextRef="#ctx0" brushRef="#br1" timeOffset="122897.98">16912 9885 0,'0'0'0,"-21"0"15,0 0-15,0 0 0,-1 21 16,1 0-16,0 22 16,21-22-16,-21 0 0,21 21 15,-21-21-15,21 1 0,-21 20 0,21-21 16,0 0-16,0 0 0,0 1 16,0 20-16,0-21 0,21-21 0,0 21 15,0 0-15,0 1 0,0-22 0,1 0 16,-1 0-16,0 0 0,0 0 15,0 0-15,0 0 0,1-22 0,-1 22 16,0-21-16,0 0 0,0 0 0,0 0 16,1 0-16,-22-22 0,0 22 15,0-21-15,0 21 0,0-22 0,0 22 16,0-21-16,0 21 0,-22-1 0,1 1 16,0 0-16,0 21 0,0 0 15,0 0-15,-22 0 0,22 0 16,0 21-16,-21 0 0,20 1 0,1 20 15,0-21-15,0 0 0,0 22 0,21-22 16,0 21-16,0-21 0,0 22 16,0-22-16,0 0 0,0 0 0,0 0 15,0 0-15,21 1 0,0-22 0,0 0 16,22 0-16,-22 0 0,21 0 16,-21 0-16,22 0 0,-1-22 0,0 1 15,1 0-15,-1 0 0,0 0 0,1 0 16,-1-1-16,-21 1 0,21-21 15,-20 21-15,-1 0 0,0-1 16,0 1-16,0 0 0,-21 0 0,21 21 16,-21 21-1,-21-21 1,0 21-16,0 0 0,0 1 0,0 20 16,21-21-16,0 0 0,0 0 15,-22 1-15,22-1 0,0 0 0,0 0 16,0 0-16,0 0 0,22 1 0,-1-1 15,0 0-15,0-21 16,0 0-16,0 0 0,1 0 0,-1 0 16,0 0-16,0 0 0,0-21 0,22 21 15,-22-21-15,0-1 16,0 1-16,0 0 0,0 0 0,-21-21 16,22 20-16,-22 1 0,21-21 0,-21 21 15,0 0-15</inkml:trace>
  <inkml:trace contextRef="#ctx0" brushRef="#br1" timeOffset="123164.82">16637 9673 0,'-21'0'0,"42"0"0,-63 0 15,20 0-15,22-21 16,0 0-1,22 21-15,-1 0 0,21 0 16,0-21-16,-20 21 0,20-21 0,0 21 16,1 0-16,-1 0 0,21 0 0,-20-22 15,-1 22-15,0 0 0,1 0 16,-1 0-16,0 0 0,-20-21 0,-1 21 16,0 0-16,-21-21 15,-21 21-15,0-21 0,-1 21 16,-20 0-16</inkml:trace>
  <inkml:trace contextRef="#ctx0" brushRef="#br1" timeOffset="123424.67">14330 9694 0,'0'0'16,"21"0"0,0 0-16,21 0 0,-20 0 15,20 0-15,0 0 0,1 0 0,-1-21 16,0 21-16,22-21 0,-22 21 16,22-21-16,-22 21 0,21-21 15,-20 21-15,-1-21 0,0 21 0,-20-22 16,20 1-16,-21 21 0,0-21 0,0 21 15</inkml:trace>
  <inkml:trace contextRef="#ctx0" brushRef="#br1" timeOffset="128001.49">19240 9271 0,'0'0'0,"0"-21"0,0 0 15,0 0-15,0-1 0,0 1 16,-21 21-16,0-21 16,0 21-16,0 0 0,0 0 0,-1 0 15,1 21-15,0-21 0,0 21 0,0 1 16,0 20-16,-1-21 16,-20 21-16,21 1 0,0-1 0,0 22 15,-1-1-15,1-21 0,0 22 0,-21-1 16,21 1-16,21-1 0,-22-20 15,22 20-15,-21-20 0,21-1 0,0 0 16,0 1-16,0-22 0,21 21 0,1-21 16,-1 0-16,21 1 0,-21-1 15,22-21-15,-22 21 0,21-21 16,0 0-16,1 0 0,-1 0 0,0 0 0,22 0 16,-22-21-16,22 0 15,-1 21-15,1-43 0,-22 22 0,22 0 16,-22 0-16,0-22 0,1 1 0,-22 0 15,21-1-15,-21 1 0,0-21 16,1-1-16,-22 1 0,0-1 0,0 22 16,0-22-16,0 1 0,-22 20 0,1-20 15,-21 21-15,0-1 0,-1 1 16,1 0-16,-22 20 0,22 1 0,-21 0 16,-1 0-16,22 21 0,-22 0 0,22 0 15,-22 21-15,22 0 0,-21 22 16,20-22-16,1 21 0,21 0 0,-22 22 15,22-22-15,0 22 0,0-1 16,0 1-16,21-1 0,0 1 16,0-1-16,0 1 0,0-22 0,0 22 15,21-22-15,0 0 0,0 1 16,22-22-16,-22 0 0,21 21 0,0-21 16,1-21-16,20 22 0,-20-22 0,20 0 15,-21 0-15,22 0 0,-1 0 0,1 0 16,-22 0-16,22-22 0,-22 1 15,22 0-15,-22 0 0,0 0 0,1 0 16,-1-1-16,-21-20 0,21 21 0,-20-21 16,-1 20-16,0 1 15,0 0-15,-21 0 0,0 0 16,21 21-16,-21 21 16,0 0-16,-21 0 15,21 0-15,0 1 0,-21-1 0,21 21 16,-21-21-16,21 0 0,0 1 0,0-1 15,0 0-15,0 0 0,0 0 16,0 0-16,21 1 0,0-1 0,0 0 16,0-21-16,1 0 0,-1 0 15,21 0-15,-21 0 0,0 0 16,1 0-16,20 0 0,0-42 16,1 20-16,-22 1 0,0 0 15,0 0-15,21 0 0,-20 0 0,-1-22 16,0 22-16,-21 0 0,21 0 15,0 0-15,-21-1 0,0 1 0,0 0 16,0 42 15,-21-21-31,0 21 0,21 1 16,-21-1-16,0 0 0,21 0 0,0 0 16,0 0-16,-22 1 0,22-1 15,0 0-15,0 0 0,0 0 16,22 0-16,-1-21 0,0 22 15,0-22-15,0 0 16,22 0-16,-22 0 0,21 0 0,-21 0 16,22 0-16,-1 0 0,-21 0 0,21-22 15,-20 1-15,20 21 0,-21-21 16,0 0-16,0 0 0,1 0 0,-1-1 16,-21 1-16,0 0 0,0 0 0,0 0 15,0 0-15,0-1 0,0 1 16,-21 21-16,-1 0 15,1 0-15,0 21 0,0-21 16,0 22-16,21-1 0,-21 0 16,21 0-16,-22 0 0,22 0 0,0 22 15,0-22-15,0 0 0,0 0 16,0 0-16,0 1 0,0-1 16,22-21-16,-1 21 0,0-21 15,0 0-15,0 0 0,0 0 0,1 0 16,-1 0-16,21 0 0,-21 0 0,0 0 15,22 0-15,-22-21 0,0 0 16,0-1-16,22 22 0,-22-21 0,21 0 16,-21 0-16,22-21 0,-22 20 0,0 1 15,21 0-15,-21 0 0,1 21 16,-22-21-16,21 0 0,0 21 16,-21 21-1,0 0-15,0 0 16,0 0-16,0 0 0,0 1 15,-21-1-15,21 0 0,0 0 16,0 0-16,0 0 0,21 1 16,0-22-1,0 21-15,0-21 0,1 0 0,-1 0 16,21 0-16,-21 0 0,0 0 0,22-21 16,-22-1-16,0 22 0,21-21 15,-20 0-15,-1 0 0,0-21 16,21 20-16,-21-20 0,22-64 0,-22 64 15,0-22-15,0 1 0,0-1 16,-21 1-16,0-1 0,22 1 16,-22-1-16,0 22 0,0 0 0,0-1 15,0 1-15,0 21 0,0 0 16,0 0-16,-22 21 0,1 0 0,0 0 16,0 21-16,0 0 0,21 0 15,-21 21-15,21 1 0,-22-1 16,22 0-16,0 22 0,-21-22 0,21 22 15,0-1-15,-21-20 0,21 20 16,0-21-16,0 1 0,0-1 16,0 0-16,0 1 0,21-22 0,0 0 0,1 0 15,-1 0-15,0 1 0,0-1 0,0-21 16,0 0-16,1 21 16,20-21-16,-21 0 0,0 0 0,0 0 15,22 0-15,-22-21 0,0 0 0,0-1 16,22 22-16,-22-42 0,0 21 15,0 0-15,-21 0 0,21-1 0,-21 1 16,21 0-16,-21 0 0,0 42 31,-21-21-31,0 21 16,21 0-16,-21 1 0,21-1 0,0 0 16,0 0-16,0 0 15,0 0-15,0 1 0,0-1 16,21-21-16,0 21 0,-21 0 0,21-21 15,1 21-15,20-21 0,-21 0 16,0 0-16,22 0 0,-22 0 0,21 0 16,-21 0-16,22 0 0,-1 0 0,-21 0 15,21 0-15,-20-21 0,-1 0 0,0 0 16,0 0-16,-21-1 0,0 1 16,21-21-16,-21 0 0,0 20 0,0-20 15,0 0-15,0-1 0,0 1 0,-21 0 16,0 21-16,0-1 0,-22 1 15,22 0-15,-21 0 0,21 21 16,-22 0-16,22 0 0,-21 0 0,0 21 16,20 0-16,-20 0 0,21 22 15,0-22-15,0 0 0,-1 21 0,22 1 16,0-22-16,0 21 0,0-21 16,0 22-16,0-22 0,22 0 0,-22 0 15,21 0-15,0 1 0,21-1 0,-21 0 16,1 0-16,20-21 0,0 0 0,-21 0 15,22 0-15,-1 21 0,0-21 16,1 0-16,20 0 0,-20 0 0,-1 0 16,0-21-16,1 21 0,-1-21 0,-21 0 15,21 0-15,-20-1 16,-1 1-16,0 0 0,0 0 0,0-21 16,-21-1-16,0 22 0,0-21 0,0 21 15,0-1-15,0-20 0,0 21 16,0 0-16,-21 21 0,0 0 15,0 0-15,0 0 0,-1 21 16,1 0-16,21 0 0,-21 0 16,0 22-16,0-22 0,0 0 15,21 21-15,0-20 0,0-1 0,0 0 16,0 0-16,0 0 0,0 0 0,0 1 16,21-22-1,0 0-15,0 0 0,0 0 16,0 0-16,1 0 15,-1-22-15,0 1 0,-21 0 16,21 0-16,0 0 0,-21 0 0,21-1 16,-21-20-16,22 21 0,-1 0 15,-21 0-15,0-1 0,21 22 0,-21-21 16,0 42 0,0 1-16,0-1 15,0 0-15,0 0 0,0 0 0,0 0 16,0 22-16,0-22 0,0 0 0,0 0 15,21-21-15,0 21 16,0 1-16,1-1 0,-1-21 0,0 21 16,21-21-16,-21 0 0,22 0 0,-1 0 15,0 0-15,1 0 0,-1 0 16,-21 0-16,22 0 0,-1-21 0,-21 0 16,21-1-16,-20 1 0,-1 0 15,0-21-15,-21 21 0,0-22 0,0 22 16,0-21-16,0 21 0,0-22 0,0 22 15,0 0-15,0 0 0,-21 21 0,0 0 16,-1 0-16,1 0 0,0 0 16,0 0-16,0 0 0,0 21 0,-22 0 15,22 21-15,0-20 0,0-1 16,0 21-16,-1-21 0,22 0 16,0 22-16,0-22 0,0 0 0,0 0 15,0 0-15,0 1 0,0-1 16,22-21-16,-1 21 0,0-21 15,0 0-15,0 0 0,0 0 16,1 0-16,-1 0 0,21 0 0,-21-21 16,0 0-16,1 21 0,-1-22 15,0 1-15,0-21 0,-21 21 0,21-22 16,0 1-16,-21 0 0,22-1 16,-1-20-16,0-1 0,-21 1 0,21 21 15,0-22-15,-21 1 0,0 20 16,0-20-16,21 20 0,-21 1 0,0 21 15,0-21-15,0 20 0,0 1 16,-21 21 0,0 0-16,21 21 0,-21 1 0,0 20 15,0 0-15,-1 1 0,22-1 16,0 21-16,0-20 0,0 20 0,0 1 16,0-1-16,0 1 0,0-22 0,0 22 15,0-22-15,22 0 0,-22 1 16,21-22-16,-21 21 0,21-21 15,0 0-15,-21 1 0,21-1 0,22-21 16,-22 21-16,0-21 16,0 0-16,0 0 0,0 0 15,1-21-15,-1 0 0,0 21 0,21-22 16,-21 1-16,1 0 0,-1 0 16,0-21-16,0 20 0,-21 1 15,42-21-15,-42 21 0,0-22 16,0 65 15,0-1-31,-21 0 0,0 0 0,21 0 16,-21 0-16,21 1 0,0-1 15,0 0-15,-21 0 0,21 0 0,0 0 16,0 1-16,0-1 16,21 0-16,0-21 0,0 0 15,0 0-15,1 0 0,20 0 16,-21 0-16,0 0 15,0-21-15,1 21 0,-1-21 0,0-1 16,21 1-16,-21 0 0,1-21 16,-1 21-16,21-43 0,-42 43 15,0 0-15,21 21 0,-21-21 0,0-1 16,21 22-16,-42 22 31,0-1-31,21 0 0,-21 0 0,0 0 16,21 0-16,-21 1 15,-1-22-15,22 21 0,0 0 0,-21 0 16,21 0-16,-21-21 0,21 21 0,-21-21 16,21 22-16,0-44 47,21 1-32,0 0-15,0 21 0,-21-21 0,22-21 16,-1 20-16,21 1 0,-21 0 15,0-21-15,1 21 0,20-1 16,-21 1-16,0 0 0,0 0 0,1 21 16,20 0-16,-21 0 15,0 0-15,-21 21 16,0 0-16,0 0 0,0 1 16,0-1-16,0 0 0,0 0 0,0 0 15,0 0-15,0 1 16,0-1-16,0 0 0,0 0 15,0 0-15,21-21 0,1 0 16,-1 0-16,0 0 0,0 21 16,0-21-16,0 0 0,1 0 0,-1 0 15,0 0-15,21 0 0,-21-21 0,1 0 16,20 21-16,-21-21 16,0 0-16,22 0 0,-22-1 15,21-41-15,0-1 0,-20 22 16,-1 0-16,0 21 0,-21-22 15,0 22-15,0 0 0,0 0 16,0 0-16,0-1 0,-21 22 0,0 0 16,-1 0-16,1 0 0,0 0 15,0 0-15,-21 22 0,20-1 0,1 0 16,-21 21-16,21-21 0,0 1 16,-1 20-16,1-21 0,21 21 15,0-20-15,0-1 0,0 0 16,0 0-16,0 0 15,21 0-15,1-21 16,-1 0-16,0 0 0,21 0 16,-21 0-16,1-21 0,-1 0 15,0 0-15,0 0 0,0 0 16,0-1-16,22-20 16,-43 21-16,0 0 0,0 0 15,21 21-15,-21-22 0,0 44 47,0-1-47,0 0 0,-21 0 16,21 21-16,0-20 0,-21-1 15,-1 0-15,22 0 0,-21 21 16,0-20-16,21-1 0,0 21 0,0-21 16,-21 22-16,21-1 0,0-21 15,-21 21-15,21 1 0,0 20 0,0-20 16,0-1-16,0 21 0,0-20 0,0 20 15,-21-20-15,21 20 0,0-21 0,0 1 16,-22 20-16,1-20 0,21-1 16,-21 0-16,21 1 0,-21-1 0,0 0 15,0 1-15,21-1 0,-22-21 16,1 21-16,0-20 0,0-1 0,21 0 16,-42-21-16,20 0 0,1 21 15,0-21-15,0 0 0,-21 0 0,20 0 16,-20 0-16,21-21 0,0 0 0,0 21 15,-1-21-15,1 21 0,0-22 0,0 1 16,21 0-16,0 0 16,0 0-16,0 0 15,0-1-15,0 1 0,0 0 0,21-21 16,0 21-16,-21-1 0</inkml:trace>
  <inkml:trace contextRef="#ctx0" brushRef="#br1" timeOffset="128328.29">24469 9144 0,'-22'0'78,"22"21"-47,-21-21-31,21 21 0,0 1 16,0-1-16</inkml:trace>
  <inkml:trace contextRef="#ctx0" brushRef="#br1" timeOffset="129460.13">8615 12002 0,'0'0'0,"0"-22"0,0 1 16,0 0-16,0 0 15,0 0-15,0 0 16,-21 21-16,-1 0 0,1 0 16,0 0-16,0 0 0,0 21 15,0 0-15,-22 0 0,22 0 16,0 22-16,0-1 0,0 0 0,-1 1 16,1 20-16,0-21 0,21 22 15,-21-1-15,0-20 0,0 20 0,21-20 16,0 20-16,0-21 0,0 1 0,0-1 15,0 0-15,0 1 0,21-22 16,0 0-16,0 0 0,21 0 16,-20 1-16,20-22 0,-21 0 0,21 0 15,1 0-15,-1-22 0,22 1 16,-22 0-16,0 0 0,1 0 0,-1 0 16,0-1-16,-21 1 0,1-21 0,-1 21 15,-21-22-15,0 22 0,0 0 16,0-21-16,0 21 0,-21-1 0,-1 1 15,-20 0-15,21 0 0,-21 21 0,-1 0 16,1 0-16,0 0 0,20 0 16,-20 21-16,0 0 0,21 0 15,-1 22-15,1-22 0,0 0 0,0 21 16,0-20-16,21 20 0,0 0 16,0-21-16,0 22 0,0-22 0,0 0 15,0 21-15,0-20 0,0-1 16,21 0-16,0-21 0,0 0 15,0 0-15,1 0 0,-1 0 0,0 0 16,21 0-16,1-21 0,-1 0 16,0-1-16</inkml:trace>
  <inkml:trace contextRef="#ctx0" brushRef="#br1" timeOffset="129756.25">9377 12467 0,'0'0'0,"21"0"0,-21-21 79,0 0-64,0 0 1,-21 21 15,0 21-31,21 0 0,-22 0 16,22 0-1,22-21 17,-1 0-32</inkml:trace>
  <inkml:trace contextRef="#ctx0" brushRef="#br1" timeOffset="132725.37">10837 12573 0,'0'0'0,"0"21"0,-21-21 0,0 0 15,21 21-15,0 1 16,-21-22-1,21-22 17,21 1-32,0 0 0,0 0 15,-21-21-15,21 20 0,1-20 0,-1 21 16,0-21-16,-21-1 0,21-20 16,0 20-16,22-20 0,-22-1 0,0 1 15,0-1-15,0 1 0,22-1 0,-22 1 16,0 21-16,0-22 0,0 22 15,0-1-15,1 22 0,-1 0 16,0 0-16,0 21 0,0 0 0,0 21 16,-21 0-1,0 0-15,0 1 0,0 20 0,0-21 16,0 0-16,0 0 0,0 22 0,0-22 16,0 0-16,0 0 0,0 0 15,22 1-15,-1-22 16,0-22-1,-21 1 1,21 0-16,-21 0 0,0 0 16,0 0-16,0-1 0,0 1 15,0 0-15,0 0 0,0 0 16,0-22-16,-21 22 0,21 0 0,-21 0 16,0 21-16,21-21 0,-22 21 15,1 0-15,0 0 0,0 0 0,0 21 16,0 0-16,-1 0 0,1 22 0,-21-22 15,21 21-15,0 0 0,-22 22 16,22-1-16,-21-20 0,21 41 16,-1-20-16,-20-1 0,21 1 0,21-1 15,0 1-15,-21-1 0,21-20 0,0-1 16,0 0-16,21 1 0,0-1 0,0-21 16,0 22-16,22-22 0,-22 0 15,21 0-15,1-21 0,-1 0 16,0 0-16,1 0 0,-1 0 0,0 0 15,1-21-15,-1 0 0,0 0 0,1-1 16,-1 1-16,0 0 0,1 0 16,-1 0-16,-21-22 0,21 22 0,-20-21 15,-1 21-15,0 0 0,-21-22 0,0 22 16,0 0-16,0 0 16,-21 21-1,0 21-15,-1 0 16,1 0-16,0 0 0,21 1 0,-21-1 15,21 0-15,-21 21 0,21-21 0,0 1 16,0 20-16,0-21 16,0 0-16,0 0 0,0 1 0,0-1 15,21 0-15,0-21 0,0 21 0,0-21 16,22 0-16,-22 0 0,21 0 16,-21 0-16,22 0 0,-1 0 0,0-21 15,1 0-15,-1 21 0,-21-21 0,22-1 16,-22 1-16,0 0 0,0 0 15,0-21-15,-21 20 0,0 1 0,0-21 16,0 0-16,0 20 0,0-20 0,-21 0 16,-21 21-16,21-22 0,-22 22 15,1 0-15,0 0 0,-1 21 16,1 0-16,0 0 0,-1 0 0,1 0 16,0 21-16,-1 0 0,22 0 15,-21 0-15,21 22 0,-1-22 0,22 21 16,0-21-16,0 22 0,0-22 0,0 21 15,0-21-15,0 1 0,22-1 16,20 0-16,-21 0 0,21-21 0,1 21 16,-1-21-16,22 0 0,-1 0 0,-21 0 15,22 0-15,-1 0 0,1 0 16,-22-21-16,22 0 0,-22 21 0,0-21 16,22 0-16,-22-1 0,-21 1 15,22-21-15,-22 21 0,0 0 16,0-22-16,0 22 0,1 0 0,-22 0 15,0 0-15,0-1 0,0 1 0,0 42 32,0 1-32,0-1 0,0 0 15,0 0-15,0 0 0,0 0 0,-22 22 16,22-22-16,-21 0 0,21 0 16,-21 22-16,21-22 0,-21 0 0,21 0 15,0 0-15,0 0 16,-21-21-16,21-21 31,0 0-15,21 0-16,0 0 0,-21 0 15,21-22-15,0 22 0,-21-21 16,22-1-16,-1 1 0,0 21 0,0-21 16,0-1-16,22 22 0,-22 0 15,0 0-15,0 0 0,21-1 0,-20 22 16,-1 0-16,0 0 0,0 22 0,21 20 15,-42-21-15,0 0 16,0 22-16,0-22 0,0 21 0,0-21 16,0 22-16,0-22 0,0 0 15,0 21-15,0-21 0,0 1 0,0-1 16,0 0-16,0 0 16,22-21-16,-1 0 0,0 0 15,21 0-15,-21 0 0,1 0 0,20 0 16,0-21-16,-21 0 0,22 0 15,-1 21-15,-21-22 0,22-20 0,-22 21 16,21 0-16,-21-22 0,0 1 16,1 0-16,-1 21 0,0-22 15,-21 1-15,0 0 0,0 20 0,0 1 0,0 0 16,-21 21 0,0 0-16,-1 21 0,1 22 15,21-22-15,-21 0 0,21 0 16,0 21-16,0-20 0,0-1 15,0 21-15,0-21 0,0 0 16,21 1-16,0-1 0,1 0 0,-22 0 16,21 0-16,0 0 0,0 1 15,-21-1-15,21-21 16,-42 0 0,0 0-1,0-21-15,0 21 16,21-22-16,-22 22 0,1-21 15,21 0-15,-21 21 0,21-21 0,-21 21 16,21 21 15,0 0-31,0 0 0,0 1 16,0-1-16,21 0 16,0 0-16,0 0 0,1-21 15,-22 21-15,21-21 0,0 0 0,0 0 16,21 0-16,-20 0 0,20 0 15,-21 0-15,21 0 0,1 0 16,-1 0-16,-21-21 0,22 0 0,-1 0 0,-21 0 16,21 0-16,-20-1 0,20-20 15,-21 21-15,21-21 0,-20-1 16,20-20-16,-21 20 0,0-20 0,0-1 16,1 1-16,-22-1 0,0-20 15,21 20-15,-21 1 0,21-1 0,-21 1 16,0 20-16,0-20 0,0 21 0,0 20 15,0 1-15,0 0 16,0 0-16,0 42 16,-21 0-16,0 22 0,21-1 15,-22 0-15,22 1 0,0-1 0,-21 21 16,21-20-16,0 20 0,0 64 16,-21-63-16,21-1 15,-21-20-15,21 20 0,0-21 0,0 22 16,0-22-16,0 1 0,0-22 0,0 21 15,21-21-15,0 22 0,0-22 16,1 0-16,-1 0 0,0-21 0,0 21 16,0-21-16,22 0 0,-22 0 0,0 0 15,21 0-15,-21-21 0,1 21 16,20-21-16,-21 0 0,0 0 0,0-1 16,1 1-16,-1 0 0,0 0 0,-21-21 15,21 20-15,-21-20 16,0 21-16,0-21 0,0 20 0,0 1 15,0 0-15,-21 21 0,0 0 16,0 0-16,-1 0 16,22 21-16,-21 0 0,21 1 15,0-1-15,0 0 0,0 21 0,0-21 16,0 1-16,0-1 0,0 0 16,0 0-16,0 0 0,0 0 0,21 1 15,1-1-15,-1 0 0,0-21 16,0 0-16,0 0 15,0 0-15,1 0 0,-1 0 0,0 0 16,0 0-16,0-21 0,0 21 16,1-21-16,-1-1 0,0 1 15,0 0-15,0-21 0,0 21 16,22-43-16,-22 43 0,0 0 16,-21-43-16,21 64 0,-21-21 15,0 42 1,0 0-16,-21 1 15,21-1-15,0 0 0,0 21 0,-21-21 16,21 1-16,0-1 0,0 0 16,0 0-16,0 0 0,0 0 0,0 1 15,0-1-15,21-21 0,-21 21 0,21-21 16,0 0-16,22 0 16,-22 0-16,0 0 0,21 0 0,-20 0 0,20 0 15,-21 0-15,0-21 0,0 0 16,1 21-16,-1-22 0,21 1 15,-42 0-15,21-21 0,0 21 0,-21-1 16,0-20-16,22 21 0,-22 0 0,0 0 16,0-1-16,-22 22 31,22 22-31,0-1 0,-21 0 0,0 0 16,21 0-16,0 0 0,0 1 15,0-1-15,0 0 0,0 0 0,0 0 16,0 0-16,0 1 0,21-1 15,0-21-15,1 21 16,-1-21-16,0 0 0,0 0 16,0 0-16,0 0 0,1 0 15,-1-21-15</inkml:trace>
  <inkml:trace contextRef="#ctx0" brushRef="#br1" timeOffset="133900.31">16087 12107 0,'-22'0'0,"44"0"0,-65-21 0,22 21 0,0 0 16,0 0-16,0 0 0,-1 0 0,1 0 15,0 21-15,0-21 16,0 22-16,21 20 0,-21-21 0,-1 0 0,22 22 16,0-22-16,-21 21 0,21-21 15,-21 22-15,21-22 0,0 21 16,0-21-16,0 0 0,0 1 0,0-1 15,21 0-15,0-21 0,1 21 16,-1-21-16,21 0 0,0 21 0,-20-21 16,20 0-16,21 0 0,-20 0 0,-1 0 15,22 0-15,-22-21 0,0 0 0,1 21 16,-1-21-16,0-22 0,-21 22 16,22-21-16,-22 0 0,0-1 15,0 1-15,0-22 0,1 1 0,-1-22 16,-21 22-16,0-1 0,21-20 0,0 20 15,-21 1-15,0-1 0,0 1 16,21 20-16,-21 1 0,0 0 0,21 20 16,-21 1-16,0 0 0,0 42 15,-21 0 1,0 1-16,21-1 0,0 21 0,-21 0 16,0 1-16,21-1 0,-21 22 15,21-22-15,0 21 0,0 1 0,-22-1 16,22-20-16,0 20 0,0 1 0,0-22 15,0 0-15,0 1 16,0-1-16,0 0 0,22-20 0,-22 20 16,21-21-16,0 0 0,0-21 0,0 21 15,0 1-15,22-22 0,-22 0 16,0 0-16,21 0 0,-20 0 0,20 0 16,-21 0-16,0-22 0,0 1 0,1 0 15,20 0-15,-21 0 0,0-22 16,0 22-16,1-21 0,-22 21 0,0-22 15,21 1-15,-21 21 0,0-21 0,0 20 16,0 1-16,0 0 0,0 0 16,-21 0-16,-1 21 0,1 0 15,0 21-15,0 0 0,21 0 16,0 0-16,-21 22 0,0-22 0,21 21 16,0-21-16,0 22 0,0-22 15,0 21-15,0-21 0,0 1 0,0 20 16,21-21-16,0 0 0,0 0 0,0 1 15,0-22-15,1 21 0,-1-21 16,0 0-16,0 0 0,21 0 0,-20 0 16,-1 0-16,0 0 0,21 0 0,-21 0 15,1-21-15,-1-1 0,0 1 16,0 0-16,0 0 0,-21-21 0,21-1 16,-21 1-16,0 0 0,0-1 15,0 1-15,0 0 0,-21-1 16,0 22-16,0-21 0,0 21 0,0-1 15,-22 22-15,22 0 0,0 0 0,-21 0 16,20 22-16,1-1 0,0 0 16,0 0-16,0 21 0,0 1 0,-1-22 15,22 21-15,-21-21 0,21 22 0,0-22 16,0 21-16,0-21 0,21 1 16,1-1-16,-1 0 0,0 0 0,21 0 15,-21-21-15,22 0 0,-22 0 0,21 0 16,-21 0-16,22 0 0,-22 0 15,21 0-15,-21-21 0,22 21 16,-22-21-16,21 0 0,-21 0 0,22-22 16,-22 22-16,0-21 0,0-1 0,0 22 15,1-21-15,-1 21 0,0 0 16,-21-1-16,0 1 0,0 42 31,0 1-31,0-1 0,0 0 16,-21 0-16,21 21 0,0-20 0,0-1 15,0 0-15,0 0 0,0 21 0,21-20 16,-21-1-16,21 0 16,0-21-16,0 21 0,1-21 15,-1 0-15,0 0 0,0 0 0,0 0 0,0 0 16,1 0-16,-1 0 0,-21-21 16,21 0-16,0 21 0,-21-21 15,21-1-15,-21-20 0</inkml:trace>
  <inkml:trace contextRef="#ctx0" brushRef="#br1" timeOffset="134172.16">16722 11726 0,'0'0'0,"-22"0"0,44 0 15,-1 0 1,0 0-16,0 0 0,21 0 0,-20 0 16,20 0-16,-21 0 0,21 0 0,1 0 15,-1 0-15,0 0 0,1 0 16,-1 0-16,-21 0 0,22 0 0,-22 0 16,0 0-16,0 0 0,-42-21 31,0 21-31,0 0 0,-22-21 0</inkml:trace>
  <inkml:trace contextRef="#ctx0" brushRef="#br1" timeOffset="134428.45">14372 11790 0,'0'0'0,"-42"0"0,444-42 47,-381 42-31,0 0-16,0 0 16,22 0-16,-22 0 0,21 0 0,-21 0 15,22 0-15,-22-22 0,0 22 0,0 0 16,0 0-16,1 0 0,-22-21 15</inkml:trace>
  <inkml:trace contextRef="#ctx0" brushRef="#br1" timeOffset="134772.28">19262 12023 0,'0'0'0,"-43"0"0,1 0 16,21-21-16,-22-1 0,22 22 0,0 0 15,0-21-15,21 0 16,0 0 0,0 0-16</inkml:trace>
  <inkml:trace contextRef="#ctx0" brushRef="#br1" timeOffset="137778.2">19177 11790 0,'21'-21'16,"-106"105"-16,191-189 0,-148 147 0,84-106 15,-42 43-15,0 0 0,-21 0 16,0 21-16,0 0 0,0 0 16,-1 0-16,1 0 0,0 0 15,0 0-15,0 0 0,0 21 0,-1 0 16,-20 0-16,21 22 0,0-22 0,0 21 15,-1 1-15,22-1 0,-21 0 16,21 22-16,-21-22 0,21 0 0,0 1 16,0-1-16,0 0 0,0-20 0,0 20 15,21-21-15,0 21 0,1-20 16,-1-22-16,21 21 0,-21 0 0,22-21 16,-1 0-16,21 0 0,-20 0 0,20 0 15,1 0-15,-22-21 0,22 0 16,-1-1-16,1 1 0,-1 0 15,-21-21-15,1-1 0,-1 1 0,0 0 16,1-22-16,-22 22 0,0-22 16,21 1-16,-42-1 0,22 1 0,-22-1 15,0 1-15,0-1 0,0 22 0,0-21 16,0 20-16,0 1 0,-22 21 16,1-22-16,21 22 0,-21 21 0,0 0 15,0 0-15,0 21 0,-1 1 0,22 20 16,-21 0-16,0 1 0,21-1 15,-21 0-15,21 22 0,0-22 0,0 22 16,0-22-16,0 21 0,0 1 16,-21-22-16,21 22 0,0-22 15,0 0-15,0 1 0,0-1 0,0-21 16,0 22-16,0-22 0,0 0 0,0 0 16,21-21-16,0 0 15,0 0-15,0 0 16,-21-21-16,22 0 0,-1 0 15,0-1-15,-21 1 0,21-21 0,0 21 16,-21-22-16,21 1 0,1 21 0,-1-43 16,0 43-16,0 0 15,-21 0-15,21 21 16,-21 21 0,0 0-16,0 0 0,0 1 0,0 20 15,0-21-15,0 0 0,0 22 16,0-22-16,21 0 0,-21 0 0,0 0 15,22 22-15,-1-43 0,0 21 0,0 0 16,0 0-16,0-21 0,22 0 16,-22 0-16,21 0 0,1 0 0,-1 0 15,0 0-15,1 0 0,-1 0 0,0-21 16,1 21-16,-22-21 0,21 0 16,-21-1-16,0 1 0,1-21 15,-1 21-15,0-22 0,-21 22 0,0-21 16,0 0-16,0 20 0,0-20 15,-21 21-15,0 0 0,-1 0 0,1-1 16,0 1-16,-21 21 0,21 0 0,-22 0 16,1 0-16,21 0 0,-22 21 15,22 1-15,-21-1 0,21 21 0,0-21 16,-22 22-16,43-22 0,-21 21 0,21-21 16,-21 22-16,21-22 0,0 0 15,0 0-15,0 0 0,0 0 0,21 1 16,0-1-16,0-21 0,1 0 0,-1 0 15,21 0-15,-21 0 0,0 0 16,22 0-16,-22 0 0,21 0 0,-21-21 16,1-1-16,-1 1 0,21 0 15,-21 0-15,0 0 0,-21-22 16,22 22-16,-1-21 0,-21 21 0,0-22 16,0 22-16,0 0 0,21 0 0,-21 0 15,-21 42 16,21 0-31,0 0 0,-21 22 0,-1-22 16,22 21-16,-21-21 0,21 22 16,0-22-16,0 0 0,0 21 0,0-21 15,0 1-15,0-1 0,21 0 0,1-21 16,-1 21-16,0-21 0,21 0 16,-21 0-16,1 0 0,20 0 15,-21 0-15,21 0 0,-20 0 0,20 0 16,-21 0-16,0-21 0,22 0 0,-22 0 15,0-1-15,0-20 0,-21 21 16,21-21-16,0 20 0,1-20 0,-22 0 16,0 21-16,21-1 0,-21-20 15,21 21-15,-21 0 0,0 42 32,-21-21-32,0 21 15,21 0-15,-22 22 0,22-22 16,0 0-16,0 21 0,0-21 0,0 1 15,0-1-15,0 21 0,0-21 0,0 0 16,0 1-16,22-1 16,-1-21-16,0 21 0,0-21 0,0 0 15,0 0-15,22 0 0,-22 0 0,21 0 16,-21 0-16,22 0 0,-22-21 16,21 21-16,-21-21 0,22-1 0,-22 1 15,0 0-15,21-21 0,-20 21 16,-1-22-16,0 1 0,0 21 0,-21-22 15,21 22-15,-21 0 0,21 0 16,-21 0-16,0 42 31,-21 0-31,0 0 0,0 22 0,21-22 16,-21 0-16,0 21 0,-1-21 0,22 1 16,-21-1-16,21 21 0,-21-21 15,21 0-15,0 1 0,0-1 16,0-42 15,21-1-15,-21 1-16,21 0 0,-21 0 0,22 0 15,-1 0-15,-21-22 0,21 22 16,0-21-16,0 21 0,0-22 16,1 22-16,-1 0 0,21 0 0,-21 0 15,22-1-15,-22 22 16,0 22-16,-21-1 15,0 0-15,0 0 0,0 0 0,0 0 16,0 22-16,0-22 0,0 21 0,0-21 16,0 1-16,0 20 0,0-21 15,21 0-15,0 0 0,0 1 16,1-1-16,-1-21 0,0 0 16,0 0-16,0 0 15,0 0-15,1 0 0,20 0 0,-21 0 16,0 0-16,22-21 0,-22 21 0,0-22 15,0 1-15,0 0 0,0 0 16,1 0-16,-1-22 0,0 22 0,-21-21 16,0 0-16,21 20 0,-21-20 0,0 21 15,0 0-15,0 0 0,0-1 16,0 1-16,-21 42 16,21 1-1,0-1-15,-21 0 0,0 0 16,21 21-16,-22-20 0,22 20 15,0 0-15,0-21 0,0 1 0,0 20 0,0-21 16,22 0-16,-1 0 0,0 1 16,21-22-16,-21 21 0,22-21 15,-22 0-15,21 0 0,1 0 0,-1 0 16,0 0-16,-21 0 0,22 0 0,-1 0 16,0-21-16,-20-1 0,-1 1 15,21 0-15,-21-21 0,0 21 0,1-22 16,-1 1-16,-21 21 0,21-22 15,-21 1-15,21 21 0,-21-21 16,0 20-16,0 1 0,21 21 0,-21 21 31,-21 1-31,0-1 0,21 21 16,-21-21-16,0 22 0,-1-1 16,22-21-16,-21 21 0,0-20 0,21 20 15,0-21-15,0 0 0,-21 0 16,21 1-16,0-1 0,-21-21 15,42-21 17,0-1-32,0 1 15,0-21-15,1 21 0,-1 0 16,0-22-16,0 22 16,0-21-16,0-1 0,1 22 0,20-42 15,0 42-15,-21-1 16,1 22-16,-1 0 0,0 0 0,0 0 15,0 0-15,-21 22 0,0-1 16,0 21-16,0-21 0,0 0 0,0 22 16,0-22-16,0 21 0,0-21 15,0 1-15,0-1 0,0 21 0,21-21 16,1 0-16,-1 1 0,0-1 16,0-21-16,0 0 0,22 21 15,-1-21-15,-21 0 0,21 0 0,1 0 16,20 0-16,-20 0 0,-1 0 0,0-21 15,1 21-15,-1-21 16,0-1-16,1 1 0,-22 0 0,21-21 16,-21-1-16,0 22 0,1-21 0,-1 0 15,0-43-15,0 64 16,-21-22-16,0 22 0,0 0 0,0 0 16,-21 0-16,0 21 0,0 0 0,-22 0 15,22 0-15,-21 0 0,-1 0 0,22 21 16,-21 0-16,0 21 0,-1-20 15,22 20-15,0-21 0,-21 21 0,20 1 16,22-22-16,0 21 0,0-21 16,0 1-16,0-1 0,0 0 0,0 0 15,22 0-15,-1 0 0,21-21 16,-21 0-16,0 0 0,1 0 0,-1 0 16,21 0-16,-21 0 0,0 0 15,22-21-15,-22 0 0,0 0 0,0 0 16,0 0-16,1-1 0,-1-20 15,0 21-15,0-21 0,-21 20 0,0-20 16,21 21-16,0-21 0,-21 20 0,0 1 16,0 0-16,0 42 31,0 0-31,-21 22 16,21-22-16,-21 0 0,0 21 15,0-20-15,21 20 0,-21 0 0,-1-21 16,22 22-16,0 20 0,0-20 15,0-1-15,0 21 0,0-20 0,0 20 16,0-20-16,0 20 0,0 1 16,0-1-16,0 1 0,0-1 0,0-21 15,0 22-15,0-1 0,0 1 0,0-1 16,-21 1-16,0-22 0,21 22 0,-21-22 16,0 0-16,0 22 0,-1-22 15,1 1-15,0-1 0,0 0 0,0-21 16,0 22-16,-22-22 0,22 0 15,-21-21-15,21 0 0,-22 0 16,22 0-16,0 0 0,-21 0 0,20 0 0,1 0 16,0-21-16,0 0 0,0 0 15,0-1-15,21 1 0,-22 0 16,1 0-16,21-21 0,0 20 0,-21-20 16,0 21-16,0-21 0,21-1 0,-21 1 15,-1 0-15,1-22 0</inkml:trace>
  <inkml:trace contextRef="#ctx0" brushRef="#br1" timeOffset="138080.23">22754 11388 0,'0'21'94,"-21"-21"-79,0 0-15,0 21 16,-1-21-16,1 0 0,-21 0 0,21 0 16</inkml:trace>
  <inkml:trace contextRef="#ctx0" brushRef="#br1" timeOffset="138305.06">21251 11515 0,'-21'0'15,"42"0"-15,-63 0 0,63 0 47,0 0-47,-21 21 0,0 0 16,0 0-1,0 0-15</inkml:trace>
  <inkml:trace contextRef="#ctx0" brushRef="#br1" timeOffset="139417.32">8022 13970 0,'0'-21'16,"-21"21"-16,21-21 15,0 42 17,0 0-32,21-21 15,0 21-15,0-21 0,1 0 16,-1 0-16,0 0 0,0 0 16,0 0-16,0 0 0,22 0 0,-22 0 15,0 0-15,0 0 0,0 0 16,1-21-16,-1 0 0,0 21 0,0-21 15,-21 0-15,21 21 0,-21-22 16,0 1-16,0 0 16,0 0-1,0 42 1,0 0 0,0 0-16,0 22 0,0-22 15,0 21-15,0 1 0,0-1 0,0 21 16,0-20-16,-21 20 0,21 1 0,-21-22 15,21 22-15,-21-1 0,21-21 16,-21 1-16,21-1 0,0 0 0,-22-20 16,22 20-16,0-21 0,-21 0 15,21 0-15,0 1 0,0-1 16,0-42 15,0-1-15,0 1-16,0 0 0</inkml:trace>
  <inkml:trace contextRef="#ctx0" brushRef="#br1" timeOffset="139676.38">8043 14415 0,'-21'0'16,"42"0"-16,-63 0 0,21 0 0,0 0 15,-1 0-15,1 0 0,21 21 16,21-21-1,1 0-15,-1 0 0,0 0 16,21 0-16,1 0 0,-22 0 0,21-21 16,0 21-16,1-22 0,-1 22 15,0 0-15,1-21 0,-1 21 0,-21 0 16,22-21-16,-22 21 0,0 0 0,0-21 16,0 21-16,0 0 15</inkml:trace>
  <inkml:trace contextRef="#ctx0" brushRef="#br1" timeOffset="139993.2">9229 14372 0,'21'0'0,"-42"0"0,63 0 15,-21 0-15,-21-21 0,0 0 0,21 0 16,-21 0-16,0-1 16,0 1-1,-21 21-15,0 0 0,0 0 0,0 0 16,-1 0-16,1 0 0,0 0 15,0 0-15,0 21 0,21 1 16,-21-1-16,21 0 16,0 0-1,21-21-15,0 0 0,0 0 16,0 0-16</inkml:trace>
  <inkml:trace contextRef="#ctx0" brushRef="#br1" timeOffset="140524.47">11049 14097 0,'-21'0'0,"42"0"0,-63 0 0,42-21 16,0 0-16,0 0 16,0-1-16,21 22 0,0-21 15,0 0-15,0 0 0,0 0 0,1 0 16,-1-22-16,0 22 0,0 0 15,0 0-15,-21 0 0,0-1 0,21 1 16,-21 0-16,0 0 0,0 42 31,0 0-31,-21 0 16,21 22-16,-21-22 16,0 21-16,21 1 0,0 20 0,-21-21 15,0 1-15,-1 20 0,1-20 0,21 20 16,-21 1-16,0-22 0,0 21 15,21-20-15,-21-1 0,21 0 0,-22 1 16,22-22-16,0 0 0,0 0 0,0 0 16,0 1-16,22-22 15,-1 0 1,0 0-16,0-22 16,-21 1-16,21 0 0,-21 0 15,0 0-15,0 0 0</inkml:trace>
  <inkml:trace contextRef="#ctx0" brushRef="#br1" timeOffset="141208.03">10710 14288 0,'0'0'0,"-21"0"15,0 0-15,0 0 0,42 0 32,0 0-32,0 0 15,0 0-15,22 0 0,-1 0 0,0 0 16,1 0-16,-1-22 0,22 22 15,-1-21-15,1 0 0,-22 0 0,21 0 16,1 21-16,-1-21 0,1-22 0,-22 22 16,22 0-16,-22 0 15,0 0-15,1-22 0,-22 22 0,0-21 16,0 21-16,-21-1 0,0-20 0,0 21 16,0 0-16,0 0 0,0-1 15,0 1-15,-21 21 0,0 0 16,0 0-16,0 0 0,-1 0 15,22 21-15,-21 22 0,21-22 16,0 21-16,0-21 0,0 22 0,0-1 16,0 0-16,0 1 0,0-1 15,-21 0-15,21 1 0,0-1 0,-21 0 16,21-20-16,0 20 0,0 0 16,0 1-16,0-22 0,-21 0 15,21 21-15,0-21 0,-21 1 0,21-1 16,0-42 31,0-1-47,0 1 0,0 0 15,0 0-15,0 0 0,21-22 0,0 22 16,0-21-16,0 0 0,22 20 0,-1-20 16,0 21-16,1-21 15,-1 20-15,0 1 0,22 0 0,-22 21 16,0 0-16,1 0 0,-1 0 0,0 0 15,-20 0-15,20 0 0,-21 21 16,-21 0-16,21 1 0,-21-1 0,0 21 16,0-21-16,0 22 0,0-22 0,0 21 15,-21-21-15,21 22 0,-21-22 16,0 0-16,21 0 0,-21 21 0,21-20 16,-22-22-16,22 21 0,-21 0 0,21-42 46,21 0-46,1-1 16,-1 1-16,0 0 0,-21 0 16,21 0-16</inkml:trace>
  <inkml:trace contextRef="#ctx0" brushRef="#br1" timeOffset="141460.4">12658 14055 0,'0'0'0,"21"0"0,-21 21 16,0 0-16,0 0 16,0 0-16,0 1 0,-21-1 15,-1 0-15,22 21 0,-21-21 0,0 22 16,21-22-16,0 0 0,-21 21 16,21-20-16,-21-1 0,21 0 15,0 0-15,0 0 0,0 0 16,0 1-16,0-44 31,0 1-31,21 0 0,0 0 16,-21 0-16</inkml:trace>
  <inkml:trace contextRef="#ctx0" brushRef="#br1" timeOffset="141840.18">12700 13758 0,'-21'0'0,"-64"43"32,85-22-32,0 0 0,0 0 15,0 0-15,0 1 0,0-1 16,21 0 0,0-21-16,1 0 0,-1 0 15,0 0-15,0-21 0,21 21 0,-20-21 16,-1 21-16,0-22 15,0 1-15,0 0 0,-21 0 0,0 0 16,0 0-16,0-1 0,0 1 0,0 0 16,0 0-16,-21 0 15,0 21-15,0 0 0,0 0 0,-1 0 16,1 0-16,-21 21 0,21 0 16,0 0-16,-1-21 0,22 21 0,-21 22 15,21-22-15,-21 0 0,21 0 0,0 0 16,0 1-16,0-1 0,0 0 15,21 0-15,0 0 0,1-21 16,20 0-16,0 0 0,-21 0 0,22 0 16,-1 0-16</inkml:trace>
  <inkml:trace contextRef="#ctx0" brushRef="#br1" timeOffset="142299.92">13525 14012 0,'0'0'0,"22"0"15,-22-21-15,0 0 16,-22 21 0,1 0-16,0 0 0,0 0 15,0 0-15,0 0 0,-1 0 0,1 0 16,-21 0-16,21 0 0,0 21 0,21 0 16,-22-21-16,1 22 15,0-1-15,21 0 16,0 0-16,0 0 0,0 0 15,21-21-15,0 22 16,1-22-16,-1 21 0,0 0 0,0-21 16,0 21-16,0-21 0,1 21 0,-1 0 15,0 1-15,0-22 0,-21 21 16,0 0-16,21 0 0,-21 0 0,0 0 16,0 1-16,0-1 0,-21 0 15,0-21-15,0 21 0,-22-21 16,1 21-16,0-21 0,21 0 0,-22 0 15,1 0-15,0 0 0,-1 0 16,22 0-16,-21 0 0,21-21 16,-1 21-16,1-21 0,0 0 0,0 21 15,0-21-15,0-1 0,-1 1 0,22 0 16,0 0 0,0 0-16,22 21 15,20-21-15,-21-1 16,21 22-16,-20 0 0,20-21 0,0 21 15</inkml:trace>
  <inkml:trace contextRef="#ctx0" brushRef="#br1" timeOffset="142676.7">14478 13695 0,'0'0'0,"0"-21"0,0 0 16,-21-1-16,0 1 0,-1 0 0,1 0 15,21 0-15,-21 21 0,0 0 16,0 0-16,0 0 0,21 21 16,-22 0-16,1 21 0,0-20 15,0 20-15,0 0 0,0 1 16,21-1-16,-22 0 0,1 1 0,0-1 15,0 0-15,21-21 0,-21 22 16,21-1-16,-21 0 0,21 1 0,0-22 16,0 21-16,0-21 0,0 22 0,0-22 15,21 0-15,0 0 0,-21 0 16,42-21-16,-21 22 0,1-22 0,-1 0 16,21 0-16,-21 0 0,22 0 0,-22 0 15,0 0-15,21-22 0,-21 1 16,22 21-16,-22-21 0,0 0 0,21 0 15</inkml:trace>
  <inkml:trace contextRef="#ctx0" brushRef="#br1" timeOffset="143144.43">14965 13547 0,'0'0'0,"0"-64"31,21 64-31,0 0 16,0 0-16,0 0 0,22 0 0,-22 0 15,21 21-15,-21 1 0,22 20 0,-22-21 16,21 21-16,-21 1 16,1-1-16,-1 0 0,0 1 0,0-1 15,-21 0-15,21 1 0,-21-1 0,0-21 16,0 22-16,-21-22 0,0 21 15,0-21-15,-22 0 0,22 22 0,-21-22 16,21 0-16,0 0 0,-22 0 0,22 1 16,0-22-16,0 21 0,0 0 15,-1-21-15,1 21 0,21 0 16,-21-21 0,21 21 15,0-42 63</inkml:trace>
  <inkml:trace contextRef="#ctx0" brushRef="#br1" timeOffset="144043.92">8361 16108 0,'0'0'0,"-21"0"0,-1-21 15,22 0 1,-21 21-16,21-22 0,0 1 0,0 0 16,0-21-16,0 21 0,0-1 0,0 1 15,0 0-15,0-21 0,21 21 16,1-1-16,-1 1 0,0 21 0,0-21 15,21 0-15,-20 21 16,20 0-16,-21 0 0,21 0 0,-20 0 16,-1 0-16,0 21 0,-21 0 0,0 22 15,0-22-15,0 21 0,-42 0 16,20 22-16,1-22 0,-21 1 0,0 20 16,-1 1-16,1-22 0,0 21 15,-1-20-15,1-1 0,0 0 0,-1 1 16,22-1-16,0 0 0,0 1 0,21-22 15,0 21-15,0-21 0,0 1 16,0-1-16,21-21 0,0 0 0,0 0 16,22 0-16,-22 0 0,21 0 15,0 0-15,1-21 0,-1-1 16,0 1-16,1 0 0,-1 0 0,0 0 16,1 0-16,-1-1 0,-21-20 15,0 21-15,-21 0 0,0-22 0,0 22 16,-21-21-16,0 21 0,-21 0 15,21-1-15,-22 1 0,22 0 0,-21 21 16,21 0-16,-22 0 0,22 0 0,0 0 16,0 0-16,-22 0 0,43 21 15,-21 0-15,0-21 0,0 22 0,21-1 16,-21 0-16,21 0 0,0 0 16,0 0-16,21-21 31,21 0-31,-21 0 0</inkml:trace>
  <inkml:trace contextRef="#ctx0" brushRef="#br1" timeOffset="144253.79">9207 16171 0,'22'0'15,"-44"0"-15,65 0 0,-43-21 16,0 0 46,21 21-62,0-21 16,0 0-16,0 21 16</inkml:trace>
  <inkml:trace contextRef="#ctx0" brushRef="#br1" timeOffset="145725.29">11197 15960 0,'0'0'0,"0"-21"31,0-1-31,0 1 0,21 0 16,0 21-16,1-21 0,-1 0 15,0 0-15,21-1 0,-21 1 16,1 0-16,20 0 0,-21 0 0,-21 0 15,21-1-15,-21 1 0,0 0 16,0 0-16,0 0 0,-21 0 0,0 21 16,0 0-16,0 0 0,-22 0 0,1 0 15,0 0-15,-22 0 0,22 0 16,-22 21-16,22 0 0,0 0 0,-1 0 16,1 0-16,21 1 0,0-1 15,21 0-15,0 0 0,0 21 0,21-20 16,0-1-16,21 21 0,-21-21 0,22 22 15,-1-1-15,0-21 0,1 21 16,-22-20-16,21 20 0,1 0 16,-22-21-16,0 1 0,0 20 15,0-21-15,-21 0 0,0 0 0,0 1 16,0-1-16,0 0 0,-21 0 0,-21 0 16,-1-21-16,1 21 0,-21-21 15,20 0-15,-20 0 0,-1 0 0,22 0 16,-22 0-16,22 0 0,-21 0 15,20-21-15,1 0 0,21 0 0,0-21 16,-1 20-16,1-20 0,0 0 16,21 21-16,0-22 0,0-20 0,0 20 15,0 22-15,0-21 0,0 21 16,0-22-16,21 22 0,0 21 16,1 0-16,-1 0 0,0 21 15,0 1-15,-21-1 0,0 0 16,21 21-16,0 1 0,-21-1 15,22-21-15,-22 21 0,21 1 0,0-1 16,-21-21-16,21 22 0,0-22 16,0 21-16,1-21 0,-1 0 0,0-21 15,0 22-15,21-22 0,-20 0 16,20 0-16,0 0 0,-21 0 0,22 0 16,-1 0-16,0-22 0,1 1 0,-1 21 15,0-42-15,1 21 16,-1 0-16,-21-1 0,22 1 0,-22-21 15,0 21-15,0-22 0,0 1 16,0 21-16,-21-21 0,22 20 0,-22 1 16,0 0-16,0 0 0,-22 21 31,22 21-31,-21 0 0,21 0 16,-21 22-16,21-22 0,0 0 15,0 0-15,0 22 0,0-22 0,0 0 16,0 0-16,0 0 0,0 0 0,21-21 15,0 22-15,1-1 0,-1-21 16,0 0-16,0 0 0,0 0 16,22 0-16,-22 0 0,21 0 15,-21-21-15,22 21 0,-1-22 0,-21 22 16,21-21-16,-20 0 0,20 0 0,-21 0 16,0 0-16,0-1 0,1 1 15,-1 0-15,-21 0 0,0 0 0,0 0 16,0-1-16,-21 22 31,21 22-31,-22-1 0,22 0 0,-21 0 16,21 0-16,0 0 0,0 1 15,0-1-15,0 0 0,0 0 0,21 0 16,1 0-16,-1-21 0,0 22 16,0-22-16,21 0 0,-20 0 15,20 0-15,-21 0 0,21 0 0,1 0 16,-22-22-16,21 22 0,-21-21 15,22 0-15,-22 0 0,21 0 0,-21 0 16,1-1-16,-1 1 0,0 0 16,0-21-16,-21 21 0,0-22 0,0 22 15,0-21-15,0 21 0,0-1 0,0 1 16,0 0-16,0 42 31,0 0-31,0 1 0,-21 20 0,21-21 16,-21 21-16,21 1 15,0-1-15,0 22 0,-21-22 0,-1 64 16,1-64-16,21 22 16,-21-22-16,21 21 0,0 1 0,-21-1 15,21 1-15,-21-1 0,21 1 0,0-1 16,0 1-16,0-1 0,0-20 16,0 20-16,-21-20 0,21 20 0,0-42 15,-22 22-15,22-22 0,0 0 16,0 0-16,0 0 0,0-42 15,0 0 1,22 21-16,-1-21 16,0-22-16,0 22 0,0-21 0,0 0 15,1-1-15</inkml:trace>
  <inkml:trace contextRef="#ctx0" brushRef="#br1" timeOffset="146049.1">12848 16044 0,'0'-42'16,"0"84"-16,0-105 0,-21 21 0,21 20 0,0 1 0,0 0 16,0 0-16,21 0 0,0 0 15,0-1-15,22 22 0,-1-21 16,-21 21-16,43 0 0,-22 0 0,0 0 16,1 0-16,-1 0 0,0 0 15,-20 21-15,20 1 0,-21-1 0,-21 21 16,0-21-16,0 22 0,0-22 0,-21 21 15,0-21-15,0 22 0,-22-22 16,22 0-16,-21 0 0,-1 0 0,1 0 16,0-21-16,-1 22 0,1-1 15,0-21-15,21 0 0,-22 0 0,22 0 16,0 0-16,42 0 31,0 0-15,0-21-16,1 21 0,20-22 0,0 1 15</inkml:trace>
  <inkml:trace contextRef="#ctx0" brushRef="#br1" timeOffset="146412.89">13398 16044 0,'22'0'15,"-1"0"-15,0 0 16,0 0-1,0 0-15,0-21 0,1 0 16,-1 21-16,0-21 0,0 0 0,0 0 16,22-1-16,-22 1 0,0 0 15,0 0-15,0 0 0,0 0 0,-21-1 16,0 1-16,-21 21 31,0 0-31,0 21 0,0-21 0,0 22 16,-1-1-16,1 21 0,0-21 0,0 22 15,0-22-15,21 0 0,0 21 16,0-21-16,0 22 0,0-22 0,0 21 16,0-21-16,0 1 0,0-1 15,0 0-15,21 0 0,0-21 16,0 21-16,0-21 0,1 0 16,-1 0-16,0 0 0,21 0 15,-21 0-15,1 0 0,20 0 0,-21-21 16,21 0-16</inkml:trace>
  <inkml:trace contextRef="#ctx0" brushRef="#br1" timeOffset="146804.66">14203 15917 0,'0'0'0,"-21"-105"32,21 83-17,0 1-15,21 21 16,0-21-16,0 21 15,0 0-15,0 0 0,1 0 0,-1 0 16,0 0-16,0 21 0,0 0 16,0 1-16,1-1 0,-1 0 0,0 0 15,0 0-15,0 22 0,-21-22 0,0 21 16,0 0-16,0-20 0,0-1 16,0 21-16,0-21 0,0 0 0,-21 1 15,0-1-15,0-21 0,0 0 16,-1 0-1,1 0-15,21-21 16,0-1-16,0 1 16,0 0-16,0 0 0,21 0 15,1-22-15,-1 22 0,0-21 0,-21 21 16,21-22-16,0 22 0,0-21 16,1 21-16,-1 0 0,0-1 0,0 1 15,0 0-15,0 21 0,1-21 0,-1 21 16,0 0-16,0-21 0,0 21 15,0 0-15</inkml:trace>
  <inkml:trace contextRef="#ctx0" brushRef="#br1" timeOffset="147100.18">15409 15558 0,'-21'-22'0,"42"44"0,-63-65 0,21 43 16,0 0-16,-1 0 0,1 0 16,0 0-16,0 0 0,0 0 0,0 21 15,-1 1-15,1-1 0,0 0 16,0 0-16,0 0 0,0 22 0,-1-1 16,1-21-16,0 21 0,21 1 15,0-1-15,0 0 0,-21 1 16,21-1-16,0-21 0,0 22 0,0-1 15,0-21-15,21 21 0,0-20 0,22 20 16,-1-42-16,0 0 16,1 0-16,20 0 0,-21 0 0,22 0 15,-1 0-15</inkml:trace>
  <inkml:trace contextRef="#ctx0" brushRef="#br1" timeOffset="147365.03">15875 15431 0,'0'0'0,"21"-22"0,0 1 0,-21 0 15,21 21-15,1 0 0,-1 0 16,0 0-16,0 0 0,0 21 16,22 0-16,-22 1 0,0-1 0,21 21 15,1 0-15,-22 1 0,21-1 0,-21 0 16,0-20-16,-21 20 0,0 0 15,0 1-15,0-1 0,-21 0 0,-21 1 16,0-1-16,-1-21 0,-20 21 0,20-20 16,-20 20-16,-22-21 0,22 0 15,-1 0-15,-20 1 0,20-22 16,1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22:00.8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1164 868 0,'-21'-21'16,"0"21"-1,0-21 1,-1 21-16,1 0 16,0 0-1,21-22 17,21 22-32,0 0 0,22 0 15,-22-21-15,21 21 16,1 0-16,-1 0 0,0-21 0,1 21 15,-1 0-15,0 0 0,1 0 16,-22 0-16,21 0 0,-21 0 0,0 0 16,1 0-16,-44 0 31,1 0-31,0 0 0,0 0 16,0 0-16,-22 21 0,22-21 15,0 0-15,-21 0 0,21 0 0</inkml:trace>
  <inkml:trace contextRef="#ctx0" brushRef="#br0" timeOffset="599.65">1101 783 0,'0'21'47,"0"1"-32,0-1-15,0 0 0,0 0 16,0 0-16,-22 0 0,22 1 0,0 20 16,0-21-16,-21 0 15,21 22-15,-21-22 0,21 0 0,0 0 16,0 0-16,0 0 0,0 1 16,0-1-16,0-42 46,0-1-30,21 1-16,0 21 16,1-21-16,-1 0 0,0 21 0,0-21 15,21 0-15,-20 21 0,20-22 16,-21 22-16,21 0 0,1 0 0,-1 0 16,-21 0-16,22 0 0,-22 0 15,21 0-15,-21 22 0,0-22 16,22 21-16,-43 0 0,21 0 15,0 0-15,-21 0 0,0 1 16,0-1-16,0 0 0,0 0 0,0 0 16,-21 0-16,0 1 0,0-1 15,-1 0-15,1 0 0,-21-21 0,21 21 16,-22 0-16,22-21 0,-21 0 16,21 22-16,-22-22 0,22 0 15,-21 0-15,21 0 0,-22 0 0,22 0 16,0 0-16,0 0 0,0 0 15,0 0-15,-1 0 16,22-22 31,22 22-47,-1-21 16,0 0-16</inkml:trace>
  <inkml:trace contextRef="#ctx0" brushRef="#br0" timeOffset="927.47">1947 1312 0,'0'0'0,"21"0"15,1 0 1,-1 0-16,0 0 15,-21-21-15,0 0 16,0 0-16,0 0 31,-21 21-15,0 0-16,-1 0 0,22 21 16,-21-21-16,21 21 15,-21-21-15,21 21 0,0 0 16,21-21 31</inkml:trace>
  <inkml:trace contextRef="#ctx0" brushRef="#br0" timeOffset="2036.36">3111 1376 0,'-21'21'16,"21"0"0,21-21 15,1-21-16,-22 0-15,21 21 0,0-21 16,0 0-16,0-1 0,0 1 0,1-21 16,-1 21-16,0-22 0,0 1 15,0 0-15,0-22 0,1 22 0,-22-22 16,21 22-16,-21-21 0,21 20 16,-21 1-16,0 0 0,0-1 0,0 1 15,0 0-15,0 20 16,0-20-16,0 21 0,0 0 0,0 0 15,-21 21 1,0 0-16,-1 21 16,22 0-16,0 0 0,0 0 15,0 22-15,0-1 0,0 0 0,-21 1 16,21-1-16,0 21 0,0 1 16,0-22-16,0 22 0,-21-1 0,21-20 15,0 20-15,0-21 0,0 1 16,0-1-16,0 0 0,0-20 0,0 20 15,0-21-15,21 0 0,0-21 16,22 21-16,-22-21 0,0 0 0,0 0 16,22 0-16,-22 0 15,21 0-15,-21-21 0,22 21 0,-22-21 16,21 0-16,-21 0 0,22 0 16,-22-22-16,0 22 0,21-21 0,-21-1 15,1 22-15,20-21 0,-21 0 16,0 20-16,-21-20 0,21 21 0,-21 0 15,22 0-15,-22-1 0,0 1 16,0 42 15,-22 1-31,1-1 0,0 0 0,21 0 16,-21 21-16,0-20 0,21-1 16,-21 21-16,21-21 0,-22 22 15,22-22-15,0 21 0,0-21 0,0 0 16,0 1-16,0-1 0,0 0 15,0 0-15,22 0 0,-1-21 0,0 21 16,0-21-16,0 0 0,0 0 16,22 0-16,-22 0 0,21 0 0,-21 0 15,22 0-15,-22-21 0,0 0 16,21 0-16,-20 0 0,-1 0 0,21-1 16,-21-20-16,-21 21 15,21-21-15,-21-1 0,0 1 0,0 0 16,0 20-16,0-20 0,0 21 15,0 0-15,-21 0 0,0-1 0,0 1 16,-21 21-16,20 0 0,1 0 16,-21 0-16,21 0 0,-22 0 0,1 21 15,21 1-15,-21-1 0,20 0 16,1 0-16,0 0 0,0 22 0,21-22 16,-21 0-16,21 0 0,0 0 15,0 22-15,0-22 0,0 0 0,21-21 16,21 21-16,-21 0 0,1-21 15,20 0-15,-21 0 0,21 0 16,1 0-16</inkml:trace>
  <inkml:trace contextRef="#ctx0" brushRef="#br0" timeOffset="2524.08">4889 974 0,'0'0'0,"0"-21"0,0-1 15,0 1-15,0 0 0,-21 21 16,21-21-16,-21 21 0,0 0 16,0 0-16,0 0 0,-1 21 15,1 0-15,0 0 16,0 1-16,0 20 0,0-21 0,-1 21 16,1-20-16,0 20 0,0 0 15,21-21-15,0 22 0,-21-22 0,21 21 16,0-21-16,0 1 0,0-1 0,21 0 15,0 0-15,0 0 0,0 0 16,1 1-16,-1-22 0,21 0 0,0 0 16,-20 0-16,20 0 0,0 0 15,1 0-15,-1 0 0,0-22 0,-21 22 16,22-21-16,-1 0 0,-21 0 16,0 0-16,1-22 0,-22 22 0,0-21 15,0 21-15,0-22 0,0 1 16,0 0-16,0-1 0,-22 1 15,1 0-15,0-1 0,0 22 0,-21 0 16,20 0-16,-20 0 0,0 21 16,-1 0-16,1 0 0,0 21 0,21-21 15,-22 21-15,1 0 0,21 0 16,0 22-16,21-22 0,0 0 0,0 0 16,0 22-16,0-22 0,21 0 15,0 0-15,21 0 0,-21-21 0,22 21 16,-1-21-16,0 0 0,1 0 15,-1 0-15</inkml:trace>
  <inkml:trace contextRef="#ctx0" brushRef="#br0" timeOffset="2907.86">5609 889 0,'0'0'16,"-21"-42"15,0 42-15,21 21-16,0 0 0,0 0 15,-21 0-15,21 22 0,0-22 0,0 21 16,0 1-16,0-1 0,0 0 16,0 22-16,-22-22 0,22 0 15,-21 22-15,0-1 0,21 1 0,-21-1 16,0 22-16,21-21 0,-21-1 0,21 22 15,-22-22-15,22 22 0,-21-22 16,21 1-16,-21-1 0,21 1 0,0-1 16,0-20-16,0 20 0,0-20 15,0-22-15,0 21 0,0-21 0,0 0 16,0 1-16,21-22 16,0 0-16,-21-22 0,22 1 15,-22 0-15,21 0 0,-21 0 0,0-22 16,21 22-16,0-21 0,-21 0 15,21-22-15,-21 22 0,0-1 16</inkml:trace>
  <inkml:trace contextRef="#ctx0" brushRef="#br0" timeOffset="3271.57">5334 1228 0,'0'0'0,"-21"-43"0,21 22 0,0-21 16,21-127 15,-21 147-31,21-20 0,0 21 0,22 0 0,-22 0 16,21-1-16,0 22 15,1-21-15,20 0 0,-20 21 0,-1 0 16,21 0-16,-20 0 0,-1 21 16,0 0-16,1 1 0,-22-1 0,0 0 15,0 21-15,-21 1 0,0-22 16,0 21-16,-21 0 0,0 1 0,0-22 15,-22 21-15,1-21 0,-21 22 16,20-22-16,1 0 0,0 0 0,-1 0 16,1-21-16,21 22 0,0-1 15,-1-21-15,1 0 0,0 0 16,42 0 15,0-21-31,1-1 0,-1 22 16,0-21-16,0 0 0,21 0 15,-20 0-15</inkml:trace>
  <inkml:trace contextRef="#ctx0" brushRef="#br0" timeOffset="3788.27">6731 826 0,'0'0'0,"21"-22"0,-21 1 16,0 0 0,0 0-1,-21 21-15,0 0 16,0 0-16,-1 0 0,1 0 0,-21 0 16,21 21-16,0-21 0,-22 21 15,22 0-15,0 1 0,-21-1 0,20 0 16,22 0-16,-21 0 0,21 0 15,0 1-15,0-1 0,0 0 16,0 0-16,21-21 16,1 0-16,-1 0 0,0 21 15,0-21-15,21 0 0,-20 0 0,20 0 16,-21 21-16,0-21 0,22 0 16,-22 22-16,0-22 0,0 21 0,-21 0 15,21 0-15,-21 0 16,0 0-16,0 1 15,-21-22-15,0 21 0,0 0 16,-22-21-16,22 21 0,-21-21 0,21 21 16,-22-21-16,1 0 0,21 0 0,-21 21 15,20-21-15,1 0 16,0 0-16,0 0 0,0 0 0,0 0 16,-1 0-1,1 0 16,0 0-15</inkml:trace>
  <inkml:trace contextRef="#ctx0" brushRef="#br0" timeOffset="4451.89">3217 1736 0,'0'0'0,"-21"0"0,0 0 16,0 0-16,0 21 0,-1-21 0,1 0 15,0 21-15,0-21 16,21 21 15,21-21-31,0 0 16,0 0-16,1 0 0,20 0 15,0 0-15,1 0 0,-1 0 0,21 0 16,1 0-16,-1 0 0,22 0 16,-21 0-16,41-21 0,-20 21 0,0 0 15,21 0-15,-1 0 0,22 0 16,0-21-16,0 21 0,22 0 16,-22 0-16,0 0 0,21-21 0,-21 21 15,0 0-15,-21 0 0,21 0 16,0 0-16,-22-21 0,1 21 0,-21-22 15,0 22-15,-1 0 0,1 0 16,0-21-16,-22 21 0,22 0 0,-22 0 16,1-21-16,-1 21 0,-20 0 0,20 0 15,-42-21-15,22 21 0,-22 0 16,0 0-16,0 0 0,-21-21 94,-21 21-94,21-21 15,0-1-15</inkml:trace>
  <inkml:trace contextRef="#ctx0" brushRef="#br0" timeOffset="4999.66">8086 1143 0,'0'0'0,"-22"0"0,-83-21 31,83 21-31,1 0 0,0 0 0,0 0 16,42 0 15,0 0-31,22 0 16,-1 0-16,0 0 0,22 0 0,-1 0 16,1 0-16,-1 0 0,22 0 15,-22 21-15,22-21 0,21 0 0,-21 0 16,-1 0-16,1 0 0,0 0 15,-22 0-15,22 0 0,-43 0 16,22 0-16,-22 0 0,0 0 0,-21 0 16,1 0-16,-1 0 0,0 0 15,-21-21 17,-21 0-32,0 21 0,-1-21 15,22-1-15,-21 22 0,0-21 0</inkml:trace>
  <inkml:trace contextRef="#ctx0" brushRef="#br0" timeOffset="5582.34">8975 783 0,'-22'0'0,"44"0"0,-44-21 0,22 42 47,0 0-31,0 1-16,22-1 15,-1-21-15,-21 21 0,21 0 16,0-21-16,21 21 0,-20-21 0,20 21 16,-21-21-16,21 22 15,1-22-15,-22 0 0,21 21 0,1-21 16,-22 0-16,21 0 0,-21 21 15,22-21-15,-22 0 0,0 0 0,0 0 16,0 0-16,0 0 0,-42 0 47,0 0-47,0 0 16,-21 21-16,20 0 0,1 0 0,-21 1 15,21-1-15,-22 0 16,22 0-16,-21 0 0,0 0 0,20 1 15,-20-1-15,21 0 0,-21 21 0,20-21 16,1 1-16,0-22 0,0 21 16,0 0-16,21 0 0,0 0 15,-21-21-15,21 21 0,-22-21 16,22 22-16,0-44 109,0 1-93</inkml:trace>
  <inkml:trace contextRef="#ctx0" brushRef="#br1" timeOffset="14027.82">10689 550 0,'21'0'31,"0"0"-15,-21-21-1,22 21-15,-1-21 0,0 0 16,0 0-16,0 0 16,0 21-16,-21-22 0,22 1 0,-1 0 15,0 0-15,-21 0 0,0 0 0,0-1 16,0 1-16,0 0 15,-42 21-15,20 0 0,1 0 16,-21 0-16,0 0 0,-1 21 16,1 0-16,0 1 0,-1-1 0,1 0 15,21 21-15,-22-21 0,1 1 16,21 20-16,0-21 0,0 0 16,-1 0-16,22 1 0,0-1 15,0 0-15,0 0 0,0 0 0,0 0 16,22 1-16,-1-1 0,0 0 15,21 0-15,-21 0 0,22 0 16,-22 1-16,21-22 0,1 21 0,-1 0 16,0 0-16,1 0 0,-1 0 15,-21 1-15,0-1 0,22 0 0,-43 0 16,0 0-16,0 0 0,0 22 16,-22-22-16,1 0 0,-21 0 0,21 0 15,-43 1-15,22-1 0,0-21 16,-1 21-16,1-21 0,-22 21 15,22-21-15,0 0 0,-1 0 0,1 0 16,21-21-16,-21 0 0,-1 0 16,22-1-16,0 1 0,0 0 0,0-21 15,-1 21-15,22-1 0,0-20 16,0 21-16,0 0 0,0 0 16,0-1-16,22 22 0,-1 0 15,0 0-15,21 0 0,-21 0 0,1 0 16,20 0-16,0 0 0,-21 0 0,22 0 15,-1 0-15</inkml:trace>
  <inkml:trace contextRef="#ctx0" brushRef="#br1" timeOffset="14591.5">11578 974 0,'0'0'0,"21"-64"32,-21 43-32,0 0 0,0 0 15,0 0-15,0-1 0,0 1 16,0 0-16,-21 0 0,0 0 0,21 0 16,-21-1-16,0 22 0,-1-21 15,1 21-15,0 0 0,0 0 0,-21 0 16,20 21-16,-20-21 0,0 22 15,21 20-15,-22-21 0,1 21 0,21 1 16,-22-22-16,1 21 0,21 1 0,0-1 16,0 0-16,-1 1 0,22-22 15,0 21-15,0-21 0,0 0 0,0 1 16,22-1-16,20-21 16,-21 0-16,0 0 0,22 0 0,-22 0 15,21 0-15,0-21 0,-20-1 16,20 22-16,0-21 0,-21-21 15,22 21-15,-22 0 0,0-1 0,0-20 16,0 21-16,1-21 0,-1 20 16,-21 1-16,0-21 0,0 21 0,21 21 15,-21-21-15,0 42 32,-21 0-32,21 0 0,0 0 15,-21 0-15,21 1 0,-22 20 0,22-21 16,0 21-16,-21-20 0,21-1 15,0 0-15,0 0 0,0 0 0,0 0 16,21 1-16,1-22 16,-1 0-16,0 0 0,0 0 15,21 0-15,-20 0 0,20-22 0,-21 1 16,21 21-16,1-21 0</inkml:trace>
  <inkml:trace contextRef="#ctx0" brushRef="#br1" timeOffset="15272.11">12023 762 0,'0'0'0,"0"-21"16,-22 21 0,22 21-1,-21-21-15,21 21 0,-21 0 16,21 1-16,0-1 0,0 21 0,-21-21 16,21 0-16,0 1 0,0 20 15,0-21-15,0 0 0,0 0 16,0 1-16,0-1 0,0 0 0,0 0 15,0 0-15,0-42 47,0 0-47,0 0 16,0 0-16,0-1 0,0 1 0,0-21 16,0 21-16,0-22 15,21 22-15,0-21 0,0 21 0,-21-22 16,22 22-16,20 0 0,-21 0 0,0 21 15,0-21-15,22 21 0,-22-21 16,21 21-16,1 0 0,-22 0 0,21 21 16,-21 0-16,0 0 0,22 0 15,-22 0-15,0 22 0,0-22 0,-21 0 16,0 21-16,0-20 0,0-1 16,0 21-16,0-21 0,0 0 0,0 1 15,0-1-15,0 0 0,-21-21 16,0 0-16,0 0 15,0 0 1,21-21 0,-22 21-16,22-21 0,0-1 0,0-20 15,0 21-15,22 0 0,-1-22 0,0 1 16,-21 21-16,21-21 0,21 20 16,-20 1-16,-1 0 0,0 0 0,0 0 15,21 0-15,1 21 0,-22 0 16,21 0-16,1 0 0,-22 0 0,21 21 15,-21 0-15,0 0 0,1 0 16,-1 0-16,0 22 0,-21-22 0,0 0 16,0 21-16,0-20 0,0-1 0,-21 0 15,0 0-15,21 0 16,-22 0-16,22 1 0,-21-22 0,21 21 16,-21-21-16,21-21 31,0-1-31,21 1 15,0 0-15</inkml:trace>
  <inkml:trace contextRef="#ctx0" brushRef="#br1" timeOffset="15631.9">13144 868 0,'0'0'0,"22"0"15,-1 0-15,0 0 0,0 0 16,0 0-16,0 0 0,1-21 16,-1 0-16,0 21 0,0-22 0,21 1 15,-20 21-15,-1-21 0,0 0 16,0 0-16,-21 0 0,0-1 16,0 1-16,-21 0 15,-21 21-15,20 0 0,1 0 16,-21 0-16,0 21 0,20 0 0,-20 1 15,0-1-15,21 21 0,-22-21 16,22 22-16,0-22 0,21 21 16,0-21-16,0 22 0,0-22 0,0 0 15,0 0-15,21 21 0,0-42 16,0 22-16,1-1 0,20-21 0,-21 0 16,21 0-16,1 0 0,-22 0 15,21 0-15,-21 0 0,22-21 0,-22-1 16,21 1-16</inkml:trace>
  <inkml:trace contextRef="#ctx0" brushRef="#br1" timeOffset="16351.74">14541 212 0,'0'0'0,"0"-21"0,0-1 0,0 1 0,0 0 16,-21 21 0,0 0-16,0 0 0,0 21 0,0-21 15,-1 21-15,1 22 0,0-22 16,-21 21-16,21 1 0,-1 20 0,1-21 15,-21 22-15,21-22 0,0 22 16,-1-22-16,1 22 0,21-22 16,0 21-16,0-20 0,0 20 0,0-20 15,0-1-15,0-21 0,21 21 16,22-20-16,-22-1 0,21 0 0,1 0 16,-1-21-16,21 0 0,-20 0 15,-1 0-15,22 0 0,-22-21 0,21 0 16,-20 0-16,20-22 0,1 22 0,-22-21 15,22-1-15,-22 1 0,0 0 16,-21-1-16,1 1 0,-1-21 16,-21 20-16,0-20 0,0-1 0,0 1 15,-21 20-15,-22-20 0,1-1 0,0 1 16,-1 21-16,1-1 0,-22 1 16,22 21-16,0 0 0,-22-1 15,22 22-15,-22 0 0,22 0 0,-21 22 16,20 20-16,-20-21 0,20 21 15,1 1-15,21-1 0,0 0 0,0 1 16,21 20-16,0-20 0,0-1 16,0 0-16,21 1 0,0-1 0,21-21 15,-21 21-15,22 1 0,-1-22 16,22 0-16,-22 21 0,0-42 0,22 22 16,-22-1-16</inkml:trace>
  <inkml:trace contextRef="#ctx0" brushRef="#br1" timeOffset="16692.22">15388 614 0,'0'0'0,"-21"0"32,0 21-32,21 0 15,-21 0-15,21 22 0,0-22 0,0 21 16,-22 1-16,22-1 0,-21 21 15,21-20-15,-21 20 0,21-20 0,0 20 16,-21 1-16,0-1 16,21 1-16,0-1 0,0-21 0,-21 22 15,21-1-15,0 1 0,-22-22 0,22 22 16,0-22-16,-21 0 0,21 1 16,0-1-16,0-21 0,0 22 0,0-22 15,0 0-15,0 0 0,0-42 31,21-21-15,-21 20-16,22 1 0,-1-21 0,-21 0 16,21-1-16,-21-20 0,21 20 15</inkml:trace>
  <inkml:trace contextRef="#ctx0" brushRef="#br1" timeOffset="16996.04">15346 889 0,'0'0'0,"0"-42"0,-21 21 0,-1-22 0,1 22 15,21 0-15,0 0 0,0 0 16,0-1-16,0 1 0,0 0 0,0 0 16,0 0-16,21 21 0,22-21 15,-22-1-15,21 22 0,1 0 0,-22 0 16,21 0-16,0 0 0,1 0 0,-1 22 16,-21-1-16,22 0 0,-22 0 15,-21 21-15,0-20 0,0 20 16,0 0-16,0-21 0,0 22 15,-21-1-15,-1-21 0,-20 22 0,0-22 16,-1 0-16,22 0 0,-21 0 16,0 0-16,20-21 0,-20 0 0,21 22 15,0-22-15,0 0 0,-1 0 16,44-22 0,-1 1-16,0 21 0,0-21 15,0 0-15,22 0 0</inkml:trace>
  <inkml:trace contextRef="#ctx0" brushRef="#br1" timeOffset="17331.84">15769 868 0,'21'-21'0,"43"-22"15,-43 22 1,0 21-16,0-21 0,0 0 0,1 0 15,-1 0-15,0-1 0,0 1 0,0 21 16,0-21-16,-21 0 0,-21 21 31,0 0-31,0 0 16,0 21-16,0-21 0,-22 21 16,22 0-16,0 1 0,0 20 0,21-21 15,0 0-15,-21 0 0,21 22 16,0-22-16,0 0 0,0 0 0,0 0 15,0 1-15,21-1 16,0-21-16,0 0 0,21 0 16,-20 0-16,-1 0 0,0 0 15,0 0-15,21 0 0,-20-21 0,-1-1 16</inkml:trace>
  <inkml:trace contextRef="#ctx0" brushRef="#br1" timeOffset="17717.63">16256 720 0,'0'-21'16,"0"42"-16,0-64 0,0 22 16,0 0-1,21 0-15,0 21 16,0 0-16,1 0 0,-1 0 16,0 0-16,0 0 0,0 0 0,0 21 15,1 0-15,-1 0 0,0 1 0,0-1 16,-21 21-16,0-21 0,0 0 15,0 22-15,0-22 0,0 21 0,0-21 16,-21 1-16,0 20 0,0-21 16,-1 0-16,1-21 15,0 0-15,0 0 16,21-21 0,0 0-16,0 0 0,0 0 15,21-1-15,-21-20 0,21 21 16,0-21-16,1 20 0,-22-20 0,21 0 15,0 21-15,0-1 0,0 1 16,0-21-16,22 21 0,-22 0 16,0 21-16,0 0 0,0 0 15,-21-22-15,22 22 0,-1 0 16,0 0-16,0 0 0</inkml:trace>
  <inkml:trace contextRef="#ctx0" brushRef="#br1" timeOffset="18287.33">17505 741 0,'0'0'0,"0"-21"15,21 0-15,-21-1 0,0 1 16,0 0-16,0 0 0,0 0 0,0 0 15,0-1-15,-21 1 0,0 0 16,-1 0-16,1 0 0,0 21 0,0 0 16,-21 0-16,-1 0 0,22 0 0,-21 0 15,-1 0-15,1 21 0,0 0 16,21 21-16,-22-20 0,1 20 0,21-21 16,-22 21-16,22-20 0,0 20 15,0 0-15,21 1 0,-21-22 0,21 21 16,0-21-16,0 0 0,0 22 15,21-43-15,21 21 0,-21 0 16,1-21-16,20 0 0,-21 0 16,21 0-16,1 0 0,-22 0 0,21-21 15,1 0-15,-1 0 0,-21-1 16,0 1-16,22 0 0,-22-21 0,0 21 16,0-22-16,0 1 0,0 0 15,-21 20-15,0-20 0,0 21 0,0 0 16,0 0-16,0-1 0,-21 22 31,21 22-31,-21-1 0,21 0 16,-21 0-16,21 21 0,0-20 15,0 20-15,0-21 0,0 21 16,0-20-16,0-1 0,21 21 16,0-21-16,-21 0 0,21 1 0,1-1 15,-1-21-15,0 21 0,0-21 16,0 0-16,0 0 0,1 0 0,20 0 15,-21-21-15,0 0 0,22 21 16,-22-22-16</inkml:trace>
  <inkml:trace contextRef="#ctx0" brushRef="#br1" timeOffset="18789.05">17992 106 0,'0'0'0,"0"-21"16,0-22-16,-22 22 0,22 0 0,-21 21 15,0 0 1,0 21-16,21 22 0,-21-22 16,21 21-16,0 0 0,0 1 15,-21 20-15,21-20 0,-22 20 0,22-21 16,0 22-16,0-22 0,0 1 0,0-1 16,0 0-16,0 1 0,0-1 15,0 0-15,0-21 0,0 22 0,0-22 16,0 0-16,22 0 15,-1-21-15,0 0 0,0 0 16,0 0-16,0 0 16,22-21-16,-22 21 0,0-21 0,0 0 15,0 0-15,1-1 0,-1 1 16,0 0-16,0 0 0,0 0 0,-21 0 16,0-1-16,0 1 0,0 0 0,0 0 15,0 0-15,-21 21 31,21 21-15,-21 0-16,0 0 0,21 0 0,0 1 16,0-1-16,-21 0 0,21 21 15,-22-21-15,22 1 0,0-1 16,0 21-16,0-21 0,0 0 0,0 1 16,22-1-16,-1-21 15,-21 21-15,42-21 0,-21 0 0,0 0 16,22 0-16,-22 0 0,21 0 15,1 0-15,-22-21 0,21 21 0,-21-21 16,0-1-16</inkml:trace>
  <inkml:trace contextRef="#ctx0" brushRef="#br1" timeOffset="19575.59">18711 593 0,'-21'0'31,"0"21"-31,21 0 15,-21 0-15,0 0 0,-1 1 16,22-1-16,-21 0 0,0 0 0,21 21 16,0-20-16,0-1 0,0 0 15,0 21-15,0-21 0,0 1 0,0-1 16,0 0-16,21-21 0,0 0 16,1 0-16,-1 0 0,0 0 15,0 0-15,0 0 0,22-21 0,-22 21 16,0-21-16,0-1 0,-21 1 15,0-21-15,21 21 0,-21 0 0,0-22 16,0 22-16,0 0 16,0-21-16,-21 20 0,0 1 0,0 21 15,0-21-15,-1 21 0,1-21 0,0 21 16,0 0 0,42 0-1,21 0 1,-20 0-16,-1 0 0,0 0 15,21 0-15,-21-21 0,1 21 16,-1 0-16,21 0 0,-21 0 0,0 0 16,1 0-16,-1 0 0,0 0 15,-21 21-15,21-21 16,-21 21-16,21 0 0,-21 0 0,0 22 16,0-22-16,21 0 0,-21 21 15,0-20-15,0-1 0,0 0 0,0 21 16,0-21-16,0 1 0,0-1 15,0 0-15,0 0 0,0 0 16,-21-42 15,21 0-15,0 0-16,0 0 0,0-1 16,0-20-16,0 21 0,21-21 15,1-1-15,-22 22 0,21-21 0,0 21 16,21-22-16,-21 22 0,22-21 15,-22 21-15,21-1 0,1 22 16,-1-21-16,-21 21 0,21 0 0,1 0 16,-22 0-16,21 0 0,-21 21 0,1 1 15,-1-1-15,-21 0 0,0 0 16,0 0-16,0 0 0,0 22 0,0-22 16,0 21-16,0-21 0,0 1 15,-21-1-15,-1 21 0,22-21 0,0 0 16,-21 1-16,0-22 0,21 21 15,0 0 1,21-42 0,0 21-1,1-21-15,-1-1 0,0 1 0</inkml:trace>
  <inkml:trace contextRef="#ctx0" brushRef="#br1" timeOffset="19994.99">20193 529 0,'0'0'16,"0"-21"-16,0 0 0,0 0 16,-21 21-1,0 0 1,-1 0-16,1 0 0,0 0 0,0 0 16,0 21-16,-22 0 0,22 0 0,0 0 15,21 1-15,-21-1 0,21 0 16,0 0-16,0 0 0,0 0 15,0 1-15,0-1 0,21-21 16,-21 21-16,21-21 0,0 0 0,1 21 16,-1-21-16,21 0 0,-21 0 15,0 21-15,1-21 0,-1 0 0,0 21 16,21-21-16,-21 22 0,1-1 16,-22 0-16,21-21 0,-21 21 15,0 0-15,0 0 0,-21 1 16,-1-1-16,1 0 15,0-21-15,0 21 0,-21-21 0,20 21 16,1-21-16,-21 0 0,21 0 16,-22 0-16,22 0 0,0 0 0,0 0 15,0 0-15,0 0 16,-1-21-16,1 0 16,21 0-16,0 0 15,-21-1-15</inkml:trace>
  <inkml:trace contextRef="#ctx0" brushRef="#br1" timeOffset="20327.98">18986 212 0,'0'0'0,"-21"0"110,0 0-95,0 0-15,0 0 0</inkml:trace>
  <inkml:trace contextRef="#ctx0" brushRef="#br1" timeOffset="20615.9">17653 360 0,'-21'21'0,"42"-42"0,-21 42 31,21-21-15,0 0-16,0 0 0,1 0 0,20 0 15,-21 0-15,0 0 0,22 0 16,-22 0-16,21 0 0,-21 0 16,0 0-16,1 0 0,-1 0 15,-42 0 17,-1 0-32,1 0 15,0-21-15</inkml:trace>
  <inkml:trace contextRef="#ctx0" brushRef="#br1" timeOffset="27744.08">1312 3874 0,'0'0'0,"0"-22"16,0 1 0,0 0-16,0 0 0,0 0 15,0 0 1,0 42 31,0 0-47,0 0 15,0 0-15,-21 0 0,21 22 0,0-1 16,0 0-16,0 1 0,0-1 16,0 22-16,0-22 0,-21 21 15,21-20-15,0-1 0,0 0 0,0 1 16,0-1-16,-21 0 0,21-20 15,0 20-15,0-21 0,0 0 0,0 0 16,0 1-16,0-44 47,0 1-31,0 0-16,0 0 15,0 0-15</inkml:trace>
  <inkml:trace contextRef="#ctx0" brushRef="#br1" timeOffset="28153.2">1672 4212 0,'0'21'16,"0"1"-16,0-1 15,21-21 32,0 0-47,1 0 16,-22-21-16,21-1 15,-21 1 1,0 0-16,0 0 16,-21 21-1,-1 0-15,1 0 16,0 0 0,21 21-16,0 0 15,21-21 1,0 0-1</inkml:trace>
  <inkml:trace contextRef="#ctx0" brushRef="#br1" timeOffset="30091.94">2476 4170 0,'-21'0'0,"0"0"0,0 0 31,21 21-31,0 0 16,-21 0-1,21 1-15,21-22 31,0 0-31,0 0 0,0 0 0,1 0 16,-1 0-16,21-22 0,-21 1 16,22 21-16,-22-21 0,21 0 15,0-21-15,-20 20 0,20 1 16,-21-21-16,21 21 0,-20-22 0,-1 22 16,0 0-16,-21-21 0,0 21 15,0-22-15,0 22 0,0-21 0,0 21 16,0-22-16,0 22 0,0-21 0,0 21 15,0-1-15,0 1 0,-21 0 16,21 0-16,-21 21 16,-1 21-1,22 0-15,-21 0 16,21 1-16,0-1 0,-21 0 16,21 21-16,0-21 0,0 22 0,0-22 15,0 21-15,0 1 0,-21 20 16,21-21-16,-21 22 0,21-1 0,0-20 15,-21 20-15,21 1 0,-22-1 16,22 1-16,-21-22 0,21 22 0,0-1 16,0 1-16,0-1 0,0 1 15,0-1-15,0 1 0,0-1 0,0 1 16,0-1-16,0-21 0,0 22 16,0-1-16,0 1 0,0-22 15,21 22-15,-21-22 0,22 0 0,-1 22 16,0-22-16,-21-21 0,21 22 15,0-22-15,0 21 0,-21-21 0,22-21 16,-1 0-16,0 0 0,0 0 16,0 0-16,0 0 0,1-21 0,20 0 15,-21 0-15,0-21 0,22 20 0,-22-20 16,21 0-16,-21-1 0,0 1 16,1 0-16,-1-22 0,0 22 0,-21-22 15,0 1-15,0-1 0,0 1 16,0-1-16,-21 1 0,-22-1 0,22 1 15,-21-1-15,21 22 16,-22-21-16,1 20 0,0 22 0,-1-21 16,1 21-16,-21-1 0,20 1 0,1 0 15,0 0-15,-1 21 0,1 0 16,21 0-16,0 0 0,-1 0 0,1 0 16,21-21-16,-21 21 0,42 0 31,0-21-31,1 21 0,20-22 15,-21 22-15,21-21 0,1 21 0,-22-21 16,21 0-16,1 0 0,-1 0 16,-21-1-16,21 1 0,1 0 0,-22 0 15,0 0-15,21-22 16,-20 22-16,-1 0 0,0 0 0,0-21 16,0 20-16,0 1 15,-21 0-15,0 0 0,0 0 16,-21 21-1,21 21 1,-21 0-16,21 0 0,-21 0 16,21 1-16,0 20 0,0-21 0,0 21 15,0 1-15,0-22 0,0 21 16,0-21-16,0 22 0,0-22 0,0 0 16,0 0-16,21 0 0,0-21 15,0 0-15,1 0 0,-1 0 16,0 0-16,0 0 0,106-42 31,-85 21-31,-20 0 0,-1 21 0,-21-43 16,0 22-16,21 0 0,-21-21 15,0 21-15,0-22 0,0 22 0,-21-21 16,0 21-16,-1-22 0,1 22 16,-21 0-16,0-21 0,20 42 15,1 0-15,0 0 0,0 0 16,0 0-16,0 0 0,-1 21 15,22 0-15,-21-21 0,21 21 16,0 0-16,0 0 16,0 1-16,21-22 15,22 0-15,-22 0 0,0 0 16,21 0-16,-20 0 0</inkml:trace>
  <inkml:trace contextRef="#ctx0" brushRef="#br1" timeOffset="30515.7">3725 3895 0,'0'0'0,"0"-21"15,0-1 1,21 22 0,1-21-16,-1 21 15,0 0-15,0 0 16,0 0-16,0 0 0,1 0 15,-1 0-15,0 21 0,0 1 0,0-1 16,0 0-16,1 0 0,-1 0 16,-21 22-16,0-1 0,0-21 0,0 21 15,0 1-15,0-22 0,-21 21 16,-1-21-16,1 1 0,0-1 0,0 0 16,21 0-16,-21 0 0,0-21 15,-1 0 1,22-21-16,0 0 15,0 0-15,0 0 0,0-1 16,0-20-16,22 21 0,-1 0 0,-21-22 16,21 22-16,-21-21 0,0 21 0,21 0 15,0-22-15,-21 22 0,21 0 16,-21 0-16,22 21 0,-1 0 16,0 0-1,0 0-15,0 0 16,0 0-16</inkml:trace>
  <inkml:trace contextRef="#ctx0" brushRef="#br1" timeOffset="31011.35">4508 4106 0,'0'0'0,"22"0"16,-1 0-16,0 0 0,0 0 16,0-21-16,0 21 15,1-21-15,-1 0 0,0 0 0,0 0 16,0-1-16,0 1 0,1-21 15,-1 21-15,0 0 0,0-22 0,0 22 16,-21-21-16,0-1 0,0 1 16,0 21-16,0-21 0,0 20 0,0-20 15,0 21-15,0 0 0,0 0 16,0-1-16,-21 22 16,0 0-16,0 0 15,21 22-15,0-1 0,-21 0 0,-1 21 16,22-21-16,-21 22 0,21-22 15,0 21-15,0 1 0,0-1 16,0 0-16,-21-21 0,21 22 0,0-1 16,0 0-16,0-20 0,0 20 15,0-21-15,21 0 0,0 0 0,-21 1 16,22-1-16,-1 0 0,0-21 0,0 0 16,0 0-16,0 0 0,1 0 15,-1 0-15,21-21 0,-21 21 0,0-21 16,1-1-16,20 1 0</inkml:trace>
  <inkml:trace contextRef="#ctx0" brushRef="#br1" timeOffset="31435.88">5397 3747 0,'0'-22'16,"-21"22"-1,0 0-15,0 0 16,21 22-16,-21-22 0,0 21 0,21 0 15,-22 0-15,1 0 0,0 0 16,21 1-16,0 20 0,0-21 16,0 21-16,0-20 0,0-1 0,0 0 15,0 0-15,0 0 0,0 0 0,0 1 16,21-22-16,0 0 0,1 21 16,-1-21-16,0 0 0,0 0 15,0 0-15,0 0 0,1-21 0,-1 21 16,0-22-16,0 1 0,0 0 15,-21 0-15,0 0 0,21 0 0,-21-1 16,0-20-16,0 21 0,0-21 0,0 20 16,0 1-16,0 0 0,-21-21 15,0 21-15,0-1 0,0 22 0,0-21 16,-1 21-16,1 0 0,0 0 16,0 0-16,0 0 0,0 0 0,-1 21 15,1-21-15,21 22 0,-21-1 0,0 0 16,21 0-1,0 0-15,0 0 0,21 1 16,0-22-16,0 0 16,1 0-16,-1 0 0</inkml:trace>
  <inkml:trace contextRef="#ctx0" brushRef="#br1" timeOffset="31883.62">5948 3747 0,'0'0'0,"-64"0"31,43 0-31,0 0 0,0 0 0,0 0 16,-1 0-16,1 0 16,0 21-16,21 0 0,0 0 0,-21 0 15,0 0-15,21 1 0,0-1 16,0 0-16,0 0 0,0 0 0,0 0 15,0 1-15,0-1 0,0 0 0,21 0 16,0 0-16,0-21 0,0 21 16,1-21-16,-1 0 0,21 0 15,-21 0-15,0 0 0,22 0 0,-22-21 16,0 21-16,0-21 0,22 0 16,-22 0-16,0 0 0,0-1 0,-21 1 15,0 0-15,21 0 0,-21 0 16,0 0-16,0-22 0,0 22 0,-21 0 15,21 0-15,-21 0 0,0-1 0,0 1 16,-1 21-16,1 0 0,0 0 16,0 0-16,0 0 0,0 0 0,-1 0 15,1 0-15,0 21 16,21 1-16,0-1 0,0 0 16,21 0-16,0-21 0,1 21 15,-1-21-15,0 0 0,0 0 16,0 0-16</inkml:trace>
  <inkml:trace contextRef="#ctx0" brushRef="#br1" timeOffset="32275.4">6456 3598 0,'0'0'16,"0"22"15,0-1-31,0 0 16,0 0-16,0 0 0,0 0 15,0 22-15,0-22 0,0 21 16,0 1-16,0-1 0,0 0 0,0 1 16,0 20-16,0 1 0,0-22 0,0 21 15,0 1-15,0-1 0,0-20 16,21 20-16,-21 22 0,-21 0 0,0-22 15,21-21-15,21 22 0,-21-1 0,21-20 16,0 20-16,-21-20 0,21 20 0,-21-21 16,21 1-16,-21-22 0,0 21 15,0-21-15,0 1 0,0-1 16,22-21 0,-1-21-1,-21-1-15,0 1 16,0 0-16,0-21 0,0 21 0,0-1 15,0 1-15,0-42 0</inkml:trace>
  <inkml:trace contextRef="#ctx0" brushRef="#br1" timeOffset="32669.17">6519 3789 0,'0'-21'0,"0"42"0,-21-63 15,0 20-15,21 1 0,0 0 16,0 0-16,0 0 16,21 21-16,0 0 0,0-21 15,1 21-15,20 0 0,-21 0 16,21 0-16,1 0 0,-22 0 0,21 0 16,1 0-16,-1 0 0,-21 0 15,21 21-15,-20 0 0,-1 0 0,0 0 16,-21 0-16,0 22 0,0-22 15,0 0-15,0 21 0,-21-20 16,0 20-16,-22-21 0,1 0 0,0 0 16,-1 1-16,1-1 0,0 0 0,-1 0 15,1 0-15,0-21 0,20 0 16,1 21-16,-21-21 0,21 0 0,0 0 16,21 22-16,-22-22 15,22-43 16,0 22-15,22 0-16,-1 0 0</inkml:trace>
  <inkml:trace contextRef="#ctx0" brushRef="#br2" timeOffset="40332.07">9483 3662 0,'0'0'16,"-22"21"-16,1-21 0,0 0 15,21 21-15,-21-21 16,42 0 31,0 0-47,0-21 0,1 0 15,20 0-15,-21 21 0,0-21 16,22-1-16,-22 1 0,0-21 0,0 21 16,21 0-16,-42-1 0,22-20 15,-1 21-15,-21-21 0,0-1 0,0 22 16,0-21-16,0 21 0,0-22 16,0 22-16,0-21 0,-21 21 0,-1-1 15,22 1-15,-21 0 0,0 21 16,0 0-1,21 21-15,0 0 16,-21 1-16,0 20 0,21 0 16,-22 1-16,22 20 0,0 1 0,-21-22 15,0 21-15,21 1 0,-21-1 16,0 1-16,21-1 0,0 22 0,-21-21 16,21 20-16,-22-20 0,22 20 0,0 1 15,0-21-15,-21 20 0,21-20 16,-21 20-16,0-20 0,21-1 0,-21 22 15,21-21-15,0-1 0,0 1 0,-21-1 16,21 1-16,0-22 0,0 21 16,0-20-16,0-22 0,0 21 0,0-21 15,21-21-15,-21 22 0,21-22 16,0 0-16,0 0 0,0-22 16,1 1-16,-1 0 0,21 0 0,-21 0 15,22-22-15,-22 1 0,0 0 0,21-1 16,-21-20-16,1 21 0,-1-22 15,0 1-15,0-1 0,0 22 0,-21-43 16,0 22-16,0-1 0,0 1 0,0-1 16,-21 1-16,-21-1 0,21 1 15,-22 20-15,1 1 0,21 21 0,-22-22 16,1 22-16,0 0 0,21 21 16,-22 0-16,22-21 0,-21 21 15,21 0-15,-1 0 0,1 0 0,0 0 16,21-21-1,21 21-15,0-21 16,1-1-16,20 22 0,-21-21 0,21 0 16,1 21-16,-1-21 0,22 0 15,-22 0-15,0-1 0,22 1 0,-22 0 16,22 0-16,-22 0 0,-21 0 16,21-1-16,-20 1 0,-1 0 0,0 21 15,-21-21-15,21 0 0,-42 21 31,0 0-31,0 0 16,-1 21-16,22 0 0,-21-21 16,0 42-16,0-20 0,21-1 0,-21 0 15,21 0-15,-21 21 0,-1-20 16,22-1-16,0 21 0,0-21 0,0 0 16,0 1-16,0-1 0,22-21 15,-1 0-15,0 0 0,0 0 16,21 0-16,-20 0 0,20 0 0,-21 0 15,21 0-15,-20-21 0,20-1 0,-21 22 16,21-21-16,-20 0 16,-1 0-16,0 21 0,0-21 0,-21 0 15,0-1-15,0-20 0,0 21 16,0 0-16,-42 0 0,21-1 0,-1 1 16,1 0-16,-21 0 0,21 21 0,0 0 15,-22 0-15,22 0 0,0 0 16,0 0-16,0 0 0,-1 21 0,1-21 15,21 21-15,0 0 0,0 1 16,0-1-16,0 0 16,21-21-16,1 0 0,-1 21 0,0-21 15,21 0-15,-21 0 0,1 0 16</inkml:trace>
  <inkml:trace contextRef="#ctx0" brushRef="#br2" timeOffset="40707.86">10499 3535 0,'0'0'0,"0"-42"16,0 20-16,0 1 15,21 0-15,0 21 16,0 0 0,0 0-16,0 0 0,1 21 15,-1 0-15,0 1 16,0-1-16,0 0 0,0 0 0,1 0 0,-22 22 15,0-22-15,0 0 0,0 21 16,0-21-16,0 1 0,0-1 16,0 0-16,0 0 0,-22 0 15,1-21-15,0 0 16,0 0 0,0 0-16,21-21 0,0 0 15,0 0-15,0 0 16,0-1-16,0 1 0,0-21 15,0 21-15,21 0 0,0-1 16,-21 1-16,21-21 0,0 21 0,-21 0 16,22-1-16,-1 1 0,0 0 15,0 0-15,0 0 0,-21 0 16,21-1-16</inkml:trace>
  <inkml:trace contextRef="#ctx0" brushRef="#br2" timeOffset="41104.62">11726 2582 0,'0'0'0,"0"-21"15,-63-42 1,42 63-16,-1-21 15,1 21-15,0 0 0,0 21 16,0 21-16,0-21 0,-1 22 16,-20-1-16,21 0 0,0 22 0,0-22 15,-1 22-15,1-1 0,-21 1 16,21-1-16,0 22 0,-1-1 0,1 1 16,0-21-16,21 20 0,-21 1 0,21-22 15,-21 1-15,21-1 0,0 1 16,0-1-16,0-20 0,0-1 15,21 0-15,0-20 0,0 20 0,22-21 16,-22 0-16,21-21 0,0 0 16,1 0-16,-1 0 0,-21 0 0,22 0 15,-1 0-15,0-21 0,1 0 16,-1 0-16,-21 0 0,21-1 0,-20 1 16,-1 0-16,21 0 0</inkml:trace>
  <inkml:trace contextRef="#ctx0" brushRef="#br2" timeOffset="41343.69">11896 3366 0,'0'0'0,"0"-22"0,0 1 16,-22 21 0,1 21-1,21 1-15,-21-1 0,21 0 16,0 0-16,-21 21 0,21-20 0,0-1 15,0 21-15,-21-21 0,21 0 0,-21 1 16,21-1-16,0 0 0,0 0 16,0-42 31</inkml:trace>
  <inkml:trace contextRef="#ctx0" brushRef="#br2" timeOffset="41676.78">11832 3112 0,'-21'0'0,"42"0"0,-63 0 16,21 21-16,21 0 0,-22 0 16,22 0-1,22-21 1,-1 0-1,0 0-15,0 0 0,0 0 0,-21-21 16,21 0-16,1 0 16,-22 0-16,0-1 15,0 1-15,-22 0 0,1 21 16,0-21-16,0 21 16,0 0-16,0 0 0,-1 0 15,1 21-15,21 0 0,0 0 16,0 1-16,0-1 0,0 0 15,0 0-15,0 0 0,0 0 16,0 1-16,21-1 0,1 0 0,-1-21 16</inkml:trace>
  <inkml:trace contextRef="#ctx0" brushRef="#br2" timeOffset="42171.77">12255 3281 0,'-21'0'0,"21"21"16,0 0-16,-21 0 15,21 1-15,-21-1 0,21 0 0,0 0 16,0 0-16,-21 22 0,21-22 16,0 0-16,0 0 0,0 0 15,0 0-15,0 1 0,-21-22 0,21 21 16,-22-21 15,1 0-15,21-21-16,-21 21 15,21-22-15,0 1 0,0 0 0,0-21 16,0 21-16,0-1 0,0-20 16,0 21-16,21-21 0,0 20 0,1 1 15,-1-21-15,0 21 0,21 0 16,-21-1-16,1 1 0,20 21 0,-21-21 15,21 21-15,-20 0 0,-1 0 16,0 0-16,0 21 0,0-21 0,0 43 16,1-22-16,-22 0 0,0 21 15,0 1-15,0-22 0,0 21 16,0 0-16,0-20 0,0 20 0,-22-21 16,1 0-16,21 0 0,0 1 0,-21-1 15,0 0-15,21-42 31,21 0-15,-21-1-16</inkml:trace>
  <inkml:trace contextRef="#ctx0" brushRef="#br2" timeOffset="42387.65">12806 3175 0,'0'85'16,"-21"-64"-16,-1 21 16,22-21-16,-21 22 0,21-22 0,0 0 15,0 0-15,0 22 0,-21-22 16,21 0-16,0 0 0,0 0 16,21-42 15</inkml:trace>
  <inkml:trace contextRef="#ctx0" brushRef="#br2" timeOffset="42720.46">12742 2942 0,'-21'21'16,"42"-42"-16,-63 64 0,21-22 0,0-21 15,21 21-15,0 0 0,0 0 16,21-21 15,0 0-31,0 0 0,0-21 16,0 21-16,1-21 0,-1 21 16,-21-21-16,0 0 0,0-1 0,0 1 15,0 0-15,0 0 0,-21 0 16,-1 21-1,1 0-15,0 0 0,0 0 16,0 21-16,0 0 0,21 0 16,-22-21-16,22 21 0,0 1 15,0-1-15,0 0 16,22-21 0</inkml:trace>
  <inkml:trace contextRef="#ctx0" brushRef="#br2" timeOffset="43040.28">13356 2752 0,'-21'0'31,"21"21"-31,0 0 0,-21 0 15,0 0-15,-1 43 0,1-22 16,21-21-16,-21 22 0,0-1 16,21 22-16,-21-22 0,0 0 0,21 1 15,0-1-15,-22 21 0,22-41 16,-21 20-16,21 0 0,0-21 0,0 1 16,0-1-16,0 0 0,0 0 0,21-21 15,1 21-15,-1-21 16,0 0-16,0 0 0,0 0 15,-21-21-15,21 21 16,1-21-16,-22 0 0</inkml:trace>
  <inkml:trace contextRef="#ctx0" brushRef="#br2" timeOffset="43223.17">13060 3217 0,'-21'0'0,"42"0"0,-42-21 0,42 21 31,0 0-31,0-21 16,0 21-16,0 0 0,1 0 0,-1 0 15,21 0-15,-21 0 16,0 0-16,1 0 0,-1-21 0,0 21 16,0 0-16</inkml:trace>
  <inkml:trace contextRef="#ctx0" brushRef="#br2" timeOffset="43771.89">13801 3175 0,'0'-21'0,"0"42"0,0-63 15,0 21-15,0-1 16,0 1-16,-22 21 0,22-21 16,-21 0-16,0 21 0,0 0 0,0 0 15,0 0-15,-1 0 16,1 21-16,0-21 0,0 21 0,0 0 16,21 1-16,0 20 0,-21-21 0,21 21 15,-22 1-15,22-22 0,0 21 16,0 1-16,0-22 0,0 0 0,0 0 15,0 0-15,0 0 0,22 1 16,-1-1-16,0-21 0,0 0 16,0 0-16,0 0 0,1 0 15,-1 0-15,0-21 0,0-1 16,0 1-16,0 0 0,1 0 0,-22 0 16,21 0-16,-21-22 0,0 22 0,0-21 15,0 21-15,0-1 0,0-20 16,0 21-16,0 0 0,0 42 31,0 0-31,0 0 16,0 0-16,0 22 0,0-22 15,0 0-15,0 21 0,0-20 0,0-1 16,0 0-16,0 0 0,0 0 16,0 0-16,0 1 15,21-22-15,0 0 0,0 0 16,0 0-16,-21-22 0,22 1 15</inkml:trace>
  <inkml:trace contextRef="#ctx0" brushRef="#br2" timeOffset="44067.93">14182 2667 0,'0'-21'0,"0"42"0,0-63 0,-22 63 31,22 21-31,0-21 16,0 22-16,0-22 0,0 21 0,0 1 16,-21-1-16,21 0 0,-21 22 15,21-22-15,-21 0 0,21 1 0,0 20 16,0-20-16,0-1 0,0 0 0,0-21 16,0 22-16,0-22 0,0 21 15,0-21-15,0 1 0,0-1 16,21-21-1,0 0-15,0 0 0,1 0 16,-1 0-16,0-21 0,-21-1 16,21 1-16,0 0 0,0-21 15,1 21-15</inkml:trace>
  <inkml:trace contextRef="#ctx0" brushRef="#br2" timeOffset="44275.72">14478 3090 0,'0'0'0,"0"22"15,0 20-15,-21-21 0,21 0 16,-21 0-16,21 22 0,0-22 0,0 0 16,-22 0-16,22 22 0,0-22 15,-21 0-15,21 0 0,0 0 16,0 0-16,0 1 16,21-44 15,1 1-31,-22 0 15,0 0-15</inkml:trace>
  <inkml:trace contextRef="#ctx0" brushRef="#br2" timeOffset="44432.63">14499 3006 0,'0'0'0,"0"-21"0,-21 21 31,42 0 16,0 0-31,0 0-16</inkml:trace>
  <inkml:trace contextRef="#ctx0" brushRef="#br2" timeOffset="45015.36">14838 3069 0,'-21'0'32,"42"0"-1,0 0-31,0 0 0,0 0 16,-21 21-16,21 1 0,-21-1 15,0 0-15,0 21 16,-21-21-16,0 1 0,0-1 0,0 21 15,0-21-15,-22 0 0,22 22 16,-21-22-16,-1 0 0,22 0 0,0 0 16,0-21-16,0 22 0,42-44 47,0 1-47,0 21 0,0 0 15,1-21-15,-1 21 0,0 0 16,0 0-16,0 0 0,22 0 15,-22 0-15,0 0 0,0 21 16,0 0-16,0 1 0,1-1 0,-1 0 16,0 0-16,-21 21 0,21-20 0,-21 20 15,21 0-15,-21-21 0,0 22 16,0-1-16,0 0 0,0 1 0,0-1 16,-21 0-16,0 1 0,-21-1 0,20 0 15,1 1-15,-21-22 16,0 21-16,20-21 0,-20 1 0,0-1 15,-1-21-15,1 0 0,0 0 0,-1 0 16,-20 0-16,21 0 0,-22 0 16,22-21-16,-22-1 0,22 22 0,0-21 15,-1 0-15,1 0 0,21 0 0,0 0 16,-22-1-16,43 1 0,0 0 16,0 0-16,0 0 0,0 0 0,0-1 15,0 1-15,21 0 0,1 0 0,-1 0 16,0 0-16,0-1 0</inkml:trace>
  <inkml:trace contextRef="#ctx0" brushRef="#br2" timeOffset="45683.82">15409 3048 0,'0'0'0,"21"-21"0,-21 0 0,0 0 16,0-1-16,0 1 15,0 0-15,-21 21 16,0 0-16,0 0 0,0 0 16,0 0-16,-1 21 0,1 0 0,-21 1 15,21-1-15,0 0 0,-22 0 16,22 0-16,0 0 0,0 22 15,0-22-15,-1 0 0,1 0 0,21 22 16,-21-22-16,21 0 16,0 0-16,0 0 15,21-21-15,0 0 0,1 0 0,-1 0 16,21 0-16,-21-21 0,0 21 16,22-21-16,-22 0 0,0 21 0,21-21 15,-20-22-15,-1 22 0,0 0 16,0 0-16,0 0 0,-21-1 15,21-20-15,-21 21 0,0 0 0,0 0 16,0-1-16,-21 22 16,0 22-1,21-1-15,-21 0 0,0-21 16,21 42-16,0-21 0,-21 1 0,-1-1 16,22 21-16,-21-21 0,21 0 0,0 1 15,0-1-15,0 0 0,0 0 16,0 0-16,21-21 0,1 21 15,-1-21-15,0 0 0,0 0 0,0 0 16,0 0-16,1-21 0,-1 0 16,0 0-16,0 0 0</inkml:trace>
  <inkml:trace contextRef="#ctx0" brushRef="#br2" timeOffset="45997.7">15663 2477 0,'0'0'15,"0"-43"-15,0 1 0,0 21 0,0 0 16,0 42 0,0 0-16,0 0 15,0 21-15,0 1 0,-21-1 16,21 0-16,-21 1 0,21 20 0,0 1 16,0-22-16,-21 0 0,21 22 15,-21-22-15,-1 1 0,22-1 0,0 0 16,0 1-16,0-22 0,-21 21 15,21-21-15,0 0 0,0 1 16,0-1-16,0 0 0,0 0 16,21-21-16,1 0 15,-1 0-15,0-21 16,-21 0-16,21 21 0,0-21 0,-21-1 16,21 1-16,1 0 0,-1 0 15,0 0-15,-21 0 0</inkml:trace>
  <inkml:trace contextRef="#ctx0" brushRef="#br2" timeOffset="46948.19">15917 2900 0,'0'42'16,"0"-21"0,0 1-16,0-1 0,0 0 0,-21 0 15,21 21-15,0-20 0,0-1 0,0 0 16,0 0-16,-21 0 0,21 0 15,0 1-15,0-1 0,0 0 16,21-21 0,0 0-16,0 0 15,1 0-15,-1 0 0,0-21 16,21 21-16,-21-21 0,1-1 16,20 1-16,-21 0 0,0 0 0,22-21 15,-22 20-15,0 1 0,0 0 16,0 0-16,-21 0 0,0 0 0,0-1 15,-21 44 17,0-22-32,0 21 0,0 0 15,21 0-15,-22 0 0,1 0 0,21 22 16,0-22-16,-21 0 0,21 0 0,-21 0 16,21 1-16,0-1 15,0 0-15,21-21 0,0 0 16,0 0-16,1 0 0,-1 0 15,0 0-15,-21-21 16,21 21-16,0-21 0,-21-1 16,0 1-16,0 0 0,0 0 15,0 0-15,0 0 0,-21-1 0,21 1 16,-21 0-16,0 21 0,0-21 0,-1 21 16,1 0-16,21-21 0,-21 21 15,21-21-15,0-1 16,21 22-16,0 0 15,22-21-15,-22 21 16,21 0-16,-21 0 0,22-21 0,-22 21 16,21 0-16,-21 0 0,1 0 15,20 0-15,-21 0 0,-21 21 0,21-21 16,-21 21-16,21 1 0,-21-1 0,0 0 16,0 0-16,0 0 0,0 0 15,0 1-15,0-1 0,0 0 0,0 0 16,0 0-16,0 0 0,0 1 15,0-1-15,0 0 0,0 0 16,-21-21 0,21-21-1,0 0-15,0 0 16,0-1 0,0 1-16,0 0 0,0 0 0,0-21 15,0 20-15,0 1 0,21-21 0,1 21 16,-1 0-16,0-22 0,0 22 15,21 0-15,-20 21 0,-1-21 0,21 0 16,-21 21-16,0 0 0,22 0 16,-22 0-16,0 0 0,0 21 0,0 0 15,1 0-15,-22 0 0,0 0 0,0 22 16,21-22-16,-21 0 0,0 0 16,0 22-16,0-22 0,0 0 0,-21 0 15,-1 0-15,22 0 16,-21 1-16,21-1 0,-21 0 0,0-21 15,21 21-15,-21-21 32,21-21-32,0 0 15,-21 0-15,21-1 0</inkml:trace>
  <inkml:trace contextRef="#ctx0" brushRef="#br2" timeOffset="47164.06">16595 2561 0,'0'-21'0,"0"42"0,-22-42 16,22 0-16,-21 21 16,0 0 46</inkml:trace>
  <inkml:trace contextRef="#ctx0" brushRef="#br2" timeOffset="47367.94">15600 2773 0,'0'0'0,"-21"21"32,42-21-17,0 0-15,0 0 16,0 0-16,0 0 0,1 0 16,20 0-16,-21-21 0,21 0 15,1 21-15,-1-21 0</inkml:trace>
  <inkml:trace contextRef="#ctx0" brushRef="#br2" timeOffset="47883.65">17653 2879 0,'-21'0'32,"0"0"-17,21-21 16,0-1 1,0 44 30,0-1-62,-22-21 0,22 21 16</inkml:trace>
  <inkml:trace contextRef="#ctx0" brushRef="#br2" timeOffset="48267.43">17589 3196 0,'22'0'16,"-22"21"31,0 1 62,21-1-109,-21 0 0,21 0 16,-21 0-16,0 22 0,0-22 15,0 0-15,0 21 0,0-21 0,0 1 0,-21-1 16,21 0-16,-43 0 0,22 0 16,-21 0-16,0 1 0,-1-22 15,1 21-15,0-21 0,-22 0 0,22 0 16,-1 0-16,22 0 0,-21 0 15</inkml:trace>
  <inkml:trace contextRef="#ctx0" brushRef="#br2" timeOffset="48896.07">18732 2434 0,'0'-21'15,"0"42"-15,22-42 0,-22 0 0,0 0 16,0 0-16,0-1 0,0 1 16,-22 0-16,1 21 15,0 0-15,0 0 16,0 0-16,0 0 0,-1 0 0,-20 0 16,0 21-16,21 0 0,-22 22 15,1-1-15,0 0 0,20 22 0,-20-22 16,21 22-16,-21-1 0,20-20 15,1 20-15,0-21 0,0 1 0,21-1 16,0 0-16,0-20 0,0 20 0,0-21 16,0 0-16,21 0 0,0 1 15,0-1-15,1 0 0,20-21 16,-21 0-16,21 21 0,1-21 0,-22 0 16,21 0-16,-21 0 0,22 0 0,-22 0 15,21-21-15,-21 21 0,22-21 16,-22 0-16,21 21 0,-21-22 15,22 1-15</inkml:trace>
  <inkml:trace contextRef="#ctx0" brushRef="#br2" timeOffset="49275.86">18944 2773 0,'0'0'0,"0"-21"32,-21 21-32,0 0 0,0 0 0,-1 21 15,1 0-15,0 0 0,0 0 16,0 1-16,0-1 0,-1 21 0,1-21 15,0 0-15,21 1 0,0-1 16,0 0-16,0 0 0,0 0 16,0 0-16,0 1 0,21-1 15,0-21-15,1 0 0,-1 0 16,21 0-16,-21 0 0,0 0 0,22 0 16,-22 0-16,21 0 0,-21-21 15,1-1-15,-1 22 0,0-21 0,0 0 16,-21 0-16,21-21 0,-21 20 15,0 1-15,0-21 0,0 21 0,-21 0 16,-21-1-16,21 1 0,-1 0 0,1 21 16,-21 0-16,21 0 0,-22 0 15,22 0-15,0 0 0,0 21 0,0 0 16,0-21-16,-1 22 16,22-1-16,0 0 15,22-21-15,-1 0 16,21 0-16,-21 0 0,0 0 0,22 0 15,-22 0-15,21 0 0</inkml:trace>
  <inkml:trace contextRef="#ctx0" brushRef="#br2" timeOffset="49727.6">19198 2773 0,'0'-21'16,"0"42"-1,0 0 1,0 0-16,0 0 15,0 1-15,0 20 0,-21-21 16,21 0-16,0 0 0,0 1 0,0-1 16,-21 0-16,21 0 0,0 0 15,0 0-15,0 1 16,0-44 15,0 1-15,0 0-16,0 0 15,0 0-15,0 0 0,0-22 16,0 22-16,21 0 0,-21-21 0,21 20 16,0 1-16,0 0 0,22 0 15,-22 0-15,21 0 0,-21-1 16,22 22-16,-22 0 0,21 0 0,-21 0 16,22 0-16,-22 22 0,0-1 0,0 0 15,0 0-15,1 21 0,-22-20 16,0-1-16,0 21 0,0-21 0,0 0 15,0 1-15,-22-1 0,1 0 16,0 0-16,0 0 0,0-21 0,0 21 16,-1-21-16,1 0 15,42 0 1,1-21 0,-1 0-16</inkml:trace>
  <inkml:trace contextRef="#ctx0" brushRef="#br2" timeOffset="50316.26">20151 2836 0,'0'0'16,"-22"-21"-16,22 0 0,-21 0 0,0 0 15,0 21-15,21-21 16,-21-1-16,0 22 0,-1 0 0,1 0 15,0 0-15,0 0 0,0 22 16,0-1-16,-1 0 0,-20 0 16,21 21-16,0-20 0,0 20 0,-1-21 15,22 0-15,-21 22 0,21-22 16,0 0-16,0 0 0,0 0 0,0 0 16,21 1-16,1-22 15,-1 21-15,0-21 0,0 0 0,21 0 16,-20 0-16,-1 0 0,21 0 0,-21-21 15,0-1-15,1 22 16,-1-21-16,0 0 0,0 0 0,0 0 16,0-22-16,-21 22 0,22-21 0,-1 0 15,-21-22-15,0 22 0,21-22 16,-21 1-16,21-1 0,-21 22 0,0 0 16,0-22-16,0 43 0,0-21 15,0 20-15,0 1 0,0 42 31,-21 1-31,21-1 0,-21 21 16,21 0-16,-21 1 0,21-1 16,0 22-16,0-22 0,-22 0 0,22 1 15,-21-1-15,21 0 0,0 1 16,-21-1-16,21 0 0,0-21 16,0 1-16,0 20 0,0-21 0,0 0 15,21 0-15,0-21 16,1 0-16,-1 22 0,0-22 0,0 0 15,0 0-15,22 0 0,-22 0 0,0-22 16,0 22-16,0-21 0,22 0 16,-22 0-16,0 0 0,0 0 0,0-1 15</inkml:trace>
  <inkml:trace contextRef="#ctx0" brushRef="#br2" timeOffset="50496.16">20553 2836 0,'0'22'0,"0"-44"0,-21 22 31,-1 22-31,22-1 0,0 0 15,-21 0-15,21 0 0,-21-21 16,21 21-16,-21 1 0,21-1 0,0 0 16,0 0-16,0 0 0,21-21 31,0 0-15,0 0-1,-21-21-15,0 0 0</inkml:trace>
  <inkml:trace contextRef="#ctx0" brushRef="#br2" timeOffset="50656.07">20574 2646 0,'0'0'0,"0"-21"0,-21 21 16,0 0-16,-1 0 16,1 0-1,21 21 1,21-21-1,1 0-15</inkml:trace>
  <inkml:trace contextRef="#ctx0" brushRef="#br2" timeOffset="50999.87">20976 2328 0,'0'22'32,"-21"-1"-17,0 0-15,21 0 0,-21 21 16,21 1-16,-22-1 0,1 0 0,0 1 16,21-1-16,-21 22 0,0-22 15,0 0-15,21 1 0,-22-22 16,22 21-16,-21-21 0,21 22 0,0-22 15,0 0-15,0 0 0,0 0 16,0 0-16,21 1 0,1-22 16,-1 0-16,0 0 15,0 0-15,0 0 0,0 0 0,1 0 16,-1 0-16,0 0 0,0-22 0,0 22 16,0-21-16,-21 0 0,22 0 15,-1 0-15,0 0 0,0-1 0</inkml:trace>
  <inkml:trace contextRef="#ctx0" brushRef="#br2" timeOffset="51208.75">21103 2942 0,'21'-42'15,"-21"0"-15,-21 126 0,42-190 0,-21 85 0,0 0 16,0 42 15,0 0-31,0 1 0,0-1 16,0 0-16,0 0 0,0 0 16,-21 0-16,21 1 0,0-1 0,-21 0 15,21 0-15,0 0 0,0 0 16,0 1-1,21-22 1,0 0-16,0 0 16,1 0-16,-1-22 0,0 22 15,21-21-15,-21 21 0,1-21 0,-1 0 16</inkml:trace>
  <inkml:trace contextRef="#ctx0" brushRef="#br2" timeOffset="51967.32">21505 2815 0,'-21'0'16,"21"21"-16,-21 1 16,0-1-16,0-21 0,-1 21 0,22 0 15,-21 0-15,0 0 0,0 1 0,21-1 16,0 0-16,0 0 0,0 0 16,0 0-16,0 1 0,21-22 31,0 0-16,0 0-15,1 0 0,20 0 0,-21 0 16,0 0-16,0 0 0,1-22 16,-22 1-16,21 21 0,-21-21 15,0 0-15,0 0 0,0 0 0,0-1 0,0 1 16,0 0-16,-21 0 0,21 0 16,-22 21-16,1-21 0,0 21 15,0 0-15,21-22 16,21 22-1,0 0 1,0 0-16,1-21 16,20 21-16,-21-21 0,0 21 0,0 0 15,22 0-15,-22 0 0,0 0 16,0 0-16,0 0 0,-21 21 16,22 0-16,-22 1 0,0-1 15,0 0-15,0 0 0,0 0 16,0 0-16,0 1 0,0-1 0,0 0 15,0 0-15,0 0 16,0 0 0,-22-21-16,22-21 47,0 0-47,0 0 15,0 0-15,0 0 16,22-1-16,-1 1 0,0-21 0,-21 21 15,21 0-15,0-1 0,0 1 16,1 0-16,20 0 0,-21 0 0,0 0 16,0-1-16,22 22 0,-22 0 15,0 0-15,0 0 0,0 0 0,1 0 16,-1 22-16,-21-1 0,0 0 0,0 0 16,0 0-16,0 0 0,0 22 15,0-22-15,0 0 0,0 0 16,0 0-16,-21 1 0,-1-1 0,1 0 15,21 0-15,-21 0 0,0 0 16,21-42 31,0 0-47</inkml:trace>
  <inkml:trace contextRef="#ctx0" brushRef="#br2" timeOffset="52168.23">21950 2413 0,'0'0'0,"-21"-21"0,-1 21 78,1 0-62,0 21-16</inkml:trace>
  <inkml:trace contextRef="#ctx0" brushRef="#br2" timeOffset="52391.81">20870 2498 0,'-21'0'16,"42"0"-16,-42 21 0,0-21 0,42 0 31,0 0-15,0 0-16,1 0 0,20 0 15,-21 0-15,21 0 0,-20 0 0,20 0 16,-21 0-16,21 0 0,1 0 15</inkml:trace>
  <inkml:trace contextRef="#ctx0" brushRef="#br2" timeOffset="52771.6">22691 2604 0,'21'0'0,"-21"21"78,21-21-62,-21 21-16,0 0 15,0 0-15</inkml:trace>
  <inkml:trace contextRef="#ctx0" brushRef="#br2" timeOffset="53029.46">22733 3048 0,'0'0'0,"0"21"0,0 0 15,21-21 1,0 22-16,0-22 0,1 21 16,-22 0-16,0 0 15,0 0-15,0 0 16,-22 1-16,1-1 0,0-21 16,0 21-16,-21-21 0,-1 21 15,1 0-15,0-21 0,-1 21 0,1-21 16,21 0-16,-22 22 0,22-22 0,-21 0 15</inkml:trace>
  <inkml:trace contextRef="#ctx0" brushRef="#br2" timeOffset="53647.43">23622 2201 0,'0'-21'15,"-21"21"-15,0 0 16,21 21-1,0 1 1,0-1-16,-22 0 0,22 0 0,-21 0 16,21 22-16,0-22 0,0 0 15,-21 0-15,21 0 0,0 0 16,-21-21-16,21 22 0,0-1 0,0-42 47,0-1-32</inkml:trace>
  <inkml:trace contextRef="#ctx0" brushRef="#br2" timeOffset="53843.18">23495 1990 0,'0'0'0,"0"-21"0,0-1 16,0 1-16,0 0 31,21 21 0,0 0-15,0 21-16</inkml:trace>
  <inkml:trace contextRef="#ctx0" brushRef="#br2" timeOffset="54319.76">23897 2074 0,'0'22'0,"-42"62"32,42-63-32,0 1 0,0-1 15,0 0-15,0 0 0,0 0 16,0 0-16,0 1 15,0-1 1,-21-21 0,-1-21 15,22-1-31,0 1 16,0 0-16,0 0 0,0 0 15,0 0-15,22-1 0,-1 1 16,0 0-16,0 0 0,0 21 0,22-21 15,-22 0-15,21-1 0,-21 22 0,0 0 16,22-21-16,-22 21 16,0 0-16,0 0 0,0 21 0,1-21 15,-22 22-15,21-1 0,-21 0 0,0 21 16,0-21-16,0 1 0,0-1 16,-21 0-16,-1 0 0,22 0 15,-21 0-15,0 1 0,21-1 0,-21-21 16,21 21-16,21-42 47,0 0-47,0 21 15,1-22-15</inkml:trace>
  <inkml:trace contextRef="#ctx0" brushRef="#br2" timeOffset="55025.36">24553 2074 0,'-42'0'16,"21"0"-16,0 22 15,-1-1-15,22 0 0,-21-21 0,0 21 16,0 21-16,0-20 0,21-1 16,-21 0-16,21 0 0,-22 0 0,22 0 15,0 1-15,0-1 0,0 0 16,0 0-16,22-21 15,-1 21-15,0-21 16,0 0-16,0 0 0,0 0 0,1 0 16,-1-21-16,21 21 0,-21-21 15,22 0-15,-22 0 0,21-1 16,-21 1-16,0 0 0,1 0 0,-1 0 16,0 0-16,0-1 0,-21 1 15,0 0-15,0 0 0,-21 21 31,0 0-31,21 21 16,0 0-16,0 0 0,0 1 16,0-1-16,0 0 0,0 0 15,0 0-15,0 0 0,0 1 16,0-1-16,0 0 16,0 0-16,21-21 15,0 21-15,0-21 0,0 0 16,1 0-16,-1 0 15,0 0-15,0 0 0,21 0 0,-20 0 16,-1-21-16,0 0 0,0 21 16,-21-21-16,21 0 0,0 21 0,-21-22 15,0 1-15,22 0 0,-22 0 16,0 0-16,0 0 0,0-1 16,0 1-1,-22 21 1,1 0-16,0 21 0,0-21 0,21 22 15,-21-1-15,0 0 16,-1 0-16,22 0 0,-21 0 0,21 1 16,0-1-16,0 0 0,0 0 15,0 0-15,0 0 0,21-21 16,1 0-16,-1 22 0,0-22 0,0 0 16,0 0-16,0 0 0,22 0 15,-22 0-15,0 0 0,0 0 0,0-22 16,22 1-16,-22 21 0,0-21 15,-21 0-15</inkml:trace>
  <inkml:trace contextRef="#ctx0" brushRef="#br2" timeOffset="55655.99">25400 2180 0,'0'0'0,"0"21"32,-21-21-32,21 22 15,-21-1-15,21 0 0,-22 0 16,22 0-16,0 0 0,-21 1 0,21-1 15,-21 0-15,21 0 0,0 0 16,0 0-16,0 1 0,0-44 63,0 1-48,0 0-15,0 0 0,0 0 16,0 0-16,21-1 0,0 1 15,-21 0-15,22 0 0,-1 0 0,0 21 16,0-21-16,0-1 0,0 22 16,1 0-16,-1-21 0,0 21 15,0 0-15,0 21 16,-21 1-16,21-1 16,-21 0-16,0 0 0,0 0 0,0 0 15,0 1-15,0-1 16,0 0-16,-21-21 0,21 21 15,-21-21-15,0 21 16,0-21 0,21-21-1,0 0 1,0 0-16,0 0 0,21-1 16,0 1-16,0 0 0,0 0 15,1 0-15,-1 0 0,0-1 0,0 1 16,0 21-16,0 0 0,1 0 15,-1 0-15,0 0 0,0 0 0,0 0 16,-21 21-16,0 1 16,21-1-16,-21 0 0,0 0 15,0 0-15,0 0 0,0 1 16,0-1-16,-21 0 0,21 0 16,-21-21-16,21 21 15,0-42 16</inkml:trace>
  <inkml:trace contextRef="#ctx0" brushRef="#br2" timeOffset="55987.91">25908 2244 0,'21'0'31,"0"0"-31,0 0 16,1 0-16,-1 0 16,0 0-16,-21-21 15,0-1 1,-21 22 0,0 0-1,-1 0-15,1 0 16,0 0-16,0 0 0,0 22 0,21-1 15,-21 0-15,-1 0 0,1 0 16,21 0-16,0 1 0,0-1 16,0 0-16,0 0 15,21-21-15,1 0 0,-1 0 16,0 0-16,0 0 0,21 0 0,-20 0 16,-1 0-16,21 0 0,-21 0 15</inkml:trace>
  <inkml:trace contextRef="#ctx0" brushRef="#br2" timeOffset="56399.67">26247 2201 0,'-22'22'16,"1"-1"-16,0 0 16,21 0-16,0 0 0,0 0 15,-21-21-15,21 22 0,-21-1 16,21 0-16,0 0 0,0-42 62,0 0-62,0 0 16,21 21-16,0-22 0,-21 1 16,21 0-16,0 0 0,1 0 15,-1 21-15,0-21 0,-21-1 0,21 22 16,0 0-16,0 0 0,-21 22 15,0-1 1,0 0-16,0 0 0,0 0 16,0 0-16,0 1 0,-21-1 15,0 0-15,21 0 16,0-42 31,21 0-32,-21 0-15,21-1 0</inkml:trace>
  <inkml:trace contextRef="#ctx0" brushRef="#br2" timeOffset="56643.53">26522 1884 0,'0'0'0,"0"21"31,0 0-31,-21 0 0,21 1 0,-22-1 15,22 21-15,-21-21 0,21 0 16,0 22-16,0-22 0,-21 0 16,21 21-16,-21-20 0,21-1 15,0 0-15,0 0 0,0 0 0,0 0 16,0 1-16,0-1 16,21-21 15,0 0-31,-21-21 0</inkml:trace>
  <inkml:trace contextRef="#ctx0" brushRef="#br2" timeOffset="56819.43">26352 2117 0,'-21'0'0,"0"0"15,42 0 16,0 0-15,1 0-16,-1 0 0,0 0 0,0 0 16,0 0-16,0 0 0,1 0 0,-1-21 15</inkml:trace>
  <inkml:trace contextRef="#ctx0" brushRef="#br2" timeOffset="57092.28">26987 1926 0,'22'0'15,"-22"21"1,0 1-16,0-1 0,-22 0 16,1 0-16,0 21 0,0-20 15,0 20-15,0-21 0,-22 21 0,22-20 16,-21 20-16,21 0 0,-22-21 0,22 22 15,0-22-15,0 21 16,0-21-16,-1 1 0,1-1 0,0 0 16,21 0-16,0 0 0,-21 0 15,0-21 1,21 22-16</inkml:trace>
  <inkml:trace contextRef="#ctx0" brushRef="#br2" timeOffset="57983.85">23453 3450 0,'0'0'0,"21"-21"15,0 0-15,-21 0 16,0 0-16,0-1 0,0 1 16,0 0-16,0 0 0,0 0 15,0 0-15,-21-1 0,0 1 0,-1 0 16,1 21-16,0 0 0,0 0 0,0 0 15,0 0-15,-1 0 0,1 21 16,0-21-16,-21 43 0,21-22 0,-1 21 16,1-21-16,0 22 0,0-1 15,0-21-15,21 0 0,0 0 0,0 1 16,0-1-16,0 0 16,21-21-16,0 0 15,0 0-15,22 0 0,-22 0 0,21-21 16,0 21-16,-20-21 0,20-1 15,-21 1-15,21 0 0,-20-21 0,-1 21 16,0-22-16,21 22 0,-42-21 16,21-1-16,1 1 0,-1 21 0,-21-21 15,0 20-15,0-20 0,0 21 16,0 0-16,0 0 0,-21 42 31,21 0-31,0 0 0,-22 21 0,1-20 16,21 20-16,0 0 0,0 22 15,0-22-15,-21 0 0,21-20 16,0 20-16,0 0 0,0-21 0,0 22 16,0-22-16,21 0 0,0 0 15,1-21-15,-1 0 0,0 0 16,0 0-16,0 0 0,0 0 0,1 0 16,-1 0-16,0-21 0</inkml:trace>
  <inkml:trace contextRef="#ctx0" brushRef="#br2" timeOffset="58319.66">23834 3302 0,'21'0'47,"0"0"-47,0 0 0,0 0 16,0 0-16,1 0 0,-1 0 0,0 0 15,0-21-15,-21 0 16,0 0-16,0-1 16,-21 22-16,0 0 15,0 0-15,-1 0 0,-20 22 16,21-1-16,0-21 0,-22 21 16,22 21-16,0-21 0,21 1 15,0-1-15,-21 0 0,21 0 0,0 0 16,0 0-16,0 1 0,0-1 0,0 0 15,21-21-15,0 21 16,0-21-16,1 0 0,-1 0 0,0 0 16,0 0-16,21 0 0,-20 0 15,-1-21-15</inkml:trace>
  <inkml:trace contextRef="#ctx0" brushRef="#br2" timeOffset="58747.42">24257 3196 0,'0'0'0,"0"21"32,0 1-32,0-1 0,-21 21 0,21-21 15,0 0-15,0 1 0,0-1 0,0 0 16,0 0-16,0 0 0,0 0 16,0 1-16,0-1 0,0 0 15,0-42 32,0 0-47,21-1 16,-21 1-16,0 0 0,0 0 0,21 0 15,0 0-15,-21-22 0,21 22 16,1 0-16,-1 0 0,0 21 0,0-21 16,0 21-16,0 0 15,1 0-15,-1 0 0,0 21 0,0 0 16,-21 0-16,21 0 15,-21 0-15,0 1 0,0-1 0,0 0 16,0 0-16,0 0 0,0 0 0,-21 1 16,0-22-1,21-22 17,0 1-17,0 0-15,21 0 0,-21 0 0</inkml:trace>
  <inkml:trace contextRef="#ctx0" brushRef="#br2" timeOffset="60028.52">24680 3323 0,'0'-21'15,"21"21"1,1 0-16,-22-21 0,21 21 16,0 0-16,-21-21 0,21 21 15,0 0-15,0 0 16,1 0-16,-1 0 15,0 0-15,0 0 16,-21 21-16,21-21 0,0 21 0,-21 0 16,0 0-16,0 1 15,0-1-15,0 0 16,-21-21 0,0 0-16,21-21 62,0 0-15,0-1-31,0 1 15,-21 21-31,21-21 0,-21 21 0,21-21 15,-21 21 1,21-21-16,-22 21 0,1 0 16,21-21-16,-21 21 15,0 0-15,0 0 16,0 0-16,-1 21 0,22 0 16,-21 0-16,0 0 15,21 0-15,0 1 16,0-1-1,21-21-15,0 0 16,1 0-16,-1 0 0,0 0 16,0 0-16,0 0 0,0 0 15,1 0-15,-1-21 0,-21-1 16,21 22-16,-21-21 0,0 0 16,0 0-16,0 0 0,-21 0 15,0 21 1,-1 0-16,1 0 0,0 0 15,0 0-15,-21 21 0,20-21 0,1 21 16,0 0-16,0 0 0,0 22 16,0-22-16,21 0 0,0 0 0,-22 0 15,22 22-15,0-22 0,0 0 16,0 0-16,22 0 0,-1-21 16,0 0-16,0 21 0,21-21 15,-20 0-15,20 0 0,-21 0 0,21 0 16,1 0-16,-22-21 0,21 21 0,-21-21 15,22 21-15</inkml:trace>
  <inkml:trace contextRef="#ctx0" brushRef="#br2" timeOffset="60648.81">25209 3239 0,'0'0'16,"0"-22"-16,-21 22 31,21 22-31,0-1 15,0 0-15,-21 0 0,21 0 0,0 0 16,0 22-16,0-22 0,0 0 16,0 0-16,0 0 0,0 1 0,0-1 15,0 0-15,0 0 16,0-42 31,0 0-47,0 0 0,21-1 15,-21 1-15,0 0 0,21 0 0,1-21 16,-22 20-16,21 1 0,0 0 16,0 0-16,0 0 0,0 21 15,1-21-15,-1 21 0,0 0 16,0 0-16,0 21 0,0 0 16,-21 0-16,22 0 15,-22 0-15,0 1 0,0-1 0,0 21 16,0-21-16,0 0 0,0 1 0,0-1 15,0 0-15,0 0 16,-22-21 0,1 0-1,21-21 1,0 0-16,0 0 16,0-1-16,0 1 0,21 0 0,1 0 15,-22 0-15,42 0 0,-21-22 16,0 22-16,0 0 0,22 0 0,-22 0 15,21 21-15,-21 0 0,1 0 16,-1 0-16,0 0 0,0 0 16,-21 21-16,21 0 0,-21 0 0,0 0 15,0 22-15,0-22 0,0 0 0,0 0 16,-21-21-16,0 21 0,21 0 16,0 1-16,-21-22 0,21 21 15</inkml:trace>
  <inkml:trace contextRef="#ctx0" brushRef="#br2" timeOffset="60960.66">25929 3344 0,'0'-21'31,"21"21"-16,0 0-15,1-21 16,-1 21-16,0-21 16,-21 0-16,-21 21 47,0 0-47,-1 0 0,1 0 0,0 21 15,21 0-15,-21 0 0,0 0 0,0 1 16,21-1-16,0 0 15,-22 0-15,22 0 0,0 0 0,0 1 16,0-1-16,22 0 16,-1-21-16,0 0 15,0 0-15,0 0 0,0 0 0,1-21 16,-1 21-16</inkml:trace>
  <inkml:trace contextRef="#ctx0" brushRef="#br2" timeOffset="61356.44">26204 3239 0,'0'63'16,"-21"-42"-1,0 0-15,21 1 0,-21-1 16,21 0-16,0 0 0,0 0 16,0 0-16,-21-21 0,21-21 62,21 0-62,0 0 16,0 0-16,0 0 0,-21-1 0,21 1 15,1 0-15,-1 0 0,-21 0 16,21 0-16,0 21 0,-21 21 31,0 0-31,0 0 0,0 0 16,0 0-16,0 1 0,0-1 0,0 0 15,0 0-15,0 0 0,-21 0 16,21 1-16,0-44 47,21 1-47,0 0 16</inkml:trace>
  <inkml:trace contextRef="#ctx0" brushRef="#br2" timeOffset="61611.8">26458 2963 0,'0'-21'0,"0"42"0,0-21 31,0 22-31,0-1 16,0 0-16,-21 0 0,0 0 0,21 22 15,-21-22-15,21 21 0,-21-21 16,21 22-16,0-22 0,0 21 0,0-21 15,0 0-15,0 1 0,0-1 16,0 0-16,21-21 31,0 0-31,0 0 16,-21-21-16,0 0 0,21 21 16,-21-22-16,21 1 0,-21 0 15</inkml:trace>
  <inkml:trace contextRef="#ctx0" brushRef="#br2" timeOffset="61783.7">26247 3069 0,'-22'0'0,"44"0"0,-65 0 0,22 0 15,42 0 17,0 0-32,1 0 0,-1 0 15,21 0-15,-21 0 0,0 0 0,1 0 16,20 0-16,-21 0 0,0 0 15,0 0-15,1 0 0,-1-21 0,0 0 16</inkml:trace>
  <inkml:trace contextRef="#ctx0" brushRef="#br2" timeOffset="62123.51">26882 2455 0,'0'0'16,"42"-21"-1,-21 21-15,0 0 0,0 21 16,1-21-16,-1 22 0,0 20 0,0-21 16,0 21-16,0 1 0,-21-1 15,0 0-15,22 1 0,-22 20 0,0-20 16,0-1-16,0 21 15,0 1-15,0-1 0,-22 1 0,22-1 0,-21 22 16,0-21-16,0-22 0,-21 21 16,20-20-16,-20 20 0,0-42 15,21 22-15,-22-1 0,1-21 0,0 0 16,20 1-16,-20-1 0,21-21 16,0 21-16,0-21 0,-1 0 0,1 0 15,0 0-15</inkml:trace>
  <inkml:trace contextRef="#ctx0" brushRef="#br1" timeOffset="68983.27">1016 6541 0,'-21'0'16,"0"0"-1,-1 0-15,22-22 16,0 1-16,0 0 0,0 0 16,0 0-16,0 0 15,0-1-15,0 1 0,22 0 16,-22 0-16,21 21 0,0 0 16,0 0-16,0 0 15,0 0-15,1 0 0,-1 21 0,-21 0 16,21 0-16,0 1 0,0 20 15,-21-21-15,0 21 0,0 1 16,0-1-16,0 0 0,0 22 0,0-22 16,-21 1-16,-21-1 15,21 0-15,-22 1 0,1-22 0,0 21 16,-1 0-16,1-20 0,0 20 0,-1-21 16,-20 0-16,20 0 0,1 1 15,0-1-15,21-21 0,-22 0 16,1 0-16,21 0 0,0-21 0,-1 21 15,1-22-15,21 1 0,0 0 16,0-21-16,0 21 0,0-1 0,0-20 16,21 21-16,1-21 0,-1 20 15,0 1-15,21 0 0,-21 0 16,1 0-16,20 21 0,-21 0 0,0 0 16,0 0-16,22 0 0,-22 21 15,0 0-15,0 0 0,-21 0 16,21 1-16,1 20 0,-22-21 15,21 0-15,-21 0 0,0 22 0,0-22 16,21 0-16,-21 0 0,21 0 16,-21 1-16,0-1 0,21-21 15,0 0-15,1 0 16,-1-21-16,0-1 16,0 22-16,0-21 0</inkml:trace>
  <inkml:trace contextRef="#ctx0" brushRef="#br1" timeOffset="69168.17">1333 6943 0,'0'0'0,"0"-21"15,22 21-15,-44 0 47,22-22-16,22 22-15,-1-21-16</inkml:trace>
  <inkml:trace contextRef="#ctx0" brushRef="#br1" timeOffset="70779.25">2222 6371 0,'0'-21'0,"0"42"0,0-63 0,0 21 16,0 0-16,0 42 31,0 0-31,0 0 0,0 21 15,0 1-15,0-1 0,0 0 16,-21 22-16,21-22 0,0 22 16,-21-22-16,0 0 0,21 1 0,0-1 15,-21 0-15,21-20 0,0 20 16,0-21-16,0 0 0,0 0 16,21-21-16,0 0 15,0 0-15,0-21 0,1 21 16,-1-21-16,0 0 0,0 0 15,-21 0-15,21-1 0,0 1 0,1-21 16,-1 21-16,0 0 0,0-22 16,0 22-16,0 0 0,1 0 0,-1 0 15,-21-1-15,21 1 0,0 21 16,-21 21 0,0 1-1,0-1-15,0 0 0,0 0 16,0 21-16,0-20 0,0-1 0,0 0 15,0 0-15,0 0 0,0 0 16,0 1-16,0-1 0,0 0 0,21-21 16,0 21-16,1-21 15,-1 0-15,0 0 0,0 0 0,0 0 16,22-21-16,-22 0 0,21 21 0,-21-21 16,0-1-16,22 1 0,-22-21 15,0 21-15,0 0 0,0-22 16,1 22-16,-1-21 0,-21-1 15,21 1-15,-21 21 0,0-21 0,0 20 16,0-20-16,0 21 0,0 0 0,0 0 16,0-1-16,-21 22 15,0 22 1,21-1-16,-22 21 16,22-21-16,0 22 0,0-22 0,0 21 15,0 0-15,0 1 0,0-22 16,0 21-16,0-21 0,0 22 15,0-22-15,0 0 0,22 0 0,-1 0 16,0 1-16,0-22 0,0 0 16,0 0-16,22 0 0,-22 0 15,0 0-15,0 0 0,22-22 16,-22 22-16,0-21 0,21 0 0,-21-21 16,1 21-16,20-1 0,-21-20 0,0 0 15,0-1-15,1 1 0,-22 0 16,21-1-16,0-20 0,-21 21 0,0-1 15,0 1-15,0 0 0,0-1 16,0 1-16,0 21 0,0 0 0,0-1 16,0 1-16,-21 21 15,0 0-15,-1 21 0,22 1 16,-21-1-16,0 0 0,0 21 0,21-21 16,0 22-16,0-1 15,-21 0-15,21 22 0,0-22 0,-21 1 16,21-1-16,0 0 0,0 1 15,0-1-15,0 0 0,0-21 0,0 1 16,0 20-16,0-21 0,21 0 16,0-21-1,0 0 1,-21-21-16,21 0 16,0 0-16,-21 0 0,22-1 15,-1-20-15,-21 21 0,21 0 0,0-22 16,0 22-16,0 0 0,1 0 15,-1 0-15,0 0 0,-21-1 16,21 1-16,0 21 0,0 0 0,1 0 16,-22 21-1,21 1-15,-21-1 0,0 0 0,0 0 16,0 0-16,0 0 0,0 1 16,0-1-16,0 0 0,0 0 0,0 0 15,0 0-15,21 1 0,-21-1 0,21-21 16,0 21-16,0-21 15,1 0-15,-1 0 0,0 0 16,0 0-16,0-21 0,0 0 16,1-1-16,-1 22 0,0-21 15,0 0-15,0 0 0,-21 0 0,21-22 16,1 22-16,-22 0 0,0 0 0,0-21 16,21 20-16,-21 1 0,0 0 15,21 21-15,-21-21 0,0 42 31,0 0-31,0 0 0,0 1 16,0-1-16,0 0 0,0 0 0,0 0 16,0 0-16,0 1 0,0-1 15,0 0-15,0 0 0,0 0 16,21-21-16,0 0 16,0 0-16,1 0 15,-1 0-15,0-21 16,-21 0-16,21 0 0,-21 0 15,21-1-15,-21 1 0</inkml:trace>
  <inkml:trace contextRef="#ctx0" brushRef="#br1" timeOffset="71115.7">4233 6181 0,'0'0'15,"-63"42"1,63-21-1,0 0-15,0 1 0,21-22 32,0 0-32,0 0 0,0 0 15,1 0-15,-1-22 0,0 1 16,0 0-16,0 0 16,-21 0-16,0 0 0,0-1 0,0 1 15,-21 0-15,0 21 16,0-21-16,0 21 0,-1 0 15,1 0-15,0 0 0,0 0 16,0 21-16,0 0 0,21 0 16,-22 1-16,22-1 15,0 0-15,0 0 0,0 0 16,0 0-16,22-21 0,-1 0 16,0 0-16,0 0 0,0 0 15,22 0-15</inkml:trace>
  <inkml:trace contextRef="#ctx0" brushRef="#br1" timeOffset="71428.52">4805 5906 0,'0'-22'0,"0"44"0,-21-44 31,-1 22-31,1 0 16,21 22-16,-21-1 0,0 0 0,21 0 15,0 0-15,0 22 0,0-22 16,-21 21-16,21 0 0,0-20 0,-21 20 16,21 0-16,0 1 0,0-1 0,0 21 15,0-20-15,-22-1 0,22 0 16,0-20-16,0 20 0,0 0 0,0-21 16,0 1-16,0-1 0,0 0 15,0 0-15,22-21 0,-22 21 16,21-21-16,0 0 0,0 0 15,0-21-15,-21 0 16,21 0-16,1 0 0,-22-1 16,21 1-16</inkml:trace>
  <inkml:trace contextRef="#ctx0" brushRef="#br1" timeOffset="71804.3">4932 6435 0,'0'21'15,"0"0"1,21-21 0,0 0-16,0 0 15,0 0-15,1-21 16,-1 21-16,0-21 0,0 0 0,0 21 16,-21-22-16,21 22 0,-21-21 15,0 0-15,0 0 0,0 0 16,0 0-16,-21 21 15,0 0-15,0 0 16,0 0-16,0 0 0,-1 21 0,1 0 16,0 0-16,0 0 0,0 22 0,21-22 15,0 21-15,-21-21 0,21 0 16,0 22-16,0-22 0,0 0 16,0 0-16,0 0 0,0 1 0,21-1 15,-21 0-15,21-21 0,0 0 16,0 21-16,0-21 0,1 0 0,-1 0 15,0 0-15,0 0 0,0-21 0,0 21 16,1-21-16,-22 0 0,21-1 16,0 1-16</inkml:trace>
  <inkml:trace contextRef="#ctx0" brushRef="#br1" timeOffset="73319.42">6244 6604 0,'0'0'0,"-21"0"0,21-21 47,21 21-47,-21-21 0,0 0 16,21-1-16,0 1 0,1 0 15,-1 0-15,-21 0 0,21-22 0,0 22 16,0-21-16,-21 21 0,21-22 0,-21 1 16,22 0-16,-22-1 0,0 1 15,0 21-15,0-21 0,0-1 16,0 1-16,0 21 0,0 0 16,0-1-16,0 1 0,-22 21 15,1 0 1,0 0-16,21 21 0,-21 1 15,21-1-15,0 21 0,-21-21 0,21 22 16,0-1-16,-21 0 0,21 1 16,0-1-16,0 0 0,0 1 0,0-1 15,0 0-15,0 1 0,0-1 0,0-21 16,0 21-16,0-20 0,0-1 16,21 0-16,0 0 0,0 0 0,0-21 15,0 0-15,1 0 0,20 0 16,-21 0-16,0 0 0,22 0 15,-1 0-15,-21 0 0,21-21 0,-20 0 16,20 0-16,0 0 0,-21-1 0,1 1 16,20 0-16,-21 0 0,0 0 15,0-22-15,-21 22 0,0 0 0,22 0 16,-22 0-16,0 0 0,0-1 16,0 1-1,-22 42 1,22 1-1,0-1-15,-21 0 16,21 0-16,0 0 0,-21 0 16,21 22-16,0-22 0,0 0 0,0 0 15,0 0-15,0 1 0,0-1 16,21 0-16,0-21 0,1 0 16,-1 0-16,0 0 0,0 0 0,0 0 15,0 0-15,1 0 0,-1 0 0,21-21 16,-21 0-16,0 21 0,1-22 15,-22 1-15,21 0 0,0 0 0,-21-21 16,21 20-16,-21 1 0,0-21 0,0 21 16,0 0-16,0-1 0,-21 1 15,0 0-15,21 0 0,-21 0 0,-1 0 16,1 21-16,-21 0 0,21 0 16,0 0-16,-22 0 0,22 0 15,-21 0-15,21 21 0,-1 0 0,-20 0 16,21 0-16,0 0 0,21 1 0,0-1 15,0 0-15,0 0 0,0 0 16,0 0-16,0 1 0,0-1 0,21 0 16,0 0-16,0 0 0,0 0 0,1-21 15,-1 22-15,0-22 0,21 0 16,-21 0-16,1 0 0,20 0 0,-21 0 16,21 0-16,-20 0 0,-1 0 0,21-22 15,-21 1-15,0 21 16,1-21-16,-1 0 0,0 0 0,0 0 15,0-1-15,0 1 0,-21 0 0,22-21 16,-1 21-16,-21-1 0,0 1 16,21 0-16,0 0 0,-21 0 0,0 0 15,0-1-15,0 1 16,0 42 15,-21-21-31,21 22 16,-21-1-16,21 0 0,-21 0 0,21 0 15,0 0-15,0 1 0,0 20 0,0-21 16,0 0-16,0 22 0,0-22 16,0 0-16,0 0 0,0 0 15,21 0-15,0-21 16,0 0-16,0 0 0,0 0 16,1 0-16,-1 0 0,0 0 0,0-21 15,0 21-15,0-21 0,1 0 0,-1 0 16,0 0-16,0-1 0,0 1 15,-21 0-15,0 0 0,0 0 0,0 0 16,0-22-16,0 22 0,0 0 0,0 0 16,-21 0-16,0-1 0,0 1 15,-22 0-15,22 21 0,0 0 16,-21 0-16,21 0 0,-1 0 0,1 0 16,0 21-16,0-21 15,0 21-15,0 1 0,-1-1 0,1-21 16,21 21-16,0 0 0,0 0 0,0 0 15,0 1-15,21-22 16,22 21-16,-22-21 0,0 0 16,21 0-16,1 0 0,-22 0 0,21 0 15</inkml:trace>
  <inkml:trace contextRef="#ctx0" brushRef="#br1" timeOffset="73571.28">8170 6117 0,'0'0'0,"0"-21"0,0 0 16,0 0-16,-21 21 16,0 0-1,0 0 1,21 21-16,0 0 0,0 21 16,0-20-16,0-1 0,0 21 15,-21-21-15,21 22 0,-22-1 0,22 21 16,0-20-16,0-1 0,-21 22 0,21-1 15,0-21-15,0 22 16,0-22-16,0 22 0,0-1 0,0-20 16,0 20-16,0 1 0,0-1 0,0 1 15,0-1-15</inkml:trace>
  <inkml:trace contextRef="#ctx0" brushRef="#br1" timeOffset="73691.22">8043 7599 0,'0'0'16,"0"21"-16,0 0 15,21-21-15,-21-21 16,0 0-1,22 21-15,-22-21 0,0 0 0,21-22 16,-21 22-16,0-21 0,0 21 16,0-22-16,0-20 0,0 20 0,0 1 15</inkml:trace>
  <inkml:trace contextRef="#ctx0" brushRef="#br1" timeOffset="74048.02">8043 6329 0,'0'0'15,"0"-42"-15,0-1 0,0 22 0,0 0 16,0-21-16,0 20 0,0 1 0,0 0 16,0 0-16,21 0 0,1 0 0,-1-1 15,0 1-15,0 0 0,0 0 16,0 21-16,1-21 0,-1 21 16,21 0-16,-21 0 0,22 0 0,-22 0 0,0 0 15,0 21-15,0 0 16,0 0-16,1 0 0,-22 22 0,0-22 15,0 0-15,0 21 0,0-20 0,-22-1 16,-20 21-16,0 0 0,21-20 16,-22 20-16,1-21 0,21-21 0,-22 21 15,1 0-15,21-21 0,0 0 0,-22 0 16,22 0-16,0 0 16,0 0-16,42 0 46,-21 22-30,21-22 0</inkml:trace>
  <inkml:trace contextRef="#ctx0" brushRef="#br1" timeOffset="74627.77">8043 7006 0,'0'0'0,"21"0"16,-21 21 15,0 1-31,0-1 0,0 21 0,0-21 15,0 22-15,0-1 0,0 0 16,0 1-16,0-1 0,0-21 16,0 21-16,0 1 0,0-22 0,0 21 15,0-21-15,0 22 0,0-22 0,0 0 16,0 0-16,0 0 16,22-42 15</inkml:trace>
  <inkml:trace contextRef="#ctx0" brushRef="#br2" timeOffset="81443.27">9313 6181 0,'-21'0'16,"0"0"0,0 0-16,0 0 0,-1 0 15,1 0 1,42 0 15,1 0-31,20 0 0,-21 0 16,21 0-16,1 21 0,-1-21 0,22 0 15,-1 0-15,1 0 0,-1 0 16,22 0-16,-22 0 0,22 0 0,-22 0 16,22 0-16,-21 0 0,-1 0 15,1 0-15,-22 0 0,0-21 0,1 21 16,-22 0-16,21 0 0,-21 0 16,0 0-16,-21-21 15,0-1 16,-21 22-31,0 0 0,0-21 16,0 21-16,0 0 0,-1 0 16,1 0-16,0-21 0,-21 21 0,21 0 15,-1 0-15,1 0 0,0 0 16,0 0-16,0 0 0,42 0 47,0 0-47,0 0 15,22 0-15,-22 0 0,0 0 0,0 0 16,21 0-16,-20 0 0,-1 21 16,0-21-16,0 21 0,0-21 0,-21 22 15,0-1-15,21-21 0,-21 21 0,0 0 16,0 0-16,0 0 0,0 1 16,-21-1-16,21 0 0,-21 0 15,0 0-15,0 0 0,0 1 0,-1-1 16,22 0-16,-21 0 0,0 0 15,0-21-15,0 21 0,0-21 16,21 22-16,0-44 31</inkml:trace>
  <inkml:trace contextRef="#ctx0" brushRef="#br2" timeOffset="84803.83">11896 5757 0,'0'0'0,"21"0"0,0-21 0,-21 0 16,21 0-16,-21 0 0,0 0 15,0-1-15,0 1 0,0 0 0,0 0 16,0 0-16,0 0 16,-21-1-16,0 22 0,0-21 0,-1 21 15,1 0-15,0 0 0,0 0 0,0 0 16,0 0-16,-1 0 0,-20 0 16,21 21-16,0 22 0,0-22 0,-1 0 15,1 21-15,0 1 0,0-1 16,0 0-16,21 1 0,-21-1 15,21 22-15,-22-43 0,22 21 0,0 0 16,0 1-16,0-22 0,0 21 16,0-21-16,22 1 0,-1-1 0,0 0 15,0 0-15,0 0 0,0 0 0,22 1 16,-22-1-16,0 0 0,21-21 16,-20 21-16,20-21 0,-21 0 0,0 0 15,22 0-15,-22 0 0,21 0 16,-21 0-16,22-21 0,-22 0 0,0 0 15,21 21-15,-21-22 0,22 1 0,-22 0 16,0 0-16,0-21 0,-21 20 16,21 1-16,1 0 0,-22 0 15,0 0-15,0 0 16,0 42 15,0 0-31,-22-21 0,22 21 0,-21 0 16,21 0-16,-21 1 0,21-1 15,0 0-15,0 0 0,0 0 16,0 0-16,0 1 0,0-1 16,21-21-16,0 0 15,1 0-15,-1 0 0,21 0 16,-21 0-16,0 0 0,1-21 0,-1 21 16,0-22-16,0 1 15,0 0-15,0 21 0,1-21 0,-1 0 16,-21 0-16,0-1 0,0-20 0,0 21 15,0 0-15,0-22 0,0 22 16,0 0-16,0 0 0,-21-21 0,-1 20 16,1 22-16,-21-21 0,21 21 15,0 0-15,-22 0 0,22 0 0,0 0 16,-21 21-16,20-21 0,1 22 0,0 20 16,0-21-16,21 0 0,0 0 15,0 22-15,0-22 0,0 0 16,0 0-16,0 0 0,21 1 0,0-22 0,0 21 15,22-21-15,-22 0 16,21 0-16,-21 0 0,22 0 0,-1 0 16,-21 0-16,22 0 0,-22 0 0,21-21 15,0 21-15,1-22 0,-22 1 16,21 0-16,-21 0 0,22 0 16,-22 0-16,0-1 0,0 1 0,-21 0 0,0 0 15,21 0-15,-21 0 0,0-1 16,22 1-16,-22 42 31,0 1-31,0-1 16,0 0-16,0 21 0,0-21 15,0 1-15,-22-1 0,22 0 16,0 0-16,0 0 0,0 0 16,0 1-16,0-44 31,22 1-16,-22 0-15,21 0 16,-21 0-16,21 0 0,-21-1 16,0 1-16,21 0 0,-21 0 15,21 0-15,0 0 16,1 42 15,-1 0-31,-21 0 16,0 0-16,0 0 0,0 1 0,0-1 15,21 0-15,-21 0 0,21-21 0,-21 21 16,21 0-16,0-21 0,1 22 16,-1-22-16,0 0 0,21 21 0,-21-21 15,22 0-15,-1 0 0,0 0 0,1 0 16,-1 0-16,-21 0 0,22-21 16,126-43-1,-148 43-15,21 0 16,-20 0-16,-22-1 0,21 1 15,-21-42-15,0 42 0,0-22 16,0 22-16,0-21 0,0 21 16,0-1-16,-21 1 0,-1 0 0,1 21 15,0 0-15,0 0 0,0 0 0,0 21 16,-1 0-16,1 1 0,-21-1 16,21 0-16,0 0 0,-1 21 0,1-20 15,21 20-15,0-21 0,0 21 0,0-20 16,0-1-16,0 0 0,0 0 15,0 0-15,21-21 0,1 0 16,-1 21-16,0-21 16,0 0-16,0 0 0,0 0 15,1-21-15,-1 21 0,0-21 0,0 21 16,0-21-16,0 0 0,-21 0 16,22-1-16,-1-20 0,-21 21 0,0-21 15,21-1-15,-21 1 0,21 0 0,-21-22 16,0 22-16,0-22 0,0 22 15,0-22-15,0 22 0,0 0 0,0-1 16,0 1-16,0 21 0,0 0 16,0 0-16,0-1 0,0 1 0,0 42 31,0 22-31,0-22 16,-21 21-16,21 1 0,0 20 0,-21-21 15,21 22-15,-21-1 0,21-20 16,0 20-16,0 1 0,0-22 0,0 0 15,0 1-15,0-1 0,0-21 0,21 22 16,0-22-16,-21 0 0,21-21 16,0 21-16,0-21 0,1 0 0,-1 0 15,0 0-15,0 0 0,0 0 0,0 0 16,1 0-16,-1-21 0,0 21 16,0-21-16,0 0 0,0-1 0,-21 1 15,22 0-15,-1 0 0,-21 0 16,21-22-16,-21 22 0,0 0 15,21 0-15,-21 0 0,0 0 16,0 42 0,0 0-1,0 0-15,0 0 0,0 0 0,0 1 16,-21-1-16,21 0 0,0 0 16,0 0-16,0 0 0,0 1 0,0-1 15,0 0-15,21 0 0,0-21 16,0 0-16,1 21 0,-1-21 15,0 0-15,0 0 0,0 0 16,0 0-16,1 0 0,-1 0 0,21-21 16,-21 0-16,0 21 0,1-21 0,-1 0 15,0-1-15,0-20 0,0 21 16,0-21-16,-21-1 0,22 1 16,-1-22-16,0 22 0,-21-21 0,0 20 15,21 1-15,-21-22 0,0 22 0,21 0 16,-21-1-16,0 22 0,0-21 15,0 21-15,0 0 0,0-1 0,-21 22 32,21 22-32,0-1 15,-21 21-15,21-21 0,0 22 16,0-1-16,0 0 0,0 1 16,0 20-16,0-21 0,0 1 0,0 20 15,0-20-15,0-1 0,0-21 0,0 21 16,0-20-16,0 20 0,0-21 15,0 0-15,21 0 0,0 1 16,0-22-16,1 0 0,-1 0 16,0 0-16,0 0 0,0 0 15,22 0-15,-22-22 0,0 1 0,0 0 16,0 21-16,0-21 0,1-21 16,-1 20-16,0 1 0,0 0 0,0 0 15,-21 0-15,21 0 0,-21-1 16,22 22-16,-22 22 31,0-1-31,-22 0 16,22 0-16,-21 0 0,21 0 0,-21 1 15,21-1-15,0 0 0,0 0 0,0 0 16,0 0-16,0 1 16,21-22-16,0 0 0,1 0 15,-1 0-15,0 0 0,0 0 0,21 0 16,-20 0-16,20 0 0,-21 0 15,21-22-15,-20 22 0,-1-21 0,21 0 16,-21 0-16,0 0 0,1 0 16,-1-22-16,-21 22 0,21 0 15,0-21-15,-21 20 0,0 1 16,0 42 15,0 1-31,-21-1 0,21 0 16,-21 0-16,21 0 15,0 0-15,0 1 0,0-1 0,0 0 0,0 0 16,0 0-16,21 0 16,0-21-16,0 0 15,0 0-15,1 0 0,-1 0 16,0 0-16,0 0 0,0-21 16,0 0-16,1 21 0,-22-21 15,0 0-15,21 21 0,-21-21 0,0-1 16,0 1-16,0 0 0,0 0 15,0 0-15,-21 0 0,-1-1 0,1 22 16,0-21-16,0 21 0,0 0 16,0 0-16,-1 0 0,1 0 15,21-21 1,21 0 0,22 0-16,-22 21 15,0-21-15,0 21 0,0-22 0,22 22 16,-1-21-16,-21 21 15,22-21-15,-22 21 0,21 0 0,-21 0 16,22 0-16,-22 0 0,0 0 16,0 0-16,0 21 0,0-21 0,-21 21 15,0 1-15,22-1 0,-22 0 0,0 0 16,0 0-16,0 0 0,0 1 16,0-1-16,0 21 0,0-21 0,0 0 15,0 1-15,0-1 0,-22 0 16,22 0-16,0-42 62,0 0-62,0 0 0,0-1 16,0 1-16,0-21 0,0 21 16,22-22-16,-1 22 0,0-21 0,0 0 15,43-22-15,-43 43 0,21-21 16,0 20-16,22 1 15,-22 21-15,1 0 0,-22 0 16,0 0-16,21 0 0,-21 0 0,-21 21 0,22 1 16,-22-1-16,0 21 0,0-21 15,0 0-15,0 22 0,0-22 16,0 21-16,0-21 0,-22 22 16,22-22-16,-21 0 0,21 0 0,-21 0 15,0 1-15,0-22 31,21-22-15,0 1 0,0 0-16</inkml:trace>
  <inkml:trace contextRef="#ctx0" brushRef="#br2" timeOffset="85040.7">16171 5228 0,'-21'-21'31,"21"0"-15,-21 42 31,0-21-32,0 0-15,-1 0 16,1 21-16</inkml:trace>
  <inkml:trace contextRef="#ctx0" brushRef="#br2" timeOffset="85259.57">14986 5440 0,'-21'0'0,"42"0"0,-63 21 15,84-21 17,-21 0-32,0 0 0,0 0 15,1 0-15,20 0 0,-21 0 16,21-21-16,-20 21 0,20-21 0,-21 21 16,0 0-16,-21-21 31,-21 21-31</inkml:trace>
  <inkml:trace contextRef="#ctx0" brushRef="#br2" timeOffset="85479.51">14372 5376 0,'-21'22'110</inkml:trace>
  <inkml:trace contextRef="#ctx0" brushRef="#br2" timeOffset="86776.44">9546 7366 0,'0'0'0,"-42"0"16,21 0-16,-1 0 0,1 0 15,0 0-15,0 0 16,42 0 0,0 0-16,0 0 15,1 0-15,20 0 0,0 0 0,22 0 16,-22 0-16,43 0 0,-22 0 0,1 0 16,20 0-16,-20 0 0,-1 0 15,22 0-15,-21 0 0,-22-21 0,21 21 16,-20 0-16,20 0 0,-20 0 0,-22-21 15,21 21-15,-21 0 0,0 0 16,-42 0 0,0-21-1,-21 21-15,21 0 0,-1 0 16,-20 0-16,21-22 0,0 22 0,-22-21 16,22 21-16,0 0 0,0-21 0,21 0 31,0 0-31,21 21 15,0 0-15,0 0 16,22 0-16,-22 0 0,0 0 0,0 21 16,0 0-16,1-21 0,-1 21 0,0 0 15,-21 1-15,0-1 0,0 0 16,0 0-16,0 0 0,-21 0 0,0 1 16,-1-1-16,1 0 0,-21 0 15,21 0-15,-22 0 0,22 1 0,0-22 16,0 21-16</inkml:trace>
  <inkml:trace contextRef="#ctx0" brushRef="#br2" timeOffset="87515.67">11747 7027 0,'0'-21'16,"-21"21"46,0 0-62,0 0 16,0 0 0,0 0-16,-1 21 0,22 1 15,-21-22-15,0 42 0,21-21 16,-21 0-16,0 22 0,0-1 16,-1 0-16,1 22 0,0-22 0,0 0 15,0 1-15,21-1 0,0-21 16,0 22-16,0-22 0,0 0 0,0 0 15,21 0-15,0 0 0,0-21 0,0 0 16,22 0-16,-22 0 0,21 0 16,1 0-16,-1-21 0,-21 0 0,21 0 15,1 0-15,-1 0 0,0-1 0,1 1 16,-1 0-16,-21-21 0,0 21 16,1-22-16,-1 22 0,-21-21 0,0-1 15,0 22-15,0-21 0,0 0 0,-21 20 16,-1-20-16,1 21 15,0-21-15,-21 20 0,21 22 0,-22-21 16,22 0-16,-21 21 0,21 0 0,-22 0 16,22 0-16,-21 0 0,21 0 15,-22 21-15,22 0 0,0 1 0,-21-1 16,20 0-16,22 0 0,-21 0 0,21 0 16,0 1-16,0-1 0,0 0 15,0 0-15,0 0 0,21 0 0,1-21 16,-1 22-16,21-22 0,-21 0 0</inkml:trace>
  <inkml:trace contextRef="#ctx0" brushRef="#br2" timeOffset="87879.47">12382 7027 0,'0'0'15,"0"22"1,0-1-16,-21 0 0,21 21 16,-21-21-16,21 22 0,-21-1 15,21 0-15,0 22 0,-21-1 0,21-20 16,-21 20-16,21 1 0,0-1 0,-22 1 16,1 20-16,21-20 0,-21 21 15,21-22-15,-21 22 0,21-1 16,-21-20-16,0 21 0,-1-22 0,1 1 15,21-1-15,0-21 0,-21 22 0,21-22 16,-21 1-16,21-22 0,0 0 0,0 0 16,0 0-16,0-42 15,0 0 1,0 0-16,0 0 0,21-1 0,0 1 16,-21-21-16,21 21 0,1-22 15,-22 1-15,0-21 0,21 20 0,0-20 16</inkml:trace>
  <inkml:trace contextRef="#ctx0" brushRef="#br2" timeOffset="88195.29">12298 7303 0,'0'0'0,"0"-43"0,0 1 16,0-43-16,0 43 0,0 21 16,0 0-16,21-22 0,0 22 15,-21 0-15,21 21 0,0-21 0,1 0 16,-1 21-16,0 0 0,21 0 0,-21 0 15,1 0-15,20 0 16,-21 0-16,0 21 0,0 0 0,1 0 0,-22 0 16,0 0-16,0 22 0,0-22 15,0 21-15,-22 1 0,1-22 16,0 21-16,0-21 0,-21 22 0,20-22 16,-20 0-16,21 0 0,0 0 0,-22 0 15,22 1-15,0-22 0,21 21 16,-21-21-16,42 0 31,-21-21-31,21 21 16,0-22-16,1 22 0,-1-21 0,0 21 15,0 0-15</inkml:trace>
  <inkml:trace contextRef="#ctx0" brushRef="#br2" timeOffset="88544.09">12742 7303 0,'0'0'16,"21"0"0,1-22-16,-1 22 15,0-21-15,0 0 0,21 21 16,-20-21-16,-1 0 0,0 0 16,21-1-16,-21 1 0,22 21 0,-22-21 15,0 0-15,-21 0 0,0 0 16,21 21-16,-21-22 0,0 1 15,-21 21-15,0 0 16,0 0-16,0 0 0,-1 0 0,1 21 16,0 1-16,-21-1 0,21 0 15,-1 0-15,1 21 0,21-20 0,-21-1 16,21 21-16,-21-21 0,21 0 16,0 1-16,0 20 0,0-21 15,0 0-15,21 0 0,0-21 0,0 0 16,1 0-16,20 0 0,-21 0 15,0 0-15,22 0 0,-22 0 0,0 0 16,21 0-16,-21-21 0</inkml:trace>
  <inkml:trace contextRef="#ctx0" brushRef="#br2" timeOffset="88923.87">13293 7133 0,'0'0'0,"21"-21"0,-21 0 0,21 0 16,-21 0-16,0-1 0,21 22 15,0-21-15,0 21 0,1-21 16,-1 21-16,0 0 0,0 0 16,0 0-16,0 0 0,1 0 0,-1 21 15,0-21-15,-21 21 0,21 1 0,0-1 16,0 21-16,-21-21 16,0 0-16,0 22 0,0-22 0,0 21 15,0-21-15,0 22 0,-21-22 0,0 0 16,0 0-16,0-21 0,21 21 15,-21 1-15,21-44 16,0 1 0,0 0-16,0 0 15,0 0-15,21 0 0,-21-1 0,21-20 16,0 21-16,-21-21 0,21 20 0,0-20 16,-21 21-16,22-21 0,-1 20 15,0 1-15,-21 0 0,21 0 0,0 21 16,-21-21-16,21 21 0,1 0 15,-1 0-15,0 0 0,0 0 16,0 0-16,0 0 0,-21 21 16</inkml:trace>
  <inkml:trace contextRef="#ctx0" brushRef="#br2" timeOffset="90828.09">14287 7239 0,'0'0'0,"22"0"0,-1 0 15,0 0-15,0 0 0,0-21 0,0 0 16,1 0-16,-1-1 16,-21 1-16,0 0 0,0 0 15,0 0-15,0 0 0,0-1 0,0 1 16,0 0-16,0 0 0,0 0 0,-21 0 16,-1-1-16,1 1 0,0 21 15,0 0-15,0 0 0,-22 0 0,22 0 16,-21 21-16,21 1 0,-22-1 15,1 0-15,21 0 0,-21 21 0,20-20 16,-20 20-16,21 0 0,0 1 0,0-22 16,21 21-16,-22-21 0,22 22 15,0-22-15,0 0 0,0 0 0,0 0 16,22-21-16,-1 0 0,0 21 16,21-21-16,-21 0 0,1 0 15,-1 0-15,21-21 0,-21 21 0,0-21 16,22 0-16,-22 0 0,0 0 0,0-1 15,0 1-15,1-21 0,-1 21 16,0-22-16,-21 22 0,0-21 0,0 21 16,21-22-16,-21 22 0,0 0 15,0 0-15,21 0 0,-21 0 16,0 42 0,0 0-1,0 0-15,0 21 16,0-20-16,0 20 0,0-21 0,0 21 15,0-20-15,0-1 0,0 21 0,0-21 16,0 0-16,0 1 0,21-1 16,-21 0-16,22-21 0,-1 0 0,0 21 15,0-21-15,0 0 0,0 0 0,1 0 16,-1 0-16,0-21 0,0 0 16,0 0-16,0-1 0,1 1 0,-1 0 15,0-21-15,0 21 0,21-22 0,-20 1 16,-1 0-16,0-22 0,0 22 15,-21-22-15,21 22 0,-21-22 0,21 22 16,-21 0-16,22-1 0,-22 1 0,0 0 16,0 21-16,0-1 15,-22 44 1,22-1-16,-21 0 16,0 21-16,21 1 0,0-1 15,0 21-15,-21-20 0,21-1 0,0 0 16,0 1-16,0-1 0,0 0 0,0 1 15,0-22-15,0 21 0,0-21 16,0 22-16,21-22 0,-21 0 0,21 0 16,0 0-16,1-21 0,-1 0 0,0 22 15,0-22-15,0 0 0,22 0 16,-22 0-16,0-22 0,0 1 16,0 0-16,22 0 0,-22 0 0,0 0 15,0-1-15,-21 1 0,21-21 16,0 21-16,-21 0 0,22-1 0,-22-20 15,0 21-15,0 0 0,0 0 16,0 42 15,0 0-31,0 0 0,0 0 16,0 0-16,0 1 0,0-1 16,0 0-16,0 0 0,0 21 0,0-20 15,0-1-15,0 0 0,21-21 0,-21 21 16,21-21-16,0 0 15,0 21-15,0-21 0,22 0 16,-22 0-16,0 0 0,0 0 0,0-21 16,1 21-16,-1-21 0,0 0 15,0 0-15,0-1 0,0 1 0,-21 0 16,22 0-16,-22 0 0,21-22 0,-21 22 16,0 0-16,21 0 0,-21 0 15,21 0-15,-21 42 31,0 0-15,0 0-16,0 0 0,0 0 16,-21 1-16,21-1 0,0 0 0,0 0 15,0 0-15,0 22 0,0-22 16,0 0-16,0 0 0,21-21 16,0 0-1,0 0-15,1 0 0,-22-21 16,21 21-16,0-21 0,0 0 15,-21-1-15,0 1 0,0 0 0,0 0 16,0 0-16,0 0 0,0-1 0,0 1 16,0 0-16,0 0 15,-21 0-15,0 0 0,0 21 0,-1 0 0,1-22 16,0 22-16,0 0 0,0 0 16,0 0-16,-1 0 15,22 22 1,22-22-1,-1 0-15,0 0 0,0 0 16,0 0-16,0-22 0,1 1 0,-1 21 16,0-21-16,21 21 0,-21 0 0,1-21 15,-1 21-15,0 0 0,0-21 16,0 21-16,22 0 0,-22 0 0,0 0 16,0 0-16,0 0 15,0 21-15,1-21 0,-22 21 0,0 0 16,21 0-16,-21 1 15,0-1-15,0 0 0,0 0 0,0 0 16,0 0-16,0 1 16,0-1-16,0 0 0,0 0 15,0 0-15,0 0 0,0 1 16,0-44 31,0 1-47,21 0 0,-21 0 0,21 0 15,0 0 1,-21-1-16,21-20 0,22 0 16,-22 21-16,0-22 0,0 22 0,0 0 15,22 0-15,-22 0 0,0-1 16,0 1-16,0 21 0,22 0 0,-22 0 16,0 0-16,0 0 0,-21 21 15,0 1-15,0-1 16,0 0-16,0 21 0,0-21 0,0 1 15,0-1-15,0 21 0,0-21 0,0 0 16,0 1-16,0-1 0,0 0 16,21 0-16,-21 0 0,22-21 0,-1 21 15,0-21-15,0 0 16,0 0-16,0 0 0,1 0 16,-1 0-16,0 0 0,0 0 0,0 0 15,0-21-15,1 21 0,-1-21 0,-21 0 16,0 0-16,21 0 0,0-1 15,-21 1-15,0 0 0,0 0 16,0 0-16,0 0 0,0-1 0,0 1 16,0 0-16,0 0 0,0 0 0,0 0 15,-21-1-15</inkml:trace>
  <inkml:trace contextRef="#ctx0" brushRef="#br2" timeOffset="91098.93">16235 6371 0,'-21'0'15,"42"0"-15,-64 0 0,43-21 16,-21 21 62,0 21-62,0-21-16</inkml:trace>
  <inkml:trace contextRef="#ctx0" brushRef="#br2" timeOffset="91411.76">14922 6689 0,'0'21'0,"0"-42"0,22 42 15,20-21 1,-21 0-16,21 0 0,1 0 0,-1-21 16,0 21-16,1 0 0,-1 0 15,0 0-15,-20-21 0,20 21 0,0 0 16,-21 0-16,1 0 0,-1 0 0,0 0 16,0 0-16,-21-22 31,-21 22 0</inkml:trace>
  <inkml:trace contextRef="#ctx0" brushRef="#br1" timeOffset="97523.25">635 10139 0,'0'0'0,"-21"0"31,0 0-16,-1 0 1,22-21-16,0 0 16,0-1-1,22 1-15,-1 0 0,0 21 16,0-21-16,0 21 0,0 0 16,22-21-16,-22 21 0,21 0 15,-21 0-15,1 0 0,20 0 16,-21 0-16,0 0 0,0 21 0,1-21 15,-22 21-15,21 0 0,-21 0 16,0 1-16,0-1 0,0 0 0,-21 0 16,-1 0-16,1 22 0,-21-22 15,21 21-15,-22-21 0,22 0 0,-21 22 16,21-22-16,-22 0 0,22 0 16,0-21-16,0 21 0,0-21 15,21-21 1,0 0-1,21 0-15,0 0 0,0 21 16,0-21-16,22-1 0,-22 22 0,0-21 16,0 21-16,0 0 0,22-21 15,-22 21-15,0-21 0,0 21 0,22 0 16,-22 0-16,0 0 0,0 0 16,0 21-16,0 0 0,1-21 0,-1 21 15,0 1-15,-21 20 0,0-21 16,0 21-16,0 1 0,-21-22 15</inkml:trace>
  <inkml:trace contextRef="#ctx0" brushRef="#br1" timeOffset="97703.15">698 10859 0,'-63'0'16,"126"0"-16,-147 0 0,63 0 0,-1 0 16,-20 0-16,21-22 0,0 22 15,21-21-15,-21 21 0,-1-21 0,22 0 16,-21 0-16,21 0 15,0-1-15,0 1 0,0 0 16,21 0 0,1 21-16,-1 0 15,0-21 1</inkml:trace>
  <inkml:trace contextRef="#ctx0" brushRef="#br1" timeOffset="97991.74">1376 10393 0,'-43'-21'0,"65"21"0,-44 0 31,-20 21 48</inkml:trace>
  <inkml:trace contextRef="#ctx0" brushRef="#br1" timeOffset="98579.41">931 10435 0,'21'0'0,"1"0"16,-1 0-1,0 21 1,-21 1-16,21-1 0,-21 0 16,0 0-16,21 0 0,-21 0 15,0 1-15,0-1 0,0 0 16,0 0-16,0 0 0,-21 0 16,21 22-16,-21-22 0,-21 0 0,20 0 15,1-21-15,-21 21 0,0 1 16,20-1-16,-20-21 0,0 21 0,21-21 15,-22 0-15,22 0 0,-21 21 16,21-21-16,-1 0 0,1 0 16,0 0-16,0 0 0,0 0 15,21-21 1</inkml:trace>
  <inkml:trace contextRef="#ctx0" brushRef="#br1" timeOffset="99860.35">2455 10435 0,'0'0'0,"21"0"0,1-21 16,-1 0-16,-21 0 15,21 21-15,-21-21 0,21 21 0,-21-22 16,0 1-16,0 0 16,-106-21-1,85 42-15,-21 0 16,21 0-16,-22 0 0,1 0 0,0 0 15,20 0-15,-20 0 0,0 0 16,21 21-16,-22 0 0,22 0 0,0 0 16,0 22-16,-22-1 0,43 0 15,-21 1-15,0-1 0,21 0 16,0-20-16,0 20 0,0 0 0,0-21 16,0 1-16,0-1 0,0 0 15,21 0-15,0-21 0,1 0 0,-1 0 16,0 0-16,0 0 0,21 0 15,1 0-15,-22 0 0,21-21 0,1 0 16,-1 0-16,0-1 0,1 1 16,-1-21-16,0 21 0,-21-22 15,22 1-15,-22 21 0,21-21 0,-21-22 0,1 22 16,-1-1-16,-21 1 0,0 0 16,21-1-16,-21 1 0,0 0 15,0-22-15,0 22 0,0 0 16,0-22-16,0 22 0,0-1 0,-21 1 15,0 0-15,21-1 0,-22 22 16,22 0-16,-21 0 0,0 0 0,21 42 16,-21 0-1,21 0-15,0 22 0,0-1 0,0 0 16,0 1-16,0-1 0,0 21 16,0-20-16,0 20 0,0-20 0,0 20 15,0-21-15,0 22 0,21-22 16,-21 22-16,0-22 0,0 22 15,21-22-15,0 0 0,1-21 0,-1 22 16,0-22-16,0 0 0,0 0 16,0-21-16,1 0 0,-1 0 0,0 0 15,0 0-15,0 0 0,0-21 16,1 21-16,20-21 0,-21 0 0,0 0 16,0-1-16,1-20 0,-22 21 0,21 0 15,0 0-15,-21-22 0,21 22 16,-21 0-16,0 0 0,0 0 0,0-1 15,0 1-15,0 0 16,0 42 0,0 0-1,0 1-15,0-1 0,0 21 16,0-21-16,0 0 0,0 22 0,0-22 16,0 0-16,0 0 0,21 0 0,0 1 15,-21-1-15,0 0 0,22 0 16,-1-21-16,0 0 0,0 0 0,0 0 15,0 0-15,1 0 0,-1 0 16,21-21-16,-21 21 0,0-21 0,1 0 16,-1-1-16,0 1 0,0-21 0,0 21 15,0-22-15,-21 22 16,22-21-16,-22 21 0,0-22 0,0 1 0,0 21 16,-22 0-16,1-22 15,0 22-15,-21 0 0,21 0 0,-1 21 16,1 0-16,-21 0 0,21 0 0,-22 0 15,22 0-15,0 0 0,0 21 16,0 0-16,0 0 0,-1 1 0,22-1 16,0 0-16,-21 0 0,21 0 15,0 0-15,0 1 0,0-1 0,0 0 16,0 0-16,0 21 0,21-42 16,1 0-1</inkml:trace>
  <inkml:trace contextRef="#ctx0" brushRef="#br1" timeOffset="100752.83">4297 10456 0,'21'0'0,"0"-21"15,-21 0-15,21 0 0,0-21 0,1 20 16,-1 1-16,0 0 0,-21 0 0,21 0 16,-21 0-16,21 21 0,-21 21 46,0 0-46,0 0 0,0 0 16,0 22-16,0-22 0,0 0 0,0 21 16,21-21-16,-21 1 0,22-1 15,-22 0-15,21 0 0,0 0 16,0-21-16,0 0 0,0 0 0,1 0 16,-1 0-16,0 0 0,21-21 15,-21 0-15,22 21 0,-22-21 0,0 0 16,0-1-16,22 1 0,-22-21 0,0 21 15,0 0-15,-21-1 0,21-20 16,-21 21-16,21 0 0,-21 0 16,0-1-16,0 1 0,0 0 0,0 0 15,-21 21 17,21 21-32,-21-21 0,21 21 0,0 0 15,0 1-15,0-1 0,-21 0 16,21 0-16,0 21 0,0-20 0,0-1 15,0 0-15,0 0 0,0 0 16,0 0-16,21-21 16,0 0-1,-21-21 1,21 0-16,-21 0 16,0 0-16,0 0 15,0-1-15,-21 22 16</inkml:trace>
  <inkml:trace contextRef="#ctx0" brushRef="#br1" timeOffset="102980.49">4254 9970 0,'0'0'16,"0"-22"-16,-21 22 0,0 0 16,0 0-16,0 0 15,0 0 1,-1 22-16,22-1 0,0 0 15,0 21-15,0-21 0,-21 22 0,21-22 16,0 21-16,0 1 0,0-1 16,0 0-16,-21-21 0,21 22 0,0-1 15,0-21-15,0 0 0,0 22 0,0-22 16,0 0-16,21-21 16,0 0-16,1 0 15,-1 0-15,0 0 0,0 0 0,0-21 16,0 21-16,1-21 15,-1 0-15,0-1 0,0 1 0,0 0 16,0 0-16,1 0 0,-1 0 16,-21-1-16,21 1 0,0 0 0,0-21 15,-21 21-15,21-1 0,1 1 0,-22 0 16,0 0-16,21 21 0,-21-21 16,21 21-16,-21 21 31,0 0-31,-21 0 15,21 0-15,-21 1 0,21-1 16,0 0-16,0 21 0,0-21 16,0 1-16,0 20 0,0-21 0,0 0 15,0 0-15,0 1 0,0-1 16,21-21-16,0 0 0,0 0 16,0 0-16,0 0 0,1 0 0,-1 0 15,21 0-15,-21 0 0,0-21 16,22-1-16,-22 1 0,0 0 0,0 0 15,22 21-15,-22-42 0,0 20 16,-21 1-16,21 0 0,0 0 16,-21 0-16,0 0 0,0-1 0,0 1 15,0 0-15,0 0 0,0 0 0,0 0 16,0-1-16,0 1 0,0 0 16,0 0-16,0 0 15,0 42 16,0 0-31,0 0 0,0 0 16,0 1-16,0-1 0,0 0 0,0 21 16,0-21-16,0 1 0,0 20 15,0-21-15,0 0 0,0 0 16,0 22-16,0-22 0,0 0 16,0 0-16,21-21 0,1 0 15,-1 0-15,0 0 0,0 0 16,0 0-16,0 0 0,1 0 15,-1-21-15,0 0 0,0 0 0,0 0 16,0-1-16,1 1 0,-1 0 0,0-21 16,0 21-16,0-22 0,-21 1 15,21 21-15,-21-22 0,22 1 0,-22 0 16,0-1-16,21 1 0,-21 0 0,0-1 16,0 22-16,0-21 0,0 21 15,0 0-15,-21 21 16,-1-22-16,1 22 15,21 22-15,-21-22 0,21 42 0,-21-21 16,21 21-16,0-20 0,0 20 0,0 0 16,0 1-16,-21-1 0,21 0 15,0 1-15,0-1 0,0 0 0,0-21 16,0 22-16,0-22 0,0 21 16,0-21-16,0 1 0,0-1 0,0 0 15,21 0-15,-21 0 16,21-21-1,0-21-15,-21 0 16,0 0-16,21 0 16,-21-1-16,22 1 0,-22 0 15,21 0-15,-21 0 0,21 0 0,0-1 16,-21 1-16,21 0 0,0 21 16,-21-21-16,22 21 0,-1 0 15,-21 21-15,21-21 16,-21 21-16,21 0 0,-21 1 15,0-1-15,0 0 0,0 0 16,21 0-16,0 0 0,-21 1 0,22-1 16,-22 0-16,21-21 0,0 21 15,0-21-15,0 0 0,0 0 0,1 0 16,20 0-16,-21 0 0,0 0 16,22-21-16,-22 21 0,0-21 15,21 0-15,-21-1 0,1 1 0,-1 0 16,0 0-16,0 0 0,0 0 0,0-22 15,-21 22-15,22 0 0,-22 0 16,0 0-16,0-1 0,0 1 0,0 0 16,0 0-16,0 42 31,0 0-31,-22 0 16,22 1-16,0-1 0,0 0 0,0 0 15,0 0-15,0 0 0,0 1 16,0-1-16,0 0 0,0 0 15,22 0-15,-1-21 16,0 0-16,0 0 16,0 0-16,0 0 0,1 0 0,-1 0 15,0-21-15,0 21 0,0-21 0,0 0 16,1 21-16,-1-21 0,0-1 16,0 1-16,-21-21 0,21 21 0,0 0 15,-21-22-15,22 1 0,-22 0 0,0-1 16,0 1-16,0 0 0,0-1 15,0-20-15,0 20 0,0 22 0,0-21 16,0 21-16,0 0 0,0-1 0,0 1 16,-22 21-1,1 0 1,21 21-16,-21 1 16,21-1-16,0 21 0,0 0 0,0 1 15,0-1-15,0 0 0,0 1 0,0 20 16,0-20-16,0-1 0,0 0 15,0 1-15,0-1 0,21-21 0,0 0 16,1 22-16,-1-22 0,0-21 16,0 21-16,21 0 0,-20-21 15,20 0-15,-21 0 0,21 0 0,-20 0 16,20 0-16,-21 0 0,21-21 0,-20 0 0,-1 0 16,21 21-16,-21-22 15,0 1-15,1 0 0,-22 0 0,21 0 16,-21 0-16,21-1 0,-21-41 15,0 42-15,0 0 0,0-1 16,0 1-16,-21 21 16,21 21-1,-21 1-15,-1-1 16,22 0-16,0 0 0,0 0 0,0 0 16,0 22-16,0-22 0,0 0 15,0 0-15,0 0 0,0 1 16,0-1-16,22 0 0,-1 0 0,0 0 15,0 0-15,0-21 0,22 0 16,-22 0-16,0 0 0,0 0 16,21 0-16,-20-21 0,20 21 0,-21-21 15,0 21-15,0-21 0,1 0 0,-1 0 16,0-1-16,-21 1 0,0 0 16,0 0-16,0 0 0</inkml:trace>
  <inkml:trace contextRef="#ctx0" brushRef="#br1" timeOffset="103335.63">6181 9758 0,'0'21'0,"0"21"16,21-42 15,0 0-31,0 0 0,0-21 16,0 21-16,-21-21 0,22 0 16,-22 0-1,0 0-15,-22 21 16,1 0-16,0 0 15,0 0-15,0 21 16,0 0-16,21 0 16,0 0-16,0 0 15,21-21 1,0 22-16</inkml:trace>
  <inkml:trace contextRef="#ctx0" brushRef="#br1" timeOffset="105034.66">7705 10075 0,'0'0'0,"21"0"0,0 0 16,0 0-16,0 0 15,0-21-15,-21 0 0,22 21 0,-1-21 16,-21 0-16,21 0 0,0-1 16,0 1-16,-21 0 0,21 0 0,1 0 15,-22-22-15,0 1 0,21 21 0,-21-21 16,21-1-16,-21 1 0,0 0 16,0 20-16,0-20 0,0 21 15,0 0-15,0 0 0,0-1 16,0 1-16,-21 21 15,0 0-15,21 21 16,0 1-16,-22-1 0,22 0 16,-21 21-16,21 1 0,-21-1 0,21 0 15,0 22-15,0-22 0,-21 0 0,21 22 16,0-22-16,-21 1 0,21-1 16,0 0-16,0-21 0,0 1 15,21-1-15,0 0 0,0 0 0,0 0 16,1-21-16,-1 0 0,0 0 15,21 0-15,-21 0 0,1 0 0,20 0 16,-21 0-16,0 0 0,22-21 0,-22 21 16,21-21-16,-21 0 0,0 0 15,22-1-15,-22 1 0,0 0 0,0-21 16,0 21-16,1-1 0,-1-20 16,-21 21-16,21 0 0,-21 0 0,0-1 15,0 1-15,0 0 16,-21 42-1,0 0 1,21 1-16,-22-1 0,22 0 0,0 0 16,-21 0-16,0 43 15,21-43-15,0 0 0,0 0 0,0 0 16,0 1-16,0-1 0,21-21 16,0 21-16,1-21 15,-1 0-15,0 0 0,0 0 0,0 0 16,22 0-16,-22 0 0,0-21 0,21 0 15,-21 21-15,1-22 0,-1 1 16,0 21-16,0-21 0,-21 0 16,0 0-16,0 0 0,0-1 0,0-20 0,0 21 15,0 0-15,-21-22 16,0 22-16,0 0 0,-1-21 0,-20 21 16,21 21-16,-21-22 0,20 22 15,-20 0-15,21 0 0,-21 0 0,20 22 16,1-1-16,-21 0 0,21 0 0,21 0 15,-21 0-15,21 1 0,0-1 16,0 0-16,0 0 0,0 0 0,0 0 16,21-21-16,0 22 0,0-22 0,21 0 15,-20 0-15,20 0 0,0 0 16,1 0-16,-1 0 0,21 0 0,-20 0 16,-1-22-16,0 1 0,1 0 0,-1 21 15,0-21-15,1 0 16,-1 0-16,0-1 0,-20 1 0,-1 0 15,21 0-15,-42 0 0,21 0 0,0-1 16,-21 1-16,22 21 16,-22 21 15,-22 1-31,22-1 0,-21 0 16,0 0-16,21 21 0,0-20 0,0-1 15,-21 21-15,21-21 0,0 0 16,0 1-16,0-1 0,0 0 0,0 0 15,0 0-15,21 0 0,0 1 16,0-22-16,1 0 16,-1 0-16,0 0 0,21 0 0,-21 0 15,22 0-15,-22 0 0,21 0 0,-21-22 16,22 22-16,-22-21 0,21 0 16,-21 0-16,1 21 0,-1-21 0,0 0 15,-21-22-15,0 22 0,0 0 0,0-21 16,0 20-16,0 1 0,-21-21 15,0 21-15,-22-22 0,22 22 0,0 0 16,-21 0-16,20 21 0,1 0 0,-21 0 16,21 0-16,-22 0 0,1 0 15,21 21-15,0 0 0,0 0 0,-1 1 16,1-1-16,21 0 0,0 0 16,0 21-16,0-20 0,0-1 15,0 0-15,21 0 0,1 0 0,-1 0 16,0 1-16,0-1 0,21-21 0,-20 0 15,20 21-15,0-21 0,1 0 16,-1 0-16,0 0 0,1 0 0,20 0 16,-21-21-16,1 21 0,20-21 0,-20-1 15,-1 22-15,0-21 16,-21 0-16,22 0 0,-22 0 0,0 0 0,0-22 16,-21 22-16,0 0 0,21 0 15,-21 0-15,0-1 0,0 1 16,0 42 15,0 1-31,0-1 16,-21 0-16,21 21 0,0-21 0,0 22 15,0-1-15,0-21 0,0 22 16,-21-1-16,21 0 0,0 1 0,0 20 16,0-21-16,0 22 0,0-22 0,0 22 15,-21-1-15,21-20 0,0 20 0,0 1 16,0-1-16,-42 22 0,42-43 15,0 22-15,-22-22 0,22-21 0</inkml:trace>
  <inkml:trace contextRef="#ctx0" brushRef="#br1" timeOffset="105083.63">9969 11176 0,'22'0'0,"-1"0"15,-64 0-15,107 0 0</inkml:trace>
  <inkml:trace contextRef="#ctx0" brushRef="#br1" timeOffset="105118.61">10075 11070 0,'0'-21'0</inkml:trace>
  <inkml:trace contextRef="#ctx0" brushRef="#br1" timeOffset="105140.6">9969 10774 0</inkml:trace>
  <inkml:trace contextRef="#ctx0" brushRef="#br1" timeOffset="105476.4">10096 10054 0,'0'-63'15,"-127"846"-15,254-1587 0,-127 761 0,0 170 0,0-317 16,0 147-16,0 1 0,0 0 0,0-1 16,0 22-16,22-21 0,-22 21 15,21 0-15,0-1 0,-21 1 0,21 0 16,0 21-16,0 0 0,1 0 15,-1 0-15,0 0 0,0 21 16,0 0-16,0 22 0,1-22 0,-1 21 16,0-21-16,-21 22 0,0-1 0,0-21 15,-21 43-15,0-43 0,-1 0 0,22 21 16,-21-20-16,21-1 0,-21 0 16,0 0-16,0 0 0,0 0 15,-1-21-15,1 0 0,0 0 16,0 22-16,0-22 0,0 0 15,42 0 32,0 0-31,0-22-16,0 22 16,-21-21-16</inkml:trace>
  <inkml:trace contextRef="#ctx0" brushRef="#br1" timeOffset="106075.63">10118 10160 0,'0'42'15,"0"-20"-15,0-1 0,0 0 16,0 21-16,-22-21 0,22 22 15,0-1-15,0 0 0,0 1 0,-21-1 16,21 0-16,-21 1 0,0 20 0,21-20 16,0-1-16,-21 0 15,0-21-15,-43 43 0</inkml:trace>
  <inkml:trace contextRef="#ctx0" brushRef="#br1" timeOffset="106151.59">9948 11070 0,'0'0'15,"21"-21"-15,1 0 0,-1 0 16,0-22-16,0 22 15,0 0-15,0-21 0</inkml:trace>
  <inkml:trace contextRef="#ctx0" brushRef="#br1" timeOffset="106983.64">11134 9843 0,'-22'0'0,"44"0"0,-86 0 0,43 0 16,0 0-16,0 0 0,-1 0 0,1 0 16,0 0-16,0 0 0,42 0 31,0 0-31,22 0 0,-1 0 16,0 0-16,1 0 0,20 0 0,1 0 15,-1 0-15,1 0 0,-1 0 16,22 0-16,-22 0 0,22 21 0,-22-21 15,22 0-15,-21 0 0,20 0 0,-20 0 16,-1 0-16,1 0 0,-1 0 16,-20 0-16,-1 0 0,0 0 15,-21 0-15,1 0 0,-1 0 0,-21-21 16,0-1 0,0 1-16,-21 21 15,-1 0-15,22-21 0,-21 21 0,21-21 16,-21 21-16,0 0 0,21-21 15,-21 21-15,0 0 0,-1-21 0,1 21 16,0-22-16,0 22 0,-21-21 0,20 21 16,1 0-16,-21 0 0,21 0 15,0-21-15,-1 21 0,1 0 0,0 0 16,0 0-16,42 0 47,0 0-47,0 0 0,1 0 0,-1 0 15,21 0-15,-21 0 0,22 0 16,-1 0-16,-21 21 0,21-21 0,-20 0 16,20 0-16,-21 0 0,0 0 0,22 0 15,-22 0-15,0 0 16,-21 21-16,0 1 16,0-1-16,-21 0 0,0 0 15,-1 0-15,1 0 0,-21 22 16,21-22-16,0 21 0,-22-21 15,22 1-15,0 20 0,0-21 0,0 0 16,-1 0-16,1 1 0,0-1 16,0 0-16,21 0 0,0 0 15,-21-21-15,0 0 0,21 21 16,-64-21-16,43 0 16,0 0-16,0 0 0</inkml:trace>
  <inkml:trace contextRef="#ctx0" brushRef="#br2" timeOffset="111755.63">14182 9335 0,'0'0'0,"21"21"0,0-21 0,0 21 16</inkml:trace>
  <inkml:trace contextRef="#ctx0" brushRef="#br2" timeOffset="113183.84">14076 9673 0,'0'21'125</inkml:trace>
  <inkml:trace contextRef="#ctx0" brushRef="#br2" timeOffset="113539.63">14118 9546 0,'42'-42'15,"-20"21"1,-22 0-16,0-1 16,0 1-1,0 0-15,0 0 16,-22 21 0,1 21-1,0-21-15,21 21 0,-21 0 16,0 22-16,0-22 0,21 21 15,-22 1-15,1-1 0,0 0 0,0 1 16</inkml:trace>
  <inkml:trace contextRef="#ctx0" brushRef="#br2" timeOffset="113755.5">14541 9948 0,'0'-21'15,"22"21"-15,83-148 16,-83 127-16,-22-21 16,0-1-16,0 1 15,0 0-15,0-1 0,0 1 0,-22 0 0,1-1 16,0 22-16,-21-21 0,-1 21 0,22-1 16,-21 1-16,21 0 0,-22 21 15,1 0-15,21 0 0,-21 0 16</inkml:trace>
  <inkml:trace contextRef="#ctx0" brushRef="#br2" timeOffset="113879.43">13949 9673 0,'0'0'15,"0"21"-15,0 1 0,0-1 16,21 0-16,0 0 0,0-21 16,22 21-16,-22-21 0,0 0 15,21 0-15,1 0 0,-1 0 16,-21 0-16</inkml:trace>
  <inkml:trace contextRef="#ctx0" brushRef="#br2" timeOffset="114683.04">14605 9377 0,'0'0'0,"0"-21"16,-21 21-16,21-21 16,-21 21-16,-1-22 0,1 22 15,0-21 1,0 21-16,21-21 0,-21 21 0,0 0 15,-1 0-15,1 0 0,0 0 16,0 21-16,0 0 0,-22-21 16,22 22-16,0-1 0,0 0 0,0 21 15,0-21-15,-1 1 0,1 20 0,0 0 16,0-21-16,0 22 0,0-1 16,21-21-16,-22 22 0,22-1 0,-21-21 15,21 21-15,0-20 0,0 20 16,0-21-16,0 0 0,0 0 0,0 1 0,21-1 15,1 0-15,-1 0 16,0-21-16,0 0 0,0 21 0,0-21 16,22 0-16,-22 0 0,21 0 0,1 0 15,-22 0-15,21-21 0,0 21 16,-20-21-16,20 0 0,-21 21 0,21-21 16,-20-1-16,-1 1 0,0 0 0,0 0 15,0 0-15,0 0 0,-21-22 0,0 22 16,0-21-16,0 21 0,0-22 15,0 22-15,0-21 0,0 21 16,0-22-16,0 22 0,0-21 0,-21 21 16,0-1-16,0-20 0,0 21 0,0 0 15,-1 21-15,1-21 0,-21-1 16,21 22-16,0 0 0,-1 0 0,-20 0 16,21 0-16,0 0 0,0 0 15,-1 0-15,1 0 0,0 0 0,0 22 16,0-22-16,0 21 0,-1-21 0,1 21 15,0 0-15,21 0 0,-21 0 16,21 1-16</inkml:trace>
  <inkml:trace contextRef="#ctx0" brushRef="#br2" timeOffset="115879.62">14901 9716 0,'0'-22'15,"0"1"1,0 0 0,0 0-1,0 0 1,0 0-16,0-1 16,0 44 30,0-1-30,0 21-16,0-21 0,0 0 0,0 22 16,0-1-16,0 0 0,0 22 0,0-22 15,0 22-15,0-22 0,0 22 16,21-22-16,-21 21 0,-21 1 0,42-43 16,-42 21-16,21 1 0,-21 20 15,0 1-15,-21-22 0,84 0 0,0 1 0</inkml:trace>
  <inkml:trace contextRef="#ctx0" brushRef="#br2" timeOffset="116003.55">14901 10943 0,'0'0'16,"0"-21"-1,43 21-15,-22 0 0,-21-21 16,0 0-16,0 0 16,0-1-16,0 1 0,0 0 0,0-21 15,0-1-15,0 1 0,0 21 16</inkml:trace>
  <inkml:trace contextRef="#ctx0" brushRef="#br2" timeOffset="116139.47">14922 9694 0,'-21'-21'0,"42"42"0,-42-63 0,0 0 16,42 63-16,-21-42 0</inkml:trace>
  <inkml:trace contextRef="#ctx0" brushRef="#br2" timeOffset="116307.38">14986 9462 0,'42'0'16,"-84"0"-16,105 0 0,-41 0 15,-1 0-15,0 0 0,0 0 0,0 0 16,0 21-16,1 0 0,-1 0 0,0 0 16,-21 0-16,0 1 0,0 20 15,0-21-15,0 0 0,0 22 0,0-22 16,-21 21-16,0-21 0,-1 0 15,1 1-15,-21-1 0,0-21 0,42 42 16,-64-21-16</inkml:trace>
  <inkml:trace contextRef="#ctx0" brushRef="#br2" timeOffset="116402.32">14944 9948 0,'0'0'16,"0"-21"15,0 0-16</inkml:trace>
  <inkml:trace contextRef="#ctx0" brushRef="#br2" timeOffset="116791.86">14901 9652 0,'-21'-21'32,"21"42"-17,0 0-15,0 22 16,0-22-16,0 21 0,0-21 15,0 22-15,0-1 0,0 0 0,0 1 16,0 20-16,0-21 0,0 1 0,0 20 16,0-20-16,0 20 0,0-21 15,0 22-15,0-22 0,-21 1 16,21-1-16,0 0 0,-21 1 0,21-22 16,0 0-16,0 0 0,0 0 15,0 0-15,0 1 0,0-44 47,21 1-47,0 0 0</inkml:trace>
  <inkml:trace contextRef="#ctx0" brushRef="#br2" timeOffset="117991.53">15473 9694 0,'21'-21'47,"0"0"-32,0 0-15,0 21 0,1-21 16,-1 0-16,0-1 0,0 1 15,-21 0-15,0 0 16,0 0-16,-21 21 31,0 0-15,0 0-16,-1 21 0,1 0 16,0 0-16,0 0 0,21 1 15,0 20-15,-21-21 0,21 21 0,0 1 16,0-22-16,0 21 0,0-21 15,0 22-15,0-22 0,21 0 0,0 0 16,-21 0-16,21 1 0,0-1 16,1-21-16,-1 0 0,0 0 0,0 0 15,0 0-15,0 0 0,1 0 0,-1 0 16,0 0-16,0 0 0,0-21 16,0-1-16,1 1 0,-1 0 0,0 0 15</inkml:trace>
  <inkml:trace contextRef="#ctx0" brushRef="#br2" timeOffset="118471.25">16023 9525 0,'0'0'0,"0"-42"16,0 21-16,21-1 15,0 22-15,1 0 16,-1 0-16,0 0 0,0 0 16,0 0-16,22 0 0,-22 0 0,0 0 15,21 22-15,-21-1 0,1 0 0,-1 0 16,0 0-16,0 22 16,-21-22-16,21 21 0,-21-21 0,0 0 15,0 22-15,0-22 0,-21 21 0,0-21 16,0 1-16,0-1 0,-1 0 15,1-21-15,0 21 0,0-21 0,0 0 16,21-21 15,0 0-31,0 0 0,0-1 16,0 1-16,21-21 0,0 21 0,-21 0 16,21-22-16,0 22 0,-21-21 15,22 21-15,-1-22 0,0 22 0,-21 0 16,21 0-16,0 21 0,0-21 15,1-1-15,-1 22 0,0 0 16,0 0-16,0 0 0,0 0 16,1 0-1,-1 0 1,-21 22-16</inkml:trace>
  <inkml:trace contextRef="#ctx0" brushRef="#br2" timeOffset="120343.67">17166 9610 0,'0'0'0,"42"-106"31,-42 85-31,0 0 15,0-1-15,0 1 0,-21 21 0,0-21 16,0 0-16,21 0 0,-42 21 0,20 0 16,1-21-16,0 21 0,0 0 15,0 0-15,0 0 0,-1 21 16,1 0-16,0 0 0,-21 0 0,42 22 16,-21-22-16,-1 21 0,1 0 0,0 1 15,21-1-15,0-21 0,-21 22 16,21-1-16,0-21 0,0 0 0,0 0 15,0 1-15,0-1 0,21-21 0,0 21 16,0-21-16,1 0 16,-1 0-16,0 0 0,0 0 0,0-21 15,0 21-15,1-21 0,-1-1 0,0 1 16,0 0-16,0 0 0,0 0 16,1 0-16,-1-22 0,-21 22 0,0-21 15,21 21-15,-21-1 0,0-20 16,0 21-16,0 0 0,0 0 0,0-1 15,0 1-15,-21 21 16,0 0 0,-1 21-1,22 1-15,-21-1 0,21 21 16,0-21-16,0 22 0,0-22 0,0 21 16,0-21-16,0 0 0,0 22 15,0-22-15,0 0 0,21 0 0,1 0 16,-22 1-16,21-22 0,0 21 0,0-21 15,0 0-15,0 0 0,1 0 16,-1 0-16,0 0 0,0-21 0,0-1 16,0 1-16,22 0 0,-22 0 0,0 0 15,0-22-15,0 1 16,1 21-16,-1-21 0,-21-1 0,21 1 16,-21-22-16,21 22 0,-21 0 0,0-1 15,0 1-15,0-21 0,0 20 16,0 1-16,0 0 0,0-1 0,0 1 15,0 21-15,0 0 0,0-22 0,0 22 16,0 42 0,-21 0-1,21 22-15,0-22 0,0 21 16,0 1-16,0-1 0,0 21 0,0-20 16,0-1-16,0 0 0,0 22 15,0-22-15,0 1 0,0-1 16,0 0-16,0 1 0,0-1 0,0 0 15,0-21-15,21 1 0,0-1 0,-21 0 16,21 0-16,1-21 0,-1 0 16,0 0-16,0 0 0,0 0 15,0-21-15,1 0 0,-1 0 0,0-1 16,-21 1-16,21 0 0,0-21 16,0 21-16,-21-1 0,0 1 0,22-21 15,-22 21-15,21 0 0,-21-1 16,0 1-16,0 0 0,0 42 31,0 0-15,0 1-16,0-1 0,0 21 0,0-21 15,0 22-15,0-22 0,0 21 16,0-21-16,0 0 0,0 22 0,0-22 16,21 0-16,-21 0 0,21 0 0,0-21 15,0 22-15,1-22 0,-1 0 16,0 0-16,0 0 0,0 0 0,0 0 15,1 0-15,-1-22 0,0 22 0,21-21 16,-21 0-16,1-21 0,-1 21 16,0-1-16,0-20 0,0 0 15,-21 21-15,21-22 0,-21 22 0,22-21 16,-22 21-16,0-1 0,0 1 16,0 0-16,0 42 31,0 0-31,0 1 0,0 20 15,0-21-15,0 21 0,0-20 16,0-1-16,0 21 0,0-21 0,0 0 16,0 1-16,0-1 0,0 0 0,0 0 15,0 0 1,21-21-16,0 0 16,0-21-16,0 21 15,0-21-15,-21 0 0,22 21 16,-22-21-16,21-22 0,-21 22 0,0 0 15,0 0-15,0-22 0,0 22 0,0 0 16,0 0-16,-21-21 0,-1 42 0,1-22 16,0 1-16,0 0 0,0 21 15,0 0-15,-1 0 0,1 0 16,0 0-16,0 0 0,42 0 31,0 0-15,0 0-16,1 0 0,20 0 15,-21 0-15,0-21 0,22 21 16,-22 0-16,21 0 0,-21 0 0,0-21 16,22 21-16,-22 0 0,0 0 0,0 0 15,22 0-15,-22 0 0,0 0 16,0 21-16,0 0 0,-21 0 16,0 0-16,0 1 0,0 20 15,0-21-15,0 0 0,21 22 16,-21-22-16,0 0 0,0 0 0,0 0 15,0 22-15,0-22 0,0 0 16,0 0-16,0 0 16,-21-21-1,21-21 1,0 0 0,0 0-16,0 0 15,0-22-15,0 22 0,21 0 0,1-21 16,-1-1-16,-21 22 0,21-21 0,0 21 15,0-22-15,0 22 0,1 0 16,20 0-16,-21 0 0,0-1 0,22 22 16,-22 0-16,0 0 0,0 0 15,0 0-15,0 0 0,1 0 0,-22 22 16,0-1-16,0 21 0,0-21 16,0 0-16,0 22 0,0-22 0,0 21 15,0-21-15,0 1 0,-22-1 0,22 21 16,0-21-16,0 0 15,0 1-15,-21-22 0,21 21 16,0-42 15,-21 21-31,21-22 16,0 1-16,-21 0 0</inkml:trace>
  <inkml:trace contextRef="#ctx0" brushRef="#br2" timeOffset="120583.54">18796 8890 0,'-42'-21'31,"42"0"-15,-22 21 31,1 0-32,0 0-15,0 0 16,0 0-16</inkml:trace>
  <inkml:trace contextRef="#ctx0" brushRef="#br2" timeOffset="120860.69">17462 9271 0,'43'21'31,"-22"-21"-31,0 0 0,0-21 16,22 21-16,-22 0 0,21-21 0,-21 21 15,22-21-15,-22 21 0,21 0 0,-21-21 16,0 21-16,1-22 0,-1 22 16,21 0-16,-21 0 0,0 0 15,-42 0 17,0 0-32,0 22 0,-21-1 15</inkml:trace>
  <inkml:trace contextRef="#ctx0" brushRef="#br2" timeOffset="124279.51">14711 10816 0,'0'-21'0,"-21"-42"31,21 41-31,-22 1 0,1 21 16,0 0-16,0 0 0,0 0 15,0 21-15,-22-21 0,22 22 16,0-1-16,0 0 0,-22 21 0,22-21 16,0 22-16,-21-1 0,21 0 0,-1 1 15,1-1-15,0 22 0,0-22 16,21 0-16,0 1 0,0-1 0,0 0 16,0 1-16,0-1 0,21-21 0,0 21 15,0-20-15,1-1 0,-1 0 16,0 0-16,21-21 0,-21 0 0,22 21 15,-22-21-15,21 0 0,-21 0 16,1 0-16,20-21 0,-21 0 16,21 21-16,-20-21 0,20 0 0,-21-22 15,21 22-15,-20 0 0,20 0 0,-21-22 16,0 1-16,0 21 0,1-21 16,-1 20-16,0-20 0,-21 21 0,0-21 15,0 20-15,0 1 0,0 0 16,0 42-1,0 0 1,0 1-16,0-1 0,0 21 0,-21-21 16,21 22-16,0-22 15,-21 21-15,21-21 0,0 22 0,0-22 16,0 21-16,0-21 0,0 0 0,0 1 16,21-1-16,0-21 0,0 0 15,0 21-15,0-21 0,1 0 0,-1 0 16,0 0-16,0 0 0,21-21 0,-20 0 15,-1-1-15,21 1 0,-21 0 16,0 0-16,22 0 0,-22 0 0,0-22 16,0 22-16,-21-21 0,0-1 0,0 22 15,0-21-15,0 21 0,-21-22 0,21 22 16,-42 0-16,21 0 16,-22 0-16,22 21 0,-21 0 0,-1-21 15,1 21-15,0 0 0,-1 0 0,1 0 16,0 21-16,21-21 0,-22 21 15,22 0-15,0 21 0,21-20 0,0 20 16,0-21-16,0 21 0,0 1 0,0-22 16,0 21-16,21-21 0,0 22 15,22-22-15,-22 0 0,0 0 0,21-21 16,1 21-16,-22-21 0,21 0 16,0 0-16,1 0 0,-1 0 0,0 0 15,1-21-15,-1 0 0,0 0 0,-20 0 16,20 0-16,0-1 0,-21 1 15,1 0-15,-1 0 0,0 0 0,-21 0 16,0-22-16,21 22 0,-21 0 16,0 0-16,0 0 0,0-1 15,0 44 1,0-1 0,0 0-16,0 0 0,0 21 15,0-20-15,0-1 0,0 0 0,0 21 16,0-21-16,-21 1 0,21-1 15,0 0-15,-21-21 0,21 21 0,0 0 16,0-42 15,0 0-15,21 0-16,0 21 0,0-21 0,-21-22 16,21 22-16,-21 0 0,22 0 0,-1-22 15,-21 22-15,21 0 0,0 0 16,-21 0-16,21 0 0,0-1 0,1 22 15,-1 0-15,-21 22 16,0-1 0,21 0-16,-21 0 0,0 0 15,0 0-15,0 1 0,0 20 0,0-21 16,0 0-16,0 0 0,21 1 16,-21-1-16,21 0 0,0 0 15,-21 0-15,22 0 0,20-21 0,-21 0 16,0 22-16,22-22 0,-1 0 0,-21 0 15,21 0-15,1 0 0,-1 0 0,0-22 16,1 1-16,-1 21 0,-21-21 16,22 0-16,-22 0 0,0 21 0,0-21 15,0-22-15,-21 22 0,21 0 0,-21 0 16,0-22-16,0 22 0,0-21 16,0 21-16,-21 0 0,0-1 15,0 1-15,0 0 0,0 21 0,-1-21 0,1 21 16,0 0-16,0 0 0,0 0 15,0 0-15,-1 0 0,1 21 16,0 0-16,21 0 0,-21 1 0,0-1 16,0 21-16,21-21 0,0 0 0,0 22 15,-22-22-15,22 21 0,0-21 16,0 1-16,0-1 0,0 0 0,0 0 16,22-21-16,-1 21 0,0-21 15,0 0-15,0 0 0,0 0 16,1 0-16,-1 0 0,0-21 0,0 21 15,0-21-15,0 0 0,1 0 16,-1-22-16,-21 1 16,21 0-16,0-1 0,0-20 15,0 20-15,-21 1 0,0 0 0,22-1 16,-22 1-16,0 0 0,21 21 16,-21-22-16,0 22 0,0 0 0,0 0 15,0 0-15,0 42 31,0 21-31,0-21 0,0 22 16,0-22-16,0 21 0,0 0 0,0-20 16,0 20-16,0 0 0,0 1 15,0-1-15,0-21 0,0 21 0,0-20 16,0 20-16,0-21 0,0 0 0,21 0 16,0 1-16,0-22 0,-21 21 15,0 0-15,43-21 0,-22 0 16,0 0-16,0-21 0,21 21 15,-20-21-15,20-1 0,0 1 0,-21 0 16,-21 0-16,22 0 0,-22-22 16,0 22-16,-22 21 0,22-21 0,22 0 0,-22 0 15,0 0-15,21-22 0,-21 22 0,0 0 16,21 0-16,-21 0 16,0 42-1,0 0-15,-21 0 16,21 0-16,-21 22 15,21-22-15,0 0 0,0 21 0,0-21 16,0 22-16,0-22 0,0 0 0,0 0 16,0 0-16,0 1 0,0-1 15,21-21-15,0 21 0,-21 0 0,21 0 16,21-21-16,1 0 16,-1-21-16,0 21 0,1-21 0,-1 0 15,0 0-15,-20-1 0,-22 1 0,0 0 16,0 0-16,42-43 0,0 22 0,1 21 15,-22-43-15,0 43 0,-21-21 0,21 21 16,-21-22-16,21 1 0,-21 0 0,0 21 16,0-22-16,0 1 15,0 21-15,0 0 0,0-22 0,0 22 16,0 0-16,-21 21 31,0 0-31,21 21 0,0 0 0,0 0 16,0 1-16,0 20 0,0-21 0,-21 21 15,21 1-15,0-22 0,0 21 16,0 1-16,0-1 0,0 0 0,0-21 16,0 22-16,0-22 0,0 21 0,0-21 15,21 1-15,0-1 0,-21 0 0,21 0 16,0 0-16,1 0 16,20-42-16,-21 21 0,0 0 0,0 0 15,22 0-15,-22 0 0,0 0 0,0 0 16,0-21-16,1 0 0,-1 21 0,21 0 15,-21 0-15,0-21 0,1-22 16,-22 22-16,0-21 0,21 21 0,-21-22 16,0 22-16,0 0 0,0 0 0,0 0 15,0 0-15,0-1 0,0 44 32,0-1-17,0 21-15,-21-21 0,21 0 16,0 1-16,0-1 15,0 21-15,0-21 0,0 0 0,0 1 16,0-1-16,0 0 0,0 0 16,0 0-16,21-21 0,0 0 0,21 0 15,-21 0-15,22-21 16,-1 21-16,0 0 0,1 0 16,-22 0-16,21-21 0,-21 0 0,22 0 15,-22-1-15,0 1 0,0 0 16,0 0-16,22-21 0,-43 20 15,0 1-15,21 0 0,-21 0 0,0 0 16,0 0-16,0 42 31,0 0-15,-21 0-16,0 0 0,21 22 16,-22-22-16,22 0 0,0 0 0,0 0 15,0 0-15,0 1 0,0-1 0,0 0 16,0 0-16,22 0 15,-1-21-15,0 0 0,0 0 16,0 0-16,0 0 0,1 0 16,-1-21-16,0 0 0,0 0 15,0-22-15,-21 22 0,21 0 16,-21 0-16,0 0 0,0 0 16,0-1-16,0 1 0,0 0 0,0 0 15,0 0-15,-21 0 0,0 21 0,0-22 16,0 22-16,-22 0 0,22 0 15,0 0-15,0 0 0,0 0 16,42 0 15,0 0-31,21 0 16,-20 0-16,-1 0 0,0 0 16,21 0-16,-21-21 0,1 21 0,20-21 15,-21 21-15,21 0 0,-20 0 16,20 0-16,-21 0 0,0 0 15,22 0-15,-22 0 0,0 0 0,0 0 16,0 0-16,0 21 0,-21 0 16,22 1-16,-22-1 0,0 0 15,0 0-15,0 0 0,0 0 16,0 1-16,0-1 0,0 0 0,0 0 16,-22 0-16,22 0 15,0 1-15,-21-1 0,21 0 16,-21-21-16,21-21 47,0 42-47,21-21 15,-21-21-15,21 0 0,-21-1 0,0 1 16,22-21-16,-22 0 0,0-1 0,21 22 16,0 0-16,21 0 0,-21-22 0,43 1 15,-22 0-15,-21 21 16,22-1-16,-22 1 0,0 21 15,43-21-15,-43 21 0,0 21 16,-21 0-16,0 1 0,0-1 16,0 0-16,0 0 15,0 0-15,-21 22 0,0-22 0,-1 21 16,22-21-16,0 0 0,0 22 0,0-22 16,0 0-16,0 0 0,0 0 0,22-21 15,-1 22-15,0-1 0,21-21 16,-21 0-16,22 21 0,-22-21 0,21 0 15,1 0-15,-1-21 0</inkml:trace>
  <inkml:trace contextRef="#ctx0" brushRef="#br2" timeOffset="124395.44">20045 11155 0,'21'-64'16,"21"-20"15,-105 232-31,126-317 0,-63 147 0,0 1 16,0 0-16,0 0 0,0 0 0,0 0 15,0-1 1,0 1-16,21 21 0,-63 0 15</inkml:trace>
  <inkml:trace contextRef="#ctx0" brushRef="#br2" timeOffset="124683.31">19113 10414 0,'-21'0'16,"-21"-21"-1,21 21 1,0 0 62,63 0-62,-63 0-16</inkml:trace>
  <inkml:trace contextRef="#ctx0" brushRef="#br2" timeOffset="124975.14">17759 10710 0,'0'0'16,"21"0"0,0-21-1,0 21-15,0-21 16,1 21-16,-1 0 0,0 0 0,21-21 15,-21 21-15,1 0 0,20 0 0,-21-21 16,0 21-16,0 0 0,1 0 16,-1 0-16,0 0 0,-21-21 15,-21 21 1,0 0 0,-22 0-16</inkml:trace>
  <inkml:trace contextRef="#ctx0" brushRef="#br2" timeOffset="125173.03">17251 10605 0,'-21'0'0</inkml:trace>
  <inkml:trace contextRef="#ctx0" brushRef="#br2" timeOffset="125290.96">17230 10605 0,'21'0'0,"0"0"32,0 0-32,0 0 15,-21 21 16,-21-21-15</inkml:trace>
  <inkml:trace contextRef="#ctx0" brushRef="#br1" timeOffset="131579.4">931 13674 0,'0'0'0,"0"-21"15,0-1-15,0 1 16,0 64 15,-21-22-31,21 21 16,-21 0-16,0 1 0,0 20 16,-1 1-16,1-1 0,0-20 0,0 20 15,-21 1-15,20-1 0,-20 1 16,21-22-16,0 21 0,0-20 15,21-1-15,0-21 0,0 0 0,0 1 16,21-22 0,0-22-16,-21 1 0,21-21 15,0 21-15,0-22 16,1 22-16,-1-21 0,0 0 0,-21 20 16,21-20-16,0 21 0,0 0 15,1 0-15,-1 21 0,0 0 16,0 0-16,0 0 0,0 0 15,1 0-15,-1 0 0,0 0 16,0 0-16,0 0 0,0 0 16,1 0-16,-1 0 15,0 0-15,0 0 0,0 0 16,0-22-16,1 22 0,-1-21 0,0 0 16,0 21-16,-21-21 15,0 0-15,0 0 0,0-1 0,0 1 16,0 0-16,0 0 0,0 0 15,0 0-15,-21-1 0,0 1 16,0 21 0,21 21-16,0 1 15,0-1-15,-22 0 0,22 21 0,0 1 16,0-22-16,0 21 0,0 0 16,0 1-16,-21-1 0,21 0 0,-21 22 15,21-22-15,-21 1 0,21-22 16,0 21-16,0 0 0,0-20 15,0-1-15,-21 0 0,21 0 16,0-42 0,0 0-1,0 0-15,0-22 16</inkml:trace>
  <inkml:trace contextRef="#ctx0" brushRef="#br1" timeOffset="131891.22">1651 14161 0,'0'0'0,"21"21"0,0-21 0,0 0 16,1 0-1,-1 0-15,-21-21 0,21-1 16,-21 1-16,21 21 0,-21-21 15,0 0-15,0 0 16,0 0-16,-21 21 16,0 0-16,0 0 15,-1 0-15,22 21 16,-21 0-16,21 0 16,-21 0-16,21 0 0,0 1 31,21-22-16</inkml:trace>
  <inkml:trace contextRef="#ctx0" brushRef="#br1" timeOffset="132595.82">2730 14139 0,'0'0'16,"-21"0"-16,21 22 0,21-22 31,1 0-16,-1 0-15,0 0 0,21-22 0,-21 1 16,1 21-16,20-21 0,-21 0 16,0 21-16,22-21 0,-22 0 0,21-1 15,-21-20-15,0 21 0,22 0 16,-22 0-16,0-22 0,0 22 0,0-21 16,1-1-16,-22 22 0,0-21 15,0 21-15,0-22 0,0 1 16,0 21-16,-22-21 0,1 20 15,0 1-15,0 0 0,0 0 0,0 0 16,-1 21-16,1 0 16,0 0-16,0 21 15,21 0-15,-21 0 16,21 22-16,0-1 0,-21 0 0,21 22 16,0-22-16,0 22 0,0-1 15,0 22-15,0-22 0,0 1 0,0 20 16,0-20-16,0 21 0,0-1 15,-22 1-15,22 0 0,0-1 0,0-20 16,0 20-16,0 1 0,-21 0 16,21-1-16,0 1 0,0-21 15,0 20-15,0 1 0,-42 0 0,21-22 16,0 1-16,21-22 0,-43 0 0</inkml:trace>
  <inkml:trace contextRef="#ctx0" brushRef="#br1" timeOffset="133283.44">3006 15917 0,'63'-42'31,"-126"84"-31,126-126 0,-42 63 0,-21-1 0,0-20 16,43 21-16,-22 0 0,0-22 0,-21 1 16,63 0-16,-20-1 0,-1-41 0,-21 41 15,-21-20-15,43-22 0,20 43 16,-21-22-16,-42 22 0,0 0 16,-21-22-16,0 22 0,-21-22 0,21 22 15,-22-21-15,22 20 0,-21-20 16,21 20-16,-22 1 0,1 0 0,21-1 15,-22 22-15,1 0 0,21-21 16,-21 42-16,20-21 0,1 21 0,0 0 16,21-22-16,0 1 15,21 0 1,0 0-16,1 21 16,20-21-16,-21 21 0,21-21 0,-20-1 15,20 22-15,0-21 0,1 0 16,20 0-16,-21-21 0,1 20 15,20 1-15,-20 0 0,-1-21 16,0 21-16,-21-1 0,22 1 0,-22 0 16,-21 0-16,0 0 0,0 0 15,-21 21 17,0 0-32,21 21 15,0 0-15,0 0 16,0 0-16,0 0 0,0 1 15,0-1-15,0 0 0,0 0 0,0 21 16,0-20-16,0-1 0,21 0 16,-21 0-16,21 0 0,0 0 15,0 1-15,0-22 16,1 0-16,-1 0 0,21 0 0,-21 0 16,0 0-16,1-22 0,-1 22 0,0-21 15,0 0-15,0 0 0,-21 0 16,21 0-16,-21-1 0,0-20 0,0 21 15,0 0-15,0-22 0,0 22 16,-21-21-16,21 21 0,-21 0 0,-21-1 16,21 1-16,-1 0 15,1 21-15,0 0 0,0 0 0,0 0 0,0 0 16,-1 0-16,1 21 16,0 0-16,21 1 0,-21-1 15,21 0-15,-21 0 0,21 0 16,0 0-16,0 1 15,21-22-15,0 0 16</inkml:trace>
  <inkml:trace contextRef="#ctx0" brushRef="#br1" timeOffset="133767.26">4233 13907 0,'-42'-64'15,"21"64"1,21-21-16,0 0 16,0 0-1,21 21-15,0 0 0,0 0 16,0 21-16,22 0 0,-22 0 15,0 0-15,0 0 16,22 1-16,-22 20 0,0-21 0,-21 21 16,21-20-16,-21 20 0,0-21 15,0 21-15,0-20 0,0-1 0,0 0 16,0 0-16,0 0 0,-21 0 0,21 1 16,-21-22-16,0 0 15,21-22 1,0 1-16,0 0 15,0 0-15,0 0 0,0 0 0,0-1 16,21 1-16,0-21 0,-21 21 16,21-22-16,0 22 0,0 0 0,-21-21 15,22 21-15,-1-1 0,0 1 0,0 0 16,0 21-16,-21-21 0,21 21 16,1 0-16,-1 0 15,0 0 1,0 0-16,0 0 0,0 0 15</inkml:trace>
  <inkml:trace contextRef="#ctx0" brushRef="#br1" timeOffset="134419.59">5397 14118 0,'0'21'16,"22"-21"-1,-1 0 1,0 0-16,0 0 0,21-21 15,-20 21-15,-1-21 0,21 0 16,0 0-16,-20 21 0,20-21 0,0-1 16,1 1-16,-22 0 0,21 0 0,-21 0 15,0-22-15,1 22 0,-1 0 16,0 0-16,-21-21 0,0 20 16,0-20-16,0 21 0,0 0 0,0-22 15,-21 22-15,0 21 0,-1-21 16,-20 21-16,21 0 0,-21 0 0,20 0 15,-20 21-15,21-21 0,0 21 16,-22 22-16,22-22 0,0 21 0,21-21 16,0 22-16,-21-1 0,21-21 15,0 22-15,0-1 0,0-21 0,0 21 16,21-20-16,-21 20 0,21-21 0,0 0 16,1 0-16,-1 1 0,0-22 15,0 21-15,21 0 0,-20-21 0,-1 0 16,21 0-16,-21 0 0,0 0 15,22 0-15,-22 0 0,21 0 16,-21-21-16,1 21 0,-1-21 0</inkml:trace>
  <inkml:trace contextRef="#ctx0" brushRef="#br1" timeOffset="134948.29">6710 13864 0,'0'0'15,"0"-21"-15,0 0 0,0 0 16,-21 0-16,-1-1 0,1 22 16,0-21-16,0 0 0,0 0 15,0 21-15,-1 0 16,1 0-16,0 0 0,0 0 0,0 0 16,0 0-16,-1 21 0,1 0 0,0 0 15,21 1-15,-21 20 0,0-21 16,21 0-16,-21 22 0,21-22 0,-22 21 15,22-21-15,0 0 0,0 1 16,0-1-16,0 0 0,0 0 0,0 0 16,0 0-16,22 1 15,-1-22-15,0 0 16,0 0-16,0 0 0,0 0 0,1-22 0,-1 1 16,0 21-16,21-21 0,-21 0 15,1 0-15,-1 0 0,21-1 16,-21 1-16,0 0 0,1-21 0,-1 21 15,-21-1-15,0-20 0,21 21 16,-21 0-16,0 0 0,0-1 16,0 44-1,0-1 1,0 0-16,0 0 0,0 0 0,0 0 16,0 22-16,0-22 0,0 0 0,0 0 15,0 0-15,0 1 16,0-1-16,21-21 0,0 21 0,-21 0 0,21-21 15,1 0-15,-1 0 16,0 0-16,0 0 0,0 0 0,0 0 16,1 0-16,20 0 0,-21 0 0,0-21 15,0 0-15,1 21 0</inkml:trace>
  <inkml:trace contextRef="#ctx0" brushRef="#br1" timeOffset="135764.34">7451 13568 0,'0'0'0,"-64"-21"15,43 21 1,0 21-16,0-21 0,21 21 16,-22 0-16,1 0 0,21 1 0,0 20 15,-21-21-15,21 21 0,-21-20 0,21 20 16,0-21-16,0 21 0,0-20 15,0-1-15,0 21 0,0-21 0,0 0 16,21-21-16,-21 22 0,21-1 16,0-21-16,1 0 0,-1 0 0,21 0 15,-21 0-15,22 0 0,-22 0 16,21 0-16,-21-21 0,22-1 16,-1 22-16,-21-21 0,21 0 0,1 0 15,-22 0-15,0-22 0,21 22 0,-20-21 16,-22 21-16,21-22 0,-21 1 15,0 0-15,21-1 0,-21-20 0,0 21 16,0-1-16,0 1 0,0 0 0,0-1 16,0 1-16,-21 0 0,0-1 15,21 22-15,-22 0 0,22 0 0,-21 0 16,0 21 15,21 21-31,0 21 0,0-21 16,0 22-16,0-22 0,0 21 15,0 0-15,0 1 0,0-1 0,0 0 16,0 1-16,21 20 0,-21-20 16,0-1-16,0 0 0,0-21 0,0 22 15,0-22-15,0 21 0,0-21 0,0 1 16,0-1-16,0 0 0,0 0 16,0-42 15,0 0-16,0 0-15,0-1 0,0 1 0,0 0 16,21 0-16,-21-21 0,22-1 16,-1 22-16,0-21 0,0 21 15,0-22-15,0 22 0,22-21 0,-22 21 16,21-1-16,-21 22 0,22-21 16,-22 21-16,21 0 0,-21 0 0,1 21 15,-1-21-15,0 22 0,0 20 0,-21-21 16,0 21-16,0 1 0,0-22 15,0 21-15,0 1 0,0-22 0,0 21 16,0-21-16,0 0 0,0 1 0,0-1 16,0 0-16,-21 0 0,21 0 15,-21-21-15,21 21 0,-21-21 16,21-21 15,0 0-31,0 0 16,0 0-16,0 0 0</inkml:trace>
  <inkml:trace contextRef="#ctx0" brushRef="#br1" timeOffset="137339.07">9250 13716 0,'-21'0'16,"-1"0"-16,1 0 0,21-21 0,-21 21 15,0 0 1,0 0-16,63-21 47,-21 21-47,0 0 15,22 0-15,-1 0 0,0 0 16,1 0-16,20 0 0,1 0 0,-1 0 16,1 21-16,-1-21 0,22 0 0,0 0 15,-1 21-15,1-21 0,0 0 16,-1 0-16,-20 0 0,20 0 0,1 0 16,-21 0-16,20 0 0,-20 0 15,20 0-15,-20 0 0,-1 0 0,1 0 16,-1 0-16,-20 0 0,-1 0 15,22-21-15,-43 21 0,21-21 16,-21 21-16,0-21 0,1 21 0,-1-22 16,-21 1-16,21 21 0,-21-21 0,0 0 15,0 0-15,0 0 16,-21 21-16,0-22 0,-22 22 16,22 0-16,0-21 0,-21 21 0,-1 0 15,1 0-15,0 0 0,-1 0 16,-20-21-16,-1 21 0,22 0 0,0 0 15,-22 0-15,43 0 16,-21 0-16,20 0 0,-20 0 0,42-21 16,21 21 15,0 0-31,1 0 0,-1 0 0,21 0 16,0 0-16,1 0 0,-1 0 0,0 0 15,1 0-15,-1 0 0,0 0 16,1 0-16,-1 0 0,0 0 0,1 0 15,-1 0-15,-21 0 0,0 0 0,1 0 16,-1 0-16,0 0 0,-21 21 16,0 0-16,0 0 15,-21 1-15,0-1 16,-1 0-16,1 0 0,-21 21 16,21-20-16,-22 20 0,22-21 0,-21 21 15,21 1-15,-22-22 0,22 21 16,-21-21-16,21 22 0,0-22 0,-1 0 15,1 21-15,0-20 0,0-1 0,0 0 16,0 0-16,-1 0 0,1-21 16,0 21-16,21 1 0,-21-22 0,0 21 15,0-21-15,-1-21 0,44 21 16</inkml:trace>
  <inkml:trace contextRef="#ctx0" brushRef="#br2" timeOffset="146024.42">12319 13420 0,'0'0'0,"-21"0"0,0 0 16,-1 0-16,1 0 16,21 21-1,21-21 16,1 0-15,20 0-16,-21-21 0,0 21 0,22-21 16,-22-1-16,21 22 15,0-21-15,1 0 0,-1 0 0,0 0 16,-20-22-16,20 22 0,-21 0 0,21 0 16,-20 0-16,-1-22 0,-21 22 15,0 0-15,0-21 0,0 21 0,0-1 16,0 1-16,0 0 0,-21 0 15,21 0-15,-22 0 0,1 21 16,0 0-16,0 0 0,21 21 16,-21 0-1,0 0-15,21 0 0,-22 22 0,22-22 0,0 21 16,0 0-16,0 1 0,-21 20 0,21-20 16,-21-1-16,21 21 15,0 1-15,0-1 0,0 1 0,0-1 16,0 22-16,0-21 0,0 20 0,0-20 15,0-1-15,0 22 0,0-22 16,0 22-16,0 0 0,0-22 0,0 22 16,-21-22-16,21 1 0,-21-1 0,21 1 15,0-1-15,0-20 0,0-1 16,0 0-16,0 1 0,0-22 0,0 0 16,0 0-16,21 0 0,0 1 0,0-22 15,0 0-15,1 0 16,-1-22-16,0 1 0,21 0 15,1 0-15,-1-21 0,0 20 0,1-20 16,-1 0-16,0 21 0,1-43 16,-22 22-16,21-1 0,-21-20 0,0-1 15,1 22-15,-22-21 0,0-1 0,0 22 16,0-22-16,-22 1 0,-20 20 16,0-20-16,-1 21 0,1-1 0,-21 22 15,20-21-15,-20 21 0,20-1 0,1 1 16,0 0-16,-22 21 0,22 0 15,21 0-15,0-21 0,-1 21 0,1 0 16,21-21 0,21 21-1,-21-21-15,43-1 0,-22 1 0,21 21 16,-21-21-16,22 0 0,-1 0 0,0-22 16,22 22-16,-22 0 0,1-21 15,20 21-15,-21-1 0,1 1 16,-1-21-16,0 21 0,1 0 0,-22 21 15,0-22-15,21 1 0,-42 0 0,22 21 16,-22-21-16,0 42 31,-22 0-15,22 0-16,-21 1 0,21-1 0,0 0 0,-21 21 16,21-21-16,-21 22 15,21-22-15,0 21 0,0-21 0,0 1 16,0 20-16,0-21 0,0 0 15,21 0-15,0-21 0,0 22 0,1-22 16,-1 21-16,21-21 0,-21 0 0,0 0 16,1 0-16,-1 0 0,21-21 15,-21-1-15,0 1 0,1 0 0,-22 0 16,21 0-16,-21 0 0,21-1 16,-21 1-16,0-21 0,0 21 0,0-22 15,-21 22-15,0 0 0,-1-21 16,1 21-16,0-1 0,-21 1 0,21 21 15,-22-21-15,22 21 0,-21 0 16,21 0-16,-1 0 0,1 0 0,0 0 16,0 0-16,0 0 0,0 21 15,21 0-15,0 1 0,0-1 16,0 0-16,21-21 16,0 21-16,0-21 0,0 0 15,0 21-15,1-21 0,20 0 0,-21 0 16,21 0-16,-20 0 0,20 0 0,-21 0 15</inkml:trace>
  <inkml:trace contextRef="#ctx0" brushRef="#br2" timeOffset="146408.72">13737 13420 0,'-21'0'16,"21"-21"-16,-21 21 0,21-22 15,0 1-15,0 0 16,0 0-1,21 21-15,0 0 0,0 0 16,0 0-16,22 0 0,-22 0 16,0 0-16,21 0 0,-20 0 0,20 21 15,-21 0-15,0 0 0,0 1 16,1-1-16,-1 0 0,0 21 16,-21-21-16,0 1 0,0 20 0,0-21 15,0 0-15,0 0 0,-21 1 16,0-1-16,21 0 0,-22-21 0,1 21 15,21-42 17,0 0-32,0 0 0,0-1 15,0 1-15,0 0 0,0-21 0,0 21 16,0-1-16,0 1 0,21-21 16,1 21-16,-1 0 0,-21-1 0,21 22 15,-21-21-15,21 0 0,0 21 16,0-21-16,1 0 15,-1 0-15,0 21 0,21-22 0,-21 22 16</inkml:trace>
  <inkml:trace contextRef="#ctx0" brushRef="#br2" timeOffset="146808.5">15430 12615 0,'0'0'0,"0"-21"0,0 0 16,0 0-16,0 0 0,0 0 15,0-1-15,-21 22 16,0 0-16,0 0 16,0 0-16,0 0 0,-22 22 15,22-1-15,-21 0 0,-1 0 0,22 21 16,-21 1-16,0 20 0,-1-20 0,1 41 15,0-20-15,-1-1 0,1 22 16,21 0-16,-22-22 0,22 22 0,0-22 16,0 22-16,0-22 0,21 22 0,0-21 15,0-1-15,0-21 0,0 22 16,0-22-16,21 1 0,0-1 16,-21-21-16,21 0 0,0 0 0,22 22 15,-1-43-15,22 21 0,-22 0 16,0-21-16,1 0 0,20 0 0,-21 0 15,-20 0-15,20 0 0,0-21 0,-21 21 16,22-21-16,-22 0 0,0-1 16,0-20-16,0 21 0</inkml:trace>
  <inkml:trace contextRef="#ctx0" brushRef="#br2" timeOffset="148923.39">15706 13187 0,'21'0'0,"-42"0"0,42-21 15,0 21-15,-21-21 0,0-1 0,0 1 16,0 0-16,0 0 15,0 42 1,0 0 0,0 0-16,-21 1 0,21-1 15,-21 0-15,21 21 0,-22 1 0,22-22 16,-21 21-16,0-21 0,21 22 16,-21-1-16,0-21 0,0 21 15,-1-20-15,1 20 0,0-21 0,0 0 16,0 0-16,0-21 15,-1 0 1,22-21-16,0 0 0,0 0 16,0 0-16,0 0 0,0-22 15,0 22-15,0 0 0,0-21 0,0 20 16,0-20-16,0 21 0,0 0 16,0 0-16,0-1 0,22 22 15,-1 0 1,-21 22-16,0-1 15,21 0-15,-21 0 0,21 21 0,0-20 16,-21 20-16,21-21 0,-21 21 0,22-20 16,-1 20-16,0-21 0,-21 0 15,21 0-15,0 1 0,0-1 0,1 0 16,-1-21-16,0 0 0,0 0 0,21 0 16,-20 0-16,20 0 0,-21-21 15,21 0-15,1-1 0,-1 1 0,0 0 16,-20-21-16,20 21 0,0-1 15,-21-20-15,1 0 0,20-1 16,-21 22-16,-21-21 0,0-22 0,21 22 16,-21 0-16,0-1 0,0 1 15,-21-21-15,0 20 0,0 1 0,0 0 16,-22-1-16,1 22 0,0-21 0,-1 21 16,-20-1-16,20 22 0,22 0 15,-21 0-15,0 0 0,20 0 0,-20 22 16,21 20-16,0-21 0,0 21 15,-1 22-15,22-22 0,-21 1 0,21 20 16,0-21-16,0 22 0,0-22 16,0 1-16,21-1 0,1 0 0,-1 1 15,0-1-15,0 0 0,0-21 16,0 1-16,22 20 0,-22-21 16,21-21-16,1 21 0,-1-21 0,0 0 15,22 0-15,-22 0 0,22 0 0,-22 0 16,21-21-16,1 0 0,-22 0 15,22 0-15,-22-1 0,0 1 0,1 0 16,-22 0-16,21-21 0,-21 20 0,1 1 16,-22 0-16,0 0 0,0 0 15,0 0-15,0-1 0,0 1 0,0 0 16,-22 21-16,1 0 0,0-21 0,0 21 16,0 0-16,0 0 0,-1 0 15,1 21-15,0-21 0,0 21 16,0 0-16,0 1 0,-1-1 15,22 21-15,-21-21 0,21 0 0,-21 1 16,21 20-16,0-21 0,0 0 0,0 0 16,0 1-16,0-1 15,21-21-15,0 0 0,1 0 0,-1 0 16,0 0-16,0 0 0,0 0 0,0 0 16,22 0-16,-22-21 0,0-1 15,0 1-15,0 0 0,1 0 0,-1 0 16,-21 0-16,21-1 0,-21 1 15,21 0-15,-21-21 0,0 21 0,0-1 16,0 1-16,0 42 47,0 1-47,0-1 0,0 0 0,0 0 16,0 0-16,0 0 0,0 1 15,0 20-15,0-21 0,0 0 0,0 0 16,0 1-16,0-1 0,21-21 15,0 0-15,1 0 16,-1 0-16,0 0 0,0 0 16,0 0-16,0-21 0,1 21 0,-1-22 0,21 1 15,-21 0-15,0 0 16,1-21-16,-1 20 0,0-20 0,0 21 16,0-21-16,0-1 0,1 1 0,-22 0 15,0-1-15,0-20 0,21 20 16,-21 1-16,0 0 0,0 21 0,0-22 15,0 22-15,0 0 0,0 0 16,0 0-16,-21 21 16,-1 0-1,22 21-15,-21 0 0,0 0 0,21 21 16,0 1-16,0-1 0,0 0 0,-21 1 16,21-1-16,0 0 0,0 1 15,0-1-15,0 0 0,0 1 0,0-1 16,0-21-16,0 22 0,21-22 15,-21 21-15,21-21 0,0 0 16,1 1-16,-1-1 0,0-21 0,0 21 16,0-21-16,22 0 0,-22 0 0,21 0 15,-21 0-15,22 0 0,-1-21 16,-21 0-16,21 21 0,1-22 0,-22 1 16,21 0-16,-21 0 0,1-21 15,-1 20-15,-21 1 0,0-21 0,21 21 16,-21 0-16,0-22 0,0 22 15,0 0-15,0 0 0,0 0 0,-21-1 16,0 22-16,-1 0 0,1 0 16,0 0-16,0 0 0,0 0 15,0 22-15,-1-1 0,22 0 16,-21 0-16,0 21 0,21-20 0,-21-1 16,21 21-16,0-21 0,0 0 0,0 1 15,0-1-15,0 0 0,0 0 16,0 0-16,0 0 0,21-21 15,0 22-15,0-22 0,1 0 16,-1 0-16,0 0 0,0-22 16,0 22-16,0-21 0,1 0 15,-1 21-15,-21-21 0,21 0 0,-21 0 16,21-22-16,-21 22 0,0 0 16,0 0-16,0 0 0,0-1 0,0 1 15,0 0-15,0 42 31,0 0-15,0 1-16,0-1 0,0 0 16,0 0-16,0 0 0,0 0 0,0 1 15,0-1-15,0 0 0,0 0 0,0 0 16,21 0-16,0-21 0,1 22 16,-1-22-16,0 0 0,0 0 15,0 0-15,0 0 0,22 0 0,-22 0 16,0-22-16,0 1 15,0 21-15,1-21 0,-1 0 0,0 0 16,-21 0-16,0-1 0,21 1 0,-21 0 16</inkml:trace>
  <inkml:trace contextRef="#ctx0" brushRef="#br2" timeOffset="149179.25">17039 13081 0,'0'0'0,"-21"0"15,42 0 17,0 0-32,0 0 15,22 0-15,-1 0 0,-21 0 0,22-21 16,20 21-16,-21 0 0,1-21 15,-1 21-15,0 0 0,1 0 0,-22-21 16,21-1-16,1 22 0,-22 0 0,0 0 16</inkml:trace>
  <inkml:trace contextRef="#ctx0" brushRef="#br2" timeOffset="149543.04">18309 12764 0,'0'-22'15,"0"44"-15,-21-44 0,21 1 0,0 0 16,0 0-16,0 0 16,-21 42-1,21 0-15,0 0 16,0 0-16,0 22 0,0-1 15,-21 0-15,21 22 0,-22-22 0,22 1 16,0 20-16,0-21 0,-21 1 0,21-1 16,0 0-16,0-20 0,-21 20 15,21-21-15,0 0 0,0 0 0,0 1 16,0-1-16,0 0 0,21-21 16,-21 21-16,21-21 0,1 0 15,-1 0-15,0 0 16,-21-21-16,21 0 0,0 0 15,0-1 1,-21 1-16</inkml:trace>
  <inkml:trace contextRef="#ctx0" brushRef="#br2" timeOffset="150383.54">18097 13166 0,'-42'0'0,"84"0"0,-105 0 0,42 0 16,21-21-16,-21 21 0,42 0 31,0 0-31,0 0 16,0 0-16,0 0 0,22 0 0,-22 0 15,21 0-15,-21 0 0,22 0 16,-1 0-16,-21-22 0,22 22 16,-1 0-16,-21 0 0,21-21 0,1 0 15,-22 21-15,0 0 0,0 0 16,0-21-16,1 21 0,-22 21 47,0 0-47,0 0 15,0 1-15,0-1 0,-22 0 16,22 0-16,0 0 0,0 0 16,0 1-16,0-1 0,0 0 15,0 0-15,22 0 0,-1-21 16,0 0-16,0 0 15,0 0-15,22 0 0,-22 0 0,21 0 16,0 0-16,-20 0 0,-1-21 0,21 21 16,-21-21-16,0 0 0,1 21 15,-1-21-15,0-1 0,-21 1 0,0 0 16,21 0-16,-21 0 0,21 21 0,-21-21 16,0-1-16,0 1 0,0 0 15,0 0-15,0 42 47,-21 0-47,21 0 0,0 1 16,0 20-16,-21-21 0,21 0 15,0 22-15,0-1 0,0-21 16,0 21-16,0 1 0,0-1 0,0 0 16,0 22-16,0-22 0,0 22 0,0-22 15,0 22-15,0-1 0,0-21 16,0 22-16,0-22 0,0 22 0,0-1 15,0-20-15,0 20 0,0-21 0,0 22 16,0-22-16,21 22 0,-21-22 16,0 0-16,0-20 0,-21 20 15,0-21-15,0 0 0,-1 0 0,1-21 0,0 0 16,0 0-16,0 0 16,0 0-16,-22 0 0,22-21 0,0 0 15,-21 0-15,20 0 0,1-22 0,0 1 16,0 0-16,0-1 0,0-20 15,21 21-15,0-1 0,0-20 0,0 20 16,0 1-16,0-21 0,0 20 0,0-20 16,0 20-16,21 1 0,0 0 15,0-1-15,0 1 0,0 21 0,1-21 16,-1 20-16,0-20 0,0 21 0,0 0 16,22 0-16,-22-1 0,0 1 15,0 0-15,-21-21 0,21 42 0,22-21 16,-22-1-16</inkml:trace>
  <inkml:trace contextRef="#ctx0" brushRef="#br2" timeOffset="150755.34">19346 13060 0,'0'0'0,"-42"-64"16,21 64 15,21 22-31,0-1 0,0 0 16,0 0-16,0 21 0,0-20 15,0 20-15,0 0 0,0 1 16,0-1-16,0 21 0,21-20 0,-21 20 16,21 1-16,-21-22 0,0 22 0,0-1 15,0-21-15,0 22 0,0-22 16,21 1-16,-21-1 0,21 0 0,-21 1 15,0-22-15,0 21 0,0-21 0,0 0 16,0 1-16,0-1 0,0 0 16,0 0-16,22-21 15,-22-21 1,0 0 0,21 0-16,-21-1 15,0 1-15,21 0 0,-21-21 0,21 21 16,-21-22-16</inkml:trace>
  <inkml:trace contextRef="#ctx0" brushRef="#br2" timeOffset="151111.14">19431 13462 0,'0'0'0,"0"-42"0,-21-1 15,21 1-15,-21 21 0,-1-21 16,22 20-16,0 1 0,0-21 0,-21 21 16,21 0-16,0-1 0,0 1 0,0 0 15,0-21-15,0 21 0,0-1 16,21 22-16,1-21 0,-22 0 0,21 0 15,21 0-15,-21 21 0,0 0 16,22-21-16,-1 21 0,-21 0 16,22 0-16,-1 0 0,-21 21 0,0 0 15,22 0-15,-22 0 0,-21 22 16,0-22-16,0 21 0,0-21 0,0 22 16,-43-22-16,22 21 0,0-21 0,-21 0 15,-1 1-15,1-1 0,0 0 16,21 0-16,-22-21 0,1 21 0,21-21 15,0 0-15,-1 0 0,1 0 32,42 0-17,1 0-15,-1-21 16,0 21-16,0 0 0,0-21 16,0 21-16,1-21 0,-1 21 0,21-21 15</inkml:trace>
  <inkml:trace contextRef="#ctx0" brushRef="#br2" timeOffset="151475.93">19854 13208 0,'0'0'0,"43"-21"31,-22 21-31,0-21 16,0 21-16,0 0 0,0-21 15,1 21-15,-22-22 0,21 1 0,21 21 16,-21-21-16,-21 0 0,21 0 0,1 0 15,-22-1-15,0 1 16,0 0-16,-22 0 16,1 21-16,0 0 0,0 0 15,0 0-15,0 0 0,-1 0 16,1 21-16,0 0 0,0 0 0,0 1 16,0-1-16,21 0 0,0 21 0,0-21 15,-22 22-15,22-22 16,0 0-16,0 21 0,0-20 0,0-1 15,22 0-15,-1-21 0,-21 21 0,42 0 16,-21-21-16,0 0 0,1 0 16,20 0-16,-21 0 0,0 0 0,0 0 15,1 0-15,-1 0 0,0-21 0,21 0 16,-21 0-16,1 0 0,-1-1 16,0-20-16</inkml:trace>
  <inkml:trace contextRef="#ctx0" brushRef="#br2" timeOffset="151996.71">21103 12531 0,'0'0'0,"21"-43"15,-21 22 1,-21 21 15,21 21-31,-21 1 0,21-1 16,0 0-16,0 0 0,0 21 0,0 1 16,0-22-16,-21 21 0,21 1 15,0-1-15,-21 0 0,-1 1 0,22-1 16,0-21-16,0 21 0,-21 1 15,21-22-15,-21 21 0,21-21 16,0 1-16,0-1 0,0 0 0,0 0 16,-21 0-16,21 0 0,0-42 47,0 0-47,21 0 0,-21 0 15,0 0-15,21-22 0</inkml:trace>
  <inkml:trace contextRef="#ctx0" brushRef="#br2" timeOffset="152505.42">21082 12679 0,'0'0'0,"0"-21"15,0 0-15,0-1 0,0 1 16,0 0-16,0 0 16,0 0-16,0 0 0,21 21 15,0-22-15,0 22 0,1 0 16,20-21-16,-21 21 0,0-21 0,0 21 15,22 0-15,-22 0 0,21 0 16,-21 21-16,1 0 0,-1 1 0,0-1 16,-21 0-16,0 0 0,0 21 0,0-20 15,0 20-15,-21-21 0,0 0 0,-22 22 16,22-22-16,-21 0 16,-1 21-16,1-21 0,0 1 0,-1-22 15,1 21-15,21 0 0,-21-21 0,20 0 16,1 0-16,0 0 0,0 0 15,0 0-15,21-21 16,0 0-16,0-1 16,0 1-16,21 21 15,0 0-15,0 0 0,0 0 16,1 0-16,-1 21 16,0 1-16,0-1 0,-21 0 0,21-21 15,0 21-15,1 0 0,-1 0 0,0 1 16,0-1-16,0 0 15,0 0-15,1 0 0,-1-21 0,0 21 16,0-21-16,0 22 0,0-22 0,1 0 16,-1 0-16,0 0 0,0 0 15,0 0-15,0 0 0,1 0 0,-1 0 16,0 0-16,0 0 0,0-22 16,0 1-16,1 0 15,-1 0-15,0 0 0,-21-22 16</inkml:trace>
  <inkml:trace contextRef="#ctx0" brushRef="#br2" timeOffset="152788.26">21844 12552 0,'0'-21'0,"0"42"0,21-42 0,-21 0 0,21 21 31,-21 21-15,21 0-16,-21 0 15,22 0-15,-22 0 0,0 22 16,0-1-16,21-21 0,-21 22 0,0-1 16,0-21-16,21 21 0,-21-20 0,0-1 15,0 21-15,0-21 16,0 0-16,0 1 0,0-1 0,0 0 16,21-21-1,0-21 1,0 0-1,-21-1-15,0 1 0,22 0 16,-1 0-16</inkml:trace>
  <inkml:trace contextRef="#ctx0" brushRef="#br2" timeOffset="153076.09">22352 12425 0,'0'0'0,"0"-21"0,-21 21 15,0 0-15,21 21 16,-22 0-16,1 0 0,0 0 0,21 22 16,-21-22-16,21 21 0,0 1 15,-21-1-15,0-21 0,21 21 16,-22 1-16,1-1 0,21-21 0,-21 22 0,21-22 16,0 0-16,-21 0 0,21 0 15,0 0-15,0 1 0,0-1 16,0 0-1,0-42 17,0 0-17,0-1-15,0 1 0</inkml:trace>
  <inkml:trace contextRef="#ctx0" brushRef="#br2" timeOffset="153618.78">23008 12531 0,'0'0'0,"0"-21"16,-21 21-1,0 0 17,21 21-17,21-21 16,0 0-15,0 0-16,-21-21 16,0-1-1,0 1 1,-21 21 0,0 0-16,0 0 15,0 0-15,21 21 16,-22-21-16,22 22 15,0-1-15,0 0 32,22-21-17,-1 0 17,0 0-32</inkml:trace>
  <inkml:trace contextRef="#ctx0" brushRef="#br2" timeOffset="154107.95">23008 12933 0,'0'21'16,"-21"-21"0,21 21-16,21-21 47,-21-21-47,21 0 15,-21 0-15,21 21 16,-21-21-16,0-1 0,0 1 15,-21 21 1,0 0-16,0 0 0,0 21 16,0 1-16,21-1 15,0 0-15,-22-21 0,22 21 16,0 0-16,0 0 16,22-21-1,-1 0-15,0 0 16,-21-21-16,21 0 15,-21 0-15,0 0 16,0 0 0,-21 21-1,21-22 1,0 1 0</inkml:trace>
  <inkml:trace contextRef="#ctx0" brushRef="#br2" timeOffset="154875.51">24193 11705 0,'0'0'0,"0"64"31,0-43-31,-21 21 16,0 1-16,21-1 15,-21 0-15,0 1 0,0-1 0,-1 21 0,22-20 16,-21-1-16,0 22 0,0-22 0,0 0 16,0-21-16,21 22 15,0-22-15,0 0 0,0 0 0,0 0 16,21-21 0,0 0-1,0-21-15,-21 0 0,21 0 16,-21 0-16,21-22 0,1 22 0,-22-21 15,21 0-15,-21-1 0,21-20 16,0 20-16,-21-20 0,0 21 16,21-1-16,0-20 0,-21 20 0,22 22 15,-22-21-15,0 21 0,0 0 16,0-1-16,21 22 0,-21 22 16,0-1-16,21 21 15,-21 0-15,0 1 0,0-1 16,0 0-16,0 1 0,0 20 0,0-20 15,0-1-15,0 0 0,0 1 16,0-1-16,0 0 0,0-21 0,0 1 16,21-1-16,-21 0 0,0 0 0,0 0 15,0 0 1,0-42 0,0 0-1,0 0-15,-21 0 0</inkml:trace>
  <inkml:trace contextRef="#ctx0" brushRef="#br2" timeOffset="155047.41">23982 12277 0,'0'-21'0,"0"42"0,0-64 32,21 43-32,0 0 0,0 0 15,0 0-15,1 0 0,-1 0 0,0-21 16,21 21-16,-21 0 0,1 0 0,-1 0 15,0 0-15,0 0 0,0 0 16,0-21-16,1 21 0,-1 0 0</inkml:trace>
  <inkml:trace contextRef="#ctx0" brushRef="#br2" timeOffset="155459.62">24490 12086 0,'0'0'0,"0"-21"0,-21 0 16,21 0-16,21 0 31,0 21-31,0 0 0,0 0 16,0 21-16,-21 0 0,22 0 15,-1 0-15,0 0 0,-21 1 0,0-1 16,0 21-16,0-21 0,0 0 15,0 22-15,0-22 0,0 0 0,0 0 16,0 0-16,0 1 0,0-1 0,0 0 16,-21-21-16,21 21 15,-21-21 1,21-21-16,0 0 16,-22 21-16,22-21 0,0-1 15,0 1-15,0 0 0,0 0 0,0 0 16,0 0-16,0-1 0,0 1 15,0 0-15,22 0 0,-1 0 16,0 0-16,0 21 0,0-22 0,0 22 16,1 0-16,-1-21 0,0 21 15,0 0-15,0 0 0,0 0 16,1 0-16</inkml:trace>
  <inkml:trace contextRef="#ctx0" brushRef="#br2" timeOffset="155863.57">25019 12065 0,'-21'-42'31,"21"21"-31,21 21 47,0 21-47,-21 0 0,0 0 16,21 0-16,-21 0 0,21 1 0,-21 20 15,0-21-15,0 0 0,0 22 16,0-22-16,0 0 0,0 0 0,0 0 16,0 0-16,0 1 0,0-1 0,-21-21 15,21 21-15,-21-21 0,0 0 16,0 0 15,21-21-15,0 0-16,0-1 0,0-20 15,0 21-15,21 0 0,-21 0 0,21-1 16,0-20-16,-21 21 0,21 0 16,1 0-16,-1-1 0,0 22 0,0-21 15,0 0-15,0 21 0,1 0 16,-1 0-16,0 0 16,0 0-16</inkml:trace>
  <inkml:trace contextRef="#ctx0" brushRef="#br2" timeOffset="156384.26">25633 12171 0,'0'0'0,"0"-21"0,0 0 15,0-1-15,0 1 16,0 0-16,-21 21 0,21-21 15,-22 21-15,1-21 0,0 21 16,0 0-16,0 0 0,0 0 16,-22 21-16,22 0 15,0 0-15,21 22 0,-21-22 0,0 0 16,-1 21-16,1-21 0,0 1 0,21 20 16,0-21-16,0 0 0,0 0 15,0 1-15,0-1 0,0 0 16,0 0-16,21-21 0,0 0 15,1 0-15,-1 0 0,0 0 16,0 0-16,0 0 0,0-21 16,1 0-16,-1 21 0,-21-21 0,21-1 15,-21 1-15,0 0 16,21 0-16,0 0 0,-21-22 0,21 22 16,-21 0-16,0 0 0,0 0 0,0 0 15,22 21-15,-22 21 31,0 0-31,0 0 0,0 0 16,0 0-16,0 1 0,0-1 16,0 0-16,0 0 0,0 0 0,0 0 15,0 1-15,0-1 16,21-21 0,0 0-16,0 0 15,0 0 1,0 0-16</inkml:trace>
  <inkml:trace contextRef="#ctx0" brushRef="#br2" timeOffset="157231.56">25929 12086 0,'0'0'16,"0"-21"-16,0 42 31,0 0-31,0 1 16,-21-1-16,21 0 0,-21 0 0,21 21 15,-21-20-15,21-1 0,0 0 16,0 0-16,0 0 16,0 0-16,0 1 15,21-22-15,0 0 0,0 0 16,0 0-16,0 0 0,1 0 0,20 0 16,-21 0-16,0 0 0,22-22 0,-22 1 15,0 21-15,0-21 0,0 0 16,-21 0-16,0 0 0,21-1 0,-21 1 15,22 0-15,-22 0 0,0 0 0,0 0 16,0 42 31,0 0-47,0 0 16,0 0-16,0 0 0,0 22 0,-22-22 15,22 21-15,-21-21 0,21 22 0,-21-22 16,21 21-16,0 1 0,0-1 15,0 0-15,0 1 0,0-1 0,0 0 16,0 1-16,0-1 0,0 0 0,0 22 16,0-22-16,0 0 0,0 1 0,-21-22 15,0 21-15,21 1 0,-21-22 16,-1 0-16,22 0 0,-21 0 0,0-21 16,0 0-16,0 21 0,0-21 0,-1 0 15,1 0 1,0 0-16,0-21 0,0 0 0,21 0 15,0 0-15,-21 0 0,21-1 0,0 1 16,0-21-16,0 0 0,0-1 16,21 1-16,0 0 0,0-1 0,0-20 15,0 20-15,22 1 0,-1-21 0,-21 20 16,22 1-16,-1 0 0,-21-22 16,21 22-16,1-1 0,-1 22 0,-21-21 15,0 0-15,1 20 0,-1 1 0,0 0 16,-21 0-16,0 0 0,-21 21 31,0 0-15,21 21-16,-22 0 15,22 0-15,0 0 0,0 1 16,0-1-16,0 0 0,0 0 0,0 0 16,0 0-16,0 1 0,22-22 15,-22 21-15,0 0 0,0 0 0,0 0 16,0 0-1,-22 1 1,1-22-16,0 0 0,0 0 16,0 0-16,0 0 15,21-22 1,0 1 0,21 0-16</inkml:trace>
  <inkml:trace contextRef="#ctx0" brushRef="#br2" timeOffset="157560.5">27009 11917 0,'0'0'16,"21"-21"-16,-21 0 0,0-1 15,0 44 16,-21-1-31,-1 0 0,1 21 16,0 1-16,0 20 0,-21-21 0,-1 1 16,22 20-16,-21-20 0,-1 20 0,22 1 15,-21-22-15,21 21 0,-22-20 16,22 20-16,0-20 0,0-1 0,0 0 16,21 1-16,-21-1 0,21-21 0,0 21 15,0-20-15,0-1 0,0 0 16,0 0-16,0 0 0,0 0 15,-22-21 17</inkml:trace>
  <inkml:trace contextRef="#ctx0" brushRef="#br2" timeOffset="158462.98">24024 13695 0,'0'0'16,"0"-21"-16,0 0 0,0-1 15,-21 22-15,0-21 0,0 21 0,-1 0 16,1 0-16,0 0 0,0 0 16,0 0-16,-22 21 0,22 1 0,-21-1 15,21 21-15,0 0 0,-1 1 0,-20-1 16,42 0-16,-21 1 0,21-1 15,-21 0-15,21 1 0,0-1 0,0 0 16,0 1-16,0-22 0,21 21 16,0-21-16,0 1 0,0-1 15,22 0-15,-22 0 0,21-21 0,-21 0 16,22 0-16,-1 0 0,0 0 16,-20 0-16,20 0 0,0-21 0,1 0 15,-22 0-15,21-1 0,-21 1 0,22 0 16,-22 0-16,0 0 0,0-22 15,0 22-15,0-21 0,1 21 0,-22-22 16,21 22-16,-21 0 0,0 0 0,0 0 16,-21 21-1,-1 0 1,1 21-16,0 0 0,21 21 16,0-20-16,0-1 0,-21 0 15,21 0-15,0 21 0,0-20 0,0-1 16,0 0-16,0 0 0,0 0 0,0 0 15,21-21-15,0 22 0,0-22 16,1 0-16,-1 0 0,0 0 0,21 0 16,-21 0-16,1-22 0,20 1 0,-21 21 15,0-21-15,0 0 0,1 0 16,-1 0-16,-21-1 0,21 1 0,-21 0 16,0 0-16,0-21 0,0 20 0,-21 1 15,0 0-15,-1 0 16,1 0-16,0 21 0,0 0 0,0 0 15,0 0-15,-1 0 0,1 0 0,0 0 16,0 0-16,0 0 0,0 21 16,21 0-16,-22 0 0,22 0 15</inkml:trace>
  <inkml:trace contextRef="#ctx0" brushRef="#br2" timeOffset="158751.81">24871 13589 0,'0'0'0,"21"-106"31,-21 127-15,0 1-16,0-1 0,-21 21 15,21 0-15,-21 1 0,21-1 0,0 22 16,-22-22-16,22 0 0,0 1 0,-21-1 15,21 0-15,-21-21 0,21 22 16,0-1-16,0-21 0,0 0 0,0 22 16,0-22-16,0 0 0,0 0 15,21-21 17,0 0-32,-21-21 0,22 0 15,-22 0-15,21 0 0,0-1 16</inkml:trace>
  <inkml:trace contextRef="#ctx0" brushRef="#br2" timeOffset="159003.67">25146 13441 0,'21'-21'0,"-42"42"0,42-63 0,0 42 16,-21 21 0,0 0-16,0 0 0,0 21 0,0 1 15,0-1-15,0 0 0,0 22 16,0-22-16,0 22 0,0-22 15,-21 22-15,0-22 0,21 0 0,-21 1 16,21-1-16,-21 0 0,21-21 0,-22 22 16,22-22-16,0 0 0,0 0 15,0 0-15,0 1 0,22-22 32,-1 0-17,-21-22-15,21 1 0,-21 0 16</inkml:trace>
  <inkml:trace contextRef="#ctx0" brushRef="#br2" timeOffset="159327.48">25188 14034 0,'21'0'31,"1"0"-31,-1 0 16,0 0-16,0-22 15,-21 1-15,21 21 0,-21-21 16,0 0 0,-21 21-1,0 0 1,0 0-16,0 21 0,21 0 0,-22 0 16,1 1-16,21-1 0,0 0 15,0 0-15,-21 0 0,21 0 0,0 1 16,0-1-16,0 0 0,0 0 15,0 0-15,0 0 0,21-21 16,0 0-16,1 0 0,-1 0 16,0 0-16,0 0 0,0 0 15,0-21-15,1 21 0,-1-21 0</inkml:trace>
  <inkml:trace contextRef="#ctx0" brushRef="#br2" timeOffset="160899.62">25569 13970 0,'0'-21'0,"0"42"15,21-42-15,-42 21 32,21 21-32,-21 0 15,0 0-15,21 1 0,0-1 16,-21 0-16,21 0 0,-21 0 0,21 0 16,0 1-16,0-1 0,0 0 0,0 0 15,0 0-15,0 0 16,21-21-16,0 0 15,0 0-15,0 0 0,0 0 0,1 0 16,-1 0-16,0-21 0,0 21 16,-21-21-16,21 0 0,0 0 0,1 21 15,-1-43-15,-21 22 0,21 0 16,-21-21-16,21-1 0,-21 1 0,0 0 16,21-1-16,0 1 0,-21-21 15,22-1-15,-22 22 0,21-1 0,-21-20 16,21 21-16,-21 20 0,0-20 0,0 21 15,0 0-15,0 42 32,0 0-32,0 21 15,0 1-15,0-1 0,0 0 16,-21 22-16,21-1 0,-21-20 0,21 20 0,0-20 16,0-1-16,-22 0 15,22 1-15,-21-1 0,21-21 0,-21 21 16,21-20-16,0-1 0,0 0 0,0 0 15,0 0-15,21-21 16,0 0-16,1 0 16,-1 0-16,0 0 0,0-21 15,0 21-15,-21-21 0,21 0 0,1 0 16,-22-1-16,21 1 16,0 0-16,-21 0 0,0 42 46,0 0-46,0 0 0,0 1 16,0-1-16,0 0 0,0 0 0,0 0 16,0 0-16,0 1 15,0-1-15,21-21 16,0 0-16,0 0 16,1 0-16,-1 0 0,0 0 15,0-21-15,0-1 0,0 1 0,1 0 16,-1 21-16,0-21 0,-21 0 0,0 0 15,0-1-15,21 22 0,-21-21 16,0 0-16,-21 42 31,21 0-15,0 1-16,-21-1 16,21 0-16,0 0 0,0 0 15,21-21 16,0 0-15,-21-21-16,0 0 16,0 0-1,0 0-15,0-1 0,-21 1 16,0 21-16,0-21 0,-1 0 16,1 21-1,21-21 16,21 21-31,1 0 16,-1 0-16,0 0 0,0 0 16,0-21-16,0 21 0,1 0 15,-1 0-15,-21 21 16,21 0-16,0 0 0,-21 0 16,0 0-16,21 1 0,-21-1 15,0 0-15,0 0 16,0 0-1,0 0-15,0-42 63,0 0-63,0 0 16,0 0-16,0 0 0,0-1 15,21 1-15,1 21 0,-1-21 0,-21 0 16,21 0-16,0 0 0,0-1 15,0 22-15,1 0 0,-22 22 32,0-1-32,0 0 15,0 0-15,0 0 0,0 0 16,0 1-16,0-1 0,0 0 0,0 0 16,21-21-16,0 21 0,-21 0 15,21-21 1,0 0-16,0 0 15,1 0-15,-1-21 16,0 21-16,-21-21 0,0 0 0,21 21 16,-21-21-16,21 0 0,-21-1 15,0-20-15,21 21 0,-21 0 0,22 0 16,-1-1-16,-21 1 0,0 0 16,0 0-16,0 42 15,0 0 1,0 0-16,0 1 0,0-1 15,-21 0-15,21 0 0,0 0 16,0 0-16,0 1 0,0-1 16,0 0-16,0 0 0,0 0 15,0-42 48,0 0-63,0 0 15,0 0-15,-22-1 0</inkml:trace>
  <inkml:trace contextRef="#ctx0" brushRef="#br2" timeOffset="161095.51">26606 13801 0,'0'0'0,"-21"0"16</inkml:trace>
  <inkml:trace contextRef="#ctx0" brushRef="#br2" timeOffset="161303.39">25696 13822 0,'0'0'0,"21"0"31,1 0-31,-1 0 16,21 0-16,0-21 0,-20 21 0,41 0 15,-21 0-15,1 0 0,-1 0 16,0 0-16,-20-21 0,20 21 0,-21-22 16,21 22-16</inkml:trace>
  <inkml:trace contextRef="#ctx0" brushRef="#br2" timeOffset="161759.64">27136 12383 0,'0'0'16,"0"-22"-16,21 22 31,0 0-31,0 0 16,0 0-16,22 0 0,-22 22 0,21-1 15,0 0-15,22 21 0,-22-21 16,1 43-16,-1-22 0,0 22 0,-21-1 16,22 22-16,-22-22 0,0 22 0,-21 0 15,0-1-15,0 1 0,0 21 16,-21-21-16,0 20 0,0 1 0,-1-21 15,1 0-15,-21-1 0,21 1 0,0-22 16,-1 1-16,1-22 0,-21 22 16,21-22-16,-22 22 15,22-43-15,0 0 0,0 0 0,0-21 0,0 21 16,-1-21-16,1 0 16,0 0-1,21-21 1,0 0-16</inkml:trace>
  <inkml:trace contextRef="#ctx0" brushRef="#br2" timeOffset="169175.97">466 4149 0,'-22'-21'16,"1"-1"-16,21 1 15,-21 0 1,0 0-16,21 0 16,0 0-16,-21-1 0,21 1 15,0 0 1,0 42 31,0 0-47,0 1 0,0-1 0,0 0 15,0 21-15,21 1 0,-21-1 16,21 0-16,0 1 0,-21-1 16,0 0-16,0 1 0,21-1 0,-21 0 15,22-21-15,-22 22 16,0-22-16,0 21 0,21-21 0,0 1 15,-21-1-15,21-21 0,0 0 16,0 21-16,1-21 0,-1 0 0,0 0 16,21 0-16,-21-21 0,22 0 15,20-1-15,-20 1 0,-1 0 0,21-21 16,22 21-16,0-43 0,-1 22 16,22-22-16,42 1 0,-21-1 0,0 1 15,0-1-15,-21 1 0,-21-1 16,21 1-16,0-1 0,21 1 15,-22 20-15,1-20 0,0 21 0,-21-1 16,-1 1-16,1 0 0,-21 20 16,-1-20-16,-21 21 0,22-21 0,-22 20 15,-21 1-15,22 0 0,-22 21 16,0-21-16,0 0 0,-21 0 31,-21 42-15,0 0-1,0 0-15,0 0 0,-22 0 0,22-21 16,-21 22-16,-1 20 0,1-21 16</inkml:trace>
  <inkml:trace contextRef="#ctx0" brushRef="#br2" timeOffset="169871.57">466 4001 0,'-22'0'0,"22"-22"0,22 44 0,-44-65 16,1 22-1,0 21 1,0 21 31,21 22-47,0-22 0,0 21 15,0 0-15,0 1 0,0-1 16,0 22-16,0-22 0,0 21 0,0 1 16,0-22-16,21 22 15,0-22-15,-21 0 0,21 22 0,-21-22 16,22 1-16,-1-1 0,0 0 16,0-21-16,0 22 0,0-43 15,22 21-15,-1-21 0,0 0 0,-20 0 16,41-21-16,-21 0 0,22-1 15,-1-20-15,22 0 0,-21-1 0,20 1 16,22 0-16,-21-22 0,-1 1 16,43-1-16,-42 1 0,42-1 15,-21-20-15,21-1 0,0 21 0,0-20 16,0 20-16,-21 1 0,21 20 16,-21-20-16,-22 21 0,1-1 0,-22 22 15,1-21-15,-22 21 0,1-1 16,-1 1-16,-21 0 0,21 0 0,-20 0 15,-1 0 1,-21-1 0,0 44 15,0-1-15,-21-21-16,-1 21 0,1 0 15,0 0-15,0-21 0</inkml:trace>
  <inkml:trace contextRef="#ctx0" brushRef="#br2" timeOffset="171107.87">148 13801 0,'0'0'0,"-21"0"0,0 0 16,0 21-16,-1 0 15,22 0 1,0 0-16,0 1 0,0-1 16,0 21-16,22-21 0,-1 22 15,21-1-15,-21 0 0,22-21 16,-1 22-16,-21 20 0,21-20 0,-20-1 16,-1 0-16,21 1 0,-21-1 15,0-21-15,1 21 0,-22-20 16,21-1-16,0 0 0,21-21 15,-21 0-15,22-21 0,-1 0 16,22-1-16,-1-20 0,1 0 0,20-22 16,22 1-16,0-1 0,0 1 15,21-1-15,-21 1 0,21-22 0,0 0 16,0 1-16,0-1 0,0 22 16,-22-22-16,22 21 0,-21 1 0,0 21 15,0-22-15,-43 22 0,22 21 16,-21-22-16,-22 22 0,0 0 0,-21 0 15,1 21-15,-44 0 32,1 0-32,0 0 0,0 0 15,0 21-15,-22-21 0,22 21 16,0 0-16,-21-21 0,-1 21 0,1 1 16,-21-1-16,20 0 0</inkml:trace>
  <inkml:trace contextRef="#ctx0" brushRef="#br2" timeOffset="171667.42">127 14330 0,'0'0'0,"-21"0"0,0-21 0,-1 21 0,1 0 15,0 0 1,0 0-16,21 21 16,0 0-16,0 0 0,0 0 0,0 1 15,0 20-15,0-21 0,0 21 16,0 1-16,21-1 0,0 0 15,22 1-15,-22-1 0,0-21 16,0 22-16,0-22 0,22 0 0,-22 0 16,21 0-16,0-21 0,1 0 15,20 0-15,1 0 0,-1-21 16,1 0-16,20-21 0,-20-1 0,42-20 16,-22 20-16,22-41 0,0 20 15,21 1-15,-21-22 0,21 22 0,-21-22 16,21 21-16,-21-20 0,-1-1 15,22 22-15,-21-22 0,0 21 0,0-20 16,0 20-16,-22 22 0,1-22 16,-21 22-16,-1 21 0,-21-21 15,1 20-15,-22 1 0,0 21 16,0-21-16,0 21 0,-21 21 47,0 0-47,0 1 0,-21-1 15,21 0-15,0 0 0,-21 0 16,0 0-16,0 22 0</inkml:trace>
  <inkml:trace contextRef="#ctx0" brushRef="#br2" timeOffset="172526.92">1736 16425 0,'0'-21'16,"-64"0"-1,43 0-15,0 0 16,0 21-16,-1-21 0,1-1 16,0 1-16,0 0 0,0 0 0,0 0 15,-1-22-15,1 22 0,21-21 16,-21 0-16,21-1 0,0 22 15,0-21-15,21 21 0,0-22 0,1 22 16,-1 21-16,21-21 0,-21 21 16,0-21-16,22 21 0,-22 0 0,21 21 15,-21 0-15,1 0 16,-1 22-16,-21-22 0,0 21 0,0 22 16,0-22-16,0 0 0,0 22 15,-21-22-15,-22 22 0,22-22 0,0 0 16,-21 22-16,20-22 0,1 0 15,0 1-15,0-1 0,21 0 16,0-20-16,0 20 0,0-21 0,0 0 16,21-21-16,0 0 15,22 0-15,-22 0 0,21 0 0,-21-21 16,22 0-16,-1 0 0,0 0 16,-21-1-16,22-20 0,-22 21 0,0 0 15,0-22-15,0 22 16,-21 0-16,0 0 0,0 0 0,0 0 15,0-1-15,-21 1 0,0 0 16,0 21-16,-21 0 0,20 0 16,1 0-16,-21 0 0,21 0 0,-22 21 15,22 0-15,0 1 0,0-1 16,0 0-16,0 0 0,21 0 0,0 0 16,0 1-16,0-1 15,21-21-15,0 0 16,0 0-16,0 0 0,0 0 15,22-21-15,-22-1 0</inkml:trace>
  <inkml:trace contextRef="#ctx0" brushRef="#br2" timeOffset="172939.69">2201 16087 0,'0'-21'15,"0"42"-15,21-42 0,-21-1 0,0 44 31,0-1-31,0 0 0,0 0 16,0 0-16,0 22 0,0-22 0,0 21 16,0 0-16,0-20 0,0-1 15,0 21-15,0-21 0,0 0 0,22-21 16,-1 22-16,0-22 16,0 0-16,0 0 0,0 0 0,1 0 15,-1 0-15,0-22 0,0 22 16,0-21-16,0 0 0,1 0 0,-1 0 15,-21 0-15,0-22 0,0 22 16,0 0-16,0-21 0,-21 20 0,-1-20 16,1 21-16,0 0 0,-21 0 15,21-1-15,-22 22 0,22 0 0,-21 0 16,21 0-16,-1 0 0,1 22 16,0-1-16,0 0 0,0 21 0,21-21 15,0 1-15,0-1 0,0 21 16,0-21-16,0 0 0,0 1 15,0-1-15,21-21 16,0 0-16,0 0 0,0 0 16,22 0-16,-22 0 0,21 0 0,1-21 15</inkml:trace>
  <inkml:trace contextRef="#ctx0" brushRef="#br2" timeOffset="173267.78">2730 16087 0,'0'21'15,"0"0"1,0 0-16,0 0 0,0 1 16,0-1-1,0 0-15,22-21 16,-1 0 0,0 0-16,-21-21 0,21 21 0,0-21 15,-21-1-15,0 1 16,0 0-16,0 0 0,0 0 15,0 0-15,-21-1 0,0 22 16,0 0-16,0-21 0,-1 21 0,1 0 16,0 0-16,0 21 15,0 1-15,21-1 0,-21 0 0,21 0 16,0 0-16,0 0 16,0 1-16,0-1 0,0 0 15,21-21-15,0 0 16,0 0-16,0 0 0,22-21 15</inkml:trace>
  <inkml:trace contextRef="#ctx0" brushRef="#br2" timeOffset="173611.58">3238 15727 0,'0'-21'0,"0"42"0,0-63 0,0 20 0,0 1 16,-21 21-16,21-21 0,0 0 15,-21 21 1,21 21 0,0 0-16,0 0 0,0 1 15,0 20-15,0 0 0,0 1 0,0 20 16,0 1-16,0-1 0,0 1 16,-21-1-16,21 1 0,0-1 0,-21-21 15,21 22-15,0-1 0,0-20 16,0-1-16,0 0 0,0 1 0,0-22 15,0 21-15,0-21 0,0 1 16,0-1-16,21-21 16,0 0-1,-21-21-15,0-1 0,0 1 16,0 0-16,0 0 16,0 0-16,21 0 0,-21-1 15</inkml:trace>
  <inkml:trace contextRef="#ctx0" brushRef="#br2" timeOffset="173947.39">3556 16235 0,'0'21'0,"0"21"31,0-20-31,0-1 15,21-42 17,0-1-32,-21 1 15,0 0-15,0 0 16,0 0-16,0 0 0,-21 21 16,0-22-16,0 22 15,0 0-15,-1 0 0,1 0 16,0 22-16,21-1 15,-21 0-15,21 0 16,0 0-16,0 0 0,0 1 16,0-1-16,0 0 15</inkml:trace>
  <inkml:trace contextRef="#ctx0" brushRef="#br2" timeOffset="174427.11">1376 17187 0,'-43'22'15,"86"-44"-15,-149 65 0,64-22 0,-1-21 16,1 21-16,0-21 0,-1 0 0,1 21 15,21-21-15,0 0 0,-1 0 16,1 0-16,21 21 16,43-21-1,-22 0 1,21 0-16,0-21 0,22 0 0,-1 0 16,22 0-16,0-22 0,21 22 0,-1-21 15,22 21-15,-21-22 0,42 1 16,-21 21-16,22-21 0,-1-1 15,-21 1-15,0 0 0,0 20 0,0-20 16,-21 21-16,-1 0 0,1 0 16,0-1-16,-42 1 0,20 0 0,-20 0 15,-22 21-15,0 0 0,-20 0 16,-1-21-16,0 21 0,-42 0 31,0 0-15,-1 0-16,1 0 0,0 0 0,-21 0 15,21 21-15,-22-21 0,22 21 16,-21 0-16,-1-21 0,1 21 0,-21-21 16,20 22-16</inkml:trace>
  <inkml:trace contextRef="#ctx0" brushRef="#br2" timeOffset="174811.06">1291 17357 0,'-63'21'16,"126"-42"-16,-190 63 0,85-21 16,-1 0-16,1 1 0,21-22 0,-21 21 15,20 0-15,22 0 16,22-21 0,-1 0-16,21-21 15,22 0-15,-22 0 0,43-1 16,-1 1-16,1 0 0,0 0 0,20-21 15,1-1-15,21 22 0,0-21 16,0-1-16,21 1 0,1 0 0,-22-1 16,0 1-16,21 0 0,-42 21 15,21-22-15,0 22 0,-22 0 0,1 0 16,0 0-16,-21-1 0,-1 1 16,1 0-16,-43 21 0,22-21 15,-22 21-15,-21 0 0,1 0 0,-1 0 16,0 0-16,-21-21 0,21 21 15,-21-21 1,0-1 0,0 1-16</inkml:trace>
  <inkml:trace contextRef="#ctx0" brushRef="#br2" timeOffset="200003.24">22013 4911 0,'0'0'0,"-63"0"0,-1 0 0,-20 0 16,20 0-16</inkml:trace>
  <inkml:trace contextRef="#ctx0" brushRef="#br0" timeOffset="-204772.72">16235 13780 0,'0'0'0,"-21"0"16,-1-22-16,1 22 16,0 0-16,0 0 15,21 22 17,0-1-1,0 0-31,-21-21 15,0 21-15,-1-21 16,1 0-16,0 0 16,0 0-16,0 0 0,0 0 0,-22 0 15,22 0-15,0 21 0,0-21 16,0 0-16,-1 0 0,1 0 0,0 0 16,0 0-1,42 0 48,0 0-63,0 0 15,22 0-15,-22 21 0,21-21 16,22 0-16,-1 0 0,22 0 0,0 0 16,-1 0-16,22 0 0,-21 0 0,42 0 15,-21 0-15,21 0 0,0-21 16,0 21-16,21 0 0,-21-21 0,42 0 15,0 42-15,-84 0 0,21-21 0,-21 0 16,20 0-16,44-21 0,-44 21 16,1 0-16,0 0 0,0 0 0,0-21 15,-22 21-15,1 0 0,-21 0 16,-1 0-16,1-21 0,-22 21 0,0 0 16,-21 0-16,1 0 0,-1 0 0,0 0 15,-21-21 95</inkml:trace>
  <inkml:trace contextRef="#ctx0" brushRef="#br0" timeOffset="-203869.24">21061 13483 0,'0'0'0,"-21"0"0,-1 0 31,1 0-31,0 0 16,0 0 0,42 0 46,0 0-62,0 0 0,22 0 0,-22 0 16,42 0-16,-20 0 15,20 0-15,1 0 0,-1 0 0,22 0 16,-22 0-16,22 0 0,0 0 16,-22 0-16,22 0 0,-22-21 0,1 21 15,-22 0-15,22 0 0,-22 0 0,0 0 16,-20 0-16,20 0 0,-21 0 16,0 0-16,0 0 0,1 0 0,-44 0 140</inkml:trace>
  <inkml:trace contextRef="#ctx0" brushRef="#br0" timeOffset="-201533.9">24934 11557 0,'0'21'0,"21"-21"47,-21-21-31,0 0-1,0 0-15,0 0 16,0-1-16,22 1 0,-22 0 16,0 0-16,0 0 15,0 0-15,0-1 0,21 1 16,-21 0-16,0 0 0,21-21 0,-21 20 15,0 1-15,0 0 0,0 0 16,0 0-16,0 0 0,0-1 0,0 1 16,0 0-16,0-21 0,0 21 0,0-1 15,0 1-15,0 0 16,0 0-16,0 0 0,0 0 0,0-1 16,0-20-16,0 21 0,0 0 0,0-22 15,-21 22-15,21 0 0,0-21 16,-21 21-16,-1-1 0,1 1 0,0 0 15,0 0-15,0-21 0,0 42 0,-1-22 16,1 1-16,0 0 0,0 0 16,0 0-16,0 0 0,-22 21 0,22-22 15,0 1-15,0 21 0,0-21 16,-1 21-16,1-21 0,0 21 0,0-21 16,0 21-16,0-21 0,-22-1 15,22 22-15,0 0 0,0-21 16,0 21-16,-1 0 0,1-21 15,-21 21-15,21 0 0,0 0 0,-1-21 16,1 21-16,-21-21 0,21 21 16,-22 0-16,22 0 0,-21-21 0,21 21 15,-22 0-15,22 0 0,-21-22 0,0 22 16,20 0-16,-20 0 0,0-21 16,-1 21-16,1 0 0,21 0 0,-21 0 15,-1 0-15,22 0 0,-21 0 16,21 0-16,-1 0 0,1 0 0,-21 0 15,21 0-15,0 0 0,-1 0 16,1 0-16,-21 0 0,21 21 16,0-21-16,-1 22 0,-20-22 0,21 21 15,0-21-15,-22 21 0,22-21 0,-21 21 16,21-21-16,-22 21 0,22-21 16,-21 21-16,21-21 0,-22 22 0,22-22 15,0 21-15,-21-21 0,21 21 16,-1-21-16,1 21 0,0 0 0,0-21 15,0 21-15,0 1 0,-1-22 0,1 21 16,0 0-16,0-21 0,0 21 16,0 0-16,-1 0 0,1 1 15,-21-22-15,42 21 0,-42 0 0,20 0 16,1 0-16,0-21 0,0 21 16,0 1-16,0-1 0,-1-21 0,1 21 15,0 0-15,0 0 0,0 0 0,0-21 16,-1 22-16,1-1 0,0 0 15,0 0-15,0 0 0,0 0 16,-1 1-16,1-1 0,0 0 0,0 0 16,0 0-16,21 0 0,0 1 0,-21 20 15,21-21-15,-22 0 0,1 22 0,21-22 16,0 21-16,0 0 0,-21-20 16,21 20-16,-21-21 0,21 21 15,-21-20-15,21 20 0,0-21 0,0 21 16,-21-20-16,21-1 0,-22 0 15,22 21-15,0-21 0,-21 1 0,21-1 16,0 0-16,0 0 0,0 21 0,0-20 16,-21-1-16,21 0 0,0 0 15,0 0-15,0 0 0,0 1 0,0-1 16,0 0-16,0 0 16,0-42 62,-21 21-78,21-21 15,0 0-15,-21 21 0,0-22 16,21 1-16</inkml:trace>
  <inkml:trace contextRef="#ctx0" brushRef="#br0" timeOffset="-201065.17">21230 11430 0,'0'0'0,"0"-21"0,0 0 0,-21 21 0,21-21 16,0-1-16,-21 22 0,21-21 15,0 0-15,0 0 16,0 42 15,0 0-15,21 0-16,0 1 0,0-1 16,0 0-16,-21 0 0,22 21 15,-1-20-15,-21-1 0,21 21 0,0-21 16,-21 22-16,0-22 0,21 0 0,0 0 15,-21 0-15,0 22 0,22-22 16,-1 0-16,0 0 0,-21 0 16,0 0-16,21 1 0,0-22 0,-21 21 15,0 0-15,21-21 0,1 21 16,-1 0-16,0-21 16,-21 21-16,21-21 15,-21-21 32,0 0-31,21 0-16</inkml:trace>
  <inkml:trace contextRef="#ctx0" brushRef="#br0" timeOffset="-200737.35">22310 11494 0,'21'-22'0,"-42"44"0,63-44 15,-42 1-15,-21 21 32,0 0-32,-1 0 15,1 21-15,0 1 0,0-1 0,-21 0 16,20 0-16,-20 0 0,21 0 0,-21 22 15,20-22-15,-20 0 0,21 0 16,0 0-16,-22 1 0,22 20 0,0-21 16,0 0-16,0-21 0,0 21 0,21 1 15,-22-1-15,22 0 16,-21-21-16,21 21 0,-21 0 0,21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25:27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572 0,'21'0'16,"-21"-22"-16,21 1 15,0 0 1,-21 0-1,0 0-15,0 0 16,-21 21 15,0 0-31,0 0 0,0 21 16,0-21-16,-1 21 0,1 0 16,-21 21-16,21-20 0,0 20 0,-22 0 15,22 1-15,-21-1 0,21 21 16,-1 1-16,1-22 0,0 22 0,21-1 15,-21-20-15,21 20 0,0-21 16,0 1-16,21-1 0,0-21 16,0 22-16,1-22 0,-1 0 0,21 0 15,-21 0-15,22 0 0,-22 1 16,0-22-16,21 0 0,-21 0 16,22 0-16,-22 0 0,0 0 15,21-22-15,-20 1 0,-1 0 16,0 0-16,0 0 0,0 0 0,-21-1 15,0-20-15,0 21 0,0-21 16,0 20-16,0-20 0,0 21 0,-21 0 16,0 0-16,0 21 0,0 0 15,-1 0-15,1 0 0,0 0 16,-21 0-16,21 21 0,-1-21 0,-20 21 16,21 0-16,0 0 0,0 22 15,-1-22-15,22 0 0,0 0 0,-21 0 16,21 22-16,0-22 15,0 0-15,0 0 0,0 0 16,0 0-16,21-21 0,1 22 16,-1-22-16,0 0 15,42 0-15,-41 0 0,-1-22 0</inkml:trace>
  <inkml:trace contextRef="#ctx0" brushRef="#br0" timeOffset="339.8">1630 931 0,'0'0'0,"21"0"0,-21 22 15,0-1-15,-21 0 16,0-21-16,-1 21 0,22 0 0,0 0 16,0 1-16,22-22 31,-1 0-16,0-22-15,0 1 16,-21 0-16,0 0 16,0 0-16,0 0 15,-21 21 1,0 0-16,0 0 0,-1 21 16,1-21-16,21 21 15,-21 0-15,0 0 0,0 0 0,21 1 16,0-1-1,21-21 1,0 0-16</inkml:trace>
  <inkml:trace contextRef="#ctx0" brushRef="#br0" timeOffset="1019.58">3196 529 0,'21'-63'16,"-21"42"0,0-1-16,0 1 15,0 0-15,-21 0 0,0 0 0,0 0 16,0 21-16,-1 0 16,1 0-16,0 0 0,0 0 15,-21 21-15,20 0 0,-20 0 16,0 0-16,21 22 0,-22-22 0,1 21 15,0 22-15,-1-22 0,22 0 16,-21 22-16,21-1 0,-1 22 16,1-22-16,21 1 0,0-1 0,0 1 15,0-22-15,0 22 0,0-22 16,21 0-16,1 1 0,-1-22 0,0 0 16,21 21-16,1-42 15,-22 22-15,21-1 0,0-21 0,1 0 0,-22 0 16,21 0-16,1 0 0,-22 0 15,21 0-15,-21-21 0,22-1 16,-22 22-16,21-21 0,-21 0 16,22 0-16,-22 0 0,21-22 0,-21 22 15,22-21-15,-22 21 0,0-22 16,21 22-16,-21-21 0,1 0 16</inkml:trace>
  <inkml:trace contextRef="#ctx0" brushRef="#br0" timeOffset="4479.42">3598 931 0,'0'0'0,"0"-21"0,0-42 31,-21 63-15,0 21 0,0 21-16,0-21 15,-1 1-15,22 20 0,-21 0 0,0-21 16,21 22-16,0-1 0,0-21 16,-21 22-16,21-22 0,0 21 15,0-21-15,0 0 0,0 1 0,0-1 16,21 0-16,0-21 0,0 21 15,1-21-15,20 0 0,-21 0 0,21 0 16,-20 0-16,20 0 0,-21-21 16,21 0-16,-20 21 0,20-21 0,-21-1 15,0-20-15,0 21 0,1 0 16,-22-22-16,0 1 0,0 0 0,0-1 16,0 1-16,0 0 15,-22-1-15,1 1 0,0 21 0,0-21 16,-21 20-16,20 1 0,-20 0 15,21 21-15,-21 0 0,-1 0 0,22 0 16,0 21-16,-21 0 0,20 1 16,1 20-16,0 0 0,0 1 0,0-1 15,0 0-15,21 1 0,0-1 16,0 0-16,0 1 0,0-1 0,0-21 16,0 0-16,21 22 0,0-43 15,0 21-15,21 0 0,-20-21 16,20 0-16,0 0 0,1 0 15,-1 0-15,0 0 0,1 0 0,-1 0 16,0-21-16,1 21 0,-1-21 16,0-1-16,-21 1 0,22-21 0,-1 21 15,-21-22-15,0 22 0,1-21 16,-1 21-16,0-22 0,0 22 16,-21 0-16,0 0 0,0 0 0,0 0 15,0 42 16,0 0-31,0 0 16,0 21-16,-21-20 0,21-1 16,-21 0-16,21 21 0,-21-21 15,21 1-15,0-1 0,0 0 0,0 0 16,0 0-16,0 0 0,0 1 16,0-44 30,0 1-30,0 0-16,0 0 0,0-21 0,21 20 16,0 1-16,0 0 0,-21-21 15,21 21-15,0-1 0,1 1 0,-1 0 16,0 0-16,-21 0 16,21 21-16,0 0 0,0 0 0,1 0 15,-1 0-15,0 0 16,-21 21-16,0 0 0,21 0 0,-21 0 15,21 1-15,-21 20 0,21-21 16,-21 0-16,0 22 0,22-22 0,-22 0 16,21 0-16,0 0 0,-21 0 15,21 1-15,0-22 0,-21 21 0,21-21 16,1 0-16,-1 21 0,0-21 16,0 0-16,0 0 0,0 0 15,1 0-15,-1-21 0,0 21 16,-21-21-16,21-1 0,-21 1 15,21 0-15,-21 0 0,0-21 16,21 20-16,1-20 0,-1 0 0,-21-1 16,21 22-16,0-21 0,0 0 15,0 20-15,1-20 0,-1 21 0,21 0 16,-21 0-16,0 21 0,22 0 16,-22 0-16,0 0 0,21 0 0,-20 21 15,-1-21-15,0 42 0,0-21 16,0 0-16,-21 1 0,0 20 15,0-21-15,0 0 0,0 0 0,0 1 16,0-1-16,0 0 0,0 0 0,0 0 31,0-42 1,0 0-32,21 21 15,-21-21-15,0 0 0,0-1 16,0 1-16,0 0 0,0-21 0,0 21 15,-21-1-15,21 1 0,-21 0 16,0 0-16,0 0 0,21 0 0,-21-1 16,-1 22-16,1 0 0,0 0 15,0 0-15,0 0 0,0 0 0,-1 22 16,1-1-16,0 0 0,0 0 16,-21 0-16,20 0 0,1 22 15,0-1-15,0-21 0,0 22 16,21-22-16,0 21 0,-21-21 0,21 22 15,0-22-15,0 0 0,0 0 16,0 0-16,0 0 0,0 1 0,21-22 16,0 21-16,0-21 15,0 0-15,22 0 0,-22 0 0,0 0 16,0 0-16,0 0 0,0 0 16,1 0-16,-1-21 0,0-1 0,0 1 15,0 0-15,-21 0 0,21 0 16,1-22-16,-22 22 0,0-21 0,0 0 15,21-22-15,-21 22 0,21-22 16,-21 1-16,0 20 0,0-20 16,0 21-16,0-1 0,0-20 0,0 42 15,0-22-15,0 1 0,0 21 16,0 0-16,0-1 0,0 1 16,0 0-16,0 42 31,0 0-31,0 1 0,0 20 15,0-21-15,0 21 0,0 1 16,0-1-16,0 0 0,0 1 16,0 20-16,0-20 0,0 20 0,0-21 15,0 1-15,0-1 0,0 0 16,0 1-16,0-1 0,0-21 16,0 22-16,21-22 0,-21 0 0,21 0 15,0 0-15,-21 0 0,22-21 16,-1 22-16,0-22 0,0 0 0,0 0 15,0 0-15,1 0 0,-1 0 16,0 0-16,21-22 0,-21 22 0,1-21 16,-1 0-16,0 0 0,0 0 0,0-22 15,0 22-15,1-21 0,-1 0 16,0 20-16,-21-20 0,0 0 16,0 21-16,21-1 0,-21 1 15,0 0-15,0 0 0,0 42 31,0 0-31,0 22 16,-21-22-16,21 0 0,0 21 16,0-21-16,0 22 0,0-22 0,0 0 15,0 0-15,0 22 0,0-22 16,0 0-16,0 0 0,21 0 16,0-21-16,0 0 15,1 0-15,-1 0 16,0 0-16,0 0 0,0 0 0,0 0 15,1 0-15,-1-21 0,0 0 16,-21 0-16,21 0 0,0-1 16,0-20-16,1 0 0,-22-1 0,21-20 15,-21 21-15,21-22 0,-21 22 16,0-22-16,0 1 0,0 20 0,0-20 16,0 21-16,0-1 0,0 1 15,0 21-15,0-22 0,0 22 0,0 0 16,0 0-16,0 42 31,0 0-15,0 0-16,0 1 0,0 20 0,0 0 15,0-21-15,0 22 0,0 20 16,0-20-16,0-1 0,0 0 0,0 22 16,0-22-16,0 0 0,0 1 15,0-1-15,0 0 0,0-20 0,0 20 16,0-21-16,0 0 0,21 22 15,-21-22-15,21-21 0,0 21 0,1 0 16,-1-21-16,0 0 0,0 0 16,0 0-16,0 0 0,1 0 0,-1 0 15,21 0-15,-21-21 0,0 0 16,1 0-16,20-1 0,-21 1 16,0 0-16,0-21 0,1 21 0,-22-22 15,21 1-15,-21 0 0,21 20 16,-21-20-16,0 21 0,0-21 0,0 20 15,0 1-15,0 0 16,0 42 0,0 0-16,0 1 15,0 20-15,0-21 0,0 0 0,0 22 16,-21-22-16,21 21 0,0-21 16,0 22-16,0-22 0,0 0 0,0 0 15,0 0-15,0 0 16,0 1-16,0-1 0,21-21 15,0 0-15,0 0 0,0 0 16,1 0-16,-1 0 0,21 0 16,-21-21-16,0-1 0,1 1 15,-1 0-15,0 0 0,21 0 16,-21 0-16,1-22 0,-22 22 0,21-21 16,0 21-16,0-1 0,-21 1 0,0 0 15,0 0-15,0 0 0,0 0 16,21 21-16,-21 21 31,0 0-31,0 0 0,0 0 16,0 22-16,-21-22 0,21 0 15,0 0-15,0 21 0,-21-20 0,21-1 16,0 0-16,0 0 0,0 0 16,0 0-16,0 1 0,21-22 15,0 21-15,0-21 0,1 0 16,-1 0-16,0 0 15,0 0-15,-21-21 0,0-1 16,0 1-16,21 0 0,-21 0 16,0 0-16,0-22 0,0 22 0,0-21 15,0 21-15,0-22 0,-21 1 16,0 21-16,21 0 0,-21 0 16,0-1-16,-1 1 0,1 21 15,0 0-15,0 0 0,0 0 16,0 0-16,-1 0 15,44 0 17,-1 0-32,0 0 0,0 0 15,0-21-15,0 21 0,1 0 16,-1-21-16,21 21 0,-21 0 0,0-21 16,1 21-16,20-21 0,-21 21 15,21 0-15,-20 0 0,-1 0 16,21 0-16,-21 0 0,0 0 15,1 0-15,-1 0 0,0 21 0,0-21 16,0 21-16,-21 0 0,21 0 16,-21 0-16,0 1 0,0-1 0,0 21 15,0-21-15,0 0 0,0 1 16,0-1-16,0 0 0,0 21 0,0-21 16,0 1-16,0-1 15,0 0-15,0 0 0,0 0 0,0 0 16,-21 1-1,21-44 32,0 1-31,0 0-16,0 0 16,0 0-16,0 0 0,0-1 0,0-20 15,0 21-15,21-21 0,-21 20 16,22-20-16,-1 0 0,0 21 0,21-22 15,-21 1-15,22 21 0,-22 0 0,21-1 16,-21-20-16,22 42 0,-1-21 16,-21 0-16,0 21 0,1 0 0,-1 0 15,0 0-15,0 21 0,-21 0 16,21 0-16,-21 0 0,0 22 0,0-1 16,0-21-16,0 22 0,0-1 15,0 0-15,0 1 0,0-22 16,0 21-16,0-21 0,0 0 15,0 1-15,0-1 0,0 0 0,0 0 16,21-21-16,1 21 0,-1-21 16,0 0-16,0 0 0,0 0 15,0 0-15,1 0 0,-1 0 0,0 0 16,0-21-16,-21 0 0,21 21 16,0-21-16,1 0 0,-1-1 0,-21 1 15,21 0-15,-21 0 16,0 0-16,0 0 15,0-1-15,0 1 16,0 0-16,-21 21 0,0-21 16,-1 0-16,1 0 0</inkml:trace>
  <inkml:trace contextRef="#ctx0" brushRef="#br0" timeOffset="4751.27">7197 423 0,'0'0'16,"-85"0"0,64 0-1,0 0 63,-1 0-78</inkml:trace>
  <inkml:trace contextRef="#ctx0" brushRef="#br0" timeOffset="5019.32">6202 614 0,'0'0'0,"21"0"46,0 0-46,0 0 0,0 0 16,1 0-16,-1 0 0,0 0 16,0 0-16,0 0 0,0-21 0,1 0 15,-44-1 17</inkml:trace>
  <inkml:trace contextRef="#ctx0" brushRef="#br0" timeOffset="5221.72">5800 529 0,'0'21'47,"21"-21"-16,0 0-15,0 0-16</inkml:trace>
  <inkml:trace contextRef="#ctx0" brushRef="#br0" timeOffset="6531.23">8890 910 0,'21'0'15,"0"0"1,0-21 0,-21 0-16,22 21 15,-22-21-15,21 21 0,-21-21 16,0-1-16,0 1 16,0 0-16,0 0 0,-21 0 15,-1 0-15,1 21 0,0-22 16,0 1-16,0 21 0,-22 0 0,22 0 15,-21 0-15,21 0 0,0 0 16,-22 0-16,22 0 0,-21 21 0,21-21 16,-22 22-16,22-1 0,0 21 15,0-21-15,0 22 0,-1-1 0,1 0 16,21-21-16,-21 22 0,21-1 16,0-21-16,0 22 0,0-22 0,0 0 15,0 0-15,0 0 16,0 0-16,21-21 0,0 22 0,1-22 15,-1 0-15,0 0 0,21 0 16,-21 0-16,1 0 0,20 0 0,-21 0 16,21 0-16,-20-22 0,-1 22 15,21-21-15,-21 0 0,0 0 0,1 0 16,20 0-16,-21-1 0,0 1 16,-21 0-16,21-21 0,-21-1 0,22 22 15,-22-21-15,0 0 0,0 20 16,0-20-16,0 21 0,0 0 0,0 0 15,0-1-15,0 44 47,0-1-47,0 0 0,0 21 0,0-21 16,0 22-16,0-1 0,0-21 16,0 22-16,0-22 0,0 21 0,0-21 15,0 22-15,0-22 0,0 0 0,21 0 16,0-21-16,0 21 0,0-21 15,0 0-15,1 0 0,-1 0 0,0 0 16,0 0-16,0 0 0,0 0 16,22 0-16,-22 0 0,21-21 0,-21 0 15,1 0-15,-1 0 0,21-1 16,-21-20-16,0 21 0,1-21 16,-1-1-16,0 1 0,0 0 15,0-1-15,-21 1 0,0 0 0,21-1 16,-21 1-16,22 0 0,-22-1 15,0 22-15,0-21 0,0 21 0,0-1 16,0 1-16,0 0 0,0 0 16,-22 21-1,22 21-15,-21 0 0,0 0 16,21 22-16,-21-1 0,21-21 0,-21 43 16,21-22-16,-21 0 0,21 1 15,0 20-15,0-20 0,0 20 0,0-21 16,0 1-16,0-1 15,0-21-15,0 22 0,0-22 0,21 0 16,0 0-16,0 0 0,0 0 16,0-21-16,1 0 0,-1 22 0,0-22 15,21 0-15,-21 0 0,1 0 0,-1 0 16,0-22-16,21 22 0,-21-21 16,1 0-16,-1 0 0,0-21 0</inkml:trace>
  <inkml:trace contextRef="#ctx0" brushRef="#br0" timeOffset="7731.58">10922 656 0,'21'0'0,"85"0"31,-85 0-31,21 0 0,-20-21 16,-1 0-16,21 21 0,-21-21 0,0 21 15,22-21-15,-22-1 0,-21 1 16,21 0-16,-21 0 16,0 0-16,0 0 0,-21-1 0,21 1 15,-21 0-15,-22 21 0,22 0 16,-21-21-16,21 21 0,-22 0 15,1 0-15,0 0 0,-22 21 16,22 0-16,0-21 0,20 21 0,-20 1 16,0-1-16,21 0 0,-1 0 0,22 0 15,0 0-15,0 1 0,0-1 16,0 0-16,0 0 0,0 0 0,22 0 16,-1 1-16,0-1 0,21 0 15,-21-21-15,22 21 0,-22 0 0,21 0 16,-21 1-16,22-1 0,-1 0 15,-21 0-15,0 0 0,22 0 0,-22 1 16,-21-1-16,0 0 0,21 0 16,-21 0-16,0 0 0,0 1 15,-21-1-15,0 0 16,-22 0-16,1-21 0,0 21 0,-1-21 16,1 0-16,0 0 0,-1 0 15,1 0-15,21 0 0,-21 0 0,20 0 16,-20 0-16,21 0 0,0-21 0,0 0 15,-1 0-15,22 0 0,0-1 16,-21-20-16,21 21 0,-21-21 0,21 20 16,0-20-16,0 0 0,0 21 15,0-22-15,0 22 0,0 0 0,0 0 16,0 42 15,0 0-31,0 0 16,0 0-16,0 22 0,0-22 0,21 21 15,-21 1-15,0-1 0,21-21 16,1 21-16,-1-20 0,-21 20 0,21-21 16,0 0-16,0 0 0,0 1 15,22-1-15,-22-21 0,21 21 0,-21-21 16,22 0-16,-1 0 0,0 0 16,1 0-16,-1 0 0,0 0 0,1-21 15,-1 21-15,0-21 0,-20-1 0,20 1 16,0 0-16,1-21 0,-22-1 15,21 22-15,-21-21 0,0-22 16,1 22-16,-1 0 0,0-1 16,0-20-16,0 21 0,-21-1 0,0 1 15,21 0-15,-21-1 0,22 1 16,-22 21-16,0 0 0,0-1 0,0 1 16,0 42-1,0 1-15,0 20 16,0-21-16,-22 21 0,1 1 15,0-1-15,21 0 0,0 22 0,-21-22 16,21 22-16,-21-22 0,21 0 16,-21 1-16,21-1 0,0 0 15,0-20-15,0-1 0,0 0 16,0 0-16,0 0 0,0 0 0,21 1 16,0-22-16,0 0 15,0 0-15,0 0 16,1-22-16,-1 22 0,-21-21 0,21 21 15,0-21-15,-21 0 0,0 0 16,0 0-16,0-1 0,0-20 0,0 21 16,0-21-16</inkml:trace>
  <inkml:trace contextRef="#ctx0" brushRef="#br0" timeOffset="7943.46">11282 762 0,'0'0'0,"21"0"31,0 0-15,0 0-16,0 0 0,1 0 0,-1-21 15,21 21-15,-21 0 0,0 0 0,1 0 16,20 0-16,-21 0 0,0 0 16,0 0-16,1-21 0,-1 21 0,0 0 15,0 0-15,0 0 0,0 0 16,1 0-1</inkml:trace>
  <inkml:trace contextRef="#ctx0" brushRef="#br0" timeOffset="8903.91">12425 995 0,'0'0'0,"21"-21"16,-21 0-16,0-1 15,0 1-15,0 0 0,0 0 16,0 0-16,0-22 0,0 22 16,-21 0-16,0 0 0,-1 0 0,1 21 15,0-21-15,0 21 0,0 0 16,-22 0-16,22 0 0,-21 0 0,0 0 15,-1 0-15,22 0 0,-21 21 16,21 0-16,-22 0 0,22 21 0,0-20 16,0 20-16,0 0 0,-1-21 15,22 22-15,0-1 0,0-21 0,0 22 16,0-22-16,0 0 0,0 0 16,22 0-16,-22 0 0,21 1 15,21-22-15,-21 0 0,0 21 0,22-21 16,-22 0-16,21 0 0,1 0 15,-22 0-15,21-21 0,-21 21 0,0-22 16,22 1-16,-22 0 0,0 21 16,0-42-16,0 21 0,-21-1 0,22 1 15,-22-21-15,21 0 0,-21 20 16,0-20-16,0 0 0,0 21 0,0-22 16,0 22-16,0 0 0,0 0 15,0 0-15,0 42 31,0 0-15,0 0-16,0 21 0,-21-20 0,21 20 16,0 0-16,-22-21 0,22 22 15,0-22-15,0 21 0,0-21 0,0 22 16,0-22-16,0 0 0,0 0 16,22 0-16,-1-21 0,0 0 15,0 22-15,0-22 0,0 0 0,1 0 16,-1 0-16,0 0 0,0-22 15,21 22-15,-20-21 0,-1 0 16,21 0-16,-21 0 0,0 0 16,1-1-16,-1-20 0,0 0 0,0-1 15,0 1-15,0 0 0,-21-1 16,0 1-16,0 0 0,0-1 0,22-20 16,-22 21-16,0-1 0,21 1 15,-21 21-15,0-22 0,0 22 0,0-21 16,0 21-16,0 0 15,0 42 1,0 0-16,0 0 16,-21 21-16,-1-20 0,22 20 0,0 0 15,-21 1-15,0-1 0,21 0 0,-21 22 16,21-22-16,-21 0 16,21 1-16,0-1 0,0 0 0,0 1 15,0-22-15,0 21 0,0-21 16,0 1-16,0-1 0,21 0 0,0-21 15,0 21-15,0 0 0,1-21 16,-1 0-16,0 0 0,0 0 16,0 0-16,22 0 0,-22 0 15,0-21-15,0 0 0,-21 0 0,21 21 16,0-43-16,-21 22 0,0 0 0,22 0 16,-22-21-16</inkml:trace>
  <inkml:trace contextRef="#ctx0" brushRef="#br0" timeOffset="9111.79">12679 656 0,'0'0'0,"21"0"32,0 0-32,0 0 15,0 0-15,1 0 0,-1 0 0,0 0 16,0 0-16,21 0 15,-20 0-15,20 0 0,-21 0 0,0 0 0,0-21 16,22 21-16,-22 0 0,0-21 16,0 21-16,-21-21 15</inkml:trace>
  <inkml:trace contextRef="#ctx0" brushRef="#br0" timeOffset="9744.52">13356 1016 0,'21'0'31,"0"0"-15,1 0-16,-1 0 0,0 0 15,0-21-15,0 21 0,0-21 0,1 21 16,-1-21-16,0-1 0,0 1 16,-21 0-16,21 0 0,-21 0 15,0 0-15,0-1 0,0 1 16,0 0-16,-21 0 15,0 21-15,0 0 16,0 0-16,-1 0 0,1 21 0,0 0 16,0 0-16,0 1 0,0 20 15,-1-21-15,1 21 0,21-20 16,-21 20-16,21-21 0,0 21 0,0-20 16,0-1-16,0 0 0,21 0 15,0 0-15,1 0 0,-1-21 16,0 0-16,0 0 0,21 0 15,-20 0-15,-1 0 0,0 0 0,0 0 16,21 0-16,-20 0 0,-1 0 16,21-21-16,-21 0 0,0 0 0,22 0 15,-22 0-15</inkml:trace>
  <inkml:trace contextRef="#ctx0" brushRef="#br0" timeOffset="10511.84">14118 720 0,'0'21'16,"-21"0"-16,0 0 15,21 0-15,-21 1 0,21-1 0,0 0 16,-22 21-16,1-21 0,21 22 16,-21-22-16,21 0 0,0 21 0,0-20 15,0-1-15,0 0 0,0 0 16,0 0-16,0 0 15,0 1 1,0-44 15,0 1-31,0 0 0,0 0 16,0-21-16,21 20 16,-21 1-16,21 0 0,-21-21 0,0 21 15,22-22-15,-1 22 0,0-21 16,0 21-16,0-1 0,0 1 0,1 0 15,20 0-15,0 21 0,-21-21 16,22 21-16,-22 0 0,21 0 16,-21 0-16,1 0 0,20 0 15,-21 21-15,0 0 0,0 0 0,-21 0 16,0 22-16,22-22 0,-22 21 16,0-21-16,0 22 0,0-22 0,0 0 15,0 0-15,0 0 0,0 1 0,-22-1 16,22 0-16,0 0 15,-21-21-15,0 0 16,0 0 0,21-21-1,0 0-15,0 0 16,0-1-16,0 1 0,0 0 0,0 0 16,0-21-16,21 20 0,0-20 15,0 21-15,1-21 0,-1 20 16,0 1-16,0 0 0,0 0 0,22 0 15,-22 21-15,21-21 0,-21 21 16,0 0-16,22 0 0,-22 0 0,21 0 16,-21 21-16,1 0 0,-1 0 15,-21 0-15,0 22 0,21-22 16,-21 21-16,0-21 0,0 22 0,0-1 16,0-21-16,0 0 0,-21 22 0,21-22 15,-21 0-15,-1 0 16,1 0-16,21 0 15,-21-21-15,21-21 47,21 0-47,0 0 16,1 0-16,-22 0 0</inkml:trace>
  <inkml:trace contextRef="#ctx0" brushRef="#br0" timeOffset="11440.46">15113 910 0,'0'0'0,"21"0"0,0 0 16,0 0-16,1 0 16,-1 0-16,0-21 0,0 21 0,0-21 15,0 21-15,1-21 0,-1 0 16,0 21-16,0-22 0,0 1 0,0 21 15,1-21-15,-22 0 0,0 0 16,0 0-16,0-1 0,-22 22 16,-20 0-1,21 0-15,0 0 0,-22 0 0,22 0 16,0 0-16,-21 22 0,21-1 16,-1 0-16,1 21 0,0-21 15,0 22-15,21-1 0,-21-21 0,21 22 16,0-22-16,0 21 0,0-21 15,0 0-15,21 1 0,0-1 0,0 0 16,0-21-16,1 21 0,-1-21 16,21 0-16,0 0 0,-20 21 0,20-21 15,0 0-15,1 0 0,-1 0 16,0 0-16,-21-21 0,22 21 0,-22-21 16,21 0-16,-21 21 0,1-21 15,-1-1-15,0-20 0,0 21 0,-21 0 16,0-22-16,21 22 0,-21-21 15,0 21-15,21 0 0,-21-22 16,0 22-16,0 0 0,0 0 16,0 0-16,0 42 31,0 0-15,0 0-16,0 0 0,0 0 0,0 1 15,0 20-15,0-21 0,0 21 16,0-20-16,0-1 0,0 21 0,0-21 15,0 0-15,0 1 0,0-1 0,0 0 16,0 0-16,0 0 31,0-42 1,0 0-17,0 0-15,0 0 0,0-1 0,0 1 16,0 0-16,0 0 0,0-21 15,22 20-15,-1-20 0,0 0 0,-21 21 16,21-22-16,0 22 0,22 0 0,-22 0 16,0 0-16,21-1 0,1 22 15,-22 0-15,21 0 0,-21 0 0,22 0 16,-22 0-16,0 0 16,21 22-16,-21-1 0,1 0 0,-22 21 15,21-21-15,-21 22 0,0-1 16,0-21-16,0 22 0,0-1 0,0-21 15,0 0-15,0 22 0,0-22 16,-21 0-16,-1 0 0,22 0 16,-21 0-16,0-21 0,21-21 62,0 0-62,0 0 16,21 0-16,0 0 0,-21-22 15</inkml:trace>
  <inkml:trace contextRef="#ctx0" brushRef="#br0" timeOffset="11735.29">16806 423 0,'0'22'31,"-21"-1"-15,21 0-16,0 21 0,0-21 16,-21 22-16,21-22 0,-21 21 0,21 1 15,-21-1-15,21 0 0,-22 1 16,22-1-16,0 0 0,0 1 0,-21-1 16,21 0-16,0-21 0,-21 1 15,21-1-15,0 0 0,0 0 0,0 0 16,0 0-16,0 1 15,21-44 17,0 1-32,1 0 0</inkml:trace>
  <inkml:trace contextRef="#ctx0" brushRef="#br0" timeOffset="12151.72">17314 762 0,'0'0'16,"0"-21"-16,-21 21 16,0 0-16,0 0 0,0 0 15,-22 0-15,22 0 0,-21 21 0,21-21 16,-22 21-16,22 0 0,0 1 16,-21-1-16,42 0 0,0 0 15,0 0-15,0 0 0,0 1 0,0-1 16,0 0-16,21-21 15,21 0-15,-21 21 0,0-21 16,1 0-16,20 0 0,-21 21 0,0-21 16,22 0-16,-22 21 15,0-21-15,-21 22 0,0-1 16,0 0-16,0 0 16,-21-21-16,0 21 0,-1-21 0,1 21 15,-21-21-15,21 0 0,0 22 16,-22-22-16,22 0 0,0 0 0,0 21 15,0-21-15,-1 0 0,1 0 16,0 0-16,0 0 16,21-21-1,0-1 1,0 1-16,0 0 16,0 0-16,0 0 0</inkml:trace>
  <inkml:trace contextRef="#ctx0" brushRef="#br0" timeOffset="12435.56">16573 572 0,'0'0'0,"0"-22"16,22 22-1,-1 0-15,0-21 16,21 21-16,-21 0 0,22 0 0,-1-21 15,0 21-15,1 0 0,-1 0 16,0 0-16,1-21 0,-1 21 0,0 0 16,1 0-16,-1 0 0,0 0 15,-20 0-15,-1 0 0,21 0 0,-21 0 16,0 0 0,-42 0-1,0 0-15,0 0 16,0 0-16,-22 0 0</inkml:trace>
  <inkml:trace contextRef="#ctx0" brushRef="#br0" timeOffset="13547.73">3175 1863 0,'-21'-21'0,"0"-1"32,42 22-1,0 0-16,21 0-15,-21 0 0,22 0 16,-1 0-16,0 0 0,22 0 0,-22 0 16,22 0-16,20 0 0,-20 0 15,21 0-15,-22 0 0,22 0 0,-1 0 16,1 0-16,21 0 0,0 0 16,0 0-16,21 0 0,-22 0 15,22-21-15,0 21 0,0 0 16,0 0-16,22 0 0,-22 0 0,21-21 15,0 0-15,-21 21 0,21 0 16,0-21-16,0 21 0,1 0 0,-1-21 16,21-1-16,-21 22 0,0 0 15,1-21-15,-1 21 0,0-21 0,0 21 16,21-21-16,-20 21 0,-22-21 16,21 21-16,0 0 0,0-21 0,0 21 15,0 0-15,1 0 0,-22-22 0,-22 22 16,22-21-16,-21 21 15,0 0-15,0 0 0,-21 0 0,-1 0 16,1-21-16,-22 21 0,1 0 16,-1 0-16,-20 0 0,-1 0 0,0 0 15,-20 0-15,-1 0 0,0 0 16,0 0-16</inkml:trace>
  <inkml:trace contextRef="#ctx0" brushRef="#br0" timeOffset="14364.17">10985 1651 0,'-21'0'0,"42"0"0,-63 0 31,63 0 0,22 0-31,-22 0 0,0 0 16,21 0-16,1 0 0,-1 0 15,21 0-15,1 0 0,-22 0 16,22 0-16,20 0 0,-20 0 0,21 0 16,20 0-16,-20 0 0,21 0 0,21 0 15,-21 0-15,21 0 0,-21 0 16,21 0-16,0 0 0,21-21 16,0 21-16,-21 0 0,21 0 0,0 0 15,-21 0-15,21 0 0,1 0 16,-1 0-16,0-21 0,-21 21 0,21 0 15,-21 0-15,0 0 0,21 0 16,-21-21-16,0 21 0,0 0 0,0 0 16,0 0-16,-21 0 0,-21 0 15,21 0-15,-22 0 0,-20-22 0,-1 22 16,1 0-16,-1 0 0,-20 0 16,-1 0-16,-21 0 0,0 0 15,0 0-15,1 0 0,-44 0 47,1 0-31,-21 0-16,21 0 0,-22 0 15</inkml:trace>
  <inkml:trace contextRef="#ctx0" brushRef="#br0" timeOffset="66943.66">2074 3704 0,'0'0'0,"0"-21"62,0 0-62,0 0 16,0 0-16,0-1 15,0 1-15,0 0 0,0 0 16,0 0-16,0 0 16,0-1-16,0 1 0,0 0 0,0 0 15,0 0 1,0 42 15,0 0-15,0 0-16,21 0 0,-21 1 15,0 20-15,0-21 0,0 21 16,0-20-16,0 20 0,0 0 0,0-21 16,0 22-16,0-22 0,0 21 15,0-21-15,0 22 0,0-22 0,0 21 16,0-21-16,0 1 0,0 20 16,0-21-16,-21 0 0,21 0 0,0 1 15,0-1-15,0 0 0,0 0 16,0 0-16,0 0 15,0 1-15,0-1 16,-21-21 0,0 0-1,0 0 1,0 0 0,-1 21-16,1-21 0,0 0 0,0 0 15,0 0-15,0 0 0,-1 0 16,-20 0-16,21 0 0,0 0 0,0 0 15,-1 0-15,1 0 0,0 21 16,42-21 31,22 0-47,-22 0 0,0 0 16,21 0-16,-21 0 0,22 0 15,-1 0-15,0 0 0,-20-21 16,20 21-16,0-21 0,1 21 0,-1 0 15,0-21-15,1 21 0,-22 0 16,0 0-16,21 0 0,-42-22 0,21 22 16,1 0-16,-44 0 62,22-21-46</inkml:trace>
  <inkml:trace contextRef="#ctx0" brushRef="#br0" timeOffset="67391.39">2625 3937 0,'21'0'94,"0"0"-94,0-21 31,-21 0-31,0 0 16,-21 21 31,0 0-47,0 0 15,21 21 1,0 0-1,-22-21-15,22 21 16</inkml:trace>
  <inkml:trace contextRef="#ctx0" brushRef="#br0" timeOffset="68983.5">3958 3662 0,'0'-21'47,"0"0"-31,21-1-16,0 1 0,-21 0 15,22 21-15,-22-21 0,21 0 0,-21 0 16,0-1-16,21 1 0,-21 0 16,0 0-16,0 0 0,0 0 0,0-1 15,0 1-15,0 0 0,0 0 16,0 0-16,0 42 47,0 0-47,0 21 0,0-20 15,0 20-15,0-21 0,0 21 16,0 1-16,0-1 0,0 0 0,0 1 16,0-1-16,0 0 0,0 1 15,0-1-15,0 0 0,0 1 0,0-1 16,0 0-16,21 1 0,-21-22 15,0 21-15,0-21 0,0 22 0,0-22 16,0 0-16,0 0 0,0 0 0,0 1 16,0-1-1,-21-21 17,0 0-32,0-21 15,21-1-15,-22 22 0,1-21 0,0 0 16,0 0-16,0 21 0,0-21 15,-1 21-15,1 0 0,0-21 0,0 21 16,0 0 0,21 21-1,0 0-15,0 0 16,21 0 0,0 0-16,0-21 0,0 0 15,1 22-15,-1-22 0,0 0 16,21 0-16,-21 0 0,1 0 0,20 0 15,-21 0-15,0-22 0,22 22 0,-22-21 16,21 0-16,0 21 0,-20-21 16,20 0-16,-21 0 0,21-1 0,-20 1 15,20 0-15,-21-21 0,21 21 16,-20-1-16,-1-20 0,0 21 0,0 0 16,-21-22-16,21 1 0,-21 21 15,21-21-15,-21-1 0,0 22 0,0-21 16,0-1-16,0 22 0,0-21 15,0 21-15,0 0 0,0-1 16,0 1-16,0 0 0,0 0 0,0 0 16,0 0-16,-21 21 15,21-22-15,-21 22 0,0 0 16,0 0 0,0 0-16,21 22 0,0-1 0,0 0 15,0 0-15,-22 21 0,22 1 16,0-22-16,0 21 0,0 22 0,0-22 15,0 0-15,0 22 0,0-22 0,0 22 16,0-1-16,0 1 0,-21-22 16,21 22-16,0-1 0,0-21 15,0 22-15,0-1 0,0-20 16,0-1-16,0 22 0,0-22 0,0 0 16,-21 22-16,21-22 0,0 0 0,0 1 15,0-1-15,0 0 0,0 1 16,0-22-16,0 21 0,0-21 0,21 1 15,0-1-15,1-21 0,-1 21 16,0-21-16,0 0 16,21-21-16,-20 0 0,-1 21 0,0-22 15,0 1-15,0 0 0,0-21 16,22 21-16,-22-22 0,0 22 16,-21-21-16,21 21 0,-21-22 0,21 22 15,-21-21-15,0-1 0,0 22 16,0-21-16,-21 0 0,0-1 0,-21 1 15,21 21-15,-22-22 0,1 1 0,0 21 16,-1-21-16,-20 20 0,20 1 16,1 0-16,0 0 0,-1 0 0,1 21 15,21 0-15,0-21 0,0 21 16,-1 0-16,44 0 31,-1-22-31,0 22 0,0 0 0,0 0 16,22 0-16,-22-21 0,21 21 15,0-21-15,-20 21 0,20-21 16,0 21-16,-21-21 0,1 0 0,-1-1 16,21 1-16,-21 0 0</inkml:trace>
  <inkml:trace contextRef="#ctx0" brushRef="#br0" timeOffset="69699.75">5969 2900 0,'0'0'0,"-64"-21"31,43 21-31,-21 0 0,21 0 16,-22 0-16,1 0 0,-21 21 0,20 0 16,1-21-16,0 21 0,-1 0 15,1 1-15,21-22 0,-22 21 0,22 0 16,0-21-16,0 21 0,0-21 16,21 21-16,0 0 15,42-21 1,-21 22-1,0-22-15,1 0 0,-1 0 0,0 21 16,0 0-16,0-21 0,0 21 16,22-21-16,-22 21 0,0-21 0,-21 21 15,21 1-15,-21-1 0,21-21 16,-21 21-16,0 0 0,0 0 0,0 0 16,-21 22-16,0-22 0,-21 0 0,21 0 15,-22 0-15,1 1 0,21-1 16,-22-21-16,22 21 0,0 0 15,0-21-15,0 0 0,0 21 16,63-42 15,-21 0-15,0 21-16,0 0 0,22 0 0,-22-21 16,21 21-16,-21-21 0,22 21 15,-22 0-15,0 0 0,0 0 0,0 0 16,1 0-16,-22 21 0,21 0 0,-21 0 15,0 0-15,0 0 0,0 1 16,-21-1-16,-1 21 0,1-21 0,0 0 16,-21 1-16,21-1 15,-1 0-15,1 0 0,0 0 0,0 0 16,0 1-16,21-1 0,-21-21 0,21 21 16,0 0-16,0 0 15,0 0-15,0 1 16,21-22-1,0 21-15</inkml:trace>
  <inkml:trace contextRef="#ctx0" brushRef="#br0" timeOffset="70279.42">5884 4530 0,'0'0'16,"0"-21"15,21 21-31,1 0 0,-1 0 16,0 0-1,-21 21 1,0 0-16,0 0 16,0 0-16,-21 0 0,0 1 15,-1-1-15,1 0 0,0 0 0,0 0 16,-21 0-16,20 22 0,1-22 16,0 0-16,0 0 0,0 0 15,21 1-15,0-1 0,0 0 0,0 0 16,0 0-1,21-21-15,0 0 0,0 0 0,22 0 16,-22 21-16,0-21 0,21 0 0,-21 0 16,1 0-16,-1 22 0,0-22 15,0 0-15,0 21 0,-21 0 16,0 0-16,0 0 16,0 0-16,0 1 15,0-1-15,-21 0 0,0 0 0,0 0 16,0 0-16,-1 1 0,1-1 15,0 0-15,0-21 0,21 21 16,-21 0-16,0-21 16,21 21-16,-22-21 0,1 0 31,0 0-15</inkml:trace>
  <inkml:trace contextRef="#ctx0" brushRef="#br0" timeOffset="70852.12">4022 7070 0,'0'0'0,"0"-21"0,21 21 0,-21-22 0,21 22 16,-21-21-16,0 0 15,21 21-15,0-21 0,0 0 0,-21 0 16,0-1-16,0 1 0,0 0 16,0 0-16,0 0 0,0 0 15,0-1-15,-21 1 0,0 21 16,0 0-16,0 0 0,0 0 0,-1 0 15,1 21-15,0-21 0,0 22 16,-21 20-16,42-21 0,-22 21 0,1-20 16,21 20-16,0 0 0,0 1 15,0-1-15,0 0 0,0 1 0,0-1 16,0-21-16,21 21 0,1-20 16,-1 20-16,0-21 0,0 0 15,0-21-15,0 21 0,1-21 0,-1 22 16,0-22-16,0 0 0,21 0 0,-20 0 15,-1 0-15,0-22 0,0 1 16,21 0-16,-20 0 0,-1 0 0,0-22 16,21 22-16</inkml:trace>
  <inkml:trace contextRef="#ctx0" brushRef="#br0" timeOffset="71129.96">4678 6392 0,'21'-42'15,"-42"84"-15,42-105 0,-21 42 0,0 0 0,0 42 32,0 0-32,0 0 0,0 21 15,0 1-15,0-1 0,0 22 16,0-1-16,0-21 0,0 22 0,-21-1 16,21-20-16,-21 20 0,-1 1 0,22-22 15,-21 0-15,21 1 0,0-1 16,-21 0-16,21 1 0,0-22 0,0 21 15,0-21-15,0 1 0,21-22 32,0 0-32,1-22 15,-22 1-15,21 0 0,0 0 0,0-21 16</inkml:trace>
  <inkml:trace contextRef="#ctx0" brushRef="#br0" timeOffset="71531.73">5080 6773 0,'0'0'0,"0"-42"31,-21 42-15,0 0-16,-1 21 16,1 0-16,0-21 15,21 22-15,0-1 0,-21 0 0,21 0 16,0 0-16,0 0 0,0 1 15,0-1-15,21 0 16,0-21-16,0 21 0,-21 0 0,22-21 16,-1 21-16,0-21 0,0 22 0,0-1 15,-21 0-15,0 0 16,0 0-16,0 0 16,0 1-16,-21-1 0,0-21 15,0 21-15,-22-21 0,22 0 16,0 21-16,-21-21 0,21 0 0,-1 0 15,-20 0-15,21 0 0,0 0 16,0 0-16,-1 0 0,22-21 16,0 0-16,0 0 15,22 21 1,-1-22-16,0 22 0,0-21 0,0 21 16,0 0-16,1-21 0</inkml:trace>
  <inkml:trace contextRef="#ctx0" brushRef="#br0" timeOffset="71873.53">5334 7006 0,'0'0'0,"21"0"16,-21-21 0,21 21-16,-21-21 0,21 0 15,1 0-15,-1-1 0,0 1 16,-21 0-16,21 0 15,-21 0-15,0 0 0,0-1 16,0 1-16,-21 21 16,0 0-16,0 0 15,-1 0-15,1 21 0,0 22 0,0-22 16,-21 0-16,20 21 0,1-20 16,0 20-16,0-21 0,21 21 15,0 1-15,0-22 0,0 0 0,0 21 16,0-20-16,0-1 0,0 0 0,0 0 15,21-21-15,0 21 0,0-21 16,22 0-16,-22 0 0,21 0 0,1 0 16,-1-21-16,0 21 0,1-21 0,-1 0 15,0 0-15,1-1 0</inkml:trace>
  <inkml:trace contextRef="#ctx0" brushRef="#br0" timeOffset="72395.24">6265 6604 0,'-63'-21'31,"42"21"-31,-1 0 0,1 0 0,0 0 16,0 0-16,0 21 0,-22-21 0,22 21 15,0-21-15,0 21 0,21 1 16,-21-1-16,21 0 15,0 0 1,21-21-16,0 0 0,0 21 0,0-21 16,1 0-16,-1 21 0,0 1 0,0-22 15,21 21-15,-20 0 16,-1 0-16,-21 0 16,0 0-16,0 1 0,0-1 15,-21 0-15,-1-21 0,1 21 0,0 0 16,0 0-16,-21-21 0,20 22 15,1-22-15,0 0 0,-21 21 0,21-21 16,42-21 15,0 21-31,0 0 16,0 0-16,22 0 0,-22 0 16,0 0-16,0 0 0,0 0 0,0 0 15,-21 21-15,22 0 16,-22 0-16,0 0 0,0 0 15,0 1-15,0-1 0,-22 0 0,1 0 16,0-21-16,0 21 0,0 0 16,0 1-16,21-1 0,-22 0 0,1 0 15,21 0-15,-21 0 0,21 1 0,0-1 16</inkml:trace>
  <inkml:trace contextRef="#ctx0" brushRef="#br0" timeOffset="72943.92">6456 8700 0,'-21'0'0,"42"0"0,-42-22 31,21 1-31,21 21 16,0-21-16,0 21 16,0 0-16,-42 21 46,21 0-46,-42 1 0,21-1 0,-1 0 16,-20 0-16,21 0 0,0 0 16,-22 1-16,22-1 0,0 0 0,0 0 15,0 0-15,21 0 0,0 1 0,0-1 16,0 0-16,0 0 16,0 0-16,21-21 0,0 21 15,0 1-15,22-22 0,-22 21 0,21-21 16,0 21-16,1 0 0,-22 0 0,21-21 15,-21 21-15,1 1 0,-22-1 16,0 0-16,0 0 0,0 0 16,-22 0-16,1 1 0,-21-1 15,21-21-15,-22 21 0,22 0 16,-21 0-16,21-21 0,-22 0 0,22 0 16,0 21-16,-21-21 0,21 22 0,-1-22 15,1 0-15,0 0 0,0 0 16,0 0-16,0 0 15,-1 0-15</inkml:trace>
  <inkml:trace contextRef="#ctx0" brushRef="#br0" timeOffset="73703.49">2371 12213 0,'0'0'0,"-22"-21"0,1 0 16,0 0-16,21 0 15,0-1-15,0 1 0,0 0 16,0 0-16,0 0 0,0 0 16,0-1-16,21 1 0,0 0 15,1 21-15,-1 0 0,0 0 0,21 0 16,-21 0-16,22 0 0,-1 21 16,0 0-16,-20 22 0,20-1 0,0 0 15,-21 1-15,1-1 0,-1 0 0,-21 22 16,0-22-16,0 1 0,-21 20 15,-22-21-15,1 1 0,0-1 16,-1-21-16,-20 22 0,-1-1 16,22-21-16,-22 0 0,22 0 0,-21-21 15,20 0-15,1 0 0,21 0 0,-22 0 16,22 0-16,-21-21 0,21 0 16,21 0-16,-21-21 0,21 20 0,0-20 15,0 21-15,0-21 0,0-1 16,0 22-16,21 0 0,0 0 0,0 0 15,0 21-15,0 0 0,1 0 16,20 0-16,0 21 0,-21 0 0,22 0 16,-1 21-16,-21-20 0,22-1 15,-22 21-15,0-21 0,0 22 16,0-22-16,0 21 0,1-21 0,-1 0 16,0 1-16,0-1 0,-21 0 15,21 0-15,0-21 0,-21 21 16,22-21-16,-1-21 15,-21 0-15</inkml:trace>
  <inkml:trace contextRef="#ctx0" brushRef="#br0" timeOffset="73887.38">3027 12446 0,'42'0'0,"-84"0"0,126 0 0,-84-21 16,-21 21-16</inkml:trace>
  <inkml:trace contextRef="#ctx0" brushRef="#br0" timeOffset="74047.28">4297 12340 0,'0'0'0</inkml:trace>
  <inkml:trace contextRef="#ctx0" brushRef="#br0" timeOffset="74979.67">4276 12256 0,'63'-85'16,"-42"64"-1,-21-22-15,21 1 0,-21 21 0,22-21 16,-22-1-16,0 22 0,0-21 16,0 21-16,0-1 0,0 1 0,0 0 15,-22 42 1,22 0-1,0 1-15,0-1 0,0 21 0,0 0 16,0 1-16,0-1 0,0 22 0,0-22 16,22 0-16,-1 1 0,-21 20 15,0-21-15,21 1 0,0-22 0,-21 21 16,0 1-16,0-22 0,21 21 0,-21-21 16,0 0-16,0 1 15,0-1-15,0 0 0,0 0 0,0 0 16,-21-21-16,0 0 15,0 0-15,-22 0 0,22 0 16,-21 0-16,21-21 0,-22 0 0,1 21 16,21-21-16,0 0 0,0 21 0,-1 0 15,22-22-15,-21 22 0,42 0 32,22 0-17,-22 0-15,21 0 0,-21 22 0,22-22 16,-1 0-16,22 0 0,-22 0 15,21 0-15,-20-22 0,20 22 0,1-21 16,-1 0-16,-20 0 0,20 0 16,-21 0-16,1-1 0,-1 1 0,0 0 15,-20 0-15,20-21 0,-21-1 0,0 22 16,0-21-16,1-1 0,-1 1 16,-21 21-16,0-21 0,0-1 0,0 22 15,0 0-15,0 0 0,0 0 0,0-1 16,0 1-16,0 42 31,0 1-31,0-1 16,0 21-16,0 0 0,0 1 15,0-1-15,0 0 0,0 1 0,0 20 16,0-20-16,0 20 0,0-21 0,0 22 16,0-1-16,0 1 0,0-1 15,0 1-15,-21 21 0,21-22 0,-22 22 16,22-22-16,0 1 0,0-1 0,0 1 15,0-1-15,0 1 0,0-1 16,0 1-16,0-1 0,0-20 0,0 20 16,0-21-16,22 1 0,-1-22 0,-21 0 15,21 0-15,0-21 0,0 0 16,0 0-16,1 0 0,-1-21 16,0 0-16,21-21 0,-21-1 0,22 1 15,-22 0-15,21-1 0,-21-20 0,22 20 16,-22-20-16,0-1 0,0 1 15,-21-1-15,0 1 0,0 21 0,-21-22 16,0 22-16,-21-22 0,-1 22 0,1 21 16,0-22-16,-1 22 0,-20 0 15,20 0-15,1 21 0,0 0 0,-1 0 16,1 0-16,21 0 0,0 0 0,0 0 16,21-21-1,21 21-15,21-21 16,-21-1-16,0 22 0,22-21 15,-22 0-15,21 21 0,1-21 16,-22 0-16,21 0 0,0-1 16,-20 1-16,20-21 0</inkml:trace>
  <inkml:trace contextRef="#ctx0" brushRef="#br0" timeOffset="76179.78">11197 3217 0,'0'-63'16,"0"42"0,0 0-16,0-1 0,0 1 15,0 0-15,21 0 16,0 0-16,-21 0 0,22-1 0,-1 22 15,0-21-15,0 21 0,0 0 16,0 0-16,22 0 0,-22 0 0,0 21 16,0 1-16,0 20 0,1 0 0,-1 1 15,0-1-15,-21 0 0,0 1 16,0 20-16,0-21 0,-21 22 0,0-22 16,-1 1-16,-20-1 0,0 0 15,-1 1-15,1-22 0,0 0 0,-1 0 16,1 0-16,0 0 0,-1-21 15,1 0-15,0 0 0,21 0 0,-1 0 16,1 0-16,-21 0 0,42-21 16,-21 0-16,0 0 0,21-21 15,0 20-15,0 1 0,0-21 16,0 21-16,0-22 0,0 22 0,21 0 16,0 0-16,0 0 0,0 21 0,22 0 15,-22 0-15,0 0 0,0 0 16,21 21-16,-20 0 0,-1 0 0,0 22 15,0-22-15,0 0 0,0 0 16,1 21-16,-1-20 0,0-1 0,-21 0 16,0 0-16,0 0 0,21 0 15,-21 1-15,21-1 0,-21 0 16,21-21 0,1 0-1,-22-21 1</inkml:trace>
  <inkml:trace contextRef="#ctx0" brushRef="#br0" timeOffset="76383.72">11853 3344 0,'0'0'15,"0"-21"-15,21 21 0,-21-21 0,0 0 31,22 21 16,-1 0-47,0 0 16,0 0-16</inkml:trace>
  <inkml:trace contextRef="#ctx0" brushRef="#br0" timeOffset="77297.89">12700 3260 0,'0'0'0,"0"-21"0,0-1 15,0 1-15,0 0 0,0 0 16,0 0-16,0 0 0,0-1 0,0 1 15,21-21-15,0 21 0,-21-22 16,21 22-16,-21 0 0,22-21 0,-22 21 16,0-1-16,0 1 0,0 0 0,0 42 31,0 0-15,0 1-16,-22 20 0,22 0 15,0 1-15,-21-1 0,21 0 0,0 22 16,0-22-16,0 22 0,0-22 0,0 21 15,0-20-15,0-1 0,21 0 16,1 1-16,-22-22 0,0 0 0,21 21 16,-21-20-16,21-22 0,-21 21 15,0 0-15,-21-21 32,0 0-32,-1 0 0,1 0 15,-21-21-15,21 21 0,0-21 0,-22-1 16,22 1-16,0 21 0,0-21 0,0 0 15,-1 0-15,1 21 0,0-21 16,0 21-16,42 0 31,0 0-31,0 0 0,1 21 16,-1-21-16,21 0 0,-21 21 0,22-21 16,-1 0-16,0 0 0,1 21 15,-1-21-15,21 0 0,-20 0 0,20 0 16,-20 0-16,20 0 0,-21-21 0,22 21 15,-22-21-15,1 0 16,-1 21-16,-21-22 0,21 1 0,-20 0 16,-1 0-16,0-21 0,-21 20 0,21-20 15,-21 21-15,21-21 0,-21-1 16,0 22-16,0-21 0,0 21 0,0-22 16,0 22-16,0 0 0,0 0 0,0 0 15,0-1-15,0 44 47,0-1-47,0 0 0,0 21 0,0-21 16,0 22-16,0-1 0,-21 0 15,21 1-15,-21 20 0,0-20 16,21 20-16,0-21 0,-21 22 0,-1-22 16,22 22-16,-21-1 0,21-20 0,-21 20 15,21 1-15,0 20 0,0-20 16,-21 20-16,21-20 0,0 21 0,-21-22 15,21 22-15,0-22 0,0 22 0,0-22 16,0 22-16,0-21 0,0-1 16,0 1-16,0-1 0,21-21 0,0 22 15,0-43-15,0 21 0,1-20 16,20-1-16,-21 0 0,0-21 0,22 0 16,-22-21-16,21 0 0,0-1 15,-20 1-15,20-21 0,0 0 0</inkml:trace>
  <inkml:trace contextRef="#ctx0" brushRef="#br0" timeOffset="77479.82">13885 4487 0,'-21'-42'0,"42"84"0,-63-147 0,21 41 16,-22 22-16,22-22 0,-21 22 0,0 0 15,-1-1-15,1 22 0,21 0 16,-22-21-16,22 20 0,-21 22 0,21-21 16,21 0-16,0 0 15,21 21 1,0-21-1,21 21-15,-20 0 0,-1 0 0,21-21 0,0 21 16,1-22-16,-1 1 16,0 0-16,1 21 0</inkml:trace>
  <inkml:trace contextRef="#ctx0" brushRef="#br0" timeOffset="77923.56">14478 3281 0,'0'0'0,"-21"21"0,0 0 16,-1-21-16,22 21 16,22-42 15,-1 21-31,0-21 15,21 21-15,-21-21 0,22 0 16,-22 0-16,0-1 0,21 1 0,-20 0 16,-1 0-16,0 0 0,0 0 15,-21-1-15,0 1 16,-21 21-16,0 0 16,-22 21-16,22 1 0,0-1 15,-21 0-15,21 21 0,-1-21 16,-20 22-16,21-1 0,0-21 0,21 22 15,0-1-15,-21-21 0,21 21 16,0-20-16,0-1 0,0 0 0,0 0 16,21 0-16,0-21 0,0 0 15,0 0-15,0 0 0,1 0 16,-1 0-16,21 0 0,0 0 0,-20-21 16,20 0-16,0 0 0,1 0 0,-1-22 15,0 22-15,1-21 0</inkml:trace>
  <inkml:trace contextRef="#ctx0" brushRef="#br0" timeOffset="78167.42">15219 2752 0,'0'0'0,"0"-43"0,0 1 15,0 21-15,0 0 0,0 0 16,0-1-16,-21 22 16,21 22-16,0-1 0,-22 21 0,1 0 15,21 1-15,0-1 0,0 0 16,-21 22-16,21-22 0,0 1 0,0 20 15,-21-21-15,21 22 0,0-22 16,0 1-16,0-1 0,0 0 0,0 1 16,0-22-16,0 0 0,0 0 0,0 0 15,0 0-15,21-42 32,0 0-17,0 0-15</inkml:trace>
  <inkml:trace contextRef="#ctx0" brushRef="#br0" timeOffset="78540.21">15557 3027 0,'0'-21'31,"-21"21"-15,0 0-1,0 0-15,0 0 0,0 21 16,-22 0-16,22-21 0,0 21 15,0 0-15,21 1 0,-21-1 0,21 0 16,0 0-16,0 0 16,0 0-16,0 1 0,21-1 0,0 0 15,0-21-15,21 21 0,-20 0 0,-1-21 16,21 21-16,-21-21 0,0 22 16,1-1-16,-1-21 0,-21 21 0,0 0 15,0 0-15,-21 0 31,-1-21-31,1 0 0,-21 0 16,21 0-16,-22 0 0,22 0 0,-21 0 16,21 0-16,-22 0 0,22 0 15,0 0-15,0 0 0,21-21 16,0 0-16,21 0 16,0 21-16,22-21 15,-22 0-15</inkml:trace>
  <inkml:trace contextRef="#ctx0" brushRef="#br0" timeOffset="78856.14">15790 3323 0,'21'0'31,"-21"-21"-31,22 0 0,-1 21 16,0-21-16,0 0 0,-21-1 15,21 1-15,0 21 0,-21-21 0,22 0 16,-22 0-16,0 0 16,-22 21-1,1 0-15,0 0 0,0 21 0,0 0 16,0 0-16,-1 0 16,1 0-16,0 22 0,0-22 0,0 21 15,21-21-15,0 22 0,0-22 0,0 0 16,0 21-16,0-20 0,21-1 15,0 0-15,0-21 0,0 0 16,1 0-16,20 0 0,0 0 0,1-21 16,-1 21-16</inkml:trace>
  <inkml:trace contextRef="#ctx0" brushRef="#br0" timeOffset="79399.84">17124 3281 0,'0'21'16,"0"-42"-16,-21 63 0,21-21 0,-22 1 15,44-22 17,-1 0-32,0 0 0,-21-22 0,21 1 15,0 0-15,22 0 0,-22 0 16,0 0-16,0-22 0,0 1 0,22 0 15,-22 20-15,0-41 0,0 21 0,0-1 16,-21-20-16,0 20 0,21-20 16,-21 21-16,0-1 0,0 1 0,0 21 15,0 0-15,0-1 0,-21 44 32,0-1-32,0 21 0,21 0 15,-21 1-15,0-1 0,-1 22 0,22-22 16,0 0-16,-21 22 0,21-22 0,0 0 15,0 1-15,0-1 0,0-21 16,0 22-16,21-22 0,1 21 0,-1-21 16,0 0-16,21-21 0,-21 22 15,22-1-15,-1-21 0,0 0 0,1 0 16,-1 0-16,0 0 0,1-21 0,-1-1 16,0 22-16</inkml:trace>
  <inkml:trace contextRef="#ctx0" brushRef="#br0" timeOffset="79835.59">18161 3027 0,'-42'-21'16,"84"42"-16,-106-63 0,43 42 0,0 0 15,0 0-15,0 0 0,0 0 16,-1 21-16,1 0 0,0-21 0,-21 21 16,21 0-16,-1 0 0,1 22 15,0-22-15,0 0 0,21 0 0,0 0 16,-21 1-16,21-1 0,0 0 0,0 0 15,0 0-15,21 0 16,0-21-16,0 0 0,0 0 16,1 0-16,-1 0 0,21 0 15,-21-21-15,0 21 0,1-21 16,-1 0-16,0 0 0,0-22 0,0 22 16,-21 0-16,0-21 0,0 21 15,21-1-15,-21 1 0,0 0 0,0 0 16,-21 42 15,21 0-31,0 0 0,0 1 0,0-1 16,0 0-16,0 21 0,0-21 15,0 1-15,0-1 0,0 0 0,0 0 16,0 0-16,21 0 0,1 1 16,-1-22-16,0 0 15,21 0-15,-21 0 0,22 0 0,-22 0 16,21 0-16,22 0 0,-22 0 15,0 0-15,22-22 0,-22 1 0,1 0 16,20 0-16</inkml:trace>
  <inkml:trace contextRef="#ctx0" brushRef="#br0" timeOffset="80288.85">18965 2942 0,'0'0'0,"-127"0"31,106 0-31,0 0 0,0 21 0,-22 1 15,22-1-15,0 0 0,0 0 16,0 0-16,0 0 0,-1 1 16,1 20-16,21-21 0,-21 0 0,21 0 15,0 1-15,0-1 0,0 0 16,21-21-16,0 0 0,1 0 16,-1 0-16,0 0 0,21 0 0,-21 0 15,1 0-15,20-21 0,-21 21 16,0-21-16,0-1 0,1-20 0,-1 21 15,0 0-15,0-22 0,0 1 16,-21 0-16,0-22 0,21 22 0,-21-22 16,0 22-16,0-21 0,0-1 0,0 22 15,0-1-15,0 1 16,0 21-16,0 0 0,0 0 0,0 42 16,0 0-1,-21 0-15,21 21 0,0 1 0,0-1 16,0 0-16,0 22 0,0-22 15,0 22-15,0-22 0,0 0 0,0 22 16,0-43-16,0 21 0,0 1 0,0-22 16,0 21-16,21-21 0,1 1 15,-1-22-15,0 21 0,21-21 0,1 0 16,-22 0-16,21 0 0,22 0 16,-22 0-16,0-21 0,22 21 15,-22-22-15</inkml:trace>
  <inkml:trace contextRef="#ctx0" brushRef="#br0" timeOffset="80779.56">19833 2858 0,'0'0'15,"-21"0"-15,0-22 0,0 22 0,-1 0 16,1 0-16,-21 22 0,21-22 0,-22 21 16,1 0-16,0 0 0,21 0 0,-22 22 15,1-22-15,21 0 0,0 21 16,-1-21-16,1 1 0,21-1 0,-21 0 15,21 0-15,0 0 16,0 0-16,0 1 0,21-22 0,0 0 16,1 21-16,-1-21 0,0 0 0,21 0 15,-21 0-15,1 0 0,-1-21 16,21 21-16,-21-22 0,0 1 0,1 0 16,-1 0-16,0-21 0,0 20 15,0-20-15,0 0 0,1-22 0,-1 22 16,0-22-16,0 1 0,-21-1 15,0 1-15,21-1 0,-21 22 0,21 0 16,-21-1-16,0 1 0,0 21 0,0 0 16,0 42-1,0 0-15,-21 21 16,0-20-16,21 41 0,0-21 16,0 22-16,-21-1 0,21-20 0,0 20 15,0 1-15,0-22 0,0 22 0,0-22 16,0 0-16,0 1 0,0-22 15,0 21-15,0-21 0,0 0 0,0 1 16,0-1-16,21-21 0,0 0 16,0 21-16,1-21 0,-1 0 0,0 0 15,0 0-15,0-21 0,22 21 16,-22-21-16,21-1 0,-21 1 0,22 0 16,-1 0-16,-21-21 0</inkml:trace>
  <inkml:trace contextRef="#ctx0" brushRef="#br0" timeOffset="81107.38">20341 3006 0,'0'0'16,"0"21"-16,-21-21 16,21 21-16,0 0 31,21-21-31,0 0 16,0 0-16,1 0 0,-1-21 0,0 21 15,-21-21-15,21 21 0,0-21 16,-21 0-16,21-1 0,-21 1 0,0 0 15,0 0-15,0 0 16,0 0-16,-21 21 0,0 0 16,0 0-16,0 0 0,0 0 0,-1 21 15,1 0-15,0 0 0,0 0 16,0 22-16,0-22 0,21 0 0,0 0 16,0 21-16,0-20 0,0-1 15,0 0-15,0 0 0,21 0 16,-21 0-16,21-21 0,0 0 0,0 0 15,22 0-15,-1 0 0,-21 0 16,21 0-16,1 0 0,-1 0 0,0 0 16,1 0-16,-22-21 0</inkml:trace>
  <inkml:trace contextRef="#ctx0" brushRef="#br0" timeOffset="81467.17">20786 3027 0,'0'0'0,"0"-64"15,0 43 1,0 0-16,0 0 0,0 0 15,21 0-15,-21-1 0,21 22 16,0 0-16,0-21 0,0 21 0,1 0 16,-1 0-16,21 0 0,-21 21 15,0 1-15,1-1 0,-1 0 0,0 21 16,-21-21-16,0 22 0,21-22 16,-21 21-16,21-21 0,-21 22 0,0-22 15,0 21-15,0-21 0,0 1 16,0-1-16,0 0 15,-21-21-15,0 0 0,21-21 32,0 0-32,0-1 0,0 1 15,0-21-15,0 21 0,21-22 0,0 1 16,0 0-16,1-1 0,-1 1 16,21-21-16,-21 20 0,22 1 0,-1-22 15,0 43-15,-21-21 0,22 21 16,-22-22-16,21 43 0,-21 0 15,1 0-15,-1 0 0,0 22 16,-21-1-16,0 0 0</inkml:trace>
  <inkml:trace contextRef="#ctx0" brushRef="#br0" timeOffset="82535.56">12382 8996 0,'0'42'15,"0"1"1,0-1-16,0-21 0,0 21 0,0 1 16,0-1-16,0 0 0,0 1 15,0-1-15,0 0 0,0-20 0,-21 20 16,21-21-16,0 0 0,-21 0 0,21 1 15,-21-1-15,21-42 32,0-1-17,21 22 1,0-21-16,0 21 0,22 0 0,-22 0 0,0 0 16,0 0-16,0 0 0,22 0 15,-22 0-15,0 0 0,0-21 16,0 21-16,1 0 0,-1-21 0,0 21 15,0-21-15,0 21 0,0-21 0,1-1 16,-22 1-16,21 0 16,-21 0-16,0 0 0,0 0 15,0-1-15,0 1 0,0 0 16,0 0-16,-21 21 0,-1 0 16,22 21-1,0 0-15,-21 22 0,21-22 16,0 0-16,0 21 0,0 1 0,0-1 15,0 0-15,0-21 0,0 22 16,0-1-16,0 0 0,0-20 16,0 20-16,0-21 0,0 0 0,21 0 15,-21 1-15,0-1 0,22-21 16,-22 21-16,0-42 16,21 0-1</inkml:trace>
  <inkml:trace contextRef="#ctx0" brushRef="#br0" timeOffset="82731.57">13377 9440 0,'21'0'16,"-42"0"-16,64 0 78,-22 0-62,0 0-16,0 0 0</inkml:trace>
  <inkml:trace contextRef="#ctx0" brushRef="#br0" timeOffset="83268.25">14817 9229 0,'0'0'16,"0"-21"-16,0-1 16,0 1-16,0 0 0,0 0 15,0 0-15,0 0 0,0-1 0,0 1 16,0 0-16,0 0 0,0 0 15,0 0-15,0-1 0,-22 22 16,1-21-16,0 21 0,0 0 0,0 0 16,0 0-16,-22 21 0,22-21 15,-21 22-15,-1-1 0,1 0 0,21 0 16,-21 21-16,20-20 0,1-1 0,0 0 16,21 21-16,0-21 0,0 1 15,21-1-15,0 0 0,1 0 0,-1 21 16,21-20-16,-21-1 0,22 0 0,-1 0 15,-21 0-15,21 0 0,-20 1 16,-1-1-16,21 0 0,-42 0 16,21 21-16,-21-20 0,0-1 15,0 0-15,0 0 0,-21-21 16,0 21-16,0 0 0,0-21 0,-22 0 16,1 22-16,21-22 0,-22 0 0,1 0 15,0 0-15,-1 0 0,1 0 16,21-22-16,-21 1 0,20 0 0,1 21 15,0-21-15,0 0 0,21 0 0,0-1 16,-21 1-16,21 0 16,0 0-16,21 21 15,21 0-15,-21-21 0,1 21 16,20 0-16,-21 0 0,21 0 16</inkml:trace>
  <inkml:trace contextRef="#ctx0" brushRef="#br0" timeOffset="84087.73">15134 9313 0,'-21'22'31,"21"-1"-31,-21 0 0,21 0 0,-21 0 16,21 0-16,0 1 0,0 20 0,-22-21 15,22 0-15,-21 22 0,21-22 16,0 0-16,0 0 0,0 0 0,0 0 16,0 1-16,0-1 0,21-21 31,1 0-31,-22-21 0,21 21 16,0-22-16,0 1 0,0 0 0,0 0 15,1 0-15,-1 0 0,-21-1 16,21 1-16,0 0 0,0 0 15,0 0-15,-21 0 0,22-1 0,-1 22 16,-21 22 0,21-1-1,-21 0-15,0 0 0,0 0 0,0 0 16,0 1-16,0-1 0,0 0 16,0 0-16,0 0 0,21 0 0,0 1 15,0-22-15,1 0 16,-1 0-16,0 0 15,0-22-15,0 1 0,0 0 0,1 0 16,-1 0-16,-21 0 0,21-1 0,0 1 16,0-21-16,0 21 0,-21-22 15,0 22-15,0-21 0,0 21 0,22 0 16,-22-1-16,0-20 0,0 21 16,-22 42 15,22 0-31,0 0 0,0 1 0,0 20 15,0-21-15,0 0 0,0 22 16,0-22-16,0 0 0,0 21 0,0-21 16,0 1-16,22-1 0,-1-21 0,-21 21 15,21-21-15,0 0 0,0 0 16,0 0-16,1 0 0,20 0 0,-21-21 16,0 0-16,22 21 0,-22-22 0,0 1 15,21 0-15,-21 0 0,1 0 16,-1 0-16,0-1 0,-21 1 15,21-21-15,-21 21 0,21 0 0,-21-1 16,21 1-16,-21 42 31,-21 1-31,0 20 0,0-21 16,0 0-16,0 22 0,21-22 0,0 0 16,-22 0-16,22 0 0,0 0 15,0 1-15,22-22 16,-1 0-16,0 0 0,0 0 15,0 0-15,-21-22 16,21 22-16</inkml:trace>
  <inkml:trace contextRef="#ctx0" brushRef="#br0" timeOffset="84265.63">16214 9059 0,'0'-21'0,"0"42"0,0-84 0,-22 42 0,1 0 16,0 21-1,0 0-15,0 0 16,21 21-16,0 0 16,0 0-1,21-21-15,0 0 0,0 0 16,0 0-16</inkml:trace>
  <inkml:trace contextRef="#ctx0" brushRef="#br0" timeOffset="84587.44">16806 8763 0,'0'0'16,"-21"0"-16,0 0 0,0 21 15,0 0-15,21 1 16,-22-1-16,22 21 0,-21 0 0,0 1 15,21 20-15,0-20 0,-21-1 16,0 21-16,21-20 0,0-1 16,0 0-16,-21 1 0,21-1 0,0 0 15,-22 1-15,22-22 0,0 0 0,0 21 16,0-20-16,0-1 0,22 0 16,-1-21-16,0 0 15,0 0-15,0 0 0,0 0 16,-21-21-16,22 0 0,-1-1 15,0 22-15,-21-21 0,0-21 0,0 21 16,0 0-16</inkml:trace>
  <inkml:trace contextRef="#ctx0" brushRef="#br0" timeOffset="84767.76">16468 9313 0,'-43'0'16,"86"0"-16,-107 0 0,43 0 0,0 0 0,0 0 15,42 0 16,0 0-31,0 0 0,21 0 0,1 0 16,-22 0-16,21 0 0,22-21 16,-22 21-16,0 0 0,1 0 0,-1-21 15,22 21-15,-22-21 0,0 21 16,1-21-16,20 0 0,-21 21 0</inkml:trace>
  <inkml:trace contextRef="#ctx0" brushRef="#br0" timeOffset="85440.37">17272 9081 0,'0'0'0,"-21"0"15,0 0-15,-1 0 16,1 0-16,-21 0 0,21 21 0,0-21 16,-1 21-16,22 0 0,-21 0 15,0 0-15,21 22 0,-21-22 0,21 21 16,0-21-16,0 1 0,0 20 0,0-21 16,0 0-16,0 0 0,0 1 15,21-1-15,0 0 0,0 0 0,1 0 16,20-21-16,-21 0 0,21 0 0,1 0 15,-1 0-15,0 0 16,1-21-16,-1 21 0,0-21 0,1 0 16,-1 0-16,0-1 0,1 1 0,-1 0 15,-21-21-15,0 21 0,1-22 0,-1 1 16,0-22-16,-21 22 0,21-21 16,-21-1-16,0 1 0,0 20 0,0-20 15,0 20-15,0 1 0,0 21 0,0 0 16,-21 0-16,0 21 15,21 21-15,-21 0 16,21 0-16,-22 21 0,22 1 0,0 20 16,0-20-16,0-1 0,0 0 15,0 22-15,0-22 0,0 0 16,0 1-16,0-1 0,0 0 0,0-20 16,0 20-16,0-21 0,0 0 15,-21 0-15,21 1 0,0-1 16,0-42 15,0-1-31,0 1 16,0 0-16,21 0 0,1-21 0,-1 20 15,0-20-15,0 21 0,21-21 16,-20 20-16,20-20 0,-21 21 16,21 0-16,1 0 0,-1-1 0,0 22 15,-20 0-15,20 0 0,-21 22 0,21-22 16,-20 21-16,-1 21 0,0-21 15,-21 0-15,0 22 0,0-22 0,0 21 16,0-21-16,0 22 0,0-22 0,-21 0 16,0 0-16,-1 0 0,1 1 15,0-1-15,0 0 0,0 0 0,0 0 16,-1-21-16,1 0 16,21-21 15,0 0-31,0 0 0</inkml:trace>
  <inkml:trace contextRef="#ctx0" brushRef="#br0" timeOffset="85980.06">19198 8890 0,'0'-21'0,"0"42"0,21-42 0,-21 0 16,0 0-16,0-1 0,21 1 16,-21 0-16,22 0 0,-22-21 15,0 20-15,0 1 0,0 0 0,0 0 16,-22 0-16,1 0 16,0 21-16,0-22 0,0 22 15,0 0-15,-22 0 0,22 0 0,-21 0 16,21 22-16,-22-1 0,22 0 15,-21 21-15,21 1 0,-22-1 0,22 21 16,-21 1-16,21-22 0,-22 22 0,22-1 16,0-20-16,21 20 0,0-21 15,-21 1-15,21-1 0,0 0 0,0-20 16,0 20-16,21-21 0,0 0 0,21 0 16,-20 1-16,20-1 0,0 0 15,1-21-15,-1 0 0,0 21 0,1-21 16,-1 0-16,0 0 0,1 0 15,20-21-15,-21 21 0,22-21 16,-22 0-16,1-1 0,-1 1 0,21 0 16,-20 0-16,-22 0 0</inkml:trace>
  <inkml:trace contextRef="#ctx0" brushRef="#br0" timeOffset="86995.38">19685 9229 0,'0'-21'16,"0"-22"-16,-21 128 0,42-106 0,-21-64 0,0 64 0,0 0 16,0 0-16,-21-1 0,0 22 0,-1 0 15,1 0-15,0 0 0,0 0 16,-21 0-16,20 0 0,1 22 0,-21-1 15,21 0-15,0 0 0,21 21 16,-22-20-16,1-1 0,21 21 0,-21-21 16,21 0-16,0 22 0,0-22 0,0 0 15,0 0-15,0 0 16,21 1-16,0-22 16,1 0-16,-1 0 0,0 0 15,0 0-15,0 0 0,0-22 0,1 1 16,20 21-16,-21-21 0,0 0 0,0 0 15,1 0-15,-1-1 16,0-20-16,-21 21 0,0-21 0,21 20 0,-21-20 16,0 21-16,21 0 0,-21 0 0,0-1 15,0 1-15,0 42 32,0 1-32,0-1 0,0 0 0,0 0 15,0 0-15,0 22 0,0-22 16,-21 0-16,21 21 0,0-21 0,0 1 15,0-1-15,0 0 0,0 0 0,0 0 16,21 0-16,0-21 0,1 22 16,-1-22-16,0 0 0,0 0 0,0 0 15,22 0-15,-22 0 0,21 0 0,-21 0 16,22 0-16,-1-22 0,-21 1 16,21 0-16,1 0 0,-1 0 0,-21 0 15,22-22-15,-22 22 0,21-21 0,-21-1 16,0 1-16,1 21 0,-1 0 15,-21 0-15,0-1 0,0 1 16,-21 21 0,21 21-1,0 22-15,-22-22 0,22 0 0,-21 0 16,21 22-16,0-22 0,0 0 0,0 0 16,0 0-16,0 0 0,0 1 15,0-1-15,0 0 0,0 0 16,21-21-16,-21 21 15,-21-42 17,21 0-17,-21 0-15,0 21 16,21-21-16,-21 21 16,0 0-16,21 21 15,-22-21 1,22 21-16,0 0 0,0 0 15,0 0 1,22-21-16,-22 22 0,21-22 0,0 0 16,0 0-16,21 0 0,-20 0 0,20 0 15,0 0-15,1 0 0,20 0 16,1 0-16,-22 0 0,21-22 16,1 1-16,-22 21 0,22-21 0,-22 0 0,0 0 15,1 0-15,-1-1 16,-21-20-16,22 21 0,-22-21 0,0 20 15,0-20-15,-21 0 0,0 21 0,0-1 16,0-20-16,0 21 0,-21 21 16,0 0-16,0 0 0,-1 0 15,1 21-15,0 0 0,0 22 0,0-22 16,0 21-16,21 0 0,0-20 16,0 20-16,0-21 0,0 0 0,0 22 15,0-22-15,21 0 0,0 0 0,0-21 16,21 21-16,1-21 0,-1 0 15,0 0-15,22 0 0,-1 0 0,1 0 16,-1 0-16,-20 0 0,20 0 16,1-21-16,-22 0 0,0 0 0,1 0 15,-1-22-15</inkml:trace>
  <inkml:trace contextRef="#ctx0" brushRef="#br0" timeOffset="88395.68">1101 3620 0,'0'21'47,"0"0"-47,0 0 0,0 0 16,0 0-16,0 1 15,0-1-15,21 0 0,-21 0 16,21 0-16,-21 0 0,21 1 15,0-1-15,0 0 16,1-21-16,-1 0 16,0 0-16,0 0 0,0 0 15,22 0-15,-22 0 0,21-21 0,22 0 16,-1-1-16,1-20 0,-1 21 16,22-21-16,-22-1 0,22 1 15,0 0-15,-1-1 0,22 1 0,-21 0 16,-1-1-16,1 1 0,0 0 15,-1 20-15,-20-20 0,-1 21 0,1 0 16,-22 21-16,-21-21 0,22 21 16,-22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27:05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698 699 0,'0'0'0,"0"-22"16,-21 22-16,0-21 15,0 21 1,0 0 15,21 21-15,0 1-16,0-1 15,0 0-15,21-21 16,-21 21-16,21-21 0,0 21 16,0-21-16,22 21 0,-22-21 0,0 0 15,21 0-15,-20 0 0,20 0 16,-21 0-16,0 0 0,22 0 0,-22 0 15,21 0-15,-21-21 16,0 0-16,22 21 0,-22-21 0,0 0 16,0 21-16,0-21 0,-21-1 15,0 1-15,0 0 0,0 0 16,0 0-16,0 0 0,0-1 16,-21 22 15,0 22-16,21-1-15,0 0 0,-21 21 16,21-21-16,0 22 0,0-1 16,-21 0-16,21 1 0,-21-1 0,21 0 15,0 22-15,-22-22 0,22 1 16,-21-1-16,21 0 0,0 1 16,0-1-16,-21 0 0,21-21 0,0 22 15,0-22-15,-21 21 0,21-21 16,0 1-16,0-1 0,0 0 15,0 0-15,0 0 16,0-42 47,-21 21-63,21-21 15</inkml:trace>
  <inkml:trace contextRef="#ctx0" brushRef="#br0" timeOffset="292.19">783 1291 0,'-21'21'16,"42"-21"15,0 0-31,0 0 16,1 0-16,-1 0 0,0 0 0,21 0 15,-21 0-15,1 0 0,20 0 16,-21-21-16,0 21 0,0 0 16,1 0-16,-1 0 0,0-21 0,0 21 15,0 0-15,0 0 0,-21-21 16,22 21-16,-1 0 15,-21-21 1</inkml:trace>
  <inkml:trace contextRef="#ctx0" brushRef="#br0" timeOffset="645.36">1714 1185 0,'43'0'15,"-22"0"1,0-21-16,-21 0 16,21 21-16,-21-21 15,0 0-15,0 0 16,-21 21 15,0 0-31,0 0 0,0 0 16,-1 21-16,22 0 15,-21 0-15,21 0 16,21-21 15,1 0-31,-1-21 16</inkml:trace>
  <inkml:trace contextRef="#ctx0" brushRef="#br0" timeOffset="1270.44">3344 762 0,'0'0'0,"0"-21"0,0 0 16,0 0-16,0-1 0,0 1 0,0 0 15,0 0-15,-21 21 32,0 21-17,21 21-15,-21-20 16,21 20-16,0 0 0,-21 22 16,-1-1-16,1 1 0,21-22 15,-21 43-15,0-22 0,21 1 0,-21-1 16,0 1-16,-1-22 0,22 22 0,-21-1 15,0 1-15,0-22 16,21 21-16,-21-20 0,21-1 0,-21-21 16,21 22-16,0-22 0,0 0 15,0 0-15,0-42 32,0 0-17,21 0-15,-21-1 0,21 1 16,-21-21-16</inkml:trace>
  <inkml:trace contextRef="#ctx0" brushRef="#br0" timeOffset="1650.22">3217 995 0,'0'0'0,"0"-21"0,0-22 15,0 22-15,0 0 0,0 0 0,0 0 16,0-22-16,21 22 0,1 0 15,20 0-15,-21 21 0,0-21 0,0 21 16,1 0-16,20-21 0,-21 21 16,0 0-16,22 0 0,-22 0 0,0 21 15,21 0-15,-21 0 0,1 21 16,20 1-16,-21-1 0,-21 0 16,21 22-16,-21-22 0,0 22 15,0-1-15,0-20 0,0 20 0,0-21 16,-21 22-16,0-22 0,0 1 15,0 20-15,-1-21 0,1 1 0,0-22 16,0 21-16,21-21 0,-21 22 0,21-22 16,-21-21-16,21 21 0,0 0 15,0-42 17,21 21-32,-21-21 15,0 0-15,21 0 0,-21-1 16,0 1-16</inkml:trace>
  <inkml:trace contextRef="#ctx0" brushRef="#br0" timeOffset="1888.48">3090 1545 0,'0'0'0,"-21"0"0,21-21 15,0 0 1,21 21-16,0-21 15,1 21-15,20 0 0,-21 0 16,21-21-16,1 21 0,-22 0 0,21 0 16,1-22-16,-1 22 0,0 0 15,-21 0-15,22 0 0,-22 0 16,0-21-16,0 21 0,0 0 16,1 0 15</inkml:trace>
  <inkml:trace contextRef="#ctx0" brushRef="#br0" timeOffset="2348.26">3979 1312 0,'0'-21'31,"0"0"-31,21 21 16,1 0-1,-1 0-15,0 0 16,0 21-16,0 0 0,0 1 0,1-1 16,-1 0-16,-21 0 0,21 0 15,0 0-15,0 22 0,-21-22 0,0 0 16,0 21-16,0-20 0,0 20 15,0-21-15,0 0 0,0 0 16,0 1-16,0-1 0,0 0 0,-21 0 16,0-21-16,0 0 15,21-21 17,0 0-32,0 0 0,0-1 0,0 1 15,0 0-15,0-21 0,0 21 16,0-22-16,0 22 0,21 0 0,0-21 15,-21 20-15,21 1 0,0 0 0,1 0 16,-1 0-16,0 21 0,0-21 16,21-1-16,-20 22 0,-1 0 0,0 0 15,0 0-15,0 0 16,0 0-16</inkml:trace>
  <inkml:trace contextRef="#ctx0" brushRef="#br0" timeOffset="2822.18">4678 1334 0,'-21'-22'0,"42"44"0,-42-65 15,21 22-15,0 0 16,21 21-1,0 0-15,0 0 16,0 0-16,0 0 0,1 0 0,-1 21 16,0 0-16,0 0 0,21 1 15,-20-1-15,-22 0 0,21 0 0,0 21 16,-21-20-16,21-1 0,-21 21 16,0-21-16,0 22 0,0-22 0,0 0 15,0 0-15,0 21 0,0-20 0,0-1 16,0 0-16,-21-21 15,0 0 1,21-21 0,0 0-16,0-1 15,0 1-15,0 0 0,0 0 0,0 0 16,0-22-16,0 22 0,21-21 16,0 21-16,-21-22 0,21 22 0,-21 0 15,21-21-15,-21 21 0,22-1 0,-1 22 16,-21-21-16,0 0 0,21 21 15,0-21-15,0 21 16,0 0 0,-21-21-16,22 21 0</inkml:trace>
  <inkml:trace contextRef="#ctx0" brushRef="#br0" timeOffset="3596.65">5778 1482 0,'0'0'0,"0"-21"16,0-1-16,22 1 15,-22 0 1,21 0-16,-21 0 0,21 0 15,-21-1-15,0 1 0,0 0 16,0 0-16,0 0 0,-21 0 16,0 21-16,-1-22 0,1 1 0,0 21 15,0 0-15,-21 0 0,20 0 16,1 21-16,-21 1 0,21-1 0,0 0 16,-1 21-16,-20 1 0,21-1 15,0 0-15,0 1 0,-1 20 16,1-21-16,0 1 0,21-1 0,0 0 15,0 1-15,0-1 0,0-21 0,0 0 16,0 1-16,21-1 0,0-21 16,1 0-16,-1 0 0,21 0 15,-21 0-15,22 0 0,-22 0 0,21-21 16,0-1-16,1 1 0,-22 0 0,21 0 16,-21-21-16,22 20 0,-22-20 15,0 21-15,0-21 0,0-1 0,1 22 16,-22-21-16,21-1 0,-21 22 15,0 0-15,0-21 0,0 21 0,0-1 16,0 44 15,0-1-31,0 0 16,0 21-16,0-21 16,0 1-16,0 20 0,0 0 0,0-21 15,0 22-15,0-22 0,0 0 16,0 21-16,0-20 0,0-1 0,21 0 15,0 0-15,0 0 0,0-21 16,1 0-16,-1 0 0,0 0 16,0 0-16,0 0 0,0-21 0,1 0 15,-1 21-15,0-42 0,0 20 16,0 1-16</inkml:trace>
  <inkml:trace contextRef="#ctx0" brushRef="#br0" timeOffset="4432.12">6498 1249 0,'0'-21'0,"0"42"0,0-63 0,0 20 16,0 1 0,-21 21-16,0 21 15,21 1-15,0-1 16,-21 0-16,21 0 0,0 21 0,-22-20 16,22-1-16,0 21 0,0-21 0,0 0 15,0 1-15,0 20 0,0-21 16,0 0-16,22 0 0,-1 1 0,0-1 15,0 0-15,0-21 0,0 21 16,1-21-16,-1 0 0,0 0 0,21 0 16,-21 0-16,1 0 0,20-21 15,-21 21-15,0-21 0,22 0 16,-22-1-16,0 1 0,0 0 0,0 0 16,-21 0-16,0 0 0,21-22 15,-21 22-15,22 0 0,-22-21 0,0 20 16,0-20-16,0 21 0,21 0 0,-21 0 15,21-22-15,-21 22 0,0 0 16,0 0-16,21 21 0,-21 21 31,0 0-15,21 0-16,-21 0 0,0 22 16,0-22-16,21 21 0,-21 1 15,0-22-15,0 21 0,0 0 0,0 1 16,0-1-16,0 22 0,0-22 15,0 21-15,0 1 0,0-1 0,0-20 16,0 20-16,0 22 0,0-22 0,0 1 16,0-1-16,0 1 0,0-1 15,0 22-15,0-21 0,22-1 0,-22 22 16,21-22-16,-21 1 0,0-22 0,0 22 16,21-1-16,-21-21 0,0 1 15,0 20-15,0-20 0,0-1 0,0-21 16,0 21-16,0-20 0,-21-1 15,21 0-15,-21 0 0,-1 0 0,1-21 16,0 0-16,0 0 0,0 0 16,-22 0-16,22 0 0,0-21 0,-21 0 15,21 0-15,-22 0 0,1-22 0,21 22 16,-22-21-16,22-1 0,-21 1 16,21 0-16,0-1 0,-1-20 0,1-1 15,21 1-15,0-1 0,0 1 0,0-1 16,0 1-16,0-22 0,21 22 15,1 20-15,-1-20 0,0-1 0,0 22 16,0-21-16,0 20 0,22 1 16,-22-22-16,21 22 0,-21 0 15,22 21-15,-1-22 0,-21 1 0,22 21 16,-22-22-16,0 22 0,0 0 16,0 21-16,0-21 0,1 21 0,-1 0 15,-21-21 32,0 0-47</inkml:trace>
  <inkml:trace contextRef="#ctx0" brushRef="#br0" timeOffset="4987.82">7895 1249 0,'0'-21'16,"0"42"-16,-21-42 31,0 21-31,0 0 0,-22 0 16,22 0-16,-21 21 0,21-21 0,-22 21 15,22 0-15,-21 0 0,21 1 0,-22-1 16,22 0-16,0 0 0,0-21 16,21 21-16,0 0 0,0 1 15,21-22 1,0 0 0,21 0-16,-20 0 0,-1 0 15,21 0-15,-21 0 0,22 0 16,-22 0-16,0 0 0,21 0 0,-21 0 15,1 0-15,-1 0 0,0 0 0,0 0 16,0 21-16,0 0 16,-21 0-16,0 0 0,22-21 15,-22 21-15,0 1 0,0-1 0,0 0 16,0 0-16,-22 0 0,1 0 16,0 1-16,0-1 0,0 0 0,0-21 15,-1 21-15,-20 0 0,21-21 16,-21 21-16,20-21 0,-20 0 0,21 0 15,0 22-15,-22-22 0,22 0 0,0 0 16,0 0-16,0 0 0,0 0 16,-1 0-16,1 0 31</inkml:trace>
  <inkml:trace contextRef="#ctx0" brushRef="#br0" timeOffset="5703.91">3619 2328 0,'0'0'0,"-21"0"0,-21 0 0,0 0 0,20 0 15,-20 0-15,21 0 0,0 0 16,0 0-16,-22 0 0,22 0 16,0 0-16,0 0 15,42 0 17,0 0-32,21 0 0,-20 0 15,20 0-15,-21 0 0,21 0 0,22-21 16,-22 21-16,22 0 0,-1 0 15,1 0-15,-1 0 0,22-21 0,0 21 16,20 0-16,1 0 0,0-21 0,21 21 16,0 0-16,21 0 0,0-21 15,1 21-15,-1-21 0,0 21 0,21 0 16,-21 0-16,22-22 0,-22 22 16,21 0-16,-21 0 0,22-21 15,-22 21-15,0 0 0,0 0 0,0-21 16,-21 21-16,22 0 0,-22 0 15,0-21-15,0 21 0,-22 0 0,1-21 16,0 21-16,-21 0 0,-1 0 0,-20-21 16,-1 21-16,-20 0 0,-1 0 15,0 0-15,-20-22 0,-1 22 0,0-21 16</inkml:trace>
  <inkml:trace contextRef="#ctx0" brushRef="#br0" timeOffset="6615.77">9186 3450 0,'0'-21'16,"0"0"0,0 0-1,0 42 17,0 0-32,0 0 15,0 0-15,0 1 0,0 20 0,0-21 16,0 0-16,0 0 0,0 1 0,0 20 15,0-21-15,0 0 0,0 0 16,0 1-16,0-1 0,0 0 16,0 0-16,0 0 0,0 0 15</inkml:trace>
  <inkml:trace contextRef="#ctx0" brushRef="#br0" timeOffset="7068.51">9165 3027 0,'-21'0'16,"42"0"-16,-63 0 0,21 0 0,-1 21 15,1 0-15,0-21 0,21 21 16,0 1-16,0-1 0,0 0 16,0 0-16,0 0 15,0 0-15,0 1 0,21-22 16,0 0-16,1 0 16,-1 0-16,0 0 0,0 0 0,0 0 15,0 0-15,1-22 0,-1 1 0,-21 0 16,21 0-16,-21 0 15,21 0-15,-21-1 0,0 1 0,0 0 16,0 0-16,0 0 0,-21 21 0,0 0 16,0 0-16,-1 0 15,1 0-15,0 0 0,0 21 0,0-21 16,0 21-16,21 0 0,-22 0 16,1 1-16,21-1 0,0 0 15,0 0-15,-21 0 0,21 0 0,0 1 16,0-1-16,0 0 0,0 0 15,21 0-15,0 0 0,1-21 16,-1 0-16,0 0 0,21 0 0,-21 0 16,1 22-16</inkml:trace>
  <inkml:trace contextRef="#ctx0" brushRef="#br0" timeOffset="7608.2">9546 3408 0,'-21'0'16,"21"21"-1,0 0-15,-21 0 16,21 1-16,0-1 16,0 0-16,-21 0 0,21 0 0,0 0 15,0 1-15,0-1 0,0 0 16,0 0-16,0 21 0,0-20 15,0-1-15,0 0 0,0 0 16,0-42 47,0 0-63,0 0 15,0-1-15,0 1 0,0-21 16,0 21-16,21 0 0,0-22 15,0 22-15,0-21 0,22 21 0,-22-22 16,21 22-16,0 0 0,1-21 0,-22 20 16,21 22-16,1-21 0,-1 21 15,0 0-15,1 0 0,-1 0 0,-21 21 16,21 1-16,-20-1 0,-1 0 0,-21 21 16,0-21-16,0 22 0,0-22 15,0 21-15,0-21 0,0 22 16,0-22-16,0 0 0,0 0 0,0 0 15,0 1-15,-21-22 0,21 21 16,-22-21-16,22 21 16,0-42 15,0 0-31,0-1 0,0 1 16</inkml:trace>
  <inkml:trace contextRef="#ctx0" brushRef="#br0" timeOffset="7959.95">10477 2942 0,'0'-21'0,"0"42"47,0 0-32,0 22-15,0-22 0,0 21 0,0 1 16,0-1-16,-21 0 0,21 22 16,-21-22-16,21 0 0,0 1 0,0-1 15,0 0-15,0 1 0,-21-1 16,21 0-16,0-20 0,0-1 16,0 21-16,0-21 0,0 0 0,0 1 15,0-1-15,0 0 16,21-21-1,0 0-15,0 0 16,1-21-16,-1 0 0,0-1 16,-21 1-16,0 0 15,21-21-15,0 21 0</inkml:trace>
  <inkml:trace contextRef="#ctx0" brushRef="#br0" timeOffset="8211.79">10266 3366 0,'0'0'0,"0"-22"15,21 1 1,0 21-16,0 0 0,0-21 0,22 21 16,-22 0-16,0 0 0,0-21 15,0 21-15,22 0 0,-22 0 0,0 0 16,0 0-16,0 0 0,1 0 15,-1 0-15,0 0 0</inkml:trace>
  <inkml:trace contextRef="#ctx0" brushRef="#br0" timeOffset="11484.16">12065 3239 0,'-21'0'0,"21"-22"63,21 22-63,-21-21 16,21 0-16,0 0 15,-21 0-15,0 0 16,0-1-16,0 1 0,0 0 15,0 0-15,-42 21 16,42-21-16,-42 21 0,20 0 0,1-21 16,0 21-16,0 0 0,0 0 0,-22 0 15,22 0-15,0 0 0,0 21 16,0-21-16,0 21 0,-1 0 0,1 0 16,0 22-16,0-22 0,0 21 15,0 0-15,21 1 0,0-22 0,-22 21 16,22 1-16,-21-1 0,21-21 0,0 21 15,0-20-15,0-1 0,0 0 16,0 0-16,0 0 0,0 0 16,21 1-16,1-22 0,-1 0 15,0 0-15,0 0 0,0 0 16,0 0-16,1 0 16,-1-22-16,0 1 0,0 0 0,0 0 15,22 0-15,-22 0 0,0-1 0,21-20 16,-21 0-16,1 21 0,20-22 15,-21 1-15,0 0 0,0-1 16,1 22-16,-1-21 0,0 21 0,-21-1 16,0 1-16,21 21 0,-21 21 31,0 1-31,0 20 16,0-21-16,-21 21 0,21 1 15,0-22-15,0 21 0,0 1 0,-21-1 16,21-21-16,0 0 0,0 22 0,0-22 15,0 0-15,0 0 0,21 0 16,0-21-16,-21 21 0,21-21 0,0 0 16,1 0-16,-1 0 0,21 0 0,-21 0 15,0 0-15,1-21 0,-1 0 16,21 21-16,-21-21 0,0 0 16,1 0-16</inkml:trace>
  <inkml:trace contextRef="#ctx0" brushRef="#br0" timeOffset="11629.26">12975 3196 0,'-21'0'15</inkml:trace>
  <inkml:trace contextRef="#ctx0" brushRef="#br0" timeOffset="11777.19">13250 5969 0,'85'0'31,"-64"0"-31,0 0 0,0 0 0,1 0 16,-44 0 15,1 0-31,0 0 16,0 21-16,0-21 0,-22 21 0</inkml:trace>
  <inkml:trace contextRef="#ctx0" brushRef="#br0" timeOffset="11961.61">12890 3493 0,'0'0'0,"0"-22"0,-42 22 0,42-21 16,21 21-16,0 0 15,1 0-15,-1 0 0,0-21 16,21 21-16,-21 0 0,1 0 15,-1 0-15,0-21 0,0 21 0,21 0 16,-20 0-16,-1-21 0,0 21 0,0-21 16,0 21-16,0 0 0,-21-22 15,22 22-15,-1-21 0</inkml:trace>
  <inkml:trace contextRef="#ctx0" brushRef="#br0" timeOffset="12296.9">12912 3133 0,'0'0'0,"-22"0"0,1 0 0</inkml:trace>
  <inkml:trace contextRef="#ctx0" brushRef="#br0" timeOffset="12620.93">14033 2985 0,'0'-22'16</inkml:trace>
  <inkml:trace contextRef="#ctx0" brushRef="#br0" timeOffset="12704.88">13970 2921 0,'0'21'31,"0"0"-15,0 1-1</inkml:trace>
  <inkml:trace contextRef="#ctx0" brushRef="#br0" timeOffset="13963.81">13017 3196 0,'0'-21'16,"-21"21"-16,0 0 15,0 0-15,0 0 0,0 0 16,-1 0-16,1-21 0,0 21 16,0 0-16,0 0 15,0 0-15,-22 0 0</inkml:trace>
  <inkml:trace contextRef="#ctx0" brushRef="#br0" timeOffset="14088.25">12785 3196 0,'63'0'16,"-42"0"-16,0 0 15,22 0-15,-22 0 0,0 0 0,21 0 16,-20 0-16,-1 0 0,21 0 0,-21 0 16,0 0-16,1 0 0,-1 0 15,0 0-15,-21-21 0</inkml:trace>
  <inkml:trace contextRef="#ctx0" brushRef="#br0" timeOffset="14365.28">13970 3112 0</inkml:trace>
  <inkml:trace contextRef="#ctx0" brushRef="#br0" timeOffset="14409.26">14012 3027 0</inkml:trace>
  <inkml:trace contextRef="#ctx0" brushRef="#br0" timeOffset="14453.23">14012 2985 0,'-42'0'0,"84"0"0</inkml:trace>
  <inkml:trace contextRef="#ctx0" brushRef="#br0" timeOffset="14668.19">13928 3641 0,'0'-21'47,"0"-1"-16,-22 1-31</inkml:trace>
  <inkml:trace contextRef="#ctx0" brushRef="#br0" timeOffset="14721.16">14055 3471 0,'0'-21'16</inkml:trace>
  <inkml:trace contextRef="#ctx0" brushRef="#br0" timeOffset="27428.16">14097 3027 0,'0'-21'16,"0"0"0,0-1-16,0 1 15,0 0 1,0 0 15,-21 21 0,21 21-31,0 0 16,0 0-16,0 1 0,0-1 0,-21 0 16,21 0-16,-22 21 0,22-20 15,0 20-15,0 0 0,-21 1 0,21-1 16,-21-21-16,21 21 0,0 1 0,0-22 15,0 21-15,0-21 16,0 22-16,0-22 0,0 0 0,0 0 16,0 0-16,0 1 15,0-44 48,0 1-63,0 0 15,0 0-15,0 0 16,21 0-16</inkml:trace>
  <inkml:trace contextRef="#ctx0" brushRef="#br0" timeOffset="27959.86">14605 3048 0,'21'0'0,"-42"0"0,42-21 0,-42 42 47,0 0-31,21 0-16,-21 1 0,-1-1 0,22 0 15,-21 21-15,0-21 0,21 22 16,0-22-16,-21 21 0,21-21 0,-21 22 15,21-22-15,0 0 0,0 21 16,0-20-16,0-1 0,0 0 16,0 0-16,21 0 0,0-21 0,0 21 15,0-21-15,1 0 0,-1 0 0,0 0 16,21 0-16,-21 0 0,1 0 16,-1 0-16,0-21 0,0 0 0,21 21 15,-20-21-15,-1 0 0,0-22 0,0 22 16,-21 0-16,21-21 0,-21-1 15,21 1-15,-21 0 0,0 21 0,0-22 16,0 1-16,0 0 0,0 20 16,-21-20-16,0 21 0,0 0 15,0 0-15,0-1 0,-1 1 0,1 21 0,0 0 16,0 0-16,0 0 0,0 0 16,-1 21-16,1-21 15,0 22-15,21-1 0,-21 0 0,21 0 16,-21 0-16,21 22 0,-21-22 0,21 0 15,-22 21-15,22-21 0,0 1 16,0-1-16,0 0 0,0 0 0,0 0 16,22 0-16,-1-21 15,0 0-15</inkml:trace>
  <inkml:trace contextRef="#ctx0" brushRef="#br0" timeOffset="28311.54">15642 3154 0,'0'0'0,"21"0"31,0 0-31,1-21 15,-22 0-15,21 21 16,-21-22-16,0 1 16,0 0-16,0 0 15,-21 21-15,-1 0 16,1 0-16,0 0 16,0 0-16,21 21 15,-21-21-15,21 21 16,0 0-1,21 1 1</inkml:trace>
  <inkml:trace contextRef="#ctx0" brushRef="#br0" timeOffset="28647.85">15642 3493 0,'0'0'0,"-21"0"16,21-22 31,21 22-32,0 0-15,-21 22 32,0-1-32,0 0 15,0 0-15,0 0 0,0 0 0,-21 22 16,0-22-16,0 0 0,0 21 0,-1 1 16,-20-22-16,21 0 0,-21 0 15,20-21-15,-20 21 0,21-21 0,-21 0 16,20 0-16,1 0 0</inkml:trace>
  <inkml:trace contextRef="#ctx0" brushRef="#br1" timeOffset="39611.91">9250 1334 0,'-21'0'62,"-1"0"-62</inkml:trace>
  <inkml:trace contextRef="#ctx0" brushRef="#br1" timeOffset="39783.81">10308 3747 0,'0'-381'16,"0"762"-16,21-1165 0,22 403 0,-22 85 16,0 63-16,0 43 0,0 42 0,0 42 15,-21 21-15,0 22 0,22-1 0,-22 43 16,0-21-16,0 20 0,0 1 15</inkml:trace>
  <inkml:trace contextRef="#ctx0" brushRef="#br1" timeOffset="39835.78">10414 1228 0</inkml:trace>
  <inkml:trace contextRef="#ctx0" brushRef="#br1" timeOffset="41760.28">6054 6392 0,'0'0'0,"-22"0"16,1 0-16,0-21 0,0 21 16,0 0-16,0 0 0,-1 0 0,1 0 15,0 0-15,0 0 0,0 0 16,0 0-16,-1 0 16,44 0 15,20 0-31,-21 0 0,21 0 15,1 0-15,-1 0 0,22 0 16,-22 0-16,21 0 0,1 0 0,21 0 16,-22 0-16,22 0 0,-1 0 0,1 0 15,0 0-15,-1 0 0,1 0 16,0 0-16,-22 0 0,1 0 0,-1 0 16,1 0-16,-1 0 0,-20 0 15,20 0-15,-21 0 0,1 0 0,-22 0 16,0 0-16,0 0 0,0 0 15,1 0-15,-22-21 16,-22 0 15,1 21-31,0 0 16,0 0 0,21-21-16,-21 21 0,0 0 0,-1 0 15,22-21-15,-21 21 0,0-22 16,0 22-16,21-21 0,-21 21 15,0-21-15,-1 21 0,22-21 0,-21 21 16,0-21-16,-21 0 0,21-1 16,-1 22-16,1 0 0,0-21 15,0 21-15,0 0 16,21-21-16,-21 21 16,21 21-1,21-21-15,0 21 16,0-21-16,0 22 0,0-22 15,1 21-15,20-21 0,-21 21 0,21-21 16,1 0-16,-1 21 0,-21-21 16,22 0-16,-1 0 0,0 0 0,-21 21 15,22-21-15,-22 0 0,0 0 0,-21 21 16,0 1-16,0-1 16,0 0-16,-21 0 0,0 0 15,-22 0-15,22 1 0,-21 20 16,0 0-16,-1 1 0,1-22 0,0 21 15,-1 0-15,1 1 0,0-1 16,-1-21-16,1 22 0,21-22 16,-22 21-16,22-21 0,0 0 0,0 1 15,0-22-15,21 21 0,21-21 32,0 0-32,0-43 15,0 22-15,1 0 0,-1 0 0</inkml:trace>
  <inkml:trace contextRef="#ctx0" brushRef="#br1" timeOffset="43770.13">8657 5567 0,'0'0'0,"0"-21"16,0 0-16,0-1 0,0 1 15,-21 21 1,21 21-1,0 1-15,0-1 0,0 21 16,0 0-16,0 1 0,0-1 16,0 0-16,0 1 0,0 20 15,0-20-15,0 20 0,0-21 0,0 1 16,0-1-16,0 0 0,0 1 16,0-1-16,0 0 0,0 1 0,0-22 15,0 21-15,0-21 0,0 1 0,0-1 16,0 0-16,0 0 0,0 0 15,-21-21 1,21-21 0,-21 0-16,21 0 15,-22 0-15,22-1 0,0-20 0,0 21 16,0 0-16,0-22 0,0 22 16,22-21-16,-1 21 0,0-22 0,0 22 15,0-21-15,22 21 0,-1 0 0,-21-22 16,21 22-16,1 0 0,-1 0 15,0 21-15,1 0 0,-1 0 0,-21 0 16,22 0-16,-22 0 0,21 21 0,-21 0 16,0 0-16,1 22 0,-22-22 15,0 21-15,0-21 0,0 22 0,0-22 16,0 21-16,0-21 0,0 22 16,0-22-16,0 0 0,0 0 0,0 0 15,0 0-15,0 1 0,21-22 31,0 0-31,0-22 16,0 1-16,-21 0 0,21 0 16,1 0-16,-1 0 0,-21-1 0,21 1 15,0 0-15,-21 0 0,21 0 16,-21-22-16,21 22 0,-21 0 0,22 0 16,-22 0-16,0 0 0,0-1 0,0 1 15,0 0-15,0 42 47,0 0-47,0 1 0,0-1 16,0 0-16,0 0 0,0 21 0,0-20 15,0-1-15,0 0 0,0 0 0,0 21 16,0-20-16,0-1 0,21 0 16,0 0-16,-21 0 0,21 0 0,0-21 15,0 22-15,1-22 0,-1 0 0,0 0 16,21 0-16,-21 0 0,1 0 15,20-22-15,-21 22 0,0-21 0,0 0 16,1 0-16,-1 0 0,0 0 0,-21-22 16,21 22-16,0-21 15,-21 21-15,0-1 0,0-20 0,21 21 16,-21 0-16,22 0 0,-22-1 0,0 1 16,0 0-16,0 0 15,0 42 16,0 0-31,0 22 0,0-22 16,0 0-16,0 0 0,0 0 0,0 0 16,0 22-16,0-22 0,21 0 15,0 0-15,0 0 0,0 22 0,0-22 16,1 0-16,20-21 0,-21 0 0,21 0 16,22 21-16,-22 0 0,1-21 15,-1 0-15,0 0 0,1 0 16,-1 0-16,0 0 0,22-21 0,-43 0 15,21 21-15,1-21 0,-1 0 0,-21 0 16,0-22-16,0 22 0,1 0 16,-22-21-16,0 20 0,0 1 0,0-21 15,0 21-15,0 0 0,-22-1 0,1 1 16,0 0-16,-21 0 0,21 0 16,-1 21-16,-20 0 0,21 0 0,-21 0 15,20 0-15,-20 0 0,21 21 0,-21-21 16,20 21-16,1 0 0,0 22 15,0-22-15,21 0 0,0 0 16,0 0-16,0 22 0,0-22 0,0 0 16,0 0-16,21 0 15,0 0-15,0 1 0,1-22 0,-1 0 16,0 21-16,21-21 0,-21 0 0,22 0 16,-22 0-16,21 0 0,-21 0 15,1 0-15,-1-21 0,0 21 0,0-22 16,0 1-16,-21 0 0,0 0 15,21 0-15,-21 0 0,0-1 16,0 1-16,22 0 0,-22 0 16,0 0-16,0 0 0,0-1 31,0 44 0,0-1-31,0 0 16,0 0-16,0 0 0,0 0 0,0 22 15,0-22-15,0 21 0,0 1 0,-22-1 16,22 0-16,0 1 0,0 20 16,0 1-16,0-1 0,0 1 0,0-1 15,0 1-15,22-1 0,-22 22 0,21-1 16,0 1-16,-42 21 0,21-21 16,0-22-16,0 1 0,21-1 0,0 1 15,-21 41-15,0-41 0,0-1 0,0-20 16,0-1-16,0 0 0,0-20 0,0 20 15,0-21-15,0 0 0,0 0 16,-21-21-16,21 22 0,-21-22 0,0 0 16,-1 0-16,1 0 0,0-22 15,-21 1-15,21 0 0,-22-21 0,22 21 16,-21-22-16,21-20 0,-22 20 0,43 1 16,-21 0-16,21-22 0,-21-20 0,0 20 15,-22 1-15,22-1 0,21-21 16,0 22-16,0-22 0,21 1 0,1 20 15,-1-21-15,0 22 0,0-22 16,0 22-16,0 20 0,22-20 16,-22 21-16,21-1 0,1 1 0,-22 0 15,21-1-15,0 22 0,-20-21 0,20 21 16,21-22-16,-20 22 16,-22 0-16,21 0 0,-21 0 0,1-1 15,-1 1-15,-21 0 0,21 0 16</inkml:trace>
  <inkml:trace contextRef="#ctx0" brushRef="#br1" timeOffset="44127.93">11218 6033 0,'0'0'0,"21"0"16,1 0-16,-1 0 15,-21-22-15,21 22 0,0-21 0,0 0 16,0 21-16,1-21 0,-1 0 15,0 0-15,0-1 0,0 22 16,0-21-16,-21 0 0,0 0 0,0 0 16,22 0-16,-22-1 0,-22 22 15,1 0-15,0 0 16,0 0-16,0 22 0,0-1 0,-22 0 16,22 0-16,-21 21 15,21-20-15,-1 20 0,1-21 0,0 21 16,21 1-16,-21-22 0,21 21 0,0-21 15,0 1-15,0 20 0,0-21 16,21 0-16,0-21 0,0 21 0,1 1 16,-1-22-16,0 0 0,0 0 0,21 0 15,-20 0-15,20 0 0,-21 0 16,21 0-16,-20 0 0,-1 0 0,21-22 16,-21 1-16,-21 0 0,21 21 0,1-21 15,-1 0-15</inkml:trace>
  <inkml:trace contextRef="#ctx0" brushRef="#br1" timeOffset="45389.2">13039 5800 0,'0'-21'16,"0"-1"-1,0 1-15,0 0 0,21 21 16,-21-21-16,21 0 0,-21 0 15,0-1-15,0 1 0,0 0 16,-21 21-16,0 0 0,-1 0 16,1 0-16,-21 0 0,0 0 15,-1 0-15,22 21 0,-21-21 0,-1 21 16,22 1-16,-21-22 16,21 21-16,0 0 0,-1 0 0,22 0 15,0 0-15,0 1 0,0-1 16,0 0-16,22 0 15,-1 0-15,0 0 0,0 1 0,21-1 16,-20-21-16,20 21 0,0 0 0,-21 0 16,22-21-16,-22 21 0,21 1 15,-21-1-15,1-21 0,-1 21 0,-21 0 16,0 0-16,0 0 0,0 1 16,-21-22-16,-22 21 0,22-21 15,-21 0-15,-1 21 0,1-21 0,0 0 16,-1 0-16,1 0 0,21 0 15,-21 0-15,20 0 0,-20 0 16,21 0-16,0-21 0,0 21 0,21-21 16,0-1-16,0 1 0,-22 0 0,22 0 15,0 0-15,0 0 0,0-1 16,0 1-16,0 0 0,22 21 16,-1 21-1,-21 0 1,21-21-16,-21 22 0,21-1 0,-21 21 15,0-21-15,21 0 0,0 1 16,-21-1-16,22 0 0,-1-21 0,0 21 16,0 0-16,21-21 0,-20 0 15,20 0-15,0 0 0,1 0 0,-1 0 16,0 0-16,1 0 0,20 0 16,-21-21-16,22 21 0,-22-21 0,22 0 15,-22 0-15,0-1 0,1 1 0,-22 0 16,21-21-16,-21 21 0,1-22 15,-1 22-15,-21-21 0,0 21 0,0-22 16,0 22-16,0 0 0,0-21 16,0 20-16,-21 1 0,-1 0 15,1 21-15,0 0 0,0 0 16,0 0-16,0 21 0,-1 0 16,1 1-16,0 20 0,21-21 15,-21 0-15,21 22 0,-21-22 0,21 0 16,0 21-16,0-21 0,0 1 15,0-1-15,0 0 0,0 0 0,21 0 16,0-21-16,0 21 0,0-21 0,1 0 16,-1 22-16,21-22 0,-21 0 15,0 0-15,22 0 0,-22 0 0,21 0 16,-21-22-16,22 1 0,-22 0 0,21 0 16,-21 0-16,1 0 0,20-22 15,-21 1-15,0 0 0,0-1 16,1 1-16,-1-22 0,0 22 0,-21 0 15,0-1-15,21-20 0,-21 42 16,0-22-16,0 1 0,0 21 0,0 0 16,0 0-16,0-1 0,0 1 15,-21 42 1,0 1-16,21 20 16,0-21-16,0 21 0,-21 1 15,21-1-15,-22 43 0,22-43 16,0 0-16,0 1 0,0-1 15,0 0-15,0-20 0,0 20 0,0-21 16,0 0-16,0 0 0,0 22 0,0-22 16,22 0-1,-1 0-15,0-21 16,0 0-16,0 0 16,0 0-16,1 0 15,-22-21-15,21 21 0,0-21 16</inkml:trace>
  <inkml:trace contextRef="#ctx0" brushRef="#br1" timeOffset="45616.07">13843 5673 0,'0'0'0,"21"0"46,0 0-46,0 0 0,1 0 16,20 0-16,-21 0 0,0 0 0,22 0 16,-22 0-16,21 0 0,-21-21 15,22 21-15,-22 0 0,0 0 0,0 0 16,0 0-16,-21-22 0,21 1 16</inkml:trace>
  <inkml:trace contextRef="#ctx0" brushRef="#br1" timeOffset="46951.69">15388 5630 0,'21'-21'0,"-42"42"16,42-63-16,-21 21 0,0 0 0,0 0 0,0-1 16,0 1-16,0 0 15,-21 0-15,0 21 16,0 0-16,0 0 16,-1 0-16,1 0 0,21 21 15,-21 0-15,0 22 0,0-22 16,0 0-16,-1 21 0,22-21 15,-21 22-15,0-22 0,0 21 0,21-21 16,0 22-16,0-22 0,0 0 0,0 0 16,0 0-16,0 1 0,0-1 15,0 0-15,0 0 0,21-21 0,0 21 16,0-21-16,1 0 0,20 0 16,-21 0-16,21 0 0,-20 0 0,20 0 15,-21 0-15,0 0 0,22 0 16,-22-21-16,21 0 0,-21 0 0,0 0 15,1-1-15,-1 1 0,0-21 16,0 21-16,-21-22 0,0 1 0,0 21 16,0-21-16,0-1 0,0 22 15,0-21-15,-21 21 0,0-1 0,-22 1 16,22 0-16,0 0 0,-21 21 0,21 0 16,-22-21-16,22 21 0,-21 0 15,21 0-15,-1 0 0,1 0 0,0 21 16,0 0-16,0 0 15,21 0-15,0 1 0,0-1 16,21 0-16,0-21 0,0 21 16,0-21-16,22 0 0,-1 21 15,-21-21-15,22 0 0,20 0 16,-21 0-16,1 0 0,20 0 16,-20 0-16,20 0 0,1 0 0,-1-21 15,1 21-15,-22-21 0,21 0 0,1 0 16,-22-1-16,1 22 0,-1-21 15,-21 0-15,0 0 0,-21 0 0,0 0 16,0-1-16,0 1 0,0 0 16,0 0-16,0 0 0,0 0 0,-21 21 15,0-22-15,0 1 0,0 21 16,-1 0 0,1 0-16,0 21 15,0 1-15,21-1 0,-21 0 0,21 0 16,-21 21-16,21-20 0,-22 20 15,1 0-15,21 1 0,-21 20 0,0-21 16,21 22-16,0-22 0,-21 22 16,21-1-16,-21 1 0,21-1 0,0 1 15,0-22-15,0 43 0,42-22 0,-63 1 16,21-1-16,0 1 0,0 20 0,0-20 16,21 21-16,0-22 0,0 1 15,-21 20-15,21-20 0,1-1 0,-1 1 16,-21-1-16,0 1 0,21-1 15,-21-20-15,0 20 0,0-21 0,0 1 16,0-1-16,0 0 0,-21-20 16,21-1-16,-21 0 0,-22-21 15,43-21 1,0 0-16,0-1 0,-42 1 0,21 0 16,21-21-16,-21-1 0,-1 22 15,1-21-15,0-22 0,0 22 0,0-21 16,0 20-16,-1 1 0,-20 0 15,21-22-15,0 1 0,0-1 0,-1 1 16,1-1-16,21 1 0,0-1 0,0-21 16,0 22-16,0 21 0,21-22 15,1 22-15,-1-1 0,0 1 0,21 0 16,-21-1-16,22 1 0,-1 21 16,-21-21-16,22 20 0,-1 1 0,0 0 15,-21 0-15,22 21 0,-22-21 0,0 0 16,0 21-16,0 0 0,1 0 15,-22-22-15,21 22 0,0 0 16,-21-21-16,21 21 16,-42 0-16,21-21 0,21 0 0,0 0 15</inkml:trace>
  <inkml:trace contextRef="#ctx0" brushRef="#br1" timeOffset="49004.06">18161 5736 0,'0'-21'31,"0"0"-31,0 0 0,0 0 16,0-1-16,0 1 15,0 0-15,0 0 0,0 0 0,0 0 16,0-1-16,0 1 0,-21 0 0,0 0 16,-1 0-16,1 21 0,0-21 15,0 21-15,-21 0 0,20 0 16,1 0-16,-21 0 0,21 21 0,-22-21 16,22 21-16,0 0 0,0 21 15,-21-20-15,20 20 0,1 0 0,0-21 16,21 22-16,0-1 0,-21 0 0,21 1 15,0-22-15,0 21 0,0-21 16,21 1-16,0-1 0,0 0 0,1 0 16,20-21-16,-21 0 0,0 0 15,22 0-15,-22 0 0,21 0 0,-21 0 16,0 0-16,22-21 0,-22 0 0,21 0 16,-21-1-16,1 1 15,-1-21-15,0 21 0,0-22 0,0 1 0,-21 0 16,21-1-16,1 1 0,-22-21 15,0 20-15,21 1 0,-21 0 16,21-22-16,-21 22 0,0-1 0,0 1 16,0 0-16,0-1 0,0 1 15,0 21-15,0 0 0,0 0 16,0 42 0,-21 0-16,21 21 0,-21-21 15,21 22-15,0-1 0,0 0 0,0 1 16,0-1-16,0 0 15,0 1-15,0-1 0,0 0 0,0 1 16,0-1-16,0 0 0,21-20 0,0 20 16,21-21-16,-21 21 0,22-20 15,-22-1-15,21-21 0,1 21 0,-1-21 16,0 0-16,1 0 0,-1 0 16,0 0-16,1 0 0,-1-21 0,-21 0 15,21-1-15,1 1 0,-1 0 0,-21 0 16,0-21-16,1 20 0,-1-20 15,-21 21-15,0-21 0,0 20 0,0-20 16,0 21-16,0 0 0,-21 0 16,-1-1-16,1 1 0,0 21 15,0 0-15,-21 0 0,20 0 0,-20 0 16,21 0-16,0 0 0,-22 21 16,22 1-16,0 20 0,0-21 0,0 0 15,21 22-15,0-22 0,-21 21 0,21-21 16,0 0-16,0 22 0,0-22 15,0 0-15,0 0 0,21 0 0,0 1 16,0-22-16,0 21 0,0-21 0,1 0 16,-1 0-16,0 0 0,0 0 15,21 0-15,-20 0 0,-1-21 0,0-1 16,0 1-16,0 0 0,0 0 16,1 0-16,-1-22 0,0 22 15,-21-21-15,0 21 0,21-22 0,-21 1 16,0 21-16,0 0 0,0-22 15,0 22-15,0 0 0,0 0 16,-21 21 0,21 21-16,0 0 15,0 0-15,-21 1 0,21 20 16,0-21-16,0 0 0,0 0 16,0 22-16,0-22 0,0 0 0,0 0 15,21 0-15,0 1 0,-21-1 0,21 0 16,0 0-16,1 0 15,-1-21-15,0 21 0,0-21 0,21 0 16,22 0-16,-43 0 0,21 0 16,-20 0-16,20-21 0,0 0 15,-21 0-15,1 0 0,20-22 0,-21 1 16,0 21-16,0-21 0,1-1 16,-1-20-16,-21 20 0,21 1 0,-21-21 15,21 20-15,-21-20 0,0 20 0,0-20 16,0 21-16,0-22 0,0 22 15,0-1-15,0 22 0,0-21 0,0 21 16,0 0-16,0-1 0,0 44 31,-21-1-31,21 0 0,-21 21 16,21 1-16,0 20 0,0-21 16,-21 1-16,21 20 0,0-20 0,-22 20 15,22-21-15,0 22 0,0-22 16,0 1-16,0-1 0,0 0 0,0 1 15,0-1-15,22 0 0,-1-21 0,-21 22 16,21-22-16,0 0 0,0 0 16,0 0-16,1 1 0,-1-1 0,21-21 15,-21 0-15,22 0 0,-1 0 0,-21 0 16,21 0-16,-20 0 0,20-21 16,-21-1-16,0 1 0,22 0 15,-22 0-15,21 0 0,-21-22 0,0 22 16,1-21-16,-1 0 0,0 20 15,-21-20-15,0 0 0,0 21 0,0-22 16,0 22-16,0 0 0,0 0 16,0 0-16,-21-1 0,0 22 0,-1 0 15,1 0-15,0 0 0,0 0 0,0 0 16,0 22-16,-1-22 0,1 42 16,0-21-16,0 0 0,0 0 0,0 22 15,-1-22-15,1 21 0,0-21 16,21 22-16,-21-22 0,21 21 0,0-21 15,0 22-15,0-22 0,0 0 16,0 0-16,21 0 16,0-21-16,0 0 0,1 0 15,-1 0-15,0 0 0,0 0 0,0 0 16,0-21-16,1 0 0,-1 0 16,0 0-16,0-22 0,0 22 0,0-21 15,1 0-15,-1 20 0,0-20 16,-21 21-16,21-21 0,0 20 15,-21 1-15,0 0 0,0 0 0,0 42 32,0 0-32,0 0 15,0 1-15,0-1 0,0 0 0,0 0 16,0 0-16,0 0 0,0 22 16,0-22-16,0 0 0,21 0 0,1 0 15,-1 1-15,0-1 0,21-21 0,-21 21 16,1 0-16,20-21 0,-21 0 15,0 0-15,22 0 0,-22 0 0,21 0 16,-21 0-16,0 0 0,1-21 16,-1 0-16,0 0 0,0-1 0,0 1 15,-21 0-15,21 0 0,-21-21 16,22 20-16,-22 1 0,0-21 0,0 21 16,0 0-16,0-1 0,0 1 0,0 0 15,-22 0-15</inkml:trace>
  <inkml:trace contextRef="#ctx0" brushRef="#br1" timeOffset="49319.89">19494 5017 0,'-21'0'16,"42"0"-16,1 0 15,-1 0 1,21 0-16,0 0 0,1 0 0,-1 0 16,22 0-16,-22-22 0,21 22 15,-20 0-15,20 0 0,1-21 0,-22 0 16,22 21-16,-22 0 0,21-21 16,-20 21-16,-1 0 0,0-21 0,-20 21 15,20 0-15,-21 0 0,-21-21 0,-21 21 31,0-22-31,0 22 0,-22 0 16,22 0-16,-21 0 0,-1 0 16,1 0-16,21 22 0</inkml:trace>
  <inkml:trace contextRef="#ctx0" brushRef="#br1" timeOffset="50416.22">5630 8065 0,'0'0'0,"-21"0"0,0 0 0,0 0 15,0 0-15,-1 0 0,1 0 16,42 0 0,1 0-16,20 0 0,0 0 15,22 0-15,-22 0 0,64 0 16,-21 0-16,-22-22 0,1 22 0,20 0 16,1 0-16,21 0 0,-22 0 15,22 0-15,0 0 0,-21 0 0,21 0 16,-22 0-16,-20-21 0,20 21 15,-20 0-15,-1 0 0,-20 0 0,-1 0 16,0 0-16,-20 0 0,-1 0 16,0 0-16,0 0 0,-42 0 31,0 0-31,21-21 0,-43 21 16,22 0-16,0-21 0,0 21 0,-21 0 15,20-21-15,-20 21 0,21-21 0,-21-1 16,20 22-16,-20 0 0,21-21 15,0 21-15,0 0 0,-1 0 16,1-21-16,0 21 0,42 0 31,0 0-31,1 0 0,-1 0 16,0 0-16,0 0 0,21 0 0,-20 21 16,20-21-16,-21 0 0,21 0 15,-20 21-15,20-21 0,-21 22 0,0-1 16,0 0-16,1 0 0,-1 0 0,-21 0 15,0 1-15,0-1 0,0 21 16,0-21-16,-21 0 0,-1 22 0,-20-22 16,21 21-16,-21-21 0,-1 1 15,22-1-15,-21 0 0,-1 0 0,1 0 16,0 0-16,-1 1 0,22-22 16,0 21-16,0-21 0,42 0 31,21 0-31,1 0 15,-1-21-15,-21-1 0,22 1 0</inkml:trace>
  <inkml:trace contextRef="#ctx0" brushRef="#br1" timeOffset="51175.83">9059 7747 0,'0'-21'15,"21"21"-15,1-21 0,-1 0 16,0 21-16,-21-22 0,21 1 16,0 21-16,0-21 0,-21 0 0,22 0 15,-1 21-15,-21-21 0,0-1 0,0 1 16,0 0-16,0 0 15,0 0-15,-21 0 0,-22 21 16,22 0-16,-21 0 0,-1 0 0,1 0 16,-21 0-16,20 0 0,-20 0 15,20 21-15,1 0 0,-21 0 16,20 0-16,22 0 0,-21 1 0,21-22 16,-1 21-16,1 0 0,21 0 15,0 0-15,0 0 0,0 1 0,21-1 16,1 0-16,-1-21 0,21 21 15,0 0-15,1 0 0,-1 1 0,22-1 16,-22 0-16,0 0 0,22 0 16,-22 0-16,0 1 0,1-1 0,-22 0 15,0 0-15,21 0 0,-20 0 0,-22 1 16,0-1-16,0 0 0,0 0 0,-22 21 16,1-20-16,0-1 0,-21 0 15,-1 0-15,-20 0 0,-1-21 16,1 21-16,-1 1 0,1-1 0,-22-21 15,22 0-15,-1 0 0,22 0 16,-22 0-16,22 0 0,0 0 0,21 0 16,-22-21-16,22 21 0,0-22 0,0 1 15,0 0-15,21-21 0,0 21 16,0-1-16,0-20 0,0 21 0,0-21 16,0 20-16,0 1 0,21-21 0,-21 21 15,42 21-15,-21-21 0,0-1 16,1 22-16,-1 0 0,21 0 15,0 0-15,1 0 0,-22 0 16,42 0-16,-20 0 0</inkml:trace>
  <inkml:trace contextRef="#ctx0" brushRef="#br1" timeOffset="51472.66">9504 7853 0,'0'21'16,"-21"-21"-1,21 21-15,0 0 0,-22 1 16,22-1-16,0 21 0,0-21 0,0 22 16,0-22-16,-21 21 0,21-21 0,-21 0 15,21 22-15,0-22 0,-21 0 16,21 0-16,0 0 0,0 1 0,0-1 15,0 0-15,0-42 47,0 0-47,0-1 0,0 1 16,0 0-16</inkml:trace>
  <inkml:trace contextRef="#ctx0" brushRef="#br1" timeOffset="51808.47">9588 7662 0,'-42'0'15,"21"0"1,0 0-16,21 22 0,21-22 47,0 0-32,0 0-15,-21-22 0,0 1 16,0 0 0,-21 21-1,0 0-15,0 0 16,0 0-16,-1 0 0,22 21 16,-21-21-16,21 21 0,0 1 15,0-1-15,0 0 16,0 0-16,21 0 15,1-21-15,-1 0 0,0 0 16,0 0-16,0 0 0</inkml:trace>
  <inkml:trace contextRef="#ctx0" brushRef="#br1" timeOffset="52725.14">9864 7811 0,'0'0'0,"-22"0"16,1 0-16,21 21 15,21-21 17,1 0-32,-1 0 0,0 0 15,21 0-15,-21 0 0,22 0 0,-1 0 16,-21 0-16,22 0 0,-22 0 0,21-21 15,0 21-15,-20 0 0,-1-22 16,0 22-16,0 0 0,0 0 0,-21-21 16,21 21-16,-42 0 31,0 0-31,0 0 16,0 0-16,0 0 0,-1 0 0,1 21 15,0 1-15,0-1 0,0 0 16,0 0-16,-1 0 0,1 0 0,0 22 15,-21-1-15,21-21 0,-1 22 16,1-1-16,0-21 0,0 21 0,0-20 16,0-1-16,21 21 0,-22-21 15,1-21-15,21 21 0,-21 1 0,0-22 16,21 21-16,0-42 31,21-1-15,0 1-16,-21 0 0,21 0 15,1 0-15,105-127 32,-106 126-32,0 1 0,0 0 0,0 0 0,0 21 15,1 0-15,-1 0 16,0 0-16,0 0 0,0 0 0,-21 21 16,21 0-16,1 0 0,-22 1 15,0-1-15,21 0 0,-21 0 16,21 0-16,-21 0 0,21 1 15,0-1-15,0 0 0,1 0 0,-1 0 16,0-21-16,0 0 16,0 0-16,22 0 0,-22 0 0,0 0 15,21 0-15,-21 0 0,22-21 0,-1 21 16,0-21-16,-20 21 0,20-21 16,-21 0-16,21-1 0,-20 1 0,-1 0 15,0 0-15,0-21 0,0 20 16,-21 1-16,21-21 0,-21 21 0,0 0 15,0-1-15,0 1 0,0 0 16,0 0-16,-21 21 0,0 0 0,0 0 16,0 0-16,0 0 0,-1 21 15,1 0-15,0-21 0,21 43 0,0-22 16,0 0-16,0 0 0,0 21 16,0-20-16,0 20 0,0-21 0,0 0 15,0 0-15,0 1 0,0-1 16,21 0-16,-21 0 0,21 0 0,1-21 15,-1 21-15,0-21 0,0 0 16,0 0-16,0 0 0,1 0 16,-1 0-16,0 0 0,21 0 0,-21-21 15,1 0-15,-1 21 0,0-21 16,21 0-16</inkml:trace>
  <inkml:trace contextRef="#ctx0" brushRef="#br1" timeOffset="53151.66">12467 7620 0,'0'0'0,"0"-21"31,0 42-15,0 0-16,0 0 0,0 1 0,0 20 15,0-21-15,-21 21 0,21-20 16,0 20-16,0-21 0,0 21 0,0-20 16,0 20-16,0-21 0,-21 0 0,21 0 15,0 1-15,-21-1 0,21 0 16,0 0-16,21-21 31,0-21-31,0 21 16,43-21-16,-43 0 0,0-22 15</inkml:trace>
  <inkml:trace contextRef="#ctx0" brushRef="#br1" timeOffset="53552.68">13123 7641 0,'0'0'0,"21"-42"31,-42 42-31,0 0 0,0 0 16,-21 0-16,-1 0 0,22 0 15,-21 21-15,21-21 0,-22 21 0,22-21 16,0 21-16,0 1 0,21-1 16,0 0-1,21 0-15,0-21 16,0 21-16,22-21 0,-22 0 0,0 21 16,21-21-16,1 22 0,-22-22 15,21 21-15,-21 0 0,22-21 0,-22 21 16,0-21-16,0 21 0,0 0 0,-21 1 15,0-1-15,0 0 16,-21 0-16,0 0 16,-21-21-16,20 0 0,-20 0 0,21 21 15,-21-21-15,-1 0 0,22 0 0,-21 0 16,21 0-16,-22 0 16,22 0-16,0 0 0,0 0 0,0 0 15,21-21-15,-22 21 0,22-21 16,-21 0-16,21 0 15,0 0-15,21 21 0,-21-22 16,0 1-16,0 0 0</inkml:trace>
  <inkml:trace contextRef="#ctx0" brushRef="#br1" timeOffset="53812.48">12488 7218 0,'0'0'0,"-21"-21"0,21 0 0,-21 21 16,0 0-16,0 0 15,-1 0 1,22 21 31,0 0-32,22-21-15,-1 0 16,-21 21-16,21-21 0,-21 21 0,21-21 16</inkml:trace>
  <inkml:trace contextRef="#ctx0" brushRef="#br1" timeOffset="54375.65">14330 7726 0,'-21'0'0,"42"0"0,-64 21 15,22 0-15,0-21 16,21 21 0,21-21 15,-21-21-31,21 21 0,1 0 16,-1-21-16,21 0 0,-21 21 0,0-21 15,22 0-15,-22 21 0,21-22 0,-21 1 16,1 0-16,-1 0 0,0 0 15,0-22-15,0 22 0,0-21 16,1 21-16,-1-22 0,-21 1 0,0 0 16,0-1-16,0 1 0,0-21 0,0 20 15,0 22-15,0-21 0,0 21 16,0-1-16,0 1 0,0 0 0,0 0 16,-21 21-16,-1 0 15,22 21-15,0 0 0,0 22 0,0-1 16,-21 0-16,21 1 0,0 20 0,0 1 15,0-1-15,-21 22 0,21-22 16,0 1-16,0 20 0,0 1 0,0-21 16,-21 20-16,21 1 0,-21 0 15,21-1-15,0 1 0,0 0 0,0-1 16,0 1-16,-21 0 0,21 20 16,-43 107-16,43 0 0,0-149 15</inkml:trace>
  <inkml:trace contextRef="#ctx0" brushRef="#br1" timeOffset="54434.62">14457 9821 0,'0'-21'0,"63"21"0,-42 0 16,22 0-16,-22-42 0</inkml:trace>
  <inkml:trace contextRef="#ctx0" brushRef="#br1" timeOffset="55616.55">15303 8700 0,'-42'0'0,"84"0"0,-147 0 15,105-22-15,0-20 0,0 21 0,0-21 16,-22-1-16,-20 1 0,0-22 0,-1 22 15,1 0-15,0-1 0,-1 22 16,1-21-16,-21 21 0,20-22 0,1 22 16,21 0-16,-22 42 0,1-42 15,21 21-15,0-21 0,21 0 16,0 0 0,21 21-16,0 0 0,0-22 15,22 22-15,-22 0 0,21-21 16,-21 21-16,22-21 0,-1 0 0,0 0 15,22 21-15,-22-21 0,0-1 16,1 1-16,-1-21 0,0 21 0,1 0 16,-22-1-16,0 1 0,0 0 15,-21 0-15,0 0 0,0 0 0,0-1 16,0 1-16,0 0 16,-21 21-1,0 0 1,21 21-16,0 0 0,0 1 15,0-1-15,0 0 0,0 0 0,0 0 16,0 0-16,0 22 0,0-22 0,0 0 16,21 0-16,0 22 15,-21-22-15,21 0 0,1-21 0,-1 21 16,0 0-16,0-21 0,0 21 16,0-21-16,1 0 0,-1 0 0,0 0 15,0 0-15,0-21 16,-21 0-16,0 0 0,21 0 0,1 0 15,-22-1-15,0 1 0,21 0 0,-21 0 16,21 0-16,0 0 0,-21-1 16,21 1-16,0 0 0,-21 0 0,22 0 15,-1 0-15,0-1 0,0 22 16,0-21-16,0 21 0,1 0 16,-1 0-16,0 0 0,0 0 0,0 0 15,-21 21-15,21 1 0,-21-1 16,22 0-16,-22 0 0,0 0 0,0 0 15,0 22-15,0-22 0,0 0 0,0 21 16,0-20-16,-22-1 0,1 0 16,21 0-16,-21 0 0,21 0 15,-21-21 1,21-21 0,0 0-1,0 0-15,21 0 0,-21 0 16,21-1-16,0 1 0,1-21 15,-1 21-15,0 0 0,0-22 16,0 22-16,0 0 0,1-21 0,-1 20 16,0 1-16,0 0 0,0 21 15,-42 0 17,0 21-32,21 0 0,-21 1 0,0-1 15,21 0-15,-22 0 0,22 0 16,0 22-16,0-22 0,0 0 0,0 0 15,0 0-15,0 0 0,0 1 0,0-1 16,22 0-16,-1 0 0,0 0 16,0-21-16,0 0 0,0 21 15,22-21-15,-22 0 0,21 0 0,-21 0 16,22 0-16,-22-21 0,21 21 16,1-21-16,-1 0 0,-21 0 0,21 0 15,1-1-15,-22 1 0,0 0 0,0-21 16,0 21-16,-21-1 0,0 1 15,0-21-15,0 21 0,0 0 0,0-1 16,0 1-16,-21 21 16,0 0-16,0 0 15,0 0-15,0 21 0,-1 1 0,22-1 16,0 0-16,-21 0 0,21 0 0,0 0 16,0 1-16,0-1 15,0 21-15,0-21 0,0 0 0,0 1 16,0-1-16,21 0 0,1 0 0,-1 0 15,0-21-15,0 21 0,0-21 0,0 0 16,1 22-16,20-22 0,0 0 16,-21 0-16,22 0 0,-1 0 0,-21 0 15,22-22-15,-1 22 0,-21-21 0,21 0 16,-20 0-16,20 0 0,-21 0 16,0-1-16,22 22 0</inkml:trace>
  <inkml:trace contextRef="#ctx0" brushRef="#br1" timeOffset="55964.18">17674 7641 0,'0'0'15,"0"-21"-15,0 0 0,0 0 0,0 0 16,-21-1-16,0 1 0,0 0 16,-1 21-16,1-21 0,0 21 0,0-21 15,0 21-15,0 0 0,-1 0 0,1 0 16,0 21-16,-21 0 0,21 0 15,-1 0-15,1 1 0,0-1 0,0 21 16,0-21-16,0 22 0,-1-22 0,1 0 16,21 21-16,0-21 0,0 1 15,0 20-15,0-21 0,0 0 16,0 0-16,21 1 0,1-1 0,-1 0 16,0 0-16,0-21 0,0 0 15,0 21-15,1-21 0,20 0 0,-21 0 16,0 0-16,0-21 0,1 0 0,-1 0 15,0 0-15,0-1 0,0 1 16,0-21-16,1 0 0,-1-1 0,0 1 16,0 0-16,0-22 0,0 22 0,1-22 15,-1 1-15,-21-1 0</inkml:trace>
  <inkml:trace contextRef="#ctx0" brushRef="#br1" timeOffset="56285">17865 6879 0,'0'-21'15,"0"0"-15,0 0 16,0 42-1,-22 0 1,22 0-16,0 22 0,-21-22 0,21 21 16,-21 0-16,21 1 0,0-1 15,0 0-15,0 1 0,-21 20 0,21-20 16,-21-1-16,21 21 0,0-20 0,0-1 16,0 22-16,0-22 0,0 0 15,0 1-15,0-1 0,0 0 0,0-21 16,0 22-16,0-22 0,21 0 0,0 21 15,0-20-15,0-1 0,1-21 0,-1 21 16,0 0-16,0-21 16,21 0-16,-20 0 0,20 0 0,-21 0 15,21 0-15,1-21 0,-1 0 0,0 0 16,-20 21-16,20-22 0,0 1 16,-21 0-16,1 0 0,-1 0 0,0 0 15,0-1-15,-21 1 0,0 0 0,0 0 16,0-21-16,0 20 0,-21 1 15,0 0-15</inkml:trace>
  <inkml:trace contextRef="#ctx0" brushRef="#br1" timeOffset="56831.86">15494 7091 0,'0'-21'16,"0"42"-16,21-42 31,0 21-16,0 0 1,1 21-16,-1-21 31,0 0-15,-42 0 15,0 0-31,-1 21 16,22 0-16,-21 0 15,0 1-15,21-1 0,-21-21 16,21 21-16,0 0 0,0 0 16,0 0-1,0 1-15</inkml:trace>
  <inkml:trace contextRef="#ctx0" brushRef="#br1" timeOffset="57663.76">14520 8700 0,'21'0'0,"22"-22"31,-43 1-31,21 21 0,-21 21 31,0 1-15,0-1-16,0 0 0,-21 0 0,0 0 15,21 22-15,0-1 0,-22-21 16,1 21-16,21 1 0,-21-1 0,21 0 16,0 1-16,-21-1 0,21 0 15,0 1-15,0-1 0,0-21 0,0 22 16,0-1-16,0-21 0,0 0 0,21 22 15,-21-22-15,21 0 0,0 0 16,1 0-16,-1 0 0,0-21 0,0 22 16,21-22-16,-20 0 0,-1 21 0,21-21 15,-21 0-15,22 0 0,-1-21 16,0 21-16,-21-22 0,22 1 16,-1 0-16,0 21 0,-20-42 15,20 21-15,0-1 0,-42 1 0,43-21 16,-22 0-16,-21 20 0,42-20 0,0 0 15,-42-1-15,22 1 0,20 0 0,-21-22 16,0 22-16,-21-22 0,0 1 0,0 21 16,0-1-16,0 1 0,0 0 15,-21-1-15,21 22 0,-21 0 0,0 0 16,21 0-16,-21-1 0,-1 22 16,1 0-1,0 0-15,0 22 16,42-22-1,-42 0-15,21 21 0</inkml:trace>
  <inkml:trace contextRef="#ctx0" brushRef="#br1" timeOffset="58988.52">6329 9948 0,'-21'0'0,"42"0"0,-64 0 0,1 0 0,21 0 16,0 0-16,0 0 0,-1 0 16,1 0-16,0 0 0,0 0 15,0 22-15,0-22 16,21 21-16,21 0 15,0-21-15,21 0 16,1 0-16,20 21 0,-21-21 0,43 0 16,-21 0-16,20 0 0,1 21 0,0-21 15,-1 0-15,22 0 0,-21 0 16,-22 0-16,22 0 0,-22 0 0,22 0 16,-21 0-16,-1 0 0,1 0 0,-1 0 15,1 0-15,-22 0 0,21 0 16,-41-21-16,20 21 0,0-21 15,-21 21-15,1 0 0,-22-21 0,0 0 16,0-1 0,0 1-16,-22 21 0,1-21 15,-21 0-15,21 21 0,0-21 16,-22 21-16,1-21 0,21 21 0,0 0 16,-22-22-16,22 22 0,0 0 0,0 0 15,0 0-15,-1-21 0,44 42 47,20-21-47,-21 22 0,21-22 16,1 21-16,-1-21 0,0 0 15,-20 21-15,20-21 0,0 21 0,-21 0 16,1-21-16,-1 21 0,0 1 16,-21-1-16,0 0 0,0 0 0,0 0 15,-21 0-15,-22 1 0,22 20 0,-21-21 16,0 0-16,-1 0 0,1 1 15,0-1-15,-1 0 0,1 0 0,0 0 16,-1 0-16,22 1 0,-21-22 16,21 21-16,-1-21 0,65-21 31,-22-1-31,0 1 0,0 0 16</inkml:trace>
  <inkml:trace contextRef="#ctx0" brushRef="#br1" timeOffset="60788.64">8890 9462 0,'0'-22'15,"0"44"-15,-21-65 0,21 22 0,0 0 16,0 0-16,0 0 0,0-1 0,-21 1 16,21 0-16,-22 21 15,22 21 1,0 0-16,0 1 16,0 20-16,0 0 0,0 1 0,0-1 15,0 21-15,0 1 0,0-22 16,0 22-16,0-1 0,0 1 0,-21-22 15,21 22-15,0-22 0,-21 0 0,21 1 16,0-1-16,0 0 0,0-21 16,0 1-16,0-1 0,0 0 0,0 0 15,0 0-15,-21-42 32,21 0-17,-21 0-15,21 0 0,-21-1 16,21 1-16,0-21 0,0 21 15,0-22-15,0 1 0,0 21 0,21-21 16,0-1-16,0 1 0,21 21 16,-20-22-16,-1 22 0,21 0 0,-21 0 15,0 0-15,22 0 0,-22 21 0,0 0 16,0 0-16,0 0 0,1 0 16,-1 21-16,0 0 0,0-21 0,-21 21 15,21 21-15,-21-20 0,0-1 16,0 21-16,0-21 0,0 22 0,0-22 15,0 0-15,0 21 0,0-21 16,21 1-16,-21-1 0,0 0 0,22 0 16,-1-21-16,0 0 0,-21 21 15,21-21-15,0 0 0,0 0 16,1 0-16,-1 0 0,0 0 0,0-21 16,0 21-16,0-21 0,22 0 0,-22 0 15,0-1-15,0 1 0,0 0 16,1 0-16,-1-21 0,-21 20 15,21 1-15,0-21 0,-21 21 0,21 0 0,-21-1 16,0 1-16,0 0 16,0 42 15,-21 0-31,0 1 16,0 20-16,21-21 0,-21 0 0,21 0 15,0 22-15,0-22 0,0 0 16,0 0-16,0 0 0,0 1 0,0-1 15,0 0-15,21 0 0,0-21 0,0 0 16,21 0-16,-20 0 0,20 0 0,-21 0 16,21 0-16,1 0 0,-22-21 15,21 21-15,1-21 0,-22 0 0,0-1 16,21 22-16,-21-21 0,-21 0 0,0 0 16,0 0-16,0 0 15,0-1-15,0 1 0,-21 0 0,0 0 16,0 0-16,0 0 0,-22 21 0,22 0 15,-21-22-15,0 22 0,-1 0 16,22 0-16,-21 0 0,21 0 16,-1 0-16,1 0 0,42 0 31,22-21-31,-22 0 0,21 21 16,1-21-16,-22 21 0,21-21 15,0 21-15,1 0 0,-1-21 0,0 21 16,-20 0-16,20 0 0,-21 0 15,21 0-15,-20 0 0,-1 0 0,0 21 16,0-21-16,0 21 0,0 0 16,-21 0-16,0 0 0,22 1 0,-22-1 15,0 0-15,0 0 0,0 21 0,0-20 16,0-1-16,0 0 0,0 0 16,0 0-16,0 0 0,0 1 15,-22-1-15,1 0 0,0-21 31,21-21 1,0 0-32,0-1 15,0 1-15,0 0 0,0 0 16,0 0-16,21 0 0,0-22 0,-21 22 16,22 0-16,-1 0 0,0 0 0,0-1 15,0 1-15,0 0 0,1 0 16,-1 21-16,0 0 0,0 0 0,0 0 15,0 0-15,1 21 16,-1 0-16,-21 0 0,0 1 0,0 20 16,0-21-16,0 0 0,0 0 0,0 1 15,0-1-15,0 21 0,0-21 16,0 0-16,0 1 16,-21-1-16,21 0 15,0-42 32,0 0-47,21 21 0,0-22 0,-21 1 16,21 0-16,0 0 0,0-21 15,1 20-15,20 1 0,-21-21 0,21 21 16,1 0-16,-1-1 0,0 1 16,1 0-16,-1 21 0,-21 0 0,22 0 15,-22 0-15,0 0 0,0 21 0,-21 0 16,0 1-16,0-1 0,0 0 15,0 21-15,0-21 0,0 1 16,-21-1-16,21 0 0,-21 0 0,0 0 16,21 0-16,-22 1 0,1-22 15,21 21-15,21-42 63,-21-1-63,22 22 0,-22-21 15,21 21-15,0-21 0</inkml:trace>
  <inkml:trace contextRef="#ctx0" brushRef="#br1" timeOffset="61196.4">11620 9694 0,'0'0'0,"0"-42"16,0 21-16,-21 21 15,0 0-15,0 0 0,21 21 16,-21 0-16,0 0 0,-1 1 16,22 20-16,-21-21 0,0 0 0,21 22 15,0-22-15,-21 21 0,0-21 0,21 0 16,0 1-16,0-1 0,0 0 0,0 0 16,0 0-16,0 0 15,21-21-15,0 22 0,0-22 16,0 0-16,1 0 0,-1 0 15,0 0-15,0 0 0,21 0 16,-20-22-16,-1 1 0,0 21 0,0-21 16,0 0-16,0 0 0,1 0 0,-1-1 15,0 1-15,-21 0 0,0-21 0,0 21 16,0-22-16,0 22 0,0-21 16,0 21-16,0-1 0,-21 1 0,0 0 15,-1 21-15,1 0 0,0 0 0,0 0 16,0 0-16,0 0 0,-1 0 15,1 0-15,0 21 0,0 0 16,0 1-16,0-1 0,21 0 16,-22-21-16,22 21 0,-21-21 0</inkml:trace>
  <inkml:trace contextRef="#ctx0" brushRef="#br1" timeOffset="61931.38">12319 9906 0,'21'0'0,"-42"0"0,63 0 0,-21 0 15,1 0-15,-1 0 0,0-21 0,0 0 0,21 21 16,-20-21-16,-1-1 0,0 22 16,0-21-16,0 0 0,0 0 15,-21 0-15,0 0 0,0-1 16,0 1-16,0 0 0,-21 0 15,0 21-15,-21-21 0,21 0 0,-1 21 16,-20 0-16,0 0 0,21 0 0,-22 0 16,1 0-16,0 0 0,-1 21 15,22-21-15,-21 21 0,-1 0 0,22 21 16,-21-20-16,21-1 0,0 0 0,21 21 16,0-21-16,0 1 0,0 20 15,0-21-15,0 0 0,0 0 0,21 1 16,0-22-16,0 21 0,0-21 15,22 0-15,-22 0 0,21 0 0,0 0 16,1 0-16,-22 0 0,21 0 16,1 0-16,-22-21 0,21 21 0,-21-22 15,22 1-15,-22 21 0,0-21 0,0 0 16,-21 0-16,21 0 16,-21-1-16,0 1 0,0 0 15,0 0-15,0 0 0,0 0 16,0 42 15,0 0-31,0 0 0,0 0 16,0 0-16,0 22 15,0-22-15,0 21 0,0 1 0,0-1 16,0 0-16,0 1 0,0-1 0,0 21 16,0-20-16,0 20 0,0 1 0,0-1 15,0 1-15,0-1 0,0 1 16,0-1-16,0-20 0,43 20 0,-65 1 15,22-1-15,0 1 0,0-1 0,-42 1 16,0 20-16,-1-20 0</inkml:trace>
  <inkml:trace contextRef="#ctx0" brushRef="#br1" timeOffset="61988.39">12213 11663 0,'-42'85'16,"84"-170"-16,-105 170 0,41-107 0,1-20 16</inkml:trace>
  <inkml:trace contextRef="#ctx0" brushRef="#br1" timeOffset="62856.8">11959 10732 0,'0'0'15,"21"-22"-15,-21 1 0,21-21 0,22 0 16,-43 20-16,42-20 0,22 0 0,-1-1 16,1-20-16,20 21 0,-20-22 0,20 1 0,1 20 15,-21-20-15,20 20 0,1-20 16,-22 21-16,1-1 0,-1-20 0,-20 20 15,-1 1-15,-21 0 0,0 21 16,-21-22-16,0 1 0,0 21 0,0 0 16,-21-1-16,-21 1 0,21 0 15,0 0-15,-22 21 0,22 0 0,-21 0 16,21 0-16,-22 0 0,22 21 0,0 0 16,0 0-16,0 1 0,-1 20 15,1-21-15,0 21 0,21-20 16,0 20-16,0-21 0,0 0 0,0 22 15,0-22-15,0 0 0,21 0 0,0 0 16,1 0-16,20-21 0,-21 22 0,21-22 16,-20 0-16,20 0 0,0 0 0,-21 21 15,22-21-15,-1 0 16,-21 0-16,22 0 0,-1 0 0,0 0 16,-21 0-16,22-21 0,-22 21 0,0-22 15,21 22-15,-20-21 0,-1 0 16,0 0-16,0 21 0,21-21 0,-42 0 15,22-1-15,-1-20 0,0 21 0,0 0 16,-21 0-16,0-22 16,0 22-16,0 0 0,0 0 15,0 42 17,-21 0-32,21 0 15,0 0-15,0 1 0,-21-1 0,21 0 16,-21 21-16,21-21 0,0 1 0,0-1 15,-22 0-15,22 0 0,-21 0 16,21 0-16,0 1 0,0-1 16,-21-21-1,21-21 17,0-1-32,0 1 0,0 0 15,21 0-15,0-21 16,-21 20-16,22 1 0,-1 0 15,0 0-15,0-21 0,0 20 0,0 22 16,22-21-16,-22 0 0,0 21 0,21 0 16,-20 0-16,-1 0 0,21 0 15,-21 0-15,0 0 0,1 21 0,-1 0 16,-21 22-16,0-22 0,0 0 0,0 0 16,0 0-16,0 22 0,0-22 15,0 0-15,0 0 0,0 0 0,-21-21 16,-1 22-16,22-1 0,-21 0 15,21-42 32,-21 0-47,21-1 16,21 1-16,0 21 16</inkml:trace>
  <inkml:trace contextRef="#ctx0" brushRef="#br1" timeOffset="64203.82">14520 9567 0,'0'0'16,"0"-21"-16,-21 0 16,0 21-1,0 0-15,0 0 0,-1 21 16,1-21-16,21 21 15,-21 1-15,0 20 0,21-21 16,-21 21-16,0-20 0,21 20 0,0-21 16,0 21-16,0-20 0,0-1 0,0 21 15,0-21-15,0 0 0,0 1 16,0-1-16,21-21 0,0 0 16,0 21-16,0-21 0,0 0 0,1 0 15,-1 0-15,21 0 0,-21 0 16,0-21-16,1 21 0,-1-21 15,0-1-15,0 1 0,21 0 0,-20 0 16,-22 0-16,21-22 0,-21 22 0,21-21 16,-21 21-16,0-22 0,0 1 15,0 21-15,0-21 0,0 20 0,-21 1 16,21 0-16,-21 0 0,-1 0 0,1 0 16,0 21-16,0 0 0,0 0 15,0 0-15,-1 0 0,1 21 0,0 0 16,21 0-16,-21 0 0,0 0 0,21 1 15,-21-1-15,21 21 0,0-21 16,0 0-16,0 22 0,0-22 16,0 0-16,0 0 0,21 0 0,0 1 15,0-1-15,0 0 0,0-21 16,1 21-16,-1-21 0,0 0 0,0 0 16,0 0-16,0 0 0,1 0 0,-1 0 15,21 0-15,0 0 0,-20 0 16,20-21-16,0 0 0,1 0 0,-1-1 15,0 1-15,1 0 0,-1-21 0,-21 21 16,21-22-16,-20 22 0,-1-21 16,0 21-16,0-1 0,-21-20 0,0 21 15,21 0-15,-21 0 0,-21 21 47,0 21-47,21 0 0,-21 0 0,0 0 16,21 0-16,0 22 0,-22-22 0,1 0 15,21 0-15,0 22 0,0-22 16,0 0-16,0 0 0,0 0 0,0 0 16,0 1-16,21-1 0,1-21 15,-1 0-15,0 0 0,21 0 16,-21 0-16,1 0 0,-1 0 16,21 0-16,0 0 0,-20-21 0,-1-1 15,21 1-15,-21 0 0,0 0 16,1 0-16,-1 0 0,0-22 15,0 22-15,-21-21 0,0 21 0,21-1 16,-21 1-16,0 0 0,21 21 16,-21-21-16,0 0 0,0 42 31,-21 0-15,21 0-16,-21 0 0,21 1 0,0 20 15,-21-21-15,21 0 0,0 0 0,0 1 16,0-1-16,0 0 0,0 0 15,0 0-15,0 0 0,21 1 16,0-22-16,0 0 0,1 0 16,-1 0-16,0 0 0,0 0 15,0 0-15,22 0 0,-22 0 16,0-22-16,21 22 0,-21-21 0,22 0 16,-1 0-16,-21 0 0,0-22 0,1 22 15,20-21-15,-21 21 0,0-43 16,-21 22-16,21 21 0,-21 0 15,0-1-15,0 1 0,0 0 16,-21 21 0,0 0-16,0 0 0,0 0 15,0 21-15,-1 0 0,1-21 0,0 22 16,0 20-16,21-21 16,-21 0-16,21 0 0,0 1 0,0-1 15,0 21-15,0-21 0,0 0 0,0 1 16,21-22-16,0 21 0,0 0 0,0-21 15,1 21-15,-1 0 0,0-21 16,0 21-16,0-21 0,0 22 16,-21-1-16,-21 0 31,0-21-31,0 0 0,0 0 16,0 0-16,-1 0 0,1 0 0,0 0 15,0 0-15,0 0 0,0 0 16,-1 0-16,1 0 15,0 0-15,0 21 16,0-21-16,0 0 0,-1 0 16,1 0-16,0 21 0,0-21 15,-21 0-15</inkml:trace>
  <inkml:trace contextRef="#ctx0" brushRef="#br1" timeOffset="65655.22">12150 10583 0,'0'0'0,"-22"0"62,22 22-62,0-1 16,-21-21-16,21 21 15,-21-21-15,21 21 0,-21-21 0,21 21 16,-21-21-16,21 21 0,-21 1 0,21-1 16,0 0-16,-22-21 15,1 21-15,21 0 0,-21-21 0,21 21 16,0 1-16,-21-1 0,21 0 16,-21-21-16,21 21 0,-21 0 15,21 0-15,0 1 0,-22-1 16,1 0-16,0 0 15,21 0-15,0 0 16,0 1-16,-21-22 0,21 21 0,-21 0 16,21 0-16,-21 0 0,21 0 15,0 1-15,0-1 16,-22-21-16,22 21 0,0 0 0,0 0 16,0 0-16,0 1 0,0-1 15,0 0 1,0 0-1,0 0-15,0 0 16,0 1-16,0-1 16,0 0-1,22-21-15,-1 21 0,0 0 16,0-21-16,0 0 16,-21 21-16,21-21 15,1 0-15,-1 0 16,0 0-1,0 0-15,-21 22 0,21-22 16,0 0-16,1 0 16,-1 0-16,0 0 15,0 0-15,0 0 16,0 0 0,1 0-1,-1-22-15,0 22 16,0-21-1,0 21-15,0-21 16,1 0-16,-1 21 0,0-21 16,0 21-16,0-21 0,0 21 15,1-22-15,-1 22 16,-21-21-16,21 21 0,0-21 16,0 0-1,-21 0-15,21 21 0,-21-21 16,-21 21-16,21-22 0,0 1 15,21 0-15,-21 0 16,22 0-16,-22 0 0,0-1 0,21 1 16,0 0-16,-21 0 0,0 0 15,21 0-15,0-1 16,-21 1 0,0 0-16,21 21 15,-21-21-15,22 21 0,-1-21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28:46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783 0,'0'-21'0,"21"21"15,-21-21 1,0 0-16,21 21 0,-21-21 0,0-1 31,0 1-15,-21 21-1,0 0 1,0 0 0,0 21-16,0 1 15,21 20-15,-22-21 0,1 0 16,21 22-16,-21-22 0,21 21 15,0-21-15,0 22 0,-21-1 0,21 0 16,0-21-16,0 22 0,0-1 16,0 0-16,0-20 0,0 20 0,0 0 15,0-21-15,0 22 16,0-1-16,0 0 0,0-20 0,0 20 16,0 0-16,21 1 0,-21-1 15,21-21-15,-21 21 0,21-20 0,1 20 16,-1-21-16,0 0 0,0 0 15,0 1-15,0-22 0,1 21 0,-1 0 16,21-21-16,-21 0 0,0 0 16,22 0-16,-22 0 0,21 0 0,-21 0 15,22 0-15,-22-21 0,21 0 16,-21-1-16,1 1 0,20 0 0,-21 0 16,0 0-16,22 0 0,-22-1 15,0-20-15,0 21 0,0-21 16,0 20-16,1-20 0,-1 0 0,-21 21 15,21-22-15,0 1 0,-21 0 16,0-1-16,0 1 0,0 0 0,21-1 16,-21 1-16,0 0 0,0-1 15,0 1-15,-21 0 0,21-1 0,-21 1 16,0 0-16,0 20 0,-1-20 16,1 21-16,0 0 0,0 0 0,-21-1 15,20 1-15,-20 21 0,0-21 16,-1 21-16,22 0 0,-21-21 0,0 21 15,-1 0-15,22 0 0,-21 0 16,21 0-16,-22 0 0,22 0 16,-21 0-16,21 21 0,-1-21 15,1 21-15,0-21 0,0 21 16,0 1-16,0-1 0,-1 0 0,22 0 16,0 0-16,0 0 15,0 1-15,0-1 0,0 0 0,0 0 16,43-21-16,-22 21 0</inkml:trace>
  <inkml:trace contextRef="#ctx0" brushRef="#br0" timeOffset="734.16">4339 677 0,'0'0'0,"-21"0"0,21-21 0,-21 21 16,0-21 0,-1 21-1,1 0 1,21 21-16,-21-21 0,21 21 15,-21 1-15,21-1 0,-21 0 16,21 21-16,0-21 0,-21 22 0,21-1 16,-22 0-16,1 1 0,21-1 15,0 0-15,0-20 0,-21 20 0,21 0 16,-21 1-16,21-1 0,0 0 16,0 1-16,0-22 0,0 21 0,0-21 15,0 22-15,0-22 0,0 0 16,21 0-16,0 0 0,0 0 0,1 1 15,-1-1-15,0 0 16,0-21-16,0 21 0,0-21 0,22 0 16,-22 0-16,0 21 0,21-21 0,-20 0 15,20 0-15,0 0 0,-21-21 16,22 0-16,-1 21 0,-21-21 0,22 0 16,-1-1-16,-21 1 0,21 0 15,-20 0-15,20 0 0,-21 0 0,0-1 16,0-20-16,1 21 0,-22-21 15,21 20-15,-21-20 0,21 21 0,-21-21 16,0-1-16,0 1 0,0 0 16,0-1-16,0 1 0,0 0 0,-21-1 15,0 1-15,-1 0 16,1 20-16,0-20 0,0 21 0,-21 0 16,20 0-16,1-1 0,-21 1 15,21 0-15,-22 21 0,22 0 0,-21 0 16,21-21-16,-22 21 0,22 0 15,0 0-15,-21 0 0,21 21 0,-22-21 16,22 21-16,0-21 0,0 21 16,0 1-16,-1-22 0,1 21 0,0-21 15,0 21-15,21 0 0,0 0 16,0 0 0,0 1-16,42-22 15,-21 0-15</inkml:trace>
  <inkml:trace contextRef="#ctx0" brushRef="#br0" timeOffset="1159.91">5313 656 0,'0'0'0,"-21"0"0,21-21 15,-22 21 1,22 21 0,0 0-16,0 1 0,0-1 15,0 0-15,0 21 0,0-21 0,22 22 16,-22-1-16,21 0 0,-21 22 15,0-22-15,0 1 0,0-1 0,0 21 16,0-20-16,0-1 0,0 0 16,0-20-16,0 20 0,0 0 0,21-21 15,-21 22-15,0-22 0,0 0 16,0 0-16,0 0 0,0 1 16,21-1-16,-21 0 0,21-21 15,-21 21-15,0-42 31,0 0-31,0 0 16,0-1-16,0 1 0,0 0 16</inkml:trace>
  <inkml:trace contextRef="#ctx0" brushRef="#br0" timeOffset="1595.66">5270 762 0,'0'-21'0,"0"42"0,0-63 0,-21 42 0,21-21 15,0-1-15,0 1 16,0 0-16,21 21 0,-21-21 16,22 21-16,20 0 0,-21-21 15,21 21-15,1-21 0,-1 21 0,0 0 16,1 0-16,-1 0 15,0 0-15,22 0 0,-22 0 0,1 0 16,-22 21-16,21 0 0,-21 0 0,0 0 16,-21 0-16,0 22 0,0-22 15,0 0-15,0 21 0,-42 1 0,21-22 16,-21 21-16,20 1 0,-20-22 16,0 21-16,-1-21 0,-20 0 0,21 22 15,-1-22-15,22 0 0,-21 0 16,21-21-16,-22 21 0,22 1 0,0-22 15,21 21-15,-21-21 16,42 0 31,0 0-47,-21-21 16,21-1-16,0 22 0,1-21 0,-22 0 15</inkml:trace>
  <inkml:trace contextRef="#ctx0" brushRef="#br0" timeOffset="2288.03">6689 847 0,'0'-21'0,"0"42"0,21-64 16,0 22-16,-21 0 0,21 0 16,-21 0-16,0 0 0,0-1 15,0 1-15,0 0 16,-21 21 0,0 0-16,0 0 15,-1 0-15,1 0 0,0 0 16,-21 21-16,21-21 0,-22 21 15,22 22-15,-21-22 0,21 0 0,-22 0 16,22 22-16,0-22 0,0 0 16,0 21-16,21-21 0,0 1 15,-22-1-15,22 0 0,0 0 16,0 0-16,22 0 16,-1-21-16,-21 22 15,21-22-15,0 0 0,0 0 0,0 21 16,1-21-16,20 0 0,-21 0 15,0 21-15,22-21 0,-22 0 0,21 0 16,-21 21-16,0-21 0,1 21 16,20-21-16,-21 21 0,0 1 15,0-1-15,-21 0 16,0 0-16,0 0 16,0 0-16,0 1 0,-21-1 15,0 0-15,0 0 0,-21-21 16,20 21-16,1 0 0,-21-21 0,21 22 15,0-22-15,-22 0 0,22 21 16,-21-21-16,21 0 0,-1 0 0,-20 0 16,21 0-16,0 0 0,0 0 15,-1 0-15,1 0 0,0 0 16,0 0-16,0-21 16,0 21-1,-1 0 48</inkml:trace>
  <inkml:trace contextRef="#ctx0" brushRef="#br0" timeOffset="3012.07">2265 2138 0,'21'0'63,"0"0"-48,0 0-15,22 0 0,-22 0 16,21 0-16,-21 0 0,22 0 0,20 0 16,-21 0-16,1 0 15,20 0-15,1 0 0,-22 0 0,22 0 16,20 0-16,-20 0 0,-1 0 15,22 0-15,0 0 0,-1 0 0,22 0 16,0-21-16,-21 21 0,20 0 16,22-21-16,-21 21 0,21 0 0,0 0 15,0 0-15,21 0 0,-21 0 0,22-22 16,-22 22-16,21 0 0,-21 0 16,0-21-16,21 21 0,-21 0 0,0 0 15,-21-21-15,21 0 0,-21 21 16,-22 0-16,22-21 0,-21 21 15,21 0-15,-22-21 0,-20 21 0,20 0 16,-20 0-16,-22-22 0,22 22 16,-22-21-16,0 21 0,-20 0 0,-1 0 15,0 0-15,-42 0 47,0 0-47,-1 0 16,-20 0-16,21 0 0,-21 0 0,-1 0 15,1 0-15,0 21 0</inkml:trace>
  <inkml:trace contextRef="#ctx0" brushRef="#br0" timeOffset="3876.09">2582 2371 0,'0'0'16,"-21"0"-16,0 0 0,0 0 16,0 0-16,-1 0 0,1 0 31,21-21-31,-21 21 0,42 0 62,0 0-62,1 0 16,-1-22-16,21 22 0,-21 0 16,22 0-16,-1 0 0,0 0 0,1-21 15,20 21-15,-21 0 0,22 0 0,-1 0 16,-20-21-16,20 21 0,1 0 15,-1 0-15,1 0 0,20-21 0,1 21 16,-21 0-16,20 0 0,1 0 16,0 0-16,20-21 0,-20 21 0,0-21 15,-1 21-15,22 0 0,0 0 16,0 0-16,0-22 0,0 22 16,-1 0-16,1 0 0,0-21 0,-21 21 15,21 0-15,-22 0 0,22-21 16,-21 21-16,-1 0 0,1 0 0,0 0 15,-1 0-15,1-21 0,-21 21 16,20 0-16,-20 0 0,-1 0 0,1 0 16,-1 0-16,1 0 0,-1 0 0,-20 0 15,20 0-15,-21 0 0,1 0 16,-1 0-16,0 0 0,1 0 0,-1 0 16,-21 0-16,22 0 0,-1 0 0,-21 0 15,21 0-15,-20 0 16,-1 0-16,21 0 0,-21 0 0,0 0 15,1 0-15,-1 0 16,0 0-16,0 0 16,-42 0 62</inkml:trace>
  <inkml:trace contextRef="#ctx0" brushRef="#br0" timeOffset="25843.87">2603 4106 0,'0'-21'47,"0"0"-47,0 0 15,0 0-15,22 21 0,-22-21 16,0-1-16,0 1 0,0 0 16,21 0-16,-21 0 0,0 0 15,0-1-15,0 1 0,0 0 16,0 0-16,0 0 0,0 0 16,0-1-1,0 44 16,0-1-31,0 0 0,-21-21 0,21 21 16,0 21-16,0 1 16,0-1-16,42-21 0,-42 43 0,0-22 15,0 0-15,0 1 0,0-1 16,0 0-16,0 1 0,0-1 0,0 0 16,0 1-16,0-1 0,0-21 0,0 22 15,0-22-15,-21 21 0,21-21 16,-21 0-16,21 22 0,0-22 0,0 0 15,0 0-15,0 0 0,0 1 16,0-1-16,0 0 16,-22-21-16,22 21 15,-21-21-15,0 21 16,0-21-16,0 21 0,0-21 16,-1 0-16,-20 0 0,0 22 0,21-22 15,-1 0-15,-20 0 16,0 21-16,-1-21 0,22 0 0,-21 0 15,21 0-15,0 0 0,-1 0 16,-20 0-16,63 0 16,0 0-1,1 0-15,-1 0 0,21 0 16,-21 0-16,22 0 0,-1-21 16,0 21-16,1 0 0,-1-22 15,0 22-15,22-21 0,-22 21 0,0-21 16,1 21-16,-22 0 0,21-21 15,1 21-15,-22 0 0,0 0 0,0-21 16,0 21 0,0 0-1,-21-21 1,0-1-16,0 44 16,0-44-16,22 22 0</inkml:trace>
  <inkml:trace contextRef="#ctx0" brushRef="#br0" timeOffset="26223.66">3238 4382 0,'-21'63'0,"42"-126"0,-84 126 15,42-63-15,63 21 16,-63-21-16,42 0 31,-21-21-31,21 0 0,0 21 16,1 0-16,-1-21 15,0 0-15,0 21 0,-21-22 0,0 1 16,0 0 0,0 0-16,0 0 15,-21 21-15,0 0 16,0 0-16,-1 0 0,1 0 15,0 21-15,21 0 0,-21-21 16,21 21-16,0 0 0,0 1 16,0-1-1,21-21 17,0 0-32,0-21 0,1 21 15,-1-22-15</inkml:trace>
  <inkml:trace contextRef="#ctx0" brushRef="#br0" timeOffset="27027.19">4741 16277 0,'-21'0'15,"0"21"1,0-21-16,42 0 47,0 0-32,0 0-15,0 0 0,22 0 0,-22 0 16,0 0-16,0 0 0,0 0 0,22 0 16,-22 0-16,0 0 0,21 0 15,-20 0-15,-1 0 0,0 0 0,0 0 16,0 0-16,-21-21 16,-21 21 15,0 0 0,0 0-15,0 0-1,-1 21 1,22 1 0,0-1-16,0 0 0,0 0 0,-21 21 15,21 1-15,0 232 0,0 64 0,0-22 16,0-63-16,0-21 0,0-64 15,0-42-15,0-21 0,0-21 16,0-22-16,0-20 0,0-1 0,0-21 16,0 0-16,0 0 0,0 1 15,0-1 1,-21-21 0,0 0-1,0 0 1</inkml:trace>
  <inkml:trace contextRef="#ctx0" brushRef="#br0" timeOffset="29339.78">4868 3344 0,'0'0'0,"-21"0"32,21 22-32,0-1 31,-21-21-31,21 21 15,21-21 17,0 0-32,0 0 15,1 0-15,-1 0 0,0-21 16,0 0-16,21-1 0,-20 1 0,-1 21 16,0-21-16,0 0 0,21 0 15,-42 0-15,22-1 0,-1 1 0,-21 0 16,0 0-16,0 0 15,-21 21 1,-1 0 0,1 0-16,0 0 0,21 21 15,-21 0-15,21 0 0,-21 0 16,21 1-16,0 20 0,-21-21 16,21 21-16,0 1 0,0-1 0,0 0 15,0 1-15,0 20 0,0-20 16,0-1-16,0 21 0,0-20 0,0-1 15,0 0-15,0 1 0,0 41 0,0-41 16,0-1-16,0 0 0,0-20 16,0 20-16,0 0 0,0-21 0,0 1 15,0-1-15,0 21 0,-22-21 16,1-21-16,0 21 0,21 1 16,-21-22-16,0 0 0,0 0 0,-1 0 15,1 0-15,-21 0 0,21-22 16,-22 1-16,22 21 0,-21-42 0,0 21 15,-1 0-15,22-22 0,-21 1 16,-1 0-16,1 20 0,21-20 0,-21 21 16,20 0-16,22 0 0,-21-1 15,21 1-15,-21 21 0,21 43 32,21-22-32,0 0 15,-21 21-15,22-21 0,-1 22 16,0-1-16,0 0 0,-21-20 15,21 20-15,0-21 0,1 21 16,20-20-16,0-1 0,-21 0 0,22 0 16,-43 0-16,106 0 0,-43-21 15,-21 0-15,-20 0 0,20 0 0,-21 0 16,21 0-16,1-42 0,-1 21 0,-21 21 16,0-21-16</inkml:trace>
  <inkml:trace contextRef="#ctx0" brushRef="#br0" timeOffset="29715.56">5397 4191 0,'0'-21'16,"0"42"-16,0-63 0,22 21 0,-22-22 15,0 22-15,0-21 0,0 21 0,0-1 16,0-20-16,0 21 16,0 0-16,-22 21 31,1 21-31,21 0 0,-21 21 16,21-20-16,-21-1 0,21 21 15,0-21-15,0 22 0,-21-22 0,21 21 16,-21-21-16,21 0 0,0 1 0,0-1 15,0 0-15,0 0 16,0-42 15,21 0-31,-21 0 16,21-1-16,-21 1 0,0 0 16,21-21-16,0 21 0,-21-22 0,21 22 15,1-21-15,-1 21 0,-21-1 0,21 1 16,0 0-16,0 21 0,0 0 15,1 0-15,-1 0 0,0 0 16,-21 21-16,21 22 16,-21-22-16,0 0 0,21 21 15,-21-21-15,21 1 0,-21 20 0,22-21 16,-22 0-16,0 22 0,21-22 0,0 0 16,-21 0-16</inkml:trace>
  <inkml:trace contextRef="#ctx0" brushRef="#br0" timeOffset="31295.65">5863 4382 0,'21'0'0,"-42"0"0,63 0 0,-20-22 15,-1 22-15,0-21 0,0 0 0,0 0 16,22 0-16,-22 0 0,0-22 16,-21 22-16,21-21 0,0-1 0,0 1 15,1-21-15,-22 20 0,0 1 16,0-22-16,21 22 0,-21 0 0,0-22 16,0 22-16,0 0 0,0-1 15,0 1-15,0 21 0,0 0 0,0-22 16,0 22-16,-21 21 0,21-21 0,-22 21 15,22-21-15,-21 21 16,21 21-16,0 21 16,0-21-16,-42 22 0,42-22 15,0 21-15,-21 1 0,21-1 0,0 43 16,0-22-16,21-21 0,-21 1 0,0-22 16,0 21-16,0 1 0,0-1 0,0 0 15,0 1-15,0-1 0,0 0 16,0-21-16,0 22 0,0-22 0,0 0 15,0 0-15,0 0 32,0-42-32,0 0 15,0 0-15,0 0 0,0 0 16,0-22-16,0 22 0,0-21 16,21 21-16,-21-22 0,0 1 0,21 21 15,0-22-15,1 22 0,-22 0 16,21 0-16,0 0 0,0 0 0,0-1 15,0 22-15,1 0 0,-1 0 16,0 0-16,0 0 0,0 0 16,-21 22-16,0-1 0,21 21 0,-21-21 15,0 0-15,0 22 0,0-1 16,0-21-16,0 22 0,0-22 0,0 21 16,0-21-16,0 0 0,0 1 15,22-1-15,-1 0 0,0-21 16,0 21-16,0-21 0,0 21 0,1-21 15,-1 0-15,0 0 0,21 0 16,-21 0-16,22-21 0,-1 0 0,0 0 16,-20 0-16,20-1 0,0 1 15,-21 0-15,22-21 0,-22 21 0,0-22 16,0 22-16,0-21 0,-21 21 0,0-22 16,0 22-16,0 0 0,0 0 15,0 0-15,0-1 0,-21 22 31,0 0-31,0 0 16,0 0-16,21 22 0,-21-1 0,-1 0 16,22 0-16,-21 0 0,21 0 15,0 1-15,-21 20 0,21-21 0,0 21 16,0-20-16,0 20 0,0-21 0,0 0 16,0 0-16,0 1 0,21-1 15,-21 0-15,21 0 0,1 0 0,-1-21 16,0 0-16,0 0 15,21 0-15,-20 0 0,-1 0 0,21 0 16,-21 0-16,0-21 0,22 0 0,-22 0 16,21 0-16,-21-1 15,1 1-15,20 0 0,-21-21 0,-21 21 16,21-22-16,-21 22 0,21-21 16,-21 21-16,0-1 0,0 1 0,0 0 15,0 0-15,-21 21 16,0 0-1,21 21 17,0 0-32,0 0 0,0 1 0,21-1 15,0 0-15,1 0 0,-22 0 0,0 0 16,21 1-16,0-1 0,-21 0 16,21 0-16,-21 0 0,0 0 0,21-21 15,0 22-15,-21-1 0,22-21 16,-22 21-16,21-21 0,0 0 15,0 0-15,0 0 0,0 0 16,1 0-16,20 0 0,-21 0 0,0 0 16,0-21-16,1 21 0,-1-21 15,21-1-15,-21-20 0,0 21 0,1 0 16,-22-22-16,21 22 0,0-21 16,-21 21-16,21-22 0,-21 22 0,0 0 15,0 0-15,0 0 0,21 0 0,-21-1 16,0 1-1,0 42 17,0 1-32,0-1 15,0 0-15,0 21 0,0-21 0,0 22 16,0-22-16,0 21 0,0-21 16,0 22-16,0-22 0,0 0 0,0 21 15,0-20-15,0-1 0,21 0 16,1 0-16,-1-21 0,0 0 15,0 0-15,0 0 0,0 0 0,1 0 16,20 0-16,-21 0 0,0-21 16,22 0-16,-22 0 0,0-1 15,0 1-15,0-21 0,22 21 0,-22-22 16,0 1-16,-21 0 0,21-1 16,0-20-16,-21 21 0,21-1 0,-21-20 15,22 20-15,-22-20 0,0 21 0,0-1 16,0 1-16,0 0 0,21-1 15,-21 1-15,0 21 0,0-22 0,0 22 16,0 0-16,0 0 16,0 0-16,0 42 15,0 0 1,0 0-16,-21 0 0,21 22 0,-22-1 16,22 0-16,0 1 0,0-1 15,0 22-15,-21-22 0,21 0 16,-21 1-16,21 20 0,0-21 0,0 1 15,0-1-15,0 0 0,0 1 0,0-1 16,0 0-16,0-20 0,0 20 16,21-21-16,0-21 0</inkml:trace>
  <inkml:trace contextRef="#ctx0" brushRef="#br0" timeOffset="32213.13">8869 4339 0,'42'0'16,"-84"0"-16,105 0 0,-20-21 0,-22 0 0,21 21 0,0-21 15,-20 0-15,20-1 0,0 1 16,-21 0-16,22-21 0,-22 21 15,0-22-15,-21 1 0,21 0 0,-21 20 16,0-20-16,0 0 0,0 21 16,0-22-16,0 22 0,0 0 0,0 0 15,0 0-15,-21-1 0,0 1 0,0 0 16,0 21-16,-1 0 16,-20 0-16,21 0 0,0 0 0,0 21 15,-1 0-15,1 1 0,0-1 16,0 0-16,0 21 0,0-21 0,-1 22 15,22-22-15,-21 21 0,21-21 0,0 22 16,0-22-16,0 21 0,0-21 16,0 1-16,0-1 0,21 0 15,1-21-15,-1 21 0,0-21 16,0 0-16,0 0 0,0 0 16,1-21-16,-1 21 0,0-21 15,0 0-15,0-1 0,-21 1 0,21-21 16,1 21-16,-1-22 0,-21 22 15,21 0-15,-21-21 0,21 21 0,-21-1 16,0 1-16,0 0 0,0 0 16,0 0-16,0 0 15,0 42 1,0 0 0,0 0-16,0 0 0,0 0 15,0 1-15,0-1 0,0 21 0,0-21 16,0 0-16,0 1 0,0-1 15,0 0-15,0 0 0,21 0 0,0 0 16,1 1-16,-1-22 16,0 0-16,0 0 0,0 0 15,0 0-15,1-22 0,-1 1 16,-21 0-16,21 0 0,-21 42 0,21-42 16,21 0-16,-20-22 0,-1 22 0,21-21 15,-21 21-15,0 0 0,-21-22 16,0 22-16,22 0 0,-22 0 15,-22 21 17,22 21-32,0 0 15,-21 0-15,21 22 0,-21-22 16,21 0-16,-21 21 0,21-21 0,0 1 16,0-1-16,0 21 0,0-21 0,0 0 15,0 1-15,0-1 0,0 0 16,0-42 31,21 0-47,-21-1 0,21 1 0,0-21 15,-21 21-15,22 0 0,-1-22 16,0 22-16,0 0 0,0-21 16,22-1-16,-43 22 0,21 0 15,0 21-15,0-21 0,0 21 0,0 0 16,1 21-1,-22 0-15,0 0 16,0 22-16,21-22 0,-21 0 16,0 0-16,21 0 0,-21 22 0,21-22 15,-21 0-15,0 0 0,21 0 0,0 0 16,1 1 0,-1-22-16</inkml:trace>
  <inkml:trace contextRef="#ctx0" brushRef="#br0" timeOffset="32644.88">10583 3662 0,'0'21'32,"0"0"-17,0 0-15,0 1 16,0-1-16,0 0 15,21-21 17,1 0-17,-22-21-15,0 0 16,0-1 0,0 1-16,0 0 0,0 0 15,-22 21 16,1 0-31,0 21 16,0-21-16,0 21 0,0 0 16,-1 22-16,22-22 0,-21 0 15,21 0-15,-21 0 0,0 1 0,0-1 16,21 0-16,0 21 0,0-21 0,0 22 16,0-22-16,0 0 0,0 0 15,21 0-15,0 1 0,-21-1 0,21 0 16,-21 0-16,0 0 0,64-21 0,-22 0 15,-21 0-15,0 0 0</inkml:trace>
  <inkml:trace contextRef="#ctx0" brushRef="#br0" timeOffset="33279.51">10964 4085 0,'21'-21'16,"-21"0"-16,22 21 16,-22-21-16,0 0 15,0-1-15,0 1 16,0 0-16,0 0 15,21 0-15,0 0 16,-21-1 15,21 1-15,-21 0 0,21 0-1,-21 0-15,0 0 16,-21 21 31,0 0-47,0 21 0,0-21 0,-1 21 15,1 0-15,21 0 0,-21 0 16,0 1-16,21-1 0,0 0 0,-21 0 16,-22 21-16,43-20 0,0-1 0,0 0 15,0 0-15,0 0 0,0 0 16,22 1-16,-1-1 0,0 0 15,21 0-15,1-21 0,-22 21 0,0-21 16,21 0-16,-21 0 0,1-21 16,-1 21-1,0-21-15,0 0 0,-21 0 0,0-1 16,191 107 187</inkml:trace>
  <inkml:trace contextRef="#ctx0" brushRef="#br0" timeOffset="33408.44">11303 4170 0,'-21'-21'15,"21"0"1,0-1-16,-21 1 0,-1 21 0,1-21 16</inkml:trace>
  <inkml:trace contextRef="#ctx0" brushRef="#br0" timeOffset="34160.01">8551 3535 0,'-21'0'15,"42"0"-15,-21 0 16,43 0-1,-22 0-15,42 0 0,-20 0 0,20 0 16,1-21-16,-1 21 0,1 0 0,-1-21 16,1 21-16,-22-22 0,21 22 15,-20 0-15,-1-21 0,0 21 16,1 0-16,-1 0 0,-21 0 0,0 0 16,1 0-16,-22-21 31,-22 21-16,1 0-15,0 0 0,0 0 16,0-21-16,-22 21 0,22 0 0,-21 0 16</inkml:trace>
  <inkml:trace contextRef="#ctx0" brushRef="#br0" timeOffset="34327.91">7578 3387 0,'0'0'0,"-22"0"0</inkml:trace>
  <inkml:trace contextRef="#ctx0" brushRef="#br0" timeOffset="34430.85">7556 3387 0,'22'0'15,"-1"0"1,-42 0 31,-1 0-47,1 0 0,0 21 15,0-21-15</inkml:trace>
  <inkml:trace contextRef="#ctx0" brushRef="#br0" timeOffset="53992.6">2752 6160 0,'-22'0'16,"1"-22"0,0 22-16,21-21 15,-21 0 1,21 0 15,0 0-15,0 0-16,0-1 15,21 1-15,-21 0 0,21 0 16,0 21-16,-21-21 0,22 0 0,-1-1 16,0 22-16,0-21 0,0 21 15,0 0-15,1 0 0,-1 0 0,0 0 16,0 0-16,0 21 0,-21 1 16,21 20-16,1-21 0,-22 21 15,0-20-15,21 20 0,-21 0 0,21 1 16,-21-1-16,0-21 15,0 21-15,0 1 0,0-1 0,0 22 16,-21-22-16,0 0 0,-22 1 16,22-1-16,0 0 0,-21 1 0,-1-22 15,22 21-15,-21-21 0,-1 0 0,1 1 16,0-1-16,-1 0 0,1 0 16,21-21-16,-21 0 0,20 21 0,-20-21 15,21 0-15,0 0 0,-43-21 16</inkml:trace>
  <inkml:trace contextRef="#ctx0" brushRef="#br0" timeOffset="54236.46">2180 6773 0,'0'-42'16,"0"84"-16,0-105 0,0 42 0,21 0 16,0-22-16,-21 22 0,22 0 15,-1 0-15,0-22 0,0 22 0,0 0 16,0 21-16,22-21 0,-22 21 16,0 0-16,0 0 0,0 0 0,22 0 15,-22 21-15,0 0 0,0 0 16,0 1-16,1-1 0,-22 21 0,0-21 15,21 22-15,0-22 0,0 0 0,-21 21 16,0-21-16,21 1 0,-21-1 16,21 0-16,1-21 0,-22 21 0,0 0 15,21-21-15,0 0 16,0 21-16,0-21 0,0 0 16,1 0-16,-1 0 15,0-21-15,-21 0 0,21 0 16</inkml:trace>
  <inkml:trace contextRef="#ctx0" brushRef="#br0" timeOffset="54575.93">3450 6498 0,'0'21'0,"-21"1"16,21-1-16,21-21 47,0 0-47,0 0 0,-21-21 0,22 21 15,-1-22-15,-21 1 0,0 0 16,0 0-16,0 0 16,0 0-16,-21 21 0,-1 0 15,1 0-15,0 0 16,0 0-16,0 0 0,0 21 15,-1 0-15,22 0 16,0 0-16,0 0 16,0 1-16,0-1 0,0 0 15,-21-42-15,42 21 16,1 0-16</inkml:trace>
  <inkml:trace contextRef="#ctx0" brushRef="#br0" timeOffset="56789.07">5143 5736 0,'0'-21'16,"0"0"-16,0 0 15,0 0-15,0-1 16,0 1-16,0 0 0,0 0 16,0 0-1,0 0 1,0 42 15,0 0-31,0 0 0,0 21 0,-21-20 16</inkml:trace>
  <inkml:trace contextRef="#ctx0" brushRef="#br0" timeOffset="56947.97">5038 6477 0,'0'42'31,"0"-20"-31,0-44 32,0 1-17,0 0-15,0 0 0,0 0 16,21 0-16,-21-22 0</inkml:trace>
  <inkml:trace contextRef="#ctx0" brushRef="#br0" timeOffset="57035.92">5038 5736 0,'0'0'0,"-22"-42"16</inkml:trace>
  <inkml:trace contextRef="#ctx0" brushRef="#br0" timeOffset="57459.97">5673 5757 0,'0'106'15,"-22"-85"1,1 1-16,-21-1 0,21 0 0,-22 0 16,-20 0-16,63 0 0,-64-21 0,64 22 15,-21-1-15,-21 0 0,0 0 0,-1 0 16,1-21-16,21 21 0,-22-21 15,22 0-15,0 0 16,42 0 31,-21-21-47,21 0 0,1 0 16</inkml:trace>
  <inkml:trace contextRef="#ctx0" brushRef="#br0" timeOffset="58540.12">5207 5609 0,'0'0'0,"21"-21"0,-21 0 0,0 0 16,0 0-16,0-1 16,0 1-16,0 0 15,-21 21 1,0 0 0,0 21-16,-1 22 15,1-22-15,21 21 0,0 0 16,0 1-16,-21-1 0,21 22 15,-21-1-15,21-21 0,0 22 0,-21-1 0,21-20 16,0 20-16,0-20 16,-21-1-16,21 0 0,-22 22 0,22-22 15,0 0-15,0-20 0,0 20 0,0-21 16,0 0-16,0 22 0,0-22 16,0-42 30,0-1-46,0 1 0,0 0 16,0-21-16,0 21 0,0-1 16,0-20-16</inkml:trace>
  <inkml:trace contextRef="#ctx0" brushRef="#br0" timeOffset="58939.89">5143 5567 0,'0'0'15,"0"-21"-15,0 0 16,22 21-16,-1 0 16,0-22-16,0 22 0,0 0 15,22 0-15,-1 0 0,0 0 16,1 0-16,20 22 0,-21-1 0,1 0 15,-1 0-15,0 21 0,-20-20 0,-1 20 16,0-21-16,-21 21 0,0 1 16,0-22-16,-21 21 0,-22 1 0,1-22 15,0 21-15,-22-21 0,22 22 16,-22-22-16,1 0 0,21 0 0,-1 0 16,1 0-16,0 1 0,20-22 0,-20 0 15,21 21-15,0-21 0,0 0 16,21 21-1,21-21 1,0 0 0,0 0-16,0 0 0,0 0 0,1 0 15,-1 0-15,0 0 0,0-21 0,21 21 16</inkml:trace>
  <inkml:trace contextRef="#ctx0" brushRef="#br0" timeOffset="59447.9">6075 6033 0,'0'0'0,"-43"0"31,22 0-31,0 0 0,-21 0 0,21 0 15,-1 21-15,-20-21 0,21 21 0,0 0 16,-22 21-16,22-20 0,0-1 16,0 21-16,-21-21 0,20 22 0,1-22 15,21 21-15,0-21 0,-21 0 0,21 22 16,0-22-16,0 0 0,21 0 16,-21 0-16,21-21 0,22 0 0,-22 22 15,0-22-15,21 0 0,1 0 16,-1 0-16,-21-22 0,22 1 15,-1 21-15,0-21 0,1 0 0,-1 0 16,-21 0-16,21-1 0,1-20 0,-22 21 16,0 0-16,0-22 0,0 22 15,-21 0-15,0-21 0,0 21 0,0-22 16,0 22-16,-21 0 0,0 0 0,0 0 16,0-1-16,-22 22 0,1 0 15,21 0-15,-21 0 0,-1 0 0,1 0 16,0 0-16,20 0 0,-20 0 15,21 22-15,0-1 0,0-21 0,21 21 16,-22-21-16,22 21 0,22 0 16,-1-21-1,21 0-15,-21 0 0,22 0 0,-22 0 16,21 0-16,0 0 0</inkml:trace>
  <inkml:trace contextRef="#ctx0" brushRef="#br0" timeOffset="60448.5">6794 5355 0,'0'0'0,"0"-21"0,-21 0 16,0 21-16,0 0 15,21 21-15,-21-21 16,0 42-16,21-20 0,0-1 0,0 21 15,-22 0-15,22 22 0,-21-22 0,21 22 16,0-22-16,0 22 0,-21-22 16,0 21-16,0-20 0,21-1 0,0 0 15,0 1-15,-21-1 0,21-21 16,0 22-16,-22-22 0,22 0 0,0 21 16,0-21-16,0 1 0,0-1 15,0 0-15,0 0 0,22-21 16,-1 0-16,0 0 15,0 0-15,0 0 0,0 0 16,1 0-16,-1-21 0,21 0 16,-21 0-16,0-1 0,1 1 0,-1 0 15,0 0-15,0 0 0,0 0 0,0-1 16,1 1-16,-22 0 0,21 0 16,-21 0-16,0 42 46,-21 0-46,-1 0 16,22 0-16,0 1 0,0-1 0,0 0 16,-21 0-16,21 0 15,0 0-15,0 1 0,0-1 0,0 0 16,21 0-16,1-21 16,-1 21-16,0-21 0,0 0 15,0 0-15,22 0 0,-22 0 0,0-21 16,21 21-16,-21-21 0,22 0 0,-22 21 15,0-21-15,0-1 0,0 1 16,1 0-16,-1 0 0,0 0 0,-21 0 16,0-1-16,0-20 0,21 21 15,-21 0-15,0 0 0,0-1 16,0 1-16,0 0 16,0 42 15,0 0-16,-21 1-15,21-1 0,0 21 16,0-21-16,0 0 0,0 22 0,-21-1 16,21-21-16,-21 22 0,21 20 0,-22-21 15,22 1-15,0 20 0,0-20 16,0 20-16,0-21 0,0 22 0,0-22 16,0 22-16,0-22 0,0 22 15,0-22-15,0 21 0,-21 1 16,21-1-16,0-20 0,-21 20 0,21 1 15,-21-1-15,0-20 0,21 20 0,-21-21 16,-1 1-16,-20-1 0,21 0 0,0-20 16,-22-1-16,1 0 0,21-21 15,-21 0-15,-1 0 0,-20 0 0,20 0 16,-20-21-16,-1 0 0,1-1 0,-1 1 16,1-21-16,-22 21 0,22-22 15,-1 1-15,22 0 0,0-1 0,-1 1 16,1 0-16,21-1 0,0 1 15,-1 0-15,22-1 0,0 1 0,0 21 16,0-21-16,0-1 0,0 22 16,22-21-16,-1 21 0,0-1 0,0-20 15,0 0-15,22 21 0,-1-22 0,0 1 16,1 0-16</inkml:trace>
  <inkml:trace contextRef="#ctx0" brushRef="#br0" timeOffset="60687.19">7641 5948 0,'-42'0'16,"84"0"-16,-105 0 0,20 0 0,22 0 0,0 0 15,0 0-15,0 0 0,-1 0 16,1 21-16</inkml:trace>
  <inkml:trace contextRef="#ctx0" brushRef="#br0" timeOffset="61385.79">7451 5927 0,'0'0'0,"0"-43"31,0 65 1,0-1-32,0 0 15,0 0-15,21 0 0,-21 0 0,0 22 16,0-22-16,0 0 0,0 0 0,0 0 16,0 1-16,0-1 0,0 0 15,0 0-15,0 0 0,0 0 16,0 1-1,0-44 17,0 1-17,0 0-15,0 0 16,0 0-16,21 0 0,0-1 16,-21 1-16,21-21 0,0 21 0,1 0 15,-1-1-15,0-20 0,0 21 0,0 0 16,0 21-16,22-21 0,-22 21 15,0 0-15,0 0 0,22 0 0,-22 0 16,0 0-16,21 21 0,-21 0 16,1 0-16,-1 0 0,0 0 15,-21 1-15,0-1 0,21 0 0,-21 21 0,0-21 16,0 1-16,0-1 0,0 0 16,-21 0-16,0-21 15,0 21-15,-1-21 16,1 0-16,0 0 15,21-21 1,0 0-16,0 0 16,21 0-16,0-1 0,1 1 15,-1 0-15,0-21 0,0 21 16,0-1-16,0 1 0,22 0 16,-22 0-16,21 0 0,-21 21 0,1 0 15,20-21-15,-21 21 0,21 0 0,-20 0 16,-1 0-16,21 21 0,-42 0 15,21 0-15,-21 0 0,21 0 16,-21 1-16,0-1 0,0 0 0,0 0 16,-21 0-16,0 0 0,0 1 0,21-1 15,-21-21-15,0 21 0,21 0 0,-22-21 16,22 21-16,22-21 31,-1 0-15,0-21-16,0 21 0,0-21 15,0 0-15</inkml:trace>
  <inkml:trace contextRef="#ctx0" brushRef="#br0" timeOffset="61812.68">8826 5800 0,'0'0'0,"0"-21"16,22-1-16,-22 1 0,0 0 15,-22 21 1,1 0-16,21 21 0,-21 0 15,0 1-15,0-1 0,0 0 16,21 21-16,-22-21 0,1 22 0,0-22 16,21 21-16,0-21 0,0 22 15,0-22-15,0 0 0,0 0 16,0 0-16,0 1 0,0-1 0,0 0 16,21-21-16,0 21 0,22-21 15,-22 0-15,0 0 0,0 0 16,0 0-16,1 0 0,-1 0 0,0 0 15,0-21-15,0 0 0,0 0 0,1 21 16,-1-22-16,0-20 0,-21 21 16,0 0-16,0-22 0,21 22 0,-21-21 15,0 21-15,0-22 0,0 22 0,-21-21 16,0 21-16,0 0 16,-1 21-16,1-22 0,-21 22 0,21 0 15,0 0-15,-1 0 0,-20 0 0,21 0 16,0 22-16,0-1 0,-1-21 15,22 21-15,0 0 0,0 0 0,0 0 16,0 1-16,0-1 0,0 0 0,22 0 16,-1-21-16,0 21 0,0-21 15,0 21-15,0-21 0,22 22 0</inkml:trace>
  <inkml:trace contextRef="#ctx0" brushRef="#br0" timeOffset="62192.11">9144 6160 0,'0'0'0,"-21"0"0,21-22 31,0 1-31,21 21 16,0-21-16,0 0 0,0 0 15,1 0-15,-1-1 0,0 1 0,0 0 16,0 0-16,0-21 0,-21 20 0,22 1 15,-1-21-15,-21 21 0,0 0 16,0-1-16,0 1 0,-21 21 16,-1 0-16,1 0 0,0 0 15,-21 21-15,21-21 16,-1 22-16,-20-1 0,21 0 0,21 0 16,-21 0-16,21 0 0,0 22 0,0-22 15,0 0-15,0 0 0,0 0 16,21 1-16,0-1 0,0 0 0,0 0 15,1-21-15,-1 21 0,0 0 0,0-21 16,0 22-16,0-22 16,1 0-16,-1 0 0,0 0 15,0 0 1</inkml:trace>
  <inkml:trace contextRef="#ctx0" brushRef="#br0" timeOffset="62568.32">9927 5779 0,'0'0'16,"0"-22"-16,21 1 0,-21 0 0,0 0 15,-21 21 1,0 0-16,0 0 0,0 21 16,21 0-16,-22 0 0,1 1 15,0-1-15,21 21 0,-21-21 0,0 22 16,21-1-16,-21 0 0,-1 1 0,1-1 15,0 21-15,0-20 0,21 20 16,-21 1-16,0-1 0,-1 1 16,22-1-16,-21 1 0,0 20 0,21-20 15,0-1-15,-21-20 0,0 20 0,0 1 16,21-1-16,0 1 0,0-1 0,0 1 16,0-1-16,0-20 0,0-1 15,-22 0-15,22 1 0,0-22 0,0 0 16,22-42-1,-22 0 1,21-1-16,0 1 0,-21-21 16,21 0-16,0-1 0,0-41 15,1 20-15,-1 22 0,0-22 16,0 1-16</inkml:trace>
  <inkml:trace contextRef="#ctx0" brushRef="#br0" timeOffset="62879.49">9758 6075 0,'0'-42'15,"0"-1"-15,0 1 0,0 0 16,0-1-16,0 22 0,0-21 0,21 21 16,0-22-16,0 22 0,0 0 15,1 0-15,20 0 0,0 21 0,1-22 16,-1 22-16,0 0 0,22 0 0,-22 0 16,0 22-16,1-1 15,-22 0-15,21 0 0,-21 0 0,1 22 16,-22-22-16,0 21 0,0-21 0,-22 22 15,-20-22-15,21 0 0,-21 21 16,-22-21-16,22 1 0,-1-1 0,-20 0 16,-1 0-16,22-21 0,-21 21 0,20 0 15,1-21-15,0 0 0,20 0 16,-20 22-16,21-22 0,0 0 0,42 0 31,0 0-31,0 0 16,22-22-16,-1 1 0,0 0 0,1 21 15</inkml:trace>
  <inkml:trace contextRef="#ctx0" brushRef="#br0" timeOffset="63555.74">10880 5122 0,'-22'0'15,"44"0"-15,-65 0 0,22 0 0,0 0 0,0 22 16,0-1-16,-1 0 0,1 21 0,0-21 16,0 22-16,0-1 15,0 22-15,-1-22 0,22 21 0,0 1 16,-21-1-16,21 1 0,-21-22 16,21 22-16,-21-22 0,21 22 0,0-22 15,0-21-15,0 21 0,0-20 0,0 20 16,0-21-16,0 0 15,0-42 17,0 0-32,0 0 0,0 0 15,21-22-15,0 22 0,0 0 16,1-21-16,-1 20 0,0 1 16,-21 0-16,21 0 0,0 0 0,0 0 15,1-1-15,-1 22 0,0 0 16,0 0-16,-21 22 15,21-1-15,-21 0 16,0 21-16,0-21 0,0 1 0,0-1 16,0 0-16,0 0 0,0 0 0,0 0 15,0 1-15,21-1 0,1 0 16,-1-21-16,0 0 0,0 0 16,0 0-16,0 0 0,22 0 0,-22 0 15,0 0-15,21-21 0,-20 21 16,20-21-16,-21-1 0,0 1 0,22 0 15,-22 0-15,0 0 0,0 0 16,-21-1-16,0 1 0,21 0 0,-21 0 16,0 0-16,0 0 0,-21 42 31,21 0-31,0 0 16,0 0-16,-21 0 0,21 1 0,-21-1 15,21 0-15,0 0 0,0 0 0,0 0 16,0 1-16,0-1 0,0 0 15,0 0-15,21 0 16,0-21-16,0 0 16,0-21-16,1 0 15,-22 0-15</inkml:trace>
  <inkml:trace contextRef="#ctx0" brushRef="#br0" timeOffset="63899.54">11430 5440 0,'0'0'0,"-21"0"0,0 0 16,-1 0-16,1 0 0,21 21 15,0 0-15,0 0 0,0 1 16,0-1 0,0 0-16,21-21 15,1 0-15,-1 0 0,0 0 0,0 0 16,0 0-16,0 0 0,1 0 0,-1-21 15,-21 0-15,0-1 16,0 1-16,0 0 0,0 0 16,-21 0-16,-1 21 0,-20-21 15,21 21-15,0 0 16,0 0-16,-1 0 0,1 0 0,0 21 16,0-21-16,0 21 0,0 0 15,-1 0-15,22 0 0,0 1 0,0-1 16,0 21-16,0-21 0,0 0 15,22 1-15,-1-22 0,0 21 16,0 0-16,21 0 0</inkml:trace>
  <inkml:trace contextRef="#ctx0" brushRef="#br0" timeOffset="64319.83">12086 5673 0,'-21'0'0,"42"0"0,-42-21 0,0 21 16,0 0-16,-1 0 0,1-22 16,0 22-16,0 0 0,0 0 0,-22 0 0,22 0 15,0 22-15,-21-1 0,21-21 16,-1 21-16,1 0 0,0-21 16,21 21-16,0 0 0,0 1 0,0-1 15,0 0-15,21 0 16,0-21-16,1 21 0,20-21 15,-21 21-15,0 1 0,22-22 16,-22 21-16,0-21 0,0 21 0,0-21 16,0 21-16,1 0 0,-22 0 15,0 1-15,-22-22 16,1 0-16,0 21 0,0-21 16,-21 0-16,-1 0 0,22 0 0,-21 0 15,21 0-15,-22 0 0,22 0 16,-21 0-16,21 0 0,-1-21 15,1 21-15,0 0 0,0 0 0,0-22 16,42 22 15,0 0-31,0 0 0,0 0 0,1-21 16,20 21-16</inkml:trace>
  <inkml:trace contextRef="#ctx0" brushRef="#br0" timeOffset="65044.33">12404 5630 0,'0'-21'0,"0"42"0,0-63 16,0 63 0,0 0-1,0 1-15,0-1 0,0 0 0,0 0 16,0 21-16,0-20 0,-22-1 15,22 21-15,0-21 0,-21 0 0,21 1 16,0-1-16,0 0 0,0 0 0,-21 0 16,0 0-16,21 1 15,-21-22 1,0 0-16,21-22 16,0 1-1,0 0-15,0 0 16,0 0-16,0 0 0,21-22 0,-21 22 15,21-21-15,0 21 0,21-22 16,-20 1-16,-1 21 0,21-22 0,-21 22 16,22 0-16,-22 0 0,21 21 0,-21 0 15,0 0-15,22 0 0,-22 0 16,0 0-16,0 21 0,-21 0 16,21 0-16,-21 1 0,22 20 15,-22-21-15,0 0 0,0 0 16,0 1-16,0-1 0,0 0 0,0 0 15,0 0-15,0 0 0,0 1 16,-22-1 0,1-21-16,0 0 0,0 0 15,0-21 1,21-1 0,0 1-16,0 0 0,0 0 0,0 0 15,21-22-15,0 22 0,0-21 0,0 0 16,22 20-16,-1-20 0,0 21 15,22 0-15,-22 0 0,1-1 16,20 1-16,1 0 0,-1 21 0,-21 0 16,22 0-16,-22 0 0,1 0 15,-1 21-15,-21-21 0,21 21 0,-20 1 16,-22 20-16,0-21 0,0 0 0,0 22 16,0-22-16,0 21 0,0-21 15,-22 0-15,1 22 0,0-22 0,0 21 16,-21-21-16,20 1 0,-20-1 0,21 0 15,-21 0-15,20 0 0,-20-21 16,21 21-16,0-21 0,0 0 0,-1 22 16,1-22-16,0 0 0</inkml:trace>
  <inkml:trace contextRef="#ctx0" brushRef="#br0" timeOffset="66240.14">2625 8234 0,'-22'0'0,"1"0"0,0-21 31,21 0-15,0-1-16,21 1 0,0 21 16,1-21-16,-1 0 0,0 21 15,0-21-15,21 21 0,-20 0 0,-1 0 16,21 0-16,-21 0 0,22 21 16,-22 0-16,0 0 0,0 22 0,-21-22 15,0 21-15,0 0 0,0 1 0,0-22 16,0 21-16,-21 1 0,0-22 15,0 0-15,-1 21 0,1-21 0,-21 1 16,21-1-16,0 0 16,-1-21-16,1 0 15,21-21 1,0 0 0,0-1-16,21 1 15,1 21-15,-1-21 0,-21 0 16,21 21-16,0-21 0,0 21 0,0 0 15,1 0-15,-1 0 0,21 0 0,-21 0 16,0 0-16,1 0 0,20 21 16,-21 0-16,0 0 0,-21 0 15,0 22-15,0-22 0,0 21 0,0-21 16,0 22-16,0-1 0,-21-21 16,0 22-16,0-1 0,-22-21 0,22 21 15,0-20-15,-21-1 0,21 0 16,-22 0-16,22-21 0,-21 21 0,21-21 15,-22 0-15,22 0 0,-21 0 0,21 0 16,-1 0-16,-20-21 0,21 21 16,0-21-16,0 0 0,-1 0 0,1-1 15,0 1-15,21 0 0,0 0 16,0 0-16,0 0 0,0-1 16,0 1-16,21 0 0,0 21 0,22-21 15,-22 0-15,21 0 0,-21 21 16,22-22-16</inkml:trace>
  <inkml:trace contextRef="#ctx0" brushRef="#br0" timeOffset="66448.11">3598 8467 0,'21'0'31,"-42"0"-15,21-21 15,21 21-15,1 0-16</inkml:trace>
  <inkml:trace contextRef="#ctx0" brushRef="#br0" timeOffset="67171.98">4657 8255 0,'0'0'16,"0"-21"-16,0 0 0,0 0 0,21-1 15,0 1-15,-21 0 16,21 0-16,21 0 0,-20 0 0,-1-1 16,21 1-16,-21 0 0,22 0 0,-22-21 15,0 20-15,0 1 0,0 0 16,0 0-16,1 0 0,-22 0 16,0-1-16,0 1 0,0 0 0,0 0 0,0 0 15,-22 21 1,1 0-16,0 0 15,21 21-15,-21 0 0,21 21 16,0-20-16,0 20 16,0 21-16,0-20 0,0 20 0,0 1 15,0-1-15,0 1 0,0-22 0,0 22 16,0-22-16,0 21 0,0-20 16,0-1-16,0 0 0,0 1 0,0-1 15,0-21-15,0 22 0,0-22 0,0 0 16,0 0-16,0 0 0,-21-21 15,0 21-15,-1-21 0,1 0 16,0 0-16,-21 0 0,21 0 16,-22 0-16,22 0 0,-21-21 0,-1 0 15,22 21-15,-21-21 0,0 0 16,20 0-16,-20 21 0,21-22 16,0 1-16,0 21 0,-1-21 0,1 21 15,0 0-15,21-21 0,21 21 31,0 0-31,1 0 16,-1 0-16,21 0 0,-21-21 0,22 21 16,-1 0-16,0 0 0</inkml:trace>
  <inkml:trace contextRef="#ctx0" brushRef="#br0" timeOffset="67660.07">5376 8340 0,'0'-21'16,"-21"42"15,21 0-31,0 0 0,-21 0 0,0 0 16,21 1-16,-21 20 0,21-21 16,-22 21-16,22-20 0,0 20 0,-21-21 15,21 0-15,-21 22 0,0-22 0,21 0 16,0 0-16,0 0 0,-21 0 15,21 1-15,-21-22 16,21-22 0,0 1-16,0 0 15,0 0-15,21 0 16,-21 0-16,21-22 0,0 22 0,-21 0 16,21-21-16,0-1 0,1 22 0,-1-21 15,21-1-15,-21 22 0,22 0 16,-1-21-16,-21 21 0,21 21 0,1 0 15,-22 0-15,21 0 0,1 0 0,-22 0 16,0 21-16,21 0 0,-21 21 16,1-21-16,-22 22 0,0-22 15,0 21-15,0 1 0,0-22 0,0 21 16,0 0-16,0-20 0,-22 20 16,1-21-16,21 0 0,-21 0 0,0 1 15,21-1-15,-21-21 0,21 21 16,0-42-1,21 0 1,0-1-16,0 1 0,0 0 0,22 0 16</inkml:trace>
  <inkml:trace contextRef="#ctx0" brushRef="#br0" timeOffset="67943.89">6308 7938 0,'21'-43'0,"-42"86"0,42-107 15,-21 43-15,0 0 0,0 42 16,-21 21 0,-1-21-16,22 22 15,0-1-15,-21 22 0,21-22 0,-21 21 16,21 1-16,0-1 0,-21-20 0,0 20 16,0 1-16,21-22 0,-22 0 15,22 1-15,0-1 0,0-21 0,0 0 16,0 22-16,0-22 0,0 0 15,22-21-15,-1 0 16,0 0-16,0 0 16,0-21-16,0 0 0,1 21 15,-22-21-15,0-1 0,21 1 16,0 0-16</inkml:trace>
  <inkml:trace contextRef="#ctx0" brushRef="#br0" timeOffset="68143.78">6032 8446 0,'0'0'0,"-21"0"0,0 0 0,21 21 0,-21-21 15,21 21 1,21-21 0,0 0-16,0 0 0,1 0 15,-1 0-15,0 0 0,0 0 0,0 0 16,22 0-16,-22 0 0,21-21 15,-21 21-15,22-21 0,-22 21 0,21-22 16</inkml:trace>
  <inkml:trace contextRef="#ctx0" brushRef="#br0" timeOffset="68523.7">6667 8446 0,'0'0'0,"22"0"32,-1 0-17,0-22-15,0 1 0,0 21 0,0-21 16,1 21-16,-22-21 0,21 21 0,-21-21 16,21 0-16,-21-1 15,0 1-15,0 0 16,-21 21-16,0 0 0,-1 0 15,1 0-15,0 21 0,0 0 16,-21 1-16,20-1 0,1 0 16,0 21-16,0-21 0,0 22 0,0-22 15,21 21-15,0-21 0,0 1 0,0-1 16,0 0-16,0 0 0,0 0 16,0 0-16,21-21 0,0 22 0,21-22 15,-21 0-15,1 0 0,20 0 0,-21 0 16,21 0-16,-20 0 0,20 0 15,-21-22-15,21 22 0,-20-21 0,-1 21 16,0-21-16</inkml:trace>
  <inkml:trace contextRef="#ctx0" brushRef="#br0" timeOffset="68891.49">7070 8424 0,'0'0'0,"0"-21"0,42-63 31,-42 62-31,21 1 0,0 0 0,0 21 15,1-21-15,-1 21 0,0 0 0,0-21 16,21 21-16,-20 0 0,-1 0 16,21 0-16,0 21 0,-20 0 0,20-21 15,-21 21-15,21 22 0,-20-22 0,-1 0 16,0 21-16,0-21 0,-21 1 0,0 20 16,0-21-16,0 0 15,0 22-15,-21-22 0,0 0 0,0 0 16,-1-21-16,1 21 0,0-21 0,0 0 15,0 0-15,0 0 16,21-21 0,0 0-16,0 0 0,0 0 15,0-1-15,0 1 0,21 0 16,0-21-16,-21 21 0,21-1 0,0-20 16,0 21-16,1-21 0,-1 20 0,0 1 15,0 0-15,0 0 0,0 0 16,22 0-16,-22-1 0,21 22 0,-21-21 15,1 0-15,-1 21 0,21 0 16</inkml:trace>
  <inkml:trace contextRef="#ctx0" brushRef="#br0" timeOffset="69840.39">8022 8530 0,'-21'0'0,"42"0"0,-63 21 15,21-21-15,-1 0 0,44 0 47,-1 0-47,21 0 0,-21-21 0,22 0 16,-22 21-16,21-21 0,0 0 16,1 21-16,-22-21 0,21-1 15,1 1-15,-1 0 0,-21-21 0,21 21 16,1-1-16,-1-20 0,-21 21 15,0-21-15,22 20 0,-22-20 0,-21 0 16,21 21-16,-21-22 0,0 1 0,0 0 16,0 20-16,0-20 0,0 21 15,0-21-15,-21 20 0,21 1 0,-21 0 16,0 0-16,-1 0 0,1 21 0,0 0 16,0 0-16,0 0 15,0 0-15,21 21 0,-22-21 0,1 42 16,21-21-16,-21 22 0,21-1 15,0 0-15,-21 22 0,0-1 16,21 1-16,0-1 0,-21 1 0,-1-1 16,22 1-16,-21-1 0,0 22 0,21-21 15,-21-1-15,0 1 0,21 20 16,0-20-16,-21-1 0,-1 22 0,1-22 16,0 1-16,21 21 0,-21-22 0,0 1 15,0 20-15,21-20 0,-22-1 0,1 1 16,0-1-16,21 22 0,0-22 15,-21 1-15,0-22 0,21 22 0,0-1 16,0-20-16,0-1 0,0 0 0,0 1 16,0-22-16,0 21 0,0-21 15,0 0-15,21-21 0,0 0 16,21 0-16,-20-21 0,20 0 16,0 0-16,1 0 0,-22 0 0,21-22 15,22 1-15,-22 0 0,21-1 0,-20-20 16,20 20-16,1-20 0,-22-1 15,22 1-15,-22-1 0,0-20 0,-21 20 16,1 1-16,-1-1 0,-21 1 0,0-1 16,-21 1-16,-1-1 0,1 1 0,-21-1 15,0 22-15,-22-22 0,22 22 16,-22-21-16,1 41 0,20-20 0,-20 0 16,-1 21-16,1-1 0,21 1 15,-22 0-15,22 0 0,-1 0 16,1 21-16,21 0 0,0-21 15,0 21-15,-1 0 0,22-22 16,22 22-16,-1 0 16,0 0-16,21 0 0,1-21 0,-1 21 15,0 0-15,1 0 0,-1-21 0,0 21 16,1-21-16,-1 21 0,0-21 16,1 0-16,20 21 0</inkml:trace>
  <inkml:trace contextRef="#ctx0" brushRef="#br0" timeOffset="70332.34">9334 8107 0,'0'-21'0,"0"42"0,0-63 0,0 20 16,-21 1-16,0 0 16,0 21-16,-21-21 0,20 21 0,-20 0 15,21 0-15,-21 0 0,-1 0 16,1 0-16,21 21 0,-22 0 0,1 0 15,21 1-15,-21 20 0,20 0 0,1 22 16,-21-22-16,42 0 0,-21 1 16,21 20-16,0-20 0,0-22 0,0 21 15,0-21-15,0 22 0,0-22 16,21 0-16,0-21 0,0 21 16,0-21-16,22 0 0,-22 0 0,21 0 15,1 0-15,-22 0 0,21-21 0,0 0 16,1 21-16,-22-21 0,21-1 15,-21 1-15,22 0 0,-22 0 0,0 0 16,0-22-16,0 22 0,1 0 0,-1-21 16,-21 21-16,0-22 0,21 22 15,-21 0-15,0 0 0,0 0 0,-21 21 32,0 21-32,-1 0 15,22 0-15,-21 21 0,21-20 16,0-1-16,-21 21 0,21-21 0,-21 22 15,21-22-15,0 0 0,0 0 0,0 0 16,0 0-16,0 1 0,21-22 16,0 21-16,0-21 0,22 0 15,-22 0-15,0 0 0,21 0 0,-20 0 16,20 0-16,-21 0 0,21-21 16</inkml:trace>
  <inkml:trace contextRef="#ctx0" brushRef="#br0" timeOffset="70600.19">10181 8065 0,'0'-22'0,"0"44"0,0-65 0,0 22 15,-21 21 1,0 0-16,0 21 0,-22 0 16,22 1-16,-21-1 0,21 21 0,-1 0 15,-20-20-15,21 20 0,0 0 16,0 1-16,21-22 0,0 21 0,-22-21 15,22 22-15,0-22 0,0 0 0,0 0 16,22 0-16,-22 0 16,21-21-16,0 22 0,21-22 0,-21 21 0,1-21 15,-1 0-15,21 0 0,-21 0 16,0 0-16,22 0 0,-22 0 16,0-21-16,21-1 0,-20 1 0,20 0 15,0 0-15</inkml:trace>
  <inkml:trace contextRef="#ctx0" brushRef="#br0" timeOffset="70995.5">10541 8255 0,'0'0'0,"-21"0"16,21 21-16,21-21 31,0 0-15,0 0-16,0 0 0,1 0 15,-1 0-15,21 0 0,-21-21 0,0 21 16,1-21-16,-1 0 0,21 21 0,-21-21 16,-21-1-16,21 1 0,-21 0 15,22 0-15,-22 0 0,0 0 0,0-1 16,0 1-16,-22 21 0,1-21 0,0 21 16,0 0-16,0 0 0,-22 0 15,22 0-15,-21 21 0,21 0 0,-22 22 16,22-1-16,-21-21 0,21 22 15,0-1-15,-1 0 0,1 1 0,21-1 16,0 0-16,0-21 0,0 1 16,0-1-16,0 0 0,21 0 0,1 0 15,-1-21-15,21 0 0,-21 0 16,0 0-16,22 0 0,-22 0 16,21 0-16,1 0 0,-1 0 0,0-21 15,1 0-15,-1 21 0,0-21 0,1 0 16,-1-1-16,-21 1 0</inkml:trace>
  <inkml:trace contextRef="#ctx0" brushRef="#br0" timeOffset="72251.92">2413 10287 0,'0'-21'16,"0"42"-16,0-63 0,0 21 0,0-1 0,0 1 15,21 0-15,-21 42 32,0 0-32,0 22 15,0-1-15,0 0 0,0 1 0,-21 20 16,0-20-16,0 20 0,-1 1 0,-20-1 16,21-21-16,0 22 0,-22-22 15,22 1-15,0-1 0,0 0 0,0-21 16,0 22-16,-1-22 0,22 0 15,-21-21-15,21 21 16,0-42 0,0 0-16,21 21 15,1-21-15,-1 0 0,0 21 16,21-22-16,-21 22 0,22-21 0,-1 21 16,0 0-16,1-21 0,-1 21 0,0 0 15,1-21-15,-1 21 0,-21-21 16,22 21-16,-1-21 0,-21 21 15,0-22-15,22 22 0,-22-21 0,0 0 16,-21 0-16,21 0 0,-21 0 16,0-22-16,0 22 0,0 0 0,0 0 15,0 0-15,0-22 16,0 22-16,0 0 0,-21 0 0,21 0 16,0-1-16,-21 22 15,0 0-15,21 22 0,0 20 16,-22-21-16,22 21 0,-21 1 15,21-1-15,0 0 0,0 22 16,-21-22-16,21 1 0,0-1 0,0 0 16,-21 1-16,21-1 0,0 0 15,0 1-15,0-1 0,0-21 0,0 0 16,0 0-16,0 1 0,0-1 16,0 0-16,0-42 46</inkml:trace>
  <inkml:trace contextRef="#ctx0" brushRef="#br0" timeOffset="72467.83">3408 10626 0,'0'0'0,"0"-21"15,0 42 48,21-21-47,0 0-16,0 0 0</inkml:trace>
  <inkml:trace contextRef="#ctx0" brushRef="#br0" timeOffset="73315.95">4445 10245 0,'-42'0'0,"84"0"0,-106 0 15,22 21-15,21 0 0,0-21 16,0 21-16,21 0 0,-22 1 0,22 20 15,0-21-15,0 0 0,0 0 0,22 1 16,-1-22-16,0 21 0,0-21 16,0 0-16,22 0 0,-1 0 0,0 0 15,1 0-15,20-21 0,-21-1 16,22 1-16,-22 0 0,22 0 0,-22-21 16,22 20-16,-22-20 0,0 21 0,1 0 15,-22-22-15,21 22 0,-21-21 16,0 21-16,-21-22 0,0 22 0,0-21 15,0 21-15,0-22 0,-21 22 16,-21 0-16,0 0 0,-1 0 16,1 0-16,0 21 0,-22 0 0,1 0 15,-1 0-15,1 21 0,-22 0 0,21 0 16,1 21-16,-1-20 0,1 20 16,-1 0-16,22 1 0,0-1 0,21 21 15,-22-20-15,22 20 0,21-20 16,0 20-16,0-21 0,0 22 0,0-22 15,0 1-15,21-1 0,0-21 0,1 21 16,20-20-16,-21-1 0,21 0 16,1-21-16,-1 0 0,22 0 0,-22 0 15,0 0-15,1 0 0,-22 0 16,21 0-16,-21 0 0,0-21 16,1 21-16,-22-21 0,0-1 15,-22 22-15,1-21 0,0 0 0,-21 21 16,21 0-16,-22 0 0,1 0 15,0 0-15,-1 0 0,1 0 0,0 0 16,-1 21-16,1 0 0,21 1 16,-22-1-16,22 0 0,0 21 0,0-21 15,0 22-15,0-22 0,21 21 0,0 1 16,0-22-16,0 21 0,0 0 16,0-20-16,21 20 0,0-21 15,0 0-15,0 0 0,22 1 0,-22-1 16,21 0-16,0-21 0,-20 0 15,41 0-15,-21 0 0,1 0 0,20 0 16,-20-21-16,-1 0 0,21-1 0,-20 1 16,-1 0-16,0 0 0,1 0 15,-1 0-15,-21-22 0,22 22 0,-22-21 16</inkml:trace>
  <inkml:trace contextRef="#ctx0" brushRef="#br0" timeOffset="73784.12">5038 10710 0,'0'-21'31,"0"42"-31,0 1 16,0-1-16,0 0 0,0 0 0,-22 0 15,22 22-15,-21-22 0,21 0 16,0 21-16,0-21 0,0 1 0,-21 20 16,21-21-16,0 21 0,-21-20 0,21-1 15,0 21-15,0-21 0,0 0 16,0 1-16,-21-22 0,21 21 0,0-42 47,0-1-47,0 1 0,0 0 15,0 0-15,0-21 0,21 20 0,-21-20 16,21 0-16,0 21 16,0-22-16,1 1 0,20 0 0,-21-1 15,21 1-15,1 0 0,-22 20 0,42-20 16,-20 21-16,-1 21 0,0 0 15,1 0-15,-1 0 0,-21 0 0,22 0 16,-22 21-16,0 0 0,0 0 0,0 22 16,-21-22-16,0 0 0,0 21 15,0-20-15,0 20 0,0-21 0,-21 21 16,0-20-16,21-1 0,-21 21 0,0-21 16,-1 0-16,1 1 0,21-1 0,-21-21 15,21 21-15,0 0 16,21-21 15,0 0-31,1-21 0,-1 0 16</inkml:trace>
  <inkml:trace contextRef="#ctx0" brushRef="#br0" timeOffset="74099.25">6477 10605 0,'0'0'0,"0"-22"0,21 1 16,-21 0-16,0 0 0,0 0 16,-21 21-1,0 0-15,-22 0 0,1 0 0,21 0 16,-21 21-16,-1 0 0,1 21 0,0-20 16,-1 20-16,1-21 0,0 21 15,-1 1-15,1-1 0,0 0 0,20 1 16,-20-22-16,21 21 0,0 1 0,0-1 15,21-21-15,0 0 0,0 22 16,0-22-16,0 0 0,0 0 0,42 0 16,-21 0-16,0-21 0,22 0 0,-1 22 15,0-22-15,1 0 0,-1 0 16,127-22 0,-126 22-16,20-21 0,-21 0 0,22 0 15,-1 0-15</inkml:trace>
  <inkml:trace contextRef="#ctx0" brushRef="#br0" timeOffset="74887.8">7070 10732 0,'0'0'15,"0"-22"-15,0 1 0,-22 0 0,1 0 16,-21 21-16,21 0 0,-22 0 0,1 0 16,21 0-16,-21 0 0,-1 21 0,1-21 15,0 21-15,-1 0 16,22 22-16,-21-22 0,21 0 0,-1 0 15,1 22-15,0-22 0,0 21 0,0-21 16,21 0-16,0 1 0,0-1 0,0 21 16,0-21-16,0 0 15,21-21-15,0 0 0,0 0 0,22 0 16,-22 0-16,21 0 0,0 0 0,-20 0 16,20 0-16,0-21 0,1 0 15,-22 21-15,21-21 0,-21 0 0,22 0 16,-22-1-16,0 1 0,0 0 0,0 21 15,-21-21-15,0 0 0,0 0 0,0-1 16,0 1-16,-21 21 31,0 0-31,21 21 0,-21 1 16,0-1-16,21 0 16,0 0-16,0 0 0,0 0 0,0 1 15,0-1-15,0 0 0,21 0 0,0-21 16,0 21-16,0-21 0,0 0 0,1 0 15,20 0-15,-21 0 0,21 0 16,-20 0-16,20 0 0,0 0 0,1-21 16,-22 21-16,21-21 0,0 0 15,-20 21-15,20-21 0,-21-1 0,0 1 16,0 0-16,-21 0 0,0 0 16,22 0-16,-22-1 0,0 1 0,0 0 15,0 0-15,0 0 0,0 0 0,0-1 16,0 1-16,0 0 15,-22 21 1,22 21-16,0 0 0,0 1 16,0-1-16,0 21 0,-21-21 15,21 22-15,0-1 0,-21 21 0,21-20 16,0 20-16,0 1 0,0-1 0,0 22 16,0-22-16,0 1 0,0 21 0,0-22 15,0 22-15,0-1 0,0-20 16,0 21-16,0-1 0,0 1 15,0-22-15,0 22 0,0-21 0,0 20 16,0-20-16,0-1 0,0 1 0,0-22 16,0 0-16,0 1 0,0-1 15,-21 0-15,21-20 0,0-1 0,0 0 16,-21-21-16,21-21 16,0 0-16,0-1 15,0-20-15,0 21 0,0-21 16,0-1-16,0 1 0,0-22 0,0 22 15,21-21-15,-21-22 0</inkml:trace>
  <inkml:trace contextRef="#ctx0" brushRef="#br0" timeOffset="75195.62">7620 11240 0,'0'0'0,"0"-64"0,0 1 0,0-1 16,0 22-16,0-1 0,0 1 0,0 0 15,0 21-15,0-1 0,21 1 16,0 0-16,0 0 0,1 0 0,20 0 15,-21 21-15,0-22 0,22 22 16,-1 0-16,0-21 0,1 21 16,-1 0-16,21 0 0,-41 0 15,20 0-15,0 21 0,-21 1 0,1-1 0,-1 21 16,-21 0-16,0-20 16,0 20-16,0 0 0,-21-21 0,-1 22 15,-20-1-15,21-21 0,-21 22 0,-1-22 16,1 21-16,21-21 0,-22 0 0,1 1 15,0-22-15,21 21 0,-22 0 16,22-21-16,-21 0 0,21 0 0,-1 0 16,22-21-1,22 0 1,-1-1-16</inkml:trace>
  <inkml:trace contextRef="#ctx0" brushRef="#br0" timeOffset="76460.89">8826 10816 0,'64'-21'31,"-43"0"-31,0 0 0,0 21 15,1-21-15,-1-1 0,0 1 16,-21 0-16,0 0 0,0 0 16,0 0-16,0-1 15,0 1-15,-21 21 0,0-21 0,-22 21 16,22 0-16,0 0 0,-21 0 16,-1 0-16,1 0 0,21 0 0,-22 21 15,1 0-15,21-21 0,-21 22 0,20-1 16,1 0-16,21 0 0,0 0 15,0 0-15,0 1 0,21-1 16,1 0-16,-1 0 0,21 0 0,-21 0 16,22 1-16,-22-1 0,21 0 15,-21 0-15,0 0 0,1 0 16,-1 1-16,0-1 0,-21 0 0,21 0 16,-21 0-16,0 0 0,-21 1 15,0-22-15,0 21 0,-22-21 16,1 0-16,21 0 0,-22 21 0,1-21 15,0 0-15,-1 0 0,22 0 0,-21 0 16,0-21-16,20 0 0,-20 21 16,21-22-16,0 1 0,0 0 0,-1 0 15,1 0-15,0 0 0,0-1 0,21 1 16,-21-21-16,21 21 0,0 0 16,0-1-16,0 1 0,0 0 0,21 42 46,-21 22-46,21-22 0,0 0 16,0 0-16,1 21 0,-1-20 0,0-1 16,0 21-16,0-21 0,0 0 0,1 1 15,20-1-15,-21-21 0,21 21 16,1-21-16,-1 0 0,-21 0 0,22 0 16,-1 0-16,0 0 0,1-21 0,20 0 15,-21 21-15,1-22 0,-1 1 16,0 0-16,-20 0 0,20 0 0,-21 0 15,21-1-15,-20 1 0,-1 0 16,0-21-16,-21 21 0,0-1 0,0-20 16,0 21-16,0 0 0,0 0 0,0-1 15,0 1-15,-21 21 16,21 21 0,0 1-16,-21-1 0,21 0 15,-22 0-15,22 0 0,0 0 0,0 22 16,0-22-16,0 0 0,0 0 0,0 0 15,0 1-15,0-1 16,22 0-16,-1-21 0,0 0 0,0 0 16,0 0-16,0 0 0,1 0 0,-1 0 15,21 0-15,-21-21 0,0 21 16,1-21-16,20-1 0,-21 22 16,0-21-16,22 0 0,-22 0 0,-21 0 0,21 0 15,0-1-15,-21-20 0,21 21 16,-21 0-16,0 0 0,0-22 15,0 22-15,0 0 0,0 0 16,-21 21 0,0 21-16,0 0 15,21 0-15,0 22 0,0-22 0,0 0 16,0 0-16,-21 0 0,21 22 0,0-22 16,0 0-16,0 0 0,0 0 15,21 0-15,-21 1 0,21-22 16,0 0-16,0 0 0,0 0 0,1 0 15,20 0-15,-21 0 0,21 0 0,-20-22 16,20 22-16,0-21 16,-21 0-16,22 0 0,-1 0 0,-21 0 15,22-1-15,-22-20 0,0 21 0,0-21 16,0-1-16,0 1 0,1 0 16,-22-1-16</inkml:trace>
  <inkml:trace contextRef="#ctx0" brushRef="#br0" timeOffset="76680.77">10266 10329 0,'0'-84'16,"0"41"-16,-21 255 0,42-297 0,-21-63 0,0 106 15,0 21-15,0 0 0,-21 42 32,21 0-32,-22 0 15,22 0-15,-21 22 0,21-1 0,0 0 16,0 22-16,-21-22 0,21 22 0,-21-22 16,0 0-16,21 1 0,0-1 15,0 0-15,-21 1 0,21-1 0,0-21 16,0 0-16,0 22 0,0-22 0,0 0 15,0 0-15,21-21 16,0 0-16,0 0 0,0 0 16,0 0-16,1 0 0,-1 0 15,0-21-15</inkml:trace>
  <inkml:trace contextRef="#ctx0" brushRef="#br0" timeOffset="77199.47">10943 10456 0,'0'-21'0,"0"42"0,-21-42 15,0 0-15,0 0 0,-1 21 0,1 0 16,0 0-16,0 0 0,-21 0 16,20 0-16,-20 0 0,0 21 0,21 0 15,-22 0-15,22 1 0,-21 20 16,21 0-16,-1 1 0,1-1 0,0-21 15,21 21-15,0-20 0,0 20 16,0-21-16,0 0 0,0 0 0,0 1 16,21-1-16,0-21 0,1 0 15,-1 21-15,0-21 0,0 0 0,21 0 16,-20 0-16,20 0 0,-21 0 0,21-21 16,-20 21-16,-1-21 0,21 21 15,-21-22-15,0 1 0,1 0 0,-1 0 16,0-21-16,-21 20 0,0 1 0,21-21 15,-21 0-15,0-1 0,0 22 16,0-21-16,0 21 0,0-1 0,0 1 16,-21 42-1,21 1 1,0 20-16,0-21 0,-21 21 16,21 1-16,0-22 0,0 21 0,0-21 15,0 22-15,0-22 0,0 0 0,0 0 16,0 0-16,0 1 0,21-1 15,0 0-15,0-21 0,22 0 16,-22 0-16,0 0 0,0 0 0,21 0 16,-20 0-16,20 0 0,0-21 15,-21 0-15,22 21 0,-1-22 0,-21-20 16,22 21-16,-22 0 0</inkml:trace>
  <inkml:trace contextRef="#ctx0" brushRef="#br0" timeOffset="77464.32">11599 10054 0,'0'-42'0,"0"84"0,0-126 16,0 62-16,0 1 0,0 0 16,0 0-16,0 0 0,0 42 15,-21 0-15,21 0 0,0 22 16,-21-22-16,0 21 0,0 22 16,21-22-16,0 0 0,-22 22 0,1-1 15,0-20-15,21 20 0,0 1 0,-21-22 16,21 21-16,-21-20 0,21-1 15,0 0-15,0 1 0,0-1 16,0-21-16,0 0 0,0 1 0,0-1 16,0 0-16,21 0 0,0-21 0,0 0 15,0 0-15,1 0 0,-1 0 16,0 0-16,0 0 0,0 0 0,22-21 16,-22 0-16,21 0 0</inkml:trace>
  <inkml:trace contextRef="#ctx0" brushRef="#br0" timeOffset="77687.44">12065 10435 0,'-42'0'31,"20"21"-31,22 1 0,-21-1 0,0 0 16,21 21-16,-21-21 0,21 1 15,-21 20-15,0-21 0,21 21 0,0-20 16,0-1-16,0 21 0,0-21 0,0 0 15,0 1-15,0-1 16,21-21-16,0 0 0,0 0 16,0 0-16,0 0 0,22 0 0,-22 0 15,21-21-15,-21 21 0,22-22 0</inkml:trace>
  <inkml:trace contextRef="#ctx0" brushRef="#br0" timeOffset="78420.02">12573 10478 0,'-21'0'0,"-22"0"16,43 21-16,-21 0 15,0 0-15,21 0 0,-21 0 0,0 1 16,21-1-16,-21 0 0,21 21 16,-22-21-16,22 1 0,-21-1 0,21 0 15,0 0-15,0 0 0,0 0 0,0 1 16,21-22-1,1 0-15,-1 0 0,0 0 16,0 0-16,0 0 0,0 0 0,1 0 16,-1 0-16,0 0 0,0-22 0,0 22 15,-21-21-15,0 0 0,0 0 16,0 0-16,0 0 0,0-1 16,0 1-16,-21-21 0,0 21 0,21 0 15,0-1-15,-21 1 0,21 0 16,0 0-16,0 0 0,0 0 15,21-1-15,0 1 16,0 21-16,0-21 0,22 21 0,-22 0 16,21 0-16,1 0 0,-22 0 15,21 0-15,0 0 0,-20 21 16,-1-21-16,21 43 0,-42-22 0,21 0 16,-21 0-16,0 21 0,0-20 15,0 20-15,0-21 0,0 0 0,0 22 16,0-22-16,0 0 0,-21 0 0,21 0 15,-21-21-15,21 21 0,0 1 0,0-44 47,0 1-47,0 0 16,0-21-16,0 21 0,21-1 16,0 1-16,-21-21 0,21 21 15,1-22-15,-1 22 0,0-21 16,21 21-16,-21-22 0,22 22 0,-1 0 15,0 0-15,-20 0 0,20 21 16,0 0-16,-21 0 0,22 0 0,-22 0 16,0 0-16,0 21 0,0 42 15,-21-41-15,0-1 0,0 21 0,0 0 16,0 1-16,0-22 0,0 21 16,0 1-16,-21-22 0,21 21 0,-21-21 15,21 0-15,-21 1 0,0-1 0,21 0 16,0 0-16,-21-21 0,-1 21 15,1-21 1,21-21 0,0 0-16,0 0 0</inkml:trace>
  <inkml:trace contextRef="#ctx0" brushRef="#br0" timeOffset="78647.92">13250 9927 0,'0'-21'0,"0"42"0,-21-42 16,0 21-16,21-21 0,-21 0 15,0 21-15,21 21 63,0 0-48,-22-21-15,1 21 0,-21 0 16</inkml:trace>
  <inkml:trace contextRef="#ctx0" brushRef="#br0" timeOffset="78887.77">11176 10372 0,'-21'0'0,"42"0"0,-85 0 0,86 0 16,-1-21-16,0 21 15,21-22-15,-21 1 0,22 21 0,-22-21 16,21 21-16,1-21 0,-1 21 16,-21 0-16,21-21 0,-20 21 0,20 0 15,-21 0-15,0 0 0,0-21 0,1 21 16,-1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8T06:29:22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9588 6287 0,'0'0'0,"-42"-22"15,0 22-15,-22 0 0,1-21 16,-22 21-16,-21 0 0,22 0 0,-22 0 16,21 0-16,22 21 0,-1-21 0,22 0 15,63 0-15,42 0 16,22-21-16,42 0 0,42 0 0,43-21 15,21 20-15,42-20 0,0 21 0,22-21 16,-22-1-16,0 22 0,-42 0 16,-22 0-16,-41 0 0,-64 21 15,-64 0-15,-42 21 0,-64 0 0,-41 0 16,-65 0-16,-63 22 0,-21-1 0,-42 21 16,-21 1-16,-1 21 0,-21-22 15,1 22-15,20-1 0,22 1 0,21-21 16,42 20-16,42-41 0,22 20 0,63-42 15,43 22-15,20-22 0,65-21 0,62 0 16,1 0-16,63-43 0,21 22 0,43-21 16,21 21-16,21-22 0,21 1 0,21-21 15,1 20-15,-22 1 0,-42 21 16,-22-22-16,-41 22 0,-64 0 16,-64 21-16,-106 0 0,-63 0 15,-42 0-15,-21 0 0,-64 21 0,0 0 16,-43 1-16,43-1 0,-42 21 0,21-21 15,-22 0-15,43 1 0,43-1 16,20-21-16,64 0 0,43 0 0,41-21 16,43-22-16,64 1 0,20 0 0,65-43 15,20 21-15,43-20 0,-1-1 0</inkml:trace>
  <inkml:trace contextRef="#ctx0" brushRef="#br0" timeOffset="158.9">10329 5503 0,'43'-42'0,"-86"84"0,170-105 0,-42 21 0,-22-22 15,1 22-15,-43-22 0,-21 22 0,-63-22 16,-22 22-16,-42 0 0,-64-1 0,1 1 15,-64 21-15,0 0 0,-42 0 16,-1-1-16,1 22 0,0 0 16,20 0-16,22 0 0,43 0 0,20-21 15,64 0-15,43 0 0,62-21 16,44-22-16,62 1 0,86-1 0,-1-21 16,64-20-16,0-1 0,42 0 0,0-21 15,0 0-15</inkml:trace>
  <inkml:trace contextRef="#ctx0" brushRef="#br0" timeOffset="1303.25">8805 3831 0,'-63'64'16,"126"-128"-16,-169 170 0,43-42 0,-1-22 0,22 0 15,0 22-15,-1-22 0,43 0 16,0 1-16,43-1 0,63-21 0,21 22 16,42-22-16,43 0 0,42 21 15,42-21-15,21 1 0,1-1 0,21 0 16,-1 0-16,-41 0 0,-1 22 0,-42-22 16,-42 21-16,-43-21 0,-42 22 15,-64 20-15,-41-21 0,-44 1 0,-62 20 16,-43 1-16,-43-1 0,-20 1 15,-43-1-15,-21 22 0,-21-22 16,-43 22-16,22 0 0,0-1 0,21 1 16,21 21-16,21-21 0,42-1 0,43-20 15,42 20-15,64-20 0,42-1 16,42 1-16,43-22 0,63-21 0,64 22 16,21-22-16,42-21 0,42 21 0,1 0 15,20 0-15,-20 1 0,-1-1 0,-41 0 16,-44 0-16,-41 0 0,-43 22 15,-63-1-15,-43-21 0,-63 43 0,-64-22 16,-42 21-16,-63 1 0,-43 21 0,-21-1 16,-42 1-16,-1 21 0,1 0 15,0-1-15,-1 1 0,43 0 0,43 0 16,20-21-16,64 20 0,21-41 16,64 21-16,42-43 0,42 21 0,64-20 15,42-22-15,43 0 0,42 21 0,21-20 16,42-1-16,0 0 0,1 0 0,-1 0 15,-42 22-15,-21-1 0,-22-21 16,-62 21-16,-44 22 0,-41-22 0,-64 22 16,-64-1-16,-20 22 0,-43-22 0,-64 1 15,-20 21-15,-43-1 0,0 1 0,0 21 16,0-22-16,0 1 0,42 0 16,43-1-16,20-20 0,44-22 15,41 22-15,64-22 0,42-21 0,22 22 16,63-22-16,21 0 0,43 0 0,41-21 15,1 21-15,21 0 0,-21 22 16,21-22-16,-42 21 0,-22 1 0,-20-1 16,-22 0-16,-64 22 0,-41-22 0,-43 22 15,-43 20-15,-62-20 0,-22 20 0,-22 1 16,-41 0-16,-22 21 0,-21-1 0,1 1 16,-1 0-16,21-21 0,0 21 15,43-22-15,21 1 0,42 0 16,21-1-16,64-41 0,42 20 0,43-21 0,63-20 15,21-1-15,43 0 0,41-21 16,22 0-16,22 0 0,20 0 0,0 21 16,1-21-16,-1 21 0,-21 0 15,-21 1-15,-63-1 0,-43 21 0,-42-21 16,-43 22-16,-63-1 0,-42 21 0,-22-20 16,-63 20-16,-42 1 0,0 20 0,-64 1 15,21 0-15,-21-1 0,22 1 0,20-21 16,22 20-16,21-20 0,42-1 15,42 1-15,64-1 0,21-20 16,64-22-16,21 0 0,84 0 0,22-21 16,42 0-16,0 0 0,64-21 0,20-21 0,1-1 15,0 22-15,20-21 0,-20 21 16,0-1-16,-43 1 0,0-21 0,-63 21 16,-21 21-16,-64-21 0,-42-1 15,-43 1-15,-63 0 0,-42 21 0,-43-21 16,22 0-16</inkml:trace>
  <inkml:trace contextRef="#ctx0" brushRef="#br0" timeOffset="2223.06">17716 6668 0,'0'-22'0,"212"-126"32,-148 106-32,41 21 0,-20-22 0,42 22 15,-21 0-15,21 0 0,-21 0 16,21 0-16,0 21 0,-21 0 0,-1 0 16,1 0-16,-21 0 0,-22 0 0,-20 21 15,-43 0-15,0 21 0,-43 1 16,-20-1-16,-22 0 0,-21 1 0,1 20 15,-44-21-15,1 1 0,0 20 16,0-20-16,21-22 0,21 21 16,21 0-16,22-20 0,42-1 0,21 0 0,63-21 15,22 0-15,21 0 0,21 0 0,42 0 16,-21 0-16,43 0 0,-1 0 16,22 0-16,-22 0 0,-20 21 15,-1-21-15,-42 21 0,0 0 0,-42 1 16,-22-1-16,-42 0 0,-21 21 0,-42 1 15,-43-1-15,-42 0 0,-21 22 16,-42-1-16,-22 1 0,0-1 0,-42 22 16,22-22-16,-1 22 0,0 0 0,21-22 15,22 1-15,42 20 0,42-41 16,42 20-16,64-20 0,43-1 0,20 0 16,64-21-16,21 1 0,43-1 0,42 0 15,-1 0-15,44-21 0,-22 21 16,21 22-16,0-22 0,-42 0 15,0 21-15,-43-21 0,-42 22 0,-42-22 16,-42 21-16,-43-21 0,-21 22 0,-64-1 16,-42 0-16,1 1 0,-44-1 0,-41 22 15,-22-22-15,1 21 0,-1 1 16,-21-22-16,21 22 0,22-22 0,21 0 16,42 1-16,21-1 0,42-21 0,64 22 15,43-22-15,41 0 0,43 0 0,43 0 16,41-21-16,22 21 0,21 22 15,21-43-15,22 21 0,-1 0 16,0-21-16,-21 21 0,1 0 0,-44 1 16,-20-1-16,-64 0 0,-21 0 0,-42 21 15,-64-20-15,-21-1 0,-63 0 16,-43 0-16,-21 21 0,-64-20 0,-20 20 16,-43 0-16,0-21 0,-43 22 0,1 20 15,0-20-15,20 20 0,-20 1 0,42-22 16,21 21-16,43-20 0,42-1 0,63 0 15,21-20-15,64-1 0,43-21 16,20 0-16,43-21 0,42-1 0,-21 1 16,21-21-16</inkml:trace>
  <inkml:trace contextRef="#ctx0" brushRef="#br0" timeOffset="2987.63">4593 9419 0,'64'0'15,"-128"0"-15,212 0 0,-63-21 0,0 21 0,-1-21 16,1 0-16,0 0 0,20-1 0,1 22 16,0 0-16,21 0 0,0 0 15,0 0-15,0 0 0,-21 0 0,0 0 16,0 22-16,-22-22 0,-20 42 0,-22-21 16,-42 21-16,0 1 0,-21-1 15,-43 22-15,-20-1 0,-22 22 0,-21-22 16,-21 22-16,-22-22 0,22 22 0,-21-21 15,21 20-15,21-20 0,21-22 0,42 0 16,1 1-16,63-22 0,21 0 0,43-21 16,-1 0-16,64-21 15,0 0-15,21 0 0,22-1 0,20 1 16,-21 0-16,22 0 0,-22 0 0,1 0 16,-43 21-16,-22 0 0,-20 0 0,-21 0 15,-43 21-15,-21 0 0,-21 21 0,-43 1 16,1-1-16,-43 0 0,0 1 15,-21 20-15,0 1 0,-21-22 0,21 21 16,0 1-16,21-22 0,21 1 0,1-1 16,41-21-16,22 21 0,21-20 0,42-1 15,22-21-15,-1 0 0,22 0 16,21 0-16,0 0 0,21 0 16,0 0-16,0 0 0,-21 0 15,-1 0-15,1 0 0,-21 21 0,-22 0 16,-20 21-16,-1-20 0,-42 20 0,0 0 15,-42 1-15,-1 20 0,-41 1 0,20-22 16,1 21-16,-1 1 0,-42-22 0,43 22 16,-22-22-16,22 22 0,-22-43 0,43 42 15</inkml:trace>
  <inkml:trace contextRef="#ctx0" brushRef="#br0" timeOffset="3198.5">6096 12086 0,'42'0'0,"1"0"0,20 0 16,1-21-16,41 0 0,1 21 0,0-42 15,42 20-15,0 1 0,-21 21 0,0 0 16,0 0-16,-21 0 0,0 21 15,-42 1-15,-1-22 0,-21 42 16,-20-21-16,-1 21 0,-21-20 0,-43 41 16,1-42-16,-21 43 0,-1-22 0,1 22 15,-22-1-15,0 1 0,1-22 0,20 21 16,-21-20-16,1-1 0,-22-21 16,85 0-16,42 1 0,0-22 0,21 0 15,1-22-15,20 1 16,1 0-16,20-21 0,22-1 0,0-20 15,21 21-15,0-22 0</inkml:trace>
  <inkml:trace contextRef="#ctx0" brushRef="#br0" timeOffset="3287.45">8424 12171 0,'-63'42'16,"126"-84"-16,-169 105 15,64-20-15,-43-22 0,1 21 16,-1 1-16,-21 20 0,0-21 0,1 22 16,-22-22-16,21 22 0,-42-22 0,42 0 15,0 1-15</inkml:trace>
  <inkml:trace contextRef="#ctx0" brushRef="#br0" timeOffset="3358.41">6646 12954 0,'106'42'15,"-212"-84"-15,276 84 0,-86-63 0,-20 21 0,-1-21 16,22 0-16,105-43 0,-84 43 16</inkml:trace>
  <inkml:trace contextRef="#ctx0" brushRef="#br0" timeOffset="3389.4">8255 12764 0</inkml:trace>
  <inkml:trace contextRef="#ctx0" brushRef="#br0" timeOffset="3463.35">7895 12954 0,'0'0'0,"-21"21"0,-43 22 0,-84 62 31,0-20-31,-21 0 0</inkml:trace>
  <inkml:trace contextRef="#ctx0" brushRef="#br0" timeOffset="3539.31">7662 13653 0,'43'0'16,"-86"0"-16,170 0 0,-21-22 0,21 1 0,21 0 0,-21 0 16,21 21-16,128 0 0,62-21 15,-232 21-15</inkml:trace>
  <inkml:trace contextRef="#ctx0" brushRef="#br0" timeOffset="3559.3">9356 13801 0,'0'0'0</inkml:trace>
  <inkml:trace contextRef="#ctx0" brushRef="#br0" timeOffset="3839.14">8424 14647 0,'21'-21'0,"-42"42"0,64-42 16,-1 21-16,21 0 0,107 0 16,-43 0-16,-21 0 0,-1 0 0,22 0 15,-21-21-15,21 0 0,127-64 16,-127 43-16,0 0 0,0 20 15,-42 1-15,1037 466 141</inkml:trace>
  <inkml:trace contextRef="#ctx0" brushRef="#br0" timeOffset="3987.05">12382 15494 0,'0'0'16,"-275"21"-16,21 0 0,43-21 0,62 22 15,44-22-15,41 0 0,85 0 16,43 0-16,20 0 0,22 0 0,21-22 16,21 1-16,22-21 0,-1 0 0,64-1 15</inkml:trace>
  <inkml:trace contextRef="#ctx0" brushRef="#br0" timeOffset="4015.04">13758 15092 0,'127'-64'16,"-254"128"-16</inkml:trace>
  <inkml:trace contextRef="#ctx0" brushRef="#br0" timeOffset="4182.93">14795 14880 0,'0'21'0,"0"-42"0,22 42 0,20-21 0,0-21 16,1 0-16,-22 21 0,0 0 0,-42 0 15,-22 21-15,-41-21 16,-1 21-16,-21 22 16,-42-22-16,0 21 0,0-21 0,-22 22 15,22-1-15,21-21 0,21 0 0,43-21 16,42 0-16,84-42 0,64 0 16,21-1-16,43-20 0,63-1 0,21-20 15,21-22-15,22 0 0,-22-21 16,22 21-16,20-21 0,-41 21 0</inkml:trace>
  <inkml:trace contextRef="#ctx0" brushRef="#br0" timeOffset="4863.55">14414 4085 0,'0'0'0,"-21"0"0,0 0 0,0 0 15,0 0-15,0 0 0,-1 0 16,1-21-16,0 21 0,0-21 0,21-21 31</inkml:trace>
  <inkml:trace contextRef="#ctx0" brushRef="#br0" timeOffset="4887.54">15917 3577 0</inkml:trace>
  <inkml:trace contextRef="#ctx0" brushRef="#br0" timeOffset="4943.5">16171 3598 0,'0'0'0,"-42"0"0,-22 22 0,-41-1 15,-1-21-15</inkml:trace>
  <inkml:trace contextRef="#ctx0" brushRef="#br0" timeOffset="5126.39">16298 4212 0,'0'0'0,"43"0"0,-1 21 16,21-21-16,1 22 0,-22-1 15,1 0-15,-22 21 0,-21-21 16,-21 22-16,-22-22 0,-20 21 0,-22 1 16,0-1-16,-63 43 0,0-22 0</inkml:trace>
  <inkml:trace contextRef="#ctx0" brushRef="#br0" timeOffset="5283.31">15621 8128 0,'42'0'0,"-84"0"0,190 0 15,-42-21-15,42 0 0,21 21 0,1 0 16,-1 0-16,0 0 0,1 0 16,-22 21-16,-42 0 0,0 0 0,-22 0 0,-41 22 15,-43-22-15,0 0 0,-43 21 16,-20-190-16,-149-593 0,106 403 0,-21 63 16,0 63-16,-21 64 0,0 42 15,-21 42-15</inkml:trace>
  <inkml:trace contextRef="#ctx0" brushRef="#br0" timeOffset="5413.24">17505 6202 0,'-21'0'16,"-1"0"-16,1 0 15</inkml:trace>
  <inkml:trace contextRef="#ctx0" brushRef="#br0" timeOffset="6375.19">20447 2963 0,'-21'0'16,"21"-21"15,42 21-15,0 0-16,1 0 0,41-21 0,-20 21 15,21 0-15,20 0 0,-20 0 0,21 0 16,0 0-16,0 0 0,-1 0 16,-20 0-16,-21 21 0,-1 0 0,-42 1 15,0 20-15,-21-21 0,-21 21 16,0 1-16,-42 20 0,-1 1 0,-21-1 15,1-20-15,-22 20 0,21 1 0,-21-1 16,22-21-16,-1 22 0,0-22 16,43 1-16,0-1 0,21-21 0,21 21 15,0-20-15,42-1 0,0-21 16,22 0-16,20 0 0,1 0 16,21 0-16,0 0 0,21 0 0,0 0 15,0 0-15,0-21 0,-21 21 0,-1-22 16,-20 22-16,42-21 15,-63 21-15,-22 0 0,-21 0 0,-21 21 16,-21-21-16,-21 22 0,-22-1 16,-21 0-16,-20 0 0,-1 0 15,-21 22-15,-21-22 0,-1 0 0,-20 0 16</inkml:trace>
  <inkml:trace contextRef="#ctx0" brushRef="#br0" timeOffset="10991.36">14753 10414 0,'-21'0'15,"42"0"-15,-106-21 0,22 0 0,21 0 16,-22 21-16,22 0 0,-1 0 0,1-22 16,0 22-16,-1 0 0,22 0 0,0-21 15,0 21-15,42-21 16,21 0-16,1 21 0,20-21 16,1 21-16,20 0 0,22 0 15,0-21-15,21 21 0,0 0 16,127 21-16,-127-21 0,0 0 15,-21 0-15,0 0 0,0 0 0,-43 0 16,1 0-16,-22 21 0,-21 0 0,-21 0 16,-42-21-16,-1 21 15,-20 1-15,-149 20 0,-21 21 16,106-41-16,0-1 0,22 0 0,-1 21 16,0-21-16,42 22 0,1-22 15,21 0-15,20 21 0,22-20 0,43-1 16,20 0-16,1 0 0,63 0 15,-21 0-15,21 1 0,0-1 0,21 21 16,-42-21-16,42 22 0,0-22 16,-21 21-16,106 43 0,-64 21 15,-211-22 1,-149 22 0,107-85-16,-1 0 0,-42 22 0,21-1 15,0-21-15,0 22 0,22-1 16,-22 43-16,85-1 0,21-63 15,42 22-15,22-1 0,-1 0 0,43 1 16,42 20-16,0-42 0,43 1 16,-1 41-16,22-42 0,-22 22 15,22-1-15,-21 0 0,-22 1 0,-42-1 16,-21-21-16,-43 21 0,-42 22 16,-63-43-16,-21 0 0,-22 22 0,-21-22 15,-21 0-15,0 0 0,-21 21 16,-106 22-16,21-1 15,148-20-15,22-1 0,21 0 0,-1 1 16,43 20-16,21-20 0,1-1 0,41 0 16,106 43-16,-42-43 15,-21 1-15,21 20 0,0-42 16,21 22-16,106 41 0,-127-41 16,-42 20-16,0-21 0,-22 1 0,1 20 15,-64-20-15,-43-1 0,-20-21 16,-22 21-16,1-20 0,-22 20 15,0-21-15,0 0 0,0 0 0,0 22 16,1-22-16,41 21 0,1-21 0,20 22 16,43-22-16,0 21 0,21-42 0,85 43 15,0-1-15</inkml:trace>
  <inkml:trace contextRef="#ctx0" brushRef="#br0" timeOffset="11151.27">19579 14520 0,'64'-21'0,"-128"42"15,212-84-15,-42 21 0,21-22 0,-21-21 16,-21 1-16,-1-1 0,-41 0 0,-22-20 15,-21-1-15,-21 21 0,-43-21 16,1 22-16,-43-1 0,-21-21 0,0 21 16,-21 1-16,-22-1 0,1 0 15,0 1-15,-1-1 0,22 0 0,0 22 16,21-1-16,42 1 0,22-1 0,42 1 16,21-1-16,42 1 0</inkml:trace>
  <inkml:trace contextRef="#ctx0" brushRef="#br0" timeOffset="11284.19">20172 11875 0,'42'-22'0,"-84"44"0,148-65 15,-43 1-15,22 21 0,-43-43 0,0 22 16,-20-22-16,-22-20 0,-43 20 0,-41-20 16,-1-22-16,-42 21 15,-21 0-15,0-20 0,-22 20 0,-20-21 16,20 21-16,-20 1 0,21-1 0,20 0 16,22 1-16,22 20 0,41 22 0,22-22 15</inkml:trace>
  <inkml:trace contextRef="#ctx0" brushRef="#br0" timeOffset="11818.88">20362 10033 0,'0'0'0,"21"0"16,43 0-16,-22 0 0,1 0 0,-22-21 16,-21 0-16,-64 0 0,1-1 15,-22 1-15,-42 0 0,0 0 0,-42 0 16,21 0-16,-22 21 0,1-22 16,-22 22-16,22 0 0,21 0 0,0 0 15,42 0-15,21 22 0,22 20 16,20-21-16,43 21 0,64 1 0,21-1 15,20 0-15,44 22 0,20-22 0,43 22 16,-1-1-16,-20 1 0,20-1 16,-20 1-16,-22-1 0,1 1 0,-43-1 15,0-20-15,-43 20 0,-20-21 16,-43 1-16,-21-1 0,-21 0 0,-22 1 0,-20-1 16,-22 22-16,1-22 0,-1 0 15,-21 1-15,21 20 0,1-21 0,-1 22 16,22-1-16,20 1 0,1 21 0,42-43 15,42 21-15,22 1 0,20-1 0,22 1 16,-21-1-16,0 43 0,84-21 16,-21 0-16,0-1 0,0 1 0,1 0 15,-1 20-15,-21-20 0,-21-21 0,-1 20 16,-20-20-16,-43-1 0,1-20 16,-43 20-16,-21-21 0,-22 1 0,-20-1 15,-22-21-15,0 22 0,-42-22 16,22 0-16,-1 21 0,-21-21 0,42 22 15,0-1-15,1 0 0,63 1 0,-1-1 16,22 0-16,43 22 0,20-22 16,22 22-16,21-22 0,0 0 0,21 22 15,0-22-15,0 1 0,0-22 0,-22 21 16,1 0-16,-21-20 0,-22-1 16,-20 0-16,-1 0 0,-42 0 0,-21 0 15,0-21-15,-43 0 0,1 0 16,-1 22-16,-20-22 0,20 21 0,1-21 15,-22 21-15</inkml:trace>
  <inkml:trace contextRef="#ctx0" brushRef="#br0" timeOffset="11839.87">21484 14520 0,'0'0'0</inkml:trace>
  <inkml:trace contextRef="#ctx0" brushRef="#br0" timeOffset="11883.85">21907 14647 0,'22'0'15,"-44"0"-15,65 0 0,-43-42 0,106 21 0,-64 0 16,-42-43-16</inkml:trace>
  <inkml:trace contextRef="#ctx0" brushRef="#br0" timeOffset="13295.74">21696 3090 0,'0'0'0,"-21"0"0,-43-21 0</inkml:trace>
  <inkml:trace contextRef="#ctx0" brushRef="#br0" timeOffset="13483.63">21992 3429 0,'21'0'0,"0"21"16,22-21-16,41 21 0,1 1 0,42-22 16,0 21-16,-21-21 0</inkml:trace>
  <inkml:trace contextRef="#ctx0" brushRef="#br0" timeOffset="13634.55">23622 3831 0,'0'43'16,"0"-86"-16,0 107 0,-21-22 0,-22-21 0,1 22 0,-21-1 15,-1 0-15,-21 1 0,1-1 0,-22 0 16,0 1-16,0-1 0,0 0 15,1-21-15,-1 22 0,21-1 16,0-21-16,1 22 0,41-1 0,-20-21 16,21 21-16,20-20 0,22 20 15,0 0-15,22-21 0,-1 22 0,42-1 16,22-21-16,-22 0 0</inkml:trace>
  <inkml:trace contextRef="#ctx0" brushRef="#br0" timeOffset="14300.16">23326 5101 0,'0'0'15,"42"21"-15,0 1 0,-21-1 0,22 0 0,-22 21 16,0-21-16,-21 22 0,-21-1 15,-21-21-15,-22 22 0,1-1 0,-22 0 16,-21 1-16,-21-1 0,0 0 0,0 1 16,0 20-16,0-21 0,21 1 15,0-1-15,1 0 0,41 1 16,-21-1-16,43 0 0,21 1 0,21-1 16,0 0-16,21-20 0,0-1 15,64 21-15,0 0 0,20-20 0,1-1 16,21 21-16,21-21 0,-21 22 0,-21-22 15,0 21-15,-21 0 0,-22-20 0,-20 20 16,-22 0-16,-21 1 0,-21-22 16,-22 21-16,-20 0 0,-22-20 0,-21 20 15,0-21-15,-21 21 0,22-20 16,-1 20-16,21-21 0,0 21 0,22 1 16,42-22-16,0 21 0,21-21 15,21 22-15,21-1 0,22 0 0,20-20 16,1 20-16,21 0 0,21-21 0,0 22 15,-21-1-15,-1-21 0,1 22 16,-21-22-16,-22 21 0,1-21 0,-43 0 16,0 22-16,-21-22 0,-21 0 0,-21 0 15,-22 22-15,1-22 0,-22 0 0,0 21 16,1-21-16,20 22 0,1-22 16,20 21-16,1-21 0,42 22 0,0-1 15,21-21-15,43 22 0,-1-1 16,1-21-16,20 21 0,22-20 0,-21-1 15,21 21-15,0-21 0,-1 22 16,-20-22-16,0 0 0,-22 0 0,-20 0 16,-1 0-16,-42 1 0,0-1 0,-21 0 15,0 0-15,-22 0 0,-20 0 0,-1 1 16,1-1-16,-1 0 0,-20 0 0,41 21 16,1-20-16,0-1 0,20 21 15,22-21-15,0 0 0,22 1 0,20 20 16,0 0-16,22-21 0,-1 22 0,22-22 15,0 0-15,-1 0 0,1 0 16,-22 1-16,1-1 0,-1-21 0,-20 21 0,-22-21 16,-21 21-16,0 0 0,-21 0 15,-22 1-15,1-22 0,-43 21 16,22 21-16,-43-21 0,21 0 0,1 22 16,20-22-16,1 21 0,20 1 0,1-1 15,42 0-15,0 1 0,21-1 0,22 0 16</inkml:trace>
  <inkml:trace contextRef="#ctx0" brushRef="#br0" timeOffset="14416.31">24638 10245 0,'-42'0'31,"-22"0"-31,1 0 0,-22-21 0,0 21 16,-21-22-16,-21 1 0,22-21 0,-1 21 16,0-22-16,0-20 0,0 21 15,22-22-15,-1 1 0</inkml:trace>
  <inkml:trace contextRef="#ctx0" brushRef="#br0" timeOffset="15183.79">15854 3662 0,'-21'-21'0,"42"42"0,-85-85 0,22 43 16,0-21-16,-1 0 0,1-1 0,0 22 15,20-21-15,-20 21 0,0-22 16,21 22-16,-1-21 0,22-1 0,22 1 16,-1 21-16,21 21 0,0-21 15,43 21-15,0 0 0,-1 0 0,1 0 0,21 0 16,0 0-16,0 0 16,-22 0-16,1 21 0,-22 0 0,-20 0 15,-22 22-15,-21-22 0,-21 21 0,-22 22 16,-20-22-16,-43 0 0,-21 22 0,-21-22 15,-21 22-15,-1-1 0,-20-21 16,-1 22-16,-126 42 0,190-43 16,21-20-16,21 20 0,43-21 0,42-20 15,42 20-15,22-21 0,63-21 16,21 21-16,21 0 0,22 1 0,20-22 16,22 21-16,-21 0 0,0 21 15,-22-21-15,-42 22 0,-21-22 0,-21 21 16,-64 1-16,-20-1 0,-44 0 15,-41 22-15,-43-22 0,-21 22 0,-21-1 16,-21 1-16,-22-1 0,1 1 0,-1-1 16,22 1-16,-22-1 0,43 1 0,21-22 15,21 0-15,22 22 0,41-22 16,22-21-16,21 22 0,21-22 0,43 0 16,42-21-16,21 21 0,0-21 15,21 0-15,21 21 0,0-21 0,-20 21 16,-1 1-16,-21-1 0,-21 0 0,-43 0 15,-21 0-15,-42 22 0,-21-1 16,-42 0-16,-43 1 0,-21 20 0,-21-21 16,-22 22-16,-20-22 0,-22 22 0,22-1 15,20 1-15,1 20 0,21-20 0,21 21 16,42-22-16,22 1 0,42-1 16,21-21-16,63 1 0,22-1 0,42 0 15,42-20-15,22-1 0,20-21 0,43 0 16,0 0-16,0-21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0824-4311-4258-9842-21620A3CF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FA737-BE94-4640-93A3-1C6121272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A5ADF-FF93-409F-A980-51DB4787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9FAB-7ACF-4A5D-A973-A44BE856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8801-B959-4D11-A691-F8D88CA8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0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292E-A97A-49C5-977C-0717CF02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8006A-7913-44AD-9508-2A03F9BAF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789D-9B25-4B0A-BE73-11E809B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65A9-8DCE-4D23-8181-F1AF0F33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5C89-1680-4899-81D7-CA635842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7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4F32D-B54C-4690-B9FF-63E443FE6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93A27-8509-49C1-B328-013D4C2E0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943B-0A26-49B6-AA67-87B02218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4C94-020A-486E-B0E6-6A7CA21E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294B-7641-49E6-9564-77DC4F0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6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485B-5090-43A5-B7CE-2BD7A293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F9D5-EE83-429B-878E-F9F14738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7579-DB80-4A21-91EE-6C4A82EA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3B9A-D782-4ED7-BB97-C117FD2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B1DD-AABA-457E-98A4-B12E7F6F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2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7E65-0D89-48B6-8CE5-91D0175E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E9F85-F0B0-456F-8C38-4736F6B0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B721-5B81-4986-8500-F7FB96BB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B8D8-E77D-404F-935B-A76F8E47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D7E2-6AB2-4108-8863-40792B11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6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176E-22F2-44E2-B0EB-0F4A8608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5DC4-0B35-4386-8D27-5A5D5C58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D8307-3B1B-4601-AD9E-77AEFA820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4C198-A10F-4080-91A6-CAE31307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EB7EB-0577-4537-8140-8520D3CA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A4AE6-6011-4F6A-B83E-2207292A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ED29-10A2-4A73-8B70-FBB6D9D5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3B93-71FF-4971-8167-23F53E5B4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390B5-6E37-4379-B30F-8A270E685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EAE22-6F7A-464B-820B-5FF46531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5D855-F2A3-4A72-9B95-DABBC0D39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E007-168E-4E9E-85C1-285D3955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D236B-AFD5-4D65-BA72-0B6CD216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E58AB-25AE-4F4B-A012-52A309E9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51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EAF9-AFDC-42D5-AA5F-F17C3739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58EEF-E5A7-47EB-A286-FEB8EC37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CDEEF-BEE7-4DDC-A401-D543B7C6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428AD-224F-41EE-9316-4CCEF059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60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55CDE-B19C-4273-853E-11696F31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E7537-26EE-4BF5-B680-3AC5C12C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F4C2-CE6C-41D3-BA27-E19BE534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3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2EA6-AD12-4256-9E4C-B6AF20FA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1270-389A-4812-9A91-94458EDB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B18A0-39E7-4E99-849B-D73D20365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994C-03E7-4EEF-9244-BEB6E3B4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6377-19F4-4569-B3BE-1C259E44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D9F2C-5F63-4531-807E-A1C47FAF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6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C008-07A3-4C28-925A-073DE3F2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545A0-830A-4801-9D36-DCE90E1D0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A86BE-461C-46BD-AC72-E5584B61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B8C5D-6B82-47EC-9D2B-71B858B9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F267A-55DA-4E10-9D35-95D08F4E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82BEF-A958-48A2-BCC4-99A8F646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9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D1DDF-F96B-400E-9D1F-9EDB3E2D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9A688-B331-49A5-B251-74DCCFED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8D9E-C6D2-48D9-AEAC-3D962C79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ACCC-BB97-46F7-98BB-25180405F7CE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2643-6B2F-4951-AA98-D3631D0D6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9FEA-6CFC-4053-A5B2-3EBD29E9C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A2615-1F6C-4B02-BD2A-03FDE901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E12EC6-C9F1-4517-974B-E234D8883E49}"/>
                  </a:ext>
                </a:extLst>
              </p14:cNvPr>
              <p14:cNvContentPartPr/>
              <p14:nvPr/>
            </p14:nvContentPartPr>
            <p14:xfrm>
              <a:off x="1127880" y="129600"/>
              <a:ext cx="7635600" cy="215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E12EC6-C9F1-4517-974B-E234D8883E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120240"/>
                <a:ext cx="7654320" cy="21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85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186DB4-F5FA-468D-B2D7-580EDC554965}"/>
                  </a:ext>
                </a:extLst>
              </p14:cNvPr>
              <p14:cNvContentPartPr/>
              <p14:nvPr/>
            </p14:nvContentPartPr>
            <p14:xfrm>
              <a:off x="868680" y="243720"/>
              <a:ext cx="734616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186DB4-F5FA-468D-B2D7-580EDC5549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234360"/>
                <a:ext cx="736488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32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015E7E-4087-4185-AEF5-56ABB354306E}"/>
                  </a:ext>
                </a:extLst>
              </p14:cNvPr>
              <p14:cNvContentPartPr/>
              <p14:nvPr/>
            </p14:nvContentPartPr>
            <p14:xfrm>
              <a:off x="632520" y="213480"/>
              <a:ext cx="8877600" cy="350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015E7E-4087-4185-AEF5-56ABB35430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204120"/>
                <a:ext cx="8896320" cy="35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14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543762-2ED9-423C-B89E-2547627DFBFE}"/>
                  </a:ext>
                </a:extLst>
              </p14:cNvPr>
              <p14:cNvContentPartPr/>
              <p14:nvPr/>
            </p14:nvContentPartPr>
            <p14:xfrm>
              <a:off x="289440" y="23040"/>
              <a:ext cx="9418680" cy="652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543762-2ED9-423C-B89E-2547627DF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3680"/>
                <a:ext cx="9437400" cy="65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29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BECB27-15A3-4635-801F-54B440CAFFDB}"/>
                  </a:ext>
                </a:extLst>
              </p14:cNvPr>
              <p14:cNvContentPartPr/>
              <p14:nvPr/>
            </p14:nvContentPartPr>
            <p14:xfrm>
              <a:off x="190440" y="68760"/>
              <a:ext cx="835200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BECB27-15A3-4635-801F-54B440CAFF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9400"/>
                <a:ext cx="837072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02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73111-5DDD-446A-95E3-4122E2664CBD}"/>
                  </a:ext>
                </a:extLst>
              </p14:cNvPr>
              <p14:cNvContentPartPr/>
              <p14:nvPr/>
            </p14:nvContentPartPr>
            <p14:xfrm>
              <a:off x="243720" y="182880"/>
              <a:ext cx="9769320" cy="501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73111-5DDD-446A-95E3-4122E2664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73520"/>
                <a:ext cx="9788040" cy="50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97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0BAA0F-F058-4FCB-84AD-FC1AF57E66CC}"/>
                  </a:ext>
                </a:extLst>
              </p14:cNvPr>
              <p14:cNvContentPartPr/>
              <p14:nvPr/>
            </p14:nvContentPartPr>
            <p14:xfrm>
              <a:off x="312480" y="182880"/>
              <a:ext cx="9197640" cy="50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0BAA0F-F058-4FCB-84AD-FC1AF57E6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73520"/>
                <a:ext cx="921636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44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D63A86-2414-4BA4-AD50-9E1F6ACC6747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74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D63A86-2414-4BA4-AD50-9E1F6ACC67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37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B0DC55-9F82-40A1-A284-835C121C103B}"/>
                  </a:ext>
                </a:extLst>
              </p14:cNvPr>
              <p14:cNvContentPartPr/>
              <p14:nvPr/>
            </p14:nvContentPartPr>
            <p14:xfrm>
              <a:off x="388440" y="45720"/>
              <a:ext cx="7940520" cy="395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B0DC55-9F82-40A1-A284-835C121C1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36360"/>
                <a:ext cx="795924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38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88AD5A-9CEC-40F4-A645-90BE9C1D33F6}"/>
                  </a:ext>
                </a:extLst>
              </p14:cNvPr>
              <p14:cNvContentPartPr/>
              <p14:nvPr/>
            </p14:nvContentPartPr>
            <p14:xfrm>
              <a:off x="647640" y="53280"/>
              <a:ext cx="8953920" cy="446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88AD5A-9CEC-40F4-A645-90BE9C1D33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43920"/>
                <a:ext cx="897264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16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9CE7C5-63BA-4BC6-A853-B73C1194C776}"/>
                  </a:ext>
                </a:extLst>
              </p14:cNvPr>
              <p14:cNvContentPartPr/>
              <p14:nvPr/>
            </p14:nvContentPartPr>
            <p14:xfrm>
              <a:off x="807840" y="137160"/>
              <a:ext cx="7162920" cy="546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9CE7C5-63BA-4BC6-A853-B73C1194C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127800"/>
                <a:ext cx="718164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72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E45FD5-1708-4EB2-8160-DC6419987F01}"/>
                  </a:ext>
                </a:extLst>
              </p14:cNvPr>
              <p14:cNvContentPartPr/>
              <p14:nvPr/>
            </p14:nvContentPartPr>
            <p14:xfrm>
              <a:off x="106560" y="53280"/>
              <a:ext cx="782604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E45FD5-1708-4EB2-8160-DC6419987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43920"/>
                <a:ext cx="784476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65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D00130-245E-42A4-9980-5090BBEC87DC}"/>
                  </a:ext>
                </a:extLst>
              </p14:cNvPr>
              <p14:cNvContentPartPr/>
              <p14:nvPr/>
            </p14:nvContentPartPr>
            <p14:xfrm>
              <a:off x="708480" y="91440"/>
              <a:ext cx="8931240" cy="538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D00130-245E-42A4-9980-5090BBEC87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82080"/>
                <a:ext cx="894996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68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965945-133E-4D8D-8164-8CD2BBCD228E}"/>
                  </a:ext>
                </a:extLst>
              </p14:cNvPr>
              <p14:cNvContentPartPr/>
              <p14:nvPr/>
            </p14:nvContentPartPr>
            <p14:xfrm>
              <a:off x="632520" y="0"/>
              <a:ext cx="9045360" cy="605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965945-133E-4D8D-8164-8CD2BBCD22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-9360"/>
                <a:ext cx="906408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381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869D17-D68A-4A5D-99C3-3808101BC653}"/>
                  </a:ext>
                </a:extLst>
              </p14:cNvPr>
              <p14:cNvContentPartPr/>
              <p14:nvPr/>
            </p14:nvContentPartPr>
            <p14:xfrm>
              <a:off x="182880" y="68760"/>
              <a:ext cx="9342360" cy="390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869D17-D68A-4A5D-99C3-3808101BC6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59400"/>
                <a:ext cx="9361080" cy="39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47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6EA95A-32EF-48D3-8368-AC19E1DD648A}"/>
                  </a:ext>
                </a:extLst>
              </p14:cNvPr>
              <p14:cNvContentPartPr/>
              <p14:nvPr/>
            </p14:nvContentPartPr>
            <p14:xfrm>
              <a:off x="68400" y="30600"/>
              <a:ext cx="8633880" cy="681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6EA95A-32EF-48D3-8368-AC19E1DD64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1240"/>
                <a:ext cx="865260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45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7F5E11-8838-45DC-AC4E-84E371EC1405}"/>
                  </a:ext>
                </a:extLst>
              </p14:cNvPr>
              <p14:cNvContentPartPr/>
              <p14:nvPr/>
            </p14:nvContentPartPr>
            <p14:xfrm>
              <a:off x="525600" y="243720"/>
              <a:ext cx="6142320" cy="510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7F5E11-8838-45DC-AC4E-84E371EC14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234360"/>
                <a:ext cx="616104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403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1C37E3-5151-4135-A430-2C02027DD944}"/>
                  </a:ext>
                </a:extLst>
              </p14:cNvPr>
              <p14:cNvContentPartPr/>
              <p14:nvPr/>
            </p14:nvContentPartPr>
            <p14:xfrm>
              <a:off x="1440000" y="114480"/>
              <a:ext cx="6530760" cy="508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1C37E3-5151-4135-A430-2C02027DD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640" y="105120"/>
                <a:ext cx="654948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78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C5040E-D08B-4B77-BC73-3F4EC9AF8632}"/>
                  </a:ext>
                </a:extLst>
              </p14:cNvPr>
              <p14:cNvContentPartPr/>
              <p14:nvPr/>
            </p14:nvContentPartPr>
            <p14:xfrm>
              <a:off x="289440" y="60840"/>
              <a:ext cx="885492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C5040E-D08B-4B77-BC73-3F4EC9AF86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51480"/>
                <a:ext cx="8873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78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0993ED-3A64-4951-9896-C4FEC0D5CB81}"/>
                  </a:ext>
                </a:extLst>
              </p14:cNvPr>
              <p14:cNvContentPartPr/>
              <p14:nvPr/>
            </p14:nvContentPartPr>
            <p14:xfrm>
              <a:off x="243720" y="68760"/>
              <a:ext cx="10096920" cy="620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0993ED-3A64-4951-9896-C4FEC0D5C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59400"/>
                <a:ext cx="10115640" cy="62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95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8ADE0E-9395-4386-BAD0-6506E9B9C2C2}"/>
                  </a:ext>
                </a:extLst>
              </p14:cNvPr>
              <p14:cNvContentPartPr/>
              <p14:nvPr/>
            </p14:nvContentPartPr>
            <p14:xfrm>
              <a:off x="0" y="0"/>
              <a:ext cx="997488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8ADE0E-9395-4386-BAD0-6506E9B9C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99360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67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E17504-0D72-4AC5-B260-D5AAF3CFFAB5}"/>
                  </a:ext>
                </a:extLst>
              </p14:cNvPr>
              <p14:cNvContentPartPr/>
              <p14:nvPr/>
            </p14:nvContentPartPr>
            <p14:xfrm>
              <a:off x="228600" y="114480"/>
              <a:ext cx="7643160" cy="487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E17504-0D72-4AC5-B260-D5AAF3CFF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05120"/>
                <a:ext cx="766188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88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79F427-17B1-4ECA-85B8-6794A1E170CA}"/>
                  </a:ext>
                </a:extLst>
              </p14:cNvPr>
              <p14:cNvContentPartPr/>
              <p14:nvPr/>
            </p14:nvContentPartPr>
            <p14:xfrm>
              <a:off x="221040" y="198000"/>
              <a:ext cx="7308000" cy="403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79F427-17B1-4ECA-85B8-6794A1E170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8640"/>
                <a:ext cx="7326720" cy="40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33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982F34-3CBE-401D-B3B3-CDE5E71783D4}"/>
                  </a:ext>
                </a:extLst>
              </p14:cNvPr>
              <p14:cNvContentPartPr/>
              <p14:nvPr/>
            </p14:nvContentPartPr>
            <p14:xfrm>
              <a:off x="739080" y="205920"/>
              <a:ext cx="413820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982F34-3CBE-401D-B3B3-CDE5E71783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96560"/>
                <a:ext cx="415692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3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E04-C3E9-4113-AF27-89929D90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1F51-EB89-4A58-8514-04BAF5366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316C4C-4CFF-4E60-AECF-4FA3AA11EB3C}"/>
                  </a:ext>
                </a:extLst>
              </p14:cNvPr>
              <p14:cNvContentPartPr/>
              <p14:nvPr/>
            </p14:nvContentPartPr>
            <p14:xfrm>
              <a:off x="1653480" y="1051560"/>
              <a:ext cx="7216560" cy="45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316C4C-4CFF-4E60-AECF-4FA3AA11E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120" y="1042200"/>
                <a:ext cx="723528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7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2021-07-18T06:43:23Z</dcterms:created>
  <dcterms:modified xsi:type="dcterms:W3CDTF">2021-07-18T07:31:36Z</dcterms:modified>
</cp:coreProperties>
</file>