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08:06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995 0,'21'0'0,"0"0"31,1 0-15,-1 0-16,-21-21 0,21 0 15,0-1-15,0 22 16,0-21-16,-21 0 0,22 0 0,-1 0 16,-21 0-16,0-22 0,0 22 15,0 0-15,0 0 0,0 0 16,-21 21-1,-1 0-15,1 0 0,0 0 0,-21 0 16,21 0-16,-22 21 0,22-21 16,-21 21-16,-1 0 0,1 0 0,21 0 15,-21 1-15,20 20 16,1-21-16,0 0 0,0 0 0,21 1 16,-21-1-16,21 0 0,0 0 15,0 0-15,0 0 0,0 1 16,0-1-16,21 0 0,0 0 0,-21 0 15,21 0-15,0 1 0,1-22 16,20 21-16,-21 0 0,0-21 0,22 21 16,-22 0-16,21-21 0,-21 21 15,22-21-15,-22 22 0,0-22 0,0 21 16,0-21-16,0 21 0,1 0 16,-1 0-16,-21 0 0,0 1 15,-21-1-15,-22 0 16,22 0-16,-21 0 0,-1 0 15,1 1-15,-21-22 0,20 21 0,1-21 16,0 0-16,-1 0 0,1 0 16,0 0-16,-1-21 0,22 21 0,-21-22 15,21 1-15,-1 0 0,1 0 16,0 0-16,0 0 0,0 21 0,21-22 16,0 1-1,0 0-15,21 21 16,0 0-16,0 0 15,0 0-15,22-21 0</inkml:trace>
  <inkml:trace contextRef="#ctx0" brushRef="#br0" timeOffset="671.57">4233 1312 0,'0'0'0,"0"-21"15,21 21-15,1 0 0,-22-21 16,21 21-16,-21-21 0,0 0 0,21 0 16,-21-1-16,0 1 15,0 0-15,0 0 0,0 0 0,0 0 16,0-1-16,-21 22 15,0 0-15,-1 0 0,1 0 16,0 0-16,0 22 0,0-1 16,-22 0-16,22 0 0,0 0 0,0 22 15,0-22-15,0 21 0,-22-21 16,22 22-16,0-22 0,0 21 0,21-21 16,0 22-16,-21-22 0,21 0 15,0 0-15,0 0 0,0 0 16,21-21-1,0 0-15,0 0 16,0 0-16,0 0 0,1-21 0,-1 0 16,0 0-16,0 0 0,0 0 15,0-1-15,1-20 0,-1 21 0,0-21 16,0 20-16,0 1 0,-21-21 16,0 21-16,21 0 0,-21-1 0,22 1 15,-22 0 1,0 42-1,0 0-15,0 1 16,0-1-16,0 21 0,0-21 16,0 0-16,0 22 0,0-22 15,0 0-15,0 0 0,0 0 0,0 1 16,0-1-16,0 0 0,0 0 16,21-21-16,0 0 15,0 0-15,0 0 0,0 0 16,1 0-16,-1 0 0,0 0 0,0-21 15,0 0-15,0 21 0,1-21 16,-1-1-16,0 1 0,0-21 0,0 21 16,0-22-16,-21 22 15,22-21-15,-22-22 0,21 22 0</inkml:trace>
  <inkml:trace contextRef="#ctx0" brushRef="#br0" timeOffset="944.42">4699 826 0,'21'-22'0,"-42"44"0,42-65 0,-21 22 16,0 0-16,0 0 0,0 0 15,0 42 17,0 0-32,0 0 15,0 21-15,0 1 0,0-22 0,0 42 16,0-20-16,0-1 0,-21 0 16,21 22-16,-21-22 0,21 1 15,0-1-15,0 0 0,0 1 0,-21-1 16,21-21-16,0 0 0,0 0 15,0 1-15,0-1 0,0 0 0,0 0 16,21-21 0,0 0-16,0 0 15,0-21-15,0 0 16,1 0-16,-22 42 0,0-42 16</inkml:trace>
  <inkml:trace contextRef="#ctx0" brushRef="#br0" timeOffset="1187.28">4530 1207 0,'0'0'0,"-22"0"15,1 21-15,42-21 32,1 0-32,-1 0 0,0 0 0,0 0 15,0-21-15,0 21 0,1 0 16,20-22-16,-21 22 0,0-21 0,0 21 15,22 0-15,-22-21 0,0 21 16,0 0-16,0 0 0,1 0 31</inkml:trace>
  <inkml:trace contextRef="#ctx0" brushRef="#br0" timeOffset="1727.79">5207 1143 0,'0'0'16,"0"-21"-16,0 0 15,0 42 17,0 0-32,-21 0 0,21 0 0,0 1 15,0 20-15,0-21 0,0 21 16,0-20-16,0 20 0,0-21 0,0 21 15,0-20-15,0-1 0,0 0 16,0 0-16,0 0 0,0 0 16,21 1-16,0-22 15,0 0-15,0 0 0,1 0 0,-1 0 16,0 0-16,0-22 0,0 1 0,0 21 16,1-21-16,-22 0 0,21 0 15,0-22-15,0 22 0,-21 0 0,0-21 16,21 21-16,-21-22 15,0 22-15,21 0 0,-21 0 0,0 0 0,0-1 16,0 1-16,0 42 63,0 1-48,0-1 1</inkml:trace>
  <inkml:trace contextRef="#ctx0" brushRef="#br0" timeOffset="2155.54">5736 1164 0,'0'0'0,"21"-42"31,0 42-16,1 0-15,-22-21 16,21 21-16,0 0 16,0 0-16,-21 21 15,21 0-15,0 0 0,-21 0 16,22 1-16,-22-1 0,21 0 16,0 0-16,-21 0 0,0 0 0,0 1 15,0-1-15,0 0 0,0 0 16,0 0-16,0 0 15,0 1-15,-21-22 16,0 0 0,21-22-1,0 1 1,0 0-16,0 0 0,0 0 0,0-22 16,0 22-16,0 0 0,21 0 15,0-21-15,-21 20 0,21 1 0,0 0 16,-21 0-16,21 0 0,1 0 0,-1-1 15,0 1-15,0 0 16,0 0-16,0 0 16</inkml:trace>
  <inkml:trace contextRef="#ctx0" brushRef="#br0" timeOffset="2856.18">6921 1334 0,'22'-22'0,"41"-62"32,-63 63-32,0-1 0,0 1 15,0 0-15,0 0 0,0-21 0,0 20 16,0 1-16,0 0 0,-21 21 16,-21-21-16,20 21 0,1-21 0,0 21 15,-21 0-15,21 0 0,-22 0 16,22 21-16,-21 0 0,21 0 0,-22 22 15,1-22-15,21 21 0,-22 0 16,22 1-16,0-22 0,-21 21 16,21 1-16,21-1 0,0-21 0,-22 21 15,22-20-15,0-1 0,0 21 16,0-21-16,22 0 0,-1 1 16,0-22-16,21 0 0,-21 0 15,22 0-15,-22 0 0,21-22 0,1 1 16,-22 0-16,21 0 0,0 0 0,1 0 15,-1-22-15,-21 1 0,22 0 16,-22-1-16,0 1 0,0-22 16,0 22-16,0-21 0,1-1 0,-22 22 15,0-22-15,0 22 0,0 0 16,21 20-16,-21-20 0,0 21 16,0 0-16,0 0 0,-21 21 15,-1 21 1,22 0-16,-21 0 0,21 21 15,0 1-15,0-1 0,0 22 16,0-22-16,0 21 0,0-20 0,0-1 16,0 22-16,0-22 0,0 0 0,0-21 15,0 22-15,0-22 0,0 21 16,0-21-16,0 1 0,21-22 0,1 21 16,-1-21-16,0 0 15,0 0-15,0 0 16,0 0-16,1 0 0</inkml:trace>
  <inkml:trace contextRef="#ctx0" brushRef="#br0" timeOffset="4023.59">7768 1164 0,'0'0'0,"0"-21"0,0 0 15,0 0-15,0 0 0,0-1 16,0 1-16,0 0 0,-21 21 15,0 0-15,0 0 0,-1 0 16,1 0-16,0 0 0,0 0 16,0 21-16,0 0 0,-1 1 0,1-1 15,0 21-15,0-21 0,0 22 16,0-22-16,-1 21 0,22 0 0,0-20 16,-21-1-16,21 21 0,0-21 15,0 0-15,0 1 0,0-1 16,0 0-16,21 0 0,1-21 15,-1 0-15,0 0 0,21 0 16,-21 0-16,1-21 0,-1 0 0,21 0 16,-21-1-16,0 1 0,1 0 15,-1-21-15,0-1 0,0 22 16,-21-21-16,0 0 0,21-1 16,-21 22-16,0 0 0,0 0 0,0 0 15,0-1-15,-21 44 31,21-1-31,0 21 16,0-21-16,0 0 0,0 1 16,0 20-16,0-21 0,0 0 0,0 22 15,0-22-15,0 0 0,21 0 16,-21 0-16,21 0 0,1-21 0,-1 22 16,0-22-16,0 0 0,0 0 15,22 0-15,-22 0 0,0 0 16,21 0-16,-21 0 0,1 0 0,-1-22 15,0 1-15,0 0 0,0 0 16,0 0-16,1-22 0,-22 22 0,0 0 16,21-21-16,-21 21 0,21-1 15,-21 1-15,0 0 0,0 0 0,0 42 47,0 0-47,-21 0 0,21 1 0,-21-1 16,21 21-16,-22-21 0,22 0 15,0 1-15,0-1 0,0 0 0,0 0 16,0 0-16,0 0 0,0 1 16,22-22-16,-1 0 0,0 0 15,0 0-15,0 0 0,22 0 0,-22 0 16,0 0-16,21-22 0,-21 22 16,1-21-16,-1 0 0,0 0 0,0 0 15,0-22-15,-21 22 0,21-21 0,1 21 16,-22 0-16,0-22 0,21 22 15,-21 0-15,21-21 0,-21 20 0,0 1 16,0 0 0,0 0-16,0 42 15,0 0 1,0 0-16,0 22 0,0-22 16,0 21-16,0 1 0,-21-22 0,0 42 15,21-20-15,-22-1 0,1 0 16,0 22-16,0-22 0,0 22 0,0-1 15,21 22-15,-22-22 0,22 1 16,0 20-16,-21-20 0,21 21 0,0-22 16,0 1-16,0 20 0,0-20 0,0-1 15,0 1-15,0-1 0,0 1 16,0-22-16,0 0 0,21-20 16,-21 20-16,0-21 0,0-42 31,-21 0-31,0 0 15,21-22-15,0 1 0,-21 0 0,21-22 16,-21 22-16,21-22 0,-21 1 16,21 20-16,0-20 0,0 21 0,0-22 15,0 1-15,0 20 0,0-20 0,0 20 16,0 1-16,0 0 0,0-1 16,0 1-16,21 0 0,-21 21 0,21-22 15,-21 22-15,0 0 0,21 0 16,0 0-16,0-1 0,-21 1 15,22 21-15,-1 0 0,-21-21 0,21 21 16,-21 21 0</inkml:trace>
  <inkml:trace contextRef="#ctx0" brushRef="#br0" timeOffset="4811.76">3937 1672 0,'0'0'15,"-21"21"-15,0-21 0,-22 22 0,22-22 16,-21 21-16,21-21 0,-1 21 0,-20-21 16,21 0-16,0 21 0,0-21 15,-1 21-15,1-21 0,0 0 16,21 21-16,0 1 15,0-1 1,42 0-16,-20-21 16,20 0-16,0 21 0,22-21 15,-1 0-15,22 0 0,0 21 0,20-21 16,22 0-16,0 0 0,0 0 16,22 0-16,20 0 0,0 0 0,22 0 15,-1 0-15,1 0 0,20 0 16,1-21-16,21 21 0,-21 0 0,-1 0 15,1 0-15,0 0 0,-22 0 0,1 0 16,-22 0-16,-21 0 0,21 0 16,-42 0-16,0 0 0,0 0 15,0 0-15,-21 0 0,-21 0 0,0 0 16,-1 21-16,-20-21 0,-1 0 16,1 0-16,-22 0 0,-21 0 0,0 0 15,1 0-15,-1 0 0,-21 21 63,-21-21-63,-1 0 0,1 0 15,0 0 1,0 0-16</inkml:trace>
  <inkml:trace contextRef="#ctx0" brushRef="#br0" timeOffset="6516.38">1757 1207 0,'0'0'0,"0"-22"0,0 1 0,0 0 16,0 0-16,0 0 0,0 0 0,0-1 15,0 1-15,0 0 0,0 0 16,0 0-16,0 0 0,0-1 16,0 1-1,0 42 1,-21 1-16,21-1 15,0 0-15,0 21 0,0 1 16,0-1-16,0 21 0,0-20 16,0 20-16,0 1 0,0-22 0,0 43 15,0-22-15,0 1 0,0-1 16,0-20-16,0 20 0,0-21 0,0 1 16,0-22-16,0 0 0,0 0 15,0 0-15,0 1 0,0-44 31,0 1-31,0 0 16,0 0-16</inkml:trace>
  <inkml:trace contextRef="#ctx0" brushRef="#br0" timeOffset="6836.19">2244 1609 0,'0'0'0,"0"21"15,0-42 17,0 0-17,0-1 1,0 44 78</inkml:trace>
  <inkml:trace contextRef="#ctx0" brushRef="#br0" timeOffset="7614.85">1947 2561 0,'-21'0'16,"42"0"-16,-63-21 0,21 21 16,0-21-16,-1 0 15,22 0 1,-21 21-16,21-22 0,0 1 16,0 0-1,0 0-15,21 21 0,1 0 16,-22-21-16,21 21 0,0 0 15,0 0-15,21 0 0,-20 0 0,-1 0 16,0 21-16,0 0 0,21 0 16,-20 22-16,-1-1 0,0 0 0,0 1 15,-21 20-15,0-21 0,0 1 16,0 20-16,0-20 0,-21 20 0,0-21 16,0 1-16,-22-1 0,22 0 15,0 1-15,-21-22 0,20 21 16,1-21-16,-21 1 0,21-1 15,0-21-15,-1 0 0,1 0 0,0 0 16,0 0-16,0 0 0,0 0 16,-1-21-16,1-1 0,21-20 0,0 21 15,-21-21-15,21 20 0,0-20 16,0 0-16,0-1 0,0 1 16,0 21-16,21-21 0,0 20 0,1-20 15,-1 21-15,0 21 0,0-21 16,0 21-16,22 0 0,-22 0 0,0 21 15,0-21-15,0 21 0,0 0 16,1 22-16,-1-22 0,0 0 16,-21 21-16,21-21 0,-21 22 15,21-22-15,-21 0 0,0 21 0,21-20 16,1-1-16,-22 0 0,0 0 16,21 0-16,0-21 15,0 0-15,0 0 16,0 0-16,-21-21 0,22 21 0</inkml:trace>
  <inkml:trace contextRef="#ctx0" brushRef="#br0" timeOffset="7795.74">2625 2963 0,'42'0'15,"-21"0"48,0 0-63,0 0 0,1 0 15,-1-21-15</inkml:trace>
  <inkml:trace contextRef="#ctx0" brushRef="#br0" timeOffset="8576.44">4233 2731 0,'0'-22'31,"0"1"-15,21 0-16,1 0 0,-1 0 16,0 21-16,-21-43 0,21 22 15,0 0-15,0 0 0,1-21 16,-1 20-16,0-20 0,-21 21 0,0 0 16,0 0-16,0-1 0,0 1 15,0 0-15,-21 21 16,0 0-16,-22 0 0,1 0 15,21 21-15,-22 0 0,1 1 0,0-1 16,-1 0-16,22 0 0,0 21 16,-21-20-16,21-1 0,21 21 0,-22-21 15,22 0-15,0 1 0,0-1 16,0 21-16,0-21 0,0 0 0,0 1 16,22-1-16,-1 0 0,0 0 15,0 0-15,21 0 0,-20 1 0,20-1 16,0 0-16,-21 0 0,22 0 15,-1 0-15,-21 1 0,0-1 16,1 0-16,-22 21 0,0-21 0,0 1 16,0-1-16,-22 0 0,-20 21 0,0-42 15,-1 21-15,1 1 0,0-1 16,-1 0-16,1 0 0,0-21 0,-1 0 16,1 0-16,0 0 0,-1 0 15,1-21-15,21 0 0,-21 0 0,20-1 16,-20 1-16,21 0 0,0 0 15,0-21-15,-1 20 0,1 1 16,21 0-16,-21 0 0,21 0 0,0 0 16,0-1-16,21 1 0,0 21 15,1-21-15,20 21 0,-21 0 0,21 0 16,1 0-16,-22 0 0,21-21 16,1 21-16,-1 0 0</inkml:trace>
  <inkml:trace contextRef="#ctx0" brushRef="#br0" timeOffset="9063.5">4572 2900 0,'21'0'0,"-42"0"0,42 21 47,-42 0-47,0 0 0,21 1 16,0-1-16,-21 0 0,-1 0 15,22 0-15,-21 0 0,21 1 0,0 20 16,0-21-16,0 0 0,0 0 16,0 1-16,21-1 0,1 0 15,-1-21-15,0 0 0,0 0 0,0 0 16,22 0-16,-22 0 0,0-21 16,21 21-16,1-21 0,-22-1 15,21 1-15,-21 0 0,22 0 16,-22 0-16,0 0 0,0-1 0,0 1 15,-21 0-15,0 0 0,21-21 16,1 20-16,-22 1 0,0 0 16,0 42 15,-22 0-31,1 1 16,21-1-16,0 21 0,0-21 0,-21 0 15,21 1-15,-21-1 0,21 0 16,0 0-16,0 0 0,0 0 0,0 1 15,0-1 1,21-21-16,0 0 0,0 0 0,1 0 16,-1 0-16,0 0 0,0 0 0,0-21 15,22-1-15,-22 1 0,21 0 16,-21 0-16,22 0 0,-22 0 0</inkml:trace>
  <inkml:trace contextRef="#ctx0" brushRef="#br0" timeOffset="9504.25">5482 2942 0,'-21'21'16,"21"1"-16,-21-22 16,21 21-16,0 0 15,-21 0-15,21 0 0,-22 0 0,22 1 16,-21-1-16,21 0 0,0 0 16,0 0-16,-21 0 0,21 1 15,-21-22-15,21 21 16,-21-21 15,21-21-31,0-1 0,0 1 16,0 0-16,0 0 0,0 0 15,0 0-15,0-22 0,0 22 16,21 0-16,0 0 0,0 0 0,0-1 16,22 1-16,-22 0 0,21 0 15,1 0-15,-22 21 0,21 0 16,0 0-16,-20 0 0,20 0 0,-21 0 15,0 0-15,22 0 0,-22 21 16,0 0-16,-21 0 0,0 0 0,21 1 16,-21-1-16,0 0 0,0 21 0,0-21 15,0 1-15,-21-1 0,0 0 16,21 0-16,-21 0 0,-1 0 0,22 1 16,-21-22-16,21-22 31,21 22-16,1-21-15,-1 0 16</inkml:trace>
  <inkml:trace contextRef="#ctx0" brushRef="#br0" timeOffset="10072.92">6456 2963 0,'0'0'0,"21"-21"0,-21 0 16,0 0-16,21 21 15,-21-21-15,0 0 0,0-1 0,0 1 16,0 0-16,-21 21 0,0-21 16,0 0-16,-1 21 0,1 0 0,0 0 15,0 0-15,-21 0 16,20 0-16,1 0 0,0 21 0,0 0 16,0 0-16,0 0 0,-1 1 0,1 20 15,0 0-15,21-21 0,0 22 16,0-22-16,-21 21 0,21-21 0,0 1 15,0 20-15,0-21 0,0 0 16,0 0-16,0 1 0,21-22 0,0 0 16,0 0-16,1 0 0,-1 0 15,0 0-15,0-22 0,0 22 16,22-21-16,-22 0 0,0-21 16,0 21-16,21-1 0,-20-20 0,-1 21 15,0-21-15,0-1 0,0-20 16,0 20-16,-21 1 0,0-21 0,22 20 15,-22-20-15,0 20 0,0-20 16,21 21-16,-21 20 0,0-20 0,0 21 16,0 0-16,0 0 0,0-1 15,-21 44 1,21-1-16,0 21 0,-22 0 16,22 1-16,0-1 0,0 22 15,0-22-15,0 21 0,0-20 0,0 20 16,0-20-16,0-1 0,0 0 15,0 1-15,0-1 0,0-21 0,22 21 16,-22-20-16,21-1 0,0 0 16,0 0-16,0-21 15,0 0-15,22 0 0,-22 0 0,0 0 16,21 0-16,-20 0 0,20-21 16,-21 0-16</inkml:trace>
  <inkml:trace contextRef="#ctx0" brushRef="#br0" timeOffset="11256.25">7387 2858 0,'0'-22'0,"0"44"0,0-65 0,0 22 0,0 0 15,0 0-15,0 0 0,0-22 16,-21 22 0,0 21-16,0 0 0,-1 0 0,1 0 15,0 0-15,0 21 16,0 0-16,0 1 0,-1-1 0,1 0 15,-21 42-15,21-20 0,0-22 16,-1 21-16,22-21 0,0 22 16,0-22-16,0 0 0,0 0 0,0 0 15,0 1-15,0-1 0,0 0 0,22-21 16,-1 21-16,0-21 16,0 0-16,0 0 0,0-21 15,1 21-15,-1-21 0,0 0 16,0-1-16,0 1 0,-21 0 15,21-21-15,1 21 0,-1-22 0,-21 22 16,21-21-16,-21 21 0,21-22 16,-21 22-16,0 0 0,0 0 15,0 42 1,0 0 0,0 0-16,0 0 0,-21 1 0,21 20 15,0-21-15,0 21 0,0-20 16,0-1-16,-21 21 0,21-21 0,0 0 15,0 1-15,0-1 0,0 0 0,0 0 16,21 0-16,0-21 16,0 0-16,0 0 15,1 0-15,20 0 0,-21-21 16,0 21-16,0-21 0,1 0 0,20 0 16,-21-1-16,0 1 0,0-21 0,1 21 15,-1-22-15,0 22 0,0-21 16,0 21-16,0 0 0,1-1 0,-22 1 15,0 0 1,0 42 0,0 0-16,0 1 15,0-1-15,0 0 0,-22 0 0,22 0 16,0 0-16,0 1 0,0-1 16,0 0-16,0 0 0,0 0 15,0 0-15,22-21 0,-1 22 16,0-22-16,0 0 0,21 0 0,-20 0 15,-1 0-15,0 0 0,21 0 0,-21 0 16,1-22-16,-1 22 0,0-21 16,0 0-16,0 0 0,0 0 0,1 0 15,-1-22-15,-21 22 0,0 0 16,21-21-16,-21 20 0,0 1 0,21 0 16,-21 0-16,0 0 15,0 0-15,0 42 31,0 0-31,0 0 0,0 0 16,0 0-16,-21 22 0,21-22 16,-21 21-16,21-21 0,0 22 0,0-1 15,0 0-15,-21 1 0,21-1 16,0 0-16,0 22 0,0-22 0,0 22 16,0-22-16,0 22 0,0-22 0,0 21 15,0 1-15,0-22 0,0 22 16,0-22-16,0 22 0,0-1 0,0 1 15,0-22-15,0 21 0,21-20 16,-21 20-16,0-20 0,0-1 0,0 21 16,0-41-16,0 20 0,0 0 15,0-21-15,0 1 0,0-1 0,0 0 16,0 0-16,-21-21 0,-1 0 16,1 0-16,21-21 15,0 0-15,-21 0 0,21-22 0,-21 22 16,21-21-16,0-1 0,0-20 15,0 21-15,0-22 0,0 1 0,0 20 16,0-20-16,0-1 0,0 22 0,0-22 16,0 22-16,0-21 0,0 20 0,0 1 15,0 0-15,0-1 16,0 1-16,21 0 0,-21-1 0,0 22 16,21-21-16,-21-1 0,21 22 15,1 0-15,-1 0 0,-21 0 0,21 0 16,0-1-16,-21 1 0,0 0 0,21 0 15,-21 0 1</inkml:trace>
  <inkml:trace contextRef="#ctx0" brushRef="#br0" timeOffset="11900.21">9419 3006 0,'0'0'0,"-21"0"0,0 0 16,0 0-1,21 21 17,21-21-17,0 0-15,0 0 0,21 0 0,1 0 16,20 0-16,1 0 0,-1 0 0,1 0 15,20 0-15,1 0 0,0 0 16,-22 0-16,22 0 0,0 0 0,-22 0 16,1 0-16,20 0 0,-20 0 0,20 0 15,-41 0-15,20 0 0,-20 0 16,-1 0-16,0 0 0,1 0 0,-22 0 16,0 0-16,0 0 0,-42 0 46,0 0-46,-22 0 0,22 0 16,0 0-16,-21 0 0,21-21 0,-1 21 16,-20 0-16</inkml:trace>
  <inkml:trace contextRef="#ctx0" brushRef="#br0" timeOffset="12340.96">10520 2752 0,'0'0'0,"-21"0"15,21-21-15,-22 21 16,22 21 15,0 0-15,0 0-16,22 0 0,-1 0 16,-21 1-16,21-22 0,21 21 15,-21 0-15,1-21 0,20 21 0,-21-21 16,21 0-16,1 0 0,-1 0 15,0 0-15,1 0 0,-1 0 16,0 0-16,1 0 0,-22 0 0,21 0 0,-21 0 16,1 0-16,-1 0 0,0-21 15,-42 21 1,0 0 0,-22 0-16,22 0 0,-21 0 15,21 21-15,-22 0 0,1 0 0,21 1 16,-22-1-16,1 0 0,21 21 0,-21-21 15,20 22-15,-20-1 0,21-21 16,-21 22-16,20-22 0,1 0 0,0 0 16,0 0-16,21 0 0,0 1 15,-21-1-15,21 0 16,0-42 15,0 0-31</inkml:trace>
  <inkml:trace contextRef="#ctx0" brushRef="#br0" timeOffset="13217.11">11938 2286 0,'-21'0'0,"42"0"15,0 21-15,0-21 16,0 0-16,22 0 0,-1 0 15,0 0-15,22 0 0,-22 0 0,22 0 16,-1 0-16,-20 0 0,20 0 16,-21 0-16,22 0 0,-22 0 0,1 0 15,-1 0-15,0 0 0,-21 0 16,22 0-16,-64 0 31,-1 0-31,1 0 0</inkml:trace>
  <inkml:trace contextRef="#ctx0" brushRef="#br0" timeOffset="13615.88">12446 2307 0,'-21'0'32,"21"21"-32,0 1 15,0-1-15,0 0 16,0 0-16,0 21 0,0-20 15,0 20-15,0 0 0,21 1 0,-21-1 16,21 0-16,-21-21 0,0 22 16,0-1-16,21 0 0,-21-20 0,0 20 15,0-21-15,0 21 0,0-20 0,0-1 16,0 0-16,0 0 0,-21 21 16,0-20-16,0-1 0,0 0 15,-1-21-15,1 21 0,0-21 16,0 0-16,0 0 0,-22 0 0,22 0 15,0 0-15,0-21 0,0 21 0,0-21 16,-22 0-16,22-1 16,0 1-16,21 0 0,-21 0 0,0 0 15,21 0-15,-22-1 0,22 1 0,0 0 16,0 0-16,0 0 16,22 21-16,-1 0 0,0 0 15,0-21-15,21 21 0,-20 0 16,20 0-16,0 0 0,-21 0 0,22 0 15</inkml:trace>
  <inkml:trace contextRef="#ctx0" brushRef="#br0" timeOffset="14135.61">12975 2688 0,'0'0'0,"0"-21"0,0 0 16,0 0-16,0 0 15,-21 21 1,21-22-16,-21 22 0,0 0 0,-1 0 16,1 0-16,-21 22 0,21-22 15,0 21-15,-1 0 0,1 21 0,0-21 16,21 22-16,0-1 0,-21 0 0,21-20 16,0 20-16,-21 0 15,21-21-15,0 1 0,0 20 0,0-21 0,0 0 16,0 0-16,21-21 15,0 0-15,0 0 16,0 0-16,1 0 0,-1 0 16,0-21-16,0 0 0,0 21 15,0-21-15,1 0 0,-1 0 0,0-22 16,0 22-16,0-21 0,0 21 0,1-22 16,-1 22-16,-21 0 0,0 0 15,21 0-15,-21-1 0,21 22 16,-21 22-1,0-1-15,0 0 16,0 0-16,0 0 0,0 22 0,0-22 16,0 0-16,0 0 15,0 0-15,0 0 0,0 1 0,0-1 16,0 0-16,0 0 0,0 0 16,0 0-16,21-21 0,0 0 15,1 0-15,-1 0 0,0 0 16,0 0-16,0 0 0,0-21 0,1 21 15,-1-21-15,0 0 0,0 0 16,0 0-16</inkml:trace>
  <inkml:trace contextRef="#ctx0" brushRef="#br0" timeOffset="14384.06">13504 2625 0,'0'-21'0,"0"42"0,0-64 0,21 65 31,-21-1-16,0 0-15,22 21 0,-22-21 16,0 1-16,0 20 0,0-21 0,21 21 16,-21-20-16,0-1 0,21 21 15,-21-21-15,0 0 0,0 1 0,0-1 16,21 0-16,-21 0 0,21-21 16,-21 21-16,21-21 31,1 0-31,-22-21 0,21 21 15,-21-21-15,0 0 0,21 0 16,0-1-16</inkml:trace>
  <inkml:trace contextRef="#ctx0" brushRef="#br0" timeOffset="14612.93">13885 2582 0,'0'0'0,"0"-21"31,-21 42-16,0 1-15,0-1 0,21 0 16,-21 21-16,-1-21 0,1 22 16,21-22-16,-21 21 0,0-21 0,0 22 15,21-22-15,-21 0 0,21 0 16,-22 0-16,22 1 0,0-1 0,0 0 16,22-21-1,-1 0 1,0-21-16,0 21 0,0-21 0</inkml:trace>
  <inkml:trace contextRef="#ctx0" brushRef="#br0" timeOffset="15127.64">14499 2625 0,'0'0'0,"0"-106"31,0 85-31,0 0 0,-21-1 16,0 22-16,0 0 15,-1 0-15,1 0 0,0 22 16,0-1-16,0 0 0,0 21 16,-1-21-16,1 22 0,0-1 15,0 0-15,21-20 0,-21 20 0,0-21 16,21 21-16,-22-20 0,22 20 15,0-21-15,0 0 0,0 0 0,0 1 16,0-1-16,22-21 16,-1 0-16,0 0 15,0 0-15,21-21 0,-20 21 0,-1-22 16,0 1-16,21 0 0,-21-21 0,1 21 16,-1-22-16,0 22 0,0-21 15,0-1-15,0 1 0,1 0 0,-22 21 16,21-1-16,-21 1 0,0 0 15,0 42 1,-21 0-16,-1 22 0,22-22 16,-21 0-16,21 21 15,-21 1-15,21-22 0,0 21 0,0-21 16,0 1-16,0 20 0,0-21 0,0 0 16,0 0-16,21 1 15,0-22-15,1 0 0,-1 0 0,0 0 16,0 0-16,21 0 0,-20 0 15,-1-22-15,21 1 0</inkml:trace>
  <inkml:trace contextRef="#ctx0" brushRef="#br0" timeOffset="15503.42">15579 1926 0,'0'0'0,"0"21"31,-22 1-31,22 20 0,-21-21 0,21 21 16,0 22-16,0-22 0,-21 22 0,21-1 15,-21-20-15,21 20 0,-21 1 16,21-1-16,0-21 0,-21 22 0,21-22 16,-22 1-16,22-22 0,0 21 15,0-21-15,0 0 0,0 1 0,0-1 16,0-42 15</inkml:trace>
  <inkml:trace contextRef="#ctx0" brushRef="#br0" timeOffset="16020.12">15409 2286 0,'0'0'0,"0"-42"0,-21-1 15,0 1-15,21 21 0,-21 0 0,21-22 16,0 22-16,0 0 0,0 0 0,0 0 15,0 0-15,0-1 0,21-20 16,0 21-16,21 0 0,-20 0 0,20-1 16,0 1-16,1 0 0,-1 21 15,0 0-15,1 0 0,20 0 16,-21 0-16,1 0 0,-22 21 16,21 22-16,1-1 0,-22 0 0,0 1 15,0 20-15,-21-21 0,0 1 0,-21 20 16,21-20-16,-42 20 0,20-21 15,-20 1-15,0-1 0,-1 0 0,1 1 16,0-22-16,-1 0 0,1 0 16,0 0-16,21 1 0,-22-22 0,22 0 15,0 0-15,0-22 16,21 1-16,0 0 16,0 0-16,0 0 0,0 0 0,0-1 15,0 1-15,0 0 16,21 21-16,-21 21 15,21 0-15,0 1 0,0 20 16,-21-21-16,22 21 0,-22-20 16,21 20-16,0 0 0,0-21 0,-21 1 15,21 20-15,0-21 0,1 0 16,-22 0-16,21-21 0,0 22 0,0-1 16,0-21-16,0 0 0,1 0 15,-1 0-15,0 0 0,21 0 16,-21 0-16,1-21 0,-1-1 0,0 1 15,0 0-15,21 0 0,-20 0 16,-1-22-16,-21 22 0,21 0 16</inkml:trace>
  <inkml:trace contextRef="#ctx0" brushRef="#br0" timeOffset="16351.94">16171 2582 0,'0'22'15,"21"-22"16,1 0-31,-1 0 0,0-22 16,0 22-16,0-21 0,22 0 0,-22 21 16,0-21-16,-21 0 0,21 0 15,-21-1-15,21 1 0,-21 0 16,0 0-16,0 0 0,-21 21 16,0 0-16,-21 0 0,20 0 15,1 21-15,-21 0 0,21 0 0,0 0 16,-22 1-16,22-1 0,0 21 15,21-21-15,-21 22 0,21-22 0,-21 21 16,21-21-16,0 22 0,0-22 0,0 0 16,0 0-16,0 0 15,21 0-15,0-21 0,0 0 0,0 0 16,0 0-16,1 0 0,-1 0 16,0 0-16,21 0 0,-21 0 0,1-21 15,20 0-15,-21 0 0,0 0 16,0 0-16</inkml:trace>
  <inkml:trace contextRef="#ctx0" brushRef="#br0" timeOffset="16695.74">16616 2413 0,'0'-21'15,"0"42"-15,21-42 0,-21 42 32,0 21-32,0-20 0,0-1 15,0 21-15,0-21 0,0 22 0,0-22 16,0 21-16,0-21 0,0 0 15,0 22-15,0-22 0,0 0 0,0 0 16,21 0-16,0-21 16,0 0-1,1 0-15,-1 0 0,0 0 16,-21-21-16,21 0 0,0 0 16,0 0-16,1 0 0,-22-22 0,21 1 15,0 0-15,-21-1 0,0 1 0,21 0 16,0 20-16,-21-20 0,0 21 15,0 0-15,0 0 0,0 42 47,0 0-47,0 0 16</inkml:trace>
  <inkml:trace contextRef="#ctx0" brushRef="#br0" timeOffset="16915.61">17124 2392 0,'0'21'0,"0"0"15,0 0-15,0 1 0,0-1 16,-21 21-16,21-21 0,-22 0 16,22 22-16,0-22 0,0 21 0,0-21 15,-21 1-15,21-1 0,0 0 16,0 0-16,0 0 0,0 0 15,21-21 17,1-21-32,-22 0 0,21 0 15,0 0-15</inkml:trace>
  <inkml:trace contextRef="#ctx0" brushRef="#br0" timeOffset="17072.52">17251 2244 0,'0'-21'0,"0"42"0,0-64 15,0 22-15,0 42 47,0 1-47,0-1 16,0 0-16,0 0 16</inkml:trace>
  <inkml:trace contextRef="#ctx0" brushRef="#br0" timeOffset="17492.38">17738 2434 0,'-106'-21'31,"85"21"-31,-22 0 0,22 0 16,0 21-16,0 0 0,-22-21 15,43 22-15,-21-1 0,0 0 16,21 0-16,0 0 16,0 0-16,21-21 0,0 22 15,1-22-15,-1 0 0,0 21 0,0-21 16,0 21-16,22-21 0,-22 21 16,0-21-16,-21 21 0,21-21 15,0 21-15,-21 1 0,0-1 16,0 0-1,-21-21-15,0 0 0,0 21 16,0-21-16,-1 0 0,1 0 16,-21 0-16,21 0 0,-22 0 0,22 0 15,0 0-15,0 0 0,0 0 0,0 0 16,-1 0 0,22-21-16,0 0 15,22 0 1,-1-1-16,0 22 0,0 0 15</inkml:trace>
  <inkml:trace contextRef="#ctx0" brushRef="#br0" timeOffset="17748.47">17928 2371 0,'21'0'31,"-21"21"-31,0 0 0,0 0 16,0 22-16,0-22 0,0 21 16,-21-21-16,21 22 0,0-22 0,0 0 15,0 21-15,0-21 0,0 1 16,0-1-16,-21 0 0,21 0 16,0 0-16,0-42 31,0 0-16,0 0-15</inkml:trace>
  <inkml:trace contextRef="#ctx0" brushRef="#br0" timeOffset="17916.38">17970 2159 0,'0'-21'0,"0"42"0,0-63 0,0 21 15,-21 21 16,21 21-31,0 0 16,0 0-16,0 0 16,21 0-1,1-21-15</inkml:trace>
  <inkml:trace contextRef="#ctx0" brushRef="#br0" timeOffset="18624.43">18669 2371 0,'0'0'16,"0"21"-16,-21-21 0,0 21 0,-1 0 15,-20 0-15,21 1 0,0-1 16,-22 0-16,22 0 0,-21 0 0,21 0 16,0 22-16,21-22 0,-22 0 15,22 0-15,0 0 0,0 1 0,0-1 16,0 0-16,0 0 0,0 0 0,22-21 15,-1 21-15,0-21 16,0 0-16,0 0 0,0 0 16,1-21-1,-22 0-15,0 0 0,0 0 16,0 0-16,0-1 0,0-20 0,0 21 16,0-21-16,0-1 0,0 1 15,21 21-15,-21-22 0,21 22 0,0-21 16,-21 21-16,42 0 0,-20-1 15,-1 1-15,21 21 0,0-21 0,-20 0 16,20 21-16,0 0 0,1 0 0,-22 0 16,0 0-16,21 21 0,-21 0 15,-21 0-15,0 22 0,0-1 0,0-21 16,0 22-16,0-1 0,0 0 16,0 1-16,-21-22 0,21 21 0,-21 0 15,0-20-15,21-1 16,-21 0-16,21 0 0,0 0 0,-21-21 15,21 21-15,-22-21 0,22-21 32,0 0-17,0-21-15,0 21 0,22-1 16,20-20-16,-21 0 0,0-1 0,0-20 16,22 21-16,-22-1 0,21 1 0,1 21 15,-22-22-15,21 22 0,0 0 16,1 0-16,-22 21 0,21 0 0,-21 0 15,1 0-15,-1 0 16,0 21-16,-21 21 0,0-20 0,0 20 16,0 21-16,0-20 0,0-1 0,0 0 15,0 1-15,-21 20 0,0-20 16,21-22-16,-22 21 0,1-21 0,0 22 16,21-22-16,-21 0 0,0 0 15,0 0-15,-1 0 0,1-21 16,0 0-16,0 0 0,0 0 0,0 0 15,-1 0-15</inkml:trace>
  <inkml:trace contextRef="#ctx0" brushRef="#br0" timeOffset="19306.4">12319 3620 0,'0'-22'0,"42"-20"31,-42 63-15,0 0-16,0 1 0,-84 210 31,62-168-31,1-1 0,-21 86 16,21-86-16,0-21 0,-1 22 16,1-22-16,0 1 0,0-1 15,0 0-15,21-21 0,-21 1 0,21-1 16,0 0-16,21-42 31,0 21-31,0-43 0,0 22 0,22-21 16,-22 21-16,0-43 0,0 22 0,21-22 15,-20 1-15,-1-1 0,0 1 16</inkml:trace>
  <inkml:trace contextRef="#ctx0" brushRef="#br0" timeOffset="19516.28">12467 3620 0,'0'-43'0,"0"86"0,0-107 0,0 43 16,0 42-1,0 0-15,0 22 0,0-1 16,0 21-16,0-20 0,0 20 0,0 1 16,0 20-16,0-20 0,0-1 15,0 1-15,0-1 0,0-20 0,0 20 16,0-20-16,0-1 0,0 0 16,0-21-16,0 1 0,0-1 0,0 0 15,0 0-15,0 0 16,21-42-1,-21 0 1,0 0-16,0-22 0</inkml:trace>
  <inkml:trace contextRef="#ctx0" brushRef="#br0" timeOffset="20099.89">12044 4233 0,'-21'22'0,"42"-44"0,-64 65 0,22-22 16,21 0-1,43-21-15,-22 0 16,0 0-16,21 0 0,1 0 0,-1 0 16,0 0-16,1 0 0,20-21 15,-21 21-15,1-21 0,-1 0 16,0 21-16,1-22 0,-1 1 16,0 0-16,1 21 0,-1-21 0,-21 0 15,0 0-15,22-1 0,-22 22 16,-21 22 15,0-1-31,0 0 0,0 0 0,0 0 16,-21 22-16,21-22 0,0 0 15,0 21-15,0-21 0,-21 1 0,21-1 16,0 0-16,0 0 0,0 0 16,0 0-16,0 1 0,21-22 31,0 0-31,0 0 15,0 0-15,0 0 0,1-22 0,-1 1 16,0-21-16,0 21 0,0 0 0,0-22 16,1 22-16,-1-21 0,0-1 15,-21 1-15,0 21 0,0 0 0,0 0 16,21-1-16,-21 1 0,0 42 31,0 1-31,0-1 0,0 0 16,0 0-16,0 21 0,0-20 0,0 20 15,0-21-15,0 21 0,0-20 0,0-1 16,0 0-16,0 0 0,0 0 16,0 0-16,21-21 15,0 0-15,1 0 0,-1 0 16,0 0-16,0-21 0,0 0 16,22 0-16,-22 0 0,0 0 15,-21-1-15,0 1 0,21-21 0,0 0 16</inkml:trace>
  <inkml:trace contextRef="#ctx0" brushRef="#br0" timeOffset="20340.45">13525 3598 0,'0'0'0,"22"-105"31,-22 126-31,0 0 16,0 21-16,0 1 0,-22-1 15,22 0-15,-21 22 0,21-1 0,-21 1 16,21-1-16,0 1 0,0-1 15,-21 1-15,21-1 0,-21-20 0,21 20 16,0-21-16,0 1 0,0-22 0,0 21 16,0-21-16,0 1 0,0-1 15,21-21 1,0 0-16,0-21 0,0 21 16,1-22-16,-22 1 15,21-21-15,21 21 0</inkml:trace>
  <inkml:trace contextRef="#ctx0" brushRef="#br0" timeOffset="20704.2">13801 4064 0,'0'42'15,"0"-20"1,0-1-16,0 0 0,0 21 0,0-21 16,-22 1-16,22 20 0,0-21 15,-21 0-15,21 0 0,0 1 0,0 20 16,0-21-16,0 0 15,0 0-15,21-21 16,1 0-16,-1 0 0,21 0 16,-21 0-16,22 0 0,-1-21 15,0 21-15,1-21 0,-22 0 0,21-21 16,-21 20-16,0 1 0,1-21 0,-22 0 16,21 20-16,-21-20 0,0 21 15,0-21-15,-21 20 0,-1 22 0,1-21 16,-21 21-16,21 0 0,0 0 0,-22 0 15,22 0-15,-21 0 0,21 0 16,-22 21-16,22-21 0,0 22 0,0-22 16,21 21-16,-21-21 15,21 21-15</inkml:trace>
  <inkml:trace contextRef="#ctx0" brushRef="#br0" timeOffset="20922.25">13525 3916 0,'-21'0'15,"42"0"-15,-63 0 0,42 21 16,21-21 15,0 0-31,1 0 0,20 0 0,-21 0 16,21 0-16,-20 0 0,20 0 15,0 0-15,1 0 0,-22 0 0,21 0 16,0 0-16,-20 0 0,-1 0 0,0 0 16,0 0-16,0 21 0,0-21 15,1 0-15,-1 0 0</inkml:trace>
  <inkml:trace contextRef="#ctx0" brushRef="#br0" timeOffset="21623.43">14690 4128 0,'0'0'0,"-43"63"15,22-42 1,21 0-16,0 1 0,-21-1 16,21 0-16,-21 0 0,21 0 0,0 0 15,0 1-15,0-1 0,0 0 16,-21 0-16,21 0 0,0 0 15,-22 1-15,22-1 16,0-42 15,0-1-15,0 1-16,0 0 0,0 0 16,0 0-16,0-22 0,0 22 15,22-21-15,-1 0 0,0 20 0,-21-20 16,21 0-16,0 21 0,0-22 15,1 22-15,-1 0 0,0 0 0,0 0 16,0 21-16,22 0 0,-22 0 0,0 0 16,21 0-16,-21 21 0,1 0 15,-1 0-15,0 21 0,0-20 0,0 20 16,-21-21-16,21 0 0,-21 22 16,0-22-16,0 0 0,0 0 0,0 0 15,0 0-15,0 1 0,-21-1 16,0-21-16,21 21 15,-21-21-15,0 0 16,21-21 0,0 0-16,0-1 0,0 1 15,0 0-15,21 0 0,0-21 0,0 20 16,0-20-16,1 21 0,20-21 0,0 20 16,1 1-16,-22 0 0,21 0 15,0 0-15,1 21 0,-1 0 16,0 0-16,-20 0 0,-1 21 0,21 0 15,-21 0-15,-21 0 0,0 1 16,0 20-16,0-21 0,0 0 0,0 22 16,0-22-16,0 21 0,0-21 15,-21 0-15,21 1 0,-21-1 0,0 0 16,0 0-16,-1-21 0,1 21 0,0 0 16,42-21 15,0 0-31,-21-21 0,22 21 0,-1 0 15,21-21-15</inkml:trace>
  <inkml:trace contextRef="#ctx0" brushRef="#br0" timeOffset="22104.15">16108 4106 0,'0'-21'0,"0"42"0,21-42 15,-21 0-15,0 0 0,0 0 16,0 0-16,0-1 0,-21 22 0,0-21 15,-1 21-15,1 0 0,-21 0 16,21 0-16,0 0 0,-22 21 0,22 1 16,-21-1-16,21 21 0,-22-21 0,22 22 15,0-1-15,0 0 0,0 1 16,-1-22-16,1 21 0,21 0 0,0-20 16,0-1-16,0 21 0,0-21 15,21 0-15,-21 1 16,43-22-16,-22 0 0,0 0 0,0 0 15,22 0-15,-22 0 0,0 0 0,21-22 16,-21 1-16,1 21 0,-1-21 16,21 0-16,-21 0 0,0-22 0,1 22 15,-22-21-15,21 0 0,-21 20 0,21-20 16,-21 21-16,0 0 0,0 0 16,0-1-16,0 44 15,0-1 1,-21 21-16,21-21 0,-21 0 15,21 22-15,-22-22 0,22 0 16,0 0-16,0 22 0,0-22 16,0 0-16,0 0 0,0 0 15,22-21-15,-1 0 0,0 0 0,0 0 16,0 0-16,0 0 0,1 0 16,20 0-16,-21-21 0,0 21 0,22-21 15,-22 0-15,0 0 0,0-1 0,21-20 16</inkml:trace>
  <inkml:trace contextRef="#ctx0" brushRef="#br0" timeOffset="22373">16700 3641 0,'22'-21'0,"-44"42"0,44-85 0,-22 43 16,0 0-16,-22 21 16,1 0-1,21 21-15,-21 21 0,0-20 16,21 20-16,-21 0 0,21 1 0,0-1 15,0 21-15,-21 1 0,21-22 0,0 22 16,-22-1-16,22 1 0,0-22 16,0 0-16,0 1 0,0-1 0,0 0 15,0-20-15,0 20 0,0-21 0,0 0 16,0 0-16,22-21 31,-1 0-31,0 0 0,0-21 16,-21 0-16,21 0 0,0 0 15,1 0-15,20-22 0</inkml:trace>
  <inkml:trace contextRef="#ctx0" brushRef="#br0" timeOffset="22595.87">17039 4022 0,'0'0'16,"0"-21"-16,0 42 31,-21 0-31,21 0 0,0 0 16,-21 22-16,0-22 15,21 21-15,-22-21 0,22 22 0,0-22 0,0 0 16,-21 21-16,21-21 16,0 1-16,0-1 0,0 0 15,0 0-15,21-21 16,1 0-16,-1 0 16,0 0-16,0-21 0,0 21 0,22-21 15,-22 0-15,21-1 0,-21 1 0</inkml:trace>
  <inkml:trace contextRef="#ctx0" brushRef="#br0" timeOffset="23303.46">17399 4064 0,'0'0'0,"21"0"0,-21-21 0,-21 42 31,0 0-31,21 0 16,-21 1-16,-1-1 0,1 21 0,21-21 15,0 0-15,-21 1 0,0 20 0,21-21 16,0 0-16,0 0 0,0 1 15,0-1-15,0 0 16,21-21-16,0 0 16,0 0-16,1 0 0,-1 0 0,0 0 15,0-21-15,-21 0 0,21 21 0,0-22 16,-21 1-16,0 0 0,0-21 16,0 21-16,0-1 0,0-20 0,0 21 15,0 0-15,0 0 0,0-1 16,0 1-16,-21 0 0,21 0 15,21 21 17,1-21-32,-1 21 0,0 0 15,0 0-15,21 0 0,-20-21 0,-1 21 16,21 0-16,-21 0 0,0 0 16,1 21-16,-1-21 0,0 21 0,-21 0 15,0 21-15,0-20 0,0-1 16,0 0-16,0 21 0,0-21 0,0 1 15,0-1-15,0 0 0,0 0 16,0 0-16,0 0 0,0 1 16,0-1-16,-21-21 15,0 0 1,21-21 0,0-1-16,0 1 15,0-21-15,0 21 0,0 0 0,21-22 16,-21 1-16,21 0 0,0-1 15,21 1-15,-20 0 0,-1 20 0,0-20 16,21 21-16,-21 0 0,1 0 16,20 21-16,-21 0 0,21 0 15,1 0-15,-22 0 0,21 0 0,-21 0 16,1 21-16,-1 21 0,0-21 16,-21 0-16,0 22 0,0-1 0,0 0 15,0-20-15,0 20 0,-21 0 0,0-21 16,-1 22-16,1-22 0,0 0 15,21 0-15,-21 0 0,0 1 0,21-1 16,0-42 15</inkml:trace>
  <inkml:trace contextRef="#ctx0" brushRef="#br0" timeOffset="23536.33">17886 3704 0,'-43'0'0,"86"0"0,-107 0 0,43 0 16,0 0-16,0 0 16,21-21-16,-21 21 0,-1 0 78,1 0-63</inkml:trace>
  <inkml:trace contextRef="#ctx0" brushRef="#br0" timeOffset="23760.3">16700 3874 0,'0'0'16,"-42"21"-16,21-21 0,0 21 0,42-21 31,21 0-31,-21 0 16,22 0-16,-1 0 0,-21 0 0,22 0 16,-1 0-16,21 0 0,-20 0 15,-1 0-15,0 0 0,1-21 0,-1 21 16,-21 0-16,22 0 0,-22-21 0,0 21 15,21 0-15,-21 0 16,-21-22-16</inkml:trace>
  <inkml:trace contextRef="#ctx0" brushRef="#br0" timeOffset="34672.21">9652 4106 0,'0'0'0,"-42"0"0,-1 22 0,1-22 15,21 0-15,-22 0 0,22 0 0,0 0 16,0 0-16,0 0 0,0 0 16,-1 0-16,44 0 47,-1 0-47,21 0 0,0 0 15,22 0-15,-1 0 0,1 0 0,21 0 16,-1 0-16,22-22 0,-21 22 0,21 0 15,-22-21-15,1 21 0,0 0 16,20-21-16,-41 21 0,21 0 16,-1-21-16,-20 21 0,-1 0 0,22 0 15,-43-21-15,22 21 0,-22 0 0,22 0 16,-43 0-16,21-21 0,-21 21 16,0 0-16,1 0 0,-1 0 0,0 0 15,-21-22 32,-21 22-47,0-21 16,-1 21-1,1-21-15</inkml:trace>
  <inkml:trace contextRef="#ctx0" brushRef="#br0" timeOffset="35147.96">10880 3725 0,'0'0'0,"-22"0"0,1 0 32,21 22-17,0-1 1,0 0-16,21-21 15,1 21-15,20 0 0,0 0 16,1 1-16,-1-1 0,-21-21 0,21 21 16,1-21-16,-1 21 0,0-21 15,-20 21-15,20-21 0,-21 0 0,21 0 16,-20 0-16,-1 21 0,0-21 0,0 0 16,-21 22 15,-21-22-31,0 21 15,0-21-15,-22 21 0,22 0 16,-21 0-16,-1 0 0,22 1 16,-21-1-16,0 0 0,20 0 0,-20 21 15,0-20-15,21-1 0,-22 0 16,22 21-16,0-21 0,-21 1 0,20-1 16,1 0-16,0-21 0,0 21 0,0 0 15,0-21-15,21 21 16,-22-21-16,1 0 0,0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31:49.2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2879 635 0,'0'-21'0,"0"0"15,0 0 1,0-1-16,0 1 16,0 0-16,0 0 15,0 0-15,0 0 16,0 42 31,0 0-47,0 0 0,21 0 0,-21 0 15,0 22-15,21-1 0,-21 0 16,21 22-16,-21-22 0,0 22 0,0-22 16,0 22-16,0-22 0,0 21 15,0-20-15,0-1 0,0 0 16,0 1-16,0-22 0,0 21 0,0-21 15,0 1-15,0-1 16,21-21-16,0 0 16</inkml:trace>
  <inkml:trace contextRef="#ctx0" brushRef="#br0" timeOffset="512.7">2709 593 0,'0'0'0,"-21"-21"15,0-1-15,21 1 16,0 0-16,0 0 15,21 21-15,0-21 0,0 0 16,1-1-16,-1 22 0,21-21 0,-21 0 16,22 21-16,-1-21 0,0 0 15,1 21-15,-1 0 0,21 0 16,-20 0-16,20 0 0,-20 0 16,20 0-16,1 21 0,-22 0 0,21 21 15,-20-20-15,-1 20 0,0-21 16,-20 21-16,20 1 0,-21 20 0,-21-20 15,0-1-15,0 21 0,0-20 16,-21 20-16,0-20 0,0-1 0,-22 0 16,-20 1-16,20-1 0,1 0 15,-21-21-15,-1 22 0,1-22 0,20 0 16,-20 0-16,-1 0 0,22 1 16,-22-22-16,22 21 0,0-21 0,-1 0 15,1 0-15,0 0 0,21 0 16,-22 0-16,22 0 0,0 0 15,0 0-15,0 0 0,-1 0 16,22-21-16,0-1 16,0 1-16,22 21 15,-1-21-15,21 0 0,-21 21 16,22-21-16</inkml:trace>
  <inkml:trace contextRef="#ctx0" brushRef="#br0" timeOffset="1020.58">3895 804 0,'-22'-21'0,"1"0"16,42 21 31,1 0-47,-1 0 0,0 0 0,0 21 16,0 0-16,0 1 0,1-1 15,-1 0-15,0 21 0,0-21 0,-21 22 16,0-22-16,0 0 0,0 21 15,0-20-15,0-1 0,0 21 0,0-21 16,-21 0-16,21 1 0,-21-1 0,0-21 16,-1 21-16,1-21 0,0 0 15,0 21-15,0-21 0,0 0 16,21-21 0,0 0-16,0 0 0,0-1 15,0-20-15,0 21 16,21-21-16,0 20 0,-21-20 0,21 21 15,0-21-15,0-1 0,1 22 16,-1 0-16,-21-21 0,21 20 0,0 1 16,0 21-16,0-21 0,1 0 0,-1 21 31,0 0-31</inkml:trace>
  <inkml:trace contextRef="#ctx0" brushRef="#br0" timeOffset="1732.07">4699 1080 0,'0'-22'32,"0"1"-17,21 0-15,-21 0 16,21 21-16,-21-21 0,0 0 16,0-1-16,0 1 0,0 0 0,0 0 15,0 0-15,0 0 0,0-1 16,-21 1-16,0 0 0,0 21 0,0-21 15,-1 21-15,1 0 16,0 0-16,-21 0 0,21 0 0,-1 0 16,1 21-16,-21 0 0,21 0 15,0 1-15,-1 20 0,-20-21 0,21 21 16,0-20-16,21 20 0,-21-21 16,21 21-16,-22-20 0,22 20 0,0-21 15,0 0-15,0 0 0,0 1 16,0-1-16,0 0 15,22-21-15,-1 0 0,0 0 0,0 0 16,0 0-16,22 0 0,-22 0 16,21 0-16,-21-21 0,22 21 0,-22-21 15,21-1-15,-21 1 0,22 0 16,-22-21-16,0 21 0,21-1 0,-21-20 16,1 0-16,-22 21 0,0-22 15,21 22-15,-21 0 0,0 0 0,0 0 16,0-1-16,0 44 31,-21-1-31,21 0 0,-22 0 16,22 0-16,0 22 0,0-22 15,-21 0-15,21 21 0,0-21 0,0 22 16,-21-22-16,21 0 0,0 0 16,0 0-16,0 1 0,0-1 15,0 0-15,21-21 16,0 0-16,1 0 0,-1 0 15,0 0-15,0 0 16,0 0-16,0-21 0,1 0 16,-1-1-16</inkml:trace>
  <inkml:trace contextRef="#ctx0" brushRef="#br0" timeOffset="2347.75">5101 889 0,'0'0'16,"0"-21"-1,0 0-15,0 42 32,0 0-32,0 21 15,0-20-15,0-1 0,0 0 16,0 0-16,0 21 0,0-20 16,0-1-16,0 0 0,0 0 0,0 0 15,0 0-15,0 1 0,0-1 16,21-21 15,0 0-31,1 0 16,-1-21-16,0-1 0,-21 1 15,21 0-15,0 0 0,0-21 16,-21 20-16,22 1 0,-1-21 0,-21 21 16,0 0-16,21 21 0,-21-22 15,21 1-15,-21 42 31,0 1-31,0-1 16,0 0-16,0 0 0,0 21 0,0-20 0,0-1 16,0 0-16,0 0 0,0 0 15,0 0-15,0 1 0,0-1 16,0 0-16,21-21 16,0 0-16,1 0 0,-1 0 0,0 0 15,0 0-15,21 0 0,-20 0 16,20-21-16,-21 0 0,0-1 0,22 1 15,-22 0-15,0 0 0,-21 0 0,0 0 16,21-22-16,-21 22 0,0-21 16,0 21-16,0-22 0,0 22 0,-21-21 15,0 21-15,0-1 16,-1 1-16,1 21 0,0-21 0,0 21 16,0 0-16,0 0 0,-1 0 15,1 0-15,0 21 16,21 0-16,-21-21 15,42 0 1,0 0-16,0 0 0</inkml:trace>
  <inkml:trace contextRef="#ctx0" brushRef="#br0" timeOffset="2944.41">6054 169 0,'0'43'15,"0"-22"-15,0 21 16,0-21-16,0 22 0,0-22 0,0 21 16,0 1-16,0-1 0,0 0 15,0 22-15,0-22 0,-22 0 0,22 1 16,0 20-16,0-20 0,-21-1 15,21 0-15,0 1 0,0-1 16,0 0-16,0-21 0,0 22 0,0-22 16,0 0-16,0 0 0,0 0 15,0 1-15,0-44 32,0 1-17,0 0-15,0 0 0,0-21 16,0 20-16,0-20 0,0 21 15,0-21-15,21 20 0,-21-20 0,22 21 16,-1 0-16,-21-22 0,21 22 16,0 0-16,0 0 0,0 0 0,1 21 15,-1-21-15,0 21 0,0 0 0,21 0 16,-20 0-16,20 0 16,-21 0-16,21 21 0,-20-21 0,20 21 15,-21 21-15,0-21 0,0 1 16,-21-1-16,0 21 0,0-21 15,0 0-15,0 22 0,-21-22 0,0 0 0,0 0 16,-21 0-16,20 1 0,1-1 16,-21 0-16,21-21 0,-22 21 0,22-21 15,0 0-15,-21 21 0,21-21 16,-1 0-16,1 0 0,0 0 16,0 0-16,21-21 15,0 0 1,0 0-16,21 21 15</inkml:trace>
  <inkml:trace contextRef="#ctx0" brushRef="#br0" timeOffset="3141.96">7175 741 0,'22'-21'0,"-22"-22"16</inkml:trace>
  <inkml:trace contextRef="#ctx0" brushRef="#br0" timeOffset="3519.74">7112 550 0,'-21'0'31,"0"22"-31,-1-22 0,1 21 0,0 0 0,-21 0 16,21 0-16,-1 0 0,-20 22 16,21-22-16,-21 21 0,20 1 0,1-1 15,0-21-15,0 21 0,0-20 16,21 20-16,0-21 0,0 0 16,0 0-16,0 1 0,0-1 0,21 0 0,0-21 15,0 0-15,22 21 16,-22-21-16,21 0 0,-21 0 0,22 0 15,-22 0-15,21-21 0,-21 0 0,22 0 16,-22-1-16,0 1 0,21 0 16,-42-21-16,21 21 0,1-22 0,-1 1 15,-21 0-15,0 20 0,0-20 16,0 0-16,0 21 0,0-22 16,0 22-16,0 42 31,-21-21-31,21 21 0,-22 1 15,22-1-15,0 21 0,0-21 16,0 22-16,0-22 0,0 21 0,0-21 16,0 22-16,0-22 0,0 0 15,0 0-15,0 0 0,0 0 0,0 1 16,0-1-16</inkml:trace>
  <inkml:trace contextRef="#ctx0" brushRef="#br0" timeOffset="3569.71">7366 1080 0,'42'-22'16</inkml:trace>
  <inkml:trace contextRef="#ctx0" brushRef="#br0" timeOffset="3957.66">7874 656 0,'0'-21'15,"-21"0"1,0 21-16,21-21 16,-22 21-16,1 0 0,0 0 0,0 0 15,0 0-15,0 0 16,-1 0-16,1 0 0,0 21 0,0 0 15,21 0-15,-21 0 0,21 1 0,0 20 16,0-21-16,-21 0 0,-1 22 16,22-22-16,0 21 0,0-21 0,0 0 15,0 22-15,0-22 0,0 0 16,22-21-16,-1 21 0,0 0 0,0-21 16,21 0-16,-20 22 0,-1-22 0,0 0 15,0 0-15,21 0 16,-20 0-16,-1-22 0,0 1 0,0 21 15,0-21-15,0 0 0,-21-21 0</inkml:trace>
  <inkml:trace contextRef="#ctx0" brushRef="#br0" timeOffset="5632.2">8340 360 0,'0'-21'31,"0"0"-15,0-1-16,0 1 15,0 0-15,0 0 16,0 0-16,0 0 31,0 42 0,0 0-31,0 0 0,-22 0 0,22 22 16,0-22-16,0 21 0,0 0 16,0 1-16,-21-1 0,21 0 0,-21 1 15,21-1-15,0 0 0,-21 22 16,21-22-16,-21 1 0,0-1 0,21-21 15,0 21-15,0 1 0,-22-22 16,22 0-16,0 21 0,-21-42 0,21 22 16,0-1-16,0-42 47,0-1-47,0 1 0,0 0 15,0 0-15,21 0 0,-21 0 0,22-22 16,-22 1-16,0 21 0,21-22 15,0 22-15,-21-21 0,21 21 0,0 0 16,-21-22-16,21 22 0,1 0 16,-1 21-16,0-21 0,0 0 0,0 21 15,0-22-15,1 22 16,-1 0-16,0 0 0,0 0 0,0 0 16,0 0-16,1 0 15,-22 22-15,0-1 0,0 0 16,0 0-16,0 0 0,-22 0 15,1 1-15,0-1 0,0 0 16,0 0-16,0 0 0,-22 0 0,22-21 16,0 22-16,0-1 0,0-21 15,-1 0-15,1 0 0,0 0 0,0 0 16,0 0 0,0 0-16,21-21 15,0-1-15,0 1 16,21 21 15,0 21-15,0 1-16,-21-1 15,21 0-15,0 0 0,1 0 0,-22 0 16,21 1-16,0-1 0,0 0 16,0 0-16,0 0 0,1 0 15,-1-21-15,-21 22 0,21-22 16,-21 21-16,21-21 15,-21 21-15,21-21 16,-21-21 15,0 0-15</inkml:trace>
  <inkml:trace contextRef="#ctx0" brushRef="#br0" timeOffset="6511.93">9271 677 0,'21'0'16,"-42"0"-16,63 0 0,-42-21 15,21 0-15,1 0 16,-22 0-16,0 0 16,0-1-16,0 1 15,-22 21 1,1 0-16,0 0 16,-21 0-16,21 0 0,-1 21 0,1 1 15,0-22-15,0 21 0,0 0 16,-22-21-16,22 21 0,21 0 0,-21-21 15,21 21-15,-21-21 0,21 22 16,21-22 0,0 21-16,0-21 15,1 0-15,-1 0 16,21 0-16,-21 21 0,0-21 0,1 0 16,-22 21-16,21-21 15,0 21-15,0-21 0,0 21 0,-21 1 16,21-1-16,-21 0 0,22-21 15,-22 21-15,0 0 0,0 0 0,0 1 16,0-1-16,0 0 0,-22 0 0,1 0 16,0-21-16,-21 21 0,21 1 15,-1-22-15,1 0 0,-21 21 0,21-21 16,-22 0-16,22 0 0,0 0 16,0 0-16,0 0 0,-22-21 15,22 21-15,0-22 0,0 1 16,0 21-1,21-21-15,-21 21 0,21-21 16,0 0 0,0 0-1,0-1-15,21 1 16</inkml:trace>
  <inkml:trace contextRef="#ctx0" brushRef="#br0" timeOffset="7328.02">10731 550 0,'0'0'16,"0"-21"-16,0 0 15,0 0-15,0 0 31,-21 21-31,0 0 16,0 0-16,0 0 0,0 21 16,-1-21-16,1 21 0,0 0 0,0 0 15,0 1-15,21 20 0,-21-21 16,-1 21-16,1 1 0,0-22 0,21 21 16,-21 1-16,21-1 0,0-21 0,0 21 15,0 1-15,0-22 0,0 0 16,0 0-16,21 0 0,0 1 0,0-1 15,-21 0-15,22-21 0,-1 0 16,0 0-16,0 0 0,21 0 0,-20 0 16,-1 0-16,0 0 15,0-21-15,21 0 0,-20-1 0,-1 1 16,21 0-16,-21 0 0,0-21 0,1-1 16,-1 22-16,0-21 0,0-1 15,0 1-15,-21 0 0,0-1 0,0 1 16,0 0-16,0-1 0,0 22 15,-21-21-15,0 21 0,0 0 0,0-1 16,-1 1-16,1 21 0,0 0 16,0 0-16,0 0 0,0 0 15,-1 0-15,1 0 0,-21 0 0,21 0 16,21 21-16,-21 1 0,-1-22 0,22 21 16,0 0-16,0 0 15,0 0-15,22 0 16,-1-21-16,21 0 15,-21 0-15</inkml:trace>
  <inkml:trace contextRef="#ctx0" brushRef="#br0" timeOffset="7908.21">11620 191 0,'0'0'0,"0"-22"0,0 44 47,0-1-47,0 0 16,-21 21-16,0-21 0,21 22 16,-21-1-16,0-21 0,21 43 0,0-22 15,-21 0-15,-1 1 0,1 20 0,21 1 16,0-22-16,-21 22 0,0-1 15,21 1-15,0-1 0,0 1 0,0-1 16,0 1-16,0-1 16,0 1-16,0-22 0,0 21 0,0-20 15,0 20-15,0-20 0,0 20 0,0-21 16,0 1-16,0-1 0,0 0 16,0 1-16,0-22 0,0 21 0,0-21 15,0 22-15,0-22 0,0 0 0,0 0 16,-21 0-16,0-21 15,-1 0-15,1 0 0,0 0 16,0 0-16,0 0 0,0 0 0,-22-21 16,22 0-16,-21 0 0,21-21 15,-22 20-15,22-20 0,0 0 0,0-1 16,0-20-16,-1 21 0,1-22 16,21 22-16,0-1 0,0-20 15,0 21-15,0-1 0,21 1 0,1 0 16,-1 20-16,0-20 0,0 21 15,0 0-15,22 0 0,-22-1 0,0 1 16,21 0-16,-21 0 0,1 21 16,20-21-16,-21 0 0,0 21 0,22-22 15,-22 1-15,0 21 0,0-21 0,-21 0 16,21 0-16,-21 0 16,0-1-16,0 1 0</inkml:trace>
  <inkml:trace contextRef="#ctx0" brushRef="#br0" timeOffset="8752.27">13758 572 0,'64'-64'15,"-43"43"-15,-21 0 0,0-22 16,0 22-16,0 0 0,0-21 16,0 21-16,0-22 0,-21 22 0,0-21 15,-1 21-15,1-1 0,-21 1 16,21 0-16,-22 21 0,1 0 0,0 0 16,-1 0-16,1 0 0,0 0 15,-1 21-15,1-21 0,0 21 0,21 1 16,-22-1-16,22 0 15,0 0-15,21 21 0,0-20 0,0-1 16,0 21-16,0-21 0,21 0 0,0 22 16,0-22-16,22 21 0,-22-21 15,0 1-15,21-1 0,-20 21 0,-1-21 16,21 0-16,-21 1 0,0 20 16,1-21-16,-1 0 0,0 22 0,-21-22 15,0 0-15,0 21 0,21-21 16,-21 1-16,0-1 0,0 0 15,-21 0-15,0 0 0,0 0 0,-1 1 16,1-22-16,-21 0 0,0 0 0,-1 21 16,1-21-16,21 0 0,-22 0 15,1 0-15,21-21 0,0-1 16,0 22-16,-22-21 0,43 0 0,-21 0 16,0 0-16,0 0 0,0-1 15,21 1-15,0 0 0,0 0 0,-22 0 16,22 0-16,0-1 0,-21 1 15,42 21 1,1 0-16,-1 0 16,0 0-16,0 0 0,0 0 15,22 0-15,-1 0 0</inkml:trace>
  <inkml:trace contextRef="#ctx0" brushRef="#br0" timeOffset="9144.04">13822 783 0,'42'0'16,"-21"-21"0,0 21-16,1-21 15,-1 21-15,0-21 0,0 21 0,0-21 16,0 21-16,1-22 0,-1 1 15,-21 0-15,21 21 16,-21-21-16,0 0 0,-21 0 16,0 21-16,-22 0 15,22 0-15,0 0 0,0 0 16,-22 21-16,22 0 0,0 0 0,0 0 16,0 0-16,0 1 0,21 20 15,0-21-15,-22 0 0,22 22 0,0-22 16,0 21-16,0-21 0,0 0 15,0 1-15,0-1 0,0 0 0,22 0 16,-1-21-16,-21 21 0,21-21 16,0 0-16,21 0 0,-20 0 15,-1 0-15,0 0 0,0 0 0,0 0 16,22 0-16,-22 0 0</inkml:trace>
  <inkml:trace contextRef="#ctx0" brushRef="#br0" timeOffset="9472.86">14541 85 0,'0'0'0,"0"-21"0,0 42 31,0 21-31,0-21 15,0 22-15,0-1 0,0 0 0,0 22 16,0-22-16,0 0 0,0 1 16,0 20-16,-21-20 0,21-1 0,-21 0 15,21 22-15,-21-22 0,21 0 0,0-20 16,-21 20-16,21 0 0,-21-21 16,21 1-16,-22 20 0,22-21 15,0 0-15,22-42 47,-1 0-47,0 0 0</inkml:trace>
  <inkml:trace contextRef="#ctx0" brushRef="#br0" timeOffset="9855.62">14732 783 0,'0'0'0,"21"0"16,0 0-16,0 0 15,1 0-15,-1 0 0,0 0 16,0-21-16,0 21 0,0-21 0,1 21 16,-22-21-16,0 0 0,21 21 15,-21-22-15,0 1 0,0 0 16,0 0-16,-21 21 15,-1 0-15,1 0 0,0 0 16,0 0-16,0 0 0,0 21 16,-1 0-16,1 0 0,0 1 0,0-1 15,0 0-15,21 0 0,0 21 16,0-20-16,0-1 0,-21 0 16,21 0-16,0 0 0,0 0 0,0 1 15,0-1-15,21-21 0,-21 21 16,21-21-16,0 0 0,0 0 15,0 0-15,22 0 0,-22 0 16,0 0-16,0 0 0,22-21 0,-22 21 16,0-21-16</inkml:trace>
  <inkml:trace contextRef="#ctx0" brushRef="#br0" timeOffset="10352.35">15282 677 0,'0'22'31,"0"-1"-31,0 0 16,0 0-16,0 0 15,0 0-15,0 1 0,0 20 0,0-21 16,0 0-16,-21 0 0,21 1 16,0-1-16,0 0 0,0 0 0,-21 0 15,21 0 1,-21-21-16,21-21 47,0 0-47,0 0 0,0 0 15,0 0-15,0-1 0,0-20 0,21 21 16,0-21-16,0 20 0,0 1 16,1-21-16,-1 21 0,21 0 0,-21-22 15,0 22-15,22 21 0,-22-21 16,0 21-16,0 0 0,0 0 0,1 0 15,-1 0-15,0 21 0,0-21 16,-21 21-16,0 0 0,21 22 0,-21-22 16,0 0-16,21 21 0,-21-20 15,0-1-15,0 0 0,0 21 0,0-21 16,0 1-16,-21-22 0,21 21 16,-21 0-16,21 0 0,0 0 15,0 0 1,0-42 15,21 0-31,0 21 16</inkml:trace>
  <inkml:trace contextRef="#ctx0" brushRef="#br0" timeOffset="10612.2">16044 720 0,'0'21'32,"0"0"-32,0 0 15,-21 0-15,21 1 0,-21-1 0,21 0 16,0 21-16,0-21 0,0 1 0,0-1 16,0 0-16,0 0 15,0 0-15,0 0 0,0-42 47,0 0-31,0 0-16</inkml:trace>
  <inkml:trace contextRef="#ctx0" brushRef="#br0" timeOffset="10979.99">16108 466 0,'0'0'15,"-21"0"-15,-1 0 0,1 0 16,0 0-16,21 21 16,-21-21-16,21 21 0,0 0 0,0 0 15,0 1 1,0-1-16,21-21 16,0 0-16,0 0 15,1 0-15,-1 0 16,0 0-16,0-21 15,0-1-15,-21 1 16,0 0-16,0 0 0,0 0 0,0 0 16,0-1-16,0 1 0,0 0 0,0 0 15,-21 21-15,0-21 0,0 21 16,21-21-16,-21 21 0,-1 0 0,1 0 16,0 0-16,21 21 0,-21 0 15,21 0-15,-21 0 0,21 0 16,0 1-16,0-1 15,0 0-15,0 0 0,0 0 0,0 0 16,0 1-16,0-1 0,21 0 16</inkml:trace>
  <inkml:trace contextRef="#ctx0" brushRef="#br0" timeOffset="11395.75">16404 656 0,'0'0'0,"0"21"47,-21 1-47,21-1 16,-21 0-16,21 0 0,0 0 16,0 0-16,-21 1 0,21-1 0,0 21 15,0-21-15,0 0 0,0 1 16,0-1-16,0 0 0,0 0 0,21 0 15,0-21-15,0 21 0,0-21 0,0 0 16,1 0-16,20 0 0,-21 0 16,21 0-16,1 0 0,-1 0 0,-21-21 15,22 0-15,-22 0 16,21 0-16,-21 0 0,0-22 0,1 22 16,-1-21-16,-21 21 0,21-22 15,-21 22-15,0 0 0,0-21 0,0 20 16,0 1-16,-21 21 15,0 0 1,-1 0 0,22 21-1,0 1 1</inkml:trace>
  <inkml:trace contextRef="#ctx0" brushRef="#br0" timeOffset="12185.49">17187 656 0,'0'0'15,"-21"21"-15,0 1 16,0-1 0,21 0-16,0 0 0,0 0 0,-21 0 15,21 1-15,21-1 16,-21 0-16,0 0 0,0 21 15,0-20-15,0-1 0,0 0 16,0 0-16,0 0 16,-21-21-16,21 21 15,-43-21-15,22 0 16,21 22-16,0-44 16,21 1-16,-21 0 0,21 0 15,-21 0-15,22 0 0,-22-1 0,0-20 16,21 21-16,0 0 0,-21-22 15,21 22-15,0 0 0,0-21 0,1 21 16,-1-1-16,21 1 0,-21-21 0,0 42 16,22-21-16,-22 0 0,0 21 15,21 0-15,-20 0 0,20 0 0,-21 0 16,0 0-16,22 0 16,-22 21-16,0 0 0,0 0 0,-21 0 15,21 0-15,-21 1 0,21 20 16,-21-21-16,0 21 0,22-20 0,-22-1 15,0 0-15,0 21 0,0-21 0,0 1 16,0-1-16,0 0 16,0 0-16,-22-21 15,1 0 1,21-21 15,0 0-31,0 0 0,0-1 16,0 1-16,21-21 15,1 21-15,-1 0 0,0-1 0,0-20 16,0 21-16,0 0 0,22 0 0,-22-1 16,21 1-16,1 0 0,-1 0 15,0 0-15,1 21 0,-1 0 0,0 0 16,1 0-16,-1 0 0,0 0 16,-21 0-16,22 21 0,-22 0 0,0 0 15,0 0-15,-21 1 0,21 20 16,-21-21-16,0 21 0,0-20 0,-21 20 15,0 0-15,21-21 0,-21 22 0,0-22 16,0 0-16,-1 0 16,1 0-16,0 1 0,21-1 0,0 0 15,-21-21-15,21 21 0,-21-21 16,0 21 0,21-42 15,-22 21-31</inkml:trace>
  <inkml:trace contextRef="#ctx0" brushRef="#br0" timeOffset="13719.94">3408 1588 0,'-21'0'15,"42"0"-15,-42 21 0,-1-21 0,1 0 16,0 0-16,42 0 63,0 0-48,1 0-15,-1-21 0,0 21 16,21 0-16,1 0 0,-1 0 0,0 0 15,1 0-15,-1-22 0,0 22 0,22 0 16,-22 0-16,0 0 16,22 0-16,-22 0 0,22-21 0,-22 21 15,22 0-15,-1 0 0,1 0 16,-1 0-16,1 0 0,-1 0 0,22 0 16,-1 0-16,-20-21 0,42 21 15,-22 0-15,1 0 0,0 0 0,21 0 16,-22 0-16,22 0 0,0 0 0,0 0 15,21 0-15,-21-21 0,21 21 16,-22 0-16,22 0 0,0 0 0,22 0 16,-22 0-16,21 0 0,-21 0 15,21 0-15,0 0 0,-21-21 16,21 21-16,0 0 0,1 0 0,-1 0 16,0 0-16,0 0 0,0 0 15,0 0-15,22 0 0,-22 0 0,0 0 16,21 0-16,-20 0 0,20 0 0,0 0 15,-21 0-15,22 0 0,-1 0 16,0 0-16,-20 0 0,20 0 0,0 0 16,1 0-16,-22 0 0,0 0 15,0 0-15,0 21 0,22-21 0,-22 0 16,0 0-16,0 0 0,0 21 0,-21-21 16,21 0-16,1 0 0,-22 21 15,21-21-15,0 0 0,0 0 16,0 21-16,0-21 0,1 0 0,-1 0 15,0 22-15,0-22 0,21 0 16,-42 0-16,22 0 0,-1 21 0,21-21 16,-21 0-16,0 0 0,-21 0 15,22 0-15,-22 0 0,0 0 0,0 21 16,21-21-16,-21 0 0,0 0 16,0 21-16,-21-21 0,21 0 0,-22 0 15,1 21-15,0-21 0,21 21 0,-21-21 16,0 0-16,0 0 0,-1 22 15,1-22-15,0 0 0,-21 0 0,21 21 16,-1-21-16,-20 0 0,0 0 16,-1 21-16,1-21 0,0 0 15,-22 0-15,1 0 0,-1 21 0,-20-21 16,-1 0-16,-21 0 0,0 0 16,0 0-16,1 0 0,-22-21 62</inkml:trace>
  <inkml:trace contextRef="#ctx0" brushRef="#br0" timeOffset="13831.87">18732 1736 0,'0'0'0,"-21"0"0,0 0 16,0 0-1,0 0-15,0 0 0</inkml:trace>
  <inkml:trace contextRef="#ctx0" brushRef="#br1" timeOffset="73432.07">2011 2985 0,'0'-22'46,"21"22"-30,-21-21-16,0 0 0,21 0 16,0 0-16,-21 0 15,21 21-15,-21-22 0,22 1 0,-22 0 16,0 0 0,0 0-16,21 21 15,-21-21 1,0 42 31,0 0-47,0 0 15,0 0-15,0 0 16,0 1-16,0-1 0,0 0 16,0 0-16,0 0 0,0 0 0,0 22 15,0-22-15,0 0 0,0 0 16,0 22-16,0-22 0,0 0 15,0 21-15,0-21 0,0 22 16,0-22-16,0 0 0,0 21 0,0-20 16,0-1-16,0 0 0,0 21 15,0-21-15,0 1 0,0-1 0,0 0 16,0 0-16,0 0 16,0 0-16,0 1 15,-21-22 63,-1 0-78,1 0 0,0 0 16,0 0-16,0 0 16,0 0-16,-1 0 0,1 0 0,0 0 15,0 0-15,0 0 0,0 0 16,-1 0-16,1 0 0,0 0 0,0 0 15,0 0 1,0 0-16,42 0 47,0 0-47,0 0 16,0 0-16,0 0 0,22 0 0,-22 0 15,0 0-15,21-22 0,-20 22 16,20 0-16,-21 0 0,0 0 0,0 0 15,-21-21-15,22 21 0,-1 0 16,0 0-16,0 0 0,0 0 16,0 0-1,-42 21 32</inkml:trace>
  <inkml:trace contextRef="#ctx0" brushRef="#br1" timeOffset="74208.14">2921 3090 0,'-42'0'32,"42"22"-32,0-1 15,0 0 1</inkml:trace>
  <inkml:trace contextRef="#ctx0" brushRef="#br1" timeOffset="87088.45">5186 2921 0,'0'-21'62,"0"0"-62,21 21 0,0-21 16,0-1-16,0 22 0,-21-21 0,22 0 16,-1 0-16,0 21 0,0-21 15,0 0-15,-21-1 0,21 1 0,1 0 16,-1 0-16,-21 0 16,0 0-16,21 21 15,-21-22 1,0 1-1,0 0 220,0 0-220,0 0 1,-21 21 0,21-21-16,-21 21 15,-1 0-15,22-22 0,-21 22 16,0 0-16,0 0 0,0 0 16,0 0-16,-1 0 0,1 22 0,0-22 15,0 21-15,-21 0 0,20 0 16,1-21-16,-21 21 0,21 0 0,0 1 15,-22-1-15,22 0 0,0 0 0,0 0 16,21 0-16,0 1 0,-21-1 16,21 0-16,0 0 0,0 0 15,0 0-15,0 1 0,0-1 16,21 0-16,0 0 0,0 0 16,0 0-16,0 1 15,1-22-15,-1 21 0,21-21 0,-21 21 16,0-21-16,1 21 0,-1-21 0,21 0 15,-21 21-15,0-21 0,1 21 16,-1-21-16,0 22 0,0-22 0,0 21 16,0-21-16,-21 21 0,0 0 15,0 0-15,0 0 0,0 1 16,0-1-16,0 0 0,-21 0 16,0 0-16,0 0 0,-21 1 0,20-1 15,-20 0-15,0 0 0,-1 0 16,1 0-16,0-21 0,-1 22 15,1-22-15,-21 0 0,20 0 0,1 0 16,0 0-16,-1 0 0,1 0 16,21 0-16,-22-22 0,1 1 0,21 0 15,0 21-15,-22-21 0,22 0 0,0 0 16,21-1-16,-21 22 0,0-21 16,21 0-16,0 0 15,0 0 1,21 21-16,21 0 15,-21-21-15,1 21 16</inkml:trace>
  <inkml:trace contextRef="#ctx0" brushRef="#br1" timeOffset="87632.19">5461 3175 0,'21'0'16,"0"0"-16,0 0 0,1 0 15,-1-21-15,0 21 0,0-21 16,0 21-16,22-21 0,-22-1 16,0 22-16,0-21 0,0 21 0,-21-21 0,0 0 15,21 21-15,-21-21 0,0 0 16,0-1-1,-21 22 1,0 0-16,0 0 0,0 0 16,0 0-16,-1 22 0,1-22 15,0 21-15,0 0 0,0 0 16,0 0-16,-1 0 0,1 1 0,0 20 16,21-21-16,0 0 0,0 22 15,0-22-15,0 0 0,0 0 0,0 0 16,0 0-16,0 1 0,0-1 15,0 0-15,21-21 16,0 0-16,1 0 0,-1 0 0,0 0 16,0 0-16,0 0 15,0 0-15,1-21 0,-1 0 0,0 21 16</inkml:trace>
  <inkml:trace contextRef="#ctx0" brushRef="#br1" timeOffset="87983.22">6202 2371 0,'0'0'0,"0"-21"15,0 42 1,0 0-16,0 0 15,0 21-15,-21-20 0,-1 20 16,1 21-16,21-20 0,-21 20 0,21 1 16,-21-22-16,0 22 0,21-22 15,-21 21-15,21-20 0,-22-1 0,1 22 16,21-22-16,0 0 0,0 1 16,0-22-16,-21 21 0,21-21 0,0 0 15,0 1-15,0-1 0,0 0 16,21-21-1,0-21 1,-21 0-16,22-1 0,-1 1 16,-21 0-16,21 0 0</inkml:trace>
  <inkml:trace contextRef="#ctx0" brushRef="#br1" timeOffset="88373.67">6223 3069 0,'0'0'0,"0"21"0,21-21 31,0 0-15,0 0-16,1 0 0,-1 0 0,0 0 16,85-63-1,-85 63-15,0-21 0,0 21 16,-21-21-16,0-1 0,0 1 15,-21 21 1,0 0-16,-21 0 16,20 0-16,1 0 0,0 0 15,0 21-15,0 1 0,0-1 0,-1 0 16,1 0-16,0 0 16,21 0-16,-21 22 0,21-22 0,0 0 15,0 21-15,0-20 0,0-1 0,0 0 16,0 0-16,0 0 0,0 0 15,21-21-15,0 22 0,0-22 0,1 0 16,20 0-16,-21 0 0,0 0 16,22 0-16,-22-22 0,21 22 0,-21-21 15,22 0-15</inkml:trace>
  <inkml:trace contextRef="#ctx0" brushRef="#br1" timeOffset="88871.48">6921 2963 0,'0'-21'32,"0"42"-32,-21 1 15,0-1-15,21 0 0,0 0 16,0 0-16,-21 0 0,21 1 0,-21-1 16,21 21-16,-21-21 0,21 0 0,0 1 15,0 20-15,0-21 0,-22 0 16,22 0-16,0 1 0,0-44 47,0 1-32,0 0-15,0 0 0,22 0 16,-22-22-16,0 22 0,21-21 0,0 21 16,0-22-16,-21 22 0,21-21 15,0 21-15,1-22 0,-1 22 0,0 0 16,21 0-16,-21 0 0,1 21 0,-1-21 15,0 21-15,0 0 0,21 0 16,-20 0-16,-1 0 0,-21 21 16,21 0-16,0 0 0,-21 0 0,21 0 15,-21 1-15,0 20 0,0-21 0,0 0 16,0 22-16,0-22 0,0 0 16,-21 21-16,0-21 0,0 22 15,21-22-15,-21 0 0,-1 0 0,22 0 16,0 1-16,0-1 0,-21-21 0,21 21 15,0 0-15,21-42 47</inkml:trace>
  <inkml:trace contextRef="#ctx0" brushRef="#br1" timeOffset="89121.35">7705 2900 0,'0'21'15,"0"0"-15,-22 0 16,22 22-16,0-22 0,-21 0 16,0 0-16,0 22 0,21-22 0,-21 0 15,21 0-15,-21 21 0,21-20 16,0-1-16,-22-21 0,22 21 0,0 0 15,0 0-15,22-21 16,-1 0 0,0-21-16,0 0 15,0 0-15</inkml:trace>
  <inkml:trace contextRef="#ctx0" brushRef="#br1" timeOffset="89459.75">7832 2667 0,'-22'0'0,"44"0"0,-65 0 0,22 0 0,0 0 16,0 0-16,0 0 0,-1 0 15,1 21-15,21 0 0,0 1 16,0-1 0,21-21-16,1 0 15,-1 0-15,0 0 0,0 0 16,0 0-16,0 0 0,1-21 15,-1-1-15,0 22 0,-21-21 16,0 0-16,0 0 0,0 0 16,0 0-16,0-1 15,-21 1-15,0 21 0,-1 0 16,1 0-16,0 0 0,0 21 16,0 1-16,21-1 0,-21 0 15,21 0-15,0 0 0,0 0 16,0 1-16,0-1 0,0 0 0,0 0 15,0 0-15,0 0 16</inkml:trace>
  <inkml:trace contextRef="#ctx0" brushRef="#br1" timeOffset="89892.19">8128 2921 0,'0'0'0,"-21"21"47,0-21-47,21 21 16,-22 1-16,1-1 0,21 0 0,0 0 15,-21 21-15,21-20 0,-21-1 0,21 21 16,0-21-16,0 0 0,0 22 15,0-22-15,0 0 0,21-21 0,0 21 16,0 0-16,1-21 0,-1 0 0,0 0 16,21 0-16,-21 0 0,1 0 15,-1 0-15,0-21 0,21 0 0,-21 0 16,1 0-16,-1 0 16,-21-1-16,21-20 0,-21 21 0,21 0 15,-21-22-15,0 22 0,0 0 0,0 0 16,0 0-16,0 0 0,0-1 15,-21 22 1,0 0-16,21 22 31</inkml:trace>
  <inkml:trace contextRef="#ctx0" brushRef="#br1" timeOffset="90579.8">8805 2963 0,'-42'0'16,"21"0"-16,0 0 16,21 22-16,-22-1 0,22 0 15,-21 0-15,21 0 0,0 0 16,0 1-16,0-1 0,0 0 0,0 21 15,0-21-15,0 1 0,0-1 16,0 0-16,0 0 0,0 0 16,0-42 31,0 0-47,0 0 0,0 0 0,0-1 15,21 1-15,-21-21 0,22 21 16,-22-22-16,21 22 0,0 0 0,0-21 15,-21 21-15,21-1 0,0 1 0,1 0 16,20 0-16,-21 0 0,0 21 16,0 0-16,1 0 0,20 0 0,-21 0 15,0 0-15,0 21 0,1 0 16,-1 0-16,0 0 0,-21 1 0,0-1 16,21 0-16,-21 0 0,0 21 15,0-20-15,0-1 0,0 21 16,0-21-16,0 0 0,0 1 0,0-1 15,-21-21 1,21-21 0,0-1-1,0 1-15,21 21 0,0-42 0,-21 21 16,21 0-16,1-1 0,-1-20 16,0 21-16,0-21 0,0 20 15,0 1-15,22 0 0,-22 0 16,0 0-16,21 0 0,-20 21 0,-1 0 15,21 0-15,-21 0 0,0 21 0,1 0 16,-1 0-16,-21 0 0,0 0 16,0 1-16,0-1 0,0 0 0,0 0 15,0 0-15,0 22 0,0-22 0,0 0 16,-21 0-16,21 0 0,-22-21 16,22 21-16,0 1 0,-21-1 0,0-21 15,21 21-15,-21-21 16</inkml:trace>
  <inkml:trace contextRef="#ctx0" brushRef="#br1" timeOffset="92000.27">11874 2731 0,'0'0'0,"22"0"47,20 0-32,-21 0 1,0-22-16,0 22 0,22-21 0,-22 0 16,21 0-16,1 0 0,-22 0 0,21-1 15,0-20-15,22-21 16,-22 20-16,-21 22 0,1-21 0,-22 21 16,0-22-16,0 22 0,0 0 15,0-21-15,-22 20 0,1 22 0,-21-21 16,21 0-16,-43 21 0,22 0 0,0 0 15,-22 0-15,22 0 16,-22 21-16,22 0 0,-22-21 0,22 22 16,0-1-16,21 0 0,-1 0 0,1 0 15,0 0-15,21 1 0,0-1 16,0 0-16,0 21 0,21-21 0,0 22 16,1-22-16,-1 21 0,0-21 15,21 22-15,1-22 0,-22 21 0,21-21 16,0 1-16,1 20 0,-1-21 15,-21 21-15,22-20 0,-22 20 0,0-21 16,0 0-16,-21 22 0,0-22 0,0 0 16,-21 21-16,-21-21 0,20 1 15,-41-1-15,21 0 0,-22 0 16,1 0-16,-1-21 0,1 0 0,-1 21 16,1-21-16,-1 0 0,1 0 15,20-21-15,1 21 0,0-21 0,-1 0 16,22 0-16,0-22 0,0 22 0,0-21 15,21 0-15,0 20 0,0-20 16,0-21-16,0 20 0,0 1 0,21 0 16,0 20-16,-21-20 0,21 0 15,0 21-15,0-1 0,1 1 0,-1 0 16,0 21-16,0 0 0,0 21 16,0 0-1,-21 22-15,0-22 0,0 21 16,0-21-16,0 22 0,0-22 15,0 21-15,0-21 0,0 22 0,0-22 16,0 0-16,0 21 0,0-20 0,0-1 16,22 0-16,-22 0 0,21 0 15,-21 0-15,21-21 0,0 22 0,0-1 16,22-21-16,-22 0 0,21 21 0,-21-21 16,22 0-16,-1 0 0,0 0 15,1 0-15,-1 0 0,0-21 0,22 0 16,-22 21-16,0-22 0,1 1 0,-22 0 15,21 0-15,1 0 16,-22 0-16,0-1 0,0 1 0,0 0 16,0 0-16,-21 0 0,0 0 15,22-1-15,-22 1 0,21 21 16,-21-21-16,0 42 16,-21 0-1,-1 1-15,1-1 0,21 0 16,-21 0-16,0 0 0,21 22 0,0-22 15,0 0-15,-21 0 0,21 0 16,0 0-16,0 1 0,0-1 16,0 0-16,21-21 0,0 0 15,0 0-15,22 0 0,-22 0 16,0 0-16,21 0 0,-21 0 16,22-21-16,-22 0 0,21-1 15,-21 22-15,1-21 0,20 0 0,-21-21 16,0 21-16,0-1 0,-21 1 0,0 0 15,22 0-15,-22 0 0,0 0 16,0-1-16,-22 22 31,22 22-15,-21-1-16,0 0 0,21 0 0,-21 0 16,21 0-16,0 1 0,-21-1 15,21 0-15,0 0 0,0 0 16,0 0-16,0 1 0,21-1 15,0-21 1,0 0-16,0 0 0,1 0 0,-1 0 16,0 0-16,21-21 0,1 21 0,-1-22 15,0 1-15</inkml:trace>
  <inkml:trace contextRef="#ctx0" brushRef="#br1" timeOffset="92316.01">13356 2794 0,'0'0'15,"21"-21"-15,-42 21 32,0 21-32,21 0 15,0 0-15,-21 1 16,0 20-16,-1-21 0,22 21 0,-21-20 16,0 20-16,0 0 0,0 1 0,0-1 15,21 21-15,-22-20 0,1 20 16,0 1-16,0-1 0,-21 1 0,20-1 15,1 1-15,0-1 0,0 1 0,0-22 16,0 22-16,-1-22 0,1 21 16,21-20-16,0-1 0,-21-21 0,21 0 15,-21 1-15,21-1 0,0 0 0,0-42 32,0 0-17,0-1-15,0 1 0,21 0 0,0-21 16,-21-1-16,21 1 0</inkml:trace>
  <inkml:trace contextRef="#ctx0" brushRef="#br1" timeOffset="92631.34">13187 2985 0,'0'0'16,"0"-43"-16,21 22 0,-21-21 0,21 21 0,-21-1 15,21-20-15,0 21 0,1 0 16,-1 0-16,0-1 0,0 22 15,21-21-15,-20 21 0,20 0 0,0 0 16,-21 0-16,22 0 0,-1 0 16,-21 21-16,22 1 0,-22-1 0,-21 0 15,0 0-15,0 0 0,0 22 16,0-22-16,0 0 0,-21 0 0,-1 0 16,1 0-16,-21 1 0,21-1 0,-22 0 15,22-21-15,-21 21 0,21-21 16,-22 0-16,22 0 0,0 0 0,21 21 15,-21-21-15,42 0 32,-21-21-32,21 21 0,0-21 15,22 21-15,-22-21 0,0 21 0</inkml:trace>
  <inkml:trace contextRef="#ctx0" brushRef="#br1" timeOffset="92958.17">13928 2709 0,'0'0'0,"0"-21"0,-22 42 31,1 1-15,21 20-16,-21-21 16,21 21-16,0-20 0,-21 20 0,0 21 15,21-20-15,-21-1 0,-1 22 0,22-1 16,-21 1-16,0-1 0,21 1 15,-21-1-15,21 1 0,-21-1 0,0-21 16,21 22-16,-22-1 0,1 1 0,0-22 16,21 22-16,-21-22 0,0 0 15,0 22-15,-1-43 0,22 21 0,0-20 16,-21-1-16,21 0 0,0 0 0,0-42 31,0 0-31,0 0 0,0-1 16,21 1-16,1-21 0,-1 0 15,-21-1-15,21 1 0,0 0 0</inkml:trace>
  <inkml:trace contextRef="#ctx0" brushRef="#br1" timeOffset="93272.06">13843 3112 0,'0'-43'0,"0"86"0,21-128 0,-21 43 0,0 20 15,0-20-15,0 0 0,21 21 0,0-1 16,-21-20-16,22 21 0,-1 0 15,0-22-15,0 22 0,0 0 0,22 21 16,-22-21-16,21 0 0,0 21 16,-20 0-16,20 0 0,-21 0 15,21 0-15,-20 0 0,-1 21 0,0 0 16,-21 0-16,0 0 0,0 1 16,0 20-16,0-21 0,0 0 0,-21 0 15,-22 22-15,22-22 0,0 0 0,-21 0 16,21 0-16,-22-21 0,1 22 15,21-1-15,0-21 0,-1 0 0,1 21 16,0-21-16,0 0 0,21 21 16,21-21-1,0 0 1,0-21-16,1 0 0</inkml:trace>
  <inkml:trace contextRef="#ctx0" brushRef="#br1" timeOffset="93684.83">14563 2688 0,'0'0'0,"0"-21"0,-43 63 32,22-20-17,21-1-15,-21 21 0,0-21 16,0 0-16,21 22 0,-22-22 0,22 0 0,-21 0 15,21 22-15,0-22 16,0 0-16,0 0 0,21 0 16,1-21-16,-1 0 0,0 0 0,0 0 15,0 0-15,22 0 0,-22 0 16,21 0-16,-21 0 0,22-21 0,-22 0 16,0 0-16,21 0 0,-21-1 0,-21 1 15,22-21-15,-22 21 0,0-22 16,0 1-16,0 21 0,0-21 0,-22 20 15,1 1-15,0 0 16,0 0-16,0 0 0,-22 21 0,22 0 16,-21 0-16,21 0 0,-22 0 0,22 21 15,0 0-15,0-21 0,0 21 16,0 0-16,21 1 0,0-1 0,0 0 16,0 0-16,0 0 0,21-21 0,21 21 15,-21-21-15,0 0 0,1 22 16,20-22-16</inkml:trace>
  <inkml:trace contextRef="#ctx0" brushRef="#br1" timeOffset="94060.62">14986 2773 0,'0'-21'0,"21"-43"31,0 43-31,0 0 16,1 21-16,-1-21 0,0 21 15,0 0-15,0 0 0,22 0 0,-22 0 16,0 21-16,0 0 0,0 0 16,0 0-16,1 22 0,-22-22 0,0 21 15,0-21-15,0 22 0,0-22 16,0 0-16,0 21 0,0-20 0,0-1 16,-22 0-16,1 0 0,0 0 15,0-21-15,0 0 31,21-21-15,0 0-16,0 0 0,21 0 16,-21-1-16,21-20 0,0 21 0,0-21 15,1 20-15,-22-20 0,21 21 0,0-21 16,0 20-16,0 1 0,-21 0 16,21 0-16,1 21 0,-22-21 0,21 0 15,0-1-15,0 22 0,0 0 16</inkml:trace>
  <inkml:trace contextRef="#ctx0" brushRef="#br1" timeOffset="94352.44">16002 2159 0,'0'0'0,"0"21"47,-21 0-47,0 1 0,21-1 16,-22 21-16,1-21 0,0 22 0,21-1 15,-21 0-15,0 1 0,0 20 16,-1-21-16,1 1 0,0-1 16,0 0-16,0 1 0,21-1 0,-21-21 15,21 22-15,-22-22 0,22 0 16,0 0-16,0 0 0,0 0 0,0 1 15,22-22-15,-1 0 0,0 0 16,21 0-16,-21 0 0,1 0 16</inkml:trace>
  <inkml:trace contextRef="#ctx0" brushRef="#br1" timeOffset="94763.21">16446 2646 0,'0'-21'0,"0"42"0,0-63 0,0 20 16,-21 22-16,0-21 0,0 21 16,0 0-16,0 0 0,-1 0 15,-20 0-15,21 21 0,0 1 0,0-22 16,-1 21-16,1 0 0,0 0 16,0-21-16,21 21 0,0 0 0,0 1 15,0-1-15,21 0 16,0-21-16,0 0 0,1 21 15,-1-21-15,0 0 0,0 21 0,0-21 16,22 21-16,-22-21 0,0 0 16,0 22-16,0-22 0,-21 21 15,21-21-15,-21 21 0,0 0 16,0 0-16,0 0 16,-21-21-16,0 22 15,0-22-15,-21 0 0,20 0 0,-20 21 16,21-21-16,-21 0 0,20 0 15,1 0-15,0 0 0,-21 0 0,21 0 16,-1 0-16,1 0 0,0 0 31,21-21-31,-21-1 16</inkml:trace>
  <inkml:trace contextRef="#ctx0" brushRef="#br1" timeOffset="95030.06">15706 2434 0,'63'-21'31,"-21"21"-31,1-21 0,-1 21 16,0-21-16,1 21 0,-1 0 0,22 0 15,-22 0-15,0-21 0,1 21 16,-1 0-16,0 0 0,1 0 16,-22 0-16,0 0 0,0 0 0,-21-22 31,-21 22-15,21-21-16</inkml:trace>
  <inkml:trace contextRef="#ctx0" brushRef="#br1" timeOffset="95896.29">18436 2244 0,'21'-21'15,"-42"42"-15,42-64 0,-21 22 31,-21 21-15,0 21 0,-21 1-16,20-1 0,1 0 0,0 0 15,-21 21-15,21 1 0,-22-1 16,1 22-16,21-22 0,0 21 0,-22 1 16,22-22-16,0 22 0,0-22 0,21 0 15,0 1-15,0-1 0,0-21 16,0 22-16,0-22 0,0 0 0,21 0 15,0 0-15,0 0 0,22-21 16,-1 0-16,-21 0 0,21 0 16,1 0-16,-1 0 0,22 0 0,-22 0 15,0-21-15,1 0 0,20 0 16,-21 0-16,1 0 0,-1-22 0,0 1 16,1 0-16,-22-1 0,21 1 15,-21-22-15,1 1 0,-1-1 0,-21 1 16,0-1-16,0 22 0,21-21 0,-21 20 15,0 1-15,-21 0 0,0-1 16,-22 1-16,22 21 0,-21-22 0,-1 22 16,1 21-16,0 0 0,21 0 15,-22 0-15,1 0 0,0 0 0,-1 21 16,1 1-16,21 20 0,-22-21 16,22 21-16,-21 1 0,21 20 15,0-20-15,-1 20 0,1 1 0,21-22 16,-21 21-16,21-20 0,0-1 15,0 0-15,21 1 0,0-1 0,1-21 16,-1 22-16,21-22 0,-21-21 16,22 21-16,-1 0 0,0-21 0,1 0 15,-1 0-15,-21 0 0,21 0 0,1 0 16,-1-21-16,0 21 0</inkml:trace>
  <inkml:trace contextRef="#ctx0" brushRef="#br1" timeOffset="96389.01">19071 2561 0,'0'0'16,"0"-21"-16,0 42 15,0 0 1,0 1-16,0 20 0,0-21 16,0 0-16,0 22 0,-21-22 15,21 0-15,-21 21 0,21-21 0,-21 1 16,21 20-16,0-21 0,0 0 0,0 0 15,-22-21-15,22 22 0,0-1 16,0-42 15,0-1-15,0 1-16,0 0 0,0 0 16,0-21-16,0 20 0,22-20 15,-22 0-15,21-1 0,0 1 0,21 0 16,-21-1-16,1 1 0,-1 21 15,0 0-15,0 0 0,0 21 0,0 0 16,1 0-16,-1 0 0,0 0 16,-21 21-16,0 21 0,0-21 15,21 0-15,-21 22 0,0-22 0,0 21 16,0-21-16,0 22 0,0-22 0,0 0 16,0 21-16,0-20 0,0-1 15,-21 0-15,21 0 0,0 0 16,0 0-16,-21-21 15,21-21 32,21 0-47,0 0 0,0 0 16,0 0-16</inkml:trace>
  <inkml:trace contextRef="#ctx0" brushRef="#br1" timeOffset="97343.96">19812 2223 0,'21'-43'0,"-42"86"0,42-107 16,-21 43-16,21 0 0,-21 0 16,0-1-16,21 1 0,-21 42 47,0 1-47,-21 20 0,21-21 15,-21 21-15,0 1 0,0-1 0,21 0 16,-21 22-16,-1-22 0,1 22 15,0-22-15,0 22 0,0-22 0,0 21 16,21-20-16,0-1 0,-22-21 0,22 22 16,0-22-16,0 21 0,0-21 15,22 0-15,-1 1 16,0-22-16,0 0 0,21 0 16,-20 0-16,-1 0 0,0 0 15,0-22-15,21 22 0,-20-21 0,-1 0 16,0-21-16,0 21 0,0-1 15,0-20-15,1 21 0,-1-21 0,0 20 16,-21 1-16,0 0 0,21 21 16,-21-21-16,0 42 31,-21 0-31,21 0 0,-21 1 16,21-1-16,0 0 0,0 21 15,-21-21-15,21 1 0,0-1 16,0 0-16,0 0 0,0 0 0,0 0 15,0 1-15,21-22 0,0 21 0,21-21 16,-21 0-16,1 0 16,-1 0-16,0 0 0,21 0 0,-21 0 15,1-21-15,-1 21 0,21-22 0,-21 1 16,0 0-16,1 0 0,-1 0 16,-21 0-16,21-22 0,-21 22 0,21 0 15,-21 0-15,0 0 16,0-1-16,0 44 31,0-1-15,0 0-16,-21 0 0,0 0 0,21 22 15,-21-22-15,-1 21 0,22-21 16,0 22-16,-21-1 0,21 21 0,0-20 16,-21-1-16,21 22 0,0-22 0,0 21 15,0-20-15,0 20 0,0 1 16,0-1-16,0 1 0,0-1 0,0 1 15,0-1-15,21 22 0,-21-22 16,0 22-16,21-21 0,-21 20 16,0-20-16,0-1 0,0 1 0,0-1 15,-21-20-15,21-1 0,-21 0 0,0 1 16,21-1-16,-21-21 0,0 0 16,21 0-16,-22-21 0,1 0 0,-21 0 15,21 0-15,0 0 0,-1-21 0,1 0 16,-21 0-16,21 0 0,-22-22 15,22 22-15,0-21 0,0-22 0,0 22 16,0-21-16,-1-1 0,1 1 0,21-22 16,0 21-16,-21 1 0,21-1 15,0-20-15,0 20 0,0 1 0,21-1 16,0 1-16,-21-1 0,22 1 16,-1-1-16,0 1 0,0 20 15,0-20-15,0 21 0,1-1 0,-1 1 16,21 0-16,-21 20 0,0-20 15,22 21-15,-22-21 0,0 20 0,0-20 16,22 21-16,-22 0 0</inkml:trace>
  <inkml:trace contextRef="#ctx0" brushRef="#br1" timeOffset="98188.12">21907 2117 0,'0'0'16,"0"21"15,0 0-31,-21 0 0,0 22 0,0-22 15,21 21-15,-21 0 0,0 1 16,-1 20-16,1-20 0,0-1 0,0 0 16,0 1-16,0-1 0,-1 0 15,1 1-15,21-22 0,-21 0 0,21 0 16,-21 0-16,21 0 0,21-21 47,0-21-47,0 0 15,1 0-15,-1 0 0,0 0 0,0-22 16,21 22-16,-20-21 0,-1-1 0,21 1 16,-21 0-16,0 21 0,1-1 15,-1 1-15,-21 0 0,0 0 0,0 42 32,0 0-32,0 0 0,0 1 0,0 20 15,-21-21-15,-1 21 0,22-20 0,0 20 16,0-21-16,0 21 15,-21-20-15,21-1 0,0 0 0,0 0 16,0 0-16,21 0 16,1-21-16,-1 0 0,21 0 15,-21 0-15,0 0 0,1 0 0,-1-21 16,0 0-16,0 0 0,0 0 16,0 0-16,1-22 0,-1 22 0,0-21 15,0-22-15,0 22 0,0-22 16,-21 1-16,0 21 0,0-1 0,0-20 15,0 20-15,0 22 0,0-21 0,0 21 16,0 0-16,-21 21 16,0 0-1,0 0-15,0 0 16,21 21-16,0 0 0,0 0 16,0 0-16,0 0 15,0 1-15,0-1 0,21-21 16,0 21-16,0 0 0</inkml:trace>
  <inkml:trace contextRef="#ctx0" brushRef="#br1" timeOffset="98536.5">22352 2540 0,'0'0'0,"0"21"0,0 0 16,21-21-1,0 0-15,0 0 0,1 0 16,-1 0-16,0 0 0,0 0 0,0-21 15,22 21-15,-22-21 0,0 21 16,21-21-16,-21 0 0,1 0 0,-1-1 16,-21 1-16,0 0 0,21 21 15,-21-21-15,0 0 0,0 0 0,-21 21 16,0 0 0,-1 0-16,-20 0 0,21 0 0,0 21 15,-22 0-15,22 21 0,0-21 16,0 22-16,-21-22 0,42 21 15,-22 1-15,22-22 0,-21 21 0,21-21 16,0 0-16,0 1 0,0-1 16,21 0-16,1 0 0,-1-21 0,0 0 15,21 21-15,-21-21 0,22 0 0,-1 0 16,-21 0-16,22 0 0,-22-21 16,21 0-16,0 21 0,-20-21 0</inkml:trace>
  <inkml:trace contextRef="#ctx0" brushRef="#br1" timeOffset="99068.33">23135 2138 0,'0'-21'0,"0"42"0,0-85 0,0 43 15,0 0-15,0 0 0,0 0 16,-21 21-16,21 21 16,-21 0-1,21 21-15,-21-20 0,21 20 0,0-21 16,0 21-16,-22 1 0,1 20 0,21-20 15,-21-1-15,0 21 0,21-20 16,0-1-16,-21 0 0,0-20 0,21 20 16,0 0-16,0-21 0,0 1 15,-22-1-15,22 0 0,0 0 16,-21-21 0,21-21-1,0 0-15,0 0 16,0-22-16,0 22 15,0 0-15,0 0 0,21-22 0,1 22 16,-1 0-16,-21 0 0,21 0 0,0 0 16,0-1-16,0 1 0,22 0 15,-22 21-15,0 0 0,0 0 0,0 0 16,1 0-16,-1 0 0,0 0 16,21 21-16,-21 0 0,1 22 0,-1-22 15,0 0-15,-21 21 0,0-20 16,0-1-16,0 21 0,0-21 15,-21 0-15,0 1 0,-1-1 0,1 0 16,-21 0-16,21 0 0,-22-21 16,22 21-16,0-21 0,-21 0 0,21 0 15,-1 0-15,1 0 0,0 0 16,0 0-16,0 0 0,21-21 31,21 0-15,0 0-16,0 21 0,0-21 0</inkml:trace>
  <inkml:trace contextRef="#ctx0" brushRef="#br1" timeOffset="99732.95">24088 2625 0,'0'0'0,"0"-21"0,0-1 0,21 22 15,-21-21-15,21 0 0,-21 0 0,0 0 16,21 0-16,-21-1 16,0 1-16,0 0 0,0 0 0,0 0 15,0 0 1,-21 21-16,0-22 15,0 22-15,-1 0 16,1 0-16,0 0 16,0 0-16,0 0 0,0 0 15,-1 0-15,-20 22 0,21-1 16,0 21-16,-22-21 0,22 0 0,-21 22 16,21-22-16,-22 21 0,22-21 15,0 22-15,21-22 0,0 0 0,-21 21 16,21-20-16,0-1 0,0 0 15,0 0-15,21-21 16,0 0-16,0 0 0,1 0 0,20 0 16,-21 0-16,0 0 0,22 0 15,-22 0-15,0 0 0,21-21 0,-21 21 16,1-21-16,-1 0 0,0-1 0,0 1 16,0 0-16,0-21 0,1 21 15,-1-22-15,0 22 0,0 0 16,-21-21-16,21 20 0,-21 1 0,21 0 15,-21 0-15,0 42 32,0 0-17,0 0-15,0 22 0,0-22 0,0 21 16,-21-21-16,21 22 0,0-22 16,0 21-16,0-21 0,0 1 0,0-1 15,0 0-15,0 0 0,0 0 16,21 0-16,1-21 0,-1 0 0,0 0 15,0 0-15,0 0 0,0 0 16,1 0-16,-1-21 0,0 21 16,0-21-16</inkml:trace>
  <inkml:trace contextRef="#ctx0" brushRef="#br1" timeOffset="100047.77">24617 2371 0,'0'-21'0,"0"42"31,-21 0-31,-1 0 0,22 0 0,-21 22 16,0-22-16,21 21 0,-21 0 0,0 1 15,21-1-15,0 0 0,-21 1 16,21-1-16,-22 0 0,22 1 0,0-1 16,0 0-16,0 22 0,-21-22 15,21 1-15,0-1 0,-21 21 0,0-20 16,21-1-16,-21 0 0,21 1 15,-21-1-15,21-21 0,-22 22 16,22-22-16,-21 0 0,21 0 0,0 0 16,0 0-16,0 1 15,0-44 17,0 1-32,0 0 0,0 0 0,21 0 15,1 0-15</inkml:trace>
  <inkml:trace contextRef="#ctx0" brushRef="#br1" timeOffset="100352.61">24490 2667 0,'0'0'0,"0"-42"0,0 21 16,0-22-16,0 22 0,0 0 16,0 0-16,21 0 0,0-1 0,0 22 15,0-21-15,1 21 0,-1 0 16,21 0-16,-21 0 0,0 0 0,22 0 15,-22 0-15,0 0 0,0 0 16,0 21-16,1 1 0,-22-1 0,0 0 16,0 0-16,0 0 0,0 0 0,-22 1 15,1 20-15,0-21 16,0 0-16,-21-21 0,20 21 0,1 1 16,0-22-16,0 21 0,0-21 15,0 0-15,-1 21 0,1-21 0,21 21 16,-21-21-16,42 0 31,22 0-15</inkml:trace>
  <inkml:trace contextRef="#ctx0" brushRef="#br1" timeOffset="100696.41">25082 2434 0,'22'0'0,"-44"0"0,44 21 32,-22 1-32,-22-1 15,1 0-15,21 0 0,-21 21 0,0 1 16,0-1-16,21 0 0,-21 1 16,-1-1-16,1 0 0,0 1 0,0-1 15,21 0-15,-21-20 0,21 20 0,-21 21 16,21-20-16,0-1 0,0 0 15,0 1-15,0-22 0,0 21 0,0 1 16,0-22-16,0 21 16,0-21-16,0 0 0,0 1 0,-22-22 15,22 21-15,-21-21 0,21-21 47,0-1-47,0 1 0,0 0 16,0-21-16,21 21 0,1-22 15</inkml:trace>
  <inkml:trace contextRef="#ctx0" brushRef="#br1" timeOffset="101389.03">25082 2625 0,'0'0'0,"0"-21"0,0-1 0,0 1 15,0 0-15,0 0 0,22 21 0,-22-21 16,21 21-16,0-21 0,0 21 15,0 0-15,0 0 0,1-22 0,-1 22 16,0 0-16,0 0 16,0 0-16,0 0 0,1 0 0,-1 22 15,0-1 1,-21 0-16,21 0 0,-21 0 0,0 0 16,0 1-16,0-1 0,0 21 15,0-21-15,0 0 0,-21 1 0,0-1 16,0 0-16,-1 0 0,1-21 15,0 21-15,0 0 0,0-21 16,0 0-16,-1 0 0,-20 22 0,21-22 16,0 0-16,0 0 15,-1 0-15,22 21 16,-21-21-16,42 0 47,1 0-47,-1 0 0,0 0 15,0 0-15,0 0 0,0 0 16,1 0-16,20-21 0,-21 21 16,0-22-16,0 1 0,22 21 15,-22-21-15,0 0 0,21 0 0,-20 0 16,-1-22-16,0 22 0,0 0 16,0 0-16,0-22 0,1 22 0,-1 0 15,-21 0-15,21 0 0,-21-22 16,0 22-16,0 0 0,0 0 15,0 0-15,0 0 16,-21 21 0,21 21-16,-21 0 15,-1 0-15,22 0 0,0 0 16,-21 22-16,21-22 0,-21 21 16,21-21-16,-21 22 0,21-22 0,0 21 15,0-21-15,0 22 0,0-22 16,0 0-16,21-21 0,0 21 0,0 0 15,1-21-15,-1 0 0,0 22 16,0-22-16,21 0 0,-20 0 0,20 0 16,-21 0-16,21-22 0,-20 22 15,-1-21-15,21 0 0,-21 0 0,0 0 16,22 0-16</inkml:trace>
  <inkml:trace contextRef="#ctx0" brushRef="#br1" timeOffset="101867.25">26098 2011 0,'0'0'16,"0"-21"-1,-21 21 1,21 21-1,0 0-15,0 0 0,-21 0 16,21 1-16,0-1 16,0 0-16,0 0 0,0 0 15,0 0-15,0 1 16,0-1-16,0-42 47,0-1-32,0 1-15,0 0 16,21 0-16,-21-21 0,21 20 0,-21 1 16,22 0-16,-1-21 0,0 21 15,0-1-15,0 1 0,0 0 16,1 0-16,-1 0 0,0 21 0,0 0 16,0 0-16,0 0 0,1 0 15,-1 0-15,0 21 0,0 0 16,0 0-16,-21 0 0,0 1 0,21 20 15,-21-21-15,0 0 0,0 22 0,0-22 16,0 21-16,-21-21 0,0 0 16,0 1-16,0-1 0,0 0 0,-22 21 15</inkml:trace>
  <inkml:trace contextRef="#ctx0" brushRef="#br1" timeOffset="105001.01">1884 5292 0,'0'-21'15,"-21"21"48,-1 0-48,1 0-15,0 0 0,0 0 16,0 0 0,21-22-1,0 1 1,0 0-16,0 0 0,0 0 16,21 21-16,-21-21 0,21-1 0,0-20 15,0 42-15,1-21 0,-1 0 16,0 0-16,0-1 0,0 22 0,0 0 15,1 0-15,-1 0 16,0 0-16,-21 22 0,0-1 0,0 0 16,0 0-16,0 21 15,0 1-15,0-22 0,0 21 0,0 1 16,0-1-16,-21 0 0,0 1 16,-1-1-16,-20 0 0,21 1 0,0-1 15,0 0-15,-22 1 0,22-1 16,0-21-16,-21 21 0,20-20 0,1 20 15,0-21-15,0-21 0,0 21 16,0 0-16,-1-21 16,1 0-16,0 0 15,21-21 1,0 0-16,0 0 16,0 0-16,21 0 0,0-1 15,1 1-15,-1 0 0,0 0 16,0 0-16,0 21 0,0-21 0,1 21 15,-1 0-15,0 0 0,0 0 16,0 0-16,0 0 0,1 0 16,-1 21-16,0-21 0,-21 21 15,21 0-15,0-21 0,-21 21 0,0 0 16,21-21-16,1 22 0,-22-1 16,21-21-16,0 0 0,-21 21 0,21-21 15,0 0-15,0 0 16,1 0-16,-1 0 0,0 0 15,0-21 1,0 0-16,-21-1 16,0 1-16,21 21 0,-21-21 0,22 0 15,-1 0-15</inkml:trace>
  <inkml:trace contextRef="#ctx0" brushRef="#br1" timeOffset="105363.63">2603 5419 0,'0'0'0,"22"0"31,-22 21-31,21-21 16,0 0-1,0 0-15,0 0 0,0 0 16,1 0-16,20-21 31,-42 0-31,0-1 0,0 1 16,0 0-1,-21 21 1,0 0 0,-1 0-16,1 21 0,0 0 15,21 1 1,-21-1-1,21 0-15,21-21 32</inkml:trace>
  <inkml:trace contextRef="#ctx0" brushRef="#br1" timeOffset="120331.79">4445 4572 0,'0'0'0,"0"-21"16,0 0-16,0 0 15,0-1-15,-21 1 16,21 0-16,0 0 0,0 0 0,0 0 15,0-1-15,0 1 0,0 0 16,0 0-16,0 0 0,0 0 16,0 42 15,0 0-31,0 0 16,0 21-16,0-20 0,0 20 0,0 0 15,-21 1-15,21 20 0,0 1 0,-22-1 16,22 1-16,-21-1 0,21 1 15,-21-1-15,0 1 0,0-1 0,21 1 16,0-22-16,-21 0 0,21 1 16,-22-22-16,22 21 0,0-21 0,0 0 15,0 1-15,0-1 16,0-42 15,0-1-15,0 1-16,0 0 0,0 0 0,0 0 15,22 0-15,-1-22 0</inkml:trace>
  <inkml:trace contextRef="#ctx0" brushRef="#br1" timeOffset="121276.24">4762 4572 0,'22'-21'0,"-44"42"0,65-42 0,-22 21 15,0 0-15,-21-21 0,-21 42 32,0-21-17,0 21-15,-1 0 0,-20 0 0,0 1 16,-1-1-16,1 0 0,0 0 16,-1 0-16,-20 22 0,21-22 0,-1 21 15,1-21-15,21 0 0,-22 1 16,22-1-16,0 0 0,0 0 0,0-21 15,0 0-15,21-21 32,21 21-17,0-21 1,0 21-16,0 0 0,0 0 0,1 21 16,-22 0-16,21 0 0,0 22 0,0-22 15,0 0-15,0 21 0,-21-21 16,22 22-16,-22-22 0,21 0 0,0 21 15,-21-20-15,21-1 0,0 0 16,0 0-16,1-21 0,-1 21 0,0-21 16,0 0-16,0 21 0,0-21 0,22 0 15,20 0-15,-42 0 16,22-21-16,-1 0 0,-21 21 16,22-21-16,-1 0 0,-21 0 15,0-1-15,0-20 0,1 21 0,-1 0 16,0-22-16,-21 22 0,21 0 0,-21 0 15,0-21-15,0 20 0,0 1 16,0 0-16,0 0 0,0 0 16,0 42 15,0 0-31,0 0 16,0 0-16,0 1 0,0 20 15,0-21-15,0 0 0,-21 22 0,21-22 16,0 0-16,0 0 0,-21 0 15,21 0-15,0 1 0,0-1 16,0 0-16,0 0 0,0 0 16,0-42 31,0 0-47,0 0 15,0 0-15,0-22 0,0 22 16,0-21-16,0 21 0,21-22 0,0 22 0,-21-21 15,21 21-15,0-1 0,1-20 16,-1 21-16,21 21 0,-21-21 0,0 21 16,22 0-16,-22 0 0,21 0 15,-21 0-15,1 21 0,20 0 16,-21 0-16,-21 0 0,21 22 0,-21-22 16,0 21-16,0-21 0,0 1 15,0 20-15,0-21 0,0 0 0,0 0 16,-21 1-16,21-1 0,-21 0 15,0-21-15,21 21 16,21-42 31,0 0-47,0 0 0,0 21 16</inkml:trace>
  <inkml:trace contextRef="#ctx0" brushRef="#br1" timeOffset="124193.72">6011 4826 0,'0'0'0,"0"-21"32,-21 21-32,0 0 0,0 21 15,0 0-15,21 0 16,-22 1-16,1-1 0,21 21 15,-21-21-15,21 22 0,-21-22 0,0 21 16,21-21-16,0 22 0,0-22 16,0 21-16,0-21 0,0 0 0,0 1 15,0-1-15,21 0 0,-21 0 16,42-21-16,-21 0 0,1 0 16,-1 0-16,21 0 0,-21 0 15,22 0-15,-22 0 0,0-21 0,21 21 0,-21-21 16,1 0-16,-1 21 0,0-22 15,0 1-15,0 0 0,-21-21 0,21 21 16,-21-1-16,0-20 0,0 21 16,0-21-16,0-1 0,0 22 15,0-21-15,-21-1 0,0 22 0,21 0 16,-21-21-16,0 21 0,0 21 0,-1-22 16,1 22-16,0 0 0,0 0 15,0 0-15,0 0 0,-1 0 0,1 0 16,-21 22-16,21-1 0,0 0 15,-1 0-15,1 21 0,0 1 0,0-22 16,0 21-16,21 1 0,0-1 0,-21-21 16,21 21-16,0-20 0,0 20 15,0-21-15,0 21 0,0-20 16,21-1-16,0-21 0,0 21 0,0 0 16,0-21-16,22 0 0,-22 0 15,21 0-15,-21 0 0,22 0 0,-22 0 16,21 0-16,1 0 0,-22-21 0,21 0 15,-21 21-15,0-21 0,22-1 16,-22 1-16,21-21 0,-21 21 0,1 0 16,-1-22-16,0 22 0,-21 0 15,0-21-15,21 20 0,-21 1 0,21 21 16,-21-21-16,0 0 0,0 42 31,0 0-31,0 0 16,0 1-16,0-1 0,0 0 15,0 0-15,0 21 0,0-20 16,0-1-16,0 0 0,0 0 0,0 0 16,0 0-16,0 1 0,0-1 0,21-21 15,1 21-15,-1-21 16,0 0-16,0 0 0,0 0 16,0 0-16,1-21 0,-1 21 0,0-21 15,0-1-15,0 1 0,0 0 16,1 0-16,-1 0 0,-21-22 15,0 22-15,21 0 0,-21 0 0,0-21 16,21 20-16,-21 1 0,0 0 16,0 0-16,0 42 31,0 0-31,0 0 16,0 1-16,-21-1 0,21 0 0,0 0 15,0 0-15,0 0 0,0 1 16,0-1-16,0 0 0,0 0 0,0 0 15,21 0-15,0-21 16,0 0-16,1 0 0,-1 0 16,0 0-16,0 0 0,0 0 0,0 0 15,1 0-15,-1-21 0,0 0 0,0 21 16,0-21-16,0 0 0,-21 0 16,0-22-16,22 22 0,-22 0 0,21-21 15,-21 20-15,0-20 0,0 21 16,21 0-16,-21-22 0,0 22 15,21 21-15,-21-21 0,0 0 0,0 42 32,0 0-32,0 0 15,-21 1-15,21-1 0,0 21 0,0-21 16,-21 22-16,21-22 0,0 21 0,0 0 16,0-20-16,0-1 0,0 0 15,0 21-15,0-21 0,0 1 16,21-1-16,0 0 0,0-21 0,0 0 15,22 0 1,-22 0-16,0 0 0,21 0 0,-20 0 16,-1-21-16,21 0 0,-21-1 0,22 22 15,-22-42-15,0 21 0,0 0 16,0-22-16,0 22 0,1-21 0,-22 0 16,0-22-16,0 22 0,0-1 0,21 1 15,-21 0-15,0-1 16,0 1-16,0 0 0,0-1 0,0 22 0,0 0 15,0 0-15,0 0 0,0 0 0,-21 21 32,21 42-17,-22-21-15,22 0 16,-21 22-16,21-1 0,-21 0 16,21 1-16,0-1 0,0 21 0,0-20 15,0-1-15,0 0 0,0 1 0,0-1 16,0 0-16,0-20 0,0 20 15,21-21-15,0 0 0,1 0 0,-1 1 16,0-1-16,0-21 0,21 21 0,-20-21 16,20 0-16,0 0 0,1 0 15,-22 0-15,21 0 0,0-21 16,-20 21-16,20-21 0,-21-1 0,21 1 16,-20 0-16,-1 0 0,0 0 15,0 0-15,-21-22 0,0 22 0,21-21 16,-21 21-16,0-22 0,0 1 15,0 21-15,0 0 0,0-1 16,-21 22-16,0 0 16,21 22-16,-21-1 15,0 0-15,21 0 0,-22 0 16,22 0-16,-21 22 0,21-22 16,0 42-16,0-41 0,0-1 0,0 21 15,21-21-15,1 0 0,-1 1 16,0-1-16,0-21 0,0 21 15,0-21-15,22 0 0,-1 0 0,0 21 16,1-21-16,20 0 0,-20 0 16,20 0-16,-21-21 0,22 21 0,-22-21 15,1 0-15,-1 21 0,0-22 0,1 1 16,-22 0-16,0-21 0,0 21 16,0-1-16,-21-20 0,0 21 15,0-21-15,0 20 0,0 1 0,0 0 0,0 0 16,0 0-16,-21 0 0,0-1 15,0 22-15,0 0 0,-1-21 0,1 21 16,0 0-16,0 0 0,-21 21 0,20-21 16,1 22-16,0-1 15,21 0-15,-21 21 0,0-21 0,21 22 16,-21-22-16,21 0 0,0 21 0,0-20 16,0-1-16,0 0 0,0 21 15,21-21-15,0 1 0,0-22 16,0 21-16,0-21 0,1 0 0,-1 0 15,0 0-15,0 0 0,0 0 16,0 0-16,1-21 0,-1-1 0,0 22 16,0-21-16,0-21 0,0 21 0,-21-22 15,0 22-15,22-21 0,-1 0 16,-21-22-16,0 22 0,21-22 0,0 22 16,-21-22-16,21 22 0,-21 0 15,21-1-15,-21 1 0,0 0 0,0-1 16,22 22-16,-22 0 0,0 0 15,0 0-15,0 0 0,0-1 0,0 44 32,-22-1-32,22 0 0,0 21 15,0-21-15,-21 22 0,21-1 0,-21 0 16,21 1-16,0 20 0,-21-20 16,21 20-16,0-21 0,0 1 0,0 20 15,0-20-15,0-1 0,0 0 0,0-21 16,0 22-16,0-22 15,21 0-15,21 21 0,-20-42 0,-1 22 16,21-1-16,-21-21 0,22 0 0,-1 0 16,0 0-16,22 0 0,-22 0 0,0 0 15,22-21-15,-22 21 0,1-22 16,-1 1-16,-21 0 0,21 0 0,-20-21 16,-1 20-16,0-41 15,-21 42-15,0-22 0,0 22 0,0 0 16,0-21-16,0 21 0,-21-1 0,0 22 15,21-21-15,-22 0 0,1 21 0,0 0 16,0 0-16,0 0 16,0 21-16,-1 0 0,-20-21 0,21 43 15,0-22-15,0 0 0,-1 0 0,22 22 16,-21-22-16,21 0 0,0 0 16,0 21-16,0-20 0,0-1 0,0 0 15,21 0-15,1-21 0,-1 0 16,0 0-16,0 0 0,0 0 15,22 0-15,-22 0 0,0 0 0,0-21 16,0 21-16,0-21 0,1 0 0,-1-1 16,0 1-16,-21 0 0,0 0 15,0 0-15,21 0 0,-21-1 0,0 1 16,21 0-16,-21 0 0,0 0 31,0 42-15,0 0-1,0 0-15,0 0 0,-21 1 16,0 20-16,0-21 0,21 21 0,-21 1 16,-1-1-16,22 0 0,-21 1 0,21-1 15,0 0-15,0 22 0,0-22 16,0 22-16,0-22 0,0 22 0,0-1 16,0 1-16,0-22 0,0 21 0,0 1 15,0-22-15,0 22 0,0-1 0,21 1 16,-21-22-16,22 22 0,-22-1 15,0-21-15,0 22 0,0-1 16,0-20-16,0-1 0,0 0 0,0 1 16,0-22-16,0 21 0,0-21 0,-22-21 15,1 22-15,0-22 16,0 0-16,0 0 0,0 0 0,-1-22 16,1 1-16,0 0 0,0-21 0,0-1 15,0 1-15,-1 0 0,1-22 16,21 22-16,0-22 0,-21 1 15,21-1-15,0 1 0,0-1 0,0 1 16,0-22-16,0 22 0,0-22 0,21 22 16,-21-1-16,21 1 0,1-1 0,-22 1 15,21 20-15,0-20 0,0 20 16,0 1-16,0 0 0,1-1 0,-1 22 16,21-21-16,-21 21 0,22-22 15,-22 22-15,0-21 0,42 0 16,-20 20-16,-1 1 0</inkml:trace>
  <inkml:trace contextRef="#ctx0" brushRef="#br1" timeOffset="124548.52">10202 4995 0,'21'0'0,"-42"0"0,64 0 0,-22 0 15,0 0 1,0 0-16,0 0 0,0-21 15,1 0-15,-22 0 0,21 21 0,0-21 16,0 0-16,-21-1 0,0 1 16,0 0-16,0 0 0,0 0 0,0 0 15,0-1-15,-21 22 16,0 0-16,0 0 0,-1 0 16,1 0-16,0 0 0,0 22 0,0-22 15,0 21-15,-1 21 0,1-21 16,0 22-16,0-22 0,21 21 15,0-21-15,0 0 0,0 22 0,0-22 16,0 21-16,0-21 0,21 1 16,0-1-16,22-21 0,-22 0 15,21 21-15,0-21 0,1 0 0,-1 0 16,0 0-16,1-21 0,-1 21 0,22-21 16,-43-1-16,21 1 0,0 0 15,-20-21-15,-1 21 0</inkml:trace>
  <inkml:trace contextRef="#ctx0" brushRef="#br1" timeOffset="125832.5">12319 4403 0,'0'-21'0,"0"42"0,0-64 0,0 22 0,0-21 0,0 21 15,0 0-15,0-1 16,0 1-16,0 0 0,-21 21 15,0 0-15,-1-21 0,1 21 16,0 0-16,0 0 0,0 21 16,0 0-16,-22 22 0,22-22 0,0 21 15,0 22-15,0-22 0,-1 0 0,1 22 16,0-22-16,0 22 0,0-1 16,0 1-16,-1-22 0,22 21 0,-21-20 15,21-1-15,0 0 16,0 1-16,0-1 0,0-21 0,21 0 0,1 1 15,-1-1-15,21-21 0,-21 0 0,22 0 16,-1 0-16,0 0 16,1 0-16,-1 0 0,0-21 0,1-1 15,20 1-15,-21 0 0,1-21 0,-1-1 16,-21 1-16,22 0 0,-1-1 16,-21 1-16,0 0 0,0-22 0,1 22 15,-22 0-15,0-22 0,0 22 0,0-1 16,0 1-16,0 0 0,-22-1 15,1 1-15,0 0 0,0 21 0,-21-1 16,-1 1-16,22 0 0,-21 21 16,-1 0-16,-20 0 0,21 0 0,-1 0 15,22 21-15,-21 0 0,-1 1 0,22 20 16,-21-21-16,21 21 0,21 1 16,0-1-16,-21 22 0,21-22 0,0 0 15,0 22-15,0-22 0,0 0 16,21 1-16,0-1 0,0 0 15,0 1-15,0-22 0,22 0 0,-1 0 16,0 0-16,-20 1 0,41-22 0,-21 0 16,1 0-16,-1 0 0,0 0 15,1-22-15,-1 1 0,0 0 0,-20 0 16,20 0-16,0 0 0,-21-1 16,22-20-16,-22 21 0,0-21 15,0 20-15,0 1 0,1-21 0,-22 21 16,0 0-16,21 21 0,-21-22 15,0 1-15,0 42 16,0 1-16,-21-1 16,21 0-16,-22 0 0,22 0 15,0 22-15,-21-22 0,0 0 0,21 21 16,-21-21-16,21 1 0,0 20 0,0-21 16,0 0-16,0 0 0,-21-21 15,21 22-15,0-1 16,-21-42 15,21-1-31,0 1 0,0 0 16,0-21-16,0 21 0,0-22 0,0 1 15,21 21-15,0-22 16,0 1-16,0 21 0,0-21 0,22 20 16,-22 1-16,21 0 0,1 0 0,-1 0 15,21 0-15,-20 21 0,-1 0 16,22 0-16,-22 0 0,-21 0 0,21 21 15,1 0-15,-22 0 0,0 0 0,0 22 16,-21-22-16,0 21 0,0 0 16,0-20-16,0 20 0,0 0 0,-21 1 15,21-22-15,-21 0 0,0 21 16,21-21-16,-21 1 0,21-1 16,0-42 30,0-1-46,0 1 0,0 0 0</inkml:trace>
  <inkml:trace contextRef="#ctx0" brushRef="#br1" timeOffset="126671.25">15663 4636 0,'0'-22'15,"0"1"-15,0 0 16,0 0-16,0 0 0,0 0 15,0-1-15,21 1 0,-21-21 0,22 0 16,-1 20-16,-21-20 0,21 0 16,0-1-16,-21 1 0,21 0 0,-21 21 15,21-22-15,-21 22 0,22 0 0,-22 0 16,0 0-16,0-1 0,0 44 47,-22-1-47,22 21 0,-21-21 0,21 22 15,-21-1-15,21 0 0,0 1 0,0-1 16,0 21-16,0-20 0,0-1 16,-21 0-16,21 1 0,0-1 0,0-21 15,0 22-15,0-22 0,0 21 0,0-21 16,0 0-16,0 22 0,0-22 16,0 0-16,0 0 0,-21 0 15,0-21 1,-1 22-16,1-22 15,0 0-15,0 0 0,0 0 0,-22 0 16,22 0-16,-21 0 0,21 0 16,-22 0-16,22 0 0,0 0 0,-21 0 15,21 0-15,-1 0 16,44 0 0,-1 0-1,0 0-15,0 0 0,21 0 16,1 0-16,-1 0 0,0 0 0,1 0 15,-1 0-15,0 0 0,-20 0 0,20 0 16,0 0-16,-21 0 0,22 0 16,-22 0-16,0 0 0,0 0 15,0 0 1,-21-22 15</inkml:trace>
  <inkml:trace contextRef="#ctx0" brushRef="#br1" timeOffset="127271.91">17335 4339 0,'0'-21'0,"0"42"0,0-63 0,0 21 16,0 42 15,0 21-15,0-21-16,0 22 0,0-1 15,0 0-15,0 1 0,0 20 0,0 1 16,-21-1-16,0 1 0,0-1 0,21 1 16,0-1-16,-21 22 0,0-22 15,21 1-15,-22-1 0,22 1 16,-21-1-16,21 1 0,0-1 0,0 1 16,-21-1-16,21 1 0,-21-1 15,21-20-15,0 20 0,-21-20 0,21-1 16,-21 0-16,21-21 0,-22 22 0,22-22 15,0 0-15,0 0 16,0-42 0,0 0-16,0 0 0,0 0 15,0-1-15,0-20 0,22 0 16,-1-1-16,0 1 0,0-21 0</inkml:trace>
  <inkml:trace contextRef="#ctx0" brushRef="#br1" timeOffset="127656.81">17441 4593 0,'-21'-42'0,"42"84"0,-63-105 15,21 42-15,0-1 0,21 1 16,-22 0-16,22 0 0,-21 0 0,21-22 16,0 22-16,0 0 15,0-21-15,21 21 0,1-1 0,-1 1 16,0 0-16,21 21 0,-21-21 15,22 0-15,-1 21 0,-21 0 16,22 0-16,-22 0 0,21 0 0,-21 21 16,22 0-16,-22 0 0,0 0 15,-21 22-15,21-22 0,-21 21 0,0 1 16,0-22-16,0 21 0,0-21 0,-42 22 16,21-22-16,-1 0 0,-20 0 15,0 0-15,21 0 0,-22-21 0,22 22 16,-21-22-16,21 0 0,-1 21 15,1-21-15,0 0 0,21-21 47,21 21-47,0 0 0,1-22 16,-1 22-16,0 0 0,0-21 0,0 21 16,0-21-16</inkml:trace>
  <inkml:trace contextRef="#ctx0" brushRef="#br1" timeOffset="128097.56">17970 4403 0,'0'-21'0,"0"-1"16,0 1-16,22 0 16,-22 0-16,0 0 0,21 0 0,0-1 15,0 22-15,0-21 16,0 0-16,1 0 0,-1 21 0,0 0 15,21 0-15,-21 0 0,1 0 16,-1 0-16,0 21 0,0 0 0,0 0 16,0 1-16,-21 20 0,0 0 0,0-21 15,0 22-15,0-1 0,0-21 16,-21 22-16,0-22 0,0 21 0,21-21 16,-21 0-16,0 1 0,21-1 15,0 0-15,-22-21 16,22-21 15,0 0-31,0-22 16,0 22-16,22 0 0,-1 0 0,-21-22 15,21 22-15,0 0 0,-21-21 16,21 21-16,0-1 0,-21 1 0,22-21 16,-22 21-16,21 21 0,-21-21 15,21-1-15,-21 1 0,21 21 16,0 0-16,0 0 0,-21-21 15,22 21-15,-1 0 0,0 0 16,0 0-16,0 0 0</inkml:trace>
  <inkml:trace contextRef="#ctx0" brushRef="#br1" timeOffset="128544.3">18881 4191 0,'0'-21'0,"-22"21"32,1 0-17,0 21-15,0 0 0,0 0 16,0 1-16,-1-1 0,22 0 16,-21 0-16,0 21 0,0-20 15,21-1-15,0 0 0,-21 21 0,21-21 16,0 1-16,0-1 0,0 0 15,0 0-15,21 0 0,0-21 16,0 0-16,0 21 0,1-21 0,-1 0 16,0 0-16,21 0 0,-21 0 15,22 0-15,-22-21 0,0 21 16,21-21-16,-20 0 0,-1 0 0,21 0 0,-21-1 16,-21 1-16,0 0 0,21-21 15,-21-1-15,0 22 0,0-21 0,0 21 16,0-22-16,-21 22 15,0 0-15,0 21 0,0-21 0,0 21 16,-1 0-16,1 0 0,0 0 0,0 21 16,-21-21-16,20 21 0,1 0 15,0 1-15,21-1 0,-21-21 16,21 21-16,0 0 0,21 0 16,0-21-16,0 0 15,1 0-15</inkml:trace>
  <inkml:trace contextRef="#ctx0" brushRef="#br1" timeOffset="133003.94">19748 4255 0,'0'0'0,"0"-22"0,0 1 16,-21 21-1,0 0-15,-21 0 0,21 0 0,-22 0 16,22 21-16,-21 1 0,-1-22 15,1 21-15,0 21 0,-1-21 0,22 0 16,-21 1-16,21 20 0,0-21 0,-1 0 16,22 0-16,0 1 0,0-1 15,0 0-15,0 0 0,22 0 16,-1-21-16,21 0 0,-21 0 16,22 0-16,-1 0 0,0 0 15,1 0-15,-1-21 0,-21 0 0,21 21 16,-20-21-16,-1 0 0,0-1 15,0 1-15,0 0 0,0 0 0,-21 0 16,0 0-16,0-1 0,0 1 0,22 21 16,-22-21-16,0 0 15,0 42 1,0 0 0,0 0-16,-22 22 0,22-22 15,-21 21-15,0-21 0,21 22 0,-21-1 16,0 0-16,21 22 0,-21-1 15,21-20-15,-22 41 0,1-20 16,21-1-16,0 1 0,0 21 0,0-22 16,0 1-16,0 20 0,0-20 15,0 20-15,0-20 0,0 21 0,0-22 16,0 22-16,0-22 0,0 1 0,0-1 16,-21-20-16,21 20 0,-21 1 0,0-22 15,0 0-15,-1 1 0,1-1 16,0-21-16,-21 21 0,21-20 15,-22-1-15,1 0 0,0 0 0,20 0 16,-20-21-16,0 0 0,21 0 0,-22 0 16,22 0-16,0 0 0,-21-21 0,20 0 15,22 0-15,0 0 0,-21-22 16,21 1-16,0 0 0,0-1 0,0 1 16,0-22-16,21 22 0,1-43 15,-1 22-15,21-22 0,0 1 0,1-1 16,-1 0-16,22 1 0,-1-1 0,1 0 15,-1 1-15,1-1 0,20 0 16,-20 1-16,-1 20 0,1-21 0,-1 22 16,1 21-16,-22-22 0,0 22 15,1-1-15,-1 1 0,0 0 16,-20 21-16,-1-22 0,0 22 0,-21 0 16,21 0-16,-21 0 15,0-1-15,-21 22 0,0 0 16,0 0-16,-1 0 0,1 0 0,0 0 15,0 22-15,0-1 0,21 0 16,-21 0-16,21 0 16,0 0-16,0 1 15,0-1-15,0 0 0,0 0 16,0 0-16,21 0 0,0-21 0,0 22 16,0-1-16,0-21 15,1 21-15,-1-21 0,0 0 16,0 0-16,0 21 0,0-21 15,1 0-15,-1 0 0,0 0 16,0 0-16,0 0 0,0 0 0,1-21 16,-22 0-16,21 21 0,0-21 0,0-1 15,0 1-15,0 0 0,1 0 16,20 0-16,-21 0 0,21-1 0,-20-20 16,20 21-16,-21 0 0,21 0 15,-20-1-15,20 22 0,-21-21 0,0 21 16,0 0-16,1 0 0,-1 0 0,0 0 15,0 0-15,0 0 16,-21 21-16,0 1 0,0-1 0,21-21 16,-21 21-16,0 0 0,0 0 0,0 0 15,0 1 1,0-1-16,0-42 47,22-1-32,-22 1-15,0 0 16,0 0-16,0 0 0,0 0 16,0-1-16,0 1 0,0 0 15,0 0-15,-22 21 16,-20 0 0,21 0-16,0 0 0,0 21 0,-1-21 15,-20 21-15,21 0 0,0 1 16,-22-1-16,22 0 0,0 21 0,-21-21 15,21 1-15,-1-1 0,1 0 16,0 0-16,0 0 0,21 0 16,0 1-16,0-1 0,21-21 15,21 0-15,-20 0 16,-1 0-16,21 0 0,-21 0 0,22 0 16,-22 0-16,21-21 0,-21 21 0,0-22 15,22 1-15,-22 21 16,0-21-16,0 0 0,0 0 0,1-22 15,-22 22-15,0 0 0,21 0 0,-21 0 16,0 0-16,0-1 0,0 44 47,0-1-47,-21 0 0,21 0 0,-22 0 16,22 0-16,0 1 0,0-1 0,0 0 15,0 0-15,0 0 0,0 0 16,22-21-16,-1 22 0,0-1 0,0-21 15,0 0-15,0 0 0,1 0 16,20 0-16,-21 0 16,0 0-16,22 0 0,-22-21 0,0 21 15,21-22-15,-21 1 0,1 0 0,-22 0 16,21 0-16,-21 0 0,21-22 16,-21 22-16,0 0 0,0 0 0,0 0 15,0-1-15,0 1 0,-21 42 31,21 1-15,-21-1-16,21 0 0,0 0 16,0 0-16,0 0 0,-22 1 0,22-1 15,0 0-15,0 0 0,-21 0 0,21 0 16,0 1-16,0-1 16,0 0-1,0-42 16,0 0-15,0-1-16,0 1 0,0 0 16,0 0-16,21 0 0,1 0 15,-22-1-15,21-20 0,0 21 0,0 0 16,0 0-16,-21-1 0,43 1 16,-22 0-16,0 0 0,0 0 15,0 21-15,0 0 0,1-21 0,-1 21 0,0 0 16,0 0-16,0 21 0,0-21 15,-21 21-15,0 0 0,22 0 16,-22 0-16,0 1 0,21-1 0,-21 0 16,0 0-16,0 0 0,0 0 15,0 1-15,0-1 0,0 0 0,0 0 16,0 0-16,0 0 0,-21-21 16,21 22-16,0-44 46,0 1-46,0 0 16,0 0-16,0 0 0,0 0 16,0-1-16,21-20 0,-21 21 15,21 0-15,0 0 0,-21-1 16,21 1-16,0 0 0,1 0 0,-1 0 16,21 0-16,-21-1 0,0 22 15,22-21-15,-22 21 0,0 0 0,0 0 16,0 0-16,1 0 0,-1 21 15,-21 1-15,0-1 0,0 0 16,0 0-16,0 0 0,0 0 0,-21 1 16,21-1-16,0 0 0,-22 0 15,22 0-15,-21 0 0,21 1 16,0-1-16,0 0 0,0 0 0,0 0 16,0 0-1,21-21-15,1 0 0,-1 0 0,0 0 16,0 0-16,0 0 0,22 0 0,-22 0 15,21 0-15,-21 0 0,0-21 16,22 0-16,-22 0 0,0 0 0,0 0 16,0-1-16,1 1 0,-1 0 15,0 0-15,-21 0 0,0 0 0,0-1 16,0 1-16,0 0 0,0 0 16,-21 21 15,0 0-31,-1 21 15,22 0-15,-21 0 0,0 1 16,21-1-16,-21 0 0,21 0 16,0 0-16,0 0 15,-21 1-15,21-1 0,0 0 16,-21-21 0,21 21-16,0-42 46,0 0-46,21 0 16,0-1-16,0 1 0,0 0 16,-21 0-16,21 0 0,1 0 0,-1-1 15,0 1-15,0 0 0,0 0 16,22 0-16,-22 21 0,0-21 16,21 21-16,-21-22 0,22 22 0,-22 0 15,21 0-15,-21 0 0,1 0 16,-22 22-16,0-1 0,0 0 15,0 0-15,0 0 16,0 0-16,-22 1 0,22-1 0,-21 0 16,0-21-16,21 21 0,-21 0 15,21 0-15,0 1 0,-21-1 16,21 0 0,0-42 15,0 0-16,0-1-15,21 1 16,0 0-16,0 0 0,0 0 0,1 0 16,-22-1-16,21 1 0,0 0 15,0 0-15,-21 0 0,21 0 16,0-1-16,1 22 0,-1-21 0,21 0 16,-21 21-16,0 0 0,1-21 15,-1 21-15,0 0 0,0 0 0,0 21 16,-21 0-1,0 0-15,0 1 0,0-1 16,0 0-16,0 0 0,0 0 0,0 0 16,-21 1-16,21-1 15,0 0-15,0 0 0,0 0 0,0 0 16,0 1-16,0-1 16,21 0-16,0-21 0,1 0 15,-1 21-15,0-21 0,0 0 0,0 0 16,0 0-16,1 0 0,-1 0 15,0-21-15,0 0 16,-21 0-16,0-1 0,21 1 0,0 0 0,1 0 16,-22-21-16,0 20 0,21 1 15,-21 0-15,21 0 0,-21 0 16,0 0-16,0 42 47,0 0-47,-21-21 15,21 21-15,0 0 0,-21 0 16,21 1-16,0-1 0,0 0 16,0 0-16,0 0 0,21 0 15,0-21-15,0 22 16,0-22-16,22 0 0,-22 21 0,0-21 16,21 0-16,-21 0 0,1 0 0,-1 0 15,0 0-15,0 0 0,0-21 16,0 21-16,-21-22 0,0 1 0,22 0 15,-1 0-15,-21 0 0,0 0 16,0-1-16,21 1 0,-21 0 0,21 0 16,-21 0-1,0 42 17,-21-21-32,0 21 0,21 0 15,-21 0-15,-1-21 16,22 22-16,-21-1 0,21 0 15,0 0-15,-21-21 0,21 21 16,-21-21-16,21 21 0,0 1 16,0-44 46,21 1-62,0 21 16,-21-21-16,21 0 0,1 0 0,-1 0 15,-21-1-15,21 1 0,0-21 16,0 21-16,0 21 0,1-21 0,-1-1 16,21 22-16,-21 0 0,22 0 0,-1-21 15,-21 21-15,21 0 16,-20 0-16,-1 0 0,0 0 0,0 0 16,0 0-16,0 21 0,-21 1 0,0-1 15,0 0-15,0 0 16,0 0-16,0 0 0,0 1 15,-21-1-15,21 0 0,0 0 0,0 0 16,0 0-16,-21-21 0,21 22 16,0-1-16,0 0 0,0 0 15,21-21-15,-21 21 0,43-21 16,-22 21-16,21-21 16,0 0-16,1 0 0,-1 0 0,0 0 0,1 0 15,-1 0-15,-21 0 0,22 0 16,-1-21-16,0 21 0,-21-21 15,1 0-15,20 0 0,-21-43 16,0 43-16,-21 0 0,21 0 16,-21-43-16,0 43 15,0 0-15,0 0 0,-21 21 0,0 0 16,0 0-16,0 0 0,0 0 16,-1 0-16,1 0 0,0 0 15,0 0-15,0 21 0,0 0 0,-1-21 16,22 21-16,-21 0 0,21 1 15,0-1-15,0 0 0,0 0 16,21 0-16,1-21 16,-1 0-16,0 21 0,0-21 15,0 22-15,0-22 0,1 0 16,-1 0-16,0 0 16,0-22-16,0 1 15,0 21-15,-21-21 0,0 0 0,22 0 16,-22 0-16,21 21 15,-21-22-15,0 44 47,0-1-47,0 0 16,-21 0-16,21 0 16,-22 0-16,22 1 0,0-1 15,-21 0-15,21 21 0,-21-21 0,21 43 16,0-43-16,0 21 15,-21 1-15,21-1 0,-21-21 0,0 22 16,21 20-16,-22-21 0,22 43 16,-21-43-16,21 22 0,-21-22 15,21 1-15,0 20 0,0-21 16,-21 1-16,21 20 0,-21-20 0,0 84 16,21-85-16,-22 21 15,22-20-15,-21-1 0,21 0 0,-21 1 16,0-1-16,0 43 0,21-64 15,-21 0-15,-1 21 0,1-20 16,0-22-16,21 21 16,-21-21-16,21-21 15,-21-1-15,21 1 0,0 0 16,0 0-16,0-21 0,0-1 16,0 1-16,0 0 0,21-22 0,-21 1 15,21-1-15,0-21 0,-21 22 16,21-1-16,1 1 0,-1-1 15,0 1-15,0 21 0,0-1 0,0 1 16,1 0-16,20-191 31</inkml:trace>
  <inkml:trace contextRef="#ctx0" brushRef="#br1" timeOffset="133283.78">23664 3789 0,'-63'-21'31,"42"21"-15,21 21 31,-22-21-47,22 21 0</inkml:trace>
  <inkml:trace contextRef="#ctx0" brushRef="#br1" timeOffset="134272.21">12679 6435 0,'0'0'0,"0"-21"0,0-1 16,0 1-16,0 0 0,0 0 0,0 0 15,0 0-15,0-1 0,0-20 0,21 21 16,-21 0-16,21 0 0,-21-1 15,0 1-15,0-21 0,21 21 0,-21 0 16,21-1-16,-21 1 0,0 0 0,0 0 16,0 0-16,0 0 15,0 42 17,0 0-32,0 0 0,0 21 0,0 1 15,0-22-15,0 42 0,0-20 0,-21 20 16,0 1-16,21-1 0,-21 1 15,0-1-15,0 1 0,-1-22 16,-20 22-16,21-22 0,0 0 0,0 1 16,-22-1-16,22 0 0,0-21 0,0 1 15,0-1-15,-1 0 0,22 0 16,-21-21-16,0 0 16,0-21-1,21 0-15,-21 0 16,21-1-16,0 1 0,-21-21 0,21 21 15,0-22-15,0 1 0,0 0 16,0-22-16,0 22 0,0 0 0,0-22 16,0 43-16,21-21 0,-21 20 15,21 1-15,-21 0 0,21 21 0,-21 21 16,0 0 0,21 1-16,0 20 0,-21-21 0,22 21 15,-22 1-15,21-1 0,0 0 0,-21 1 16,21-22-16,0 21 0,-21-21 15,21 1-15,1-1 0,-1 0 0,-21 0 16,21-21-16,0 21 0,0-21 0,0 0 16,22 0-16,-22 0 0,21 0 15,1 0-15,-22 0 0,21 0 0,0-21 16,1 0-16,-1 21 0,0-21 0</inkml:trace>
  <inkml:trace contextRef="#ctx0" brushRef="#br1" timeOffset="135156.7">13314 6562 0,'0'-21'0,"0"42"0,21-64 16,-21 22-16,0 0 16,0 0-16,0 0 0,-21 0 15,0 21-15,-1-22 0,1 22 16,0 0-16,0 0 16,21 22-16,-21-1 0,0 0 0,-1 0 15,1 21-15,0-20 0,21 20 16,-21-21-16,0 21 0,0 1 0,21-22 15,0 21-15,-22-21 0,22 1 16,-21-1-16,21 0 0,0 0 0,0 0 16,21-21-1,1 0-15,-1 0 0,0 0 0,0 0 16,0 0-16,22 0 0,-22-21 0,0 0 16,21 0-16,-21 0 0,1-1 15,20 1-15,-21 0 0,0-21 0,0 21 16,1-22-16,-22 1 0,0 21 0,0-22 15,21 22-15,-21 0 0,0 0 16,0 42 0,-21 0-16,21 0 15,-22 1-15,22-1 0,0 21 16,-21-21-16,21 22 0,0-22 0,0 21 16,0-21-16,0 0 0,0 1 0,0-1 15,0 0-15,21 0 0,1-21 16,-1 0-16,0 21 0,0-21 0,0 0 15,43 0-15,-43 0 0,0-21 16,0 21-16,22-21 0,-22 0 16,0 0-16,0-1 0,0 1 0,0 0 15,1-21-15,-1 21 0,-21-22 0,0 22 16,0-21-16,0 21 16,0-1-16,0 1 0,0 0 0,0 42 31,0 0-31,0 1 0,0-1 15,0 0-15,0 0 0,-21 43 16,-1-43-16,22 21 0,0-21 0,0 0 16,0 1-16,0-1 0,0 0 15,0 0-15,0-42 47,0 0-47,0 0 0,0-1 0,0 1 16,22 0-16,-1 0 0,-21-21 15,21 20-15,0 1 0,-21-21 16,21 21-16,0-22 0,1 22 0,-1 0 16,0 0-16,0 0 0,21 21 0,-20 0 15,20 0-15,-21 0 16,21 0-16,-20 0 0,-1 21 0,0 0 0,0 0 16,-21 0-16,0 22 0,0-22 15,0 21-15,0-21 0,0 22 0,0-1 16,-21-21-16,0 22 0,21-22 0,-21 0 15,-1 0-15,1 0 0,0 0 16,21 1-16,0-1 0,-21-21 16,21 21-16,21-21 31,0-21-31,0 0 16,1 21-16,-1-22 0</inkml:trace>
  <inkml:trace contextRef="#ctx0" brushRef="#br1" timeOffset="135884.28">14986 6562 0,'0'0'0,"21"0"0,-21-21 0,0-1 16,0 1-16,0 0 16,-21 0-16,0 0 0,-22 0 0,22 21 15,0 0-15,-21-22 0,21 22 16,-22 0-16,1 0 0,21 22 0,-22-22 15,1 21-15,21 21 0,-21-21 0,20 0 16,1 22-16,0-22 0,0 21 16,0-21-16,21 22 0,0-22 0,0 21 15,0-21-15,0 1 0,0-1 0,21 0 16,0 0-16,0-21 0,22 0 16,-22 21-16,0-21 0,21 0 0,-21 0 15,22 0-15,-1 0 0,-21-21 16,22 21-16,-22-21 0,21 0 15,-21 0-15,0-1 0,1 1 0,-1 0 16,0-21-16,0 21 0,0-1 0,-21-20 16,0 21-16,0-21 0,0 20 15,21 1-15,-21 0 0,0 42 32,0 0-32,0 1 15,0-1-15,0 0 0,-21 21 0,21 1 16,0-22-16,0 21 0,-21 0 0,21 22 15,0-22-15,-21 22 0,21-22 16,0 22-16,0-1 0,0 22 16,0-22-16,0 22 0,0-22 0,0 22 15,0-21-15,0-1 0,-21 22 0,21-22 16,0 22-16,0-22 0,-21 1 16,-1-1-16,22 1 0,-21-1 0,0 1 15,21-22-15,0 1 0,-21-22 0,21 21 16,-21-21-16,0 0 0,-1 1 0,22-1 15,-21-21-15,0 0 0,0 21 0,0-21 16,0 0-16,-1 0 0,1 0 16,0-21-16,-21 0 0,21-1 0,-22 1 15,22 0-15,-21-21 0,21-1 0,-1 1 16,1 0-16,21-22 0,0 1 16,0-1-16,0 1 0,0-1 15,43 1-15,-22-22 0,0 22 0,0-22 16,21 0-16,-20 22 0,20-22 0,-21 0 15,21 22-15,1-1 0,-22 1 16,21 21-16,-21-1 0,1 1 0,20 0 16,-21 20-16,0 1 0,43-21 15,-43 21-15,0 0 0,21-1 16</inkml:trace>
  <inkml:trace contextRef="#ctx0" brushRef="#br1" timeOffset="137524.34">15430 6498 0,'0'0'16,"0"-21"-16,22 0 0,-22 0 16,0 0-16,0-1 15,-22 44 1,22-1-16,-21-21 16,21 21-16,0 21 0,0-21 0,-21 1 15,21-1-15,-21 21 0,21-21 0,0 22 16,0-22-16,0 0 0,0 0 15,0 21-15,0-20 0,21-1 16,0 0-16,0-21 0,1 0 0,-1 21 16,0-21-16,21 0 15,-21 0-15,1 0 0,20 0 0,-21-21 16,21 0-16,-20 0 0,-1 21 0,0-22 16,0-20-16,21 21 0,-20 0 15,-22-22-15,21 22 0,0-21 0,-21 0 16,0 20-16,0 1 0,0-21 0,0 21 15,0 0-15,0-1 16,0 44 15,-21-1-31,21 0 0,0 21 16,-21-21-16,21 22 0,0-22 0,0 21 16,0-21-16,0 1 0,0 20 15,0-21-15,21 0 0,0 0 16,0 1-16,0-22 0,0 21 0,1-21 15,20 0-15,-21 0 0,21 0 0,22 0 16,-22 0-16,22 0 0,-22 0 16,22-21-16,-22-1 0,0 22 0,1-21 15,-1-21-15,-21 21 0,0 0 16,0-22-16,1 1 0,-22 21 0,21-22 0,-21 1 16,0 21-16,0 0 0,-21-43 15,-1 43-15,1 0 0,0 21 16,0 0-16,0-21 0,-22 21 15,22 0-15,-21 0 0,21 21 16,0 0-16,-22 0 0,22 22 0,0-22 16,0 21-16,0 0 0,-1-20 0,22 20 15,0 0-15,0-21 0,0 22 16,0-22-16,0 0 0,22 0 0,-1 0 16,0-21-16,21 22 0,-21-22 0,1 0 15,20 0-15,-21 0 0,21 0 16,-20 0-16,-1-22 0,21 22 0,-21-21 15,0 0-15,-21 0 0,22 0 16,-1 0-16,0-1 0,-21-20 16,0 21-16,0-21 0,21 20 0,-21-20 15,0 21-15,21 0 0,-21 0 0,0-1 16,0 1-16,0 42 31,0 1-31,0-1 0,0 0 0,0 0 16,0 21-16,0-20 0,0-1 15,0 21-15,0-21 0,0 0 0,0 1 16,0 20-16,0-21 0,21 0 16,22 0-16,-22 1 0,0-22 15,21 0-15,1 0 0,-1 0 16,0 0-16,22 0 0,-22 0 0,22 0 0,-22-22 16,22 1-16,-22 0 0,0 0 15,1 0-15,-1 0 0,-21-22 16,0 22-16,0-21 0,1-1 15,-22 22-15,0-21 0,0 21 0,0-22 0,0 22 16,-22 0-16,1 0 0,0 0 16,0 21-16,-21 0 0,20 0 0,1 0 15,0 0-15,-21 21 0,21 0 16,-22 0-16,22 0 0,0 22 16,0-22-16,0 21 0,-1-21 0,22 22 15,-21-22-15,21 21 0,0-21 0,0 1 16,0 20-16,0-21 0,21 0 15,1 0-15,-1-21 0,0 0 0,21 0 16,-21 0-16,1 0 0,20 0 16,-21 0-16,0 0 0,0-21 15,1 0-15,20 0 0,-21-21 16,0 20-16,0 1 0,-21 0 16,0 0-16,22-21 0,-1 20 0,-21 1 15,0 0-15,0 0 0,21 0 16,-21 0-1,0 42 1,0 0 0,0 0-16,0 0 0,0 22 0,0-22 15,-21 21-15,21 0 0,-21 1 16,21-1-16,0 0 0,-22 22 0,1-22 16,21 22-16,-21-1 0,21 1 0,0-1 15,0 1-15,0-1 0,0 22 16,0-22-16,0 22 0,0-21 0,0 20 15,0-20-15,0-1 0,0 1 0,0 20 16,0-20-16,0-1 0,0-20 16,0 20-16,0 1 0,0-22 0,0 0 15,0 1-15,0-1 0,-21-21 0,0 0 16,21 1-16,-21-1 0,-1 0 16,1-21-16,0 0 0,-21 0 0,21 0 15,-1 0-15,1 0 0,0 0 16,0-21-16,0 0 0,0-1 0,-1 1 15,1 0-15,0-21 0,-21-64 16,42 64-16,-21-22 0,21 1 16,0-1-16,0-21 0,0 22 0,0-22 15,0 1-15,21-22 0,0 21 0,21 0 16,-21 1-16,1-1 0,20 0 16,0 22-16,1-1 0,-22 22 15,21-21-15,0 20 0,-20 1 0,20 21 16,-21-22-16,0 22 0,0 0 0,1 0 15,-22 0-15,21 0 0,0 21 16,-21-22-16,0 1 0,21 21 16,-21-21-16,21 0 0,0 0 15,-21 0 1,22 21-16,-1 0 0,-21-22 16</inkml:trace>
  <inkml:trace contextRef="#ctx0" brushRef="#br1" timeOffset="137932.1">17738 6477 0,'21'0'15,"0"0"1,0 0-16,0 0 0,0 0 16,1 0-16,-1-21 0,0 21 15,0-21-15,0 0 0,0 21 16,-21-22-16,22 1 0,-1 21 0,0-21 15,-21 0-15,0 0 0,0 0 16,0-1-16,0 1 0,0 0 16,-21 21-16,0 0 15,-1 0-15,1 0 0,0 0 0,0 0 16,0 0-16,0 21 0,-1 0 16,1 1-16,0-1 0,21 21 15,-21-21-15,21 22 0,0-22 0,0 21 16,0-21-16,0 0 15,0 22-15,21-22 0,0-21 0,0 21 0,1 0 16,-1-21-16,0 0 0,21 21 0,-21-21 16,22 0-16,-22 0 0,21 0 15,-21 0-15,22 0 0,-22 0 0,0-21 16,0 21-16,0-21 0,1 21 0,-1-21 16,-21 0-16,21 0 15,0 21-15,-21-22 0,21 22 16</inkml:trace>
  <inkml:trace contextRef="#ctx0" brushRef="#br1" timeOffset="138159.98">18859 6689 0,'0'21'0,"0"0"31,0 0 16</inkml:trace>
  <inkml:trace contextRef="#ctx0" brushRef="#br1" timeOffset="145796.94">1841 8467 0,'0'0'16,"-21"0"-16,21 21 16,-21-21 15,21-21 31,21 21-62,0-21 16,1 21-16,-1 0 0,-21-22 16,21 1-16,0 21 0,0 0 15,0-21-15,1 21 0,-1-21 16,0 21-16,0 0 0,0 0 16,0 0-16,1 0 15,-1 0-15,0 0 0,0 21 16,-21 0-16,0 0 15,0 1-15,0-1 0,0 0 0,-21 0 16,-21 0-16,20 0 0,1 22 16,0-22-16,0 0 0,-21 0 0,20 0 15,1 1-15,0-1 0,0-21 16,21 21-16,-21-21 0,0 0 16,21-21 15,21 21-16,-21-21-15,21 21 16,-21-22-16,21 22 0,0-21 0,0 21 16,1-21-16,-1 21 15,0-21-15,0 21 0,0 0 0,22 0 16,-22 0-16,0 0 0,0 0 16,0 0-16,0 0 0,1 0 0,-22 21 15,21 0-15,0 0 0,0-21 0,-21 22 16,0-1-16,21 0 0,-21 0 15,0 21-15,0-20 0,0-1 0,0 0 16,0 0-16,0 21 0,-21-20 16,0-1-16,0 0 0,-22 0 15,22 21-15,0-20 0,0-22 0,-21 21 16,20 0-16,1 0 0,0-21 16,-21 0-16,21 21 0,-1-21 0,1 0 15,-21 0-15,21 0 0,0 0 16,-1-21-16,1 21 0,0-21 0,0 0 15,0 0-15,21-1 0,-21 1 16,-1 0-16,22 0 0,-21 0 16,21 0-16,0-1 15,0 1-15,21 21 16,1-21 0,-1 21-16,0 0 15,0-21-15,0 21 0</inkml:trace>
  <inkml:trace contextRef="#ctx0" brushRef="#br1" timeOffset="146608.48">2815 8615 0,'0'21'15,"0"0"17,0 0-17,0 1 1,21-22 31,-21-22-47,0 1 15,21 21-15,-21-21 16,0 0 0,0 0-16,-21 21 31,21 21-15,0 0-16,-21-21 0,21 21 15,0 0-15,0 1 16,0-1-1</inkml:trace>
  <inkml:trace contextRef="#ctx0" brushRef="#br1" timeOffset="152276.49">4826 7959 0,'0'0'0,"0"-21"0,21 21 0,-21-22 16,21 22-16,-21-21 0,21 21 15,-21-21-15,22 0 16,-22 0 0,0 42 30,-22 0-46,1 0 0,21 0 16,-21 22-16,0 20 16,0-20-16,0 20 0,-1 1 0,1-1 15,0 1-15,0-1 0,0-21 0,0 22 16,-1-1-16,-20 1 0,21-22 16,0 22-16,0-22 0,-1 0 0,1 1 15,0-1-15,0-21 0,0 22 16,21-22-16,0 0 0,-21 0 0,21 0 15,-22-21-15,22-21 32,0 0-32,22-21 0,-1 20 15,0-20-15,-21 21 0,21-21 16,0-1-16,0 1 0,1 0 16,-1-22-16</inkml:trace>
  <inkml:trace contextRef="#ctx0" brushRef="#br1" timeOffset="152548.34">4953 7938 0,'0'0'0,"0"0"31,0 21-31,0 0 0,0 21 0,0 1 16,0-1-16,-21 21 0,21-20 0,0 20 15,0 1-15,0-1 0,0-20 0,0 20 16,0 1-16,-21-1 15,21-21-15,0 22 0,0-1 0,-22-20 16,22-1-16,0 0 0,0 1 0,0-1 16,0-21-16,0 0 0,0 1 15,0-1-15,0 0 0,0-42 47,-21 0-47,21-1 0</inkml:trace>
  <inkml:trace contextRef="#ctx0" brushRef="#br1" timeOffset="152739.22">4403 8827 0,'-22'0'0,"44"0"0,-22 0 32,21 0-32,0 0 15,0-22-15,21 22 0,-20 0 16,20 0-16,0-21 0,-21 21 0,22-21 15,-1 21-15,0-21 0,1 21 0,-1-21 16,0 21-16,1-21 0,-22 21 16,21 0-16,-21 0 0,22-22 0</inkml:trace>
  <inkml:trace contextRef="#ctx0" brushRef="#br1" timeOffset="154039.48">5673 8700 0,'0'0'0,"21"0"0,21 0 16,-21-22-16,0 22 0,1 0 16,-1-21-16,-21 0 0,21 0 15,-21 0-15,0 0 16,0-1-16,0 1 16,0 0-16,-21 21 0,0-21 0,-1 0 15,1 21-15,0 0 0,0-21 0,0 21 16,0 0-16,-1 0 0,1 21 15,0 0-15,-21 0 0,21 0 16,-22 0-16,22 1 0,0 20 0,0 0 16,0 1-16,-1-1 0,1 0 15,0 1-15,21-1 0,0 0 0,0-21 16,0 43-16,0-43 0,0 0 16,0 0-16,21-21 15,22 0-15,-22 0 0,0 0 0,21 0 16,-21-21-16,22 0 0,-1 0 0,0 0 15,1 0-15,-1-22 0,0 22 16,1-21-16,-22-1 0,21 1 16,-21 0-16,22-1 0,-22-20 0,0 21 15,-21-1-15,21-20 0,-21 20 16,21-20-16,-21 21 0,0-22 0,0 22 16,0-22-16,0 22 0,0 0 0,0-1 15,0 1-15,-21 21 0,0-22 16,0 22-16,0 21 0,0 0 15,-1 21-15,22 22 16,0-1-16,-21 0 0,21 22 16,0-22-16,0 22 0,0-1 0,0 1 15,0-1-15,0-20 0,0 20 0,0-21 16,21 22-16,1-22 0,-22 1 16,21-1-16,0-21 0,-21 21 15,21-20-15,0-1 0,0 0 0,1 0 16,-1-21-16,0 0 0,0 0 15,0 0-15,0 0 0,1 0 0,-1 0 16,0-21-16,0 0 0,0 21 16,0-21-16,-21-22 0,22 22 15,-1 0-15,-21 0 0,0-22 0,0 22 16,21 0-16,-21 0 0,21 0 0,-21 0 16,0-1-16,0 1 15,0 42 16,0 1-31,0-1 16,0 0-16,0 21 0,0-21 16,0 1-16,0-1 0,0 21 0,0-21 15,0 0-15,0 1 0,0-1 0,0 0 16,0 0-16,0 0 16,21-21-16,0 0 0,1 0 0,-1 0 15,0 0-15,0 0 0,0 0 0,0-21 16,1 21-16,-1-21 0,0 0 15,0 0-15,21-1 0,-20 1 0,-22-21 16,21 21-16,0 0 0,0-1 0,-21 1 16,21 0-16,-21 0 15,0 0-15,0 0 0,21 21 16,-21-22-16,0 44 31,0-1-15,0 0-16,-21 0 0,21 0 0,0 0 15,0 1-15,0 20 0,0-21 0,0 0 16,0 0-16,0 22 0,0-22 16,21-21-16,1 21 0,-22 0 0,21-21 15,0 0-15,0 0 0,0 0 16,22 0-16,-22 0 0,21 0 16,-21 0-16,22 0 0,-22-21 0,21 0 0,-21 0 15,43-22-15,-43 22 16,0 0-16,0-21 0,-21 21 0,0-1 15,21 1-15,-21-21 0,0 21 16,0 0-16,0-1 0,-21 22 31,0 22-15,21-1-16,0 0 0,0 0 16,0 0-16,0 0 0,0 1 0,0-1 15,0 0-15,0 0 0,0 0 16,0 0-16,0 1 0,0-1 15,21-21-15,0 0 0,1 21 16,-1-21-16,0 0 0,0 0 16,0 0-16,0 0 0,1 0 15,-1 0-15,0-21 0,0 0 16,0-1-16,0 1 0,-21 0 16,0 0-16,0 0 15</inkml:trace>
  <inkml:trace contextRef="#ctx0" brushRef="#br1" timeOffset="154383.28">7260 8213 0,'0'0'16,"-21"0"-16,0 21 15,21 0 16</inkml:trace>
  <inkml:trace contextRef="#ctx0" brushRef="#br1" timeOffset="155815.62">7726 8446 0,'0'0'0,"-21"0"0,-1 21 15,-20-21-15,21 21 0,0 0 0,0 0 16,21 0-16,-22 1 0,1-1 15,21 0-15,-21 0 0,21 0 0,0 0 16,0 22-16,0-22 0,0 0 16,0 0-16,21 0 15,0 1-15,1-22 0,20 0 0,-21 0 16,0 21-16,0-21 0,22 0 0,-22 0 16,0 0-16,21-21 0,-20 21 0,-1-22 15,0 1-15,21 21 0,-21-21 16,-21 0-16,22-21 0,-22 20 0,21 1 15,-21 0-15,0 0 0,0-21 0,0 20 16,-21 1-16,-1 0 0,22 0 16,-21 0-16,0 0 0,0 21 0,-21 0 15,20 0-15,1 0 0,0 0 0,-21 21 16,21 0-16,-1-21 16,1 21-16,0 0 0,21 0 0,0 1 15,0-1-15,0 0 0,0 0 16,21-21-16</inkml:trace>
  <inkml:trace contextRef="#ctx0" brushRef="#br1" timeOffset="156979.95">9546 8234 0,'0'-42'16,"0"20"-1,0 1 1,0 0 15,21 0 1,0 21-17,-21-21 1,0 0-1,0-1 1,0 1-16,0 0 16,0 0-16,0 0 15,0 0-15,0-1 16,0 65 15,0-22-15,0 21-16,0 1 0,0-1 0,0 21 15,22-20-15,-1 20 0,-21-20 0,0-1 16,0 21-16,0-20 0,0-1 16,0 0-16,0 1 0,0-22 0,0 21 15,0-21-15,0 1 0,0-1 0,0 0 16,0 0-16,0 0 16,21-42 15,-21 0-31,0 0 0,21 0 15,-21-1-15,0 1 0,21-21 0,0 0 16,-21-1-16,22 1 0,-1 0 0,0-22 16,0 22-16,0-22 0,22 1 15,-22-1-15,21 22 0,-21-22 0,22 22 16,-22 0-16,21 21 0,-21-22 0,0 22 16,1 0-16,-1 21 0,0 0 15,0 0-15,0 0 16,-21 21-16,21 0 0,-21 0 15,0 1-15,0 20 16,0-21-16,0 0 0,0 22 0,0-22 16,0 0-16</inkml:trace>
  <inkml:trace contextRef="#ctx0" brushRef="#br1" timeOffset="157219.81">10329 8255 0,'0'21'15,"-21"22"1,21-22-16,-21 21 0,0-21 16,21 0-16,-21 1 0,21 20 0,0-21 15,-22 0-15,1 22 0,21-22 16,-21 0-16,21 0 0,0 0 16,0 0-16,0 1 0,21-22 31,0 0-31,1 0 15,-1 0-15,-21-22 0,21 1 16,0 0-16,-21 0 0</inkml:trace>
  <inkml:trace contextRef="#ctx0" brushRef="#br1" timeOffset="157388.72">10372 8149 0,'0'-42'0,"0"84"0,0-105 0,0 42 15,0-1-15,0 1 0,0 0 16,0 42 15,0 0-15,21 1-16,0-1 0,-21 0 0,21 0 15,0 0-15,-21 0 0,21 1 0,1-1 16,-1 0-16</inkml:trace>
  <inkml:trace contextRef="#ctx0" brushRef="#br1" timeOffset="158559.04">10985 8424 0,'22'0'0,"-22"-84"15,0 63 1,-22-1-16,1 22 0,21-21 0,-21 0 16,0 21-16,0 0 0,0 0 0,-1 0 15,1 0-15,-21 0 0,21 0 16,0 0-16,-1 21 0,1 0 0,0 1 15,0 20-15,-21-21 0,20 0 0,1 0 16,21 22-16,0-22 0,-21 0 16,21 0-16,-21 0 0,21 1 15,0-1-15,0 0 0,0 0 0,0 0 0,21-21 16,0 0-16,0 21 0,1-21 16,-1 0-16,21 0 0,-21 0 15,22 0-15,-22 0 0,21-21 0,-21 21 16,22-21-16,-22 0 0,21 0 0,-21 0 15,0-1-15,1-20 0,-1 0 0,0 21 16,0-43-16,-21 22 0,21-1 16,-21 1-16,0-21 0,0 20 0,0-20 15,0 20-15,0 1 0,0 21 0,0-21 16,0 20-16,0 1 16,0 0-16,-21 21 15,0 21-15,21 0 16,-21 22-16,21-22 15,0 21-15,-21 1 0,21-1 0,0 0 16,0 1-16,0-1 0,0 21 0,0-20 16,0-1-16,0-21 0,0 22 0,0-1 15,0-21-15,0 21 0,21-20 16,0-1-16,-21 0 0,21 0 0,0 0 16,0-21-16,1 21 0,-1-21 0,0 0 15,0 0-15,21 0 0,-20 0 16,20 0-16,-21 0 0,0 0 15,22 0-15,-22-21 0,0 0 0,0 0 16,0 0-16,0 0 0,1-22 0,-1 22 16,0 0-16,-21 0 0,0-22 15,21 22-15,-21 0 0,0 0 0,0 0 16,0 0-16,0-1 0,0 1 16,-21 21-16,0 0 15,0 0-15,-1 0 16,1 0-16,21 21 0,0 1 0,0-1 15,-21 0-15,0 21 0,21-21 0,-21 1 16,21-1-16,0 0 0,0 0 16,0 0-16,0 0 0,0 1 15,0-1-15,21 0 0,0 0 0,0-21 16,0 21-16,1-21 0,-1 21 16,21-21-16,-21 0 0,0 0 15,1 0-15,-1 0 0,21 0 0,-21 0 16,0-21-16,22 21 0,-22-21 0,0 0 15,0 0-15,22 0 0,-22-1 16,0 1-16,0 0 0,0 0 0,-21-21 16,21 20-16,1 1 0,-1 0 0,0 21 15,-21-21-15,0 42 47,0 0-47,-21 0 0,0 1 16,21-1-16,-22 0 0,22 0 15,0 0-15,0 0 0,0 1 0,0-1 16,0 0-16,0 0 0,22 0 16,-1-21-16,0 21 0,0-21 15,0 0-15,22 0 0,-22 0 0,0 0 16,21 0-16,-21 0 0,22 0 0,-1 0 16,-21-21-16,22 21 0,-22-21 0,0 0 15,0 0-15,0 0 0,0-22 16,-21 22-16,0 0 0,0-21 15,0-1-15,0 22 0,0 0 0,0-21 16,0 20-16,-21 1 0,0 21 0,0-21 16,0 21-16,-22 0 0,22 0 15,0 0-15,0 0 0,0 0 0,0 21 16,-22 0-16,22-21 0,0 0 16,21 22-16,0-1 15</inkml:trace>
  <inkml:trace contextRef="#ctx0" brushRef="#br1" timeOffset="159755.67">13779 8636 0,'-21'0'31,"21"-21"-16,21 21-15,1-21 0,-22 0 16,21-1-16,0 1 0,21 0 16,-21 0-16,22-21 0,-22-1 0,21 1 15,1 0-15,-22-1 0,21 1 0,-21 0 16,0 20-16,-21-20 0,22 21 16,-22 0-16,0 0 0,0-1 0,-22 1 15,1 21-15,0 0 0,0 0 0,-21 0 16,20 0-16,1 0 0,-21 0 15,21 21-15,0 1 0,21-1 16,0 0-16,0 0 0,0 0 16,0 0-16,21 1 0,0-1 15,0 0-15,0 0 0,0 0 0,22 0 16,-22-21-16,0 22 0,0-1 0,0 0 16,1 0-16,-1 0 0,-21 0 15,21 1-15,-21-1 0,0 0 0,0 0 16,21 0-16,-21 0 0,21 1 15,-21-1-15,21-21 16,1 21-16,-1-21 0,0 0 0,0 0 16,0 0-16,0 0 0,1 0 0,-1 0 15,0 0-15,21 0 0,-21 0 16,1 0-16,20-21 0,-21 0 0,0 21 16,0-22-16,1 1 0,-1 0 15,-21 0-15,0 0 0,0 0 16,21-22-16,-21 22 0,0 0 0,0-21 15,0 20-15,0 1 0,0 0 0,0 0 16,-21 21 0,0 0-16,-1 21 15,22 0-15,-21 0 0,21 1 0,-21-1 16,21 0-16,-21 21 0,21-21 0,0 1 16,0-1-16,0 21 0,0-21 15,0 0-15,0 1 0,21-1 16,-21 0-16,21-21 0,0 0 0,22 21 15,-22-21-15,0 0 16,21 0-16,-20 0 0,20 0 0,-21 0 16,21-21-16,1 21 0,-1-21 0,-21 0 15,22-1-15,-22 1 0,21 0 16,-21 0-16,22-21 0,-22-1 0,0 22 16,21-85-16,-21 64 0,1 0 15,-1-22-15,0 22 0,0-22 16,0 22-16,-21 0 0,0 20 0,21-20 15,-21 21-15,0 0 0,0 0 16,0-1-16,-21 22 16,0 0-16,0 0 15,21 22-15,-21 20 0,0-21 0,-1 21 16,1 22-16,21-22 0,0 22 16,0-22-16,0 0 0,0 22 0,0-22 15,0 1-15,0-1 0,0-21 0,0 21 16,0-20-16,21 20 0,1-21 15,-1 0-15,0 0 0,0-21 0,0 22 16,0-1-16,1-21 0,-1 0 0,0 21 16,21-21-16,-21 0 0,22 0 0,-22 0 15,21 0-15,1 0 16</inkml:trace>
  <inkml:trace contextRef="#ctx0" brushRef="#br1" timeOffset="160813.06">16298 8297 0,'0'-21'0,"0"42"0,0-63 0,0 21 15,0 0-15,0 0 0,-21 21 0,0-22 16,0 1-16,0 0 0,-1 21 0,1 0 16,0 0-16,0 0 0,0 0 15,0 0-15,-1 0 0,1 21 16,-21 0-16,21 1 0,0-1 0,-22 0 15,22 21-15,0-21 0,0 22 16,0-22-16,-1 0 0,1 21 0,21-20 16,0-1-16,0 0 0,0 0 0,0 0 15,0 0-15,21 1 16,1-22-16,-1 21 0,21-21 16,-21 0-16,0 0 0,1 0 0,20 0 15,-21 0-15,0-21 0,22 21 0,-22-22 16,0 1-16,0 0 0,0 0 15,0 0-15,1-22 0,-1 22 0,0-21 16,0 21-16,-21-22 0,21 22 16,-21 0-16,0-21 0,0 21 15,0-1-15,0 44 32,-21-1-32,21 0 0,0 0 15,0 0-15,0 0 0,-21 22 0,21-22 16,0 0-16,0 21 0,0-20 0,0-1 15,21 0-15,-21 0 0,21 0 16,0 0-16,1 1 0,-1-22 0,0 21 16,0-21-16,21 0 0,-20 21 0,-1-21 15,21 0-15,-21 0 0,22 0 16,-22 0-16,21 0 0,-21-21 16,22 0-16,-22 21 0,0-22 0,0 1 15,0-21-15,0 21 0,1-22 0,-1 1 16,0 0-16,0-22 0,0 22 15,0-22-15,-21 22 0,22-21 0,-1 20 16,0-20-16,0 20 0,0 1 16,-21 21-16,0-21 0,21 20 0,-21 1 15,0 42 1,-21 1-16,21-1 16,-21 21-16,0 0 0,21 1 15,-21-1-15,0 0 0,21 1 0,-22-1 16,22 0-16,0 1 0,0-1 15,0 0-15,0 1 0,0-1 16,0-21-16,0 0 0,0 22 0,0-22 16,0 0-16,0 0 0,22-21 0,-1 21 15,0 1-15,21-22 16,-21 21-16,1-21 0,-1 0 0,21 0 16,-21 0-16,22 0 0,-22 0 0,0 0 15,21-21-15,-21 21 0,22-22 16,-22 1-16,0 0 0,21 0 0,-20 0 15,-1 0-15,-21-1 0,21 1 0,0-21 16,-21 21-16,0 0 0,0-1 16,0 1-16,-21 21 31,0 0-31,21 21 16,-21 1-16,-1-1 0,1 0 15,21 0-15,0 0 0,0 0 0,0 1 16,0-1-16,0 0 0,0 0 0,0 0 15,0 0-15,21 1 16,1-22-16,-1 21 0,0-21 0,0 0 16,21 21-16,-20-21 0,20 0 15,-21 0-15,21 0 0,1 0 0,-22 0 16,21 0-16,1 0 0,-1 0 0,0 0 16,-21 0-16,22 0 0,-1-21 15,0 0-15,-20-1 0,20 1 0,-21 0 16,21 0-16</inkml:trace>
  <inkml:trace contextRef="#ctx0" brushRef="#br1" timeOffset="161379.74">18288 8403 0,'0'-21'0,"0"-64"16,0 191 0,0-233-16,0 106 0,0 0 0,-21 21 15,21-21-15,-21 21 0,-1 0 0,1-21 16,0 21-16,0 0 0,0 0 0,0 0 16,-1 0-16,1 0 0,0 21 15,0-21-15,0 21 0,21 0 16,-21 0-16,-1-21 0,1 21 0,21 22 0,0-22 15,0 0-15,-21 0 16,21 0-16,0 1 0,0-1 0,0 0 16,0 0-16,0 0 0,21 0 15,0 1-15,1-22 16,-1 21-16,0-21 0,0 0 0,0 0 16,0 0-16,1 0 0,-1 0 15,-21-21-15,21-1 0,0 22 0,0-21 16,0-21-16,1 21 0,-22-22 15,21 1-15,0 0 0,0-22 0,0 1 16,0-1-16,1 1 0,-1-1 16,0 1-16,0 20 0,0-20 0,-21 21 15,21-1-15,-21 1 0,22 0 16,-22-1-16,0 22 0,21-21 16,-21 21-16,21 21 0,-21 21 31,-21 0-31,21 0 0,-21 0 15,-1 22-15,22-1 0,-21 0 0,21 1 16,-21-1-16,21 21 0,0-20 0,-21 20 16,21-20-16,-21 20 0,21-21 15,0 1-15,0-1 0,0 0 0,0-20 16,0 20-16,0-21 0,0 0 16,21 0-16,0 1 0,0-22 0,0 21 15,1-21-15,-1 0 0,0 0 16,21 0-16,-21 0 0,22 0 0,-22 0 15,21-21-15,22-22 0,-43 22 16,21 0-16,-21 0 0,1 0 16,-1-1-16,-21 1 0,0 0 0,0 0 15,0 0-15,0 0 0</inkml:trace>
  <inkml:trace contextRef="#ctx0" brushRef="#br1" timeOffset="161668.57">16700 8086 0,'0'0'0,"-42"21"0,-64 21 31,127-42-16,1 0-15,-1 0 0,0 0 16,21 0-16,1 0 0,-22 0 0,21 0 16,0-21-16,22 21 0,-22-21 15,1 21-15,-1 0 0,-21 0 16,21-21-16,-20 21 0,-1 0 0,0 0 16,0-21-16,0 21 0,0 0 0,1-22 15,-22 1-15</inkml:trace>
  <inkml:trace contextRef="#ctx0" brushRef="#br1" timeOffset="162244.25">19897 7811 0,'-64'0'31,"43"0"-15,42 0 15,0 0-31,0 0 0,22 0 0,-22 0 16,21 0-16,1-22 0,20 22 15,-21 0-15,22-21 0,-22 21 0,22 0 16,-22 0-16,22 0 0,-22 0 16,0 0-16,1 0 0,-1 0 0,-21 0 15,0 0-15,0 0 0,-42 0 31,0 0-31,0 0 16,-21 0-16,20 0 0,-20 0 16,21 0-16,-21 0 0,-1 0 0,22 0 15</inkml:trace>
  <inkml:trace contextRef="#ctx0" brushRef="#br1" timeOffset="162524.45">20129 7832 0,'0'21'16,"0"0"-16,0 0 0,-21 0 15,21 1-15,0-1 0,-21 0 16,21 0-16,0 21 0,0 1 0,0-22 16,0 21-16,-21 1 0,21-1 15,-21-21-15,21 21 0,0 1 0,0-22 16,0 0-16,-21 21 0,21-20 15,0-1-15,-22-21 0,22 21 0,0 0 16,0 0-16,0 0 16,22-21 15,-1 0-31,-21-21 0,21 21 16</inkml:trace>
  <inkml:trace contextRef="#ctx0" brushRef="#br1" timeOffset="162964.2">21294 8001 0,'0'0'0,"0"-63"31,0 41-31,0 1 0,0 0 15,-22 21-15,1-21 0,0 21 16,0-21-16,0 21 0,0 0 16,-1 0-16,1 0 0,0 0 0,0 0 15,-21 21-15,20 0 0,-20 0 0,21 22 16,-21-22-16,20 21 16,-20 0-16,0 1 0,21-1 0,-1 0 15,1 1-15,0-1 0,21-21 0,0 22 16,0-22-16,0 21 0,0-21 15,64 22-15,-43-22 0,21-21 16,0 21-16,-20-21 0,20 0 0,0 0 16,1 0-16,-1 0 15,0 0-15,1 0 0,-1 0 0,0-21 0,1 21 16,-22-21-16,21-1 0,-21 22 0,0-21 16,1 21-16,-1-21 0,-21 0 15,0 0 1</inkml:trace>
  <inkml:trace contextRef="#ctx0" brushRef="#br1" timeOffset="165816.39">5757 9970 0,'21'0'0,"-21"-22"0,0 1 15,0 0 1,22 0-16,-22 0 0,0 0 16,0-1-16,0 1 15,0 0 1,-22 21 0,1 0-16,0 0 0,0 21 15,0 0-15,0 1 16,-1-1-16,1 21 0,0-21 15,0 22-15,0-22 0,21 21 0,-21 0 16,-22-20-16,22 20 0,0 0 16,21 1-16,-21 20 0,21-21 0,-21 1 15,21-1-15,-22 0 0,22 1 0,0-22 16,0 21-16,0-21 0,0 1 16,0 20-16,22-21 0,-1-21 0,0 21 15,0 0-15,0-21 0,0 0 0,1 0 16,20 0-16,-21 0 0,21 0 15,-20 0-15,20-21 0,0 0 0,-21 0 16,22 0-16,-1 0 0,0-1 16,-20-20-16,20 21 0,-21-21 15,0-1-15,0 1 0,1 0 0,-1 20 16,0-20-16,0 0 0,-21-1 0,21 1 16,-21 0-16,0-1 0,0 1 0,0 21 15,0-21-15,0-1 0,-21 22 16,0 0-16,0 0 0,0 0 0,-1-1 15,1 22-15,0 0 0,0 0 16,0 0-16,-22 0 0,22 0 0,0 0 16,-21 0-16,21 22 0,-1-1 0,1-21 15,0 21-15,0-21 0,0 21 16,21 0-16,0 0 0,0 1 16,0-1-16,0 0 0,21-21 15,-21 21-15,42-21 0,1 21 16,-22-21-16,21 0 0</inkml:trace>
  <inkml:trace contextRef="#ctx0" brushRef="#br1" timeOffset="166136.21">6413 9948 0,'0'-21'32,"22"21"-32,-1 0 15,0-21-15,21 21 0,-21 0 0,22 0 16,-1 0-16,0-21 0,22 21 16,-22 0-16,1 0 0,20-21 0,-21 21 15,1 0-15,-1 0 0,0 0 0,-20-21 16,-1 21-16,0 0 0,0 0 15,0 0-15,-42 0 32,0 0-32,0 0 15,0 21-15,-1-21 0,1 0 0,0 0 16,0 0-16</inkml:trace>
  <inkml:trace contextRef="#ctx0" brushRef="#br1" timeOffset="166452.56">6837 9885 0,'0'0'0,"0"21"15,-21-21-15,-1 21 16,1 0-16,21 1 16,0-1-16,-21 0 0,21 0 0,-21 0 15,21 0-15,0 22 0,-21-22 16,21 21-16,0 1 0,-21-1 15,21 0-15,0-21 0,-22 22 0,22-1 16,0 0-16,-21 1 0,0-22 0,21 21 16,0-21-16,0 1 0,-21-1 0,21 0 15,0 0-15,0-42 63,0 0-63,0 0 0,0-1 15,0 1-15,21 0 0</inkml:trace>
  <inkml:trace contextRef="#ctx0" brushRef="#br1" timeOffset="166808.35">7620 9885 0,'0'0'0,"-21"0"31,21 21-31,-21 0 16,21 0-16,-22 1 0,22-1 15,0 21-15,-21 0 0,21-20 0,-21 20 16,21 0-16,0 1 0,-21 20 0,21-21 15,0 1-15,-21-1 0,21 0 0,-21 1 16,21-1-16,0-21 0,0 22 16,0-22-16,-22 0 0,22 0 0,0 0 15,0 0-15,0 1 0,0-1 16,0-42 15,0-1-31,0 1 16</inkml:trace>
  <inkml:trace contextRef="#ctx0" brushRef="#br1" timeOffset="167283.07">7599 9991 0,'0'0'0,"0"-21"0,0-1 0,0 1 15,0 0-15,0 0 16,0 0-16,0 0 16,0-1-16,21 22 0,0-21 0,0 21 15,0-21-15,1 21 0,-1 0 0,21-21 16,-21 0-16,22 21 0,-1 0 16,0 0-16,1 0 0,-22 0 0,21 0 15,-21 0-15,22 21 0,-22-21 0,0 21 16,-21 0-16,0 0 0,0 22 15,0-22-15,0 0 0,0 21 0,-21-20 16,0-1-16,-22 21 0,22-21 0,-21 0 16,-1 1-16,1 20 15,-21-21-15,41 0 0,-20 0 0,0-21 16,-1 22-16,1-1 0,0-21 0,21 21 16,-1-21-16,-20 0 0,21 21 15,0-21-15,0 21 16,-1-21-16,22-21 78</inkml:trace>
  <inkml:trace contextRef="#ctx0" brushRef="#br1" timeOffset="170880.23">4784 11832 0,'0'0'0,"21"-21"0,0 21 0,0-21 16,-21 0 0,0 0-16,0-1 15,0 1-15,-21 21 0,21-21 16,-21 21-16,0 0 0,-1-21 15,1 21-15,-21 0 0,0 0 16,20 0-16,-20 0 0,0 0 0,-1 0 16,1 21-16,0 0 0,-1 0 15,1 1-15,0 20 0,-1 0 0,1-21 16,21 43-16,0-22 0,-22 1 0,22-1 16,0 21-16,21-20 0,0 20 15,-21-20-15,21-1 0,0 0 0,0 1 16,21-22-16,0 21 0,0-21 0,1 0 15,20 1-15,0-1 0,1-21 16,-1 0-16,21 0 0,-20 0 16,20 21-16,1-21 0,-22 0 0,22 0 15,-22-21-15,21 0 0,-20 21 16,-1-22-16,0 1 0,1 0 0,-1 0 16,0 0-16,-20 0 0,20-1 15,-21 1-15,0-21 0,0 21 0,1 0 16,-22-22-16,0 22 0,0-21 15,0 21-15,0-1 0,-22 1 16,1 0-16,0 21 0,0 0 0,0 0 16,0 0-16,-1 0 0,1 0 0,-21 21 15,21 0-15,-22 1 0,22-1 16,0 21-16,0-21 0,0 0 16,0 1-16,-1 20 0,22-21 0,0 0 15,0 0-15,0 1 0,0-1 16,0 0-16,0 0 0,22-21 15,-1 0-15,0 0 0,0 0 0,0 0 16,22 0-16,-22 0 0,0 0 16,0-21-16,21 21 0,-20-21 0,-1 0 15,0 21-15,0-22 0,0 1 16,0 0-16,-21 0 0,0 0 0,0 0 16,0-1-16,0 1 0,0 0 15,-21 21 1,21 21-1,0 0-15,0 1 16,-21-1-16,21 0 0,0 0 16,0 0-16,0 0 0,0 1 0,0-1 15,21-21-15,-21 21 0,21-21 0,1 0 16,-1 21-16,0-21 0,0 0 16,0 0-16,0 0 0,1 0 0,20 0 15,-21-21-15,21 21 0,1-21 0,-22 0 16,21-1-16,-21 22 0,22-21 15,-22 0-15,0-21 0,0 21 0,0-1 16,1 1-16,-22 0 0,0-21 16,21 21-16,-21-1 0,0 1 15,0 0-15,0 0 0,-21 21 32,21 21-17,-22 21-15,22-20 0,0-1 0,-21 21 16,0 0-16,21 1 0,-21-1 0,21 0 15,0 1-15,0 20 0,0-20 16,0 20-16,0 1 0,0-1 0,0 1 16,0-1-16,0 1 0,0-1 0,-21 1 15,21-1-15,0 1 0,-21-1 16,21 1-16,0-1 0,0-21 16,0 22-16,0-22 0,0 1 0,0-1 15,0-21-15,0 0 0,0 0 0,0 1 16,0-44-1,0 1 1,0 0-16,21 0 0,-21-21 0,21 20 16,-21-20-16,21-21 0,-21 20 15,0-20-15,21 20 0,-21-20 0</inkml:trace>
  <inkml:trace contextRef="#ctx0" brushRef="#br1" timeOffset="171193.05">5630 12298 0,'0'-21'0,"0"42"0,-21-85 0,0 43 0,21 0 16,0-21-16,0 21 0,0-1 16,0 1-16,0 0 0,0 0 0,21 0 15,21 0-15,-20-1 0,20 1 0,0 21 16,1-21-16,-1 21 0,0 0 16,1 0-16,-1 0 0,0 0 0,1 21 15,-22 0-15,21 1 0,-42-1 0,0 0 16,0 21-16,0-21 0,0 22 15,0-22-15,0 0 0,-21 21 0,0-20 16,-22-1-16,22 0 0,-21 0 16,21 0-16,-22-21 0,22 21 15,0-21-15,-21 0 0,21 22 0,-1-22 16,1 0-16,21-22 16,0 1-1,0 0-15,21 0 0,1 0 16,-1 0-16,21-1 0,-21-20 0</inkml:trace>
  <inkml:trace contextRef="#ctx0" brushRef="#br1" timeOffset="171484.88">6562 11578 0,'0'-21'0,"0"42"0,0-63 15,0 21-15,0 42 31,-22 0-31,22 0 0,0 0 0,-21 22 16,0-22-16,0 21 0,0 1 0,21-1 16,-21 21-16,-22-20 0,22 20 15,0-20-15,0-1 0,0 21 16,21-20-16,0-1 0,-22-21 0,22 22 0,0-22 16,0 0-16,0 0 0,22 0 15,-1-21 1,0 0-16,21 0 0,-21 0 0,1-21 15,20 21-15,-21-21 0,0 0 16,22 0-16,-22-1 0,0 1 0,0 0 16,0-21-16,-21 21 0</inkml:trace>
  <inkml:trace contextRef="#ctx0" brushRef="#br1" timeOffset="171676.77">6308 11980 0,'0'0'0,"-22"0"0,44 0 47,-1 0-47,0 0 0,0 0 15,0 0-15,0-21 0,22 21 16,-22 0-16,21-21 0,-21 21 16,22 0-16,-22 0 0,21-21 0,-21 21 15,22-21-15,-22 21 0,21 0 0</inkml:trace>
  <inkml:trace contextRef="#ctx0" brushRef="#br1" timeOffset="172852.1">7175 11769 0,'-21'0'0,"-42"0"15,42 0-15,-1 0 16,1 0-16,0 0 0,0 21 15,0 0-15,0 0 0,-1 0 0,1 1 16,0 20-16,21-21 0,0 21 0,-21-20 16,21 20-16,0 0 0,0-21 15,0 1-15,0 20 0,0-21 0,21 0 16,0 0-16,0-21 0,1 22 16,20-22-16,-21 0 0,21 0 0,1 0 15,-1 0-15,-21 0 0,22 0 0,-1-22 16,0 1-16,1 21 0,-1-21 15,-21-21-15,21 21 0,-20-1 0,-1-20 16,0 0-16,0-1 0,-21 1 16,0 0-16,21-1 0,-21 1 0,0 0 15,0-22-15,0 22 0,0 21 0,0-22 16,0 1-16,0 21 0,0 0 16,0 0-16,0-1 0,-21 22 15,0 0-15,0 22 16,0-1-16,21 0 0,-22 0 15,22 21-15,0-20 0,0 20 0,0 0 16,-21 1-16,21-1 0,0 0 16,-21 1-16,21-1 0,0 21 15,0-41-15,0 20 0,0 0 0,0-21 16,0 22-16,0-22 0,0 0 0,0 0 16,0 0-16,21-42 31,0 0-31,1 0 15,-22-21-15,21 20 16,0 1-16,0-21 0,0 21 0,-21-22 16,21 22-16,1 0 0,-1-21 0,21 42 15,-21-21-15,0-1 0,1 22 16,-1 0-16,0 0 16,-21 22-16,21-1 0,-21 0 15,21 0-15,-21 0 0,0 0 0,0 22 16,21-22-16,-21 0 0,22 21 15,-1-20-15,0-1 0,0 0 0,0 0 16,0 0-16,1 0 0,-1 1 0,21-1 16,-21-21-16,22 0 0,-1 0 15,-21 0-15,21 0 0,1 0 0,-1 0 16,0 0-16,1-21 0,-1-1 0,0 1 16,1 0-16,-1 0 0,0 0 15,-20 0-15,20-22 0,-21 22 0,0-21 16,0-1-16,-21 22 0,0-21 15,0 21-15,0-22 0,0 22 0,0 0 16,0 0-16,-21 0 0,21 0 16,-21 21-16,0 0 0,-21-22 0,20 22 15,1 0-15,0 0 0,-21 22 0,21-22 16,-1 21-16,-20 0 0,21 0 16,0 0-16,0 22 0,-1-22 0,1 21 15,21-21-15,0 22 0,0-22 0,0 21 16,0-21-16,0 0 0,0 1 15,0-1-15,21 0 0,1 0 16,-1-21-16,0 0 0,0 0 0,0 0 16,0 0-16,1 0 0,-1-21 15,0 21-15,0-21 0,0 0 16,0-1-16,1 1 0,-22-21 0,0 21 16,21 0-16,-21-22 0,0 22 0,0-21 15,0 21-15,0-1 0,0 1 16,0 0-16,-21 42 15,21 0 1,0 1-16,0-1 0,0 0 0,0 21 16,0-21-16,0 22 0,0-22 15,0 21-15,0-21 0,0 1 0,21-1 16,0 0-16,0 0 0,0 0 0,0-21 16,1 21-16,20-21 15,-21 0-15,21 0 0,-20 0 0,20 0 16,-21 0-16,0 0 0,22 0 0,-22-21 15,0 0-15,0 21 0,0-21 0,0 0 16,1-22-16,-22 22 0,21 0 16</inkml:trace>
  <inkml:trace contextRef="#ctx0" brushRef="#br1" timeOffset="173024">9229 12023 0,'0'0'0,"0"21"31,21-21 1</inkml:trace>
  <inkml:trace contextRef="#ctx0" brushRef="#br1" timeOffset="176354.64">3556 13568 0,'0'0'0,"-21"-21"0,21 0 15,0-1-15,-21 22 16,-1 0 0,22 22-16,-21-22 0,21 21 15,0 0-15,0 0 0,0 0 16,0 0-16,0 1 0,21-1 15,1-21-15,-1 0 0,21 0 16,-21 0-16,22 0 0,-22 0 16,21 0-16,0-21 0,-20 21 0,20-22 15,0 1-15,1 0 16,-1-21-16,0 21 0,-21-1 0,22 1 16,-22-21-16,0 21 0,0 0 0,-21-1 15,0 1-15,0 0 0,0 0 16,0 0-16,0 0 0,0-1 15,-21 22-15,0 0 16,0 0-16,21 22 0,0-1 16,-21 0-16,21 21 0,-22 1 0,22-1 15,0 21-15,0-20 0,0 20 16,0 1-16,0-1 0,0-20 0,0 20 16,0-21-16,0 22 0,0-22 15,0 1-15,0-1 0,0-21 16,0 21-16,0 1 0,0-22 0,0 0 15,-21 0-15,21 0 0,0 1 16,-21-1-16,0-21 0,0 0 16,0 0-16,-1 0 0,1 0 15,0-21-15,0 21 0,-21-22 0,20 1 16,-20 0-16,21 0 0,-21 0 0,-1 0 16,22-1-16,-21 1 0,21 0 15,-1 0-15,1 21 0,21-21 0,-21 21 16,0 0-1,21 21-15,0 0 16,21 0-16,0 0 16,0 1-16,1-1 0,-1 0 0,0 0 15,0 0-15,21 0 0,-20 1 0,20-22 16,0 21-16,1-21 0,-1 0 16,0 0-16,1 0 0,-1 0 0,21 0 15,-20-21-15,-1-1 0,0 1 16,1 21-16,-1-21 0,0 0 0,1 0 15,-22-22-15,0 22 0,0 0 0,0 0 16,-21 0-16,0-22 16,0 22-16,0 0 0,0 0 0,0 0 0,0 0 15,0-1-15,0 44 32,-21-1-32,0 0 15,21 0-15,0 21 0,0-20 16,0-1-16,0 0 0,0 0 0,0 0 15,0 0-15,0 1 0,0-1 16,0 0-16,0 0 0,0 0 16,21-21-1,0 0-15,1 0 16,-1-21-16,-21 0 16,21 21-16,0-21 0,-21 0 0,21-22 15,0 22-15,-21 0 0,22 0 16,-1 0-16,0-22 0,-21 22 0,21 0 15,0 21-15,0-21 0,1 0 16,-1 21-16,0 0 16,0 21-16,-21 0 0,21 0 15,-21 0-15,21 0 0,-21 1 16,0-1-16,0 0 0,22 0 16,-22 0-16,21 0 0,-21 1 0,0-1 15,21-21-15,0 21 0,-21 0 0,21-21 16,0 0-16,1 0 0,-1 0 15,0 0-15,0 0 16,0 0-16,0-21 0,1 0 0,-1 21 16,0-21-16,0-1 0,0 1 0,0 0 15,1 0-15,-1 0 0,0-22 16,0 22-16,-21 0 0,0 0 0,0 0 16,21 0-16,0-1 0,-21 1 0,22 21 15,-1 0 1,-21 21-1,0 1-15,0-1 16,0 0-16,0 0 0,0 0 0,0 22 16,0-22-16,0 0 0,0 0 15,0 0-15,0 0 0,0 1 16,21-1-16,0 0 0,0-21 0,0 21 16,22-21-16,-1 0 0,-21 0 0,22 0 15,-1 0-15,21 0 0,-20 0 16,-1 0-16,22 0 0,-22 0 0,0-21 15,1 0-15,-1 0 0,0 21 0,-21-22 16,1 1-16,20 0 0,-42 0 16,21 0-16,-21 0 0,21-22 0,-21 22 15,0-21-15,0 21 0,0-1 16,0-20-16,-21 21 0,0-21 0,0 20 16,0 22-16,-1 0 0,-20 0 15,21 0-15,-21 0 0,20 0 0,1 0 16,-21 0-16,0 0 0,20 43 0,1-22 15,-21 0-15,21 0 0,0 22 16,-1-22-16,22 21 0,0-21 0,0 0 16,0 1-16,0 20 0,0-21 15,0 0-15,22-21 0,-1 21 0,0-21 16,0 0-16,0 22 0,22-22 0,-22 0 16,21 0-16,-21 0 0,0 0 15,22 0-15,-22-22 0,0 22 16,21-21-16,-20 0 0,-1 21 0,0-21 15,0 0-15,0-22 0,0 22 0,-21 0 16,0 0-16,22-21 0,-22 20 16,0 1-16,0 0 0,0 0 15,0 42 17,0 0-32,0 0 0,0 1 15,0-1-15,0 0 0,0 0 0,0 0 16,0 22-16,0-22 0,0 0 15,0 0-15,0 0 0,0 0 0,21 1 16,0-22-16,0 21 0,21 0 16,-20-21-16,20 0 0,-21 21 15,21-21-15,22 0 0,-22 0 0,1 0 16,20 0-16,-21 0 0,22 0 0,-1-21 16,-20 0-16,-1 21 0,0-21 15,1-1-15,-22 1 0,21 0 0,-21 0 16,1 0-16,-1-22 0,0 22 0,0 0 15,0-21-15,-21-1 0,0 22 16,0 0-16,0 0 0,0 0 0,0 0 16,-21-1-16,0 22 0,0 0 15,0 0-15,-1 0 0,-20 0 16,21 0-16,-21 22 0,20-1 0,-20 0 16,21 0-16,0 0 0,0 0 15,21 1-15,0 20 0,0-21 0,-22 0 16,22 0-16,0 1 15,0-1-15,0 0 0,22-21 0,-1 0 16,-21 21-16,21-21 0,0 0 0,21 0 16,-20 0-16,-1 0 0,0 0 15,0 0-15,0 0 0,0-21 0,1 21 16,-1-21-16,0 21 0,0-21 0,0-1 16,0 1-16,1 0 15,-22 0-15,0 0 0,21 0 16,-21-1-16,0 1 0,0 0 15,21 42 17,-21 0-32,0 1 15,0-1-15,0 21 16,0-21-16,0 0 0,0 22 0,-21-1 16,21 0-16,0-20 0,0 20 0,0 0 15,0 1-15,0 20 0,0 1 0,-21-1 16,21 1-16,-22-1 0,22-21 15,0 22-15,0-1 0,-21-20 16,21-1-16,0 22 0,0-22 0,0 0 16,0 1-16,-42 20 0,42-21 0,0 1 15,-21 20-15,0-42 0,21 22 16,-22-1-16,1-21 0,0 0 0,21 1 16,-21-1-16,0 0 0,0-21 15,-1-21 1,22 0-1,0-22-15,0 22 0,0 0 0,0-21 16,0-22-16,0 22 0,0-1 16,0-20-16,0-1 0,0 22 0,0-21 15,0-1-15,22 1 0,-22-1 16,21 1-16,-21 20 0,21-20 0,-21 20 16,21 1-16,0 0 0,0-1 0,1 1 15,-22 0-15,42 21 0,-21-1 16,-21-20-16,42 21 0,-20 0 0,-1-22 15,0 22-15,21 0 0,-21 0 16,1 0-16,-1 0 0,0-1 0,0 1 16</inkml:trace>
  <inkml:trace contextRef="#ctx0" brushRef="#br1" timeOffset="177027.25">7556 13907 0,'22'-43'31,"-1"43"-31,0-21 16,-21 0-1,21 0-15,0 0 0,-21-1 16,21 22-16,-21-21 0,0 0 0,0 0 16,0 0-1,-21 21 1,0 0-16,0 21 15,21 0-15,-21 0 16,21 0-16,-21 1 0,-1 20 16,22-21-16,0 0 0,-21 22 0,21-22 15,0 0-15,0 0 0,0 0 16,0 0-16,0 1 0,0-1 0,21 0 16,1-21-16,-1 21 0,0-21 15,0 0-15,0 0 0,0 0 16,22 0-16,-22 0 0,21 0 0,-21-21 15,22 21-15,-22-21 0,21 0 0,1-1 16,-22 1-16,21 0 0,0 0 16,-20-21-16,20 20 0,-21 1 0,21-21 15,-20 0-15,-1 20 0,-21 1 0,0 0 16,0 0 0,0 0-16,0 0 15,-21 21-15,-1 0 0,1 21 16,0-21-16,0 0 0,21 21 15,-21 0-15,21 0 0,0 0 0,0 1 16,0-1-16,0 0 0,0 0 0,0 0 16,21 0-16,0 1 0,0-1 15,-21 0-15,21-21 0,1 21 0,-1 0 16,-21 0-16,21 1 16,0-22-16,-21 21 15,-21-21 16,0 0-31,0 0 0,-1 0 0,1 0 16,0 21-16,0-21 16,0 0-16,0 0 15,-1 0 1</inkml:trace>
  <inkml:trace contextRef="#ctx0" brushRef="#br1" timeOffset="177692.19">4212 15028 0,'0'-21'0,"0"42"0,0-63 0,0 21 16,-21 21 0,21 21-1,0 0-15,-21 0 0,21 22 16,0-22-16,-21 42 0,21-20 15,0-1-15,0 22 0,0-22 0,0 0 16,0 1-16,-22-1 0,22 0 0,-21 1 16,21-22-16,0 21 15,0-21-15,0 0 0,-21 1 0,21-1 16,0 0-16,0-42 31,0 0-15,21-1-16,-21 1 0,0 0 0</inkml:trace>
  <inkml:trace contextRef="#ctx0" brushRef="#br1" timeOffset="178303.84">4000 15134 0,'0'-21'16,"0"42"-16,-21-63 0,21 21 15,0 0-15,0-1 0,0 1 0,0 0 16,0 0-16,21 21 0,1-21 15,-1 0-15,21 21 0,-21-22 16,0 22-16,22 0 0,-1-21 0,0 21 16,1 0-16,-1 0 0,22 0 15,-22 0-15,0 21 0,1-21 0,-22 22 16,21-1-16,-21 21 0,0-21 0,-21 22 16,0-22-16,0 21 0,-21 0 15,0 1-15,0-22 0,-21 21 0,20-21 16,-20 22-16,0-22 0,-1 0 15,22 0-15,-21 0 0,21-21 16,-22 22-16,22-22 0,0 0 0,0 0 16,21-22-1,0 1-15,0 0 16,0 0-16,21 21 0,0-21 0,0 0 16,1 21-16,20 0 0,-21-22 15,21 22-15,1 0 0,-22 0 0,21 0 16,1 0-16,-1 22 0,0-22 15,-21 21-15,22 0 0,-22 0 0,0 0 16,21 0-16,-20 22 0,-22-22 16,0 0-16,0 0 0,0 22 15,0-22-15,-22 0 0,1 0 0,0 0 16,-21 22-16,-1-22 0,1-21 0,0 21 16,-1 0-16,1-21 0,0 21 15,-1-21-15,1 0 0,0 0 0,-1 0 16,22 0-16,-21 0 0,0 0 15,20 0-15,1 0 0,0-21 0,-21 21 16,21-21-16,21 0 0,-22 0 0,1-1 16,21 1-16,-21 0 15,21 0-15,21 21 16,0 0 0,1-21-16,-1 21 0,0 0 0,0 0 15,0 0-15,22 0 0,-22-21 16</inkml:trace>
  <inkml:trace contextRef="#ctx0" brushRef="#br1" timeOffset="178792.56">5249 15261 0,'0'0'0,"0"-21"0,-21 21 0,0 0 15,0 0-15,-22 0 16,22 0-16,0 0 0,0 21 16,0 0-16,21 1 0,-21-1 0,-1 0 15,1 21-15,0-21 0,21 22 16,0-22-16,-21 21 0,21-21 0,-21 1 16,21 20-16,0-21 0,0 0 15,0 0-15,0 1 0,21-1 16,0-21-16,0 0 0,0 0 15,22 0-15,-22 0 0,0-21 16,0-1-16,0 22 0,22-21 0,-22 0 16,0 0-16,0 0 0,0 0 0,1-22 15,-1 22-15,-21 0 16,21-21-16,-21 20 0,0 1 0,0 0 16,0 0-16,0 0 0,0 42 31,0 0-31,0 0 15,0 0-15,0 22 0,0-22 0,0 21 16,0-21-16,-21 1 0,21 20 16,0-21-16,0 0 0,0 0 0,0 1 15,0-1-15,0 0 0,21-21 16,0 0-16,0 0 16,0 0-16,1 0 15,-1 0-15</inkml:trace>
  <inkml:trace contextRef="#ctx0" brushRef="#br1" timeOffset="179168.35">5567 15388 0,'0'0'16,"0"-21"-16,0 0 0,0 0 16,21 21-1,0-21-15,0 21 0,0 0 16,1 0-16,-1 0 0,0 0 15,0 0-15,21 0 0,-20 21 0,-1 0 16,21 0-16,-21 0 0,0 0 16,1 1-16,-1-1 0,0 0 0,0 0 15,-21 0-15,21 0 0,-21 1 0,0 20 16,0-21-16,0 0 16,-21-21-16,0 21 0,0-21 0,21 22 15,-21-22-15,-1-22 31,22 1-31,0 0 0,0 0 16,0-21-16,0-1 0,0 22 16,0 0-16,22-21 15,-22 20-15,21 1 0,-21 0 0,21 0 16,0 0-16,0 0 0,-21-1 0,21 22 16,1-21-16,-1 21 0,0 0 15,0 0-15</inkml:trace>
  <inkml:trace contextRef="#ctx0" brushRef="#br1" timeOffset="179527.14">6858 15198 0,'0'-21'16,"0"42"-16,0-64 0,0 22 0,0 0 15,-21 21-15,0-21 0,-1 21 0,1 0 16,0 0-16,-21 0 0,21 0 0,-1 0 16,-20 21-16,21 0 0,0 0 15,-22 1-15,22-1 0,0 0 0,0 21 16,0-21-16,21 22 0,0-1 0,0-21 16,-21 22-16,21-1 0,0-21 15,0 0-15,0 22 0,0-22 0,21 0 16,0 0-16,-21 0 0,21 0 15,21-21-15,-20 22 0,-1-22 16,0 0-16,0 0 0,21 0 0,-20 0 16,20 0-16,-21 0 0,21 0 0,-20 0 15,20 0-15,-21-22 0,0 22 16,22-21-16,-22 0 0,0 0 0,21 0 16</inkml:trace>
  <inkml:trace contextRef="#ctx0" brushRef="#br1" timeOffset="179892.93">7218 15261 0,'21'0'0,"-21"-21"0,-21 42 31,21 0-31,-21 1 0,-1-1 16,1 0-16,0 0 0,21 21 0,0-20 16,-21 20-16,21-21 0,-21 0 15,21 22-15,0-22 0,0 0 0,0 0 16,0 0-16,0 0 0,0 1 0,21-22 15,0 21-15,0-21 0,0 0 16,1 0-16,-1 0 0,21 0 0,-21 0 16,22 0-16,-22 0 0,0 0 0,21-21 15,-21-1-15,1 1 0,20 0 16,-21 0-16,0 0 0,-21 0 16,0-1-16,21 1 0,-21-21 0,0 21 15,0-22-15,0 22 0,-21-21 16,0 21-16,21 0 0,-21-1 0,0 22 15,-22 0-15,22 0 0,0 0 16,-21 0-16,21 0 0,-1 0 16,-20 22-16,21-22 0,0 21 0,21 0 15,-21-21-15,21 21 0,0 0 0,0 0 16</inkml:trace>
  <inkml:trace contextRef="#ctx0" brushRef="#br1" timeOffset="180800.43">8382 15240 0,'0'0'0,"-42"0"0,42-21 0,-22 0 16,22 0-16,-21 21 0,0-22 16,0 1-16,0 0 15,0 21-15,-1 0 0,1-21 16,0 0-16,0 21 0,-21 0 16,20 0-16,1 0 0,0 21 15,0-21-15,0 21 0,0 0 0,-1 22 16,1-22-16,0 21 0,0 0 0,0 1 15,0-1-15,21 0 0,0-20 16,0 20-16,0 0 0,-22-21 0,22 22 16,0-22-16,0 0 0,22 0 15,-1-21-15,0 21 16,21-21-16,-21 0 0,1 0 0,20 0 16,-21-21-16,21 21 0,-20-21 0,20 0 15,-21 0-15,21 0 16,-20-1-16,-1 1 0,0-21 0,0 0 15,21-1-15,-20-20 0,-1 20 0,-21 1 16,21-21-16,0 20 0,0-20 16,0 20-16,-21 1 0,0-21 0,22 20 15,-1 1-15,-21 21 0,0-22 0,0 22 16,0 0-16,0 0 0,-21 21 16,-1 0-1,1 21-15,21 0 16,-21 22-16,21-22 15,0 21-15,-21 0 0,21 1 0,0-1 0,0 0 16,0 1-16,0 20 0,0-20 16,0 20-16,0-21 0,-21 1 15,21-1-15,0 0 0,0 1 0,0-22 16,21 0-16,0 21 0,-21-20 0,21-22 16,0 21-16,22 0 0,-22-21 15,0 0-15,21 0 0,-20 0 0,20 0 16,0 0-16,-21 0 0,22 0 0,-1-21 15,-21 0-15,22-1 0,-1 1 16,-21 0-16,21 0 0,-20 0 0,-1 0 16,21-43-16,-21 22 15,0 21-15,-21-22 0,0 22 16,0 0-16,0-21 0,0 20 16,-21 22-16,0 0 0,0 0 0,0 0 15,0 22-15,21-1 0,-22 0 16,1 0-16,21 0 0,0 22 0,0-22 15,0 21-15,0-21 0,0 0 0,0 22 16,0-22-16,21-21 0,-21 21 16,43 0-16,-22-21 0,0 0 0,0 21 15,0-21-15,1 0 0,20 0 0,-21 0 16,0 0-16,22 0 16,-22-21-16,0 21 0,21-21 0,-21 21 15,22-21-15,-22 0 0,0 0 0</inkml:trace>
  <inkml:trace contextRef="#ctx0" brushRef="#br1" timeOffset="181695.93">3746 16404 0,'-21'21'16,"42"-42"-16,-42 64 0,21-22 15,21-21 1,1 0-1,-1 0-15,0-21 0,0-1 0,0 22 16,0-42-16,22 42 0,-22-21 0,0 0 16,0-22-16,22 22 0,-22 0 15,0 0-15,0 0 0,-21 0 0,0-1 16,0 1-16,0 0 0,0 42 31,0 0-31,0 1 16,0 20-16,0-21 15,-21 21-15,21 1 0,-21-1 0,21 0 16,-21 22-16,21-1 0,0-20 16,0-1-16,0 0 0,0 1 0,0 20 15,0-20-15,21-1 0,-21-21 0,0 43 16,0-43-16,-21 21 0,-1-21 16,22 0-16,0 22 0,0-22 0,0 0 15,-21-21-15,0 0 0,0 21 16,0-21-16,0 21 0,-22-21 0,22 0 15,-21 0-15,-1 0 0,1-21 16,21 21-16,-21 0 0,20-21 0,-20 0 16,21 0-16,-21 0 0,20-1 15,1 1-15,0 21 0,21-21 16,0 0-16,0 0 0,0 0 16,0-1-1,21 22-15,22-21 0,-22 21 0,21-21 16,0 21-16,1 0 0,-1-21 15</inkml:trace>
  <inkml:trace contextRef="#ctx0" brushRef="#br1" timeOffset="182847.3">5292 16785 0,'0'0'0,"-22"-106"31,1 85-31,21 0 0,-21 0 16,0 21-16,0-21 0,0 0 0,-1 21 16,-20 0-16,21 0 0,0 0 0,-22 0 15,22 0-15,0 21 0,-21 0 16,21 0-16,-1 0 0,1 0 15,0 22-15,0-1 0,0-21 16,0 0-16,-1 22 0,1-1 0,21-21 16,0 22-16,0-22 0,0 21 0,0-21 15,0 0-15,21 1 0,1-1 16,-1-21-16,0 0 0,21 0 0,-21 0 16,1 0-16,20 0 0,0 0 15,-21-21-15,22-1 0,-1 1 0,-21 0 16,22 0-16,-1 0 0,-21-22 15,0 22-15,0 0 0,1-21 16,-1 21-16,0-22 0,-21 22 0,0 0 0,0 0 16,0 0-16,0 42 31,0 0-31,-21 0 16,21 0-16,0 0 0,0 1 0,0-1 15,0 0-15,0 0 0,-21 0 16,21 0-16,0 1 0,21-1 0,0 0 15,21 0-15,1-21 0,-22 0 16,21 0-16,-21 0 0,22 0 16,-1 0-16,21 0 0,-20-21 0,-1 0 15,0 0-15,-20-1 0,20 1 16,-21 0-16,21 0 0,-42 0 16,22 0-16,-22-22 0,21 22 0,-21 0 0,0 0 15,0 0-15,-21 21 16,-1 0-1,22 21 1,0 0-16,0 0 0,0 0 0,0 0 16,-21 22-16,21-22 0,0 0 0,0 0 15,0 22-15,0-22 0,0 0 16,0 0-16,0 0 0,0 0 16,0-42 15,0 0-16,0 0-15,0 0 16,0 0-16,0-22 0,21 22 0,-21 0 16,0-21-16,22 20 0,-22 1 0,21 0 15,0 0-15,-21 0 0,21 0 16,0 21-16,0 0 0,1 0 16,-1 0-16,0 0 0,0 21 15,-21 21-15,21-21 0,-21 0 16,0 1-16,21 20 0,1-21 0,-22 0 15,0 22-15,0-22 0,21 0 16,-21 0-16,21 0 16,-21 0-16,21-21 15,0 0-15,0 0 16,1 0-16,-22-21 16,21 21-16,0-21 0,0 0 15,-21 0-15,21-22 0,0 22 0,1 0 16,20-21-16,-21-1 0,0 22 15,0 0-15,1-21 0,-1 21 0,0-1 16,0 22-16,-21 22 16,0-1-16,0 0 15,0 0-15,0 0 0,0 22 0,0-22 16,0 21-16,-21-21 0,21 22 16,0-1-16,0-21 0,0 0 15,0 22-15,0-22 0,0 0 0,21 0 16,0 0-16,0-21 15,1 0-15,-1 0 0,0 0 0,0 0 16,0 0-16,0-21 0,22 0 0</inkml:trace>
  <inkml:trace contextRef="#ctx0" brushRef="#br1" timeOffset="183539.45">7705 16806 0,'0'0'0,"0"-21"0,0-21 16,21 42-16,-21-21 0,0 0 15,21 21-15,-21 21 16,0 0-1,0 0-15,0 0 0,-21 0 0,21 22 16,-21-22-16,21 21 0,-22-21 16,22 22-16,-21-22 0,21 0 0,0 0 15,-21 22-15,21-22 0,-21-21 16,21 21-16,-21 0 0,21-42 47,0 0-47,0 0 15,0-1-15,42 1 0,-21-21 0,0 21 16,1-22-16,-1 1 0,0 21 16,0-21-16,0 20 0,22 1 0,-22 0 15,0-21-15,21 42 0,-21-21 16,1 21-16,20 0 0,-21 0 0,0 0 16,-21 21-16,21 0 0,1 0 15,-22 0-15,21 22 0,-21-22 16,0 21-16,21-21 0,-21 22 0,0-22 15,0 21-15,0-21 0,0 0 16,0 22-16,0-22 0,0 0 16,0 0-16,21-21 15,0 0-15,0 0 0,1 0 16,-1 0-16,0-21 0,0 0 0,0 0 16,0 21-16,1-21 0,-1-1 15</inkml:trace>
  <inkml:trace contextRef="#ctx0" brushRef="#br1" timeOffset="184234.06">8594 16679 0,'0'-21'0,"0"42"0,0-21 31,-22 0-31,1 22 0,21-1 0,-21-21 16,0 42-16,21-21 0,0 22 0,-21-22 15,0 21-15,21-21 0,0 22 16,-22-22-16,22 21 0,0-21 0,0 0 15,0 1-15,0-1 0,22 0 16,-1-21-16,0 0 0,0 0 16,0 0-16,22 0 0,-22 0 0,0 0 15,0 0-15,21-21 0,-20 0 16,-1-1-16,0 1 0,0 0 16,0 0-16,-21 0 0,21 0 0,-21-22 15,0 22-15,0-21 0,0 21 16,-21-22-16,-21 22 0,21 0 0,0 0 15,21 0-15,-43-1 0,22 22 16,-21 0-16,21 0 0,-22 0 16,22 22-16,0-1 0,0 0 15,0 0-15,21 0 0,-22 0 16,22 1-16,0-1 0,0 0 0,0 0 16,22 0-16,-1 0 0,21-21 15,-21 0-15,22 22 0,-1-22 16,0 0-16,22 0 0,-22 0 0,22 0 15,-22-22-15,21 1 0,1 0 16,-22 0-16,1 0 0,-1 0 0,0-1 16,1-20-16,-22 21 0,0-21 0,0 20 15,0-20-15,0 21 0,-21-21 16,0-1-16,0 22 0,0-21 0,0 21 16,0-22-16,0 22 0,0 0 0,0 0 15,-21 21 1,21 42-1,-21-21-15,21 0 0,0 22 16,0-1-16,-21 0 0,21 1 0,-21-1 16,21 0-16,0 1 0,-21-1 15,21 22-15,-22-22 0,22 0 16,0 1-16,0-1 0,0-21 0,0 21 16,0-20-16,0-1 0,22-21 0,-1 21 15,0-21-15,0 0 0,0 0 16,0 0-16,1 0 0,20 0 0,-21 0 15,0-21-15,0 0 0,1-1 0,-1 1 16,0 0-16,0 0 0,0-21 16,-21 20-16</inkml:trace>
  <inkml:trace contextRef="#ctx0" brushRef="#br1" timeOffset="184439.98">9250 16595 0,'0'0'0,"-43"21"15,65-21 17,-1 0-32,0 0 0,0 0 15,0 0-15,22 0 0,-22 0 0,0 0 16,21 0-16,-21-21 0,22 21 0,-22 0 16,21-21-16,-21-1 0,22 22 15,-1 0-15,-21 0 0,0 0 0,22 0 16,-22 0-16,21-21 0</inkml:trace>
  <inkml:trace contextRef="#ctx0" brushRef="#br1" timeOffset="185401.22">10223 16997 0,'0'21'0,"-21"0"16,42-42 30,1 0-46,-1 0 16,0 0-16,0 21 0,0-22 0,22 1 16,-22-21-16,0 21 0,21-22 15,-21 1-15,1 21 0,20-21 0,-21 20 16,0-20-16,0 21 0,-21 0 16,0 0-16,0-1 0,0 1 15,-21 21-15,0 0 16,0 0-16,0 0 15,0 21-15,-1 1 0,-20-1 0,21 0 16,0 0-16,21 0 0,0 0 0,0 1 16,0-1-16,0 0 0,0 0 15,0 21-15,21-42 0,-21 22 0,21-1 16,0 0-16,0 0 0,1 0 16,-1 0-16,0 1 0,0-22 15,0 21-15,0-21 16,1 0-16,-1 0 0,0 0 15,0 0-15,0 0 0,22 0 16,-22 0-16,21 0 0,-21 0 16,0-21-16,22-1 0,-1 1 0,-21 0 15,22 0-15,-22 0 0,21 0 0,-21-1 16,0-20-16,1 21 0,-1-21 16,0 20-16,-21 1 0,0 0 0,0 0 15,0 0-15,-21 21 31,21 21-31,-21 0 0,-1 0 16,1 0-16,21 1 0,0-1 16,-21 21-16,21-21 0,-21 22 15,21-22-15,-21 21 0,21-21 0,0 0 16,0 1-16,21-1 0,0 0 16,0 0-16,0 0 0,1-21 0,-1 0 15,0 21-15,0-21 0,21 0 16,-20 0-16,-1 0 0,0 0 0,0-21 15,21 21-15,-20-21 0,-22 0 0,21 0 16,0 0-16,-21-1 0,0-20 16,0 0-16,0 21 0,0-22 0,0 22 15,0-21-15,0-1 0,-21 1 16,0 21-16,21-21 0,-22 20 16,1 22-16,0-21 0,0 21 15,0 0-15,0 0 0,-1 0 16,1 0-16,0 0 0,21 21 0,-21 1 15,0-1-15,0 0 0,-1 0 0,22 0 16,0 0-16,0 1 0,0-1 16,0 0-16,22-21 15,-1 0-15,0 0 0,21 0 16,-21 0-16,1 0 0,-1 0 16</inkml:trace>
  <inkml:trace contextRef="#ctx0" brushRef="#br1" timeOffset="185938.94">11874 16320 0,'0'0'0,"0"-22"0,0 1 0,0 0 15,-21 21 1,0 21 0,21 0-16,0 1 0,-21-1 15,0 21-15,21-21 0,0 22 0,0-1 16,0 0-16,0-21 0,-21 22 15,21-1-15,0 0 0,0 1 0,0-1 16,0 0-16,0 1 0,0-22 0,0 21 16,0-21-16,0 1 15,0 20-15,0-21 0,0 0 16,0 0-16,0-42 31,0 0-15,-22 0-16,22 0 0,0 0 15,0-1-15,0-20 0,0 21 0,22 0 16,-1-22-16,0 22 0,0-21 0,0 21 16,0 0-16,1-1 0,20 1 15,-21 21-15,21-21 0,-20 21 16,20 0-16,0 0 0,-21 0 0,1 0 0,20 21 16,-21-21-16,-21 21 15,0 22-15,0-22 0,0 0 0,0 0 16,0 22-16,0-22 0,0 0 0,0 0 15,-21 0-15,0 0 0,0 1 16,-1-22-16,-20 21 0,21 0 0,0-21 16,0 21-16,-22-21 0,22 0 15,0 0-15,0 0 0,0 21 16,-1-21-16,22-21 31,22 0-31,-1 21 16,0-21-16</inkml:trace>
  <inkml:trace contextRef="#ctx0" brushRef="#br1" timeOffset="186403.67">12700 16510 0,'0'0'0,"-21"0"31,0 21-31,-1 0 0,1 1 16,0-1-16,0 0 0,0 21 16,21-21-16,-21 1 0,-1-1 15,1 21-15,0-21 0,21 0 0,0 1 16,-21-1-16,21 21 0,0-21 16,0 0-16,0 1 0,21-1 15,0-21-15,-21 21 0,21-21 16,1 0-16,-1 0 0,21 0 0,-21 0 15,0 0-15,1 0 0,-1 0 0,0-21 16,0 21-16,21-21 0,-20-1 16,-1 1-16,-21 0 0,0 0 0,0-21 15,0 20-15,0-20 0,0 0 0,-21 21 16,-1-22-16,22 22 0,-21 0 16,0 0-16,0 0 0,0-1 15,0 22-15,-1 0 0,1-21 0,0 21 16,0 0-16,0 0 15,0 0-15,-1 0 0,1 21 16,0-21-16,21 22 0,-21-1 16,21 0-1,21-21 1,0 0-16,0 0 16</inkml:trace>
  <inkml:trace contextRef="#ctx0" brushRef="#br1" timeOffset="186779.97">13060 16256 0,'0'-21'15,"0"42"-15,0-84 0,21 41 0,-21 1 16,21 0-16,-21 0 0,0 0 0,0 0 16,0-1-1,0 44 1,0-1-16,0 0 0,0 0 15,0 21-15,-21-20 0,21 20 0,0 0 16,0 1-16,0-1 0,-21 0 16,21 1-16,0-22 0,0 21 0,0 0 15,0 1-15,0-1 0,-21-21 16,21 22-16,0-1 0,0-21 16,0 0-16,0 22 0,0-22 0,0 0 15,0 0-15,21-21 0,-21 21 0,21-21 16,0 0-16,0 0 15,0 0-15,1 0 0,-1 0 0,0 0 16,0-21-16,21 0 0,-20 21 16,-1-21-16,0 0 0,-21-1 0,21 1 15,0-21-15,0 21 0,-21 0 0,0-1 16,0 1-16,22 0 0,-22 0 16,0 0-16</inkml:trace>
  <inkml:trace contextRef="#ctx0" brushRef="#br1" timeOffset="187051.85">12933 16383 0,'0'0'0,"0"-21"31,0 0-31,21 21 16,0 0-16,0 0 15,0-21-15,22 21 0,-22 0 0,21 0 0,1-22 16,-22 22-16,21 0 0,0 0 0,1-21 15,-1 21-15,-21 0 16,22 0-16,-22 0 0,0-21 0,0 21 16,0 0-16,0 0 0,1 0 15,-22-21 1</inkml:trace>
  <inkml:trace contextRef="#ctx0" brushRef="#br1" timeOffset="194818.82">16912 10139 0,'21'0'46,"0"-21"-30,1 21-16,-1-21 0,0-1 16,0 22-16,21-21 0,-20 0 15,20 0-15,-21 0 0,0 0 0,0-1 16,22 1-16,-22 0 0,0 0 0,0-21 16,0 20-16,1 1 0,-22 0 15,0 0-15,0-21 0,21 20 0,-21 1 16,0 0-16,0 0 0,0 0 15,0 0-15,-21-1 0,-1 22 16,1 0 0,0 22-1,21-1-15,-21 0 0,21 21 0,-21 1 16,0-1-16,21 21 0,-22-20 16,1 20-16,21-20 0,-21 20 15,0 1-15,21-1 0,-21 1 0,0-1 16,21 1-16,0 20 0,0-20 0,0-1 15,-22 1-15,22-1 0,-21 1 0,21-1 16,0-20-16,0 20 0,0-21 16,0 1-16,0 20 0,0-20 0,0-22 15,0 21-15,0 0 0,0-20 0,0-1 16,0 0-16,0 0 0,21-21 16,1 0-16,20 0 15,-21-21-15,0 21 0,22-21 0,-1-22 16,0 22-16,-21 0 0,22-21 15,-22-1-15,21 1 0,-21 21 0,22-21 16,-22-22-16,0 22 0,-21-1 16,0 1-16,0-21 0,0 20 0,0 1 15,-21 0-15,0-1 0,0 1 0,-43-43 16,22 43-16,-1 21 16,1 0-16,0-1 0,21 1 0,-22 21 15,22 0-15,0-21 0,0 21 0,0 0 16,21-21-1,21 21-15,0-21 16,0 21-16,21 0 0,1-21 16,-1 21-16,0-22 0,1 22 0,-1-21 15,0 0-15,1 21 0,-1-21 16,0 0-16,1 21 0,-1-21 0,-21-1 16,0 1-16,1 21 0,-1-21 0,-21 0 15,-21 21 16,21 21-31,0 0 16,-22 0-16,1 1 16,21-1-16,-21 0 0,21 0 15,0 0-15,0 0 32,0-42-1,0 0-31</inkml:trace>
  <inkml:trace contextRef="#ctx0" brushRef="#br1" timeOffset="194971.73">17716 9906 0,'0'-21'0,"0"42"0,0-63 16,22 42 46,-1 21-62,0-21 16,0 0-16,0 0 0</inkml:trace>
  <inkml:trace contextRef="#ctx0" brushRef="#br1" timeOffset="195403.85">18013 9906 0,'0'21'0,"0"43"16,0-43-16,0 0 15,0 0-15,0 0 0,0 1 0,0-1 16,-21 0-16,21 0 0,0 0 16,0 0-16,0 1 0,0-1 15,0 0-15,0-42 47,0 0-31,0-1-16,0 1 0,0 0 15,0 0-15,0 0 0,0 0 16,21-22-16,0 22 0,0 0 0,0 0 16,22-22-16,-22 22 0,21 21 0,-21-21 15,22 21-15,-1 0 0,-21 0 16,21 0-16,-20 0 0,20 0 0,-21 21 16,0 0-16,22 1 0,-43-1 15,21 21-15,-21-21 0,0 0 16,0 1-16,0 20 0,0-21 0,0 0 15,0 0-15,-21 1 0,-1-1 16,22 0-16,-21-21 0,21 21 0,-21-21 16,42 0 15,0 0-31,1 0 0,-1-21 0,0 0 16,21 21-16</inkml:trace>
  <inkml:trace contextRef="#ctx0" brushRef="#br1" timeOffset="196048.95">19219 9885 0,'0'0'0,"-21"0"0,0-21 16,0 21-16,0 0 0,-1 0 0,1 0 16,0 0-16,-21 0 0,21 0 15,-1 21-15,-20-21 0,21 21 0,0 0 16,-22 0-16,22 1 0,0-1 0,0 0 15,21 0-15,-21 0 0,21 0 16,0 1-16,0-1 0,0 0 0,0 0 16,21 0-16,0-21 15,21 0-15,-20 0 0,-1 0 0,21 0 16,0 0-16,-20 0 0,20 0 16,-21 0-16,21-21 0,-20 0 0,-1 21 15,0-21-15,21 21 0,-42-21 0,21-1 16,-21 1-16,22 21 0,-22-21 15,0 0-15,0 0 0,0 0 16,0 42 15,0 0-31,0 0 16,0 0-16,0 0 0,0 22 0,0-22 16,0 21-16,-22 1 0,22-22 15,0 42-15,0-20 0,0-1 16,0 0-16,0 22 0,0-22 0,0 22 15,0-1-15,0-21 0,0 22 0,0-22 16,0 1-16,0 20 0,22-21 0,-22 1 16,0-1-16,0 0 0,0 1 15,0-1-15,0 0 0,0 1 0,-22-22 16,1 0-16,21 0 0,-21 0 0,21 1 16,-21-1-16,0-21 0,0 0 0,-1 0 15,1 0-15,0 0 16,21-21-16,-21-1 0,0 1 0,0-21 15,-1 21-15,22-22 0,-21 1 16,21 0-16,0-1 0,0 1 0,0-21 16,0 20-16,21-20 0,1 20 15,-22-20-15,21 21 0,0-22 0,0 22 16,0-22-16,0 22 0,22 0 0,-22-22 16,0 22-16,21-1 0,1 1 15,-22 0-15,21-1 0</inkml:trace>
  <inkml:trace contextRef="#ctx0" brushRef="#br1" timeOffset="196679.78">19558 10012 0,'0'0'0,"-21"0"0,21-21 16,0 0-1,21-1 1,0 22-16,0-21 15,0 0-15,22 21 0,-22-21 0,0 0 16,0 0-16,0-1 16,-21 1-16,-21 21 31,0 0-31,-21 21 0,42 1 16,-43-1-16,43 0 0,-21 0 0,0 0 15,0 22-15,21-22 0,-21 0 16,21 0-16,0 0 0,0 0 15,0 1-15,42-1 0,-42 0 16,21-21-16,0 0 0,22 0 0,-22 0 16,0 0-16,0 0 0,0 0 15,1 0-15,-1 0 0,0-21 0,0 21 16,-21-21-16,0-1 0,0 1 0,21 0 16,-21 0-16,0 0 0,21 0 0,-21-1 15,0 1-15,0-21 16,0 21-16,22 21 0,-1-21 0,0-1 0,0 1 15,0 21-15,0 0 0,1-21 16,-1 21-16,0 0 0,0 0 16,0 0-16,0 0 0,1 21 0,-1 0 15,0 1-15,-21-1 0,21 0 0,-21 0 16,21 21-16,-21-20 0,0-1 16,0 0-16,0 0 0,0 0 0,-21 0 15,0 1-15,0-22 0,21 21 0,-21-21 16,-1 0-16,1 0 15,21-21 1,0-1-16,0 1 16,0 0-16,21 0 0,1 0 0,-1-22 0,-21 22 15,21-21-15,0 21 16,0-22-16,0 22 0,1 0 0,20 0 16,-21 0-16,0 0 0,0-1 15,1 22-15,20 0 0,-21 0 0,0-21 16</inkml:trace>
  <inkml:trace contextRef="#ctx0" brushRef="#br1" timeOffset="197124.09">21399 9673 0,'-21'-21'0,"42"42"0,-63-63 0,21 42 0,21-21 16,-21 0-16,21-1 15,-21 22 1,21 22-16,0-1 0,0 0 15,0 21-15,0-21 0,0 43 0,0-22 16,0 1-16,0 20 0,0-21 16,0 22-16,0-1 0,0 1 0,0-1 15,0 22-15,0-21 0,0 20 0,-22-20 16,22 20-16,0-20 0,-21-1 0,0 22 16,0-21-16,21-1 0,-21 1 15,0-1-15,21 1 0,-22-1 0,22-21 16,-21 1-16,21-1 0,-21-21 0,21 0 15,-21 1-15,21-1 0,0-42 32,0-1-32,0-20 15,21 21-15,-21-21 0</inkml:trace>
  <inkml:trace contextRef="#ctx0" brushRef="#br1" timeOffset="197451.9">21230 10160 0,'-21'-42'0,"42"84"0,-63-148 0,42 64 16,-21 0-16,21-22 0,0 22 0,0-1 16,0 1-16,0 0 0,0-1 15,21 1-15,21 0 0,-21 21 0,22-1 16,-1 1-16,0 0 0,1 0 16,-1 21-16,21 0 0,-20 0 15,20 0-15,-20 0 0,-1 21 0,0 21 16,-21-20-16,1 20 0,-22-21 0,0 21 15,0-20-15,0-1 0,-22 21 16,1-21-16,-21 0 0,21 1 0,-22-1 16,1 0-16,0 0 0,21 0 0,-22 0 15,1-21-15,21 22 16,0-22-16,-22 0 0,22 21 16,42-21-1,0 0 1,1 0-16,20 0 0,-21 0 15,0 0-15</inkml:trace>
  <inkml:trace contextRef="#ctx0" brushRef="#br1" timeOffset="199083.73">21802 9991 0,'63'0'31,"-42"-21"-31,0-1 0,-21 1 0,22 0 0,-1 0 15,-21 0-15,21 0 0,0-1 16,0-20-16,0 21 0,1 0 16,-1-22-16,-21 22 0,21 0 0,-21 0 0,0 0 15,-21 21 1,0 0 0,-1 0-16,22 21 0,-21 0 15,21 0-15,-21 0 0,21 1 16,0-1-16,0 0 0,0 0 0,0 0 15,0 0-15,0 1 0,21-1 0,-21 0 16,21 0-16,1 0 0,-1-21 16,0 21-16,0-21 0,-21 22 15,21-22-15,0 0 0,1 0 16,-1 0-16,0 0 0,21-22 16,-21 22-16,22-21 0,-22 0 0,0 21 15,0-21-15,0-21 0,1 20 16,20 1-16,-42 0 0,21-21 15,0 21-15,0-1 0,-21 1 0,0 0 16,-21 42 15,21 0-31,-21 1 16,0-1-16,0 21 0,21-21 0,0 0 16,0 1-16,0-1 0,0 0 15,0 0-15,21 0 0,0-21 16,0 21-16,0-21 0,1 0 15,-1 0-15,21 0 0,-21 0 16,22 0-16,-22 0 0,21 0 16,0 0-16,-20-21 0,-1 0 0,21 21 15,-21-21-15,0 0 0,1-22 16,-1 22-16,-21 0 0,0 0 0,21 0 16,-21 0-16,0-1 0,0 1 15,-21 42 1,21 1-1,-21-1-15,21 0 0,-22 0 16,22 0-16,-21 0 0,21 1 16,0-1-16,0 0 0,-21-21 15,21 21-15,0 0 0,0 0 16,0-42 15,0 0-15,21 0-16,-21 0 15,0 0-15,21-1 0,1 1 0,-1-21 16,0 21-16,-21 0 0,21-1 16,0 1-16,0 0 0,1 21 15,-1 0-15,0 0 16,0 0-16,-21 21 16,0 0-16,0 1 15,0-1-15,0 0 0,0 0 0,0 0 16,21 0-16,0 1 0,-21-1 15,22 0-15,-1-21 16,0 0-16,0 0 0,0 0 16,0 0-16,1 0 0,-1 0 0,0 0 15,0 0-15,0 0 0,-21-21 16,21 0-16,1 21 0,-1-22 0,0-20 16,0 21-16,0-21 0,0 20 0,1-20 15,-22 0-15,0-1 0,21 1 16,0 0-16,-21-1 0,0 1 15,0 0-15,0 21 0,0-1 0,0-20 16,0 21-16,0 0 0,0 0 16,-21 21-1,21 21 1,0 0-16,-21 0 0,21 0 16,0 0-16,0 1 0,-22 20 0,22-21 15,-21 21-15,21 1 0,-21-1 0,21 0 16,0 1-16,0-1 0,0 0 15,0-20-15,0 20 0,0 0 0,0-21 16,0 22-16,21-22 0,0 0 0,1 0 16,-1 0-16,0-21 0,0 22 15,0-22-15,0 0 0,22 0 16,-22 0-16,0 0 0,21 0 0,-20 0 16,-1-22-16,21 1 0,-21 21 0,0-42 15,1 21-15,-1 0 0,0-1 16,0 1-16,-21-21 0,0 21 0,21 0 15,-21-1-15,0 1 0,0 0 16,0 0-16,-21 21 16,0 21-16,21 0 15,-21 0-15,0 1 0,21-1 16,-22 0-16,22 0 0,0 0 16,0 22-16,0-22 0,0 0 15,0 0-15,0 0 0,0 0 16,22 1-1,-1-22-15,0 0 0,0 0 16,0 0-16,0 0 0,1 0 16,-1-22-16,0 1 0,0 0 15,0 21-15,0-21 0,1-21 0,-1 20 16,0 1-16,0 0 0,0 0 0,0 0 16,-21 0-16,22-1 0,-22 1 15,0 42 16,0 1-31,0-1 16,0 0-16,-22 0 0,22 0 16,0 0-16,-21 1 0,0-1 0,21 0 15,0 0-15,0 0 0,0 0 16,0 1 0,0-44 30,0 1-46</inkml:trace>
  <inkml:trace contextRef="#ctx0" brushRef="#br1" timeOffset="199327.83">23685 9440 0,'0'0'0,"-21"0"31,42 0-15,1 0-16,-1 0 0,0 0 15,21-21-15,1 21 0,-22 0 0,21 0 16,-21 0-16,22-21 0,-22 21 16,0 0-16,21 0 0,-21 0 0,-21-21 15,22 21-15,-22-21 16,0 0-16,0-1 15,-22 22-15,1-21 0</inkml:trace>
  <inkml:trace contextRef="#ctx0" brushRef="#br1" timeOffset="199508.19">22902 9165 0,'-21'0'0,"42"0"0,-63 21 15,42-42 48</inkml:trace>
  <inkml:trace contextRef="#ctx0" brushRef="#br1" timeOffset="209583.6">14436 12700 0,'0'-21'0,"0"0"0,0 0 15,0-1 1,0 44 15,0-1-31,0 0 0,0 21 0,0-21 16,0 22-16,0-1 0,-22 0 15,22 1-15,0-1 0,-21 0 0,0 1 16,0-1-16,0-21 0,0 22 16,21-1-16,-22-21 0,1 0 15,0 22-15,0-22 0,21 0 16,-21 0-16,21-42 31,0 0-15,0 0-16,0-1 0,21 1 0,-21 0 15,21 0-15,0 0 0,-21 0 16,21 21-16,1-22 0,-22 1 0,21 21 16,0 0-16,0-21 15,0 21-15,0 0 0,1 0 16,-1 0-16,0 0 0,0 0 16,0 0-16,0 0 0,1 0 0,-1 0 15,0 0-15,0 0 0,0 0 16,0 0-16,1 0 0,-1-21 15,0 0 1,-21 0-16,0-1 0,0 1 16,0 0-16,21 0 0,-21 0 0,0 0 15,0-1-15,0 1 0,0 0 16,0 0-16,0 0 0,-21 21 31,21 21-31,0 0 16,-21 0-16,0 22 0,21-22 15,-22 21-15,22 0 0,0-20 0,-21 20 16,21 0-16,0 1 0,-21-22 16,0 21-16,0-21 0,21 0 0,0 22 15,0-22-15,-21 0 0,21 0 0,0 0 16,0 1-16,-22-22 0,22 21 16,0-42 30,0-1-46,0 1 0</inkml:trace>
  <inkml:trace contextRef="#ctx0" brushRef="#br1" timeOffset="209918.71">15176 13187 0,'0'0'16,"0"21"-1,22-21 1,-1 0-16,0 0 0,-21-21 16,21 0-16,0 0 15,-21-1-15,0 1 16,0 0-16,-21 21 31,0 0-31,0 0 16,0 21-16,21 0 0,-22-21 15,22 22-15,-21-22 0,21 21 16,0 0-16,-21-21 16,42 0-1</inkml:trace>
  <inkml:trace contextRef="#ctx0" brushRef="#br1" timeOffset="-204173.63">16573 12785 0,'22'-21'0,"-22"-1"0,0 1 16,0 0 0,21 21-1,-21-21-15,21 21 31,-21-21-31</inkml:trace>
  <inkml:trace contextRef="#ctx0" brushRef="#br1" timeOffset="-203389.49">16658 12531 0,'0'-21'15,"0"-1"1,-21 22 0,21 22-1,-21-22-15,21 21 16,0 0-16,-21 0 0,21 0 0,0 0 16,0 22-16,0-22 0,0 21 15,-22 1-15,22-22 0,0 21 0,0 0 16,-21-20-16,21 20 0,0-21 15,0 0-15,0 0 0,-21 1 16,21-1-16,0 0 0,0 0 0,0 0 16,0 0-16,0 1 15,-21-22-15,21 21 32,0-42 30,0-1-46</inkml:trace>
  <inkml:trace contextRef="#ctx0" brushRef="#br1" timeOffset="-202976.66">16997 12637 0,'0'-22'16</inkml:trace>
  <inkml:trace contextRef="#ctx0" brushRef="#br1" timeOffset="-199956.08">16192 13123 0,'0'22'31,"0"-44"0,0 1-15,0 0-16,22 0 16,-22 0-16,21 21 0,0-21 15,0-1-15,0 1 0,-21 0 0,21 0 16,22 0-16,-22 0 0,0-22 16,0 22-16,22 0 0,-22-21 0,21 20 15,-21 1-15,22-21 0,-22 21 16,21 0-16,-21-22 0,22 22 0,-22 0 15,0 0-15,0 0 0,0-1 0,0 1 16,-21 0-16,0 0 0,22 21 16,-22-21-16,0 0 15,-22 21 1,1 0 0,0 0-16,0 0 15,0 0-15,0 0 0,-1 21 0,22 0 16,-42-21-16,42 21 0,-21 0 15,0-21-15,0 21 0,-1 1 0,1-1 16,21 0-16,0 0 16,0 0-16,0 0 15,21 1-15,1-22 0,-22 21 16,21-21-16,0 21 0,0-21 16,0 21-16,0 0 0,1-21 15,-1 21-15,-21 1 0,21-22 0,0 21 16,-21 0-16,0 0 0,21 0 0,-21 0 15,21-21-15,-21 22 0,0-1 16,0 0-16,0 0 0,0 0 16,0 0-16,-21 1 0,0-22 15,0 21-15,0-21 0,0 0 16,-1 21-16,1-21 0,0 0 16,0 0-16,0 0 0,0 0 15,-1 0-15,1 0 0,0 0 0,0-21 16,0 21-1,21-21 1,-21 21-16,21 21 31,0 0-15,21-21-16,0 21 0,0-21 16,0 21-16,0-21 0,1 0 15,20 21-15,-21-21 0,0 0 16,22 0-16,-22 0 0,21 0 15,-21 0-15,22 0 0,-22 0 0,21-21 16,0 21-16,-20-21 0,20 0 0,-21 21 16,21-21-16,-20 0 0,20-1 15,-21 1-15,0-21 0,0 21 16,-21 0-16,0-22 0,0 22 0,0-21 16,0 21-16,0-1 0,0 1 0,0 0 15,0 0-15,-21 21 0,21-21 16,-21 21-16,0 0 0,0 0 0,0 0 15,-1 21-15,1 0 0,21 0 16,0 0-16,-21 1 0,21 20 16,0-21-16,-21 21 0,21-20 0,0-1 15,0 0-15,0 21 0,21-21 16,0 1-16,-21-1 0,21-21 0,1 21 16,-1 0-16,0-21 0,0 0 15,0 0-15,0 0 0,1 0 0,-1 0 16,21 0-16,-21 0 0,0 0 15,1-21-15,-1 0 0,0 0 0,21-1 16,-42 1-16,21 0 0,1 0 16,-1-21-16,0-1 0,0 22 0,-21-21 15,21 21-15,0-1 0,-21 1 0,22 0 16,-1 0-16,0 21 16,-21-21-16,21 21 0,0 0 15,0 0-15,-21 21 16,0 0-16,22 0 15,-1-21 32,-21-21-31,0 0 0,0 0-16,0 0 15,0-1-15,-21 22 16,21-21-16,-22 21 0,1 0 15,0 0-15,0 0 16,0 21-16,21 1 0,-21-22 0,-1 42 16,1-21-16,0 0 0,21 22 15,0-22-15,0 21 0,0-21 16,0 0-16,0 22 0,0-22 0,0 21 16,0-21-16,0 1 0,0-1 15,21 0-15,0 0 0,-21 0 0,22-21 16,-1 21-16,0-21 0,0 0 0,21 0 15,-20 0-15,-1 0 0,21 0 16,-21 0-16,22 0 0,-22-21 0,0 0 16,0 21-16,0-21 0,0-21 0,1 20 15,-1 1-15,0-21 16,0 21-16,-21-22 0,21 1 0,-21 0 16,21 21-16,1-1 0,-22 1 0,0 0 15,0 0-15,0 0 0,0 0 16,0 42 15,0 0-31,0 0 0,0 0 16,0 22-16,0-22 0,0 21 0,-22-21 15,22 22-15,0-22 0,0 0 0,0 0 16,0 0-16,0 0 0,0 1 16,0-1-16,22 0 0,-1-21 15,0 0-15,0 0 0,21 0 16,-20 0-16,-1 0 0,0-21 15,21 21-15,-21-21 0,1-1 16,-1 1-16,0 0 0,0 0 0,0-21 16,-21 20-16,21 1 0,1-21 15,-22 21-15,21 0 0,-21-1 0,0 1 16,0 0-16,0 42 31,0 0-31,0 1 16,-21-1-16,21 0 0,0 0 15,-22 21-15,22-20 0,0 20 0,0-21 16,0 0-16,0 0 0,0 22 0,0-22 16,0 0-16,22-21 0,-1 21 15,0 0-15,0-21 0,0 0 16,0 22-16,1-22 0,-1 0 0,0 0 16,0 0-16,0 0 0,0-22 15,1 1-15,-1 0 0,-21 0 16,0-21-16,21 20 0,-21 1 15,21-21-15,0 21 0,-21-22 16,0 1-16,21 21 0,1 0 0,-1-22 16,0 22-16,0 0 0,0 21 15,-21-21-15,21 0 0,1 21 16,-1 0-16,0 0 0,0 0 0,0 0 16,0 21-16,1 0 0,20 0 0,-21 0 15,-21 1-15,21-1 0,0 0 16,1 0-16,-22 0 0,0 22 0,0-22 15,0 0-15,0 0 0,0 0 0,0 0 16,0 1-16,-22-22 16,1 0-1,0 0 1,21-22-16,0 1 16,0 0-16,0 0 0,0 0 15,0-22-15,0 22 0,0 0 0,0 0 16,0 0-16,0 0 15,21-1-15,-21 1 0,21 0 0,1 21 0,-22-21 16,21 0-16,0 21 0,0 0 16,0 0-16,0 0 15,-21-21-15,22 21 0,-1 0 0,0 0 16,0 0-16,0 0 0,0 0 0,1 0 16,-1 0-16,0 0 0,0 0 15</inkml:trace>
  <inkml:trace contextRef="#ctx0" brushRef="#br1" timeOffset="-199573.56">19770 12806 0,'0'21'0,"21"-21"15,0 0 1,0 0-16,0 0 15,0-21-15,1 21 0,-1-21 0,-21 0 16,21-1-16,0 22 0,0-21 0,0 0 16,-21 0-16,0 0 0,0 0 15,0-1-15,0 1 0,0 0 16,-21 21 0,0 0-1,0 0-15,0 21 0,0-21 0,-1 21 16,-20 1-16,21-1 0,0 0 0,0 21 15,-1-21-15,1 22 0,21-22 16,0 0-16,0 21 0,0-20 0,0-1 16,0 21-16,21-21 0,-21 0 0,43 1 15,-22-1-15,21-21 0,1 21 16,-1 0-16,0-21 0,1 0 0,-22 21 16,21-21-16,0 0 0,1 0 15,-1 0-15,0 0 0</inkml:trace>
  <inkml:trace contextRef="#ctx0" brushRef="#br1" timeOffset="-199008.89">20870 12764 0,'0'0'0,"0"-22"0,0 1 16,0-21-1,0 21-15,-21 0 0,0 21 16,0 0-16,0-22 0,-1 22 15,1 0-15,0 0 0,0 0 16,-21 0-16,20 0 0,1 0 16,-21 22-16,21-22 0,0 21 15,-22 21-15,22-21 0,0 0 16,0 22-16,0-22 0,-1 21 0,22-21 16,0 1-16,0 20 0,0-21 0,0 0 15,0 0-15,0 1 0,22-1 16,-1-21-16,0 21 0,0-21 0,0 0 15,0 0-15,22 0 0,-22 0 0,0 0 16,21 0-16,-20 0 0,-1-21 16,21 0-16,-21-1 0,0 1 0,1 0 15,-1-42-15,21 20 0,-21 1 16,0 0-16,1-1 0,-1 1 0,0 0 16,0-22-16,-21 22 0,21-1 15,-21 1-15,21 0 0,-21-1 0,0 1 16,0 21-16,0 0 0,0 0 15,0-1-15,0 1 0,0 42 16,-21 1 0,21-1-16,0 21 0,-21-21 15,0 22-15,21-1 0,0 0 0,0 1 16,0-1-16,0 0 0,0 1 16,0-1-16,21 0 0,0-21 0,0 22 15,1-22-15,-1 21 0,0-21 16,21 1-16,-21-1 0,22-21 0,-1 21 15,22-21-15,-22 0 16,0 0-16,1 0 0,-22 0 0,21-21 16,0 0-16,1-1 0,-22 1 0</inkml:trace>
  <inkml:trace contextRef="#ctx0" brushRef="#br1" timeOffset="-196843.72">22437 12721 0,'0'21'16,"0"1"-1,0-1 1,0 0-16,21-21 31,0 0-31,0 0 16,0 0-16,0 0 0,1-21 15,-1 0-15,0-22 0,0 22 0,21 0 16,-20-21-16,-1-1 0,0 1 16,0 0-16,0-1 0,0 1 15,1-64-15,-1 64 0,-21-22 16,21 22-16,-21 0 0,0-1 16,21 1-16,-21 21 0,0-22 0,0 22 15,0 0-15,-21 42 31,0 0-31,21 1 0,-21 20 16,-1 0-16,1 1 0,0-1 0,21 0 16,-42 22-16,42-22 0,-21 0 0,21 1 15,-22-1-15,22 0 0,0 1 16,0-22-16,0 21 0,0-21 0,0 22 16,0-22-16,0 21 0,22-21 15,-1 1-15,0-1 0,0-21 16,21 21-16,-20-21 0,-1 0 0,21 0 15,-21 0-15,22 0 0,-1 0 0,-21 0 16,21 0-16,-20-21 0,20 0 16,-21-1-16,0-20 0,22 21 0,-22 0 15,0-22-15,0 22 0,-21 0 0,21-21 16,-21 21-16,21-1 0,-21 1 16,0 0-16,22 21 0,-22-21 0,0 0 15,-22 42 16,22 0-31,-21-21 0,0 21 16,21 0-16,-21 1 0,21-1 16,0 0-16,0 0 0,0 21 0,0-20 15,0-1-15,0 21 0,0-21 16,0 0-16,0 1 0,0-1 16,21 0-16,0-21 0,0 0 15,1 21-15,-1-21 0,0 0 16,0 0-16,0 0 0,0 0 15,1-21-15,-1 0 0,0 21 0,0-21 16,0-1-16,0-20 0,1 21 0,-22 0 16,0-22-16,21 22 0,-21 0 15,0-21-15,0 21 0,0-1 16,0-20-16,0 21 0,-21 0 0,-1 0 16,22-1-16,-21 1 0,0 21 15,0-21-15,0 21 0,-22 0 0,22 0 16,0 0-16,0 0 0,0 21 15,0-21-15,-1 21 0,1 1 0,0-1 16,21 21-16,0-21 0,0 0 0,0 1 16,0 20-16,0-21 0,0 0 15,0 0-15,0 1 0,0-1 16,21 0-16,-21 0 0,21-21 0,1 21 0,-1 0 16,0-21-16,21 0 0,-21 22 15,1-22-15,20 0 0,-21 0 16,21 0-16,1-22 0,-22 22 0,21-21 15,1 21-15,-1-21 0,-21 0 16,21 0-16,1-22 0,-22 22 0,0 0 16,21 0-16,-20-21 0,-1 20 0,0 1 15,-21 0-15,21 0 0,0 0 16,-21 0-16,0 42 31,0 0-31,-21-21 16,0 21-16,21 0 0,0 0 15,-21 1-15,21-1 0,-21 0 0,21 0 16,0 0-16,0 0 0,0 1 16,0-1-16,0 0 0,0 0 0,0 0 15,0 0-15,21-21 0,0 22 0,-21-1 16,21-21-16,0 0 0,0 0 16,1 0-16,-1 0 0,0 0 0,0 0 15,0 0-15,0 0 0,1-21 16,-1-1-16,0 1 0,0 21 0,0-21 15,0 0-15,1 0 0,-22-22 0,0 22 16,0-21-16,0 21 0,0-22 16,0 22-16,0 0 0,0-21 0,0 21 15,-22-1-15,1 1 0,0 0 0,0 0 16,0 0-16,0 21 16,-1 0-16,1 0 0,0 0 0,0 0 15,-21 0-15,20 0 0,1 21 0,0 0 16,0 0-16,0 0 0,21 1 15,0-1-15,0 21 0,0-21 0,0 0 16,0 1-16,0-1 0,0 0 0,0 0 16,21 0-16,0 0 0,0 1 15,0-1-15,22 0 0,-22 0 16,42-21-16,-41 21 0,-1-21 0,21 0 16,-21 0-16,22 0 15,-22 0-15,0-21 0,21 0 0,-21 21 16,1-21-16,20-22 0,-21 22 0,0 0 15,0-21-15,1 21 0,-1-22 16,0 1-16,0 0 0,0-1 0,22 1 16,-22 0-16,21-22 0,-21 22 0,0-1 15,1 22-15,-22-21 0,21 21 16,-21-22-16,21 22 0,-21 0 0,0 0 16,0 0-1,0 42 1,-21 0-16,21 0 0,0 0 0,-21 22 15,-1-1-15,22 0 16,0 1-16,-21-1 0,0 0 0,21 1 16,-21-1-16,21 0 0,-21 1 0,21-1 15,0 0-15,0 1 0,0-1 16,0 0-16,0-20 0,0 20 0,0-21 16,0 0-16,0 22 0,0-22 0,21-21 15,0 21-15,0 0 0,0-21 16,22 0-16,-22 0 0,0 0 15,0 0-15,22 0 0,-22-21 0,21 0 16,-21 0-16,22-1 16,-22 1-16,21 0 0,-21 0 0,22-43 15,-1 1 1,-42 42-16,0-22 0,0 22 16,0 0-16</inkml:trace>
  <inkml:trace contextRef="#ctx0" brushRef="#br1" timeOffset="-196520.99">22923 12404 0,'106'-64'31,"-85"64"-31,22-21 0,-1 21 0,22-21 16,-22 21-16,0 0 0,1-21 0,-1 21 15,21 0-15,-20 0 0,-22 0 0,21-21 16,-21 21-16,1 0 0,-1 0 15,0 0-15,0 0 0,0 0 16,0 0-16,1 0 0</inkml:trace>
  <inkml:trace contextRef="#ctx0" brushRef="#br1" timeOffset="-196268.41">25463 12573 0,'0'-21'78</inkml:trace>
  <inkml:trace contextRef="#ctx0" brushRef="#br1" timeOffset="-195307.53">26268 12150 0,'0'0'0,"0"-21"0,21 21 47,-21 21-47,0 0 16,21 21-16,0-21 0,0 1 15,-21 20-15,22 0 0,-1 1 16,0-22-16,-21 21 0,21 0 0,0 1 16,0-22-16,1 0 0,-22 21 15,21-20-15,0-1 0,-21 0 0,21 0 16,-21 0-16,21-21 16,0 0-1,-21-21-15,0 0 16,0 0-16,0 0 0</inkml:trace>
  <inkml:trace contextRef="#ctx0" brushRef="#br1" timeOffset="-195020.69">26755 12150 0,'-64'-21'15,"128"42"-15,-149-42 16,64 21-16,0 0 0,-1 0 0,1 21 15,0 0-15,0 0 0,0 0 16,0 0-16,-1 1 0,-20 20 0,21-21 16,0 21-16,-22 1 0,1-1 0,-21 43 15,20-43-15,1-21 16,21 22-16,-22-1 0,22-21 0,0 21 16,-21-20-16,21-1 0,-1 0 0,22 0 15,-21 0-15,0 0 0,0-21 16,0 0-16,0 0 31,-1 0-15</inkml:trace>
  <inkml:trace contextRef="#ctx0" brushRef="#br1" timeOffset="-194393.04">22267 12404 0,'0'0'16,"0"21"-16,0 0 15,21-21 1,1 0-16,-1 0 16,21 0-16,-21 0 0,22 0 15,-1 0-15,0-21 0,1 0 0,-1 21 16,21 0-16,-20-21 0,20 21 0,-20-22 15,-1 22-15,0-21 16,1 21-16,-1 0 0,-21-21 0,21 0 16,-20 21-16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38:03.4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1863 0,'0'0'16</inkml:trace>
  <inkml:trace contextRef="#ctx0" brushRef="#br0" timeOffset="72.95">1863 1863 0,'0'-43'31,"0"86"-31,-22-86 0</inkml:trace>
  <inkml:trace contextRef="#ctx0" brushRef="#br0" timeOffset="112.93">1714 2138 0,'0'0'0,"22"-64"16,-1 22-16,0-21 0</inkml:trace>
  <inkml:trace contextRef="#ctx0" brushRef="#br0" timeOffset="1234.34">2392 572 0,'0'0'0,"21"-22"15,0 1-15,-21 0 16,0 0 0,0 0-1,0 0-15,-21 21 16,0 0-16,0-22 0,-1 22 15,1 0-15,0 0 0,0-21 0,-21 21 16,20 0-16,-20 0 0,21 0 16,-21 0-16,20 21 0,-20-21 15,21 22-15,-21-1 0,20 0 0,-20-21 16,21 42-16,-21-21 0,-1 1 16,22 20-16,-21-21 0,-1 21 15,22 1-15,-21-1 0,21 0 0,-22 1 16,22-1-16,0 22 0,0-22 15,0 21-15,0-20 0,21 20 16,-22-20-16,22-1 0,0 0 16,0 1-16,22-22 0,-1 21 0,0-21 15,21 0-15,-21 1 0,22-1 16,-1 0-16,0 0 0,1-21 0,-1 0 16,0 0-16,1 0 0,-1 0 15,22 0-15,-22 0 0,0-21 16,1 0-16,-1 21 0,0-21 0,1 21 15,-22-22-15,21 22 0,-21-21 16,0 21-16,-21-21 0,22 21 0,-1-21 16,-21 0-1,0 0-15,21-1 16</inkml:trace>
  <inkml:trace contextRef="#ctx0" brushRef="#br0" timeOffset="1710.07">2709 995 0,'0'0'0,"0"-21"0,0 0 15,0-1-15,0 1 16,-21 21-16,0-21 16,0 21-16,0 0 0,-1 0 15,1 21-15,0 0 16,-21 1-16,21-1 0,21 21 0,-22-21 15,1 22-15,0-1 0,0-21 16,21 21-16,0 1 0,0-22 0,-21 21 16,21-21-16,0 22 0,0-22 15,0 0-15,21 0 0,0 0 0,0-21 16,0 0-16,1 22 0,-1-22 16,21 0-16,-21 0 0,22 0 15,-22 0-15,21-22 0,-21 1 16,22 0-16,-22 0 0,21 0 0,-21 0 15,0-1-15,1 1 0,-1-21 16,-21 21-16,0-22 0,0 1 0,0 0 16,0-1-16,0 1 0,-21 21 15,-1-21-15,1 20 0,0 1 16,0 0-16,-21 0 0,20 21 0,-20 0 16,0 0-16,21 0 0,-22 21 15,22 0-15,-21 0 0,21 1 0,-1-1 16,1 0-16,0 0 0,21 0 15,0 22-15,0-22 0,0 0 16,0 0-16,21-21 0,0 21 16,22-21-16,-22 0 0,21 0 0</inkml:trace>
  <inkml:trace contextRef="#ctx0" brushRef="#br0" timeOffset="2496.62">3154 910 0,'0'0'0,"0"-21"15,-21 21 17,21 21-17,-22 0-15,22 22 16,0-22-16,0 0 0,0 0 15,0 0-15,0 22 0,0-22 0,0 0 16,0 21-16,0-20 0,0-1 16,0 0-16,0 0 0,0 0 15,0 0 1,0-42 15,0 0-31,0 0 16,0 0-16,0 0 15,0-1-15,0-20 0,0 21 0,0 0 16,0-22-16,0 22 0,22 0 16,-1-21-16,0 21 0,0-1 15,0 1-15,22 0 0,-22 0 0,0 0 16,0 21-16,0 0 0,22 0 16,-22 0-16,0 0 0,21 0 0,-21 0 15,1 21-15,-1 0 0,0 0 16,-21 22-16,0-22 0,21 0 0,-21 21 15,0-21-15,0 1 16,0-1-16,0 21 0,0-21 0,0 0 16,0 1-16,0-1 15,-21-21-15,0 21 0,0-21 16,21-21 0,0 0-1,0-1-15,0 1 16,0 0-16,0 0 0,21-21 0,0 20 15,0 1-15,0-21 0,0 21 16,1 0-16,-1-1 0,21 1 0,-21 21 16,22-21-16,-22 21 0,0 0 15,21 0-15,-21 0 0,1 0 16,-1 21-16,0-21 0,0 21 16,0 1-16,0-1 0,-21 21 0,0-21 15,0 0-15,0 1 0,0 20 16,0-21-16,0 0 0,0 0 0,-21 22 15,0-22-15,0 0 0,21 0 16,-21 0-16,0-21 16,21 22-16,21-44 31,0 22-31,-21-21 16</inkml:trace>
  <inkml:trace contextRef="#ctx0" brushRef="#br0" timeOffset="2924.38">4297 868 0,'21'-64'32,"-21"86"-1,0-1-31,0 0 15,0 0-15,0 0 0,0 22 16,0-1-16,0 0 0,-21 1 16,21-1-16,-21 0 0,21 22 15,-22-22-15,1 22 0,21-1 0,-21 1 16,21 20-16,0-20 0,-21 20 16,21 1-16,-21 0 0,21-22 0,0 22 15,0 0-15,0-1 0,0 1 0,0-22 16,0 22-16,0-21 0,0 20 15,0-20-15,0-1 0,0 22 0,0-43 16,0 22-16,0-22 0,0 22 16,0-22-16,0-21 0,0 21 0,0-20 15,0-1-15,0 0 0,0 0 0,0 0 16,0-42 0,0 0-1,0 0-15,0-22 0,0 1 0,0 0 16,0-1-16,0-20 0,0-1 15,0-20-15,0-1 0</inkml:trace>
  <inkml:trace contextRef="#ctx0" brushRef="#br0" timeOffset="3284.17">4149 1101 0,'0'0'0,"0"-43"0,0 22 0,0-21 15,0 21-15,0-22 0,0 22 0,0 0 16,0-21-16,0 21 0,21-1 16,0 1-16,0 0 0,21 0 0,-20 21 15,20-21-15,-21 0 0,21 21 16,1 0-16,-1 0 0,22 0 0,-22 0 16,0 0-16,1 0 0,-1 21 15,0 0-15,-21 0 0,1 0 0,-1 22 16,-21-1-16,0 0 0,0-21 15,0 22-15,-21-1 0,-1 0 16,-20-20-16,21 20 0,-21-21 0,20 0 16,-20 0-16,0 1 0,21-1 15,-1-21-15,1 0 0,0 21 0,0-21 16,0 0-16,42-21 31,0 0-15,0 21-16,0-22 0</inkml:trace>
  <inkml:trace contextRef="#ctx0" brushRef="#br0" timeOffset="3736.7">5143 741 0,'0'-21'16,"-21"21"-1,0 0-15,0 0 16,0 0-16,0 21 0,-1 0 0,1 0 16,0 0-16,0 1 0,0 20 15,0-21-15,21 21 0,-22 1 0,22-1 16,-21-21-16,21 22 0,0-22 16,0 0-16,0 0 0,21 0 15,1 0-15,-1 1 0,0-22 16,0 0-16,21 0 0,-20 0 0,20 0 15,-21 0-15,21 0 0,-20 0 16,20 0-16,-21-22 0,21 1 0,22-21 16,-43 21-16,-21-22 15,0 22-15,21-21 0,-21 0 0,0-1 16,0 22-16,-21-21 0,0-1 16,0 22-16,0 0 0,-1 0 0,-20 0 15,21 21-15,0 0 0,-22 0 16,22 0-16,-21 0 0,21 0 0,0 0 15,-1 21-15,1 0 0,0 0 16,0 0-16,21 1 0,0-1 16,0 0-16,0 0 0,0 0 15,21 0-15,0 1 0,0-22 0,1 0 16,20 0-16,-21 0 0</inkml:trace>
  <inkml:trace contextRef="#ctx0" brushRef="#br0" timeOffset="4248.35">5673 762 0,'0'-21'15,"0"42"17,0 0-32,0 0 0,0 1 15,-22 20-15,22-21 0,0 0 16,0 0-16,0 22 0,0-22 0,0 0 15,0 0-15,0 22 0,0-22 16,0 0-16,0 0 0,0 0 16,0-42 31,-21 0-32,21 0-15,0 0 0,0-22 0,0 22 16,0-21-16,0 21 0,0-22 15,0 1-15,21 0 0,1 20 0,-1-20 16,0 21-16,0 0 0,21 0 16,-20-1-16,20 1 0,-21 21 0,21 0 15,-20 0-15,-1 0 0,21 0 16,-21 0-16,0 21 0,1 1 0,-1-1 16,-21 21-16,0 0 0,0 1 15,0-1-15,0-21 0,0 22 0,0-1 16,0 0-16,0-21 0,0 22 15,0-22-15,-21 0 0,-1 0 16,1 0-16,21-42 47,21 0-47,1 0 16,-1 0-16</inkml:trace>
  <inkml:trace contextRef="#ctx0" brushRef="#br0" timeOffset="4640.68">6329 868 0,'0'21'16,"21"-21"-1,0 0-15,0-21 16,0 21-16,1-21 15,-1 0-15,0 21 0,0-22 0,21 1 16,-20 0-16,-1 0 0,-21 0 16,21 0-16,-21-1 0,21 22 0,-21-21 15,0 0-15,0 0 16,-21 21-16,0 0 0,0 0 0,-1 0 16,1 0-16,0 0 0,0 21 15,0-21-15,0 21 0,-1 0 16,22 22-16,0-22 0,-21 0 0,21 21 15,-21-20-15,21 20 0,0-21 16,0 21-16,0-20 0,0-1 0,21 21 16,0-21-16,1 0 15,-1 1-15,21-22 0,-21 0 0,0 0 16,22 0-16,-1 0 0,0 0 16,-20 0-16,20 0 0,0-22 0,1 1 15,-1 0-15</inkml:trace>
  <inkml:trace contextRef="#ctx0" brushRef="#br0" timeOffset="5124.79">7048 614 0,'0'0'0,"0"-21"15,0 42 17,0 0-32,0 0 15,0 0-15,0 1 0,0 20 0,0-21 16,0 21-16,0-20 0,0 20 15,0-21-15,0 0 0,0 22 0,0-22 16,0 0-16,0 0 0,0 0 16,0 0-16,0 1 0,0-1 15,0-42 17,0-1-32,0 1 15,0 0-15,0 0 0,0-21 16,0 20-16,0-20 0,22 0 0,-22 21 15,21-22-15,0 1 0,0 21 16,-21-22-16,42 22 0,-20 0 0,-1 0 16,0 0-16,21 0 0,-21-1 15,1 22-15,20 0 0,-21 0 0,0 0 16,0 22-16,1-1 0,-1 0 16,0 0-16,-21 0 0,0 22 15,21-1-15,-21 0 0,0-21 0,0 22 16,0-1-16,0-21 0,0 22 15,0-22-15,-21 21 0,21-21 0,0 0 16,0 1-16,0-1 0,-21 0 16,21-42 15,0 0-31,21-1 16</inkml:trace>
  <inkml:trace contextRef="#ctx0" brushRef="#br0" timeOffset="5400.63">8022 254 0,'0'21'31,"0"0"-31,0 22 16,0-22-16,0 21 0,-21 1 15,21-1-15,-21 0 0,21 1 0,0-1 16,-21 0-16,-1 1 0,22-1 16,-21 0-16,0 1 0,21-1 15,0-21-15,0 21 0,0-20 0,0-1 16,0 0-16,0 0 0,0 0 16,21-21-1,0 0 1</inkml:trace>
  <inkml:trace contextRef="#ctx0" brushRef="#br0" timeOffset="5836.56">8551 614 0,'21'-21'0,"-42"42"16,42-63-16,-21 20 0,0 1 15,-21 21 1,0-21-16,0 21 0,0 0 15,0 0-15,-1 0 0,1 21 16,0 0-16,0-21 0,0 22 0,21-1 16,-21 0-16,21 0 15,0 0-15,0 0 0,0 1 16,21-22 0,-21 21-16,21 0 0,0-21 0,0 0 15,0 21-15,1-21 0,-1 21 16,0-21-16,0 21 0,0-21 0,-21 22 15,0-1-15,0 0 16,0 0-16,0 0 16,-21 0-16,0-21 15,0 22-15,0-22 0,-1 0 16,1 21-16,0-21 0,0 0 0,0 0 16,0 21-16,-1-21 0,1 0 15,0 0-15,0 0 16,0 0-16,21-21 15,0 0-15,0-1 16,0 1 0,0 0-16,0 0 0,0 0 0</inkml:trace>
  <inkml:trace contextRef="#ctx0" brushRef="#br0" timeOffset="6073.22">7959 487 0,'-22'0'16,"44"0"-16,-44-21 0,1 21 0,21-21 16,21 21-1,1 0-15,-1-22 0,0 22 0,21 0 16,-21-21-16,22 21 0,-1-21 16,-21 21-16,22 0 0,-22-21 0,21 21 15,-21 0-15,22 0 16,-22-21-16,0 21 0,0 0 0,0 0 15,0 0-15,1 0 0,-22-21 0,0-1 32</inkml:trace>
  <inkml:trace contextRef="#ctx0" brushRef="#br0" timeOffset="6708.56">10096 339 0,'0'0'0,"22"-21"0,-22-1 0,21 1 15,-21 0-15,21 21 0,-21-21 16,0 0-16,0 0 16,0 42 15,-21 0-31,21 21 15,-21 1-15,-1-1 0,1 0 16,0 22-16,-21-1 0,21 1 0,-22 20 16,1 1-16,0 0 0,-22-1 0,1 1 15,20 0-15,-20-22 0,20 1 16,1-1-16,0 1 0,-1-1 0,1-20 16,0-1-16,21 0 0,-1-21 15,1 1-15,0-1 0,21 0 16,0-42-1,0 0 1,0-1-16,0 1 0,21 0 16,0 0-16,1 0 0</inkml:trace>
  <inkml:trace contextRef="#ctx0" brushRef="#br0" timeOffset="7824.78">10372 1080 0,'0'0'0,"21"0"15,0 21-15,0-21 16,0 0 0,0-21-16,1-1 0,-1 22 0,0-21 15,0 0-15,0 0 0,22-21 16,-22 20-16,0 1 0,21-21 15,-21 0-15,22 20 0,-22-20 16,0 0-16,-21 21 0,21-22 0,-21 1 16,0 0-16,0 20 0,0-20 15,0 0-15,0 21 0,0-1 0,-21 1 16,21 0-16,-21 0 0,0 0 0,0 21 16,-1 0-16,1 0 15,0 0-15,21 21 0,0 0 16,-21 0-16,0 22 15,21-1-15,-21 21 0,21 1 0,0-1 0,-22 1 16,22 21-16,-21-22 0,21 22 16,-21-1-16,21-20 0,0 21 15,-21-22-15,21 22 0,0-1 16,0 1-16,0 0 0,0-1 0,0-20 16,0 21-16,0-1 0,0 1 0,0 0 15,0-22-15,0 22 0,0-1 16,0-20-16,0-1 0,0 1 0,0-1 15,0-20-15,0-1 0,0 0 0,21-20 16,-21-1-16,21 0 0,0-21 16,22 0-16,-22 0 0,0-21 15,21 0-15,1-1 0,-22 1 0,21-21 16,1 21-16,-1-22 0,0-20 16,1 21-16,-1-1 0,0-20 0,-21-1 15,22 1-15,-22-1 0,0 1 0,-21-1 16,0-20-16,0 20 0,0-21 15,-21 22-15,-21-1 0,20 1 0,-20-1 16,0 1-16,-22 21 0,22-1 0,-22 1 16,1 0-16,-1 20 0,22 1 15,0 0-15,-1 0 0,1 0 0,0 21 16,21 0-16,-1-21 0,22-1 31,0 1-15,22 0-16,-1 21 0,21-21 0,0 21 15,1-21-15,-1 0 0,22-1 16,-22 1-16,21-21 0,1 21 0,-22-22 16,22 1-16,-1 21 0,-20-21 0,-1-1 15,0 1-15,-21 0 0,1-1 16,-1 1-16,0 0 0,0 20 0,-21-20 16,0 21-16,0-21 0,0 20 15,0 1-15,0 0 0,0 0 16,-21 21-16,0 0 15,0 0-15,21 21 16,0 0-16,-22 0 16,22 22-16,0-22 0,0 21 0,-21 1 15,21-1-15,0 21 0,0-20 0,0-1 16,0 22-16,0-22 0,0 0 16,0 1-16,0-1 0,0-21 0,0 0 15,0 22-15,0-22 16,21 0-16,1-21 0,-1 0 0,0 0 15,0 0-15,21 0 16,-20-21-16,-1 0 0,0-1 0,0 1 16</inkml:trace>
  <inkml:trace contextRef="#ctx0" brushRef="#br0" timeOffset="9985.4">11980 720 0,'0'-21'0,"0"-1"0,0 1 0,0 0 16,0 0-16,0 0 16,0 0-16,-21 21 0,0 0 15,0-22-15,0 22 0,-1 0 16,1 0-16,0 0 0,0 22 16,0-22-16,0 21 0,-1 21 15,-20-21-15,21 22 0,0-22 16,0 21-16,21 0 0,0-20 0,-22 20 15,22-21-15,0 21 0,0-20 16,0-1-16,0 0 0,0 0 0,22-21 16,-1 21-16,0-21 0,0 0 0,21 0 15,-20 0-15,20 0 0,-21 0 16,21-21-16,-20 0 0,20 21 0,-21-21 16,0 0-16,0-22 0,1 22 15,-1 0-15,0-21 0,-21 20 0,21-20 16,-21 21-16,0 0 0,0 0 15,0-1-15,0 1 0,0 0 0,0 42 47,0 0-47,0 22 0,0-22 16,0 0-16,0 21 0,0-20 16,0-1-16,0 21 0,0-21 0,0 0 15,21 1-15,0-1 0,-21 0 16,22 0-16,-1 0 0,0-21 0,0 0 15,0 0-15,0 0 0,1 0 0,-1 0 16,0 0-16,0-21 16,0 21-16,0-21 0,1 0 0,-1 0 15,-21-1-15,0-20 0,21 21 16,-21 0-16,21-22 0,-21 22 16,0 0-16,0 0 0,0 0 15,0 0-15,0 42 31,0 0-15,0 0-16,0 0 0,0 0 0,0 22 16,0-22-16,0 0 0,0 0 15,0 0-15,0 1 0,0-1 0,0 0 16,0 0-16,21-21 16,0 0-16,1 0 0,-1 0 15,0 0-15,0 0 0,0 0 0,0 0 16,1-21-16,-1 0 15,0 21-15,0-21 0,-21-1 0,21-20 16,0 21-16,-21 0 0,0 0 16,22-22-16,-22 22 0,0 0 0,21 0 15,-21 0-15,0-1 0,0 1 16,0 42 15,0 1-15,0 20-16,-21-21 0,21 0 0,0 0 15,0 22-15,0-22 0,0 0 16,0 0-16,0 22 0,0-22 16,0 0-16,0 0 0,21 0 15,0-21-15,0 0 0,0 0 16,22 0-16,-22 0 0,0 0 16,0 0-16,0 0 0,0-21 15,1 0-15,-1 0 0,21 0 0,-21-1 16,0 1-16,1-21 0,-1 21 0,-21 0 15,21-22-15,0 22 0,-21 0 16,0 0-16,21 0 0,-21-1 0,21 22 16,-21-21-1,0 42 1,0 1-16,0-1 0,0 0 16,0 0-16,0 0 0,-21 22 15,21-22-15,0 0 0,0 0 0,0 21 16,0-20-16,0-1 0,0 0 15,0 0-15,0 0 0,21-21 0,1 21 16,-1-21-16,0 0 0,0 0 16,0 0-16,0 0 0,22 0 0,-22 0 15,0 0-15,21 0 0,-20-21 0,-1 0 16,0 0-16,0 21 0,0-21 16,0-22-16,-21 22 0,0 0 15,0-21-15,0 21 0,0-22 16,0 22-16,0-21 0,0 21 0,0-22 15,0 22-15,-21 0 0,0 0 0,0 0 16,0-1-16,0 1 0,-1 21 16,1 0-16,0 0 0,-21 0 0,21 0 15,-1 0-15,1 0 0,0 0 16,-21 21-16,21 1 0,21-1 0,-22 0 16,22 21-16,-21-21 0,21 22 15,0-22-15,0 21 0,0-21 0,0 22 16,0-22-16,21 0 0,1 0 15,-1 0-15,0 1 0,0-1 16,0 0-16,22-21 0,-22 0 0,21 0 16,-21 0-16,22 0 0,-22 0 15,21 0-15,-21 0 0,22-21 0,-22 21 16,21-21-16,-21-1 0,0-20 16,1 21-16,-1 0 0,0-22 0,0 22 15,0 0-15,-21-21 0,0 21 0,0-1 16,0 1-16,0 0 15,0 0-15,0 42 32,-21 0-32,21 0 15,0 22-15,0-22 0,0 0 16,0 0-16,0 22 0,0-22 16,0 0-16,0 0 0,0 0 0,0 0 15,0 1-15,21-1 0,0 0 16,1-21-16,-1 0 0,0 0 15,0 0-15,0 0 0,0 0 0,1 0 16,-1 0-16,0-21 0,0 0 16,0 21-16,0-22 0,1-20 0,-1 21 15,0 0-15,-21 0 0,0-22 16,21 22-16,0 0 0,-21 0 0,21 0 16,-21-1-16,22 1 0,-22 0 15,0 42 16,0 0-31,0 1 16,0-1-16,0 0 0,-22 21 0,22-21 16,0 1-16,0 20 0,0-21 15,0 0-15,0 0 0,0 1 0,0-1 16,22 0-16,-1-21 16,0 0-16,0 0 0,0 0 15,0 0-15,1 0 0,-1-21 16,0 21-1,-21-21-15,21-1 0,-21 1 0,0 0 16,0-21-16,21 21 0,0-1 16,-21 1-16,22 0 0,-1 0 15,-21 0-15,21 21 0,0-21 0,-21-1 16,21 22-16,0 0 0,1-21 16,-1 21-16,0 0 0,0 0 15,-21 21-15,0 1 0,0-1 16,0 0-16,0 0 0,0 0 15,0 0-15,0 1 0,0-1 0,0 21 16,0-21-16,0 0 16,0 1-16,-21-1 0,0-21 15,21-21 17,0-1-17,0 1-15,0 0 16,0 0-16,0 0 0,21 0 0,0-22 15,-21 22-15,21 0 0,0 0 16,1 0-16,-1-1 0,0 22 16,0-21-16,0 21 15,0-21-15,1 21 16</inkml:trace>
  <inkml:trace contextRef="#ctx0" brushRef="#br0" timeOffset="10425.14">15684 614 0,'0'-21'15,"-21"0"1,0 21-16,-21 0 0,21 0 0,-22 0 15,22 0-15,-21 0 16,-1 21-16,1 0 0,21-21 0,-21 21 16,20 0-16,1 0 0,0 1 0,21-1 15,0 0-15,0 0 16,21-21-16,22 21 0,-22 0 16,21-21-16,-21 0 0,22 22 15,-22-22-15,21 0 0,0 21 0,-20-21 16,-1 21-16,21-21 0,-21 0 15,-21 21-15,21 0 0,-21 0 16,0 1-16,-21-22 16,0 0-16,0 21 15,0-21-15,0 0 0,-22 0 0,1 21 16,21-21-16,-22 0 0,1 0 16,21 0-16,-21 0 0,20 0 0,1 0 15,0 0-15,0 0 0,21-21 16,0 0-1,0-1-15</inkml:trace>
  <inkml:trace contextRef="#ctx0" brushRef="#br0" timeOffset="11553.52">17039 593 0,'0'0'16,"21"-21"-16,0-1 0,1 1 16,-22 0-16,-22 21 31,1 0-31,0 0 0,0 0 0,0 21 15,0-21-15,-1 21 16,1 1-16,0 20 0,0-21 0,21 21 0,-21-20 16,21 20-16,-21-21 0,21 21 15,0-20-15,0 20 0,0-21 16,0 0-16,21 0 0,0 1 16,0-1-16,0-21 0,0 0 0,22 21 15,-22-21-15,0 0 0,21 0 0,1 0 16,-22 0-16,21-21 0,1 0 15,-22 21-15,21-22 0,-21 1 0,22-21 16,-22 21-16,-21 0 0,0-22 16,0 1-16,0 21 0,0-22 0,0 1 15,-21 21-15,-1-21 0,-20 20 16,21 1-16,-21-21 0,-1 42 0,22-21 16,-21 0-16,-1 21 0,22 0 15,-21 0-15,21 0 16,42 0-1,0 0 1,0 0-16,22 0 0,-1 0 16,0 0-16,22 0 0,-22 0 0,22 0 15,-1 0-15,-21-22 0,22 22 16,-1-21-16,-20 21 0,-1-21 0,0 21 16,1-21-16,-22 21 0,0-21 15,0 21-15,0-21 0,-21-1 16,0 44 31,0-1-47,-21 0 0,0 0 15,21 21-15,-21 1 0,0-1 0,21 0 16,0 22-16,-21-22 0,-1 22 16,22-1-16,0 1 0,-21 20 0,21-20 15,-21 21-15,21-22 0,0 1 0,0 20 16,0-20-16,0-1 0,0 22 15,0-22-15,0 1 0,0 21 0,0-22 16,0 1-16,21 20 0,-21-20 16,21-1-16,1 1 0,-22-22 0,0 22 15,21-1-15,-21-21 0,21 1 0,-21-1 16,0 0-16,0-20 16,0 20-16,0-21 0,0 0 0,-21 0 15,0-21-15,-1 0 0,1 0 0,0 0 16,0 0-16,0-21 0,-22 0 15,22 0-15,0-21 0,0 20 0,-21-20 16,20 0-16,1-1 0,0 1 0,0-21 16,0 20-16,21-20 0,0-1 15,0-20-15,0 20 0,21-21 0,21 22 16,-21-22-16,22 22 0,-22-1 16,21 1-16,1-1 0,-1 22 0,-21-22 15,21 1-15,1 21 0,-22-22 16,21 22-16,-21-22 0,1 22 15,-1-22-15,0 22 0,0 0 0</inkml:trace>
  <inkml:trace contextRef="#ctx0" brushRef="#br0" timeOffset="12273.21">19643 677 0,'21'0'0,"0"0"16,0-21-16,0 21 15,0 0-15,1-21 0,-1 21 0,0 0 16,0-21-16,0 0 16,0 21-16,1-21 0,-1-1 0,0 22 15,-21-21-15,0 0 0,21 0 16,-21 0-16,0 0 0,0-1 15,-21 1-15,0 21 0,-22-21 16,22 21-16,-21 0 0,-22 0 0,22 0 16,0 0-16,-22 0 0,22 0 0,0 0 15,-22 21-15,22 0 0,-1 1 16,22-1-16,-21 0 0,21 0 0,0 0 16,21 0-16,0 1 15,0-1-15,0 0 0,0 0 0,21 0 0,0 0 16,0 1-16,0 20 15,22-21-15,-22 0 0,21 22 0,0-22 16,-20 21-16,20-21 0,0 22 16,1-22-16,-22 21 0,21-21 0,-21 22 15,0-22-15,-21 0 0,0 0 0,0 0 16,0 0-16,0 1 0,-21-1 16,0-21-16,-21 0 0,-1 0 0,1 0 15,-21 0-15,20 0 0,-20 0 16,-1 0-16,22-21 0,-22 21 0,22-22 15,0 1-15,-1 0 16,22 0-16,-21 0 0,21 0 0,21-1 16,-21-20-16,21 21 0,0-21 0,0 20 15,0 1-15,0 0 0,0 0 16,0 0-16,21 21 0,0 0 16,0 0-16,0 0 0,0 0 15,1 0-15,20 0 0,0 0 0</inkml:trace>
  <inkml:trace contextRef="#ctx0" brushRef="#br0" timeOffset="12633.01">19918 931 0,'0'0'15,"21"0"-15,0-21 16,0 0-1,0 21-15,-21-21 0,22 0 16,-1 21-16,-21-21 0,21-1 0,0 1 16,0 0-16,0 0 0,-21 0 15,0 0-15,0-1 0,0 1 16,-21 21 15,0 0-31,0 0 0,0 21 0,0 1 16,-1 20-16,1-21 0,0 21 15,0 1-15,0-22 0,0 21 0,-1 1 16,22-22-16,0 21 0,0-21 16,0 0-16,0 1 0,0-1 0,0 0 15,22-21-15,-1 0 0,0 0 16,0 0-16,0 0 0,0 0 0,1 0 16,-1 0-16,0-21 0,21 0 0</inkml:trace>
  <inkml:trace contextRef="#ctx0" brushRef="#br0" timeOffset="12916.84">20532 360 0,'0'0'0,"21"-42"0,-21-1 0,0 1 16,21 21-16,-21 0 0,0-1 0,0 44 31,0-1-31,-21 21 0,21 0 0,-21 1 16,-1-1-16,1 22 0,0-22 15,0 21-15,21 1 0,-21-22 0,0 22 16,21-1-16,-22-20 0,22-1 16,0 21-16,0-20 0,0-22 0,0 21 15,0-21-15,0 1 16,0-1-16,0 0 0,0 0 16,0-42-1,22 21 1,-1-21-16,0 0 0,0-1 0,0 1 15</inkml:trace>
  <inkml:trace contextRef="#ctx0" brushRef="#br0" timeOffset="13298.11">20722 804 0,'0'22'31,"21"-22"-15,0 0-1,1 0-15,-1 0 0,0 0 16,0-22-16,0 22 16,-21-21-16,0 0 0,21 21 15,-21-21-15,0 0 0,0 0 16,0-1-16,-21 22 31,0 0-31,0 0 0,0 22 16,0-1-16,-1 0 0,22 21 15,-21-21-15,21 1 0,-21 20 16,21-21-16,0 0 0,0 0 0,0 1 16,0-1-16,0 0 0,0 0 15,21 0-15,0 0 0,1-21 16,-1 0-16,0 0 16,0 0-16,0 0 0,22 0 0,-22 0 15,21 0-15,-21 0 0,22-21 16,-22 21-16,0-21 0,21 0 0,-21 0 15,22 0-15</inkml:trace>
  <inkml:trace contextRef="#ctx0" brushRef="#br0" timeOffset="13752.85">21272 804 0,'0'0'16,"0"-21"-16,22 0 0,-22 0 0,0 0 15,0 42 32,0 0-47,0 0 0,0 0 16,0 1-16,0-1 0,0 21 15,0-21-15,0 0 0,0 1 0,0-1 16,0 0-16,0 0 0,0 0 16,-22-21-16,22 21 0,0 1 15,-21-22 1,21-22 0,0 1-1,0 0-15,0 0 0,0 0 16,0 0-16,0-22 0,0 22 0,0-21 15,21 21-15,1-22 0,-1 22 16,0-21-16,21 21 0,-21-1 0,22 1 16,-22 0-16,21 0 0,-21 21 15,22 0-15,-22 0 0,21 0 0,-21 0 16,1 0-16,-1 21 0,0 0 16,-21 0-16,21 1 0,-21-1 0,0 21 15,0-21-15,0 22 0,0-22 0,-21 21 16,0-21-16,0 0 0,21 1 15,-22-1-15,22 0 0,-21 0 16,0-21-16,21 21 0,-21-21 16,21-21 15,0 0-31,21 0 16,0 21-16,0-21 0</inkml:trace>
  <inkml:trace contextRef="#ctx0" brushRef="#br0" timeOffset="13988.72">22013 699 0,'0'21'31,"0"0"-31,0 0 0,0 21 16,0-20-16,0 20 0,0-21 15,0 0-15,0 22 0,0-22 0,-21 0 16,21 21-16,0-21 0,0 1 15,0-1-15,0 0 16,0-42 15,0 0-31,21-1 16,-21 1-16,0 0 0</inkml:trace>
  <inkml:trace contextRef="#ctx0" brushRef="#br0" timeOffset="14156.62">22098 529 0,'0'-42'16,"0"84"-16,0-63 78</inkml:trace>
  <inkml:trace contextRef="#ctx0" brushRef="#br0" timeOffset="14544.4">22437 635 0,'0'0'0,"-22"21"0,22 0 0,0 1 15,-21-1-15,0 21 0,0-21 16,21 22-16,0-22 0,0 21 16,0-21-16,-21 22 0,21-22 0,0 21 15,0-21-15,0 0 0,0 1 0,21-1 16,0 0-16,0-21 0,0 21 16,1-21-16,-1 0 0,0 0 15,21 0-15,-21 0 0,22 0 0,-22 0 16,0-21-16,0 0 0,22 0 15,-22-1-15,0-20 0,-21 21 0,21-21 16,-21-1-16,21 1 0,-21 0 16,0 20-16,0-20 0,0 21 0,0 0 15,0 0-15,0-1 0,0 44 63</inkml:trace>
  <inkml:trace contextRef="#ctx0" brushRef="#br0" timeOffset="15245">23220 699 0,'-21'0'16,"-1"21"-16,22 0 15,-21-21-15,21 21 16,-21 21-16,21-20 0,0-1 0,0 0 16,0 21-16,0-21 0,0 1 15,-21-1-15,21 0 0,0 0 0,0 0 16,0 0-16,0 1 16,-21-22-16,21-22 46,0 1-46,0 0 0,0 0 16,0 0-16,0-22 0,0 22 0,0-21 16,0 21-16,21-22 0,0 22 15,0-21-15,0 21 0,1 0 16,-1-1-16,0 1 0,21 0 0,-21 21 16,22 0-16,-22 0 0,21 0 15,-21 0-15,22 0 0,-22 0 0,21 21 16,-21-21-16,1 21 0,-1 1 15,-21 20-15,0-21 0,0 21 0,0-20 16,0 20-16,0 0 0,0 1 16,0-22-16,-21 21 0,-1-21 0,1 0 15,21 22-15,0-22 0,-21-21 16,0 21-16,21 0 0,-21-21 0,21-21 47,0 0-47,0 0 0,0-22 15,21 22-15,-21 0 0,21-21 16,0-1-16,22 1 0,-22 0 0,21-1 16,0 1-16,1 21 0,20-21 15,-20 20-15,-1 1 0,0 0 0,1 0 16,-1 21-16,-21 0 0,21 0 16,-20 21-16,-1 0 0,0 0 0,0 1 15,0 20-15,-21-21 0,0 21 0,0 1 16,0-22-16,0 21 0,0 1 15,0-1-15,0-21 0,-21 21 16,0-20-16,0-1 0,0 21 16,-1-21-16,-20 0 0,21 1 0,0-22 15,-22 21-15,22 0 0,-21-21 16,0 0-16,-1 0 0,1 21 0,-22-21 16</inkml:trace>
  <inkml:trace contextRef="#ctx0" brushRef="#br0" timeOffset="16684.09">1820 1884 0,'0'0'0,"-21"0"0,0 0 0,0 0 31,0 0-31,21 21 63,21-21-48,0 0-15,0 0 0,21 0 16,-20 0-16,20 0 0,0 0 16,1 0-16,20 0 0,1 0 15,20 0-15,1 0 0,0 0 0,-1-21 16,22 21-16,0 0 0,21-21 15,-21 0-15,21 21 0,0-22 0,21 22 16,-21-21-16,42 21 0,-21-21 16,22 21-16,-22-21 0,42 0 0,-20 21 15,-1-21-15,22 21 0,-22-22 16,0 22-16,22-21 0,-22 0 0,0 21 16,-20-21-16,20 0 15,-21 0-15,0 21 0,0-22 0,1 22 16,-22 0-16,0-21 0,0 21 0,-22 0 15,1-21-15,-21 21 0,0-21 16,-1 21-16,-20 0 0,-1 0 0,1 0 16,-22-21-16,0 21 0,1 0 15,-22 0-15,0 0 0,0 0 0,0 0 32,-21-21-17,0-1 16</inkml:trace>
  <inkml:trace contextRef="#ctx0" brushRef="#br0" timeOffset="17613.13">10499 1482 0,'-22'0'0,"44"0"0,-65 0 15,22 0-15,0 0 16,0 0-16,0 0 0,-1 0 16,1 0-16,42 0 62,1 0-62,-1 0 16,21 0-16,-21 0 15,0 0-15,22 0 0,-1 0 0,22 0 16,-22 0-16,43 0 0,-22 0 0,43 0 16,-21 0-16,-1 0 0,22 0 15,0 0-15,-21 0 0,42 0 16,-22 0-16,22 0 0,0 0 0,0 0 16,0 0-16,0 0 0,22 0 15,-22 0-15,0 0 0,21 0 0,-21 0 16,21 0-16,-21 0 0,0 0 15,0 0-15,21 0 0,-21 0 0,0 0 16,21 0-16,-21-21 0,0 21 16,0 0-16,0 0 0,0 0 0,0 0 15,-21-22-15,21 22 0,-21 0 0,0 0 16,-22 0-16,1-21 0,0 21 16,-22 0-16,1 0 0,-22 0 15,0 0-15,-20 0 0,20 0 0,-21 0 16,0 0-1,0 0 17,-21-21-32,0 0 31</inkml:trace>
  <inkml:trace contextRef="#ctx0" brushRef="#br0" timeOffset="18616.56">17547 1524 0,'0'0'0,"-21"0"0,0 0 16,0 0-16,-1 0 16,1 0-16,0 0 0,0 0 15,0 0-15,0 0 16,-1 0-16,44 0 62,-1 0-62,0 0 16,0 0-16,21 0 0,1 0 0,-1 0 16,0 0-16,1 0 0,20 0 15,-20 0-15,20 0 0,1 0 0,20 0 16,-20 0-16,20 0 0,1 0 0,0 0 16,-1 0-16,22 0 0,-21 0 15,0 0-15,-1 0 0,1 0 0,0 0 16,-1 0-16,22 0 0,-21 21 15,21-21-15,-22 0 0,22 0 0,-21 0 16,21 21-16,-1-21 0,-20 0 16,21 0-16,-21 0 0,20 22 0,1-22 15,-21 0-15,21 0 16,0 0-16,-22 0 0,22 0 0,-21 0 16,-1 0-16,1 0 0,0 0 15,-1 0-15,1 0 0,0 0 0,-1 0 16,22 0-16,-21 0 0,0 0 15,-1 0-15,1 0 0,0 0 0,-1 0 16,1 0-16,0 0 0,-1 0 16,1 0-16,-22 0 0,22 0 0,0 0 15,-22 0-15,22 0 0,-22 0 16,1 0-16,21 0 0,-22 0 0,-21 0 16,22 0-16,-1 0 15,-20 0-15,20 0 0,-20 0 0,-1 0 16,0 0-16,1 0 0,-1 0 15,-21 0-15,0 0 0,0 0 0,1 0 16,-1 0-16,-42-22 31,-1 22-15,1-21-16,0 21 0</inkml:trace>
  <inkml:trace contextRef="#ctx0" brushRef="#br0" timeOffset="18752.55">23516 1545 0,'0'0'0,"0"21"47,-21-21-31,0 0 0,0 0-16</inkml:trace>
  <inkml:trace contextRef="#ctx0" brushRef="#br1" timeOffset="27176.34">2095 2858 0,'0'-22'16,"0"1"-1,22 0-15,-22 0 16,0 0-16,0 0 15,0-1-15,0 1 16,21 21-16,-21-21 0,0 0 0,0 0 16,0 42 31,0 0-47,0 21 0,0-20 15,0 20-15,0-21 0,0 21 0,0 1 16,0-1-16,0 0 15,0 1-15,0-1 0,0 0 0,0 1 16,0 20-16,0-20 0,-21-1 16,21-21-16,0 21 0,0 1 0,-22-22 15,22 0-15,0 0 0,0 0 16,0 1-16,0-44 47,0 1-47,0 0 15,0 0-15,0 0 0</inkml:trace>
  <inkml:trace contextRef="#ctx0" brushRef="#br1" timeOffset="27524.14">2603 3217 0,'0'0'0,"22"0"0,-1 0 0,0 0 16,0-21-1,0 0-15,-21 0 16,21 0-16,-21 0 15,-21 21 1,0 0-16,0 0 16,0 0-16,0 0 15,21 21-15,-22-21 0,22 21 16,0 0-16,22-21 31</inkml:trace>
  <inkml:trace contextRef="#ctx0" brushRef="#br1" timeOffset="28356.66">4530 2667 0,'0'0'0,"21"0"0,0-21 16,0 21-16,0-21 0,0 0 16,1 21-16,-1-22 0,0 1 0,0 0 15,0 0-15,-21 0 0,21 0 16,-21-1-16,0 1 0,-21 21 16,0 0-16,0 0 15,-21 0-15,-1 0 0,1 0 16,0 21-16,-1 1 0,1-1 0,0 0 15,-1 0-15,22 0 0,-21 0 16,21 22-16,-1-22 0,1 0 0,21 0 16,0 0-16,0 1 0,0 20 15,0-21-15,21 0 0,-21 0 16,43 1-16,-22-1 0,0-21 16,21 21-16,1 0 0,-1-21 0,0 21 15,1 0-15,-1-21 16,0 22-16,-20-22 0,20 21 0,-21-21 15,0 21-15,0-21 0,-21 21 0,0 0 16,0 0-16,-21-21 16,0 22-16,-21-1 0,-1-21 0,1 21 15,0-21-15,-1 0 0,1 21 16,0-21-16,-1 0 0,1 0 0,0 0 16,-1 0-16,22 0 0,-21 0 15,21 0-15,0-21 0,-1 21 0,1-21 16,0 0-16,0 21 15,21-22-15,0 1 16,21 21 0,0 0-16,0-21 15,1 21-15,-1 0 16,0 0-16</inkml:trace>
  <inkml:trace contextRef="#ctx0" brushRef="#br1" timeOffset="28747.44">4911 2963 0,'0'0'0,"42"-21"32,-21 21-32,0-21 0,0 21 0,1-21 0,-1 0 15,0 21-15,-21-21 16,21-1-16,0 1 0,0 21 0,-21-21 15,0 0-15,0 0 0,0 0 16,-21 21 0,0 0-16,0 0 15,0 0-15,0 0 0,-1 21 0,1-21 16,0 21-16,0 21 0,21-21 16,-21 1-16,0-1 0,21 21 0,-22-21 15,22 0-15,0 22 0,0-22 0,0 0 16,0 0-16,0 0 0,0 1 15,0-1-15,22-21 0,-1 0 16,0 0-16,0 0 16,0 0-16,0 0 0,1 0 0,-1 0 15,21-21-15,-21-1 0,0 22 0,22-21 16,-22 0-16,0 0 0,0 0 16</inkml:trace>
  <inkml:trace contextRef="#ctx0" brushRef="#br1" timeOffset="29020.47">5440 2307 0,'0'-21'0,"0"42"0,-21-42 31,-1 42-15,22 0-16,0 22 0,0-22 15,0 21-15,0 22 0,0-22 0,0 0 16,0 22-16,0-22 0,0 22 15,-21-22-15,21 0 0,-21 1 0,21-1 16,0 0-16,0-20 0,0 20 16,0-21-16,0 0 0,0 0 0,0 1 15,21-22 17,0-22-32,1 1 0,-1 0 15</inkml:trace>
  <inkml:trace contextRef="#ctx0" brushRef="#br1" timeOffset="29408.24">5567 2900 0,'0'0'0,"21"0"15,0 0 1,0 0-16,0 0 15,1 0-15,-1 0 0,0-21 0,0 21 16,0-21-16,-21-1 0,21 22 0,-21-21 16,22 0-16,-22 0 15,0 0-15,0 0 16,-22-1-16,1 22 0,0 0 16,0 0-16,0 0 0,0 0 15,21 22-15,-22-1 0,1 0 0,0 0 16,21 0-16,-21 0 0,21 1 15,0 20-15,0-21 0,0 0 0,0 0 16,0 1-16,0-1 0,0 0 0,0 0 16,21 0-1,0-21-15,0 0 0,1 0 0,-1 0 16,0 0-16,21 0 0,-21 0 16,22 0-16,-22 0 0,21-21 15,-21 0-15,1 0 0,20 0 0,-21-1 16,0 1-16</inkml:trace>
  <inkml:trace contextRef="#ctx0" brushRef="#br1" timeOffset="29876.98">6138 2667 0,'0'42'32,"0"-20"-32,0-1 15,0 0-15,-21 0 0,21 21 16,0-20-16,0-1 0,0 0 0,0 0 15,0 0-15,0 0 0,0 1 0,0-1 16,0 0-16,0 0 16,0 0-16,-21-42 47,21 0-47,0 0 15,0 0-15,0-1 0,0 1 16,0 0-16,0-21 0,0 21 0,0-1 15,21-20-15,-21 21 16,21-21-16,0 20 0,1 1 0,-1 0 16,21 0-16,-21 21 0,22-21 0,-22 21 15,21 0-15,0 0 0,1 0 16,-22 21-16,21 0 0,-21 0 0,22 0 16,-22 1-16,-21-1 0,0 21 15,21-21-15,-21 0 0,0 1 0,0 20 16,0-21-16,-21 0 0,21 0 15,-21 1-15,0-1 16,21 0-16,0-42 47,21 0-47,0 21 0,0-22 16,-21 1-16</inkml:trace>
  <inkml:trace contextRef="#ctx0" brushRef="#br1" timeOffset="30128.83">6985 2604 0,'0'21'16,"0"0"0,0 0-16,0 0 0,0 0 0,0 1 15,0 20-15,0-21 0,0 0 16,0 0-16,0 1 0,0 20 15,-21-21-15,21 0 0,-21 0 16,21 1-16,0-1 16,21-42 15,-21-1-31,21 1 16,-21 0-16,21 0 0</inkml:trace>
  <inkml:trace contextRef="#ctx0" brushRef="#br1" timeOffset="30468.63">7027 2350 0,'-21'-22'15,"0"22"1,0 0-16,0 22 16,21-1-16,0 0 15,0 0-15,21 0 16,0-21-16,0 0 15,0 0-15,0 0 16,1 0-16,-1-21 0,0 0 16,-21 0-16,21 21 0,-21-21 0,0-1 15,0 1 1,0 0-16,-21 0 0,0 21 16,0 0-16,-1 0 15,1 0-15,0 0 0,0 0 0,0 0 16,0 0-16,-1 0 0,1 21 0,21 0 15,0 0-15,0 1 0,0-1 16,0 0-16,0 0 0,0 0 0,0 0 16,0 1-16,21-1 0,1 0 15,-1 0-15</inkml:trace>
  <inkml:trace contextRef="#ctx0" brushRef="#br1" timeOffset="30996.36">7429 2561 0,'0'0'0,"0"-21"0,-21 21 0,0 0 16,21 21-1,-21 0-15,0 1 16,21-1-16,0 0 0,0 21 0,0-21 15,0 1-15,0-1 0,0 21 16,0-21-16,0 0 0,0 1 16,0-1-16,0 0 0,0 0 15,0 0-15,21-21 0,-21 21 0,21-21 16,0 0-16,0 0 0,1 0 0,-1 0 16,21 0-16,-21 0 0,22 0 15,-22-21-15,0 21 0,21-21 0,-21 0 16,1 0-16,-1 0 0,0-1 15,0 1-15,0-21 0,-21 21 0,21-22 16,-21 22-16,0 0 0,0 0 0,0 0 16,0 0-16,0-1 0,-21 44 47,21-1-47,0 0 15,0 21-15,-21-21 0,21 1 0,0 20 16,0-21-16,0 0 0,0 0 15,0 1-15,0-1 0,0 0 0,0 0 16,21-21-16,0 21 0,1-21 16,-1 0-16,0 0 0,0 0 0,21 0 15,-20 0-15,-1 0 0,21-21 0,-21 21 16,22-21-16,-22 0 16,0 0-16</inkml:trace>
  <inkml:trace contextRef="#ctx0" brushRef="#br1" timeOffset="31645.06">8191 2625 0,'0'-21'0,"0"-1"32,0 44-17,0-1-15,0 0 0,0 0 0,0 0 16,0 0-16,0 22 0,0-22 16,0 0-16,0 0 0,0 0 0,0 1 15,-21-1-15,21 0 0,0 0 16,0 0-16,0 0 15,-21-21 32,21-21-47,0 0 0,0 0 16,0 0-16,0 0 0,0-1 16,0 1-16,0 0 0,0-21 0,21 21 15,0-1-15,1-20 0,-1 21 16,0 0-16,0 0 0,0-1 15,0 1-15,1 21 0,-1 0 0,0 0 16,0 0-16,0 0 0,0 21 0,1-21 16,-1 22-16,-21-1 0,0 21 0,21-21 15,-21 0-15,21 1 16,-21-1-16,0 21 0,0-21 0,0 0 16,0 1-16,0-1 0,0 0 0,0 0 15,0 0-15,0 0 16,0-42 31,0 0-47,0 0 0,0 0 15,0-22-15,0 22 0,21 0 16,0-21-16,1-1 0,-1 22 0,21-21 16,-21 0-16,22 20 0,-1 1 15,-21 0-15,21 0 0,-20 21 16,20 0-16,-21 0 0,0 0 0,0 21 15,1 0-15,-1 0 0,-21 1 16,0 20-16,0-21 0,0 21 0,0-20 16,0-1-16,0 21 0,0-21 0,0 0 15,0 1-15,0-1 0,0 0 16,-21 0-16,-1 0 0,22 0 0,-21-21 16,21 22-16,-21-22 15</inkml:trace>
  <inkml:trace contextRef="#ctx0" brushRef="#br1" timeOffset="32340.92">10985 2223 0,'0'0'16,"0"-22"-16,0 1 0,-21 0 16,0 21-16,0-21 0,-21 21 15,20 0-15,-20 0 0,0 0 0,-1 0 16,1 0-16,0 0 0,-1 0 0,1 0 15,0 21-15,-1 0 16,1 22-16,0-22 0,-1 21 0,22 22 16,0-22-16,-21 21 0,21 1 15,21-22-15,0 22 0,-22-1 0,22-20 16,0-1-16,0 0 0,0 1 0,0-22 16,22 21-16,-1-21 0,0 0 15,0 1-15,0-1 0,0 0 0,22 0 16,-22-21-16,21 0 0,1 0 15,-22 0-15,42 0 0,-20 0 0,-1 0 16,0 0-16,22-21 0,-22 0 0,0 0 16,1-1-16,-1 1 0,22 0 15</inkml:trace>
  <inkml:trace contextRef="#ctx0" brushRef="#br1" timeOffset="32784.66">11261 2455 0,'0'0'15,"0"-21"-15,-22 42 16,22 1 0,-21-1-16,0 0 0,0 0 0,0 21 15,21-20-15,-21 20 0,-1 0 16,1-21-16,0 22 0,0-1 0,21-21 16,0 22-16,-21-22 0,21 0 15,0 0-15,0 0 0,0 0 0,0 1 16,21-22-1,0 0-15,0 0 0,22 0 0,-22 0 16,0 0-16,21 0 0,-21 0 0,22 0 16,-22-22-16,21 1 0,-21 21 15,1-21-15,20 0 0,-21 0 0,-21 0 16,0-1-16,21 1 0,-21 0 16,0-21-16,0 21 0,0-22 0,0 22 15,-21-21-15,21 21 0,-21-22 0,0 22 16,0 0-16,-1 0 0,1 21 15,0 0-15,0 0 0,0 0 0,0 0 16,-1 0-16,1 0 16,0 21-16,0 0 0,0 0 0,21 0 15,0 1-15,0 20 0,0-21 0,0 0 16,0 0-16,0 1 0,0-1 16,0 0-16,0 0 0,21-21 0,0 21 15,0-21-15,0 21 0,1-21 16,-1 0-16,0 0 0</inkml:trace>
  <inkml:trace contextRef="#ctx0" brushRef="#br1" timeOffset="33200.78">11620 2582 0,'0'0'0,"0"-21"0,22 0 16,-1 0-16,0 0 15,0 0-15,0 21 0,0 0 0,1 0 16,-1 0-16,0 0 0,21 0 16,-21 21-16,1-21 0,20 21 0,-21 21 15,0-21-15,0 22 0,22-22 0,-22 21 16,-21-21-16,21 22 0,-21-22 16,0 21-16,0-21 0,0 1 0,0-1 15,0 0-15,0 0 0,-21 0 16,21 0-1,-21-21-15,0 0 0,-1 0 16,1 0-16,21-21 0,0 0 16,0 0-16,0 0 15,0 0-15,0-1 0,0-20 0,0 21 16,0 0-16,0-22 0,21 1 16,1 21-16,-1-21 0,0 20 0,0 1 15,0 0-15,0 0 0,1 0 16,-1 0-16,0-1 0,0 22 15,0 0-15,0-21 0,1 21 0,-1 0 16,0 0-16,0 0 16</inkml:trace>
  <inkml:trace contextRef="#ctx0" brushRef="#br1" timeOffset="33612.55">12488 2794 0,'0'0'0,"21"0"0,1 0 15,-1 0-15,0-21 0,0 21 0,0-21 16,0 0-16,1-1 0,-1 1 16,0 0-16,-21 0 0,0-21 0,21 20 15,-21 1-15,0-21 0,0 21 16,0 0-16,0-1 0,0 1 0,0 0 15,-21 0-15,0 21 0,0 0 16,-1 0-16,1 21 16,0 0-16,-21 0 0,21 22 0,-1-22 15,1 21-15,0 1 0,0-22 16,21 21-16,0 0 0,-21-20 0,21 20 16,0-21-16,0 0 0,0 0 0,0 1 15,21-22-15,0 21 16,0-21-16,0 0 0,22 0 0,-22 0 15,0 0-15,21 0 0,-20 0 0,20 0 16,-21-21-16,21 21 0,1-22 16,-1 1-16,0 0 0,-20 21 0,20-21 15,-21 0-15,0 0 0,0-1 16,-21 1-16</inkml:trace>
  <inkml:trace contextRef="#ctx0" brushRef="#br1" timeOffset="43293.95">2265 4339 0,'-43'0'16,"22"0"15,0 0-15,21-21-16,-21 21 15,21-21-15,0 0 0,0 0 16,0-1-16,0 1 15,0 0-15,0 0 0,21 0 16,0 0-16,-21-1 0,21 22 0,1-21 16,-1 0-16,0 21 0,0 0 15,0-21-15,0 21 0,1 0 16,-1 0-16,0 0 0,0 0 0,21 0 16,-20 21-16,-1 0 0,0 0 15,0 1-15,-21-1 0,21 21 0,-21 0 16,21-20-16,-21 20 0,0 0 15,0-21-15,0 22 0,0-1 0,0-21 16,-21 22-16,0-22 0,0 21 16,-21-21-16,20 0 0,1 22 0,-21-22 15,0 0-15,-1 21 0,22-20 16,-21-1-16,-1 0 0,1 0 0,21 0 16,-21 0-16,20 1 0,1-22 15,0 0-15,0 0 0,0 0 16,0 0-16,-1 0 0,22-22 15,0 1-15,-21 0 0,21 0 16,0 0-16,-21-22 0,21 22 16,0 0-16,0 0 0,0 0 0,0 0 15,0-1-15,21 1 0,0 0 16,-21 0-16,22 0 0,-1 21 0,0 0 16,0-21-16,0 21 0,0 0 15,1 0-15,-1 0 0,0 21 0,0 0 16,0 0-16,22 0 0,-22 0 15,0 1-15,0-1 0,0 21 0,0-21 16,1 0-16,-1 1 16,0-1-16,-21 0 0,21 0 0,0 0 15,0 0-15,1-21 0,-1 22 16,0-22-16,0 0 0,0 0 16,0 0-16,1 0 15,-22-22 1,21 1-16,0 0 0,-21 0 15</inkml:trace>
  <inkml:trace contextRef="#ctx0" brushRef="#br1" timeOffset="43492.84">3006 4593 0,'0'0'0,"21"0"16,-21-21-16,21 21 62</inkml:trace>
  <inkml:trace contextRef="#ctx0" brushRef="#br1" timeOffset="44405.2">4678 4191 0,'0'0'0,"21"0"0,0 0 0,0 0 0,0 0 16,1-21-16,-1 21 0,0-21 0,0 0 15,0 21-15,0-22 0,1 1 16,-1 0-16,0 0 0,0 21 0,-21-21 16,0 0-16,0-1 0,0 1 15,0 0-15,0 0 16,-21 21-16,0 0 0,0-21 15,-22 21-15,22 0 0,-21 0 16,-1 0-16,1 0 0,0 0 0,-1 0 16,22 21-16,-21-21 0,0 21 15,-1 0-15,1 0 0,21 1 0,0-1 16,-1 0-16,1 0 0,21 0 16,0 0-16,0 1 0,0-1 0,0 0 15,21 0-15,1 0 0,-1 0 16,21 1-16,0-1 0,-20 0 15,41 0-15,-21 0 0,1 0 0,-1 1 16,0-1-16,1 0 0,-1-21 0,0 21 16,-20 0-16,-1 0 0,0 1 15,0-1-15,-21 0 0,0 0 16,0 0-16,-21 0 0,-21 1 16,-1-22-16,1 21 0,0 0 0,-1-21 15,-20 21-15,-1-21 0,1 0 16,20 0-16,-20 0 0,21 0 0,-1 0 15,-41 0-15,62-21 16,-20 21-16,21-21 0,0 0 0,0-1 16,-1 1-16,1 0 0,21-21 15,0 21-15,-21-1 0,21 1 16,0 0-16,0-21 0,0 21 0,0-1 0,0 1 16,21 0-1,0 0-15,1 21 0,-1-21 16,21 21-16</inkml:trace>
  <inkml:trace contextRef="#ctx0" brushRef="#br1" timeOffset="44808">5207 4509 0,'0'0'15,"21"0"1,0 0-16,0-22 0,-21 1 16,22 0-16,-1 0 0,-21 0 15,0 0-15,21-1 16,-21 1-16,0 0 0,0 0 0,0 0 16,0 0-16,0-1 0,0 1 15,0 0-15,-21 21 0,0 0 16,-1 0-1,1 21-15,21 0 0,-21 1 16,21-1-16,-21 21 0,0-21 0,21 22 16,0-22-16,0 21 0,0-21 15,-21 22-15,21-22 0,0 0 0,0 0 16,0 0-16,0 0 0,0 1 0,0-1 16,21-21-16,-21 21 0,21 0 15,0-21-15,0 0 16,0 0-16,1 0 0,-1 0 15,0-21-15,0 0 0,0 21 0,22-21 16</inkml:trace>
  <inkml:trace contextRef="#ctx0" brushRef="#br1" timeOffset="45092.83">5905 3852 0,'0'0'0,"0"-21"0,0 0 0,0 0 15,0 42 17,-21 21-32,21 1 0,0-1 15,0 0-15,-21 22 0,21-1 16,-21 1-16,21-1 0,0 1 0,-21-22 16,21 22-16,0-22 0,0 0 0,0 1 15,-21-1-15,21-21 16,0 0-16,0 1 0,0-1 0,0 0 15,21-21 1,0 0-16,0 0 16,0 0-16,-21-21 0,21 0 0,1-1 15,-1 1-15</inkml:trace>
  <inkml:trace contextRef="#ctx0" brushRef="#br1" timeOffset="45494.6">6096 4445 0,'21'21'15,"0"-21"1,0 0-16,1 0 0,-1 0 16,0 0-16,0 0 0,-21-21 15,21 21-15,0-21 0,1 0 0,-1 21 16,-21-21-16,0-1 0,21 1 15,-21 0-15,0 0 0,0 0 16,-21 0-16,0 21 16,-1 0-16,1 0 0,0 0 15,0 0-15,0 21 0,0 0 16,-1 0-16,1 0 0,21 0 0,-21 1 16,0-1-16,21 0 0,0 0 15,0 0-15,0 22 0,0-22 0,0 0 16,0 0-16,0 0 0,0 0 15,21 1-15,0-1 0,0-21 16,1 21-16,-1-21 0,21 0 16,-21 0-16,0 0 15,1 0-15,-1-21 0,0 0 0,21 21 16,-21-22-16,1 1 0,20 0 0</inkml:trace>
  <inkml:trace contextRef="#ctx0" brushRef="#br1" timeOffset="45964.33">6625 4255 0,'0'0'0,"0"-22"32,0 44-17,0-1-15,0 0 0,0 0 0,0 0 16,0 0-16,0 1 0,0 20 0,0-21 16,0 0-16,0 0 0,0 22 15,0-22-15,0 0 0,0 0 0,0 0 16,0 1-16,0-1 0,0 0 15,-21 0 1,21-42 15,0 0-31,0 0 16,0-1-16,0 1 0,0 0 0,0 0 16,0-21-16,0 20 0,21-20 0,0 0 15,0 21-15,1-22 0,20 22 16,-21-21-16,21 21 0,-20-1 0,20 1 15,0 0-15,1 21 0,-1 0 16,-21 0-16,21 0 0,-20 21 0,20 0 16,-21 22-16,0-22 0,0 21 15,-21-21-15,0 22 0,0-1 16,0-21-16,0 22 0,0-1 0,0-21 16,0 0-16,0 22 0,0-22 0,0 0 15,-21-21-15,21 21 0,0 0 16,-21-21-16,21-21 31,21 21-15,0-21-16,1 0 0,-22 0 0,21-1 15</inkml:trace>
  <inkml:trace contextRef="#ctx0" brushRef="#br1" timeOffset="46193.83">7641 4233 0,'0'22'16,"0"-1"-16,0 0 16,0 0-16,0 0 0,-21 0 15,21 1-15,0 20 0,0-21 0,-21 0 16,21 0-16,-21 1 0,21-1 0,0 0 16,0 0-16,0 0 0,0 0 15,0 1-15,21-22 47,-21-22-47,21 1 0,0 21 0</inkml:trace>
  <inkml:trace contextRef="#ctx0" brushRef="#br1" timeOffset="46524.64">7747 4001 0,'0'-22'0,"0"44"0,-21-44 16,0 22-16,-1 0 15,1 0-15,21 22 0,0-1 0,-21-21 16,21 21-16,0 0 0,0 0 16,0 0-16,21-21 15,0 0 1,1 0-16,-1 0 0,0 0 16,0 0-16,0-21 0,-21 0 15,21 21-15,-21-21 0,0 0 16,0 0-16,0-1 0,0 1 15,-21 21-15,21-21 0,-21 21 16,0 0-16,0 0 16,0 0-16,-1 0 0,1 21 0,21 0 15,-21 1-15,21-1 16,0 0-16,0 0 0,0 0 16,0 0-16,0 1 0,0-1 15,21 0 1</inkml:trace>
  <inkml:trace contextRef="#ctx0" brushRef="#br1" timeOffset="46944.86">8086 4170 0,'0'-21'31,"0"42"-31,0 0 15,0 0-15,0 22 0,0-22 16,-22 0-16,22 21 0,-21 1 16,21-22-16,0 21 0,0-21 0,0 22 15,0-22-15,0 0 0,0 21 16,0-21-16,0 1 0,0-1 16,0 0-16,21-21 0,1 0 0,-1 0 15,21 0-15,-21 0 0,0 0 16,22-21-16,-22 21 0,0-21 0,21-1 15,-20 1-15,-1 0 0,0-21 0,0 21 16,0-22-16,0 1 0,-21 21 16,22-22-16,-22 1 0,0 0 0,0 21 15,0-22-15,0 22 0,0 0 16,0 0-16,-22 21 16,1 0-1,21 21-15,-21 0 16,21 0-16,0 0 0,0 1 15,0-1-15,0 0 0,0 0 16</inkml:trace>
  <inkml:trace contextRef="#ctx0" brushRef="#br1" timeOffset="47616.24">8848 4233 0,'0'0'0,"0"-21"15,0 42 17,-22 1-32,22-1 15,0 0-15,0 21 0,0-21 0,0 1 16,0-1-16,0 0 0,-21 21 0,21-21 16,0 1-16,-21-1 0,21 0 15,0 0-15,0 0 0,0 0 16,-21-21 31,21-21-47,0 0 0,0 0 15,0 0-15,0 0 0,0-22 16,0 22-16,0-21 0,21 21 0,-21-22 16,21 22-16,0-21 0,1 21 0,20-22 15,-21 22-15,21 0 0,-20 0 16,20 21-16,0 0 0,-21 0 0,22 0 15,-22 0-15,0 0 0,0 21 0,0 21 16,1-21-16,-22 1 0,0 20 16,0-21-16,0 0 0,0 22 15,0-22-15,0 0 0,0 0 0,0 0 16,0 0-16,0 1 0,-22-1 16,1-21-16,21-21 46,0-1-46,0 1 0,0 0 16,21 0-16,1 0 0,-1-22 0,0 22 16,0-21-16,21 21 0,-20-22 15,20 22-15,-21-21 0,21 21 0,1 0 16,-1 21-16,0 0 0,-20 0 16,20 0-16,0 0 0,-21 21 15,1 0-15,-1 21 0,0-21 0,-21 1 16,0 20-16,0 0 0,0-21 15,0 22-15,0-22 0,-21 21 0,0-21 16,-1 1-16,22-1 0,-21 0 0,0 0 16,0-21-16,0 21 0,0-21 0,-1 21 15,1-21 1</inkml:trace>
  <inkml:trace contextRef="#ctx0" brushRef="#br1" timeOffset="48168.36">11218 3852 0,'0'-21'16,"0"42"-16,0-63 0,0 21 0,21 0 16,-21 63 30,0-21-46,0 22 0,0-1 16,-21 0-16,21 1 0,-21-1 0,21 21 16,0-20-16,-21-1 0,0 22 0,21-22 15,-21 0-15,21-21 0,0 22 16,-22-22-16,22 0 0,0 0 0,0 0 16,22-21-1,-1 0 1,0-21-16,-21 0 15,21 0-15</inkml:trace>
  <inkml:trace contextRef="#ctx0" brushRef="#br1" timeOffset="48441.21">11578 3789 0,'0'21'31,"0"0"-31,0 0 16,0 1-16,0 20 0,0 0 0,0 1 16,0-1-16,0 0 0,0 1 15,0-1-15,0 0 0,0 1 16,0-1-16,0-21 0,-21 21 0,21-20 16,0-1-16,0 0 0,-21-21 15,21 21-15,0-42 31,0 0-15,0 0-16,0-1 0</inkml:trace>
  <inkml:trace contextRef="#ctx0" brushRef="#br1" timeOffset="48798">11536 3831 0,'0'-21'0,"0"-21"31,21 42-31,0 0 0,0-21 16,0 21-16,22-22 0,-1 22 0,0 0 15,22 0-15,-22 0 0,22 0 16,-22 0-16,22 22 0,-22-1 0,0 0 16,1 0-16,-1 21 0,-21-20 0,0 20 15,0 0-15,-21 1 0,0-1 16,0 0-16,-21 1 0,-21-1 0,21 0 15,-22-21-15,1 22 0,-21-22 16,20 21-16,-20-21 0,20 1 16,1-1-16,0-21 0,-1 21 0,1-21 15,0 0-15,21 0 0,-1 0 0,1 0 16,0 0-16,0 0 16,21-21-1,0 0-15,0-1 0,21 22 16,0-21-16,22 0 0,-22 0 15,0 0-15</inkml:trace>
  <inkml:trace contextRef="#ctx0" brushRef="#br1" timeOffset="49176.78">12679 3683 0,'0'0'15,"0"-21"-15,0 0 16,0 42 15,-21 0-31,-1 21 0,22-20 0,-21 20 16,0-21-16,21 21 0,-21 1 16,21-1-16,-21 22 0,21-22 0,0 0 15,0 1-15,0-22 0,0 21 16,0 0-16,0-20 0,21-1 15,0 0-15,0 0 0,0 0 0,22-21 16,-1 21-16,-21-21 0,22 0 16,-1 0-16,0 0 0,22 0 0,-22 0 15,0-21-15,1 21 0,-1-21 0,0 0 16,-20 0-16,-1 21 0,21-21 16,-42-1-16,0 1 0,21 0 0,-21 0 15,0 0-15,0 0 0,-21-1 16,21 1-16,-21 0 0,0 0 15,0 0-15,-1 21 0</inkml:trace>
  <inkml:trace contextRef="#ctx0" brushRef="#br1" timeOffset="49388.66">12679 3895 0,'21'0'15,"0"0"-15,0 0 0,0 0 16,1 0-16,-1 0 0,21 0 16,-21-21-16,22 21 0,-1-22 0,-21 22 15,21-21-15,-20 21 0,20-21 16,-21 0-16,0 21 0,0-21 16,1 21-16,-22-21 0,21 21 0,-21-22 15</inkml:trace>
  <inkml:trace contextRef="#ctx0" brushRef="#br1" timeOffset="49616.53">12721 3577 0,'0'0'15,"0"-21"-15,21 0 16,0 21-16,1 0 0,-1 0 16,21-21-16,-21 21 0,22 0 15,-1-21-15,0 21 0,1 0 16,-1 0-16,0-22 0,1 22 15,-22 0-15,21-21 0,-21 21 0,22 0 16,-22 0-16,0 0 0,-42 0 47,0 0-47,-1 21 0</inkml:trace>
  <inkml:trace contextRef="#ctx0" brushRef="#br1" timeOffset="54700.1">11218 3725 0,'0'-21'15,"0"0"17,21 21-32,-21-21 15,0 0 1,22 21 0,-1 0-1,-21 21-15,0 0 16,0 0-16,0 0 0,0 1 15,0-1-15,0 0 16,0 0-16,0 0 16,-21 0-16</inkml:trace>
  <inkml:trace contextRef="#ctx0" brushRef="#br1" timeOffset="65768.34">14457 3323 0,'0'-21'0,"-21"-21"32,42 21-17,0 21-15,21-22 16,-21 22-16,1 0 0,20 0 0,0 0 16,1 0-16,-22 0 0,42 0 15,-20 0-15,-1 0 0,0 0 0,-21 0 16,22 0-16,-22 0 0,0 0 15,0 0-15,0 0 0,-42 0 32,0 0-32,0 0 0,-21 0 15,20 0-15,-20 0 0,21 0 0,0 0 16,-22 0-16,22 0 16,0 0-16,0 0 0,0-21 0,0 21 15,-1 0-15,1 0 16,21-21-16,-21 21 0,0 0 15,0 0-15,0 0 16,-1-21-16,1 21 16,0 0-16,0 0 15,21 21-15,0 0 16,0 0-16,-21 1 0,21-1 16,-21 21-16,21-21 0,0 22 15,0-1-15,-22 0 0,1 1 0,0-1 16,21 0-16,-21 1 0,0-1 15,21 0-15,-21 1 0,-1-1 16,22 0-16,0 1 0,-21 20 0,0-21 16,21 1-16,-21-1 0,21 0 15,0 22-15,0-22 0,0 1 0,-21-1 16,21 0-16,0-21 0,0 22 0,0-22 16,0 21-16,21-21 0,0 1 15,0-1-15,0 0 0,1 0 0,-1-21 16,0 21-16,21-21 0,-21 0 15,1 0-15,20 0 0,-21 0 0,21 0 16,-20 0-16,-1 0 0,21 0 0,-21 0 16,0 0-16,1 0 0,-1-21 15,0 21-15,0-21 0,0 0 16,0 21-16,1-21 0,-22-1 16,21 1-16,-21 0 0,21 21 0,-21-21 15,21 0-15</inkml:trace>
  <inkml:trace contextRef="#ctx0" brushRef="#br1" timeOffset="66090.14">15092 3789 0,'0'-21'0,"0"42"0,0-63 0,0 20 16,0 1-1,0 42 17,-21 1-32,21-1 0,0 0 15,0 0-15,0 21 0,0-20 0,-22 20 16,22 0-16,0 1 0,0-1 16,0-21-16,-21 21 0,21 1 15,-21-22-15,21 0 0,0 0 0,0 0 16,0 1-16,0-1 0,0 0 15,0-42 17,0 0-17</inkml:trace>
  <inkml:trace contextRef="#ctx0" brushRef="#br1" timeOffset="66548.89">15028 3789 0,'0'-21'0,"0"42"0,0-63 0,0 20 16,0 1-16,0 0 0,0 0 16,21 0-16,-21 0 15,22 21-15,-1-22 0,0 22 0,0 0 16,21-21-16,-20 21 0,-1 0 16,21 0-16,-21 0 0,0 0 0,22 0 15,-22 0-15,0 21 0,0 1 0,0-1 16,1 0-16,-22 0 0,0 0 15,0 0-15,0 1 0,-22-1 0,1 0 16,0 0-16,0 0 0,-21 0 16,-1-21-16,22 22 0,-21-1 0,-1-21 15,22 0-15,0 21 0,0-21 16,0 0-16,0 0 0,-1 0 16,22 21 15,22 0-16,-1-21-15,0 21 0,-21 1 0,21-1 16,0-21-16,0 21 0,1 0 16,-22 0-16,21 0 0,0 1 0,-21-1 15,21-21-15,0 21 0,-21 0 0,21-21 16,1 21 0,-1-21-1,0 0-15,0 0 31,-21-21-31</inkml:trace>
  <inkml:trace contextRef="#ctx0" brushRef="#br1" timeOffset="66945.28">15494 4064 0,'21'0'0,"0"0"15,0 0 1,1 0-16,-1 0 0,0-21 16,0 21-16,0 0 0,-21-21 15,21 21-15,1-21 0,-1 21 0,0-22 16,-21 1-16,0 0 0,21 21 16,-21-21-16,0 0 15,0 0-15,-21 21 16,0 0-16,0 0 15,-1 0-15,1 0 0,0 21 16,21 0-16,-21 0 0,0 0 0,0 0 16,21 1-16,0 20 0,0-21 15,-22 0-15,22 22 0,0-22 0,0 0 16,0 0-16,0 0 0,0 0 16,0 1-16,0-1 15,22-21-15,-1 21 0,0-21 16,0 0-16,0 0 0,0 0 15,1 0-15,-1 0 0,21 0 16,-21 0-16,22-21 0,-22 21 0</inkml:trace>
  <inkml:trace contextRef="#ctx0" brushRef="#br1" timeOffset="67244.12">16235 3852 0,'0'0'0,"0"-21"16,-21 21-16,-1 0 16,1 0-16,0 0 15,0 0-15,21 21 0,0 1 16,-21-22-16,0 21 0,21 21 0,-22-21 16,22 0-16,-21 1 0,21 20 0,0-21 15,0 0-15,0 22 0,0-22 16,0 0-16,0 0 0,0 0 15,0 0-15,0 1 0,0-1 16,21-21-16,1 21 16,-1-21-16,0 0 0,0 0 0,0 0 15,0 0-15,1 0 0,-1 0 16,0-21-16,0 0 0,21 21 0,-20-22 16</inkml:trace>
  <inkml:trace contextRef="#ctx0" brushRef="#br1" timeOffset="67665.89">16616 3895 0,'0'0'0,"0"21"31,-21 0-15,-1 0-16,1 0 0,21 1 16,-21 20-16,21-21 0,0 0 0,0 22 15,-21-22-15,21 0 0,0 0 16,0 0-16,0 0 0,0 1 0,0-1 15,0 0-15,21-21 0,0 21 16,0-21-16,1 0 0,-1 0 16,0 0-16,0 0 0,0 0 15,0-21-15,1 21 0,-1-21 16,0 0-16,0-1 0,-21 1 0,0 0 16,0 0-16,0-21 0,0 20 15,0-20-15,0 21 0,0-21 16,0 20-16,0 1 0,0 0 0,-21 0 15,21 0-15,-21 0 0,0 21 16,-1 0-16,1 0 0,0 0 16,0 0-16,0 0 0,0 0 0,21 21 15,-22 0-15,1 0 16,21 0-16,0 0 16,0 1-16,21-1 15,1-21-15,-1 0 16,0 0-16,0 0 15</inkml:trace>
  <inkml:trace contextRef="#ctx0" brushRef="#br1" timeOffset="68100.41">16827 3958 0,'43'-42'16,"-43"21"-1,21 21-15,-21-21 16,21 21-16,0 0 0,0 0 16,1 0-16,-1 0 0,0 0 15,0 0-15,0 0 0,-21 21 0,21-21 16,1 21-16,-1 0 0,0 0 16,-21 0-16,0 1 0,21-1 15,-21 0-15,21 21 0,-21-21 0,0 1 16,0-1-16,0 0 0,0 0 15,-21-21-15,0 21 16,0-21-16,0 0 31,21-21-31,0 0 0,0 0 16,0 0-16,0-1 0,0 1 16,0-21-16,0 21 0,21 0 15,0-1-15,-21 1 0,21 0 0,0 0 16,-21 0-16,21 21 15,1-21-15,-22-1 0,21 22 0,0 0 16,0 0-16,0 0 16,0 0-1</inkml:trace>
  <inkml:trace contextRef="#ctx0" brushRef="#br1" timeOffset="68749.2">17886 3895 0,'0'0'0,"0"-21"0,0-1 15,0 1-15,0 0 16,0 0-16,-21 21 15,-1 0-15,1 0 0,0 0 16,0-21-16,0 21 0,0 0 16,-1 0-16,1 0 0,-21 21 0,21 0 0,0-21 15,-22 42-15,22-20 0,0-1 16,0 0-16,0 21 0,-1-21 16,1 22-16,21-22 0,0 21 15,0-21-15,0 1 0,0 20 0,0-21 16,21 0-16,1-21 0,-1 21 0,0 1 15,0-22-15,0 0 0,0 0 16,1 0-16,-1 0 0,21 0 0,-21 0 16,0 0-16,1-22 0,-1 22 15,0-21-15,0 0 0,0-21 0,0 21 16,-21-22-16,22 22 0,-1-21 0,-21-1 16,21 1-16,0 21 15,0-21-15,-21-1 0,21 1 0,1 0 16,-1-1-16,-21 1 0,21 0 15,0-1-15,-21 1 0,0 0 0,21 20 16,0 1-16,-21-21 0,0 21 16,0 0-16,0 42 31,0 21-31,-21-21 0,0 22 16,21-1-16,0 0 0,-21 1 0,21-1 15,-21 0-15,21 1 0,-21-1 16,21 0-16,0 1 0,0-1 15,0-21-15,0 21 0,0-20 0,0 20 16,0-21-16,0 0 0,21 0 0,0-21 16,0 22-16,0-22 0,0 0 15,1 0-15,20 0 0,-21 0 16,0 0-16,22 0 0,-22-22 0,0 1 16,21 0-16</inkml:trace>
  <inkml:trace contextRef="#ctx0" brushRef="#br1" timeOffset="69620.67">19516 4022 0,'21'0'0,"21"0"15,-42-21-15,0-1 16,0 1-16,0 0 16,0 0-16,0 0 0,0 0 15,0-1-15,-21 1 0,0 0 0,0 0 16,-1 0-16,1 0 0,0-1 16,0 1-16,-21 0 0,20 0 0,-20 21 15,21 0-15,-21 0 0,20 0 16,-20 0-16,0 0 0,21 21 0,-22 0 15,22 0-15,-21 22 0,21-22 16,-22 21-16,22-21 0,0 22 0,0-1 16,0 0-16,-1 1 0,22-1 0,0-21 15,0 22-15,0-22 16,0 21-16,0-21 0,22 0 0,-1 1 16,0-22-16,0 21 0,0-21 15,22 0-15,-1 0 0,-21 0 0,21 0 16,1-21-16,-1-1 0,22 1 0,-22 0 15,0 0-15,1 0 0,-1-22 16,0 22-16,-21-21 0,22 21 16,-22-22-16,0 1 0,0 21 0,-21-21 15,0 20-15,0 1 0,0 0 0,0 0 16,-21 42 15,21 0-31,0 0 0,-21 1 16,21-1-16,-21 0 0,21 21 15,0-21-15,0 1 0,0 20 0,0-21 16,0 0-16,0 0 0,0 1 16,0-1-16,21-21 0,0 21 0,0-21 15,0 0-15,1 0 0,-1 0 0,0 0 16,0 0-16,0 0 0,0 0 16</inkml:trace>
  <inkml:trace contextRef="#ctx0" brushRef="#br1" timeOffset="70117.39">19960 3768 0,'0'21'16,"0"0"-16,0 0 16,0 22-16,0-22 0,0 0 0,0 21 15,0 1-15,0-22 0,0 0 16,0 21-16,0-21 0,0 1 0,0-1 15,0 0-15,0 0 0,0 0 0,-21-21 16,21 21-16,-21-21 16,0-21 15,21 0-31,-22 0 16,22 0-16,0-22 0,0 22 0,0 0 15,0-21-15,0 21 0,0-22 16,22 22-16,-1 0 0,0 0 0,0 0 15,0-1-15,0 1 0,1 0 16,20 0-16,-21 0 0,21 21 0,-20 0 16,20 0-16,0 0 0,-21 0 0,22 0 15,-22 0-15,21 21 0,-21 0 16,1 0-16,-1 0 0,-21 1 0,21 20 16,-21 0-16,0-21 0,0 22 15,0-22-15,-21 21 0,0-21 0,-1 22 16,1-22-16,21 0 0,-21-21 15,21 21-15,-21 0 0,0-21 16,21 22-16,21-44 31,0 1-15,0 21-16,0-21 0,22 0 0</inkml:trace>
  <inkml:trace contextRef="#ctx0" brushRef="#br1" timeOffset="70678.08">21103 3768 0,'0'0'16,"-106"-64"-1,85 64 1,-21 0-16,21 0 0,-1 0 0,-20 21 15,21 1-15,-21-1 0,20 0 16,1 0-16,-21 0 0,21 22 0,0-22 16,-1 21-16,22 0 0,0-20 15,0 20-15,0-21 0,0 0 0,0 0 16,0 22-16,22-22 16,-1 0-16,0-21 0,0 0 15,21 0-15,-20 0 0,-1 0 0,21 0 16,-21 0-16,0 0 0,22-21 15,-22 0-15,0 0 0,21-1 0,-20-20 16,-1 0-16,0 21 0,0-22 0,0 1 16,0 0-16,1-1 0,-22 1 15,21 0-15,-21-1 0,21 1 0,0 0 16,-21-1-16,0 1 0,21 0 16,-21 20-16,0 1 0,0 0 15,0 0-15,0 0 0,0 42 16,-21 0-1,0 0-15,21 0 0,0 22 0,-21-1 16,21 0-16,-21 1 0,21-22 16,0 21-16,0 1 0,0-1 0,0 0 15,0-21-15,0 22 0,21-22 16,0 21-16,0-21 0,0 1 0,0-22 16,1 21-16,-1 0 0,0-21 15,21 0-15,-21 0 0,22 0 0,-22 0 16,21 0-16,-21-21 0,1 0 0,-1-1 15,21 22-15</inkml:trace>
  <inkml:trace contextRef="#ctx0" brushRef="#br1" timeOffset="71268.74">22415 3450 0,'0'0'0,"0"-63"16,0 84 15,0 21-15,0-21-16,0 22 0,-21-1 15,0 0-15,21 1 0,-21-1 0,21 0 16,0 1-16,-21 20 0,0-20 15,21-1-15,-22 0 0,22 1 16,0-1-16,0-21 0,0 21 0,-21-20 16,21-1-16,0 0 0,0 0 15,0 0-15,0-42 32,0 0-17,0 0-15,0 0 0</inkml:trace>
  <inkml:trace contextRef="#ctx0" brushRef="#br1" timeOffset="71749.46">22310 3387 0,'21'-21'0,"-42"42"0,42-64 0,0 22 0,0 0 15,0 0-15,0 0 0,1 0 16,-1-1-16,21 1 0,-21 0 15,22 21-15,-1-21 0,0 21 0,1 0 16,-1 0-16,0 0 0,1 0 0,-22 21 16,21 0-16,-21 22 0,0-1 15,1 0-15,-22 1 0,0-1 0,0 21 16,0-20-16,-22-1 0,1 0 0,-21 1 16,0-22-16,-22 21 0,22-21 15,-22 1-15,22-1 0,0 0 16,-22 0-16,22-21 0,21 0 15,-22 21-15,22-21 0,0 0 0,0 0 16,0 0-16,21-21 16,0 0-1,21 21 1,0 0-16,0 0 16,-21 21-16,21 0 0,0 0 0,1-21 15,-22 22-15,21-1 0,0 0 0,0 0 16,0 0-16,0 0 0,1 1 15,-1-1-15,0 0 0,0-21 16,0 21-16,0-21 0,1 21 16,-1-21-16,21 0 0,-21 0 0,0 0 15,1 0-15,-1 0 0,0 0 0,0 0 16,0-21-16,0 0 0,1 0 16,-22 0-16</inkml:trace>
  <inkml:trace contextRef="#ctx0" brushRef="#br1" timeOffset="72104.25">23029 3895 0,'0'0'0,"21"0"0,1 0 16,-1 0-16,0 0 0,0 0 16,0 0-16,0 0 0,1 0 0,-1 0 15,0 0-15,0 0 0,0 0 16,22-21-16,-22-1 0,0 1 15,-21 0-15,0 0 16,0 0-16,-21 0 16,0 21-16,-1 0 0,1 0 15,0 0-15,0 0 0,0 0 0,0 0 16,-1 0-16,1 21 0,0 0 0,21 0 16,0 0-16,-21 0 0,21 22 15,0-22-15,0 0 0,0 0 16,0 0-16,0 1 0,0-1 15,0 0-15,21 0 0,0 0 0,0 0 16,1-21-16,-1 0 0,0 22 0,0-22 16,21 0-16,-20 0 0,20 0 15,-21 0-15,21 0 0,-20-22 0,20 1 16</inkml:trace>
  <inkml:trace contextRef="#ctx0" brushRef="#br1" timeOffset="72417.08">23728 3704 0,'0'0'0,"0"21"0,0 1 0,0-1 0,0 0 16,-21 21-16,21 1 0,0-22 16,0 21-16,-22 0 0,22 22 0,-21-22 15,21 1-15,-21 20 0,21-21 16,0 1-16,-21 20 0,21-20 0,-21-1 15,21 21-15,0-20 0,0-1 0,0 0 16,0 1-16,0-1 0,0 0 16,0 1-16,0-22 0,0 21 15,0-21-15,0 1 0,0-1 0,0 0 16,21-21 0,-21-21-16,21 21 15,-21-21-15,21-1 0,-21-20 0,0 21 16,21-21-16,-21 20 0,22-20 15</inkml:trace>
  <inkml:trace contextRef="#ctx0" brushRef="#br1" timeOffset="72723.89">23770 3725 0,'21'-21'16,"-42"42"-16,63-63 0,-20 21 0,20 21 0,-21 0 15,0-21-15,22 21 0,-22 0 16,21 0-16,-21 0 0,0 21 0,22 0 16,-22 0-16,-21 0 0,0 1 15,0-1-15,0 0 0,0 0 0,0 21 16,0-20-16,-21-1 0,0 0 16,-1 0-16,-20 0 0,21-21 15,-21 21-15,20 1 0,-20-22 0,21 0 16,0 0-16,0 0 0,-1 0 0,1 0 15,0 0-15,42 0 32,0-22-17,1 1-15,-1 21 0,-21-21 0</inkml:trace>
  <inkml:trace contextRef="#ctx0" brushRef="#br1" timeOffset="73004.74">24426 3323 0,'0'0'0,"0"21"0,0 1 16,0-1-16,0 0 0,0 21 0,0-21 15,-21 22-15,0-1 0,21 0 0,0 1 16,0-1-16,-21 0 0,21-20 15,0 20-15,0 0 0,-21-21 0,21 1 16,0 20-16,0-21 0,0 0 16,0 0-16,0 1 0,21-22 15,0 0 1,0 0-16,0 0 0,0 0 16,1-22-16</inkml:trace>
  <inkml:trace contextRef="#ctx0" brushRef="#br1" timeOffset="73492.46">24955 3725 0,'0'0'0,"0"-21"0,0 0 0,-21 0 16,0 0-16,0 21 0,0 0 15,-22 0-15,22 0 16,0 0-16,-21 0 0,21 0 0,-1 21 0,-20 0 15,21 0-15,0 0 0,0 1 16,-1 20-16,1-21 0,0 0 16,21 0-16,0 1 0,0-1 0,0 0 15,0 0-15,0 0 0,0 0 16,21 1-16,0-22 16,1 0-16,-1 0 0,0 0 15,0 0-15,0 0 0,0 0 0,1 0 16,-1-22-16,0 22 0,0-21 0,0 0 15,0 0-15,1 0 0,-1 0 16,0-1-16,0 1 0,-21 0 0,21 0 16,-21 0-16,21 0 15,-21-1-15,0 44 32,0-1-32,0 21 15,-21-21-15,21 0 0,-21 1 0,21-1 16,0 0-16,0 0 0,0 0 15,0 0-15,0 1 0,0-1 0,0 0 16,21 0-16,0-21 16,1 0-16,-1 0 15,0 0-15,0-21 0,0 0 16,0 21-16,1-21 0</inkml:trace>
  <inkml:trace contextRef="#ctx0" brushRef="#br1" timeOffset="74120.1">25294 3725 0,'0'22'16,"0"-1"-1,0 0-15,0 0 0,0 0 16,0 0-16,0 1 0,0-1 16,0 0-16,0 0 0,0 0 15,0 0-15,21-21 16,0 22-16,1-22 0,-1 0 0,0 0 15,0 0-15,0 0 0,0 0 16,1 0-16,-1-22 0,0 1 0,0 21 16,0-21-16,0 0 0,1 0 15,-22 0-15,21-1 0,0 1 16,-21 0-16,0 0 0,21 0 0,-21 0 16,21 21-16,-21-22 0,-21 22 46,21 22-46,-21-1 0,21 0 16,-21 0-16,0 0 0,21 0 0,-22 1 16,1 20-16,21 0 0,-21 1 0,0-1 15,21 0-15,0 1 0,-21-1 16,21 21-16,0-20 0,0 20 0,0-20 16,0-1-16,0 21 15,0-20-15,0-1 0,-21 22 0,21-22 16,0 21-16,0-20 0,0 20 0,0-20 15,0-1-15,0 0 0,0 1 16,0-1-16,-22-21 0,22 21 0,-21-20 16,21-1-16,-21 0 0,0 0 0,0 0 15,0-21 1,-1 0-16,22-21 16,0 0-16,-21 21 0,21-21 0,0 0 15,0-22-15,0 22 0,0-21 16,0-1-16,0 1 0,0-21 15,21 20-15,-21-20 0,22 20 0,-1-20 16,0 21-16,0-22 0,0 22 16,0-1-16,1 1 0,-1 0 0,0-1 15,-21 1-15,21 0 0,0-1 0,0 1 16,1 0-16,-22-1 0,21 22 16</inkml:trace>
  <inkml:trace contextRef="#ctx0" brushRef="#br1" timeOffset="74700.77">25866 3027 0,'21'0'0,"0"0"0,0 0 15,21 0-15,-20 0 16,20 0-16,0-21 0,1 21 0,-22 0 16,21 0-16,0 0 0,-20 0 15,20 0-15,-21 0 0,0 0 0,0 0 16,1 0-16,-1 0 31,-21 21-15,0 0-16,0 21 15,0-20-15,0 20 0,0 0 0,0 1 16,0-1-16,0 21 0,0-20 16,0-1-16,0 22 0,0-22 0,0 0 15,0 1-15,0-1 16,0 0-16,0 1 0,0-1 0,0-21 15,0 21-15,0 1 0,0-1 0,0-21 16,0 22-16,-21-22 0,21 21 16,0-21-16,0 0 0,-22 22 0,1-22 15,21 0-15,-21-21 0,0 21 16,0 0-16,0-21 0,-1 22 0,1-22 16,0 0-16,0 0 0,0 21 15,0-21-15,-1 0 0,-20 0 0,21 0 16,0 0-16,0 0 0,-1 0 15,1 0 1,0 0-16,0 0 0,0 0 16,0-21-16</inkml:trace>
  <inkml:trace contextRef="#ctx0" brushRef="#br1" timeOffset="131651.74">2328 6054 0,'-21'0'0,"0"0"31,0 0-15,0 0-1,21-21 1,-22-1-16,22 1 31,0 0-15,0 0-1,22 21-15,-1-21 0,0 21 16,0 0-16,0-21 0,0 21 16,1 0-16,20-22 0,-21 22 0,0 0 15,22 0-15,-22 0 0,0 0 16,0 0-16,0 0 0,0 22 0,1-22 15,-22 21-15,0 0 0,0 0 16,0 0-16,0 0 0,-22 1 16,1-1-16,0 21 0,0-21 0,-21 0 15,20-21-15,-20 22 0,21-1 16,-21 0-16,20-21 0,1 21 0,0-21 16,0 0-16,0 0 15,42 0 16,-21-21-15,21 0-16,0 21 0,0 0 16,1-21-16,-1 21 0,21 0 0,-21-22 15,22 22-15,-22 0 16,21 0-16,-21 0 0,22 0 0,-22 0 16,21 0-16,-21 0 0,0 0 15,1 0-15,-1 0 0,0 22 0,0-1 16,-21 0-16,0 0 0,21 0 15,-21 0-15,0 1 0,0 20 0,0-21 16,0 21-16,0-20 0,-21 20 16,0-21-16,0 21 0,0-20 0,-1-1 15,-20 21-15,0-21 0,21 0 0,-22 1 16,1-22-16,0 21 0,-22 0 16,22-21-16,-1 0 0,1 0 0,0 0 15,-1 0-15,1 0 16,0 0-16,-1-21 0,22 0 0,-21 21 15,21-43-15,0 22 0,-1 21 16,1-21-16,0 0 0,0 0 16,21-1-16,0 1 15,0 0-15,0 0 16,21 21 0,0 0-16,0 0 0,1-21 0,-22 0 15,21 21-15,0 0 0,0 0 16</inkml:trace>
  <inkml:trace contextRef="#ctx0" brushRef="#br1" timeOffset="131824.64">3048 6287 0,'0'0'0,"0"-22"15,21 22 17,-42-21-32</inkml:trace>
  <inkml:trace contextRef="#ctx0" brushRef="#br1" timeOffset="131926.57">3238 6244 0,'85'0'15</inkml:trace>
  <inkml:trace contextRef="#ctx0" brushRef="#br1" timeOffset="132284.5">4889 5948 0,'22'-21'0</inkml:trace>
  <inkml:trace contextRef="#ctx0" brushRef="#br1" timeOffset="132796.21">4995 5906 0,'0'0'16,"21"0"-16,1 0 0,-1-22 16,0 1-1,0 0-15,0 21 0,0-21 0,1 0 16,-22 0-16,21 21 0,-21-22 16,0 1-16,0 0 15,0 0-15,-21 21 16,-1-21-16,1 21 0,-21 0 15,21 0-15,-22 0 0,22 0 0,-21 0 16,0 21-16,20-21 0,-20 21 16,0 0-16,21 0 0,-22 1 0,22-1 15,0 0-15,0 0 0,0 0 16,-1 0-16,22 1 0,0-1 16,0 0-16,0 0 0,22 0 15,-1 0-15,0-21 0,0 22 16,21-1-16,-20-21 0,20 21 15,-21-21-15,21 21 0,1 0 0,-1-21 16,-21 21-16,22 1 0,-22-22 16,21 21-16,-21 0 0,0-21 0,1 21 15,-22 0-15,0 0 0,0 1 16,0-1-16,0 0 0,-22 0 16,1 0-16,0 0 0,0 1 0,-21-22 15,20 21-15,-20 0 0,0-21 16,-1 0-16,1 0 0,0 0 0,-1 0 15,1 0-15,-21 0 0,41 0 0,-20-21 16,0 21-16,-1-21 0,22-1 16,0 1-16,-21 0 0,21 0 15,21 0-15,-22 21 0,22-21 16,-21-1-16,21 1 0,0 0 16,0 0-16,21 21 15,1 0-15,-1 0 0,0 0 16,0 0-16,0-21 0,0 21 0,1 0 15,20 0-15</inkml:trace>
  <inkml:trace contextRef="#ctx0" brushRef="#br1" timeOffset="133292.73">5376 6202 0,'21'0'31,"1"0"-15,-1 0-16,0-21 0,0 21 0,0-21 15,0 21-15,1-22 0,-1 22 0,-21-21 16,21 0-16,0 21 0,-21-21 16,21 0-16,-21 0 0,0-1 15,0 1-15,0 0 16,-21 21-16,0 0 16,0 0-16,0 0 0,-1 0 0,1 0 15,0 0-15,0 21 0,0 0 16,0 1-16,-1-1 0,1 0 0,0 0 15,21 0-15,-21 0 16,21 22-16,-21-22 0,21 0 0,0 0 16,-21 0-16,21 1 0,0-1 0,0 0 15,0 0-15,0 0 0,0 0 16,21 1-16,0-22 0,0 21 0,0-21 16,0 0-16,1 0 0,-1 0 15,0 0-15,0 0 0,21 0 16,-20-21-16,-1-1 0,0 1 0,21 0 15</inkml:trace>
  <inkml:trace contextRef="#ctx0" brushRef="#br1" timeOffset="133632.54">6202 5525 0,'0'0'15,"-21"0"-15,21-22 0,-22 22 0,1 0 0,0 0 32,0 0-32,21 22 15,0-1-15,-21 0 0,21 0 0,0 21 16,-21 1-16,21-1 0,0 0 16,0 1-16,0 20 0,-22-20 15,22-1-15,-21 0 0,21 1 0,0-1 16,0 0-16,0 1 0,0-22 15,0 21-15,0-21 0,0 0 0,0 1 16,0-1-16,0 0 0,0 0 16,0 0-16,21-42 31,1 0-15,-1 0-16,-21 0 0,21-1 0</inkml:trace>
  <inkml:trace contextRef="#ctx0" brushRef="#br1" timeOffset="134028.31">6286 6117 0,'0'0'0,"22"0"0,-1 0 15,0 0-15,0 0 16,0 0-16,0 0 0,1 0 0,20-21 15,-21 21-15,21-21 0,-20 0 0,-1 21 16,0-21-16,0-1 0,-21 1 16,0 0-16,0 0 0,0 0 15,0 0 1,-21 21-16,-21 0 0,20 0 16,1 0-16,0 0 0,-21 0 0,21 0 15,-1 0-15,-20 21 0,21 0 16,0 0-16,0 0 0,-1 22 0,22-22 15,0 0-15,-21 0 0,21 21 16,0-20-16,0-1 0,0 0 0,0 0 16,0 0-16,0 0 0,0 1 0,21-22 15,1 21-15,-1-21 16,0 0-16,0 21 0,21-21 0,-20 0 16,-1 0-16,21 0 0,-21-21 0,22 21 15,-1-21-15,-21-1 0,21 1 16</inkml:trace>
  <inkml:trace contextRef="#ctx0" brushRef="#br1" timeOffset="134548.16">7048 5884 0,'0'22'15,"0"-1"1,0 0-16,0 0 15,0 0-15,0 22 0,0-22 0,-21 0 0,21 0 16,0 21-16,-21-20 0,21-1 16,0 0-16,0 0 0,0 0 15,0 0-15,0 1 0,-21-1 0,21 0 16,0 0-16,-21 0 16,21 0-1,0-42 1,0 0-16,0 0 15,0 0-15,0 0 0,0-1 0,0 1 16,21-21-16,0 21 0,0-22 0,0 22 16,-21-21-16,22 21 0,-1-22 15,0 22-15,21 0 0,-21-21 16,1 21-16,-1-1 0,21 22 0,-21-21 16,22 21-16,-22 0 0,0 0 15,0 0-15,0 0 0,0 21 0,1 1 16,-1-1-16,0 0 0,0 21 15,-21-21-15,21 1 0,-21 20 0,0-21 16,0 0-16,0 0 0,0 1 0,0-1 16,0 0-16,0 0 0,0 0 15,-21 0-15,0-21 16,21 22-16,0-44 47,0 1-47,0 0 15,21 0-15</inkml:trace>
  <inkml:trace contextRef="#ctx0" brushRef="#br1" timeOffset="134813.01">8022 5842 0,'0'0'16,"0"21"15,0 0-31,0 1 0,-21-1 0,21 0 16,-21 21-16,21-21 0,0 1 0,-21-1 15,21 21-15,-22-21 0,22 0 16,-21 1-16,21-1 0,0 0 0,0 0 16,0 0-16,0 0 15,21-42 16,-21 0-31,22 0 16</inkml:trace>
  <inkml:trace contextRef="#ctx0" brushRef="#br1" timeOffset="135183.79">8107 5525 0,'0'-22'16,"0"44"-16,-21-44 0,-1 22 0,22-21 0,-21 21 15,0 0-15,0 0 0,0 21 16,0-21-16,-1 22 0,22-1 16,0 0-16,-21 0 0,21 0 15,0 0-15,0 1 0,21-1 16,1-21-16,-1 0 0,0 0 16,0 0-16,0 0 0,0 0 15,1 0-15,-1-21 0,0-1 16,0 1-16,0 0 0,-21 0 15,0 0-15,21 0 0,-21-1 16,0 1-16,0 0 0,0 0 0,-21 0 16,0 21-16,0-21 15,0 21-15,0 0 0,-1 0 0,1 0 16,0 0-16,0 21 0,21 0 0,-21 0 16,0 0-16,-1 0 0,22 1 15,0-1-15,0 0 0,0 0 0,0 21 16,0-20-16,0-1 0,0 0 0,0 0 15,22 0-15,-22 0 16,21 1-16</inkml:trace>
  <inkml:trace contextRef="#ctx0" brushRef="#br1" timeOffset="135623.54">8551 5757 0,'0'-21'15,"0"42"-15,-21-21 32,0 0-17,21 22-15,-21-1 16,21 0-16,0 21 0,-21-21 0,21 1 16,0-1-16,-22 21 0,22-21 0,0 0 15,0 1-15,0-1 0,0 0 16,0 0-16,0 43 0,0-22 15,22-42-15,-1 0 16,0 0-16,21-21 0,-21 0 0,22 21 16,-22-22-16,21 22 0,-21-21 0,22 0 15,-22 0-15,21 0 0,-21 0 16,1-22-16,-1 22 0,0-21 0,-21 21 16,0-22-16,0 1 0,0 21 0,0 0 15,0-22-15,0 22 16,0 0-16,0 0 0,-21 21 15,0 0 1,-1 0-16,1 0 16,21 21-16,0 0 15,0 0-15,0 0 0,21-21 16,1 22-16,-1-22 16</inkml:trace>
  <inkml:trace contextRef="#ctx0" brushRef="#br1" timeOffset="136269.17">9144 5715 0,'0'0'16,"21"0"-16,-21 21 0,0-42 15,0 42 17,0 0-32,0 1 0,0-1 15,0 0-15,-21 0 0,21 0 0,0 0 16,0 1-16,-21 20 0,21-21 15,0 0-15,0 0 0,0 1 0,0-1 16,0 0-16,0 0 0,0 0 16,0-42 15,0 0-15,0 0-16,0 0 0,0-1 0,0 1 15,21 0-15,-21-21 0,21 21 16,0-22-16,0 22 0,-21-21 0,22 21 15,-1-22-15,0 22 0,0 0 16,0 0-16,0 0 0,1-1 0,-1 1 16,0 21-16,0 0 0,0 0 0,0 0 15,1 0-15,-22 21 16,21 1-16,-21-1 0,0 0 16,0 0-16,0 0 0,0 22 0,0-22 0,0 0 15,0 21-15,0-21 0,0 1 16,0-1-16,0 0 0,0 0 15,-21-21-15,21 21 0,0 0 0,-22-21 16,22-21 15,0 0-15,0 0-16,0 0 0,0-22 16,0 22-16,43-21 0,-22 21 0,0-22 15,0 1-15,22 21 0,-22-21 16,21 20-16,0 1 0,1 0 15,-1 0-15,0 21 0,-20 0 0,20 0 16,0 0-16,1 0 0,-1 21 0,-21 0 16,21 0-16,-20 1 0,-1 20 15,0-21-15,-21 21 0,0 1 0,21-22 16,-21 21-16,0 1 0,0-22 16,0 21-16,0-21 0,0 0 0,0 22 15,-21-43-15</inkml:trace>
  <inkml:trace contextRef="#ctx0" brushRef="#br1" timeOffset="136346.13">10118 6011 0,'42'-21'15</inkml:trace>
  <inkml:trace contextRef="#ctx0" brushRef="#br1" timeOffset="136927.26">11599 6117 0,'0'-21'15,"21"0"-15</inkml:trace>
  <inkml:trace contextRef="#ctx0" brushRef="#br1" timeOffset="148656.1">11684 5609 0,'0'-21'16</inkml:trace>
  <inkml:trace contextRef="#ctx0" brushRef="#br1" timeOffset="148798.03">11917 5652 0,'0'21'15</inkml:trace>
  <inkml:trace contextRef="#ctx0" brushRef="#br1" timeOffset="149976.04">11769 5588 0,'0'-21'0,"0"0"16,0 0-16,0-1 15,0 1-15,-22 21 16,22-21-16,0 0 31,-21 21-15,21 21 0,0 0-1,-21 0-15,21 1 0,0 20 16,-21-21-16,21 21 0,0 1 0,0-1 15,-21 0-15,21 1 0,0-1 16,-21 0-16,21 1 0,0-1 0,0 0 16,-22 1-16,22-22 0,-21 21 15,21 1-15,0-22 0,0 21 0,-21-21 16,21 0-16,-21 22 0,21-22 16,0 0-16,0 0 0,0 0 15,0 1-15,0-44 47,0 1-47,0 0 16,0 0-16,0 0 0,0 0 15,0-22-15,0 22 0</inkml:trace>
  <inkml:trace contextRef="#ctx0" brushRef="#br1" timeOffset="150368.82">11705 5673 0,'0'21'0,"0"-42"16,0 0-16,0-1 0,0 1 0,-21 0 0,21 0 15,0 0-15,0 0 16,0-1-16,-21 1 0,21 0 0,0 42 15,21-21-15,0 0 0,0-21 16,0 0-16,1 21 0,20 0 0,-21-21 16,21 21-16,-20 0 0,20 0 15,0 0-15,1 0 0,-1 21 0,0-21 16,-21 21-16,22 0 0,-1 0 16,-21 22-16,0-22 0,1 21 15,-22-21-15,0 22 0,0-1 0,0-21 0,0 22 16,-43-22-16,22 21 0,-21-21 15,-1 0-15,1 1 0,0-1 16,-1 0-16,1 0 0,0 0 0,21-21 16,-43 0-16,22 0 0,-1 21 0,22-21 15,0 0-15,0 0 16,0 0-16,0 0 0</inkml:trace>
  <inkml:trace contextRef="#ctx0" brushRef="#br1" timeOffset="150430.78">11705 5948 0,'-21'0'0</inkml:trace>
  <inkml:trace contextRef="#ctx0" brushRef="#br1" timeOffset="150595.69">11853 6054 0,'0'21'16,"0"-42"-1,21 42-15,1 0 0,-1 0 0,0 0 16,0-21-16,0 22 0,0-1 0,1-21 0,-1 21 16,0 0-16,0 0 15,0-21-15,0 0 0,1 0 16,-22 21-16,21-21 0,0 0 15,42-21 17,-41 0-17</inkml:trace>
  <inkml:trace contextRef="#ctx0" brushRef="#br1" timeOffset="150756.59">13102 5715 0,'0'0'0,"0"-21"0,0 0 16,0 0-16,0-1 0</inkml:trace>
  <inkml:trace contextRef="#ctx0" brushRef="#br1" timeOffset="151052.43">13293 6138 0,'0'-21'0,"21"21"15,0-21-15,-21 0 16</inkml:trace>
  <inkml:trace contextRef="#ctx0" brushRef="#br1" timeOffset="153759.79">13271 5567 0,'22'0'15,"-1"-21"1,-21 0-1,21 21 1,-21-22 0,0 1-1,0 0 1,-21 21 15,21-21-31,-21 21 0,-1 0 16,1 0-16,0 0 0,0 0 0,0 0 15,0 0-15,-1 0 0,1 0 16,0 0-16,-21 0 0,21 0 16,-1 0-16,1 0 0,0 0 0,-21 0 15,21 0-15,-1 21 0,1-21 16,0 21-16,0 0 0,0-21 0,0 22 16,-1-1-16,1 0 0,21 0 0,-21 21 15,21-20-15,-21-1 0,21 21 16,-21-21-16,21 0 0,0 22 0,-21-22 15,21 21-15,0-21 0,0 1 0,0-1 16,0 0-16,0 0 0,0 0 16,0 0-16,0 1 0,0-1 0,21 0 15,0-21-15,0 21 0,-21 0 0,21-21 16,0 21-16,1-21 0,-1 0 16,0 22-16,0-22 0,0 0 15,22 0-15,-22 0 0,0 0 0,0 0 16,21 0-16,-20 0 0,20 0 0,-21 0 15,21 0-15,-20-22 0,20 22 16,-21-21-16,21 21 0,-20-21 0,-1 21 16,0-21-16,0 0 15,0 0-15,0 21 16,-21-22-16,0 44 62,-21-22-62,0 21 16,0 0-16,0-21 0,0 21 16,-1 0-16,1-21 15,0 0-15,0 21 0,-21-21 0,20 0 16,1 0-16,0 22 0,0-22 0,0 0 16,0 0-16,-1 0 0,1 0 15,0 0-15,0 0 0,0 0 0,-22 0 16,22 0-16,0 0 0,0 0 0,0 0 15,0-22-15,-1 22 0,-20-21 0,21 0 16,21 0-16,-21 21 16,21-21-16,0 0 0,0-1 0,0 1 15,0 0-15,0 0 0,0-21 0,0 20 16,0 1-16,0-21 0,0 21 16,21 0-16,0-22 0,-21 22 0,21 0 15,0 0-15,1 0 0,-1-1 0,21-20 16,-21 21-16,0 21 0,22-21 15,-1 0-15,-21-1 0,22 22 0,-1 0 16,-21-21-16,21 21 0,-20 0 0,-1 0 16,0 0-16,0 0 0,0 0 15,-21 21 1,21-21-16,-21 22 31,-21-44 16,0 22-31,0 0-16,0-21 15,0 21-15,-1 0 16,1 0-16,0 0 0,0 0 16,0 0-16,0 0 0,-1 0 15,1 0-15,0 0 0,0 0 16,0 0-16,0 21 0,-22-21 0,22 22 15,0-1-15,0 0 0,-22 21 0,22-21 16,0 1-16,0 20 0,21-21 16,-21 21-16,21-20 0,-21 20 0,21-21 15,0 0-15,0 22 0,0-22 0,0 0 16,0 0-16,0 0 0,21 0 16,0 1-16,0-22 0,-21 21 0,21 0 15,22-21-15,-22 21 0,0-21 0,21 0 16,-21 0-16,22 21 0,-22-21 15,21 0-15,1 0 0,-22 0 16,21 0-16,0 0 0,1 0 0,-22 0 16,21 0-16,-21-21 0,1 21 15,-1 0-15,0 0 0,0-21 0,0 21 16,-21-21 0</inkml:trace>
  <inkml:trace contextRef="#ctx0" brushRef="#br1" timeOffset="153807.76">13377 6011 0</inkml:trace>
  <inkml:trace contextRef="#ctx0" brushRef="#br1" timeOffset="200012.88">2159 7916 0,'0'0'0,"0"-21"0,21 21 0,0 0 16,-21-21-16,0 0 15,21 21 1,-21-21-16,22 0 16,-22-1-1,0 1-15,0 0 16,0 0-16,0 0 15,0 0 1,0 42 31,-22 0-47,22 21 0,-21 1 0,21-1 16,0 0-16,-21 22 0,0-1 15,0 1-15,21-1 0,-21 1 0,-1-22 16,1 22-16,0-22 15,0 0-15,0 1 0,21-22 0,-21 0 16,21 0-16,-22 0 0,22 0 16,0-42 15,0 0-31,0 0 16,0 0-16,0 0 0,0-1 15,22 22-15,-1-21 0,-21 0 0,21 21 16,0 0-16,0 0 0,0-21 0,1 21 15,-1 0-15,21 0 0,-21 0 16,0 0-16,22 0 0,-22 0 16,0 0-16,21 0 0,-20 0 15,-1-21-15,0 21 0,0 0 0,21-21 16,-20 21-16,-1-22 16,0 1-16,-21 0 0,0 0 15,0-21-15,0 20 0,0 1 16,0 0-16,0 0 0,0 0 0,0 0 15,0-1-15,0 1 0,0 0 16,0 0-16,-21 0 0,21 0 16,-21 21-16,21 21 31,0 0-31,0 0 0,-22 21 0,22 1 16,0-1-16,-21 0 0,21 1 15,0-1-15,0 0 0,-21 1 0,21-1 16,-21 0-16,21 1 0,-21-1 15,21 0-15,0-20 0,0 20 0,-21-21 16,21 0-16,0 0 0,0 1 16,-22-1-16,22 0 0,0 0 0,0-42 47,0 0-47,22 21 0,-1-43 15</inkml:trace>
  <inkml:trace contextRef="#ctx0" brushRef="#br1" timeOffset="200364.68">3111 8382 0,'0'-21'32,"0"0"-17,0 0-15,0-1 0,0 1 16,-21 21 15,0 0-31,21 21 16,-21-21-16,21 22 0,0-1 0,-21-21 15,21 21-15,0 0 16,-21 0-16,21 0 16,21-21-1,0-21-15,0 21 16,0 0-16,0 0 0</inkml:trace>
  <inkml:trace contextRef="#ctx0" brushRef="#br1" timeOffset="201609.9">5080 7916 0,'0'0'0,"0"22"31,21-22 1,0-22-17,0 22-15,1-21 16,-1 0-16,0 21 0,0-21 0,0 21 16,-21-21-16,21 21 0,1-21 0,-1-1 15,0 1-15,-21 0 16,21 0-16,-21 0 0,0 0 15,0-1-15,-21 1 16,0 21 0,0 0-16,-1 0 0,1 0 0,0 0 15,-21 0-15,21 0 0,-22 0 16,22 21-16,-21-21 0,-1 22 0,1-1 16,21-21-16,-21 21 0,20 0 0,1 0 15,0 0-15,0-21 0,0 22 16,21-1-16,-21 0 0,21 0 0,0 0 15,0 0-15,0 1 0,0-1 16,0 0-16,21 0 0,0 0 16,0 0-16,0 1 0,0-1 0,1-21 15,-1 21-15,0 0 0,21 0 16,-21 0-16,22 1 0,-22-1 0,21-21 16,-21 21-16,22 0 0,-22 0 15,0 0-15,0 1 0,0-22 16,-21 21-16,0 0 0,0 0 0,0 0 15,0 0-15,0 1 0,-42-1 0,21 0 16,0 0-16,-22 0 0,1 0 16,0-21-16,-22 22 0,22-1 0,-22-21 15,22 0-15,-21 21 0,-1-21 0,1 0 16,20 0-16,1 0 0,-22 0 16,22-21-16,0 0 0,21-1 15,-22 1-15,22 0 0,-21 0 0,21 0 16,-1-22-16,1 22 0,21 0 0,0-21 15,0 21-15,0-1 0,0 1 16,0 0-16,0 0 0,21 0 16,1 21-16,-1-21 0,0 21 0,21 0 15,1 0-15,-22-22 0,21 22 0,0 0 16,1 0-16</inkml:trace>
  <inkml:trace contextRef="#ctx0" brushRef="#br1" timeOffset="202019.66">5419 8297 0,'21'0'15,"0"0"-15,0 0 16,0-21-16,0 0 15,1 21-15,-1-21 0,0 0 0,0 0 16,0 21-16,0-22 0,1 1 0,-1 0 16,-21 0-16,0 0 15,0 0-15,0-1 16,-21 22-16,-1 0 0,1 0 16,0 0-16,0 0 0,0 0 15,0 22-15,-1-1 0,1 0 0,0 0 16,0 21-16,21-20 0,-21 20 15,0-21-15,21 21 0,-22-20 0,22 20 16,0-21-16,0 21 0,0-20 0,0-1 16,0 0-16,0 0 0,0 0 15,22-21-15,-1 0 16,0 0-16,0 0 0,0 0 0,0 0 16,22 0-16,-22 0 0,0-21 15,21 0-15,-20 0 0</inkml:trace>
  <inkml:trace contextRef="#ctx0" brushRef="#br1" timeOffset="202328.49">6138 7620 0,'0'-21'0,"0"42"0,0-63 0,0 21 15,21 21-15,-42 0 16,21 21-1,0 0-15,0 0 0,0 0 16,0 22-16,-21-1 0,21 0 16,0 22-16,0-22 0,-21 22 15,21-1-15,-21 1 0,21-1 0,-21 1 16,-1-22-16,22 21 0,0-20 0,-21-1 16,0 0-16,21-20 0,-21 20 15,21-21-15,-21 0 0,21 0 16,0 1-16,21-22 15,0-22 1,0 1-16,0 0 0,1 0 0,-1 0 16,0-22-16</inkml:trace>
  <inkml:trace contextRef="#ctx0" brushRef="#br1" timeOffset="202434.43">6286 8255 0,'0'42'16</inkml:trace>
  <inkml:trace contextRef="#ctx0" brushRef="#br1" timeOffset="202708.27">6371 8340 0,'64'-43'16,"-43"43"-16,0-21 0,0 0 16,0 0-16,0 0 15,-21 0-15,22-1 0,-22 1 0,0 0 0,0 0 16,0 0-16,0 0 0,0-1 15,-22 22 1,1 0-16,0 0 0,0 0 0,0 22 16,0-1-16,-1 0 0,-20 0 0,21 21 15,0-20-15,0 20 0,-1-21 16,22 21-16,-21-20 0,21 20 0,0-21 16,-21 0-16,21 22 0,0-22 0,0 0 15,0 0-15,21 0 16,0-21-16,1 0 0,-1 0 15,0 0-15,0 0 0,0 0 0,0 0 0,22 0 16,-1-21-16,-21 21 0,22-21 16,-1 0-16,0 0 0</inkml:trace>
  <inkml:trace contextRef="#ctx0" brushRef="#br1" timeOffset="203199.99">6943 8065 0,'0'0'15,"-22"0"1,22 21-16,-21 0 0,0-21 0,21 21 16,0 0-16,0 22 0,-21-22 0,21 0 15,-21 21-15,21-21 16,-21 1-16,21 20 0,0-21 0,0 0 16,0 0-16,0 1 0,0-1 0,0 0 15,-22 0-15,22 0 16,0-42 15,0 0-31,0 0 16,0 0-16,0-1 0,0 1 15,0 0-15,0-21 0,0 21 0,22-22 16,-1 22-16,-21-21 0,21 21 16,0-1-16,21-20 0,-20 21 15,-1 0-15,21 0 0,-21 21 0,22 0 16,-22-22-16,21 22 0,-21 0 0,0 0 15,22 43-15,-22-22 16,0 21-16,0-21 0,-21 22 0,0-22 16,0 21-16,0-21 0,0 22 0,0-22 15,0 0-15,0 21 0,-21-20 16,0-1-16,0 0 0,21 0 0,-21 0 16,-1 0-16,22 1 15,0-44 16,0 1-31,22 0 16,-1 0-16,0 0 0,0 0 16</inkml:trace>
  <inkml:trace contextRef="#ctx0" brushRef="#br1" timeOffset="203444.85">7683 8086 0,'0'21'0,"0"0"16,0 0-16,0 0 0,-21 1 16,0-1-16,21 21 0,-21-21 0,21 0 15,0 1-15,-21-1 0,21 21 16,-21-21-16,21 0 0,-22 1 16,22-1-16,0 0 15,22-21 16,-1 0-31,-21-21 16,21 0-16,0-1 0,-21 1 0</inkml:trace>
  <inkml:trace contextRef="#ctx0" brushRef="#br1" timeOffset="203805.64">7683 7853 0,'0'0'15,"-21"0"-15,0 0 0,0 0 16,21 21-16,0 0 0,-21 0 16,21 1-16,0-1 15,0 0-15,21-21 16,0 0-16,0 0 0,0 0 0,1 0 16,-1 0-16,0 0 0,0 0 15,0-21-15,0 21 0,1-21 0,-22-1 16,0 1-16,21 0 0,-21 0 15,0 0-15,0 0 0,0-1 16,0 1-16,-21 0 0,-1 21 16,1 0-16,0-21 0,0 21 0,0 0 15,0-21-15,-1 21 0,1 0 16,0 21-16,0 0 0,0 0 0,21 0 16,-21 1-16,21-1 0,0 0 0,0 0 15,0 21-15,0-20 0,0-1 16,0 0-16,21 0 0,0 0 0,0 0 15,0 1-15,22-1 0,-22-21 0</inkml:trace>
  <inkml:trace contextRef="#ctx0" brushRef="#br1" timeOffset="204215.4">8255 8001 0,'0'0'15,"0"-21"-15,0 0 0,21 21 16,-42 0-16,0 21 16,0 0-16,21 0 0,-22 0 15,1 1-15,0-1 0,21 0 0,0 0 16,-21 21-16,21-20 0,-21 20 16,21-21-16,0 0 0,0 22 0,0-22 15,0 0-15,0 0 0,0 0 0,21 0 16,0 1-16,0-22 15,0 0-15,1 0 0,-1 0 16,0 0-16,0 0 0,0 0 0,0 0 16,1-22-16,20 22 0,-21-21 0,0 0 15,-21 0-15,21-21 0,1 20 16,-22 1-16,21-21 0,-21 0 0,0 20 16,0-20-16,0 21 0,0 0 0,0 0 15,0-1-15,0 1 0,0 0 16,0 42 15,0 0-15,0 1-16</inkml:trace>
  <inkml:trace contextRef="#ctx0" brushRef="#br1" timeOffset="204326.34">8826 8022 0,'0'-21'16,"0"0"0</inkml:trace>
  <inkml:trace contextRef="#ctx0" brushRef="#br1" timeOffset="204880.37">8742 8128 0,'0'21'0,"0"-42"0,0 63 16,0-20-16,0-1 0,0 21 15,0-21-15,0 0 0,0 1 0,0-1 16,0 0-16,0 0 0,0 0 15,0 0-15,0 1 0,0-44 47,0 1-47,0 0 0,0 0 16,0 0-16,0 0 0,21-22 0,-21 22 16,21-21-16,-21 21 0,21-22 15,0 1-15,1 21 0,-1 0 16,0-1-16,0 1 0,0 0 0,0 0 15,1 21-15,-1 0 0,0 0 16,0 0-16,0 0 0,0 21 0,1 0 16,-1 0-16,0 1 0,-21-1 0,0 0 15,21 0-15,-21 21 0,21-20 16,-21-1-16,0 0 0,0 21 0,0-21 16,0 1-16,0-1 0,0 0 15,-21 0-15,0-21 16,21-21 15,0 0-31,0 0 0,0-1 16,0 1-16,21 0 0,0-21 15,0 21-15,1-22 0,-1 1 0,0 0 16,0-1-16,0 22 0,22-21 0,-22 21 16,21-1-16,-21 1 0,22 0 15,-1 21-15,0 0 0,-21 0 0,22 0 16,-22 21-16,0 0 0,0 1 0,0-1 15,-21 21-15,0-21 0,0 22 16,0-1-16,0 0 0,0-21 0,0 22 16,0-1-16,0-21 0,-21 0 0,0 22 15,21-22-15,-21 0 0,21 0 16</inkml:trace>
  <inkml:trace contextRef="#ctx0" brushRef="#br1" timeOffset="206580.3">11134 7578 0,'0'-64'31,"0"43"-31,0 0 0,0 0 16,-22 21-16,22 21 31,0 21-31,0-21 16,0 22-16,0-1 0,0 0 15,22 1-15,-22 20 0,0-20 0,0-1 16,0 21-16,0-20 0,0-1 0,0 0 16,0 1-16,0-22 0,0 21 15,-22-21-15,1 1 0,21-1 0,-21 0 16,21 0-16,0-42 31,0 0-15,0 0-16</inkml:trace>
  <inkml:trace contextRef="#ctx0" brushRef="#br1" timeOffset="207090.01">11599 7768 0,'-21'0'0,"42"0"0,-63 21 15,21-21-15,-22 22 0,22-1 16,0 0-16,-21 0 0,21 0 0,-1 0 16,-20 22-16,21-22 0,0 21 0,-22-21 15,22 1-15,-21 20 0,21-21 16,0 0-16,-22 0 0,22 1 0,0-1 15,0 0-15,21-42 32,21 21-17,0-21-15,0-1 0,0 1 0,1 0 0,-1 0 16,0-21-16,21 20 0,-21-20 16,1 0-16,-1 21 0,21-22 15,-21 22-15,0 0 0,1-21 0,-1 20 16,0 1-16,0 21 0,0 0 0,0 0 15,1 0-15,-1 0 16,0 0-16,-21 21 0,21 1 0,-21-1 16,21 21-16,-21-21 0,0 0 0,21 22 15,-21-22-15,22 21 0,-22-21 16,21 22-16,-21-22 0,0 0 0,0 0 16,21 0-16,-21 1 0,21-1 0,0-21 15,-21 21 1,21-21-16,1 0 0,-1 0 15,0 0-15,-21-21 0,0 0 0,21-1 16,0 22-16,-21-21 0,0-21 16,21 21-16,-21 0 0,22-22 0,-22 1 15</inkml:trace>
  <inkml:trace contextRef="#ctx0" brushRef="#br1" timeOffset="207337.87">11959 7493 0,'0'-42'0,"0"84"0,0-105 0,0 20 16,0 22-16,0 0 0,21 0 15,-21 42 1,0 0-16,0 0 0,0 22 0,0-1 16,0 0-16,0 1 0,0 20 15,0-21-15,-21 22 0,21-22 16,-21 22-16,0-22 0,21 22 0,-21-22 16,-1 0-16,22 1 0,-21-1 15,21 0-15,0-21 0,0 22 0,0-22 16,0 0-16,0 0 0,21-21 31,1 0-31,-1-21 0,0 0 16,0 0-16,0 0 0,0-1 0</inkml:trace>
  <inkml:trace contextRef="#ctx0" brushRef="#br1" timeOffset="207718.68">12192 7938 0,'0'21'16,"0"-42"-16,21 42 0,0-21 15,0 0-15,1 0 16,-1 0-16,0-21 0,0-1 0,0 22 16,0-21-16,1 0 0,-1 0 0,0 0 15,0 0-15,-21-1 16,0 1-16,0 0 0,0 0 15,0 0-15,-21 21 16,0 0-16,0 0 16,-1 0-16,1 21 15,0 0-15,0 0 0,21 0 0,-21 22 16,0-22-16,21 21 0,0-21 0,-22 22 16,22-22-16,-21 21 0,21-21 15,0 1-15,0 20 0,0-21 0,0 0 16,21-21-16,-21 21 0,22 1 0,-1-22 15,0 0-15,0 0 16,21 0-16,-20 0 0,-1 0 0,21 0 16,0-22-16,-20 1 0,20 0 0,-21 0 15,21 0-15</inkml:trace>
  <inkml:trace contextRef="#ctx0" brushRef="#br1" timeOffset="208233.38">12975 7366 0,'0'-21'0,"0"42"0,0-63 16,-21 42 0,0 0-16,0 42 15,21-21-15,0 0 0,0 22 0,0-1 16,-22 0-16,22 22 16,-21-22-16,21 1 0,-21-1 0,21 0 15,0 1-15,0-1 0,-21 0 0,21 1 16,0-1-16,-21-21 0,21 0 15,0 22-15,0-22 0,0 0 16,0-42 15,0 0-31,0-1 0,0 1 16,0-21-16,0 21 0,0 0 0,21-1 16,0-20-16,0 21 0,0 0 15,-21-22-15,22 22 0,20 0 16,-21 21-16,0-21 0,22 0 0,-22 21 15,0 0-15,21 0 0,-21 0 16,22 0-16,-22 21 0,21 0 0,-21-21 16,1 21-16,-1 0 0,0 22 0,-21-22 15,0 0-15,0 21 0,0-20 16,0-1-16,-42 21 0,20-21 16,-20 0-16,21 1 0,-21 20 0,-1-42 0,1 21 15,0 0-15,-1 0 0,22-21 16,-21 0-16,21 0 0,-1 0 0,-20 0 15,21 0-15,0 0 16,0-21-16,21 0 16,0 0-16,21 0 15,0 0-15,21 21 0,-21-22 16,22 1-16</inkml:trace>
  <inkml:trace contextRef="#ctx0" brushRef="#br1" timeOffset="208524.22">13801 7303 0,'-22'-22'32,"44"44"-32,-65-22 0,43 21 0,0 0 15,0 21-15,-21 1 0,21-1 0,0 0 16,-21 1-16,21 20 0,0-21 15,0 1-15,0-1 0,-21 22 0,21-22 16,-21 0-16,21 1 0,0-1 0,-22-21 16,22 21-16,0-20 0,0-1 15,0 0-15,0 0 0,0 0 0,0-42 47,0 0-47,0 0 0,0 0 0</inkml:trace>
  <inkml:trace contextRef="#ctx0" brushRef="#br1" timeOffset="208916.99">13589 7451 0,'0'-43'0,"0"86"0,-21-107 0,0 43 16,21 0-16,0 0 0,0 0 16,0-1-16,0 1 0,0 0 15,21 0-15,0 0 0,21 0 16,-21-1-16,1 22 0,20 0 15,0-21-15,1 21 0,-1 0 0,21 0 16,-20 21-16,20 1 0,-20-1 16,-1 21-16,0-21 0,1 22 15,-1-1-15,0 21 0,-21-20 0,22-1 16,-22 0-16,0 22 0,-21-22 0,0 1 16,0-1-16,0 21 0,0-20 15,-21-1-15,0 0 0,0-20 0,-1 20 16,-20-21-16,0 21 0,-1-20 0,1-1 15,0 0-15,-1 0 0,1-21 16,-21 21-16,20-21 0,1 0 0,0 0 16,-1 0-16,1 0 0,21 0 15,-22 0-15,22 0 0,0 0 0,0 0 16,0 0 0,21-21-16,0 0 15,21 0 1,0 0-16,0 21 0,22-22 0,-22 1 15</inkml:trace>
  <inkml:trace contextRef="#ctx0" brushRef="#br1" timeOffset="209344.82">14499 7726 0,'0'0'16,"21"-42"-1,-21 20-15,0 1 0,0 0 16,21 21-16,1-21 0,-1 21 16,0 0-16,0-21 0,0 21 15,0 0-15,1 0 0,-1 0 16,0 21-16,0 0 0,-21 0 0,21 0 16,0 1-16,1-1 0,-22 0 15,0 21-15,0-21 0,0 1 0,0 20 16,0-21-16,0 21 0,0-20 0,0-1 15,0 0-15,0 0 0,0 0 16,0 0-16,-22-21 16,1 22-16,0-22 0,21-22 15,0 1 1,0 0-16,0 0 0,0 0 16,0 0-16,0-1 0,21-20 0,-21 21 15,21-21-15,1 20 0,-1-20 0,0 21 16,-21 0-16,21 0 0,0-22 15,0 43-15,1-21 0,-1 0 0,0 21 16,0 0-16,0-21 0,0 21 0,1 0 16,-1 0-16,0 0 15</inkml:trace>
  <inkml:trace contextRef="#ctx0" brushRef="#br1" timeOffset="209580.55">15261 7557 0,'0'21'16,"0"0"0,0 0-16,0 0 0,0 0 0,0 1 15,0-1-15,0 0 0,0 0 16,0 21-16,0-20 0,0-1 0,0 0 16,0 0-16,0 0 0,0 0 15,0 1 1,0-44 15,0 1-31,0 0 16,0 0-16,0 0 0</inkml:trace>
  <inkml:trace contextRef="#ctx0" brushRef="#br1" timeOffset="209744.46">15282 7472 0,'0'-21'0,"0"0"0,0 63 0,-21-84 16,21 20-16,-21 22 15,42 0 32,0 0-31,0 0-16,-21 22 0,22-22 16</inkml:trace>
  <inkml:trace contextRef="#ctx0" brushRef="#br1" timeOffset="210127.7">15515 7557 0,'0'0'0,"0"21"16,0 0-16,0 0 15,0 0-15,21 0 16,-21 1-16,21-1 0,-21 0 15,0 0-15,0 0 0,0 0 16,22 1-16,-22-1 0,21 0 16,-21 0-16,0 0 0,0 0 15,21-21 17,-21-21-17,21 0-15,0 0 16,-21 0-16,21 0 0,1-22 15,-22 22-15,21 0 0,-21 0 0,21 0 16,0-1-16,-21 1 0,0 0 16,21 0-16,0 0 0,1 21 15,-22-21-15,21 21 16</inkml:trace>
  <inkml:trace contextRef="#ctx0" brushRef="#br1" timeOffset="210527.9">15896 7768 0,'0'0'0,"21"0"16,0 0-16,1 0 0,-1 0 16,0 0-16,0 0 0,0 0 15,0-21-15,1 21 0,-1-21 16,0 0-16,0 21 0,0-21 0,0-1 15,1 1-15,-22 0 16,0 0-16,0 0 16,0 0-16,-22 21 15,1 0 1,0 0-16,0 0 16,0 21-16,0-21 0,21 21 15,-22 0-15,1 0 0,0 0 0,21 1 16,0-1-16,-21 0 0,0 0 15,21 0-15,0 0 0,-21 1 0,21-1 16,0 0-16,0 0 0,21-21 16,0 21-16,0-21 15,0 0-15,0 0 0,1 0 16,-1 0-16,21 0 0,-21 0 0,0 0 16,1-21-16,-1 21 0,0-21 15,0 21-15,0-21 0,-21 0 0,21 21 16</inkml:trace>
  <inkml:trace contextRef="#ctx0" brushRef="#br1" timeOffset="210865.71">16404 7599 0,'21'-21'0,"-42"42"0,63-63 0,-42 20 15,22 1-15,-1 21 16,0-21-16,0 21 0,0 0 16,0 0-16,1 0 15,-1 0-15,0 0 0,0 0 16,0 21-16,0 0 0,-21 1 0,0-1 15,0 21-15,0-21 16,0 0-16,0 22 0,0-22 0,0 0 16,0 21-16,0-20 0,0-1 0,0 0 15,0 0-15,0 0 0,-21-21 16,21 21-16,-21-21 0,0 0 16,21-21-1,0 0 1,0 0-16,0 0 0,0 0 15,21-1-15,0 1 0,0-21 0,-21 21 16,22 0-16,-1-1 0,-21 1 16,21 0-16,0 0 0,0 0 0,-21 0 15,21-1-15,1 22 0,-22-21 16,0 0-16,21 0 0,0 21 0</inkml:trace>
  <inkml:trace contextRef="#ctx0" brushRef="#br1" timeOffset="211712.79">18584 7493 0,'0'-21'63,"0"0"-63,0 0 15,0-1-15,21 1 0,1 0 16,-1 0-16,0 0 0,0 0 15,21-1-15,-20 22 0,20-21 16,-21 0-16,21 21 0,-20 0 0,-1 0 16,21 0-16,-21 0 0,0 21 0,1 0 15,-1 1-15,0 20 0,-21-21 16,0 21-16,0 1 0,0-1 0,0-21 16,-21 22-16,-22-1 0,22-21 15,-21 21-15,0 1 0,-22-22 0,22 0 16,-1 0-16,-20 0 0,21 1 15,-22-1-15,22 0 0,-1-21 0,22 0 16,-21 21-16,21-21 0,0 0 16,42 0 15,0 0-31,0 0 0,21 0 16,1 0-16,-22 0 0,21 0 0,1 0 15,-1-21-15,0 21 0,1 0 0,-1 0 16,0-21-16,1 21 0,-22 0 15,21 0-15,-21-21 0,0 21 16,1 0-16,-1-22 0,0 22 0,-21-21 16,21 21-16,0-21 0,0 21 15</inkml:trace>
  <inkml:trace contextRef="#ctx0" brushRef="#br1" timeOffset="212156.53">19748 7408 0,'0'0'0,"0"-21"0,0 0 0,0 0 16,-21 21-1,0 0-15,0 0 16,0 0-16,0 0 0,-1 21 16,1 0-16,-21 22 0,21-22 0,0 0 15,-1 21-15,-20-21 0,21 22 16,-21-22-16,20 0 0,1 21 0,0-20 15,21-1-15,0 0 0,0 0 0,0 0 16,0 0-16,0 1 0,42-1 16,-20-21-16,20 0 0,-21 21 0,21-21 15,1 0-15,20 0 0,-20 0 0,-1 0 16,0 0-16,22-21 0,-22 21 16,0-21-16,-20-1 0,20 1 0,-21 0 15,21 0-15,-20 0 0,-22-22 16,0 22-16,0-21 0,0 0 15,0 20-15,0-20 0,-22 0 0,1-1 16,0 22-16,-21 0 0,21 0 0,-22 0 16,22 0-16,-21 21 0,-1 0 15,1 0-15,21 0 0,-21 0 0,20 21 16,1-21-16,0 21 0,0 0 0,0 0 16,21 0-16,0 1 15,0-1-15,21-21 0,0 0 16,21 0-16</inkml:trace>
  <inkml:trace contextRef="#ctx0" brushRef="#br1" timeOffset="212620.27">20553 7303 0,'0'-22'0,"0"44"0,-21-44 15,-1 22-15,1 0 0,0 0 0,0 0 16,0 0-16,0 0 0,-1 22 0,-20-1 16,21-21-16,0 21 0,0 21 15,-1-21-15,22 1 0,-21 20 0,0-21 16,21 21-16,0-20 0,0 20 16,0-21-16,0 21 0,0-20 15,0-1-15,0 0 0,21 0 0,0 0 16,1 0-16,20-21 0,-21 22 0,21-22 15,-20 0-15,20 0 0,0 0 16,1 0-16,-1 0 0,0 0 0,1-22 16,20 22-16,-21-21 0,-20 0 0,20 0 15,-21 0-15,21 0 0,-20-22 16,-22 22-16,0-21 0,0 21 0,0-64 16,0 43-16,-22-1 15,1 22-15,0 0 0,0 0 0,-21 0 16,20-1-16,-20 22 0,0 0 15,-1 0-15,22 0 0,-21 0 16,21 22-16,-22-1 0,22 0 0,0 0 16,0 0-16,0 0 0,21 1 0,0-1 15,0 0-15,0 0 16,21-21-16,0 21 0,0-21 16</inkml:trace>
  <inkml:trace contextRef="#ctx0" brushRef="#br1" timeOffset="213184.48">21463 7112 0,'0'21'15,"0"0"-15,0 22 16,0-22-16,0 21 0,0-21 0,0 22 15,-21-1-15,0 0 0,21 1 0,-22-22 16,22 21-16,-21-21 0,0 22 16,0-22-16,21 0 0,0 0 15,-21-21-15,21 21 0,-21-21 0,21 22 16,0-44 15,21 22-15,0 0-16,0 0 0,0-21 0,22 0 15,-22 21-15,0 0 0,0 0 16,0 0-16,22-21 0,-22 21 16,0 0-16,21 0 0,-21-21 0,1 21 15,-1-21-15,21 21 0,-42-22 0,21 1 16,0 0-16,-21 0 0,22 0 16,-22 0-16,0-1 0,0 1 0,0-21 15,0 21-15,0 0 16,-22 21-1,1 0-15,21 21 16,0 21-16,-21-21 0,0 22 16,0-22-16,0 21 0,21 0 0,-22 1 15,1-22-15,21 21 0,0-21 0,-21 22 16,21-22-16,-21 0 0,21 0 16,0 0-16,0 1 0,0-1 0,0 0 15,0-42 16,0 0-15</inkml:trace>
  <inkml:trace contextRef="#ctx0" brushRef="#br1" timeOffset="213804.46">23537 6752 0,'-42'0'15,"84"0"-15,-126 0 0,62 0 0,1 0 0,0 0 16,42 0-1,0 0-15,22 0 16,-1 0-16,22 0 0,-1 0 16,1 0-16,20 0 0,-20 0 15,20 0-15,-20 0 0,-1 0 0,1 0 16,-1 0-16,-20 0 0,20 0 0,-20 0 16,-22 0-16,0 0 0,0 0 15,0 0-15,-42 0 16,0 0-16,0 0 0,0 0 15,-1 0-15,-20 0 0</inkml:trace>
  <inkml:trace contextRef="#ctx0" brushRef="#br1" timeOffset="214200.23">24045 6731 0,'0'21'16,"0"0"-1,0 1-15,0-1 0,0 0 16,0 0-16,0 0 0,0 22 0,0-22 16,0 21-16,0 0 0,0 1 15,-21-1-15,21 0 0,0 1 0,-21-1 16,21 0-16,0 22 0,0-22 0,0 1 16,0-1-16,0 0 0,0-21 15,-21 22-15,21-22 0,-21 0 0,-1 0 16,22 0-16,-21 1 0,0-1 15,-21 0-15,21-21 0,-1 0 16,-20 0-16,21 0 0,-21 0 0,-1 0 16,22 0-16,-21 0 0,-1-21 0,1 21 15,21-21-15,-21-1 0,-1 1 16,22 0-16,0 0 0,0 0 0,0 0 16,-1-1-16,22 1 0,-21 0 15,21 0-15,0 0 0,0 0 16,21 21-16,1-22 0,-1 22 15,0 0-15,0-21 0,21 21 16,-20 0-16,20 0 0,0-21 16,1 21-16</inkml:trace>
  <inkml:trace contextRef="#ctx0" brushRef="#br1" timeOffset="-214496.72">24447 7091 0,'-21'0'31,"0"0"-31,21 21 16,0 0-16,-21 0 0,0 22 0,0-22 15,21 21-15,0 1 0,-22-1 16,1-21-16,21 21 0,-21 1 0,21-22 16,0 21-16,-21-21 0,21 1 15,0-1-15,-21 0 0,21 0 16,0 0-16,21-21 47,-21-21-47,0 0 15,0 0-15,21 0 0,-21-1 16,0 1-16,21 0 0,-21-21 0,21 21 16,-21-22-16,0 22 0,0-21 0,22 21 15,-1-22-15,-21 1 0,0 21 16,21 0-16,0-22 0,0 22 0,-21 0 15,21 0-15,1 0 0,-1-1 0,0 1 16,0 0-16,0 21 0,0 0 16,1 0-16,-1 0 0,0 0 0,0 0 15,0 21 1,-21 0-16,21 22 0,-21-22 0,0 21 16,0 1-16,0-1 0,0 0 0,0 1 15,0-1-15,0 0 0,0 1 16,0-22-16,0 21 0,0-21 0,-21 0 15,21 1-15,0-1 0,0 0 16,0-42 31,-21 0-47,0-1 16</inkml:trace>
  <inkml:trace contextRef="#ctx0" brushRef="#br1" timeOffset="-214300.83">24278 7366 0,'-21'0'0,"42"0"31,0 0-31,0 0 16,1 0-16,-1 0 0,21 0 15,-21 0-15,22-21 0,-1 21 0,-21 0 16,21 0-16,1 0 0,-1-21 0,-21 21 15,22 0-15,-22-21 16,0 21-16,0-22 0,21 22 0,-20 0 16</inkml:trace>
  <inkml:trace contextRef="#ctx0" brushRef="#br1" timeOffset="-213828.63">25294 7112 0,'21'0'15,"-42"0"-15,63-21 0,-20 21 0,-1-21 16,-21 0 0,-21 21-1,-1 0-15,1 0 0,-21 0 16,21 0-16,-22 0 0,22 0 0,0 21 16,-21 0-16,21-21 0,-1 21 15,1 0-15,0 0 0,21 1 16,0-1-16,0 0 0,0 0 0,0 0 15,0 0-15,0 1 0,21-1 16,0-21-16,1 0 16,20 21-16,-21-21 0,0 0 0,22 21 15,-22-21-15,0 0 0,0 21 0,21-21 16,-20 21-16,-1 1 0,21-22 16,-21 21-16,-21 0 0,0 0 15,0 0-15,0 0 16,-42-21-16,21 0 15,-22 22-15,22-22 0,-21 0 0,0 21 16,-1-21-16,1 0 0,0 0 16,-1 0-16,22 0 0,-21 0 0,-1 21 15,22-21-15,0 0 0,0 0 0,0 0 16,0 0-16,21-21 31,21 21-31,0-21 16,0-1-16,21 22 0,-20-21 0,-1 21 15</inkml:trace>
  <inkml:trace contextRef="#ctx0" brushRef="#br1" timeOffset="-213392.55">25908 7091 0,'0'-21'0,"0"42"0,0-63 15,-21 42 1,0 0-16,-1 0 16,-20 21-16,21 0 0,0 0 15,0 0-15,-22 0 0,22 22 0,0-22 0,-21 21 16,20 1-16,1-22 16,0 21-16,0-21 0,21 22 0,0-22 15,0 0-15,0 21 0,0-21 0,0 1 16,42-22-16,-21 21 0,1-21 15,-1 0-15,0 21 0,0-21 0,21 0 16,-20 0-16,20 0 0,-21 0 16,21-21-16,1 21 0,-22-21 0,0-1 15,21 1-15,-20 0 0,-22-21 16,21 21-16,0-22 0,-21 1 0,0 21 16,0-22-16,0 1 0,0 21 0,0-21 15,-21 20-15,0 1 0,-1 21 16,22-21-16,-42 21 0,21 0 15,0 0-15,0 0 0,-1 0 0,1 0 16,0 21-16,0-21 0,21 21 16,-21 1-16,21-1 0,0 0 15,21 0-15,0-21 16</inkml:trace>
  <inkml:trace contextRef="#ctx0" brushRef="#br1" timeOffset="-213144.69">26352 7112 0,'0'0'16,"0"21"-1,0 0 1,0 22-16,-21-22 0,0 21 16,21 1-16,-21-1 0,21 0 0,0-21 15,-21 22-15,0-1 0,21 0 0,0-20 16,-22-1-16,22 21 0,0-21 15,0 0-15,0 1 0,0-1 16,0-42 15,0-1-31,0 1 0</inkml:trace>
  <inkml:trace contextRef="#ctx0" brushRef="#br1" timeOffset="-212756.91">26289 7324 0,'0'0'0,"21"-43"16,0 1-16,-21 0 0,21 21 15,1-1-15,-22 1 0,21 0 0,0 0 16,0 21-16,0 0 0,0 0 16,1 21-16,-1 0 0,-21 0 15,21 1-15,0-1 0,0 21 0,-21-21 16,21 22-16,1-1 0,-1 0 0,0-21 16,0 22-16,-21-1 0,21-21 15,0 0-15,1 1 0,-22-1 16,21 0-16,-21 0 0,21-21 0,0 0 15,0 0 1,0 0-16,-21-21 16,22 0-16,-1 0 15,-21-22-15,21 22 0,-21-21 0,21-1 16,0 1-16,0-21 0,1 20 0,-1 1 16,0 0-16,0-1 0,-21 22 15,0 0-15,21 0 0,-21 0 0,0 42 16,-21 0-16,0 0 15,0 0-15,0 22 16,-22 20-16,22-21 0,-21 1 0,21 20 16,-1-20-16,22-1 0,0-21 0,-21 21 15,21-20-15,0 20 0,0-21 16</inkml:trace>
  <inkml:trace contextRef="#ctx0" brushRef="#br0" timeOffset="-190108.81">1926 7408 0,'0'-42'16,"0"0"15,0 21-15,0-1-16,0 1 31,-21 21 16,0 0-31,21 21-16,0 1 15,-21-22-15,21 21 0,-22 0 0,22 0 16,-21 0-16,21 0 16,-21-21-16,21 22 0,0-1 0,-21 0 15,21 0-15,0 0 0,0 0 16,0 1-16,0-1 0,0 0 0,0 0 15,0 0-15,0 0 16,0 1-16,0-1 0,0 0 0,-21 0 16,21 0-16,0 0 0,0 1 15,0-1-15,0 0 0,0 0 0,0 21 16,0-20-16,0-1 0,0 21 16,0 0-16,0-20 0,0 20 0,0 0 15,0-21-15,0 22 0,-21-1 16,21-21-16,0 22 0,0-1 0,0-21 15,-22 21-15,22 1 0,0-22 16,0 21-16,0-21 0,0 22 0,0-1 16,0-21-16,0 22 0,-21-1 15,21 0-15,0-21 0,0 22 16,-21-1-16,21 0 0,0-20 0,0 20 16,0 0-16,0-21 0,0 22 15,0-1-15,0-21 0,0 0 0,0 1 16,0 20-16,0-21 0,0 0 15,0 0-15,0 1 16,0-44 31,0 1-47,0 0 0,0 0 16,0 0-16,0-22 0,0 22 15,0 0-15</inkml:trace>
  <inkml:trace contextRef="#ctx0" brushRef="#br0" timeOffset="-183600.71">1863 7324 0,'0'0'0,"0"-21"31,21 21 47,0 0-78,0 0 16,0 0-16,0 0 15,1 0-15,-1 0 0,0 0 16,0 0-16,0 0 0,0 0 15,1 21-15,-1-21 0,21 0 0,-21 0 16,22 0-16,-22 0 0,21 0 16,0 0-16,-20 0 0,20 0 0,0 0 15,22 0-15,-22 0 0,0 0 16,1 0-16,-1 0 0,0 0 0,1 0 16,-1 0-16,0 0 0,1 0 15,-1 0-15,0 0 0,-20 0 16,20 0-16,-21 0 0,21 0 0,1 0 15,-22 0-15,21 0 0,1 0 16,-1 0-16,21-21 0,-20 21 0,20-22 16,1 22-16,-1-21 0,1 21 15,-1-21-15,1 21 0,-1-21 0,1 0 16,-22 21-16,22 0 0,-1-21 0,-21 21 16,22 0-16,-22-22 0,1 22 15,20 0-15,-21 0 0,1 0 0,-1-21 16,0 21-16,1 0 0,-22 0 15,21 0-15,1-21 0,-1 21 0,0 0 16,1 0-16,-1-21 0,0 21 16,1 0-16,-1-21 0,21 0 0,-20 21 15,-1 0-15,0-22 0,1 22 16,20 0-16,-20 0 0,-1-21 0,0 21 16,-21 0-16,22 0 0,-1 0 0,-21-21 15,22 21-15,-22 0 0,0 0 16,0 0-16,0 0 0,0 0 0,1 0 15,-1 0-15,0 0 0,0 0 0,21-21 16,1 21-16,-1 0 0,0 0 16,1 0-16,20-21 0,1 21 0,-1 0 15,1 0-15,-1-21 0,22 21 0,-22 0 16,22 0-16,0-22 16,-1 22-16,-20 0 0,21 0 0,-1 0 15,-20 0-15,-1 0 0,22 0 0,-22 0 16,-20 0-16,20 0 0,1 0 15,-22 0-15,22 0 0,-1 0 0,1 0 16,-1 0-16,1 0 0,-1 0 0,1 0 16,20-21-16,-20 21 0,-1 0 15,22 0-15,-22 0 0,1 0 0,-1 0 16,1 0-16,-1-21 0,-20 21 16,20 0-16,1 0 0,-1 0 0,-20 0 15,20 0-15,1 0 0,-22 0 0,21-21 16,-20 21-16,-1 0 0,22 0 15,-22 0-15,0 0 0,1 0 16,-1 0-16,0 0 0,-21-21 0,22 21 16,-1 0-16,0 0 0,-20 0 0,20 0 15,0 0-15,-21 0 0,22 0 16,-1-21-16,-21 21 0,22 0 0,-22 0 16,21 0-16,0 0 0,-20 0 0,20 0 15,-21-22-15,21 22 0,-20 0 16,20 0-16,-21 0 0,21 0 0,-20-21 15,20 21-15,0 0 0,-21 0 0,22 0 16,-1-21-16,0 21 0,1 0 16,-1 0-16,0 0 0,1-21 15,-1 21-15,0 0 0,1 0 0,-1 0 16,0 0-16,22-21 0,-22 21 16,22 0-16,-22-21 0,22 21 0,-22 0 15,21 0-15,1 0 0,-22 0 0,22-22 16,-1 22-16,1 0 0,-22 0 15,22 0-15,-1 0 0,-21 0 0,22 0 16,-1 0-16,-20 0 0,20 0 0,1-21 16,-1 21-16,1 0 0,-1 0 15,1 0-15,-22 0 0,22 0 0,-1 0 16,1 0-16,-22 0 0,21 0 16,1 0-16,-22 0 0,22 0 15,-1 0-15,1 0 0,-22-21 0,22 21 16,20 0-16,-20 0 0,-1 0 0,1 0 15,20 0-15,-20 0 0,-1 0 16,22-21-16,-21 21 0,-1 0 0,1 0 16,-1 0-16,1 0 0,-1-21 15,1 21-15,-1 0 0,1 0 0,-1 0 16,22 0-16,-22 0 0,1 0 0,-1-21 16,1 21-16,-1 0 0,1 0 15,-1 0-15,1 0 0,-1 0 0,1 0 16,-1 0-16,1 0 0,20 0 15,-20 0-15,-1 0 0,1 0 16,21 0-16,-22 0 0,1 0 0,-1 0 16,22 0-16,-43 0 0,22 0 0,-1 0 15,1 0-15,-22 0 0,21 0 16,-20 0-16,20 0 0,-20 0 0,20 0 16,-21 21-16,22-21 0,-22 0 15,22 0-15,-1 0 0,-20 21 0,20-21 16,-21 0-16,22 0 0,-22 0 0,1 0 15,20 0-15,-21 0 0,1 0 16,20 0-16,-20 0 0,20 0 0,-21 0 16,22 0-16,-22 0 0,22 0 15,-1 0-15,-20 0 0,20 0 16,1 0-16,-1 0 0,-21 0 0,22 0 16,-1 0-16,1 0 0,-22 0 15,22-21-15,-1 21 0,-20 0 0,20 0 16,1 0-16,-1 0 0,1 0 0,-1 0 15,1 0-15,20 0 0,-20 0 16,-1 0-16,1 0 0,-1 0 0,1 0 16,-1 0-16,1 0 0,-22 0 0,22 0 15,-1 0-15,-21 0 16,22 0-16,-22 0 0,22 0 0,-1 0 16,1 0-16,-1 0 0,-20 0 15,20 0-15,1 0 0,-1 0 0,1 0 16,-1 0-16,-21 0 0,22 0 0,-1 0 15,-20 0-15,20 0 0,-20 0 16,20 0-16,-21 0 0,22 0 0,-1 0 16,1 0-16,-22 0 0,22 0 0,-1 0 15,1 0-15,-1 0 0,1 0 16,-22-21-16,22 21 0,-1 0 0,1 0 16,-1 0-16,-21 0 0,22-22 15,-1 22-15,1 0 0,-1 0 16,1 0-16,-1-21 0,22 21 0,-21 0 15,-1 0-15,22 0 0,-22 0 16,1 0-16,-1-21 0,1 21 0,-1 0 16,1 0-16,-1 0 0,1 0 15,-1 0-15,1-21 0,-1 21 0,22 0 16,-22 0-16,1 0 0,-1 0 0,1 0 16,-1 0-16,22 0 0,-43 0 15,22 0-15,-1 0 0,1 0 0,-22 0 16,22 0-16,-1 0 0,-20 0 15,20 0-15,-21 0 0,22 0 0,-1 0 16,-20 0-16,20 0 0,-20 0 16,20 0-16,-21 0 0,22 0 15,-22 0-15,1 0 0,20 0 0,-21 0 16,1 0-16,-1 0 0,0-21 16,1 21-16,-1 0 0,-21 0 0,22 0 15,-1 0-15,-21 0 0,21 0 0,-20 0 16,-1 0-16,0-21 0,0 21 15,0 0-15,0 0 0,1 0 0,-1 0 16,0 0-16,0 0 0,0 0 16,0 0-16,22 0 0,-22 0 0,0 0 15,0 0-15,22 0 0,-22 0 0,0 0 16,21 0-16,-21 0 16,1 0-16,-1 0 0,21 0 0,-21 0 15,0 0-15,1 0 0,-1 0 16,0 0-16,0 0 0,0 0 0,0 0 15,1 0-15,-1 0 0,0 0 16,0 0-16,0 0 0,0 0 0,1 0 16,-1 0-16,0 0 0,21 0 0,-21 21 15,1-21-15,-1 0 0,21 0 16,-21 0-16,0 0 0,22 0 0,-22 0 16,0 0-16,21 0 0,-20 0 15,-1 0-15,21 0 0,-21 0 0,22 0 16,-22 0-16,21 0 0,-21 0 15,22 0-15,-22 0 0,21 0 16,-21 0-16,22 0 0,-22 0 0,0 0 16,21 0-16,-21 0 0,1 21 15,20-21-15,-21 0 0,0 0 0,0 0 16,1 0-16,-1 0 0,21 0 16,-21 0-16,0 21 0,1-21 0,-1 0 15,0 0-15,0 0 0,21 0 0,-20 0 16,-1 21-16,0-21 0,0 0 15,0 0-15,0 0 0,1 0 0,-1 0 16,0 21-16,0-21 0,0 0 16,0 0-16,1 0 15,-1 0-15,0 0 0,0 0 0,0 0 16,0 22-16,1-22 16,-1 0-16,0 0 0,0 0 0,0 0 15,0 0-15,1 21 0,-1-21 16,0 0-16,0 0 15,0 0-15,0 0 16,1 0-16,-1 0 16,-21 21-16,21-21 15,0 0 1,0 21-16,-21 0 31,21-21-31,-21 21 31,0 1-15,0-1-16,0 0 16,0 0-16,0 0 15,0 0-15,0 1 16,0-1-16,0 0 16,0 0-16,0 0 15,0 0-15,0 1 0,0-1 16,0 0-16,0 0 0,0 0 0,0 0 15,0 22-15,0-22 0,0 0 16,0 21-16,0 1 0,0-22 16,0 21-16,0-21 0,0 22 0,0-1 15,0-21-15,0 22 0,0-22 0,0 0 16,0 21-16,0-21 0,0 22 16,0-22-16,0 0 0,0 0 0,0 0 15,0 22-15,0-22 0,0 0 16,0 0-16,0 0 0,0 1 0,0-1 15,0 21-15,0-21 0,0 0 0,0 1 16,0 20-16,0-21 0,0 21 16,0-20-16,0-1 0,0 21 0,0-21 15,0 0-15,0 1 0,-21 20 16,21-21-16,0 0 0,0 0 16,0 1-16,0-1 0,0 0 0,0 0 15,0 0-15,-21 0 16,21 1-1,-21-22-15,21 21 0,-21-21 16,21 21 0,-21-21-16,-1 0 0,1 0 15,0 0-15,0 0 16,0 0-16,0 0 16,-1 0-16,1 0 0,0 0 0,0 0 15,0 0-15,-22 0 0,22 0 0,0 0 16,-21 0-16,21 0 0,-1 0 15,-20 0-15,21 0 0,-21 0 0,20 0 16,1 0-16,-21 0 0,21 0 0,0 0 16,-1 0-16,-20 0 0,21 0 0,0 0 15,0 0-15,-1 0 0,-20 0 16,21 0-16,0 0 0,0 0 0,-22 0 16,22 0-16,0 0 0,-21 0 15,20 0-15,-20 0 0,0 0 16,21 0-16,-22 0 0,1 0 0,21 0 15,-22 0-15,1 0 0,0 0 0,21 0 16,-22 0-16,1 0 0,0 0 16,-1 0-16,1 21 0,0-21 0,-1 0 15,1 0-15,0 0 0,-22 0 0,22 0 16,-1 0-16,-20 21 0,21-21 16,-22 0-16,22 0 0,-22 0 0,1 0 15,20 0-15,-20 0 0,21 0 0,-22 0 16,22 21-16,-22-21 0,22 0 15,-22 0-15,22 0 0,0 0 16,-22 0-16,22 0 0,-22 0 0,22 0 16,-21 0-16,20 0 0,-20 0 0,20 0 15,-20 0-15,-1 0 0,22 0 16,-21 0-16,-1 0 0,1 0 0,20 0 16,-20 0-16,-1 0 0,22 0 0,-22 0 15,22 0-15,0 0 0,-1 0 16,-20 0-16,21 22 0,-1-22 0,1 0 15,0 0-15,-22 0 0,22 0 0,-1 0 16,-20 0-16,21 0 0,-22 0 0,22 0 16,-22 0-16,1 0 0,20 0 15,-20 0-15,21 21 0,-1-21 0,-20 0 16,20 0-16,1 0 0,-21 0 16,20 0-16,1 0 0,0 0 15,-22 0-15,22 21 0,-1-21 0,-20 0 16,21 0-16,-1 0 0,-20 0 0,20 0 15,-20 0-15,21 0 0,-22 21 0,22-21 16,-1 0-16,-20 0 0,21 0 16,-1 0-16,-20 0 0,20 0 0,1 0 15,0 0-15,-22 0 0,22 21 0,0-21 16,-1 0-16,-20 0 0,20 0 16,1 0-16,-21 0 0,20 0 15,-20 0-15,20 0 0,-20 0 0,21 0 0,-22 0 16,22 0-16,-22 0 0,22 0 15,-22 0-15,22 0 0,-21 0 16,20 0-16,-20 21 0,20-21 0,-20 0 16,21 0-16,-22 0 0,22 0 0,-22 0 15,1 0-15,20 0 0,-20 0 0,-1 0 16,1 0-16,21 0 0,-22 0 16,1 0-16,20 0 0,-20 0 0,20 0 15,-20 0-15,21 0 0,-22 0 0,1 0 16,20 0-16,-20 0 0,-1 0 15,22 0-15,-22 0 0,1 0 16,-1 0-16,22 0 0,-21 0 0,20 0 0,-20 0 16,20 0-16,-20 0 0,21 0 15,-1 0-15,1 0 0,-22 0 16,22 0-16,0 0 0,-1 0 0,-20 0 16,21 0-16,-1 22 0,1-22 0,-22 0 15,22 0-15,0 0 0,-1 0 0,1 0 16,0 0-16,-22 0 0,22 0 15,0 0-15,-1 0 0,1 0 0,0 21 16,20-21-16,-20 0 0,0 0 0,-1 0 16,1 0-16,0 0 0,21 0 15,-22 0-15,1 0 0,0 0 0,-1 21 16,1-21-16,0 0 0,-1 0 16,1 0-16,0 0 0,-1 0 0,1 0 15,0 0-15,-1 0 0,1 0 16,0 0-16,-1 0 0,1 0 15,0 0-15,-1 0 0,1 0 0,-22 0 0,22 0 16,0 0-16,-1 0 0,1 0 16,0 0-16,-1 0 0,1 0 0,0 0 15,-1 0-15,1 0 0,0 0 0,-1 0 16,1 0-16,-21 0 0,20 0 16,1 0-16,0 0 0,-1 0 0,1 0 15,0 0-15,-1 0 0,1 0 0,0 0 16,-1 0-16,1 0 0,0 21 15,20-21-15,-20 0 0,0 0 16,-1 0-16,1 0 0,0 21 0,-1-21 16,22 0-16,-21 0 0,0 0 0,-22 0 15,22 21-15,-1-21 0,1 0 0,0 0 16,-1 0-16,1 0 0,0 22 16,-1-22-16,-41 0 0,41 0 15,1 0-15,0 0 0,-1 21 0,1-21 16,0 0-16,-22 0 0,22 0 15,0 0-15,-22 0 0,22 0 0,-1 0 16,-20 0-16,21 0 0,-22 0 0,22 0 16,-22 0-16,-42 0 15,43 0-15,21 0 0,-22 0 16,22 0-16,-1 0 0,-20 21 0,21-21 16,-22 0-16,22 0 0,-22 0 0,1 0 15,20 0-15,-20 0 0,-1 0 0,1 0 16,21 0-16,-22 0 0,1 0 15,-1 0-15,22 0 0,-22 0 0,22 0 16,-22 0-16,1 0 0,21 0 0,-22 0 16,1 0-16,-1 0 0,22 0 0,-22 0 15,1 0-15,-22 0 16,22 0-16,-1 0 0,1 0 0,-1 0 0,1 0 16,-1 0-16,1 0 0,20 21 15,-20-21-15,-1 0 0,22 0 0,-22 0 16,1 0-16,21 0 0,-22 0 15,22 0-15,-22 0 0,22 0 0,-22 0 16,1 0-16,21 0 0,-22 0 0,22 0 16,-22 0-16,22 0 0,0 0 0,-1 21 15,-20-21-15,20 0 0,1 0 16,0 0-16,-1 0 0,1 0 0,0 0 16,-1 21-16,1-21 0,0 0 0,-1 0 15,1 0-15,0 0 0,-1 0 16,1 0-16,0 0 0,-1 22 15,1-22-15,21 0 0,-21 0 0,-1 0 16,1 0-16,21 0 0,-22 0 0,22 0 16,-42 0-16,20 0 0,22 0 15,-21 0-15,21 0 0,0 0 16,-22 0-16,22 21 0,-21-21 0,21 0 16,-22 0-16,22 0 0,-21 0 0,21 0 15,-22 0-15,1 0 0,21 0 16,-22 0-16,1 0 0,21 0 0,-21 21 15,-1-21-15,1 0 0,21 0 16,-22 0-16,1 0 0,-43 0 16,64 0-16,-21 0 0,0 0 0,-1 0 15,22 0-15,-21 21 0,-1-21 16,1 0-16,21 0 0,-21 0 0,-1 0 16,1 0-16,0 0 0,-1 21 0,1-21 15,0 0-15,-1 0 0,1 0 16,0 0-16,-1 0 0,-20 21 0,20-21 15,1 0-15,0 0 0,-1 0 0,-20 0 16,21 0-16,-1 22 0,1-22 0,0 0 16,-1 0-16,1 0 0,0 0 15,-1 21-15,1-21 0,0 0 16,20 0-16,-20 0 0,0 0 0,-1 0 16,1 0-16,-43 21 0,43-21 15,0 0-15,21 21 0,-22-21 16,1 0-16,0 0 0,-1 0 0,1 0 15,0 21-15,20-21 0,-20 0 0,0 0 16,-1 0-16,22 0 0,-21 21 16,21-21-16,-22 0 0,22 0 0,-21 0 15,21 0-15,-22 22 0,22-22 0,0 0 16,-21 0-16,21 0 0,-22 0 0,22 0 16,-21 0-16,21 21 0,-22-21 0,22 0 15,-21 0-15,-1 0 16,22 0-16,-21 0 0,0 0 0,-22 21 15,43-21-15,-21 0 0,-1 0 16,22 0-16,-21 0 0,21 0 16,-22 0-16,22 0 0,-21 0 0,21 0 15,-22 0-15,22 0 0,-21 0 0,21 21 16,-1-21-16,-20 0 0,21 0 0,-21 0 16,20 0-16,1 0 0,-21 0 15,21 0-15,-22 0 0,22 0 0,0 0 16,-21 0-16,-22 0 0,43 0 15,-21 0-15,-1 0 0,22 0 16,-21 21-16,0-21 0,-1 0 16,1 0-16,21 0 0,-22 0 0,1 0 15,21 0-15,-21 0 0,20 0 16,1 0-16,0 21 0,0-21 0,0 0 16,0 0-16,-1 0 0,1 0 15,0 0-15,0 0 0,0 0 16,0 0-16,-1 22 0,-20-22 0,21 0 15,-21 0-15,20 0 0,-20 0 0,0 21 16,-1-21-16,22 0 0,-21 0 16,0 0-16,20 0 0,1 0 0,-21 0 15,21 0-15,0 21 0,-1-21 16,1 0-16,0 0 16,0 0-16,0 0 0,0 0 15,-1 0-15,22 21 0,-21-21 0,0 0 16,0 0-16,0 0 0,0 21 15,-1-21-15,1 0 0,0 0 16,0 0-16,0 0 0,0 0 0,-1 21 16,1-21-16,0 0 15,0 0 1,0 0 0,0 0-16,21 22 0,-22-22 15,1 0-15,0 0 16,0 0-16,0 0 15,0 0-15,21 21 0,-22-21 0,1 0 16,0 0-16,0 0 16,0 0 77,42 0 95,0 0-188,0 0 16,-21-21-1,21 21-15</inkml:trace>
  <inkml:trace contextRef="#ctx0" brushRef="#br1" timeOffset="-147892.16">2371 10414 0,'-22'0'0,"44"0"0,-65 0 31,64 0 16,1 0-47,-1 0 0,21 0 16,-42 21-16,42-21 0,1 0 16,-22-21-16,21 21 0,1-21 15,-1 21-15,-21 0 0,0 0 16,22 0-16,-22 0 0,0 0 15,-42 0 17,0 0-32,-1 0 15,1 0-15,0 0 16</inkml:trace>
  <inkml:trace contextRef="#ctx0" brushRef="#br1" timeOffset="-147737.25">2392 10414 0,'-21'21'0,"42"-42"0,-85 63 0,43-20 16,-42-1 15,41 0-31,22 42 16</inkml:trace>
  <inkml:trace contextRef="#ctx0" brushRef="#br1" timeOffset="-147599.34">2222 10710 0,'0'22'0,"0"-1"15,0-64-15,0 107 0,0-43 0,0 0 16,0 0 0,0 1-1</inkml:trace>
  <inkml:trace contextRef="#ctx0" brushRef="#br1" timeOffset="-147344.14">2032 10732 0,'85'0'0,"42"0"16,-339 0-16,445 21 0,-191-21 0,0 0 0,1-21 16,-1 21-16,0-22 0,-20 22 15,20 0-15,-21 0 0,0 0 0,22 0 16,-22 0-16,0 0 0,0 0 16,0 0-16,0 22 0,1-1 0,-1-21 15,-21 21-15,21 0 0,-21 0 16,0 0-16,0 1 0,0-1 15,-21 0-15,0 0 0,-22 21 16,22-20-16,0-1 0,-21 0 16,20-21-16,1 21 0,-21-21 0,0 0 15,-1 0-15,1 42 0,0-20 0,-22-1 16,22-21-16,21 0 0,21-21 16,-22 21-16,1 0 15,21-22-15</inkml:trace>
  <inkml:trace contextRef="#ctx0" brushRef="#br1" timeOffset="-147261.2">2180 11070 0,'0'0'16,"21"0"-16,0 0 0,1 0 15,-1 0-15,0-21 16</inkml:trace>
  <inkml:trace contextRef="#ctx0" brushRef="#br1" timeOffset="-145098.02">2349 10414 0,'0'0'16,"22"0"30,-1 0-30,0 0-16,0 0 0,0 0 0,0 0 16,1 0-16,-1 0 0,0 0 0,0-21 15,0 21-15,0 0 0,1 0 16,-1 0-16,0 0 0,-21-21 16,-21 21 15,0 0-16,-1 0-15,1 0 0,0 0 0,0 0 16,0 0-16,0 0 0,-1 0 16,1 0-16,0 21 15,0-21-15,0 0 0,0 0 16,-1 0-16,1 0 0,21 21 16,-21-21-16,0 0 0,0 21 15,21 0-15,-21 1 16,21-1-1,0 0-15,-22-21 0,22 21 16,0 0-16,0 0 16,0 1-16,0-1 0,0 0 15,-21 0-15,21 0 16,0 0-16,-21 1 0,21-1 16,0 0-16,0 0 15,0 0-15,-21-21 16,21 21-16,21-42 62,-21 0-62,21 21 0,0-21 16,1 21-16,-1-21 0,0 21 16,0-21-16,0 21 0,0-22 0,1 1 15,-1 21-15,21-21 0,-21 21 16,0 0-16,1 0 0,20-21 15,-21 21-15,0 0 0,0 0 16,1 0-16,-1 0 0,0 0 16,0 21-16,0 0 0,0 0 15,-21 1-15,22-1 16,-22 0-16,21-21 0,-21 21 16,0 0-16,0 0 0,0 1 15,0-1-15,0 0 16,0 0-16,0 0 0,-21 0 15,-1 1-15,1-1 0,-21 0 16,21 0 0,0-21-16,-1 21 0,1-21 0,0 0 15,0 21-15,0-21 0,-22 0 16,22 0-16,0 0 0,0 0 0,-21 22 16,20-22-16,1 0 0,0 0 0,0 0 15,0 0-15,0 0 16,-1 0-16,1 0 0,42-22 109</inkml:trace>
  <inkml:trace contextRef="#ctx0" brushRef="#br1" timeOffset="-144453.39">3260 10710 0,'0'22'16,"-22"-22"-16,22 21 15,0 0 1,0 0-16,22-21 63,-1-21-63,-21 0 15,0 0 1,0-1-16,-21 22 31,-1 0-15,1 0 15</inkml:trace>
  <inkml:trace contextRef="#ctx0" brushRef="#br1" timeOffset="-142169.08">5080 10139 0,'42'0'31,"-21"-21"-15,1 21-16,-22-21 16,21 21-16,0-22 0,0 1 15,0 21-15,-21-21 0,21 21 16,-21-21-16,22 0 0,-22 0 16,0-1-16,-22 22 31,1 0-31,0 0 0,0 0 15,0 0-15,0 0 0,-1 0 0,1 22 16,0-1-16,-21 0 0,21 0 16,-1 0-16,1 0 0,0 1 0,0-1 15,0 0-15,21 0 0,0 0 0,0 0 16,-21 1-16,21-1 16,0 0-16,0 0 0,0 0 15,21-21-15,0 21 16,0 1-16,0-22 15,0 21-15,1-21 0,-22 21 0,21 0 16,0-21-16,0 21 0,0 0 16,0-21-16,1 22 0,-1-1 0,0 0 15,0 0-15,-21 0 0,21 0 16,-21 1-16,21-1 0,-21 0 16,0 0-16,0 21 0,-21-20 0,0-1 15,-21 0-15,21 0 0,-1 0 0,-20 0 16,21 1-16,-21-1 0,20-21 15,-20 21-15,21-21 0,-21 0 0,20 0 16,-20 0-16,21 0 0,-21 0 16,20-21-16,1 0 0,-21-1 15,21 22-15,0-21 0,-1 0 0,1 0 16,0-21-16,0 20 0,0 1 0,0 0 16,-1 0-16,22 0 15,0 0-15,0-1 0,0 1 0,0 0 16,22 21-1,-22-21-15,21 21 0,21 0 0,-21 0 16,0 0-16,1 0 0,-1 0 0,21 0 16,-21 0-16</inkml:trace>
  <inkml:trace contextRef="#ctx0" brushRef="#br1" timeOffset="-141716.33">5524 10626 0,'64'0'32,"-43"-21"-17,0-1-15,0 1 0,1 0 16,-22 0-16,21 0 0,0 0 15,-21-1-15,0 1 0,0 0 0,0 0 16,0 0-16,0 0 0,0-1 16,-21 1-16,0 21 15,-1 0-15,1 0 0,0 0 0,0 0 16,0 0-16,0 0 0,21 21 0,-22 1 16,1-1-16,0 0 0,21 0 15,0 21-15,-21-20 0,0 20 0,21-21 16,0 0-16,-21 22 0,21-22 15,0 0-15,0 0 0,0 0 16,0 0-16,0 1 0,0-1 0,0 0 16,0 0-16,21 0 15,0-21-15,0 21 0,0-21 16,0 0-16,1 0 0,-1 0 0,0 0 16,0 0-16,0 0 0,0 0 15,1-21-15,-1 21 0,0-21 0,0 0 16,0 0-16</inkml:trace>
  <inkml:trace contextRef="#ctx0" brushRef="#br1" timeOffset="-141360.52">6223 9843 0,'0'0'0,"-21"0"16,0 0 0,-1 21-16,22 0 15,0 0-15,0 21 0,0-20 0,-21 20 16,21-21-16,0 21 0,0 1 16,-21-1-16,21 22 0,0-22 0,-21 0 15,21 22-15,0-22 0,0 0 0,-21 1 16,21-1-16,-21 0 15,21 1-15,0-1 0,0-21 0,0 0 16,0 1-16,0-1 0,0 0 0,0 0 16,0-42 15,0 0-15,0-22-16,0 22 15</inkml:trace>
  <inkml:trace contextRef="#ctx0" brushRef="#br1" timeOffset="-140931.7">6265 10541 0,'21'0'31,"1"0"-31,-1 0 0,0 0 15,0 0-15,0-21 16,0 21-16,-21-21 0,22 0 0,-1 21 16,-21-22-16,0 1 0,21 0 15,-21 0-15,0 0 0,0 0 16,0-1-16,0 1 0,-21 21 16,0 0-16,-1 0 15,1 0-15,0 0 16,0 0-16,0 21 0,0 1 15,21-1-15,-22 0 0,22 0 16,-21 0-16,21 22 0,0-22 16,0 0-16,0 0 0,0 0 0,0 0 15,0 1-15,0-1 0,0 0 16,0 0-16,0 0 0,0 0 16,0 1-1,21-22-15,1 0 16,-1 0-16,0 0 15,0 0-15,0-22 0,0 22 16,1-21-16,-1 21 0</inkml:trace>
  <inkml:trace contextRef="#ctx0" brushRef="#br1" timeOffset="-140348.04">6773 10308 0,'0'-21'31,"-21"21"-31,21 21 16,0 0-16,0 1 15,0-1-15,0 0 16,-21 21-16,21-21 0,0 1 0,0-1 16,0 21-16,0-21 0,0 0 0,0 1 15,0-1-15,0 0 0,0 0 16,0 0-16,0 0 0,-21-21 15,21 22-15,-21-44 47,21 1-47,0 0 16,-22 0-16,22 0 16,0 0-16,0-22 0,0 22 15,0-21-15,0 21 0,0-22 0,0 22 16,22 0-16,-1-21 0,-21 20 15,21 1-15,0 0 0,0 0 0,0 0 16,1 0-16,20 21 0,-21-22 0,0 1 16,22 21-16,-22 0 0,21 0 15,-21 0-15,0 0 0,1 0 0,-1 0 16,0 21-16,0 1 0,-21-1 0,21 0 16,-21 0-16,21 0 0,-21 0 15,0 22-15,0-22 0,0 0 16,0 21-16,0-20 0,0-1 0,0 0 15,0 0-15,0 0 0,0 0 16,0 1-16,-21-1 0,21-42 78,21-1-78,1 1 0</inkml:trace>
  <inkml:trace contextRef="#ctx0" brushRef="#br1" timeOffset="-140052.2">7578 10245 0,'0'21'46,"0"0"-46,0 0 0,0 0 16,0 1-16,0-1 0,0 0 0,-22 0 16,22 0-16,0 22 0,0-22 15,-21 0-15,21 0 0,0 0 0,0 0 16,0 1-16,0-1 16,0 0-16,0-42 46,0 0-30,0-1-16,0 1 0,0 0 0</inkml:trace>
  <inkml:trace contextRef="#ctx0" brushRef="#br1" timeOffset="-139637.17">7620 9991 0,'-21'0'16,"-22"0"0,43 21-16,-21-21 15,21 21-15,0 0 16,0 0-16,0 1 0,0-1 16,21-21-1,1 0-15,-1 0 16,0 0-16,21 0 15,-21 0-15,1-21 0,-1 21 16,-21-22-16,0 1 16,21 0-16,-21 0 0,0 0 15,0 0-15,0-1 0,0 1 0,0 0 16,0 0-16,-21 21 16,0 0-16,-1 0 0,1 0 15,0 0-15,0 21 16,21 0-16,-21 0 15,21 1-15,-21-22 0,21 21 0,0 0 16,0 0-16,0 0 16,0 0-16,0 1 15,0-1-15,21-21 16,0 0-16</inkml:trace>
  <inkml:trace contextRef="#ctx0" brushRef="#br1" timeOffset="-139136.45">8170 10202 0,'0'0'15,"0"-21"-15,0 0 16,-21 21-1,0 0 17,21 21-32,0 0 0,-21 1 15,21-1-15,0 0 0,0 0 16,0 0-16,0 22 0,0-22 0,0 21 16,-21-21-16,21 0 0,0 22 0,0-22 15,0 0-15,0 0 0,0 0 16,21 1-16,0-22 15,0 0-15,0 0 0,0 0 16,1 0-16,-1-22 0,0 22 16,0-21-16,0 0 15,-21 0-15,21 0 0,1-22 0,-22 22 16,0 0-16,0-21 0,0 21 16,21-1-16,-21-20 0,0 21 0,0 0 15,0 0-15,0-1 0,0 1 0,0 0 16,0 42 31,0 0-32</inkml:trace>
  <inkml:trace contextRef="#ctx0" brushRef="#br1" timeOffset="-138376.92">8699 10139 0,'-21'0'32,"21"21"-32,-21 0 15,21 43-15,0-22 16,0-21-16,0 0 0,0 1 15,0-1-15,0 0 16,0 0-16,0 0 0,0 0 0,0 1 16,0-1-16,0 0 15,-21-21 1,0 0 0,21-21-1,0 0 1,0-1-16,0 1 0,0-21 0,0 21 15,0 0-15,0-1 0,0 1 0,0-21 16,21 21-16,0 0 0,0-1 16,0 1-16,1 0 0,-1 0 0,0 21 15,21-21-15,-21 21 0,1 0 16,-1 0-16,21 0 0,-21 0 0,0 0 16,1 0-16,-1 21 0,0-21 15,-21 21-15,0 0 0,21 0 0,-21 1 16,0-1-16,0 0 0,0 0 15,0 0-15,0 0 0,0 1 16,0-1-16,0 0 0,0 0 16,-21 0-16,0 0 0,0-21 31,21-21-15,0 0-16,0 0 15,0 0-15,0 0 0,21-1 0,0-20 16,0 21-16,0 0 0,0-22 15,1 22-15,-1 0 0,21-21 0,-21 21 16,0-1-16,22 1 0,-22 21 0,21-21 16,-21 0-16,1 21 0,20 0 15,-21 0-15,0 0 0,0 21 0,1-21 16,-1 21-16,0 0 0,-21 1 0,21 20 16,-21-21-16,0 0 0,0 0 15,0 22-15,0-22 0,0 21 16,0-21-16,0 22 0,0-22 0,-21 0 15,0 0-15,0 0 0,21 1 0,-22-1 16,22 0-16,0-42 47,0 0-31</inkml:trace>
  <inkml:trace contextRef="#ctx0" brushRef="#br1" timeOffset="-137145.47">11684 9758 0,'0'0'16,"21"-21"-16,-21 0 0,21 21 0,-21-22 15,0 1-15,0 0 0,0 0 16,0 0-16,0 0 0,0-1 15,0 1-15,0 0 0,-21 21 16,0-21-16,0 21 16,0 0-16,-1 0 0,1 0 15,0 0-15,0 0 0,0 21 0,0-21 16,-1 21-16,1 22 0,-21-22 16,21 21-16,-22 0 0,22 1 0,-21-1 15,21 22-15,-22-22 0,22 0 0,-21 22 16,21-22-16,0 0 0,-1 1 15,1-1-15,21 0 0,-21 1 0,21-1 16,0-21-16,0 22 0,0-1 0,0-21 16,21 0-16,0 0 0,1 1 15,-1-1-15,21-21 0,-21 21 0,22-21 16,-22 0-16,21 0 0,0 0 16,1 0-16,-1 0 0,-21 0 15,22-21-15,-1 0 0,21-1 0,-20 1 16,-1 0-16,-21 0 0,22 0 0,-22 0 15,0-1-15,0 1 0,-21 0 16,0 0-16,0 0 0,0 0 0,0-1 16,-42-20-16,21 21 0,-1 21 15,-20 0-15,21-21 0,-21 21 16,20 0-16,-20 0 0,21 0 0,0 0 16,0 0-16,-1 21 0,1-21 0,0 21 15,21 0-15,0 0 31,21-21-15,0 0-16,1 0 16,-1 0-16,0-21 0,0 21 15,0 0-15,22 0 0,-22-21 0,0 21 16,0 0-16,0 0 0,0 0 0,1 0 16,-1 0-16,0 0 0,0 0 15,-21 21-15,21 0 0,-21 1 16,0-1-16,0 0 0,0 21 0,0-21 15,0 22-15,0-1 0,-21-21 16,21 22-16,-21-1 0,0 21 0,0-20 16,21-1-16,-22 0 0,1 1 15,0-1-15,21 0 0,-21 1 16,0-22-16,21 21 0,-21 1 0,21-22 16,-22 21-16,22-21 0,-21 22 0,21-22 15,0 0-15,0 0 0,0 0 16,0 0-16,0-42 31,0 0-31,0 0 16,0 0-16,0 0 0,21-1 15,-21-20-15,0 21 0,22-21 0</inkml:trace>
  <inkml:trace contextRef="#ctx0" brushRef="#br1" timeOffset="-136636.56">12044 10308 0,'0'0'16,"0"-21"-16,0 0 0,0 0 16,0 0-16,0-1 0,0 1 15,0 0-15,0 0 0,0 0 0,0 0 16,21 21-16,0-22 0,-21 1 15,21 21-15,0-21 0,1 21 16,-1-21-16,0 21 0,21 0 0,-21 0 16,1 0-16,-1 0 0,0 0 0,0 21 15,0 0-15,0 0 0,1-21 16,-1 43-16,-21-22 0,21 0 0,-21 0 16,0 0-16,0 22 0,0-22 0,0 0 15,0 21-15,-21-20 0,0-1 16,-1 0-16,22 0 0,-21 0 0,0-21 15,21 21-15,-21-21 0,21-21 47,0 0-47,0 0 0,0 0 16,0 0-16,0-1 0,0 1 0,0-21 16,21 21-16,0 0 0,-21-1 15,21 1-15,-21 0 0,22 0 0,-22 0 16,21 0-16,0 21 0,-21-22 0,0 1 15,21 21-15,-21-21 0,21 21 16,0 0-16,-21-21 0,22 21 16,-1 0-1,0 0-15,-21-21 0,21 21 16</inkml:trace>
  <inkml:trace contextRef="#ctx0" brushRef="#br1" timeOffset="-136340.47">12975 9970 0,'0'-22'31,"0"1"-15,-21 21-1,21 21-15,0 1 16,0-1-16,0 0 0,-21 0 15,21 21-15,-21-20 0,21-1 0,0 0 16,-22 0-16,1 21 0,21-20 16,-21-1-16,21 0 0,0 0 0,0 0 15,0 0-15,0 1 0,0-1 32,0-42-17,0-1-15,0 1 16</inkml:trace>
  <inkml:trace contextRef="#ctx0" brushRef="#br1" timeOffset="-135948.68">13081 9758 0,'0'0'0,"0"21"0,-21-21 0,21 21 16,-21-21-16,21 21 0,0 1 31,21-22-15,0 0-16,0 0 15,-21-22-15,21 22 16,-21-21-16,21 21 0,-21-21 0,0 0 15,0 0-15,-21 0 16,0 21 0,0 0-16,0 0 15,0 0-15,-1 0 16,1 21 0,21 0-16,0 0 0,0 0 15,0 0-15,0 1 16,0-1-16,21-21 15</inkml:trace>
  <inkml:trace contextRef="#ctx0" brushRef="#br1" timeOffset="-135180.95">13801 10012 0,'0'0'0,"0"-21"16,-22 0-16,1-1 16,21 1-16,-21 21 0,21-21 0,-21 0 15,0 21-15,0-21 0,-1 21 16,1 0-16,0 0 15,0 0-15,0 0 0,21 21 16,-21 0-16,-1-21 0,1 21 0,0 0 16,0 1-16,0-1 0,0 0 15,-1 0-15,22 21 0,-21-20 16,0-1-16,21 0 0,-21 0 0,21 21 16,0-20-16,0-1 0,0 0 0,0 0 15,0 0-15,0 0 0,0 1 16,21-1-16,0-21 15,0 21-15,1-21 0,-1 0 0,21 0 16,-21 0-16,0 0 0,1 0 16,-1-21-16,21 21 0,-21-21 0,0-1 15,1 1-15,-1 0 0,0 0 0,0 0 16,0 0-16,0-1 0,1-20 0,-1 0 16,-21-1-16,21 1 0,0 0 15,0-1-15,-21 1 0,21-21 16,-21 20-16,22-20 0,-22 20 0,0 1 15,21 0-15,0-1 0,-21 1 16,0 0-16,21 21 0,0-22 0,-21 22 16,21 0-16,-21 0 0,0 0 0,0-1 15,0 1-15,-21 42 32,0 1-32,0-1 15,21 21-15,-21-21 0,0 22 16,-1-1-16,22 21 0,-21-20 0,0 20 15,21-20-15,-21 20 0,21-21 16,-21 22-16,21-22 0,0 1 16,0-1-16,0 0 0,0 1 0,0-1 15,21-21-15,21 21 0,-21-20 16,1-1-16,-1 0 0,0-21 16,21 0-16,-21 21 0,22-21 0,-22 0 15,21 0-15,-21 0 0,1 0 0,20 0 16,-21 0-16,0-21 0,22 0 15,-22 0-15,0 21 0,0-22 0,0 1 16,0 0-16</inkml:trace>
  <inkml:trace contextRef="#ctx0" brushRef="#br1" timeOffset="-134216.93">13060 10097 0,'-85'21'16,"64"-21"-16,0 21 15,0-21-15,-1 0 0</inkml:trace>
  <inkml:trace contextRef="#ctx0" brushRef="#br1" timeOffset="-127251.5">2773 12086 0,'0'-21'31,"0"0"-15,-21 21 0,-1 0-16,1 0 0,0 0 0,0 0 15,0 0-15,0 0 0,-1 21 16,1-21-16,0 21 0,-21 0 16,21 1-16,-22-1 0,22 0 15,-21 0-15,21 0 0,-22 22 0,22-22 16,0 21-16,0-21 0,0 22 15,-1-22-15,22 21 0,0-21 0,-21 22 16,21-22-16,0 21 0,0-21 16,0 0-16,0 22 0,0-22 0,21 0 15,1 0-15,-1 0 0,0 1 16,0-1-16,0-21 0,0 21 0,22-21 16,-22 0-16,0 0 0,21 0 15,-20 0-15,20 0 0,-21 0 0,21-21 16,1 0-16,-22 21 0,21-22 15,-21 1-15,1 0 0,20 0 16,-21 0-16,0 0 0,-21-1 0,0 1 16,0 0-16,0 0 15,0 0-15,0 0 0,-21 21 0,0-22 16,-21 22-16,20 0 0,-20 0 16,21 0-16,-21 0 0,20 0 0,-20 0 15,21 0-15,0 22 0,-22-1 16,22 0-16,0 0 0,21 0 0,-21 0 15,21 1-15,-21-1 0,21 0 16,0 0-16,0 0 0,0 0 0,0 1 16,0-1-16,21 0 15,0-21-15,0 0 16,0 0-16,1 0 0,-1-21 0,21 0 16</inkml:trace>
  <inkml:trace contextRef="#ctx0" brushRef="#br1" timeOffset="-127052.62">3323 12404 0,'0'0'0</inkml:trace>
  <inkml:trace contextRef="#ctx0" brushRef="#br1" timeOffset="-126427.02">5059 11748 0,'0'-22'0,"0"1"31,-21 21-31,21 21 16,-22 1-16,22-1 15,-21 0-15,21 21 0,0-21 0,0 22 16,-21 20-16,21-20 0,-21-1 16,0 21-16,21-20 0,0-1 0,-21 22 15,-1-22-15,22-21 0,-21 21 16,21 1-16,0-22 0,0 0 0,0 0 16,0 0-16,0 1 0,0-1 0,0-42 46,21-1-46,1 1 16,-1-21-16,-21 21 0</inkml:trace>
  <inkml:trace contextRef="#ctx0" brushRef="#br1" timeOffset="-126133.2">5207 11705 0,'21'0'16,"0"0"0,-21 21-16,21 1 15,1-1-15,-22 0 0,21 0 0,0 21 16,-21-20-16,21 20 0,-21 0 0,21 1 16,-21-22-16,0 21 0,0 0 15,0 1-15,0-1 0,0 0 0,0-20 16,0 20-16,0-21 0,0 0 15,0 22-15,0-22 0,0 0 16,0 0-16,-21-21 31,0 0-15,0-21-16</inkml:trace>
  <inkml:trace contextRef="#ctx0" brushRef="#br1" timeOffset="-125923.21">4995 12277 0,'21'0'47,"1"-21"-47,-1 21 0,0-22 0,0 22 15,21-21-15,-20 21 0,-1-21 16,21 21-16,0-21 0,1 21 15,-1-21-15,0 0 0,-20 21 0,20-22 16,0 1-16,1 0 0,-1 21 16</inkml:trace>
  <inkml:trace contextRef="#ctx0" brushRef="#br1" timeOffset="-125592.4">6032 11853 0,'-21'0'15,"0"0"-15,0 0 16,21 22-16,-21-22 16,21 21-16,0 0 0,0 0 0,0 0 15,0 22-15,0-22 0,0 0 16,0 21-16,0 1 0,0-1 0,21-21 16,-21 21-16,0 1 0,0 20 15,0-20-15,21-1 0,-21 0 0,0 1 16,0-1-16,0 21 0,0-20 15,0 20-15,0-20 0,0-1 0,0 21 16,0-20-16,0-1 0,0-21 0,0 22 16,0-22-16,0 0 0,0 0 0,0-42 47,0 0-47,0 0 0,0-1 15,0-20-15,0 0 0,0-1 16,0 1-16</inkml:trace>
  <inkml:trace contextRef="#ctx0" brushRef="#br1" timeOffset="-125259.59">5990 12065 0,'0'-21'0,"0"42"0,-21-42 0,21 0 16,0 0-16,0-1 15,0 1-15,0 0 0,21 21 0,0-21 16,0 21-16,22-21 0,-22 0 15,0 21-15,21 0 0,-20 0 16,20 0-16,-21 0 0,21 0 0,-20 0 16,-1 21-16,0-21 0,0 42 0,0-21 15,-21 0-15,0 22 0,0-22 16,0 0-16,-21 21 0,0-20 0,-21 20 16,20-21-16,-20 21 0,21-20 0,-21-1 15,20 0-15,-20 0 0,21-21 16,0 21-16,0-21 0,-1 0 0,1 0 15,0 0-15,42-21 47,0 0-31,1 21-16,-1-21 0</inkml:trace>
  <inkml:trace contextRef="#ctx0" brushRef="#br1" timeOffset="-124928.78">6625 11938 0,'0'0'0,"0"-21"0,0 42 47,0 0-47,0 0 16,0 1-16,0 20 0,0 0 0,0-21 15,0 22-15,0-1 0,0 22 16,0-22-16,0 0 0,0 1 0,0 20 16,0-21-16,-21 22 0,21-22 0,0 22 15,0-22-15,0 0 0,0 1 16,0 20-16,0-42 0,0 22 0,0-1 16,0-21-16,0 22 0,0-22 0,0 0 15,0 0-15,0-42 31,0 0-31,-21-22 16,21 22-16,0 0 0</inkml:trace>
  <inkml:trace contextRef="#ctx0" brushRef="#br1" timeOffset="-124557">6604 12150 0,'0'0'0,"0"-21"0,-21-64 31,21 64-31,0 0 0,0-1 0,0 1 16,21 0-16,-21 0 0,21 0 15,0 0-15,0 21 0,1-22 16,-1 22-16,0 0 0,0 0 0,0 0 16,0 0-16,22 0 0,-22 0 15,0 0-15,0 22 0,0-1 0,1 0 16,-1 0-16,-21 0 0,0 22 0,21-22 15,-21 0-15,0 21 0,0-21 16,0 1-16,-21-1 0,0 21 0,-1-21 16,1 0-16,0 1 0,0-22 15,-21 21-15,20 0 0,1-21 0,-21 21 16,21-21-16,0 0 0,-1 0 16,1 0-16,0 0 0,0 0 0,0 0 15,42 0 32,0 0-47,0 0 0</inkml:trace>
  <inkml:trace contextRef="#ctx0" brushRef="#br1" timeOffset="-124280.15">7239 11938 0,'0'-21'0,"0"42"0,0-21 32,0 21-17,-21 0-15,21 1 0,0-1 0,0 21 16,0-21-16,0 22 0,0-22 16,0 0-16,0 21 0,0-21 0,0 1 15,0-1-15,0 0 0,0 0 0,0 0 16,21-42 31,-21 0-32,0 0-15</inkml:trace>
  <inkml:trace contextRef="#ctx0" brushRef="#br1" timeOffset="-123988.33">7239 11726 0,'-21'0'31,"21"22"-31,0-44 47,21 22-47,-21-21 0,0 0 16,-21 21-1,21-21-15,-21 21 16,-1 0-16,22 21 16,0 0-1,0 0 1,0 1-16,0-1 16,22 0-16,-1-21 0</inkml:trace>
  <inkml:trace contextRef="#ctx0" brushRef="#br1" timeOffset="-123483.61">7556 11811 0,'-21'0'31,"21"21"0,-21 0-31,21 1 0,0-1 0,0 0 16,-21 0-16,21 0 0,0 22 16,0-22-16,0 0 0,0 21 15,0-21-15,0 1 0,0-1 0,21 0 16,-21 0-16,21-21 0,0 21 16,1-21-16,-1 0 0,0 0 15,0 0-15,0 0 0,0 0 16,1 0-16,-1 0 0,0-21 15,0 0-15,0 21 0,0-21 0,-21 0 16,22-1-16,-1-20 0,-21 21 0,21 0 16,-21-22-16,0 22 0,0 0 15,0-21-15,0 21 0,0-1 0,0 1 16,0 0-16,0 42 31,-21 0-15,0 1-16,21 20 0,0-21 15,0 0-15,0 0 0,0 22 16,0-22-16,0 0 0,0 0 0,0 0 16,0 1-16,0-1 0,21-21 0,0 21 15,0-21-15,0 0 16,0 0-16,1 0 0,-1 0 0,0 0 16,0-21-16,0 0 0,0-1 0,1 22 15</inkml:trace>
  <inkml:trace contextRef="#ctx0" brushRef="#br1" timeOffset="-122805.11">8191 11853 0,'0'-21'0,"0"0"0,0 148 0,0-212 0,0 22 16,0 84 15,0 0-31,0 0 16,0 1-16,0-1 0,0 0 15,0 21-15,0-21 0,0 1 0,0-1 16,0 0-16,0 0 0,0 0 0,0 0 15,0 1-15,0-1 0,0 0 16,0-42 31,0 0-31,0-1-16,0 1 0,0 0 0,0 0 15,0-21-15,0 20 0,0-20 16,0 21-16,0 0 0,22-22 0,-1 22 15,-21 0-15,21-21 0,0 21 0,0-1 16,0 22-16,22-21 0,-22 0 16,0 21-16,0 0 0,22 0 0,-22 0 15,0 0-15,0 21 0,0 0 0,0 1 16,1-1-16,-1 0 0,-21 0 16,0 0-16,0 0 0,0 22 15,0-22-15,0 0 0,0 21 0,0-20 16,-21-1-16,21 0 0,0 0 0,-22 0 15,22 0 1,-21-21-16,21-21 16,-21 0-16,21 0 15,0 0-15,0 0 16,0-1-16,0 1 0,21 0 0,0-21 16,1 21-16,-1-1 0,0-20 0,0 21 15,0 0-15,0 0 16,1-1-16,-1 1 0,42 0 15,-42 21-15,1-21 0,-1 21 0,21 0 16,-21 0-16,0 21 0,1-21 16,-22 21-16,21 0 0,-21 22 0,21-22 15,-21 0-15,0 21 0,0 1 0,0-22 16,0 21-16,0-21 0,0 22 16,0-22-16,0 0 0,0 21 0,0-20 15,0-1-15,0 0 0,0 0 16,-21-21-1</inkml:trace>
  <inkml:trace contextRef="#ctx0" brushRef="#br1" timeOffset="-122173.45">9906 11875 0,'0'0'0,"-21"0"16,0 0-16,-1 0 0,1 0 0,0 0 16,0 0-16,0 0 0,0 0 15,-1 0 1,44 0 0,-1 0-1,0 0-15,21 0 0,1 0 0,20 0 16,-21 0-16,22 0 0,-1 0 15,1-22-15,-1 22 0,1 0 0,21 0 16,-22-21-16,1 21 0,20 0 0,-20 0 16,20-21-16,-20 21 15,-1 0-15,1 0 0,-1 0 0,1-21 16,-22 21-16,1 0 0,-1 0 0,-21 0 16,0 0-16,0 0 0,-42-21 46,0 21-46,0 0 0,0-21 16,21-1-16,-21 22 0</inkml:trace>
  <inkml:trace contextRef="#ctx0" brushRef="#br1" timeOffset="-121784.68">10922 11536 0,'0'0'0,"-21"0"15,21 21 1,0 0-16,0 0 16,21-21-1,0 22-15,0-22 0,0 21 16,22-21-16,-22 0 0,21 0 0,-21 0 16,22 0-16,-1 0 0,-21 0 15,22 0-15,-22 0 0,21 0 0,-21 0 16,0 0-16,1 0 0,-1 0 15,-42 0 17,-1 21-32,1-21 0,0 21 15,-21 0-15,21 0 0,-22 1 0,1-1 16,21 0-16,-22 0 0,1 21 16,21-20-16,-21 20 0,20-21 0,-20 0 15,21 22-15,0-22 0,21 0 0,0 0 16,-21-21-16,21 21 0,0 0 15,0 1-15,21-22 32,0-22-17</inkml:trace>
  <inkml:trace contextRef="#ctx0" brushRef="#br1" timeOffset="-120632.72">12361 11494 0,'0'0'0,"0"-22"0,0 1 16,-21 21-1,21 21 17,0 1-17,0-1-15,0 0 0,0 0 0,0 21 16,0-20-16,0-1 0,0 21 0,0-21 15,0 0-15,0 22 0,0-22 16,0 0-16,0 0 0,-21 0 16,21 1-16,0-1 0,0 0 0,0 0 0,-21-21 31,0-21-15,21 0-1,0 0-15,0-1 16,0 1-16,0 0 0,0 0 0,0-21 15,0 20-15,0 1 0,0 0 16,0-21-16,0 21 0,21-1 16,0-20-16,0 21 0,0 0 0,0 0 15,1-1-15,-1 1 0,0 21 0,21 0 16,-21-21-16,1 21 0,-1 0 16,21 0-16,-21 21 0,0 0 0,1 1 15,-1-1-15,0 21 0,0-21 16,0 0-16,0 1 0,-21 20 15,0-21-15,0 0 0,0 0 0,0 1 16,0-1-16,0 0 0,0 0 0,0 0 16,-21 0-16,0-21 31,21-21-15,0 0-16,0 0 15,0 0-15,0 0 0,0-1 0,0 1 16,21 0-16,0 0 0,1-21 15,-1 20-15,0 1 0,0-21 16,0 21-16,22 0 0,-1-1 0,-21 1 16,21 21-16,1 0 0,-1 0 15,0 0-15,-20 0 0,20 0 0,0 0 16,-21 21-16,1 22 0,-1-22 0,0 0 16,-21 0-16,0 22 0,0-22 15,0 21-15,0-21 0,-21 0 0,0 1 16,-1-1-16,1 21 0,0-21 0,0-21 15,0 21-15,0 1 0,21-1 16,-22-21-16,44-21 31,-1 21-15,0-22-16,0 1 0</inkml:trace>
  <inkml:trace contextRef="#ctx0" brushRef="#br1" timeOffset="-120179.98">13695 11367 0,'-43'0'32,"22"21"-32,0 0 15,21 0-15,-21 21 0,21-20 0,-21-1 16,21 21-16,-21-21 0,21 0 15,0 22-15,0-22 0,0 21 16,0-21-16,0 1 0,0-1 0,0 0 16,0 0-16,0 0 0,0 0 15,21 1-15,0-22 0,0 0 16,0 0-16,0 0 0,1 0 16,-1 0-16,0 0 0,0 0 15,0-22-15,0 1 0,1 21 0,-22-21 16,21 0-16,0 0 0,0 0 0,-21-1 15,0 1-15,0-21 0,0 21 16,0 0-16,0-22 0,0 22 0,-42-42 16,21 20-16,-1 22 0,1 0 15,-21 0-15,21 21 0,0 0 16,-1 0-16,1 0 0,0 0 16,0 0-16,0 0 0,0 0 0,-1 21 15,22 0-15,0 0 0,0 0 16,0 1-16,0-1 0,22 0 15,-1-21-15,0 0 0,0 0 16,21 0-16,-20 0 0</inkml:trace>
  <inkml:trace contextRef="#ctx0" brushRef="#br1" timeOffset="-119624.3">14266 11155 0,'0'-21'0,"0"42"0,-21-42 15,0 21-15,0 0 16,0 0-16,21 21 16,-22 0-16,22 0 0,0 0 0,0 22 15,0-1-15,0 0 0,0-20 16,0 20-16,0 0 0,0 1 0,0-1 16,0 0-16,0 1 0,0-22 15,0 21-15,-21-21 0,21 0 0,0 22 16,0-22-16,0 0 15,0 0-15,-21-21 16,21 21-16,-21-21 16,21-21-1,0 0-15,0 0 0,0 0 16,0 0-16,0-1 0,0 1 16,0 0-16,0 0 0,21-21 15,0 20-15,0 1 0,1 0 0,20 0 16,-21 0-16,0 0 0,22 21 0,-22-22 15,21 22-15,-21 0 0,22 0 16,-22 0-16,0 0 0,0 0 16,0 22-16,0-22 0,1 21 0,-1 0 15,0 0-15,-21 0 0,21 0 16,-21 1-16,0-1 0,0 0 0,0 0 16,-21 0-16,0 0 0,0-21 0,-22 22 15,22-1-15,-21 0 0,21-21 16,-22 21-16,22-21 0,-21 0 0,-1 21 15,22-21-15,0 0 0,0 0 0,0 0 16,0 0-16,-1 0 16,44-21-1,-1 0 1,0 21-16,0-21 16,0 0-16</inkml:trace>
  <inkml:trace contextRef="#ctx0" brushRef="#br1" timeOffset="-119376.29">14838 11388 0,'0'0'0,"0"21"16,0 0-16,0 0 16,0 0-16,0 1 0,0 20 0,0-21 15,0 0-15,0 0 0,0 1 16,0 20-16,0-21 0,0 0 15,0 0-15,0 1 0,0-1 16,0-42 31,0-1-47,0 1 0,21 0 16</inkml:trace>
  <inkml:trace contextRef="#ctx0" brushRef="#br1" timeOffset="-119052.58">14901 11155 0,'0'0'0,"-21"0"0,0 0 15,21 21-15,-21-21 16,21 21-16,-21-21 0,21 21 0,0 1 16,21-22-1,0 0-15,0 0 16,0 0-16,0 0 0,1 0 15,-1-22-15,-21 1 0,0 0 16,0 0-16,0 0 16,0 0-16,0-1 0,-21 22 15,21-21-15,-22 21 0,1 0 16,0 0-16,0 0 16,0 0-16,0 21 15,21 1-15,0-1 16,0 0-16,0 0 0,0 0 15,0 0-15,0 1 0,21-22 16,0 0-16</inkml:trace>
  <inkml:trace contextRef="#ctx0" brushRef="#br1" timeOffset="-118764.49">15346 10964 0,'0'-21'0,"0"42"0,0-63 15,0 21-15,-21 21 32,21 21-32,0 0 15,0 0-15,0 22 0,-22-22 16,22 42-16,0-20 0,0 20 0,-21-20 16,0 20-16,21 1 0,-21-1 0,21-21 15,-21 1-15,21 20 0,-21-20 16,21-22-16,0 21 0,0-21 0,0 0 15,0 1-15,0-1 0,0 0 16,21-21 0,0 0-16,0 0 0,0 0 15,-21-21-15,21 21 0,1-21 0,-1-1 16,-21 1-16</inkml:trace>
  <inkml:trace contextRef="#ctx0" brushRef="#br1" timeOffset="-118400.7">15557 11515 0,'22'21'16,"-1"-21"-1,0 0 1,0 0-16,0 0 0,0 0 16,1 0-16,-1 0 0,0-21 15,0 0-15,0-1 0,0 1 16,1 0-16,-22 0 15,0 0-15,0 0 0,0-1 16,-22 1-16,1 21 0,0 0 0,0-21 16,0 21-16,0 0 0,-22 0 15,22 0-15,0 21 0,0 0 0,0 1 16,-1-1-16,1 0 0,0 0 0,0 21 16,21-20-16,0 20 0,-21-21 15,21 0-15,0 0 0,0 22 16,21-22-16,0 0 0,0 0 0,0-21 15,22 0-15,-22 0 16,0 0-16,21 0 0,1 0 0,-22 0 16,21 0-16,1-21 0,-22 21 0,21-21 15,-21 0-15,22 0 0</inkml:trace>
  <inkml:trace contextRef="#ctx0" brushRef="#br1" timeOffset="-117577.16">17653 11345 0,'21'0'0,"-42"0"0,63-21 16,-21 0-16,1 0 0,-22 0 16,0 0-16,0-1 15,21 1-15,-21 0 0,0 0 0,0-21 16,0 20-16,0 1 0,-21 0 15,-1 21-15,1-21 0,0 0 16,0 21-16,0 0 0,0 0 0,-22 0 16,22 0-16,-21 0 0,-1 0 0,1 21 15,0 0-15,21 0 0,-22 22 16,1-22-16,21 21 0,-22 0 0,22 1 16,21-1-16,0 0 0,0 1 15,0-1-15,0-21 0,0 22 0,0-22 16,0 0-16,0 0 0,0 0 0,21 0 15,1-21-15,-1 0 0,0 0 16,0 0-16,0 0 0,22 0 16,-22 0-16,21 0 0,-21-21 0,22 0 15,-1 0-15,0 0 0,-21 0 16,22-22-16,-1 22 0,-21-21 0,0 21 16,22-22-16,-22 22 0,-21-21 0,0 21 15,21-22-15,-21 22 0,0 0 16,0 0-16,-21 42 31,21 0-31,0 0 0,0 22 16,0-22-16,0 21 0,0 0 0,0-20 15,0 20-15,0-21 0,0 21 0,0-20 16,21-1-16,0 0 16,0 0-16,-21 0 0,22-21 0,-1 21 15,0-21-15,0 0 0,0 0 0,22 0 16,-22 0-16,0 0 0,0-21 15,21 0-15</inkml:trace>
  <inkml:trace contextRef="#ctx0" brushRef="#br1" timeOffset="-117289.33">18351 11155 0,'0'-21'0,"0"42"0,0-63 0,0 20 16,-21 22-16,0 0 15,0 0 1,21 22-16,-21-1 0,21 21 15,0-21-15,0 22 0,0-1 16,0 0-16,0 1 0,0 20 0,0-21 16,-21 1-16,21-1 0,-22 0 0,22 22 15,0-22-15,-21 1 0,21 20 16,-21-21-16,21 22 0,0-1 0,-21-20 16,21 20-16,-21-20 0,0 20 0,21-21 15,0-20-15,0 20 0,0-21 16,0 21-16,0-20 0,0-1 15,0-42 1,0-1-16,0 1 16,21 0-16,0 0 0</inkml:trace>
  <inkml:trace contextRef="#ctx0" brushRef="#br1" timeOffset="-116944.52">18267 11324 0,'0'-21'0,"0"42"0,0-84 0,-21 42 16,21-1-16,0 1 0,0 0 0,0 0 16,0 0-16,21 0 0,0 21 15,0-22-15,21 22 0,-20-21 0,20 21 16,-21 0-16,21 0 0,1 0 16,-1 0-16,0 0 0,-20 0 15,20 21-15,-21 1 0,21-1 0,-20 0 16,-22 0-16,0 21 0,0-20 0,0-1 15,0 21-15,0-21 0,-43 22 16,22-22-16,-21 0 0,21 0 0,-22 21 16,-20-20-16,20-22 0,22 21 0,-21 0 15,0 0-15,20-21 0,-20 0 16,21 0-16,0 0 0,42 0 31,0 0-31,0 0 16,22-21-16,-22 21 0,21-21 15,0 0-15,1 21 0,-1-22 0</inkml:trace>
  <inkml:trace contextRef="#ctx0" brushRef="#br1" timeOffset="-116633.02">19029 11070 0,'0'21'31,"0"22"-31,0-22 16,0 21-16,0-21 0,0 22 0,0-1 16,0 0-16,0 1 0,0-1 15,0 22-15,-21-22 0,21 0 16,0 22-16,0-22 0,-22 22 0,22-22 16,-21 21-16,0 1 0,21-1 0,0-20 15,0 20-15,-21 1 0,21-22 16,-21 0-16,21 1 0,-21-1 0,21-21 15,0 0-15,-22 1 0,22-1 0,0 0 16,0-42 15,0 0-31,0-22 16,0 22-16,0-21 0,22-1 0</inkml:trace>
  <inkml:trace contextRef="#ctx0" brushRef="#br1" timeOffset="-116281.22">19050 11345 0,'0'-42'0,"0"84"0,0-126 0,0 41 16,0 22-16,0 0 0,0-21 0,-21 21 15,21-1-15,0 1 0,0 0 16,21 0 0,0 21-16,21 0 0,1 0 15,-1 0-15,0 0 16,1 0-16,-1 0 0,-21 0 15,22 0-15,-1 21 0,-21 0 0,0 0 16,0 1-16,-21-1 0,0 21 0,0-21 16,0 22-16,0-22 0,-21 21 15,-21-21-15,21 0 0,-22 1 0,22 20 16,-21-21-16,0 0 0,-1-21 16,1 21-16,21 1 0,0-22 0,-22 0 15,22 0-15,0 0 16,21-22 15,21 22-31,0-21 16,0 0-16,1 0 0,-1 0 0,21 0 15,-21-1-15</inkml:trace>
  <inkml:trace contextRef="#ctx0" brushRef="#br1" timeOffset="-115800.5">19875 10816 0,'0'-21'0,"0"42"0,0-63 0,0 21 0,0 0 16,0-1-16,0 1 16,-21 21-1,21 21-15,-21 1 16,0-1-16,21 21 16,-21-21-16,21 22 0,0-22 15,-21 21-15,-1 0 0,22 1 0,-21-1 16,21 0-16,0 1 0,0-1 0,0 0 15,0-20-15,0-1 0,0 21 16,0-21-16,0 0 0,21 1 0,1-1 16,-1-21-16,0 0 0,0 0 15,0 0-15,0 0 0,1 0 16,-1 0-16,0-21 0,0 21 0,0-22 16,0 1-16,-21 0 0,22 0 15,-1 0-15,-21-22 0,0 22 0,21 0 16,-21 0-16,0 0 0,21 0 15,-21-1-15,0 44 32,0-1-32,0 0 0,0 0 15,0 0-15,0 0 0,0 1 0,0 20 16,0-21-16,0 0 0,0 0 16,0 1-16,0-1 0,0-42 46,21-1-46,-21 1 16,21 0-16,-21 0 0,22 0 0</inkml:trace>
  <inkml:trace contextRef="#ctx0" brushRef="#br1" timeOffset="-115631.89">20172 10922 0,'0'0'0,"-21"0"15,-1 0 1,1 0-16,0 21 15,21 0 17,21-21-17,0 0-15,1 0 16</inkml:trace>
  <inkml:trace contextRef="#ctx0" brushRef="#br1" timeOffset="-115341.05">20722 10901 0,'0'0'0,"0"-21"15,-21 21-15,0 0 16,0 0-16,-1 0 0,1 0 16,0 0-16,0 0 15,0 0-15,0 21 0,-1 0 16,1 0-16,0 0 0,0 1 0,21 20 15,0-21-15,-21 21 16,21-20-16,0-1 0,0 21 0,0-21 16,0 0-16,0 22 0,0-22 0,21 0 15,0 0-15,0-21 0,0 21 0,22-21 16,-22 0-16,21 0 0,1 0 16,-22 0-16,21 0 0,0 0 0,1 0 15,-1-21-15,0 0 0,-20 21 0,20-21 16</inkml:trace>
  <inkml:trace contextRef="#ctx0" brushRef="#br1" timeOffset="-114871.33">21209 11028 0,'0'-42'0,"0"84"0,0-106 15,0 43-15,0 0 0,0 0 16,0 0-16,-21 21 0,0 0 16,-1 0-16,1 0 15,0 0-15,0 21 0,0 0 16,0-21-16,-1 42 0,1-20 0,0-1 15,0 0-15,21 21 0,-21-21 16,21 22-16,0-1 0,0-21 0,0 0 16,0 22-16,0-22 0,0 0 0,0 0 15,0 0-15,21 1 16,0-22-16,0 0 16,0 0-16,1 0 0,-1 0 0,0-22 15,-21 1-15,21 21 0,0-21 16,0 0-16,1 0 0,-1-22 0,-21 22 15,21-21-15,0 0 0,-21 20 0,0-20 16,0 0-16,0 21 0,0-1 16,0-20-16,0 21 0,0 0 15,0 42 1,0 0 0,0 0-16,-21 22 0,21-22 15,0 0-15,0 21 0,0-21 16,0 22-16,0-22 0,0 21 0,0-21 15,0 1-15,0 20 0,0-21 16,21-21-16,0 21 0,-21 0 0,21-21 16,1 0-16,-1 0 0,0 0 15,0 0-15,0 0 0,0-21 16,1 0-16,20 0 0,-21 0 0,0 0 16,0-1-16</inkml:trace>
  <inkml:trace contextRef="#ctx0" brushRef="#br1" timeOffset="-114584.49">21738 10456 0,'0'0'0,"-42"0"32,42 22-32,0-1 0,0 0 15,-21 0-15,21 21 0,0 1 0,0-1 16,-22-21-16,22 22 0,0-1 15,0 0-15,-21 1 0,21-1 0,-21 0 16,21 1-16,0-22 0,0 21 0,0 0 16,-21 1-16,21-22 0,0 0 15,0 21-15,0-20 0,0-1 0,0 0 16,0 0-16,0 0 0,21-21 16,0 0-16,0 0 15,1 0-15,-1 0 0,0 0 16,0 0-16,21-21 0,-20 0 0</inkml:trace>
  <inkml:trace contextRef="#ctx0" brushRef="#br1" timeOffset="-114336.65">22119 10943 0,'0'-21'0,"0"42"16,0-63-16,-21 42 31,0 21-31,0 0 16,21 0-16,-22 1 15,22-1-15,0 21 0,-21-21 16,0 0-16,21 22 0,0-22 0,0 0 16,0 21-16,0-20 0,0-1 0,21 0 15,-21 0-15,21-21 0,1 21 16,-1-21-16,0 0 0,0 0 16,0 0-16,0 0 0,1 0 0,-1 0 15,0 0-15,0-21 0,0 0 16,0 0-16,1-22 0</inkml:trace>
  <inkml:trace contextRef="#ctx0" brushRef="#br1" timeOffset="-113557.1">22458 10986 0,'0'-22'0,"0"65"15,0-64-15,-21-1 16,21 44 0,-22-1-16,1 0 15,21 0-15,-21 0 0,21 22 16,0-22-16,0 0 0,0 0 0,0 0 15,0 0-15,0 1 0,0-1 16,0 0-16,21 0 0,0-21 0,-21 21 16,22-21-16,-1 0 0,0 0 15,0 0-15,0 0 0,0 0 0,1 0 16,-1 0-16,-21-21 0,0 0 16,21 0-16,-21 0 0,0-1 15,0 1-15,0 0 0,0 0 0,0-21 16,0 20-16,0 1 0,0 0 15,-21 0-15,0 0 0,-1 0 0,22-1 16,-21 1-16,0 21 16,21-21-1,21 21-15,0 0 16,1-21-16,-1 21 0,21 0 0,-21 0 16,0 0-16,22-21 0,-1 21 15,-21 0-15,22 0 0,-22 0 0,21 0 16,-21 21-16,22-21 0,-22 21 0,-21 0 15,21 0-15,-21 1 16,0-1-16,0 0 0,0 0 16,21 0-16,-21 0 0,0 1 0,0-1 15,0 21-15,0-21 0,-21 0 0,21 1 16,0-1-16,-21 0 0,21 0 16,0 0-16,0 0 15,-21-21 16,21-21-31,0 0 0,0 0 16,0 0-16,0 0 0,0-1 16,0-20-16,0 21 0,0 0 0,21-22 15,0 22-15,0-21 16,0 0-16,22 20 0,-22 1 0,0-21 16,21 21-16,1 21 0,-22-21 0,21-1 15,0 22-15,-20 0 0,20 0 16,0 0-16,-21 0 0,1 0 0,-1 0 15,0 0-15,0 0 0,0 22 0,-21-1 16,0 0-16,0 21 0,0-21 16,0 1-16,0 20 0,0-21 0,-21 21 15,0-20-15,0 20 0,21-21 16,0 0-16,0 0 0,-21 22 0,-1-22 16,22 0-16,0 0 15,0-42 16,0 0-31,-21 0 16,21 0-16</inkml:trace>
  <inkml:trace contextRef="#ctx0" brushRef="#br1" timeOffset="-113304.24">22754 10541 0,'0'0'15,"-21"0"-15,0 0 0,-22 0 0,22 0 16,0 0-16,21 21 16,-21-21-16,21 21 15,0 1 1,-21-22-1,0 0 1</inkml:trace>
  <inkml:trace contextRef="#ctx0" brushRef="#br1" timeOffset="-113029.4">21526 10859 0,'0'21'15,"22"-21"-15,-1 0 16,21 0-16,-21 0 0,22-21 16,-1 21-16,0 0 0,-21 0 15,22 0-15,-1-22 0,0 22 0,-20 0 16,-1 0-16,21 0 0,-21 0 0,0 0 15,-21-21-15,22 21 16</inkml:trace>
  <inkml:trace contextRef="#ctx0" brushRef="#br1" timeOffset="-112240.95">20002 11705 0,'22'0'0,"-44"0"0,65 0 0,-22-21 15,0 21-15,0 0 16,-42 21 15,0 0-31,0 1 16,-22-1-16,1 21 0,0-21 0,-1 22 16,-20-1-16,21 21 0,-22-20 15,-21-1-15,22 22 0,-1-22 0,1 0 16,-1 1-16,1-1 0,-1 0 15,22-21-15,0 22 0,-1-22 0,22 0 16,0 0-16,0-21 0,0 21 16,21-42 31,0 0-47,21 21 0,0-21 0</inkml:trace>
  <inkml:trace contextRef="#ctx0" brushRef="#br1" timeOffset="-111869.16">19346 11959 0,'0'0'0,"0"21"16,0 1-16,0-1 15,-21 0-15,0 0 0,0 21 16,0-20-16,-1-1 0,1 0 0,-21 21 15,21-21-15,0 1 0,-22-1 0,22 21 16,0-21-16,0 0 0,0-21 16,-1 22-16,1-1 0,0-21 0,21 21 15,0 0 1,21-21 0,0 0-16,1 0 15,-1 0-15,21 0 0,-21 0 16,22 21-16,-1-21 0,-21 0 15,21 0-15,1 0 0,-1 0 0,-21 0 16,22 0-16,-22 0 0,21 0 0,-21 0 16,0 0-16,1 0 0,-44 0 47</inkml:trace>
  <inkml:trace contextRef="#ctx0" brushRef="#br1" timeOffset="-111408.53">16468 13102 0,'21'-21'0,"-42"42"0,63-63 0,-42 21 15,0 0-15,21 21 0,-21 21 32,0 0-32,0 0 0,0 0 15,0 22-15,0-22 0,0 21 16,-21 0-16,21-20 0,-21 20 0,21 0 16,-21-21-16,-1 22 0,22-22 0,0 21 15,-21-21-15,21 1 0,0-1 16,0 0-16,0 0 0,0 0 15,21-42 17,-21 0-32,0 0 15</inkml:trace>
  <inkml:trace contextRef="#ctx0" brushRef="#br1" timeOffset="-111144.68">16468 13250 0,'21'-127'31,"0"85"-31,-85 254 0,86-255 0,41-147 0,-63 148 15,21 20-15,0 1 0,1-21 0,-1 21 0,21 0 16,0-1-16,-20 22 16,-1 0-16,21 0 0,-21 0 15,22 22-15,-22-1 0,21 0 0,-21 0 16,0 21-16,1-20 0,-1 20 16,-21 0-16,0-21 0,0 22 0,0-1 15,0-21-15,0 22 0,-21-22 0,-1 21 16,22-21-16,-21 0 0,0 1 15,0-1-15,21 0 0,-21-21 0,0 21 16,-1-21-16,1 0 16,0 0-1,0-21-15,0 21 16</inkml:trace>
  <inkml:trace contextRef="#ctx0" brushRef="#br1" timeOffset="-110564.42">16531 13335 0,'85'21'0,"-191"-42"0,127 21 0,-63 0 15,63 0 17,0 0-32,0 0 0,22 0 15,-22-21-15,21 21 0,-21-21 16,22 21-16,-1-21 0,0 21 0,1-22 16,-1 1-16,0 21 0,1-21 0,-1 0 15,0 21-15,1-21 0,-1 21 16,0 0-16,-21-21 0,1 21 15,-1 0-15,0 0 0,-21 21 32,0 0-32,0 0 15,0 0-15,0 0 0,-21 1 0,21-1 16,0 0-16,-21 0 0,21 0 16,0 0-16,0 1 0,0-1 15,0 0-15,0 0 0,0 0 0,0-42 63,0 0-63,0 0 15,0 0-15,0-1 0,0 1 0,0 0 16,21 0-16,0-21 0,-21 20 0,42-20 16,-21 21-16,1 0 0,-1 0 15,21-1-15,0 1 0,-20 0 0,20 21 16,-21 0-16,21 0 0,1 0 0,-22 0 15,21 0-15,-21 0 0,22 21 16,-22 0-16,0 1 0,-21-1 0,0 21 16,0-21-16,0 0 0,0 1 15,0-1-15,0 0 0,-21 0 16,0 0-16,0 0 0,-1-21 0,1 22 16,0-22-16,21 21 0,-21-21 15,0 0 1,42-21-1,0 21-15,0-22 0,0 22 16</inkml:trace>
  <inkml:trace contextRef="#ctx0" brushRef="#br1" timeOffset="-110068.71">18330 13145 0,'0'-22'16,"0"1"-16,0 64 0,0-107 15,0 43-15,-21 0 0,0 21 16,0-21-16,0-1 0,-1 22 16,1 0-16,0 0 0,0 0 0,0 0 15,0 0-15,-1 22 0,1-1 16,0 0-16,0 0 0,21 21 0,0-20 16,-21-1-16,0 21 0,21-21 0,-22 0 15,22 22-15,0-22 0,0 0 16,0 0-16,0 0 0,22-21 15,-1 0-15,0 0 0,0 0 16,0 0-16,0 0 0,1 0 16,-1-21-16,0 21 0,0-21 15,0 0-15,0 0 0,1 0 0,-1-1 16,-21-20-16,0 21 0,21-21 0,-21-1 16,0 1-16,21 0 0,-21 20 15,0-20-15,0 0 0,0-1 0,0 22 16,0 0-16,0 0 0,0 42 31,0 0-31,0 0 0,0 22 16,0-1-16,-21-21 0,21 22 15,0-1-15,0 0 0,0 1 0,0-1 16,0-21-16,0 21 0,0-20 16,0-1-16,0 0 0,0 0 0,21 0 15,0-21-15,0 21 16,1-21-16,-1 0 0,0 0 0,0 0 15,0 0-15,0-21 0,22 0 0</inkml:trace>
  <inkml:trace contextRef="#ctx0" brushRef="#br1" timeOffset="-109692.92">18627 13123 0,'0'-21'31,"0"0"-31,0 148 0,0-212 0,0 22 0,0 42 16,21 21-1,0 0-15,0-21 0,0 21 16,0 0-16,1 0 0,-1 0 0,0 0 16,0 21-16,0 0 0,0 0 15,-21 0-15,22 0 0,-22 1 16,0-1-16,0 0 0,0 0 0,0 0 16,0 0-16,-22 1 15,1-1-15,0 0 0,0-21 16,0 0-16,21-21 31,0 0-15,0-1-16,0 1 0,0 0 15,21 0-15,-21 0 0,21 0 16,0-1-16,-21 1 0,0 0 16,21 0-16,-21 0 0,22 21 0,-1-21 15,0 21 1,0 0-16,0 0 15,0 0-15</inkml:trace>
  <inkml:trace contextRef="#ctx0" brushRef="#br1" timeOffset="-109272.16">19431 12954 0,'-64'-21'15,"43"21"-15,0 0 16,0 0-16,0 0 0,0 0 16,-1 0-16,1 21 0,21 0 15,-21 0-15,21 1 0,-21-1 0,21 0 16,-21 0-16,21 0 0,0 0 0,0 1 16,0-1-16,0 0 0,0 0 15,0 0-15,21 0 0,0-21 16,0 0-16,0 22 0,1-22 0,-1 0 15,0 0-15,21 0 0,-21 0 0,1 0 16,-1 0-16,21-22 0,-21 22 16,0-21-16,1 0 0,-22 0 15,21 0-15,-21 0 0,0-1 0,0 1 16,0-21-16,0 21 0,-21 0 16,-1-1-16,-20-20 0,21 21 0,0 21 15,-22-21-15,22 21 0,0 0 0,0 0 16,0 0-16,0 0 0,-1 0 15,1 21-15,21 0 16,0 0-16,0 0 16,0 1-16,21-22 0,1 21 15,-1-21-15,0 0 0,0 0 0</inkml:trace>
  <inkml:trace contextRef="#ctx0" brushRef="#br1" timeOffset="-109024.31">19791 12912 0,'0'-21'0,"21"-1"32,-21 44-17,0-1-15,0 0 16,0 0-16,0 0 16,0 22-16,0-22 0,0 0 0,0 0 15,0 0-15,-21 0 0,21 1 0,0-1 16,0 0-16,0-42 47,21 21-32,-21-21-15,21-1 0</inkml:trace>
  <inkml:trace contextRef="#ctx0" brushRef="#br1" timeOffset="-108871.39">19833 12869 0,'0'-42'16,"0"127"-16,0-191 0,0 169 0,0-147 0,0 63 15,21 42 48,0-21-63,1 0 0,-1 21 16</inkml:trace>
  <inkml:trace contextRef="#ctx0" brushRef="#br1" timeOffset="-108331.7">20468 12827 0,'0'-21'0,"0"42"0,-21-63 0,0 42 15,0 0-15,-1-21 0,1 21 16,-21 0-16,21 0 0,0 0 0,-1 0 15,1 0-15,0 21 0,0 0 0,0 0 16,0 0-16,21 0 0,0 1 16,-22 20-16,22-21 0,0 21 0,-21-20 15,21-1-15,0 21 0,0-21 0,0 0 16,0 1-16,0-1 0,21-21 16,1 21-16,-1-21 15,0 0-15,0 0 0,0 0 0,0 0 16,1 0-16,-1-21 15,0 21-15,21-21 0,-42-1 0,43 1 16,-22-21-16,0 21 0,0-22 0,0 22 16,-21-21-16,21-22 0,1 22 0,-1 0 15,0-22-15,0 22 0,0-22 16,0 22-16,-21 0 0,22-22 0,-22 43 16,21-21-16,-21 21 0,0-1 15,-21 22 1,-1 22-16,22-1 0,-21 21 15,0-21-15,21 22 0,-21-1 16,21 0-16,0 1 0,0-1 16,0 0-16,0 22 0,0-22 0,0 0 15,0-20-15,0 20 0,0 0 0,21-21 16,0 1-16,0-1 0,-21 0 16,22 0-16,-1 0 0,0-21 0,0 0 15,0 0-15,0 0 0,1 0 0,-1 0 16,0 0-16,0-21 0</inkml:trace>
  <inkml:trace contextRef="#ctx0" brushRef="#br1" timeOffset="-107478.18">22204 11472 0,'0'0'0,"-21"0"15,-1-21-15,1 21 16,21 21 15,21 1-31,1-1 16,-1 0-16,21 0 0,0 0 0,1 22 16,-1-22-16,22 21 0,-1-21 15,1 0-15,-1 22 0,1-22 0,-1 0 16,1 21-16,-1-20 0,-21-1 0,1 0 15,20 0-15,-42 0 0,22 0 16,-1 1-16,-21-22 0,0 0 16,1 0-16,-22-22 31,0 1-31,-22 0 16,22 0-16,0 0 0,-21 0 0,0 21 15,21-22-15,-21 1 0,21 0 16,0 0-16,-21 21 0,0-21 0,-1 21 15,44 0 32,-1 21-47,0-21 16,0 21-16,0-21 16,0 21-16,-21 0 0,22-21 0,-1 22 15,0-1-15,-21 0 0,0 0 16,0 0-16,0 0 0,0 1 15,0-1-15,-21 0 0,0-21 0,-22 21 16,22 0-16,0-21 0,-21 21 0,20 1 16,-20-22-16,21 21 0,0-21 15,0 0-15,21 21 0,0 0 16,21-21 0,0 0-16,0 21 15,0-21-15</inkml:trace>
  <inkml:trace contextRef="#ctx0" brushRef="#br1" timeOffset="-107127.37">23664 12277 0,'-21'0'0,"42"0"0,-42-21 15,21-1-15,0 1 0,0 0 0,0 0 16,0 0 0,0 42-1,0 0-15,0 0 16,0 0-16,0 22 0,0-22 0,0 21 16,0-21-16,0 22 0,0-1 0,0 0 15,0-20-15,0 20 0,-21 0 16,21-21-16,0 22 0,0-22 0,0 21 15,0-21-15,0 1 0,0-1 0,0 0 16,0 0-16,21-21 16,0 0-1,0-21-15,1 0 16,-1 0-16,0-1 16</inkml:trace>
  <inkml:trace contextRef="#ctx0" brushRef="#br1" timeOffset="-106704.61">24193 12150 0,'0'-21'0,"0"42"0,-21-42 15,0 21 1,0 21-16,21 0 16,0 0-16,-21 0 0,0 0 0,-1 1 15,22 20-15,0-21 0,-21 21 0,0 1 16,21-22-16,-21 21 15,21-21-15,0 22 0,0-22 0,0 0 16,0 21-16,0-20 0,0-1 0,0 0 16,21-21-16,-21 21 0,21 0 0,0-21 15,1 0-15,-1 0 0,0 0 16,21 0-16,-21 0 0,1-21 0,-1 21 16,0-21-16,0 0 0,0 0 0,-21-1 15,21 1-15,-21 0 0,22-21 16,-22 21-16,0-22 0,0 1 0,0 0 15,0-1-15,0 1 0,-22 21 0,1-22 16,0 1-16,21 21 0,-21 0 16,0 21-16,0-21 15,-1 21-15,1 0 16,0 21-16,21 0 0,0 0 16,0 0-16,0 0 0,0 1 15,0-1-15,0 0 0,0 0 0,0 0 16,0 0-16,21-21 15</inkml:trace>
  <inkml:trace contextRef="#ctx0" brushRef="#br1" timeOffset="-106192.91">25146 12256 0,'0'0'0,"0"-22"0,0 1 15,0 0-15,-21 21 16,0-21-16,-1 21 0,1 0 0,-169 21 31,169 0-31,-22-21 16,22 21-16,0 1 0,0-1 0,0 0 16,21 0-16,0 0 15,0 0-15,21 1 16,0-22-16,0 21 0,0 0 15,0-21-15,22 21 0,-22-21 0,0 21 16,21-21-16,-20 21 0,-1-21 0,21 22 16,-21-1-16,0-21 0,1 21 15,-1 0-15,0-21 0,-21 21 0,21 0 16,-21 1-16,0-1 0,-42 0 16,21-21-16,-1 21 15,1 0-15,-21-21 0,0 21 0,-1-21 16,1 0-16,0 22 0,-1-22 0,1 21 15,0-21-15,-1 0 16,22 0-16,-21 0 0,21 21 0,-1-21 0,1 0 16,0 0-16,0 0 15,21-21 32,0 0-31,0-1-16,0 1 15</inkml:trace>
  <inkml:trace contextRef="#ctx0" brushRef="#br1" timeOffset="-89976.56">1333 14457 0,'-21'-21'16,"42"42"-16,-63-42 0,21 21 0,0 0 15,0 0-15,-1 0 0,22 21 31,0 0-31,0 0 0,22 0 16,-1 1-16,0-1 0,0 0 16,21-21-16,-20 21 15,20-21-15,0 21 0,1-21 0,-1 0 16,0 0-16,22 0 0,-22 0 16,0-21-16,1 0 0,-22 0 15,21 21-15,1-21 0,-22-1 0,0 1 16,0 0-16,-21 0 0,0-21 15,0 20-15,0 1 0,0 0 0,0 0 16,0 0-16,-21 0 16,0 21-16,0 0 0,-1 21 15,22 0-15,-21 0 16,0 0-16,21 22 0,0-1 0,0 0 16,-21 22-16,0-22 15,21 22-15,-21-22 0,21 0 0,0 22 16,-22-22-16,22 0 0,-21 1 15,21-22-15,0 21 0,0-21 16,0 1-16,0-1 0,0 0 0,0 0 16,0 0-1,-21-21-15,0-21 16,0 21 0,21-21-16,-21 0 0,-1 21 0,1-21 15,0-1-15</inkml:trace>
  <inkml:trace contextRef="#ctx0" brushRef="#br1" timeOffset="-89756.65">1228 14944 0,'0'0'0,"21"0"32,0 0-32,21-21 0,-21 21 15,22 0-15,-1 0 0,0 0 0,1-22 16,-1 22-16,0 0 0,1-21 15,-1 21-15,0 0 0,1-21 16,-22 0-16,21 21 0,-21 0 0,1 0 16,-1 0-16,0 0 0,-21-21 15,21 21-15,0 0 16</inkml:trace>
  <inkml:trace contextRef="#ctx0" brushRef="#br1" timeOffset="-89460.82">2307 14732 0,'21'0'32,"0"0"-17,-21-21-15,22 21 0,-1-21 0,0 21 16,0-21-16,0 21 15,-21-22-15,21 22 0,-21-21 16,0 0 0,-21 21-1,0 0-15,0 0 16,0 0-16,0 0 0,21 21 16</inkml:trace>
  <inkml:trace contextRef="#ctx0" brushRef="#br1" timeOffset="-88483.86">3937 13991 0,'0'0'0,"0"21"31,0 1-15,0 20-16,0-21 0,0 21 0,0 1 16,0-1-16,0 22 0,0-22 15,-21 21-15,21-20 0,-21 20 0,21-20 16,0-1-16,0 21 15,-22-41-15,22 20 0,0-21 0,0 21 16,-21-20-16,21-1 16,0-42 15,0-1-31,0 1 0,0-21 16,21 21-16,1-22 0,-22 1 0,21 0 15,-21-1-15,21 22 0,0-21 16,-21 0-16,21-1 0,-21 22 0,0 0 15,21 0-15,1 21 0,-1 0 16,-21 21 0,21 0-16,-21 0 15,21 0-15,-21 1 0,0 20 0,21-21 16,-21 21-16,21 1 0,-21-22 16,0 21-16,22-21 0,-1 22 0,0-22 15,0 0-15,-21 0 0,21 0 0,0 1 16,22-22-16,-22 0 0,0 0 15,0 0-15,22 0 0,-22 0 0,21-22 16,-21 1-16,22 0 0,-22 0 16,21 0-16,-21-22 0,0 1 0,1 21 15,-1-43-15,0 22 0,-21 0 16,0-22-16,0 22 0,0 0 0,0-1 16,-21-20-16,0 20 0,-1 22 15,1-21-15,0 21 0,-21-22 16,21 43-16,-1-21 0,1 0 0,0 21 15,0 0-15,0 0 0,0 0 16,-1 0-16,1 0 0,21 21 0,0 0 16,0 1-16,0-1 15,0 0-15,0 0 0,0 0 0,21 0 16,1 1-16,-22-1 0,21 0 16,21 0-16,-21 0 0,0 0 0,22 1 15</inkml:trace>
  <inkml:trace contextRef="#ctx0" brushRef="#br1" timeOffset="-88229">4995 14266 0,'-21'0'32,"21"22"-32,0-1 0,0 0 0,-21 0 15,21 0-15,0 22 0,-21-22 16,21 0-16,0 21 0,0 1 0,0-22 15,0 0-15,-21 21 0,21-21 16,0 1-16,0-1 0,-22 0 0,22 0 16,0 0-16,0 0 0,0 1 15,0-44 17,0 1-32,22 0 0,-22 0 0,21 0 15,-21 0-15</inkml:trace>
  <inkml:trace contextRef="#ctx0" brushRef="#br1" timeOffset="-87880.2">4995 14012 0,'-21'22'31,"21"-1"-31,0 0 0,0 0 16,0 0-1,21-21 1,0 0-16,1 0 0,-1 0 16,0-21-16,-21 0 0,0 0 15,21 0-15,-21-1 16,0 1-16,0 0 0,-21 0 16,21 0-16,-21 21 0,0 0 15,-1 0-15,1 0 16,0 0-16,0 0 0,21 21 15,-21 0-15,21 0 16,0 0-16,0 1 0,0-1 16,0 0-16,0 0 0,0 0 0,0 0 15,21-21-15,-21 22 0,21-1 16,0-21-16,0 21 0,22-21 0</inkml:trace>
  <inkml:trace contextRef="#ctx0" brushRef="#br1" timeOffset="-87348.51">5461 14245 0,'-21'0'16,"21"21"0,-21 1-16,21-1 0,0 0 15,0 0-15,0 0 0,-22 0 16,22 1-16,0-1 0,0 21 0,-21-21 15,21 0-15,0 1 0,0 20 0,0-21 16,0 0-16,0 0 0,0 1 16,0-1-16,0 0 0,0 0 15,0-42 17,0 0-17,0 0-15,-21-1 16,21 1-16,0-21 0,0 21 0,0-22 15,0 22-15,0-21 0,21 0 16,0-1-16,1 22 0,-1-21 0,0 21 16,0-22-16,21 22 0,-20 0 15,20 0-15,0 21 0,-21 0 0,22-21 16,-1 21-16,-21 0 0,22 0 0,-22 21 16,0-21-16,0 21 0,0 0 15,0 21-15,-21-20 0,0 20 0,0-21 16,0 21-16,0 1 0,0-22 15,0 21-15,-21 1 0,21-22 16,0 0-16,-21 0 0,0 0 0,21 0 16,-21 1-16,21-1 0,-21-21 31,21-21-15,0-1-16,21 1 15,-21 0-15,21 0 0,0 0 0</inkml:trace>
  <inkml:trace contextRef="#ctx0" brushRef="#br1" timeOffset="-87088.66">6223 14224 0,'0'0'0,"0"21"47,0 0-47,0 1 15,0-1-15,0 0 0,0 21 16,0-21-16,0 1 0,0-1 0,0 21 16,0-21-16,-21 0 0,21 1 0,0-1 15,0 0-15,0 0 16,21-21 15,0-21-31,-21 0 16,0 0-16,21-1 0</inkml:trace>
  <inkml:trace contextRef="#ctx0" brushRef="#br1" timeOffset="-86748.78">6286 13970 0,'0'0'0,"-21"0"0,21 21 15,-21-21-15,21 21 0,0 1 16,0-1-16,0 0 15,0 0 1,21-21-16,0 0 0,1 0 0,-1 0 16,0 0-16,0 0 15,0-21-15,0 21 0,1-21 0,-22 0 16,0-1-16,0 1 16,0 0-16,0 0 0,0 0 0,-22 0 15,1 21-15,21-22 0,-21 1 0,0 21 16,0 0-16,0 0 0,-1 0 15,1 0-15,0 21 16,21 1-16,-21-1 0,21 0 16,0 0-16,0 0 0,0 0 0,0 1 15,0-1-15,0 0 0,21 0 16,0-21-16,0 21 0,1-21 16,-1 0-16</inkml:trace>
  <inkml:trace contextRef="#ctx0" brushRef="#br1" timeOffset="-85580.45">6752 14139 0,'0'0'0,"-21"0"16,21 22 15,0-1-31,0 0 15,0 0-15,0 0 0,0 0 0,0 1 16,0 20-16,0-21 0,0 0 16,0 0-16,0 22 0,0-22 0,0 0 15,0 0-15,21 0 0,-21 1 0,21-22 16,-21 21-16,21 0 0,1-21 16,-1 0-16,0 0 15,0 0-15,0 0 0,0-21 16,1 21-16,-1-21 0,0-1 15,0-20-15,0 21 0,0 0 0,1-22 16,-22 22-16,21-21 0,-21 21 16,21-22-16,-21 22 0,21 0 0,-21 0 15,0 0-15,0 0 0,0-1 0,0 44 47,0-1-47,-21 0 0,21 0 0,0 0 16,0 0-16,0 22 0,0-22 15,0 21-15,0-21 0,0 1 0,0 20 16,0-21-16,0 0 0,21 0 16,-21 1-16,21-22 0,0 21 15,1-21-15,-1 0 0,0 0 16,0 0-16,0 0 0,0-21 0,22 21 16,-22-22-16,0 1 0,0 0 15,0-21-15,22 21 0,-22-22 0,0 22 16,0-21-16,0 21 0,-21-22 15,22 22-15,-1-21 0,-21 21 0,0-1 16,-21 44 15,21-1-31,-22 0 0,22 0 16,0 0-16,0 0 0,0 22 16,0-22-16,-21 0 0,21 0 15,0 22-15,0-22 0,0 0 0,0 0 16,0 0-16,0 0 0,0 1 0,0-1 15,0-42 32,0-1-47,0 1 16,0 0-16,0 0 0,0 0 0,0-22 16,0 1-16,0 21 0,0-21 15,0-1-15,21 22 0,1 0 0,-22-21 16,21 20-16,0 1 0,0 21 15,0-21-15,0 21 0,1-21 16,-1 21-16,0 0 0,0 0 0,0 0 16,0 21-16,1 0 0,-1-21 0,-21 21 15,0 1-15,21 20 0,-21-21 16,21 0-16,-21 0 0,0 22 0,0-22 16,0 0-16,0 0 0,0 22 15,0-22-15,0 0 0,0 0 16,0 0-16,0-42 47,0 0-47,0 0 0,0 0 15,0-1-15,0 1 0,0-21 16,21 21-16,0-22 0,1 1 0,-1 21 16,21-21-16,-21 20 0,22 1 0,-22 0 15,21 21-15,-21 0 0,22 0 16,-22 0-16,0 0 0,0 0 0,0 21 15,0 0-15,1 1 0,-1-1 16,-21 21-16,21-21 0,-21 22 0,0-22 16,0 21-16,0-21 0,0 22 0,0-22 15,0 0-15,0 21 0,0-21 16,-21 1-16,21-1 16,-21-21-16,21 21 0,0-42 31</inkml:trace>
  <inkml:trace contextRef="#ctx0" brushRef="#br1" timeOffset="-84712.65">9419 14330 0,'0'0'0,"-21"0"0,0 0 15,42 0 32,0 0-47,21 21 0,1-21 16,-22 0-16,42 0 16,-20 0-16,20 21 0,1-21 0,-1 0 15,1 0-15,-1 0 0,22 0 0,-22 0 16,1 0-16,-1 0 0,-20 0 15,20 0-15,-20 0 0,20 0 0,-21 0 16,1 0-16,-22-21 0,21 21 16,-21 0-16,1 0 0,-1-21 0,0 0 15,0 21-15,-21-21 0,0-1 16,-21 1 0,0 21-16,-22-21 0,22 21 15,-21-21-15,21 21 0,-22 0 16,1-21-16,21 21 0,-21 0 15,20 0-15,1 0 0,0-21 0,0 21 16,0 0-16,0 0 0,42 0 31,0 0-31,0 0 16,21 0-16,-20 0 0,-1 0 16,21 0-16,0 0 0,-20 0 0,20 21 15,0-21-15,-21 0 0,22 21 0,-22-21 16,0 21-16,0 0 0,0-21 15,-21 21-15,0 22 0,0-22 0,0 0 16,0 0-16,0 0 0,-21 22 0,0-22 16,0 0-16,0 0 15,0 0-15,-22 22 0,22-22 0,21 0 16,-21-21-16,0 21 0,0 0 0,21 1 16,-22-22-16,22 21 0,-21 0 15,0-21 1</inkml:trace>
  <inkml:trace contextRef="#ctx0" brushRef="#br1" timeOffset="-83547.71">11769 14055 0,'-22'0'0,"44"0"0,-44-21 16,1 21-1,21 21 1,-21 0 0,21 21-16,0-21 0,0 1 15,0 20-15,-21-21 0,21 21 0,0 1 16,-21-1-16,21 0 0,0-20 16,0 20-16,0-21 0,0 21 0,0-20 15,0-1-15,0 0 16,21-21-1,0 0-15,0-21 16,0 0-16,1 21 0,-1-22 0,0-20 16,0 21-16,0 0 0,0-22 0,1 22 15,-1-21-15,0 21 0,0-22 16,-21 22-16,0 0 0,21 0 16,-21 0-16,21 0 0,-21 42 31,0 0-16,0 0-15,0 0 0,0 22 16,0-22-16,0 21 0,0-21 0,22 22 16,-22-22-16,21 0 0,0 0 0,-21 0 15,21 0-15,0 1 0,0-1 16,1-21-16,-1 0 0,0 0 0,21 0 16,-21 0-16,1 0 0,-1 0 0,21 0 15,-21-21-15,0-1 0,1 1 16,-1 0-16,0 0 0,0 0 15,0-22-15,0 22 0,-21-21 16,0 21-16,22-64 0,-22 64 16,0 0-16,0-22 0,0 22 0,0 0 15,0 0-15,-22 21 16,22 21 0,0 0-16,-21 0 0,21 1 15,0-1-15,0 21 0,0-21 16,0 22-16,0-22 0,0 21 0,0-21 15,0 0-15,0 22 0,21-22 16,-21 0-16,22 0 0,-1-21 16,0 21-16,0-21 0,0 0 0,0 0 15,1 0-15,-1 0 0,21 0 16,-21-21-16,22 0 0,-22 0 0,0 0 16,0 0-16,21-1 0,-20 1 0,-22-21 15,21 21-15,-21 0 0,0-22 16,0 22-16,0 0 0,0 0 0,0 0 15,-21 21 1,-1 0-16,22 21 16,-21-21-16,0 21 0,21 0 0,0 0 15,-21 0-15,21 22 0,-21-22 16,21 0-16,-21 0 0,21 22 0,0-22 16,0 0-16,0 0 15,0 0-15,21-21 31,0 0-31,-21-21 0,0 0 16,21 0-16,-21 0 0,21-1 16</inkml:trace>
  <inkml:trace contextRef="#ctx0" brushRef="#br1" timeOffset="-83396.67">12890 14034 0,'0'-22'0,"-21"22"15,21-21-15,-21 21 16,21 21 15,0 1-15,21-22-1,0 0-15,-21 21 0</inkml:trace>
  <inkml:trace contextRef="#ctx0" brushRef="#br1" timeOffset="-82912.95">13229 14161 0,'0'0'0,"0"21"16,0 0-16,0 0 15,0 0-15,0 0 0,0 1 16,0-1-16,0 0 0,0 0 0,0 0 16,0 0-16,0 1 0,0-1 15,0 0-15,0 0 0,0 0 0,-21 0 16,21 1-16,0-44 47,0 1-32,0 0-15,0 0 0,0 0 0,0-22 16,0 22-16,0-21 0,21 21 0,-21-22 16,21 22-16,0-21 0,1 21 15,-1 0-15,0-22 0,0 22 16,21 21-16,-20-21 0,20 0 0,0 21 15,1 0-15,-22 0 0,21 0 16,-21 0-16,22 21 0,-22 0 0,0 0 16,0 0-16,0 1 0,-21-1 0,0 21 15,0-21-15,0 22 0,0-22 16,0 21-16,0-21 0,-21 0 0,0 1 16,0 20-16,0-21 15,-1 0-15,1 0 0,21 1 16,-21-22-16,21-22 31,21 1-15,-21 0-16,21 0 0,1 0 0</inkml:trace>
  <inkml:trace contextRef="#ctx0" brushRef="#br1" timeOffset="-82368.77">14372 14076 0,'0'0'0,"0"-21"16,0 0-16,-21-1 15,0 1-15,0 21 0,-1 0 0,1 0 16,0 0-16,-21 0 0,21 0 16,-22 0-16,22 21 0,0 1 0,0-1 15,0 0-15,-22 0 0,43 0 0,-21 0 16,0 22-16,21-22 0,-21 21 15,21-21-15,0 1 0,0 20 0,0-21 16,0 0-16,21 0 0,0 1 0,0-1 16,22-21-16,-22 0 15,0 0-15,0 0 0,21 0 0,-20 0 16,20 0-16,-21-21 0,0-1 16,22 1-16,-22 0 0,0 0 15,0-21-15,0 20 0,0-20 0,-21 0 16,0-1-16,22 1 0,-22 0 15,21-1-15,-21-20 0,0 21 0,0-22 16,21 22-16,-21-1 0,0 1 0,0 0 16,0 21-16,0-1 0,0 1 15,-21 42 1,0 22 0,21-22-16,-22 21 0,22 1 0,0-1 15,0 0-15,0 22 0,0-22 0,0 0 16,0 1-16,0-1 0,0 0 15,0 1-15,0-22 0,0 21 16,0-21-16,0 22 0,0-22 0,0 0 16,0 0-16,0 0 0,22-21 15,-1 22-15,0-22 0,0 21 0,0-21 16,0 0-16,1 0 16,-1-21-16,0-1 0</inkml:trace>
  <inkml:trace contextRef="#ctx0" brushRef="#br1" timeOffset="-81961">14880 14118 0,'0'-21'0,"-85"148"0,170-233 0,-85 64 0,0 21 16,-21 21-1,0 0 1,0 0-16,-1 21 0,1-21 16,21 21-16,-21 0 0,21 0 15,0 1-15,-21-1 0,21 0 0,-21 21 16,21-21-16,0 1 0,0 20 0,0-21 15,0 0-15,0 0 0,0 1 16,0-1-16,0 0 0,21 0 0,0-21 16,0 0-16,0 21 0,1-21 0,-1 0 15,0 0-15,21 0 16,-21-21-16,1 0 0,20 0 0,-21 0 16,0-1-16,0 1 0,1-21 15,-1 21-15,0-22 0,-21 1 0,0 21 16,0-21-16,0-1 0,0 1 0,0 21 15,-21-22-15,0 22 0,-1 0 16,1 0-16,0 21 0,0 0 0,-21 0 16,20 0-16,-20 0 0,21 0 15,-21 0-15,20 21 0,1 0 0,0 0 16,0 1-16,0-1 0,21 0 0,0 21 16,0-21-16,0 1 0,0-1 0,0 0 15,0 0-15,21 0 0,0-21 16,0 21-16,22-21 0</inkml:trace>
  <inkml:trace contextRef="#ctx0" brushRef="#br1" timeOffset="-81041.51">15388 14055 0,'0'0'15,"0"-21"-15,0 42 16,-21 0-1,21 0-15,0 0 0,-21 0 16,21 1-16,-21-1 0,21 21 16,-22-21-16,22 0 0,0 1 0,0 20 15,0-21-15,0 0 0,0 0 16,0 1-16,0-1 0,22-21 16,-1 0-16,0 0 15,0 0-15,0 0 0,0-21 16,1-1-16,-22 1 0,21 0 15,-21-21-15,21 21 0,-21-1 16,0 1-16,21 0 0,-21-21 0,0 21 16,0-1-16,0 1 0,0 42 47,0 1-47,0-1 15,0 0-15,0 0 0,0 0 16,0 0-16,0 1 0,0-1 0,0 0 15,0 0-15,0 0 0,21-21 0,0 21 16,-21 1-16,22-22 0,-1 0 16,0 0-16,0 0 0,0 0 15,0 0-15,1-22 0,-1 1 16,-21 0-16,21 21 0,-21-21 0,21-21 16,-21 20-16,0 1 0,21 0 0,-21-21 15,21 21-15,-21-1 0,0-20 16,0 21-16,22 0 0,-22 0 15,21-1-15,-21 1 16,0 42 0,0 1-16,0-1 15,0 21-15,0-21 0,0 0 0,0 1 16,0 20-16,0-21 0,0 0 16,0 22-16,0-22 0,0 0 0,0 0 15,0 0-15,21 0 0,0 1 16,0-22-16,0 0 15,1 0-15,-1 0 0,0 0 0,21 0 16,-21-22-16,1 1 0,20 0 16,-21 0-16,0 21 0,0-42 15,1 20-15,-1 1 0,0 0 0,0-21 16,0 21-16,-21-1 0,0-20 16,0 21-16,0 0 0,0 0 0,0-1 15,0 1-15,0 0 16,0 42-1,0 0-15,0 1 16,0-1-16,0 0 0,0 0 0,0 0 16,21 0-16,1 1 0,-1-1 15,0 0-15,-21 0 0,0 0 0,21 0 16,-21 1-16,21-1 0,-21 0 16,0 0-16,0 0 15,-21 0-15,0-21 0,0 0 16,-22 22-16,22-22 0,0 0 0,-21 0 15,21 0-15,-1 0 0,1 0 16,0 0-16,0 0 0,0 0 0,0 0 16</inkml:trace>
  <inkml:trace contextRef="#ctx0" brushRef="#br1" timeOffset="-80221.05">17759 13991 0,'0'0'0,"0"-21"0,-21 0 16,21 0-16,-22 0 0,1-1 0,21 1 16,0 0-16,-21 0 0,21 0 15,0 0-15,-21 21 0,21 21 47,0 0-47,0 0 0,0 21 0,21 1 16,-21-1-16,21 0 0,-21 1 0,0-1 15,0 0-15,0 1 0,0-1 16,0 0-16,0 1 0,0-1 0,0 0 16,0-20-16,0-1 0,0 21 15,0-21-15,0 0 0,0-42 47,0 0-47,0-21 0,-21 21 0,21-1 16,0-20-16,0 21 0,0-21 0,21-1 15,0 22-15,-21 0 16,22-21-16,-1 20 0,21 1 0,-21 0 16,0 21-16,22-21 0,-22 21 15,0-21-15,21 21 0,1 0 0,-22 0 16,21 0-16,-21 21 0,22 0 0,-22 0 16,0 0-16,-21 1 0,0-1 15,0 0-15,0 0 0,0 0 0,-21 0 16,0 1-16,0-1 0,-22 21 0,1-21 15,21 0-15,-22-21 0,1 22 16,21-1-16,-21 0 0,20-21 16,1 0-16,0 0 0,21-21 31,0 0-15,21-1-1,0 1-15,1 21 0,20-21 0,-21 21 16</inkml:trace>
  <inkml:trace contextRef="#ctx0" brushRef="#br1" timeOffset="-79744.33">18627 14034 0,'0'0'0,"0"-22"0,-22 1 15,1 21-15,0 0 0,0 0 16,0 0-16,0 0 0,-1 0 15,-20 0-15,21 21 0,0 1 16,0-1-16,-1 0 0,1 0 0,0 0 16,0 22-16,0-22 0,0 21 0,21-21 15,0 22-15,0-22 0,0 0 16,0 0-16,0 0 0,0 0 0,0 1 16,21-22-16,0 21 0,0-21 15,0 0-15,22 0 0,-22 0 16,0 0-16,21 0 0,-21-21 0,22-1 15,-22 1-15,0 0 0,0 0 16,0 0-16,1 0 0,-1-22 0,0 22 16,0 0-16,-21-21 0,0 20 0,0-20 15,0 21-15,0 0 0,0 0 16,-21 21 0,21 21-1,0 0-15,0 0 0,-21 0 0,21 0 16,-21 22-16,21-22 0,0 21 0,0-21 15,0 1-15,0 20 0,0-21 16,0 0-16,0 0 0,0 1 16,21-1-16,-21 0 0,21-21 0,0 0 15,-21 21-15,21-21 0,0 0 16,1 0-16,-1 0 0,21-21 0,-21 21 16,0-21-16,22 0 0</inkml:trace>
  <inkml:trace contextRef="#ctx0" brushRef="#br1" timeOffset="-79369.52">19325 14055 0,'21'-21'0,"-42"42"0,42-64 16,-42 43 15,0 0-31,-21 0 0,20 0 16,1 0-16,-21 0 0,21 22 0,0-1 15,-1 0-15,1 0 0,0-21 16,0 21-16,21 0 0,0 1 0,0-1 15,0 0-15,0 0 0,21-21 16,0 21-16,0-21 0,1 0 16,-1 21-16,21-21 0,-21 0 0,22 22 15,-22-22-15,0 21 0,0-21 16,0 21-16,0-21 0,-21 21 0,0 0 16,0 0-1,-21-21-15,0 0 0,0 0 16,-21 22-16,20-22 0,-20 0 15,0 0-15,-1 0 0,22 0 0,-21 0 16,0 0-16,20 0 0,1-22 16,0 22-16,0 0 0,21-21 15,21 0 1,0 21-16,0 0 16,1 0-16,-1 0 0</inkml:trace>
  <inkml:trace contextRef="#ctx0" brushRef="#br1" timeOffset="-79000.73">19516 14288 0,'21'0'0,"42"-22"31,-42 22-31,1-21 0,-1 21 16,0-21-16,21 0 0,-21 21 0,1-21 15,-1 0-15,0 21 0,0-22 16,-21 1-16,21 0 0,-21 0 0,0 0 16,0 0-16,0-1 0,-21 22 15,0 0 1,0 0-16,-22 0 0,22 0 0,-21 22 16,21-1-16,0 0 0,-1 0 15,-20 21-15,42-20 0,-21-1 16,21 0-16,-21 21 0,21-21 0,0 1 15,0-1-15,0 21 0,21-21 16,0 0-16,0 1 0,0-1 0,1-21 16,-1 21-16,21-21 0,-21 0 0,64 21 15,-43-21-15,1 0 16,-1 0-16,0 0 0,-21-21 0,22 0 16</inkml:trace>
  <inkml:trace contextRef="#ctx0" brushRef="#br1" timeOffset="-78500.09">20574 14118 0,'0'0'0,"21"-21"16,-21-21-16,0 21 15,-21-1-15,0 22 0,0 0 0,-1 0 16,1 0-16,0 0 0,0 0 16,-21 0-16,20 0 0,1 22 0,-21-22 15,21 21-15,0 0 0,-22 0 16,22 21-16,0-20 0,0-1 0,0 21 15,21-21-15,0 0 0,0 22 0,-22-22 16,22 21-16,0 1 16,0-22-16,22 0 0,-1 0 15,0-21-15,0 21 0,0-21 0,0 0 16,22 0-16,-22 0 0,0 0 16,21 0-16,-20-21 0,20 0 0,-21 0 15,21 0-15,-20-1 0,-1-20 0,0 21 16,0-21-16,21-1 0,-42 1 15,22 0-15,-1-22 0,0 22 0,-21-22 16,0 22-16,21-22 0,-21 22 16,21 0-16,-21-1 0,0 22 0,0 0 15,0 0-15,-21 42 16,0 21 0,0-20-16,21 20 0,-21 0 15,-1 1-15,1-1 0,21 0 0,0 1 16,0-1-16,0 0 0,0 1 15,0-1-15,21 0 0,1 1 0,-1-22 16,0 21-16,21-21 0,-21 0 16,1 1-16,20-22 0,-21 21 0,21-21 15,-20 0-15,20 0 0,-21 0 0,21 0 16,-20-21-16,20 21 0,0-22 16</inkml:trace>
  <inkml:trace contextRef="#ctx0" brushRef="#br1" timeOffset="-77728.54">22945 14161 0,'21'0'0,"21"-43"31,-21 22-31,0 21 16,-21-21-16,0 0 16,0 0-16,0-1 15,0 1-15,0 0 0,-21 0 16,0 0-16,0 21 0,0-21 15,0-1-15,-22 22 0,22 0 0,-21 0 16,21 0-16,-22 0 0,1 0 16,21 22-16,-22-1 0,22 0 0,-21 0 15,21 0-15,-22 22 0,22-22 0,0 21 16,0 0-16,21-20 0,0 20 16,0-21-16,0 21 0,0-20 0,0-1 15,0 0-15,21 0 0,-21 0 16,21-21-16,22 0 0,-22 0 15,0 0-15,0 0 0,21 0 0,1 0 16,-22 0-16,21-21 0,1 0 16,-1 0-16,0 0 0,-21-1 0,22 1 15,-1 0-15,0 0 0,-20-21 16,-1 20-16,0 1 0,0-21 0,0 21 16,-21-22-16,0 22 0,0 0 0,0 0 15,0 42 1,0 0-16,0 0 15,-21 1-15,21-1 0,-21 0 16,21 21-16,0-21 0,0 1 0,0-1 16,0 21-16,0-21 0,0 0 15,21 1-15,0-1 0,0-21 16,1 21-16,-1-21 0,21 0 0,-21 0 16,0 0-16,22 0 0,-22 0 0,21 0 15,1-21-15</inkml:trace>
  <inkml:trace contextRef="#ctx0" brushRef="#br1" timeOffset="-77483.68">23685 13949 0,'0'-21'0,"0"0"15,0 190-15,0-296 0,0 63 0,0 86 16,0-1-16,-21 0 16,21 0-16,-21 0 0,0 22 15,21-1-15,-21 0 0,0 1 16,21-1-16,-22 0 0,22 1 0,-21-1 15,21 0-15,0 22 0,0-22 0,-21 0 16,21 1-16,0-1 0,0 0 16,0-20-16,0 20 0,0-21 0,0 0 15,0 0-15,0 1 0,0-1 16,21-21 0,-21-21-16,0-1 15</inkml:trace>
  <inkml:trace contextRef="#ctx0" brushRef="#br1" timeOffset="-77188.83">23622 14034 0,'0'0'16,"0"-43"-16,0 22 0,21 0 0,0 0 16,-21 0-16,21 21 0,1-22 0,-1 22 15,0 0-15,0 0 0,21-21 0,-20 21 16,-1 0-16,0 0 0,21 0 0,-21 0 15,1 21-15,-1 1 16,-21-1-16,0 0 0,0 0 0,0 0 0,0 0 16,0 1-16,0-1 0,-21 0 15,-1 0-15,-20 0 0,0 0 16,21 1-16,-22-22 0,1 21 0,0 0 16,-1-21-16,22 0 0,-21 21 15,21-21-15,42 0 16,0 0-1,0 0-15,0-21 0,22 0 16</inkml:trace>
  <inkml:trace contextRef="#ctx0" brushRef="#br1" timeOffset="-76920.98">24342 13949 0,'-22'63'31,"22"-41"-31,0-1 0,-21 21 0,0-21 16,0 22-16,21-1 0,0 0 0,-21 1 15,0-1-15,21 0 0,-22 1 0,22-1 16,0 0-16,0 1 0,0-1 16,-21-21-16,21 21 0,0-20 0,0-1 15,-21 21-15,21-21 0,0 0 16,21-21 15,0 0-31,1-21 0,-1 0 16,-21 0-16</inkml:trace>
  <inkml:trace contextRef="#ctx0" brushRef="#br1" timeOffset="-76344.31">24278 14139 0,'0'-21'0,"0"-21"16,0 232-16,0-401 0,0 295 0,0-189 0,0 83 0,0 1 15,21 0-15,0 21 16,-21-21-16,22 21 0,-1 0 16,0-21-16,0 21 0,21-21 0,-20 21 15,-1 0-15,0 0 0,21 0 16,-21 0-16,1 21 0,-22 0 0,0 0 16,0 0-16,0 0 15,0 1-15,-22-1 0,-20 0 0,21 0 16,-21 0-16,-1-21 0,22 21 0,-21 1 15,-1-22-15,22 0 0,-21 21 16,21-21-16,0 0 0,21 21 16,21-21-1,0 0 1,0 0-16,21 0 0,-20 0 16,20 0-16,-21 0 0,21 0 0,1-21 15,-22 21-15,21 0 0,1-21 16,-1 21-16,0-22 0,1 1 0,-1 21 15,-21-21-15,21 0 0,1 0 0,-22-22 16,0 22-16,0 0 0,0-21 16,1-1-16,-22 22 0,0-21 0,0 0 15,0-1-15,0 22 0,0-21 16,0 21-16,0-1 0,0 44 16,0-1-1,0 21-15,-22-21 16,22 22-16,-21-22 0,21 21 15,0 0-15,0 1 0,0-22 0,0 21 16,0 1-16,0-22 0,0 0 16,0 21-16,0-21 0,0 1 15,21-1-15,1-21 0,20 0 16,-21 0-16,0 0 0,22 0 16,-22 0-16,21 0 0,-21 0 0,0-21 0,1 21 15,-1-22-15,21 1 0,-21-21 16</inkml:trace>
  <inkml:trace contextRef="#ctx0" brushRef="#br1" timeOffset="-75956.53">25548 13462 0,'21'148'0,"-42"-296"0,0 127 0,0 21 31,21 21-31,0 0 0,-21-21 16,21 43-16,0-22 0,0 0 15,0 0-15,0 21 0,0-20 0,0-1 16,0 21-16,0-21 0,-22 0 0,22 1 16,0-1-16,0 0 15,0-42 17,0 0-32,0-1 15,0 1-15,0 0 0,0 0 0,22-21 16,-22-1-16,21 22 0,0-21 15,0 21-15,0-22 0,0 22 0,22 0 16,-22 0-16,21 21 0,-21 0 0,22 0 16,-22 0-16,0 0 0,0 21 15,0 0-15,1 0 0,-22 0 0,0 1 16,0 20-16,0-21 0,0 21 16,0-20-16,0-1 0,0 0 0,-22 0 15,1 0-15,21 0 0,-21 1 16,0-1-16,0-21 0,0 21 15</inkml:trace>
  <inkml:trace contextRef="#ctx0" brushRef="#br1" timeOffset="-57484.32">1926 16277 0,'0'0'0,"0"21"16,-21-21 0,0 0-16,0 22 15,-1-22 1,1 0-16,0 0 16,0 0-16,0-22 15,21 1-15,-21 0 16,21 0-16,-22 0 0,22 0 15,-21-1-15,21 1 0,0 0 16,0-21-16,0 21 0,0-22 16,0 22-16,0-21 0,0 21 0,21-1 15,1 1-15,-1 0 0,0 21 16,0-21-16,0 21 0,0 0 0,1 0 16,-1 0-16,0 0 15,-21 21-15,21 0 16,-21 0-16,0 1 0,0-1 15,0 21-15,-21-21 0,0 22 16,21-1-16,-21 0 0,-1-21 0,1 22 16,0-1-16,21 0 15,0-20-15,-21 20 0,21 0 0,-21-21 16,21 1-16,0 20 0,0-21 16,0 0-16,0 0 0,0 1 0,0-1 15,0 0-15,0 0 0,21 0 16,0 0-16,0-21 0,0 0 15,1 0-15,-1 0 0,0 0 16,0 0-16,0-21 0,0 0 16,1 21-16,-1-21 0,0 0 0,0 0 15,0-1-15,0 1 0,1 0 16,-22 0-16,0 0 0,0-22 16,0 22-16,0 0 0,0 0 15,-22 0-15,1 0 0,0-1 0,0 1 16,0 21-16,-22 0 0,22 0 15,0 0-15,0 0 0,0 0 0,0 0 16,-1 0-16,22 21 16,-21-21-16,21 22 0,0-1 15,0 0-15,0 0 16,21-21-16,-21 21 16,22-21-16,-1 0 0,0 0 15</inkml:trace>
  <inkml:trace contextRef="#ctx0" brushRef="#br1" timeOffset="-57272.45">2625 16235 0,'0'-21'31,"0"42"-31,0-63 15</inkml:trace>
  <inkml:trace contextRef="#ctx0" brushRef="#br1" timeOffset="-56377.05">5038 15896 0,'0'-21'16,"0"0"-16,0 0 15,0 0-15,0-1 16,0 1-16,21 0 0,-21 0 15,21 0-15,0 0 0,0-1 16,-21 1-16,21 0 0,-21-21 16,22 21-16,-22-1 0,0 1 0,0 0 0,0 0 15,-22 21 1,1 0-16,0 0 0,-21 0 0,21 0 16,-22 0-16,1 0 0,0 21 15,-1 0-15,1 0 0,21 1 0,-22-22 16,1 21-16,21 0 0,0 0 15,0 0-15,21 0 0,0 1 0,0-1 16,0 0-16,21 0 16,0 0-16,0 0 0,0-21 0,0 22 15,22-1-15,-1 0 0,-21 0 0,22 21 16,-22-20-16,21-1 16,-21 0-16,22 0 0,-22 21 0,0-20 15,0-1-15,0 21 0,-21-21 16,0 22-16,0-22 0,0 21 0,0-21 15,-21 22-15,0-22 0,0 0 16,-22 21-16,22-21 0,-21 1 0,0-1 16,-1 0-16,-20 0 0,20 0 0,-20 0 15,21-21-15,-1 0 0,-20 0 16,20 0-16,1 0 0,21 0 0,-21-21 16,20 0-16,-20-21 0,21 21 15,0-22-15,21 22 0,-21-21 0,21-1 16,-22-20-16,22 21 15,0-1-15,0 1 0,0 0 0,0-1 16,0 22-16,22 0 0,-1 0 16,-21 0-16,21-1 0,0 22 0,21 0 15,-20 0-15,-1 0 0,0 0 16,21 0-16,-21 0 0,22 0 0,-1 0 16</inkml:trace>
  <inkml:trace contextRef="#ctx0" brushRef="#br1" timeOffset="-55972.28">5313 16193 0,'42'0'31,"-21"0"-31,0 0 16,1 0-16,-1-22 0,0 1 15,0 0-15,0 0 16,0 0-16,1 0 0,-1-22 0,0 22 16,-21 0-16,0 0 0,0 0 15,0-1-15,-21 1 0,0 21 16,-1 0-16,-20 0 16,21 0-16,0 0 0,-22 21 0,22 1 15,0-1-15,-21 0 0,21 21 0,21-21 16,-22 22-16,22-1 0,0 0 15,0 1-15,0-22 0,0 21 0,0 1 16,0-22-16,0 21 0,0-21 16,22 0-16,-1 1 0,0-1 0,0-21 15,0 0-15,0 21 0,22-21 16,-22 0-16,21 0 0,1 0 0,-22-21 16,21 0-16,0 21 0,1-43 15,-1 22-15,0 0 0,1-21 0</inkml:trace>
  <inkml:trace contextRef="#ctx0" brushRef="#br1" timeOffset="-55704.43">6117 15367 0,'0'-42'16,"0"84"-16,0-105 0,-21 41 0,21 1 0,-21 21 15,21 21 1,-21 1-16,21 20 0,0-21 15,-22 43-15,22-22 0,-21 0 16,21 22-16,0-22 0,0 22 0,-21-1 16,21 1-16,-21-1 0,21-21 15,0 22-15,0-1 0,0-20 0,-21-1 16,21 0-16,0 1 0,0-22 16,0 0-16,0 0 0,0 0 0,0 1 15,21-22-15,0 0 16,0 0-16,0-22 0,-21 1 0,22 0 15</inkml:trace>
  <inkml:trace contextRef="#ctx0" brushRef="#br1" timeOffset="-55335.96">6223 16087 0,'0'0'0,"0"21"15,0 0-15,0 0 16,0 0-1,21-21 1,0 0-16,0-21 16,1 21-16,-1-21 0,0 0 0,0 0 15,0 21-15,0-43 0,1 22 16,-1 0-16,0 0 0,-21 0 0,0 0 16,0-1-16,0 1 0,0 0 15,-21 21-15,0 0 16,-22 0-16,22 21 0,0-21 0,-21 21 15,20 1-15,1 20 0,0-21 16,0 0-16,0 22 0,21-22 16,0 21-16,0-21 0,0 22 0,0-22 15,0 0-15,0 21 0,0-21 16,21 1-16,0-1 0,21-21 16,-20 0-16,20 0 0,0 0 15,1 0-15,-1 0 0,0 0 0,1-21 16,-1-1-16,0 1 0</inkml:trace>
  <inkml:trace contextRef="#ctx0" brushRef="#br1" timeOffset="-54909.2">6879 15939 0,'0'0'16,"-21"0"-1,0 0-15,21 21 0,0 0 0,0 0 16,0 0-16,0 0 0,0 1 15,0 20-15,0-21 0,0 0 16,0 0-16,0 1 0,0-1 0,0 0 16,0 0-16,0 0 0,0 0 15,0 1-15,0-1 0,-21-21 32,-1 0-32,1 0 15,21-21-15,0-1 16,0 1-16,0-21 0,0 21 15,0 0-15,0-22 0,0 22 0,0-21 16,21-1-16,1 1 0,20 21 16,-21-21-16,21 20 0,-20 1 0,20 0 15,0 21-15,1 0 0,-22 0 0,21 0 16,0 0-16,-20 0 0,-1 0 16,0 21-16,0 0 0,0 22 0,-21-22 15,0 21-15,0-21 0,0 22 16,0-22-16,-21 21 0,0 1 15,0-22-15,21 21 0,-21-21 0,-1 0 16,1 1-16,21-1 0,-21 0 16</inkml:trace>
  <inkml:trace contextRef="#ctx0" brushRef="#br1" timeOffset="-54027.01">8255 15939 0,'0'0'16,"0"-22"-16,0 1 0,0 0 16,0 0-1,0 0-15,0 0 0,-21 21 16,0-22-16,-1 1 0,1 21 15,0-21-15,-21 21 0,-1 0 16,1 0-16,0 0 0,-1 0 0,1 0 16,0 0-16,-1 0 0,22 0 15,-21 21-15,0 0 0,-1 1 0,22 20 16,0-21-16,0 21 0,0-20 16,-1 20-16,22 0 0,0 1 0,0-1 15,0-21-15,0 21 0,0-20 16,0-1-16,22 0 0,-1 0 0,0 0 15,0-21-15,0 0 0,22 0 16,-22 0-16,21 0 0,-21 0 0,22-21 16,-22 0-16,21 0 0,-21 0 15,22-22-15,-1 22 0,-21-21 16,21-1-16,-20 1 0,20 0 0,-21-22 16,0 22-16,0 0 0,1-1 15,-1 1-15,-21-22 0,0 22 0,0 0 16,0-1-16,0 1 0,0 21 0,0-21 15,0 20-15,0 1 0,-21 21 16,-1 0-16,22 21 16,-21 1-16,0-1 0,21 21 15,-21 0-15,21 1 0,0-1 0,0 0 16,0 22-16,0-22 0,0 22 16,0-22-16,21 22 0,0-22 0,-21 0 15,21 1-15,1-1 0,-22 0 16,21-21-16,0 22 0,0-22 15,-21 0-15,21-21 0,0 21 16,1-21-16,-1 0 16,0 0-16,-21-21 15,21 0-15</inkml:trace>
  <inkml:trace contextRef="#ctx0" brushRef="#br1" timeOffset="-53620.7">8572 16002 0,'0'0'0,"-21"-21"0,21 0 16,0 0-16,0-1 15,0 1-15,21 0 0,1 21 16,-1-21-16,0 21 0,0-21 16,0 21-16,0 0 0,22 0 0,-22 0 15,21 0-15,-21 0 0,1 0 0,20 21 16,-21 0-16,0 0 0,-21 0 15,21 1-15,-21-1 0,0 21 0,0-21 16,0 0-16,0 22 0,0-22 16,0 0-16,-21 21 0,0-20 15,21-1-15,-21 0 0,0-21 0,21 21 16,-21-21-16,21 21 0,-22-21 31,22-21-31,0 0 0,0 0 16,0 0-16,0-1 0,0 1 0,0-21 15,0 21-15,22 0 0,-22-22 0,21 22 16,-21 0-16,21-21 0,0 20 16,0 1-16,0 0 0,1 21 0,-1-21 15,0 0-15,0 21 0,0-21 16,0 21-16,1 0 0,-1 0 16,0 0-16</inkml:trace>
  <inkml:trace contextRef="#ctx0" brushRef="#br1" timeOffset="-53185.95">9504 15812 0,'-21'0'32,"-1"0"-32,1 0 0,21 21 0,-21 0 15,0 0-15,21 0 0,-21 0 0,21 22 16,-21-22-16,21 21 0,-22-21 15,22 22-15,-21-22 0,21 0 16,0 21-16,0-20 0,0-1 16,0 0-16,0 0 0,0 0 0,21 0 15,1-21-15,-1 0 0,-21 22 0,42-22 16,-21 0-16,0 0 0,1 0 16,20-22-16,-21 1 0,0 0 0,22 0 15,-22 0-15,0 0 0,0-1 0,0-20 16,0-21-16,-21 20 15,0 1-15,0 21 0,0-22 0,0 1 16,-21 21-16,0 0 0,0-22 16,0 43-16,0-21 0,-1 21 0,-20 0 15,21 0-15,0 0 0,-22 0 16,22 0-16,0 21 0,0-21 16,0 22-16,0-1 0,-1 0 0,22 0 15,0 21-15,0-20 0,0-1 0,0 0 16,0 0-16,0 0 0,22-21 15,-1 21-15,21-21 0,-21 0 0,0 0 16</inkml:trace>
  <inkml:trace contextRef="#ctx0" brushRef="#br1" timeOffset="-52932.86">10033 15854 0,'0'21'15,"0"0"1,0 0-16,0 1 0,0-1 16,0 0-16,0 0 0,-21 21 15,21-20-15,0-1 0,-21 21 0,-1-21 16,22 0-16,0 1 0,0-1 0,0 0 16,-21 0-16,21 0 15,0 0-15,0-42 31,21 0-15,-21 0-16</inkml:trace>
  <inkml:trace contextRef="#ctx0" brushRef="#br1" timeOffset="-52617.01">10054 15642 0,'0'0'0,"-21"0"0,0 0 16,0 0-1,21 21-15,-22-21 0,22 22 0,0-1 16,22-21 0,-1 0-16,0 0 15,0 0-15,0 0 0,0 0 16,1 0-16,-22-21 0,21 21 16,-21-22-16,21 22 0,-21-21 0,0 0 15,0 0-15,0 0 16,-21 21-16,0-21 0,-1 21 0,1 0 15,0 0-15,0 0 0,0 0 16,0 0-16,-1 0 0,1 0 16,21 21-16,0 0 0,0 0 15,0 0-15,0 0 0,0 1 16,0-1-16,0 0 16,21 0-16,1 0 0,-1 0 0</inkml:trace>
  <inkml:trace contextRef="#ctx0" brushRef="#br1" timeOffset="-52012.84">10774 16002 0,'0'0'0,"0"-21"0,0 0 0,0 0 15,0-1-15,0 1 16,0 0-16,-21 0 0,-22 21 16,22 0-16,0-21 0,0 21 0,-22 0 15,22 0-15,-21 0 0,21 0 16,0 21-16,-22 0 0,22-21 0,0 42 16,0-20-16,21-1 0,-21 21 0,-1 0 15,22-20-15,-21 20 0,21-21 16,0 21-16,0 1 0,0-22 0,0 0 15,0 0-15,0 0 0,0 1 16,21-1-16,1-21 0,-1 0 0,0 0 16,0 0-16,0 0 0,22 0 15,-22 0-15,21-21 16,0-1-16,-20 1 0,-1-21 0,21 21 16,-21 0-16,0-22 0,1 1 0,-1 0 15,-21-22-15,21 22 0,-21-1 16,21-20-16,-21 21 0,0-22 0,0 22 15,0-22-15,0 22 0,0 0 16,0-1-16,-21 1 0,0 21 0,21 0 16,-21-1-16,-1 22 15,1 22-15,21-1 16,-21 21-16,21-21 0,0 22 0,0-1 16,0 0-16,0 22 0,0-22 15,0 0-15,0 1 0,0-1 16,21 22-16,0-22 0,1-21 0,-1 21 15,0 1-15,0-22 0,0 0 16,0 0-16,1 0 0,-1 1 16,21-22-16,-21 0 0,0 0 0,1 0 0,-1 0 15,0 0-15,0 0 0,0 0 16,0-22-16</inkml:trace>
  <inkml:trace contextRef="#ctx0" brushRef="#br1" timeOffset="-51227.39">11980 16002 0,'0'0'0,"-21"0"0,0 0 0,0 0 0,0 0 15,-1 0-15,1 0 16,42 21 15,1-21-15,20 21-16,0-21 0,1 0 0,-1 22 15,21-22-15,1 21 0,-1-21 16,1 0-16,-1 0 0,1 21 0,21-21 16,-1 0-16,1 0 0,0 0 15,20 0-15,-20 0 0,0 0 0,-1 0 16,1 0-16,0-21 0,-22 21 15,1-21-15,-1 21 0,-20 0 0,-22 0 16,21 0-16,-21-22 0,-42 22 47,0 0-47,0 0 0,0-21 0,-1 21 16,1-21-16,0 21 15,0 0-15,21-21 0</inkml:trace>
  <inkml:trace contextRef="#ctx0" brushRef="#br1" timeOffset="-50797.01">13166 15706 0,'0'0'0,"0"21"16,0 0-16,0 0 15,0 0-15,21-21 16,0 22-16,0-22 0,0 0 16,0 21-16,22-21 0,-22 0 0,21 0 15,1 0-15,-22 0 0,21 0 0,-21 0 16,22 0-16,-22 0 0,21 0 16,-21 0-16,0 0 0,1 0 15,-1 0 1,-21 21-16,0 0 15,-21 0-15,-1-21 0,1 21 16,0 22-16,0-22 0,-21 0 16,20 21-16,1 1 0,-21-1 0,21 0 15,-22 1-15,1-1 0,21 0 0,-21 1 16,-1-1-16,22 0 0,-21 1 16,21-22-16,-1 21 0,1-21 0,0 22 15,0-22-15,21 0 0,0 0 16,0 0-16,0 1 0,21-22 31,0-22-31,0 1 0,1 21 16</inkml:trace>
  <inkml:trace contextRef="#ctx0" brushRef="#br1" timeOffset="-50149.27">15155 15727 0,'21'0'16,"-42"0"-16,42-21 0,1 0 0,-22-1 15,0 1-15,-22 21 47,1 21-47,0 1 16,0-1-16,0 21 0,21 0 16,-21 1-16,21-1 0,-22 0 0,1 22 15,21-22-15,0 22 0,-21-22 0,0 22 16,21-22-16,-21 0 0,21 1 15,0-22-15,0 21 0,0-21 0,0 0 16,0 1-16,0-1 0,21-21 31</inkml:trace>
  <inkml:trace contextRef="#ctx0" brushRef="#br1" timeOffset="-49848.44">15113 15748 0,'21'-85'16,"-63"530"-16,63-805 0,0 233 0,0 106 0,0 0 0,1 21 15,-1-21-15,0-1 0,0 22 16,0 0-16,0 0 0,22 0 0,-22 0 16,21 22-16,-21-1 0,22 0 0,-1 21 15,-21-21-15,0 22 0,22-1 16,-43 0-16,21 1 0,-21-1 15,0 0-15,0 1 0,0-1 16,0 0-16,0 1 0,0-1 0,-21 0 16,0 1-16,-1-22 0,22 0 0,-21 21 15,0-20-15,21-1 16,-21 0-16,0-21 0,0 0 16,-1 0-1,1-21-15,0 21 0,0-21 0</inkml:trace>
  <inkml:trace contextRef="#ctx0" brushRef="#br1" timeOffset="-49284.76">15007 16129 0,'21'0'31,"0"0"-31,1 0 0,-1-21 0,42 0 16,-20 21-16,-1-21 0,0-1 15,22 22-15,-22-21 0,0 0 16,22 0-16,-22 0 0,1 21 0,-1-21 16,0-1-16,1 1 0,-1 21 0,-21-21 15,21 21-15,-20 0 0,-1 0 16,0 0-16,0 0 0,-21 21 16,0 0-16,0 1 15,0-1-15,0 0 0,0 0 0,0 0 16,0 0-16,0 22 0,0-22 0,0 0 15,-21 0-15,21 0 0,-21 1 16,21-1-16,0 0 0,0 0 0,0 0 16,-21-21-1,21-21 17,0 0-32,0 0 0,0 0 15,0-1-15,0 1 0,0-21 0,21 21 16,-21 0-16,21-22 0,0 22 15,0 0-15,0 0 0,1 0 16,-1 21-16,21-22 0,-21 22 0,22 0 16,-22 0-16,0 0 0,21 0 15,-21 22-15,22-1 0,-22 0 0,0 0 16,0 0-16,-21 0 0,0 1 16,0-1-16,0 21 0,0-21 0,0 0 15,0 1-15,-21-1 0,0 0 0,0 0 16,0 0-16,-1-21 0,1 21 15,21 1-15,0-44 32</inkml:trace>
  <inkml:trace contextRef="#ctx0" brushRef="#br1" timeOffset="-48735.07">16933 16002 0,'0'0'0,"0"-21"0,0 0 16,0 0-16,-21-1 0,0 1 15,0 21-15,0-21 0,-1 21 16,-20-21-16,21 21 0,0 0 0,0 0 16,-1 0-16,1 0 0,0 0 15,0 21-15,0 0 0,0-21 16,-1 21-16,1 1 0,0-1 0,21 21 15,0-21-15,-21 22 0,21-22 16,0 21-16,0-21 0,0 22 0,0-22 16,0 0-16,0 21 0,0-21 15,0 1-15,21-22 0,0 21 0,-21 0 16,21-21-16,1 0 0,-1 0 0,0 0 16,0 0-16,0 0 0,0 0 15,1-21-15,-1 0 0,0-1 16,0 1-16,0 0 0,0-21 0,-21 21 15,22-22-15,-1 1 0,0 0 0,0-1 16,-21 1-16,0-22 0,21 22 16,-21 0-16,21-1 0,-21 1 15,0 0-15,0 21 0,0-22 0,0 22 16,0 0-16,0 42 31,0 0-31,0 22 0,0-22 0,0 21 16,0 0-16,-21 1 0,21 20 15,-21-20-15,21-1 0,0 0 0,0 1 16,0-1-16,0 0 0,0-21 16,0 1-16,21 20 0,0-21 0,-21 0 15,22-21-15,-1 21 0,0-21 16,0 0-16,21 0 0,-20 0 16,-1 0-16,21 0 0,-21 0 0,0 0 15</inkml:trace>
  <inkml:trace contextRef="#ctx0" brushRef="#br1" timeOffset="-48333.3">17293 16108 0,'0'-21'0,"42"84"0,-84-105 0,21 0 15,21 20-15,-21 1 0,21 0 16,0 0-16,0 0 0,0 0 16,21-1-16,0 22 0,0-21 15,0 0-15,1 21 0,-1 0 0,21 0 16,-21 0-16,0 0 0,22 0 15,-22 0-15,0 0 0,21 21 0,-20 0 16,-1 1-16,0-1 0,-21 0 0,0 0 16,0 21-16,0-20 0,0-1 15,0 21-15,0-21 0,0 0 0,0 1 16,-21-1-16,0 0 0,-1 0 0,1 0 16,0-21-16,0 0 15,0 0 1,21-21-1,0 0 1,0 0-16,0 0 0,0-1 0,21-20 16,-21 21-16,21-21 0,0 20 15,0 1-15,-21-21 0,22 21 0,-1 0 16,0-1-16,0 1 0,0 0 16,0 21-16,1 0 0,-1 0 15,0 0-15,0 0 0,0 0 16,0 0-16,1 0 0</inkml:trace>
  <inkml:trace contextRef="#ctx0" brushRef="#br1" timeOffset="-47915.63">18203 15833 0,'0'0'15,"-21"0"1,0 0-16,0 0 0,0 0 15,-1 21-15,1 0 0,0-21 0,0 21 16,21 22-16,0-22 0,-21 0 16,0 21-16,21-21 0,0 1 0,0 20 15,0-21-15,0 21 0,0-20 16,0-1-16,0 0 0,0 0 0,0 0 16,21-21-16,0 21 0,0-21 15,0 0-15,0 0 0,1 0 16,-1 0-16,21 0 0,-21 0 0,0-21 15,1 0-15,-1 0 0,21 0 0,-21 0 16,-21-1-16,21-20 0,-21 21 16,22-21-16,-22 20 0,0-20 0,0 0 15,0 21-15,0-22 0,0 22 0,-22-21 16,1 21-16,0 21 0,0-22 16,0 22-16,-22 0 0,22 0 0,0 0 15,0 0-15,0 0 0,0 22 16,-1-1-16,22 0 0,0 0 0,0 0 15,0 0-15,0 1 0,0-1 16,0 0-16,0 0 0,0 0 16,22-21-16,-1 21 0</inkml:trace>
  <inkml:trace contextRef="#ctx0" brushRef="#br1" timeOffset="-47664.51">18690 15875 0,'0'-21'0,"0"42"0,0-21 32,-21 21-32,21 0 15,-21 1-15,21-1 0,0 0 16,0 0-16,-21 21 0,21-20 0,-22-1 16,22 0-16,0 0 0,-21 0 15,21 0-15,0 1 0,0-1 16,0 0-16,21-21 31,-21-21-31,22 0 16,-22-1-16</inkml:trace>
  <inkml:trace contextRef="#ctx0" brushRef="#br1" timeOffset="-47364.44">18690 15663 0,'0'22'0,"-21"-1"16,21 0-16,0 0 15,21-21 1,0 0 0,0 0-16,1 0 15,-1-21-15,-21 0 0,0 0 16,0-1-1,0 1-15,0 0 0,-21 0 16,-1 21-16,1 0 0,0 0 16,0 0-16,0 0 0,0 0 15,-1 21-15,22 0 16,0 0-16,0 1 16,0-1-16,0 0 0</inkml:trace>
  <inkml:trace contextRef="#ctx0" brushRef="#br1" timeOffset="-46640.54">19452 16129 0,'0'0'0,"21"-21"0,-21 0 16,21 21-16,-21-21 0,22-1 15,-22 1-15,0 0 0,0 0 0,0 0 16,0 0-16,-22 21 0,1-22 0,21 1 15,-21 0-15,0 0 0,0 21 16,-22 0-16,22 0 0,0 0 0,0 0 16,0 0-16,-22 0 0,22 0 15,-21 21-15,21 0 0,-22 0 0,22 1 16,0-1-16,0 21 0,0-21 0,0 22 16,-1-22-16,22 0 15,0 21-15,0-21 0,0 1 0,0-1 16,0 0-16,0 0 0,22-21 0,20 21 15,-21-21-15,0 0 0,64 0 16,-43 0-16,-21 0 0,22-21 16,-1 21-16,0-21 0,1 0 15,-22 0-15,21-1 0,-21 1 0,22-21 16,-22 21-16,0-22 0,0 1 16,0 0-16,1-1 0,-22 1 0,21 0 15,0-1-15,-21-20 0,21 21 0,-21-1 16,0 1-16,21 0 0,-21 20 15,21-20-15,-21 21 0,0 0 16,0 0-16,0 42 16,-21 0-16,0 0 0,21 21 15,-21-20-15,21 20 0,-21 0 16,21 1-16,0 20 0,-21-21 16,21 1-16,0 20 0,0-20 0,0-1 15,0 0-15,0 1 0,21-1 0,0-21 16,-21 21-16,21-20 0,21-1 15,-20 0-15,-1 0 0,0-21 0,0 0 16,0 21-16,0-21 0,1 0 16,-1 0-16,0 0 0,0 0 0,0-21 15,-21 0-15,21 0 0</inkml:trace>
  <inkml:trace contextRef="#ctx0" brushRef="#br1" timeOffset="-46448.39">19960 16193 0,'21'-22'16,"-42"44"-16,21-1 15,-21-21-15,21 21 32</inkml:trace>
  <inkml:trace contextRef="#ctx0" brushRef="#br1" timeOffset="-45269.22">22606 15642 0,'21'-21'0,"-42"42"0,42-63 16,-21 21-16,21 21 15,-21-21-15,0 42 31,0 0-31,0 21 0,-21-21 16,0 22-16,21-1 0,-21 22 16,0-22-16,-1 21 0,1 1 15,0-1-15,0-20 0,0 20 0,0-20 16,-1-1-16,1 0 0,0 1 16,0-22-16,21 21 0,0-21 0,0 0 15,0 1-15,0-44 31,0 1-15,21 0-16,0 0 0,-21 0 0,21-22 16,1 1-16,-22 21 0,21-43 0,0 22 15,0 0-15,-21-22 16,21 22-16,-21-22 0,21 22 0,-21-21 0,0 20 16,0 1-16,0 0 0,0-1 15,0 22-15,0-21 0,-21 21 16,0 21-16,0 0 15,0 0-15,0 21 0,-1-21 0,1 42 16,-21-21-16,21 22 0,0-22 16,-22 21-16,22 0 0,0 1 0,-21-1 15,20 0-15,-20 1 0,21-1 0,0 0 16,0-20-16,-22 41 16,22-42-16,21 0 0,0-42 46,0 0-46,0-21 0,0 21 16,0-1-16,21-20 0,0 21 16,-21-21-16,22 20 0,-1 1 0,0 0 15,0 0-15,0 0 0,22 0 16,-22 21-16,21 0 0,0 0 0,1 0 16,-1 21-16,0 0 0,1-21 15,-22 21-15,21 0 0,1 0 16,-22 22-16,0-22 0,0 0 0,0-21 15,0 21-15,-21 0 0,0 1 0,0-1 16,22-21-16,-22 21 0,21-21 16,0 0-1,0 0-15,0 0 0,0 0 16</inkml:trace>
  <inkml:trace contextRef="#ctx0" brushRef="#br1" timeOffset="-44949.17">23135 15875 0,'-21'21'15,"21"0"1,0 1 0,21-22-1,0 0 1,0 0-16,1-22 15,-22 1 1,0 0-16,0 0 16,-22 21-16,1-21 15,0 21-15,0 0 16,0 0-16,0 21 16,21 0-16,0 0 0,0 0 15,0 1-15,0-1 16,21-21-1,0 0-15,0 0 0</inkml:trace>
  <inkml:trace contextRef="#ctx0" brushRef="#br1" timeOffset="-44288.11">23728 15790 0,'-21'-63'16,"21"42"0,0 0-16,0-1 15,0 1-15,0 0 0,21 0 16,-21 0-16,21 21 16,0-21-16,0 21 0,0 0 0,1 0 15,-1 0-15,0 0 0,0 0 16,0 0-16,0 0 0,-21 21 0,22 0 15,-22 0-15,0 0 0,0 22 16,0-22-16,0 0 0,0 21 16,0 1-16,-22-22 0,1 21 0,0 0 15,-21 1-15,21-22 0,-22 21 16,-20 43-16,20-64 16,1 21-16,0-20 0,-1-1 0,22 0 15,-21 0-15,21 0 0,0 0 16,-1-21-16,1 0 0,21 22 0,-21-22 15,21-22 1,0 1 0,21 0-16,0 0 0,1 0 15,-1-22-15,0 22 0,0 0 0,21 0 16,-20 0-16,-1 21 0,21-21 0,-21 21 16,0 0-16,1 0 0,-1 0 15,0 0-15,-21 21 0,21-21 16,0 21-16,-21 0 0,21 0 15,-21 0-15,22 1 0,-1-1 0,-21 0 16,21-21-16,0 21 0,0-21 16,0 0-16,1 0 15,-1 0-15,0 0 0,0 0 0,21 0 16,1-21-16,-43 0 16,21 21-16,0-21 0,-21-1 0,0 1 15,0 0-15,0 0 0,0 0 0,0 0 16,0-1-16,0 1 15,0 0 1,-21 21-16,0 0 0,21-21 16</inkml:trace>
  <inkml:trace contextRef="#ctx0" brushRef="#br1" timeOffset="-43108.4">21315 15515 0,'21'-21'0,"-42"42"0,84-63 0,-42 42 0,1-21 16,-1 0-16,0-1 0,0 1 16,0 0-16,-21 42 31,-21 0-31,0 1 0,0 20 15,0-21-15,-22 21 0,22 1 0,-21-22 16,-22 21-16,22 1 16,0-22-16,-22 21 0,1 0 0,20-20 15,-20 20-15,-1-21 0,1 21 0,20-20 16,1-1-16,0-21 0,21 21 16,-1-21-16,1 0 0,0 0 0,21-21 31,21 21-31,0 0 0,22 0 0,-1-21 15,-21 21-15,22 0 0,20 0 16,-21 21-16,1 0 0,-1 0 0,22 0 16,-22 0-16,0 1 0,1 20 0,-1-21 15,0 21-15,-21-20 0,22-1 16,-22 21-16,21-21 0,-21 0 16,1 1-16,-1-1 15,0-21-15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46:36.08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3979 656 0,'21'0'16,"1"0"-16,-22-21 16,21 21-16,0-21 15,0 0 1,0 0-16,0-1 0,-21 1 0,22 0 15,-22 0-15,21 0 16,-21 0 0,0-1-16,-21 1 15,21 0-15,-22 21 16,1 0-16,0 0 16,0 0-16,0 0 0,0 0 15,-1 21-15,1 0 0,0-21 0,-21 22 16,21-1-16,-22 0 0,22 21 15,0-21-15,-21 22 0,20-22 0,1 0 16,0 21-16,0-20 16,0 20-16,0-21 0,21 0 0,0 22 15,0-22-15,0 0 0,0 0 16,0 0-16,0 0 0,21-21 16,0 22-16,0-1 0,0-21 0,0 21 15,1-21-15,20 21 0,-21-21 16,0 21-16,22 0 0,-22-21 0,21 22 15,-21-1-15,0-21 0,22 21 16,-22 0-16,0 0 0,0 0 0,-21 1 16,21-1-16,-21 0 0,0 0 15,0 0-15,0 0 0,0 1 0,0-1 16,0 21-16,-21-21 16,0 0-16,-21 22 0,21-22 0,-22 0 15,1 21-15,0-20 0,-1-1 16,1 0-16,0 0 0,-22-21 0,22 0 15,-1 0-15,1 0 0,0 0 16,-1 0-16,22-21 0,-21 0 0,0 0 16,20-1-16,-20 1 0,21-21 15,0 21-15,0-22 0,-1 22 16,22-21-16,-21 21 0,21 0 0,0-22 16,0 22-16,0 0 15,0 0-15,0 0 0,21-1 16,1 22-16,-1 0 0,-21-21 0,21 21 15,0 0-15,21 0 16,-20 0-16,-1 0 0,21 0 0,-21 0 16,0 0-16,22 0 0</inkml:trace>
  <inkml:trace contextRef="#ctx0" brushRef="#br0" timeOffset="459.8">4339 1291 0,'0'0'0,"42"0"16,-20 0-1,-1-21-15,-21 0 0,21 0 0,0 21 16,0-21-16,0-1 0,1 1 15,-1 0-15,-21 0 0,0 0 16,21 0-16,-21-1 0,0 1 0,0 0 16,0 0-16,-21 21 15,0 0-15,-1 0 16,1 0 0,-21 0-16,21 21 0,0 0 0,-1 22 0,1-22 15,0 21-15,0-21 16,-21 22-16,20-22 0,1 21 0,0 0 15,0-20-15,0 20 0,21-21 16,0 21-16,0-20 0,0-1 0,0 0 16,0 0-16,0 0 0,0 0 15,0 1-15,0-1 0,21-21 0,0 21 16,0-21-16,0 0 0,1 0 16,20 0-16,-21 0 0,21 0 15,1-21-15,-1 0 0,0-1 0,1 22 16,-1-42-16,0 21 0,1 0 15</inkml:trace>
  <inkml:trace contextRef="#ctx0" brushRef="#br0" timeOffset="828.59">5016 445 0,'0'-22'16,"0"44"-16,-21-65 0,21 22 0,0 0 0,0 0 15,0 0-15,-21 21 32,21 21-32,0 21 15,0-21-15,0 22 0,0-1 16,-21 21-16,21-20 0,0 20 16,0 1-16,0 20 0,-21-20 15,21 21-15,-21-22 0,21 1 0,0-1 16,0 1-16,-22-1 0,22-21 15,0 1-15,-21-1 0,21 0 0,0-20 16,0 20-16,0-21 0,0 0 16,0 0-16,0 1 0,0-1 15,21-42 17,1-1-32,-1 1 15,-21 0-15,0 0 0,21 0 16,0 0-16,-21-1 0</inkml:trace>
  <inkml:trace contextRef="#ctx0" brushRef="#br0" timeOffset="1268.33">5122 1376 0,'0'0'0,"0"21"15,21-21 1,1 0-16,-1 0 16,0 0-16,0-21 0,0 21 15,0-21-15,1 0 0,-1 21 16,0-22-16,0 1 0,0 0 0,0 21 16,1-21-16,-22 0 0,0 0 15,0-1-15,0 1 0,0 0 0,0 0 16,0 0-1,-22 21-15,1 0 16,0 0-16,0 0 0,0 21 0,0-21 16,-1 21-16,1 0 0,0 0 15,21 22-15,-21-22 0,0 0 16,0 21-16,-1-20 0,22 20 0,0-21 16,-21 0-16,21 0 0,0 1 15,0-1-15,0 0 0,0 0 0,0 0 16,0 0-16,0 1 15,21-22-15,1 0 0,-1 0 0,0 0 16,0 0-16,0 0 0,22 0 16,-22-22-16,21 1 0,-21 21 0,22-21 15,-22 0-15,21 0 0</inkml:trace>
  <inkml:trace contextRef="#ctx0" brushRef="#br0" timeOffset="1816.03">5778 1143 0,'0'0'0,"0"-21"16,0 42 15,0 0-31,0 0 16,0 1-16,0-1 0,0 0 15,0 0-15,0 21 0,0-20 0,0-1 16,0 0-16,0 0 0,0 0 0,0 0 15,0 1-15,0-1 16,0 0-16,0 0 0,0 0 16,-21-21-1,21-21 17,0 0-32,0 0 0,0 0 15,0-1-15,0-20 16,0 21-16,0 0 0,0 0 0,0-22 15,21 22-15,1 0 0,-1 0 16,0-22-16,0 22 0,0 0 16,0 0-16,1 0 0,-1 21 0,0-21 15,21 21-15,-21 0 0,1 0 16,-1 0-16,0 21 0,0 0 16,-21 21-16,21-21 0,-21 1 15,0 20-15,0-21 0,0 21 16,0-20-16,0-1 0,0 21 0,0-21 15,0 0-15,0 1 0,0-1 0,0 0 16,0 0-16,0 0 16,-21-21-1,21-21 17,0 0-32,0 0 15,0 0-15,21 21 0,-21-22 16</inkml:trace>
  <inkml:trace contextRef="#ctx0" brushRef="#br0" timeOffset="2085.87">6392 1080 0,'0'63'31,"0"-42"-31,0 22 0,0-22 16,0 0-16,0 0 0,0 0 0,0 22 16,0-22-16,0 0 0,0 0 15,-21 0-15,21 0 0,0 1 0,0-1 16,0 0-16,0-42 47,21 21-47,-21-21 0,0-1 15</inkml:trace>
  <inkml:trace contextRef="#ctx0" brushRef="#br0" timeOffset="2475.92">6456 762 0,'0'0'0,"-21"0"0,-1 0 0,1 0 16,0 0-1,0 0-15,21 21 0,0 0 16,0 1-16,0-1 0,0 0 16,0 0-16,0 0 0,0 0 15,0 1-15,21-22 0,0 0 16,0 0-16,1 0 0,-1 0 0,0 0 16,0 0-16,0 0 0,0 0 15,1-22-15,-1 1 0,0 0 16,0 21-16,-21-21 0,0-21 15,0 20-15,0 1 0,0 0 0,0 0 16,0 0-16,0 0 0,0-1 16,-21 22-16,0-21 0,0 0 0,-1 21 15,1 0-15,0 0 16,0 0-16,0 0 0,0 21 16,21 0-16,0 1 15,-22-1-15,22 21 0,0-21 16,0 0-16,0 1 0,0 20 0,0-21 15,0 0-15,0 0 0,0 22 16</inkml:trace>
  <inkml:trace contextRef="#ctx0" brushRef="#br0" timeOffset="2967.29">6900 1058 0,'0'0'0,"-21"22"47,21-1-47,0 0 0,0 21 15,0-21-15,0 1 0,0-1 0,-21 21 16,21-21-16,0 0 0,0 1 16,0 20-16,0-21 0,0 0 0,0 0 15,0 1-15,21-1 16,0-21-16,0 0 0,1 0 16,-1 0-16,0 0 0,0 0 15,0 0-15,0-21 16,1 21-16,-1-22 0,-21 1 0,21 0 15,0 0-15,-21 0 0,21-22 16,-21 22-16,0 0 0,0-21 0,0 21 16,0-1-16,0 1 0,0 0 15,0 0-15,0 0 16,0 42 15,0 0-31,0 0 16,0 0-1</inkml:trace>
  <inkml:trace contextRef="#ctx0" brushRef="#br0" timeOffset="3739.86">7472 1058 0,'0'22'32,"0"-1"-32,-21 0 0,21 0 15,0 21-15,0-20 0,0-1 16,0 0-16,0 0 0,0 21 0,-22-20 16,22-1-16,0 0 0,0 0 15,0 0-15,0 0 0,0 1 16,0-1-16,0-42 62,0-1-62,0 1 0,0 0 16,0 0-16,0 0 0,0 0 0,0-22 16,0 22-16,0 0 15,22-21-15,-1 20 0,0 1 0,-21-21 16,21 21-16,0 0 0,0-1 15,1 1-15,-1 0 0,0 21 0,0 0 16,0-21-16,0 21 0,1 0 16,-1 0-16,0 21 0,0 0 0,0-21 15,-21 21-15,21 22 0,-21-22 16,22 0-16,-22 21 0,0-20 0,0-1 16,21 21-16,-21-21 0,0 0 15,21 1-15,-21-1 0,0 0 0,0 0 16,0 0-16,0 0 15,0-42 32,0 0-47,0 0 0,0 0 16,0 0-16,0-1 0,21 1 16,-21 0-16,21-21 0,0 21 0,1-22 15,-1 22-15,0-21 0,0 21 16,0-22-16,0 22 0,1 0 0,-1 0 15,21 0-15,-21 21 0,0 0 16,1 0-16,-1 0 0,0 0 0,0 0 16,-21 21-16,21 0 0,0 0 15,-21 21-15,0-20 0,0 20 16,0-21-16,22 21 0,-22 1 16,0-22-16,0 0 0,0 21 0,0-20 15,0-1-15,0 0 0,0 0 16,0 0-16,0 0 0,0 1 15</inkml:trace>
  <inkml:trace contextRef="#ctx0" brushRef="#br0" timeOffset="4499.51">11112 148 0,'-21'0'16,"0"21"-16,0 1 15,21 20-15,-21 0 0,0 1 16,-1-1-16,1 21 0,-21 1 0,21-1 16,0 1-16,-22-1 0,22 1 15,0 21-15,-21-22 0,20 1 0,-20-1 16,21 1-16,0-1 0,-22-21 16,22 1-16,0-1 0,0 0 15,0 1-15,21-22 0,0 0 0,-21 0 16,21 0-16,0-42 47,0 0-47,0 0 0,21 0 0</inkml:trace>
  <inkml:trace contextRef="#ctx0" brushRef="#br0" timeOffset="4848.31">11049 275 0,'0'0'0,"0"21"32,0 1-32,0 20 15,0 0-15,21 1 0,-21-1 0,0 0 16,0 22-16,0-1 0,0 1 15,0-1-15,0 1 0,0-1 0,0 1 16,0-1-16,0-20 0,0 20 16,0-21-16,-21 1 0,21-1 0,-21-21 15,21 22-15,0-22 0,0 0 0,-21 0 16,21 0-16,-22-21 16,22 21-16,-21-21 31,21-21-31,0 0 15,-21 0-15,21 0 16</inkml:trace>
  <inkml:trace contextRef="#ctx0" brushRef="#br0" timeOffset="5076.18">10604 1185 0,'0'0'0,"-21"0"15,21-21 1,0 0-16,0 0 16,21 0-16,1 21 15,-1 0-15,0-21 0,0 21 0,21-22 16,-20 22-16,20 0 0,-21 0 16,21 0-16,-20-21 0,20 21 0,-21 0 15,21 0-15,-20 0 0,-1 0 16,0 0-16,0 0 0</inkml:trace>
  <inkml:trace contextRef="#ctx0" brushRef="#br0" timeOffset="5551.43">11388 910 0,'0'-21'0,"0"42"0,21-42 0,0 0 0,0 0 16,-21 0-16,21 21 15,0 0-15,-21-22 0,22 22 0,-1 0 16,0 0-16,0 0 16,0 22-16,-21-1 0,21 0 0,1 0 15,-1 21-15,-21-20 16,0 20-16,21 0 0,-21 1 0,21-1 15,-21-21-15,0 21 0,0 1 0,0-22 16,0 21-16,0-21 0,0 1 16,-21-1-16,21 0 0,-21 0 0,21 0 15,-21-21-15,21-21 32,0 0-17,0 0-15,0 0 0,0-1 0,0 1 16,0 0-16,21-21 15,-21 21-15,21-22 0,0 22 0,0-21 16,0-1-16,1 22 0,-1-21 16,0 21-16,0 0 0,0-1 0,0 1 15,1 21-15,-1 0 0,0-21 16,0 21-16,0 0 16</inkml:trace>
  <inkml:trace contextRef="#ctx0" brushRef="#br0" timeOffset="5908.26">12382 783 0,'0'0'15,"22"0"-15,-22-21 0,-22 21 16,1 0 0,0 0-16,0 21 0,0 0 15,0 22-15,-1-22 0,1 21 16,0 1-16,0-1 0,0 0 0,0 1 16,-1-1-16,22 0 15,0 1-15,0-22 0,0 21 0,0-21 16,0 0-16,0 1 0,0-1 15,0 0-15,0 0 0,22-21 0,-1 0 16,21 0-16,-21 0 0,0 0 0,22 0 16,-22 0-16,21 0 0,-21 0 15,1-21-15,20 0 0,-21 0 0,0-1 16,0 1-16,22 0 0</inkml:trace>
  <inkml:trace contextRef="#ctx0" brushRef="#br0" timeOffset="6528.03">12742 233 0,'-21'0'16,"0"21"-1,21 0-15,0 0 0,0 1 0,0 20 16,0 0-16,0 1 0,0-1 15,0 0-15,0 1 0,0-1 0,0 21 16,-21 1-16,21-22 0,0 22 16,0-22-16,-21 22 0,21-22 15,0 0-15,0 1 0,-22-1 16,22-21-16,0 21 0,0-20 0,0-1 16,0 0-16,0 0 0,0 0 15,-21 0-15,21-42 47,0 0-31,0 0-16,0 0 15,0 0-15,0-1 0,0 1 0,0 0 16,21 0-16,1-21 0,-1 20 16,-21 1-16,21-21 0,0 21 15,0 0-15,22-1 0,-22 1 16,0 0-16,0 0 0,21 0 0,-20 21 15,-1 0-15,21 0 0,-21 0 16,0 0-16,1 21 0,-1-21 0,0 21 16,0 0-16,0 0 0,0 22 15,-21-22-15,0 0 0,0 21 0,0-20 16,0-1-16,0 21 0,0-21 16,0 0-16,0 1 0,0-1 0,0 0 15,-21 0-15,0 0 0,0 0 16,21 1-1,0-1 1,0-42 15,0-1-31,21 1 16,-21 0-16,21 0 0</inkml:trace>
  <inkml:trace contextRef="#ctx0" brushRef="#br0" timeOffset="6791.88">13398 868 0,'0'42'16,"0"-21"-16,0 1 16,0-1-16,0 0 0,0 0 0,0 0 15,0 22-15,0-22 0,0 0 16,0 0-16,-21 0 0,21 22 0,0-22 15,-21-21-15,21 21 0,0 0 16,0 0-16,0 0 0,0-42 47,0 0-31</inkml:trace>
  <inkml:trace contextRef="#ctx0" brushRef="#br0" timeOffset="7160.06">13398 572 0,'-21'0'0,"0"0"16,21 21-16,-21-21 0,21 21 0,0 0 15,0 0-15,0 0 16,0 1-16,0-1 15,21-21-15,0 0 16,0 0-16,1 0 16,-1 0-16,0 0 0,0 0 15,0-21-15,-21-1 0,21 1 16,-21 0-16,0 0 16,0 0-16,0 0 0,0-1 15,0 1-15,0 0 0,0 0 16,-21 21-16,0 0 0,0 0 15,0 0-15,0 0 16,21 21 0,-22 0-16,22 0 15,0 1-15</inkml:trace>
  <inkml:trace contextRef="#ctx0" brushRef="#br0" timeOffset="7556.85">13885 106 0,'0'21'15,"-21"0"-15,21 0 16,-21 22-16,21-1 0,0-21 0,0 22 16,-21 20-16,21-21 0,-21 1 15,21-1-15,0 22 0,-22-22 0,1 21 16,21-20-16,-21 20 0,21 1 16,0-22-16,-21 0 0,21 22 0,-21-22 15,21 1-15,0-22 0,-21 21 0,21-21 16,0 22-16,0-22 0,0 0 15,0 0-15,21-21 32,0 0-32,0 0 0,0 0 15,0 0-15,1 0 16,-22-21-16,21 0 0,0 0 0,0 21 16,-21-22-16,0 1 0,21 0 15,0 0-15</inkml:trace>
  <inkml:trace contextRef="#ctx0" brushRef="#br0" timeOffset="7767.73">13716 847 0,'0'0'16,"21"0"15,0 0-31,0 0 15,1 0-15,-1 0 0,0 0 0,0 0 16,0 0-16,0 0 0,1 0 16,-1 0-16,0 0 0,0 0 0,-21-21 15,21 21-15,0 0 0</inkml:trace>
  <inkml:trace contextRef="#ctx0" brushRef="#br0" timeOffset="8223.7">14245 995 0,'0'0'16,"21"0"-16,0 0 16,1 0-16,-1 0 15,0 0-15,0 0 16,0 0-16,0 0 0,1-21 0,-1 21 15,0-21-15,0 21 0,0-22 16,0 1-16,1 0 16,-22 0-16,21 0 0,-21 0 15,0-1-15,0 1 0,0 0 16,-21 21 0,-1 0-16,1 0 0,0 0 0,0 0 15,0 0-15,0 0 0,-1 0 0,1 21 16,-21 0-16,21 22 0,0-22 15,-1 0-15,1 21 0,0 1 0,0-22 16,0 21-16,0-21 0,21 22 16,-22-22-16,22 0 0,0 21 15,0-20-15,0-1 0,0 0 0,0 0 16,22-21-16,-1 21 0,0-21 16,21 21-16,-21-21 15,1 0-15,-1 0 0,21 0 0,-21 0 16,22 0-16,-1-21 0,-21 21 0,21-21 15,-20 21-15,20-21 0,-21 0 16</inkml:trace>
  <inkml:trace contextRef="#ctx0" brushRef="#br0" timeOffset="8512.54">14901 783 0,'0'0'0,"0"-21"16,-21 21-1,0 0 1,0 21-16,0 0 0,21 1 16,0-1-16,-22 0 0,22 21 15,-21-21-15,0 22 0,21-22 0,0 21 16,0-21-16,0 22 0,-21-22 0,21 21 16,0-21-16,0 1 0,0-1 15,0 0-15,0 0 0,0 0 0,21 0 16,0 1-1,0-22-15,1 0 16,-1 0-16,0 0 0,0 0 16,0 0-16,0-22 0,1 22 0,20-21 15,-21 0-15,0 21 0</inkml:trace>
  <inkml:trace contextRef="#ctx0" brushRef="#br0" timeOffset="9144.17">15494 296 0,'-21'-21'0,"42"42"0,-42-63 0,0 21 16,-1 21-16,1 0 16,0 0-1,21 21-15,-21 0 0,21 0 16,-21 1-16,21 20 0,-21 0 0,21-21 15,-22 22-15,1-1 0,21 22 16,-21-22-16,21 0 0,-21 22 0,21-22 16,-21 0-16,21 22 0,-21-22 15,21 1-15,0-1 0,0 0 0,0 1 16,0-1-16,0-21 0,0 21 16,0-20-16,0-1 0,0 0 15,0 0-15,0 0 0,21-21 16,0 0-16,0 0 15,0 0-15,0 0 0,1 0 0,20 0 16,-21 0-16,0 0 0,0-21 16,1 21-16,-1-21 0,0 0 0,0 0 15,0-1-15,0 1 0,1 0 16,-1-21-16,0 21 0,0-1 0,-21-20 16,0 0-16,0 21 0,21-22 15,-21 22-15,0 0 0,0 0 0,0 0 16,0-1-16,0 44 31,0-1-15,-21 0-16,21 0 0,0 21 15,0-20-15,-21-1 0,21 21 0,-21-21 16,21 22-16,0-22 0,0 0 16,0 21-16,0-21 0,0 1 0,0-1 15,0 0-15,0 0 0,0 0 16,21-21-16,-21 21 15,21-21-15,0 0 0,0 0 16,1 0-16,20 0 0,-21 0 0,0 0 16,22-21-16,-22 21 0,0-21 15,0 0-15,0 0 0,22 0 16</inkml:trace>
  <inkml:trace contextRef="#ctx0" brushRef="#br0" timeOffset="9379.67">16044 889 0,'0'0'0,"0"-21"31,0 42-15,-21-21-16,21 42 0,-21-20 0,21-1 15,0 0-15,0 21 0,-21-21 16,21 22-16,-21-22 0,21 0 0,0 0 16,0 22-16,0-22 0,0 0 15,0 0-15,0 0 16,0 0-16,21-21 31,0 0-31,0 0 16,0 0-16,0 0 0,1-21 15</inkml:trace>
  <inkml:trace contextRef="#ctx0" brushRef="#br0" timeOffset="9835.41">16214 995 0,'0'-21'0,"0"42"0,0-63 16,0 20-16,0 1 16,0 0-1,21 21-15,0 0 16,0 0-16,0 0 0,0 0 16,1 0-1,-1 0-15,0 0 16,-21 21-16,21 0 15,-21 1-15,0-1 16,0 0-16,0 0 16,0 0-16,0 0 0,0 22 0,0-22 15,0 0-15,0 0 0,0 0 16,0 1-16,0-1 0,0 0 0,0 0 16,0 0-16,0 0 15,0 1-15,-21-1 16,0-21-1,0 0-15,-1-21 32,22-1-17,0 1-15,0 0 0,0 0 16,0 0-16,22-22 16,-22 22-16,21 0 0,0-21 0,0 21 15,0-1-15,-21-20 0,21 21 16,1 0-16,-1 0 0,0-1 0,0 1 15,0 21-15</inkml:trace>
  <inkml:trace contextRef="#ctx0" brushRef="#br0" timeOffset="10328.12">16764 995 0,'0'0'16,"21"0"15,0 0-31,0 0 16,1 0-16,-1 0 0,0-21 0,0 21 15,-21-21-15,21 21 0,0-22 16,-21 1-16,22 0 0,-22 0 15,0 0-15,0 0 0,0-1 16,0 1-16,0 0 0,-22 21 31,22-21-31,-21 21 0,0 0 0,0 0 16,0 21-16,0 0 16,-1 0-16,1 1 0,0 20 0,0-21 15,21 21-15,-21-20 0,0 20 16,21-21-16,-22 21 0,22-20 0,0 20 15,0-21-15,0 0 0,0 0 16,0 1-16,22-1 0,-1 0 16,0-21-16,0 0 0,0 0 15,0 0-15,1 0 0,-1 0 0,21 0 16,-21 0-16,22 0 0,-22-21 16,21 21-16,-21-21 0,22-1 15,-22 1-15,0 0 0,0 0 16,0 0-16,0 0 0,1-1 0</inkml:trace>
  <inkml:trace contextRef="#ctx0" brushRef="#br0" timeOffset="10760.93">15346 402 0,'0'0'31,"21"0"-31,21 0 0,-21 0 0,22 0 16,-1 0-16,0 0 0,1 0 15,-1 0-15,0 0 0,22-21 16,-22 21-16,1 0 0,20 0 16,-21 0-16,1 0 0,20-21 0,-20 21 15,-1 0-15,0 0 0,-21 0 16,22 0-16,-22 0 0,0-21 15,-42 21 17,0 0-17</inkml:trace>
  <inkml:trace contextRef="#ctx0" brushRef="#br0" timeOffset="12079.85">3768 1926 0,'-43'0'31,"22"0"-31,21-21 0,-21 21 16,0 0 0,21 21 46,21-21-62,0 0 16,0 0-16,0 0 15,1 21-15,-1-21 0,21 0 0,-21 0 16,22 0-16,-22 0 0,21 0 16,0 0-16,1 0 0,20 0 0,-20 0 15,20 0-15,1 0 0,-1 0 16,22 0-16,-22-21 0,22 21 0,0 0 16,-1 0-16,1 0 0,21 0 15,-22-21-15,22 21 0,-21 0 16,21 0-16,0 0 0,21 0 0,-22-21 15,1 21-15,0 0 0,0 0 16,0 0-16,0 0 0,-1 0 0,1 0 16,0 0-16,0 0 0,0 0 15,0 0-15,-1 0 0,-20 0 0,0 0 16,21 0-16,-22-21 0,1 21 16,0 0-16,-1 0 0,-20 0 0,20-21 15,-20 21-15,-1 0 0,1 0 16,-22-22-16,1 22 0,-1 0 0,0 0 15,-21 0-15,22-21 16,-22 21-16,0 0 0,0-21 16,-21 0 31</inkml:trace>
  <inkml:trace contextRef="#ctx0" brushRef="#br0" timeOffset="13287.26">10816 1715 0,'0'0'0,"-21"0"0,0-22 0,0 22 16,-22 0-16,22 0 0,0 0 15,0 0-15,0 0 0,-1 0 0,1 0 16,0 0-16,0 0 0,0 0 16,0 0-16,-1 0 15,44 0 48,-1 0-48,0 0-15,0 0 0,21 0 16,-20 0-16,20 0 0,0 0 0,1 0 16,20 0-16,1 0 0,-22 0 15,43 0-15,-22 0 0,1 0 0,20 0 16,-20 0-16,20 0 15,-20 0-15,21 0 0,-1 0 0,22 0 16,0 0-16,0 0 0,0 0 16,-1 0-16,1 0 0,0 0 0,0 0 15,0 0-15,21 0 0,0 0 16,-21 0-16,21 0 0,0 0 0,-22 0 16,22 0-16,-21 0 0,21 0 15,0 0-15,-21 0 0,21-21 0,0 21 16,0 0-16,0 0 0,-21-21 15,0 21-15,21 0 0,-21 0 0,21-21 16,0 21-16,-22 0 0,1 0 16,0 0-16,0-21 0,0 21 15,-22 0-15,1 0 0,21 0 16,-21 0-16,-1-21 0,22 21 0,-21 0 16,-1 0-16,-20 0 0,21 0 15,-22 0-15,1 0 0,-22 0 0,0-22 16,22 22-16,-43 0 0,21 0 15,-21 0-15,1 0 0,-1 0 0,0 0 16,-21-21-16,21 21 16,0 0-16,-21-21 31</inkml:trace>
  <inkml:trace contextRef="#ctx0" brushRef="#br0" timeOffset="13432.18">16997 1545 0,'0'0'0,"-21"0"15,21 21 1,-22-21 0,1 0-1</inkml:trace>
  <inkml:trace contextRef="#ctx0" brushRef="#br0" timeOffset="100399.93">910 3048 0,'0'0'0,"0"-21"15,0 0 1,-21 21 46,21 21-62,0 0 16,0 0-16,0 0 16,0 1-16,0 20 0,0-21 15,0 0-15,0 0 0,0 22 16,0-22-16,0 21 0,0-21 16,0 22-16,0-1 0,0-21 15,0 22-15,0-22 0,0 0 16,0 21-16,0-21 0,0 22 0,0-22 15,0 0-15,0 21 0,0-20 16,0-1-16,0 21 0,0-21 0,0 0 16,0 22-16,0-22 0,0 0 15,0 21-15,0-20 0,0 20 0,0-21 16,0 21-16,0-20 0,0 20 16,0-21-16,0 21 0,0 1 15,0-22-15,0 21 0,0-21 16,0 22-16,0-22 0,0 21 15,0-21-15,0 22 0,21-22 0,-21 21 16,0-21-16,0 1 0,0 20 16,0-21-16,21 0 0,-21 22 0,0-1 15,0-21-15,0 21 0,0-20 16,0 20-16,0-21 0,21 21 0,-21-20 16,0 20-16,0 0 0,22-21 15,-22 1-15,0 20 0,0-21 16,0 21-16,0-20 0,0-1 15,0 0-15,0 21 0,0-21 0,0 1 16,0-1-16,0 0 0,0 0 16,0 21-16,0-20 0,0-1 15,0 0-15,0 0 0,0 21 0,0-20 16,0-1-16,0 21 0,0-21 16,0 0-16,0 1 0,0 20 0,0-21 15,0 0-15,0 0 0,0 1 16,0-1-16,0 0 0,0 0 0,0 21 15,0-20-15,0-1 0,21 0 16,-21 0-16,0 0 0,0 0 0,0 1 16,0-1-16,0 0 15,0 0-15,0 21 0,0-20 0,0-1 16,0 21-16,0-21 0,0 22 16,0-1-16,0 0 0,0 1 0,0-22 15,0 42-15,0-42 0,0 22 16,0-1-16,0 0 0,0 1 0,0-1 15,0 0-15,0 1 0,0-1 16,0 0-16,0 22 0,0-22 16,0 1-16,0-1 0,0 21 0,0-20 15,0-1-15,0 22 0,0-22 0,0 0 16,0 22-16,0-22 0,0 0 16,0 1-16,0-1 0,0 0 15,0 1-15,0-1 0,0 22 16,0-22-16,0 0 0,0 1 0,0-1 15,0 0-15,0 22 0,0-22 16,0 0-16,21 1 0,-21-1 0,0 0 16,0 1-16,0-1 0,21-21 15,-21 22-15,0-1 0,0 0 0,0-21 16,0 22-16,0-1 0,0 0 16,0-20-16,0 20 0,0 0 15,0 1-15,0-1 0,0-21 0,0 21 16,0 1-16,0-1 0,0 0 15,0-20-15,0 20 0,0 0 16,0-21-16,21 22 0,-21-1 16,0-21-16,0 22 0,0-22 0,0 21 15,0 0-15,0-20 0,0 20 16,0-21-16,0 21 0,0-20 0,0 20 16,0-21-16,0 0 0,0 22 15,0-22-15,0 21 0,0-21 0,0 0 16,0 22-16,0-22 0,0 0 15,0 0-15,0 0 0,0 22 0,0-22 16,0 0-16,0 0 0,0 0 16,0 1-16,0-1 0,0 0 15,0 0-15,0 0 0,0 22 16,0-22-16,0 0 0,0 21 0,0-21 16,0 1-16,0 20 0,0-21 15,0 21-15,0-20 0,0 20 0,0-21 16,0 21-16,0-20 0,0 20 15,0-21-15,0 21 0,0-20 0,0-1 16,0 0-16,0 21 0,0-21 16,0 1-16,0 20 0,0-21 0,0 0 15,0 22-15,0-22 0,0 0 16,0 21-16,0-21 0,0 1 16,0 20-16,0-21 0,0 21 0,0-20 15,0-1-15,0 0 0,0 0 16,0 0-16,0 0 0,21 1 15,-21-1-15,0 0 0,0-42 32,0 0-32,0-1 15,0-20-15,22-21 0,-22-1 16,0 1-16</inkml:trace>
  <inkml:trace contextRef="#ctx0" brushRef="#br0" timeOffset="103811.66">1058 2963 0,'21'0'125,"1"0"-125,-1 0 16,-21 22-16,21-22 0,0 0 0,21 0 16,-20 0-16,-1 0 0,0 0 15,21 21-15,-21-21 0,22 0 0,-22 0 16,21 0-16,1 0 0,-1 0 15,0 0-15,1 0 0,-1 0 16,0 21-16,1-21 0,-1 0 0,0 0 16,-21 0-16,22 0 15,-1 0-15,0 0 0,1 0 0,-1 0 0,0 0 16,22 0-16,-1 0 0,-20 0 16,20 0-16,1 0 0,-22 0 15,22 0-15,-1 0 0,-21 0 16,22 0-16,-22 0 0,22 0 0,-22 0 15,0 0-15,1 0 0,-1 0 16,0 0-16,1 0 0,-1 0 0,22 0 16,-22 0-16,0 0 15,22 0-15,-1 0 0,-20 0 0,20 0 0,1 0 16,63 0 0,-64 0-16,1 0 0,-22 0 0,21 0 15,1 0-15,-1 0 0,-20 0 16,20 0-16,1 0 0,-1 0 0,1 0 15,-1 0-15,1 0 0,-1 0 16,22 0-16,-22 0 0,1 0 0,21 0 16,-22 0-16,1 0 0,-1 0 15,1 21-15,-22-21 0,21 0 0,-20 0 16,-1 0-16,0 0 0,1 0 16,-22 0-16,21 0 0,-21 0 0,1 0 15,-1 0-15,0 0 0,0 0 16,0 0-16,0 0 31,-21 21 47,0 0-62,0 1-16,0-1 15,0 0-15,0 0 16,0 0-16,-21 0 0,0 22 0,21-22 16,0 0-16,0 21 0,-21-20 15,21 20-15,-21-21 0,21 21 16,0-20-16,0 20 0,-21-21 16,21 21-16,0 1 0,0-22 0,0 21 15,-22 1-15,22-1 0,0 0 16,0-21-16,0 22 0,0 20 0,0-20 15,0-1-15,0 21 0,0-20 16,0-1-16,0 22 0,0-22 0,22 0 16,-22 1-16,21 20 0,-21-21 0,0 22 15,0-22-15,0 1 0,0 20 16,0-21-16,0 22 0,0-1 0,0 1 16,0-22-16,0 22 15,21-1-15,-21-20 0,0 20 0,0 1 16,0-22-16,0 21 0,0-20 15,0 20-15,0 1 0,0-1 0,0 1 16,0-1-16,-21-20 0,21 20 0,0 1 16,0-1-16,-21-21 0,21 22 15,-22-22-15,22 22 0,-21-1 0,21 1 16,0-22-16,0 22 0,-21-1 16,21 1-16,0-1 0,-21 1 0,21-22 15,0 21-15,0 1 0,0-22 0,0 22 16,-21-22-16,21 22 0,0-1 15,-21 1-15,21-22 0,0 21 16,0 1-16,0-1 0,0-20 16,0 20-16,0 1 0,0-22 0,0 22 15,0-22-15,0 0 0,0 22 0,0-1 16,0-20-16,0 20 0,0-21 16,0 22-16,0-1 0,0-20 0,0 20 15,0-20-15,0 20 0,0-21 16,0 1-16,0-1 0,0 22 0,0-22 15,0 0-15,0 22 0,0-22 0,21 22 16,-21-22-16,0 21 16,0-20-16,0 20 0,0-20 0,0-1 15,0 21-15,0-20 0,0-1 0,0 0 16,0 22-16,0-22 0,0 1 16,0-1-16,0 21 0,0-20 0,0-1 15,0 22-15,0-22 0,0 0 16,0 1-16,21 20 0,-21-21 0,0 1 15,0-1-15,21 0 0,-21-20 0,0 20 16,0 0-16,0 1 0,0-1 16,0 0-16,0 1 0,21-1 0,-21 0 15,21 1-15,-21-1 0,0 0 0,0 1 16,0-1-16,22-21 0,-22 21 16,0 1-16,21-22 0,-21 21 0,0-21 15,0 22-15,0-22 0,0 21 16,21-21-16,-21 1 0,0 20 15,0-21-15,0 21 0,0-20 0,21 20 16,-21 0-16,0-21 0,21 22 16,-21-22-16,21 21 0,-21 1 0,0-22 15,0 0-15,0 21 0,22-21 0,-22 22 16,0-22-16,21 0 0,-21 0 16,0 0-16,0 1 0,0-1 0,0 0 15,0 0-15,0 0 0,0 0 16,0 1-1,0-1 1,-21-21 0,-1 0-1,1 0-15,0 0 0,0 0 16,0 0-16,0 21 0,-1-21 16,1 0-16,-21 0 0,21 0 0,0 0 15,-22 0-15,22 0 0,-21 0 0,-1 0 16,22 0-16,-21 0 0,21 0 0,-22 0 15,1 21-15,0-21 0,-1 0 16,1 21-16,0-21 0,-22 0 16,1 0-16,20 0 0,-20 21 0,-1-21 15,22 0-15,-21 0 0,-1 0 0,1 0 16,20 22-16,-20-22 0,20 0 16,-20 0-16,21 0 0,-22 0 15,22 0-15,-22 0 0,22 21 0,-22-21 16,22 0-16,-21 0 0,-1 0 15,1 0-15,-1 0 0,1 21 0,-1-21 16,22 0-16,-22 0 0,1 0 0,-1 21 16,22-21-16,-22 0 0,1 0 15,21 0-15,-1 0 0,-20 0 0,20 0 16,1 0-16,0 0 0,-1 0 16,-20 0-16,21 0 0,-1 0 15,1 0-15,-22 0 0,22 0 0,0 0 16,-1 0-16,1 0 0,21 0 15,-21 0-15,-1 0 0,22 0 16,-21 0-16,21 0 0,-1 0 0,-20 0 16,21 0-16,0 0 0,-22 0 15,22 0-15,0 0 0,0 0 0,0 0 16,-22 0-16,22 0 0,0 0 16,0 0-16,0 0 0,0 0 15,-1 0-15,1 0 0,0-21 0,0 21 16,0 0-16,0 0 15,-1 0-15,1 0 0,0 0 0,0 0 0,0 0 16,0-21-16,-1 21 16,1 0-16,0 0 0,0 0 0,0 0 15,0 0 1,21-21 0,-22 21-16,1 0 0,21-22 62,-21 22-46,0 0-16,0 0 31,21-21-31,-21 21 0,-1 0 0,1 0 16,21-21-1,-21 21-15,0 0 16,21-21-16,0 0 15,0 0-15,0-1 16,0 1-16,0 0 0,0 0 16,0 0-16,0-22 15,21 22-15,-21 0 0,0 0 0,0 0 16,0-22-16,0 22 0,0 0 16,0 0-16,0 0 0,0-22 15,0 22-15,0 0 0</inkml:trace>
  <inkml:trace contextRef="#ctx0" brushRef="#br0" timeOffset="105951.83">8445 2879 0,'0'-21'0,"0"42"78,0 0-63,0 0-15,0 0 0,-21 0 16,21 1-16,0-1 0,0 21 16,0-21-16,0 22 0,0-1 15,0 0-15,0 1 0,0-1 0,0 0 16,0 22-16,0-22 0,0 22 0,0-22 16,0 0-16,0 22 0,0-22 15,21 0-15,-21 22 0,22-22 0,-1 1 16,-21 20-16,0-21 0,0 22 15,21-1-15,-21-20 0,21 20 0,-21-20 16,0 20-16,0-21 0,0 22 16,0-22-16,0 1 0,0-1 15,0 0-15,0 22 0,0-22 16,0 0-16,0 22 0,0-22 0,0 1 16,0 20-16,0-21 0,0 1 0,0 20 15,0-20-15,0-1 0,0 0 16,0 1-16,0-1 0,0 0 0,0 1 15,0-1-15,0 0 0,0 1 16,0-1-16,0 21 0,0-20 0,0-1 16,0 0-16,0 1 0,0-1 15,0 22-15,0-22 0,0 0 0,0 1 16,0-1-16,0 0 0,-21 1 0,21-1 16,0 0-16,0 1 15,0-1-15,0 21 0,0-20 0,-21-1 16,21 22-16,0-22 0,0 0 15,0 1-15,0 20 0,0-21 0,0 1 16,0-1-16,0 0 0,0 1 16,0-1-16,0 0 0,0 1 0,0-1 15,0 22-15,0-22 0,0 0 0,0 22 16,0-22-16,0 22 0,0-22 16,0 0-16,0 1 0,0-1 0,0 21 15,0-20-15,0-1 0,0 0 16,0 1-16,0-1 0,0 22 0,-21-22 15,21 0-15,0 22 0,0-22 16,0 22-16,0-22 0,0 21 16,0-20-16,0-1 0,0 0 0,0 22 15,0-22-15,0 1 0,0-1 16,0 21-16,0-20 0,0 20 0,0-20 16,0 20-16,0-21 0,0 22 0,0-22 15,0 1-15,0 20 0,0-21 16,0 22-16,0-22 0,0 1 0,0 20 15,0-21-15,0 1 0,0 20 16,0 1-16,0-22 0,0 22 0,0-22 16,0 21-16,0 1 0,0-22 0,0 1 15,0 20-15,0-21 16,0 1-16,0-1 0,0 22 0,0-22 16,21 0-16,-21 22 0,0-22 0,0 0 15,0 22-15,0-22 0,0 1 16,0 20-16,0-21 0,0 1 0,0-1 15,0 0-15,0 22 0,0-22 0,0 1 16,0-1-16,0 0 0,0 1 16,0 20-16,0-21 0,21 1 0,-21-1 15,0 22-15,0-22 0,0 0 16,0 1-16,0-1 0,21-21 0,-21 21 16,0 1-16,0-22 0,0 0 0,0 21 15,0-20-15,0-1 16,0 0-16,0 0 0,0 0 0,0 0 15,0 1 1,0-44 15,0 1-31,0 0 16,0 0-16,0 0 16,0 0-16,0-1 0,0 1 15,0 0-15,0-21 0,0-1 0,0 1 16,0 0-16</inkml:trace>
  <inkml:trace contextRef="#ctx0" brushRef="#br0" timeOffset="108707.28">8445 2858 0,'22'0'78,"-1"0"-78,0 0 0,21 0 15,-21-22-15,22 22 0,-22 0 16,42 0-16,-20 0 0,20-21 0,1 21 16,-1 0-16,1 0 15,-1-21-15,22 21 0,-22 0 0,1-21 16,21 21-16,-22 0 0,22 0 15,-1-21-15,1 21 0,0-21 0,21 21 16,-22 0-16,22 0 0,-21-22 0,-1 22 16,22 0-16,0-21 0,0 21 15,0 0-15,0-21 0,-1 21 0,1 0 16,0-21-16,-21 0 0,21 21 16,-22 0-16,1 0 0,0-21 0,-1 21 15,1 0-15,0 0 0,-1-22 16,1 22-16,0-21 0,-1 21 0,1 0 15,0-21-15,-22 21 16,22 0-16,-1-21 0,1 21 0,0 0 16,-1-21-16,1 21 0,0-21 15,-1 21-15,1 0 0,0 0 0,-1-22 16,-20 22-16,-1 0 0,22 0 16,-43-21-16,22 21 0,-1 0 0,-20 0 15,20 0-15,-20-21 0,-1 21 16,0 0-16,22 0 0,-22 0 0,0 0 15,1 0-15,-1 0 0,-21 0 16,22 0-16,-22 0 0,0 0 0,0 0 16,0 0-16,0 0 15,1 0 1,-22 21-16,0 0 16,0 1-16,0-1 15,0 0-15,0 0 0,0 0 16,0 0-16,0 1 15,0-1-15,0 0 0,0 0 0,0 0 16,0 22-16,0-22 0,-22 0 16,22 0-16,-21 21 0,0-20 0,21-1 15,-21 21-15,21-21 0,-21 22 16,21-1-16,-21-21 0,21 21 0,0 1 16,0-1-16,0 22 0,0-22 15,0 21-15,0 1 0,0-22 16,0 22-16,0-22 0,0 22 0,0-1 15,21 1-15,-21-22 0,21 21 16,-21 1-16,21-1 0,-21 1 0,0-1 16,0 22-16,0-21 0,0-1 15,21 1-15,-21-1 0,0 1 0,0-1 16,0 22-16,0-22 0,0 22 0,0 0 16,0-22-16,0 22 0,0-1 15,0-20-15,0 21 0,0-22 0,0 22 16,0-22-16,0 22 0,0 0 15,0-22-15,0 22 0,0-22 16,0 22-16,0-22 0,0 1 0,-21-1 16,21 22-16,0-21 0,0 20 15,0 1-15,0 0 0,0-1 0,0 1 16,0-22-16,-21 22 0,21 0 16,0-22-16,0 22 0,0 0 15,0-22-15,0 22 0,0-1 0,0-20 0,0-1 16,0 22-16,0-21 0,0-1 15,0 1-15,0-1 0,0 22 0,0-22 16,0 1-16,0 20 0,0-20 16,0-1-16,0-20 0,0 20 15,0 1-15,0-22 0,0 22 0,0-1 16,0-21-16,0 22 0,0-1 0,0 1 16,0-22-16,0 22 0,0-22 15,0 22-15,0-22 0,0 21 0,-21-20 16,21-1-16,0 0 0,-21 1 15,21-1-15,0 22 0,0-22 0,0 0 16,0 22-16,0-22 0,0 0 0,0 22 16,-22-22-16,22 1 0,0-1 15,0 0-15,-21 1 0,21-1 0,0 0 16,0 1-16,0-22 0,0 21 0,0 0 16,-21-20-16,21 20 15,0 0-15,-21 1 0,21-22 0,0 21 16,0 0-16,0-20 0,0 20 0,0 0 15,0-21-15,-21 1 0,21 20 16,0-21-16,-21 0 0,21 0 0,0 1 16,0-1-16,0 0 0,-22 0 0,22 0 15,0 0-15,-21 1 16,21-1-16,0 0 0,0 0 16,0 0-16,0 0 15,0 1-15,0-1 16,-21 0-16,21 0 15,-21-21-15,21 21 0,0 0 16,0 1-16,0-1 16,-21 0-16,21 0 15,0 0-15,-21 0 0,21 1 16,0-1-16,0 0 0,0 0 0,0 0 16,0 0-16,-22 1 15,22-1-15,0 0 0,-21-21 0,21 21 16,0 0-16,-21 0 0,0 1 15,0-22-15,21 21 16,-21 0-16,-1-21 0,1 0 16,21 21-16,-21-21 0,0 0 15,0 0-15,0 21 0,-1-21 16,1 0-16,0 0 0,0 0 0,0 0 16,-22 21-16,22-21 0,-21 0 0,21 0 15,-22 0-15,1 22 0,0-22 16,-1 0-16,-20 0 0,21 0 0,-22 0 15,1 0-15,-1 0 0,1 0 0,-1 21 16,22-21-16,-22 0 0,1 0 16,20 0-16,1 0 0,-21 0 0,20 0 15,-20 0-15,20 0 0,-20 21 0,21-21 16,-22 0-16,1 0 0,-1 0 16,1 0-16,-1 0 0,1 21 15,-1-21-15,1 0 0,20 0 0,-20 0 16,-1 0-16,1 0 0,-1 0 15,22 0-15,-22 0 0,1 21 0,21-21 16,-22 0-16,1 0 0,20 0 0,-20 0 16,20 0-16,1 0 0,-21 0 15,20 0-15,1 0 0,0 0 0,-1 0 16,1 0-16,21 0 0,-22 0 0,1 0 16,0 0-16,21 0 0,-22 0 15,1 0-15,0 0 0,20 0 0,-20 0 16,0 0-16,-1 0 0,1 0 0,0 0 15,21 0-15,-22 0 0,1 0 16,0 0-16,-1 0 0,22 0 16,-21 0-16,-1 0 0,22 0 0,-21 0 15,0 21-15,20-21 0,-20 0 16,21 0-16,-21 0 0,-1 0 0,22 0 16,-21 0-16,-1 0 0,22 0 15,0 0-15,-21 0 0,21 0 0,-1 0 16,-20 0-16,21 0 0,0 0 0,0 0 15,-1 0-15,1 0 0,0 22 16,0-22-16,0 0 0,0 0 16,-1 0-16,1 0 0,0 0 15,0 0 1,0 0 0,0 0-16,-1 0 15,1 0 1</inkml:trace>
  <inkml:trace contextRef="#ctx0" brushRef="#br0" timeOffset="108832.21">8932 11748 0,'-21'0'15,"21"21"1,21-21 31,0 0-47,1-21 0,-1-1 15</inkml:trace>
  <inkml:trace contextRef="#ctx0" brushRef="#br0" timeOffset="110555.69">17462 2540 0,'0'21'31,"0"0"-31,0 1 15,0-1-15,0 21 0,0-21 0,0 22 16,0-1-16,0 0 0,0 1 16,0-1-16,0 21 0,0-20 0,0 20 15,0-20-15,0 20 0,0 1 16,22-1-16,-1 1 0,-21 20 16,0-20-16,21-1 0,0 1 15,0 20-15,0-20 0,-21 21 0,0-22 0,0 22 16,22-1-16,-1-20 15,-21 21-15,0-22 0,0 22 0,0-22 16,0 22-16,0 0 0,0-1 16,0 1-16,0-22 0,0 22 0,0 0 15,0-22-15,0 22 0,0-22 16,0 22-16,0-21 0,0 20 0,0-20 16,0 20-16,0-20 0,-21-1 0,21 1 15,0-1-15,-22 1 0,22-1 16,0 1-16,0-22 0,0 22 0,0-1 15,-21 1-15,21-1 0,0 1 16,-21-1-16,21 1 0,0-1 0,0 1 16,0-1-16,0 1 0,0-1 15,0 1-15,0-1 0,0 1 16,0-1-16,0 1 0,0 20 0,0-20 16,0-1-16,0 22 0,0-21 0,0-1 15,0 1-15,0-1 0,0 22 16,0-22-16,0 1 0,0 20 0,0-20 15,0 21-15,0-22 0,0 1 16,0-1-16,0 22 0,0-22 0,0 1 16,0-1-16,0 22 0,-21-22 15,21 1-15,0 21 0,-21-22 0,21 1 16,0-1-16,0 1 0,0-1 16,0-21-16,0 22 0,0-1 0,-21 1 15,21-1-15,0 1 0,0-22 16,0 22-16,0-1 0,-22-20 0,22 20 15,0-21-15,0 22 0,0-22 0,0 1 16,0-1-16,0 0 0,0 1 16,0 20-16,0-21 0,0 1 0,0-1 15,0 0-15,0 1 0,0-1 16,0 0-16,0 1 0,0-22 0,0 21 16,0 1-16,0-22 0,0 0 15,0 21-15,0-21 0,0 1 0,0-1 16,0 0-16,0 0 0,0 0 15,0 0-15,0 1 0,0-1 16,0 0 0,0 0-1,0 0 1,0 0-16,0 1 16,0-1-16,0 0 15,0 0 16,0 0 1,0-42-1,0 0-31,0 0 0,0 0 16,-21-1-16,0 1 0,0-21 0,21 0 15,-21-1-15</inkml:trace>
  <inkml:trace contextRef="#ctx0" brushRef="#br0" timeOffset="113683.98">17462 2477 0,'-21'0'16,"0"0"0,0 0-16,63 0 78,-21 0-78,1 0 0,20 0 0,-21 0 0,21 0 15,1 0-15,-1-22 0,0 22 16,1 0-16,-1-21 0,22 21 16,-1 0-16,1-21 0,-1 21 15,1-21-15,20 21 0,-20 0 0,20 0 16,-20-21-16,21 21 0,-1 0 16,-20 0-16,-1 0 0,1 0 0,20 0 15,-20 0-15,-1 0 0,22-21 16,-21 21-16,20 0 0,1 0 0,-22 0 15,22 0-15,-21 0 0,20 0 16,-20 0-16,-1 0 0,1-22 0,-1 22 16,1 0-16,-22 0 0,22 0 15,-1 0-15,1 0 0,-22 0 0,21 0 16,1 0-16,-1-21 0,1 21 16,-1 0-16,-20 0 0,20 0 15,1 0-15,-22-21 0,22 21 0,-22 0 16,0 0-16,22 0 0,-22 0 15,0 0-15,1 0 0,-1 0 0,0 0 16,1 0-16,-1 0 0,0 0 16,1 0-16,-1 0 0,0 0 0,1 0 15,-1 0-15,0 0 0,1 0 16,-1 0-16,0 0 0,1 0 0,-1 0 16,0 0-16,1 0 0,-1 0 15,-21 0-15,22 0 0,-22 0 0,21 0 16,-21 0-16,0 0 0,1 0 15,-1 0-15,0 0 16,0 0-16,0 0 0,0 0 16,1 0-16,-1 0 0,0 0 15,0 0-15,0 0 0,0 0 0,1 0 16,-1 0-16,0 0 0,0 0 16,0 0-16,0 0 0,-21-21 0,22 21 15,-1 0-15,0 0 16,0 0-16,-21 21 15,0 0 1,0 0-16,0 1 16,-21-1-16,21 0 15,-21 21-15,0-21 0,-1 22 0,22-22 16,-21 21-16,21 1 0,-21-22 0,0 21 16,21 0-16,0 1 0,0-1 15,-21-21-15,21 22 0,-21-1 0,21 0 16,-22 1-16,22-22 0,0 21 15,0 0-15,0 22 0,0-22 0,0 1 16,0 20-16,-21-21 0,21 22 16,-21-1-16,21 1 0,0-22 0,0 22 15,-21-1-15,21 1 0,-21-1 16,21 1-16,0-1 0,0 1 16,0 20-16,-21-20 0,21 21 0,-22-22 15,22 22-15,0-22 0,0 1 16,0 20-16,-21 1 0,21 0 0,-21-22 15,21 22-15,0 0 0,0-1 16,0-20-16,-21 20 0,21 1 0,0 0 16,-21-1-16,21-20 0,0 21 15,0-1-15,0 1 0,0 0 0,0-1 16,-21 1-16,21-22 0,0 22 0,0 0 16,0-1-16,0 1 15,0 0-15,-22-1 0,22-20 0,0 21 16,0-1-16,0-20 0,0 20 0,0 1 15,0 0-15,0-1 0,-21-20 16,21 21-16,0-1 0,0-20 0,0 20 16,0 1-16,-21-21 0,21 20 15,0-20-15,0 20 0,0 1 0,0-21 16,0 20-16,0-20 0,0-1 0,0 1 16,0-1-16,0 1 0,0-1 15,0 22-15,0-22 0,0 1 0,0-1 16,0 1-16,0-1 0,0 1 0,0-1 15,0-20-15,0 20 16,0-20-16,0 20 0,0-21 0,0 22 16,0-1-16,0-20 0,0-1 0,0 22 15,0-22-15,0 0 0,0 22 16,0-22-16,0 0 0,0 1 0,0-1 16,0 0-16,0-20 0,0 20 0,0 0 15,0-21-15,0 22 0,0-1 16,0 0-16,-21 1 0,21-22 0,0 21 15,0 1-15,-21-1 0,21-21 16,0 21-16,0 1 0,0-22 0,0 21 16,0-21-16,0 1 0,0 20 0,0-21 15,0 0-15,0 0 0,0 1 16,0-1-16,0 0 0,0 0 16,0 0-16,0 0 0,-21 1 0,21-1 15,0 0-15,-22 0 16,22 0-16,0 0 15,0 1-15,0-1 16,-21 0-16,21 0 16,0 0-16,-21-21 0,21 21 15,0 1-15,0-1 0,0 0 16,0 0-16,0 0 16,0 0-16,0 1 15,0-1-15,0 0 0,0 0 16,0 0-16,-21 0 15,21 1-15,0-1 16,-21 0-16,21 0 0,-21 0 16,-1 0-1,1-21-15,21 22 0,-21-1 16,0-21-16,0 0 0,21 21 16,-21-21-16,-1 0 0,1 21 15,0-21-15,0 0 0,0 0 0,0 21 16,-22-21-16,22 21 0,-21-21 0,21 0 15,-22 0-15,1 22 0,21-22 16,-22 0-16,22 0 0,-21 21 0,21-21 16,-22 0-16,1 0 0,21 21 15,-21-21-15,-1 0 0,1 0 0,0 0 16,-22 0-16,22 21 0,-43-21 16,22 0-16,-1 0 0,-21 0 0,1 0 15,20 0-15,-20 0 0,20 0 0,1 0 16,-1 0-16,1 0 0,20 0 15,1 0-15,-22 0 0,22 0 0,0 0 16,-22 0-16,22 0 0,0 0 0,-22 0 16,22 0-16,-22-21 15,22 21-15,-22 0 0,22 0 0,-21 0 16,20 0-16,1 0 0,0 0 0,-1 0 16,1 0-16,0 0 0,-1 0 15,1 0-15,0 0 0,-1 0 0,-20 0 16,20 0-16,1 0 0,21 0 0,-21 0 15,-1-21-15,1 21 0,0 0 16,-1 0-16,1 0 0,21 0 0,-22 0 16,22 0-16,-21 0 0,0 0 0,20 0 15,1 0-15,-21 0 0,21 0 16,0 0-16,-22-21 0,22 21 0,0 0 16,0 0-16,0 0 0,-1 0 15,1 0-15,0 0 0,0 0 16,0 0-16,0 0 0,-1 0 15,22-22-15,-21 22 0,0 0 0,0 0 16,0 0 0,0 0-16,-1 0 15,1 0-15,0 0 16,0 0 0,0 0-16,0 0 0,-1 0 15,1 0 1,21-21-1,-21 21-15,21-21 63,0 0-47,0 0-16,0 0 15,0-1-15,0 1 16,21 0-16,-21 0 0,0 0 15,21-22-15,-21 22 0,0-21 0,0 0 16,0 20-16,0-20 0,0 0 0,0-1 16,-21 22-16,21-21 0,-21 21 15,21 0-15,0-1 0,0-20 16,0 21-16,0 0 0,0 0 0,0-1 16,0-20-16,0 0 0,21 21 15,0-22-15,1 1 0</inkml:trace>
  <inkml:trace contextRef="#ctx0" brushRef="#br0" timeOffset="117287.97">24998 2286 0,'0'-21'63,"-21"21"-32,-1 0-16,22 21-15,0 0 0,-21 0 16,21 1-16,-21-1 0,21 0 16,0 0-16,0 0 0,0 22 0,0-22 15,-21 21-15,21-21 0,0 22 16,0-1-16,0 0 0,0-21 0,0 22 16,0-1-16,0 0 0,0-20 15,0 20-15,0 0 0,0 1 0,-21-1 16,21-21-16,0 21 0,-21 22 15,21-22-15,-22 1 0,1-1 0,21 21 16,-21-20-16,21-1 0,-21 22 16,0-22-16,21 0 0,0 1 15,-21-1-15,-1 21 0,22-20 0,-21-1 16,0 0-16,21 1 0,0-1 16,-21 22-16,0-22 0,21 21 0,0-20 15,-21 20-15,-1-20 0,22 20 0,-21-21 16,21 1-16,0 20 0,0-20 15,0-1-15,-21 0 0,21 22 0,0-22 16,0 22-16,0-22 0,0 21 0,0-20 16,0 20-16,0-20 15,0 20-15,0 1 0,0-22 0,0 21 16,0-20-16,0 20 0,0-20 16,0 20-16,0 1 0,0-1 0,0-21 15,0 22-15,21-1 0,-21 1 0,0-1 16,0 1-16,0-1 0,0 1 15,21-1-15,-21 1 0,0-1 0,22 1 16,-22-1-16,0 1 0,0-1 0,0 1 16,0-1-16,0 1 0,21-22 15,-21 22-15,21-1 0,-21 1 0,0-1 16,0-20-16,21 20 0,-21 22 0,21-22 16,-21 1-16,0-1 0,21 1 15,1-1-15,-22 1 0,21-1 16,-21 1-16,0-1 0,21 1 0,-21-1 15,21 1-15,-21-1 0,0 1 16,0-1-16,0 1 0,21-1 0,-21 1 16,0-1-16,0-20 0,21 20 15,-21 1-15,0-22 0,0 21 0,0 1 16,0-1-16,0 1 0,22-1 0,-22 1 16,0-22-16,21 22 0,-21-1 15,0 1-15,0-22 0,0 22 0,0-1 16,0-21-16,21 22 0,-21-1 0,0 1 15,0-1-15,0 1 0,0-1 16,0 1-16,0-22 0,0 22 16,0-1-16,0-20 0,0 20 0,0 1 15,0-22-15,0 21 0,21-20 0,-21 20 16,0-20-16,0 20 0,0-21 16,0 1-16,21-1 0,-21 0 0,0 1 15,0-1-15,0 0 0,0 1 0,0-22 16,0 21-16,0-21 0,0 22 15,0-22-15,0 0 0,0 21 0,0-20 16,0-1-16,21 0 0,-21 0 0,0 0 16,0 0-16,0 1 0,0-1 15,0 0-15,0 0 0,0 0 16,0 0-16,0 1 16,0-1-16,0 0 15,0 0 1,0-42 15,-21 0-31,21 0 0,0-1 16,-21 1-16,21-21 0,0 0 0,0-1 15,0 1-15,0 0 0,0-22 0,0 1 16,0-1-16,0 1 0,21-22 16</inkml:trace>
  <inkml:trace contextRef="#ctx0" brushRef="#br0" timeOffset="119997.44">25125 2328 0,'-21'0'47,"42"0"16,0 0-63,0 0 0,0 0 15,22 0-15,-22 0 0,21 0 0,0 0 16,22 0-16,-22 0 0,22 0 15,-1 0-15,22 0 0,-22 0 0,22 0 16,0 0-16,-22 0 0,1-21 16,20 21-16,-20 0 0,-1 0 0,22 0 15,-21 0-15,-1-21 0,22 21 16,-1 0-16,-20 0 0,21 0 16,-22 0-16,1-21 0,20 21 15,-20 0-15,-1 0 0,-20 0 0,20 0 0,-21 0 16,1 0-16,-1 0 15,0 0-15,1-21 0,-1 21 0,-21 0 16,22 0-16,-1 0 0,0 0 16,1 0-16,-1 0 0,0 0 0,1 0 15,-1 0-15,0 0 0,-21 0 16,22 0-16,-1 0 0,0 0 0,1 0 16,-1 0-16,0 0 0,-20 0 15,20 0-15,0 0 0,-21 0 0,22 0 16,-22 0-16,21 0 0,-21 0 15,22 0-15,-22 0 0,0 0 16,0 0-16,0 0 0,1 0 16,-1 0-16,0 0 0,0 0 15,0 0-15,0 0 16,1 0-16,-1 0 0,0 0 16,-21 21-16,21-21 0,0 0 15,0 0-15,1 0 0,-1 0 0,0 0 16,0 0-16,0 0 0,0 0 15,1 0-15,-1 0 0,0 0 16,0 0-16,0 0 16,0 0-1,1 0 1,-1 0-16,0 0 0,0 0 16,0 0-16,0 0 15,1 0-15,-1 0 16,-21 21-1,21-21-15,-21 21 0,0 0 16,0 1-16,0-1 16,0 0-16,0 21 0,0-21 0,0 1 15,0 20-15,0-21 0,0 0 16,0 22-16,0-1 0,0-21 0,0 21 16,0 1-16,-21-22 15,21 21-15,0 1 0,0-1 0,0 0 16,0 1-16,0-1 0,0 0 15,0 22-15,-21-1 0,21-20 0,0 20 16,0 1-16,-22-1 0,22 1 16,0-1-16,0 1 0,-21-1 0,21 1 15,-21-22-15,0 21 0,21 1 16,0-1-16,-21 1 0,0-1 0,-1 1 16,22-1-16,-21 1 0,0-1 15,21 1-15,-21-1 0,0 1 0,21-1 16,-21 22-16,-1-21 0,22 20 15,-21-20-15,0 20 0,21-20 16,-21 21-16,21-22 0,0 1 0,-21 20 16,0-20-16,21 20 0,-22 1 15,22-21-15,0 20 0,0 1 0,0 0 16,-21-22-16,21 22 0,0-22 16,-21 22-16,21 0 0,0-1 0,0-20 15,0 20-15,0 1 0,0 0 16,0-22-16,-21 22 0,21-22 0,0 22 15,-21 0-15,21-1 0,0 1 0,0 0 16,0-22-16,0 22 0,0 0 16,0-22-16,0 22 0,0-22 0,0 22 15,0 0-15,0-22 0,0 22 16,0-22-16,0 1 0,0 20 16,0-20-16,0-1 0,0 1 0,0-1 15,0 1-15,0-1 0,0 22 16,0-21-16,0-1 0,0 1 0,0-1 15,0 1-15,0-1 0,0-21 0,0 22 16,21-1-16,-21-20 0,0 20 16,0-20-16,0 20 0,0-21 0,21 22 15,-21-22-15,21 22 0,-21-22 0,21 0 16,-21 22-16,0-22 0,0 1 16,22-1-16,-22 0 0,0 1 0,0-1 15,0 0-15,21 1 16,-21-1-16,0 0 0,21 1 0,-21-1 15,0 0-15,0 1 0,0-1 0,0 0 16,0-21-16,0 22 0,0-1 16,0 0-16,0-20 0,0 20 0,0-21 15,0 21-15,0-20 0,0-1 0,0 21 16,0-21-16,0 0 0,0 1 16,0-1-16,0 0 0,-21 0 0,21 0 15,-21 22-15,21-22 0,0 0 16,0 0-16,0 0 0,0 0 0,-22 1 15,22-1-15,0 0 0,-21 0 0,21 0 16,-21-21-16,21 21 16,0 1-16,-21-1 0,0 0 15,0 0-15,-1-21 16,1 21-16,0-21 0,0 0 16,0 21-16,0-21 0,-1 0 0,1 0 15,0 22-15,0-22 0,-21 0 16,20 0-16,-20 21 0,21-21 0,-21 0 15,-1 0-15,1 21 0,21-21 0,-22 0 16,1 0-16,-21 0 0,20 21 16,1-21-16,0 0 0,-1 0 0,-20 0 15,20 21-15,-20-21 0,21 0 0,-1 0 16,-20 0-16,20 0 16,1 0-16,0 21 0,-22-21 0,22 0 15,0 0-15,-22 0 0,1 0 0,20 0 16,-20 0-16,-1 0 0,1 0 15,-1 0-15,1 0 0,20 0 0,-20 22 16,21-22-16,-1 0 0,-20 0 0,20 0 16,1 0-16,0 0 0,-1 0 15,1 0-15,0 0 0,-1 0 0,-20 0 16,21 0-16,-1 0 0,-20 0 16,20 0-16,1 0 0,0 0 0,-1 0 15,1 0-15,0 0 0,-1 0 0,1 0 16,0-22-16,21 22 15,-22 0-15,1 0 0,0 0 0,-1 0 16,22 0-16,-21 0 0,-1 0 0,22 0 16,-21 0-16,21 0 0,-22 0 15,22 0-15,-21 0 0,21 0 0,0 0 16,-1 0-16,1 0 0,0 0 0,0 0 16,0 0-16,21-21 31,21 0-16,0 21 1,0-21-16,22 0 0,-22 21 16,21-21-16,22-1 0</inkml:trace>
  <inkml:trace contextRef="#ctx0" brushRef="#br0" timeOffset="123197.56">30670 10964 0,'0'22'0,"0"-1"15,0-42 48,0-1-63,0 1 15,0 0-15,0 0 0,0 0 16,0 0-16,0-1 0,0 1 16,0 0-16,0-21 0,0 21 15,0-22-15,-21 22 0,21-21 16,0-1-16,0 1 0,-21 0 0,21-1 16,0 1-16,0 21 0,0-21 0,0-1 15,0 1-15,0 0 0,-21-1 16,21 22-16,0-21 0,-21-1 0,21 22 15,0-21-15,0 0 0,0 20 16,0-20-16,-21 0 0,21 21 0,0-22 16,0 1-16,0 0 0,0-1 0,0 1 15,0 0-15,0-1 0,0 1 16,0 0-16,0-1 0,0 22 0,0-21 16,0-1-16,0 1 15,0 0-15,0-1 0,0 1 0,0 0 16,0-1-16,21 1 0,-21 0 0,0-1 15,0 1-15,0-21 0,0 20 16,0 1-16,21 0 0,-21-1 0,0 1 16,0 0-16,0-1 0,0-20 15,0 20-15,21 1 0,-21 0 0,0-1 16,0 1-16,0-21 0,0 20 16,21 1-16,-21-22 0,0 22 0,0 0 15,0-1-15,0 1 0,0-64 16,0 64-16,0 0 0,0-1 15,0 1-15,21-22 0,-21 22 16,0-21-16,22 20 0,-22-20 16,0 20-16,0-20 0,0 21 0,0-1 15,0 1-15,0-22 0,0 22 16,0 0-16,0-1 0,0-20 0,0 21 16,0-1-16,0-20 0,0-1 15,0 22-15,0-22 0,0 1 0,0 21 16,0-22-16,0 22 0,0-22 15,0 22-15,0 0 0,0-22 0,0 22 16,0-22-16,0 22 0,0 0 16,21-22-16,-21 1 0,0 20 15,0-20-15,0 20 0,0-20 16,0 21-16,21-1 0,-21 1 0,0 0 16,0-22-16,0 22 0,0-1 15,0-20-15,0 21 0,0-1 0,0-20 16,0 20-16,0-20 0,0 21 15,0-22-15,0 22 0,0-1 0,0 1 16,0 0-16,0-1 0,0 1 16,0 21-16,0-21 0,0-1 0,0 1 15,0 0-15,0-1 0,0 1 16,0-22-16,0 22 0,0 0 0,0-22 16,0 22-16,0 0 15,0-22-15,0 22 0,0-1 0,0 1 16,0 0-16,0-22 0,0 22 15,0 0-15,0-22 0,0 22 0,0-1 16,0-20-16,0 21 0,0-22 16,0 22-16,0-1 0,0 1 0,0 0 15,0-1-15,0 1 0,0-21 16,0 20-16,0 1 0,-21 0 0,21-1 16,0 1-16,-21 21 0,21-22 15,0 1-15,0 21 0,0-21 16,0 20-16,-22-20 0,22 21 0,0 0 15,0 0-15,0-1 16,0-20-16,0 21 0,0 0 0,0 0 16,0-1-16,0 1 15,0 0-15,0 0 16,0 0-16,0 0 16,0-1-16,0 1 15,0 0 1,0 0-1,22 21 48,-1 0-63,0 0 0,0 0 16,21 0-16,-20 0 0,20 0 15,0 0-15,1 0 0,20 0 0,-21 0 16,22 0-16,-22 0 0,22 0 15,-1 0-15,1 0 0,-1 0 0,-20 0 16,20 0-16,-21 0 0,22 0 16,-22 0-16,22 0 0,-22-21 15,22 21-15,-22 0 0,21 0 0,-20 0 16,-1 0-16,0 0 0,1 0 16,20 0-16,-42 0 0,22 0 15,-1 0-15,0 0 0,-20 0 16,-1 0-16,0 0 0,0 0 15,0 0 1,-21 21-16,21-21 16,-21 21-16,0 0 15,0 0-15,22 1 0,-22-1 16,21 0-16,-21 0 0,0 0 16,0 0-16,0 22 0,0-1 15,0 0-15,0 1 0,0-1 0,0 0 16,0 1-16,0 20 0,0-20 15,0-1-15,0 21 0,0-20 16,0 20-16,21-20 0,-21 20 16,21 1-16,-21 20 0,0-20 15,0-1-15,21 22 0,-21-22 0,21 1 16,-21-1-16,0 1 0,0-1 16,0 22-16,0-21 0,0 20 15,0-20-15,0-1 0,0 22 0,0-22 16,0 1-16,0-1 0,0-20 15,0 20-15,0 1 0,0-1 0,0-20 16,0 20-16,0 1 0,0-1 16,0 1-16,0-1 0,0-21 15,0 22-15,0-1 0,0 1 16,-21-22-16,21 1 0,0 20 16,0-21-16,0 22 0,-21-1 0,21 1 15,0-1-15,0 1 0,0 21 16,0-22-16,0 1 0,-21-1 0,21 1 15,0 20-15,0-20 0,0-1 16,0 1-16,0 20 0,0-20 0,0 21 16,0-22-16,0 1 0,0-1 15,0 22-15,0-22 0,0 1 16,0-1-16,0 1 0,0-1 0,0 22 16,0-22-16,0 1 0,0 21 15,0-22-15,21 1 0,-21-1 16,21-21-16,-21 22 0,0-1 15,0 1-15,0-1 0,0 1 0,21-1 16,-21 1-16,0 21 0,22-43 16,-22 21-16,0 1 0,0-1 0,0 1 15,0-1-15,21-20 0,-21 20 16,0 1-16,21-1 0,-21 1 16,0-1-16,0 1 0,0-1 0,21 1 15,-21-22-15,21 22 0,-21-22 16,0 21-16,0 1 0,21-22 0,1 22 15,-22-22-15,21 22 0,-21-1 16,21-21-16,-21 22 0,21-22 16,0 22-16,-21-22 0,21 0 15,1 22-15,-22-22 0,21 1 0,0-1 16,-21 0-16,0 1 0,21-1 16,0 21-16,-21-20 0,0-1 0,21 0 15,-21 1-15,22-1 0,-22 0 16,0 1-16,0-1 0,0-21 15,0 22-15,0-1 0,0-21 0,0 21 16,0-20-16,0 20 0,0-21 16,0 0-16,0 0 0,0 22 15,0-22-15,0 0 0,0 0 16,0 0-16,0 22 0,0-22 0,0 0 16,0 0-16,-22 0 0,22 1 15,-21 20-15,21-21 0,0 0 0,0 0 16,-21 1-16,21-1 0,-21 0 15,21 0-15,0 0 0,-21 0 16,0 1-16,21-1 0,-22-21 16,22 21-16,0 0 0,-21-21 0,21 21 15,-21-21-15,0 21 0,21 1 16,-21-22-16,0 21 16,-1-21-16,1 0 0,21 21 15,-21 0-15,0-21 0,0 0 16,0 0-16,-1 21 0,1-21 15,-21 0-15,21 0 0,0 21 0,-1-21 16,-20 0-16,0 0 0,21 0 16,-22 22-16,1-22 0,0 0 0,-1 0 15,1 0-15,21 0 0,-22 0 16,1 0-16,0 0 0,-1 0 0,1-22 16,0 22-16,-1 0 0,1 0 15,0-21-15,-1 21 0,1 0 16,21 0-16,-21 0 0,-1-21 0,22 21 15,-21 0-15,-1 0 0,22-21 0,-21 0 16,0 21-16,-1 0 0,1-21 16,21 21-16,-22-22 0,1 22 15,0-21-15,-1 21 0,22-21 0,-21 21 16,21 0-16,0-21 0,-1 21 16,1-21-16,21 0 15,-21 21 1,21-22-16,0 1 0,0 0 15,0 0-15,0 0 0,0 0 16,0-1-16,0 1 0,0 0 16,0-21-16,0 21 0,0-1 15,0 1-15,-21 0 0,21 0 16,0 0-16,-21 0 0,0-1 0,21 1 16,-22 0-16,22 0 0,0 0 0,0 0 15,0-1-15,0-20 0,0 21 16,22 0-16</inkml:trace>
  <inkml:trace contextRef="#ctx0" brushRef="#br1" timeOffset="137124.34">1524 3387 0,'0'0'16,"-21"0"-16,42 0 47,0 0-47,0 0 15,0 0-15,22 0 0,-22 0 0,21 0 16,1 0-16,-1 0 0,0 0 16,1-21-16,-1 21 0,0 0 0,1 0 15,-1-22-15,0 22 0,1 0 16,-1 0-16,-21 0 0,0 0 0,-42 0 47,0 0-47,0 0 0</inkml:trace>
  <inkml:trace contextRef="#ctx0" brushRef="#br1" timeOffset="137524.12">1926 3387 0,'0'106'31,"21"-85"-31,-21 21 0,0-21 16,21 22-16,-21-1 15,0 0-15,0-21 0,0 22 0,0-22 16,0 21-16,22 1 0,-22-22 15,0 21-15,0-21 0,0 0 0,0 1 16,0-1-16,0 0 0,0 0 16,-22 0-16,22 0 0,-21-21 0,0 0 15,0 0-15,0 0 0,0 0 16,-1-21-16,1 21 0,0-21 16,0 0-16,0 0 0,0 0 15,-1 21-15,1-22 0,0 1 0,0 0 16,21 0-16,-21 0 15,42 21 32,0-21-47,0 21 0,0 0 0,1 0 16,-1 0-16</inkml:trace>
  <inkml:trace contextRef="#ctx0" brushRef="#br1" timeOffset="138047.99">2625 3662 0,'0'0'0,"0"-21"15,-22 21-15,1 0 16,0 0-16,0 0 0,0 0 15,0 21-15,-22 0 0,22 0 0,0 0 16,0 1-16,-22-1 0,22 21 16,0-21-16,0 22 0,0-22 0,0 21 15,21-21-15,0 22 0,0-22 16,0 0-16,0 0 0,0 0 0,21-21 16,0 0-16,0 0 15,0 0-15,0 0 0,22 0 16,-22-21-16,21 21 0,-21-21 15,22-21-15,-22 20 0,0 1 0,0 0 16,22 0-16,-22 0 0,-21-22 16,21 22-16,-21 0 0,0 0 0,0 0 15,0 0-15,0-1 0,0 1 16,0 0-16,0 42 31,0 0-31,0 1 0,0-1 16,0 21-16,0-21 0,0 0 15,21 1-15,-21 20 0,0-21 16,0 0-16,21 0 0,0 1 16,1-1-16,-22 0 0,21-21 0,0 0 15,-21 21-15,21-21 0,0 0 0,0 0 16,1 0-16,-22-21 0,21 21 16,0-21-16,-21 0 0,21-1 0</inkml:trace>
  <inkml:trace contextRef="#ctx0" brushRef="#br1" timeOffset="138295.85">2984 3683 0,'0'21'0,"0"-42"0,0 0 0,0 42 31,0 0-15,0 0-16,22 1 0,-22-1 0,0 0 15,0 0-15,0 0 0,0 22 16,21-22-16,-21 0 0,0 21 0,0-21 15,0 1-15,0-1 0,0 0 16,21 0-16,-21 0 0,0 0 16,21-21-1,0 0-15,0 0 16,-21-21-16,22 0 0,-22 0 0,21 0 16,0 0-16</inkml:trace>
  <inkml:trace contextRef="#ctx0" brushRef="#br1" timeOffset="138515.72">3281 3662 0,'0'0'0,"0"21"15,0 0 1,-21-21-16,-1 21 0,1 1 0,21 20 16,-21-21-16,0 0 0,0 22 15,0-22-15,21 21 0,-22-21 0,1 0 16,0 22-16,21-22 0,0 0 15,-21 0-15,21 0 0,0 1 0,0-1 32,21-21-32,0-21 15,0-1-15,1 1 0</inkml:trace>
  <inkml:trace contextRef="#ctx0" brushRef="#br1" timeOffset="138999.44">3725 3704 0,'0'-21'0,"0"42"0,0-63 15,-21 21 1,0 21-16,0 0 16,0 0-16,-1 0 0,1 21 15,0 0-15,0 0 0,21 0 0,-21 1 16,0-1-16,21 21 0,0-21 15,-22 22-15,22-22 0,-21 0 0,21 21 16,0-21-16,0 1 0,0-1 16,0 0-16,0 0 0,0 0 0,21-21 15,1 0 1,-1 0-16,0 0 0,0 0 16,0-21-16,0 21 0,1-21 15,-1 0-15,0 0 0,0-1 0,-21 1 16,21-21-16,0 21 0,-21 0 15,22-1-15,-22 1 0,0 0 16,0 0-16,0 42 31,0 0-31,0 0 0,0 1 16,0-1-16,0 0 0,0 0 0,0 21 16,0-20-16,0-1 0,0 0 15,21 0-15,-21 0 0,21 0 16,0 1-16,0-22 0,0 0 15,1 0-15,-1 0 0,0 0 0,21 0 0,-21 0 16,1 0-16,-1-22 0,0 1 16,0 0-16,0 0 0</inkml:trace>
  <inkml:trace contextRef="#ctx0" brushRef="#br1" timeOffset="139547.68">1990 4678 0,'0'0'0,"-22"0"16,22 21-16,0 21 0,0-20 16,0 41-16,0-21 0,0 1 15,0 20-15,0 1 0,0-22 0,0 22 16,0-1-16,0-21 0,0 1 15,-21-1-15,21 0 0,0 1 0,-21-22 16,21 21-16,0-21 16,0 1-16,0-1 0,0-42 31,0-1-31,0 1 16,0 0-16,0 0 0</inkml:trace>
  <inkml:trace contextRef="#ctx0" brushRef="#br1" timeOffset="139891.49">1820 4784 0,'0'0'0,"0"-21"0,0-1 0,-21 1 16,21 0-16,0 0 0,0 0 0,0 0 16,0-1-16,21 1 0,0 0 15,1 0-15,-1 0 0,0 0 0,0 21 16,21-22-16,-20 22 0,20 0 15,-21 0-15,21 0 0,-20 22 0,20-1 16,-21 0-16,0 0 0,0 21 16,-21-20-16,0 20 0,0 0 0,0 1 15,0-1-15,-21-21 0,-21 21 16,21 1-16,0-1 0,-1-21 16,1 22-16,0-22 0,0 0 0,0-21 15,0 21-15,21 0 0,0-42 31,0 0-15,21 0-16,0 0 16,0-1-16,-21 1 0,21 0 15,22 0-15,-22-21 0,0 20 0</inkml:trace>
  <inkml:trace contextRef="#ctx0" brushRef="#br1" timeOffset="140476.15">2540 4636 0,'0'0'0,"21"42"32,-21-21-32,0 21 0,0-20 0,0-1 15,0 0-15,0 0 0,0 21 16,0-20-16,0-1 0,0 0 0,0 0 16,0 0-16,0 0 0,21-21 15,0 0-15,1 22 0,-1-22 16,0 0-16,0 0 0,0 0 0,0-22 15,1 1-15,-1 0 0,21 0 0,-21 0 16,0 0-16,1-1 0,-1 1 16,-21-21-16,21 21 0,-21 0 15,21-1-15,-21 1 0,0 0 16,0 42 15,0 0-31,0 1 16,0 20-16,0-21 0,0 21 15,0 1-15,0 20 0,0-20 0,0-1 16,0 0-16,0 22 0,0-22 0,0 0 16,0 1-16,0 20 0,0-20 15,0-1-15,21 0 0,-21 1 0,0-1 16,0 21-16,0-20 0,0-1 16,0-21-16,0 22 0,0-1 15,0-21-15,0 21 0,-21-20 0,0-1 16,0 0-16,0 0 0,-1-21 15,1 21-15,0-21 0,-21 0 0,21 0 16,-22 0-16,1 0 0,0-21 16,-1 0-16,1 0 0,0 0 0,20-1 15,-20-20-15,21 0 0,0 21 16,0-22-16,21 1 0,0 0 0,0 20 16,0-20-16,0 21 0,0-21 15,21 20-15,0 1 0,0-21 0,0 21 16,22 0-16,-22-22 0,21 22 15,-21-21-15,22 21 0,-1-22 16,-21 1-16</inkml:trace>
  <inkml:trace contextRef="#ctx0" brushRef="#br1" timeOffset="140744.46">3217 4445 0,'-21'0'0,"42"0"0,-63 0 16,42 21-16,0 0 0,0 1 0,0-1 16,0 0-16,-21 21 0,21-21 15,0 22-15,0-1 0,0 0 16,0 1-16,0-1 0,0 0 0,0 1 16,0-1-16,0-21 0,0 22 15,0-22-15,0 0 0,0 0 0,0 0 16,0 0-16,21-21 15,0 0-15,0-21 16,0 0-16,1 0 0,-1 0 16,0 0-16</inkml:trace>
  <inkml:trace contextRef="#ctx0" brushRef="#br1" timeOffset="141195.71">3450 4466 0,'21'0'0,"-21"21"16,0 1-16,0-1 0,0 21 16,0-21-16,0 0 0,0 22 15,0-1-15,0 0 0,0 1 0,0-1 16,0 0-16,0-20 0,0 20 0,0 0 16,0-21-16,0 1 0,0-1 15,0 0-15,0 0 0,0-42 31,0 0-15,0 0-16,0-1 16,21 1-16,-21 0 0,22-21 0,-1 21 15,-21-22-15,21 22 0,0 0 0,0-21 16,0 20-16,1 1 0,-1 21 16,0-21-16,0 21 0,0 0 0,0 0 15,1 0-15,-1 21 16,0 0-16,0 1 0,-21-1 0,21 21 15,-21-21-15,0 0 0,0 22 16,0-22-16,0 21 0,0-21 0,0 1 16,0-1-16,-21 0 0,0 0 0,21 0 15,-21-21-15,21 21 16,0-42 15,0 0-31,21 21 0,0-21 0,-21 0 16,21 0-16</inkml:trace>
  <inkml:trace contextRef="#ctx0" brushRef="#br1" timeOffset="141907.28">4085 4699 0,'0'42'31,"0"-20"-31,0-1 0,-21 0 0,21 0 16,-21 0-16,21 0 15,0 22-15,0-22 0,0 0 0,0 0 16,0 0-16,0 1 0,21-1 31,0-21-31,0 0 16,0-21-16,-21-1 16,0 1-16,0 0 15,0 0-15,0 0 0,0 0 16,0-1-16,0 1 0,0 0 15,0 0-15,-21-21 0,21 20 0,0 1 16,0 0 0,0 0-16,0 0 0,0 0 0,21-1 15,1 22-15,-1 0 16,0 0-16,0 0 0,0 0 16,0 0-16,1 0 0,-1 22 15,0-1-15,0 0 0,0 0 16,-21 0-16,21 0 0,-21 1 0,22 20 15,-22-21-15,0 0 0,0 0 16,0 1-16,0-1 0,0 0 0,0 0 16,0 0-16,0-42 47,0 0-32,0 0-15,0 0 0,0-1 0,0 1 16,0-21-16,21 21 0,0-22 0,-21 22 15,21 0-15,0-21 0,0 21 16,1-1-16,-1 1 0,0 0 0,0 0 16,0 21-16,0 0 0,1 0 15,-1 0-15,0 0 0,0 0 0,0 0 16,-21 21-16,21 0 0,-21 0 0,22 1 16,-22-1-16,0 21 15,0-21-15,0 22 0,0-1 16,0-21-16,0 0 0,0 0 0,0 1 15,0-1-15,0 0 16,-22-21-16,1 21 16,0-21-1,0 0-15,21-21 0,-21 21 16,0-21-16,-1 0 0,1-1 0</inkml:trace>
  <inkml:trace contextRef="#ctx0" brushRef="#br1" timeOffset="142163.4">3175 4509 0,'0'0'0,"-21"0"0,42 0 31,0 0-31,0 0 15,22 0-15,-22 0 0,21 0 0,0-22 16,1 22-16,-1 0 0,0 0 16,-20 0-16,20 0 0,0-21 0,-21 21 15,22 0-15,-22 0 0,0 0 16,0 0-16,0 0 16</inkml:trace>
  <inkml:trace contextRef="#ctx0" brushRef="#br1" timeOffset="142747.29">3344 5736 0,'-106'21'31,"85"1"-31,0-1 0,0 0 16,0 0-16,0 0 0,-1 22 16,22-22-16,-21 21 0,21 0 15,-21-20-15,21 20 0,0 0 0,0-21 16,0 22-16,0-22 0,0 21 0,0-21 16,0 1-16,21-1 15,-21 0-15,21 0 0,1 0 0,20-21 16,-21 0-16,0 0 0,22 0 15,-22 0-15,21 0 0,0-21 0,-20 21 16,20-21-16,-21 0 0,21 0 0,-20-1 16,20 1-16</inkml:trace>
  <inkml:trace contextRef="#ctx0" brushRef="#br1" timeOffset="143003.16">3746 5715 0,'0'0'0,"0"-21"0,0 42 32,0 0-32,0 0 0,0 22 15,0-22-15,0 21 0,0 1 16,0-1-16,0 0 0,0 1 0,0-22 16,0 21-16,0 0 0,0-20 0,0-1 15,0 21-15,-21-21 0,21 0 16,0 1-16,0-1 0,0 0 15,21-42 17,-21 0-32,22 21 15</inkml:trace>
  <inkml:trace contextRef="#ctx0" brushRef="#br1" timeOffset="143259.94">3937 5673 0,'42'127'15,"-42"-85"1,0 0-16,0-20 0,0 20 0,0 0 16,0-21-16,0 22 0,0-1 15,0-21-15,0 22 0,0-22 0,0 0 16,-21 0-16,21 0 0,0 0 0,0 1 15,0-1-15,0-42 47</inkml:trace>
  <inkml:trace contextRef="#ctx0" brushRef="#br1" timeOffset="143524.06">3556 5969 0,'0'-21'16,"0"42"-16,21-42 15,0 21-15,0 0 16,22-21-16,-1 21 0,-21 0 0,22-21 16,-1 21-16,0-22 0,1 22 15,-1 0-15,-21 0 0,21-21 0,-20 21 16,20 0-16,-21 0 0,0 0 15,0 0-15,1 0 16,-44 0 15,1 0-31,0 0 0,0 21 16,0 1-16</inkml:trace>
  <inkml:trace contextRef="#ctx0" brushRef="#br1" timeOffset="143755.93">3535 6117 0,'0'0'0,"42"0"16,-21 0-16,22 0 0,-22 0 16,21 0-16,0 0 0,43 0 15,-43 0-15,1-21 0,-22 21 0,21 0 16,-21 0-16,22-21 0,-22 21 15,0 0-15,0 0 0,0 0 0,1 0 16,-1 0-16,0 0 16,0 0-1</inkml:trace>
  <inkml:trace contextRef="#ctx0" brushRef="#br1" timeOffset="144203.94">3238 7091 0,'0'0'0,"-42"-21"15,42 42 64,0 0-79,0 0 15,0 0 1,0 1-16,0-1 0,0 0 0</inkml:trace>
  <inkml:trace contextRef="#ctx0" brushRef="#br1" timeOffset="144411.82">3111 7747 0,'0'21'32,"0"0"15</inkml:trace>
  <inkml:trace contextRef="#ctx0" brushRef="#br1" timeOffset="144611.71">3069 8234 0,'0'42'31,"0"-21"-15,0 1-1,0-1 1</inkml:trace>
  <inkml:trace contextRef="#ctx0" brushRef="#br1" timeOffset="144823.57">3048 8678 0,'0'0'0,"-21"64"32,21-43-32,0 0 0,-21-21 0,21 21 15,0 1 1,0-1-16,0 0 16,0 0-1,0 0-15,0 0 16</inkml:trace>
  <inkml:trace contextRef="#ctx0" brushRef="#br1" timeOffset="145007.48">3006 9229 0,'0'42'31,"0"-21"-31,0 0 15,0 1 17,0-1-17</inkml:trace>
  <inkml:trace contextRef="#ctx0" brushRef="#br1" timeOffset="145203.35">3006 9610 0,'0'21'0,"0"-42"0,0 63 0,0-21 16,0 0-1,0 1 1,0-1 15,0 0-15</inkml:trace>
  <inkml:trace contextRef="#ctx0" brushRef="#br1" timeOffset="145395.26">3006 10033 0,'0'21'0,"0"0"16,0 1-1,0-1 17,-22-21-17</inkml:trace>
  <inkml:trace contextRef="#ctx0" brushRef="#br1" timeOffset="145579.15">2963 10266 0,'-21'21'31,"21"0"-31,0 0 16,-21-21 31</inkml:trace>
  <inkml:trace contextRef="#ctx0" brushRef="#br1" timeOffset="146227.79">2349 10647 0,'0'0'0,"-21"0"0,0 0 16,0 21-16,42-21 31,0 0-31,0 0 16,22 0-16,-22 0 0,21 0 15,1-21-15,-1 21 0,0 0 16,1 0-16,-22 0 0,21-21 0,0 21 16,-20 0-16,20 0 0,-21 0 15,0 0-15,0 0 0,1 0 0,-44 0 47,1 0-47</inkml:trace>
  <inkml:trace contextRef="#ctx0" brushRef="#br1" timeOffset="146615.76">2688 10689 0,'0'0'0,"-21"21"15,21 1-15,0-1 16,0 0-16,0 0 0,0 0 0,0 22 16,0-22-16,0 0 0,0 0 15,0 21-15,0-20 0,0-1 0,0 21 16,0-21-16,0 22 0,21-22 0,-21 21 16,0-21-16,0 0 0,0 22 15,0-22-15,0 0 0,0 0 0,0 0 16,0 1-16,0-1 0,0 0 15,0 0-15,-21 0 16,0-21-16,0 0 0,-1 0 0,1 0 16,0 0-16,0 0 0,-21 0 15,20 0-15,-20 0 0,21-21 0,0 21 16,-22-21-16,22 0 0,0 21 0,0-21 16,0-1-16,21 1 0,0 0 15,-21 21-15,21-21 0,0 0 0,0 0 16,0-1-16,21 1 15,0 0-15,0 0 16,0 21-16,0-21 0,1 21 16,-1 0-16</inkml:trace>
  <inkml:trace contextRef="#ctx0" brushRef="#br1" timeOffset="147148.1">3323 10774 0,'0'-21'16,"0"42"-16,0-63 0,-21 42 16,0 0-16,0 0 0,-1 0 15,1 0-15,0 0 0,0 0 16,0 21-16,0 0 0,-1-21 15,22 21-15,-21 0 0,0 0 0,0 1 16,21-1-16,0 0 0,0 0 16,0 0-16,0 0 15,0 1-15,0-1 16,21 0-16,0-21 16,0 0-16,1 0 0,-1 21 15,0-21-15,0 0 0,0 0 0,0 21 16,1-21-16,-1 0 0,0 21 15,0-21-15,0 0 0,0 22 16,1-22-16,-22 21 0,21-21 0,-21 21 16,0 0-16,0 0 0,0 0 15,-21 1-15,-1-1 16,1 0-16,0 0 0,0 0 0,0 0 16,-22-21-16,22 22 0,-21-1 15,21-21-15,0 0 0,-1 0 0,-20 0 16,21 0-16,0 0 0,0 0 0,-1-21 15,1 21-15,21-22 16,-21 22-16,0-21 0,21 0 16,0 0-16,0 0 15,0 0 1</inkml:trace>
  <inkml:trace contextRef="#ctx0" brushRef="#br1" timeOffset="150117.91">614 1461 0,'0'0'0,"21"0"32,21 0-17,-21 0-15,22 0 0,-1 0 16,-21 0-16,22 0 0,-1-22 16,0 22-16,1 0 0,-22 0 0,21 0 15,-21 0-15,0 0 0,1 0 16,-1 0-16,-42 0 15,-1 22 1,1-22-16,0 0 0,0 0 16</inkml:trace>
  <inkml:trace contextRef="#ctx0" brushRef="#br1" timeOffset="152387.89">3111 1334 0,'-21'0'31,"0"21"-31,0 0 0,21 0 16,-21 0-16,0 22 0,-1-1 15,1 0-15,0 1 0,0 20 16,0-21-16,-22 22 0,22-1 0,0-20 16,0 20-16,0 1 0,-22-22 0,22 0 15,-21 1-15,21-1 0,0 0 16,-22 1-16,22-22 0,0 0 15,21 21-15,-21-42 0,21 22 0,-21-1 16,21-42 15</inkml:trace>
  <inkml:trace contextRef="#ctx0" brushRef="#br1" timeOffset="153315.44">3323 1799 0,'-21'-21'31,"42"42"-31,-63-42 0,21 21 16,-1 0-16,1 21 15,21 0-15,-21 22 0,0-22 0,21 0 16,-21 21-16,0 1 0,21-22 16,-22 21-16,22 1 0,0-22 15,0 21-15,0-21 0,0 0 16,0 22-16,0-22 0,0 0 15,0 0-15,22-21 0,-1 0 16,0 0-16,21 0 0,-21 0 0,1 0 16,20-21-16,0 21 0,1-21 15,-22 21-15,21-21 0,0 0 16,1-1-16,-22 1 0,21-21 0,-21 21 16,22-22-16,-22 22 0,0-21 0,0 21 15,0-22-15,-21 1 0,0 0 16,0 21-16,0-22 0,0 1 0,0 21 15,0 0-15,0-1 0,0 1 0,-21 42 32,21 1-17,-21-1-15,21 21 0,0-21 16,0 22-16,0-1 0,0 0 0,0-21 16,0 22-16,0-1 0,0-21 15,0 22-15,0-22 0,0 0 0,0 0 16,0 0-16,21 0 0,0 1 0,1-1 15,-1-21-15,0 0 16,0 0-16,0 0 0,0 0 0,1 0 16,-1-21-16,0 21 0,0-22 15,0 1-15,0 0 0,1 0 0,-22 0 16,21 0-16,-21-1 16,0 1-16,0 0 0,0 0 15,0 42 16,0 0-31,0 0 0,0 1 16,-21-1-16,21 0 16,0 0-16,0 0 0,0 0 15,0 1 1,0-44 0,0 1-1,0 0 1</inkml:trace>
  <inkml:trace contextRef="#ctx0" brushRef="#br1" timeOffset="153487.34">4064 1842 0,'0'0'0,"0"21"78,21-21-78,0 0 16,-21 21-16,21-21 16</inkml:trace>
  <inkml:trace contextRef="#ctx0" brushRef="#br1" timeOffset="153843.6">4318 2053 0,'0'0'15,"21"0"1,0 0-16,0 0 16,1 0-16,-1-21 15,0 0-15,0 21 0,-21-21 0,21 21 16,-21-21-16,21-1 0,-21 1 16,0 0-1,-21 21-15,0 0 16,0 0-16,0 0 15,0 21-15,-1-21 0,1 21 0,21 1 16,-21-1-16,21 0 0,-21 21 16,21-21-16,0 1 0,0-1 0,0 0 15,0 0-15,0 0 0,0 0 16,21-21-16,0 0 16,0 0-16,1 0 0,-1 0 15,0 0-15,0 0 0,0 0 16,22-21-16,-22 21 0,21-21 0,-21 0 15,22 0-15,-22 0 0,0-1 0</inkml:trace>
  <inkml:trace contextRef="#ctx0" brushRef="#br1" timeOffset="154276.35">4826 1905 0,'-21'42'15,"21"-20"-15,-21-1 16,21 0-16,0 0 0,-22 0 15,22 0-15,0 1 0,0-1 0,0 0 16,0 0-16,0 0 16,0 0-16,0-42 62,0 0-62,0 0 16,0 0-16,0 0 15,0-1-15,22 1 0,-1-21 0,0 21 16,-21 0-16,21-1 0,0 22 16,0-21-16,1 0 0,-1 21 15,0 0-15,0 0 0,0 0 16,-21 21-16,21 0 0,-21 1 16,0-1-16,0 0 0,0 0 0,0 0 15,0 0-15,0 1 0,0-1 16,0 0-16,0 0 0,0 0 15,0 0-15,-21-21 0,21 22 16,21-22 15,1 0-31,-22-22 0,21 1 16,0 0-16</inkml:trace>
  <inkml:trace contextRef="#ctx0" brushRef="#br1" timeOffset="154556.2">5440 1651 0,'0'0'15,"-21"21"1,-1 0-16,22 1 16,0-1-16,-21 0 0,0 21 15,21-21-15,-21 22 0,21-1 0,0-21 16,-21 22-16,21-1 0,-21-21 15,21 0-15,0 22 0,0-22 16,0 0-16,0 0 0,0 0 0,0 0 16,0 1-16,21-22 15,0 0-15,0 0 0,0 0 16,0 0-16,1 0 16,-1-22-16,0 1 0,0 0 15,0 0-15</inkml:trace>
  <inkml:trace contextRef="#ctx0" brushRef="#br1" timeOffset="154815.04">5228 1926 0,'-21'0'0,"42"0"31,0 0-31,0-21 16,1 21-16,20-21 0,-21 21 15,21-21-15,-20 21 0,20-21 0,0 21 16,-21-22-16,22 22 0,-22 0 16,0-21-16,21 21 0,-20 0 0,-1 0 15,0 0-15,-42 0 47</inkml:trace>
  <inkml:trace contextRef="#ctx0" brushRef="#br1" timeOffset="155540.15">1672 2519 0,'0'63'31,"0"-41"-31,-21-1 0,21 0 15,0 0-15,-21 21 0,21-20 16,0-1-16,0 0 0,0 0 0,-21 0 16,21 0-16</inkml:trace>
  <inkml:trace contextRef="#ctx0" brushRef="#br1" timeOffset="156123.81">1863 2392 0,'0'0'0,"21"21"0,-21 0 0,0 0 15,0 1-15,0 20 0,0-21 0,0 0 16,0 0-16,-21 1 0,-1-1 16,1 21-16,0-21 0,0-21 0,0 21 15,21 1-15,-21-22 16,-1 0-16,22-22 31,22 1-15,-1 21-16,-21-21 0,21 21 15,0-21-15,0 21 0,0 0 0,1-21 16,-1 21-16,0 0 0,0 0 16,0 0-16,0 0 0,1 0 0,-1 0 15,0 21-15,-21 0 16,21 0-16,-21 0 0,0 22 0,0-22 15,0 0-15,0 0 0,-21 0 16,0 1-16,0-1 0,-1 0 16,1 0-16,0 0 0,0-21 15,0 0-15,0 21 0,-1-21 16,1 0-16,0 0 16,21-21-16,-21 21 0,0-21 15,21 0-15,-21 21 16,-1-21-16,1 21 15,0-21-15,0 21 16,21-22 0</inkml:trace>
  <inkml:trace contextRef="#ctx0" brushRef="#br1" timeOffset="156356.69">1714 2434 0,'0'0'0,"0"21"0,0 1 16,0-1-16,0 0 0,0 0 15,0 0-15,0 22 0,0-22 16,0 0-16,-21 0 0</inkml:trace>
  <inkml:trace contextRef="#ctx0" brushRef="#br1" timeOffset="156879.35">2222 2709 0,'0'22'0,"0"-1"16,0 0-16,0 0 16,0 0-16,0 0 0,0 1 15,-21-1-15,21 0 0,0 0 16,-21-21-16,21-21 47</inkml:trace>
  <inkml:trace contextRef="#ctx0" brushRef="#br1" timeOffset="157096.23">2201 2540 0,'-21'0'0,"21"-21"31,0 42 16,0 0-16,21-21-31,0 0 0</inkml:trace>
  <inkml:trace contextRef="#ctx0" brushRef="#br1" timeOffset="157612.14">2582 2667 0,'-21'0'15,"21"21"1,-21 0 0,21 1-16,-21-1 0,21 0 15,0 0-15,0 0 16,-21 0-16,21 1 0,-22-1 15,22 0-15,0 0 16,-21-21 15,21-21-15,0 0 0,0 0-16,0-1 0,0-20 15,21 21-15,1 0 0,-1 0 16,0-1-16,0 1 0,0 0 0,0 0 15,1 21-15,20 0 0,-21 0 16,0 0-16,0 0 0,1 0 16,-1 0-16,0 21 0,0-21 0,-21 21 15,21 0-15,-21 1 0,0-1 16,0 0-16,0 0 0,0 0 0,0 0 16,-21 1-16,21-1 15,-21-21-15,21 21 0,0-42 47,0 0-47,21 21 0</inkml:trace>
  <inkml:trace contextRef="#ctx0" brushRef="#br1" timeOffset="158382.88">3260 2625 0,'0'0'16,"0"-21"-16,0-1 15,-22 22-15,1-21 0,21 0 0,-21 21 16,0 0-16,0 0 0,0 0 16,-1 0-16,1 21 15,0-21-15,0 21 0,0 1 16,21-1-16,0 21 0,-21-21 15,-1 0-15,22 1 0,0 20 0,0-21 16,0 0-16,0 0 0,0 1 16,0-1-16,22-21 15,-1 0-15,0 0 0,0 0 16,0 0-16,0 0 0,1 0 16,-1 0-16,0 0 0,0-21 15,0-1-15,0 1 0,-21 0 0,22 0 16,-22 0-16,21 0 0,0-1 15,-21-20-15,0 21 0,0 0 16,0-22-16,0 1 0,0 21 0,0-21 16,0 20-16,0 1 0,0 0 15,0 0-15,0 0 0,0 0 0,0 42 32,0 0-32,0 0 15,0 0-15,0 0 0,0 22 16,0-22-16,0 21 0,0-21 0,0 22 15,0-22-15,0 21 0,0-21 16,0 22-16,0-22 0,0 0 0,0 0 16,0 0-16,21-21 15,0 0-15,0 0 0,1 0 16,-1 0-16,0 0 16,0 0-16,21 0 0,-20-21 0,-1 0 15,0 21-15,0-21 0,0 0 0,-21 0 16,21-1-16,1 1 15,-22 0-15,0 0 0,0 0 0,0 42 47,0 0-47,0 0 16,0 0-16,0 1 0,0-1 16,0 0-16,0 0 0,0 0 15,0 0 1,21-21-1,0 0 1,0-21-16,-21 0 16,0 0-16,21 21 0,-21-21 15,21 0-15</inkml:trace>
  <inkml:trace contextRef="#ctx0" brushRef="#br1" timeOffset="158659.75">3704 2434 0,'-21'0'0,"42"0"0,-63 0 15,21 0 1,42 0 62,-21 21-78,21-21 0</inkml:trace>
  <inkml:trace contextRef="#ctx0" brushRef="#br1" timeOffset="159182.93">3979 2540 0,'-21'0'15,"0"0"1,21 21-16,0 0 15,0 1-15,0-1 0,0 0 16,0 0-16,0 0 0,0 0 16,0 1-16,0-1 0,0 0 0,0 0 15,0 0-15,0 0 16,0 1-16,0-44 47,0 1-32,0 0-15,0 0 16,0 0-16,0 0 0,0-1 16,0-20-16,0 21 0,21 0 0,0-22 15,-21 22-15,0 0 0,21 0 16,1 0-16,-1 0 0,0 21 0,0-22 16,0 22-16,0 0 15,1 0-15,-1 22 0,-21-1 16,21 0-16,-21 0 0,0 21 15,0-20-15,0-1 0,0 0 0,0 0 16,0 21-16,0-20 0,0-1 16,0 0-16,-21 0 0,21 0 15,0 0 1,21-21 15,0-21-31</inkml:trace>
  <inkml:trace contextRef="#ctx0" brushRef="#br1" timeOffset="159827.94">4805 2477 0,'0'0'0,"-21"0"15,-1-22 1,1 22-16,0 0 0,0 0 0,0 0 15,0 0-15,-1 22 0,1-22 16,0 21-16,0 0 0,0 0 0,0 0 16,-1 0-16,1 1 0,21-1 0,-21 0 15,21 0-15,-21 0 0,21 0 16,0 1-16,0-1 0,21 0 16,0-21-1,0 0-15,1 0 0,-1 0 0,21 0 16,-21 0-16,0-21 0,1 0 0,-1 21 15,0-22-15,0 1 0,0 0 16,0 21-16,1-21 0,-22 0 16,0 0-16,21 21 0,-21-22 15,0 1-15,21 21 0,-21-21 0,0 42 47,0 0-47,0 1 16,0-1-16,0 0 0,0 0 15,0 0-15,0 0 0,0 22 0,-21-22 16,21 0-16,0 21 0,0-20 16,0 20-16,0-21 0,0 21 0,0-20 15,0 20-15,0-21 0,0 0 0,0 22 16,0-22-16,0 0 16,0 21-16,0-21 0,21 1 0,-21-1 15,0 0-15,0 0 0,0 0 0,0 0 16,0 1-1,-21-22 1,0 0-16,-1 0 16,22-22-16,0 1 0,-21 21 0,21-21 15,-21 0-15,21-21 0,0 20 0,0 1 16,0-21-16,0 0 0,0 20 16,0-20-16,0 0 0,21-1 0,-21 1 15,21 0-15,1-1 0,-22 1 16,0 0-16,21 21 0</inkml:trace>
  <inkml:trace contextRef="#ctx0" brushRef="#br1" timeOffset="173250.73">868 1355 0,'0'-21'0,"21"-1"16,0 1-1,0 0-15,-21 0 0,21 0 16,-21 0-16,22-1 0,-22 1 16,0-21-16,0 21 0,0 0 0,0-1 15,0 1-15,0 0 16,0 42 0,0 0-16,-22 1 15,1 20-15,21-21 0,-21 21 16,0 22-16,0-22 0,0 1 0,-1 20 15,1 1-15,0-1 16,0 1-16,-21-22 0,20 21 0,-20 1 16,21-22-16,0 1 0,0-1 15,-1 0-15,1-21 0,0 1 0,21-1 16,-21-21-16,0 0 16,0 0-1,21-21-15,0-1 0,0-20 16,0 21-16,0 0 0,0-22 15,0 22-15,0-21 0,-22 21 0,22-22 16,0 22-16,0 0 0,0 0 16,22 21-1,-22 21 1,21 0-16,-21 22 0,21-22 16,-21 0-16,0 21 0,21-21 0,0 22 15,-21-22-15,21 0 0,-21 0 16,22 0-16,-1-21 0,-21 22 0,21-22 15,0 0-15,0 0 0,0 0 16,1 0-16,-1 0 0,0-22 16,0 1-16,21 0 0,-20 0 0</inkml:trace>
  <inkml:trace contextRef="#ctx0" brushRef="#br1" timeOffset="173707.47">1143 1482 0,'0'0'0,"0"-21"0,0-1 0,-21 22 16,0 0-16,-1-21 0,1 21 16,0 0-16,0 0 0,0 0 15,0 21-15,21 1 0,-22-22 16,22 21-16,-21 21 0,21-21 16,0 0-16,-21 22 0,21-22 0,-21 21 15,21-21-15,0 22 0,0-22 16,0 21-16,0-21 0,0 1 0,0-1 15,21 0-15,0-21 16,0 0-16,1 0 16,-1 0-16,0-21 0,0 21 15,0-21-15,0-1 0,1 1 0,-1-21 16,0 21-16,0-22 0,-21 22 16,0-21-16,0 21 0,0 0 15,0-22-15,0 22 0,0 0 0,-21 21 31,21 21-15,-21 0-16,21 0 0,0 1 0,0 20 16,0-21-16,0 0 0,0 22 15,0-22-15,0 0 0,0 0 0,0 0 16,0 0-16,0 1 16,21-22-16,0 0 15,0 0-15,0 0 0,22 0 16,-22-22-16,0 1 0,0 0 15</inkml:trace>
  <inkml:trace contextRef="#ctx0" brushRef="#br1" timeOffset="174131.22">1418 1482 0,'0'0'0,"-21"0"16,21 21-16,-21 0 15,0-21-15,21 21 0,0 0 16,-22 1-16,22 20 0,0-21 15,0 0-15,0 0 0,0 1 16,0-1-16,0 0 0,0 0 0,0 0 16,0 0-16,0 1 15,0-44 17,0 1-32,0 0 0,0 0 15,0 0-15,0-22 0,22 22 16,-1-21-16,0 21 0,-21 0 0,21-22 15,0 22-15,0 21 0,-21-21 16,43 0-16,-22 21 0,0 0 16,0 0-16,0 0 0,1 0 0,-1 0 15,0 21-15,0 0 0,-21 0 16,0 0-16,0 1 0,0 20 0,0-21 16,0 0-16,0 0 0,0 22 15,0-22-15,0 0 0,-21 0 16,21 0-16,0 1 0,21-44 47,0 1-32,-21 0-15</inkml:trace>
  <inkml:trace contextRef="#ctx0" brushRef="#br1" timeOffset="174707.89">1990 1461 0,'-43'-22'16,"22"22"-1,0 0-15,0 22 16,21-1-16,-21-21 0,-1 21 16,22 0-16,-21 0 0,21 22 15,0-22-15,-21 0 0,21 0 16,0 0-16,0 0 0,0 1 0,0-1 15,21-21 1,0 0-16,1 0 0,-1 0 16,0-21-16,0 21 0,0-22 15,-21 1-15,21 0 0,1 0 0,-22 0 16,21 0-16,-21-1 16,0 1-16,0 0 15,0 42 1,0 0-1,0 1 1,0-1-16,0 0 0,0 0 0,0 21 16,0-20-16,0 20 0,0-21 15,0 21-15,0 1 0,0-22 0,0 21 16,0-21-16,0 22 0,0-22 16,0 21-16,0-21 0,0 1 0,0 20 15,0-21-15,0 0 0,0 0 16,0 1-16,-21-22 0,-1 0 15,22 21-15,-21-21 0,0 0 16,0 0-16,-21 0 0,20 0 0,1 0 16,0 0-16,-21-21 0,21 21 15,-1-22-15,1 1 0,0 21 16,0-21-16,0 21 0,21-21 16,0 0-16,0 0 0,0-1 15,21 1-15,0 0 16,0 0-16,0 0 0,1 0 0,-1-1 15</inkml:trace>
  <inkml:trace contextRef="#ctx0" brushRef="#br1" timeOffset="175168.63">2053 1461 0,'0'-22'15,"0"44"17,0-1-32,21 0 0,-21 0 15,0 0-15,0 0 0,0 1 16,0-1-16,0 0 0,0 0 16,0 0-16,0 0 0,21 1 0,-21-1 15,22-21-15,-1 0 16,0 0-16,0-21 15,0 21-15,-21-22 0,21 1 0,1 0 16,-22 0-16,21 0 16,-21 0-16,21-1 0,-21 1 0,21 0 15,-21 0-15,0 0 0,0 0 16,0 42 15,0 0-15,0 0-1,0 0-15,0 0 0,0 1 16,0-1-16,0 0 0,0 0 16,0 0-1,21-21-15,0 0 0,1 0 16,-1 0-16,0-21 16,0 21-16</inkml:trace>
  <inkml:trace contextRef="#ctx0" brushRef="#br1" timeOffset="175600.4">2625 1397 0,'0'0'0,"0"-21"0,0 0 15,-22 21 1,1 0-16,0 21 16,21 0-16,-21-21 0,21 21 15,-21 0-15,0 1 0,21-1 16,0 0-16,0 0 15,-22 0-15,22 0 0,0 1 16,0-1 0,22-21-16,-1 0 0,0 0 15,0 0-15,0-21 0,0-1 16,1 1-16,-1 21 0,-21-21 16,21 0-16,-21 0 0,21 0 15,-21-1-15,0 1 0,0 0 16,0 42 15,0 0-15,0 1-16,0-1 15,0 0-15,0 0 0,0 0 16,0 0-16,0 1 16,21-22-1,0 0-15,1 0 16,-1 0-16,0 0 0,0-22 0,0 1 15,0 21-15,1-21 0,-1 0 16</inkml:trace>
  <inkml:trace contextRef="#ctx0" brushRef="#br1" timeOffset="175983.3">3027 1312 0,'0'0'16,"-21"0"-16,-1 0 15,1 0-15,0 0 16,0 22-16,21-1 0,-21-21 0,0 21 15,21 0-15,-22 0 16,22 0-16,0 1 0,0-1 16,22-21-1,-1 0-15,0 0 16,0 0-16,0-21 16,0 21-16,-21-22 0,22 22 15,-1-21-15,-21 0 0,21 0 0,-21 0 16,0 42 31,0 0-47,0 0 0,0 0 15,0 1-15,0-1 0,0 0 16,0 0-16,0 0 0,0 0 0,-21-21 16,21 22-16,0-1 0,0 0 15,0 0-15,-21-21 0,21 21 16,0-42-1,0 0 1,21 21-16</inkml:trace>
  <inkml:trace contextRef="#ctx0" brushRef="#br1" timeOffset="176311.11">3175 1312 0,'21'-21'16,"0"0"-1,0 21-15,1-21 0,-1 0 16,-21 0 0,21-1-16,-21 1 0,21 0 0,-21 0 15,0 0-15,-21 21 16,0 0-1,0 0-15,-1 0 0,1 21 16,0 0-16,0 21 0,21-20 0,0-1 16,-21 0-16,21 0 0,0 0 15,0 0-15,0 1 0,0-1 0,0 0 16,21-21-16,0 0 0,0 0 16,0 0-16,1 0 15,20 0-15,-21 0 0,0 0 0</inkml:trace>
  <inkml:trace contextRef="#ctx0" brushRef="#br1" timeOffset="195699.97">9271 3725 0,'21'0'0,"0"0"16,0 0-16,1 0 0,-1 0 16,0 0-16,0 0 0,0 0 0,0-21 15,22 0-15,-22 21 0,21-21 0,-21 21 16,22-21-16,-22 0 0,21 21 16,-21-22-16,1 1 0,-1 21 15,-21-21-15,0 0 0,0 0 16,0 0-16,-21 21 15,-22 0-15,22-22 0,-21 22 0,-1 0 16,22 0-16,-21 0 0,0 0 16,-1 0-16,1 22 0,0-1 0,-1-21 15,22 21-15,-21 0 0,21 0 16,-1 0-16,1 22 0,0-22 0,0 0 16,21 0-16,-21 0 0,21 22 0,0-22 15,0 0-15,0 0 0,0 0 16,21 1-16,0-1 0,0 0 0,0 0 15,1 0-15,-1 22 0,21-22 16,-21 0-16,22 0 0,-22 21 16,0-20-16,21-1 0,-21 21 0,1-21 15,20 0-15,-21 22 0,0-22 16,-21 21-16,0-21 0,0 1 0,0-1 16,0 0-16,-21 0 0,0 0 0,0 0 15,-22 1-15,1-1 0,0-21 16,-1 0-16,1 21 0,-21-21 0,20 0 15,-20 0-15,20 0 0,1 0 16,0-21-16,-1 0 0,22-1 0,-21 22 16,21-21-16,0-21 0,-1 21 0,1 0 15,21-1-15,-21 22 16,21-21-16,0 0 0,0 0 0,0 0 16,21 21-16,0-21 0,1 21 0,20 0 15,-21-22-15,21 22 0,-20 0 16,20-21-16,-21 21 0</inkml:trace>
  <inkml:trace contextRef="#ctx0" brushRef="#br1" timeOffset="196116">9694 4339 0,'64'0'16,"-43"0"-16,-21-21 0,21 21 15,0-21-15,0 0 0,1 0 0,20-1 16,-42 1-16,21 0 0,0 0 16,0 0-16,-21 0 0,0-1 0,0 1 15,0 0-15,0 0 0,-21 0 16,0 21-16,0 0 0,-21 0 15,20 0-15,1 0 0,-21 21 16,21-21-16,-22 21 0,1 21 16,21-20-16,-21 20 0,20-21 0,1 21 15,0 1-15,0-1 0,0-21 0,21 22 16,0-22-16,0 21 0,0-21 16,0 0-16,0 1 0,0-1 0,21 0 15,0-21-15,0 21 0,0-21 16,1 0-16,20 0 0,-21 0 0,0 0 15,22 0-15,-22 0 0,0 0 0,21-21 16,-21 0-16,22 0 0,-22-1 16</inkml:trace>
  <inkml:trace contextRef="#ctx0" brushRef="#br1" timeOffset="196431.82">10329 3598 0,'0'0'0,"0"-42"0,0 0 0,0-1 16,21 22-16,-21-21 0,0 21 0,0 0 16,0 42-1,0 21 1,0-21-16,0 22 0,0-1 0,0 0 16,0 1-16,0 20 0,-21 1 15,21-1-15,-21 1 0,0-1 16,21 1-16,0-1 0,-21 1 15,0-1-15,21-21 0,-22 1 0,22 20 16,0-42-16,0 22 0,0-22 0,0 0 16,0 0-16,0 0 0,0 1 15,22-22 1,-1 0 0,-21-22-16,0 1 0,21 0 15,0 0-15</inkml:trace>
  <inkml:trace contextRef="#ctx0" brushRef="#br1" timeOffset="196816.25">10372 4255 0,'0'21'0,"0"0"16,21-21-1,0 0 1,0 0-16,0 0 0,0 0 0,22-21 15,-22 21-15,0-21 0,0-1 16,0 22-16,22-21 0,-22 0 0,0 0 16,-21 0-16,21 0 0,-21-1 0,0 1 15,0 0-15,0 0 0,0 0 16,0 0-16,-21 21 0,0 0 16,0 0-16,0 0 0,-1 0 15,1 21-15,0 0 0,-21 0 16,21 0-16,21 0 0,-22 1 0,22 20 15,-21 0-15,21-21 0,0 22 16,0-22-16,0 0 0,0 0 0,0 22 16,0-22-16,0 0 0,0 0 15,21-21-15,1 0 0,-1 0 16,0 21-16,0-21 0,0 0 0,22 0 16,-22 0-16,21-21 0,-21 0 15,22 21-15,-22-21 0,21 0 16</inkml:trace>
  <inkml:trace contextRef="#ctx0" brushRef="#br1" timeOffset="197295.29">11007 4001 0,'0'-22'0,"0"44"0,0-22 32,0 21-17,0 21-15,0-21 0,0 0 16,0 22-16,0-22 0,0 0 0,-22 21 15,22-20-15,0-1 0,0 21 16,0-21-16,-21 0 0,21 1 0,0-1 16,0 0-16,0 0 15,0-42 32,0 0-47,0 0 0,0-1 16,0 1-16,0-21 0,0 21 0,0-22 15,0 1-15,0 21 0,0-21 0,21-1 16,1 22-16,-1-21 0,0 21 16,21-1-16,-21 1 0,1 0 15,20 0-15,-21 21 0,21 0 0,-20 0 16,-1 0-16,21 0 0,-21 0 0,0 21 16,1 21-16,-1-20 0,0-1 15,-21 21-15,0-21 0,0 22 16,0-1-16,0 0 0,0-21 0,0 22 15,0-22-15,0 21 0,0-21 0,-21 1 16,21-1-16,-21 0 0,21 0 16,-22-21-16,22 21 0,0-42 31,22 0-31,-1 21 16,0-21-16,-21 0 0</inkml:trace>
  <inkml:trace contextRef="#ctx0" brushRef="#br1" timeOffset="197535.16">11769 3958 0,'0'64'16,"0"-43"-16,0 21 15,0-21-15,0 22 0,-22-22 16,22 0-16,0 21 0,0-20 0,0-1 15,-21 0-15,21 0 16,0 0-16,0 0 0,0 1 16,21-44 15,-21 1-31,22 0 16</inkml:trace>
  <inkml:trace contextRef="#ctx0" brushRef="#br1" timeOffset="197878.99">11769 3747 0,'0'0'0,"-22"0"0,1 0 16,21 21-16,-21 0 16,21 0-16,0 0 15,0 0-15,0 1 16,21-22-16,0 0 15,1 0-15,-1 0 0,0 0 16,0 0-16,0-22 0,-21 1 16,21 0-16,-21 0 15,0 0-15,0 0 0,0-1 0,-21 1 16,21 0-16,-21 21 16,0 0-16,0 0 0,0 0 15,-1 0-15,22 21 16,-21-21-16,21 21 15,0 1-15,0-1 0,0 0 16,0 0-16,0 0 0,21 0 16,-21 1-16,22-22 0,-22 21 0,21 0 15</inkml:trace>
  <inkml:trace contextRef="#ctx0" brushRef="#br1" timeOffset="198323.74">12192 3958 0,'0'0'0,"0"-21"15,-21 21 17,21 21-32,-21 0 0,21 1 15,-22-1-15,22 0 0,0 0 0,0 0 16,0 22-16,0-22 0,0 21 15,0-21-15,0 0 0,0 22 0,0-22 16,0 0-16,0 0 0,22 0 16,-1-21-16,-21 22 0,21-1 0,0-21 15,0 0-15,0 0 0,1 0 16,-1 0-16,0 0 0,0-21 16,0-1-16,0 1 0,1 21 0,-22-42 15,21 21-15,0 0 0,-21-1 0,0-20 16,0 21-16,0-21 0,0-1 15,0 22-15,0-21 0,0 21 0,0-1 16,0 1-16,0 0 16,0 42 31,0 0-47,0 1 15,0-1 1</inkml:trace>
  <inkml:trace contextRef="#ctx0" brushRef="#br1" timeOffset="199007.34">12700 3937 0,'0'0'0,"0"-21"31,0 42-15,0 0-16,0 0 0,0 1 0,0-1 15,0 0-15,0 21 0,0-21 0,0 1 16,0 20-16,0-21 16,0 0-16,0 22 0,0-22 0,0 0 15,0 0-15,0 0 0,0 0 16,0 1-16,0-1 0,0-42 47,0-1-47,0 1 0,0 0 15,0-21-15,0 21 0,0-22 0,0 22 16,21-21-16,-21-1 0,21 22 16,0-21-16,1 0 0,-1 20 0,0 1 15,0 0-15,0 0 0,22 0 16,-22 0-16,0 21 0,21 0 16,-21 0-16,1 0 0,-1 0 0,0 21 15,0-21-15,0 21 0,0 0 16,-21 21-16,22-20 0,-22 20 0,0 0 15,0-21-15,0 22 0,0-22 0,0 21 16,0-21-16,0 1 0,0 20 16,0-21-16,-22 0 0,1 0 15,0-21-15,0 0 16,21-21 0,0 0-1,0 0-15,0 0 0,0 0 16,0-22-16,21 22 0,0-21 15,0-1-15,1 1 0,-1 21 0,0-21 16,0-1-16,21 22 0,-20 0 16,20-21-16,-21 42 0,21-22 0,-20 1 15,20 21-15,-21 0 0,21 0 16,-20 21-16,-1 1 0,0-1 0,0 0 16,0 21-16,-21-21 0,0 22 0,0-1 15,0-21-15,0 22 0,0-1 16,-21-21-16,0 21 0,0-20 0,0-1 15,-1 0-15,1 0 0,21 0 16,0 0-16,-21-21 0,0 22 16</inkml:trace>
  <inkml:trace contextRef="#ctx0" brushRef="#br1" timeOffset="199940.01">10329 5398 0,'0'0'16,"21"0"-16,1 0 0,-1 0 15,0 0-15,0 0 0,21 0 0,-20-22 0,-1 22 16,21-21-16,0 0 16,-20 21-16,20-21 0,-21 0 0,21 0 15,-20-1-15,-22-20 0,21 21 16,-21 0-16,0 0 0,0-1 0,0 1 16,-43 21-16,22-21 0,-21 0 0,21 0 15,-22 0-15,22 21 0,-21 0 16,21 0-16,-22 0 0,22 0 0,-21 0 15,21 0-15,0 21 0,-22 0 16,22 0-16,0 0 0,0 0 0,21 1 16,0-1-16,-21 0 0,21 0 15,0 0-15,0 0 0,0 1 16,0-1-16,0 0 0,21 0 0,-21 21 16,21-20-16,0-1 0,0 0 0,0 0 15,1 0-15,-1 22 0,0-22 16,0 21-16,0 0 0,0-20 0,1 20 15,-1 0-15,-21 1 0,0-1 16,0-21-16,0 21 0,0 1 0,-21-22 16,-1 21-16,1-21 0,-21 1 0,0-1 15,-1 0-15,1 0 0,0-21 16,-22 0-16,22 21 0,-22-21 0,22 0 16,0 0-16,-1-21 0,1 0 15,0 0-15,20 0 0,-20-1 16,21-20-16,0 21 0,21-21 0,0-1 15,-21 1-15,21-22 0,-22 22 0,22 0 16,0-1-16,0 1 0,0 0 16,0 21-16,0-22 0,22 22 0,-1 0 15,0 0-15,21 0 0,-21 21 16,22-22-16,-1 22 0,0 0 0,1 0 16,-1 0-16,0 0 0,-20 0 0,20 0 15,0 0-15,1 22 0</inkml:trace>
  <inkml:trace contextRef="#ctx0" brushRef="#br1" timeOffset="200291.8">10964 5800 0,'43'-21'15,"-22"-1"-15,-85 65 0,149-107 0,-43 43 0,-21 0 16,1 0-16,-1 0 0,-21-1 16,0 1-16,0 0 0,0 0 0,0 0 15,0 0-15,-21 21 16,-22 0-16,22 0 0,-21 0 16,21 0-16,-22 0 0,1 21 0,0 0 15,20 0-15,-20 0 0,21 0 16,0 22-16,0-22 0,-1 21 15,22-21-15,0 22 0,0-22 0,0 0 0,0 21 16,0-20-16,0-1 0,22 0 16,-1-21-16,0 21 0,0-21 0,21 0 15,-20 21-15,20-21 0,-21 0 0,21 0 16,-20 0-16,20-21 0,-21 21 16,21-21-16</inkml:trace>
  <inkml:trace contextRef="#ctx0" brushRef="#br1" timeOffset="200675.94">11345 5609 0,'0'0'0,"0"-21"0,0 0 0,0 0 15,0 0-15,21 21 32,1 0-17,-1 0-15,0 0 0,0 21 16,0 0-16,0 0 0,1 0 15,-1 0-15,-21 1 0,0-1 16,21 0-16,-21 21 0,0-21 0,0 1 16,0-1-16,0 0 0,0 0 15,0 0-15,0 0 0,-21 1 0,21-1 16,-21-21 0,21-21-1,0-1-15,0 1 16,0 0-16,0 0 0,0 0 15,0-22-15,0 22 0,0 0 0,0-21 16,0 21-16,21-1 0,-21 1 0,0 0 16,21 0-16,-21 0 0,21 0 15,0 21-15,0 0 16,1 0-16,-1 0 0,0 0 16,0 0-16</inkml:trace>
  <inkml:trace contextRef="#ctx0" brushRef="#br1" timeOffset="200967.78">11959 5482 0,'0'0'15,"-21"-21"-15,0 21 16,21 21-1,0 0 1,0 1-16,0-1 0,0 21 0,0-21 16,21 0-16,-21 22 0,21-22 0,-21 0 15,21 21-15,-21-20 0,0-1 16,0 0-16,21 0 0,-21 0 0,22 0 16,-22 1-16,0-1 0,21-21 15,0 0-15,0-21 31,0-1-31</inkml:trace>
  <inkml:trace contextRef="#ctx0" brushRef="#br1" timeOffset="201206.76">12298 5355 0,'0'0'0,"0"21"16,-21-21-1,-1 22-15,22 20 0,-21-21 0,0 0 16,0 22-16,21-1 0,-21-21 16,0 21-16,-1 1 0,1-1 15,21-21-15,0 0 0,0 22 0,-21-22 16,21 0-16,0 0 0,0 0 16,0 1-16,21-22 31,0-22-31,1 1 0</inkml:trace>
  <inkml:trace contextRef="#ctx0" brushRef="#br1" timeOffset="201619.52">12361 5652 0,'0'0'0,"21"21"0,1-21 16,-1 0-16,0 0 16,0 0-16,0 0 0,0 0 0,22 0 15,-22 0-15,0 0 0,0 0 16,0-21-16,22-1 0,-22 22 0,0-21 16,0 0-16,-21 0 0,0 0 0,0 0 15,0-1-15,0 1 16,0 0-16,-21 0 0,0 21 15,0-21-15,0 21 0,-1 0 16,1 0-16,0 0 0,0 0 16,0 0-16,0 21 0,-1 0 0,1 0 15,21 0-15,0 1 0,0 20 16,0-21-16,-21 21 0,21-20 0,0 20 16,0-21-16,0 0 0,0 0 0,0 1 15,0-1-15,0 0 0,21 0 16,-21 0-16,21-21 0,1 0 0,-22 21 15,21-21-15,0 0 0,0 0 0,0 0 16,0-21-16,1 21 16,-1-21-16</inkml:trace>
  <inkml:trace contextRef="#ctx0" brushRef="#br1" timeOffset="202019.25">13081 5440 0,'0'0'15,"0"-21"-15,0 0 16,21 21 15,0 0-31,0 0 16,1 0-16,-1 0 0,0 0 16,-21 21-16,21-21 15,-21 21-15,21 0 0,-21 0 0,0 0 16,0 1-16,0-1 0,21 21 0,-21-21 15,0 0-15,0 1 0,0 20 16,0-21-16,0 0 0,0 0 0,0 1 16,0-1-16,-21-21 15,0 0 1,21-21 0,0-1-16,0 1 15,0 0-15,0 0 0,0 0 0,0 0 16,21-22-16,-21 22 0,21-21 0,1 21 15,-22-22-15,21 22 0,0-21 16,-21 21-16,21-1 0,0 1 16,-21 0-16,0 0 0,21 0 0,-21 0 15,0-1-15,0 1 16</inkml:trace>
  <inkml:trace contextRef="#ctx0" brushRef="#br1" timeOffset="203152.2">9440 7514 0,'0'-21'16,"0"42"-16,0-63 0,-21 42 15,21-21-15,0 42 31,0 0-31,0 21 0,0-20 16,0 20-16,0 21 0,0-20 16,0 20-16,0 1 0,0 20 0,0 1 15,0 0-15,0-1 0,0 1 16,0 0-16,0-1 0,0 1 0,0 0 16,-21 21-16,21-22 0,-21 1 0,21-22 15,-21 22-15,21-21 0,0 20 16,-22-20-16,1-22 0,21 22 0,-21-22 15,21 21-15,0-20 0,0-22 0,0 21 16,0-21-16,0 1 0,0-1 16,0-42-1,0-1-15,0 1 0,0 0 16,21-21-16</inkml:trace>
  <inkml:trace contextRef="#ctx0" brushRef="#br1" timeOffset="204103.56">9525 7599 0,'21'0'32,"0"0"-32,0 0 15,1 0-15,-1 0 0,0 0 0,21 0 16,1 0-16,20 0 0,1 0 15,-1 0-15,22 0 0,-1-21 16,1 21-16,21 0 0,0-21 16,21 21-16,0 0 0,21-22 0,0 22 15,0 0-15,22-21 0,-22 21 0,21 0 16,-21-21-16,22 0 0,-22 21 16,-21 0-16,21 0 0,-21-21 0,0 21 15,0 0-15,-21-21 0,0 21 16,-1 0-16,-20 0 0,-21-22 0,-1 22 15,1 0-15,-43-21 0,21 21 0,-21 0 16,0 0-16,-21 21 16,0 1-16,0-1 15,0 0 1,0 0-16,0 0 0,0 0 0,0 22 16,0-22-16,0 21 0,0-21 0,0 22 15,0-1-15,0 0 0,-21 1 16,21 20-16,-21-20 0,21 20 0,0 1 15,0-1-15,-21 1 0,21-22 0,-21 21 16,21 1-16,-21-22 0,21 22 16,0-22-16,0 22 0,0-22 0,-22 21 15,22 1-15,0-22 0,0 22 0,0-1 16,0 1-16,0-22 0,0 22 16,0-22-16,0 0 0,-21 1 0,21-1 15,0 0-15,0-21 0,-21 22 16,0-22-16,21 21 0,-21-21 15,0 1-15,21-1 0,-22 0 0,1 0 16,0 0-16,0-21 0,0 21 0,0-21 16,-22 0-16,22 0 0,-21 22 15,-1-22-15,1 0 0,-21 0 0,20 0 16,-20 0-16,-22 0 0,0 0 0,1 0 16,-1 0-16,-21 0 0,0-22 15,1 22-15,-1 0 0,-21 0 0,0 0 16,0 0-16,-21 0 0,-1 0 0,-20 0 15,21 0-15,0 0 0,0 0 16,-1 22-16,22-22 0,0 0 16,0 0-16,22 0 0,20 0 0,0 0 15,22 21-15,-1-21 0,1 0 16,20 0-16,1 0 0,21 0 0,0 0 16,0 0-16,-1 0 0,22-21 31,0-1-31,0 1 0,22 0 15,-1 0-15,-21 0 0,21 0 16,0-22-16</inkml:trace>
  <inkml:trace contextRef="#ctx0" brushRef="#br1" timeOffset="204467.35">9885 8149 0,'0'0'0,"0"-21"31,21 21-15,0 0-16,0 0 0,22 0 16,-22 0-16,21 0 0,0 0 15,1 0-15,-1 0 0,0 0 0,1 0 16,-1 0-16,0 0 0,-20 0 0,20 0 16,-21 0-16,0 0 0,0 0 15,-21 21 1,-21-21-1,0 0-15,0 21 0</inkml:trace>
  <inkml:trace contextRef="#ctx0" brushRef="#br1" timeOffset="204833.14">10287 8170 0,'-21'0'16,"21"22"-1,-21-22-15,21 21 16,-22 0-16,22 0 0,0 0 0,0 0 16,0 22-16,0-22 0,0 0 0,0 21 15,0-20-15,0-1 0,0 0 16,0 0-16,0 0 0,0 0 0,0 1 16,0-1-16,-21 0 0,0 0 15,0-21 1,0 0-16,0 0 0,-1 0 15,1 0-15,0 0 0,0 0 16,0 0-16,0-21 0,-22 21 16,43-21-16,-21 0 0,0 21 0,0-22 15,0 1-15,21 0 16,0 0-16,21 0 31,0 21-31,0 0 16,21 0-16,-20 0 0,-1 0 0,21 0 15</inkml:trace>
  <inkml:trace contextRef="#ctx0" brushRef="#br1" timeOffset="205307.87">10668 8276 0,'0'0'0,"0"-21"0,-21 21 15,0 0 1,-1 0-16,1 0 0,0 0 16,0 21-16,0-21 0,0 21 15,-1 1-15,1-1 0,21 0 0,-21 0 16,21 0-16,-21 0 0,21 1 0,0-1 16,0 0-16,0 0 0,0 0 15,0 0-15,0 1 0,21-22 16,0 0-16,0 0 15,1 0-15,-1 0 16,-21-22-16,21 22 0,0-21 0,0 0 16,0 21-16,1-21 0,-22 0 15,21 0-15,0-1 0,0 1 16,-21 0-16,0-21 0,0 21 16,0-1-16,0 1 0,0 42 31,0 1-16,0-1-15,0 0 0,0 0 16,0 0-16,0 0 0,0 1 0,0-1 16,21 0-16,0-21 0,1 21 15,-1-21-15,0 0 16,0 0-16,0 0 0,0 0 16,1 0-16,-22-21 0,21 21 0,0-21 15</inkml:trace>
  <inkml:trace contextRef="#ctx0" brushRef="#br1" timeOffset="205515.75">10943 8192 0,'21'84'32,"-21"-63"-32,0 1 15,0-1-15,21 0 0,-21 0 16,0 0-16,0 0 0,22 1 15,-1-22-15,0 0 32,0 0-17,-21-22-15,0 1 0</inkml:trace>
  <inkml:trace contextRef="#ctx0" brushRef="#br1" timeOffset="205719.63">11218 8192 0,'0'21'32,"-21"-21"-32,0 21 0,0 0 0,0 0 15,21 0-15,-22 1 0,1-22 0,0 21 16,0 0-16,21 0 0,0 0 16,-21-21-16,21 21 0,0 1 15,21-22 1,0 0-1,0 0-15,0-22 0</inkml:trace>
  <inkml:trace contextRef="#ctx0" brushRef="#br1" timeOffset="206143.39">11515 8149 0,'0'0'0,"0"-21"0,-22 21 16,1 0 0,0 0-16,0 0 15,0 21-15,0 0 0,-1 1 16,22-1-16,-21 0 0,21 0 16,0 0-16,0 0 0,0 1 0,0-1 15,0 0-15,0 0 0,0 0 16,21-21-1,1 0-15,-1 0 16,0 0-16,0-21 0,0 0 16,0 0-1,1 0-15,-22-1 0,21 1 16,-21 0-16,21 0 0,-21 0 0,0 0 16,0 42-1,0 0 1,0 0-16,0 0 0,0 0 15,0 1-15,0-1 0,0 0 16,0 0-16,0 0 0,21-21 16,-21 21-16,0 1 0,21-22 15</inkml:trace>
  <inkml:trace contextRef="#ctx0" brushRef="#br1" timeOffset="206843.99">10202 8678 0,'0'-21'16,"-21"21"-1,0 0-15,0 21 16,0 1-16,-1-1 0,1 0 16,0 0-16,21 21 0,-21-20 0,21 20 15,-21 0-15,21 1 0,0-22 16,0 21-16,0 0 0,0-20 0,0 20 16,0-21-16,0 0 0,0 0 0,21 1 15,0-1-15,0-21 16,0 0-16,22 0 0,-22 0 0,0 0 15,0-21-15,22 21 0,-22-22 0,0 1 16,21 0-16,-21 0 0,1 0 16,-1 0-16,21-1 0,-42-20 0,21 21 15,0-21-15,-21 20 0,0 1 16,0-21-16,0 21 0,0 0 16,0-1-16,0 1 0,0 0 0,0 0 15,0 42 16,0 0-31,0 0 0,0 1 0,0-1 16,-21 21-16,21-21 0,0 0 0,0 22 16,0-22-16,0 0 0,0 21 15,0-20-15,0-1 0,0 0 0,0 0 16,0 0-16,21-21 16,1 0-1,-1 0 1,0-21-16,-21 0 15,0 0-15,0 0 0</inkml:trace>
  <inkml:trace contextRef="#ctx0" brushRef="#br1" timeOffset="207359.69">10774 8869 0,'0'21'32,"0"0"-17,0 0-15,0 1 0,0-1 0,0 0 16,0 0-16,0 0 16,0 0-16,0 1 15,0-44 32,0 1-47,0 0 0</inkml:trace>
  <inkml:trace contextRef="#ctx0" brushRef="#br1" timeOffset="207523.6">10795 8721 0,'0'0'0,"0"-21"16,0 42 46</inkml:trace>
  <inkml:trace contextRef="#ctx0" brushRef="#br1" timeOffset="207883.39">10964 8932 0,'21'0'15,"-42"0"-15,64 0 16,-22 0-16,0 0 16,0 0-16,0 0 15,-21-21-15,21 21 0,1-21 0,-1 0 16,-21 0-16,0 0 15,-21 21 1,-1 0 0,1 0-16,0 0 0,0 21 15,0 0-15,21 0 16,-21 0-16,21 0 0,0 1 16,0-1-16,0 0 0,0 0 15,0 0-15,0 0 0,21 1 16,0-22-1,0 0-15,0 0 0,0 0 16,1 0-16,-1 0 0,0-22 16,0 22-16,0-21 0,0 0 0,-21 0 15,22 21-15</inkml:trace>
  <inkml:trace contextRef="#ctx0" brushRef="#br1" timeOffset="208315.14">11345 8784 0,'0'43'16,"0"-22"0,0 0-16,0 0 15,0 0-15,0 0 0,0 1 0,0-1 16,0 0-16,0 0 0,0 0 16,0 0-1,0-42 32,0 0-47,0 0 0,0 0 16,0 0-16,21-22 0,-21 22 0,0 0 15,22 0-15,-1 0 16,0-1-16,0 1 0,0 0 0,0 0 16,1 21-16,-1 0 0,0 0 15,0 0-15,0 0 0,0 0 16,1 21-16,-1 0 0,-21 0 15,0 1-15,0-1 0,0 0 0,0 0 16,0 0-16,0 0 0,0 1 16,0-1-16,0 0 0,0 0 15,-21-21-15,21 21 0,0-42 47,0 0-47,21 0 16</inkml:trace>
  <inkml:trace contextRef="#ctx0" brushRef="#br1" timeOffset="208587.99">11959 8509 0,'0'42'31,"0"-20"-31,0-1 15,0 0-15,0 0 0,-21 21 16,21-20-16,-21 20 0,21-21 16,-21 0-16,21 22 0,0-22 0,0 0 15,0 0-15,0 0 0,0 0 0,0 1 16,0-1-16,0 0 16,21-21-16,0 0 15,0 0-15,0-21 16,-21 0-16,21 21 0,-21-22 15,0 1-15</inkml:trace>
  <inkml:trace contextRef="#ctx0" brushRef="#br1" timeOffset="208754.89">11811 8763 0,'0'0'0,"0"-21"15,21 21 1,0 0-16,0 0 0,1-21 0,-1 21 15,0 0-15,0-21 0,0 21 0,0 0 16,1-22-16,20 1 0,-21 21 0,0-21 16,0 21-16,1 0 0,-1 0 15</inkml:trace>
  <inkml:trace contextRef="#ctx0" brushRef="#br1" timeOffset="208951.79">11070 9779 0,'-42'21'15,"84"-42"-15,-148 63 0,64-42 0,0 0 16,-1 0-16,1 0 0,21 0 0</inkml:trace>
  <inkml:trace contextRef="#ctx0" brushRef="#br1" timeOffset="209467.01">10329 9335 0,'0'0'0,"-21"0"31,21 21-31,0 0 0,0 0 15,-21 0-15,21 0 0,0 22 0,-21-1 16,21-21-16,-21 22 0,21-1 0,-22 0 16,22 1-16,-21-1 0,21 0 15,0-21-15,-21 1 0,21 20 0,0-21 16,-21 0-16,21 0 0,21-21 31,-21-21-15,21 0-16,-21 0 0,21 0 15,-21 0-15</inkml:trace>
  <inkml:trace contextRef="#ctx0" brushRef="#br1" timeOffset="209989.71">10266 9440 0,'0'-21'15,"0"0"1,21 21-16,0-21 0,21 21 15,-20 0-15,-1 0 0,0 0 16,0 0-16,0 0 0,0 0 16,1 0-16,-1 21 0,0-21 0,0 21 15,-21 0-15,0 1 0,0-1 16,0 0-16,0 0 0,-21 0 16,0 0-16,0 1 0,-1-1 0,1 0 15,0 0-15,-21 0 0,21 0 16,-1-21-16,22 22 0,-21-22 15,21-22 17,21 1-32,1 0 15,-1 21-15,0 0 0,0 0 0,0 0 16,0 0-16,22 0 0,-22 0 16,0 0-16,21 0 0,-20 21 0,20-21 15,-21 21-15,0 1 0,-21-1 16,0 21-16,0-21 15,0 0-15,-21 1 0,0-1 0,-21 0 16,20 0-16,-20 0 0,0 0 16,-1 1-16,1-1 0,21-21 0,-21 21 15,-1-21-15,22 0 0,0 0 0,-21 0 16,20 0-16,1 0 16,0 0-16,21-21 0,0 0 15,0-1-15,0 1 0,0 0 16,21 0-1,0 0-15,1 21 0,-1-21 0,0-1 16,0 22-16,0-21 0,22 21 16</inkml:trace>
  <inkml:trace contextRef="#ctx0" brushRef="#br1" timeOffset="210227.57">10858 9716 0,'0'42'16,"0"-21"-16,0 0 0,0 0 16,0 1-16,0-1 0,0 0 15,0 0-15,0 0 16,0 0-16,0 1 16,0-1-16,0-42 46,0-1-46,0 1 16</inkml:trace>
  <inkml:trace contextRef="#ctx0" brushRef="#br1" timeOffset="210399.54">10943 9504 0,'0'-21'0,"0"42"0,0-21 47,0 21-31,0 0-1,21 0-15,0 1 16,1-22-16</inkml:trace>
  <inkml:trace contextRef="#ctx0" brushRef="#br1" timeOffset="210859.27">11197 9716 0,'0'0'0,"-21"0"15,21 21-15,-21-21 0,21 21 0,0 0 16,-21-21-16,-1 21 0,22 0 16,0 1-16,-21-1 0,0 0 15,21 0-15,0 0 16,0 0-1,-21-21-15,0 0 32,21-21-17,0 0 1,0 0-16,0 0 0,0 0 0,0-1 16,21 1-16,0 0 15,0-21-15,0 21 0,1-1 0,-1 1 16,21 0-16,-21 0 0,0 0 0,22 21 15,-22 0-15,21 0 0,-21 0 16,1 0-16,-1 0 0,0 0 0,0 0 16,0 21-16,-21 0 0,21-21 0,-21 21 15,0 0-15,0 1 0,0-1 16,0 0-16,0 0 0,0 0 0,0 0 16,-21 1-16,0-1 0,0 0 15,21 0 1</inkml:trace>
  <inkml:trace contextRef="#ctx0" brushRef="#br1" timeOffset="211846.93">11790 9631 0,'0'-21'0,"0"42"0,0-63 16,-21 42-16,-1 0 0,1 0 15,0 0-15,0 0 16,0 0-16,21 21 16,-21-21-16,-1 21 0,22 0 15,0 0-15,-21 0 0,21 1 16,-21-22-16,21 21 0,0 0 0,0 0 15,0 0-15,0 0 16,0 1-16,21-22 31,0 0-15,-21-22 31,0 1-16,0 42 16,0 1-31,0-1-1,0 0 1,22-21 15,-1 0-15,0 0-16,0-21 15,-21 0-15,21-1 0,0 1 16,1 0-16,-22 0 0,21 0 0,0-22 16,0 22-16,-21-21 0,0 21 15,21-22-15,-21 1 0,0 21 0,0-21 16,0 20-16,0-20 0,0 21 0,0 0 15,0 0-15,0-1 16,-21 22 0,0 22-1,0-1-15,21 0 16,0 0-16,0 0 0,0 22 0,0-22 16,-21 21-16,21 0 0,0-20 0,0 20 15,0 0-15,0-21 0,0 22 16,0-22-16,0 21 0,0-21 0,0 1 15,0-1-15,0 0 0,21-21 0,0 0 16,-21 21-16,21-21 0,0 0 16,0 0-16,1 0 0,-1 0 0,0-21 15,0 0-15,0 0 0,0-1 16,1 1-16,-1 0 16,-21 0-16,21-21 0,0 42 15,-21-22-15,21 1 0,-21 0 0,0 0 16,0 42 31,0 0-47,0 0 15,0 1-15,-21-1 0,21 0 16,0 0-16,0 0 0,0 0 31,0-42 0,0 0-31,0 0 16</inkml:trace>
  <inkml:trace contextRef="#ctx0" brushRef="#br1" timeOffset="212003.84">12128 9440 0,'-21'0'31,"21"22"-16,0-1 1,0 0-16,21-21 16,-21 21-16,22-21 15</inkml:trace>
  <inkml:trace contextRef="#ctx0" brushRef="#br1" timeOffset="212435.59">12404 9589 0,'0'0'0,"0"21"16,0 0-16,0 0 16,0 0-16,0 0 0,-22 1 15,1-1-15,0 0 16,21 0-16,0 0 0,0 0 16,-21-21-16,21 22 15,0-1-15,0-42 31,0-1-31,0 1 16,0 0-16,0 0 16,21 0-16,-21 0 0,21-22 0,0 22 15,-21 0-15,22 0 0,-1 0 0,0-1 16,-21 1-16,21 0 0,0 21 16,-21-21-16,21 21 0,1 0 15,-1 0-15,-21 21 16,0 0-16,0 0 0,0 1 15,0-1-15,0 0 0,0 0 16,0 0-16,0 0 0,0 1 0,0-1 16,0 0-16,0 0 0,0 0 15,0 0-15,0 1 16,21-22 15,0 0-31</inkml:trace>
  <inkml:trace contextRef="#ctx0" brushRef="#br1" timeOffset="213136.18">13017 9546 0,'0'0'0,"0"-21"0,-21 21 16,0 0-16,0 0 0,0-21 15,0 21-15,-1 0 0,1 0 0,0 0 16,0 0-16,0 21 0,0 0 0,-1-21 15,1 21-15,0 1 0,0-1 16,0 0-16,21 0 0,0 0 0,0 22 16,0-22-16,0 0 0,0 0 15,0 0-15,21-21 16,0 21-16,0-21 0,0 0 16,1 0-16,-1 0 0,0 0 0,0-21 15,0 0-15,0 21 0,1-21 16,-1 0-16,0 0 0,0-1 0,-21 1 15,21 0-15,-21 0 0,21 0 16,-21 0-16,0-1 16,0 44 31,0-1-47,0 0 0,0 0 0,0 0 15,-21 22-15,21-22 0,-21 21 16,21 0-16,0 1 0,0-22 15,0 21-15,-21 1 0,21-1 0,0 21 16,0-20-16,0-1 0,0 0 0,0 1 16,0 20-16,0-20 0,0 20 0,21-21 15,-21 1-15,21 20 0,-21-20 16,21-1-16,-21 0 0,22 1 0,-22-1 16,0 0-16,0 1 0,0-1 0,0-21 15,0 21-15,0-20 0,-22-1 16,1 0-16,0 0 0,0 0 15,-21-21-15,20 21 0,-20-21 0,21 0 0,-21 0 16,-1 0-16,1 0 0,21 0 0,-22-21 16,1 21-16,21-42 15,0 21-15,0 0 0,-1-22 0,22 1 16,0 0-16,0-22 0,0 1 0,0-1 16,0 1-16,22-22 0,-1 21 0,0-20 15,0 20-15,0 1 0,22-1 16,-1 1-16,0 20 0,-21-20 0,22 21 15,-1 20-15,0-20 0,1 21 0,-1-21 16,0 20-16,1 1 0,-1 0 16,-21 0-16,22 0 0,-22 0 15,21-1-15,-21 1 0</inkml:trace>
  <inkml:trace contextRef="#ctx0" brushRef="#br1" timeOffset="213259.11">13377 9800 0,'0'0'16,"0"21"0</inkml:trace>
  <inkml:trace contextRef="#ctx0" brushRef="#br1" timeOffset="75590.53">18521 1312 0,'63'-42'31,"-42"42"-31,-21-21 15,0 0-15,22 21 16,-22-21-16,0-1 0,0 1 16,0 0-16,-22 21 15,1-21-15,21 0 0,-21 21 0,0-21 16,-21 21-16,20 0 16,1 0-16,-21 0 0,21 0 0,0 0 15,-22 0-15,22 21 0,0 0 16,-21 21-16,20-21 0,1 22 0,0-22 15,0 21-15,0 1 0,21-22 16,-21 21-16,21-21 0,0 22 0,0-22 16,0 0-16,0 0 0,0 0 15,21 0-15,0 1 0,21-22 0,-21 0 16,1 0-16,20 0 0,-21 0 16,21 0-16,-20-22 0,20 22 0,-21-21 15,21 0-15,-20 0 0,20 0 16,-21-22-16,0 22 0,0-21 15,22 21-15,-22-22 0,0 1 16,0-21-16,0 20 0,-21-20 0,22 20 16,-22-20-16,21-1 0,-21 22 15,0 0-15,0-1 0,0 1 0,0 0 16,0 21-16,0-22 0,0 22 16,0 0-16,0 42 31,-21 0-31,-1 22 0,22-22 0,-21 42 15,21-20-15,0 20 0,-21 1 16,21-1-16,0-21 0,0 22 0,-21-1 16,21-20-16,0-1 15,0 0-15,0-20 0,0 20 0,21-21 16,0 0-16,-21 0 0,21 1 0,1-22 16,-1 21-16,0-21 15,0 0-15,0 0 16,-21-21-16,0-1 0,21 22 15,-21-21-15</inkml:trace>
  <inkml:trace contextRef="#ctx0" brushRef="#br1" timeOffset="76009.81">18944 1207 0,'0'-22'0,"0"1"31,0 0-31,0 0 0,0 0 16,21 21-16,-21-21 16,21 21-16,1 0 0,-1 0 15,0 0-15,0 0 0,0 21 16,0 0-16,1 0 0,-1 0 16,0 0-16,0 1 0,-21-1 15,0 21-15,21-21 0,-21 22 0,0-22 16,0 0-16,0 0 15,0 0-15,0 0 0,0 1 0,0-1 16,-21-21 15,21-21-31,0-1 16,0 1-16,0 0 16,0 0-16,0 0 0,0-22 0,0 22 15,0 0-15,0 0 0,0 0 16,21 0-16,0-1 0,-21 1 0,22 21 15,-1-21-15,0 0 0,0 21 16,0 0-16,0 0 16,-21-21-16,22 21 15,-1 0-15</inkml:trace>
  <inkml:trace contextRef="#ctx0" brushRef="#br1" timeOffset="76237.68">19558 1058 0,'0'22'16,"0"-1"0,0 0-16,0 0 0,0 0 0,21 0 15,-21 1-15,0-1 0,0 21 16,0-21-16,0 0 0,0 1 16,0-1-16,0 0 15,0 0-15,21-21 0,-21 21 0,0-42 47</inkml:trace>
  <inkml:trace contextRef="#ctx0" brushRef="#br1" timeOffset="76418.58">19600 910 0,'0'-21'16,"0"42"-16,0-63 0,0 21 0,0 0 15,0 42 32,0 0-31,21-21-16,1 21 0,-22 0 16</inkml:trace>
  <inkml:trace contextRef="#ctx0" brushRef="#br1" timeOffset="76809.86">19791 1080 0,'21'21'31,"-21"0"-31,21-21 0,-21 21 16,0 0-16,21 0 0,-21 1 0,21-1 15,-21 0-15,0 0 0,22 0 16,-22 0-16,21 1 0,-21-1 0,0 0 16,0 0-16,0 0 0,0 0 15,0 1 1,21-44 0,-21 1-1,21 21-15,-21-21 0,0 0 16,21 0-16,-21-22 0,21 22 15,1-21-15,-22 21 0,21-22 0,-21 22 16,0 0-16,21 0 0,0 0 16,-21 0-16,21-1 0,0 22 15,1 0 1,-1 0 0</inkml:trace>
  <inkml:trace contextRef="#ctx0" brushRef="#br1" timeOffset="77160.66">20214 1312 0,'0'0'16,"21"0"-16,0 0 16,1 0-16,-1 0 15,0 0-15,0-21 0,21 21 16,-20-21-16,20 21 0,-21-21 0,21 0 15,-20 0-15,-1-1 0,0 22 16,0-21-16,-21 0 0,21 0 0,-21 0 16,0 0-16,-21-1 15,0 22-15,0 0 16,0 0-16,-22 0 0,22 22 0,0-1 16,0 0-16,0 0 0,-1 0 15,1 0-15,0 22 0,21-22 0,-21 0 16,21 0-16,0 0 0,0 1 15,0-1-15,0 0 0,0 0 0,21-21 16,0 21-16,0-21 0,1 21 16,-1-21-16,0 0 0,0 0 0,0 0 15,22 0-15,-22 0 0,0-21 16,0 0-16,21 21 0</inkml:trace>
  <inkml:trace contextRef="#ctx0" brushRef="#br1" timeOffset="77538.96">20934 1037 0,'0'0'16,"0"-21"-16,0 0 15,21 21 17,0 0-32,0 0 15,0 21-15,1 0 0,-1 0 16,-21 1-16,21-1 0,0 0 15,-21 0-15,21 21 0,-21-20 0,0-1 16,0 21-16,0-21 0,21 0 16,-21 1-16,0-1 0,0 0 0,0 0 15,0 0 1,0-42 0,-21 21-16,21-21 15,0 0-15,0 0 0,0-1 0,0-20 16,0 21-16,0-21 0,0 20 15,0-20-15,21 0 0,-21-1 0,22 22 16,-1 0-16,-21-21 16,21 42-16,0-21 0,0-1 0,0 22 15,1 0-15,-1 0 0,0 0 0,0 0 16,0 22-16,-21-1 0,0 0 16</inkml:trace>
  <inkml:trace contextRef="#ctx0" brushRef="#br1" timeOffset="78286.53">18754 1842 0,'21'0'31,"0"0"-15,0-22-16,0 1 0,0 21 15,22-21-15,-22 21 0,0-21 16,0 21-16,0-21 0,-21 0 0,22-1 16,-22 1-1,-22 0-15,1 21 16,0 0-16,0 0 0,-21 0 15,20 0-15,-20 21 0,21-21 0,-21 21 16,20 1-16,1-1 0,-21 0 16,21 0-16,0 0 0,21 0 15,0 1-15,0-1 0,0 0 0,0 0 16,0 0-16,0 0 16,21-21-16,0 0 0,0 0 0,0 0 15,22 0-15,-22 0 0,0 0 16,21 0-16,-21 0 0,1 0 0,-1 0 15,0 0-15,-42 0 32,0 0-32,-1 0 0,1 0 15,-21 0-15,21 22 0,0-1 16,-22-21-16,22 21 0,0 0 0,0 0 16,0-21-16,-1 21 15,22 1-15,0-1 0,0 0 0,0 0 16,0 0-16,0 0 15,22 1-15,-1-22 0,0 0 0,0 21 16,0-21-16,0 0 0,22 0 0,-22 0 16,0 0-16,21 0 0,-20 0 15,-1 0-15,21-21 0,-21-1 0,0 1 16,22 21-16,-22-21 0</inkml:trace>
  <inkml:trace contextRef="#ctx0" brushRef="#br1" timeOffset="78498.41">19198 1863 0,'0'0'0,"21"0"16,0 0-1,1 21-15,-1 0 16,0 0-16,0 0 0,0 1 16,0-22-16,1 21 0,-1 0 15,0 0-15,0-21 0,0 21 0,-21 0 16,21 1-16,1-22 15,-22 21-15</inkml:trace>
  <inkml:trace contextRef="#ctx0" brushRef="#br1" timeOffset="78718.28">19558 1863 0,'-21'-21'31,"0"42"-31,-1-21 0,1 21 16,0 0-16,0 0 0,0 0 0,0 1 15,-22-1-15,22 0 0,0 0 16,0 0-16,0 22 0,-1-22 0,1 0 16,0 0-16,0 0 15,21 0-15,21-21 16,0 0-16,0 0 15,1 0-15,-1 0 0</inkml:trace>
  <inkml:trace contextRef="#ctx0" brushRef="#br1" timeOffset="79127.05">19812 1969 0,'0'0'0,"21"0"16,0 0 15,0 0-31,1 0 0,-1 0 16,0 0-16,0-22 16,0 1-16,0 0 0,-21 0 15,22 21-15,-22-21 0,0 0 16,0-1-16,-22 22 15,1 0 1,0 0-16,0 0 0,-21 22 16,20-22-16,1 21 0,0 0 0,0 0 15,0 0-15,0 0 16,21 1-16,0-1 0,-22 0 0,22 0 16,0 0-16,0 0 0,0 1 15,0-1-15,22-21 0,-1 21 16,0-21-16,0 0 0,0 0 15,0 0-15,1 0 0,-1 0 16,21 0-16,-21-21 0,0 21 16,1-21-16,-1-1 0</inkml:trace>
  <inkml:trace contextRef="#ctx0" brushRef="#br1" timeOffset="79822.65">20256 1799 0,'0'0'0,"0"-21"16,0 42-1,0 0 1,0 1-16,-21-1 16,21 0-16,-21 0 0,21 0 0,-21 0 15,21 1-15,0 20 0,0-21 16,0 0-16,0 0 0,0 1 16,0-1-16,0 0 15,21-21-15,0 0 16,0 0-16,1 0 0,-1 0 0,21 0 15,-21 0-15,0 0 0,22-21 16,-22 0-16,0-1 0,0 1 0,0 0 16,1 0-16,-1 0 0,-21 0 15,0-1-15,21 1 0,-21 0 0,0 0 16,21 21-16,-21-21 0,0 42 31,0 0-15,-21-21-16,21 21 0,-21 0 15,21 1-15,0-1 0,0 0 0,0 0 16,0 0-16,0 0 16,0 1-16,0-1 0,0 0 15,21-21-15,0 0 0,0 21 16,0-21-16,1 0 0,-1 0 16,21 0-16,-21-21 0,0 21 0,22-21 15,-22 0-15,0-1 0,0 1 16,0 0-16,1-21 0,-1 21 0,0-22 15,0 1-15,0 0 0,0-1 16,1 1-16,-1 0 0,-21 20 0,0-20 16,0 21-16,0 0 0,21 0 0,-21-1 15,-21 22 1,21 22 0,0-1-16,0 21 0,-21-21 15,21 22-15,-22-22 0,22 21 0,-21 0 16,21 1-16,-21-22 0,21 21 15,0 1-15,0-22 0,0 0 0,0 21 16,0-21-16,0 1 0,0-1 16,0 0-16,21-21 15,0 0-15,1 0 16,-1 0-16,0-21 16,0 21-16,-21-21 0,0-1 0,0 1 15,0 0-15,21 0 0,-21 0 16</inkml:trace>
  <inkml:trace contextRef="#ctx0" brushRef="#br1" timeOffset="79982.56">20891 1863 0,'0'0'0,"-21"0"0,0 0 16,42 0 0,0 0-1,1 0-15,-1 0 16,0 0-16,21 0 0,-21 0 0,1 0 15,-1 0-15,0-21 0,21 21 16,-21 0-16</inkml:trace>
  <inkml:trace contextRef="#ctx0" brushRef="#br1" timeOffset="80514.25">21653 1842 0,'0'0'16,"0"-22"-16,22 22 16,-22-21-16,0 0 0,0 0 15,0 0-15,0 0 16,0-1-16,0 1 0,-22 21 16,1 0-1,0 0-15,0 0 0,0 0 0,0 21 16,-1-21-16,1 22 0,0-1 15,0 0-15,-21 21 0,20-21 0,1 22 16,21-22-16,-21 0 0,0 21 0,21-20 16,0-1-16,0 0 0,0 0 15,0 0-15,0 0 0,21-21 16,0 0-16,0 0 0,1 0 16,-1 0-16,0 0 0,0 0 15,21-21-15,-20 0 0,-1 0 0,0 0 16,21 0-16,-21-1 0,1 1 0,-1 0 15,-21-21-15,21 21 0,-21-1 16,21 1-16,-21-21 0,0 21 16,0 0-16,0-1 0,0 44 31,-21-22-31,21 21 0,-21 0 16,21 21-16,0-21 0,0 1 15,0-1-15,0 21 0,0-21 0,0 0 16,0 1-16,0-1 0,0 0 0,0 0 15,0 0-15,0 0 16,21-21-16,0 0 0,0 0 0,0 0 16,1 0-16,-1 0 0,0-21 15,0 21-15</inkml:trace>
  <inkml:trace contextRef="#ctx0" brushRef="#br1" timeOffset="81010.97">22034 1545 0,'0'-21'0,"0"42"0,0-63 0,0 21 0,0 0 16,0-1-16,0 44 31,0-1-31,0 0 0,0 0 0,0 21 16,0-20-16,0 20 0,0 0 16,0 1-16,0-1 0,0 0 0,-21-21 15,21 22-15,0-22 16,0 21-16,0-21 0,0 1 0,0-1 15,0 0-15,0-42 47,0 0-47,0-1 16,0 1-16,0 0 0,0 0 0,0 0 16,21 0-16,1-22 0,-22 22 15,21 0-15,0 0 0,-21 0 16,21-1-16,0 1 0,0 21 0,1 0 0,-1 0 15,0 0-15,0 21 16,0 1-16,0-1 0,1 0 16,-22 0-16,21 0 0,-21 0 15,0 22-15,0-22 0,0 0 0,-21 0 16,-1 0-16,1 1 0,0-1 0,0 0 16,0 0-16,-22 0 0,22-21 15,0 0-15,0 0 0,0 21 0,0-21 16,-1 0-1,22-21 1,0 0 0,0 0-16,22 21 15,-1-21-15</inkml:trace>
  <inkml:trace contextRef="#ctx0" brushRef="#br1" timeOffset="81290.81">22564 1355 0,'0'0'0,"0"-21"0,0 42 15,0 0 1,0 0-16,-22 0 0,22 0 16,0 1-16,0 20 0,-21 0 15,21 1-15,0-1 0,0 0 0,0 1 16,0-1-16,0-21 0,0 21 15,0 1-15,0-22 0,0 0 0,0 0 16,0 0-16,0 1 0,0-1 16,21-21-16,1 0 0,-1 0 15,0 0-15,0 0 0,0-21 16,0-1-16,1 22 16</inkml:trace>
  <inkml:trace contextRef="#ctx0" brushRef="#br1" timeOffset="81946.43">22733 1757 0,'21'21'32,"0"-21"-32,0 0 0,1 0 15,-1 0-15,0 0 0,0 0 0,0-21 16,0 21-16,1 0 0,-1-21 15,0 21-15,-21-21 0,0-1 0,21 1 16,-21 0-16,0 0 16,0 0-16,-21 21 15,0 0 1,0 0-16,-1 21 16,1-21-16,0 21 0,21 0 0,-21 22 15,0-22-15,21 0 0,-21 21 16,21-21-16,-22 1 0,22 20 0,-21-21 15,21 0-15,0 0 0,0 1 16,0-1-16,0 0 0,21 0 16,1-21-16,-1 0 0,0 0 0,0 0 15,21 0-15,-20 0 0,20 0 16,-21 0-16,21 0 0,1 0 0,-1-21 16,-21 0-16,22-22 15,-1 22-15,0 0 0,-21-21 0,1 21 16,20-22-16,-42 1 0,21 0 0,-21 20 15,21-20-15,-21 21 0,0 0 16,0 0-16,0-1 0,-21 22 16,0 0-16,0 0 15,0 22-15,-1-1 0,1 0 0,21 21 16,0-21-16,0 1 0,0 20 16,0-21-16,0 0 0,0 22 0,0-22 15,0 0-15,0 0 0,0 0 16,21 0-16,-21 1 0,22-1 0,-1 0 15,-21 0-15,21-21 16,-21 21-16,-21-21 31,0 0-15,-1 0-16,1 0 16,0 0-16,0 0 15,0 0 1</inkml:trace>
  <inkml:trace contextRef="#ctx0" brushRef="#br1" timeOffset="82942.61">16827 12404 0,'0'0'16,"-21"0"0,42 0 15,1 0-31,20 0 15,-21-21-15,21 21 0,1 0 0,20 0 16,1 0-16,-1 0 0,1 0 16,-1 0-16,1 0 0,-22 0 0,22 0 15,-22 0-15,0 0 0,-21 0 0,1 0 16,-1 0-16,-21 21 16,-21-21-16,-22 0 15,22 0-15,-21 21 0</inkml:trace>
  <inkml:trace contextRef="#ctx0" brushRef="#br1" timeOffset="83218.13">17103 12467 0,'0'21'0,"0"1"0,0-1 16,0 0-16,-22 0 0,22 21 15,-21 1-15,21-1 0,0 0 16,0 1-16,-21-1 0,21 0 0,0 1 16,-21-1-16,21-21 0,0 22 0,0-22 15,0 0-15,0 0 0,0 0 16,21-21 15,0 0-31,0-21 16,-21 0-16,22 0 15,-1 0-15,0-1 0</inkml:trace>
  <inkml:trace contextRef="#ctx0" brushRef="#br1" timeOffset="83606.91">17420 12785 0,'0'0'0,"0"-21"0,0-1 15,0 1-15,0 0 16,0 0-16,21 0 15,0 0-15,1 21 16,-1 0-16,0-22 0,21 22 0,-21 0 16,22 0-16,-22 0 0,21 0 15,-21 0-15,22 22 0,-1-1 0,-21 0 16,0 0-16,1 21 0,-1-20 0,0 20 16,-21 0-16,0-21 0,0 22 15,0-22-15,0 21 0,0-21 0,0 22 16,-21-22-16,21 0 0,0 0 15,-21-21-15,21 21 0,-22-21 0,22 22 16,0-44 0,0 1-1,0 0-15,0 0 0,0 0 0,0-22 16,0 22-16,0 0 0,0-21 16,22-1-16,-22 22 0,21-21 0,-21 21 15,0-22-15,21 22 0,0 0 0,-21 0 16,21 21-16,0-21 0,-21 0 15,22 21-15,-1-22 0,0 22 0,0 0 16,0 0-16</inkml:trace>
  <inkml:trace contextRef="#ctx0" brushRef="#br1" timeOffset="84203.56">18690 12933 0,'21'-21'0,"-42"42"0,63-63 0,-20 42 0,-1-22 15,-21 1-15,0 0 0,21 0 16,-21 0-16,0-22 0,0 22 0,0 0 16,0 0-16,-21 0 0,0-22 0,-1 22 15,1 21-15,0-21 0,-21 0 16,21 21-16,-1 0 0,-20 0 15,0 0-15,21 0 0,-22 21 0,22-21 16,-21 21-16,21 22 0,-22-22 16,22 21-16,0-21 0,0 22 0,21-1 15,0 0-15,-21 1 0,21-1 16,0-21-16,0 21 0,0-20 0,0-1 16,21 21-16,0-21 0,0-21 0,0 21 15,22 1-15,-22-22 0,0 0 16,21 0-16,-21 0 0,22 0 0,-1 0 15,-21 0-15,22-22 0,-22 1 16,21 0-16,-21 0 0,22 0 0,-22-22 16,0 22-16,0-21 0,-21 21 15,0-22-15,21 1 0,-21 21 16,0-21-16,0 20 0,0-20 0,0 21 16,0 0-16,0 0 15,0 42 1,0 0-16,0 21 15,0-21-15,0 1 0,0 20 16,0-21-16,0 21 0,0-20 0,0 20 16,0-21-16,0 0 0,0 0 0,0 1 15,0-1-15,0 0 0,21 0 16,1-21-16,-22 21 0,21-21 0,0 0 16,0 0-16,0 0 15,0 0-15,1-21 0,-1 0 16,0 0-16,0 0 0</inkml:trace>
  <inkml:trace contextRef="#ctx0" brushRef="#br1" timeOffset="84642.31">19219 12658 0,'-42'42'31,"42"-21"-31,0 0 0,-21 1 0,21-1 16,0 0-16,0 0 0,0 0 0,0 0 15,0 22-15,0-22 16,0 0-16,0 0 0,0 0 0,0 1 16,0-1-16,0 0 15,0-42 17,0 0-17,0-1-15,0 1 0,0-21 16,0 21-16,0-22 0,0 22 0,0-21 15,21 21-15,-21-22 0,21 22 16,0 0-16,0 0 0,22 0 0,-22 0 16,0 21-16,21 0 0,1 0 15,-22 0-15,21 0 0,-21 0 16,22 0-16,-22 21 0,0 0 0,0 0 16,-21 0-16,0 22 0,0-22 15,0 0-15,0 0 0,0 21 0,0-20 16,0-1-16,0 0 0,-21 0 0,21 0 15,-21-21-15,0 21 0,21 1 16,-21-22-16,21-22 31</inkml:trace>
  <inkml:trace contextRef="#ctx0" brushRef="#br1" timeOffset="85094.05">20066 12594 0,'-64'-21'32,"43"21"-32,0 0 0,0 0 0,0 21 15,0-21-15,-1 21 0,1 1 16,0-22-16,0 21 0,21 0 0,-21 0 15,21 0-15,0 0 16,0 1-16,21-22 0,0 21 16,0-21-16,0 0 0,1 21 15,-1 0-15,0-21 0,0 0 0,0 21 16,0-21-16,1 0 0,-1 21 0,0-21 16,0 22-16,-21-1 15,21-21-15,-21 21 0,0 0 16,0 0-16,-21 0 15,0-21-15,21 22 0,-21-22 16,0 0-16,-22 21 0,22-21 0,0 0 16,0 0-16,0 0 0,-22 0 15,22 0-15,0 0 0,0 0 16,0 0-16,21-21 0,-22 21 0,22-22 16,-21 22-16,21-21 0,0 0 15,0 0 1,21 0-16,1 0 15,-1 21-15,0-22 0</inkml:trace>
  <inkml:trace contextRef="#ctx0" brushRef="#br1" timeOffset="85366.9">20426 12256 0,'0'0'0,"-21"0"0,-1 21 16,1 0-16,21 0 0,0 0 0,-21 22 16,21-22-16,-21 21 0,21 0 0,0 1 15,-21-22-15,21 21 0,0 1 16,0-1-16,0 0 0,0 1 0,0-22 16,0 21-16,0-21 0,0 0 15,0 22-15,0-22 0,0 0 16,0 0-16,21-21 0,0 0 0,0 0 15,0 0 1,1 0-16,-1-21 0,0 21 0,0-21 16</inkml:trace>
  <inkml:trace contextRef="#ctx0" brushRef="#br1" timeOffset="85870.61">20891 12721 0,'0'-21'15,"0"42"-15,0-63 0,0 21 0,0 0 0,0-1 16,-21 1 0,0 0-16,21 0 0,-21 21 0,21-21 15,-21 21-15,0 0 16,-1 0-16,1 0 16,0 21-16,21 0 0,-21 0 0,0 0 15,0 1-15,-1 20 0,22-21 16,-21 21-16,0-20 0,21 20 0,0-21 15,0 21-15,0-20 0,0-1 0,0 0 16,0 0-16,0 0 0,21-21 16,0 0-16,1 0 15,-1 0-15,0-21 16,21 21-16,-21-21 0,1 0 16,-1 0-16,0-1 0,0-20 0,0 21 15,0-21-15,-21 20 0,0 1 16,22-21-16,-22 21 0,0 0 0,0-1 15,0 44 17,0-1-32,0 0 15,0 0-15,-22 0 0,22 22 0,0-22 16,0 0-16,0 0 0,0 0 16,0 0-16,0 1 0,0-1 15,22 0-15,-1-21 16,0 21-16,0-21 15,0 0-15,0 0 0,-21-21 16,22 0-16,-1 0 16,0-22-16</inkml:trace>
  <inkml:trace contextRef="#ctx0" brushRef="#br1" timeOffset="86138.45">21230 12213 0,'0'0'0,"0"-42"0,0 21 16,0 0-16,0-1 0,-21 22 31,21 22-31,-21-1 0,21 0 16,-21 21-16,21-21 0,0 22 15,0-1-15,0 0 0,0 1 0,0-1 16,-22 22-16,22-22 0,0 0 16,0 1-16,0-1 0,0 0 15,0 1-15,0-22 0,0 21 0,0-21 16,0 0-16,0 1 0,0-1 0,0 0 15,22-21-15,-1 0 0,0 0 16,0 0-16,0-21 16,0 21-16,1-43 0,-1 22 0,21 0 15,-21 0-15</inkml:trace>
  <inkml:trace contextRef="#ctx0" brushRef="#br1" timeOffset="86506.24">21569 12510 0,'-21'0'31,"21"21"-31,-22-21 16,1 21-16,21 0 0,0 0 0,-21 22 16,0-22-16,21 0 0,-21 21 15,21-21-15,0 22 0,0-22 0,0 0 16,0 21-16,0-20 0,0-1 16,0 0-16,0 0 0,21-21 0,0 21 15,0-21-15,0 0 0,1 0 16,-1 0-16,0 0 0,0-21 0,0 0 15,22 0-15,-22 0 0,0-1 16,0-20-16,-21 21 0,0-21 0,21-1 16,-21 1-16,0 21 0,0-22 15,0 22-15,0 0 0,0 0 0,-21 0 16,0 0-16,0 21 0,0 0 16,-1 0-16,1 0 0,0 0 15,0 21-15,0 0 0,21 0 16,0 0-16,0 0 0,0 1 15,0-1-15,0 0 0,0 0 0,0 0 16,21-21-16,0 21 0,0 1 0,0-22 16,1 0-16,-1 21 15</inkml:trace>
  <inkml:trace contextRef="#ctx0" brushRef="#br1" timeOffset="86889.92">21971 12637 0,'0'-43'16,"0"22"-16,21 0 0,0 21 0,-21-21 16,21 21-16,1 0 0,-1 0 0,0 0 15,0 0-15,0 0 16,0 0-16,1 21 0,-22 0 16,21 0-16,-21 0 0,0 1 0,0 20 15,0-21-15,0 0 16,0 22-16,0-22 0,-21 21 0,21-21 15,0 0-15,-22 1 0,1-1 0,21 0 16,-21-21-16,21 21 0,0-42 31,0 0-31,0 0 16,21-1-16,0 1 0,-21-21 16,22 21-16,-1-22 0,0 22 0,-21-21 15,21 21-15,0-22 0,-21 22 16,21 0-16,1 0 0,-22 0 0,0 0 15,21 21-15,0 0 16,0 0-16,-21 21 31</inkml:trace>
  <inkml:trace contextRef="#ctx0" brushRef="#br1" timeOffset="87374.16">22945 12573 0,'0'-21'0,"0"42"0,0-63 16,0 21-16,0-1 0,0 1 16,-22 21-1,1 0-15,-21 0 0,21 0 16,0 0-16,-22 21 0,22 1 15,-21-22-15,21 21 0,-1 0 0,1 0 16,21 0-16,0 0 0,0 1 16,0-1-16,0 0 0,0 0 15,21-21-15,1 21 0,-1-21 0,0 0 16,21 21-16,-21-21 0,22 0 16,-22 0-16,21 22 0,-21-22 0,22 0 15,-22 0-15,0 21 0,0-21 16,0 0-1,-21 21-15,0 0 16,-21-21 0,0 21-16,0-21 0,0 0 15,0 0-15,-1 21 0,-20-21 0,21 22 16,-21-22-16,20 0 0,1 0 16,-21 21-16,21-21 0,0 0 0,-1 0 15,1 0-15,0 0 16,0 0-1,0-21 17</inkml:trace>
  <inkml:trace contextRef="#ctx0" brushRef="#br1" timeOffset="87693.98">21294 12319 0,'-43'0'16,"86"0"-16,-107 0 0,85 0 16,0 0-1,1 0-15,20 0 0,0 0 16,1 0-16,20 0 0,-21-21 0,22 21 15,-1 0-15,-20 0 0,20-21 16,-20 21-16,-1 0 0,0 0 0,1-21 16,-22 21-16,21 0 0,-21 0 0,-21-22 15,-21 1 17,0 21-17,0 0-15,-22 0 0,22 0 16</inkml:trace>
  <inkml:trace contextRef="#ctx0" brushRef="#br1" timeOffset="91773.91">25696 1291 0,'0'0'15,"0"-21"-15,0 0 0,0 0 16,0 42 15,0 0-15,0 0-16,0 0 0,0 22 15,0-22-15,0 21 0,0 1 0,0 20 16,0-21-16,0 1 16,0 20-16,0-20 0,0 20 0,0-21 0,0 1 15,0-1-15,0-21 0,0 22 16,0-22-16,0 0 0,0 0 15,0 0-15,0 0 0,21-21 16,-21-21 15,0 0-31,0 0 0,0 0 16</inkml:trace>
  <inkml:trace contextRef="#ctx0" brushRef="#br1" timeOffset="92393.65">25527 1418 0,'-21'0'16,"42"0"-16,-63-21 0,42 0 0,0 0 0,0 0 15,0-1-15,0 1 16,0 0-16,0 0 0,21 0 16,0 21-16,0-21 0,0-1 15,22 22-15,-22 0 0,21 0 0,0 0 16,1 0-16,-1 0 0,0 0 15,1 22-15,-1-1 0,0 0 0,-20 0 16,-1 21-16,0-20 0,-21-1 16,0 21-16,0-21 0,0 22 15,-21-22-15,0 21 0,-22-21 0,1 0 16,0 22-16,-1-22 0,1 0 16,21 0-16,-22 0 0,1-21 0,21 0 15,0 22-15,21-44 16,0 1-1,21 21-15,-21-21 16,42 21-16,-21-21 0,1 21 0,20-21 16,-21 21-16,21 0 0,1 0 15,-1 0-15,0 0 0,1 0 0,-1 0 16,0 21-16,1 0 0,-1 0 16,-21 22-16,0-22 0,1 0 15,-22 21-15,0 1 0,0-22 0,0 21 16,0-21-16,-22 22 0,1-22 15,-21 21-15,21-21 0,-22 0 0,1 1 16,0-1-16,21 0 0,-22-21 16,22 0-16,0 0 0,0 0 0,0 0 15,-1 0-15,1 0 0,0 0 0,21-21 16,-21 0-16,0-1 16,21 1-16,-21 21 0,21-21 0,0 0 15,0 0-15,-22 21 0,22-21 16,0-1-1,22 22 1,-1 0-16,0 0 16,0 0-16,0 0 0,0 0 0,1 0 15,-1 0-15</inkml:trace>
  <inkml:trace contextRef="#ctx0" brushRef="#br1" timeOffset="92789.88">26331 1651 0,'0'0'0,"0"-21"16,0 0-16,21 0 0,-21-1 0,22 22 15,-22-21 1,21 21-16,0 0 16,0 21-16,0 1 0,0-1 15,1 0-15,-22 0 0,21 21 16,0-20-16,-21-1 0,0 21 0,21-21 15,-21 22-15,0-22 0,0 21 16,0-21-16,0 0 0,0 1 0,0-1 16,0 0-16,0 0 0,-21-21 15,21 21-15,0-42 32,0 0-32,0 0 15,0 0-15,0-22 0,0 22 0,21 0 16,0-21-16,-21 20 0,21-20 15,1 21-15,-1-21 0,-21 20 0,21 1 16,0 0-16,0 0 16,0 21-16,1 0 0,-1 0 15,0 0 1,0 0-16,0 0 16</inkml:trace>
  <inkml:trace contextRef="#ctx0" brushRef="#br1" timeOffset="93202.65">27051 1609 0,'0'0'0,"-21"21"47,0 0-32,21 0-15,-22 22 0,22-22 16,-21 0-16,21 21 0,0-21 15,0 22-15,0-22 0,-21 0 0,21 21 16,0-20-16,0-1 0,0 0 16,21-21-16,-21 21 0,21-21 15,1 0-15,20 0 0,-21 0 0,0 0 16,0 0-16,22 0 0,-22-21 16,0 0-16,0 0 0,22-1 0,-43 1 15,21 0-15,0 0 0,-21 0 16,21-22-16,-21 22 0,0-21 0,0 0 15,0 20-15,0-20 0,0 0 16,0 21-16,-21-1 0,21 1 0,-21 0 16,0 21-16,-1 0 0,1 0 15,0 0-15,0 0 16,21 21-16,-21 0 0,0 1 16,21-1-16,0 0 0,0 0 15,0 0-15,0 0 0,0 1 16</inkml:trace>
  <inkml:trace contextRef="#ctx0" brushRef="#br1" timeOffset="93806.54">27495 1545 0,'0'-21'0,"0"42"31,0 0-31,0 1 0,0-1 16,0 0-16,0 21 0,0-21 16,0 22-16,0-1 0,0-21 0,-21 22 15,21-22-15,0 0 0,0 21 16,0-21-16,0 1 0,0-1 0,0 0 16,21-21-1,1 0 1,-1-21-16,0 0 0,0-1 15,0 1-15,-21-21 16,21 21-16,1 0 0,-1-22 0,-21 22 16,21 0-16,0 0 15,-21 0-15,0-1 0,21 22 0,0 0 16,-21 22 0,0-1-16,0 0 15,0 0-15,0 21 0,0-20 0,0-1 16,0 0-16,0 0 0,0 21 15,0-20-15,0-1 0,22 0 0,-1-21 16,-21 21-16,21 0 0,0-21 16,0 0-16,0 0 0,1 0 0,-1 0 15,0 0-15,0 0 0,0 0 16,0-21-16,1 0 0,-1 0 0,0 0 16,-21-1-16,0 1 0,21-21 15,-21 21-15,0-22 0,0 22 16,0-21-16,0 0 0,0 20 0,0-20 15,0 21-15,-21 0 0,21 0 16,-21 21-16,21-22 0,-21 22 16,21 22-1,0-1 1,0 0-16,0 0 16,0 0-16,21 0 15</inkml:trace>
  <inkml:trace contextRef="#ctx0" brushRef="#br1" timeOffset="94210.31">28469 1651 0,'0'0'0,"21"0"0,0-21 0,-21 0 16,0 0-16,0-1 16,-21 22-1,0 0-15,0 0 0,0 0 16,0 22-16,-1-22 0,1 21 0,0 0 15,21 0-15,-21 0 0,21 0 16,-21 1-16,21-1 0,0 0 0,0 0 16,0 0-1,0 0-15,21 1 0,0-1 16,0-21-16,0 21 0,1-21 16,-1 21-16,0 0 0,0-21 0,-21 21 15,21-21-15,-21 22 0,21-22 0,-21 21 16,0 0-1,-21-21 1,0 0-16,0 21 0,0-21 16,0 0-16,-1 0 0,1 0 0,0 0 15,0 0-15,0 0 0,0 0 16,-1 0-16,22-21 16,0 0 15,22 21-31,-1-21 0,0 21 15</inkml:trace>
  <inkml:trace contextRef="#ctx0" brushRef="#br1" timeOffset="94534.12">28638 1842 0,'0'0'0,"22"0"0,-22-22 0,21 1 16,-21 0-16,21 0 0,-21 0 15,0 0-15,0-1 16,0 1-16,21 21 0,-21-21 0,0 0 16,0 42 15,-21 0-31,0 0 16,21 22-16,0-22 0,-21 0 15,21 0-15,-22 22 0,22-22 16,0 0-16,0 21 0,0-21 0,0 1 15,0-1-15,0 0 0,0 0 16,22-21-16,-1 21 16,0-21-16,0 0 0,0 0 15,0 0-15,1 0 16,-1 0-16,0-21 0,0 0 0</inkml:trace>
  <inkml:trace contextRef="#ctx0" brushRef="#br1" timeOffset="94905.91">28935 1820 0,'0'-21'0,"0"42"0,0-63 0,0 21 16,0 0-16,0 0 15,21 21 1,0 0-16,0 0 16,0 0-16,1 0 0,-1 0 0,0 0 15,0 0-15,0 21 0,0 0 16,1 0-16,-22 0 0,0 0 15,0 1-15,0-1 0,0 21 0,0-21 16,0 0-16,0 1 0,-22-1 16,1 0-16,0-21 15,21 21-15,-21-21 0,21-21 32,0 0-32,0 0 15,0-1-15,0 1 16,21 0-16,0-21 0,-21 21 15,0-1-15,21 1 0,1 0 0,-1 0 16,-21 0-16,0 0 0,21-1 16,0 22-16,-21-21 0,21 0 15,0 21-15,1 0 16</inkml:trace>
  <inkml:trace contextRef="#ctx0" brushRef="#br1" timeOffset="95422.65">29591 1715 0,'42'-64'31,"-42"43"-15,0 0-16,0 0 15,-21 21 16,0 0-31,0 0 0,0 21 16,-1 0-16,1 0 0,0-21 16,0 21-16,0 0 0,21 1 0,-21-1 15,21 0-15,0 0 0,0 0 0,0 0 16,0 1 0,21-22-16,0 0 0,0 0 0,0 21 15,0-21-15,1 21 0,-1-21 16,0 0-16,0 0 0,0 21 0,0-21 15,1 0-15,-1 0 0,-21 21 0,0 0 16,0 1 0,0-1-16,-21 0 15,-1-21-15,1 0 16,0 21-16,0-21 0,0 0 0,0 0 16,-1 0-16,1 0 0,0 21 15,0-21-15,0 0 0,0 0 0,-1 0 16,1 0-16,0 0 15,0 0 48</inkml:trace>
  <inkml:trace contextRef="#ctx0" brushRef="#br1" timeOffset="98198.19">14584 4318 0,'0'0'0,"-43"0"31,22 0-31,0 0 0,0 0 16,0 0-16,0 0 15,-1 0-15,1 0 16,21-21 46,21 21-62,1 0 0,-1 0 16,0 0-16,0-21 0,0 21 16,0 0-16,22 0 15,-22 0-15,0 0 0,21 0 0,-20 0 16,20 0-16,0-21 0,22 21 15,-1 0-15,1 0 0,20 0 0,1 0 16,21 0-16,-21 0 0,20 0 16,1 0-16,0 0 0,21 0 0,0 0 15,0 0-15,0 0 0,0 0 16,0 0-16,-21 0 0,21 0 16,-21-22-16,0 22 0,-22 0 0,1-21 15,0 21-15,-22 0 0,1 0 16,-22-21-16,0 21 0,1 0 0,-22 0 15,0 0-15,0-21 0,0 21 16,-21-21 15,-21 21 1,0 0-32,0 0 15,0-21-15,-1 21 16</inkml:trace>
  <inkml:trace contextRef="#ctx0" brushRef="#br1" timeOffset="98673.92">17060 3874 0,'0'-22'0,"0"44"0,-21-44 16,0 22-1,21 22 17,0-1-17,0 0-15,21 0 0,0 0 0,0-21 16,-21 21-16,22 1 0,20-1 16,-21 0-16,0 0 0,22 0 0,-1 0 15,-21-21-15,21 22 0,1-22 0,-1 21 16,-21-21-16,22 0 0,-22 0 15,21 0-15,-21 0 0,0 0 0,1 21 32,-22 0-17,0 0-15,-22-21 0,1 21 16,0 1-16,0-22 0,-21 21 16,20 0-16,-20 0 0,0 21 0,21-20 15,-22-1-15,22 0 0,-21 0 16,21 21-16,-22-20 0,22-1 0,0 0 15,-21 0-15,42 0 0,-22 0 0,1 1 16,0-22-16,21 21 16,0 0-16,-21 0 0,21-42 47</inkml:trace>
  <inkml:trace contextRef="#ctx0" brushRef="#br1" timeOffset="99718.05">25442 3239 0,'0'0'0,"21"-22"0,1 1 16,-22 0 0,0 0-1,0 0-15,-22 21 16,1 0-16,0 0 16,0 0-16,0 0 0,0 21 0,-22-21 15,22 21-15,0 21 0,-21-20 16,20 20-16,-20 0 0,21 1 0,0-1 15,0 0-15,-1 1 0,22-1 0,0 0 16,0 1-16,0-1 0,0-21 16,0 21-16,0-20 0,22-1 0,-1 0 15,0 0-15,0 0 0,0 0 16,0-21-16,1 0 0,-1 22 0,0-22 16,21 0-16,-21 0 0,22 0 0,-22 0 15,0 0-15,21-22 16,-20 1-16,20 0 0,-21 0 0,0 0 15,22 0-15,-22-22 0</inkml:trace>
  <inkml:trace contextRef="#ctx0" brushRef="#br1" timeOffset="100226.61">25781 3133 0,'0'-21'16,"0"-1"-16,0 319 0,0-551 0,0 190 0,0 43 0,-21 21 15,0 0-15,-1 21 16,22 0-1,0 22-15,-21-22 0,21 21 16,0 22-16,0-22 0,0 0 16,0 1-16,0 20 0,0-20 0,0-1 15,0 0-15,-21 1 0,21-22 16,0 21-16,0-21 0,0 0 0,0 1 16,0-1-16,0 0 0,0 0 0,0 0 15,0-42 16,0 0-15,0 0-16,0 0 16,0-1-16,0 1 0,0 0 0,0 0 15,0-21-15,21 20 0,-21 1 0,21 0 16,1 0-16,-1 0 0,0 0 16,0-1-16,0 22 0,0 0 0,1 0 15,-1 0-15,21 0 0,-21 0 16,0 0-16,1 22 0,-1-1 0,-21 0 15,21 0-15,0 0 0,-21 0 0,21 1 16,-21 20-16,0-21 0,0 0 16,0 0-16,0 1 0,0-1 0,0 0 15,0 0-15,0 0 16,-21-21 0,21-21 15,0 0-16,0 0-15,0 0 0,21 21 16</inkml:trace>
  <inkml:trace contextRef="#ctx0" brushRef="#br1" timeOffset="100602.4">26204 3450 0,'0'0'0,"21"-42"31,-21 21-31,22 21 16,-1 0-16,0 0 0,0 0 16,-21 21-16,21-21 0,0 21 15,-21 0-15,22 0 0,-22 1 0,21-1 16,-21 21-16,0-21 0,0 0 16,0 1-16,21 20 0,-21-21 0,0 0 15,0 0-15,0 1 0,0-1 0,0 0 16,-21-21-1,21-21 17,0 0-17,0-1-15,0 1 0,0 0 16,0 0-16,0-21 0,0 20 0,21 1 16,-21 0-16,21-21 0,0 21 15,0-1-15,1 1 0,-1 0 16,0 21-1,0 0-15,0 0 16</inkml:trace>
  <inkml:trace contextRef="#ctx0" brushRef="#br1" timeOffset="101042.15">26903 3366 0,'-43'-22'31,"22"22"-31,0 22 16,0-22-16,0 21 0,0 0 15,-1 0-15,1 21 0,0-20 0,21-1 16,-21 21-16,0-21 0,21 0 0,0 1 16,0 20-16,0-21 0,0 0 15,0 0-15,0 1 0,0-1 16,21-21-16,0 0 0,0 21 15,22-21-15,-22 0 0,0 0 16,0 0-16,21 0 0,-20 0 0,-1 0 16,0-21-16,0 0 0,0 21 15,0-22-15,1 1 0,-22 0 0,0-42 16,21 41-16,-21-20 0,0 21 16,0-21-16,0-1 0,-21 1 15,-1 21-15,1 0 0,0-1 0,0 1 16,0 0-16,0 21 0,-1 0 15,1 0-15,0 0 0,0 0 0,0 0 16,0 21-16,21 0 0,-22 1 16,22-1-16,-21 0 0,21 0 0,0 0 15,0 0-15,0 1 0,21-1 16,1-21-16,-1 21 0,0 0 16,0-21-16</inkml:trace>
  <inkml:trace contextRef="#ctx0" brushRef="#br1" timeOffset="101783.71">27347 3387 0,'0'0'0,"0"-21"0,-21 21 16,0 0-1,21 21-15,0 0 16,0 0-16,0 0 0,0 0 0,0 1 15,0-1-15,0 21 0,0-21 0,0 43 16,0-43-16,0 0 16,0 0-16,0 0 0,0 1 0,0-1 15,0 0-15,0 0 0,0 0 16,-21-21 0,0-21-1,21 0 1,0 0-16,0 0 0,0-1 15,0 1-15,0-21 0,0 21 0,0 0 16,0-22-16,21 22 16,0-21-16,0 21 0,0-22 0,0 22 15,-21 0-15,22 21 0,-1-21 16,0 21-16,0 0 0,0 0 0,0 0 16,1 0-16,-1 0 0,-21 21 0,21 0 15,0 0-15,-21 0 0,21 22 16,-21-22-16,0 0 0,0 21 0,0-20 15,0-1-15,0 0 0,0 0 16,0 0-16,0 0 0,0 1 16,-21-1-16,0-21 31,21-21-15,0-1-16,0 1 15,0 0-15,0 0 0,0 0 0,21 0 16,0-1-16,-21 1 0,21-21 0,1 21 15,-1 0-15,0-22 0,0 22 16,21 0-16,-20 0 0,20 21 0,-21 0 16,21-21-16,1 21 0,-22 0 15,0 0-15,21 21 0,-42 0 0,22 0 16,-22 0-16,0 0 0,0 22 16,0-22-16,0 0 0,0 21 15,0-20-15,0-1 0,0 0 0,-22 0 16,1 0-16,21 0 0,-21-21 15,0 22-15,0-22 16,21 21-16,0-42 31,21 21-31,0-22 16,0 1-16,0 21 0</inkml:trace>
  <inkml:trace contextRef="#ctx0" brushRef="#br1" timeOffset="102146.52">28215 3556 0,'21'0'0,"-42"0"0,63 0 15,-42-21-15,22 21 16,-1-21-16,0 21 0,-21-21 0,21 21 16,0-22-16,0 1 0,1 0 15,-1 0-15,-21-21 16,0 20-16,0 1 15,-21 21 1,-1 0-16,1 0 0,-21 0 16,21 21-16,0 1 15,-1-1-15,1 0 0,-21 0 0,21 21 16,0-20-16,-1 20 0,1-21 0,0 0 16,21 43-16,0-43 15,0 0-15,21 0 0,22 0 0,-22 1 16,21-22-16,0 0 0,1 21 15,-1-21-15,0 0 0,1 0 0,20 0 16,-20 0-16,-1 0 0,21-21 0,-20 21 16,-22-22-16,21 1 15,-21 21-15,22-21 0,-22 0 0,-21 0 0</inkml:trace>
  <inkml:trace contextRef="#ctx0" brushRef="#br1" timeOffset="103070.83">18436 3852 0,'0'0'0,"21"0"0,-21-21 15,21 21-15,1-21 0,-22 0 16,21 21-16,-21-21 0,21 21 16,-21-21-16,0-1 15,-21 22-15,0 0 16,-1 0-16,1 0 0,0 0 16,0 0-16,-21 0 0,20 0 0,-20 22 15,21-1-15,0 0 0,-22 21 16,22-21-16,0 22 0,21-1 0,0 0 15,0 1-15,0-1 0,0 0 16,0 1-16,0-1 0,0-21 16,21 0-16,0 1 0,1-1 0,-1 0 15,21-21-15,-21 0 0,22 0 16,-1 0-16,-21 0 0,21 0 0,1 0 16,-1 0-16,0 0 0,1-21 0,-22 0 15,21-1-15,-21 1 0,22 0 16</inkml:trace>
  <inkml:trace contextRef="#ctx0" brushRef="#br1" timeOffset="103582.53">18965 3577 0,'0'-42'16,"0"84"-16,0-105 0,-21 63 15,0 0 1,21 21-16,0 0 0,0 0 0,0 22 15,0-22-15,0 21 0,-21 0 16,21 1-16,0 20 0,0-20 0,0-1 16,-21 21-16,21-20 0,0 20 0,0-20 15,0-1-15,0 0 0,0-21 16,0 1-16,0 20 0,0-21 0,0 0 16,0-42 15,0 0-31,0 0 15,0 0-15,0-22 0,0 1 16,0 21-16,0-22 0,21 1 0,0 0 16,0-1-16,-21 22 0,21-21 15,0 21-15,1 0 0,-1-1 0,0 1 16,0 21-16,21 0 0,-20 0 0,-1 0 16,21 0-16,-21 21 0,0-21 15,1 22-15,-1 20 0,0-21 0,-21 0 16,21 22-16,-21-1 0,0 0 15,0-21-15,0 22 0,0-22 0,-21 21 16,0-21-16,0 22 0,-1-22 0,22 0 16,-21 0-16,0 0 15,0-21-15,21-21 32,0 0-17,21 0-15,0 0 0,0-22 16,1 22-16,-22 0 0</inkml:trace>
  <inkml:trace contextRef="#ctx0" brushRef="#br1" timeOffset="103966.31">19473 3831 0,'0'0'0,"0"-21"15,21 21 1,1 0-1,-1 0-15,0 21 16,0 0-16,21 1 0,-20-1 16,-1 0-16,0 0 15,0 21-15,0-20 0,-21-1 0,0 0 16,21 21-16,-21-21 0,0 1 0,0-1 16,0 0-16,0 0 0,0 0 15,0 0-15,-21-21 47,21-21-47,0 0 16,0 0-16,0-21 15,0 20-15,21 1 0,-21-21 0,22 21 16,-22-22-16,21 22 0,-21 0 0,21 0 16,0 0-16,-21 0 0,21 21 15,0-22-15,1 22 0,-1 0 16,0 0-16,0 0 0,0 0 15</inkml:trace>
  <inkml:trace contextRef="#ctx0" brushRef="#br1" timeOffset="104402.45">20214 3810 0,'-85'0'31,"64"0"-31,21 21 0,-21-21 16,0 21-16,21 1 0,-21-1 0,0 21 16,21-21-16,-22 22 0,22-1 15,0-21-15,-21 21 0,21 1 16,0-22-16,0 0 0,0 21 0,0-20 16,21-1-16,1 0 15,-1-21-15,0 0 0,0 0 0,0 0 16,22 0-16,-22 0 0,21-21 0,-21 0 15,22-1-15,-22 22 0,0-21 16,0 0-16,0 0 0,0 0 0,-21-22 16,22 22-16,-22 0 0,0 0 15,0-21-15,0 20 0,0 1 0,-22 0 16,1-21-16,0 42 0,0-21 0,-21-1 16,20 22-16,1 0 15,0 0-15,0 0 0,0 22 0,0-1 0,-1 0 16,1 0-16,0 0 0,0 22 15,21-22-15,0 0 0,-21 21 0,21-21 16,0 1-16,0-1 0,0 0 16,21-21-1,0 0-15,0 0 0,0 0 16,22-21-16</inkml:trace>
  <inkml:trace contextRef="#ctx0" brushRef="#br1" timeOffset="105079.06">20637 3874 0,'0'42'31,"0"-21"-31,0 0 0,0 0 16,0 1-16,0-1 0,0 0 0,0 21 15,0-21-15,0 1 0,0-1 16,0 0-16,0 0 0,0 0 0,0 0 15,0 1-15,0-1 0,-21-21 32,21-21-1,0-1-31,0 1 0,0 0 16,0-21-16,0 21 0,0-1 0,0-20 15,21 21-15,1-21 16,-22 20-16,21 1 0,0 0 0,0 0 15,0 0-15,0 21 0,1 0 16,-1 0-16,0 0 0,0 0 16,-21 21-16,21-21 0,-21 21 0,21 0 15,-21 0-15,0 1 0,0-1 16,22 21-16,-22-21 0,0 0 0,0 1 16,0-1-16,0 0 0,0 0 15,0 0-15,0 0 16,-22-21-1,22-21 17,0 0-32,0 0 0,0 0 0,0 0 15,0-1-15,22 1 0,-1 0 16,-21 0-16,21-21 0,0 20 0,0 1 16,0 21-16,1-21 0,-1 0 0,0 21 15,0 0-15,0 0 16,-21 21-16,21 0 15,-21 0-15,0 1 16,0-1-16,0 0 0,0 0 0,0 0 16,0 0-16,0 1 0,-21-1 0,21 0 15,-21 0-15,0 0 16,21 0-16,0 1 16,21-22 15,0 0-31,0-22 0</inkml:trace>
  <inkml:trace contextRef="#ctx0" brushRef="#br1" timeOffset="105501.82">21463 4043 0,'-42'0'16,"42"-21"-1,21 21 1,0-21-16,0 21 16,0 0-16,0-22 0,1 22 0,-1-21 15,0 21-15,0-21 0,0 21 16,0-21-16,-21 0 0,0 0 16,-21 21 15,0 0-31,0 0 0,0 0 0,0 0 15,-22 21-15,22 0 0,0 0 16,0 0-16,-22 0 0,22 22 16,21-22-16,-21 0 0,21 0 0,-21 22 15,21-22-15,0 0 0,0 0 16,0 0-16,21-21 0,0 0 16,0 0-16,22 0 0,-22 0 0,21 0 15,-21 0-15,22 0 0,-22 0 16,21 0-16,-21 0 0,22-21 0,-22 21 15,21-21-15,-21 21 0,1 0 0,-1-21 16,0 0-16,0 21 16,0 0-16</inkml:trace>
  <inkml:trace contextRef="#ctx0" brushRef="#br1" timeOffset="106778.58">18521 4932 0,'42'-42'32,"-21"20"-32,0 22 0,-21-21 0,22 21 15,-22-21-15,21 21 0,-21-21 0,21 21 16,-21-21-16,0 0 15,0-1-15,-21 1 16,0 21-16,-1 0 0,1 0 16,0 0-16,0 0 0,0 0 0,0 0 15,-22 0-15,22 0 0,0 21 0,-21 1 16,20 20-16,1-21 0,0 21 16,0 1-16,0-1 0,0 0 0,21 1 15,0-1-15,0-21 0,0 22 16,0-22-16,0 21 0,0-21 0,0 0 15,0 1-15,21-22 0,0 21 0,0-21 16,21 0-16,-20 0 0,-1 0 16,21 0-16,-21 0 0,22-21 15,-22-1-15,0 22 0,21-21 0,-21 0 16,22 0-16,-22 0 0,0 0 16,0-22-16,0 1 0,-21 21 0,22-22 15,-22 1-15,21 0 0,-21-1 16,0-20-16,0 21 0,0-1 15,0 1-15,0 21 0,0-22 0,0 1 0,0 21 16,0 0-16,0 0 0,0-1 16,-21 22-1,21 22-15,0-1 16,-22 21-16,22-21 0,0 22 0,0-1 16,0 0-16,0 1 0,0 20 15,-21-21-15,21 1 0,0-1 16,0 22-16,0-43 0,0 21 0,0 0 15,0-20-15,0-1 0,0 21 0,0-21 16,21-21-16,1 21 0,-22 1 16,21-22-16,0 0 0,0 0 0,0 0 15,22 0-15,-22 0 0,0-22 16,0 1-16</inkml:trace>
  <inkml:trace contextRef="#ctx0" brushRef="#br1" timeOffset="107174.37">19050 4932 0,'-21'-21'0,"42"42"0,-42-63 0,21 20 15,0 1-15,0 0 16,0 0-16,0 0 0,21 21 16,0 0-16,0 0 15,0 0-15,1 0 0,-1 21 16,0 0-16,0 21 0,0-20 0,0-1 15,1 21-15,-22 0 0,0-20 16,0 20-16,0 0 0,0-21 0,0 22 16,0-22-16,0 21 0,0-21 15,0 1-15,-22-1 0,22 0 16,0-42 15,0 0-31,0-1 16,0 1-16,0-21 0,0 21 0,22-22 15,-1 22-15,0-21 0,-21 21 0,0-22 16,21 22-16,0 0 0,0-21 16,1 21-16,-1-1 0,0 1 15,0 21-15,0 0 16,0 0-16,1 0 16,-1 0-16,0 0 0</inkml:trace>
  <inkml:trace contextRef="#ctx0" brushRef="#br1" timeOffset="107421.81">19791 4911 0,'0'21'32,"0"0"-32,0 0 0,0 0 15,0 1-15,0-1 0,0 0 16,-21 0-16,21 0 15,0 0-15,0 1 0,0-1 16,0 0-16,0 0 0,0 0 31,0-42 1,0 0-32</inkml:trace>
  <inkml:trace contextRef="#ctx0" brushRef="#br1" timeOffset="107614.7">19706 4741 0,'0'-21'0,"0"42"0,-21-42 16,21 0-16,-21 21 16,42 0 30,0 21-46,0-21 0,-21 21 16,21 1-16,1-22 0</inkml:trace>
  <inkml:trace contextRef="#ctx0" brushRef="#br1" timeOffset="107977.49">20002 4847 0,'0'0'0,"22"21"0,-1 1 16,-21-1 0,0 0-16,21-21 0,-21 21 15,0 0-15,0 0 0,21 1 16,-21-1-16,0 0 0,21 0 0,-21 0 16,0 0-16,0 1 0,21-1 0,-21 0 15,0 0-15,0 0 16,0 0-1,22-21-15,-1 0 16,0-21 0,-21 0-16,21 0 0,0 21 0,-21-21 15,21-22-15,1 22 0,-22 0 0,21-21 16,0 21-16,0-1 0,0-20 16,-21 21-16,21 0 0,1 0 0,-1-1 15,0 1-15,-21 0 16,21 21-16,0 0 0</inkml:trace>
  <inkml:trace contextRef="#ctx0" brushRef="#br1" timeOffset="108358.27">20637 5017 0,'22'0'0,"20"0"16,-21-22-16,0 22 16,0-21-16,1 0 15,-1 0-15,0 0 0,-21 0 0,0-1 16,21 22-16,-21-21 0,0 0 16,0 0-16,0 0 0,0 0 15,-21 21 1,0 0-16,0 0 0,-1 21 15,22 0-15,-21 0 0,0 0 16,0 22-16,0-22 0,21 21 0,0-21 16,0 22-16,0-22 0,0 21 0,0-21 15,0 0-15,0 1 0,0 20 16,0-21-16,21 0 0,-21 0 16,21-21-16,0 0 0,0 22 15,1-22-15,-1 0 0,0 0 0,0 0 16,0 0-16,0 0 0,-21-22 0,22 22 15,-1-21-15,0 0 16,0 0-16,-21 0 0</inkml:trace>
  <inkml:trace contextRef="#ctx0" brushRef="#br1" timeOffset="108714.07">21018 4890 0,'0'-22'16,"0"171"-16,0-276 0,0 84 0,22 22 0,-22 0 15,21 21-15,-21-21 0,21 21 16,-21-21-16,21 21 0,0 0 15,0 0-15,1 0 0,-1 0 16,-21 21-16,21 0 0,0 0 16,-21 0-16,21 0 0,0 22 0,-21-22 15,0 21-15,0 1 0,0-22 16,0 21-16,0-21 0,0 0 16,0 22-16,0-22 0,0 0 0,0 0 15,-21 0-15,0-21 0,21-21 31,0 0-15,0 0-16,0 0 0,0 0 16,0-1-16,21-20 0,-21 21 0,21-21 15,1-1-15,-1 1 0,-21 21 0,21-22 16,0 22-16,0-21 0,0 21 16,1 21-16,-1-21 0,0 21 0,0-22 15,0 22-15,0 0 16,1 0-16,-22 22 15</inkml:trace>
  <inkml:trace contextRef="#ctx0" brushRef="#br1" timeOffset="109606.83">25104 6033 0,'0'0'15,"0"-22"-15,21 1 0,-21 0 0,0 0 16,0 0-16,0 0 0,21 21 16,-21-22-16,0 65 31,0-22-16,0 21-15,0-21 0,0 22 16,0 20-16,0-20 0,0-1 16,0 0-16,-21 22 0,21-22 0,0 0 15,0 1-15,-21-1 0,21-21 16,0 22-16,-22-22 0,22 0 0,0 0 16,0 0-16,0 0 15,22-21 1,-1-21-16,-21 0 15,21-21-15,-21 21 0,21-1 16</inkml:trace>
  <inkml:trace contextRef="#ctx0" brushRef="#br1" timeOffset="109850.7">25273 5884 0,'0'0'0,"-21"0"0,0-21 15,-1 21-15,22-21 16,0 0 0,22 21-16,-1 0 0,0-21 15,0 21-15,21 0 0,-20 0 0,-1-21 16,21 21-16,-21 0 0,22 0 0,-1 0 16,-21 0-16,0 0 0,0 0 15,1 0-15,-22 21 16,0 0-1,-22 0-15,1-21 16</inkml:trace>
  <inkml:trace contextRef="#ctx0" brushRef="#br1" timeOffset="110065.71">25188 6308 0,'0'21'0,"0"0"0,0-63 0,21 84 31,1-42-31,-1 0 16,0 0-16,0 0 15,0 0-15,0 0 0,1-21 0,-1 21 16,0 0-16,0 0 0,0 0 16,-21-21-16,21 21 0,1 0 0,-1 0 15</inkml:trace>
  <inkml:trace contextRef="#ctx0" brushRef="#br1" timeOffset="110354.56">25675 6287 0,'0'-22'0,"0"44"31,0-1-15,0 0-16,0 0 0,0 0 16,0 0-16,0 1 0,0 20 15,0-21-15,0 0 0,0 0 0,-21 1 16,21-1-16,0 0 0,0 0 16,0 0-1,0-42 16,21 21-31,-21-21 16,0 0-16</inkml:trace>
  <inkml:trace contextRef="#ctx0" brushRef="#br1" timeOffset="110554.44">25781 6138 0,'0'0'0,"-21"0"0,-22-42 31,43 21-15,22 21 15,-1 0-31,0 0 16,0 21-16,-21 0 0,21-21 15</inkml:trace>
  <inkml:trace contextRef="#ctx0" brushRef="#br1" timeOffset="110966.03">25887 6329 0,'0'-21'0,"0"0"15,0-1 1,21 22-16,0-21 0,0 21 0,0 0 15,1-21-15,-1 21 0,0 0 16,0 0-16,0 0 16,0 21-16,1 0 0,-1-21 0,-21 22 15,21 20-15,0-21 0,-21 0 0,0 0 16,0 1-16,0 20 0,0-21 16,0 0-16,0 0 0,0 1 0,0-1 15,0 0-15,0-42 47,0 0-31,0-1-16,0-20 0,0 21 15,0 0-15,0 0 0,0-22 0,21 22 16,0 0-16,1 0 0,-22 0 16,21-1-16,0 1 0,0 0 15,0 21-15,0-21 0,1 21 0,-1 0 16,0 0-1,0 0-15</inkml:trace>
  <inkml:trace contextRef="#ctx0" brushRef="#br1" timeOffset="111337.81">26543 6392 0,'0'0'16,"0"22"-16,21-22 15,0 0-15,0 0 0,1-22 16,-1 1-16,0 21 16,0-21-16,0 0 0,0 21 0,1-21 15,-1 0-15,0-1 0,0 22 16,-21-21-16,0 0 0,0 0 16,0 0-16,0 0 0,-21 21 15,0 0-15,0 0 16,-1 0-16,1 0 0,0 0 0,-21 21 15,21 0-15,-1 0 0,1 0 0,0 22 16,0-22-16,21 0 0,-21 21 16,21-21-16,0 1 0,0 20 0,0-21 15,0 0-15,0 0 0,0 1 0,0-1 16,42 0-16,-21-21 0,22 21 16,-22-21-16,21 0 0,-21 0 0,22 0 15,-22 0-15,21 0 0,0 0 16,1-21-16,-22 0 0,21 0 15,1-1-15</inkml:trace>
  <inkml:trace contextRef="#ctx0" brushRef="#br1" timeOffset="112595.08">27284 5800 0,'0'0'0,"0"-21"0,-21 42 31,-1 0-31,22 0 0,-21 21 16,21 1-16,0-1 0,-21 0 0,21 1 16,-21-1-16,21 22 15,-21-1-15,21-21 0,-21 22 0,-1-1 16,22 1-16,-21-22 0,0 22 0,0-1 16,0 1-16,0-1 0,-1 1 15,22-1-15,-21 1 0,0-1 0,0 1 16,-21-1-16,20 22 0,1-22 0,21 1 15,0-1-15,-21-20 0,21-1 16,0 0-16,0 1 0,0-1 0,0-21 16,0 0-16,21-21 0,0 22 0,1-22 15,-1 0-15,21 0 16,-21-22-16,22 1 0,-22 0 0,21 0 16,0-21-16,1 20 0,-1-20 15,-21 0-15,22 21 0,-1-22 0,-21-20 16,0 20-16,0 1 0,1 0 15,-22-1-15,0 1 0,0 0 0,0-1 16,0 1-16,-22 0 0,1-1 0,0 22 16,-21-21-16,21 0 0,-22 20 15,1 1-15,21 0 0,-22 0 0,22 0 16,-21 0-16,21-1 0,0 22 0,21-21 16,0 0-1,0 0 1,21 0-16,0 21 0,0-21 15,0 21-15,0-22 16,22 22-16,-22-21 0,0 21 0,21-21 16,-20 0-16,-1 21 0,21-21 0,-21 21 15,0-21-15,1 21 0,-1-22 16,21 22-16,-21-21 0,0 0 0,1 21 16,-1-21-16,-21 0 0,21 21 15,-21-21-15,21 21 0,-21-22 0,-21 22 31,0 0-15,0 0-16,-1 22 16,1-1-16,21 0 0,0 0 15,0 0-15,-21 0 0,21 1 16,-21-1-16,21 0 0,0 0 0,0 0 16,0 0-16,0 1 15,21-22-15,0 0 16,0 0-16,1 0 0,-1 0 15,0 0-15,0-22 0,0 22 16,0-21-16,1 21 0,-22-42 16,0 21-16,0 0 0,0-1 15,0 1-15,0 0 0,-22 0 16,1 0-16,0 0 0,0-1 16,21 1-16,-21 21 15,21-21-15,21 21 16,0-21-1,0 21-15,0 0 0,22 0 16,-22 0-16,0 0 0,21 0 0,-20 0 16,-1 0-16,21 0 0,-21 21 0,0 0 15,1 0-15,-22 1 16,0-1-16,21 0 0,-21 0 0,0 0 16,0 22-16,0-22 0,-21 0 15,-1 0-15,1 0 0,0 0 0,21 1 16,-21-22-16,0 21 0,21 0 31,0-42-15,21 21-16,-21-21 0,21-1 15,0 1-15,0 0 0,1 0 16,-1 0-16,0 0 0,0-22 0,0 22 16,0-21-16,1 21 0,-1-22 15,0 22-15,-21 0 0,0 0 0,21 21 16,-21-21-16,0 42 15,0 0 1,-21 0-16,21 0 0,-21 22 0,21-22 16,0 0-16,-21 21 0,21-21 0,0 1 15,0 20-15,0-21 16,0 0-16,0 0 0,21 1 0,0-22 16,0 0-16,21 21 0,-20-21 0,20 0 15,-21 0-15,21 0 0,-20 0 16,20-21-16,-21 21 0,21-22 0,-20 1 15,-1 0-15,0 21 0</inkml:trace>
  <inkml:trace contextRef="#ctx0" brushRef="#br1" timeOffset="113646.05">14605 7387 0,'-42'0'15,"20"0"1,22 21 0,22 1-1,-1-22 1,0 0-16,21 0 0,1 0 16,-1 0-16,21 0 0,1 0 0,21 0 15,-22 0-15,43 0 0,-21 0 0,20 0 16,1 0-16,0 0 0,21-22 15,0 22-15,0 0 0,21-21 0,0 21 16,1 0-16,-1 0 0,-21-21 16,0 21-16,21 0 0,-21 0 0,-21 0 15,0-21-15,-1 21 0,-20 0 16,0 0-16,-22-21 0,1 0 16,-1 21-16,-20 0 0,-1-22 0,-21 22 15,21 0-15,-42-21 0,22 21 0,-22-21 16,0 0-16,0 0 15,-22 21 1,22-21 0,-21 21-16,0 0 15,0-22-15,0 22 0</inkml:trace>
  <inkml:trace contextRef="#ctx0" brushRef="#br1" timeOffset="114033.83">17314 6985 0,'0'0'0,"-21"0"0,42 0 47,22 21-32,-22 0-15,0-21 16,21 22-16,-21-22 0,22 21 15,-22-21-15,21 0 0,-21 21 0,22-21 16,-22 0-16,0 21 0,0 0 16,0-21-16,1 21 0,-22 1 15,0-1-15,0 0 0,0 0 16,0 0-16,-22 0 0,-20 22 16,21-22-16,0 21 0,-22-21 0,1 22 15,21-1-15,-21-21 0,20 22 0,-20-22 16,21 21-16,0-21 0,0 0 15,-1 1-15,1-1 0,0 0 0,21 0 16,-21 0-16,21 0 16,-21-21-1,21-21 1</inkml:trace>
  <inkml:trace contextRef="#ctx0" brushRef="#br1" timeOffset="115004.32">18944 6879 0,'21'0'0,"64"-42"31,-85 21-31,21 21 0,-21-21 0,21-1 0,-21 1 16,0 0-16,0 0 15,-21 0-15,0 21 0,0 0 16,0-21-16,-22 21 0,22 0 0,0 0 16,-21 0-16,20 21 0,-20 0 15,21 0-15,-21 0 0,20 0 16,-20 1-16,21 20 0,0-21 0,21 0 16,-21 0-16,21 22 0,-22-22 0,22 0 15,0 0-15,0 0 16,0 1-16,22-22 0,-1 0 0,0 0 15,0 0-15,21 0 0,-20 0 16,-1 0-16,21-22 0,-21 22 0,22-21 16,-22 21-16,0-21 0,21 0 15,-21 0-15,1 21 0,-1-21 0,0-1 16,-21 1-16,21 0 16,-21 0-16,0 0 15,0 42 16,0 0-31,0 0 0,0 0 0,0 1 16,0 20-16,0-21 0,0 21 16,0 1-16,0-1 0,0 0 0,0 1 15,0 20-15,0 1 0,0-22 16,0 22-16,0-22 0,0 21 0,0-20 16,0 20-16,0-20 0,0-1 0,0 0 15,0 22-15,0-43 0,0 21 0,0 1 16,0-1-16,0-21 0,0 0 15,0 0-15,0 1 0,-21-1 16,0-21-16,0 0 0,-1 0 0,-20 0 16,21 0-16,-21-21 0,-1 21 15,1-43-15,21 22 0,-22 0 0,1-21 16,0 20-16,-1-20 0,22 0 0,-21-1 16,21 22-16,0-21 0,21 0 15,-22-1-15,22 22 0,0-21 0,0 21 16,22-22-16,-1 22 0,0-21 0,0 21 15,21-22-15,-20 22 0,20 0 16,0-21-16,1 20 0,-1 1 16,-21-21-16,21 21 0,1 0 0</inkml:trace>
  <inkml:trace contextRef="#ctx0" brushRef="#br1" timeOffset="115358.11">19367 6964 0,'43'0'16,"-22"-21"-1,0 0-15,0 21 0,0-22 16,1 22-16,-1-21 0,0 0 16,0 21-16,0-21 0,0 21 15,-21-21-15,0 0 0,0-1 16,-42 22-1,21 0-15,0 0 16,0 0-16,-22 22 0,22-22 0,-21 21 16,21 0-16,-1 0 0,1 0 15,0 0-15,0 1 0,21 20 0,0-21 16,0 0-16,0 0 0,0 1 16,0-1-16,21 0 0,0 0 15,0-21-15,1 0 0,-1 0 0,21 0 16,-21 0-16,22 0 0,-22 0 15,21 0-15,0 0 0,-20-21 0,20 21 16,-21-21-16</inkml:trace>
  <inkml:trace contextRef="#ctx0" brushRef="#br1" timeOffset="115614.96">19918 6773 0,'0'0'0,"0"-42"31,-21 42-16,-1 0-15,22 21 16,0 0-16,-21 1 0,21-1 0,-21 0 16,21 21-16,0-21 0,0 22 15,0-22-15,0 0 0,0 21 0,0-20 16,0-1-16,0 0 0,0 0 16,0 0-16,21-21 0,0 0 0,1 21 15,-1-21-15,0 0 0,0 0 16,0 0-16,0 0 0,1-21 0,-1 0 15,21 0-15,-21 0 0,0 0 0,1-1 16,-1 1-16,0 0 0</inkml:trace>
  <inkml:trace contextRef="#ctx0" brushRef="#br1" timeOffset="116206.08">20235 6456 0,'0'-21'0,"0"42"0,0-63 15,0 20-15,-21 22 16,21 22-16,-21 20 15,21-21-15,0 21 0,0 1 16,-21-1-16,21 0 0,0 1 16,0-1-16,0 0 0,0 1 0,0-1 15,0 0-15,0 1 0,0-22 0,0 0 16,0 21-16,0-20 0,0-1 16,0 0-16,0 0 0,0-42 46,0 0-46,0 0 0,0-1 16,0 1-16,0 0 0,0-21 0,21 21 16,0-1-16,0-20 0,0 21 15,1 0-15,-1 0 0,0-1 0,0 22 16,0-21-16,0 21 0,1-21 16,-1 21-16,0 0 0,0 0 0,0 0 15,-21 21-15,0 0 0,21 1 0,-21-1 16,0 0-16,0 0 15,0 0-15,-21 0 0,0 1 16,0-22-16,0 0 0,0 21 16,-1-21-16,1 0 15,0 0-15,0 0 0,0 0 16,0 0-16,-1 0 0,1-21 16,21 42 15,21 0-16,1 0-15,-1 0 16,0 0-16,0 1 0,-21-1 16,21-21-16,0 21 0,-21 0 0,22-21 15,-1 21-15,0-21 16,0 21-16,0-21 0,0 0 0,1 0 16,-1 0-16,0 0 0,0 0 0,21-21 15,-20 21-15,-1-21 16,0 0-16,21 0 0,-21 0 0</inkml:trace>
  <inkml:trace contextRef="#ctx0" brushRef="#br1" timeOffset="116573.88">20955 6710 0,'0'0'0,"-21"0"32,0 21-17,-1 0-15,22 22 0,-21-22 16,21 0-16,-21 0 0,21 21 0,0-20 15,0-1-15,0 21 0,0-21 0,0 0 16,0 1-16,0-1 0,0 0 16,21 0-16,0-21 0,1 21 15,-1-21-15,0 0 0,0 0 0,21 0 16,-20 0-16,-1 0 0,21 0 0,-21-21 16,0 21-16,22-21 0,-22 0 15,0 0-15,0-1 0,-21 1 0,0 0 16,0-21-16,0 21 0,0-22 0,0 22 15,0-21-15,0 21 0,-21-22 16,0 22-16,0 0 0,0 21 0,-1-21 16,1 21-16,0 0 0,0 0 15,0 0-15,-22 0 0,22 0 16,0 21-16,0 0 0,0-21 0,21 21 16,-21 0-16,-1-21 0,22 22 0,-21-1 15,0-21-15,21 21 0,-21 0 16,0 0-16</inkml:trace>
  <inkml:trace contextRef="#ctx0" brushRef="#br1" timeOffset="117298.45">19664 7916 0,'0'0'0,"0"-21"15,0 0-15,0 0 16,-21 0-16,-1 21 0,1 0 0,0-21 16,0 21-16,-21 0 0,20 0 15,1 0-15,-21 21 0,21-21 0,0 21 16,-22 0-16,22 21 0,0-20 0,0 20 15,0-21-15,-1 21 0,22 1 16,-21-1-16,21 0 0,0 1 0,0-22 16,0 21-16,0-21 0,21 1 15,1-1-15,-1 0 0,0-21 0,0 0 16,0 0-16,0 0 0,22 0 16,-22 0-16,21 0 0,-21 0 0,22-21 15,-22 0-15,21-1 0,-21-20 0,22 21 16,-22 0-16,0-22 0,0 1 15,0 0-15,1-1 0,-1 1 16,-21 0-16,0-1 0,21 1 0,-21 0 16,0-1-16,0 1 0,0 21 0,0-21 15,0-1-15,0 22 0,0 0 0,-21 21 32,21 21-32,-21 21 15,21-20-15,0 20 0,-22-21 16,22 21-16,0 1 0,0-1 15,0 0-15,0 1 0,0 20 0,0-20 16,0-1-16,0-21 0,0 21 0,0-20 16,0 20-16,0-21 0,0 0 15,22-21-15,-1 21 0,-21 1 0,21-22 16,0 0-16,0 0 0,0 0 16,1-22-16</inkml:trace>
  <inkml:trace contextRef="#ctx0" brushRef="#br1" timeOffset="117682.5">19981 8086 0,'0'0'0,"0"-21"15,0-1-15,0 1 0,0 0 16,0 0-16,0 0 0,0 0 16,0-1-16,21 22 15,1-21-15,-1 21 0,0 0 16,0 0-16,0 0 0,-21 21 15,21 1-15,1-1 0,-1 0 16,0 0-16,0 0 0,-21 22 0,0-22 16,21 21-16,-21-21 0,0 22 15,0-22-15,0 0 0,0 0 16,0 0-16,0 0 0,0 1 0,-21-1 16,21-42 15,0-1-31,0 1 15,0 0-15,0 0 0,0 0 0,0 0 16,0-22-16,0 22 0,0 0 16,0 0-16,0 0 0,0-1 0,0 1 15,21 0-15,0 0 16,1 21-16,-1 0 16,0 0-16,0 0 15</inkml:trace>
  <inkml:trace contextRef="#ctx0" brushRef="#br1" timeOffset="117913.37">20553 7938 0,'0'42'32,"0"-21"-32,0 0 15,0 0-15,0 1 0,0-1 0,0 0 16,0 0-16,0 0 0,0 0 0,0 1 15,0-1-15,0 0 16,0 0-16,0 0 16,21-21-16,-21 21 15,0-42 1</inkml:trace>
  <inkml:trace contextRef="#ctx0" brushRef="#br1" timeOffset="118106.13">20553 7853 0,'-21'-21'16,"42"42"-16,-42-63 0,21 20 31,21 44 16,0-22-47,0 0 0,-21 21 15,21-21-15,0 0 16</inkml:trace>
  <inkml:trace contextRef="#ctx0" brushRef="#br1" timeOffset="118475.31">20828 7874 0,'0'0'0,"0"42"16,21-42-1,-21 22-15,21-1 0,-21 0 16,0 0-16,0 0 0,21 0 0,-21 1 16,22-1-16,-22 0 0,21 0 15,-21 0-15,0 0 0,0 1 0,0-1 16,0 0-16,0 0 0,0 0 16,21-21-1,-21-21 1,21 21-1,-21-21-15,21 0 0,-21 0 16,0-1-16,0 1 0,21-21 16,-21 21-16,22 0 0,-22-22 0,0 22 15,0 0-15,21-21 0,-21 20 0,21 1 16,-21 0-16,21 0 16,0 21-1,-21 21 1,0 0-1,0 0 1</inkml:trace>
  <inkml:trace contextRef="#ctx0" brushRef="#br1" timeOffset="118783.13">21188 8022 0,'21'0'16,"0"0"-1,0 0-15,0 0 16,1-21-16,-22 0 0,21 21 0,0-21 15,-21 0-15,21-1 16,-21 1-16,21 21 0,-21-21 16,0 0-16,-21 21 15,0 0 1,0 0-16,0 21 16,-1 0-16,22 0 0,-21 1 0,21-1 0,-21 0 15,21 21-15,0-21 16,0 1-16,0-1 0,0 0 0,0 0 15,0 0-15,0 0 0,21-21 32,0 0-32,1 0 0,-1 0 15,0 0-15,0-21 0,0 0 0,22 0 16,-22 21-16,0-21 0</inkml:trace>
  <inkml:trace contextRef="#ctx0" brushRef="#br1" timeOffset="119143.44">21590 7832 0,'21'0'31,"-21"21"-15,21 0-16,-21 0 0,0 0 16,0 1-16,0-1 0,0 0 0,21 0 15,-21 0-15,0 0 16,0 1-16,0-1 0,0 0 0,0 0 15,0 0-15,0 0 16,-21-21 0,21-21-1,0 0-15,0 0 16,0 0 0,0 0-16,0-22 0,0 22 0,0 0 15,0 0-15,21-22 0,1 22 0,-22 0 16,21 0-16,0 0 0,0 0 15,0 21-15,-21-22 0,21 22 0,1 0 16,-1-21-16,0 21 16,0 0-16,-21-21 0,21 21 15</inkml:trace>
  <inkml:trace contextRef="#ctx0" brushRef="#br1" timeOffset="120025.83">14605 9970 0,'0'21'15,"0"0"1,21-21-16,0 0 16,0 0-16,22 0 0,-1 0 0,0 21 15,1-21-15,20 0 0,22 0 16,-22 0-16,22 0 0,21 0 15,-21 0-15,20-21 0,1 21 0,0-21 16,0 21-16,21 0 0,0-21 16,0 21-16,0 0 0,0-22 0,0 22 15,-21 0-15,0-21 0,-1 21 0,1 0 16,-21 0-16,0 0 0,-1-21 16,-20 21-16,-22 0 0,0 0 0,1 0 15,-1 0-15,-21 0 0,0 0 0,-21-21 31,0 0 1,-21 21-17,0-21-15,0 21 0,21-22 16</inkml:trace>
  <inkml:trace contextRef="#ctx0" brushRef="#br1" timeOffset="120426.59">17081 9610 0,'0'0'0,"-21"0"0,0 0 15,21 21 17,21 0-17,0-21-15,1 21 0,-1 0 16,0-21-16,0 22 0,21-1 15,-20-21-15,20 21 0,0-21 0,-21 21 16,22-21-16,-22 0 0,21 0 0,-21 21 16,22-21-16,-22 0 0,0 0 15,-21 21-15,0 1 16,0-1 0,0 0-16,-21 0 0,0-21 15,-22 21-15,22 22 0,-21-22 0,0 0 16,-1 21-16,-20-21 0,20 22 15,1-1-15,-21-21 0,20 22 0,1-22 16,21 0-16,0 21 0,-22-21 16,22 1-16,21-1 0,-21 0 0,21 0 15,-21 0-15,21 0 16,21-21 0,0 0-16</inkml:trace>
  <inkml:trace contextRef="#ctx0" brushRef="#br1" timeOffset="121350.02">26098 9144 0,'22'-21'0,"-44"42"0,44-63 0,-22 21 16,0-1-16,0 1 16,0 42 15,0 1-16,0 20-15,0-21 0,0 21 16,0 1-16,0-22 0,0 21 16,0 1-16,0-1 0,-22 0 0,22 1 15,-21-1-15,21-21 0,0 21 0,0-20 16,-21 20-16,21-21 0,0 0 16,0 0-16,0 1 0,0-1 15,21-21 1</inkml:trace>
  <inkml:trace contextRef="#ctx0" brushRef="#br1" timeOffset="121641.84">25781 9694 0,'-21'0'0,"42"0"0,-42 22 0,0-1 0,21 0 15,0 0-15,0 0 0,0 0 16,21 1-16,21-22 0,-21 21 16,22-21-16,-22 0 0,21 21 0,22-21 15,-22 0-15,0 0 16,1 0-16,-1 0 0,0 0 0,1 0 16,-1 0-16,-21 0 0,21-21 0,-20 21 15,-1 0-15,0-21 0,0-1 16,-21 1-16,21 21 0,-21-21 15,0 0-15,0 0 0,0 0 0,0-1 16,0 1-16,0-21 16,-21 21-16,0 0 0,21-1 0,-21-20 15,0 21-15,21 0 0</inkml:trace>
  <inkml:trace contextRef="#ctx0" brushRef="#br1" timeOffset="121858.79">26035 9123 0,'0'0'0,"0"-21"16,0 0-16,0-1 15,21 1-15,0 21 16,0 0-16,1-21 0,-1 21 16,0 0-16,0-21 0,0 21 0,0 0 15,1 0-15,-1 0 0,21 0 0,-21 0 16,0 0-16,1 0 15,-1 0-15,0 0 0,0 21 0,0-21 16,0 0-16,1 21 0</inkml:trace>
  <inkml:trace contextRef="#ctx0" brushRef="#br1" timeOffset="122214.58">27136 9059 0,'0'0'0,"0"-21"16,-22 21-1,1 0 1,0 0-16,0 0 0,0 21 16,0 1-16,-1-1 0,1 0 0,0 21 15,0 1-15,0-1 0,21-21 16,-21 21-16,-1 1 0,1 20 0,21-20 15,0-1-15,0 0 0,0 1 0,0-22 16,0 21-16,0-21 0,21 22 16,1-22-16,-22 0 0,21 0 0,21-21 15,-21 21-15,0-21 0,1 0 0,20 0 16,-21 0-16,21 0 0,-20-21 16,20 21-16,-21-21 0,21 0 15,-20 0-15,20-1 0,-21 1 0,21-42 16,-20 42-16,-1-22 15,0 22-15</inkml:trace>
  <inkml:trace contextRef="#ctx0" brushRef="#br1" timeOffset="122426.42">26987 9335 0,'-21'0'0,"42"0"0,-63 0 0,63 0 47,0 0-47,1 0 0,-1 0 0,21 0 16,-21-22-16,0 22 0,1 0 15,-1-21-15,21 0 0,-21 21 0,0-21 16,1 21-16,-1-21 0,0 0 0,0 21 16,0-22-16,0 1 0</inkml:trace>
  <inkml:trace contextRef="#ctx0" brushRef="#br1" timeOffset="122622.31">27114 8975 0,'0'0'0,"22"0"32,-1 0-32,0 0 15,0 0-15,0 0 0,0-21 0,1 21 16,20 0-16,-21 0 0,0 0 15,0 0-15,22-22 0,-22 22 0,0 0 16,0 0-16,0-21 0,1 21 0,-1 0 16,-21-21-16</inkml:trace>
  <inkml:trace contextRef="#ctx0" brushRef="#br1" timeOffset="123485.49">18309 9440 0,'-21'0'16,"0"22"15,21-1-31,0 21 0,0-21 16,0 22-16,0-1 0,0 0 0,0 1 15,-21-1-15,21 0 0,-22-21 16,22 22-16,-21-1 0,21-21 0,0 0 16,0 1-16,0-1 0,0 0 0,0 0 15,0 0 1</inkml:trace>
  <inkml:trace contextRef="#ctx0" brushRef="#br1" timeOffset="123725.5">18034 10012 0,'-42'0'16,"42"21"-1,0 0 1,21-21-16,0 21 0,0-21 16,0 0-16,0 0 0,1 22 15,20-22-15,0 0 0,-21 0 0,22 0 16,-1 0-16,0 0 0,-20 0 0,20 0 16,0 0-16,-21 0 15,1-22-15,20 22 0,-21 0 0,-21-21 16,21 21-16,-21-21 0,0 0 0,0 0 15,0 0-15</inkml:trace>
  <inkml:trace contextRef="#ctx0" brushRef="#br1" timeOffset="123957.95">18076 9546 0,'0'-21'0,"0"42"0,0-63 31,21 21-15,22 21-1,-22 0-15,0 0 0,0-21 16,22 21-16,-22 0 0,21 0 0,-21-22 16,0 22-16,22 0 0,-22 0 0,0 0 15,0 0-15,0 0 16,-21-21-16,22 21 0</inkml:trace>
  <inkml:trace contextRef="#ctx0" brushRef="#br1" timeOffset="124273.77">18796 9419 0,'0'21'15,"0"64"1,-21-43-16,21-20 0,0 20 0,-21 0 16,-1 1-16,22-1 0,-21-21 15,21 21-15,0 1 0,0-22 0,0 21 16,0-21-16,0 1 0,0-1 16,0 0-16,21 0 0,1-21 15,-1 0-15,-21 21 0,42-21 0,-21 0 16,0 0-16,1 0 0,-1 0 0,0 0 15,0 0-15,0 0 0,0-21 16,1 21-16,-1-21 0,0 21 0,0-21 16,0 21-16,0-21 0,-21-1 15,0 1-15,0 0 16</inkml:trace>
  <inkml:trace contextRef="#ctx0" brushRef="#br1" timeOffset="124477.65">18838 9800 0,'0'0'0,"-21"0"31,42 0-15,0 0-16,1 0 16,-1-21-16,0 21 0,0 0 0,0-21 15,22 0-15,-22 21 0,0-21 0,21-1 16,-21 22-16,1-21 0,-1 0 15,-21 0-15,0 0 0</inkml:trace>
  <inkml:trace contextRef="#ctx0" brushRef="#br1" timeOffset="124653.55">18881 9483 0,'190'42'15,"-380"-84"-15,190 21 16,21 21-1,0 0-15,0 0 16,0 0-16,0 0 0,1 0 0,-1 0 16,21-22-16,-21 22 0,22 0 0,-22 0 15,0 0-15,21 0 0,-21 0 16,22 0-16</inkml:trace>
  <inkml:trace contextRef="#ctx0" brushRef="#br1" timeOffset="125282.19">20129 9906 0,'0'-21'31,"0"0"-31,22 0 0,-22-1 15,0 1-15,0 0 0,0 0 16,0 0-16,0 0 0,0-1 16,-22 1-16,1 0 0,21 0 0,-21 0 15,0 0-15,0 21 0,0 0 0,-1 0 16,1 0-16,-21 0 0,21 0 16,0 21-16,-22 0 0,22 0 0,-21 0 15,21 0-15,-22 22 0,22-22 16,0 21-16,0-21 0,0 22 15,21-1-15,0-21 0,0 22 0,0-22 0,0 0 16,0 0-16,0 0 0,21 0 16,0-21-16,0 0 0,0 22 0,0-22 15,1 0-15,-1 0 0,21 0 16,-21 0-16,0-22 0,22 1 16,-22 0-16,0 0 0,21 0 0,-20 0 15,-1-1-15,0-20 0,0 21 0,0-21 16,-21-1-16,0 1 0,21 0 15,-21-1-15,0 1 0,0 0 0,0-1 16,0 1-16,0 0 0,0-1 0,0 22 16,0 0-16,0 0 0,0 0 15,0 42 1,0 21-16,0-21 16,-21 22-16,21-22 0,0 21 15,0 22-15,0-22 0,0 0 16,0 1-16,0-1 0,0 0 0,0 1 15,0-1-15,0-21 0,0 21 16,0-20-16,0-1 0,0 0 0,0 0 16,21-21-16,1 21 0,-1-21 15,0 0-15,0 0 16,0 0-16,-21-21 0</inkml:trace>
  <inkml:trace contextRef="#ctx0" brushRef="#br1" timeOffset="125697.95">20362 9821 0,'0'-84'31,"0"63"-31,0-1 0,21 1 16,1 21-16,-1 0 15,0-21-15,0 21 0,0 0 16,0 0-16,1 0 15,-1 21-15,0-21 0,0 21 0,-21 1 16,21-1-16,0 0 0,-21 0 0,0 21 16,0-20-16,0-1 15,0 0-15,0 0 0,0 0 16,0 0-16,0 1 0,-21-22 0,21 21 16,-21-21-16,0 21 15,21-42 1,0 0-1,0-1-15,0 1 16,0 0-16,0 0 0,0 0 0,21 0 16,-21-1-16,0 1 0,21 0 0,0 0 15,-21 0-15,22 21 0,-22-21 16,21 21-16,0 0 0,0-22 16,0 22-16,0 0 15,1 0-15,-1 0 16</inkml:trace>
  <inkml:trace contextRef="#ctx0" brushRef="#br1" timeOffset="125929.88">20891 9652 0,'0'21'0,"0"-42"0,0 42 31,0 0-31,0 1 0,0-1 16,0 0-16,0 0 0,0 0 15,0 0-15,0 1 0,0-1 16,0 0-16,0 0 0,0 0 0,0 0 16,0 1-16,0-44 47</inkml:trace>
  <inkml:trace contextRef="#ctx0" brushRef="#br1" timeOffset="126126.78">20870 9504 0,'0'0'16,"-21"0"-16,21-21 0,-21 21 0,42 0 78,0 0-78,-21 21 16,21 0-16</inkml:trace>
  <inkml:trace contextRef="#ctx0" brushRef="#br1" timeOffset="126473.74">21061 9610 0,'21'42'31,"0"-21"-31,-21 0 0,0 1 16,0-1-16,0 0 0,0 0 16,0 0-16,0 0 0,0 1 15,0-1-15,0 0 16,21-21 15,-21-21-15,21 21-16,-21-21 15,0-1-15,0 1 0,0 0 0,22 0 16,-22 0-16,21-22 0,-21 22 16,0 0-16,21 0 0,0 0 0,-21 0 15,21-1-15,-21 1 0,21 21 16,1-21-16,-1 21 15,0 0-15</inkml:trace>
  <inkml:trace contextRef="#ctx0" brushRef="#br1" timeOffset="126801.8">21336 9673 0,'0'21'31,"21"-21"-16,-21-21-15,0 0 0,21 21 16,0-21-16,1 0 0,-22 0 16,0-1-16,0 1 15,-22 21 17,1 21-32,0-21 15,21 22-15,-21-1 0,0 0 0,21 0 16,0 0-16,0 0 0,-21 1 0,21-1 15,0 0-15,-22 0 0,22 0 16,0 0-16,0 1 0,0-1 0,0 0 16,22-21-16,-1 0 15,0 0 1,0 0-16,0 0 0,0 0 16,1-21-16,-1 21 0,0-21 0</inkml:trace>
  <inkml:trace contextRef="#ctx0" brushRef="#br1" timeOffset="127126.61">21590 9546 0,'0'0'0,"0"21"47,21 1-47,0-1 0,-21 0 16,0 0-16,0 0 15,21 0-15,-21 1 0,0-1 0,0 0 16,0 0-16,0 0 0,0 0 0,0 1 16,0-1-1,-21 0-15,21-42 47,0 0-47,0-1 16,0-20-16,0 21 0,0 0 15,21 0-15,-21-1 0,0 1 16,22 0-16,-22 0 0,0 0 0,21 0 16,-21-1-16</inkml:trace>
  <inkml:trace contextRef="#ctx0" brushRef="#br1" timeOffset="128045.83">22288 4318 0,'0'0'0,"-21"0"16,0-21-1,0 21-15,42 0 47,0 0-47,0 0 0,22 0 16,20-21-16,-20 21 0,41-21 0,1 21 15,0 0-15,-1-22 0,22 22 0,0-21 16,0 21-16,0 0 0,-1 0 16,22-21-16,-21 21 0,0-21 0,0 21 15,0 0-15,-22 0 0,1 0 0,-21-21 16,-1 21-16,-21 0 0,1 0 15,-1 0-15,-21-21 0,0 21 0,1 0 16,-22-22 0,0 1-16,0 0 15,0 0 1,0 0 0</inkml:trace>
  <inkml:trace contextRef="#ctx0" brushRef="#br1" timeOffset="128406.59">24193 3852 0,'0'0'0,"-21"0"0,0 0 0,0 0 16,21 22 15,21-22-16,0 0-15,0 0 0,1 21 16,20-21-16,-21 0 0,21 0 0,-20 0 16,20 21-16,-21-21 0,21 0 0,-20 21 15,-1-21-15,0 21 0,0-21 16,-21 21-16,0 1 0,0-1 16,0 0-16,0 0 0,-21 0 15,-21 0-15,20 1 0,1-1 0,-21 21 16,21-21-16,-22 0 0,1 1 15,21-1-15,-21 21 0,-1-21 16,1 0-16,21 1 0,-22-22 0,22 21 16,-21 0-16,21-21 0,-22 21 0,22-21 15,0 0-15,0 0 0,0 0 16,0 0-16,-1 0 0</inkml:trace>
  <inkml:trace contextRef="#ctx0" brushRef="#br1" timeOffset="129190.26">22394 4106 0,'0'0'0,"-21"0"16,0 0-16,21-21 15,0 0 1,0 0-16,21 0 16,0 0-16,0 21 0,22-22 15,-1 1-15,0 0 0,1 21 16,-1-21-16,0 0 0,1 0 0,20-1 15,-20 22-15,-1-21 16,0 21-16,1 0 0,-1-21 0,-21 21 16,0 0-16,0 0 0,-63 0 31,21 0-31,0 0 0,-22 21 16,22-21-16,-21 21 0,0-21 15,-1 22-15,1-1 0,21-21 0,-22 21 16,1 0-16,0 0 0,21-21 0,-1 21 15,1 1-15,0-1 0,0-21 16,0 21-16,0-21 0,21 21 16,0 0-1,0 0 1,21 1 0,0-1-16,0 0 15,0 0-15,-21 0 0,21 22 16,1-22-16,-1 0 0,-21 21 15,21-21-15,0 22 0,0-22 0,0 0 16,-21 21-16,22-20 0,-1-1 0,0 0 16,0 0-16,0 0 15,0 0-15,1 1 16,-1-22-16,0 0 16,0 0-16</inkml:trace>
  <inkml:trace contextRef="#ctx0" brushRef="#br1" timeOffset="130054.08">22288 6773 0,'0'0'0,"-21"0"0,-21 0 16,21 0-16,-22-21 0,22 21 16,0 0-16,-21 0 0,21 0 0,-1 0 15,1 0-15,21 21 31,21-21-31,1 0 0,20 0 16,0 0-16,22 0 0,-1 0 0,1 0 16,20 0-16,22 0 0,0 0 15,0 0-15,0 0 0,0 0 0,21-21 16,-22 21-16,22 0 0,-21 0 0,21-21 16,0 21-16,-21-21 0,0 21 15,0 0-15,0 0 0,-22-21 0,-20 21 16,20 0-16,-20 0 0,-22 0 0,1 0 15,-1 0-15,-21 0 0,0 0 16,0 0-16,-42 0 31,0 0-15,0 0-16,0 0 0,0 0 16,-1 0-16,1 0 0</inkml:trace>
  <inkml:trace contextRef="#ctx0" brushRef="#br1" timeOffset="130482.34">24342 6371 0,'-22'0'15,"44"0"-15,-65-21 0,22 21 0,0 0 16,0 0-1,21 21 1,0 0-16,21 1 16,0-1-16,0 0 0,0 0 15,1 0-15,20 0 0,-21 1 16,21-22-16,1 21 0,-22 0 0,21 0 16,1-21-16,-1 21 0,-21-21 15,0 0-15,22 21 0,-22-21 0,0 0 16,-21 22-16,0-1 15,-21-21 1,0 0-16,-1 21 0,1-21 16,-21 21-16,0 0 0,20-21 0,-20 21 15,0 1-15,-1-1 0,1 0 0,21 0 16,-21 0-16,-1 0 0,22 1 16,-21-1-16,21 0 0,-1-21 0,-20 21 15,21 0-15,0-21 0,0 21 0,-1-21 16,1 0-16,0 0 15,0 0-15,0 0 0,0 0 16</inkml:trace>
  <inkml:trace contextRef="#ctx0" brushRef="#br1" timeOffset="131213.93">22331 6731 0,'0'-21'31,"21"0"-15,0 21-16,0-21 0,0-1 0,22 22 15,-22-21-15,21 0 0,1 0 0,-1 0 16,0 0-16,22 21 0,-22-22 15,0 1-15,22 0 0,-22 21 16,1-21-16,-1 21 0,-21 0 16,21-21-16,-20 21 0,-44 0 31,-20 0-15,21 21-16,-21-21 0,-1 21 0,1-21 15,0 21-15,-1 0 0,1-21 0,-22 22 16,22-1-16,0 0 0,-1-21 15,1 21-15,21 0 0,-21 0 0,20-21 16,1 22-16,0-1 0,21 0 16,-21-21-16,21 21 0,0 0 15,0 0 17,0 1-32,0-1 15,21 0-15,-21 0 16,21 0-16,0-21 15,1 21-15,-1 1 0,0-1 0,-21 0 16,21 0-16,0 0 0,0 0 0,1 1 16,-1-1-16,0 0 0,0 0 15,0 0-15,0 0 0,1 1 0,-1-1 16,0 0-16,-21 0 0,0 0 16,21 0-16,0-21 0,-21 22 15,0-44 1</inkml:trace>
  <inkml:trace contextRef="#ctx0" brushRef="#br1" timeOffset="132246.44">22161 9673 0,'-21'21'0,"42"-42"0,-63 42 0,21-21 15,0 0-15,21 22 0,-21-22 16,42 0 15,0 0-15,0 0-16,0 0 0,22 0 15,-22 0-15,21 0 0,0 0 0,22 0 16,-1 0-16,1 0 0,-1-22 0,22 22 16,0 0-16,-1-21 15,1 21-15,21 0 0,-21-21 0,20 21 16,1 0-16,-21-21 0,21 21 0,0-21 16,-22 21-16,22 0 0,-21 0 15,-1-21-15,1 21 0,-21 0 0,-1 0 16,1 0-16,-22-22 0,0 22 0,1 0 15,-22 0-15,0 0 0,0 0 16,0 0-16,0 0 0,1 0 0,-1 0 16,0 0-16,-21-21 0,21 21 0,0 0 15,0 0-15,1 0 0,-1 0 16,0 0-16,0 0 0,0 0 16,-42-21 15,0 21-16,0 0-15,0 0 0,-1-21 0,1 21 16,0-21-16,0 21 16,0 0-16</inkml:trace>
  <inkml:trace contextRef="#ctx0" brushRef="#br1" timeOffset="132682.19">24236 9165 0,'0'0'0,"21"21"62,0-21-62,0 22 0,0-1 16,1-21-16,-1 21 0,0 0 0,21 0 15,-21 0-15,22 1 0,-22-1 16,21-21-16,1 21 0,-1 0 0,-21-21 16,21 21-16,-20-21 0,20 0 0,-21 21 15,0-21-15,0 0 16,1 0-16,-1 0 0,-21 22 47,-21-22-32,-1 21-15,1 0 0,0-21 0,0 21 16,0 0-16,0 0 0,-22 1 0,22-1 16,-21 0-16,-1 0 0,1 0 15,0 0-15,-1 1 0,1-1 0,0 0 16,-1 0-16,1 0 0,0-21 16,-1 0-16,22 0 0,-21 21 15,0-21-15</inkml:trace>
  <inkml:trace contextRef="#ctx0" brushRef="#br1" timeOffset="133498.36">21992 9694 0,'21'-21'16,"-21"0"-16,21 21 0,-21-21 15,22 0-15,-1 0 0,0-1 0,0 22 16,0-21-16,22 0 0,-22 0 16,21 0-16,0 0 0,1-1 15,-1 1-15,0 0 0,22 0 0,-22 0 16,1 21-16,-22-21 0,21 21 15,-21 0-15,0 0 0,-42 0 32,0 21-32,0 0 15,0-21-15,0 21 0,-22-21 0,22 21 16,-21-21-16,21 21 0,-1 1 0,-20-22 16,21 21-16,0-21 0,-22 21 15,22-21-15,0 0 0,0 21 16,0-21-16,0 0 0,-1 0 15,1 0-15,21 21 32,-21-21-17,21 21-15,0 1 0,0-1 16,0 0-16,0 21 0,0-21 16,21 22-16,-21-22 0,0 21 15,21 1-15,1-1 0,-1-21 0,0 21 16,0 1-16,0-22 0,0 0 0,1 21 15,20-20-15,-21-22 0,0 21 16,0 0-16,22-21 0,-22 0 0,0 0 16,0 0-16</inkml:trace>
  <inkml:trace contextRef="#ctx0" brushRef="#br1" timeOffset="147530.01">5546 7091 0</inkml:trace>
  <inkml:trace contextRef="#ctx0" brushRef="#br1" timeOffset="150490.3">31411 3048 0,'0'0'0,"21"-21"15,-21 0-15,0 0 16,0-1 0,0 44 15,0-1-31,0 0 0,0 0 15,0 21-15,0 1 16,0-1-16,-21 0 0,21 22 0,-21-1 16,0 1-16,21-22 0,0 22 15,-21-22-15,0 22 0,21-22 0,0 0 16,-22 1-16,22-22 0,-21 21 16,21-21-16,-21 0 0,21 1 0,0-1 15,0 0 1,0-42-1,0 0 1,0-1-16,0 1 0</inkml:trace>
  <inkml:trace contextRef="#ctx0" brushRef="#br1" timeOffset="150874.08">31390 3154 0,'0'-21'16,"0"42"-16,21-42 0,-21 0 0,0-1 15,21 22-15,-21-21 16,22 0-16,-1 21 0,0 0 16,0 0-16,0 0 15,0 0-15,1 0 0,-1 21 16,0 0-16,0 1 0,0-1 15,0 21-15,22-21 0,-22 22 0,0-1 16,0 0-16,0 1 0,1-1 16,-22-21-16,21 21 0,-21 1 15,0-1-15,0-21 0,0 22 0,0-22 16,0 0-16,0 21 0,0-21 16,0 1-16,-21-1 0,-1-21 0,22 21 15,0 0-15,-21-21 16,21 21-16,-21-21 0,0 0 15,0 0 1,0-21 0</inkml:trace>
  <inkml:trace contextRef="#ctx0" brushRef="#br1" timeOffset="151138.93">31390 3577 0,'0'-21'0,"21"21"15,0 0-15,1 0 0,-1 0 16,21-21-16,-21 21 0,22 0 16,-1 0-16,0-21 0,1 21 0,-1-21 15,0 21-15,-21 0 0,22 0 16,-1-22-16,-21 22 0,0 0 0,1 0 15,-1 0-15,-42 0 32,-1 0-17,1 0-15</inkml:trace>
  <inkml:trace contextRef="#ctx0" brushRef="#br1" timeOffset="152139.02">31263 5376 0,'0'0'0,"21"-42"15,-21 21-15,21 21 16,-21-21-16,0 0 16,0 42 15,0 0-15,0 0-16,0 0 0,0 0 15,0 22-15,0-22 0,0 21 0,0 1 16,0-1-16,0 21 0,22-20 15,-22-1-15,0 22 0,0-22 16,0 0-16,21 1 0,-21-1 16,21 0-16,0 1 0,-21-22 0,21 21 15,0-21-15,1 0 0,-1 1 16,0-1-16,0-21 0,0 0 0,0 21 16,1-21-16,-1 0 0,0 0 15,21-21-15,-21 21 0,1-21 0,-1-1 16,0 1-16,21-21 0,-21 21 15,1-22-15,-1-20 0,0 21 0,0-22 16,0 22-16,0-22 0,-21 1 16,0 20-16,22-20 0,-22 21 15,0-1-15,0 1 0,0 0 16,0 20-16,0 1 0,0 0 0,0 0 16,0 0-16,0 0 15,0 42 16,0 0-15,0 0-16,0 0 0,0 0 16,0 1-16,0-1 15,-22 0-15</inkml:trace>
  <inkml:trace contextRef="#ctx0" brushRef="#br1" timeOffset="152858.73">31242 7408 0,'-21'0'0,"42"0"0,-85 0 0,22 0 16,21 0-16,0 0 0,0 0 0,-1 0 16,65-21 15,-22 21-31,0 0 15,21 0-15,1-21 0,-1 21 16,0 0-16,22 0 0,-22 0 0,1 0 16,-1-21-16,0 21 0,-21 0 15,22 0-15,-22 0 0,21 0 0,-21 0 16,1 0-16,-1 0 0,0 0 16,-42 0 15,0 0-31,-1 0 15,1 0-15,0 0 0,0 0 16,0 0-16</inkml:trace>
  <inkml:trace contextRef="#ctx0" brushRef="#br1" timeOffset="153161.55">31496 7345 0,'0'42'15,"0"-21"1,0 1-16,0-1 0,0 21 16,0-21-16,0 22 15,-21-22-15,21 21 0,0 0 0,0 1 16,0-1-16,0 0 0,0 1 16,0-1-16,0 0 0,0 22 0,0-22 15,0 1-15,0 20 0,0-21 16,0 1-16,0-1 0,0 0 0,0 1 15,0-22-15,0 21 0,0-21 0,0 1 16,0-1-16,0 0 0,21 0 16,-21 0-16</inkml:trace>
  <inkml:trace contextRef="#ctx0" brushRef="#br1" timeOffset="154549.87">32216 3556 0,'21'0'0,"-21"-21"31,0 0-16,0 0-15,0-1 16,-21 22-16,-1 0 16,1 0-16,0 0 0,0 0 15,0 0-15,0 22 0,-1-1 16,1 0-16,0 0 0,0 0 0,21 22 16,0-22-16,0 0 0,0 0 15,0 0-15,0 0 0,0 1 0,0-1 16,21 0-1,0-21-15,0 0 16,1 0-16,-1 0 0,0-21 16,0 0-16,0-1 15,0 1-15,-21 0 0,22 0 0,-22 0 16,21 0-16,-21-1 0,0 1 16,0 0-16,0 0 0,0 0 0,0 42 31,0 0-16,0 0-15,0 0 0,0 1 16,21-1-16,-21 0 16,21-21-16,-21 21 0,0 0 0,21-21 0,0 21 15,1-21 1,-1 0-16,0 0 16,0 0-16</inkml:trace>
  <inkml:trace contextRef="#ctx0" brushRef="#br1" timeOffset="154781.73">32448 3493 0,'0'42'16,"0"0"0,0-21-16,0 22 0,0-22 15,0 21-15,0 1 0,0-1 0,0 0 16,0 1-16,0-22 0,0 21 15,0 0-15,0-20 0,0 20 16,0-21-16,0 0 0,0 0 0,0 1 16,0-1-16,22-21 15,-22-21 1</inkml:trace>
  <inkml:trace contextRef="#ctx0" brushRef="#br1" timeOffset="155066.57">32427 3493 0,'0'0'0,"0"-22"16,0 1-16,21 21 0,1 0 16,20 0-16,-21 0 15,0 0-15,0 0 0,1 21 16,-22 1-16,0-1 0,0 0 15,0 0-15,0 0 0,0 0 16,-22 1-16,22-1 0,-21 0 0,0 0 16,0 0-16,0 0 15,0-21-15,-1 0 0,22 22 0,-21-22 16,21-22 15,21 22-31,1-21 0</inkml:trace>
  <inkml:trace contextRef="#ctx0" brushRef="#br1" timeOffset="155299.44">32681 3429 0,'0'0'0,"0"21"0,0 0 0,0 22 15,0-22-15,0 21 0,0-21 16,0 22-16,0-1 0,0-21 15,0 22-15,0-1 0,0-21 0,0 21 16,0-20-16,0 20 0,0-21 16,0 0-16,0 0 0,0 1 15,0-1-15,21-21 32,-21-21-32,0-1 0</inkml:trace>
  <inkml:trace contextRef="#ctx0" brushRef="#br1" timeOffset="155574.28">32681 3429 0,'0'0'0,"21"-21"16,1 21-16,-1 0 0,0 0 15,0 0-15,0 0 0,0 21 16,1 0-16,-22 0 0,21 1 0,-21-1 15,0 0-15,0 0 16,0 0-16,0 0 0,-21 1 0,-1-1 16,1-21-16,21 21 0,-21 0 0,0-21 15,0 21-15,0-21 16,21-21 15,21 0-15</inkml:trace>
  <inkml:trace contextRef="#ctx0" brushRef="#br1" timeOffset="155834.13">32999 3154 0,'0'-21'0,"0"42"0,0-63 0,0 20 16,0 44 15,0-1-31,0 0 0,0 21 15,0 1-15,0-22 0,0 21 16,0 22-16,0-22 0,0-21 0,0 21 16,0 1-16,0-22 0,0 21 15,21-21-15,0 1 0,-21-1 0,21-21 16,0 21-16,1-21 0,-1 0 16,0 0-16,0 0 0,0 0 15,0-21-15,1 21 0,-1-21 0,0-1 16,0-20-16,-21 21 0</inkml:trace>
  <inkml:trace contextRef="#ctx0" brushRef="#br1" timeOffset="156229.92">33359 2900 0,'0'-21'0,"0"42"31,0 0-31,0 0 0,0 0 16,0 1-16,0 20 0,0-21 16,0 0-16,0 0 0,0 1 15,0-1-15,0 0 0,0 0 16,0 0-16,0-42 47,0 0-47,0 0 15,0 0-15,0-1 0,0-20 16,0 21-16,0 0 0,0-22 16,21 22-16,0 0 0,0 0 0,0 0 15,0 21-15,22 0 0,-22 0 16,0 0-16,0 21 0,22 0 16,-22 0-16,0 0 0,-21 22 0,0-22 15,0 0-15,0 21 16,0-20-16,0 20 0,0-21 0,0 0 15,-21 22-15,0-22 0,-1 0 16,1 0-16</inkml:trace>
  <inkml:trace contextRef="#ctx0" brushRef="#br1" timeOffset="157141.58">31940 5546 0,'22'0'78,"-1"0"-62</inkml:trace>
  <inkml:trace contextRef="#ctx0" brushRef="#br1" timeOffset="157794.2">32258 5779 0,'0'21'46,"0"0"-46,0 0 16,0 0-16,0 0 0,0 1 0,0-1 16,0 0-16,0 0 0,0 0 0,0 0 15,0 1-15,-21-22 16,21 21-16,-21 0 16,21-42 15,0 0-16,0-1-15,0 1 0,0 0 0,0 0 16,0 0-16,21-22 0,-21 22 16,21 0-16,0 0 0,0-21 0,0 20 15,22 1-15,-22 21 16,0-21-16,21 21 0,-20 0 0,-1 0 16,21 0-16,-21 0 0,0 21 0,22-21 15,-22 21-15,-21 1 16,21-1-16,-21 0 0,0 0 0,0 0 15,0 0-15,0 1 0,0-1 16,0 0-16,-21-21 0,21 21 0,-21-21 16,21 21-16,-21-21 15,21-21 17,21 21-32</inkml:trace>
  <inkml:trace contextRef="#ctx0" brushRef="#br1" timeOffset="158293.92">32978 5694 0,'0'0'0,"0"-21"16,-43 0 0,22 21-16,0 0 0,0 0 15,0 0-15,-1 0 0,1 0 16,0 21-16,0 0 0,0 0 0,0 0 15,-1 0-15,22 1 0,0 20 0,-21-21 16,21 0-16,0 22 0,0-22 16,0 0-16,0 0 0,0 0 15,0 0-15,21-21 16,1 0-16,-1 0 0,0 0 16,0 0-16,0 0 0,0 0 0,1 0 15,20-21-15,-21 0 0,0 0 16,0 0-16,1 0 0,-1-1 0,0-20 15,-21 0-15,0-1 0,21 1 16,-21 0-16,0-1 0,0 22 16,0-21-16,0 21 0,0-22 0,0 22 15,0 0-15,-21 21 16,21 21 0,0 0-16,-21 1 0,21 20 15,-21 0-15,21-21 0,-22 22 16,22-1-16,0 0 0,0 1 15,0-22-15,0 21 0,0-21 16,0 1-16,0-1 0,0 0 16,22-21-16,-22 21 0,21-21 0,0 0 15,0 0-15,0 0 0,0 0 16,1 0-16,-22-21 0,21 21 16,0-21-16</inkml:trace>
  <inkml:trace contextRef="#ctx0" brushRef="#br1" timeOffset="158618.73">33232 5842 0,'0'0'0,"0"-21"47,21 0-47,0 21 15,-21-21-15,21 21 0,0-22 16,0 1-16,-42 21 47,0 0-32,0 21-15,0 1 0,0-1 16,21 0-16,0 0 0,0 0 0,0 0 16,0 1-16,0-1 15,0 0-15,0 0 0,21-21 16,0 0-16,0 0 15,0 0-15,22 0 0,-22 0 16,0 0-16,0 0 0,0-21 0,0 21 16</inkml:trace>
  <inkml:trace contextRef="#ctx0" brushRef="#br1" timeOffset="158926.56">33528 5757 0,'0'-21'0,"-21"21"16,21-21-16,0 0 15,0 0-15,21 21 16,0 0-16,0 0 16,0 21-16,1 0 15,-1-21-15,-21 21 0,0 0 0,21 1 16,-21-1-16,21 0 0,-21 0 16,0 0-16,0 0 0,0 1 0,0-1 15,-21 0-15,0-21 16,0 0-16,21-21 31,0 0-31,0-1 16,0 1-16,0-21 0,0 21 0,0-22 15,21 22-15,-21-21 0,21 21 16,0-22-16,-21 22 0,21 0 0,0 21 16,-21-21-16,22 21 0</inkml:trace>
  <inkml:trace contextRef="#ctx0" brushRef="#br1" timeOffset="160014.94">31792 8319 0,'43'-64'31,"-22"64"-31,0-21 0,0 0 0,0 0 16,0-1-16,1 1 0,-1 0 0,0 0 15,-21 0-15,0 0 16,0-1-16,0 1 15,-21 21-15,0 0 16,-1 0-16,1 0 0,0 21 16,0-21-16,21 22 0,-21-1 0,21 0 15,-21 21-15,21-21 0,0 1 16,0-1-16,0 21 0,0-21 0,0 0 16,0 1-16,0-1 0,21 0 15,0-21-15,0 21 16,0-21-16,22 0 15,-22 0-15,0 0 0,21 0 0,-21 0 16,1-21-16,20 21 0,-21-21 16,21 0-16,-20 21 0,-1-22 0,21 1 15,-21 0-15,0 0 0,-21 0 16,0 0-16,0-1 0,0 1 0,0 0 16,0 0-16,0 0 0,0 0 15,0-1-15,-21 22 31,21 22-31,-21-22 0,21 21 0,0 0 16,0 0-16,0 0 16,0 0-16,0 1 0,21-1 0,0 0 15,-21 0-15,22 0 0,-1 0 16,0-21-16,-21 22 0,21-1 16,0 0-16,-21 0 15,-21-21 1,0 0-16,0 0 0,0 0 15,-1 0-15,1 0 0,0 0 0,0-21 16,0 21-16,21-21 0,-21 0 16,21-1-16,0 1 0,0 0 0,0-21 15,21 21-15</inkml:trace>
  <inkml:trace contextRef="#ctx0" brushRef="#br1" timeOffset="160257.8">32639 7684 0,'0'0'16,"0"21"0,0 21-16,0-21 15,0 0-15,0 22 0,0-22 16,0 21-16,0 1 0,0-1 0,0 0 16,0 1-16,0-1 15,0-21-15,0 21 0,21-20 0,-21-1 16,21 0-16,0 0 0,1 0 15,-1-21-15,0 0 16,0 0-16,0 0 0,0-21 16,1 0-16,-22 0 15</inkml:trace>
  <inkml:trace contextRef="#ctx0" brushRef="#br1" timeOffset="160410.71">32575 8022 0,'0'-21'31,"22"21"-31,-1 0 0,21-21 0,-21 21 16,22 0-16,20-21 0,-21 21 15,22-21-15,-22-1 0,22 22 0,-1-21 16,-20 0-16,-1 21 0</inkml:trace>
  <inkml:trace contextRef="#ctx0" brushRef="#br1" timeOffset="189457.83">5778 6710 0,'-21'0'0,"42"0"0,-63 0 0,21 0 16,0 0-16,0 0 0,-1 0 15,1 0-15,0 0 0,0 0 16,0 21-16,0-21 16,-1 0-16,1 0 15,42 0 48,1 0-63,20 0 0,0 0 0,1 0 15,-1 0-15,21 0 0,1 0 16,-1-21-16,22 21 0,0-21 0,-22 21 16,43-21-16,-21 21 0,21 0 0,-1-22 15,1 1-15,0 21 0,0 0 16,0-21-16,0 21 0,-22 0 0,1 0 16,21-21-16,-22 21 0,1 0 15,0 0-15,-22 0 0,22 0 0,-22 0 16,1-21-16,-22 21 0,1 0 15,-1 0-15,0 0 0,1 0 16,-22 0-16,0 0 0,0 0 0,0 0 16,0 0-16,1 0 31,-22-21-15,-22 21 15,22-22-31,-21 22 0,0 0 0</inkml:trace>
  <inkml:trace contextRef="#ctx0" brushRef="#br1" timeOffset="190281.58">7556 6096 0,'22'0'31,"-1"0"-31,0 0 0,0 21 15,0-21-15,0 21 0,1-21 0,-1 22 16,0-22-16,21 21 0,-21 0 16,22-21-16,-22 21 0,21 0 0,-21 0 15,22 1-15,-1-1 0,-21-21 16,22 21-16,-1 0 0,-21 0 0,21-21 16,-20 21-16,-1-21 0,42 22 15,-42-22-15,1 0 0,-1 0 16,0 21-16,0-21 0,0 0 15,0 0-15,1 0 16,-44 0 15,1 0-31,0 0 0,-21 21 16,21-21-16,-1 21 0,-20 0 16,0 0-16,-1-21 0,1 43 0,0-22 15,-1 0-15,1 0 0,0 22 16,-1-22-16,1 21 0,0-21 0,-1 22 15,1-22-15,0 0 0,-1 21 0,22-21 16,-21 1-16,21-1 0,0 0 16,-1 0-16,1-21 0,21 21 15,0 0-15,-21-21 0,21 22 16,-21-22-16,21 21 16,21-21 15,0 0-16,0-21-15,22-1 0,-22 1 0,21 0 16,1 0-16,-1 0 0,0-22 0,22 22 16,-22-21-16,22 0 0,-1-22 15,1 22-15,-1-1 0,-21 1 0,1 0 16,20-1-16,-20 1 0,-22 0 16,21 21-16,0-1 0,-20 1 15,-1 0-15,0 0 0,0 21 0,0 0 16,-21-21-16,21 21 0,-21 21 78,0 0-78</inkml:trace>
  <inkml:trace contextRef="#ctx0" brushRef="#br1" timeOffset="191269.95">5461 6816 0,'0'0'0,"-21"0"31</inkml:trace>
  <inkml:trace contextRef="#ctx0" brushRef="#br1" timeOffset="-213401.98">11366 12171 0,'22'-21'15</inkml:trace>
  <inkml:trace contextRef="#ctx0" brushRef="#br1" timeOffset="-210034.67">11324 12023 0,'0'-21'0,"0"42"0,-42-106 31,42 64-31,-21 0 16,21 0 0,-22 21-16,22 21 109,0 0-93,0 0-16,0 0 15,0 0-15,22-21 16,-22 22-16,21-22 0,-21 21 0,21 0 16,-21 0-16,21-21 0,-21 21 15,21 0-15,-21 1 16,0-1-16,21-21 0,-21 21 0,0 0 15,22 0-15,-22 0 0,21-21 16,-21 22-16,21-22 0,-21 21 16,0 0-16,21 0 0,-21 0 15,21 0-15,-21 1 16,0-1-16,21-21 0,-21 21 16,22-21-16,-22 21 0,0 0 15,21 0-15,0 1 16,-21-1-16,0 0 0,21-21 15,-21 21-15,21-21 0,-21 21 16,0 0-16,21 1 0,-21-1 16,22-21-16,-22 21 0,21 0 0,-21 0 15,0 0-15,21-21 0,0 22 16,-21-1-16,0 0 0,21 0 0,-21 0 16,21 0-16,-21 22 0,0-22 15,0 0-15,22 0 0,-1 0 0,-21 1 16,21-1-16,-21 0 0,0 0 15,21-21-15,0 21 0,0 0 0,-21 1 16,22-1-16,-1 0 0,-21 0 0,21 0 16,0 0-16,0 1 0,0-22 15,1 21-15,-1 0 0,0 0 0,0 0 16,0 0-16,0 1 0,1-1 0,-1 0 16,0 0-16,21 0 0,-21 0 15,1-21-15,-1 22 0,0-1 0,0 21 16,0-21-16,0 0 0,22 1 0,-22-1 15,0 0-15,0 0 0,0-21 0,22 21 16,-22 0-16,0 1 0,0-1 16,22 0-16,-22 0 0,0 0 15,0 0-15,21 1 0,-20-1 0,20-21 16,-21 21-16,0 0 0,0 0 16,22 0-16,-22 1 0,0-1 0,0 0 15,22 0-15,-22 0 0,0 0 0,21-21 16,-21 22-16,1-1 0,20 0 0,-21 0 15,0 0-15,22 0 0,-22 1 16,0-1-16,21-21 0,-21 21 0,1 0 16,-1 0-16,21 0 0,-21 1 0,0-1 15,22 0-15,-22 0 0,0 0 16,0 0-16,22 1 0,-22-1 0,0-21 16,21 21-16,-21 0 0,22 0 15,-22 0-15,21 1 0,-21-1 0,1 0 16,20 0-16,0-21 0,-21 21 15,22 0-15,-22 1 0,21-1 16,-21-21-16,22 21 0,-1 0 0,-21 0 0,22-21 16,-22 21-16,21 1 0,0-22 15,-20 21-15,-1 0 0,21 0 0,-21-21 16,22 21-16,-22-21 0,21 21 0,-21 1 16,0-1-16,43 0 15,-22 0-15,-21-21 0,22 21 0,-22 0 16,21-21-16,1 22 0,-22-1 0,21-21 15,0 21-15,-20-21 0,20 21 16,0 0-16,1-21 0,-22 21 16,21-21-16,0 22 0,1-22 0,20 42 15,-20-42-15,-1 21 0,0-21 16,1 21-16,-1-21 0,0 21 0,-21-21 16,22 22-16,-1-22 0,0 0 15,1 21-15,20-21 0,-20 0 0,-1 21 16,0-21-16,1 0 0,20 21 0,-21-21 15,1 0-15,-1 21 0,22-21 16,-22 0-16,0 0 0,1 21 0,-1-21 16,0 22-16,1-22 0,-1 0 0,0 0 15,1 21-15,-1-21 0,0 0 16,1 0-16,-22 0 0,21 21 16,0-21-16,1 0 0,-1 0 0,-21 0 15,22 0-15,-1 21 0,0-21 0,1 0 16,-1 0-16,-21 0 0,21 0 0,1 0 15,-1 0-15,-21 0 0,22 0 16,-22 0-16,21 0 0,-21 0 0,22 21 16,-22-21-16,0 0 0,21 0 0,-21 0 15,1 0-15,-1 0 16,0 0-16,21 0 0,-21 0 0,1 0 16,-1 0-16,0 0 0,0 0 0,21 0 15,-20 0-15,-1 0 0,0 0 0,21 0 16,-21 0-16,22 0 0,-22 0 15,21 0-15,-21 0 0,22 0 0,-22 0 16,21 0-16,-21 0 0,22 0 0,-1-21 16,0 21-16,-20 0 0,20 0 0,0 0 15,-21 0-15,22 0 0,-1 0 16,0-21-16,1 21 0,-1 0 0,0 0 16,-20 0-16,20-21 0,0 21 0,1 0 15,-1 0-15,21 0 0,-20-21 16,-1 21-16,0 0 0,1 0 0,-1-22 15,22 22-15,-22-21 0,0 21 16,22 0-16,-22-21 0,0 21 0,22-21 16,-22 21-16,22-21 0,-22 21 15,0-21-15,22 21 0,-22-22 0,1 1 16,-1 21-16,21-21 0,-20 21 0,-1-21 16,0 21-16,22-21 0,-22 21 0,1-21 15,-1-1-15,0 22 0,1-21 16,-1 21-16,0-21 0,1 0 0,-1 21 15,-21-21-15,21 0 0,1-1 0,-1 22 16,0-21-16,1 0 0,-1 0 16,0 21-16,-20-21 0,20 0 0,0-1 15,1 1-15,-22 0 0,21 0 16,0 0-16,-20 21 0,20-21 0,0-1 16,1 1-16,-1 0 0,-21 0 15,21 0-15,1 0 0,-22-1 0,21 1 16,1 0-16,-1 0 0,0-21 15,-21 20-15,22 1 0,-1 0 0,0 0 16,-20-21-16,20 20 0,21-20 16,-20 0-16,-22 21 0,21-1 15,-21-20-15,22 21 0,-1 0 0,-21 0 16,22-22-16,-1 22 0,0 0 0,1 0 16,-1 0-16,0-1 0,1-20 15,-1 21-15,0 0 0,43-22 16,-43 1-16,1 21 0,-1 0 15,0 0-15,-21-22 0,22 22 0,-1-21 16,0 21-16,1-22 0,-22 22 0,21 0 16,-21-21-16,1 20 0,20-20 0,-21 21 15,21-21-15,-20 20 0,20-20 16,-21 21-16,21 0 0,-20-22 16,20 22-16,-21 0 0,21-21 0,-20 21 15,62-43-15,-63 22 0,22 21 16,-1-22-16,-21 22 0,22-21 0,20-22 15,-42 22-15,0 21 16,22-22-16,-22 22 0,42-63 16,-20 62-16,-22-20 0,0 0 0,21 21 15,-20-22-15,41-20 0,-21 42 16,22-43-16,-43 22 16,0 21-16,22-22 0,-22 22 15,0 0-15,21-21 0,-21 20 0,1-20 16,-1 21-16,0 0 0,21-22 0,-21 22 0,1-21 15,-1 21-15,0-22 16,0 22-16,0 0 0,-21-21 0,21 21 16,1-1-16,-1 1 0,0 0 0,0 0 15,-21 0-15,42-22 0,-42 22 16,22 0-16,-1 0 0,-21 0 16,0 0-16,21-1 0,0 22 0,-21-21 15,21 21-15,-21-21 0,0 0 0,21 0 16,1 0-1,-1-1-15,-21 1 16,0 0 0,0 0-1,21 21-15,-21-21 16,0 0 0,21 21-16,-21-22 15,21 22-15,-21-21 16,0 42 62,-21-21-78,0 0 0,0 22 0,0-1 16,-1-21-16,1 21 0,0-21 15,0 21-15,0-21 0,-22 21 16,-20 0-16,21 1 0,20-1 15,-20 0-15,0-21 0,21 21 0,-22-21 16,22 21-16,0-21 0,0 21 16,0-21-16,-1 22 0,1-22 0,21 21 15,-21-21-15,0 0 16,21 21 15,21-21 16,0-21-31,0 21-16,1-21 0,-1-1 15,0 1-15,0 21 16,0-21-16,22 0 0,-22 0 0,0 0 16,21-1-16,-21 1 0,1 0 15,20 0-15,-42 0 0,21 21 16,-21-21-16,21 21 0,0-22 15,1 1 1,-1 21-16,-21-21 16,21 21-1,0 0 1,-21 21 15,21 0-31,-21 1 16,0-1-16,21 0 0,-21 0 15,0 0-15,0 0 0,0 1 0,22-1 16,-22 0-16,21 0 0,-21 0 16,21 0-16,-21 1 0,0-1 0,21 0 15,-21 0-15,21 43 0,-21-43 16,21 0-16,1 0 0,-1 0 16,-21 0-16,21 22 0,0-22 0,-21 0 15,21 0-15,-21 0 0,21 1 16,1-1-16,-22 0 0,21 0 0,0 0 15,-21 0-15,0 1 32,21-22-17,-21-22 32,-21 22-47,0-21 16,0 21-16,-1-21 15</inkml:trace>
  <inkml:trace contextRef="#ctx0" brushRef="#br1" timeOffset="-208383">11070 11959 0,'0'0'0,"0"-21"16,0 0-1,-21 21-15,21 21 47,0 0-47,0 22 0,0-22 16,0 21-16,0-21 15,0 22-15,0 20 0,0-21 0,0 1 16,0-1-16,0 22 0,0-22 0,0 0 16,0 1-16,0-1 0,21 0 15,-21 1-15,0-1 0,0 0 0,0-21 16,21 1-16,-21 20 0,0-21 15,0 0-15,21 0 0,-21 1 16,0-44 15,0 1-31,0-21 16,0 21-16,0 0 0,0-22 0,0 1 16,0 0-16,0-1 15,0 1-15,0 0 0,0-1 0,0-20 16,0 20-16,0 1 0,0-21 0,0 20 15,0 1-15,0 0 0,0-1 16,0 1-16,0 0 0,0-1 0,0 22 16,0-21-16,0 21 0,0-1 0,0-20 15,0 21-15,22 0 0,-22 0 16,21-1-16,-21 1 16,21 21 15,-21 21-16,21 1-15,0-22 16,-21 21-16,21 0 0,1 0 0,-1 0 16,0 0-16,0 1 0,0-1 15,0-21-15,1 21 0,20 0 16,-21 0-16,0 0 0,22 1 0,-22-1 16,21 0-16,0-21 0,1 21 0,-1 0 15,0 0-15,1 1 0,-1-22 16,0 21-16,1 0 0,-1 0 0,0-21 15,1 21-15,-1 0 0,-21-21 0,22 22 16,-22-22-16,0 0 0,0 21 16,0-21-16,0 0 15,-21 21-15,-21-21 94</inkml:trace>
  <inkml:trace contextRef="#ctx0" brushRef="#br1" timeOffset="-207138.78">14690 16023 0,'-22'0'0,"44"0"0,-65 0 16,22 0-16,63 0 46,-20 0-46,20 0 0,0-21 16,1 21-16,20 0 0,1 0 16,-1 0-16,1-21 0,-1 21 0,1 0 15,-1 0-15,1 0 0,-1 0 16,-21 0-16,1 0 0,-1 0 0,0 0 16,-20 0-16,-1 0 0,0 0 15,0 0-15,-21 21 16,-21-21-1,0 0-15,0 0 16,-1 0-16,-20 0 0</inkml:trace>
  <inkml:trace contextRef="#ctx0" brushRef="#br1" timeOffset="-206703.03">15198 16002 0,'-22'42'32,"22"-20"-32,0-1 15,0 0-15,0 0 0,0 0 16,0 0-16,0 1 16,0-1-16,0 0 0,0 0 15,22 21-15,-22-20 0,21-1 0,-21 0 16,21 0-16,-21 0 0,0 22 15,21-22-15,-21 0 0,0 0 0,0 0 16,0 0-16,0 1 0,0-1 16,0 0-16,-21 0 0,0-21 15,0 21-15,-1-21 0,1 0 16,0 21-16,0-21 0,0 0 16,-22 0-16,22 0 0,0 0 0,-21 0 15,21 0-15,-22-21 0,22 21 16,0-21-16,0 21 0,0-21 0,-1 21 15,1-21-15,0 21 0,21-21 16,-21 21-16,21-22 16,0 1-1,21 21-15,0 0 16,0 0-16,1 0 0,-1-21 0,0 0 16,0 21-16</inkml:trace>
  <inkml:trace contextRef="#ctx0" brushRef="#br1" timeOffset="-205862.92">16044 16087 0,'0'-21'47,"0"-1"-16,0 1-15,-21 21-1,0 0 1,0 0-16,0 0 0,-1 0 16,1 21-16,0 1 0,0-22 0,0 21 15,0 0-15,-1 0 0,1-21 16,21 21-16,-21 0 0,21 1 0,-21-22 15,21 21-15,0 0 16,0 0-16,0 0 16,0 0-16,21-21 15,0 22-15,0-22 0,1 21 16,-1-21-16,0 21 0,0-21 0,21 21 16,-20 0-16,20-21 0,-21 21 0,0 1 15,22-1-15,-22-21 0,0 21 16,0 0-16,0 0 0,-21 0 15,0 1-15,0-1 0,0 0 16,-21-21-16,0 21 0,0 0 0,0 0 16,-22-21-16,22 22 0,-21-22 15,21 0-15,-22 0 0,22 0 0,0 0 16,-21 0-16,20 0 0,1 0 16,0-22-16,0 1 15,0 0-15,21 0 0,0 0 16,0 0-1,21 21 1,-21-22-16,21 1 0,0 21 0,0 0 16,1-21-16,-1 21 0,0-21 15</inkml:trace>
  <inkml:trace contextRef="#ctx0" brushRef="#br1" timeOffset="-205362.21">16510 16044 0,'0'0'0,"-21"22"31,0-1-15,-1 0-16,22 0 0,0 21 15,0-20-15,-21 20 0,21 0 16,0 1-16,0-1 0,0-21 0,0 21 16,0 1-16,0-22 0,0 21 15,0-21-15,21 1 0,1-1 0,-1 0 16,0 0-16,0 0 0,0-21 0,0 0 16,22 0-16,-22 0 0,0 0 15,21 0-15,-20-21 0,20 21 0,-21-21 16,0 0-16,0 0 0,1-1 15,-1-20-15,0 21 0,-21-21 0,0-1 16,0 22-16,0-21 0,0-1 16,0 1-16,-21 0 0,0-1 15,-1 1-15,1 0 0,-21 21 0,21-1 16,0 1-16,-22 0 0,22 21 16,0 0-16,-21 0 0,20 0 0,-20 0 15,21 0-15,0 21 0,21 0 16,-21 1-16,21-1 0,-22 0 0,22 0 15,0 21-15,0-20 0,0-1 0,0 21 16,0-21-16,22 0 0,-1 1 16,0-22-16,0 21 0,21-21 0,-20 0 15</inkml:trace>
  <inkml:trace contextRef="#ctx0" brushRef="#br1" timeOffset="-205063.17">17441 16023 0,'0'0'0,"-21"0"0,0 0 0,0 0 16,0 21-16,-1 1 0,22-1 16,0 0-16,-21 0 0,21 0 0,-21 0 15,21 22-15,0-22 0,0 21 16,0 1-16,0-22 0,0 21 15,0-21-15,0 22 0,0-22 16,0 21-16,0-21 0,0 0 0,0 1 16,0-1-16,0 0 0,0 0 0,21 0 15,0-21 1,-21-21 0,0 0-1,22 0-15</inkml:trace>
  <inkml:trace contextRef="#ctx0" brushRef="#br1" timeOffset="-204807.31">17335 16108 0,'-21'-42'15,"64"253"-15,-65-380 0,-20 127 16,42 20-16,21 44 16,0-1-16,1 0 15,-1 0-15,0 0 0,21 22 16,-21-22-16,22 21 0,-22-21 0,21 22 15,-21-22-15,22 21 0,-22-21 16,0 0-16,0 1 0,0-1 0,1 0 16,-1 0-16,-21 0 0,21-21 15,0 0-15,-21 21 0,21-21 16,-21-21 0,21 0-16,-21 0 15,0 0-15,0 0 0</inkml:trace>
  <inkml:trace contextRef="#ctx0" brushRef="#br1" timeOffset="-204590.41">17865 15875 0,'0'0'0,"-22"0"16,22 21 0,-21 0-16,21 1 0,-21 20 15,21-21-15,0 21 0,0 1 16,0-1-16,-21 0 0,21 1 0,0-1 15,0-21-15,0 22 0,0-22 16,0 0-16,0 21 0,0-21 16,0 1-16,0-1 0,0 0 15,21-21 1</inkml:trace>
  <inkml:trace contextRef="#ctx0" brushRef="#br1" timeOffset="-203694.21">19621 15727 0,'0'0'0,"0"21"47,0 0-47,0 0 0,22 22 0,-22-22 16,0 21-16,0 1 15,0-1-15,0 0 0,0 1 0,0-1 16,0 0-16,0-21 0,0 22 16,0-22-16,0 21 0,0-21 0,0 1 15,0-1-15,21-21 16,0 0 0,0 0-16,-21-21 0,21-1 0,0 1 15,1 0-15,-1 0 0,0-21 16,0-1-16,-21 1 0,21 21 0,0-22 15,1 1-15,-1 21 0,-21 0 0,21 0 16,-21-1-16,21 22 0,0 22 31,-21-1-31,0 0 0,21 0 16,-21 0-16,0 22 0,0-22 0,0 0 16,0 21-16,0-21 0,22 1 0,-22-1 15,21 0-15,0 0 0,-21 0 16,21 0-16,0 1 0,0-22 0,1 0 15,-1 0-15,0 0 0,0 0 16,0 0-16,22 0 0,-22 0 0,0-22 16,0 1-16,0 0 0,0 0 0,1 0 15,-1-22-15,-21 22 0,21-21 16,-21 0-16,0-1 0,0 1 0,0 0 16,-21-1-16,0 1 15,21 0-15,-22 20 0,1-20 0,0 21 16,0 21-16,0-21 0,0 21 0,-1 0 15,1 0-15,0 0 16,0 0-16,21 21 0,0 0 16,0 0-1,0 0-15,0 1 0,0-1 16,21 0-16,0 0 0,0-21 16,22 0-16,-22 0 0</inkml:trace>
  <inkml:trace contextRef="#ctx0" brushRef="#br1" timeOffset="-203438.36">20680 15812 0,'21'0'16,"-21"21"-16,0 0 0,0 0 15,0 0-15,21 0 0,-21 1 0,0-1 16,0 0-16,0 0 0,0 0 0,0 0 15,0 1-15,0-1 0,0 0 16,0 0-16,0 0 0,0 0 0,0 1 16,0-44 31,0 1-47,0 0 0,0 0 15,0 0-15</inkml:trace>
  <inkml:trace contextRef="#ctx0" brushRef="#br1" timeOffset="-203258.96">20701 15663 0,'0'0'0,"-21"-21"16,0 21-16,42 0 62,0 0-62,0 0 16,0 0-16</inkml:trace>
  <inkml:trace contextRef="#ctx0" brushRef="#br1" timeOffset="-202823.46">20955 15812 0,'21'0'32,"0"0"-17,-21-22-15,21 22 0,1 0 16,-1 0-16,0 0 16,-21 22-1,21-1-15,-21 0 0,0 0 0,0 0 16,0 0-16,21 1 0,-21 20 15,0-21-15,0 0 0,21 0 16,-21 22-16,0-22 0,0 0 0,0 0 0,0 0 16,0 1-16,0-1 15,0-42 17,0-1-17,0 1-15,0 0 0,0-21 0,22 21 16,-22-22-16,21 22 0,-21-21 15,21 21-15,-21-1 0,0 1 0,21 0 16,-21 0-16,21 0 0,-21 0 16,21 21-1,1 0-15,-1 0 32,0 0-32</inkml:trace>
  <inkml:trace contextRef="#ctx0" brushRef="#br1" timeOffset="-202446.68">21569 15981 0,'21'0'0,"-42"0"0,63 0 0,-21 0 16,0 0-16,1 0 15,-22-21-15,21 0 0,0 21 16,0-22-16,-21 1 0,21 0 0,0 0 15,-21 0-15,0 0 0,0-1 16,0 1-16,0 0 16,-21 21-16,0-21 0,0 21 15,0 0-15,0 0 0,-1 0 16,1 0-16,0 0 0,0 21 16,0 0-16,0 0 0,-1 1 0,22-1 15,0 21-15,0-21 0,0 22 0,0-22 16,0 21-16,0-21 0,0 0 15,0 22-15,22-22 0,-1 0 0,0-21 16,21 21-16,-21-21 0,22 0 16,-22 0-16,21 0 0,-21 0 0,22 0 15,-22 0-15,21 0 0,-21-21 16,1 0-16,-1 21 0,0-21 16,0-22-16,0 22 0,0 0 0</inkml:trace>
  <inkml:trace contextRef="#ctx0" brushRef="#br1" timeOffset="-201818.35">23622 15515 0,'0'-21'0,"0"42"0,-21-42 0,21 42 31,0 0-31,0 1 0,0 20 0,0-21 16,0 21-16,21 22 0,0-22 15,0 22-15,-21-1 0,21 1 16,-21-1-16,22 22 0,-22-22 0,21 22 16,-21-21-16,0-1 0,0 22 15,0-22-15,0 1 0,0 20 0,0-20 16,0-1-16,0 1 0,0-22 15,0 22-15,0-22 0,0-21 0,0 22 16,0-22-16,0 0 0,0 0 0,0-42 31,0 0-31,-21 0 16,21-22-16,0 1 0,0 0 16,-22-1-16,22 1 0,-21-22 15</inkml:trace>
  <inkml:trace contextRef="#ctx0" brushRef="#br1" timeOffset="-201462.55">23431 15896 0,'-105'-275'31,"295"762"-31,-275-699 16,-20-105-16,105 296 0,0-22 0,0 22 0,0-21 15,21 21-15,0-1 0,21 1 0,-21-21 16,22 21-16,20 21 0,-20-21 15,20 21-15,1 0 0,-22 0 16,21 21-16,-20-21 0,20 42 16,-20-21-16,-22 22 0,21-22 0,-21 21 15,-21 0-15,0 1 0,0-1 0,0-21 16,-21 22-16,-21-1 0,21-21 16,-22 21-16,22-20 0,-21-1 0,-1 21 15,22-21-15,0-21 0,-21 21 16,21-21-16,-1 0 15,22-21 1,0 0-16,22 0 16,-1 0-16,0 0 0,0 21 15,0-22-15,22 1 0,-22 0 16,0 0-16,0 21 0</inkml:trace>
  <inkml:trace contextRef="#ctx0" brushRef="#br1" timeOffset="-201070.78">24172 15473 0,'21'-21'15,"-63"84"-15,84-147 0,-63 126 0,64-84 0,-1 20 16,-42 1-16,21 21 0,0 0 16,0 0-16,1-21 0,-1 21 15,0 0-15,21 0 0,-21 0 0,1 0 16,20 21-16,-21 0 0,0 1 15,22 20-15,-22-21 0,-21 21 16,21-20-16,-21 20 0,0-21 16,0 0-16,0 22 0,-21-22 0,0 0 15,-1 0-15,1 0 0,21 0 0,-21-21 16,21 22-16,-21-22 0,21-22 31,0 1-15,0 0-16,0-21 0,0 21 15,0-1-15,0-20 0,21 21 0,0-21 16,-21 20-16,21 1 16,1-21-16,-22 21 0,21 0 0,0-1 15,0 1-15,0 21 0,0-21 0,1 21 16,-1 0-16,0-21 16,0 21-16,0 0 0</inkml:trace>
  <inkml:trace contextRef="#ctx0" brushRef="#br1" timeOffset="-200627.03">25209 15304 0,'-42'42'15,"42"-21"1,-21 0-16,0 0 0,21 1 15,-21 20-15,21-21 0,-22 21 0,22-20 0,-21 20 16,21-21-16,0 0 0,0 22 16,0-22-16,0 0 0,0 0 0,0 0 15,0 0-15,0 1 0,21-1 16,1-21-16,-1 0 0,0 0 16,0 0-16,0 0 0,0 0 0,1 0 15,20-21-15,-21 21 0,0-22 0,0 1 16,1 0-16,-22 0 0,21 0 15,-21-22-15,0 22 0,0-21 0,0 0 16,0-1-16,0 22 0,0-21 16,-21-1-16,21 22 0,-22 0 0,1 0 15,0 0-15,-21 21 0,21 0 16,-1 0-16,1 0 0,0 0 0,-21 0 16,21 21-16,-1-21 0,22 21 0,-21 0 15,21 0-15,0 1 16,0-1-16,0 0 0,21 0 15,1-21-15,-1 0 0,0 0 16,0 0-16,21 0 0,-20 0 0,-1 0 16</inkml:trace>
  <inkml:trace contextRef="#ctx0" brushRef="#br1" timeOffset="-200339.16">25739 14986 0,'0'-21'0,"0"42"0,0-63 0,0 21 15,0 42 17,-22 0-32,22 0 15,0 21-15,-21-20 0,21 20 0,0 0 16,0 22-16,0-22 0,0 0 16,0 22-16,0-22 0,0 1 0,0 20 15,0-21-15,0 1 0,0-22 16,0 21-16,0 1 0,0-22 0,0 0 15,0 0-15,0 0 0,0 0 0,0 1 16,21-22 0,1 0-16,-1 0 0,0 0 15,-21-22-15,21 1 0,0 0 0,22 0 16,-22 0-16</inkml:trace>
  <inkml:trace contextRef="#ctx0" brushRef="#br1" timeOffset="-199974.37">26120 15388 0,'0'21'16,"0"-42"0,0 42-16,-22 1 0,1-1 15,0 21-15,21-21 0,0 0 16,-21 1-16,21-1 0,0 0 16,-21 0-16,21 0 0,0 0 0,0 1 15,0-1-15,0 0 16,21-21-16,0 21 0,0-21 0,0 0 15,1 0-15,-1 0 0,0 0 16,0-21-16,0 0 0,0 21 16,1-21-16,-1-1 0,0 1 0,0 0 15,-21 0-15,0 0 0,21-22 0,-21 22 16,0 0-16,0-21 0,0 21 16,0-1-16,0 1 0,-21 21 15,0 0-15,0 0 0,0 0 16,-1 0-16,1 0 0,0 21 15,0-21-15,21 22 16,-21-22-16,21-22 47</inkml:trace>
  <inkml:trace contextRef="#ctx0" brushRef="#br1" timeOffset="-199702.53">25654 15155 0,'-21'0'0,"42"0"0,-42-21 31,42 21-31,0 0 0,21 0 16,1-21-16,-1 21 0,0 0 0,1-21 15,-1 21-15,22 0 16,-22-21-16,0 0 0,-21 21 0,22 0 15,-22 0-15,0 0 0,0 0 0,0 0 16,1 0-16,-22 21 47,0 0-31,21 0-16</inkml:trace>
  <inkml:trace contextRef="#ctx0" brushRef="#br1" timeOffset="-199330.74">27093 15325 0,'0'0'0,"-21"-85"31,0 85-31,0-21 16,0 21-16,-1 0 0,1 0 0,0 0 16,0 0-16,0 21 0,-22 0 15,22 0-15,0 1 0,0-1 16,0 21-16,0-21 0,-1 22 0,1-1 16,21-21-16,0 21 0,0 1 15,0-22-15,0 21 0,0-21 0,0 1 16,0 20-16,0-21 0,21 0 0,-21 0 15,22 1-15,20-22 0,-21 21 16,0-21-16,0 0 0,22 0 0,-22 0 16,21 0-16,1 0 0,-22 0 15,21 0-15,0 0 0,-20-21 0,20-1 16,0 22-16,-21-21 0,22 0 0,-22 0 16</inkml:trace>
  <inkml:trace contextRef="#ctx0" brushRef="#br1" timeOffset="-198546.84">27580 15431 0,'21'-64'0,"-63"212"16,63-232-16,0-1 0,-21 64 0,-21 0 15,0 21-15,0 0 0,0 0 16,-1 0-16,1 0 0,0 0 16,0 21-16,0 0 0,0 21 15,-1-21-15,1 1 0,21 20 0,-21-21 16,0 21-16,21-20 0,-21-1 15,21 21-15,0-21 0,0 0 0,0 1 16,0-1-16,0 0 16,0 0-16,21-21 0,0 0 15,0 0-15,0 0 0,1 0 16,-1 0-16,0 0 0,0-21 0,0 21 16,0-21-16,-21 0 0,22-1 15,-1 1-15,0 0 0,-21-21 0,21 21 16,0-22-16,-21 1 0,0 0 15,21 20-15,-21-20 0,22 21 0,-22 0 16,21 0-16,-21-1 0,0 44 31,0-1-15,0 0-16,0 0 0,-21 21 0,21-20 16,-22-1-16,22 21 0,0-21 15,0 22-15,0-22 0,0 0 0,0 0 16,0 0-16,0 0 15,0 1-15,0-1 0,22 0 0,-1 0 16,0-21-16,0 0 0,0 0 16,0 0-16,1 0 0,-1 0 15,0-21-15,21 21 0,-21-21 0,1 0 16,-1 21-16,0-43 0,0 22 16,0 0-16,0-21 0,1-1 15,-1 1-15,0 0 0,0-22 0,-21 22 16,0-22-16,0 22 0,0-22 15,0 22-15,0 0 0,0 21 0,0-1 16,0 1-16,0 0 0,0 0 16,-21 21-16,0 21 15,0 0-15,21 22 0,0-22 16,-22 21-16,22 0 0,-21 1 16,21-1-16,0 0 0,0 1 0,0-1 15,0 0-15,0 1 0,0-22 16,0 0-16,21 21 0,1-20 0,-22-1 15,21 0-15,0-21 0,0 21 16,-21 0-16,21-21 0,0 0 16,1 0-16,-1 0 0,0 0 0,0 0 15,0 0-15,0 0 0,1 0 16,-1-21-16,-21 0 0,21 21 16,0-21-16,-21 0 0,21 21 15,0-22-15,-21 1 16</inkml:trace>
  <inkml:trace contextRef="#ctx0" brushRef="#br1" timeOffset="-198366.94">28406 15515 0,'0'21'32,"0"-42"-32,-22 42 78,1-21-78,0 0 0</inkml:trace>
  <inkml:trace contextRef="#ctx0" brushRef="#br1" timeOffset="-192850.21">7239 16658 0,'21'0'47,"0"0"-47,0 0 0,1 0 16,20-21-16,0 21 0,1 0 16,-1-21-16,0 21 0,22-21 0,-1 21 15,-20 0-15,-1 0 0,0 0 16,1-21-16,-1 21 0,-21 0 0,0 0 15,0 0-15,-21 21 16,-21 0 0,-21-21-16,21 21 15,0-21-15,-22 21 0,22-21 0</inkml:trace>
  <inkml:trace contextRef="#ctx0" brushRef="#br1" timeOffset="-192517.4">7345 16764 0,'-21'0'0,"42"0"0,-42 21 15,21 0-15,-22 22 0,22-22 0,-21 0 16,21 21-16,0 1 0,0-22 16,0 21-16,-21 1 0,21-1 0,0 0 15,0 1-15,-21-22 0,21 21 16,0 0-16,0 1 0,0-22 0,0 21 15,0 1-15,0-22 16,0 21-16,0-21 0,0 0 0,0 22 16,0-22-16,21 0 15,0 0-15,-21 0 0,21-21 16,1 22-16,-1-22 0,0 0 16,0 21-16,0-21 0,0 0 15,1 0-15,-1 0 0,0 0 16,21-21-16,-21-1 0,1 22 15,-1-21-15,21 0 0,-21 0 0,22-21 16</inkml:trace>
  <inkml:trace contextRef="#ctx0" brushRef="#br1" timeOffset="-192243.55">8170 16955 0,'0'0'0,"0"-22"31,21 22-31,1-21 0,-1 21 0,0-21 0,0 21 16,21-21-16,-20 21 15,20-21-15,0 21 0,1 0 0,-22-21 16,21 21-16,0 0 0,-20 0 15,-1 0-15,21 0 0,-21 0 16</inkml:trace>
  <inkml:trace contextRef="#ctx0" brushRef="#br1" timeOffset="-191885.78">8488 16912 0,'42'-21'15,"-84"63"-15,42-63 0,0 64 0,0-22 16,0 0-16,0 0 16,0 0-16,0 0 0,0 1 0,0-1 15,0 0-15,21 21 0,-21-21 16,21 1-16,-21 20 0,21-21 0,-21 0 16,0 0-16,0 22 0,0-22 15,0 0-15,0 21 0,0-20 0,0-1 16,0 0-16,-21 0 0,21 0 15,-21 0-15,0-21 0,0 0 0,-1 22 16,-20-22-16,21 0 0,0 0 16,0 0-16,-22-22 0,22 1 0,0 0 15,0 21-15,-22-21 0,22 0 16,0 0-16,0-1 0,0 1 16,21 0-1,-21 0-15,21 0 16,21 21-16,0 0 15,0-21-15,0 21 0,0 0 0,1-22 16,20 22-16,-21 0 0</inkml:trace>
  <inkml:trace contextRef="#ctx0" brushRef="#br1" timeOffset="-191362.17">9186 17145 0,'0'-21'0,"0"42"0,0-63 15,-21 42-15,0-21 0,0 21 16,0 0-16,-1 0 0,1 0 0,0 0 16,-21 21-16,21 0 0,-1 0 0,1 0 15,0 0-15,0 1 0,0-1 16,21 21-16,-21-21 0,21 22 0,0-22 15,0 21-15,0-21 0,0 0 16,0 22-16,21-22 0,0 0 16,0-21-16,0 21 0,0-21 15,1 0-15,20 0 0,-21 0 0,0 0 16,0-21-16,22 0 0,-22 0 16,0 0-16,0-1 0,0 1 0,1 0 15,-1 0-15,-21-21 0,0 20 16,0 1-16,0 0 0,0 0 0,0 0 15,0 0-15,-21-1 16,-1 22-16,1 22 31,21-1-31,0 0 0,0 0 16,0 0-16,0 22 0,0-22 16,0 0-16,21 0 0,1 21 0,-1-20 15,-21-1-15,21 0 0,0 0 16,0 0-16,0 0 0,1 1 0,-1-1 15,0-21-15,0 0 16,0 0-16,0 0 0,1-21 16,-1-1-16,-21 1 0,0 0 15</inkml:trace>
  <inkml:trace contextRef="#ctx0" brushRef="#br1" timeOffset="-191147.29">9525 17209 0,'0'-22'31,"21"65"-31,-42-64 0,21 21 16,0 21 0,0 0-16,0 0 0,0 0 0,0 0 15,21 1-15,-21-1 0,21 0 16,0 0-16,-21 21 0,0-20 0,22-1 16,-22 0-16,21 0 0,0-21 15,-21 21-15,42-21 0,-21 0 16,1 0-16,-1 0 15,0-21-15,0 0 16</inkml:trace>
  <inkml:trace contextRef="#ctx0" brushRef="#br1" timeOffset="-190918.43">10054 17187 0,'-21'0'0,"0"0"16,0 0-16,-1 22 0,1-22 0,0 21 15,0 0-15,-21 0 0,20 0 16,1 0-16,-21 1 0,21-1 16,0 0-16,-1 0 0,1 0 0,21 0 15,0 1-15,0-1 16,0 0-16,0 0 0,0 0 16,21-21-1,1 0-15,-1 0 16,0-21-16,0 0 0</inkml:trace>
  <inkml:trace contextRef="#ctx0" brushRef="#br1" timeOffset="-190486.67">10329 17187 0,'-63'0'31,"42"0"-31,-1 22 16,22-1-16,-21-21 0,0 21 0,0 0 16,21 0-16,0 0 0,0 1 15,-21-1-15,21 0 0,0 0 0,0 0 16,0 0-16,0 1 16,0-1-16,21-21 15,0 0-15,0 0 16,0 0-16,-21-21 0,22 21 0,-1-22 15,0 1-15,-21 0 0,21 0 16,-21 0-16,21 0 0,-21-1 16,0 1-16,21 0 15,-21 0-15,22 21 16,-22 21 0,0 0-16,21-21 0,-21 21 15,0 1-15,0-1 0,0 0 16,21 0-16,-21 0 0,21 0 0,0 1 15,-21-1-15,21 0 0,1-21 16,-1 0-16,0 0 0,0 0 0,0 0 16,22 0-16,-1 0 0,0-21 15</inkml:trace>
  <inkml:trace contextRef="#ctx0" brushRef="#br1" timeOffset="-189770.28">12234 17060 0,'0'0'0,"0"-21"0,0 0 15,21 21-15,-21-21 16,22 21-16,-1-21 0,-21 0 0,21 21 15,0-22-15,-21 1 16,0 0-16,21 0 0,-21 0 0,0 0 16,0-1-16,0 1 0,0 0 15,-21 21-15,0 0 16,0 0-16,0 0 0,-22 21 16,1 0-16,0 1 0,-1-1 0,1 0 15,21 21-15,-22-21 0,22 22 16,-21-22-16,42 0 0,0 0 0,0 22 15,0-22-15,0 0 0,21 0 16,0 0-16,0 0 0,22-21 0,-1 22 16,0-1-16,1 0 0,-1 0 15,0-21-15,1 21 0,-1 0 16,0 1-16,-20-1 0,20 0 0,-21-21 16,0 21-16,-21 0 0,0 0 15,0 1-15,0-1 0,-21 0 0,0 0 16,-21-21-16,-1 21 0,1 0 15,0-21-15,-1 22 0,-20-22 0,20 0 16,-20 0-16,21 0 0,-1 0 16,-20-22-16,42 1 0,-22 21 0,1-21 15,21 0-15,0 0 0,-1 0 16,22-1-16,0 1 0,0 0 0,0 0 16,0 0-16,22 21 15,-1-21-15,0 21 0,0 0 0,21-22 16,1 22-16,-1 0 0,0 0 15,1-21-15,-1 21 0,0 0 0,1-21 16</inkml:trace>
  <inkml:trace contextRef="#ctx0" brushRef="#br1" timeOffset="-189038.83">12827 17103 0,'0'0'0,"0"-21"0,-21 21 15,0 0 1,-1 0-16,1 0 0,21 21 0,-21 0 16,0 0-16,0-21 0,0 21 15,-1 22-15,1-22 0,21 0 0,0 0 16,0 21-16,0-20 0,0 20 16,0-21-16,0 0 0,0 22 0,0-22 15,0 0-15,21 0 0,1 0 16,-1 0-16,0-21 0,21 0 0,-21 0 15,22 0-15,-1 0 0,-21 0 16,43 0-16,-22-21 0,0 0 0,1 21 16,-1-42-16,0 21 0,-20-1 15,20 1-15,-21 0 0,0 0 16,-21 0-16,0 0 0,0-22 16,0 22-16,-21 21 0,0-21 0,0 0 15,0 21-15,-1 0 0,-20 0 16,21 0-16,-21 0 0,20 0 0,1 0 15,0 21-15,0-21 0,0 21 0,21 0 16,0 0 0,21-21-16,0 22 0,0-22 15,22 21-15,-22-21 16,0 21-16,0 0 0,21-21 0,-20 21 0,-1 0 16,0-21-16,0 22 0,-21-1 15,21 0-15,-21 0 0,21-21 16,-21 21-16,22-21 0,-22 21 15,21-21-15,0 0 0,0 0 16,0 0-16,0-21 16,1 21-16,-1-21 0,0 0 0,-21 0 15,21 0-15,0-22 0,0 22 16,-21 0-16,0 0 0,22 0 0,-22-22 16,21 22-16,-21 0 0,0 0 15,0 42 16,0 0-31,0 0 0,0 0 16,0 1-16,-21-22 0,21 21 16,0 0-16,0 0 0,0 0 15,0 0-15,0 1 0,0-1 16,0 0-16,21-42 31,-21 0-31,0-1 16,0 1-16,0 0 0</inkml:trace>
  <inkml:trace contextRef="#ctx0" brushRef="#br1" timeOffset="-188840.95">13547 17124 0,'-43'-42'32,"107"105"-32,-85-84 0,-22-43 0,22 64 31,21 22 0,0-1-31,0 0 16,0 0-1,0 0-15,21-21 16</inkml:trace>
  <inkml:trace contextRef="#ctx0" brushRef="#br1" timeOffset="-188534.59">13779 17166 0,'0'43'16,"0"-22"-16,0 0 15,0 0-15,0 0 0,0 0 16,0 1-16,0 20 0,0-21 0,0 21 16,0 1-16,0-1 0,0 0 15,0 1-15,0-1 0,0 22 0,0-22 16,0 21-16,0-20 0,0 20 15,0-20-15,0 20 0,0-21 16,0 22-16,0-22 0,0 22 16,0-22-16,0 0 0,0 1 0,0-1 15,22-21-15,-22 0 0,0 1 16,0-1-16,21-42 16,-21-1-1,0 1-15,21-21 0,-21 0 0,0-1 16,0 1-16,21 0 0,-21-22 15</inkml:trace>
  <inkml:trace contextRef="#ctx0" brushRef="#br1" timeOffset="-188254.44">13885 17653 0,'-21'-85'15,"0"-274"48,63 803-63,-63-910 0,42 466 0,22 0 15,-22 0-15,0 0 0,0 0 0,0 0 16,22 22-16,-22-1 0,0 0 16,-21 0-16,21 0 0,-21 0 15,0 1-15,0 20 0,0-21 16,-21 0-16,0 0 0,0 1 0,-1-22 16,22 21-16,-21 0 0,0 0 15,0-21-15,21-21 47,0 0-47,21 21 0,-21-21 0,21-1 16</inkml:trace>
  <inkml:trace contextRef="#ctx0" brushRef="#br1" timeOffset="-187994.59">14372 17039 0,'0'0'0,"0"21"31,0 1-31,0-1 16,0 0-16,0 0 0,0 0 15,0 0-15,-21 22 0,21-22 0,0 0 16,0 21-16,0-20 0,0-1 16,0 0-16,0 0 0,21 0 0,-21 0 15,21 1-15,0-1 0,1-21 16,-1 21-16,0-21 15,0 0-15,-21-21 16,21 0-16,-21-1 0,21 1 16,-21 0-16</inkml:trace>
  <inkml:trace contextRef="#ctx0" brushRef="#br1" timeOffset="-187794.44">14245 17209 0,'148'0'0,"-296"0"16,169 0-16,0 0 0,1 0 16,-1 0-16,21 0 0,-21-22 15,0 22-15,22-21 0,-22 21 0,0-21 16,21 21-16,-20-21 0,-1 21 0,0-21 16,0 21-16,0-21 15,0 21-15,-21-22 0,22 22 0,-22-21 16,21 21-16</inkml:trace>
  <inkml:trace contextRef="#ctx0" brushRef="#br1" timeOffset="-187041.85">16933 17039 0,'-21'-21'0,"42"42"0,-63-42 0,21 21 16,0 0-16,-1 21 15,1 0-15,0-21 0,21 22 0,-21 20 16,0-21-16,0 21 0,21-20 0,-22 20 16,22 0-16,0-21 0,0 22 15,0-1-15,0 0 0,0 1 16,22-22-16,-1 0 0,0 21 15,0-20-15,0-22 0,22 21 0,-22-21 16,0 0-16,21 0 0,1 0 16,-22-21-16,21 21 0,0-22 0,1 1 15,-22-21-15,21 21 0,1 0 16,-22-22-16,0 22 0,0-21 0,0 21 16,-21-22-16,0 1 0,0 0 15,-21 20-15,0-20 0,-21 0 0,20 21 16,-20-22-16,0 22 15,21 0-15,-22 21 0,1 0 0,21 0 0,-22 0 16,22 0-16,0 0 16,0 0-16,0 21 0,0 0 0,21 0 15,0 1-15,0-1 0,0 0 16,0 0-16,0 21 0,0-20 0,0-1 16,21-21-16,0 21 0,0 0 15,0-21-15,22 0 0,-22 0 0,21 0 16,0 0-16,1 0 0</inkml:trace>
  <inkml:trace contextRef="#ctx0" brushRef="#br1" timeOffset="-186537.63">17632 16870 0,'0'21'31,"0"0"-16,0 22-15,0-22 0,0 0 0,0 21 16,0 1-16,0-22 0,0 21 16,0 0-16,0-20 0,-21 20 0,21-21 15,-22 21-15,22-20 0,0-1 16,0 0-16,0 0 0,0 0 0,-21 0 16,21 1-16,0-44 46,0 1-46,0 0 16,21 21-16,-21-21 0,22 0 16,-1 0-16,0-1 0,0 22 0,0-21 15,0 0-15,22 0 0,-22 21 0,0 0 16,21-21-16,-20 21 0,-1 0 16,0 0-16,0 0 0,0 0 0,-21 21 15,0 0 1,0 0-16,0 0 0,-21 1 15,-21-1-15,21 0 0,-22 0 16,22 0-16,-21 0 0,-1 1 16,1-22-16,21 21 0,-21 0 15,20-21-15,1 0 0,0 21 0,0-21 16,42 0 0,0 0-1,0-21-15,1 21 0,20-21 16,-21 21-16,0-21 0,22-1 0</inkml:trace>
  <inkml:trace contextRef="#ctx0" brushRef="#br1" timeOffset="-186106.87">18119 17357 0,'21'-21'15,"-64"63"-15,65-63 0,-1-22 0,0 22 16,-21 0-16,21 21 0,-21-21 15,21 0-15,-21 0 0,0-1 16,21 1-16,-21 0 0,0 0 0,0 0 16,0 42 15,0 0-15,0 0-16,0 0 0,0 1 0,0 20 15,0-21-15,0 21 0,0 1 16,0-1-16,0 22 0,0-22 0,0 21 15,0-20-15,0 20 0,22 1 16,-22-1-16,21-20 0,-21 20 0,21-21 16,-21 22-16,0-22 0,0 22 15,0-22-15,0 0 0,0 1 0,0-1 16,0 0-16,0 1 0,0-22 16,0 0-16,0 0 0,0 0 0,-21 1 15,0-22-15,-1 0 0,1 0 16,0 0-16,0 0 0,0-22 15,0 1-15,-1 0 0,22-21 16,0-1-16,-21 22 0,21-21 16,-21 0-16,21-22 0,0 22 15,0-22-15,0 22 0</inkml:trace>
  <inkml:trace contextRef="#ctx0" brushRef="#br1" timeOffset="-185898.99">18394 16955 0,'-21'-22'31,"21"44"16,21-22-47,-21 21 15,21 0-15</inkml:trace>
  <inkml:trace contextRef="#ctx0" brushRef="#br1" timeOffset="-185550.19">18711 17314 0,'21'0'0,"1"0"16,-22-21-16,21 21 16,-21-21-16,21 0 15,-21 0-15,21 21 0,-21-21 0,0-1 16,-21 22 0,0 0-1,0 0-15,-1 22 0,1-1 16,21 0-1,-21 0-15,21 0 0,0 0 0,0 1 16,0-1-16,0 0 0,0 0 16,0 0-16,0 0 0,0 1 0,0-1 15,21 0-15,-21 0 0,21-21 16,1 21-16,-1-21 0,0 0 16,0 0-16,0 0 0,0 0 15,1 0-15,20-21 0,-21 0 0,21 0 16</inkml:trace>
  <inkml:trace contextRef="#ctx0" brushRef="#br1" timeOffset="-185290.34">19325 16997 0,'-21'-64'32,"0"64"-32,63 106 0,-42-148 0,-42 0 15,21 63-15,21 0 16,-22 0-16,22 0 0,0 0 0,0 22 15,0-22-15,0 21 0,0 1 0,0-22 16,0 21-16,0-21 0,0 0 16,0 22-16,0-22 0,0 0 0,0 0 15,0 0-15,0 1 0,22-1 16,-1-21-16,0 0 16,0 0-16,0 0 15,0 0-15,1-21 0,-1-1 16,-21 1-16,21 0 0</inkml:trace>
  <inkml:trace contextRef="#ctx0" brushRef="#br1" timeOffset="-185106.45">19135 17251 0,'-22'0'0,"213"-21"0,-360 42 0,126-21 0,43 21 15,0 0-15,21-21 16,1 0-1,20 0-15,-21 0 16,0 0-16,22 0 0,-22-21 16,21 0-16,-21 21 0,0-21 0,22 0 15,-22 21-15,0-22 0</inkml:trace>
  <inkml:trace contextRef="#ctx0" brushRef="#br1" timeOffset="-184586.12">21251 16870 0,'0'0'15,"0"21"1,0 21-16,0-20 0,0 20 0,-21 0 16,21 1-16,0-1 0,0 0 15,0 22-15,0-22 0,0 0 0,-21 1 16,21-1-16,0 0 15,0 1-15,0-1 0,0-21 0,0 22 16,0-22-16,0 0 0,0 0 16,21-42 15,-21 0-31,21 0 0,-21-1 0</inkml:trace>
  <inkml:trace contextRef="#ctx0" brushRef="#br1" timeOffset="-184342.64">21188 16933 0,'0'0'0,"0"-21"0,0 42 15,21 1-15,0-1 16,21 21-16,-20-21 0,20 22 16,-21-1-16,21-21 0,-20 21 15,20-20-15,-21 20 0,21 0 0,-20-21 16,-1 1-16,0-1 0,0 21 15,0-21-15,0 0 0,1 1 16,-1-1-16,0-21 0,0 0 16,0 0-16,0 0 15,-21-21-15,22 21 16,-1-22-16,-21 1 0</inkml:trace>
  <inkml:trace contextRef="#ctx0" brushRef="#br1" timeOffset="-184117.77">21907 16912 0,'0'-42'0,"0"-43"32,0 212-32,-21-233 0,0 106 0,21 43 15,-42-1-15,42 0 0,0 1 16,-21-1-16,21 0 0,-22 1 16,22-1-16,0 0 0,-21-20 0,21 20 15,0 0-15,0-21 0,0 1 16,0-1-16,0 0 0,21 0 0,1 0 15,-1-21-15,0 0 16,0 0-16,0 0 0,0 0 0,1 0 16,-1 0-16,21 0 0</inkml:trace>
  <inkml:trace contextRef="#ctx0" brushRef="#br1" timeOffset="-183752.98">22267 17145 0,'-21'21'31,"0"-21"-31,63-21 0,-105 63 0,63-20 16,-21-1-16,21 0 0,-22 0 16,22 21-16,-21-20 0,21-1 15,0 0-15,0 21 0,0-21 0,0 1 16,0-1-16,0 0 0,21-21 16,1 21-16,-1-21 0,0 0 15,0 0-15,0 0 0,22 0 0,-22 0 16,0-21-16,21 0 0,-21 0 15,1-1-15,-1 1 0,0 0 0,0 0 16,-21 0-16,0 0 0,0-1 16,0 1-16,0 0 0,0 0 0,-21 0 15,21 0-15,-21-1 0,0 22 16,-1 0-16,1 0 0,0 0 16,0 0-16,0 22 0,0-1 15,-1 0-15,22 0 16,0 0-1,22-21-15,-1 0 16,21 0-16,-21 0 0,22-21 16</inkml:trace>
  <inkml:trace contextRef="#ctx0" brushRef="#br1" timeOffset="-183507.12">22923 16933 0,'0'-42'31,"0"127"-31,0-128 0,0 22 0,-21 42 16,21 1-16,0-1 0,-21 21 16,0-21-16,21 22 0,0-22 15,-21 21-15,0-21 0,21 22 0,-22-1 16,22-21-16,0 21 0,0-20 0,0-1 16,0 21-16,0-21 0,0 0 15,22 1-15,-1-22 0,0 21 16,0-21-16,0 0 0,0 0 15,1 0-15,-1 0 0,-21-21 16,21-1-16,-21 1 0</inkml:trace>
  <inkml:trace contextRef="#ctx0" brushRef="#br1" timeOffset="-183334.22">22733 17187 0,'-42'0'16,"211"22"-16,-296-44 0,106 22 31,42 0-31,0 0 0,0 0 16,0 0-16,22 0 0,-22 0 15,0 0-15,21-21 0,-20 0 0,-1 21 16,21-21-16,-21 0 16</inkml:trace>
  <inkml:trace contextRef="#ctx0" brushRef="#br1" timeOffset="-182642.54">23431 17357 0,'0'-21'0,"22"-43"15,-22 43 1,0 0-16,0 0 0,-22-1 16,1 22-16,0-21 0,0 21 15,0 0-15,0 0 0,-22 0 16,22 0-16,0 0 0,-21 0 0,20 21 16,1 1-16,-21-1 0,21 0 15,21 0-15,-21 21 0,21 1 0,-22-22 16,22 21-16,0-21 0,0 22 15,0-22-15,0 21 0,0-21 16,22 1-16,-1-22 0,0 21 0,0-21 16,0 0-16,0 0 0,1 0 15,-1 0-15,0-21 0,21-1 0,-21 1 16,22 0-16,-22 0 0,21-21 16,-21 20-16,1-20 0,-1 21 15,0-21-15,-21 20 0,0-20 16,0 0-16,0 21 0,0-1 0,0 1 15,0 0-15,0 42 32,0 0-32,0 1 0,0-1 0,0 0 15,0 21-15,0-21 0,0 1 16,0-1-16,0 21 0,0-21 0,0 0 16,21 1-16,0-1 15,0 0-15,1-21 0,-1 0 16,0 0-16,0 0 0,0 0 0,0 0 15,22-21-15,-22 0 0,0-1 16</inkml:trace>
  <inkml:trace contextRef="#ctx0" brushRef="#br1" timeOffset="-182393.68">24003 16849 0,'0'-43'31,"0"65"-31,0 126 0,0-275 0,-21 127 0,21 21 0,0 0 15,-21 21-15,21 1 0,-22-1 16,22 0-16,-21 1 0,21-1 0,0 0 16,0 1-16,0-1 0,0 0 15,0-20-15,0 20 0,0-21 16,0 0-16,0 0 0,21 1 16,-21-1-16,22-21 0,-1 0 0,0 0 15,0 0-15,0 0 0,0 0 16,22 0-16,-22-21 0,0-1 0,0 1 15,0 0-15,1 0 0,-1 0 16</inkml:trace>
  <inkml:trace contextRef="#ctx0" brushRef="#br1" timeOffset="-181522.2">24320 17187 0,'0'22'47,"0"-44"-47,0 65 0,0-22 0,0 0 16,0 0-16,-21 0 0,21 1 0,0-1 15,0 0-15,0 21 0,0-21 16,0 1-16,0-1 0,21-21 16,1 0-16,-1 0 0,0 0 15,0 0-15,0 0 0,22 0 0,-1 0 16,-21-21-16,21-1 0,-20 22 16,20-21-16,-21 0 0,0 0 0,0 0 15,1 0-15,-1-1 0,-21 1 16,0 0-16,0 0 0,0 42 47,-21 0-32,21 0-15,0 1 0,0-1 0,0 0 16,0 0-16,0 0 16,0 0-16,0 1 0,21-22 15,-21 21-15,21-21 0,0 0 16,0 0-16,0 0 0,1 0 15,-22-21-15,0-1 0,21 1 16,-21 0-16,0 0 16,0 0-16,-21 0 0,21-1 15,-22 1-15,1 0 0,0 0 16,0 0-16,0 21 0,0-21 0,21-1 16,0 1-1,21 0-15,0 21 16,0 0-16,21 0 0,-20 0 15,-1 0-15,21 0 0,-21 0 0,22 0 16,-22 0-16,0 21 0,21 0 16,-21-21-16,1 22 0,-1-1 0,0 0 15,0 0-15,-21 0 0,0 0 16,0 1-16,0-1 0,21-21 0,-21 21 16,0 0-16,0 0 15,0 0-15,0 1 0,-21-22 31,21-22 1,0 1-32,0 0 0,0 0 15,0 0-15,0-22 0,0 22 16,21-21-16,0 21 0,1-22 0,-1 1 16,0 21-16,0-21 0,21 20 15,-20 1-15,-1 0 0,0 21 16,0 0-16,0 0 0,0 0 15,1 21-15,-22 0 0,21 1 0,-21-1 16,0 0-16,0 0 0,0 21 16,0-20-16,0-1 0,0 21 0,0-21 15,0 0-15,0 1 0,0-1 16,-21 0-16,21 0 0,0 0 16,-22-21-16,22-21 31,-21 0-16,21 0-15,-21 0 0</inkml:trace>
  <inkml:trace contextRef="#ctx0" brushRef="#br1" timeOffset="-181331.31">25061 16743 0,'-84'0'16,"316"127"-16,-486-254 15,360 127-15,-233 0 0,106 0 16,21 21 15,-21 0-15</inkml:trace>
  <inkml:trace contextRef="#ctx0" brushRef="#br1" timeOffset="-181136.42">23897 17187 0,'0'22'0,"21"-22"31,0 0-31,1 0 0,-1 0 16,21 0-16,0 0 0,1 0 0,-1 0 15,0-22-15,22 22 16,-1-21-16,1 0 0</inkml:trace>
  <inkml:trace contextRef="#ctx0" brushRef="#br1" timeOffset="-180622.72">25950 16489 0,'-42'-21'31,"63"21"-15,21 0-16,-20 0 15,-1 0-15,21 0 0,0-21 0,1 21 16,-1 0-16,0 0 0,1 0 15,-1 0-15,0 0 0,-20 0 0,20 0 16,-21 0-16,21 0 0,-20 21 16,-1 0-16,-21 0 0,21 0 15,-21 0-15,0 1 0,0 20 16,0 0-16,0 1 0,0-1 0,0 0 16,0 1-16,21-1 0,-21 0 15,0 1-15,0-1 0,0 0 16,0 1-16,0-1 0,0 0 0,21 1 15,-21-1-15,0-21 0,0 21 16,0 1-16,0-1 0,-21 0 0,0 1 16,0-1-16,0 0 0,-1 1 15,-20-1-15,21-21 0,0 22 0,0-22 16,-1 0-16,1 21 0,-21-21 16,21 1-16,0-22 0,-1 21 0,-20 0 15,21-21-15,-21 0 0,-1 21 16,1-21-16,0 0 0,-1 0 0,1 0 15,0 0-15,-1 0 0,1-21 16,-22 21-16,22-21 0,0 0 16,-1 21-16,1-22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7:14:01.87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3111 12129 0,'-21'0'63,"0"0"-32,21 21 78,21-21-109,0 21 16,-21 0-16,22 0 0,-1 0 0,0 1 16,21-1-16,-21 0 0,1 21 15,20-21-15,-21 1 0,21-1 0,-20 0 16,20 21-16,-21-21 0,21 1 15,-20-1-15,20 21 0,-21-21 16,0 0-16,22 22 0,-22-22 0,0 0 16,0 21-16,0-20 0,0 20 15,1-21-15,-1 0 0,0 22 0,0-22 16,-21 0-16,21 0 0,0 0 0,-21 0 16,0 1-16,22-1 0,-1 0 15,-21 0 1,21-21-1,-21-21 32,0 0-47,-21 0 0,21-1 16,0 1-16,0 0 0,-21 0 0,21 0 16,-22 0-16</inkml:trace>
  <inkml:trace contextRef="#ctx0" brushRef="#br0" timeOffset="584.66">3852 11980 0,'0'0'0,"0"-21"0,0 0 15,0 0-15,0 0 0,0 0 16,0 42 31,-21 0-31,21 21-16,-21-21 0,0 1 0,21 20 15,-21 0-15,-1 1 0,1 20 16,0 1-16,-21-22 0,21 21 0,-22 1 15,22-1-15,-21 1 0,-1-1 16,22 22-16,-21-21 0,0-1 16,-1 1-16,22 20 0,-21-41 0,21 20 15,-22 1-15,22-22 0,0 21 16,0-20-16,-22 41 0,22-62 16,-21 62-16,21-63 15,21 22-15,0-22 0,-21 21 0,21-21 16,-22 1-16,22-1 0,0 0 15,0 0-15,0 0 16,0 0 15,22-42 63,-1 21-94,-21-21 16,21 0-16,0 21 0,0-21 0</inkml:trace>
  <inkml:trace contextRef="#ctx0" brushRef="#br0" timeOffset="6900.77">9864 12615 0,'0'0'0,"-22"-21"16,22 0 0,0 0-1,-21 21 17,21 21-1,0 0-16,21 0-15,1 1 0,-22-1 16,21 0-16,0 21 0,-21-21 0,21 22 16,0-1-16,-21 0 0,21 1 15,-21-1-15,22 0 0,-22 1 0,0-22 16,21 21-16,-21 1 0,21-22 16,-21 21-16,21-21 0,-21 22 0,21-22 15,-21 0-15,0 0 0,0 0 0,21 0 16,1 1-16,-22-1 15,0 0-15,21-21 16,0 0 0,0 0 15,0 0-31,0-21 16,1 0-16,-1-1 15,0 1-15,21 0 0,-21-21 16,22-1-16,-1 1 0,0 0 0,22-22 0,-1 1 15,1-1-15,21-20 0,-1 20 16,22-21-16,-21 22 0,21-22 0,-22 22 16,1-22-16,21 22 0,-22-1 15,22 1-15,-21-1 0,21 22 0,-22-22 16,1 22-16,-21 0 0,20-1 0,-20 22 16,-22 0-16,0-21 0,1 42 15,-22-22-15,21 1 0,-21 0 16,1 21-16,-22-21 0,21 21 15,-21-21 189,21 21-204,0-21 15</inkml:trace>
  <inkml:trace contextRef="#ctx0" brushRef="#br0" timeOffset="10423.92">9673 12615 0,'0'-21'63,"0"0"-63,0 0 15,0 0-15,-21 21 16,21-21-16,-21 21 16,21-22-1,0 1 1,0 42 46,21-21-62,-21 22 0,21-1 0,0 0 16,0 0-16,1 0 0,-1 0 16,0 1-16,0 20 0,0 0 0,0 1 15,22-22-15,-22 21 0,0 0 16,0 1-16,-21-1 0,21 0 0,1-20 16,-1 20-16,-21 0 0,21-21 15,-21 22-15,21-22 0,0 21 16,-21-21-16,0 1 0,21-1 0,-21 0 15,22 0-15,-22 0 0,0 0 16,0 1-16,21-1 0,0-21 16,-21 21-16,21-21 47,0 0-47,0 0 15,1-21 1,-1 21-16,-21-21 0,21 21 15,0-22-15,0 1 0,0 21 16,1-21-16,-1 0 0,0 0 16,0 0-16,21-22 0,-20 1 0,20 21 15,0-22-15,1-20 0,-1 21 16,21-22-16,1 1 0,-22 20 0,43-20 16,-22-1-16,1 22 0,21-22 15,-22 1-15,22-1 0,-22 1 16,22-1-16,0 1 0,20-1 0,-20 1 0,21-1 15,-21 1-15,105-43 16,-105 64-16,-22-1 0,22 1 16,-22 0-16,-20-1 0,-1 22 15,0-21-15,1 21 0,-1 0 0,-21-1 16,0 1-16,-21 0 0,22 21 16,-1 0-16,-21-21 15,0 42 48,0 0-48,0 0-15,-21 1 0,-1-1 16,1 0 0,0 0-16,21 0 0,-42 0 0,21 1 15,-1 20-15,-20 0 0,0 1 0,-22-1 16,1 0-16,-1 22 0,-20-1 15,-86 64-15,64-63 0,22-1 16,-22 1-16,21-1 0,1 1 16,-1-1-16,0-20 0,1 20 15,-1 1-15,0-1 0,1-21 0,-1 22 16,0-22-16,22 22 0,-22-22 0,22 0 16,20 1-16,-20-1 0,-22 22 15,43-43-15,-1 0 16,1 21-16,21-21 0,0 1 15,21-1-15,-21-21 0,21 21 16,21-42 78,0 0-79,0-1-15,0 22 0</inkml:trace>
  <inkml:trace contextRef="#ctx0" brushRef="#br0" timeOffset="14897.25">11324 12573 0,'0'0'0,"0"21"15,-21-21 1,0 21-16,0-21 0,-1 22 16,1-22-16,0 0 0,21 21 15,-21-21-15,0 0 0,0 0 16,-1 21-16,1-21 0,0 0 15,0 21-15,0-21 0,0 0 16,-1 0 0,22 21-16,-21-21 15,21-21 17,21 0-17,1 0-15,-1 21 0,0-21 0,0-1 16,0 1-16,22 0 0,-22 0 15,21-21-15,0 20 0,1-20 0,-1 0 16,0-1-16,1-20 0,20 21 16,-20-22-16,20 22 0,1-22 15,-1 22-15,-21 0 0,22-1 0,-1 1 16,-20 0-16,-1 20 0,0 1 0,1-21 16,-1 42-16,-21-21 0,0 0 15,1 21-15,-22-22 0,21 22 16,-42 0 31,-1 22-47,1-22 15,0 21-15,0 0 0,-21 0 0,20 21 16,-20-20-16,0 20 0,-22 0 16,22 1-16,0-1 0,-22 21 0,22-20 15,-22 20-15,22-20 0,-22 20 16,22-21-16,-21 22 0,-1-22 15,22 22-15,-22-22 0,1 22 0,20-22 16,-20 21-16,-1-20 0,22 20 16,-21-20-16,20-1 0,1 0 0,0 1 15,-1-1-15,1 0 0,21-21 16,-22 1-16,22-1 0,0 0 0,21 0 16,-21-21-16,21 21 15,-21-21-15,21-21 16,0 0-16,0 0 15,21 0-15,0-22 16,21 22-16,-20-21 0,20 21 0,0-22 16,1-20-16,-1 20 15,21-20-15,1 21 0,-1-22 0,1 22 16,-22-1-16,22-20 0,-1 21 16,1-1-16,-1-20 0,-20 20 0,20 1 15,-21 0-15,22-22 0,-1 22 0,-20 0 16,20-1-16,1 1 0,-1 0 15,-20 20-15,-1-20 0,21 21 0,-20-21 16,-1 20-16,-21 1 0,22 21 16,-22-21-16,0 0 0,0 21 15,0 0-15,-21 21 32,-21-21-32,0 21 15,0 0-15,-22 1 0,22 20 0,-21-21 16,0 21-16,-1 1 0,-20-1 15,20 0-15,-62 64 0,41-63 16,22-1-16,-22 21 0,22-20 16,-22-1-16,22 22 0,0-22 0,-22 0 15,22 1-15,-22 20 0,22-21 16,0 1-16,-22-1 0,22 0 0,0 1 16,-1-22-16,1 21 0,21-21 0,-22 22 15,22-22-15,0 0 16,0-21-16,0 21 0,21 0 0,-21-21 15,21 22 1,21-44 15,0 1-31,0 0 0,21 0 0,-20 0 16,20-22-16,0 1 0,1 0 16,20-1-16,-21 1 0,22-21 0,-1 20 15,-20-20-15,20 20 0,1-20 16,-1-1-16,1 1 0,20-1 0,-20 22 15,-1-21-15,22-1 0,-21 1 0,20 20 16,-20-20-16,-22 20 16,22 1-16,-1 21 0,-21-21 0,1 20 15,-22 1-15,21 0 0,-21 0 0,1 0 16,-1 21-16,0-21 0,0 21 16,0 0-16,-21-22 0,0 44 46,-21-22-30,0 21-16,21 0 0,-21 0 16,-22 0-16,22 0 0,0 1 0,0-1 15,0 21-15,0-21 0,-22 0 0,22 22 16,-21-22-16,-1 21 0,22-21 16,-21 1-16,0 20 0,-1-21 15,-20 43-15,20-22 16,1-21-16,0 21 0,-1-20 0,22-1 15,-21 21-15,21-21 0,-22 0 0,22 1 16,0-1-16,0 0 0,21 0 16,-21-21-1,21-21 1,21 0-16,0 0 16,0-1-16,22 1 0,20-63 15,1 62-15,-22-20 16,21-21-16,1 20 0,-1 1 0,1 0 15,-22-22-15,22 22 0,-1-1 16,-20 1-16,41-21 0,-63 41 16,43-20-16,-43 21 15,0 21-15,0-21 0,1 21 16,-44 0 0,1 0-1,0 21-15,0-21 0,0 21 16,0-21-16,-1 21 0,1 0 15,-21 1-15,21-1 0,0-21 0,-1 21 16,1 0-16,-21 0 0,21-21 16,0 21-16,-1-21 0,1 22 15,21-44 17,0 1-32,21 21 0,1-21 15,-1 0-15,0 0 0,0 0 0,0-1 16,0 1-16,22 0 0,-22 0 0,0 0 15,0 21-15,0-21 0,1-1 16,-1 1-16,-42 21 31,-1 21-15,1-21-16,0 22 0,-21-1 16,21 0-16,-22-21 0,1 21 0,0 0 15,20 0-15,-41 22 16,42-22-16,-22 0 0,22-21 15,42 0 1,1-21 0,20 0-16,-21 0 0,21-1 15,1 1-15,-1 0 0,0 0 0,1-21 16,-1 20-16,0 1 0,1 0 16,-1-21-16,0 21 0,-20-1 0,20 1 15,-21 0-15,0 21 0,0-21 16,-42 21 15,0 21-31,-21 0 0,21 0 16,-1-21-16,1 22 0,0-1 15,0 0-15,-21 0 0,20-21 0,1 21 16,0 0-16,0 1 16,42-22 15,0-22-31,64-20 31,-64 21-31,21 21 0,-20 0 0,-22-21 16,21 21-16,0 0 0,-21 21 31,-21-21-31,0 21 0,-1 0 16,1 0-16,-21 1 0,21 20 15,-64 21-15,43-20 0,-22-1 16,22 22-16,-22-22 0,-63 85 15,64-85-15,-1 22 0,1-22 16,-1 0-16,22 1 0,0-1 16,-1-21-16,1 22 0,21-1 0,-21-21 15,20 0-15,-20 43 16,-21-1-16,41-42 16,-20 22-16,21-22 0,0 21 0,-22-21 15,22 1-15,-21 20 0,21-21 16,0 0-16,-22 0 0,22 1 0,-21-1 15,21 0-15,-1 0 0,1-21 16,21 21-16,-21-21 16,0 0-16,21-21 47,0 0-32,21 21-15,0 0 16,-21-21-1,0 0 1,21-1 0,-21 1-16,22 21 15,-22-21-15,21 0 0,0 0 0,0 0 16,0-1-16,0-20 0,1 21 0,20-21 16,0-1-16,-21 22 15,64-64-15,-43 43 0,1 0 0,-1 21 16,-21-22-16,22 1 0,-1 21 15,0 0-15,1-22 0,-1 22 16,-21 0-16,21 0 0,-20 21 0,-1-21 16,0 21-16,0 0 0,-42 21 47,0 0-47,-22 0 0,22 0 0,-21 0 15,21 1-15,-22 20 0,1-21 16,0 21-16,-43 22 0,22-22 15,20 22-15,-20-22 0,20 0 0,-20 22 16,-1-22-16,1 1 0,21 20 16,-22-21-16,22 1 0,-43 20 15,22-20-15,41-1 0,-20-21 16,0 0-16,21 0 0,-1 1 16,1-1-16,0 0 0,0 0 15,-21 0-15,42 0 16,-22 1-16,1-22 0,21 21 15,0-42 48,0-1-63,0 1 16,21 0-1,1 21-15,-22-21 0,0 0 16,21 21-1,0 0-15,-21-21 16,21 21 0,0 0-16,0-22 15,-21 1-15,22 21 0,-1-21 0,21 0 16,-21 21-16,22-21 0,-1-22 16,0 22-16,1 0 0,62-64 15,-62 43-15,-1 21 0,0-21 16,1-1-16,41-20 0,-62 42 15,20-1-15,-21-20 16,-42 63 15,0 0-31,0 1 0,-22-1 0,-20 21 16,20 0-16,-20 1 16,-1-1-16,1 0 0,-85 43 0,84-43 15,1 1-15,20-1 16,-41 22-16,41-43 0,1 21 15,0-21-15,21 0 0,-1-21 16,1 43-16,0-43 16,0 21-16,21 0 15,21-21 251,0 0-250,0-21-16,1 0 0,-1 0 0,21-1 15,0 1-15,1 0 0,20-21 0</inkml:trace>
  <inkml:trace contextRef="#ctx0" brushRef="#br0" timeOffset="17906">18478 13547 0,'0'0'0,"0"-21"0,0-1 0,0 1 15,-21 0-15,21 0 0,0 0 16,-21 21-16,21-21 0,0-1 15,0 1-15,0 0 16,0 42 31,0 0-47,0 1 0,21-1 16,0 0-16,-21 0 0,22 21 0,-1-20 15,-21 20-15,21-21 0,0 21 16,0-20-16,-21 20 0,21-21 0,1 21 15,-22-20-15,0 20 16,21-21-16,-21 0 0,21 0 0,-21 1 16,21-1-16,-21 0 0,0 0 0,0 0 15,21-21-15,0 21 16,-21 1 0,22-22-16,-1 0 15,0 0 1,0 0-16,0 0 15,0 0 1,1 0-16,-1 0 16,0-22-16,0 22 15,-21-21-15,21 21 0,0-21 16,1 0-16,-1 0 0,21 0 0,-21-22 16,22 1-16,-1 0 0,21-1 0,1-20 15,-1-1-15,1 22 0,-1-22 16,22 1-16,-21-1 0,20 1 0,-20-1 15,20 1-15,-20-1 0,21 1 16,-1-1-16,1 1 0,0-1 0,-22 1 16,1 21-16,-1-1 0,1 1 15,-22 0-15,0-1 0,1 22 0,-22 0 16,0 0-16,0 0 0,0-1 16,-21 1-16,0 0 15,21 21-15,-21 21 47,0 0-31,0 1-16,-21-1 15,0-21 1,21 21-16,0 0 16,-21-21-1,0 0-15,0 0 78,-1 0-46,1 0-1,0 0-31</inkml:trace>
  <inkml:trace contextRef="#ctx0" brushRef="#br0" timeOffset="20760.38">18542 13293 0,'-21'0'0,"0"0"46,21-21-46,0 42 79,0 0-64,21 0-15,0-21 0,-21 21 16,21 0-16,0 1 0,-21-1 0,21 0 15,1 0-15,-1 21 0,-21-20 16,21 20-16,0-21 0,0 21 0,-21-20 16,21 20-16,1-21 0,-22 21 0,21-20 15,0-1-15,-21 0 0,21 0 16,-21 0-16,0 0 0,21 1 0,0-1 16,1 0-1,-1-21 1,0 0-1,0-21 1,0 0-16,-21-1 0,21 22 16,1-21-16,-1 0 0,0 0 15,0 0-15,0 0 0,0-22 0,1 22 16,20-21-16,0 21 0,-21-22 0,22 1 16,-1 0-16,0-1 0,22 1 15,-22-22-15,1 22 0,20 0 0,-21-1 16,22-20-16,-22 21 0,22-22 15,-22 22-15,22-22 0,-1 1 0,1 20 16,-1-20-16,1 21 0,-1-1 16,1 1-16,-22 0 0,21-1 15,1 1-15,-1 0 0,-20 20 0,20-20 16,-20 21-16,-1-21 0,0 20 16,1-20-16,-22 21 0,21 0 0,-21 0 15,43-22-15,-43 22 0,0-21 16,0 21-1,0 21 1,-42 21 15,0-21-31,0 21 0,21 0 16,-21 0-16,0 0 0,-1 22 16,1-22-16,-21 21 0,21-21 15,-22 22-15,1-1 0,0-21 0,-1 22 16,1-1-16,-21 0 0,-1 22 15,1-22-15,-1 0 0,1 22 0,-22-22 16,21 22-16,1-1 0,-22-20 16,22-1-16,-1 21 0,1-20 0,-22-1 15,22 0-15,-1 1 0,22-1 0,-22 0 16,1 1-16,-22 20 16,43-20-16,-1-22 0,22 21 15,-21-21-15,21 0 0,0 22 0,-1-1 16,1-42-16,21 21 15,-21 0-15,0 1 0,21-1 16,-21 0 0,0-21-16,-1 21 15,1-21 17,0 0-17,21 21 1,-21-21-1,21 21 1,-21-21-16,21-21 47,21 0-31,0 0-16,-21 0 0,21 0 0,0-1 15,22 1-15,-22-21 0,21 0 16,1-1-16,20-20 0,1 20 0,-1-20 15,1 21-15,-1-22 16,22 1-16,-22-22 0,22 21 0,-22 1 16,22-22-16,-21 22 0,-1-22 0,22 22 15,-22 20-15,22-20 0,-22 20 16,1 1-16,-1 0 0,1-1 0,-1 1 16,-20 21-16,-1-21 0,0 20 15,1-20-15,-1 21 0,0 0 0,1 0 16,-1-22-16,-21 22 0,0 0 15,1 21-15,-22-21 16,0 42 31,0 0-47,0 0 0,0 0 16,-22-21-16,22 22 15</inkml:trace>
  <inkml:trace contextRef="#ctx0" brushRef="#br0" timeOffset="34841.67">27305 12065 0,'0'0'0</inkml:trace>
  <inkml:trace contextRef="#ctx0" brushRef="#br0" timeOffset="35244.5">27263 12065 0,'21'0'31,"-21"-21"-31,21 21 31,0 0-31,-21-21 16</inkml:trace>
  <inkml:trace contextRef="#ctx0" brushRef="#br0" timeOffset="35921.46">27284 12023 0,'-21'0'0,"-1"0"15,22-21 1,-21 21-16,21-22 16,-21 22-16,21-21 15,0 0 1,-21 21-16,21-21 16,0 0-1,21 42 79,0 0-94,0 0 16,1-21-16,-22 21 15,21 1-15,0-1 0,0 0 16,0 0-16,0 0 0,22 0 0,-22 1 15,21 20-15,1-21 0,-1 21 16,0-20-16,22 20 0,-22-21 0,0 21 16,22-20-16,-22 20 0,22-21 15,-22 21-15,0-20 0,1-1 16,-1 21-16,0-21 0,1 0 0,-1 1 16,-21-1-16,0 21 0,22-21 0,-22-21 15,0 21-15,0 1 0,-21-1 0,21 0 16,1-21-16,-22 21 0,21-21 15,0 21 1,0-21-16,-21-21 63,0 0-48,0 0-15,-21 0 16,21-1-16,-21 1 0,0 0 15</inkml:trace>
  <inkml:trace contextRef="#ctx0" brushRef="#br0" timeOffset="36448.15">28279 12002 0,'0'-22'16,"0"44"-16,0-65 0,0 22 15,0 0-15,0 0 0,0 0 0,0-1 0,0 1 16,0 0 0,0 42 46,-22 0-62,1 1 0,0-1 0,0 21 16,-21 0-16,20 22 0,-20-22 15,0 22-15,-1-1 0,1 1 0,-21-22 16,20 22-16,-20-1 0,-1 1 16,22-22-16,-22 21 0,22 1 0,0-22 15,-1 22-15,1-22 0,0 0 16,21-20-16,-1 20 0,1-21 15,0 0-15,0 22 0,0-22 16,21 0-16,0 0 0,-21-21 16,21 21-16,0 0 15,0 1 1,-22-22 62,1-22-62</inkml:trace>
  <inkml:trace contextRef="#ctx0" brushRef="#br0" timeOffset="47666.63">31390 12213 0,'0'-21'0,"0"0"0,0 0 16,0 0-16,0-1 15,0 1-15,-21 0 16,0 0-16,21 0 16,0 0-1,-21 21 1,-1 0 15,44 21 0,-1 0-31,0 0 0,0 0 16,21 22-16,1-22 0,-22 0 0,21 21 16,1 1-16,-1-22 0,0 21 15,1-21-15,-1 22 0,0-22 16,1 21-16,-22-21 0,21 0 16,0 22-16,1-22 0,-1 0 0,-21 0 15,22 0-15,-1 1 0,-21-1 16,0 0-16,22 0 0,-22-21 0,0 21 15,0-21-15,0 21 16,0-21 0,-21-21 15,0 0-15,0 0-16,-21 0 15,21 0 1,0-1-16,0 1 0,0 0 15</inkml:trace>
  <inkml:trace contextRef="#ctx0" brushRef="#br0" timeOffset="48124.43">32427 11980 0,'0'-21'0,"0"42"0,-21-63 0,0 21 16,21 0-16,-21 0 15,0 21-15,-1 0 16,1 0 0,0 0-16,0 0 0,0 0 15,0 21-15,-1 21 0,-20-21 16,21 22-16,-21-1 0,-1 0 0,1 1 15,0-1-15,-1 21 0,-20-20 16,20 20-16,-20-20 0,21 20 0,-22-21 16,22 22-16,-22-22 0,1 22 15,20-22-15,-20 22 0,-1-22 16,22 21-16,0-20 0,-1-1 0,1-21 16,0 22-16,-1-22 0,22 21 15,0-21-15,0 0 0,0 1 0,21-1 16,-21 0-16,21 0 31,21-42 16,-21 0-47,0 0 0,21-1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47:03.4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2900 3281 0,'0'-21'16,"0"42"-16,0-63 0,0 20 16,0 1-16,-21 21 0,-1-21 15,1 21-15,0 0 16,0 0-16,0 21 15,0 0-15,-1 1 16,22-1-16,-21 21 0,0-21 0,0 22 16,0 20-16,21-21 0,-21 1 15,21 20-15,-22-20 0,22 20 16,0-21-16,0 43 0,0-21 16,0-1-16,0 22 0,0-1 15,0 1-15,0 0 0,0-1 0,0 1 16,22 0-16,-1-1 0,-21 22 15,21-21-15,-21 0 0,21 20 0,-21-20 16,0 0-16,0-1 0,0 1 16,0 0-16,21-1 0,-21 1 0,0-21 15,0 20-15,0-20 0,0-1 16,0 1-16,0-22 0,-21 22 0,21-22 16,-21-21-16,21 21 0,-21-20 15,21-1-15,0 0 0,0-42 31,0 0-31,0-22 0,0 1 16,0 0-16,0-1 0</inkml:trace>
  <inkml:trace contextRef="#ctx0" brushRef="#br0" timeOffset="1492.17">2879 3133 0,'-22'0'31,"44"0"31,-1 0-62,0 0 0,21 0 0,-21 0 16,22 0-16,-1 0 0,0 0 16,22 0-16,21 0 0,-22 0 0,43 0 15,-21 0-15,-1 0 0,22-21 16,-21 21-16,-1 0 0,22 0 0,0 0 16,0 0-16,21 0 0,0 0 15,0-22-15,0 22 0,-21 0 16,42 0-16,-21 0 0,-21 0 0,21 0 15,0-21-15,-21 21 0,21-21 0,-22 21 16,-20 0-16,21 0 16,-21 0-16,-1 0 0,1-21 0,-22 21 15,22 0-15,-21 0 0,-22 0 16,21 0-16,-20 0 0,-1 0 0,0-21 16,-20 21-16,-1 0 0,0 0 15,-21 21 48,0 0-63,21 0 15,-21 0-15,0 1 0,0 20 16,0 0-16,0 1 16,0-1-16,0 0 0,0 22 0,0-22 15,0 22-15,0-1 0,0-21 16,0 22-16,0-1 0,0 1 0,0-1 15,-21 1-15,21-1 0,0 1 16,0 21-16,0-22 0,0 1 0,0-1 16,0 1-16,0-1 0,0 1 15,0 20-15,0-20 0,0-1 0,0 1 16,0-1-16,21 1 0,-21 20 0,21-41 16,-21 20-16,0 1 0,0-22 15,21 22-15,1-22 0,-22 0 0,0 1 16,0-1-16,0 0 0,21 22 15,-21-22-15,0 0 0,0-20 16,0 20-16,0 0 0,0 1 0,0-22 16,0 21-16,0-21 0,0 0 15,0 1-15,0-1 0,0 0 0,0 0 16,0 0-16,-21 0 0,21 1 16,-22-22-16,1 21 0,0 0 15,0-21-15,0 0 0,0 21 16,-1-21-16,-20 0 0,21 21 15,0-21-15,0 21 0,-22-21 16,22 0-16,0 0 0,-21 0 0,20 22 16,-20-22-16,21 0 0,-21 0 15,20 0-15,-20 0 0,0 0 0,-1 0 16,1 21-16,-21-21 0,20 0 0,-20 0 16,-1 0-16,1 21 0,-1-21 15,1 0-15,-22 0 0,22 0 0,-1 0 16,-21 21-16,22-21 0,-1 0 0,-20 0 15,20 0-15,-20 0 0,20 0 16,-21 0-16,22 0 0,-22 0 0,1 0 16,20 0-16,-21 0 0,22 0 15,-22 0-15,22 21 0,-1-21 16,1 0-16,-22 0 0,22 0 0,-22 0 16,21 0-16,-20 0 0,-1 0 15,0 21-15,1-21 0,-22 0 0,21 0 16,1 0-16,20 22 0,-21-22 15,22 0-15,-1 0 0,22 0 0,-21 0 16,20 0-16,1 0 0,21 0 16,-22 0-16,22-22 0,-21 22 0,21 0 15,0 0-15,-1 0 0,1-21 16,0 21-16,0 0 16,0 0-16,0 0 15,21-21 1,0 0-16,0 0 15,0 0-15,0-1 16</inkml:trace>
  <inkml:trace contextRef="#ctx0" brushRef="#br0" timeOffset="2251.96">3323 3789 0,'0'0'0,"-21"-21"16,0 21-16,0 0 15,-1 0 1,1 0 15,0 0-31,42 0 63,0 0-48,1 0-15,20 0 0,0-21 0,1 21 16,20 0-16,1 0 0,-1 0 16,1 0-16,20-22 0,-20 22 0,20 0 15,1 0-15,-21 0 0,20-21 16,1 21-16,21 0 0,-22 0 0,1 0 15,21 0-15,-21 0 0,-22 0 16,22-21-16,-22 21 0,1 0 16,20-21-16,-41 21 0,20 0 0,-20 0 15,-1 0-15,0 0 0,1 0 16,-22 0-16,0 0 0,0 0 0,0 0 16,0 0-16,-42 0 46,0 0-46,0 0 0,-21 0 0,20 0 16,1 0-16,-21 0 0</inkml:trace>
  <inkml:trace contextRef="#ctx0" brushRef="#br0" timeOffset="2799.65">3365 4170 0,'-42'21'15,"84"-42"-15,-105 42 0,42-21 16,0 21-16,-1-21 0,1 0 0,0 21 16,21 1-1,21-1 17,22-21-32,-22 0 0,21 0 15,0 0-15,1 0 0,20 0 0,-20 0 16,20 0-16,1 0 0,-1 0 15,22 0-15,-22-21 0,22 21 0,-22 0 16,22 0-16,0-22 0,21 22 16,-22 0-16,1 0 0,21 0 15,-22-21-15,1 21 0,0 0 0,-22 0 16,1 0-16,-1-21 0,1 21 16,-1 0-16,-20 0 0,-1 0 0,0 0 15,-21 0-15,1 0 0,-1 0 16,0 0-16,0 0 0,0 0 15,-42 0 32,0 0-47,0 0 0,0 0 16,-1 0-16,1 21 0,-21-21 0</inkml:trace>
  <inkml:trace contextRef="#ctx0" brushRef="#br0" timeOffset="3331.41">3535 4974 0,'-21'0'0,"42"0"0,-64 21 0,43 1 32,22-22-17,-1 0 1,21 0-16,-21 0 0,22 0 0,-1 0 15,21 0-15,-20 0 0,20-22 16,-20 22-16,20 0 0,1-21 0,-1 21 16,22 0-16,-22-21 0,22 21 15,-22 0-15,22-21 0,0 0 16,-22 21-16,22 0 0,-22 0 0,1-21 16,-1 21-16,1 0 0,-22 0 15,22 0-15,-43 0 0,21 0 0,1 0 16,-22 0-16,0 0 0,0 0 0,0 0 15,0 0 1,-42 21 31,0-21-31,0 0-16,0 21 0,0-21 15,21 21-15,-22-21 0,-20 21 0</inkml:trace>
  <inkml:trace contextRef="#ctx0" brushRef="#br0" timeOffset="3752.17">3831 5546 0,'21'0'15,"0"0"-15,1 0 16,-1 0-16,0 0 0,0 0 16,0 0-16,22 0 0,-22 0 0,21 0 15,0 0-15,1-21 0,-1 21 0,22 0 16,-1-22-16,1 22 0,-1 0 15,1-21-15,-1 21 0,1 0 16,-1 0-16,-21 0 0,22-21 16,-22 21-16,1 0 0,-22 0 0,21 0 15,-21 0-15,0 0 0,22 0 0,-22 0 16,0 0-16,0 0 16,0 21-1,-42 0 16,0-21-15,0 0-16</inkml:trace>
  <inkml:trace contextRef="#ctx0" brushRef="#br0" timeOffset="4104.93">3852 5927 0,'21'0'0,"128"21"32,-128-21-32,21 0 0,0 0 15,22 0-15,-22 0 0,22 0 16,-1 0-16,1-21 0,-1 21 15,1 0-15,-1-21 0,1-1 0,-1 22 16,-20-21-16,20 21 0,-21 0 0,1-21 16,-1 21-16,0 0 0,1-21 15,-22 21-15,0 0 0,0 0 0,0-21 16,1 21-16,-1 0 0,-21-21 47</inkml:trace>
  <inkml:trace contextRef="#ctx0" brushRef="#br0" timeOffset="4931.89">2857 1990 0,'-21'-64'32,"0"64"-17,21 21 1,0 1-16,0-1 0,0 21 16,0 0-16,0 1 0,0 20 0,0-20 15,0 20-15,0 1 0,0-1 16,0-21-16,0 22 0,0-22 0,0 22 15,0-22-15,0-21 0,0 22 16,0-22-16,0 0 0,0 0 0,0 0 16,0-42 15,0 0-31,0 0 16</inkml:trace>
  <inkml:trace contextRef="#ctx0" brushRef="#br0" timeOffset="5211.72">2730 2159 0,'0'0'0,"0"-21"0,0 0 15,0 0 1,22-1-16,-1 22 15,21 0-15,-21-21 16,0 21-16,1 0 0,20 0 0,-21-21 16,0 21-16,0 0 0,1 0 15,-1 0-15,-21 21 32,-21 0-17,-1 1-15,1-22 16</inkml:trace>
  <inkml:trace contextRef="#ctx0" brushRef="#br0" timeOffset="5419.62">2794 2434 0,'21'0'15,"0"0"-15,0 0 0,1 0 16,-1 0-16,0 0 0,0 0 16,0 0-16,0 0 0,1 0 15,-1 0-15,0 0 16</inkml:trace>
  <inkml:trace contextRef="#ctx0" brushRef="#br0" timeOffset="5839.29">3111 2498 0,'0'-21'16,"0"-1"-16,22 22 16,-22-21-16,21 0 15,0 21-15,0 0 0,0-21 16,0 21-16,1 0 15,20 0-15,-21 0 0,0 0 0,0 0 16,1 21-16,20 0 0,-21 0 16,-21 1-16,21-1 0,-21 0 0,0 0 15,0 21-15,0-20 0,0 20 16,0-21-16,0 0 0,0 0 0,-21 1 16,21-1-16,-21 0 0,21 0 15,-21-21-15,21-21 31,0 0-15,0 0-16,0-1 0,0 1 16,0 0-16,0 0 0,21 0 15,0 0-15,-21-22 0,21 22 16,-21 0-16,21 0 0,1 0 0,-1-1 16,0 22-1,0 0-15</inkml:trace>
  <inkml:trace contextRef="#ctx0" brushRef="#br0" timeOffset="6425.3">3937 2604 0,'42'-85'31,"-21"64"-31,-21 0 16,0-1-16,0 1 15,0 0-15,0 0 0,0 0 16,0 0-16,-21 21 0,0 0 16,0 0-16,0 0 0,0 0 0,-1 0 15,1 0-15,0 0 0,0 21 16,0 0-16,0 0 0,-1 21 0,22-20 15,-21 20-15,21-21 16,-21 21-16,21-20 0,0 20 0,0-21 16,0 0-16,0 22 0,0-22 15,0 0-15,21 0 0,0-21 16,1 0-16,-1 0 16,0 0-16,0 0 0,0 0 0,0 0 15,1-21-15,-1 0 0,0 0 16,0 21-16,-21-22 0,21 1 0,0-21 15,1 21-15,-22 0 0,0-1 0,0-20 16,21 21-16,-21 0 0,0 0 16,0-1-16,0 1 0,0 0 0,0 42 31,0 0-15,0 1-16,0 20 15,0-21-15,0 0 0,0 0 0,0 22 16,0-22-16,0 0 0,0 0 15,0 0-15,0 1 0,0-1 0,0 0 16,21 0-16,0-21 16,0 0-1,0 0-15,-21-21 16,22 0-16</inkml:trace>
  <inkml:trace contextRef="#ctx0" brushRef="#br0" timeOffset="7104.05">4233 2434 0,'0'21'15,"0"1"1,0-1-16,0 0 0,0 0 0,0 0 16,0 22-16,0-22 0,0 0 15,0 0-15,0 0 0,0 0 0,0 1 16,0-1-16,0 0 15,-21-21 17,21-21-17,0 0-15,0-1 16,0 1-16,-21 0 0,21 0 16,0 0-16,0 0 0,0-1 0,0 1 15,0 0-15,0 0 0,21 0 16,-21 0-16,21-1 0,0 22 0,1-21 15,20 21-15,-21 0 0,0 0 16,0 0-16,22 0 0,-1 0 16,-21 0-16,0 21 0,1 1 15,-1-1-15,-21 0 0,0 0 0,0 0 16,0 0-16,0 22 0,0-22 0,0 0 16,0 0-16,0 0 0,-21 1 15,21-1 1,-22-21-16,1 0 15,21-21 1,0-1 0,0 1-16,0 0 0,0 0 0,0 0 15,0-22-15,21 22 0,1 0 16,-22 0-16,21-21 0,0 20 0,0 1 16,21 0-1,-20 0-15,-1 21 0,0 0 0,21 0 16,-21 0-16,1 0 0,-1 0 0,0 0 15,0 21-15,0 0 0,-21 0 16,0 1-16,0-1 0,21 0 0,-21 0 16,0 21-16,0-20 0,0-1 15,0 0-15,-21 0 0,21 0 16,0 0-16,-21-21 0,0 22 16,21-44 15,0 1-16</inkml:trace>
  <inkml:trace contextRef="#ctx0" brushRef="#br0" timeOffset="7323.93">5016 2582 0,'22'0'16,"-1"-21"-16,0 0 0,0 0 16,0 21-16,0-21 15,1 0-15,-1 21 0,0-22 16,-21 1-16,0 0 0,0 0 0,21 0 16,-21 42-16,0-42 15</inkml:trace>
  <inkml:trace contextRef="#ctx0" brushRef="#br0" timeOffset="7468.84">5016 2582 0,'0'64'31,"0"-43"-31,22-21 0,-22 21 0,21 0 16,0-21-16,0 0 15,0 0-15,0 0 16,1 0-16,-1 0 0</inkml:trace>
  <inkml:trace contextRef="#ctx0" brushRef="#br0" timeOffset="8127.11">5673 2117 0,'0'0'0,"-22"0"0,22 21 16,0 0 0,0 0-16,0 0 0,-21 22 15,21-22-15,0 0 0,0 21 16,-21 1-16,21-1 0,0-21 0,0 22 16,0-1-16,-21-21 0,21 0 15,0 22-15,0-22 0,-21-21 0,21 21 16,0 0-16,21-42 31,0 0-15,0 0-16,-21-1 0,21 1 15,1 0-15,-1-21 0,-21 21 0,21-22 16,0 22-16,0-21 0,-21 21 16,21-1-16,-21 1 0,22 0 0,-1 0 15,0 21 1,0 21-1,-21 0 1,0 0-16,0 22 0,0-22 0,0 0 16,0 21-16,0-20 0,0-1 0,0 0 15,0 0-15,0 0 0,0 0 16,0 1-16,21-22 16,0 0-1,1 0-15,-1 0 0,0-22 16,0 1-16,0 0 0,0 0 15,-21-21-15,0 20 0,22 1 16,-22-21-16,21 0 0,-21 20 0,0-20 16,0 0-16,0 21 0,0-22 15,0 22-15,0 0 0,0 0 0,0 0 16,0-1-16,-21 22 16,-1 0 15,22 22-31,0-1 0,0 0 15,0 0 1,0 0-16</inkml:trace>
  <inkml:trace contextRef="#ctx0" brushRef="#br0" timeOffset="8591.24">6350 2201 0,'-21'0'15,"0"0"-15,-1 0 16,22 22-16,-21-1 16,0-21-16,21 21 0,-21 0 15,21 0-15,0 0 0,-21 1 0,21-1 16,-21 21-16,21-21 0,0 0 15,0 1-15,0-1 0,0 0 0,0 0 16,0 0-16,21-21 16,-21 21-16,21-21 0,0 0 15,0 0-15,0 0 0,1 0 16,-1 0-16,-21-21 0,21 0 16,0 0-16,0 21 0,0-21 0,-21 0 15,22-1-15,-22 1 16,0 0-16,0-21 0,0 21 0,0-1 15,0 1-15,0 0 0,0 0 16,-22 0-16,22 0 0,-21-1 0,0 22 16,0 0-16,0 0 15,0 0-15,-1 0 16,1 22-16,21-1 0,0 0 16,0 0-1,0 0-15</inkml:trace>
  <inkml:trace contextRef="#ctx0" brushRef="#br0" timeOffset="8996.03">6477 2223 0,'63'-22'31,"-41"22"-31,-1 0 16,0 0-16,0 22 15,0-22-15,0 21 0,-21 0 16,22 0-16,-1 0 0,-21 0 0,21 1 16,-21-1-16,0 0 0,0 0 15,0 0-15,0 0 0,0 1 0,0-1 16,0 0-16,0 0 0,0 0 15,-21 0-15,0-21 16,21-21 0,0 0-1,0 0-15,0 0 0,0 0 0,0-1 16,0-20-16,0 21 0,0 0 16,0 0-16,0-1 0,0 1 0,0 0 15,0 0-15,21 21 16,0-21-16,-21 0 0,21 21 15,0-22-15,0 1 0,1 21 16</inkml:trace>
  <inkml:trace contextRef="#ctx0" brushRef="#br0" timeOffset="9675.12">7112 1842 0,'0'42'31,"0"-21"-31,0 0 0,0 22 0,0-22 16,-21 0-16,21 21 0,0-21 0,0 22 16,0-22-16,0 21 0,0-21 15,0 22-15,-21-22 0,21 21 0,0-21 16,-22 22-16,22-22 0,0 0 15,0 0-15,-21 22 0,21-22 0,0 0 16,0 0-16,0 0 16,0-42 15,0 0-15,0 0-16,0 0 0,0-1 15,0 1-15,0-21 0,0 21 16,0 0-16,0-22 0,21 22 0,-21 0 15,22 0-15,-1 0 0,-21-1 0,21 1 16,0 0-16,-21 0 0,21 21 16,0 0-16,1-21 0,-1 21 15,0 0-15,0 0 16,0 0-16,-21 21 16,0 0-1,0 0-15,-21 0 16,0 1-16,0-22 0,0 21 15,-22-21-15,22 21 0,0-21 16,0 0-16,0 21 0,-1-21 0,1 0 16,0 0-16,21 21 15,0 0 1,0 1 0,21-1-16,0-21 0,1 21 15,-22 0-15,21 0 0,0-21 0,0 21 16,0 1-16,-21-1 0,21-21 15,1 21-15,-22 0 0,21 0 16,0-21 0,0 0-16,-21 21 0</inkml:trace>
  <inkml:trace contextRef="#ctx0" brushRef="#br0" timeOffset="10471.78">5143 2477 0,'0'0'0,"22"0"47,-1 0-47,0 0 16,0 0-16,0 0 0,0-22 0,1 1 15,-1 21-15,0 0 0,0-21 16,0 21-16,0-21 0,1 21 16,-22-21-16,0 0 0,0-1 15,0 1 1,-22 21-16,1-21 16,0 21-16,0 0 0,0 0 0,0 0 15,-1 0-15,1 0 0,0 0 16,0 0-16,0 21 0,-22 0 0,43 1 15,-21-1-15,0 0 0,0 21 16,21-21-16,-21 22 0,21-22 0,0 21 16,0-21-16,0 22 0,0-22 15,0 0-15,21 0 0,0 0 0,0 1 16,0-22-16,1 21 0,-1-21 16,0 0-16,21 0 0,-21 0 15,1 0-15,-1 0 0,21 0 0,-21 0 16,0-21-16,22-1 0</inkml:trace>
  <inkml:trace contextRef="#ctx0" brushRef="#br0" timeOffset="11975.86">4254 6625 0,'43'-21'31,"-43"0"-16,0 0 1,-21 21 15,-1 0-31,1 21 16,0 0-16,21 0 0,-21 0 16,0 1-16,0-1 0,-1 21 15,1 0-15,0-20 0,0 20 16,-21 0-16,20 1 0,-20-1 0,21 0 15,-21 1-15,20-1 0,-20 21 0,21-20 16,-21-1-16,20 0 0,1-20 16,0 20-16,0 0 0,0-21 0,0 1 15,21-1-15,0 0 0,-22-21 16,22 21-16,0-42 31,0 0-15,0 0-16,0-1 15,0 1-15,22 0 0,-1 0 16,-21 0-16,21 0 0,0-1 0,0-20 16,0 21-16,1 0 0,-1 0 15,21 21-15,-21-22 0,0 1 0,22 21 16,-22-21-16,21 21 0,1 0 16,-22 0-16,21 0 0,0 0 0,1 0 15,-22 0-15,21 0 0,1 0 0,-1 0 16,-21 21-16,21-21 0,1 21 15,-22 1-15,21-22 0,-21 21 0,1 0 16,-1-21-16,0 21 0,0-21 16,0 21-16,0-21 31,-21-21-15,-21 0-16,21 0 15,-21 0-15,0-1 0,0 1 16,0 0-16,-1-21 0,1 21 0,0-22 15,0 22-15,0-21 0,0-1 16,-1 22-16,1-21 0,0 21 0,0 0 16,21-22-16,0 22 0,0 0 15,-21 21-15,21 21 47,0 0-31,21-21-16,0 0 15</inkml:trace>
  <inkml:trace contextRef="#ctx0" brushRef="#br0" timeOffset="14664.31">7070 4255 0,'0'0'0,"0"21"16,0 0-16,-22-21 15,22 21 1,-21-21-16,42 0 94,1-21-79,-1 21-15,-21-21 0,21 21 0,0-21 16,0 21-16,0-22 16,1 22-16,-1-21 0,0 0 0,0 21 15,0-21-15,0 21 0,1-21 16,-1 0-16,21 21 0,-21-22 15,22 22-15,-1-21 0,0 0 0,1 0 0,-1 0 16,21 0-16,-20-1 16,20 1-16,1 0 0,-22 21 0,22-21 15,-1 0-15,-21 0 0,22-1 16,-1 1-16,-20 0 0,20 0 0,1-21 16,-1 20-16,1 1 0,-1 0 15,1 0-15,20-21 0,-20 20 0,-1 1 16,22-21-16,-21 21 0,-1 0 0,1-1 15,-22-20-15,21 21 0,-20 0 16,-1 0-16,0-1 0,1-20 16,20 21-16,-20 0 0,-1 0 15,21-1-15,-20 1 0,20 0 0,1 0 0,-22-21 16,22 20-16,-1 1 0,1 0 16,-1 0-16,1 0 0,-1 0 15,22-1-15,-43 1 0,43-21 0,-22 21 16,1 0-16,20-1 0,-20-20 15,21 21-15,-22-21 0,106-1 16,-105 1-16,-1 21 0,22-22 16,-21 22-16,-1-21 0,-21 21 0,22-22 15,21 1-15,-22 21 0,1 0 16,20-22-16,-20 22 0,20-21 16,1 21-16,-21 0 0,20-22 0,-20 22 15,20 0-15,-20 0 0,-1-22 16,1 22-16,-22 0 0,22-21 0,-1 21 15,1-1-15,-22-20 0,22 21 16,-1-21-16,1 20 0,-22-20 0,21 21 16,1 0-16,-22-22 0,1 22 15,20 0-15,-21-21 0,22 21 0,-22-1 16,1 1-16,-1 0 0,-21 0 16,21 21-16,-20-21 0,-1 0 0,0 21 15,0-22-15,0 22 0,-21-21 16,21 21-16,-21-21 0,22 21 0,-1-21 15,-21 0 17,-21 21 30,-1 0-62,1 0 16,0 0 15,0 0-15,0 0-16,0-21 15,-1 21-15,1 0 16,0 0-16,0 0 0,0 0 16,0 0-16,-1 0 0,1 0 15,0 0-15,0 0 0,0 0 16,0 0-16,-1 0 15,1 0 1,42 0 15,1 0-31,-1 0 16,0 0-16,0 0 16,21 0-16,-20 0 0,-1 0 0,0 0 15,0 0-15,0 0 0,0 0 0,1 0 16,-1 0-16,0 0 0,0 0 15,-42 21 32,0 0-47,0 0 16,-1 0-16,22 0 0,-21 22 16,0-22-16,0 0 0,21 21 15,-21-20-15,0 20 0,21-21 16,0 0-16,-22 0 0,1 22 15,21-22-15,0 0 0,0 0 16,0 0-16,21-42 31</inkml:trace>
  <inkml:trace contextRef="#ctx0" brushRef="#br0" timeOffset="15144.03">14245 974 0,'0'0'16,"0"-21"-16,21 21 16,-21 21 15,0 21-31,0-21 0,0 0 16,0 22-16,0-1 15,0 0-15,0 1 0,0-1 0,21 0 16,-21 22-16,0-22 0,0 22 0,0-1 15,0 1-15,0-1 0,0 1 16,0 20-16,0-20 0,0-22 0,0 22 16,0-22-16,0 22 0,0-22 15,0 0-15,0 1 0,0-1 0,0-21 16,0 21-16,0-20 0,0 20 16,0-21-16,0 0 0,0 0 0,0 1 15,0-1-15,0-42 31,0-1-15,-21 22-16,21-42 0,0 21 16,0 0-16,-21-22 0,21 22 0</inkml:trace>
  <inkml:trace contextRef="#ctx0" brushRef="#br0" timeOffset="16179.46">14139 868 0,'0'0'15,"0"-21"-15,21 21 16,1-21-16,-1 21 0,0 0 15,0 0-15,0-22 0,22 22 0,-22 0 16,21 0-16,-21 0 0,22 0 16,-1 0-16,-21 0 0,21 0 15,1 0-15,20 0 0,-20 0 16,20 0-16,1 0 0,20 0 0,1 0 16,0 0-16,20 0 0,1 0 0,-21-21 15,21 21-15,0 0 16,-1 0-16,-20-21 0,21 21 0,0 0 15,21 0-15,-21 0 0,21 0 16,-22-21-16,1 21 0,21 0 0,-21 0 16,0 0-16,0 0 0,0-21 15,-1 21-15,-20 0 0,0 0 0,-22 0 16,22 0-16,-43 0 0,22 0 16,-22 0-16,0 0 0,1 0 0,-1 0 15,-21 0-15,0 0 0,1 0 16,-1 21-1,-21 0-15,0 0 16,0 0-16,0 1 16,0-1-16,0 0 0,-21 0 0,21 0 15,-22 22-15,22-22 0,0 21 16,0 0-16,-21 1 0,21-1 0,-21 0 16,21 1-16,-21-1 0,21 0 15,0 1-15,0 20 0,0-20 0,0-1 16,-21 21-16,21-20 0,0 20 15,0 1-15,0-22 0,0 22 0,-21-22 16,21 0-16,0 22 0,0-22 16,0 0-16,0 1 0,-22-22 0,22 21 15,-21 1-15,21-22 0,0 21 16,0-21-16,-21 0 0,0 22 16,21-22-16,-21 0 0,0 0 0,21 0 15,-22 1-15,1-1 0,0-21 16,0 21-16,0 0 0,0 0 15,-1-21-15,-20 0 0,21 21 16,0-21-16,0 0 0,-22 0 0,22 22 16,-21-22-16,21 0 0,-22 0 0,1 21 15,-22-21-15,22 0 0,0 0 16,-22 0-16,1 0 0,-1 21 16,-20-21-16,-1 0 0,0 0 0,-21 0 15,22 0-15,-22 0 0,0 0 0,0 0 16,0 0-16,1 21 0,-1-21 15,0 0-15,-21 0 0,21 0 16,0 0-16,0 0 0,1 0 0,20 0 16,0 0-16,22 0 0,-22 21 15,22-21-15,-1 0 0,1 0 0,-1 0 16,22 21-16,-22-21 0,22 0 16,0 0-16,-1 22 0,1-22 0,0 0 15,20 0-15,1 0 0,0 0 16,42 0 31,0 0-32,1 0-15,-1 0 0,0 0 0,0 0 16,21 0-16,1 0 0,-22 0 16</inkml:trace>
  <inkml:trace contextRef="#ctx0" brushRef="#br0" timeOffset="16863.99">15515 2773 0,'0'0'0,"21"42"31,-21-21-31,0 1 15,0-1-15,-21 0 0,0 0 16,0 0-16,0 0 0,-1 1 0,1 20 16,0-21-16,0 21 0,-21-20 15,20 20-15,-20 0 0,21-21 0,-21 22 16,-1-1-16,1 0 0,21-20 16,-22 20-16,22-21 0,-21 0 15,21 0-15,0 1 0,-1-1 0,22 0 16,-21-21-16,21 21 0,-21-21 15,0 0-15,42-21 32,0 21-17,0-21-15,1 0 0,-1 21 16,0-22-16,0 22 0,21 0 16,-20-21-16,-1 21 0,0 0 15,21 0-15,-21 0 0,22 0 0,-22 0 0,21 0 16,1 0-16,-1 0 0,0 0 15,1 0-15,-1 0 0,0 0 16,1 0-16,-22 21 0,21-21 16,0 0-16,-20 0 0,20 0 0,-21 0 15,0 0-15,0 0 0,1 0 0,-1 0 16,0 0-16,-21-21 31,-21 0-15,0 0-16,-1 21 0,1-21 0,0 0 15,0-22-15,0 22 0,0-21 0,-1 21 16,1-22-16,0 1 0,21 21 16,-21-22-16,0 1 0,21 21 0,-21 0 15,21-22-15,-22 22 0,1 0 16,21 0-16,0 0 16,0 0-1</inkml:trace>
  <inkml:trace contextRef="#ctx0" brushRef="#br0" timeOffset="17827.55">7027 5525 0,'0'0'0,"-21"0"16,0 0-16,0 0 0,42 0 47,21 0-32,-21 0-15,1 21 16,20-21-16,0 21 0,1-21 0,-1 21 16,21-21-16,1 21 0,-1 0 15,22 1-15,21-1 0,-21 0 0,42 0 16,-22 0-16,1 0 0,21 1 0,0-1 16,0 21-16,21-21 0,-21 0 15,22 22-15,-22-22 0,21 21 16,21-21-16,0 22 0,1-22 0,20 0 15,-20 21-15,20-20 0,1 20 16,20-21-16,-20 0 0,-1 22 0,1-22 16,20 21-16,-20-21 0,-1 22 15,1-22-15,-22 21 0,-21 0 0,22-20 16,-22 20-16,0 0 0,-21-21 0,0 22 16,0-22-16,-21 0 0,-21 0 15,-1 0-15,-20 1 0,-22-1 0,0 0 16,1 0-16,-22 0 0,0-21 0,0 0 15,-21 21-15,0-42 32,-21 0-17,21 0-15,-21 0 16,0 21-16,21-21 0,0-1 16,-21 1-16,-1 0 0,1 0 15,21 0-15</inkml:trace>
  <inkml:trace contextRef="#ctx0" brushRef="#br0" timeOffset="18191.34">13356 6435 0,'-21'0'0,"42"0"0,-63 0 15,42-21-15,-21 21 0,-1 0 16,1 0-16,42 21 47,22-21-47,-22 21 0,0-21 15,21 21-15,1-21 0,-1 21 16,0 0-16,1-21 0,-1 22 0,0-22 16,-20 21-16,20 0 0,0-21 0,1 21 15,-1-21-15,-21 21 0,0 0 16,0-21-16,1 22 0,-22-1 0,0 0 16,0 0-16,0 0 0,-43 0 0,22 1 15,0-1-15,-21 0 0,-1 21 16,1-21-16,0 1 0,-1 20 15,1-21-15,0 0 0,-1 22 0,1-22 16,21 0-16,-22 0 0,22 0 16,-21 0-16,21 1 0,0-22 0,21 21 15,-22-21-15,22 21 16,0-42 0,22 0-16</inkml:trace>
  <inkml:trace contextRef="#ctx0" brushRef="#br0" timeOffset="18764.05">14584 6985 0,'0'0'0,"0"-233"0,0 22 16,0 62-16,0 22 0,0 43 0,0-1 16,0 22-16,0-1 0,0 43 0,0-21 15,0 20-15,0 1 0,0 0 16,0 42 0,-21 0-16,21 1 0,0-1 15,0 21-15,0 0 0,0 1 16,0-1-16,0 22 0,0-1 0,0 22 15,0-1-15,0 1 0,0 0 16,0-1-16,0 1 0,-22 0 0,22-1 16,-21-20-16,21 21 0,0-1 15,-21 1-15,21 0 0,-21-22 0,21 1 16,-21-1-16,21 1 0,0-22 0,0 0 16,0 1-16,-21-1 0,21-21 15,0 21-15,0-20 0,0-1 16,0-42-1,0-1 1,-22 1-16,22-21 0,0 21 0,0-22 16,0 1-16</inkml:trace>
  <inkml:trace contextRef="#ctx0" brushRef="#br0" timeOffset="19627.55">14563 6011 0,'0'0'0,"0"-21"0,0 0 0,0 0 15,0 0-15,0 0 0,-22-1 16,22 1 0,22 21 15,-1 0-31,0 0 15,21-21-15,-21 21 0,22 0 16,20 0-16,1 0 0,-1-21 0,22 21 16,21 0-16,0 0 0,-1-21 15,1 21-15,0-21 0,21 21 0,-21 0 16,21-22-16,0 22 0,0 0 16,0-21-16,0 21 0,-21 0 0,-22-21 15,22 21-15,-21 0 0,0 0 16,-22 0-16,1 0 0,-1 0 15,1 0-15,-22 0 0,21 0 0,-20 0 16,-1 0-16,-21 0 0,22 0 16,-22 21-16,21-21 0,-21 21 0,0-21 15,1 22-15,-1-1 0,0 0 16,-21 0-16,21 0 0,-21 0 0,21 1 16,-21 20-16,0-21 0,0 21 15,0-20-15,0 20 0,21 0 0,-21 1 16,0-1-16,0 21 0,0-20 15,0 20-15,0-20 0,0 20 0,0 1 16,0-1-16,0 1 0,0-22 0,0 21 16,0 1-16,0-22 0,0 22 15,0-22-15,0 22 0,0-1 0,0-21 16,0 22-16,0-22 0,22 22 16,-22-22-16,0 0 0,0 1 15,0-1-15,0 0 0,0 1 0,0-22 16,0 0-16,0 21 0,0-20 0,0-1 15,-22 0-15,1 0 16,0-21-16,-21 21 0,21-21 0,-22 0 16,1 21-16,-22-21 0,22 0 15,-21 0-15,-1 0 0,1 22 0,-1-22 16,1 0-16,-22 0 0,0 0 0,1 0 16,-22 0-16,0 0 0,-21 21 15,0-21-15,21 0 0,-21 21 0,0-21 16,0 21-16,0-21 0,0 0 15,21 21-15,-21-21 0,43 0 0,-22 0 16,42 21-16,-20-21 0,20 0 16,1 0-16,20 0 0,1 0 0,21 22 15,-22-22-15,22 0 0,0 0 16,0 0-16,21 21 16,21-21 15,0 0-31,0 0 15,1 0-15,-1 0 0,21 0 0,0 0 0,1 0 16,-1 0-16</inkml:trace>
  <inkml:trace contextRef="#ctx0" brushRef="#br0" timeOffset="20307.86">15621 8086 0,'0'0'0,"63"0"32,-41 0-32,-1 0 0,0 0 15,0 0-15,-21 21 16,0 0-16,0 0 16,0 0-16,-21 1 15,0-1-15,0 0 0,-1 21 0,22-21 16,-42 1-16,21 20 0,0-21 0,0 21 15,-22 1-15,22-22 0,-21 21 16,-1 1-16,22-1 0,-21-21 0,0 21 16,20 1-16,-20-22 0,21 0 0,0 0 15,0 22-15,-1-43 0,22 21 16,0 0-16,-21-21 0,21 21 16,0-42 15,21 21-16,1 0-15,-1-21 0,-21 0 0,21 21 16,0 0-16,0-22 0,0 22 0,22 0 16,-22-21-16,0 21 0,21 0 15,-20 0-15,20 0 0,-21 0 0,21 0 16,1 0-16,-1 0 0,0 0 0,1 0 16,-1 0-16,0 0 0,1 0 15,20 0-15,-20 0 0,20 0 0,-21 21 16,22 1-16,-22-22 0,22 0 0,-22 21 15,0-21-15,1 0 16,-22 0-16,0 0 0,0 0 0,0 0 16,-21-21-1,0-1 1,-21 1-16,0 0 16,0 0-16,0 0 0,0 0 0,-1-22 15,-20 22-15,21 0 0,-21-21 0,20 20 16,-20-20-16,21 21 0,0 0 15,-22-22-15,22 22 0,0 0 0,0 0 16,21 0-16,-21 0 0,21-1 0,-21 1 16,-1 0-16,22 0 15,-21 0-15,0 21 16,0-21-16,0-1 0,0 1 16,-1 0-16</inkml:trace>
  <inkml:trace contextRef="#ctx0" brushRef="#br0" timeOffset="21320.68">6985 7133 0,'0'0'0,"-21"-21"16,21 0-1,-21 21-15,21-21 0,-22 21 16,22-21 0,0 42 31,22 0-47,-1 0 0,0 0 15,0 22-15,21-1 0,-20 0 0,20 1 16,0-1-16,1 21 0,-1-20 15,0 20-15,22-20 0,-1 20 0,1 1 16,20-1-16,1 1 0,0 20 0,21-20 16,-22 20-16,22 1 0,0 0 15,0-1-15,0 1 0,21 0 16,0-1-16,0 22 0,21 0 0,-21-21 16,0 42-16,21-21 0,0-1 0,0 1 15,0 0-15,-21-21 0,22 21 0,-22-1 16,0 1-16,148 85 15,-148-85-15,0-1 0,0 1 16,0 0-16,-21-21 0,21 21 0,-22-22 16,1 22-16,0-21 0,0-1 0,0 1 15,0 0-15,-22-1 0,22 1 16,-21-21-16,-1 20 0,1-20 0,-21-1 16,20 1-16,-20-1 0,-1-20 0,1-1 15,-1 21-15,1-20 0,-22-1 16,22 0-16,-22 1 0,0-22 0,1 21 15,-22-21-15,0 1 0,0-1 0,-21 0 16,0 0-16,0 0 16,-21-21-1,0 0-15,0 0 0,21-21 16,0 0-16,-22 21 16,22-21-16,-21 0 0,21-1 0,0-20 15</inkml:trace>
  <inkml:trace contextRef="#ctx0" brushRef="#br0" timeOffset="21723.45">12996 11726 0,'0'0'0,"0"22"47,0-1-47,21 0 16,1 0-16,-1-21 15,0 21-15,0 0 0,0 1 0,0-1 16,1 0-16,-1 0 0,0 0 16,21 0-16,-21 1 0,1-1 0,-1 0 15,0 0-15,0-21 0,0 21 0,0 0 16,1 1-16,-1-1 0,-21 0 16,0 0-16,0 0 15,0 0-15,-21-21 0,-1 22 0,-20-1 16,21 0-16,-21 0 15,-22-21-15,22 21 0,-22 0 0,22 1 0,-22-1 16,1-21-16,21 21 0,-22 0 16,22 0-16,-1-21 0,1 21 15,21 1-15,-21-22 0,20 21 0,1-21 16,0 0-16,0 21 0,0-21 16,42 0-1,0 0 1,0-21-16,0 0 0,1-1 0</inkml:trace>
  <inkml:trace contextRef="#ctx0" brushRef="#br0" timeOffset="22296.18">14520 11451 0,'0'0'0,"0"-63"32,0 84-1,0 0-31,0 0 0,0 0 15,0 22-15,0-1 0,0 0 16,0 1-16,0-1 0,0 22 0,0-22 16,0 21-16,0 1 0,0-1 15,0 1-15,0 21 0,0-22 0,0-21 16,0 22-16,0-1 0,-21-20 0,21 20 16,0-20-16,0-1 0,-21 0 15,21-21-15,0 22 0,-21-1 0,21-21 16,0 0-16,0 1 0,0-1 0,0 0 15,0-42 17,0 0-32,0-1 15,21 1-15,-21-21 0,21 21 16,-21-22-16,21 1 0</inkml:trace>
  <inkml:trace contextRef="#ctx0" brushRef="#br0" timeOffset="23143.72">14690 11303 0,'0'-21'0,"0"42"0,-22-63 0,22 21 16,0-1 0,0 1-16,0 0 15,22 21 1,-1 0-16,21 0 0,-21 0 0,43 0 15,-22 0-15,22 0 0,-1 0 0,22 0 16,-1 0-16,1 0 0,0 0 16,-1 0-16,22 0 0,0-21 0,0 21 15,21 0-15,0 0 0,0-21 16,0 21-16,0 0 0,-21 0 0,0 0 16,-1 0-16,1 0 0,-21-21 15,0 21-15,-1 0 0,-20 0 16,-1 0-16,1 0 0,-22 0 0,0 0 0,1 0 15,-22 0-15,0 0 16,0 0-16,0 0 0,1 0 16,-1 0-16,0 21 15,-21 0-15,0 0 0,0 0 16,21 0-16,-21 1 0,0-1 0,0 0 16,0 0-16,0 21 0,0-20 15,0 20-15,0 0 0,0-21 0,0 22 16,-21-1-16,21 0 0,-21 1 15,21-1-15,0 0 0,0 1 0,0-1 16,0 0-16,0 1 0,0-1 0,0 0 16,0 22-16,0-22 0,0 1 15,21-1-15,0 0 0,-21 1 16,21-1-16,-21 0 0,0 1 0,0-22 16,0 0-16,0 21 0,0-21 15,0 1-15,0-1 0,0 0 16,0 0-16,0 0 0,-21 0 15,0-21-15,0 0 0,21 22 16,-43-22-16,22 0 0,0 21 0,0-21 16,-21 0-16,-1 21 0,1-21 15,0 0-15,-1 21 0,-20-21 0,-1 21 16,1-21-16,-1 0 0,-20 21 0,-1-21 16,0 22-16,-21-22 0,1 21 15,-1-21-15,-21 21 0,21 0 16,-21-21-16,21 21 0,0 0 0,0 1 15,1-22-15,-1 21 0,0 0 16,21 0-16,-21-21 0,22 21 0,20-21 16,-20 21-16,20-21 0,1 0 0,20 0 15,-20 22-15,20-22 0,1 0 16,21 0-16,0 0 0,-22 0 0,22 0 16,0 0-1,42 0 16,0 0-15,1 0-16,-1 0 16,0 0-16,0 0 0,0 0 0</inkml:trace>
  <inkml:trace contextRef="#ctx0" brushRef="#br0" timeOffset="23799.89">15600 13018 0,'0'21'0,"0"-42"0,0 63 31,0-21-31,0 0 16,0 0-16,0 1 16,0-1-16,0 0 15,0 0-15,0 0 0,-21 0 0,-1 1 16,1 20-16,21-21 0,-21 0 0,0 22 15,-21-1-15,20 0 0,1-21 16,0 22-16,-21-1 0,21 0 0,-22 1 16,22-1-16,0 0 0,0-20 0,0 20 15,-1-21-15,1 0 0,0 0 16,21 1-16,0-44 47,21 22-47,0-21 15,1 21-15,-22-21 0,21 21 0,0-21 16,0 0-16,0 21 0,0-21 16,1 21-16,-1-22 0,0 22 0,21-21 15,-21 21-15,22 0 0,-22 0 0,0 0 16,21 0-16,1 0 0,-22 0 16,0 0-16,21 0 0,-20 0 0,20 0 15,-21 0-15,0 0 0,0 0 0,22 21 16,-22-21-16,0 0 0,0 0 15,0 0-15,1 0 0,-1 0 16,0 0-16,0 0 16,-21-21-1,0 0-15,-21 0 16,0 0-16,0 0 0,-1-1 0,1 1 16,0 0-16,-21 0 0,21-21 15,-1 20-15,1 1 0,0 0 0,21 0 16,-21 0-16,21 0 0,-21 21 0,0-22 15,21 1-15,-22 0 16,1 21-16,21-21 47,21 21-47</inkml:trace>
  <inkml:trace contextRef="#ctx0" brushRef="#br0" timeOffset="25463.34">15325 1418 0,'0'21'47,"0"1"-47,0-1 0,0 0 0,-22 21 16,22-21-16,-21 22 0,21-1 15,0 0-15,0 1 0,0-1 0,-21 0 16,21 1-16,0-1 0,0-21 16,0 22-16,0-22 0,0 0 0,0 0 15,0 0-15,21-21 16,0 0-1,1-21-15,-22 0 0,21 21 16,0-21-16,0-22 0,-21 22 16,21 0-16,0 0 0,-21-21 0,0 20 15,22-20-15,-1 21 0,-21 0 16,0 0-16,0-1 0,21 22 0,0 0 16,-21 22-1,21-1-15,-21 0 16,21 0-16,-21 0 0,0 22 15,0-22-15,0 0 0,22 0 16,-22 0-16,21 0 0,-21 1 16,0-1-16,21-21 0,0 0 15,0 0-15,0 0 16,1 0-16,-22-21 0,21 21 16,0-22-16,-21 1 0,0 0 0,21 0 15,-21 0-15,21-22 0,-21 22 16,0-21-16,0 0 0,0 20 0,0-20 15,0 21-15,0-21 0,0 20 16,-21 1-16,21 0 0,-21 0 0,0 21 16,21-21-16,0 42 47,0 0-32,21-21-15,0 21 16,0-21-16</inkml:trace>
  <inkml:trace contextRef="#ctx0" brushRef="#br0" timeOffset="25689.46">15938 1566 0,'0'0'0,"0"22"0,0-1 0,0 0 15,0 0-15,0 0 0,0 0 16,0 1-16,0 20 0,0-21 0,0 0 15,0 0-15,0 1 16,0-1-16,0 0 0,0 0 0,0 0 16,0-42 31,0 0-47,0 0 0</inkml:trace>
  <inkml:trace contextRef="#ctx0" brushRef="#br0" timeOffset="26032.26">15960 1312 0,'0'0'0,"-22"0"0,1 0 16,0 0-16,21 22 0,-21-22 16,21 21-16,0 0 15,0 0-15,21-21 31,0 0-31,0 0 0,1 0 16,-1 0-16,-21-21 0,21 0 16,-21 0-16,0-1 15,0 1-15,0 0 16,0 0-16,-21 21 0,21-21 0,-21 21 16,-1 0-16,1 0 0,0 0 15,0 0-15,0 21 16,21 0-16,0 0 0,0 0 15,0 1-15,0-1 0,0 0 16,0 0-16,0 0 0,21 0 0,0 1 16,0-1-16,0-21 0,1 21 15,-1 0-15,0-21 0</inkml:trace>
  <inkml:trace contextRef="#ctx0" brushRef="#br0" timeOffset="26510.9">16277 1524 0,'0'21'31,"0"0"-31,0 1 0,0-1 16,0 0-16,0 0 0,0 0 16,0 0-16,0 1 0,0-1 0,0 0 15,21 0-15,-21 0 0,0 0 16,21 1-16,-21-1 15,0 0-15,-21-21 32,0 0-32,0 0 15,21-21-15,-21 0 16,21-1-16,0 1 0,0-21 16,0 21-16,0-22 0,0 22 15,0-21-15,0 21 0,21-22 0,0 22 16,0 0-16,22-21 0,-22 21 15,21-1-15,-21 1 0,22 21 0,-1 0 16,0 0-16,1 0 0,-1 0 16,-21 0-16,21 21 0,1 1 0,-22-1 15,21 21-15,-21 0 0,-21-20 16,0 20-16,22 0 0,-22-21 0,0 22 16,0-22-16,0 21 0,0-21 15,0 1-15,-22-1 0,22 0 16,0 0-16,-21-21 15,21 21-15,0 0 16,-21-21-16</inkml:trace>
  <inkml:trace contextRef="#ctx0" brushRef="#br0" timeOffset="27239.26">15176 6350 0,'0'0'0,"-21"0"16,0 0-16,21 21 0,-21 0 15,0 22-15,0-22 0,21 21 16,-22 22-16,1-22 0,0 0 0,0 22 16,0-22-16,0 1 0,21 20 0,-22-21 15,22-20-15,-21 20 0,21 0 16,0-21-16,-21 22 0,21-22 0,0 0 16,0 0-16,0 0 0,21-21 15,0 0 1,1-21-16,-22 0 15,0 0-15</inkml:trace>
  <inkml:trace contextRef="#ctx0" brushRef="#br0" timeOffset="27732.42">14922 6604 0,'0'0'0,"0"-21"0,0 0 0,0 0 15,0-1-15,0 1 0,0 0 0,22 21 16,-1 0-16,0 0 15,0 0-15,0 21 0,22 0 16,-22 1-16,21-1 0,-21 21 0,0-21 16,22 22-16,-22-1 0,0 0 15,0-21-15,-21 22 0,0-22 0,0 21 16,0-21-16,0 22 0,0-22 16,0 0-16,0 0 0,-21 0 15,21 1-15,-21-22 0,0 0 16,21-22-1,0 1-15,0 0 16,0 0-16,0-21 0,0 20 16,21-20-16,0 0 0,0 21 15,-21-22-15,21 1 0,1-22 16,20 22-16,-21 0 0,0-1 0,0 22 16,1 0-16,20 0 0,-21 0 0,0 21 15,0 0-15,1 21 0,-1 0 0,0 0 16,0 22-16,-21-22 15,0 21-15,21 0 0,-21 1 0,0-1 16,0 0-16,0 1 0,0-1 0,0 0 16,0-20-16,0 20 0,0-21 15,0 0-15,0 0 0,-21 1 0,21-1 16,0 0-16,0 0 0,0-42 47,0 0-47,21 0 15</inkml:trace>
  <inkml:trace contextRef="#ctx0" brushRef="#br0" timeOffset="28231.92">16087 6773 0,'21'0'0,"-42"0"0,42-21 15,-21 0-15,0 0 16,0 0-16,0 0 0,0-1 15,-21 1-15,-1 21 0,1 0 16,0 0-16,0 0 0,0 0 0,0 0 16,-22 21-16,22 1 0,0-1 15,0 0-15,0 0 0,-1 21 0,1-20 16,0 20-16,0-21 0,21 43 16,0-22-16,0-21 0,0 0 15,0 0-15,0 1 0,0-1 16,21 0-16,0-21 0,0 0 15,1 0-15,-1 0 0,0 0 16,0 0-16,0 0 0,0 0 0,1-21 16,-1 0-16,0 21 0,0-22 0,0 1 15,0 0-15,1 0 0,-1-21 16,0 20-16,-21-20 0,21 21 0,-21 0 16,0-22-16,0 22 0,0 0 0,0 0 15,0 42 16,0 0-31,-21 0 0,21 1 0,0-1 16,0 21-16,0-21 0,0 0 16,0 1-16,0-1 0,0 0 0,0 0 15,0 0-15,0 0 16,0 1-16,21-22 0,0 0 16,0 0-16,1 0 0,-1 0 0,0 0 15,21 0-15,-21 0 0,22 0 16,-1-22-16,-21 1 0,22 0 0,-22 0 15,21 0-15</inkml:trace>
  <inkml:trace contextRef="#ctx0" brushRef="#br0" timeOffset="28488.05">16743 6625 0,'0'-42'32,"-21"42"-32,-1 0 15,1 21-15,0 0 16,0 0-16,0 1 0,21-1 0,-21 21 0,-1-21 15,22 22-15,-21-22 0,21 21 0,0-21 16,0 0-16,0 22 0,0-22 16,0 0-16,0 0 0,21 0 15,1-21-15,20 0 0,-21 0 16,0 0-16,0 0 0,22 0 0,-22 0 16,21 0-16,-21-21 0,1 21 15,-1-21-15,21 21 0,-21-21 0,0 0 16,-21 0-1</inkml:trace>
  <inkml:trace contextRef="#ctx0" brushRef="#br0" timeOffset="29740.31">15261 11726 0,'0'0'0,"0"-21"0,0 0 16,0 0-16,0 0 0,0 0 16,0 42 15,0 0-31,0 0 15,0 0-15,0 0 0,0 1 16,0-1-16,0 21 0,0-21 0,0 22 16,0-22-16,0 21 0,-21 0 15,0 1-15,21-22 0,-21 21 0,-1 1 16,1-1-16,0-21 0,21 0 16,-21 22-16,0-22 0,0 0 15,-1 0-15,1-21 16,0 0-16,21-21 0,0 0 15,0 0-15,0-22 16,0 22-16,0 0 0,0 0 0,0 0 16,0-1-16,0 1 0,0 0 0,0 0 15,0 0 1,21 42 0,-21 0-16,21-21 15,-21 21-15,22 0 0,-22 1 16,0-1-16,21-21 0,0 21 0,0 0 15,-21 0-15,21-21 0,0 21 16,1-21-16,-1 0 0,0 0 0,0 0 16,0 0-16,0 0 0,1 0 0,-1-21 15,0 21-15,21-21 0,-21 0 16,1 0-16,-1 0 0,0-1 16,0-20-16,-21 21 0,21 0 0,-21-22 15,21 22-15,-21 0 0,0 0 0,0 0 16,0 0-1,22 21-15,-22 21 16,0 0-16,0 0 16,0 0-16,-22 22 0,22-22 15,0 0-15,0 0 0,-21 21 0,21-20 16,0-1-16,0 0 0,-21 0 16,21 0-16,0 0 0,0-42 31,21 21-16,-21-21-15,21 0 0,-21 0 0</inkml:trace>
  <inkml:trace contextRef="#ctx0" brushRef="#br0" timeOffset="29888.13">15600 11790 0,'-21'0'31,"21"21"0,21-21-15,0 0-16</inkml:trace>
  <inkml:trace contextRef="#ctx0" brushRef="#br0" timeOffset="30348.88">15811 11811 0,'0'21'0,"0"0"16,-21 1 0,0-1-16,21 0 0,0 0 15,0 0-15,-21 0 0,21 1 0,0-1 16,0 0-16,0 0 16,0 0-16,0 0 0,0 1 0,0-1 15,0 0-15,0-42 47,0 0-47,0-1 0,0 1 16,0 0-16,0 0 0,0-21 15,0 20-15,0 1 0,0 0 0,21-21 16,-21 21-16,21 21 0,0-22 0,-21 1 16,22 21-16,-1 0 0,0-21 15,0 21-15,0 0 0,0 0 0,1 0 16,-1 0-16,0 21 0,0 0 15,-21 1-15,0-1 16,0 0-16,0 0 0,0 21 0,0-20 16,0-1-16,0 0 0,0 0 0,0 0 15,0 0 1,0 1-16,21-22 16,0 0-1,1 0-15,-1 0 0,0-22 16,0 1-16,0 0 0,-21 0 0</inkml:trace>
  <inkml:trace contextRef="#ctx0" brushRef="#br0" timeOffset="30759.33">16404 11769 0,'0'-21'0,"0"42"0,-21-21 31,21 21-31,-21-21 0,21 21 16,0 0-16,0 0 0,0 1 15,-21-1-15,21 21 0,0-21 0,0 0 16,0 1-16,0-1 0,0 0 0,0 0 16,0 0-16,21 0 15,0-21-15,0 0 0,0 0 16,0 0-16,1 0 0,-1 0 0,-21-21 16,21 0-16,0 0 0,0 0 15,0 0-15,1-1 0,-1 1 0,0 0 16,-21 0-16,0 0 0,21 0 15,-21-1-15,0 1 0,21 21 16,-21 21 15,0 1-31,0-1 16,0 0-16,-21 0 0,21 0 0,0 0 16,0 1-16,0-1 0,0 0 15,21-21 1,0 0-16,1 0 15,-1 0-15,0 0 16,-21-21-16,21 0 0,0 21 16</inkml:trace>
  <inkml:trace contextRef="#ctx0" brushRef="#br0" timeOffset="30996.37">16870 11769 0,'0'0'15,"0"-21"-15,0-1 16,21 44 15,-21-1-31,21-21 0,-21 21 0,0 0 16,21 0-16,0-21 0,-21 21 0,22 1 15,-22-1-15,21 0 0,0-21 16,0 21-16,0 0 0,-21 0 16,21 1-16,1-22 0,-1 0 0,0 21 15,0-21 1,0 0-16,-21-21 15,0-1-15,0 1 0,0 0 16,0 0-16</inkml:trace>
  <inkml:trace contextRef="#ctx0" brushRef="#br0" timeOffset="31160.28">17187 11769 0,'0'0'0,"-21"0"16,0 0 0,0 0-16,0 21 15,-1 0-15,1 0 0,21 0 0,-21 1 16,0-1-16,0 0 15,0 0-15,-22 21 0,22-20 0,0-1 16,0 21-16,0-21 0,-1 0 0,-20 1 16,42-1-16,-42 0 0,21 0 15,-1-21-15,1 0 0</inkml:trace>
  <inkml:trace contextRef="#ctx0" brushRef="#br0" timeOffset="37538.08">5355 11494 0,'0'-22'46,"21"22"-46,0-21 16,1 0-16,-22 0 0,42 0 0,-21-22 16,0 22-16,22 0 0,-22-21 15,0 21-15,21-22 0,-21 22 0,1 0 16,-1-21-16,-21 20 0,0 1 0,0 0 16,0 0-16,-21 0 15,-1 21-15,-20 0 0,21 0 0,-21 0 16,-22 0-16,22 0 0,-1 0 15,-20 21-15,21 0 0,-1 0 0,1 0 16,0 1-16,-1-1 0,22 21 16,0 0-16,0-20 0,0 20 15,21 0-15,0 1 0,0-1 0,0-21 16,21 21-16,0 1 0,0-1 16,21-21-16,-20 22 0,20-1 0,21-21 15,-20 21-15,20-20 0,-20 20 16,20-21-16,-21 21 0,1-20 0,-1 20 15,-21 0-15,0-21 0,-21 22 0,0-1 16,-21 0-16,0-20 0,-21 20 16,-1 0-16,-20-21 0,-1 1 0,1-1 15,-1 0-15,1 0 0,-1 0 16,1-21-16,-1 0 0,1 0 0,-1 0 16,1-21-16,-1 0 0,1 0 15,21-22-15,-1 22 0,1 0 16,21-21-16,0 21 0,21-22 0,0 22 15,0-21-15,0 21 0,0-1 16,21 1-16,0 0 0,21 0 0,-21 0 16,22 0-16,-1-1 0,-21 1 15,22 0-15,-1 21 0,-21-21 0</inkml:trace>
  <inkml:trace contextRef="#ctx0" brushRef="#br0" timeOffset="37932.06">5757 11917 0,'0'0'0,"21"0"0,1 0 16,41-21 0,-42 21-16,0-21 0,1-1 0,-1 1 15,-21 0-15,21 21 0,0-21 0,0-21 16,0 20-16,-21 1 0,0 0 15,0 0-15,0 0 0,0 0 0,0-1 16,-21 22 0,0 0-16,0 0 0,0 0 15,0 22-15,-1-1 0,22 0 16,-21 0-16,0 0 0,0 22 16,21-22-16,0 21 0,0 0 0,-21-20 15,21 20-15,-21 0 0,21 1 16,0-1-16,0 0 0,0 1 0,0-22 15,0 0-15,0 21 0,21-42 0,0 21 16,-21 1-16,21-22 0,0 0 16,0 0-16,1 0 0,-1-22 0,21 1 15,-21 0-15,0 0 16,1 0-16,-1-22 0,21 22 0,-21-21 16,0 0-16</inkml:trace>
  <inkml:trace contextRef="#ctx0" brushRef="#br0" timeOffset="38222.89">6308 10922 0,'0'0'0,"0"21"32,0 22-17,0-22-15,0 21 0,0 22 16,0-22-16,0 21 0,0 1 0,0-1 15,0 1-15,0-22 0,0 22 16,0-1-16,0-20 0,0-1 16,0 21-16,0-20 0,0-1 0,0-21 15,-22 22-15,22-1 0,0-21 16,0 0-16,0 0 0,0 1 0,22-22 31,-22-22-15,21 1-16,0 0 0</inkml:trace>
  <inkml:trace contextRef="#ctx0" brushRef="#br0" timeOffset="38596.96">6477 11832 0,'21'43'31,"0"-43"-31,0 0 0,1 0 15,-1 0-15,0-22 16,0 1-16,0 21 0,0-21 0,1 0 16,-1 21-16,-21-21 0,21 0 0,-21-1 15,21 22-15,-21-21 0,0 0 16,0 0-16,-21 21 16,0 0-16,0 0 15,-1 0-15,1 0 0,0 21 16,0 0-16,0-21 0,-22 43 0,22-22 15,21 0-15,-21 0 0,21 0 16,-21 22-16,21-22 0,0 21 0,0-21 16,0 0-16,0 22 0,0-22 15,0 0-15,21-21 0,0 21 0,0 0 16,1-21-16,-1 0 0,0 0 0,0 0 16,0 0-16,0 0 0,22-21 15,-22 0-15,0 0 0,0 0 16,0 0-16,22-1 0,-22 1 0</inkml:trace>
  <inkml:trace contextRef="#ctx0" brushRef="#br0" timeOffset="39049.21">7048 11663 0,'0'21'16,"0"0"-1,0 0-15,0 1 0,0-1 16,0 0-16,0 0 0,0 0 0,0 0 15,0 1-15,0-1 0,0 0 16,0 0-16,0 0 0,0 0 0,0 1 16,0-1-1,-21-21 1,21-21 0,0-1-16,0 1 15,0 0-15,0 0 0,0 0 0,0 0 16,0-1-16,0-20 0,0 21 0,0 0 15,21-22-15,1 22 0,-22 0 16,21 0-16,0 0 0,0 0 0,21 21 16,-20 0-16,-1-22 0,0 22 15,21 0-15,-21 0 0,1 22 0,-1-1 16,0-21-16,0 42 0,0-21 0,0 0 16,-21 1-16,0 20 15,0-21-15,0 21 0,0-20 0,0 20 16,0-21-16,0 0 0,0 0 15,0 1-15,0-1 0,0 0 0,0 0 16,22-42 15,-1 0-31,0 0 0,-21-22 16,0 22-16,21 0 0</inkml:trace>
  <inkml:trace contextRef="#ctx0" brushRef="#br0" timeOffset="39280.08">7768 11599 0,'0'0'0,"0"22"31,0-1-31,0 0 16,0 0-16,0 0 0,0 0 0,-21 1 16,21-1-16,0 0 0,-21 0 15,21 0-15,0 0 0,-21 1 0,21-1 16,0 0-16,0 0 15,0-42 17,0 0-32,0 0 0,0-1 0,21 1 15</inkml:trace>
  <inkml:trace contextRef="#ctx0" brushRef="#br0" timeOffset="39571.26">7768 11409 0,'0'0'0,"-21"-21"0,0 21 15,0 0-15,-1 0 16,1 0 0,21 21-16,0 0 0,21-21 31,1 0-15,-1-21-1,-21 0 1,0 0-16,-21 21 15,-1-22-15,1 22 16,0 0-16,0 0 16,21 22-16,0-1 15,0 0-15,21 0 16,0 0-16,-21 0 0,21-21 16,1 22-16,-22-1 0,21-21 15</inkml:trace>
  <inkml:trace contextRef="#ctx0" brushRef="#br0" timeOffset="40032.03">8001 11599 0,'0'22'47,"0"-1"-47,0 0 16,0 0-16,0 0 0,0 0 15,0 1-15,0 20 0,0-21 16,21 0-16,-21 0 0,0 1 16,0-1-16,21 0 0,-21 0 15,21 0-15,-21 0 0,22-21 16,-1 0-16,0 0 0,0 0 16,0 0-16,0 0 0,1-21 15,-1 0-15,0 0 0,0 0 0,0 0 16,0-1-16,1 1 0,-1-21 15,-21 21-15,0 0 0,0-22 0,0 22 16,0 0-16,0 0 0,0 0 0,0-1 16,0 1-16,0 42 47,0 1-47,0-1 0,0 0 15,0 0-15,0 0 0,0 0 0,0 1 16,0-1-16,0 0 0,0 0 0,0 0 15,0 0-15,0 1 0,0-1 16,21-21-16,0 0 0,0 0 16,0 0-16,1-21 15,-1-1-15,0 22 0</inkml:trace>
  <inkml:trace contextRef="#ctx0" brushRef="#br0" timeOffset="40640.26">8657 11599 0,'-42'0'31,"42"22"-31,-21-22 16,21 21-16,-22 0 0,22 0 15,0 0-15,0 0 0,0 1 16,0-1-16,0 0 0,0 0 0,0 0 16,0 0-16,0 1 15,0-44 32,0 1-47,0 0 0,0 0 16,0 0-16,0 0 0,0-1 0,22 1 15,-1 0-15,-21 0 16,21 0-16,0 0 0,0 21 16,0-22-16,1 22 0,-1 0 0,0 0 15,0 0-15,0 22 16,0-1-16,-21 0 0,22 0 15,-22 0-15,0 0 0,0 1 16,0-1-16,0 0 0,0 0 16,0 0-1,-22-21-15,1 0 32,21-21-32,0 0 15,0 0-15,0 0 0,0-1 16,21 1-16,1 0 0,-22 0 0,21-21 15,0 20-15,21 1 0,-21 0 0,1 21 16,-1-21-16,0 21 0,0 0 16,0 0-16,0 0 0,1 0 0,-1 21 15,0-21-15,0 21 0,-21 0 0,0 1 16,0-1-16,0 0 0,0 0 16,0 0-16,0 0 0,0 1 0,0-1 15,0 0-15,0 0 0,-21-21 16,0 21-16,21 0 0,-21-21 15,42-21 17,0 21-32</inkml:trace>
  <inkml:trace contextRef="#ctx0" brushRef="#br0" timeOffset="41304.16">9969 11240 0,'0'0'0,"0"-22"15,-21 22 1,0 0-16,0 0 0,0 0 16,0 22-16,-1-1 0,1 0 0,-21 0 15,21 0-15,0 22 0,-1-22 16,1 21-16,0 0 0,0-20 0,0 20 15,21 0-15,0-21 0,-21 22 0,21-1 16,0-21-16,0 22 0,0-22 16,0 21-16,0-21 0,0 22 0,21-22 15,-21 0-15,21-21 0,21 21 16,-21-21-16,1 21 0,20-21 0,-21 0 16,21 0-16,-20 0 0,20-21 15,-21 0-15,0 0 0,0 0 16,1-1-16,-1 22 0,-21-21 0,0-21 15,0 21-15,0 0 0,0-1 0,0 1 16,0 0-16,-21 21 0,-1-21 16,1 21-16,0 0 0,0 0 0,0-21 15,0 21-15,-1 0 0,1 0 0,0 0 16,42 0 15,0 21-31,1-21 16,-1 0-16,0 0 0,0 0 15,0 21-15,0-21 0,1 21 16,-1 0-16,-21 1 0,21-1 16,-21 0-16,0 0 0,0 21 15,0-20-15,0 20 0,0 0 0,0 1 16,0 20-16,0 1 0,0-1 0,0 1 16,0-1-16,0 1 0,0-1 15,0 1-15,0-1 0,0 1 0,0-22 16,0 21-16,0 1 0,21-22 0,-21 1 15,0-22-15,0 21 0,21-21 16,0 0-16,-21-42 16,22 0-1,-22 0-15,21 0 0,-21-22 16,0 1-16,0 0 0,21-1 0,-21 1 16</inkml:trace>
  <inkml:trace contextRef="#ctx0" brushRef="#br0" timeOffset="41696.41">10181 11705 0,'0'-21'16,"0"42"-16,0-63 0,0 21 0,0 0 16,0-1-16,21 1 15,0 21-15,1-21 0,-1 21 16,0 0-16,0 0 0,21 0 0,-20 0 15,-1 0-15,21 0 0,-21 21 0,0-21 16,1 21-16,-1 1 0,-21-1 16,0 0-16,0 0 0,0 0 0,0 0 15,0 1-15,-21-22 0,21 21 0,-22 0 16,1 0-16,0-21 0,0 21 16,0-21-16,21-21 31,0 0-16,0 0-15,0 0 0,0-1 0,0 1 16,21 0-16,0 0 0,-21 0 0,21 0 16,0-22-16,-21 22 0,22 0 15,-1 0-15,0 0 0,0-1 16,0 22-16,0-21 0,1 21 16,-1 0-16</inkml:trace>
  <inkml:trace contextRef="#ctx0" brushRef="#br0" timeOffset="41908.3">10795 11451 0,'0'21'0,"0"43"16,0-43-16,0 0 0,0 0 16,0 1-16,0-1 0,0 0 15,0 0-15,0 0 0,0 0 16,0 1-16,0-1 0,0 0 15,0-42 17,0 0-17,0-1-15</inkml:trace>
  <inkml:trace contextRef="#ctx0" brushRef="#br0" timeOffset="42065.2">10774 11367 0,'0'0'0,"-43"0"32,43-22-32,22 22 31,-1 0-15,-21 22-16,21-22 0</inkml:trace>
  <inkml:trace contextRef="#ctx0" brushRef="#br0" timeOffset="42615.88">11324 11642 0,'0'0'16,"21"0"-16,-21-21 0,21 21 15,-21-22-15,0 1 0,0 0 0,0 0 16,0 0-16,0 0 0,0-1 15,0 1 1,-21 21-16,0 0 0,0 0 0,0 0 16,0 21-16,-1-21 0,1 22 15,0-1-15,0 0 0,0 0 16,0 0-16,-1 22 0,1-22 0,21 0 16,0 0-16,-21 0 0,21 22 0,0-22 15,0 0-15,0 0 16,0 0-16,21 0 0,0-21 15,1 0-15,-1 0 0,0 0 0,0 0 16,0 0-16,0-21 0,1 21 16,-1-21-16,0 0 0,-21 0 0,21-22 15,0 22-15,0-21 0,1 0 0,-1-1 16,-21 1-16,0-22 0,0 22 16,21-21-16,-21 20 0,21-20 0,-21 20 15,0 1-15,0 21 0,0 0 16,0 0-16,0-1 0,0 44 31,0-1-31,0 21 0,-21 0 0,21 1 16,0-1-16,0 0 0,0 22 15,0-22-15,0 1 0,0-1 0,0 0 16,0 1-16,0-1 0,21 0 0,-21-21 16,21 1-16,0-1 0,1 0 15,-1 0-15,21-21 0,-21 0 0,0 0 16,22 0-16,-22 0 0,21 0 0,1-21 15,-22 21-15,21-21 0,-21 0 0</inkml:trace>
  <inkml:trace contextRef="#ctx0" brushRef="#br0" timeOffset="47903.69">17166 3112 0,'0'0'0,"0"21"0,0 0 0,-21 0 0,21 0 16,-21 0-16,21 22 0,-21-22 16,21 0-16,0 21 0,0 1 15,0-22-15,0 21 0,-22-21 0,22 22 16,0-22-16,-21 0 0,21 0 15,0 0-15,0 1 0,21-22 32,1-22-17</inkml:trace>
  <inkml:trace contextRef="#ctx0" brushRef="#br0" timeOffset="48308.46">17081 3175 0,'0'-42'0,"0"84"0,0-105 0,0 41 0,0-20 16,0 21-16,0 0 0,0 0 16,22-1-16,-1 22 0,0 0 15,0 0-15,0 0 0,0 0 16,1 0-16,20 0 0,-21 22 0,21-1 16,-20 0-16,20 0 0,-21 21 0,0-20 15,22 20-15,-22 0 0,0-21 16,0 22-16,0-1 0,0 0 15,-21-20-15,0 20 0,0-21 0,0 0 16,0 0-16,0 1 0,0-1 16,0 0-16,0-42 31,0 0-31,0-1 16,0 1-16,0 0 0,22-21 15,-22 21-15,21-22 0,-21 1 0,0 21 16,0-22-16,0 1 0,21 21 15,-21-21-15,21 20 0,-21 1 0,0 0 16,0 0-16,0 0 0,21 21 16,0 0-1,-21 21 1,0 0-16,22 0 16,-22 0-16</inkml:trace>
  <inkml:trace contextRef="#ctx0" brushRef="#br0" timeOffset="48699.24">17886 3302 0,'0'64'16,"0"-43"-16,0 0 0,0 0 15,0 0-15,0 0 16,0 1-16,0-1 0,0 0 0,0 0 15,0 0-15,0 0 16,0 1-16,21-22 0,0 0 16,0 0-16,0 0 15,1 0-15,-1 0 0,0-22 0,0 1 16,0 0-16,0 0 0,1-21 16,-22 20-16,0 1 0,0 0 15,0-21-15,0 21 0,0-1 0,0-20 16,-22 21-16,1 0 15,0 0-15,0 21 0,0-22 16,0 22-16,-1 0 0,1 22 16,0-1-1,21 0-15,0 0 0,0 0 16,0 0-16,0 1 0,0-1 16,0 0-16,21-21 0,0 0 15,1 21-15</inkml:trace>
  <inkml:trace contextRef="#ctx0" brushRef="#br0" timeOffset="49244.09">18648 3175 0,'0'-21'0,"0"42"0,0-63 0,0 21 15,-21 21-15,-1 0 16,1 0-16,0 0 15,0 0-15,0 21 0,0 0 0,-1 0 16,1 0-16,0 0 0,0 22 16,0-22-16,0 0 0,-1 21 0,1 1 15,21-22-15,0 0 0,0 21 0,0-20 16,0-1-16,0 0 0,0 0 16,0 0-16,21 0 15,1-21 1,-1 0-16,0 0 0,0 0 0,0-21 15,0 0-15,1 0 0,-1 0 16,0 0-16,0-1 0,0-20 0,0 21 16,1-21-16,-1-1 0,0 1 0,-21-22 15,21 22-15,0 0 0,-21-1 16,21-20-16,-21 21 0,0-1 0,0 22 16,0-21-16,0 21 0,0-1 15,0 1-15,0 42 16,0 1-1,-21 20-15,0-21 0,21 21 16,-21 1-16,21-1 0,-21 22 16,21-22-16,0 0 0,0 22 0,0-22 15,0 0-15,0 1 0,0-22 0,0 21 16,0-21-16,0 1 0,0-1 16,0 0-16,21 0 0,0-21 0,0 0 15,0 0-15,1 0 16,-1 0-16,0 0 0,0-21 0,0 21 15,0-21-15,1 0 0,-1-1 16</inkml:trace>
  <inkml:trace contextRef="#ctx0" brushRef="#br0" timeOffset="49619.87">19008 3302 0,'0'21'15,"0"0"1,21-21-1,0 0 1,0 0-16,0 0 0,22 0 16,-22-21-16,0 0 0,0 21 15,0-21-15,0 0 0,1 0 16,-22-1-16,21 1 0,-21 0 16,0 0-16,0 0 0,0 0 15,0-1-15,-21 22 0,-1 0 16,1 0-16,-21 0 0,21 0 15,0 0-15,-22 22 0,22-22 0,0 42 16,0-21-16,0 0 0,-1 22 16,22-1-16,0-21 0,0 21 0,0-20 15,0 20-15,0-21 0,0 0 0,0 0 16,0 1-16,22-1 0,-1 0 16,21-21-16,-21 0 0,22 0 0,-1 0 15,0 0-15,22 0 0,-22 0 16,0 0-16,22-21 0,-22 0 0,1-1 15,-1 22-15,0-21 0,-21 0 16</inkml:trace>
  <inkml:trace contextRef="#ctx0" brushRef="#br0" timeOffset="50383.79">17611 7874 0,'0'64'32,"0"-22"-32,0-21 0,0 85 15,0-64-15,-22 1 16,22 20-16,0-21 0,-21 1 16,21-1-16,-21 0 0,0-20 0,21 20 15,0-21-15,0 0 0,0 0 0,0 1 16,0-1-16,21-42 47</inkml:trace>
  <inkml:trace contextRef="#ctx0" brushRef="#br0" timeOffset="50795.55">17505 7980 0,'0'0'0,"0"-21"0,0 0 0,0-1 15,0 1-15,0 0 0,21 21 16,0 0-16,0 0 16,0 21-16,1 0 15,-1 1-15,21 20 0,-21 0 0,0 1 16,1-1-16,-1 0 0,21 1 0,-42-1 16,21 0-16,0 1 0,-21-1 15,22 0-15,-22-21 0,0 22 16,0-22-16,0 0 0,0 0 15,0 0-15,0-42 32,0 0-32,21 0 15,-21-21-15,0 20 0,0-20 0,21 0 16,-21-1-16,0 1 0,0 0 0,0-22 16,0 22-16,21-22 0,-21 22 15,0 0-15,21-1 0,-21 1 0,0 21 16,0 0-16,0 0 0,21 21 15,1 21 17,-22 0-32,0 0 0,0 21 0,0-20 15,0 20-15,0-21 0,0 21 0,0-20 16</inkml:trace>
  <inkml:trace contextRef="#ctx0" brushRef="#br0" timeOffset="51171.34">18140 8255 0,'0'21'16,"0"0"-16,0 1 15,-21-1-15,21 0 16,0 0-16,0 0 0,0 0 16,0 1-16,0-1 0,0 0 15,0 0-15,0 0 16,21 0-1,0-21-15,0 0 0,21 0 0,-20 0 16,20 0-16,-21 0 0,21-21 16,1 0-16,-1 21 0,0-21 0,1 0 15,-22 0-15,0-1 0,0-20 16,-21 21-16,0 0 0,0 0 0,0-22 16,0 22-16,-21 0 0,0 0 0,0 0 15,0-1-15,-1 22 0,1 0 16,-21 0-16,21 0 0,0 0 15,-1 0-15,1 0 0,0 22 16,0-1-16,21 0 0,0 0 16,0 0-16,0 0 0,21 1 15,0-22-15,0 0 0,1 21 16,-1-21-16,0 0 0</inkml:trace>
  <inkml:trace contextRef="#ctx0" brushRef="#br0" timeOffset="51867.95">18965 8170 0,'21'-21'16,"-42"42"-16,42-63 0,-21 21 0,0 0 15,-21 21-15,0 0 16,0 0-16,0 0 0,0 21 0,-1-21 16,1 21-16,0 0 0,21 0 0,-21 1 15,0-1-15,21 21 0,0-21 16,-21 0-16,21 1 0,0-1 0,0 0 15,0 0-15,0 0 0,0 0 16,0 1-16,21-22 0,0 0 16,0 0-16,0 0 0,0 0 15,1 0-15,-1 0 0,-21-22 16,21 22-16,0-21 0,0 0 0,-21 0 16,0 0-16,21 0 0,1-22 15,-22 22-15,0-21 0,0-1 16,0 1-16,21 0 0,-21-1 0,0 1 15,0 0-15,0-1 0,0 1 16,0 0-16,0 21 0,0-22 0,0 22 16,0 42 15,0 0-31,-21 1 0,21 20 0,0-21 16,0 21-16,0 1 0,0-1 15,0 22-15,0-22 0,0 0 0,0 1 16,0-22-16,0 21 0,0-21 15,0 22-15,0-22 0,0 0 16,21 0-16,0-21 0,0 21 0,0-21 16,0 0-16,1 0 0,20 0 15,-21 0-15,21 0 0,-20 0 0,20 0 16,0-21-16,-21 21 0,22-21 0,-22 0 16,21 0-16,-21-1 0,1 1 15,-22 0-15,21 0 0,-21 0 0,0 0 16,0-1-16,-21 22 15,-1 0-15,1 22 16,-21-1-16,21 0 0,0 0 0,-1 0 16,1 0-16,0 22 0,21-22 15,0 0-15,0 0 0,0 0 16,0 22-16,0-22 16,21-21-16,0 0 0,1 0 15,20 0-15,-21 0 0,0 0 0,22 0 16,-22 0-16,21-21 0,-21 21 15,0-21-15,1-1 0,-1 22 0,0-21 16</inkml:trace>
  <inkml:trace contextRef="#ctx0" brushRef="#br0" timeOffset="52479.99">18203 12150 0,'0'-21'0,"0"42"0,0-64 0,21 43 31,-21 22-31,0 20 0,0-21 16,22 21-16,-22 1 0,0-1 16,0 22-16,0-22 0,0 0 0,0 22 15,0-22-15,0 0 0,0 22 0,0-22 16,-22 1-16,22-1 0,-21-21 16,21 21-16,0-20 0,-21-1 0,21 0 15,0 0-15,0-42 31</inkml:trace>
  <inkml:trace contextRef="#ctx0" brushRef="#br0" timeOffset="52900.75">18161 12298 0,'0'0'0,"0"-21"0,0 0 0,0-1 15,0-20-15,0 21 16,0 0-16,0 0 0,21 21 15,0 0 1,22 0-16,-22 0 0,0 21 16,21 21-16,1-21 0,-1 22 15,-21-1-15,21 0 0,1 1 0,-1-1 16,-21 0-16,0 1 0,22-1 0,-43 0 16,21 1-16,-21-1 0,21 0 15,-21-21-15,0 22 0,0-22 0,0 0 16,0-42-1,0-21 1,0 20-16,0 1 0,0-21 16,21 0-16,-21 20 0,21-20 15,-21-21-15,0 20 0,22-20 16,-22 20-16,21-20 0,0-1 16,-21 22-16,21-21 0,0 20 0,-21 1 15,21 21-15,1-22 0,-22 22 16,21 21-16,0 0 15,-21 21-15,0 1 16,0 20-16,0-21 0,0 21 16,0-20-16,0 20 0,0 0 15,0-21-15</inkml:trace>
  <inkml:trace contextRef="#ctx0" brushRef="#br0" timeOffset="53315.51">19177 12467 0,'-64'64'32,"43"-43"-32,21 0 0,-21 0 0,0 22 15,21-22-15,0 21 0,0-21 16,0 22-16,0-22 0,0 0 0,0 21 15,0-21-15,21 1 0,0-1 16,0-21-16,1 0 16,-1 0-16,0 0 0,0 0 0,21 0 15,-20 0-15,20-21 0,-21-1 16,21 1-16,-20 0 0,-1 0 0,0-21 16,0 20-16,-21-20 0,0 21 0,0-21 15,0 20-15,0-20 0,0 21 16,0 0-16,-21 0 0,0-1 0,21 1 15,-21 21-15,-1 0 0,1 0 16,-21 0-16,21 0 0,0 0 16,-1 0-16,1 0 0,21 21 0,-21-21 0,21 22 15,0-1-15,0 0 16,0 0-16,21 0 16,0 0-16,1-21 0,-1 22 0</inkml:trace>
  <inkml:trace contextRef="#ctx0" brushRef="#br0" timeOffset="54132.04">19981 12510 0,'0'0'0,"0"-22"0,0 1 16,0 0-16,-21 0 15,0 21-15,0 0 0,0 0 16,-1 0-16,1 21 0,0-21 0,0 21 15,0 0-15,0 1 0,-1-22 16,1 21-16,0 0 0,0 0 0,21 0 16,0 22-16,-21-22 0,21 0 0,0 0 15,0 0-15,0 0 0,0 1 16,0-1-16,0 0 0,0 0 0,21 0 16,0-21-1,0 0-15,0 0 0,1 0 16,-1 0-16,0 0 0,0 0 15,0-21-15,0 0 0,1 0 16,-1 0-16,-21-1 0,21-20 0,-21 21 16,21-21-16,-21-1 0,0 22 15,21-42-15,-21 20 0,21 1 0,-21-22 16,0 22-16,0-21 0,22-1 0,-1 22 16,-21-22-16,0 22 0,0 0 15,21-1-15,-21 22 0,0-21 0,0 21 16,0-1-16,0 44 31,-21 20-31,21-21 16,0 21-16,0 1 15,0-1-15,0 22 0,0-22 0,0 21 16,0-20-16,0-1 0,0 0 16,0 1-16,0-1 0,0 0 0,0 1 15,0-22-15,0 0 0,21 21 0,0-20 16,-21-1-16,21 0 0,0-21 15,-21 21-15,22 0 0,-1-21 0,0 0 16,21 0-16,-21 0 0,1 0 16,20 0-16,-21-21 0,21 0 15,1 21-15,-1-21 0,0 0 0,-20-1 0,20 1 16,0 0-16,1-21 0,-22 21 16,21-1-16,-21-20 0,0 21 15,-21 0-15,0 0 0,0-1 16,0 1-16,0 0 0,0 0 0,-21 21 15,0 0-15,0 21 0,0 0 16,0 0-16,-1 1 0,1-1 16,0 0-16,0 0 0,21 0 0,0 22 15,0-22-15,0 0 0,0 0 0,0 0 16,0 0-16,21-21 16,0 22-16,0-22 0,1 0 15,-1 0-15,0 0 0,0 0 16,21 0-16,-20 0 0,-1-22 0,0 1 15,0 21-15,0-21 0,0 0 16,1 0-16,-1-22 0,0 22 16</inkml:trace>
  <inkml:trace contextRef="#ctx0" brushRef="#br0" timeOffset="58228.28">5461 12573 0,'-42'0'15,"84"0"-15,-106 0 0,43 0 0,0 0 0,-21 0 16,-1 0-16,22 0 16,0 0-16,0 0 0,0 0 15,0 0 1,42 0 31,0 0-32,0 0-15,0 0 0,0 0 0,1 0 16,20 0-16,0 0 0,-21 0 16,43 0-16,-22 0 0,22 0 0,-1 0 15,22 0-15,-22 0 16,22 0-16,0 0 0,-1 0 0,1 0 15,21-21-15,21 0 0,0 21 0,21-21 16,0 21-16,0-22 0,1 22 16,20-21-16,21 0 0,-20 21 0,20-21 15,1 21-15,-1-21 0,1 21 16,-1-21-16,1-1 0,-1 22 0,-20-21 16,-1 21-16,21-21 0,-20 0 15,-22 21-15,0-21 0,0 21 0,-21 0 16,0-21-16,0 21 0,-21 0 0,21-22 15,-42 22-15,21 0 0,-22 0 16,1-21-16,-22 21 0,1 0 16,-22 0-16,1 0 0,-22 0 0,21 0 15,-42-21-15,21 21 0,-42 0 32,-21 0-32,21 0 15,-22 0-15,-20 0 0,20 21 0,-20-21 16,-1 0-16,-20 0 0,20 21 15,-20-21-15</inkml:trace>
  <inkml:trace contextRef="#ctx0" brushRef="#br0" timeOffset="58930.88">5778 12764 0,'-21'0'16,"42"0"-16,-63 0 15,21 0 1,42 0 15,0 0-15,22 0-16,-22 0 0,21 0 0,0 0 15,1 0-15,20 0 0,1 0 16,-1 0-16,1 0 0,42-22 0,-22 22 16,43-21-16,0 21 0,0-21 15,0 0-15,21 0 0,22 21 0,-22-21 16,21-1-16,1 22 0,20-21 0,-21 21 15,22-21-15,-1 0 0,-20 21 16,20 0-16,1-21 0,-22 21 0,0 0 16,22-21-16,-22 21 0,1 0 15,-1-22-15,0 22 0,-21 0 16,1 0-16,-22-21 0,21 21 0,-21-21 16,0 21-16,-21 0 0,-1 0 15,-20 0-15,21-21 0,-43 21 0,22 0 16,-21 0-16,-22 0 0,21 0 0,-20 0 15,-22-21-15,0 21 0,0 0 16,0 0-16,-21-21 16,-21 21-1,0 0 1,0 0-16,0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51:06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2921 2413 0,'0'0'0,"0"-21"0,0 0 15,0 42 79,21-21-47,0 0 0,-21-21-16,0 0 0,21 21 16,1 0 16,-1 0-32,-21-22 16,0 1-31,0 0-1,0 0 1,0 42 46,0 0-46,0 0-16,0 1 0,0 20 16,0-21-16,0 21 0,0 1 0,0-1 15,0 0-15,0 1 0,21 20 16,-21-20-16,0 20 0,21 1 15,-21-1-15,0 1 0,0-1 0,0 22 16,0-1-16,0 1 0,0 0 16,0-1-16,0 1 0,0 0 0,0-1 15,0 1-15,-21 0 0,21-1 16,-21 1-16,21 0 0,-21-1 0,21-20 16,0-1-16,0 1 0,-22-1 15,22 1-15,-21-1 0,21 1 0,-21-22 16,21 22-16,0-1 0,-21-20 0,0 20 15,21-21-15,-21 1 0,21-1 16,0 0-16,-22 1 0,1-1 16,21-21-16,-21 0 0,21 1 15,0-1-15,0-42 32,0-1-32,0-20 15,0 21-15,0-21 0,0-22 0,21 22 16</inkml:trace>
  <inkml:trace contextRef="#ctx0" brushRef="#br0" timeOffset="2683.04">3175 2244 0,'0'0'0,"-21"0"15,0 0-15,-1 0 16,1 0 0,0 0-1,42 0 32,0 0-31,1 0-16,-1 0 0,21 0 15,0 0-15,1 0 0,-1 0 0,22 0 16,-1 0-16,22 0 0,-1 0 16,1 0-16,21 0 0,0 0 0,0 0 15,42 0-15,-21 0 0,21 0 16,0 0-16,0 0 0,22 0 0,-22 0 16,0-21-16,0 21 0,0 0 0,-21 0 15,0-22-15,0 22 16,0-21-16,-21 21 0,21 0 0,-21 0 15,0-21-15,0 21 0,-22 0 16,1 0-16,0-21 0,-1 21 0,1 0 16,-22 0-16,1 0 0,-22-21 15,22 21-15,-22 0 0,0 0 0,-20 0 16,20 0-16,-21 0 0,0 0 0,0 0 16,1 0-16,-1 0 0,0 0 15,0 0 1,-21 21 15,0 0-15,0 0-16,21 0 15,-21 1-15,0-1 0,0 0 16,0 0-16,0 0 0,0 22 16,0-22-16,0 21 0,0 0 0,0 1 15,-21 20-15,0-20 0,0-1 16,21 21-16,-21-20 0,-1 20 0,1 1 15,0-1-15,21-20 0,-21 20 0,21 1 16,-21-1-16,21 1 0,0 20 16,0-20-16,0-1 0,0 1 0,0 20 15,0-20-15,0-1 0,0 1 0,0-1 16,0 22-16,0-21 16,0 20-16,0-20 0,0 20 0,0-20 15,-21-1-15,-1 1 0,1-1 0,0 22 16,0-21-16,0-1 0,0 1 15,21-1-15,-22 1 0,1-1 0,0 1 16,0-1-16,0 1 0,0-22 0,-1 21 16,1-20-16,0-1 0,21 0 0,-21 1 15,21-1-15,-21 0 0,21 1 16,0-22-16,-21 0 0,21 21 0,-22-20 16,22-1-16,-21 0 0,21 0 15,-21 0 1,0-21-1,0 0-15,0 0 0,-1 0 16,1 0-16,0 0 0,0 0 0,-21 0 16,20 0-16,1 0 0,0 0 15,0 0-15,-21 0 0,-1 0 0,1 0 16,0 0-16,-1 0 0,-20 0 0,-1 0 16,1 21-16,-22-21 0,0 0 15,1 0-15,-22 0 0,-21 0 0,21 0 16,-21 0-16,0 22 0,0-22 15,0 0-15,-21 0 0,0 0 0,0 0 16,21 0-16,-22 0 0,22 0 16,-21 0-16,21 0 0,0 0 0,21 0 15,-21 0-15,22 0 0,20 0 16,-21 0-16,21 0 0,22 0 0,-22 0 16,22 0-16,-22 0 0,22 0 0,-1 0 15,22 0-15,-22 0 0,22 0 16,0 0-16,-1 0 0,1 0 0,0 0 15,20-22-15,1 22 0,0 0 16,0 0-16,21-21 47,21 21-16,0-21-31,-21 0 31,21 21-15,-21-21-16,0 0 16,22-1-16,-22 1 0,21 0 0</inkml:trace>
  <inkml:trace contextRef="#ctx0" brushRef="#br0" timeOffset="3323.67">3344 3344 0,'-21'0'0,"42"0"0,-63-21 0,21 0 0,0 21 15,-1 0-15,22-21 0,22 0 31,-1 21-31,21 0 0,22-21 16,20-1-16,1 22 0,21-21 16,21 0-16,0 0 0,21 21 0,0-21 15,21 0-15,-20 21 0,20-22 0,-21 22 16,0 0-16,-21 0 0,0-21 16,0 21-16,-21 0 0,0 0 0,0 0 15,-43 0-15,1 0 0,-1 0 16,-20 0-16,-1 0 0,-21 0 15,-21 21-15,0 1 16,-21-22-16,-21 21 0,-1 0 16,1-21-16,-43 21 0,22 0 0,-22 0 15,-21 1-15,0 20 0</inkml:trace>
  <inkml:trace contextRef="#ctx0" brushRef="#br0" timeOffset="3563.54">3725 3747 0,'-63'42'0,"126"-84"0,-190 105 0,85-42 0,0 0 0,20-21 16,1 22-16,42-22 16,22 0-16,20 0 15,1 0-15,20 0 0,1-22 16,21 22-16,0-21 0,21 0 0,21 21 16,21-21-16,-21 21 0,1 0 15,-1-21-15,0 21 0,0 0 0,-21-21 16,0 21-16,-21 0 0,-21 0 0,-1 0 15,-41 0-15,-1 0 0,-21 0 16,-42 0-16,0 21 0,-43-21 16,1 21-16,-1 0 0,-42-21 15</inkml:trace>
  <inkml:trace contextRef="#ctx0" brushRef="#br0" timeOffset="3791.67">3619 4360 0,'0'0'0,"-21"22"0,21-1 15,21 0-15,22-21 0,41 0 16,-20 0-16,42 0 0,0 0 16,-1 0-16,22-21 0,0 21 0,22 0 15,-22-21-15,21 21 0,-21 0 16,-21 0-16,-1-22 0,1 22 0,0 0 16,-21 0-16,-1 0 0,-41 0 0,20 0 15,-42 0-15,1 0 0,-22 22 16,-22-22-16,1 21 0,-21 0 15,-22-21-15,-20 21 0,-1 0 0,0 0 16,-42 1-16,0 20 0</inkml:trace>
  <inkml:trace contextRef="#ctx0" brushRef="#br0" timeOffset="3988.55">4170 4784 0,'0'0'0,"-127"42"0,21 0 16,21 1-16,22-22 0,20 0 0,22 0 16,21 0-16,0 1 0,43-22 15,-1 0-15,0 0 0,22 0 0,20 0 16,1 0-16,42 0 0,-21 0 0,21-22 15,21 1-15,-21 21 0,0-21 16,0 0-16,0 0 0,0 21 0,0-21 16,-21-1-16,-21 22 0,-1 0 15,1-21-15,-43 21 0,1 0 16,-1 0-16,-63 21 16,-22 1-16,1-22 0,-21 21 0,-1 0 15</inkml:trace>
  <inkml:trace contextRef="#ctx0" brushRef="#br0" timeOffset="4620.18">4741 6096 0,'-42'0'16,"0"0"-1,20 0-15,1 21 0,0 0 16,-21 1-16,21 20 0,-22-21 0,22 21 0,-21-20 15,-1 20-15,1 0 16,21 1-16,-21-1 0,-1 0 0,22 1 16,-21-1-16,-1 0 0,22-21 0,0 22 15,-21-22-15,21 21 0,-1-21 0,1 1 16,21-44 15,0 1-31,21 0 16,-21 0-16,22 21 15,-1-21-15,21 0 0,-21 21 16,22-22-16,-22 1 0,21 21 0,0 0 16,22-21-16,-22 21 0,22 0 0,-1 0 15,-20 0-15,20 0 0,1 0 16,-1 0-16,1 0 0,-22 0 0,21 0 16,-20 21-16,-22-21 0,21 0 0,-21 0 15,1 0-15,-1 21 0,0-21 16,-21-21-1,0 0-15,-21 0 16,0 0-16,-1 0 0,1-22 16,-21 22-16,21 0 0,-22 0 15,22-22-15,0 22 0,0 0 16,0 0-16,0 0 0,-1 21 0,1-21 16,0 21-16,0-22 0,-21 22 15,20-21-15,1 21 0,0-21 0</inkml:trace>
  <inkml:trace contextRef="#ctx0" brushRef="#br0" timeOffset="5547.83">3281 1058 0,'0'0'0,"-21"0"0,-1 0 0,1 0 15,0 0-15,0 0 0,0 0 16,0 0-16,42 0 31,0 0-31,0 0 16,21 0-16,22-21 15,-22 21-15,22 0 0,20-21 0,-20 0 16,21 21-16,-22-21 0,1 21 16,-1-21-16,1-1 0,-1 22 0,-21 0 15,1 0-15,-22 0 0,0 0 16,0 0-16,0 0 0,-42 0 31,0 0-31,0 0 0,0 0 16</inkml:trace>
  <inkml:trace contextRef="#ctx0" brushRef="#br0" timeOffset="5956.99">3831 953 0,'0'21'0,"0"21"31,0-21-31,0 0 0,0 22 0,0-22 0,0 0 16,0 21-16,0 1 0,0-22 16,21 64-16,-21-64 15,0 21-15,0 0 0,0-20 0,0 20 0,0 0 16,0-21-16,0 22 15,0-22-15,0 21 0,0-21 0,0 1 16,0 20-16,-21-21 0,0 0 16,0-21-16,21 21 0,-21 1 0,-1-22 15,-20 21-15,21-21 0,0 0 16,-22 0-16,22 0 0,-21 0 0,0 0 16,20-21-16,-20 21 0,0-22 0,-1 1 15,22 0-15,-21 0 0,21 0 16,0 0-16,-1-1 0,1 1 15,0 21-15,21-21 0,0 0 16,0 0-16,21 0 16,0-1-16,1 22 15,20 0-15,-21-21 0,21 21 0,-20 0 16,20-21-16</inkml:trace>
  <inkml:trace contextRef="#ctx0" brushRef="#br0" timeOffset="6487.89">4297 1270 0,'0'0'0,"0"-21"0,0 0 16,-21 21-1,-1 0-15,1 0 16,0 0-16,0 21 15,0 0-15,0 0 0,-1 0 0,22 1 16,-21-1-16,21 21 0,0-21 16,-21 22-16,21-22 0,-21 21 0,21-21 15,0 22-15,0-22 0,0 0 16,0 0-16,0 0 0,0 0 0,0 1 16,21-22-16,0 0 0,0 0 15,1 0-15,-1 0 0,0 0 16,0 0-16,0-22 15,0 1-15,1 0 0,-1-21 0,0 21 16,0-1-16,0 1 0,0-21 16,-21 21-16,0 0 0,22-22 0,-22 22 15,21 0-15,-21 0 0,0 0 0,0-1 16,0 1 0,0 42-1,21 1-15,-21-1 16,0 0-16,0 0 0,21 0 15,-21 0-15,21 1 0,-21-1 0,21 21 16,1-21-16,-1 0 0,0 1 16,0-1-16,0 0 0,0-21 0,1 21 15,-1-21-15,0 0 0,0 0 16,0 0-16,0 0 0,1 0 0,-1 0 16,0 0-16,0-21 15,0 0-15</inkml:trace>
  <inkml:trace contextRef="#ctx0" brushRef="#br0" timeOffset="6727.77">4932 1249 0,'0'0'0,"0"-21"0,-21 21 32,21 21-32,0 0 15,0 0-15,0 0 0,0 22 16,0-22-16,0 0 0,0 0 15,0 0-15,0 22 0,0-22 0,0 0 16,21 0-16,-21 0 0,0 1 16,0-1-16,21 0 0,-21 0 0,21 0 15,0-21 1,0 0-16,1-21 16,-1 0-16</inkml:trace>
  <inkml:trace contextRef="#ctx0" brushRef="#br0" timeOffset="6988.62">5313 1164 0,'0'0'0,"-21"0"16,-1 0-16,1 21 15,0 1-15,21-1 0,-21 0 0,0 0 16,0 0-16,21 0 0,-22 1 0,1 20 15,0-21-15,0 0 0,0 22 16,21-22-16,-21 0 0,21 0 0,-22 0 16,22 0-16,0 1 15,0-1-15,0 0 0,22-21 32,-1 0-32,0 0 15,0-21-15</inkml:trace>
  <inkml:trace contextRef="#ctx0" brushRef="#br0" timeOffset="7498.91">5863 1164 0,'0'0'0,"0"-21"15,0 0-15,-21 0 16,0 21-16,0 0 0,-1-21 15,1 21-15,0 0 16,0 0-16,0 0 0,0 21 0,-1-21 16,1 21-16,0 0 0,0 0 15,0 0-15,0 22 0,21-22 0,0 0 16,-22 21-16,22-20 0,0-1 16,0 0-16,0 0 0,0 0 0,0 0 15,0 1-15,0-1 0,0 0 16,22-21-16,-1 0 15,0 0-15,0 0 0,0 0 16,0 0-16,1-21 0,-1 21 16,0-21-16,0-1 0,21 1 0,-20 0 15,-1 0-15,0 0 0,0 0 0,0-22 16,-21 22-16,21 0 0,-21 0 16,22 0-16,-22-1 0,0 1 15,0 42 16,0 1-31,0-1 16,21 0-16,-21 0 0,0 0 16,0 0-16,21 1 0,-21-1 0,0 0 15,21 0-15,0-21 0,-21 21 16,21-21-16,1 21 0,-1-21 16,0 0-16,0 0 15,0 0-15</inkml:trace>
  <inkml:trace contextRef="#ctx0" brushRef="#br0" timeOffset="7620.84">6181 1397 0,'0'21'47,"21"-21"-32</inkml:trace>
  <inkml:trace contextRef="#ctx0" brushRef="#br0" timeOffset="10697.26">14817 868 0,'0'0'0,"0"-21"31,0 42 16,0 0-47,0 21 0,0-20 16,0 20-16,0 0 0,0 22 0,0-22 15,0 0-15,0 22 0,21-1 16,-21-20-16,21 20 0,-21 1 0,0-1 15,0 1-15,0-1 0,0 1 16,0 20-16,42-20 0,-42-1 0,0 1 16,0-1-16,0 22 0,0-21 15,0 20-15,0-20 0,0 20 16,0-20-16,0 21 0,0-22 0,0 1 16,0-1-16,0 1 0,-21-1 0,21 1 15,0-22-15,-21 0 0,21 22 16,-21-22-16,21-21 0,0 22 0,0-1 15,0-21-15,0 0 0,0 0 0,-21-21 16,-1 0 0,22-21-16,0 0 0,0-21 15,0 21-15,0-22 0</inkml:trace>
  <inkml:trace contextRef="#ctx0" brushRef="#br0" timeOffset="11949.15">14817 741 0,'-22'0'15,"44"0"32,-1 0-47,0 0 16,21 0-16,-21 0 0,22 0 0,20 0 16,1 0-16,20 0 0,1 0 15,0 0-15,-1 0 0,22-21 16,-21 21-16,21 0 0,0 0 0,21-21 15,0 21-15,-22 0 0,22 0 0,0-22 16,0 22-16,0 0 0,0 0 16,0 0-16,-21 0 0,21 0 0,-21 0 15,0-21-15,0 21 0,0 0 16,-22 0-16,1 0 0,0 0 0,-1 0 16,1 0-16,-22 0 15,22 0-15,-21 0 0,20 0 0,-41 0 0,20 0 16,-21 0-16,1 0 0,-1 0 15,-21 0-15,0 0 0,1 0 16,-1 21-16,0-21 0,-21 22 16,21-22-16,-21 21 15,21-21-15,-21 21 0,0 0 16,0 0-16,0 0 0,0 1 16,0 20-16,0-21 0,0 21 0,0 1 15,0-1-15,0 0 0,0 1 16,0-1-16,0 0 0,0 1 0,0 20 15,0-20-15,0 20 0,0-21 16,0 22-16,0-1 0,0-20 16,0 20-16,0 1 0,0-1 0,0-20 15,0 20-15,21 1 0,-21-1 16,0-21-16,22 22 0,-22-1 0,0-20 16,0 20-16,0 1 0,0-1 0,0-20 15,0 20-15,0 1 0,0-22 16,0 21-16,0-20 0,0-1 0,0 0 15,0 1-15,0-1 0,0 0 0,0 1 16,0-1-16,0 0 0,-22-20 16,22-1-16,0 21 0,-21-21 0,0 0 15,0 1-15,0 20 0,0-21 0,-1 0 16,1-21-16,0 21 0,21 1 16,-21-1-16,0 0 0,0 0 15,-1 0-15,1 0 16,0-21-16,0 0 0,0 0 15,0 22-15,-1-22 0,1 0 16,0 0-16,0 0 0,0 0 0,-22 21 16,22-21-16,-21 0 0,0 0 0,-1 21 15,1-21-15,0 0 0,20 0 0,-20 0 16,0 0-16,-22 0 0,22 0 16,-22 0-16,22 0 0,-21 0 15,-1 0-15,-21 0 0,22 0 0,-1 0 16,-20 0-16,-1 0 0,0 0 0,-20 0 15,-1 0-15,-21-21 0,21 0 16,-21 21-16,21 0 0,0 0 0,0 0 16,1 0-16,-1 0 0,0 0 0,21-22 15,22 22-15,-22 0 0,22 0 16,-1-21-16,-21 21 0,22 0 0,-1 0 16,-20 0-16,20 0 0,1 0 0,-1 0 15,22 0-15,-22 0 0,22 0 16,0 0-16,-1 0 0,22 0 0,-21 0 15,21 0-15,0-21 16,21 0-16,0 0 16,0 0-16,21-1 15,-21 1-15,21-21 0,0 21 0</inkml:trace>
  <inkml:trace contextRef="#ctx0" brushRef="#br0" timeOffset="12563.33">15706 1482 0,'0'-21'0,"21"-1"16,-21 1-1,0 0 1,0 0-16,0 0 16,-21 21-16,-1-21 0,1 21 15,0 0-15,0 0 16,-21 0-16,20 0 0,1 21 0,-21 0 15,21 0-15,0 0 16,-22 0-16,22 1 0,-21 20 0,21 0 0,-1 1 16,1-1-16,0-21 0,0 21 15,21 1-15,0-1 0,0 0 16,0 1-16,0-22 0,0 0 0,0 21 16,21-20-16,0-1 0,0 0 15,1-21-15,-1 21 0,21-21 0,-21 0 16,0 0-16,22 21 0,-1-21 0,-21 0 15,22 0-15,-22 0 0,21-21 16,-21 21-16,22-21 0,-22 0 0,0 21 16,0-21-16,21-1 0,-20-20 15</inkml:trace>
  <inkml:trace contextRef="#ctx0" brushRef="#br0" timeOffset="13087.42">15981 1228 0,'0'0'0,"-21"0"0,-1 0 16,22 21-1,0 0 1,0 0-16,0 0 0,0 22 0,0-22 16,0 21-16,0-21 0,0 22 15,0-1-15,0 0 0,0 1 0,0-1 16,0 0-16,0 1 0,0-1 15,-21-21-15,21 22 0,0-22 16,0 0-16,0 0 0,-21 0 0,21 0 16,0 1-1,0-44 1,0 1 0,0 0-16,0 0 0,0-21 15,0 20-15,0 1 0,0-21 16,0 21-16,21-22 0,0 22 0,-21 0 15,22-21-15,-1 21 0,0-1 0,0 1 16,0 0-16,0 21 16,1-21-16,20 21 0,-21 0 0,0 0 15,22 0-15,-22 0 0,0 0 0,0 21 16,0 0-16,0 0 0,1 1 16,-22-1-16,0 21 0,0-21 0,0 0 15,0 22-15,0-22 0,0 21 16,0-21-16,-22 1 0,22-1 0,-21 0 15,21 0-15,-21-21 0,21 21 0,0 0 16,0-42 31</inkml:trace>
  <inkml:trace contextRef="#ctx0" brushRef="#br0" timeOffset="13519.19">16531 1588 0,'-21'-22'0,"21"-20"31,0 21-31,21 21 16,0 0-16,0 0 15,1 0-15,-1 0 0,0 0 16,0 0-16,0 21 0,0 0 16,1 0-16,-1 1 0,0-1 0,0 21 15,-21-21-15,0 22 0,0-22 16,0 21-16,0 0 0,0-20 0,0-1 16,0 0-16,0 0 0,0 0 0,0 0 15,-21 1-15,0-22 16,21-22-1,0 1 1,0 0-16,0 0 0,0-21 16,0 20-16,0 1 0,0-21 0,0 21 15,0-22-15,21 1 0,-21 21 16,21 0-16,-21 0 0,0-22 0,21 43 16,0-21-16,1 0 0,-1 21 15,0-21-15,0 21 16,0 0-16,0 0 15,1 0-15</inkml:trace>
  <inkml:trace contextRef="#ctx0" brushRef="#br0" timeOffset="14010.91">17357 1461 0,'0'0'0,"-43"0"16,22 0-1,0 0-15,0 0 0,0 0 16,-1 0-16,1 21 0,0 0 0,21 0 16,-21 0-16,0 0 0,0 22 15,21-22-15,0 21 0,0-21 16,0 1-16,0 20 0,0-21 15,0 0-15,0 0 0,0 1 0,21-1 16,0 0-16,-21 0 0,21-21 0,0 0 16,22 0-16,-22 0 0,0 0 15,0 0-15,0 0 0,0-21 0,1 21 16,20-21-16,-21 0 0,0-1 0,-21 1 16,21 0-16,-21 0 0,0-21 15,0 20-15,0-20 0,0 21 16,0-21-16,0 20 0,0 1 0,-21 0 15,0 0-15,0 0 0,0 0 0,0 21 16,-1 0-16,1 0 0,0 0 16,0 0-16,0 0 15,0 0-15,-1 0 0,22 21 0,-21 0 16,21 0-16,0 0 16,0 0-16,0 1 0,0-1 15,0 0-15,21-21 0,1 21 16,-1-21-16</inkml:trace>
  <inkml:trace contextRef="#ctx0" brushRef="#br0" timeOffset="14751.29">17611 1482 0,'0'21'31,"0"0"-31,0 0 16,0 0-16,0 1 0,0-1 16,0 0-16,0 0 0,0 0 0,0 0 15,0 1-15,0 20 0,0-21 0,0 0 16,0 0-16,0 1 16,0-1-16,0 0 0,-22-21 15,22-21 32,0 0-47,0-1 16,0 1-16,0 0 0,0 0 0,0-21 15,0 20-15,0 1 0,0 0 0,0 0 16,0 0-16,22 0 0,-1-1 16,0 1-16,0 0 0,0 0 15,0 21-15,1 0 0,-1 0 16,0 0-16,0 0 0,0 0 15,0 0-15,1 21 0,-22 0 0,0 0 16,21 1-16,-21 20 0,21-21 16,-21 0-16,0 22 0,0-22 15,0 0-15,0 0 0,0 0 16,0 0-16,0 1 0,0-1 0,0 0 16,0-42 15,0 0-16,0-1-15,0 1 16,0 0-16,0 0 0,0-21 0,21 20 16,-21 1-16,21-21 0,0 21 15,-21-22-15,22 22 0,-1 0 0,0 0 16,21 0-16,-21 0 0,1 21 16,20 0-16,-21 0 0,0 0 15,0 0-15,22 0 0,-22 21 0,0 0 16,-21 0-16,21 21 0,-21-20 15,0-1-15,0 0 0,0 21 16,0-21-16,-21 1 0,21-1 0,-21 0 16,21 0-16,0 0 0,-21-21 15,21 21-15,0 1 0,0-44 47,0 1-31,21 0-16</inkml:trace>
  <inkml:trace contextRef="#ctx0" brushRef="#br0" timeOffset="15151.07">18415 1609 0,'0'0'0,"21"0"15,0 0 1,0 0-16,1 0 0,-1 0 15,0-21-15,0 21 16,0-22-16,0 22 0,1-21 0,-1 21 16,-21-21-16,21 0 0,-21 0 0,21 21 15,-21-21-15,0-1 0,0 1 16,0 0-16,-21 0 16,0 21-16,0 0 15,-1 0-15,1 0 0,0 21 16,0-21-16,21 21 0,-21 0 0,0 1 15,-1-1-15,1 0 0,0 21 16,0-21-16,0 22 0,21-22 0,0 21 16,0-21-16,0 1 0,0-1 15,0 0-15,0 0 0,0 0 16,0 0-16,21-21 0,0 22 0,0-22 16,0 0-16,22 0 0,-22 0 15,0 0-15,21 0 0,-20 0 0,20 0 16,0 0-16,-21-22 0,22 1 0,-1 0 15,-21 0-15</inkml:trace>
  <inkml:trace contextRef="#ctx0" brushRef="#br0" timeOffset="15765.8">19939 1439 0,'21'-21'0,"-42"42"0,42-63 16,-21 21-16,0 0 0,0 0 0,0-1 15,0 1 1,0 42 0,0 1-1,0 20-15,0-21 16,-21 21-16,21 1 0,0-1 0,0 22 15,0-22-15,0 21 0,0 1 0,0-22 16,-21 22-16,21-1 0,-21 1 16,21-22-16,0 0 0,0 1 0,0-1 15,0 0-15,0 1 0,0-22 16,0 0-16,0 0 0,0 0 0,0 1 16,21-22-1,0 0 1,-21-22-16,0 1 0,0 0 15</inkml:trace>
  <inkml:trace contextRef="#ctx0" brushRef="#br0" timeOffset="16123.56">19791 1609 0,'-21'-21'15,"42"42"-15,-64-64 0,43 22 0,0 0 16,0 0-16,0 0 0,0 0 15,0-1-15,22 1 16,-1 0-16,0 21 0,0-21 16,0 21-16,22-21 15,-22 21-15,21 0 0,-21 0 0,22 0 16,-1 0-16,0 0 0,-21 0 16,22 0-16,-22 21 0,21-21 0,-21 21 15,1 0-15,-22 0 0,0 1 0,0 20 16,0-21-16,-22 0 0,1 0 15,0 1-15,-21-1 0,21 0 0,-1 0 16,-20-21-16,21 21 0,0-21 16,21 21-16,-21-21 0,42 0 47,0-21-32,0 21-15,0-21 0,0 21 16</inkml:trace>
  <inkml:trace contextRef="#ctx0" brushRef="#br0" timeOffset="16751.81">20701 1291 0,'0'0'16,"0"-21"-16,-21 21 15,21 21 1,-21 0-16,-1 1 15,22-1-15,-21 0 0,21 21 0,0-21 16,0 22-16,0-22 0,0 21 16,0-21-16,0 1 0,0 20 0,0-21 15,21 0-15,1 0 0,-1-21 0,0 22 16,0-22-16,0 0 0,22 0 16,-22 0-16,0 0 0,21 0 0,-21 0 15,22-22-15,-22 22 0,0-21 16,0 0-16,0 0 0,1-21 0,-22 20 15,0 1-15,21 0 0,-21-21 0,21 21 16,-21-1-16,0 1 16,0 0-16,0 0 0,0 0 15,0 42 1,0 0 0,0 0-16,0 0 0,0 1 0,0-1 15,0 21-15,0 0 0,-21 1 16,21-1-16,0 22 0,0-22 0,-21 0 15,21 22-15,0-22 0,0 22 16,0-1-16,0-21 0,0 1 0,21-1 16,-21 22-16,21-22 0,-21 21 0,0-20 15,0 20-15,0-20 16,0-1-16,0-21 0,0 21 0,0-20 16,-21-1-16,0 0 0,21 0 0,-22-21 15,1 0-15,0 0 0,0-21 16,0-21-16,0 20 0,-1-20 15,1 21-15,0-21 0,21-1 0,0-20 16,0 20-16,-21 1 0,21 0 16,0-22-16,0 22 0,0 0 0,0-1 15,0 1-15,0 0 0,0-1 0,21 22 16,0 0-16,-21 0 0,21 0 16,22-1-16,-22 1 0,0 0 0,21 0 15,-20 0-15,-1 0 0,0 21 16</inkml:trace>
  <inkml:trace contextRef="#ctx0" brushRef="#br0" timeOffset="17056.74">21378 1164 0,'0'0'0,"0"-106"15,0 85-15,0 0 16,0 0-16,0 0 0,0 0 15,0 42 1,-21 0-16,21 21 0,0 1 0,0-1 16,0 0-16,0 1 15,0-1-15,-21 21 0,21-20 0,0-1 16,-21 22-16,21-22 0,0 0 16,0 1-16,0-22 0,0 21 0,0 0 15,0-20-15,0-1 0,0 0 0,0 0 16,21-21 15,0-21-31,0 0 0,-21 0 16,0-22-16,21 22 0</inkml:trace>
  <inkml:trace contextRef="#ctx0" brushRef="#br0" timeOffset="17511.48">21717 931 0,'0'-21'0,"0"42"0,0-21 31,0 22-31,0-1 16,0 21-16,0 0 0,0 1 0,0-1 15,0 0-15,0 1 0,0 20 16,0-20-16,0-1 0,0 0 0,0 1 16,0-22-16,0 21 0,0 0 15,0-20-15,0-1 0,0 0 0,0 0 16,-21-21-16,21 21 15,-21-42 1,21 0-16,0 0 16,0 0-16,0-1 0,0 1 15,0-21-15,0 21 0,0 0 0,21-22 16,0 22-16,0 0 0,-21-21 16,42 20-16,-20 1 0,-1 0 0,0 21 15,0-21-15,21 21 0,-20 0 0,-1 0 16,21 0-16,-21 0 0,0 21 15,1-21-15,-1 21 0,0 0 0,-21 22 16,0-22-16,21 0 0,-21 21 16,0-20-16,0 20 0,0-21 15,0 0-15,0 22 0,0-22 0,-21 0 16,21 0-16,0 0 0,-21 0 16,0-21-16,21 22 0,-22-22 15,1 0 1,21-22-16,-21 22 0,0-21 0</inkml:trace>
  <inkml:trace contextRef="#ctx0" brushRef="#br0" timeOffset="17751.36">21294 1376 0,'-22'21'0,"44"-42"0,-44 63 15,44-42 1,-1 0 0,0 0-16,0 0 0,0 0 0,22 0 15,-22 0-15,21 0 0,-21 0 16,22 0-16,-1 0 0,-21-21 0,21 21 16,-20 0-16,-1 0 0,0-21 15,0 21-15,0 0 0</inkml:trace>
  <inkml:trace contextRef="#ctx0" brushRef="#br0" timeOffset="18248.07">22500 1439 0,'0'0'0,"0"-21"16,-21 0-1,0 21 1,0 0-16,-1 0 0,1 0 0,0 21 16,0 0-16,0 1 15,21-1-15,0 0 0,0 0 0,-21 0 16,21 0-16,0 22 0,0-22 0,0 0 15,0 0-15,0 0 0,0 1 16,21-1-16,0 0 0,0 0 0,0-21 16,0 21-16,1-21 0,-1 0 15,0 0-15,0 0 0,0 0 16,22 0-16,-22 0 0,0-21 0,0 21 16,0-21-16,0 0 0,-21 0 15,0-1-15,22 1 0,-22-21 0,0 21 16,0 0-16,0-1 0,0 1 15,0 0-15,-22 0 0,1 0 0,0 0 16,0 21-16,-21 0 0,20-22 0,1 22 16,0 0-16,0 0 0,0 0 15,0 0-15,42 0 32,0 0-17,0 0-15,0 0 0,0 0 16</inkml:trace>
  <inkml:trace contextRef="#ctx0" brushRef="#br0" timeOffset="18732.16">22902 1439 0,'0'22'31,"-21"-1"-15,21 0-16,0 0 0,0 0 15,0 0-15,0 1 16,0-1-16,0 0 0,0 0 16,0 0-16,0 0 0,0 1 0,0-1 15,0 0-15,0 0 16,-21-21 15,0-21-15,21 0-16,-21 21 15,21-21-15,0-1 0,0-20 16,0 21-16,0 0 0,0-22 0,0 22 16,21-21-16,0 21 0,0-22 15,0 22-15,22 0 0,-22 0 16,21 0-16,-21 0 0,22-1 16,-22 22-16,21 0 0,-21 0 0,22 0 15,-22 0-15,0 22 0,0-1 0,0 0 16,0 0-16,-21 0 0,0 0 15,0 22-15,0-22 0,0 21 0,0-21 16,-21 1-16,0-1 0,21 0 16,-21 0-16,0 0 0,21 0 0,-21 1 15,21-1-15,-22 0 0,1-21 16,21 21 0</inkml:trace>
  <inkml:trace contextRef="#ctx0" brushRef="#br0" timeOffset="19967.68">14647 6033 0,'0'0'0,"-21"0"32,21 21 14,0 0-46,0 0 16,0 0-16,0 22 0,0-22 16,0 42-16,0-20 0,0 41 0,0-20 15,0 20-15,0 1 0,0 0 0,0-1 16,0 1-16,0 0 0,21-1 0,-21 22 16,21-21-16,-21 0 0,22-1 15,-22 1-15,0 0 0,21-1 0,0 1 16,-21 0-16,21-1 0,-21 1 15,0 0-15,0-1 0,21 1 0,-21-22 16,21 1-16,-21 21 0,0-43 0,0 21 16,0 1-16,0-22 0,0 1 15,0-1-15,22-21 0,-22 0 0,0 0 16</inkml:trace>
  <inkml:trace contextRef="#ctx0" brushRef="#br0" timeOffset="21255.36">14880 6202 0,'0'0'0,"-21"-21"0,0 21 16,21-21-16,-21 21 16,21-22-16,-22 1 0,1 21 15,21-21-15,21 21 63,22 0-63,-22 0 15,21 0-15,1 0 0,20 0 16,1 0-16,20 21 0,1-21 0,21 0 16,-22 0-16,22 0 0,0 0 15,0 0-15,21 0 0,0 0 0,0 0 16,0 0-16,0 0 0,0 0 16,0 0-16,21 0 0,0 0 0,-21 0 15,21 0-15,1 0 0,-22 0 0,0 0 16,21 0-16,-21 0 0,0-21 15,0 21-15,0 0 0,0 0 0,-21 0 16,-1 0-16,1 0 0,-21-21 16,-22 21-16,22 0 0,-21 0 0,-22 0 15,21 0-15,-20 0 0,-1 0 0,-21 0 16,22 0-16,-22 0 16,0 0-16,-21 21 0,21-21 0,0 21 15,0 0-15,-21 1 16,0-1-1,22 0-15,-22 0 0,0 0 0,0 0 16,0 1-16,0-1 0,0 21 16,0 0-16,0 1 0,0-1 0,-22 0 15,1 1-15,21 20 0,-21-20 0,21-1 16,0 21-16,-21-20 0,21-1 16,-21 22-16,21-22 0,0 0 0,0 22 15,0-1-15,0-20 0,0 20 0,0 1 16,0-22-16,0 21 0,0 1 15,21-22-15,-21 22 0,0-22 16,0 22-16,0-22 0,0 21 0,0-20 16,0 20-16,0-20 0,0 20 0,0 1 15,0-22-15,0 21 0,0-20 0,0-1 16,0 22-16,0-22 0,0 0 16,0 1-16,0-1 0,0 0 0,0 1 15,0-22-15,0 21 0,0 0 0,0-20 16,0 20-16,0-21 0,-42 21 15,42-20-15,-22-1 0,22 0 16,0 0-16,-21 0 0,21 0 0,-21 1 0,21-1 16,-21 0-16,0-21 0,21 21 15,-21-21-15,-1 0 0,1 21 0,0-21 16,0 0-16,0 21 16,0-21-16,-22 0 0,22 0 0,0 0 15,-21 0-15,-1 0 0,1 0 0,0 0 16,-1 0-16,-20 0 0,20 0 0,-20 0 15,-1 0-15,1 0 0,-1 0 16,-20 0-16,20 0 0,-20 0 0,-1 0 16,0 0-16,-21 0 0,1 0 0,20 0 15,-21 0-15,-21 0 0,21 0 0,-21 0 16,21 0-16,1 0 0,-22 0 16,0 0-16,0 0 0,0-21 15,-22 21-15,22 0 0,0 0 0,0-21 16,-21 21-16,21 0 0,21 0 0,-21 0 15,22 0-15,-1 0 0,0 0 0,21 0 16,22 0-16,-1 0 0,1 0 16,20 0-16,1 0 0,21 0 0,0 0 15,0 0-15,-1 0 0,22-21 16,0 0-16,0 0 16,0-1-1,0 1-15,22 0 0,-1 0 16,0 0-16,0 0 0</inkml:trace>
  <inkml:trace contextRef="#ctx0" brushRef="#br0" timeOffset="21943.23">15663 7070 0,'0'0'16,"0"-21"-16,0-1 15,0 44 1,0-1 0,0 0-16,0 21 0,0 1 0,-21 20 15,21-21-15,0 22 0,0-1 16,0-20-16,0 20 0,0 1 0,-21-22 16,21 0-16,0 1 0,0-1 0,0 0 15,-21-20-15,21-1 0,-21 0 16,21 0-16,0 0 0,0 0 0,0-42 31,0 0-31,21 0 16,0 0-16,-21 0 0,0-22 15,21 22-15,-21-21 0</inkml:trace>
  <inkml:trace contextRef="#ctx0" brushRef="#br0" timeOffset="22195.09">15621 7091 0,'0'0'0,"-21"0"16,21-21-16,0 0 16,21 21-1,-21-22-15,21 1 0,0 21 16,0 0-16,1-21 0,20 21 16,-21 0-16,21-21 0,1 21 0,-1 0 15,0 0-15,-20 0 0,20 0 0,-21-21 16,0 21-16,0 0 0,1 0 15,-1 0-15,-21 21 16,0 0 0,-21 0-16,-1-21 15,1 21-15,0-21 0</inkml:trace>
  <inkml:trace contextRef="#ctx0" brushRef="#br0" timeOffset="22395.98">15684 7430 0,'0'0'0,"0"21"0,0 0 16,22-21 15,-1 0-31,0 0 16,0 0-16,0 0 16,0 0-16,1 0 0,-1 0 0,0 0 15,0 0-15,0 0 0,0 0 16,1 0-16,-1 0 0,0 0 15,0 0-15</inkml:trace>
  <inkml:trace contextRef="#ctx0" brushRef="#br0" timeOffset="22627.3">16171 7430 0,'0'21'16,"0"0"-16,-21 0 15,21 0-15,0 0 16,0 1-16,0-1 0,0 0 0,0 0 16,0 0-16,0 0 0,0 1 0,0-1 15,0 0-15,0 0 16,0 0 0,0-42-1,0 0 1</inkml:trace>
  <inkml:trace contextRef="#ctx0" brushRef="#br0" timeOffset="22817.51">16235 7303 0,'0'0'0,"0"-22"0,0 1 31,21 21 16,0 0-47,0 21 16,0-21-16,1 22 0,-1-1 15</inkml:trace>
  <inkml:trace contextRef="#ctx0" brushRef="#br0" timeOffset="23195.28">16489 7430 0,'0'-22'16,"0"1"-16,0 0 15,0 0 1,21 21-16,0 0 16,0 0-16,0 0 0,1 21 15,-1-21-15,0 21 0,0 0 16,-21 1-16,21-1 0,0 0 15,-21 0-15,22 21 0,-22-20 0,0-1 16,0 0-16,0 0 0,0 0 0,0 0 16,0 1-16,-22-1 15,1-21 1,0 0-16,21-21 16,0-1-16,0 1 15,0 0-15,0 0 0,0 0 16,0 0-16,21-1 0,-21 1 15,21 0-15,-21 0 0,0 0 0,22 0 16,-1-1-16,0 22 16,0 0-16,0 0 15</inkml:trace>
  <inkml:trace contextRef="#ctx0" brushRef="#br0" timeOffset="23556.05">16912 7493 0,'0'-21'31,"21"21"-15,0-21-16,1 21 0,-1-21 16,0-1-16,0 22 0,0-21 0,0 21 15,1-21-15,-22 0 16,21 21-16,-21-21 0,0 0 15,-21 21 1,-1 0-16,1 0 16,0 0-16,0 0 0,0 0 15,21 21-15,-21 0 0,21 0 0,-22 0 16,22 0-16,0 1 0,0-1 16,0 21-16,0-21 0,0 0 0,0 1 15,0-1-15,0 0 0,0 0 16,22 0-16,-1-21 0,0 0 15,0 21-15,0-21 0,0 0 16,1 0-16,-1-21 0,0 21 16,0-21-16,0 0 0</inkml:trace>
  <inkml:trace contextRef="#ctx0" brushRef="#br0" timeOffset="24857.33">17611 6922 0,'0'0'0,"-22"-43"16,1 43-1,0 0-15,21 21 16,0 1-16,-21-1 0,21 0 16,0 21-16,0 1 0,0-1 0,0 0 15,-21 22-15,21-1 0,0-20 16,-21 20-16,21 1 0,-22-1 15,1 1-15,21-1 0,-21 22 0,0-22 16,21 1-16,-21-1 0,0 1 0,-1 20 16,22-20-16,-21-1 0,21 1 0,-21-1 15,0 1-15,21-1 0,0 1 16,-21-22-16,0 22 0,21-22 0,0 0 16,0 1-16,0-1 0,0-21 0,0 0 15,0 1-15,0-1 0,21-21 0,0 0 16,0 0-16,0 0 15,0-21-15,1-1 0,20 22 0,-21-42 16,0 21-16,22-21 0,-22-1 16,0 1-16,0 0 0,0-22 0,0 22 15,-21-22-15,0 22 0,0-22 16,0 1-16,0-1 0,-21 1 0,0-1 16,0 22-16,0-21 0,-22 20 0,22 1 15,-21 0-15,0 20 0,20-20 0,-20 21 16,21 0-16,-21 21 0,20 0 15,1-21-15,0 21 0,0 0 16,42 0 15,0 0-31,0 0 0,1 0 16,-1 0-16,21 0 0,-21-22 16,22 22-16,-1-21 0,0 0 15,1 0-15,-1 0 0,0 0 0,1-1 16,-1-20-16,0 21 0,1 0 0,20-43 15,-21 22-15,-20 21 16,-1 0-16,-21-1 0,21 1 0,-21 0 16,21 0-16,-21 0 0,0 0 15,0 42 17,-21 0-32,0 0 0,21 0 0,0 0 15,-21 22-15,21-22 0,-22 21 16,22-21-16,0 22 0,0-22 15,0 21-15,0-21 0,0 22 0,0-22 16,0 0-16,0 0 0,22 0 0,-1-21 16,-21 22-16,21-22 15,0 0-15,0 0 0,0 0 16,1 0-16,-22-22 0,21 22 16,-21-21-16,0 0 0,0 0 15,0 0-15,0 0 0,0-22 0,0 22 16,0 0-16,0-21 0,-21 20 0,21 1 15,0 0-15,-22 0 0,22 0 16,-21 0-16,21-1 0,0 1 16,0 0-16,21 21 15,1-21 1,-1 21-16,0 0 0,0 0 0,0 0 16,22 0-16,-22 0 0,0 0 0,0 0 15,0 21-15,0-21 0,1 21 16,-1 0-16,0 1 0,0-1 0,0 0 15,-21 21-15,0-21 0,0 1 0,0-1 16,0 0-16,0 21 0,0-21 16,0 1-16,0-1 0,0 0 0,-21 0 15,0 0-15,21 0 0,0-42 47,21 0-31,0 0-16,0 0 0,1 0 0,-1-1 15,0-20-15,0 0 0,0 21 16,0-22-16,1 1 0,-1 0 16,0-1-16,0 22 0,-21 0 0,21-21 15,0 20-15,-21 44 32,-21-1-32,21 0 0,-21 0 0,0 21 15,21-20-15,-21 20 16,21 0-16,-21-21 0,21 22 0,0-22 0,0 21 15,0-21-15,0 22 0,0-22 16,0 0-16,0 0 0,21 0 16,0-21-16,0 22 0,21-1 0,-20-21 15,20 0-15,-21 0 0,21 0 0,1 0 16,-1-21-16,-21-1 0,22 22 0,-22-21 16,21-21-16,-21 21 0</inkml:trace>
  <inkml:trace contextRef="#ctx0" brushRef="#br0" timeOffset="28559.34">21018 6562 0,'0'0'16,"0"-43"-1,-21 43-15,0 0 16,0 0-16,0 0 0,-22 0 0,22 0 15,-21 22-15,21-1 0,-22 21 0,1 0 16,0 1-16,21-1 16,-22 22-16,22-22 0,0 21 0,-21 1 15,42-22-15,0 22 0,0-22 0,0 22 16,0-22-16,0 0 0,21 1 16,0-1-16,0-21 0,21 0 0,-20 0 15,20 1-15,0-1 0,1-21 0,-1 0 16,0 0-16,1 0 0,-1 0 15,0-21-15,1-1 0,20 1 0,-21 0 16,1 0-16,-1 0 0,22 0 16,-22-22-16,-21 22 0,21-21 0</inkml:trace>
  <inkml:trace contextRef="#ctx0" brushRef="#br0" timeOffset="28807.34">21738 6625 0,'0'0'0,"0"-21"0,0 0 0,0 0 15,0 0-15,0 42 16,0 21 0,0-21-16,0 22 0,0-1 15,0 0-15,0 1 0,0 20 16,0-21-16,0 22 0,0-22 0,-21 1 16,21 20-16,0-21 0,0 1 0,0-1 15,-21 0-15,21 1 0,-21-22 16,21 21-16,0-21 0,0 1 0,0-1 15,0 0-15,21-21 32,-21-21-32</inkml:trace>
  <inkml:trace contextRef="#ctx0" brushRef="#br0" timeOffset="29059.19">22098 6583 0,'0'-21'0,"0"42"0,0-63 16,0 20-16,0 44 16,0-1-16,0 0 15,0 21-15,0-21 0,0 43 16,0-22-16,0 1 0,0 20 0,0-21 16,0 1-16,0 20 0,0-20 0,0-1 15,0 0-15,0 1 0,0-1 16,0-21-16,0 21 0,0-20 0,0-1 15,0 0-15,0 0 0</inkml:trace>
  <inkml:trace contextRef="#ctx0" brushRef="#br0" timeOffset="29351.03">21505 6900 0,'0'0'16,"-42"0"-16,21 0 0,0 0 0,-22 0 0,64 0 31,1-21-31,20 21 16,0 0-16,22 0 0,-22-21 0,22 21 15,-1-21-15,-21 21 16,22 0-16,-1 0 0,-20-21 0,-1 21 15,0 0-15,22 0 0,-22 0 0,-21-21 16,22 21-16,-1 0 0,-21 0 16,0 0-16,1 0 0,-1 0 0,0 0 15,-42 0 1,-22 0 0,22 0-16,0 0 0</inkml:trace>
  <inkml:trace contextRef="#ctx0" brushRef="#br0" timeOffset="29631.87">21463 7027 0,'-21'0'0,"42"22"16,0-22-16,0 0 15,22 0-15,-1 0 0,0 0 0,22 0 16,-1 0-16,1-22 0,-22 22 15,22 0-15,-1 0 0,1-21 0,-1 21 16,-21 0-16,22 0 0,-1 0 16,1-21-16,-1 21 0,1 0 0,-22 0 15,1 0-15,-1 0 0,0 0 0,-21 0 16,22 0-16,-22 0 16,-42 0 15,0 0-31</inkml:trace>
  <inkml:trace contextRef="#ctx0" brushRef="#br0" timeOffset="30435.97">14944 11388 0,'0'0'0,"0"-21"16,0 42 0,21 0-1,-21 21-15,21 1 0,0 20 0,-21 1 16,21-1-16,0 22 15,-21-1-15,0 1 0,22 21 0,-22-21 16,21 20-16,-21-20 0,0 21 0,0-21 16,0-1-16,0 22 0,0-21 15,0-1-15,-21 1 0,-1 0 0,1-22 16,21 22-16,0-22 0,0 22 16,0-21-16,0-22 0,0 21 0,0 1 15,0-22-15,0 1 0,0-1 0,0-21 16,0 0-16,0 0 0,0 1 0,21-22 15,1 0-15,-22-22 16,0 1-16,0 0 16,0-21-16,0-1 0,0 1 0,21-21 15</inkml:trace>
  <inkml:trace contextRef="#ctx0" brushRef="#br0" timeOffset="31382.92">15007 11536 0,'0'0'0,"-21"0"0,21-21 15,0 0 16,21-1-31,0 22 16,0 0-16,22 0 0,-1 0 16,0-21-16,1 21 0,20 0 0,1-21 15,-1 21-15,22 0 0,0-21 16,-1 21-16,22-21 0,0 21 0,0-21 16,42-1-16,-21 22 0,21-21 0,-21 0 15,21 0-15,0 21 0,22-21 16,-22 0-16,0-1 0,0 1 15,0 0-15,-21 21 0,22-21 0,-22 0 16,0 0-16,0 21 0,-22-22 16,1 22-16,0-21 0,-21 21 0,-22 0 15,22-21-15,-43 21 0,1 0 0,-1 0 16,-21 0-16,0 0 0,0 0 16,1 0-16,-1 0 15,-21 21 1,0 0-16,0 22 0,0-1 15,0 0-15,0 1 0,0 20 0,0-20 16,0 20-16,0-21 0,0 22 16,0-1-16,0-20 0,0-1 15,-21 22-15,21-1 0,0 1 0,0-1 16,21 1-16,-21-1 0,21 1 0,-21-22 16,21 21-16,0 1 0,0-1 15,1 1-15,-1-22 0,0 1 0,0 20 16,0-21-16,-21 1 0,21-1 0,-21 0 15,22 1-15,-22-1 0,0 0 0,0 22 16,0-43-16,0 21 0,0 1 16,0-1-16,0 0 0,0-20 0,-22 20 15,22-21-15,0 0 0,0 0 0,-21 1 16,21-1-16,-21 0 0,0 0 16,21 0-16,-21 0 15,0 1-15,-1-22 0,1 21 0,0 0 16,0-21-16,0 21 0,0-21 0,-1 21 15,-20 0-15,0-21 0,21 22 16,-22-22-16,1 21 0,0-21 0,-22 21 16,22-21-16,-22 21 0,1-21 0,-1 0 15,1 21-15,-1-21 0,-20 0 0,-1 0 16,0 21-16,-21-21 0,1 22 16,-1-22-16,0 0 0,-21 21 0,0-21 15,0 21-15,0-21 0,-21 0 0,0 21 16,21-21-16,-22 0 0,1 0 15,21 21-15,-21-21 0,21 21 16,-21-21-16,21 0 0,0 0 0,21 22 16,-21-22-16,42 0 0,1 0 0,-1 0 15,22 0-15,20 0 0,1 0 16,0 0-16,-1 0 0,22 0 16,21-22-16,0 1 0,0 0 15,0 0-15,0 0 0,21 0 0,0-22 16,1 22-16</inkml:trace>
  <inkml:trace contextRef="#ctx0" brushRef="#br0" timeOffset="31702.74">16489 12023 0,'21'-21'0,"-42"42"0,42-64 16,-21 22-16,0 42 15,0 1 1,0-1-16,0 0 0,0 21 16,0 1-16,0 20 0,-21-21 0,21 22 15,-21-22-15,-1 22 0,22-22 0,0 22 16,-21-22-16,21 21 0,-21-20 15,21-1-15,0 0 0,-21 1 0,21-22 16,0 0-16,0 0 0,0 0 0,0-42 31</inkml:trace>
  <inkml:trace contextRef="#ctx0" brushRef="#br0" timeOffset="31987.82">16087 12721 0,'-22'21'15,"22"1"-15,0-1 0,0 21 0,0-21 16,0 0-16,0 1 0,22-1 16,-1 0-16,21 0 0,-21 0 0,22-21 15,-1 0-15,21 0 0,-20 0 0,20 0 16,1 0-16,-22 0 0,22 0 15,-1 0-15,-21-21 0,22 21 0,-22-21 16,22 0-16,-22 0 0,-21-1 16,22 1-16,-22 0 0,0 0 0,0 0 15,-21 0-15,21-1 0,-21 1 16,0 0-16,0 0 0,0 0 16,0 0-16,-21-1 0,0 1 0,0 0 15,21 0-15</inkml:trace>
  <inkml:trace contextRef="#ctx0" brushRef="#br0" timeOffset="32231.75">16277 12065 0,'0'0'0,"-21"0"0,0 0 16,21-21-16,0 0 15,0 0 1,21-1-16,0 22 0,21-21 0,-20 0 15,20 21-15,0-21 0,22 21 16,-22-21-16,0 21 0,1 0 0,-1-21 16,0 21-16,1 0 0,-22 0 0,21 0 15,-21-22-15,1 22 0,-1 0 16,0 0-16,0 0 0,0 0 16,0 0-16,1 0 0,-1 0 0</inkml:trace>
  <inkml:trace contextRef="#ctx0" brushRef="#br0" timeOffset="32539.57">17547 11790 0,'0'0'0,"-21"0"16,0 0 0,21 21-16,-21 0 0,-1 0 0,1 1 15,0-1-15,0 21 0,21-21 16,-21 22-16,0-1 0,21 0 0,-22 22 15,22-22-15,0 0 0,-21 1 0,21-1 16,0 0-16,0 1 0,0-1 16,0 0-16,0-20 0,21-1 15,1 21-15,-1-21 0,0 0 0,0-21 16,0 0-16,22 0 0,-22 22 16,21-22-16,0 0 0,-20 0 0,20 0 15,0 0-15,-21 0 0,22-22 0,-22 1 16,0 21-16,21-21 0,-20 0 0,-1 0 15,0 0-15,0-1 16,-21 1-16,21 0 0</inkml:trace>
  <inkml:trace contextRef="#ctx0" brushRef="#br0" timeOffset="32751.45">17484 12277 0,'0'0'0,"-22"0"0,22 21 31,22-21-31,-1 0 16,0 0-16,0 0 0,0 0 0,0 0 15,22 0-15,-22-21 0,0 21 0,21-21 16,-20-1-16,-1 22 0,21-21 16,-21 0-16,0 0 0,1 21 0,-22-21 15,0 0-15,21-1 0,-21 1 0,0 0 16</inkml:trace>
  <inkml:trace contextRef="#ctx0" brushRef="#br0" timeOffset="32940.33">17568 11875 0,'0'0'0,"21"0"31,1-22-31,-1 22 0,0 0 16,0 0-16,21-21 0,-20 21 0,-1-21 15,21 21-15,-21 0 16,22-21-16,-22 21 0,0-21 0,42 0 16,-20 21-16,-22-22 0,21 1 15,-21 21-15</inkml:trace>
  <inkml:trace contextRef="#ctx0" brushRef="#br0" timeOffset="33456.05">20447 11409 0,'0'0'0,"-21"0"0,0 0 16,-1 0-16,1 0 0,64 0 47,-22 0-47,21 0 0,22 0 0,-22 21 15,21-21-15,1 0 0,-1 0 0,1 0 16,-1 0-16,1 0 0,-22 0 15,1 0-15,20 0 0,-42 0 0,22 0 16,-1 0-16,-21 0 0,0 0 16,-42 0 15</inkml:trace>
  <inkml:trace contextRef="#ctx0" brushRef="#br0" timeOffset="33814.83">21018 11515 0,'0'0'16,"0"21"-16,0 0 0,0 0 0,0 0 0,0 1 15,0-1-15,0 21 0,0 0 0,0-20 16,0 20-16,0 0 0,0 1 16,0-1-16,0 0 0,0 22 15,0-22-15,0 0 0,0 1 0,0-1 16,0 0-16,0 1 0,0-22 0,0 21 15,0-21-15,0 22 0,0-22 16,0 0-16,0 0 0,0 0 0,-21 1 16,0-1-16,-21-21 0,21 21 0,-1-21 15,-20 21-15,0-21 0,21 0 16,-22 0-16,22 0 0,-21 0 0,21 0 16,-1-21-16,1 0 0,0 21 0,0-21 15,0-1-15,0 1 0,-1 0 0,1-21 16,21 21-16,0-1 15,0 1-15,0 0 0,0 0 0,0 0 16,0 0-16,0-1 0,21 1 16,1 21-16,20-21 0,-21 21 15,21 0-15</inkml:trace>
  <inkml:trace contextRef="#ctx0" brushRef="#br0" timeOffset="34331.54">21738 11938 0,'0'-21'15,"0"42"-15,0-63 0,0 21 0,0-1 16,0 1-16,-21 21 0,0-21 0,0 21 16,-1 0-16,1 0 0,-21 0 15,21 0-15,0 0 0,-22 0 0,22 0 16,0 21-16,-21 22 0,20-22 0,1 0 15,21 21-15,-21 1 0,21-22 16,-21 21-16,21 0 0,0 1 0,0-1 16,0-21-16,0 22 0,0-22 0,0 21 15,0-21-15,21 0 0,0-21 16,0 22-16,22-22 0,-22 0 16,0 0-16,0 0 0,0 0 0,22 0 15,-22 0-15,0 0 0,0-22 0,22 1 16,-22 0-16,0 0 0,0 0 15,-21 0-15,21-22 0,-21 22 0,21-21 16,-21-1-16,0 22 0,0-21 0,0 0 16,0 20-16,0-20 0,0 21 15,0 0-15,-21 42 16,21 0 0,0 0-16,0 0 0,0 1 15,0 20-15,0-21 0,0 21 16,0-20-16,0-1 0,21 21 0,-21-21 15,22-21-15,-1 21 0,0 1 16,0-1-16,0-21 0,0 0 0,1 21 16,-1-21-16,0 0 0,0 0 0,0 0 15,0 0-15,1-21 0,-22 0 0,21-1 16</inkml:trace>
  <inkml:trace contextRef="#ctx0" brushRef="#br0" timeOffset="34679.35">22140 11875 0,'0'-43'15,"0"86"-15,0-107 0,0 43 16,0 42 0,0 0-16,0 0 15,0 1-15,0-1 0,0 21 16,0-21-16,0 22 0,21-22 0,-21 21 16,22-21-16,-22 22 0,21-22 0,-21 0 15,0 0-15,0 0 0,21-21 16,-21 21-16,21 1 0,0-22 15,0 0-15,1 0 0,-1 0 16,-21-22-16,21 1 0,0 0 16,0 0-16,0 0 0,1 0 15,-22-22-15,21 22 0,0-21 0,-21-1 16,21 1-16,-21 0 0,0 21 0,0-22 16,21 22-16,-21-21 0,21 21 15,-21-1-15,0 1 0,22 21 16,-1 0-1,0 0 1,0 0 0,0 0-16</inkml:trace>
  <inkml:trace contextRef="#ctx0" brushRef="#br0" timeOffset="35175.22">23156 11748 0,'0'0'0,"0"-22"16,0 1-16,0 0 15,-21 21-15,0-21 16,0 21-16,0-21 0,-1 21 16,1 0-16,0 0 0,0 0 0,0 0 15,0 21-15,-1 0 0,1 0 16,0 0-16,0 1 0,0 20 0,0 0 15,-1-21-15,1 22 0,0-1 16,21 0-16,0 1 0,-21-22 0,21 21 16,0-21-16,0 22 0,0-22 15,0 0-15,21 0 0,0-21 0,0 21 16,1-21-16,-1 0 0,21 0 0,-21 0 16,0 0-16,1-21 15,20 21-15,-21-21 0,0 0 0,0 0 16,1-22-16,-1 22 0,0-21 0,0 21 15,-21-22-15,0 1 0,21 0 16,-21-1-16,21 22 0,-21-21 0,0 21 16,0 0-16,0-1 0,0 1 0,0 42 31,0 1-31,0-1 0,0 0 16,0 0-16,0 0 0,0 22 15,0-22-15,0 0 0,43 21 16,-22-21-16,-21 1 0,21-22 15,0 21-15,22-21 0,-22 0 0,0 0 16,21 0-16,-21 0 0,22 0 0,-1-21 16,-21 21-16</inkml:trace>
  <inkml:trace contextRef="#ctx0" brushRef="#br1" timeOffset="51947.45">8255 2858 0,'-21'0'0,"42"0"0,-85 0 0,43 0 16,-21 0-16,21 0 0,-22 0 0,22 0 15,-21 21-15,21-21 0</inkml:trace>
  <inkml:trace contextRef="#ctx0" brushRef="#br1" timeOffset="59939.5">7874 3027 0,'-21'0'15,"0"0"1,-1 0-16,1 0 16,0 0-16,0 0 15,0 0-15,0 0 0,-1 21 0,1-21 16,0 0-16,0 0 0,0 0 16,0 0-16,-1 0 0,1 0 15,0 0-15,42 0 172,0 0-156,1 0-16,-1 0 15,0 0-15,0 0 0,0 0 16,0-21-16,1 21 16,-1 0-16,0 0 0,0 0 15,0 0-15,0-21 0,1 21 16,-1 0-16,0-21 0,0 21 0,0 0 15,22 0-15,-22-22 0,0 22 0,0 0 16,21 0-16,-20-21 0,-1 21 16,0 0-16,21 0 0,-21-21 0,1 21 15,20 0-15,-21-21 0,0 21 16,0-21-16,22 21 0,-22 0 0,0 0 16,0-21-16,0 21 0,22 0 15,-22 0-15,21-22 0,-21 22 16,1 0-16,20-21 0,-21 21 0,21-21 15,1 21-15,-22 0 0,21 0 16,-21-21-16,22 21 0,-22 0 0,21 0 16,-21-21-16,22 21 0,-22 0 15,21 0-15,-21-21 0,1 21 0,20 0 16,-21 0-16,0-22 0,0 22 16,22 0-16,-22 0 0,0-21 0,0 21 15,0-21-15,22 21 0,-22 0 0,0 0 16,0-21-16,0 21 0,22 0 15,-22-21-15,0 21 0,21-21 0,-20 21 16,20 0-16,0-22 16,-21 22-16,22 0 0,-22-21 0,21 21 15,1 0-15,-22-21 0,21 21 16,-21 0-16,22-21 0,-1 0 0,-21 21 16,21 0-16,-20-21 0,20 21 0,0 0 15,1-22-15,-22 22 0,21-21 16,-21 21-16,22-21 0,-22 21 0,21 0 15,-21-21-15,0 21 0,22 0 16,-22-21-16,0 21 0,0-21 0,22 21 16,-22 0-16,0-22 0,21 22 15,-21 0-15,1 0 0,20-21 0,-21 21 16,0 0-16,22 0 0,-22-21 16,21 21-16,0 0 0,-20 0 15,20-21-15,0 21 0,-21-21 0,22 21 16,-22 0-16,21 0 0,-21 0 0,1-21 15,20 21-15,-21 0 0,0 0 16,0-22-16,1 22 0,20 0 0,-21 0 16,0-21-16,0 21 0,1 0 15,-1 0-15,21-21 0,-21 21 0,0 0 16,22 0-16,-22-21 0,21 21 16,-21 0-16,22 0 0,-1-21 15,0 21-15,1 0 0,-1 0 0,0 0 16,1-21-16,-1 21 0,0 0 15,1 0-15,-1-22 0,0 22 0,1 0 16,-1 0-16,-21-21 0,22 21 16,-22 0-16,0 0 0,0-21 0,0 21 15,0 0-15,1 0 0,-1-21 0,0 0 16,0 21-16,0 0 16,0-21-16,1 21 0,20 0 0,-21-22 15,0 22-15,22 0 0,-1-21 16,-21 0-16,21 21 0,1 0 0,-22 0 15,21-21-15,1 21 0,-22 0 16,0-21-16,21 21 0,-21 0 16,1 0-16,-1-21 0,21 21 0,-21 0 15,0 0-15,1-22 0,20 1 16,-21 21-16,21 0 0,1-21 0,-22 21 16,21 0-16,1 0 0,-22-21 15,21 21-15,0-21 0,-20 21 0,-1 0 16,0 0-16,21-21 0,-21 21 15,1 0-15,-1 0 0,0-22 0,0 22 16,0 0-16,0 0 0,1-21 16,20 21-16,-21-21 0,0 21 0,0 0 15,22 0-15,-22-21 0,0 21 16,21 0-16,-20 0 0,-1-21 16,21 21-16,-21 0 0,0 0 15,1 0-15,-1-21 0,21 21 0,-21 0 16,0 0-16,1 0 0,-1-22 0,0 22 15,0 0-15,0 0 0,0 0 16,1 0-16,-1-21 0,0 21 16,0 0-1,0 0-15,0 0 0,1 0 16,-1-21 0,0 21-16,0 0 0,0 0 15,0 0 1,1 0-16,-1 0 15,0 0 1,0 0-16,-21-21 16,-21 21 77,0 0-77,0 0-16,-1 0 16</inkml:trace>
  <inkml:trace contextRef="#ctx0" brushRef="#br1" timeOffset="61311.66">13864 1291 0,'0'-21'0,"0"42"0,21-42 125,0 21-125,1 0 0,-1 21 16,0-21-16,0 0 16,0 0-16,0 21 0,1-21 0,-1 22 15,0-22-15,0 0 0,0 0 0,22 21 16,-22-21-16,0 0 0,21 0 15,-21 21-15,22-21 0,-22 0 16,21 0-16,-21 21 0,22-21 0,-22 0 16,0 0-16,21 0 0,-20 21 15,-1-21-15,21 0 0,-21 0 16,0 0-16,1 0 0,-1 0 0,0 0 16,0 0-16,0 0 0,0 0 15,1 0-15,-1 0 0,0 0 16,0 0-16,0 0 15,0 0-15,1 0 16,-1 0 15,-42 21 63,-1-21-94,1 0 16,21 22-16,-21-22 15,21 21-15,-21-21 0,0 21 16,21 0-16,-21 0 16,-1 0-16,1 1 15,21-1-15,0 0 16,-21-21-16,21 21 0,-21 0 15,0 0-15,21 1 0,0-1 16,-21 0-16,-1 0 0,1 0 0,0 0 16,21 1-16,-21-1 0,0 0 15,21 0-15,-21 0 0,-1 0 0,22 1 16,-21-1-16,0 0 16,0 0-16,0 0 0,21 0 0,-21 1 15,-1-1-15,1 0 0,0-21 0,0 21 16,0 0-16,0 0 0,-1-21 15,22 22-15,-21-1 0,0 0 0,0 0 16,21 0 0,-21 0-1,42-21 63,0 0-78,-21-21 0,21 0 16,0 21-16,1-21 0,-1 0 16,0 0-16,0-1 0,0 1 15,22-21-15,-1 21 0,-21 0 16,0-22-16,22 22 16,-22-21-16,21-1 0,-21 1 0,0 21 15,1-21-15,20-1 0,-21 1 16,0 21-16,-21-22 0,21 22 0,1 0 15,-22 0-15,0 0 0,0 0 16,21-1-16,-21 1 0,0 0 16,21 21-16,-21-21 15,0 42 79,-21-21-94,0 21 16,-1 0-16,1-21 0,21 22 15</inkml:trace>
  <inkml:trace contextRef="#ctx0" brushRef="#br1" timeOffset="84571.37">7387 4509 0,'0'-22'16,"0"1"-1,0 0 17,-21 21-17,21 21 32,-21-21-47,21 21 16,-21-21-1,-1 0 95,22-21 874,-21 21-875,21-21 251,0 0 327,-21 21-655,0 0 280,0-21-296,0 21-16,-1-21 0,1 21 15</inkml:trace>
  <inkml:trace contextRef="#ctx0" brushRef="#br1" timeOffset="86707.49">7324 4064 0,'21'21'203,"-21"0"-188,0 1-15,21-22 16,-21 21-16,21 0 16,-21 0-1,21-21-15,-21 21 0,21-21 16,1 0-16,-22 21 0,21 1 0,0-22 15,0 0-15,-21 21 16,21 0-16,0-21 0,-21 21 0,22-21 16,-1 21-16,0 0 15,0-21-15,0 22 0,-21-1 16,21-21-16,1 21 0,-1-21 0,0 21 16,0-21-16,0 21 0,0 0 15,1-21-15,-1 22 0,0-22 0,21 21 16,-21 0-16,1-21 0,-1 21 15,0-21-15,21 21 0,-21 0 0,1-21 16,-1 22-16,0-22 0,0 21 0,21 0 16,-20-21-16,-1 21 0,0-21 15,0 21-15,0 0 0,22-21 0,-22 22 16,0-1-16,0 0 0,21-21 16,-20 21-16,20 0 0,-21 0 0,0 1 15,22-1-15,-22-21 0,21 21 16,0 0-16,-20 0 0,20 0 15,-21 1-15,21-1 0,1 0 0,-1 0 16,-21 0-16,22 0 0,-1 1 16,-21-1-16,21 0 0,-20 0 0,20 0 15,0 0-15,-21 1 0,22-22 0,-1 21 16,-21 0-16,22 0 0,-22 0 16,21 0-16,-21-21 0,22 22 0,-22-1 15,21 0-15,0 0 0,1-21 0,-1 21 16,22 0-16,-22 1 0,21-1 15,1 0-15,-1 0 0,1-21 0,-1 21 16,1 0-16,-1 1 0,1-1 16,-1 0-16,-20 0 0,20 0 15,-20-21-15,-1 21 0,21 1 0,-20-1 16,-1 0-16,0 0 0,1 0 0,-1-21 16,0 21-16,22 1 0,-22-1 15,1 0-15,-1-21 0,21 21 0,-20 0 16,-1-21-16,0 21 0,22 1 15,-22-22-15,1 21 0,20 0 0,-21-21 16,1 21-16,-1 0 0,0-21 0,1 21 16,-1 1-16,0-22 0,1 21 15,20-21-15,-20 21 0,-1-21 16,0 21-16,1 0 0,20-21 0,-21 21 16,1-21-16,20 22 0,-20-1 0,20-21 15,-21 21-15,1 0 0,-1 0 16,0 0-16,1-21 0,-1 22 0,0-1 15,1 0-15,-1 0 0,0 0 0,1 0 16,20-21-16,-20 22 0,-1-1 16,0 0-16,22 0 0,-22 0 0,22-21 15,-22 21-15,21 1 0,-20-1 0,-1-21 16,0 21-16,64 21 16,-63-42-16,-22 21 0,21-21 15,0 22-15,-20-22 0,20 21 0,-21-21 16,21 21-16,-20-21 0,20 21 15,-21-21-15,0 21 0,22-21 0,-22 0 16,0 21-16,0-21 0,0 0 0,0 0 16,1 22-16,-1-22 0,0 0 15,0 0-15,0 0 0,0 21 16,1-21-16,-1 0 16,0 21-1,0-21-15,0 0 16,-21 21-1,21-21-15,1 0 32,-22 21-32,21-21 0,-21 21 15,21-21 1,0 22-16,0-22 16,0 21-16,1-21 15,-1 21-15,0-21 16,0 0-16,0 21 15,0-21-15,1 21 16,-1-21 0,-21 21-16,0 1 31,0-44 47,0 1-62,0 0-1,0 0-15,0 0 16</inkml:trace>
  <inkml:trace contextRef="#ctx0" brushRef="#br1" timeOffset="87544.26">14309 6583 0,'0'0'0,"0"-21"15,-22 21-15,1 0 16,21-21-16,0 42 47,0 0-32,0 0-15,0 0 0,0 0 16,0 1-16,0 20 0,21-21 16,1 0-16,-22 0 0,21 1 0,0-1 15,-21 0-15,21 0 0,0 0 16,0-21-16,1 21 0,-1 1 0,0-1 16,0 0-16,0 0 0,0 0 15,1 0-15,-1-21 0,-21 22 16,21-22-16,0 21 0,-21 0 15,21-21-15,0 21 0,1-21 16,-22 21-16,0 0 0,21-21 16,-21 22-16,0-1 47,0 0-16,-21-21-31,-1 0 15,22 21-15,-21-21 0,0 21 16,0-21-16,0 21 0,0-21 0,-1 22 16,1-22-16,0 21 0,0-21 15,-21 21-15,20-21 0,-20 21 0,21 0 16,-21-21-16,20 21 0,-20 1 0,21-22 16,-21 21-16,20 0 0,-20-21 15,21 21-15,0-21 0,-22 21 0,22 0 16,0-21-16,0 22 0,0-22 0,0 21 15,-1-21-15,22 21 16,-21-21-16,42 0 109,1 0-109,-22-21 16,21 21-16,0 0 0</inkml:trace>
  <inkml:trace contextRef="#ctx0" brushRef="#br1" timeOffset="100499.04">7239 5334 0,'0'0'0,"0"-21"0,-21 21 16,0 0-16,21-21 16,0 0 15,-22 21-31,44 21 47,-1 0-47,0 0 15,0 0-15,0-21 0,-21 21 16,21 1-16,1-22 0,-1 21 16,0 0-16,0-21 0,0 21 0,0 0 15,22 0-15,-22 1 0,0-1 16,21 0-16,-20 0 0,20 0 16,0 0-16,-21 1 0,22-1 0,-1 0 15,0 21-15,-20-21 0,20 1 16,0 20-16,1-21 0,-22 0 0,21 22 15,0-22-15,-20 21 0,20-21 0,0 0 16,-21 22-16,22-22 0,-1 0 16,-21 21-16,22-20 0,-22-1 0,0 0 15,21 21-15,22 22 0,-22-43 16,-21 0-16,22 21 0,-1 1 16,-21-22-16,21 21 0,1-21 15,-22 22-15,21-1 0,1-21 0,-1 22 16,0-1-16,-21 0 0,22 1 0,-1-22 15,0 21-15,1 0 0,-1 1 16,-21-1-16,22 0 0,-1 1 0,-21-1 16,21 0-16,1 1 0,-1 20 15,0-20-15,-20-1 0,41 0 0,-21 22 16,1-22-16,-1 0 0,22 1 0,-22-1 16,0 0-16,22 1 0,-1-1 15,-20 0-15,20 1 0,1 20 0,-22-20 16,21-1-16,-20 0 0,20 1 0,1-1 15,-22 21-15,22-20 0,-1-1 16,1 0-16,-1 1 0,1-1 0,-1 0 16,1 1-16,-1-1 0,1 0 15,-1 1-15,22-22 0,-22 21 0,1 1 16,-1-1-16,1 0 0,-1 1 0,1-1 16,-22 0-16,85 43 15,-63-43-15,-22 1 0,21-1 0,1 0 16,-1-21-16,1 22 0,-22-1 0,22 0 15,-1-20-15,1 20 0,-22 0 16,22 1-16,-22-22 0,21 21 0,-20 0 16,20 1-16,-20-1 0,20-21 0,-21 22 15,1-1-15,20 0 0,-20 1 16,20-1-16,-21 0 0,22-21 16,-22 22-16,22-1 0,-22 0 0,22-20 0,-22 20 15,21 0-15,-20-21 0,-1 22 16,22-1-16,-22 0 0,0 1 0,1-1 15,20 0-15,-21 1 0,1-22 16,-1 21-16,22 1 0,-22-1 0,0 0 16,22-21-16,-22 22 0,22-22 0,-22 21 15,0-21-15,43 43 0,-22-22 16,-20-21-16,-1 1 16,-21 20-16,22-21 0,-1 0 0,0 0 15,1 22-15,-22-22 0,21 0 0,-21 0 16,22 22-16,-1-22 0,-21 0 15,0 0-15,22 0 0,-22 0 0,0 1 16,0-22-16,0 21 0,0 0 0,1 0 16,-1-21-16,0 21 0,0-21 15,-21 21-15,21 1 0,0-22 16,-21 21-16,22-21 0,-22 21 31</inkml:trace>
  <inkml:trace contextRef="#ctx0" brushRef="#br1" timeOffset="101262.73">14436 11621 0,'0'0'0,"0"-22"16,0 1-1,0 0-15,0 0 16,21 21 31,0 0-47,0 0 0,0 0 0,0 0 15,1 0-15,-1 0 0,0 0 16,0 0-16,0 0 0,0 0 16,1 21-16,20-21 0,-21 0 0,0 21 15,22 0-15,-22-21 0,21 22 16,-21-22-16,0 0 0,1 21 0,20-21 16,-21 0-16,0 21 0,0-21 0,1 0 15,-1 21-15,0-21 16,0 0-1,0 0-15,0 0 16,-21 21-16,22-21 16,-1 0-16,0 0 0,0 0 15,0 0-15,0 0 0,-21 21 16,22-21-16,-1 0 16,0 22-1,0-22-15,0 0 16,-21 21-16,21-21 15,-42 0 48,0 0-47,21-21-1,-21 21-15,21-22 16,0 1-16,0 0 0</inkml:trace>
  <inkml:trace contextRef="#ctx0" brushRef="#br1" timeOffset="101879.38">15071 10901 0,'0'0'0,"-22"-21"15,1 0-15,21-1 0,0 1 16,0 0-16,0 0 0,0 0 16,0 0-16,0-1 15,0 1-15,0 0 16,0 42 15,-21 0-15,21 1-16,0-1 0,0 0 15,0 0-15,0 0 0,0 22 0,0-22 16,0 21-16,0-21 0,0 22 16,0-1-16,0 0 0,21 1 15,-21-1-15,0 0 0,0 1 0,0-1 16,0 0-16,21 1 0,-21-1 0,0 0 15,0-21-15,22 22 0,-22-22 16,0 21-16,0-21 0,0 1 0,0-1 16,0 0-16,0 0 0,0 0 0,0 0 15,21 1-15,-21-1 16,21-21-16,-21 21 16,21 0-1,0-21 1,-21 21-1,0 0 17,0 1-17,0-1 17,-21-21-17,0 0-15,0 0 16</inkml:trace>
  <inkml:trace contextRef="#ctx0" brushRef="#br1" timeOffset="116201.27">20383 2371 0,'0'-21'0,"0"42"0,-21-42 0,0 21 0,0 0 16,0 0-16,0 0 15,-1-22-15,1 22 0,0 0 16,0 0-16,0 0 0,0 0 16,-1 0-16,1 0 15,0 0 1,42 0 15,22 0-15,-22 22-16,42-1 0,-20-21 15,20 0-15,22 0 0,-1 0 16,1 0-16,0 0 0,21 0 0,-1 0 16,-20 0-16,21-21 0,0 21 0,-22 0 15,22-22-15,0 22 0,-21 0 16,-1 0-16,1 0 0,-21 0 0,-1 0 16,1 0-16,-22-21 15,0 21-15,1 0 0,-22 0 0,21 0 16,-21 0-16,0 0 15,-42-21 17,0 21-32,0 0 15,0 0-15,0 0 0,-22 0 0</inkml:trace>
  <inkml:trace contextRef="#ctx0" brushRef="#br1" timeOffset="116675">20066 2540 0,'0'0'16,"-21"0"-16,42 0 47,0 0-47,0 0 0,22 0 16,-1 0-16,21 0 0,1 0 0,-1 0 15,22 0-15,0-21 0,-1 21 16,1 0-16,0 0 0,-1-21 0,1 21 15,0 0-15,-1-21 0,1 21 16,-21-22-16,-1 22 0,22 0 0,-22 0 16,-20-21-16,20 21 0,-21 0 15,-20 0-15,20 0 0,-21 0 16,0 0-16,0-21 0,1 21 16,-44 21 46,1-21-46,0 0-16</inkml:trace>
  <inkml:trace contextRef="#ctx0" brushRef="#br1" timeOffset="117680.24">20807 7684 0,'0'0'0,"-21"0"0,-1 0 0,1 0 15,0 0-15,0 0 16,42 0 15,0 0-31,0 0 16,22 0-16,-1 0 0,0 0 15,22 0-15,-1 0 0,-20-22 0,41 22 16,-20 0-16,21-21 0,-1 21 0,1 0 16,0 0-16,-1 0 0,1 0 15,-22-21-15,22 21 0,-21 0 0,-22 0 16,21 0-16,-20 0 0,-22 0 16,21 0-16,-21 0 0,1 0 15,-44 0 32,1 0-47,0 0 0,0 0 16,0 0-16,0 0 0</inkml:trace>
  <inkml:trace contextRef="#ctx0" brushRef="#br1" timeOffset="118127.35">20764 7768 0,'0'21'15,"22"-21"1,-1 22-16,0-22 0,0 0 16,21 0-16,1 0 0,-1 0 0,0 0 15,22 0-15,-1 0 0,1 0 0,-1 0 16,22 0-16,-21 0 0,20 0 16,-20 0-16,20 0 0,-20 0 0,-1 0 15,1 0-15,-22-22 0,22 22 0,-43 0 16,21 0-16,-21 0 0,22 0 15,-22 0-15,0 0 0,0 0 16,-42 0 78</inkml:trace>
  <inkml:trace contextRef="#ctx0" brushRef="#br1" timeOffset="140404.09">9504 1630 0,'0'0'0,"21"-106"31,-21 85-31,21 0 0,-21 0 15,0-1-15,21 1 16,-21 0 0,-21 42 31,0 0-32,21 1-15,-21-1 0,0 0 16,21 0-16,0 21 0,-22-20 0,1 20 15,21-21-15,-21 21 0,21 1 0,0-1 16,-21 0-16,21 1 0,0-1 16,-21 0-16,21 1 0,0-1 0,-21 0 15,21 1-15,0-22 16,0 21-16,0 1 0,0-1 0,0 0 16,0 22-16,0-22 0,0 0 0,-22 1 15,22-1-15,-21 0 0,21 22 16,0-22-16,-21 1 0,0-1 0,21 0 15,-21 1-15,0-22 0,21 21 16,0 0-16,-22 1 0,22-1 0,-21-21 16,0 22-16,21-1 0,-21 0 15,21 1-15,0-1 0,-21 0 16,0 1-16,21-1 0,-22 0 0,22-21 16,-21 22-16,21-1 0,-21 0 0,0 1 15,21-22-15,0 21 0,0 1 16,-21-22-16,21 21 0,-21-21 0,21 22 15,-22-1-15,22-21 0,0 21 0,0 1 16,0-22-16,0 21 0,-21 1 16,21-1-16,0-21 0,-21 21 0,21 1 15,-21-22-15,21 21 0,0 1 0,0-22 16,-21 21-16,21 0 0,-21-20 16,21 20-16,0-21 0,-22 21 0,22 1 15,-21-1-15,21 0 0,0 1 16,-21-1-16,0 0 0,21 1 15,-21 20-15,21-20 0,0-1 0,-21 21 16,-1-20-16,22-1 0,-21 22 0,21-22 16,-21 0-16,21 1 0,0 20 15,-21-21-15,21 1 0,-21 20 0,21-20 16,0-1-16,0 21 0,0-20 0,0-1 16,-21 22-16,21-22 0,0 0 0,-22 22 15,22-22-15,0 0 0,0 1 16,0-1-16,-21 22 0,21-22 0,-21 0 15,21 22-15,0-22 0,0 22 0,0-22 16,-21 21-16,21-20 16,0 20-16,-21-20 0,21-1 0,0 0 15,0 22-15,0-22 0,0 0 0,0 1 16,0-1-16,0 0 0,0 1 16,0-1-16,0 0 0,0 1 0,0-1 15,0 0-15,0 1 0,0-1 0,0 0 16,0 1-16,0-1 0,0 0 15,0 1-15,0-22 0,0 21 0,0 1 16,0-1-16,-21 0 0,21 1 0,0-1 16,0-21-16,0 21 0,0 1 15,0-1-15,0 0 0,0 1 0,0-1 16,0-21-16,0 22 0,0-1 16,0-21-16,0 21 0,0 1 0,21-22 15,-21 21-15,0-21 0,0 22 16,21-22-16,-21 21 0,21-21 0,-21 22 15,0-1-15,0-21 0,21 22 0,-21-22 16,0 21-16,0-21 0,21 22 0,-21-22 16,22 0-16,-22 21 0,21-21 15,-21 1-15,0-1 0,21 0 0,0 0 16,-21 0-16,21 0 0,0 1 0,-21-1 16,22 0-16,-1-21 0,0 21 0,0 0 15,0-21-15,0 21 0,1-21 16,-1 0-16,0 22 0,0-22 15,21 0-15,-20 0 0,-1 21 0,0-21 16,21 0-16,-21 0 0,1 0 0,-1 0 16,0 21-16,0-21 0,0 0 15,0 0-15,1 0 0,-1 0 0,0 0 16,0 0-16,0 0 0,0 0 0,1 0 16,-1 0-16,0 0 15,0 0 1,0-21-1</inkml:trace>
  <inkml:trace contextRef="#ctx0" brushRef="#br1" timeOffset="143540.34">9525 1376 0,'0'-21'16,"21"0"-1,0 21 1,0 0-1,1 0 17,-1 0-1,0 0-31,0 0 16,0 0-1,0 0 1,1 0-16,-1 0 0,0 0 15,0 0-15,0 0 0,0 0 16,22 0-16,-22 0 0,0 0 16,21-22-16,1 22 0,-1-21 15,0 21-15,1 0 0,-1 0 16,0 0-16,1-21 0,20 21 0,-20 0 16,-1 0-16,0 0 0,1-21 15,-1 21-15,21 0 0,-20 0 0,-1 0 16,0-21-16,22 21 0,-22 0 15,1 0-15,-1 0 0,0 0 0,22-21 16,-22 21-16,0 0 0,1 0 16,-1-22-16,22 22 0,-22 0 0,0 0 15,-21-21-15,22 21 0,-1 0 16,0 0-16,1 0 0,-1 0 0,0 0 16,-20 0-16,20 0 15,0-21-15,1 21 0,-1 0 0,-21 0 16,21 0-16,1 0 0,-22 0 15,21 0-15,-21 0 0,22 0 0,-22 0 16,0 0-16,0 0 0,0 0 16,1 0-16,-1 0 0,0 0 15,0 0-15,0 0 16,0 21-16,-21 0 16,22-21-16,-22 22 15,21-22-15,-21 21 0,0 0 16,21 0-16,-21 0 0,0 0 15,0 1 1,0-1-16,0 0 0,21 0 0,-21 0 16,0 0-16,0 22 0,0-22 0,0 0 15,21 21-15,-21-20 0,0 20 16,21 0-16,-21-21 0,22 22 0,-22-1 16,0 0-16,0 1 0,0-1 15,21 0-15,-21-20 0,0 20 0,0 0 16,21 1-16,-21-22 0,0 21 0,0 0 15,0 1-15,0-1 16,0 0-16,0 1 0,0-1 0,0 0 0,0 1 16,0 20-16,0-20 0,0-1 15,-21 0-15,21 1 0,-21 20 16,21-21-16,0 1 0,-22-1 0,1 0 16,21 1-16,-21-1 0,21 0 15,0 1-15,0-1 0,0 0 0,0 22 16,-21-22-16,21 1 0,0-1 0,0 21 15,-21-20-15,21-1 0,0 0 16,0 22-16,0-22 0,0 1 0,0-1 16,0 0-16,0 22 0,0-22 15,0 22-15,0-22 0,0 21 16,0-20-16,0 20 0,0-20 0,0 20 16,0-21-16,0 22 0,0-22 15,0 1-15,0-1 0,0 21 0,0-20 16,0 20-16,0-20 0,0 20 0,0 43 15,0-43-15,0-20 16,0 20-16,0 1 0,0-22 0,0 22 16,0-22-16,0 21 0,0-20 0,0 20 15,0-20-15,0 20 0,0-21 16,0 22-16,0-22 0,0 22 0,21-22 16,-21 0-16,0 1 0,21 20 0,-21-20 15,0-1-15,0 0 16,21 1-16,-21-1 0,21 0 0,-21 1 15,0-1-15,0 21 0,0-20 0,22-1 16,-22 22-16,0-22 0,0 0 0,0 22 16,0-22-16,0 0 0,0 1 15,0-1-15,0 0 0,0 1 0,0-1 16,0 0-16,0 1 0,0-1 0,0 22 16,0-22-16,0 0 0,0 1 15,0-1-15,0 0 0,0 1 0,0-1 16,0 0-16,0 1 0,0-1 0,0 0 15,0 1-15,0-1 0,0-21 16,0 21-16,0 1 0,0-1 16,0 0-16,-22 1 0,1-1 0,21 0 15,-21 1-15,21-1 0,0 22 0,-21-22 16,0-21-16,21 21 0,0 1 16,0-1-16,-21 0 0,21-20 0,0 20 15,0-21-15,-22 43 0,22-22 16,0-21-16,0 21 0,0-20 15,0 20-15,0-21 0,0 0 0,0 22 16,0-22-16,0 0 0,0 21 0,0-21 16,0 1-16,0-1 0,0 21 15,0-21-15,0 0 0,0 1 0,0-1 16,0 0-16,0 0 0,0 0 16,-21 0-16,21 1 0,0-1 15,-21 0-15,21 0 0,0 0 16,-21-21-16,21 21 0,0 1 0,0-1 15,-21-21-15,21 21 0,-21-21 0,21 21 16,-22 0-16,1 0 16,0-21-16,21 22 15,-21-22-15,21 21 0,-21-21 16,0 21-16,-1-21 16,1 21-16,0-21 15,0 0-15,0 21 0,21 0 16,-21-21-16,-1 0 0,1 22 0,-21-22 15,21 0-15,0 21 0,-1-21 0,1 21 16,0-21-16,0 0 0,0 21 16,0-21-16,-1 0 0,1 0 0,0 21 15,0-21-15,0 21 0,0-21 0,-1 0 16,1 0-16,-21 22 0,21-22 16,-22 0-16,22 21 0,-21-21 0,0 0 15,-1 0-15,1 21 0,0-21 0,-1 0 16,1 0-16,0 0 0,-1 21 15,22-21-15,-21 0 0,-1 0 0,1 0 16,21 0-16,-21 0 0,-1 0 16,22 0-16,-21 0 0,-1 0 15,22 0-15,-21 0 0,21 0 0,-22 0 16,22 0-16,0 0 0,-21 0 0,21 0 16,-1 0-16,-20 0 0,21 0 0,0 0 15,0 0-15,-1 0 0,-20 0 16,21 0-16,0 0 0,0 0 0,-1 0 15,-20 0-15,21 0 0,0 0 0,0 0 16,-1 0-16,1 0 0,0 0 16,0 0-16,0 0 0,0 0 15,-1 0-15,1 0 0,0 0 0,0 0 0,0 0 16,0 0 0,-1 0-16,1 0 0,0 0 0,0 0 15,21-21-15,-21 21 0,0 0 0,-1 0 16,1 0-16,0-21 15,0 21-15,0 0 0,0 0 16,-1 0-16,22-21 16,-21 21-16,0 0 15,0 0-15,0-22 16,0 22-16,-1 0 16,1-21-16,0 21 15,0 0-15,0 0 16,0-21-1,-1 21-15,1 0 16,0 0-16,0 0 0,21-21 0,-21 21 16,0 0-16,21-21 15,-22 21-15,1-21 16,21-1 0,0 1-1,0 0 1,0 0-1,-21 21 1,21-21 15,0 0 32,0-1-32,21 22-31</inkml:trace>
  <inkml:trace contextRef="#ctx0" brushRef="#br1" timeOffset="144523.22">7070 10372 0,'-22'0'0,"44"0"0,-65 0 16,22 0-16,0 0 0,0 0 15,0 0-15,21-21 16,0-1 0,21 1-1,0 21-15,0 0 0,0-21 16,0 21-16,22 0 0,-1-21 15,-21 21-15,22-21 0,-1 21 0,-21 0 16,21 0-16,1 0 0,-1-21 0,0 21 16,1 0-16,-22 0 0,21 0 15,1 0-15,-22 0 0,21 0 16,-21 0-16,0 0 0,1 0 16,-44 21 15,1-21-31,0 0 0,0 0 15,0 0-15</inkml:trace>
  <inkml:trace contextRef="#ctx0" brushRef="#br1" timeOffset="144851.16">7387 10245 0,'0'-21'0,"-21"21"15,0-22-15,0 22 31,21 22-15,-22-22-16,22 21 0,0 0 0,0 21 16,0-21-16,0 22 0,0-1 0,0 0 15,0 1-15,0 20 0,0-20 16,0-1-16,0 21 0,0-20 0,0-1 16,0 0-16,0-20 0,0 20 0,0-21 15,0 0-15,-21 0 0,21 1 16,0-1-16,0 0 15,0-42 17,0 0-32,0-1 15,21 22-15,-21-21 0,22 0 16,-22 0-16,21 21 0,0-21 16,-21 0-16,21-1 0</inkml:trace>
  <inkml:trace contextRef="#ctx0" brushRef="#br1" timeOffset="145331.88">7620 10837 0,'-21'0'15,"0"-21"1,21 0-16,0 0 15,0 0-15,0 0 0,21-1 0,0 1 16,0 0-16,-21 0 0,21 0 16,0 0-16,1 21 0,-1-22 15,0 22-15,0 0 0,0 0 16,0 0-16,1 0 0,-1 0 16,0 22-16,0-1 0,0 0 0,0 0 15,1 0-15,-22 0 0,21 1 0,-21 20 16,0-21-16,0 0 0,0 22 15,0-22-15,0 0 0,-21 0 0,21 0 16,-22 0-16,22 1 0,-21-1 0,21 0 16,-21 0-16,0-21 15,21-21 1,0 0 0,0 0-16,0-1 0,0 1 15,0 0-15,21-21 0,0 21 16,0-1-16,-21-20 0,22 21 0,-1 0 15,-21 0-15,21-22 0,0 22 16,0 0-16,-21 0 0,21 0 0,1-1 16,-1 1-1,0 21-15,0 0 16</inkml:trace>
  <inkml:trace contextRef="#ctx0" brushRef="#br1" timeOffset="146395.37">8551 10816 0,'0'0'0,"64"-84"31,-64 62-31,0 1 0,0 0 0,0 0 0,0 0 16,0 0-16,0-1 16,-21 22-16,-1 0 0,1-21 0,0 21 15,0 0-15,0 0 0,0 0 16,-1 21-16,1-21 0,0 22 16,0-1-16,0 21 0,0-21 0,21 0 15,-22 22-15,1-22 0,21 21 0,-21-21 16,21 1-16,0 20 0,0-21 15,0 0-15,0 0 0,0 1 0,0-1 16,0 0-16,0 0 0,21-21 0,0 0 16,1 0-16,-1 0 15,0 0-15,0 0 0,0-21 0,0 21 16,1-21-16,20 0 0,-21-1 0,0-20 16,0 21-16,1 0 0,-1 0 15,-21-22-15,0 22 0,0 0 0,0-21 16,0 20-16,0 1 0,0-21 15,0 21-15,0 0 16,-21 21 0,21 21-16,-22 0 15,22 21-15,0-21 0,0 1 16,0 20-16,0-21 0,0 0 0,0 22 16,0-22-16,0 0 0,0 21 15,22-21-15,-1-21 0,-21 22 0,21-1 16,0-21-16,0 0 0,0 0 15,1 0-15,-1 0 0,0 0 16,0 0-16,0 0 0,0-21 0,1-1 16,-1 1-16,0 0 0,0 0 15,-21 0-15,0 0 0,21-1 0,-21-20 16,0 21-16,0 0 0,0 0 16,0-1-16,0 1 0,0 0 15,0 42 1,-21 0-1,21 1-15,0-1 0,0 0 16,0 0-16,0 0 0,0 0 16,0 22-16,0-22 0,0 0 0,0 0 15,0 0-15,0 1 0,0-1 16,0 0-16,0 0 0,0 0 16,0-42 15,0 0-31,0 0 15,0 0-15,0-1 16,0-20-16,21 21 0,-21 0 0,21-22 16,-21 22-16,0 0 0,22-21 0,-1 21 15,0-1-15,0 1 0,-21 0 16,21 0-16,0 0 0,1 21 0,-1 0 16,0 0-16,0 0 0,0 0 15,0 0-15,1 0 0,-1 21 0,0 0 16,0 0-16,0 22 0,-21-22 15,0 0-15,21 0 0,-21 21 0,0-20 16,0-1-16,0 0 0,0 0 16,0 0-16,0 0 0,0 1 0,0-1 15,0 0-15,22-21 47,-22-21-47,0 0 0,0-1 16,21 22-16,-21-21 0,21 0 15,-21 0-15</inkml:trace>
  <inkml:trace contextRef="#ctx0" brushRef="#br1" timeOffset="146867.06">9715 10583 0,'22'-21'31,"-44"21"-16,1 0-15,0 21 16,0-21-16,21 22 0,-21-22 16,0 21-16,21 0 0,0 0 0,-22-21 15,22 21-15,-21 0 0,21 1 16,0-1 0,21-21-1,1 0 1,-1 0-16,0 0 15,0 0-15,0 21 0,0-21 0,1 0 16,-1 0-16,0 21 0,-21 0 16,21-21-16,-21 21 15,0 1-15,0-1 0,0 0 16,-21 0-16,0 0 0,0-21 16,-1 21-16,1 1 0,0-22 15,0 21-15,0-21 0,0 0 0,-1 0 16,1 21-16,0-21 0,0 0 15,0 0-15,0 0 0,-1 0 16,22-21-16,-21 21 0,21-21 16,-21-1-16,21 1 15,0 0 1,0 0 0,21 0-16,0 0 15,1 21-15,-1-22 0</inkml:trace>
  <inkml:trace contextRef="#ctx0" brushRef="#br1" timeOffset="147215.04">10160 10329 0,'0'0'0,"0"-21"0,0 0 31,-21 21-15,21 21-16,-21-21 15,21 21-15,0 22 0,0-22 16,0 0-16,-22 21 0,22 1 0,-21-1 16,21-21-16,-21 22 0,21-1 15,0 0-15,0 1 0,-21-22 0,21 21 16,-21-21-16,21 22 0,0-22 15,0 0-15,0 0 0,0 0 0,0 0 16,0 1-16,0-1 0,0 0 16,21-21-1,0 0 1,0 0-16,0 0 0</inkml:trace>
  <inkml:trace contextRef="#ctx0" brushRef="#br1" timeOffset="147783.72">10647 10753 0,'0'-21'0,"0"42"0,0-64 0,0 22 0,0 0 16,0 0-16,0 0 0,0 0 15,0-1-15,-21 22 16,-1 0-16,1-21 0,0 21 15,0 0-15,0 21 16,0 1-16,-1-22 16,22 21-16,-21 0 0,0 21 0,0-21 15,0 1-15,0-1 0,21 21 0,-22-21 16,22 0-16,-21 22 0,21-22 16,0 0-16,0 0 0,0 0 0,0 1 15,0-1-15,21-21 0,1 0 16,-1 0-16,0 0 0,0 0 15,0 0-15,0 0 0,-21-21 16,22-1-16,-1 22 0,0-21 16,0 0-16,0 0 0,0 0 0,-21 0 0,22-1 15,-22 1-15,21 0 16,-21-21-16,0 21 0,0-1 0,0 1 16,0 0-16,0 42 31,0 0-16,0 1-15,0-1 0,0 0 0,0 0 16,0 0-16,0 0 0,0 1 16,0-1-16,0 0 0,0 0 15,0 0-15,0 0 0,21 1 16,0-22 0,0 0-16,0 0 0,1 0 15,-1 0-15,0 0 0,0 0 0,0-22 16,0 22-16,1-21 0,-1 0 15,0 21-15,-21-21 0,21 0 16,0 0-16</inkml:trace>
  <inkml:trace contextRef="#ctx0" brushRef="#br1" timeOffset="148107.56">11155 10224 0,'0'0'16,"-43"-22"-1,22 22 1,0 0-16,0 22 16,21-1-16,-21 0 0,21 0 15,0 0-15,0 22 0,-21-22 16,21 21-16,-22 0 0,22 1 0,0-22 16,-21 21-16,21 1 0,0-1 0,0-21 15,-21 21-15,21-20 0,-21 20 16,21-21-16,0 0 0,0 22 0,0-22 15,0 0-15,0 0 0,0 0 16,0 0-16,21-21 31,0 0-31,0 0 16,1 0-16,-22-21 0,21 0 16,0 0-16,0 21 0,0-21 15</inkml:trace>
  <inkml:trace contextRef="#ctx0" brushRef="#br1" timeOffset="148567.91">11324 10605 0,'0'0'0,"-21"0"47,21 21-47,-21-21 0,21 21 0,-21 0 15,21 0-15,0 0 16,-22 1-16,22-1 0,-21 0 15,21 0-15,0 0 0,0 0 0,0 1 16,0-1-16,0 0 0,0 0 16,0 0-16,0 0 15,21-21-15,1 0 0,-1 0 16,0 0-16,0 0 0,0 0 16,0 0-16,1-21 0,-1 21 0,0-21 15,0 0-15,0 21 0,0-21 16,-21 0-16,0-1 0,22 1 0,-22 0 15,0 0-15,0 0 0,0-22 0,0 22 16,0 0-16,0 0 0,0 0 0,0 0 16,-22 21-16,1-22 15,0 22-15,0 0 0,0 0 16,0 22-16,-1-22 0,1 21 16,0-21-16,0 21 0,21 0 15,-21 0-15,0 0 0,21 1 16,0-1-16,0 0 15,21-21 17,0 0-32,0 0 0,0 0 0,0 0 15,22-21-15</inkml:trace>
  <inkml:trace contextRef="#ctx0" brushRef="#br1" timeOffset="149031.7">11663 10626 0,'21'-43'31,"-21"22"-31,21 21 0,0-21 16,0 21-16,1 0 16,-1 0-16,0 0 0,0 0 0,0 0 15,0 0-15,1 0 0,-1 0 0,0 0 16,-21 21-16,0 0 15,21 1-15,-21-1 0,0 0 0,0 21 16,0-21-16,0 1 0,0-1 16,-21 0-16,0 0 0,0 0 15,-1 0-15,1 1 0,21-1 16,-21 0-16,0-21 16,21 21-16,-21-21 0,21-21 31,0 0-16,21 0-15,-21-1 0,21 1 16,0 0-16,-21 0 16,21 0-16,1 0 0,-22-1 0,21 22 15,-21-21-15,21 0 0,0 21 0,-21-21 16,21 21-16,0-21 16,1 0-1,-1 21-15,0 0 47</inkml:trace>
  <inkml:trace contextRef="#ctx0" brushRef="#br1" timeOffset="149630.69">12552 10605 0,'0'0'0,"21"-64"15,-21 43 1,-21 21 0,0 0-16,-1 0 15,1 0-15,0 0 0,0 0 16,0 21-16,0 0 0,-1-21 15,22 21-15,-21 1 0,0-1 16,0-21-16,21 21 0,-21 0 0,21 0 16,0 0-16,0 1 0,0-1 15,21 0 1,0-21-16,0 0 0,0 21 16,1-21-16,-1 0 0,0 0 0,0 0 15,0 0-15,0 0 0,1 0 0,-1 21 16,0-21-16,0 0 15,-21 21-15,21-21 0,0 22 16,-21-1 0,0 0-1,0 0 1,-21-21-16,0 0 0,0 21 0,0-21 16,0 21-16,-1-21 0,1 0 0,0 22 15,0-22-15,0 0 0,-22 0 16,22 0-16,0 0 0,0 21 0,0-21 15,0 0-15,-1 0 0,1 0 0,0 0 16,0 0-16,0 0 16,0 0-16,-1 0 31,1-21 0,21-1-15,0 1-16</inkml:trace>
  <inkml:trace contextRef="#ctx0" brushRef="#br1" timeOffset="150159.47">10880 10308 0,'0'0'0,"-22"0"0,1 0 0,0 0 31,42 0-15,0 0-16,22 0 0,-22 0 0,21 0 15,1 0-15,20 0 0,1 0 16,-22-21-16,21 21 0,1 0 0,-22 0 15,22-21-15,-22 21 0,0-21 0,1 21 16,-1 0-16,0 0 0,-20 0 16,-1 0-16,0 0 0,0 0 0,0 0 15,-21 21 48,-21 0-48,0 0-15,0 0 16,21 1-16</inkml:trace>
  <inkml:trace contextRef="#ctx0" brushRef="#br1" timeOffset="156116.93">2117 7641 0,'0'21'15,"21"-21"16,0 0-15,-21-21-16,21 0 0,0 21 16,-21-21-16,0 0 0,21 21 15,1-21-15,-22-1 0,21 1 0,-21 0 16,0 0-16,0 0 16,0 0-16,0-1 0,-21 1 15,-1 0-15,1 21 0,0 0 16,0 0-16,0 0 0,-22 0 15,22 0-15,0 0 0,-21 0 16,21 21-16,-22 0 0,22 1 0,-21-1 16,21 0-16,-1 21 0,1-21 15,0 1-15,21-1 0,-21 0 0,21 0 16,0 0-16,0 0 0,21 1 16,0-1-16,0-21 0,1 21 15,-1 0-15,0-21 0,21 21 16,-21-21-16,22 21 0,-22 1 0,21-1 15,1-21-15,-22 21 0,0 0 16,0 0-16,0 0 0,0 1 0,-21-1 16,0 0-16,0 21 15,0-21-15,-21 1 0,0-1 0,0 0 16,-21 21-16,-1-21 0,22-21 16,-21 22-16,-1-1 0,1-21 0,0 0 15,-1 0-15,22 0 0,-21 0 16,0-21-16,20-1 0,1 1 0,-21 0 15,21 0-15,0-21 0,-1 20 16,1 1-16,21-21 0,0 21 0,0 0 16,0-1-16,0 1 15,21 21-15,1 0 16,-1 0-16,0 0 16,0 0-16,21 0 0,-20 0 0,20 0 15,-21 0-15,21 0 0</inkml:trace>
  <inkml:trace contextRef="#ctx0" brushRef="#br1" timeOffset="156466.72">2371 8001 0,'0'0'0,"21"0"0,63-63 31,-62 41-31,-1 22 0,0-21 15,0 0-15,-21 0 0,0 0 16,21 21-16,-21-21 0,0-1 16,-21 22-1,0 0-15,0 0 0,0 0 16,-1 22-16,1-1 0,0 0 16,0 0-16,0 0 0,0 0 0,-1 22 15,22-1-15,-21-21 0,21 22 0,0-1 16,0-21-16,0 21 0,0-20 15,0-1-15,21 0 0,1 0 0,-1-21 16,0 21-16,0-21 16,0 0-16,0 0 0,1-21 15,-1 21-15,0-21 0,0 0 16,0 0-16,0-1 0,1-20 0,-1 21 16</inkml:trace>
  <inkml:trace contextRef="#ctx0" brushRef="#br1" timeOffset="156751.56">2836 7387 0,'0'0'0,"0"-21"15,0 0-15,0 42 32,0 0-32,0 22 15,0-22-15,0 21 0,0 0 0,0-20 16,0 20-16,0 0 0,0 1 0,0-1 15,0 21-15,0-20 0,0-1 16,0 0-16,0 1 0,-21-1 0,21-21 16,0 22-16,0-22 0,0 21 15,0-21-15,0 0 0,0 1 16,0-1-16,0-42 31,21-1-31,0 22 16</inkml:trace>
  <inkml:trace contextRef="#ctx0" brushRef="#br1" timeOffset="157123.94">2984 8065 0,'22'21'31,"-1"-21"-15,-21-21-16,0-1 0,21 22 15,0-21-15,0 0 0,-21 0 0,21 0 16,-21 0-16,0-1 0,22 1 16,-1 0-16,-21 0 15,0 0-15,0 0 0,0-1 16,-21 22 0,-1 0-16,1 22 15,21-1-15,-21 0 0,21 0 0,0 0 16,-21 0-16,21 22 0,0-22 15,-21 21-15,21 1 0,0-22 0,0 21 16,0-21-16,0 0 0,0 1 16,0-1-16,21 0 0,0 0 0,0-21 15,0 0-15,1 0 0,-1 0 16,0 0-16,0 0 16,21-21-16,-20 0 0,20 0 0,-21-22 15,0 22-15,22-21 0,-22 21 16</inkml:trace>
  <inkml:trace contextRef="#ctx0" brushRef="#br1" timeOffset="157566.69">3556 7832 0,'-21'0'31,"0"21"-31,-1 0 0,1 0 16,21 0-16,0 22 0,0-22 15,0 0-15,0 0 0,0 22 16,0-22-16,0 0 0,0 0 15,0 21-15,0-20 0,0-1 0,0 0 16,0 0-16,0-42 47,0 0-47,0 0 16,0-1-16,0-20 0,0 21 0,0 0 15,21 0-15,-21-22 0,22 22 16,-1 0-16,-21-21 0,21 20 0,0 22 15,0-21-15,0 0 0,1 21 0,-1 0 16,0 0-16,0 0 16,0 0-16,0 0 0,1 21 15,-22 0-15,0 1 0,21-1 0,-21 0 16,21 0-16,-21 0 0,0 22 16,0-22-16,0 0 0,0 0 0,0 0 15,0 22-15,0-22 16,0 0-16,0 0 0,21-21 31,-21-21-15,0 0-16,21 0 15,0-1-15</inkml:trace>
  <inkml:trace contextRef="#ctx0" brushRef="#br1" timeOffset="157827.26">4085 7832 0,'0'0'0,"0"21"15,0 0-15,0 0 0,0 0 16,0 1-16,0-1 0,0 0 0,0 0 16,0 0-16,0 0 0,0 1 15,0-1-15,0 0 0,0 0 0,0 0 16,0 0-16,-21 1 0,21-44 47,0 1-47,0-21 15,0 21-15,21 0 16</inkml:trace>
  <inkml:trace contextRef="#ctx0" brushRef="#br1" timeOffset="158156.07">4064 7684 0,'-21'0'16,"0"21"-1,21 0-15,0 0 16,0 0-16,21-21 16,0 0-16,0 0 15,0 0-15,0-21 16,-21 0-1,0 0-15,0 0 0,0-1 16,0 1-16,0 0 0,-21 21 16,21-21-16,-21 21 0,0 0 15,0 0-15,0 0 16,-1 0-16,22 21 0,0 0 16,-21 0-16,21 1 15,0-1-15,0 0 0,0 0 16,0 0-16,21 0 0,1-21 0,-22 22 15,21-22-15,0 0 0,-21 21 16</inkml:trace>
  <inkml:trace contextRef="#ctx0" brushRef="#br1" timeOffset="158627.87">4530 7747 0,'-43'21'16,"43"0"-16,0 1 15,0-1-15,0 0 0,0 0 16,0 21-16,0-20 0,0-1 0,0 21 16,0-21-16,0 22 0,0-22 0,0 0 15,0 0-15,0 0 0,21 0 16,1-21-16,-1 0 0,0 22 0,0-22 15,0 0-15,0 0 0,1 0 16,-1-22-16,0 1 0,0 0 16,0 0-16,0 0 0,1 0 0,-1-1 15,-21 1-15,0-21 0,21 21 0,-21 0 16,0-1-16,0-20 0,0 21 16,0 0-16,0 0 0,0-1 15,-21 22 1,21 22-1,0-1-15,-21 0 0,21 0 16,0 21-16,0-20 0,0-1 16,0 21-16,0-21 0,0 0 0,0 22 15,21-22-15,0 0 0,-21 0 0,21 0 16,0-21-16,0 22 0,1-22 16,20 0-16,-21 0 0,0 0 15,0 0-15,22-22 0,-22 1 0,0 0 16,0 0-16</inkml:trace>
  <inkml:trace contextRef="#ctx0" brushRef="#br1" timeOffset="159247.29">5270 7811 0,'0'-22'0,"0"44"0,-21-44 47,21 44-47,-21-22 0,21 21 0,-21 0 15,21 0-15,0 0 0,0 22 16,0-22-16,0 0 0,0 21 15,0-21-15,0 22 0,0-22 0,0 0 16,0 0-16,0 0 0,0 1 16,0-1-16,0 0 0,0-42 31,0 0-15,0-1-16,0 1 0,0-21 15,0 21-15,0-22 0,0 22 0,0-21 16,0 21-16,21 0 0,0-1 15,0 1-15,-21 0 0,22 0 0,-1 0 16,-21 0-16,21 21 0,0 0 0,0 0 16,0 0-16,1 0 15,-1 0-15,-21 21 0,21 0 16,-21 0-16,21 0 0,-21 0 0,0 1 16,0-1-16,0 21 0,0-21 0,0 0 15,0 1-15,0-1 0,0 0 16,0 0-16,0 0 0,0 0 0,-21-21 15,21 22-15,-21-22 16,21-22 0,0 1-16,0-21 0,0 21 15,21-22-15,0 22 0,0-21 0,0 0 16,22-1-16,-22 1 0,21 21 16,1-22-16,-1 22 0,0 0 15,1 0-15,-22 0 0,21 21 0,-21 0 16,22 0-16,-22 0 0,-21 21 15,21 0-15,-21 0 0,0 0 0,0 22 16,0-22-16,0 21 0,0 1 0,-21 20 16,0-21-16,-1 1 0,1-22 15,21 21-15,-21 1 0,21-22 0,-21 0 16,21 0-16,0 0 0,0 0 0,0-42 31,21 0-31,0 0 0</inkml:trace>
  <inkml:trace contextRef="#ctx0" brushRef="#br1" timeOffset="160243.54">16044 3831 0,'0'0'0,"21"-21"0,-21 0 0,0 0 16,0 0-16,0-1 16,0 1-16,0 0 0,0 0 15,-21 21 1,0 0-16,0 0 0,0 0 16,-22 0-16,22 21 0,-21 0 15,21 0-15,-22 22 0,22-22 16,0 21-16,-21 1 0,21-1 0,-1 21 15,22-20-15,0-1 0,0 22 16,0-22-16,0 0 0,0-21 0,22 22 16,-1-22-16,0 0 0,0 0 0,21 0 15,1 1-15,-22-22 0,21 0 16,1 0-16,-1 0 0,0 0 0,1-22 16,-1 1-16,0 0 0,1 0 15,-1-21-15,0 20 0</inkml:trace>
  <inkml:trace contextRef="#ctx0" brushRef="#br1" timeOffset="160743.28">16700 3556 0,'0'-21'16,"0"42"-16,0-63 0,0 21 0,-21 21 16,21 21-1,0 0-15,-21 21 0,21-21 16,0 22-16,-21-1 0,21 0 0,0 1 15,0-1-15,0 22 0,0-22 16,0 0-16,0 1 0,0-1 0,0 0 16,0 1-16,0-1 0,0-21 15,0 0-15,0 0 0,0 1 16,0-1-16,0-42 31,-21-1-15,21 1-16,0 0 0,0 0 0,0-21 15,0 20-15,0-20 0,0 21 16,0-21-16,21 20 0,-21 1 0,21 0 16,0 0-16,0 0 0,22 0 15,-22 21-15,0 0 0,21-22 0,-20 22 16,-1 0-16,0 0 0,0 22 0,21-22 16,-20 21-16,-1 21 15,-21-21-15,0 22 0,21-22 0,-21 21 16,0 0-16,0-20 0,0 20 15,0 0-15,0-21 0,-21 1 0,21-1 16,0 0-16,-21 0 0,-1 0 0,1-21 16,21-21 31,21 0-47,1 0 0,-1 0 0,0-1 15,0 1-15</inkml:trace>
  <inkml:trace contextRef="#ctx0" brushRef="#br1" timeOffset="161123.07">17187 4022 0,'0'0'16,"0"-43"0,0 22-16,21 21 15,-21-21-15,22 21 0,-1-21 0,0 21 16,0 0-16,0 0 0,0 0 15,1 0-15,20 0 0,-21 0 16,0 21-16,0 0 0,1 0 0,-22 1 16,0-1-16,21 0 0,-21 0 15,0 0-15,0 22 0,0-22 16,0 0-16,0 0 0,0 0 0,0 0 16,-21 1-16,21-1 0,0 0 15,-22-21-15,22-21 31,0 0-15,0-1-16,0-20 0,0 21 16,0 0-16,22-22 0,-22 22 15,21-21-15,-21 21 0,21 0 0,-21-1 16,21 22-16,-21-21 0,0 0 16,21 21-16,0 0 15,1-21-15</inkml:trace>
  <inkml:trace contextRef="#ctx0" brushRef="#br1" timeOffset="161580.79">17928 3874 0,'-21'0'31,"0"0"-16,0 0-15,21 21 0,0 0 0,-22 0 16,1 0-16,21 0 0,-21 1 16,21 20-16,-21-21 0,21 21 15,0-20-15,0 20 0,0-21 0,0 21 0,0-20 16,0-1-16,0 0 16,21-21-16,0 0 0,0 0 0,1 0 15,-1 0-15,0 0 0,21 0 16,-21-21-16,1 0 0,20 21 0,-21-22 15,0 1-15,0-21 0,-21 21 16,0 0-16,0-1 0,0-20 16,0 21-16,0 0 0,0-22 0,0 22 15,-21 0-15,0 0 0,0 0 0,0 21 16,0 0-16,-1 0 0,1 0 16,0 0-16,0 0 0,-21 0 0,20 21 15,1 0-15,0 0 0,0 0 16,21 22-16,-21-22 0,21 0 0,0 21 15,0-20-15,0-1 0,0 0 0,0 0 16,21 0-16,0-21 0,0 21 16,22-21-16,-22 0 0,21 0 0,0 0 15,-20 0-15,20 0 0,0 0 16</inkml:trace>
  <inkml:trace contextRef="#ctx0" brushRef="#br1" timeOffset="162259.41">18351 3958 0,'0'0'15,"22"-21"-15,-22 0 0,0 0 0,-22 42 47,22 0-31,0 21-16,0-20 0,-21-1 0,21 21 16,0 0-16,0-20 0,0 20 0,0-21 15,0 21-15,0-20 0,0-1 16,0 0-16,0 0 0,0 0 15,0 0-15,0-42 32,0 0-17,0 0-15,0 0 0,0-22 16,0 22-16,21-21 0,1 21 0,-22-22 16,21 1-16,0 0 0,0 21 15,0-1-15,0 1 0,1 0 0,-1 0 16,-21 0-16,21 21 0,0 0 0,0 0 15,0 0-15,1 0 16,-22 21-16,21 0 0,-21 0 0,0 0 16,0 1-16,0 20 0,0-21 15,0 21-15,0-20 0,0 20 16,0-21-16,0 0 0,0 22 0,0-22 16,0 0-16,0 0 0,0 0 15,0-42 16,0 0-15,0 0-16,0 0 0,0-1 0,21-20 16,0 0-16,0-1 0,0 22 0,-21-21 15,43 0-15,-22-1 0,0 22 16,0 0-16,0 0 0,1 0 16,-1-1-16,0 22 0,0 0 15,0 0-15,0 0 0,1 0 0,-1 22 16,0-1-16,-21 0 0,0 0 0,0 0 15,0 22-15,0-22 0,0 21 16,0 0-16,0-20 0,0 20 0,0-21 16,0 21-16,0-20 0,-21-1 15,21 0-15,-21 0 0,21 0 0,0 0 16,0-42 15,0 0-15,0 0-16,21 0 0</inkml:trace>
  <inkml:trace contextRef="#ctx0" brushRef="#br1" timeOffset="162689.17">19262 4022 0,'-22'21'15,"22"0"1,22-21-1,-1 0-15,0 0 0,0 0 16,0 0-16,22 0 0,-22 0 16,0 0-16,21-21 0,-21 21 0,1-21 15,-1 0-15,-21-1 0,21 22 16,-21-21-16,21 0 0,-21 0 16,0 0-16,0 0 0,0-1 15,-21 22 1,0 0-16,0 0 0,-1 0 0,1 0 15,-21 0-15,21 0 0,0 0 0,-22 0 16,22 22-16,0-1 0,-21 0 16,20 0-16,1 0 0,0 22 0,21-22 15,0 21-15,0-21 0,0 0 16,0 22-16,0-22 0,0 21 0,21-21 16,0 1-16,1-1 0,-1 0 0,0 0 15,21 0-15,-21-21 16,1 21-16,20-21 0,-21 22 0,21-22 15,-20 0-15,20 0 0,-21 0 0,21 0 16,-20 0-16,-1 0 0,21-22 16,-21 1-16,0 21 0,1-21 0,-22 0 15</inkml:trace>
  <inkml:trace contextRef="#ctx0" brushRef="#br1" timeOffset="168996.9">8488 656 0,'21'-42'32,"-21"21"-17,0 0-15,0-1 16,-21 22-16,0 0 15,21-21-15,-22 0 0,1 21 0,0 0 16,0 0-16,0 0 16,0 0-16,-1 0 0,1 21 15,0 0-15,0 1 0,0-1 16,0 21-16,-1-21 0,1 22 0,0-1 16,21 0-16,0 1 0,-21-22 15,21 21-15,0 0 0,0 1 16,0-22-16,0 0 0,0 0 0,0 0 15,21 1-15,0-22 0,0 0 16,1 0-16,-1 0 0,0 0 0,0 0 16,0 0-16,0-22 0,22 22 15,-22-21-15,0 0 0,0 0 0,22-21 16,-22 20-16,0 1 0,21-21 16,-21 21-16,1-22 0,-1 1 0,0 21 15,0-21-15,-21 20 16,21-20-16,-21 0 0,21 21 0,-21-22 15,0 22-15,0-21 0,0 21 16,0-1-16,0 1 0,0 0 0,0 0 16,0 0-16,-21 63 31,21-21-31,0 22 16,-21-22-16,21 21 0,0 0 15,0 1-15,0 20 0,0-20 0,0-1 16,0 0-16,0 1 0,0-1 15,0 0-15,0-21 0,0 22 0,0-22 16,0 0-16,0 0 16,0 0-16,21-21 15,0 0-15,1 0 16,-1-21 0,-21 0-16,0 0 15,0 0-15,0 0 0</inkml:trace>
  <inkml:trace contextRef="#ctx0" brushRef="#br1" timeOffset="169435.64">8911 741 0,'0'0'0,"-21"-21"15,21 0-15,0-1 16,0 1 0,0 0-16,21 0 0,0 21 15,0 0-15,1 0 0,-1 0 16,0 0-16,0 0 0,0 0 16,0 0-16,-21 21 0,22-21 15,-1 21-15,-21 0 0,0 22 0,0-22 16,0 0-16,0 21 0,0-20 15,0-1-15,0 21 0,0-21 16,0 0-16,0 1 0,-21-22 0,21 21 16,-22-21-16,1 0 15,21-21 1,0-1 0,0 1-16,0 0 0,0 0 0,0 0 15,0-22-15,21 22 0,-21 0 16,22 0-16,-1 0 0,-21 0 0,21-1 15,0 1-15,0 21 16,0-21 0,1 21-16,-1 0 15</inkml:trace>
  <inkml:trace contextRef="#ctx0" brushRef="#br1" timeOffset="169688.65">9440 593 0,'0'21'31,"0"0"-31,0 0 0,0 0 0,0 1 16,0-1-16,0 0 0,0 0 16,0 0-16,0 0 0,0 1 15,0-1-15,0 0 0,0 0 0,0 0 16,0 0-16,0-42 47,0 0-32</inkml:trace>
  <inkml:trace contextRef="#ctx0" brushRef="#br1" timeOffset="169866.55">9461 487 0,'0'0'0,"0"-21"0,-21 21 16,21 21 31,21 0-31,1 0-1</inkml:trace>
  <inkml:trace contextRef="#ctx0" brushRef="#br1" timeOffset="170223.34">9610 593 0,'0'21'15,"0"0"-15,21-21 16,-21 21-16,21 0 0,-21 1 15,0-1-15,0 0 0,0 0 0,21 0 16,-21 0-16,21 22 0,-21-22 16,0 0-16,0 0 0,21-21 0,-21 21 15,22 1-15,-1-22 16,0 0 0,0 0-16,-21-22 0,21 1 15,0 0-15,-21 0 0,22 0 16,-1 0-16,0-22 0,0 22 0,-21 0 15,21 0-15,0-22 0,1 22 16,-22 0-16,21 0 0,0 0 16,-21 0-16,0 42 31,0 0-15</inkml:trace>
  <inkml:trace contextRef="#ctx0" brushRef="#br1" timeOffset="170560.15">10054 720 0,'64'0'31,"-43"0"-31,0 0 16,0 0-16,0-21 0,0 21 15,1-22-15,-22 1 0,0 0 16,-22 21 31,1 0-47,0 0 0,0 21 0,0 0 15,0 1-15,21-1 16,-22 0-16,22 0 0,0 0 16,0 0-16,0 1 0,0-1 15,0 0-15,0 0 0,22 0 16,-1-21-16,0 0 0,0 0 15,0 0-15,0 0 0,22 0 16,-22 0-16,0 0 0,0-21 0,0 21 16,1-21-16,-1 0 0</inkml:trace>
  <inkml:trace contextRef="#ctx0" brushRef="#br1" timeOffset="170907.95">10477 635 0,'0'0'0,"0"-21"0,0 0 15,0 0 1,22 21 0,-1 0-1,0 0-15,0 0 0,-21 21 16,21-21-16,0 21 0,-21 0 0,0 0 16,0 0-16,22 1 0,-22-1 0,0 0 15,0 0-15,0 0 16,0 0-16,0 1 0,0-1 0,0 0 15,-22 0-15,22 0 16,-21-21 0,21-21-1,0 0-15,0 0 0,0 0 16,0-1-16,0 1 0,21 0 16,-21 0-16,22 0 0,-22 0 0,21-1 15,0 1-15,0 0 0,-21 0 0,21 21 16,0-21-16,1 21 15,-1-21-15,0 21 0,0-22 0,0 22 16</inkml:trace>
  <inkml:trace contextRef="#ctx0" brushRef="#br1" timeOffset="171495.83">11155 550 0,'63'-21'31,"-42"21"-31,1-21 0,-1 21 16,0-21-16,0 0 0,0 21 0,0-21 16,1-1-16,-1 22 0,-21-21 15,21 0-15,-21 0 0,21 0 16,-21 0-16,0-1 0,-21 22 15,0 0-15,0 0 16,-1 0-16,-20 0 0,21 22 16,0-1-16,-22 0 0,22 0 0,0 0 15,0 0-15,0 1 0,0 20 16,21-21-16,-22 0 0,22 0 0,0 1 16,0-1-16,22 0 15,-1-21-15,0 21 0,0-21 16,21 0-16,-20 0 0,20 0 0,-21 0 15,0 0-15,0 0 0,22 0 16,-22 0-16,0 0 0,-21-21 16,0 0-1,-21 21 1,0 0-16,0 0 16,-1 0-16,1 0 0,0 0 15,0 21-15,0 0 0,0-21 0,-1 21 16,22 0-16,-21 1 0,21-1 0,-21 0 15,21 0-15,0 0 0,0 0 0,0 1 16,0-1-16,0 0 16,0 0-16,21 0 0,0-21 15,1 0-15,-1 0 0,21 0 16,-21 0-16,0 0 0,1 0 16,20 0-16,-21-21 0,0 21 0,0-21 15,22 0-15,-22 0 0</inkml:trace>
  <inkml:trace contextRef="#ctx0" brushRef="#br1" timeOffset="171727.69">11663 614 0,'0'21'32,"0"0"-17,0 0-15,0 1 16,0-1-16,0 0 0,0 0 0,21 0 15,-21 0-15,0 1 0,21-1 16,0-21-16,-21 21 0,21 0 0,1 0 16,-1-21-1,0 0-15,0 0 16,-21-21-16,0 0 16,21 0-16</inkml:trace>
  <inkml:trace contextRef="#ctx0" brushRef="#br1" timeOffset="171939.57">11874 635 0,'-21'21'31,"0"0"-31,0 1 16,0-22-16,21 21 0,-21 0 16,-1 0-16,1 0 0,0 0 0,0 1 15,21-1-15,0 0 0,-21 0 16,21 0-16,-21-21 0,21 21 0,0 1 15,21-22 17,0 0-32,0 0 0,0-22 15,0 22-15</inkml:trace>
  <inkml:trace contextRef="#ctx0" brushRef="#br1" timeOffset="172347.34">12044 741 0,'0'0'0,"-21"0"16,21 21-1,21-21 17,0 0-32,0 0 15,0 0-15,0-21 0,1 21 0,-1-21 16,0 21-16,-21-21 0,21-1 0,-21 1 15,0 0 1,0 0-16,-21 21 31,0 0-31,0 0 0,-1 21 0,1-21 16,0 21-16,0 0 0,21 1 0,-21-1 16,21 0-16,-21 0 0,21 0 15,0 0-15,0 1 0,0-1 0,0 0 16,0 0-16,0 0 15,21-21-15,0 21 16,0-21-16,0 0 0,0 0 0,1 0 16,-1 0-16,0 0 0,0 0 15,0-21-15,22 0 0,-22 21 0,0-21 16,0 0-16,-21 0 0,21-1 16,0 1-16</inkml:trace>
  <inkml:trace contextRef="#ctx0" brushRef="#br1" timeOffset="172970.98">12425 677 0,'0'-42'0,"-21"127"15,42-128-15,-21-20 0,0 84 32,0 0-32,-21-21 0,21 21 15,0 1-15,0-1 0,0 0 16,0 0-16,-22 0 0,22 0 16,0 1-16,0-1 0,0 0 15,0 0-15,0 0 16,22-21-16,-1 0 15,0 0-15,0 0 16,0 0-16,0-21 0,1 0 16,-1 21-16,-21-21 0,21 0 15,-21-1-15,21 1 0,-21 0 0,0 0 16,0 0-16,21 21 0,-21 21 47,0 0-32,-21 0-15,21 0 0,0 1 16,0-1-16,0 0 0,0 0 16,0 0-16,21-21 15,0 0 1,1 0-16,-1 0 16,0 0-16,0 0 0,0-21 0,0 0 15,1 0-15,-22 0 0,21-1 16,0 1-16,-21 0 0,0-21 15,0 21-15,21-22 0,-21 22 0,0-21 16,21-1-16,-21 22 0,0-21 16,0 21-16,0 0 0,0-1 15,-21 44 1,21-1 0,-21 0-16,21 0 0,0 0 0,0 22 15,-21-22-15,21 21 0,-21-21 16,21 0-16,0 22 0,-22-22 0,22 0 15,0 0-15,0 0 0,0 1 16,0-1-16,0 0 0,0 0 16,22-21-16,-1 0 15,0 0-15,0 0 16,0 0-16,0 0 0,1 0 0,20 0 16</inkml:trace>
  <inkml:trace contextRef="#ctx0" brushRef="#br1" timeOffset="173402.73">13187 720 0,'0'0'16,"0"-21"-16,0-1 0,0 1 15,-21 21 1,-1 0 0,1 0-16,0 0 15,21 21-15,-21-21 0,0 22 0,21-1 16,0 0-16,-21 0 0,-1 0 0,22 0 15,-21 1-15,21-1 0,0 0 16,0 0-16,0 0 0,0 0 0,0 1 16,21-22-1,1 0-15,-1 0 16,0 0-16,0-22 0,0 1 16,0 0-16,1 0 15,-1 0-15,-21 0 0,21-1 0,-21 1 16,21 0-16,-21 0 15,0 0-15,0 0 16,0 42 0,0 0-1,0 0-15,0 0 0,0 0 0,0 1 16,0-1-16,0 0 16,0 0-16,0 0 0,0 0 0,0 1 15,0-1-15,21-21 31,0 0-31,1 0 0,-1 0 0</inkml:trace>
  <inkml:trace contextRef="#ctx0" brushRef="#br1" timeOffset="173931.49">13483 339 0,'0'0'0,"-21"0"16,0 0-16,21 21 16,-21 0-16,21 0 0,0 0 0,0 1 15,0-1-15,0 0 0,0 21 16,0-21-16,0 1 0,-22 20 16,22-21-16,0 0 0,0 22 15,0-22-15,0 0 0,0 0 0,0 0 16,0 0-16,0 1 0,0-1 15,0-42 32,0-1-47,0 1 0,0 0 0,0 0 16,0 0-16,0 0 0,22 21 16,-22-22-16,21 22 0,0-21 15,0 21-15,0 0 0,0 0 16,1 0-16,-1 0 15,0 0-15,0 0 0,-21 21 16,21-21-16,-21 22 16,0-1-16,0 0 15,0 0-15,0 0 0,-21 0 0,0 1 16,0-1-16,0-21 16,-1 21-16,1-21 0,0 0 0,0 0 15,0 21-15,0-21 0,-1 0 16,1 0-1,21-21 17,21 21-32</inkml:trace>
  <inkml:trace contextRef="#ctx0" brushRef="#br1" timeOffset="174207.34">13716 318 0,'-21'0'0,"21"21"16,0 0-16,0 0 0,0 0 16,0 0-16,0 22 0,0-22 15,0 21-15,0-21 0,0 22 16,0-22-16,0 21 0,0-21 0,0 1 15,0 20-15,0-21 0,0 0 16,0 0-16,0 1 0,0-1 16,0-42 15,21 21-31</inkml:trace>
  <inkml:trace contextRef="#ctx0" brushRef="#br1" timeOffset="174923.92">13864 720 0,'21'0'16,"-21"-21"0,21 21-16,1 0 0,-1-22 15,-21 1-15,21 21 0,0-21 16,0 21-16,-21-21 15,-21 21 17,0 0-17,0 21-15,0 0 16,21 0-16,-22 1 16,22-1-16,-21-21 0,21 21 0,0 0 15,0 0-15,0 0 0,0 1 16,0-1-16,0 0 15,21-21-15,1 0 0,-1 0 16,0 0-16,0 0 0,0 0 16,0 0-16,1 0 0,-1 0 0,0 0 15,0-21-15,0 21 0,0-21 16,1-1-16,-1 22 0,21-21 0,-21 0 16,0 0-16,-21 0 0,22 0 0,-22-1 15,21 1-15,-21 0 16,0 0-1,-21 21 1,-1 0 0,22 21-16,-21 0 0,0-21 15,21 21-15,0 1 0,-21-22 16,21 21-16,0 0 0,0 0 16,0 0-16,21-21 15,0 0 1,0 21-16,1-21 15,-1 0-15,-21 22 16,21-22 0,-21 21 31,-21-21-47,0 0 0,-1 0 15,1 0-15,0 0 0,0 0 16,0 0-16,0 0 0,-1 0 15,1 0-15,0 0 0,0 0 0,0 0 16,0 0-16,-1 0 16</inkml:trace>
  <inkml:trace contextRef="#ctx0" brushRef="#br1" timeOffset="175507.59">12425 466 0,'-21'0'16,"42"0"-16,-85 0 0,22 21 15,21-21-15,0 0 0,42 0 32,0 0-32,0 0 0,21 0 15,-20 0-15,20 0 0,0 0 0,-21 0 16,22 0-16,-1 0 0,0 0 16,1 0-16,-22 0 0,21-21 0,-21 21 15,22 0-15,-22 0 0,0 0 16,0 0-16,0 0 15,1 0 1,-22 21 78,0 0-63</inkml:trace>
  <inkml:trace contextRef="#ctx0" brushRef="#br1" timeOffset="187051.61">9673 3027 0,'21'0'0,"-42"0"0,63-21 0,-20 21 0,-1-21 16,0 21-16,-21-22 16,21 22-16,-21-21 0,0 0 15,-21 21-15,0-21 16,0 21-16,-1 0 0,1 0 15,0 0-15,-21 0 0,21 0 0,-22 21 16,22-21-16,0 21 0,-21 22 16,20-22-16,1 21 0,0 0 15,0 1-15,21-1 0,0 0 0,0 1 16,0-1-16,0 0 0,0 1 16,0-1-16,21-21 0,0 0 0,0 1 15,1-1-15,20-21 0,-21 0 16,21 0-16,-20 0 0,20 0 0,0 0 15,1 0-15,-1 0 0,0-21 0,1-1 16,-22 1-16,21 0 0,-21 0 16,22 0-16</inkml:trace>
  <inkml:trace contextRef="#ctx0" brushRef="#br1" timeOffset="187539.33">10245 2731 0,'0'0'15,"0"-22"-15,-22 22 16,1 0-16,0 22 16,21-1-16,0 21 0,0-21 15,0 22-15,-21-1 0,21 0 16,-21 1-16,21-1 0,0 21 0,0-20 16,-21-1-16,21 0 0,-22 22 15,22-22-15,0-21 0,0 22 0,0-22 16,0 21-16,0-21 0,0 1 15,0-44 17,0 1-17,0 0-15,0 0 0,0 0 0,0-22 16,0 22-16,22-21 0,-22 0 0,21 20 16,-21-20-16,21 21 0,0-21 15,0 20-15,0 1 0,1 0 16,-1 0-16,0 21 0,0 0 0,0 0 0,0 0 15,22 0-15,-22 0 0,0 21 16,-21 0-16,21 0 0,-21 1 0,21-1 16,-21 0-16,0 21 15,0-21-15,0 1 0,0-1 0,0 21 16,0-21-16,-21 0 0,21 1 0,-21-1 16,21 0-16,0 0 15,-21 0-15,0-21 16,21-21-1,0 0 1,0 0-16,0 0 0</inkml:trace>
  <inkml:trace contextRef="#ctx0" brushRef="#br1" timeOffset="187919.09">10562 3048 0,'0'0'0,"0"-21"15,0 0 1,21 21 0,0 0-16,1 0 15,-1 0-15,0 21 0,-21 0 0,21 0 16,0 0-16,0 1 0,1 20 16,-22 0-16,0-21 0,0 22 15,0-22-15,0 21 0,0-21 16,0 1-16,0 20 0,0-21 0,0 0 15,0 0-15,0-42 32,0 0-32,0 0 15,0 0-15,0 0 0,0-22 16,0 22-16,0-21 0,0 21 0,21-22 16,0 22-16,-21-21 0,21 21 0,-21-1 15,21 1-15,0 0 0,1 0 16,-1 21-16,0-21 15,0 21 1,0 0 0</inkml:trace>
  <inkml:trace contextRef="#ctx0" brushRef="#br1" timeOffset="188322.87">11176 3048 0,'0'0'0,"-21"0"32,0 21-32,-1 0 15,1-21-15,21 22 0,-21-1 0,21 0 16,0 0-16,-21 21 16,21-20-16,0-1 0,-21 0 0,21 0 15,0 0-15,0 0 16,21-21-16,0 0 15,0 0-15,0 0 0,1 0 0,-1 0 16,0 0-16,0 0 0,0-21 16,0 0-16,1 0 0,-1 21 0,0-21 15,0 0-15,-21-1 0,0 1 0,0 0 16,0 0-16,0 0 0,0 0 16,0-1-16,-21 1 0,0 21 0,0-21 15,-1 21-15,1 0 0,0 0 16,0 0-16,0 0 15,0 0-15,-1 21 0,22 0 0,-21-21 16,21 22-16,0-1 16,21 0-16,1-21 15,-1 0-15,0 0 0,0 0 0</inkml:trace>
  <inkml:trace contextRef="#ctx0" brushRef="#br1" timeOffset="188987.48">11536 2985 0,'0'0'0,"-21"21"0,21 0 0,-22 0 0,22 21 16,0-20-16,0 20 15,0-21-15,0 0 0,0 0 0,0 1 16,0-1-16,0 0 0,0 0 0,0 0 15,0 0-15,0-42 47,0 0-47,0 0 16,0 0-16,0 0 0,0-1 16,0-20-16,0 21 0,0 0 0,0 0 15,22-1-15,-22 1 0,21 0 16,-21 0-16,21 21 0,0 0 15,0 0 1,0 0-16,-21 21 0,22 0 16,-22 0-16,0 1 0,0-1 0,0 0 15,0 0-15,0 0 0,0 0 16,0 1-16,0-1 0,0 0 0,0 0 16,0 0-16,21-21 31,0-21-16,-21 0-15,21 0 16,0 0-16,-21-22 0,21 22 16,1 0-16,-1 0 0,0-22 0,0 22 15,0 0-15,0 0 0,1 0 16,-1 0-16,0-1 0,0 22 0,0 0 16,0 0-16,1 0 0,-22 22 15,0-1-15,0 0 16,0 0-16,0 0 0,0 22 0,0-22 15,0 0-15,-22 0 0,22 0 0,0 0 16,0 1-16,-21-1 0,21 0 16,0 0-16,0 0 15,21-21 1,1 0 0,-1 0-16,0 0 0,0-21 0,0 0 15,0 21-15</inkml:trace>
  <inkml:trace contextRef="#ctx0" brushRef="#br1" timeOffset="189371.26">12340 3090 0,'0'0'0,"-21"0"16,21 22 0,21-22 15,0 0-16,0 0-15,1 0 0,-1 0 0,0 0 16,0 0-16,0-22 0,0 22 0,1-21 16,-1 21-16,0-21 0,-21 0 15,21 21-15,-21-21 0,0 0 16,-21 21 0,0 0-16,0 0 0,-1 0 15,1 0-15,0 0 0,0 21 16,0 0-16,21 0 0,-21 21 0,-1-20 15,1-1-15,21 0 0,0 21 16,0-21-16,0 1 0,0-1 0,0 0 16,0 0-16,0 0 0,21-21 0,22 21 15,-22-21-15,0 0 16,0 0-16,0 0 0,22 0 0,-22 0 16,0 0-16,21 0 0,-20 0 15,-1 0-15,-21-21 0</inkml:trace>
  <inkml:trace contextRef="#ctx0" brushRef="#br1" timeOffset="191171.26">10816 4191 0,'0'0'16,"-21"21"0,21-42-16,0 0 15,0 0-15,21 0 0,-21-1 16,0 1-16,21 0 0,-21 0 16,21 0-16,-21 0 0,0-1 0,0 1 15,0 0-15,-21 0 16,0 0-16,0 21 0,0 0 15,0 0-15,-1 0 0,-20 0 0,21 0 16,0 21-16,0-21 0,-1 21 16,1 21-16,0-20 0,0-1 0,0 21 15,0 0-15,21-20 0,0 20 0,-22 0 16,22-21-16,0 22 0,0-22 16,0 21-16,0-21 0,0 1 0,0-1 15,22-21-15,-1 0 16,0 0-16,0 0 0,0 0 0,0 0 15,22-21-15,-22-1 0,21 1 0,-21 0 16,22 0-16,-1-21 0,-21 20 16,22-20-16,-1 0 0,-21-1 15,0 1-15,0 0 0,1-1 0,-1 1 16,-21-21-16,21 20 0,-21 1 0,0 0 16,0 20-16,0-20 0,0 21 15,0 0-15,0 0 0,0-1 0,-21 44 31,0-1-31,21 0 0,0 0 16,-22 21-16,22-20 0,-21 20 16,0 0-16,21 1 0,0-1 0,0 0 15,0 1-15,-21-1 0,21 0 16,0 1-16,0-22 0,0 21 0,0 0 16,0-20-16,0-1 0,21 0 0,0 0 15,0-21-15,-21 21 0,22-21 16,-1 0-16,0 0 0,21 0 0,-21 0 15,1 0-15,-1-21 0,21 0 0,-21 0 16,0 0-16,1-1 0,-1 1 16,0 0-16,0-21 0,0 21 0,-21-22 15,21 22-15,-21-21 0,0 21 0,0-1 16,0 1-16,0 0 16,-21 21-1,0 0-15,0 21 0,0 0 16,21 1-16,0-1 15,0 0-15,0 0 0,0 0 0,0 0 16,0 1-16,0-1 0,0 0 0,0 0 16,21 0-16,-21 0 15,21-21-15,0 22 0,0-1 16,1-21-16,-1 0 16,-21 21-16,21-21 15,0 0-15,0 0 16,-21-21-1,21 21-15,1-21 0,-22-1 16,21 1-16,0 0 0,0 0 16,-21 0-16,0 0 0,21-1 0,-21 1 15,21 21-15,-21-21 0,22 0 16,-22 0-16,0 0 16,21 21-1,-21 21-15,0 0 16,0 0-16,0 0 0,0 0 15,0 1-15,0-1 0,0 0 0,0 0 16,0 0-16,0 0 0,0 1 16,0-1-16,21 0 15,0-21-15,0 0 0,0 0 16,1 0-16,-1 0 16,0 0-16,0 0 0,0 0 0,0-21 15,1 0-15,-1-1 0,0 1 0,0 0 16,-21 0-16,21 0 0,0 0 15,1-22-15,-22 22 0,0 0 0,21 21 16,-21-21-16,21 0 0,-21 42 47,0 0-47,0 0 0,0 0 16,0 0-16,0 1 15,0-1-15,0 0 0,0 21 16,0-21-16,0 1 0,21-22 15,0 0 1,0 0-16,1 0 0,-1 0 0,0 0 16,0 0-16,0 0 0,0-22 0,1 1 15,-1 0-15,0 0 0,0 0 16,0 0-16,0-1 0,1 1 16,-1 0-16,-21 0 0,21 0 0,-21 0 0,21-1 15,-21 1-15,0 42 47,-21-21-31,0 22-16,21-1 0,-21-21 0,21 21 15,0 0-15,-22 0 0,22 0 0,0 1 16,0-1-16,-21 0 0,21 0 16,0 0-16,0 0 0,0 1 15,21-1-15,1-21 0,-1 0 16,0 0-16,0 0 0,0 0 15,0 0-15,1 0 0,20 0 0,-21 0 16,0-21-16,0 21 0,1-22 0,-1 1 16,0 21-16,0-21 15,0 0-15,0 0 0,1 0 0,-22-1 16,0-20-16,21 21 0,-21 0 0,21 0 16,-21-1-16,0 1 0,0 0 15,0 0-15,-21 42 31,21 0-31,-21 0 0,21 1 16,0-1-16,0 0 0,0 0 0,0 0 16,0 0-16,0 1 0,0-1 0,0 0 15,0 0-15,0 0 0,21-21 16,-21 21-16,21-21 0,0 0 0,0 0 16,0 0-16,22 0 0,-22 0 15,0 0-15,21 0 0,-20 0 0,-1-21 16,0 21-16,21-21 0,-21 0 15,1 21-15,-22-21 0,21 0 0,0-1 16,-21 1-16,0 0 0,0 0 0</inkml:trace>
  <inkml:trace contextRef="#ctx0" brushRef="#br1" timeOffset="191395.13">12298 3789 0,'0'0'0,"-21"0"0,-1 0 15,22 21 17,0 0-1,0 0-16</inkml:trace>
  <inkml:trace contextRef="#ctx0" brushRef="#br1" timeOffset="193155.38">9715 5969 0,'85'-42'31,"-64"21"-31,0 21 15,1-22-15,-22 1 0,21 0 0,0 21 16,-21-21-16,0 0 0,0 0 0,0-1 16,0 1-16,0 0 15,-21 0-15,-22 21 0,22 0 0,0 0 16,-21 0-16,-1 0 0,1 21 16,0 0-16,21 0 0,-22 1 0,1 20 15,21-21-15,0 21 0,-22-20 0,22-1 16,0 21-16,21-21 15,0 0-15,0 1 0,0-1 16,21-21 0,0 0-16,0 0 0,1 0 0,20-21 15,0-1-15,1 22 0,20-21 0,-21 0 16,1-21-16,-1 21 0,0-1 16,1 1-16,-1 0 0,-21 0 0,0 0 15,1 0-15,-1-1 0,0 22 16,-21 22-1,0-1-15,0 21 16,0-21-16,0 22 0,0-1 16,0 0-16,0 22 0,0-22 15,0 0-15,0 22 0,21-22 0,-21 22 16,0-22-16,21 0 0,-21 22 16,0-22-16,0-21 0,0 22 0,0-1 15,0-21-15,0 0 0,0 1 0,0-1 16,0 0-16,-21 0 0,0-21 15,0 0-15,-22 0 0,22 0 0,-21 0 16,0 0-16,-1 0 0,1-21 0,21 0 16,-22 0-16,1-1 0,0-20 15,21 0-15,-22 21 0,22-22 16,0 1-16,21 0 0,0-1 0,0 22 16,0-21-16,0 21 0,0-1 15,21-20-15,21 21 0,-20 0 0,20 0 16,0-1-16,1 1 0,-1 0 15,0 21-15,1-21 0,-1 0 16,0 0-16</inkml:trace>
  <inkml:trace contextRef="#ctx0" brushRef="#br1" timeOffset="193487.19">10329 5948 0,'21'0'0,"22"-21"31,-22 21-31,0-21 0,0 21 16,0-22-16,22 1 0,-22 0 16,0 21-16,0-21 0,-21 0 15,21 21-15,-21-21 0,0-1 16,-21 22 0,0 0-16,0 0 15,0 0-15,0 22 0,-1-1 0,1 21 16,0-21-16,21 0 0,0 22 15,0-22-15,0 0 0,0 0 16,0 22-16,0-22 0,0 0 0,21 0 16,0-21-16,1 0 0,-1 21 15,0-21-15,0 0 16,0 0-16,22 0 0,-22 0 0,0-21 16,0 21-16,21-21 0,-20 0 15,20 0-15</inkml:trace>
  <inkml:trace contextRef="#ctx0" brushRef="#br1" timeOffset="194241.04">11028 5757 0,'0'0'0,"0"-21"0,-21 21 31,-1 21-31,22 1 0,-21-1 16,21 0-16,-21 0 0,0 0 15,21 0-15,0 22 0,0-22 16,-21 0-16,21 0 0,0 0 0,0 1 15,0-1-15,0 0 0,0 0 16,21-21-16,0 21 0,0-21 16,0 0-16,1 0 0,-1 0 15,0 0-15,21-21 0,-21 0 0,22 21 16,-22-21-16,0 0 0,21-1 0,-20-20 16,20 21-16,-21-21 0,0-1 15,0 1-15,1 0 0,-1-1 0,0 1 16,0 0-16,0-1 0,0 1 15,-21 0-15,0 20 0,0 1 16,0 42 15,0 1-31,0-1 0,0 21 0,0 0 16,-21-20-16,21 20 0,-21 0 0,0 1 16,21-1-16,0 0 0,-21-21 15,0 22-15,21-22 0,-22 0 0,22 0 16,0 0-16,0 1 0,-21-22 15,21 21-15,0-42 32,0-1-32,0 1 0,21 0 15,-21 0-15,22 0 0,-1 0 16,-21-1-16,21 1 0,0 0 0,0 0 16,0 0-16,1 0 0,-1 21 15,-21-22-15,21 22 0,0 0 0,0 0 16,-21 22-1,0-1-15,0 0 16,-21-21-16,0 21 0,0-21 0,0 21 16,-1 0-16,1-21 0,0 22 15,0-22-15,0 0 0,21 21 16,-21-21-16,-1 0 16,22 21-1,0 0-15,0 0 16,22-21-16,-22 21 0,21-21 0,-21 22 15,21-1-15,0-21 16,0 21-16,0 0 0,1-21 16,-1 0-16,0 0 15,0 0-15,0 0 0,0 0 16,1-21-16,-1 21 0,-21-21 0,21 21 16,0-21-16,0-1 0,0 1 15,-21 0-15</inkml:trace>
  <inkml:trace contextRef="#ctx0" brushRef="#br1" timeOffset="194586.84">11853 5757 0,'21'0'16,"-21"43"15,0-22-31,0 21 0,-21-21 0,0 1 0,21-1 16,-21 0-16,21 21 0,0-21 15,0 1-15,0-1 0,0 0 16,0 0-16,21-21 15,0 0-15,0 0 16,1 0-16,-1 0 0,0-21 16,0 21-16,0-21 0,0 0 0,1 21 15,-1-22-15,0 1 0,0 0 16,-21 0-16,0-21 0,0 20 0,0 1 16,0 0-16,0 0 0,0 0 15,-21 21-15,0 0 0,0 0 16,-1 0-16,1 0 0,0 0 0,0 21 15,0 0-15,0-21 0,-1 21 16,22 0-16,-21-21 0,21 22 0,0-1 16,0 0-16,0 0 0,21-21 15,1 0-15,-1 0 0,0 0 16,21 0-16,-21 0 0</inkml:trace>
  <inkml:trace contextRef="#ctx0" brushRef="#br1" timeOffset="195614.58">12615 5757 0,'0'0'0,"0"-21"0,0 0 15,-21 21 1,0 0-16,0 0 16,0 0-16,-1 21 0,1 0 15,0 1-15,0-1 0,0 0 16,0 0-16,-1 21 0,22-20 15,-21-1-15,21 0 0,-21 0 0,21 0 16,-21 0-16,21 1 0,0-1 16,21 0-1,0-21-15,0 0 0,1 0 0,-1 0 16,0 0-16,0 0 0,0-21 16,0 21-16,1-21 0,-1-1 0,0 1 15,0 0-15,-21 0 0,21 0 0,-21-22 16,21 22-16,-21-21 0,0 0 15,22-1-15,-22 1 0,0 0 0,0-1 16,21 22-16,-21-21 0,0 21 0,0-1 16,0 1-16,0 0 15,0 0-15,0 42 32,0 0-32,0 0 0,-21 22 15,21-22-15,0 21 0,0 1 0,0-1 16,0 0-16,0 1 0,0-22 15,0 21-15,0 0 0,0-20 0,0 20 16,0-21-16,0 0 0,21 0 0,0 1 16,0-1-16,0-21 15,0 0-15,1 0 0,-1 0 16,0 0-16,0 0 0,21 0 0,-20-21 16,-1-1-16,0 1 0,21 0 15,-42 0-15,21 0 0,1 0 0,-1-1 16,-21 1-16,0 0 0,0 42 47,0 0-47,0 1 0,0-1 15,0 0-15,0 0 0,0 0 16,0 0-16,0 1 0,21-22 16,0 0-1,0 0-15,0 0 16,1 0-16,-1-22 15,0 1-15,0 21 0,0-21 16,-21 0-16,21 0 0,1 0 0,-22-1 16,0 1-16,21 0 0,0 21 15,-21 21 1,0 0 0,0 1-16,0-1 15,0 0-15,0 0 0,0 0 16,21-21-16,-21 21 0,21-21 15,0 0-15,1 0 16,-1 0-16,0 0 16,0 0-16,0 0 0,0-21 15,1 0-15,-1 0 0,0 0 16,-21 0-16,0-1 0,21 1 16,0 0-16,-21 42 31,0 0-31,0 1 15,0-1-15,0 0 16,0 0-16,0 0 16,21 0-16,1-21 15,-1 0-15,0 0 0,0 0 16,0 0-16,0 0 0,-21-21 16,22 21-16,-22-21 15,21 0-15</inkml:trace>
  <inkml:trace contextRef="#ctx0" brushRef="#br1" timeOffset="195791.5">13483 5546 0,'-21'0'0,"42"0"0,-63 0 0,-1-21 0,22 21 16,0 0-16,0 0 16,21 21 15,21 0-16,-21 0 1,0 0-16</inkml:trace>
  <inkml:trace contextRef="#ctx0" brushRef="#br1" timeOffset="196443.12">9652 8170 0,'-21'22'31,"0"-1"-31,21 0 0,0 21 0,-22 1 0,22-1 16,0 0-16,0 1 0,0-1 15,0 0-15,0 1 0,0-1 0,0 0 16,0 1-16,0-1 0,0-21 0,0 21 15,0-20-15,0-1 0,0 0 16,0 0-16,0 0 0,22-21 16,-1 0-1</inkml:trace>
  <inkml:trace contextRef="#ctx0" brushRef="#br1" timeOffset="196695.98">9419 8721 0,'0'0'0,"-21"21"0,0 0 16,0 0-16,-1 0 0,1 22 0,21-22 16,-21 0-16,21 0 0,0 0 15,0 1-15,0-1 0,42 0 0,-20 0 16,-1 0-16,0 0 0,21-21 16,-21 0-16,22 22 0,-1-22 0,0 0 15,1 0-15,-1 0 0,0 0 16,1 0-16,-1-22 0,-21 1 0,22 0 15,-1 0-15,-21 21 0,0-42 16,0 20-16,1 1 0,-22-21 0,0 21 16,0-22-16,0 1 0,0 0 15,-22 21-15,1-22 0</inkml:trace>
  <inkml:trace contextRef="#ctx0" brushRef="#br1" timeOffset="196878.88">9461 8340 0,'0'-106'32,"0"85"-32,0 0 15,22 21 1,-1 0-16,21 0 0,-21 0 16,22 0-16,-1 0 0,0 0 0,1 0 15,-1 21-15,0-21 0,1 0 0,-1 0 16</inkml:trace>
  <inkml:trace contextRef="#ctx0" brushRef="#br1" timeOffset="197192.69">10393 8213 0,'-43'42'31,"43"-21"-31,0 0 0,-21 1 16,0-1-16,0 21 0,21-21 0,-21 22 15,0-1-15,-1 0 0,22 1 0,-21-22 16,0 21-16,21 0 0,0 1 16,0-1-16,0 0 0,0-20 0,0 20 15,0-21-15,0 0 0,21 0 16,0 1-16,1-22 0,-1 0 16,0 21-16,0-21 0,0 0 0,0 0 15,1 0-15,-1 0 0,0-21 0,0 21 16,0-22-16,0 1 0,1 21 15,-1-21-15,-21 0 0,0 0 0,21 21 16,-21-21-16,0-1 0,0 1 16,0 0-16,0 0 0,-21 0 15,0 0-15</inkml:trace>
  <inkml:trace contextRef="#ctx0" brushRef="#br1" timeOffset="197352.6">10287 8615 0,'-21'0'0,"42"0"0,-21 0 31,21 0-15,0 0-16,0 0 0,1 0 16,-1 0-16,0 0 0,0 0 0,0-21 15,0 21-15,1 0 0,-1-21 16,0 21-16,0-22 0,0 22 0,-21-21 16,21 0-16</inkml:trace>
  <inkml:trace contextRef="#ctx0" brushRef="#br1" timeOffset="197531.5">10435 8297 0,'-42'-21'0,"84"42"0,-105-42 0,41 0 16,22 0-1,22 21 1,-1 0-16,0 0 16,0 0-16,0-21 0,0 21 0,1 0 15,-1 0-15,21 0 0,-21 0 0,22 0 16,-22 0-16,0 0 0,0 0 15,0 21-15,0-21 0,22 21 0,-22-21 16</inkml:trace>
  <inkml:trace contextRef="#ctx0" brushRef="#br1" timeOffset="199263.61">11303 8700 0,'42'-43'32,"-42"22"-32,0 0 0,0 0 15,0 0-15,0-1 0,0 1 16,0 0-16,-21 0 16,0 0-16,0 0 0,0 21 0,-1 0 15,1 0-15,0 0 0,0 0 16,-21 0-16,20 0 0,1 21 0,0 0 15,0 0-15,0 0 0,0 0 16,-1 1-16,22 20 0,-21-21 0,21 21 16,-21-20-16,21 20 0,0-21 15,0 0-15,0 0 0,0 1 0,21-1 16,0-21-16,1 0 0,-1 21 16,0-21-16,0 0 0,0 0 0,22-21 15,-22 21-15,0-21 0,21-1 0,-21 1 16,1 0-16,20 0 0,-21-21 15,0 20-15,0-20 0,1 21 0,-1-21 16,0-1-16,-21 1 0,0 0 16,21-1-16,-21 1 0,0 0 0,0-1 15,0 1-15,0 21 0,0 0 16,0-1-16,0 1 0,-21 21 16,21 21-16,0 1 15,-21-1-15,21 0 0,-21 21 16,21 1-16,-22-1 0,22-21 0,0 21 15,0 1-15,-21-1 0,21 0 0,0 1 16,0-1-16,0-21 0,0 22 16,0-1-16,0-21 0,0 0 0,21 22 15,-21-22-15,22 0 0,-1-21 0,0 21 16,0-21-16,0 0 0,0 0 16,22 0-16,-22 0 0,0 0 15,0-21-15,0 0 0,1 0 0,20-1 16,-21 1-16,-21 0 0,21 0 15,0 0-15,-21 0 0,22-1 0,-22-20 16,0 21-16,0 0 0,0 0 16,-22 21-1,1 0 1,0 21-16,21 0 0,0 0 16,0 0-16,0 0 15,0 1-15,0-1 16,0 0-16,21 0 0,0 0 0,-21 0 15,0 1-15,22-1 16,-1-21-16,-21 21 16,21-21-16,0 0 15,0 0 1,0 0-16,1-21 16,-1 0-16,0 21 0,-21-22 15,21 1-15,0 0 0,-21 0 0,21 0 16,1 0-16,-22-1 15,21 22-15,-21-21 0,0 42 63,0 1-63,0-1 0,0 0 16,0 0-16,0 0 0,0 0 15,0 1-15,0-1 0,0 0 0,0 0 16,21-21-16,0 0 15,0 0-15,0 0 16,1 0-16,-1 0 0,0 0 16,-21-21-16,21 0 0,0 0 0,-21-1 15,0 1-15,21 0 0,-21 0 16,22 0-16,-22 0 0,0-1 16,0 1-16,0 42 31,0 1-31,0-1 15,0 0-15,0 0 0,0 0 16,0 0-16,0 1 16,0-1-16,0 0 0,21-21 15,0 0-15,0 0 16,0 0-16,0 0 0,1 0 16,-1 0-16,0 0 0,0 0 0,-21-21 15,21 0-15,0-1 0,1 1 0,-1 0 16,-21 0-16,0 0 15,21 0-15,-21-1 0,0 1 16,0 42 15,0 1-15,0-1-16,0 0 0,0 0 16,0 0-16,0 0 0,0 1 15,0-1-15,0 0 16,21 0-16,0-21 15,0 0-15,1 0 16,-1 0-16,0 0 0,0 0 16,0-21-16,0 0 0,1 0 15,-1-1-15,-21 1 0,0 0 0,0 0 16,21 0-16,-21 0 0,0-1 16,0 1-16,-21 42 46,21 1-46,0-1 0,0 0 16,0 0-16,0 0 0,0 0 16,0 1-16,0-1 15,0 0-15,21-21 16,0 0 0,0 0-16,0 0 0,1 0 15,-1 0-15,0 0 0,0 0 0,0 0 16,0-21-16,1 21 0,-1-21 0,0-1 15,-21 1-15,21 21 16,0 0-16,-21 21 31,0 1-31,-21-1 16,21 0-16,-21-21 0,21 21 16</inkml:trace>
  <inkml:trace contextRef="#ctx0" brushRef="#br1" timeOffset="199514.47">12319 8573 0,'-21'0'0,"42"0"0,-63 0 0,20 0 0,22-22 16,-21 22-16,21-21 15,-21 21-15,21-21 0,0 0 16,0 0-16,0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7:15:38.6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3916 593 0,'21'0'0,"0"-21"16,0-1 0,0 22-16,-21-21 0,22 0 15,-1 0-15,-21 0 16,21 0-16,0-1 0,-21 1 16,21 0-16,-21 0 0,0-21 0,0 20 15,0 1-15,0 0 0,0 0 16,0 0-16,0 0 15,-21 21-15,0 0 16,0 0-16,0 0 0,-1 0 16,1 0-16,0 21 0,0 0 15,0 0-15,-22 0 0,22 0 16,-21 1-16,21-1 0,-22 21 0,22-21 16,0 0-16,-21 1 0,21 20 15,21-21-15,-22 0 0,22 0 0,0 1 16,0-1-16,0 0 0,0 0 15,0 0-15,22 0 16,-1 1-16,0-1 0,0-21 0,0 21 16,22-21-16,-22 21 15,0 0-15,21 0 0,-21-21 0,1 22 16,20-1-16,-21 0 0,0 0 16,0 0-16,1 22 0,20-22 0,-21 0 15,-21 21-15,21-21 0,-21 22 16,21-22-16,-21 21 0,0-21 0,0 22 15,-21-22-15,0 21 0,0-21 16,0 1-16,-22-1 0,22 0 0,-21 0 16,0 0-16,-1 0 0,1 1 15,0-22-15,-22 0 0,22 0 16,-1 0-16,1 0 0,-21 0 0,20 0 16,1 0-16,0-22 15,-1 22-15,1-21 0,21 0 0,-22 0 16,22-21-16,0 20 0,0 1 15,0 0-15,21 0 0,0 0 0,0 0 16,0-1-16,0 1 16,21 0-16,0 21 0,0-21 15,0 21-15,1 0 0,20-21 0,-21 21 16,0-21-16,22 21 0,-22 0 16</inkml:trace>
  <inkml:trace contextRef="#ctx0" brushRef="#br0" timeOffset="519.69">4360 804 0,'0'0'0,"-21"0"0,0 22 16,0-1-16,0 0 0,21 0 15,-22 21-15,22-20 0,-21 20 16,21 0-16,-21 1 0,21-22 16,0 21-16,0 0 0,0 1 0,0-22 15,0 21-15,0-21 0,0 1 16,21-1-16,0 0 0,1-21 0,-1 21 15,0-21-15,21 0 0,-21 0 16,1 0-16,20 0 0,-21 0 0,21-21 16,1 21-16,-1-21 0,-21 0 15,22-1-15,-1 1 0,-21-21 0,21 21 16,-20-22-16,-1 1 16,0 0-16,0-1 0,-21 1 0,0 0 15,0-1-15,0 1 0,0 0 16,-21 21-16,0-22 0,0 22 15,-1 0-15,1 21 0,-21-21 0,0 21 16,20 0-16,-20 0 0,21 0 16,-21 0-16,20 0 0,-20 0 0,21 21 15,0-21-15,21 21 0,0 0 16,-21 0-16,21 1 16,0-1-16,0 0 0,21-21 15,0 0-15</inkml:trace>
  <inkml:trace contextRef="#ctx0" brushRef="#br0" timeOffset="1532.12">5165 699 0,'0'0'15,"21"-22"-15,21 1 0,0 0 0,1-21 16,-22 21-16,21-1 0,-21-20 0,22 21 15,-22 0-15,0-22 0,0 22 16,-21 0-16,0 0 0,0-21 0,0 20 16,0 1-16,-21 21 0,0-21 15,0 0-15,-22 21 0,1-21 16,21 21-16,0 0 16,0 0-16,-1 0 15,1 21-15,21 0 0,0 21 16,-21-20-16,21 20 0,-21 0 15,21 1-15,-21-1 0,21 21 0,0 1 16,0-1-16,-21 1 0,21 21 16,-22-22-16,22 22 0,0-1 0,0-20 15,-21 21-15,21-1 0,0 1 16,0 0-16,0-1 0,0 1 16,-21 21-16,21-22 0,0 1 0,0 0 15,0-1-15,0 1 0,0 0 0,0-1 16,0 1-16,0-21 15,0-1-15,0 22 0,0-43 0,0 22 16,0-22-16,0 0 0,0 1 0,21-22 16,0 0-16,-21 0 0,22 0 15,-1-21-15,0 0 0,0 0 16,0 0-16,0 0 0,1 0 16,-1-21-16,0 0 0,0-21 0,21 20 15,-20-20-15,-1 0 0,0-1 16,21 1-16,-21-21 0,1-1 0,-1 22 15,-21-22-15,0 1 16,0-1-16,0 1 0,0-22 0,0 22 16,-21-1-16,-1 1 0,-20-1 15,21 1-15,-21-1 0,-1 22 0,1-1 16,0 1-16,-22 21 0,22 0 16,-1 0-16,22-1 0,-21 22 0,0 0 15,20 0-15,1-21 0,0 21 16,0 0-16,21-21 31,21 21-31,0-21 0,0 0 0,22 21 16,-22-21-16,21-1 0,1 1 15,-1 0-15,0 0 0,1 0 16,20-22-16,-21 1 0,22 0 16,-22-1-16,22 1 0,-22-21 0,0-1 15,1 22-15,-1-22 0,-21 1 16,22 20-16,-22 1 0,0 0 0,-21-1 15,0 1-15,0 21 0,0 0 16,0 0-16,0-1 0,0 1 0,-21 21 47,21 21-47,-21 1 16,21 20-16,0-21 0,0 21 0,0 1 15,0 20-15,0-20 0,0 20 16,0 1-16,0-1 0,0 1 0,0-22 15,0 21-15,0-20 0,0-1 16,0 0-16,0-20 0,0 20 0,0-21 16,0 0-16,0 0 0,0 1 15,21-22-15,0 21 0,0-21 16,0-21 0,-21-1-16,21 22 0,-21-21 15,0 0-15,0-21 0,0 21 16</inkml:trace>
  <inkml:trace contextRef="#ctx0" brushRef="#br0" timeOffset="1739.99">5567 1101 0,'0'0'0,"-21"0"0,42 0 47,0 0-47,21-21 15,-21 21-15,1 0 0,-1-22 16,21 22-16,-21 0 0,22-21 0,-22 0 16,21 21-16,-21 0 15,22-21-15,-22 21 0,0 0 0,21-21 16,-21 21-16,1 0 0</inkml:trace>
  <inkml:trace contextRef="#ctx0" brushRef="#br0" timeOffset="2388.36">6371 974 0,'-21'0'31,"0"21"0,21 0-31,0 0 16,0 22-16,0-22 0,0 0 15,0 21-15,0 1 0,0-22 0,0 0 16,0 21-16,0-21 0,0 1 16,0-1-16,0 0 0,0 0 0,0 0 15,21-21 17,0 0-32,0 0 0,-21-21 15,21 0-15,1 21 0,-1-21 0,0 0 16,0-22-16,-21 22 0,21 0 15,0-21-15,1 20 0,-1 1 16,-21 0-16,21 0 0,0 0 16,-21 0-16,21 21 0,0 0 15,-21 21 1,0 0-16,0 21 16,0-21-16,0 1 0,0-1 15,0 0-15,0 0 0,0 0 0,22 0 16,-22 1-16,21-1 0,0-21 15,-21 21-15,21-21 0,0 0 0,0 0 16,1 0-16,-1 0 16,0 0-16,0 0 0,0 0 0,22 0 15,-22-21-15,0 0 0,0-1 0,21 1 16,-20 0-16,-22-21 0,21 21 16,0-22-16,-21 1 0,0 21 15,0-22-15,0 1 0,0 21 0,0-21 16,0 20-16,0 1 0,0 0 15,-21 21-15,21-21 0,-21 21 0,-1 0 16,1 0 0,21 21-16,-21-21 0,21 21 15,0 0-15,0 1 16,0-1-16,0 0 16,21 0-1</inkml:trace>
  <inkml:trace contextRef="#ctx0" brushRef="#br0" timeOffset="2931.33">7726 953 0,'0'0'0,"21"-22"16,-21 1-16,0 0 15,0 0-15,0 0 0,-21 0 16,0 21-16,21-22 15,-22 22-15,1 0 0,0 0 0,-21 0 16,21 0-16,-1 0 0,1 22 16,0-1-16,0 0 0,-21 21 0,20 1 15,1-1-15,0 0 0,0 1 16,0-1-16,0 0 0,21 1 0,0-1 16,-22-21-16,22 21 0,0-20 15,0-1-15,0 0 0,0 0 0,0 0 16,22-21-16,-1 0 15,0 0-15,0 0 0,0 0 0,0 0 16,22 0-16,-22-21 0,21 0 16,1 0-16,-22 0 0,21-1 0,-21-20 15,0 0-15,22 21 0,-22-22 16,-21 1-16,21 0 0,-21-1 16,21 1-16,-21 0 0,0 20 15,0 1-15,0 0 0,0 0 0,-21 21 31,21 21-31,-21 0 0,21 0 16,-21 22-16,21-22 0,0 21 16,0 1-16,0-22 0,0 21 0,0 0 15,0-20-15,0-1 0,0 0 16,0 21-16,0-21 0,0 1 16,21-1-16,0-21 15,0 0-15,0 0 0,1 0 16,-1 0-16,0 0 0,0 0 15,0 0-15,0 0 0,1-21 0</inkml:trace>
  <inkml:trace contextRef="#ctx0" brushRef="#br0" timeOffset="3351.44">8107 953 0,'0'0'0,"0"-22"0,0 1 16,0 0-16,21 21 0,-21-21 15,21 0-15,0 21 16,0-21-16,1 21 0,-1 0 0,0 0 16,0 0-16,0 0 0,0 0 15,1 0-15,-1 0 0,0 21 0,0 0 16,0 0-16,-21 21 0,0-20 16,21 20-16,-21-21 0,0 21 0,0 1 15,0-22-15,0 21 0,0-21 16,0 1-16,0-1 0,0 0 0,0 0 15,0 0-15,0 0 0,-21 1 16,21-44 15,0 1-31,0 0 16,0 0-16,0 0 16,0 0-16,0-22 0,0 22 0,21-21 15,-21 21-15,22-22 0,-1 1 16,-21 21-16,21-22 0,0 22 0,-21 0 15,21 0-15,0 0 0,1 0 16,-1-1-16,0 1 0,0 21 0,0-21 16,0 21-16,1 0 0,-1 0 15,0 0-15,0 0 0</inkml:trace>
  <inkml:trace contextRef="#ctx0" brushRef="#br0" timeOffset="3771.73">9038 1016 0,'21'21'0,"0"-21"16,1 0-16,-1 0 16,-21-21-16,21 0 0,0 21 0,0-21 15,0 0-15,1 21 0,-1-22 16,-21 1-16,21 0 0,0 0 0,-21 0 15,0 0-15,21-1 16,-21 1-16,0 0 0,0 0 0,0 0 16,-21 21-1,0 0-15,0 0 0,0 0 16,-1 0-16,1 21 0,0 0 16,-21 21-16,42-20 0,-21 20 15,-1 0-15,1-21 0,21 22 0,-21-1 16,21 0-16,0-20 0,0 20 15,0-21-15,0 0 0,0 22 0,21-43 16,0 21-16,1 0 0,20-21 16,-21 0-16,0 21 0,0-21 0,22 0 15,-22 0-15,21 0 16,-21 0-16,1-21 0,-1 0 0,0 21 16,0-21-16,0-1 0,-21-20 15,21 21-15,-21 0 0</inkml:trace>
  <inkml:trace contextRef="#ctx0" brushRef="#br0" timeOffset="4455.63">11049 360 0,'0'21'15,"0"0"-15,0 0 0,0 1 16,0 20-16,0-21 0,0 21 0,-21 22 16,21-22-16,0 22 0,-21-1 15,-1 1-15,22-1 0,-21 1 16,0-1-16,0 1 0,0-1 0,0-20 0,-1-1 16,1 0-16,21 1 0,-21-22 15,21 0-15,-21 0 0,21 0 16,0 0-1,-21-21-15,21-21 16,0 0 0,0 0-16</inkml:trace>
  <inkml:trace contextRef="#ctx0" brushRef="#br0" timeOffset="5027.71">10753 656 0,'0'0'0,"0"-21"0,-22 0 0,22 0 16,0 0-16,0-1 0,0 1 0,0 0 15,0 0-15,0 0 0,0-22 16,22 22-16,-1 0 0,0-21 0,0 21 16,21-22-16,1 22 0,20 0 15,-20-21-15,20 20 0,-21 1 0,22 0 16,-22 21-16,22-21 0,-22 21 15,0 0-15,1 21 0,-1 0 16,-21 0-16,0 22 0,1-1 16,-1 0-16,-21 1 0,0-1 0,0 22 15,0-22-15,-21 0 0,-1 1 16,1 20-16,0-21 0,-21 1 0,-1-1 16,1 0-16,0 1 0,-22-22 15,22 21-15,0-21 0,-22 1 0,22-1 16,21 0-16,-22-21 0,22 0 15,-21 0-15,21 0 0,21-21 16,-22 21-16,22-21 0,0-1 16,0 1-16,0 0 0,0 0 15,0 0-15,22 0 0,-1 21 0,0 0 16,0 0-16,0 0 16,0 0-16,1 21 0,-1 21 15,0-21-15,0 22 0,0-22 0,0 21 16,1-21-16,-22 22 0,21-22 15,0 21-15,0-21 0,0 0 0,-21 1 16,21-1-16,1 0 0,-1 0 16,0-21-16,0 21 0,0-21 15,0 0-15,1 0 16,-1 0-16,0-21 0,0 0 16,0 21-16,-21-21 0,21 0 15,-21-1-15,22 22 0,-1-21 0</inkml:trace>
  <inkml:trace contextRef="#ctx0" brushRef="#br0" timeOffset="5415.49">11642 1101 0,'0'0'0,"21"0"16,0 0-16,0 0 0,0-21 15,0 21-15,22-22 0,-22 1 16,0 21-16,0-21 0,0 0 0,22 21 16,-22-21-16,0 0 0,0-1 15,-21 1-15,0 0 0,0 0 16,0 0-16,0 0 16,0-1-16,-21 22 0,0 0 15,0 0-15,0 0 0,-1 0 16,1 0-16,0 22 0,-21-1 0,21 0 15,-1 0-15,1 0 0,0 0 16,0 1-16,21 20 0,0-21 0,-21 0 16,21 0-16,0 22 0,0-22 15,0 0-15,0 0 0,21 0 16,0 1-16,0-22 0,0 0 16,1 21-16,20-21 0,0 0 0,-21 0 15,22 0-15,-1 0 16,0 0-16,1 0 0,-1-21 0</inkml:trace>
  <inkml:trace contextRef="#ctx0" brushRef="#br0" timeOffset="6831.82">12636 868 0,'0'0'0,"0"-21"0,0 0 0,0-1 15,0 1-15,0 0 0,0 0 16,-21 0-16,0 21 15,0 0-15,0 0 0,0 0 16,-1 0-16,1 0 0,0 21 16,0 0-16,-21 0 0,20 22 0,1-22 15,0 21-15,0 0 0,0 1 16,0-22-16,-1 21 0,22 1 0,0-1 16,0-21-16,0 0 0,0 0 15,0 22-15,0-22 0,22 0 16,-1-21-16,0 0 0,0 0 15,0 0-15,0 0 0,1 0 0,-1 0 16,21 0-16,-21-21 0,0 0 16,1 21-16,-1-21 0,0-1 15,0-20-15,0 21 0,0 0 16,-21-22-16,22 22 0,-22-21 0,21 21 16,-21-22-16,0 22 0,0 0 15,0-21-15,21 42 0,-21-21 0,0-1 16,0 44 15,0-1-31,0 0 0,0 21 16,0-21-16,0 22 0,0-1 0,0 22 15,0-22-15,0 0 0,0 22 16,-21-1-16,21-20 0,0 20 0,0 22 16,-21-22-16,21 1 15,-22 20-15,22 1 0,-21 0 0,21-22 16,0 22-16,0-22 0,0 22 0,0-21 15,-21 20-15,21-20 0,0 20 16,0-20-16,0-1 0,0 1 0,0-22 16,-21 22-16,21-22 0,0 0 0,0-20 15,-21 20-15,21-21 0,0 0 16,0 0-16,0-42 31,0 0-31,0 0 0,0-21 0,21 20 16,0-41-16,0 21 0,0-22 15,-21 1-15,22-1 0,-1 1 16,0-22-16,0 0 0,0 1 0,0-1 16,1 0-16,-1-21 0,0 22 15,21-22-15,-21 21 0,1 1 0,-1 20 16,0-21-16,0 22 0,0-22 16,0 22-16,1-1 0,-22 22 0,0-22 15,0 1-15,0 21 0,0-1 16,0 1-16,0 21 0,0 0 0,0-1 15,0 1-15,0 0 0,0 42 32,0 0-17,0 1-15,0 20 16,0-21-16,0 21 0,0-20 0,0 20 16,0-21-16,0 21 0,0-20 15,0 20-15,0-21 0,0 0 0,0 0 16,0 1-16,0-1 0,21 0 15,0 0-15,0-21 0,0 0 0,0 0 16,1 0-16,-1 0 16,21 0-16,-21 0 0,0 0 0,1 0 15,20 0-15,-21-21 0,0 21 16,0-21-16,22 0 0,-22 21 16,0-22-16,0 1 0,0 0 0,-21 0 15,22-21-15,-1 20 0,-21 1 16,0-21-16,0 21 0,21-22 0,-21 22 15,0-21-15,0 21 0,0 0 16,0-1-16,0 1 0,0 0 0,-21 21 31,21 21-15,0 0-16,0 1 0,0 20 16,0-21-16,-21 21 0,21-20 0,0 20 15,0-21-15,0 0 0,0 22 16,0-22-16,0 0 0,0 0 0,0 0 15,21 0-15,-21 1 0,21-22 16,0 21-16,0-21 0,0 0 16,1 0-16,-1 0 15,0 0-15,0 0 0,0-21 0,22-1 16,-22 22-16,0-21 0,0 0 16,0 0-16,0-21 0,-21 20 0,22-20 15,-22 21-15,0-21 0,21 20 16,-21-20-16,0 21 0,0 0 0,0 0 15,0-1-15,0 44 32,-21-1-32,21 21 15,0-21-15,-22 0 0,22 1 16,0 20-16,0-21 0,0 0 0,0 22 16,0-22-16,0 0 0,0 0 15,0 0-15,0 0 0,0 1 16,0-44 15,0 1-15</inkml:trace>
  <inkml:trace contextRef="#ctx0" brushRef="#br0" timeOffset="7055.69">13843 614 0,'-21'-21'16,"-22"21"-1,43-21-15,22 21 63,-1 0-48,0 0-15</inkml:trace>
  <inkml:trace contextRef="#ctx0" brushRef="#br0" timeOffset="7535.66">14160 826 0,'22'-64'32,"-1"64"-32,-21-21 0,21 21 0,0-21 15,0 21-15,0 0 16,1-21-16,-1 21 16,0 0-16,0 0 0,0 0 15,0 21-15,1-21 0,-1 21 16,-21 0-16,21 0 0,-21 0 0,21 1 15,-21-1-15,0 21 0,0-21 16,0 22-16,0-1 0,0-21 0,0 0 16,0 22-16,0-22 0,-21 0 0,0 0 15,0 0-15,21 0 16,-22-21-16,22-21 31,0 0-15,0 0-16,0 0 15,0-22-15,0 22 0,0-21 0,22 21 16,-1-22-16,0 1 0,-21 21 16,21-21-16,0 20 0,0 1 0,-21 0 15,22 0-15,-22 0 0,21 21 16,-21-21-16,21-1 0</inkml:trace>
  <inkml:trace contextRef="#ctx0" brushRef="#br0" timeOffset="7959.46">14795 889 0,'0'0'16,"22"0"-16,-1 0 0,0 0 0,0 0 15,0 0-15,0 0 0,1-21 0,-1 21 16,21-21-16,-21 21 0,0-21 16,1-1-16,-1 22 0,0-21 0,-21 0 15,0 0-15,0 0 16,0 0-16,0-1 16,0 1-16,-21 21 0,0 0 15,-1 0-15,1 0 0,0 0 16,0 0-16,0 0 0,0 0 15,-1 21-15,1 1 0,0-1 0,0 0 16,21 0-16,-21 21 0,21-20 16,-21 20-16,21-21 0,-22 21 0,22-20 15,0 20-15,0-21 0,0 0 16,0 22-16,0-22 0,0 0 16,22 0-16,-1-21 0,0 21 15,0 0-15,0-21 0,0 0 0,1 22 0,20-22 16,-21 0-16,21 0 15,-20 0-15,20 0 0,0 0 0,1 0 16,-1-22-16,0 1 0,1 21 0,-1-21 16,-21 0-16</inkml:trace>
  <inkml:trace contextRef="#ctx0" brushRef="#br0" timeOffset="8575.68">15896 656 0,'0'0'0,"0"-21"0,0 0 16,0 0-16,-21 0 0,0 21 15,0 0-15,-1 0 16,1 0-16,0 0 0,0 0 0,0 21 16,0-21-16,-1 21 0,-20 0 15,21 21-15,0-20 0,0 20 0,-1-21 16,1 21-16,0 1 0,21-1 0,0 0 15,-21-20-15,21 20 0,0-21 16,0 21-16,0-20 0,0-1 0,0 0 16,0 0-16,21 0 0,-21 0 15,21-21-15,0 0 0,1 0 16,-1 0-16,0 0 16,0 0-16,0 0 0,0-21 0,1 21 15,-1-21-15,0 0 0,0-21 16,-21 20-16,21-20 0,0 0 0,-21-22 15,0 22-15,22-22 0,-1 22 0,-21-21 16,21 20-16,-21-20 0,21-1 16,0 22-16,-21-22 0,21 22 0,1-21 15,-22 20-15,0 1 0,21 0 16,-21-1-16,21 1 0,-21 21 0,0-22 16,0 22-16,0 0 15,0 42 1,0 0-16,0 1 15,-21-1-15,0 21 0,-1 22 0,1-22 16,0 21-16,0-20 0,0 20 16,21 1-16,-21-22 0,-1 22 0,22-1 15,0-21-15,0 1 0,0 20 16,0-20-16,0-22 0,0 21 0,0 0 16,0-20-16,22-1 0,-22 0 15,21 0-15,0 0 0,-21 0 0,21-21 16,0 0-16,-21 22 0,21-22 15,1 0-15,-22-22 32</inkml:trace>
  <inkml:trace contextRef="#ctx0" brushRef="#br0" timeOffset="8736.59">16087 1037 0,'0'0'0,"-22"0"63,1 0-48,-21 0-15,21 0 16</inkml:trace>
  <inkml:trace contextRef="#ctx0" brushRef="#br0" timeOffset="9947.53">3704 2053 0,'0'0'16,"-21"0"-16,0 0 16,0 0-16,21-21 31,-22 21-31,44 0 62,-1 0-62,21 0 0,-21 0 16,0 0-16,22 0 0,-1 0 16,0 0-16,1 0 0,20 0 0,-20-21 15,20 21-15,-21 0 0,22 0 16,-1 0-16,22-21 0,-21 21 0,-1 0 15,22 0-15,-1 0 0,1-21 16,-21 21-16,20 0 0,1 0 0,0-22 16,20 22-16,-20 0 0,0 0 0,21-21 15,-1 21-15,1 0 16,0-21-16,0 0 0,0 21 0,0 0 16,-1-21-16,22 21 0,0-21 15,0 21-15,0 0 0,-21-22 0,21 1 16,-21 21-16,0 0 0,21-21 15,-21 21-15,0 0 0,-1-21 0,-20 21 16,0 0-16,-1 0 0,1-21 16,-21 21-16,-1 0 0,1-21 0,-22 21 15,-21 0-15,21 0 0,-20 0 0,-1 0 16,0 0-16,-42 0 62,0-22-46</inkml:trace>
  <inkml:trace contextRef="#ctx0" brushRef="#br0" timeOffset="10927.84">10435 1693 0,'0'22'31,"21"-22"-15,0 0 0,1 0-16,-1 0 15,0 0-15,21 0 0,-21 0 0,22 0 16,-1 0-16,22 0 0,-22 0 16,21 0-16,1 0 0,-1 0 0,22 0 15,-21 0-15,20 0 0,-20 0 16,20-22-16,1 22 0,0 0 0,21 0 15,-1-21-15,1 21 0,21 0 16,-21 0-16,21-21 0,0 21 0,0-21 16,21 21-16,0 0 0,1-21 15,-1 21-15,0 0 0,21-21 16,-21 21-16,1 0 0,-1-22 0,21 22 16,-21 0-16,-21-21 0,0 0 15,21 21-15,-21 0 0,0 0 0,-21-21 16,21 21-16,-21 0 0,0 0 15,0-21-15,-22 21 0,1 0 0,-21 0 16,-1 0-16,1 0 0,-22-21 16,0 21-16,1 0 0,-1 0 0,-21 0 15,0 0-15,0 0 0,1 0 32,-22-22-32,0 1 31</inkml:trace>
  <inkml:trace contextRef="#ctx0" brushRef="#br0" timeOffset="11055.15">15960 1418 0,'-22'21'31,"22"1"0</inkml:trace>
  <inkml:trace contextRef="#ctx0" brushRef="#br0" timeOffset="19891.75">1714 3450 0,'-21'0'16,"21"-21"-1,0 0 17,0 0-17,0 0-15,-21 21 0,21-22 0,0 1 16,0 0-16,0 0 15,0 0-15,0 0 16,0-1-16,0 1 16,0 0-16,0 0 15,0 0 1,-21 21 0,21 21 15,0 0-16,0 0-15,0 22 0,0-22 0,0 21 16,0 0-16,0 1 0,0-1 16,0 0-16,0 1 0,0-22 0,0 21 15,0 1-15,0-1 16,0-21-16,0 21 0,0-20 0,0 20 16,0-21-16,0 0 0,0 0 15,0 1-15,0-1 16,0 0-16,-21-21 78,21-21-78,0 0 16</inkml:trace>
  <inkml:trace contextRef="#ctx0" brushRef="#br0" timeOffset="21279.26">2159 3535 0,'0'21'78,"0"0"-78,0 0 15,0 1-15,0-1 16,0 0-16,0 0 16,21 0-1,0-21 1,0 0 0,1 0-16,-1-21 15,0 21-15,-21-21 0,0 0 16,0 0-16,0-1 15,0 1-15,0 0 16,0 0-16,0 0 0,-21 21 16,0 0-1,-1 0 1,22 21 0,-21-21-16,21 21 0,0 0 15,0 0-15,0 1 0,0-1 16,0 0-1,21-21 1,1 0 0,-1 0-1,-21-21-15,21 21 0,-21-21 16,0-1-16,0 1 16,0 0-16,0 0 15,0 0-15,-21 21 0,0 0 16,-1 0-16,1 0 31,21 21-31,0 0 16,0 0-16,0 0 15,0 1-15,0-1 16,21-21 15,1 0-31,-1-21 31,-21-1-31,21 22 0,-21-21 16,0 0-16,0 0 16,0 0-16,0 0 15,-21 21-15,21-22 16,-21 22-16,-1 0 16,22 22-1,-21-1-15,21 0 16,0 0-16,0 0 31,0-42 47,21 21-62</inkml:trace>
  <inkml:trace contextRef="#ctx0" brushRef="#br0" timeOffset="22112.85">3556 3006 0,'0'0'0,"-42"0"31,20 0-31,1 0 0,0 0 16,0 0-1,42 0 16,0 0-31,22 0 0,-1 0 0,0 0 16,1 0-16,-1 0 0,21 0 16,-20 0-16,20 0 0,1 0 0,-22-21 15,22 21-15,-22 0 0,21 0 16,1-22-16,-1 22 0,-20 0 0,-1 0 16,0 0-16,1-21 0,-1 21 15,-21 0-15,0 0 0,1 0 16,-44 0 15,1 0-31,0 0 0,0 0 16,0 0-16,0 0 0,-1 0 0,1 0 15,-21 21-15,21-21 0,0 0 0,-1 0 16</inkml:trace>
  <inkml:trace contextRef="#ctx0" brushRef="#br0" timeOffset="22559.59">4127 2985 0,'0'21'15,"-21"-21"-15,21 21 16,0 0-16,0 0 16,0 0-16,0 1 0,0-1 15,0 0-15,0 0 0,0 0 0,0 22 16,0-22-16,0 21 0,21 0 15,-21-20-15,0 20 0,0 0 0,22-21 16,-22 22-16,0-22 0,0 21 16,0-21-16,0 22 0,0-22 0,0 0 15,0 0-15,0 22 0,0-22 0,0 0 16,0 0-16,0 0 0,0 0 16,-22-21-16,22 22 0,-21-1 0,0-21 15,-21 21-15,21-21 16,-1 0-16,-20 0 0,21 0 0,-21 0 15,20 0-15,-20 0 0,0 0 16,21-21-16,-22 21 0,22-21 0,-21 21 16,21-22-16,-1 22 0,1 0 15,0-21-15,0 21 0,0 0 0,0-21 16,42 0 31,0 21-47,0 0 0,0 0 15,0-21-15,1 21 0,-1 0 0</inkml:trace>
  <inkml:trace contextRef="#ctx0" brushRef="#br0" timeOffset="23171.24">4826 3344 0,'0'0'0,"0"-21"0,0 0 0,0 0 15,-21 21-15,0-21 16,-1 21-16,1 0 16,0 0-16,-21 0 0,21 0 0,-1 0 15,-20 21-15,21-21 0,0 21 16,0 0-16,-1 22 0,-20-22 0,21 0 15,21 21-15,-21 1 0,0-1 16,21-21-16,-22 21 0,22-20 0,0 20 16,0 0-16,0-21 0,0 1 15,0-1-15,0 0 0,0 0 16,22 0-16,-1-21 0,0 21 0,0-21 16,0 0-16,0 0 0,1 0 0,20 0 15,-21 0-15,0 0 0,22 0 0,-22-21 16,0 21-16,21-21 15,-21 0-15,1 0 0,-1 0 0,0-1 16,0 1-16,0 0 0,0-21 16,-21 21-16,0-1 0,0-20 0,0 21 15,0-21-15,0 20 0,0 1 0,0 0 16,0 0-16,0 0 16,0 0-16,0 42 31,0 0-31,0 0 0,0 0 15,0 0-15,0 1 0,0-1 16,0 21-16,0-21 0,0 0 0,0 22 16,0-22-16,22 0 0,-22 0 0,21 0 15,-21 1-15,21-1 0,0 0 16,0-21-16,0 21 16,1-21-16,-1 0 15,0 0-15,0 0 0,-21-21 16,21 0-16,0 0 15</inkml:trace>
  <inkml:trace contextRef="#ctx0" brushRef="#br0" timeOffset="23460.08">5228 3323 0,'0'0'16,"0"-21"-16,0 42 31,0 0-31,0 1 0,0 20 16,0-21-16,0 0 0,0 0 15,21 1-15,-21 20 0,0-21 0,21 0 16,-21 0-16,0 22 0,0-22 16,0 0-16,0 0 15,22 0-15,-22 1 0,21-1 16,0-21 15,0 0-31,-21-21 16,21-1-16</inkml:trace>
  <inkml:trace contextRef="#ctx0" brushRef="#br0" timeOffset="23739.92">5736 3260 0,'-63'21'31,"41"0"-31,-20 0 16,21 0-16,0 1 0,0 20 0,-1-21 16,1 21-16,0-20 0,0 20 15,0-21-15,0 21 0,-1-20 0,22-1 16,-21 0-16,0 0 0,21 0 15,0 0-15,0 1 0,0-1 16,21-21 0,0-21-1,1-1 1,-1 22-16,0-21 0</inkml:trace>
  <inkml:trace contextRef="#ctx0" brushRef="#br0" timeOffset="24295.6">6117 3260 0,'0'0'0,"0"-21"31,-21 21-31,0 0 0,0 0 15,-1 0-15,1 0 16,0 0-16,21 21 0,-21-21 0,0 21 16,0 0-16,-1 0 0,1 0 15,0 22-15,0-22 0,21 21 0,-21-21 16,21 22-16,-21-22 0,21 21 16,-22-21-16,22 1 0,0-1 0,0 21 15,0-21-15,0 0 0,0 1 16,22-22-16,-1 0 0,0 0 15,0 0-15,0 0 0,0 0 16,1 0-16,-1 0 16,0-22-16,0 1 0,0 21 0,0-21 15,1 0-15,-1 0 0,0-22 0,-21 22 16,21-21-16,0 21 0,-21-22 16,0 22-16,0-21 0,0 21 0,0-22 15,0 22-15,0 0 0,0 0 16,0 42-1,0 0 1,0 0-16,0 1 0,0 20 0,0-21 16,0 21-16,0-20 0,0 20 0,21-21 15,-21 21-15,22-20 16,-1-1-16,-21 0 0,21 0 0,0 0 16,0 0-16,0 1 0,1-22 15,20 0-15,-21 0 0,0 0 16,22 0-16,-22 0 0,0 0 0,0-22 15</inkml:trace>
  <inkml:trace contextRef="#ctx0" brushRef="#br0" timeOffset="24911.18">7874 2858 0,'0'0'0,"-21"0"0,42 0 31,21 0-31,-21 0 0,22 0 16,-1 0-16,22 0 0,-1 0 15,-21 0-15,22 0 0,-1 0 0,1 0 16,21-22-16,-22 22 0,1-21 16,20 21-16,-20 0 0,-22 0 0,22 0 15,-22-21-15,0 21 0,1 0 0,-22 0 16,21 0-16,-63 0 31,0 0-15,0 0-16,-22 0 0</inkml:trace>
  <inkml:trace contextRef="#ctx0" brushRef="#br0" timeOffset="25322.95">8615 2794 0,'0'85'31,"0"-64"-31,0 0 0,0 0 15,0 22-15,0-22 0,0 21 16,0 0-16,0 1 0,0-1 0,0 0 16,0 22-16,0-22 0,21 1 15,-21-1-15,0 0 0,0 1 0,21-1 16,-21-21-16,0 21 0,0-20 16,0 20-16,0-21 0,0 0 0,0 0 15,-21 1-15,0-1 0,21 0 0,-21-21 16,-1 21-16,1-21 0,0 0 15,0 0-15,0 0 0,-22 0 16,22 0-16,0 0 0,-21 0 0,21 0 16,-22 0-16,22-21 0,-21 0 15,21 21-15,-1-21 0,1-1 0,-21 1 16,21 21-16,0-21 0,-1 0 16,1 21-16,21-21 0,-21 21 15,21-21-15,21-1 31,0 22-31,1 0 16,-1 0-16,0 0 0,21-21 0</inkml:trace>
  <inkml:trace contextRef="#ctx0" brushRef="#br0" timeOffset="25967.97">9377 3260 0,'0'0'0,"0"-21"0,0-1 15,0 1-15,0 0 0,0 0 16,-21 21-16,-1 0 16,1 0-16,0 0 0,0 0 15,0 0-15,0 21 0,-22 0 0,22 0 16,0 22-16,-21-22 0,20 21 15,1 1-15,0-1 0,0 0 16,0 1-16,0-1 0,21-21 0,0 21 16,0 1-16,0-22 0,0 0 15,0 0-15,0 0 0,21 1 0,0-1 16,0-21-16,0 0 0,0 0 16,1 0-16,20 0 0,-21 0 0,0 0 15,22 0-15,-22-21 0,0 21 0,21-22 16,-21 1-16,1 0 0,-1 0 15,21-21-15,-21 20 0,0-20 0,1 0 16,-1-1-16,-21 1 0,21-21 16,-21 20-16,21 1 0,-21 0 0,0-22 15,0 22-15,0-1 16,0 22-16,0-21 0,0 21 0,0-22 16,0 22-16,0 0 0,0 0 15,-21 21 1,21 21-16,0 0 15,-21 0-15,21 22 0,0-22 16,0 21-16,0 1 0,0-1 0,0 0 16,0 22-16,0-22 0,0 0 15,0 22-15,0-22 0,0 1 0,0-1 16,0-21-16,0 21 0,0 1 0,21-22 16,0 0-16,-21 0 15,21 0-15,0-21 0,1 22 0,-1-22 16,0 0-16,0 0 15,0 0-15,0 0 0,1 0 0,-1 0 16,21 0-16,-21-22 0,0 22 0,1-21 16,-1 0-16,0 0 0,0 0 15</inkml:trace>
  <inkml:trace contextRef="#ctx0" brushRef="#br0" timeOffset="27055.34">10308 2985 0,'0'0'0,"0"-22"15,0 1-15,0 0 16,0 0 0,0 42 15,0 0-15,0 22-16,0-22 0,0 21 15,0-21-15,0 22 0,0 20 0,0-21 16,0 1-16,0-1 0,-21 22 0,21-22 15,0 0-15,0 1 16,0-22-16,0 21 0,0-21 0,0 0 16,0 1-16,0-1 0,0 0 15,0 0-15,0-42 47,0 0-47,0 0 0,0-1 16,0-20-16,0 21 0,0 0 15,0 0-15,21-1 0,0-20 16,-21 21-16,0 0 0,21 0 0,1-22 16,-1 22-16,-21 0 0,21 0 15,0 0-15,0-1 0,0 1 16,1 21-16,-1-21 16,0 21-16,-21 21 46,-21-21-46,0 0 16,21 21-16,-22-21 0,1 0 16,0 0-16,21 22 0,-21-22 0,0 0 15,0 0-15,21 21 16,0 0 15,0 0-31,0 0 16,0 0-16,0 1 0,0-1 15,21 0-15,-21 0 0,21 21 16,-21-20-16,21-1 0,-21 0 16,0 0-16,0 0 0,21 0 0,-21 1 15,21-1-15,-21 0 0,22-21 16,-22 21-16,0 0 0,21-21 0,0 0 16,-21 21-16,21-21 0,0 0 15,0 0-15,1 0 0,-1 0 16,0-21-1,0 0-15,0 0 0</inkml:trace>
  <inkml:trace contextRef="#ctx0" brushRef="#br0" timeOffset="27667.99">12742 3027 0,'0'0'16,"0"-21"-16,0 0 0,0-1 15,0 1 1,0 42 15,0 1-31,0-1 0,0 0 16,0 0-16,0 21 0,0 1 0,0-1 15,0 0-15,0 22 0,0-22 16,0 1-16,0-1 0,0 0 16,0 1-16,0-22 0,-21 21 0,21-21 15,0 0-15,0 1 0,0-1 16,0 0-16,0 0 16,21-21-1,-21-21 1,21 0-16,-21 0 0,22-1 0</inkml:trace>
  <inkml:trace contextRef="#ctx0" brushRef="#br0" timeOffset="28038.78">13250 3323 0,'0'0'0,"0"21"16,21-21 15,1 0-31,-1 0 16,0 0-16,-21-21 0,21 21 16,-21-21-16,0 0 15,-21 21 16,0 0-15,0 0 0,-1 0-16,22 21 15,0 0 1,22-21 0,-1 0-1,0 0-15,0 0 0,21 0 16,-20-21-16</inkml:trace>
  <inkml:trace contextRef="#ctx0" brushRef="#br0" timeOffset="28659.42">14012 3196 0,'-21'-21'16,"0"21"-16,0 0 0,0-21 15,-1 21-15,1 0 0,0-21 16,0 0-16,0 21 0,0-22 0,-1 22 16,22-21-16,0 0 15,0 0-15,0 0 16,0 0-16,22-1 16,-1 22-16,21-21 0,-21 0 15,0 21-15,22 0 0,-22-21 0,21 21 16,1 0-16,-22 0 0,21-21 15,-21 21-15,22 0 0,-22 0 0,0 0 16,0 0-16,-21 21 0,0 0 16,0 0-16,0 0 0,0 1 15,-21-1-15,0 21 0,0-21 0,-22 0 16,22 22-16,-21-22 16,-1 21-16,1 1 0,0-1 0,21-21 0,-22 21 15,22 1-15,0-22 16,0 21-16,0-21 0,21 22 0,0-22 15,0 0-15,0 0 0,0 0 0,21 1 16,0-1-16,0-21 16,21 0-16,1 0 0,-22 0 0,21 0 15,1 0-15,-1 0 0,0 0 16,1-21-16,-22 21 0,21-22 0,-21 1 16,22 0-16,-22 21 0,-21-42 0,0 21 15,0-1-15,0 1 0,0-21 16,0 21-16,0-22 0,-21 22 0,-1 0 15,1-21-15,0 21 0,0 21 16,0-22-16,-22 1 0,22 21 16,-21 0-16,21 0 0,-22 0 0,22 0 15,0 0-15,0 0 0,0 0 16,0 0-16,-1 21 0,1 1 16,21-1-16,0 0 15</inkml:trace>
  <inkml:trace contextRef="#ctx0" brushRef="#br0" timeOffset="29486.95">16023 3196 0,'0'0'0,"21"-21"16,-21 0 0,21 0-16,-21 0 15,22 21-15,-22-22 16,0 1-16,0 0 15,0 0-15,-22 0 0,1 0 16,0 21-16,0-22 0,0 1 16,0 21-16,-1-21 0,-20 21 0,21-21 15,0 21-15,0 0 0,-1 0 16,-20 0-16,21 0 0,0 21 0,0 0 16,-1-21-16,1 21 0,0 1 15,0 20-15,0-21 0,0 21 0,-1-20 16,1 20-16,21 0 0,0-21 0,0 22 15,0-1-15,0-21 0,0 22 16,0-22-16,0 0 0,0 0 0,0 0 16,21-21-16,1 21 15,-1-21-15,0 0 0,21 0 0,-21 0 16,1 0-16,-1 0 0,21-21 0,-21 21 16,22-21-16,-22 0 0,21 0 15,0-22-15,-20 22 0,-1 0 0,21-21 16,-21 21-16,0-22 0,-21 22 15,22 0-15,-22-21 0,0 20 0,0 1 16,0 0-16,0 0 0,0 0 0,0 0 16,0 42 15,-22 0-31,22 0 0,0 0 16,0 0-16,0 22 0,0-22 15,-21 21-15,21-21 0,0 22 16,0-22-16,0 0 0,0 0 0,0 0 15,0 1-15,21-1 0,-21 0 0,22-21 16,-1 21-16,0-21 0,0 0 16,0 0-16,22 0 0,-22 0 15,0 0-15,0-21 0,21 0 16,-20 21-16</inkml:trace>
  <inkml:trace contextRef="#ctx0" brushRef="#br0" timeOffset="29975.7">16595 3048 0,'-22'0'16,"1"0"-16,0 21 15,21 0-15,0 1 16,0 20-16,0-21 0,0 0 16,0 0-16,0 22 0,0-22 0,0 0 15,0 0-15,0 0 0,0 1 16,0-1-16,0 0 0,0 0 15,-21-21 17,0 0-32,21-21 15,0 0 1,-21 21-16,21-21 0,0-1 0,0-20 16,0 21-16,0 0 0,0-22 15,0 22-15,0-21 0,21 21 0,0 0 16,21-1-16,-21-20 0,22 21 0,-22 0 15,21 21-15,1-21 0,-1-1 16,0 22-16,22 0 0,-22 0 0,0 0 16,1 0-16,-1 22 0,0-1 15,1 0-15,-1 0 0,-21 0 0,0 0 16,1 22-16,-22-22 0,0 0 16,0 0-16,0 0 0,0 22 0,-43-22 15,22-21-15,0 21 0,0 0 16,0 0-16,-1-21 0,1 22 15,0-22-15,0 0 16,42-22 15,0 1-31</inkml:trace>
  <inkml:trace contextRef="#ctx0" brushRef="#br0" timeOffset="30568.03">17886 2963 0,'0'0'0,"0"-42"32,-21 21-32,-1 21 0,1 0 0,0-21 15,0 21-15,0 0 0,-22 0 16,22 0-16,0 0 0,-21 21 0,21 0 15,-1-21-15,-20 21 0,21 22 16,-21-22-16,20 0 0,1 21 0,0 1 16,0-22-16,0 21 0,21-21 15,0 22-15,0-22 0,0 21 16,0-21-16,0 0 0,21 1 0,21-1 16,-21-21-16,1 21 0,-1-21 15,21 0-15,-21 0 0,22 0 0,-22 0 16,21 0-16,-21-21 0,0 0 15,22-1-15,-22 1 0,0 0 0,0 0 16,0-21-16,1 20 0,-1-20 0,-21 0 16,0-1-16,21 1 0,0 0 15,-21-1-15,21-20 0,-21 21 0,0-22 16,21 22-16,-21-22 0,22 22 16,-22-22-16,0 22 0,0 21 15,0-21-15,0 20 0,0 1 16,0 0-16,-22 42 15,22 0-15,-21 22 16,21-22-16,-21 42 0,21-20 0,0-1 16,-21 22-16,21-1 0,0-21 15,0 22-15,0-22 0,0 1 0,0 20 16,0-21-16,0 1 0,0-1 0,21-21 16,0 22-16,0-22 0,1 0 15,-1 0-15,0 0 0,0 0 0,0-21 16,22 0-16,-22 22 0,0-22 15,0 0-15,21 0 0,-20-22 16,-1 22-16,0-21 0</inkml:trace>
  <inkml:trace contextRef="#ctx0" brushRef="#br0" timeOffset="31403.32">19770 3048 0,'0'0'0,"0"-21"16,0 0-16,21 0 0,-21-1 16,21 1-16,-21 0 0,21 21 15,-21-21-15,0 0 0,0 0 16,0-22-16,0 22 0,0 0 0,0 0 16,0 0-16,-21-1 0,0 1 15,0 0-15,-1 0 0,1 21 0,0 0 16,-21 0-16,21 0 0,-22 0 15,22 21-15,-21 0 0,-1 0 0,22 22 16,0-22-16,-21 21 16,21 1-16,-1-1 0,1 0 0,21 1 15,0-1-15,0 0 0,0 1 16,0-1-16,0-21 0,0 21 0,0-20 16,21-1-16,1 0 0,20 0 15,-21 0-15,0-21 0,22 0 0,-1 0 16,-21 0-16,21 0 0,1 0 15,-22-21-15,21 21 0,-21-21 0,22 0 16,-22 0-16,0-22 0,21 22 16,-42 0-16,22-21 0,-1 20 15,0-20-15,-21 0 0,21 21 0,-21-22 16,0 1-16,0 0 0,0 20 16,0-20-16,0 21 0,0 0 0,0 0 15,0 42 1,-21 0-16,21 21 15,0-21-15,-21 1 0,21 20 0,0 0 16,0-21-16,0 22 0,0-22 16,0 21-16,0-21 0,0 22 0,0-22 15,0 0-15,0 0 0,21-21 16,-21 21-16,21 1 0,0-22 0,0 0 16,1 0-1,-1 0-15,0-22 0,0 1 16</inkml:trace>
  <inkml:trace contextRef="#ctx0" brushRef="#br0" timeOffset="32012.5">20383 2265 0,'0'0'0,"-21"0"31,0 0-31,21 21 0,-21 0 0,21 0 16,0 22-16,0-1 0,0 0 16,0 22-16,0-22 0,0 22 0,-21-22 15,21 22-15,0-22 0,0 21 16,0-20-16,-21-1 0,21 0 0,0 1 16,0-22-16,0 0 0,0 21 0,0-20 15,0-1-15,0 0 0,0 0 16,0-42 15,0 0-15,0 0-16,0-1 15,0 1-15,0 0 0,0 0 0,0 0 16,0 0-16,0-22 0,0 22 16,0 0-16,0 0 0,21 0 0,0-22 15,0 22-15,0 21 0,22-21 16,-22 0-16,21 21 0,0 0 0,-20-21 15,20 21-15,0 0 0,-21 0 0,22 0 16,-1 21-16,-21 0 0,0 0 16,22 0-16,-22 0 0,0 1 0,-21-1 15,0 21-15,0-21 0,0 0 16,0 1-16,0-1 0,0 0 0,-21 0 16,0 0-16,0 0 0,-1 1 15,1-22-15,-21 21 0,21 0 16,-22-21-16,1 21 0,21-21 0,-21 0 15,20 0-15,-20 21 0,21-21 16,0 0-16,0 0 0,-1 0 0,1 0 16,0 0-16,0 0 0,0-21 15,21 0-15,0 0 16,21 0 0</inkml:trace>
  <inkml:trace contextRef="#ctx0" brushRef="#br0" timeOffset="32528.2">21188 2794 0,'0'0'0,"0"-21"0,0 0 16,-21 21-1,-1 0 1,1 0-16,0 0 16,21 21-16,-21 0 0,0 0 0,21 0 15,-21 1-15,21 20 0,-22-21 0,22 21 16,0-20-16,-21-1 0,21 21 16,0-21-16,0 0 0,0 1 15,0-1-15,0 0 0,0 0 0,21 0 16,1 0-16,-1 1 0,0-22 15,0 21-15,0-21 0,22 0 16,-22 0-16,0 0 0,21 0 0,-21-21 16,22-1-16,-1 22 0,-21-21 15,22 0-15,-1 0 0,-21 0 0,0 0 16,22-1-16,-43 1 0,21-21 16,-21 21-16,21-22 0,-21 22 15,0-21-15,0 21 0,0-22 0,-21 22 16,0 0-16,-1 0 0,1 0 15,-21 0-15,21-1 0,0 22 0,-22 0 16,22-21-16,0 21 0,0 0 16,0 0-16,-1 0 0,1 0 0,21 21 15,0 1 1,0-1-16,0 0 16,21-21-1,1 21-15,-1-21 0,0 0 0</inkml:trace>
  <inkml:trace contextRef="#ctx0" brushRef="#br0" timeOffset="32979.08">21759 2709 0,'0'0'15,"0"-21"-15,21 21 0,1 0 0,-1 0 16,0 0-16,0 0 15,0 0-15,0 0 0,1 21 16,-1 1-16,-21-1 0,0 0 16,0 0-16,21 0 15,-21 0-15,0 22 0,21-22 0,-21 21 16,0-21-16,0 1 0,0 20 0,0-21 16,0 0-16,0 0 0,0 1 15,0-1-15,0 0 0,0 0 0,0 0 16,0 0-1,0-42 1,0 0-16,0 0 16,21 0-16,0-22 15,-21 22-15,22 0 0,-1-21 0,-21 21 16,21-22-16,0 1 0,0 21 16,-21-22-16,21 1 0,1 21 15,-1-21-15,0 20 0,0 1 16,0 0-16,-21 0 0,21 21 0,1-21 15,-1 21-15,0 0 16,0 0 0,-21 21-1</inkml:trace>
  <inkml:trace contextRef="#ctx0" brushRef="#br0" timeOffset="33436.82">22479 2963 0,'0'0'15,"21"0"-15,0 0 0,0 0 0,1 0 16,-1 0-16,0 0 0,0 0 0,21 0 16,-20 0-16,20 0 0,0-21 15,-21 0-15,22 21 0,-22-21 0,0 0 16,0 21-16,0-21 0,-21-1 15,0 1-15,0 0 0,0 0 0,0 0 16,0 0-16,0-1 0,0 1 16,-21 21-16,0-21 15,0 21-15,0 0 0,-22 0 0,22 21 16,-21 0-16,21-21 0,-22 43 16,22-22-16,-21 0 0,21 21 0,0-20 15,-1 20-15,1-21 0,0 0 16,21 22-16,0-22 0,0 0 0,0 0 15,0 0-15,21 0 0,0 1 0,1-1 16,-1 0-16,21 0 0,-21-21 16,22 21-16,-1-21 0,-21 0 0,21 0 15,-20 0-15,20 0 0,-21 0 16,21 0-16,-20 0 0,-1 0 0,0-21 16,0 0-16,0 0 15,0 0-15,-21-1 16,22 22-16,-22-21 15</inkml:trace>
  <inkml:trace contextRef="#ctx0" brushRef="#br0" timeOffset="33615.75">23072 3112 0,'0'21'78,"-22"-21"-47,1 0-31</inkml:trace>
  <inkml:trace contextRef="#ctx0" brushRef="#br0" timeOffset="36879.72">1757 5355 0,'0'-21'47,"-21"21"-47,21-21 16,0 0 0,0 0-16,0-1 15,0 1-15,0 0 16,0 0-16,21 0 0,0 0 15,0-1-15,0 1 16,0 21-16,-21-21 0,22 21 0,-1 0 16,0 0-16,0 0 0,0 0 15,0 0-15,1 0 0,-1 21 0,-21 0 16,21 1-16,0 20 0,-21-21 16,21 21-16,-21 1 0,0-22 15,0 21-15,0 1 0,0-1 0,0 0 16,0 1-16,-21-1 0,0 0 15,0 1-15,0-1 0,-22 0 16,22 1-16,0-1 0,-21-21 16,20 21-16,-20-20 0,21-1 0,-21 0 15,20 0-15,-20 0 0,21-21 16,0 0-16,0 0 0,-1 0 0,1 0 16,0 0-16,0 0 0,0-21 15,0 21-15,21-21 0,0 0 0,-22 0 16,22-1-16,0 1 0,-21-21 15,21 21-15,0 0 0,0-1 16,0 1-16,21 0 0,1 0 16,-22 0-16,21 0 0,0 21 15,0 0-15,0 0 0,22 0 0,-22 0 16,0 0-16,21 0 0,-21 0 16,1 21-16,20 0 0,-21 0 0,0 0 15,0 0-15,1 1 0,-1-1 16,0 0-16,0 0 0,0 0 0,-21 0 15,0 1-15,21-1 0,1 0 16,-1-21-16,-21 21 16,21-21-1,0 0-15,-21-21 32,0 0-32,21 21 0</inkml:trace>
  <inkml:trace contextRef="#ctx0" brushRef="#br0" timeOffset="37100.36">2582 5567 0,'0'0'0,"21"0"78,1 0-62,-1-21-1</inkml:trace>
  <inkml:trace contextRef="#ctx0" brushRef="#br0" timeOffset="38111.42">4127 4847 0,'0'0'0,"0"21"0,-21 22 16,21-22-1,0 0-15,0 0 0,0 0 0,0 1 16,0-1-16,0 0 0,0 0 15,0 0-15,21-21 0,1 0 16,-1 0-16,0 0 0,0 0 16,21 0-16,-20-21 0,20 0 15,0 21-15,-21-21 0,22 0 0,-1-1 16,0-20-16,1 21 0,-1 0 16,-21 0-16,22-22 0,-22 22 0,0 0 15,-21 0-15,0-22 0,0 22 16,0 0-16,-21 0 0,0 0 15,-1 21-15,-20 0 0,21-21 16,-21 21-16,-1 0 0,-20 0 0,20 0 16,1 21-16,0-21 0,-1 21 15,1 0-15,21 0 0,-21 0 16,20 22-16,1-22 0,0 21 0,0 1 16,21-1-16,-21 0 0,21 1 15,0-1-15,0 0 0,0 1 0,0-22 16,0 21-16,0-21 0,0 22 15,21-22-15,0 0 0,-21 0 0,21-21 16,0 0-16,22 21 0,-22-21 16,0 0-16,21 0 0,1 0 0,-22 0 15,21-21-15,1 0 0,-22 21 16,21-21-16,-21 21 0,0-21 0,1-1 16,-1 1-16,-21 0 15,-21 21 1,-1 0-16,-20 0 0,21 0 0,-21 0 15,-1 0-15,1 21 0,0 0 16,20 1-16,-20-1 0,0 0 0,21 0 16,-1 0-16,1 22 0,0-22 15,0 0-15,0 21 0,21 1 0,-21-22 16,21 21-16,0-21 0,0 22 0,0-22 16,0 0-16,0 21 0,21-21 15,0 1-15,0-22 0,-21 21 0,21-21 16,0 0-16,1 0 15,-1 0-15,0 0 0,0 0 0,0 0 16,0 0-16,22 0 0,-22 0 16,21-21-16,-21-1 0,22 1 0,-1 0 15,-21 0-15,22 0 0,-1 0 0,-21-1 16</inkml:trace>
  <inkml:trace contextRef="#ctx0" brushRef="#br0" timeOffset="38987.92">5207 5165 0,'0'0'0,"0"-21"15,0-1-15,-21 22 16,0 0-16,21-21 16,-22 21-16,1 0 0,0 0 15,0 0-15,0 0 0,0 21 16,-1 1-16,1-1 0,0 0 15,21 0-15,0 0 0,-21 22 16,21-22-16,-21 0 0,21 21 0,0-21 16,0 1-16,0 20 0,0-21 0,0 0 15,0 22-15,0-22 0,0 0 16,0 0-16,21 0 0,0 0 16,0-21-16,0 22 0,1-22 15,-1 0-15,0 0 0,0 0 0,21 0 16,-20 0-16,-1 0 0,21 0 0,0-22 15,1 22-15,-22-21 0,21 0 16,1 0-16,-1 0 0,-21 0 0,21-22 16,1 22-16,-22 0 0,0-21 15,0-1-15,22 1 0,-22 0 0,0-1 16,-21-20-16,21 20 0,0-20 0,-21-1 16,21 22-16,-21-21 0,22 20 15,-22 1-15,0 0 0,21-1 0,-21 22 16,0-21-16,0 21 15,0-1-15,0 1 0,0 42 32,0 1-32,0-1 0,-21 0 15,21 21-15,0 1 0,0-1 0,-22 0 16,1 22-16,21-22 0,-21 22 16,21-1-16,0 1 0,-21-22 0,21 21 15,-21-20-15,21-1 0,0 0 16,0 1-16,0-1 0,0 0 0,0-20 15,0 20-15,0-21 0,21 0 16,0 0-16,0-21 0,0 22 0,22-22 16,-22 0-16,21 0 0,-21 0 15,22 0-15,-22 0 0,0-22 16,21 22-16,-20-21 0,20 0 0,-21 0 16,0-21-16,0 20 0,1 1 0,-1 0 15,-21-21-15,0 21 0,21-22 16,-21 22-16,0-21 0,0 21 0,0-1 15,0-20-15,0 21 0,0 0 16,0 42 15,0 0-31,0 0 0,-21 0 16,21 1-16,0-1 0,0 0 0,0 0 16,0 0-16,0 0 0,0 1 15,0-1-15,0 0 0,21 0 16,0-21-16,-21 21 0,21-21 0,0 0 15,1 0-15,-1 0 0,0 0 16,0 0-16,0 0 16,0-21-16,1 21 0,-1-21 0,0 0 15,0 0-15,-21-1 0,0 1 16,0 0-16</inkml:trace>
  <inkml:trace contextRef="#ctx0" brushRef="#br0" timeOffset="39347.71">6371 4868 0,'-21'43'16,"21"-22"0,0 0-16,0 0 0,0 0 15,21-21-15,0 0 16,0 0-16,1 0 15,-1 0-15,0 0 0,0-21 16,-21 0-16,0 0 16,0 0-16,0 0 15,0-1-15,0 1 16,-21 21-16,0-21 0,0 0 0,-1 21 16,1 0-16,0 0 15,0 21 1,21 0-16,0 0 15,0 1-15,0-1 0,0 0 16,0 0-16,0 0 0,21 0 16,0 1-16,-21-1 15,0 0-15</inkml:trace>
  <inkml:trace contextRef="#ctx0" brushRef="#br0" timeOffset="39800.49">6773 5122 0,'0'0'0,"0"-21"0,0 0 16,0 0 0,0 42 15,0 0-16,0 0-15,0 1 0,0-1 0,0 0 16,0 21-16,0 1 16,0-22-16,0 21 0,0 0 0,0 22 15,0-22-15,0 22 0,0-22 0,0 22 16,0-1-16,0 1 0,0 20 16,0-20-16,0-1 0,-21 1 0,21 20 15,0-20-15,-21 21 0,21-22 0,-21 1 16,21 20-16,0-20 0,0-1 15,-21 1-15,-1-22 0,22 22 0,-21-22 16,21 0-16,0 1 0,-21-22 0,0 0 16,21 0-16,0 0 15,-21-21-15,21-21 16,21 0 0,0 0-16,0 0 0,-21-1 0,21 1 15,1-21-15,-1 0 0,0-1 16,0 1-16,0-22 0,0 22 0,1-21 15,-1-1-15</inkml:trace>
  <inkml:trace contextRef="#ctx0" brushRef="#br0" timeOffset="40224.23">6837 5376 0,'0'0'0,"-21"-42"0,21 21 0,-43-21 16,43 20-16,-21 1 15,0 0-15,21 0 0,-21 0 16,21 0-16,0-1 0,0 1 16,0 0-16,0 0 0,21 0 15,0 21-15,0-21 0,0-1 0,1 22 16,-1-21-16,21 0 0,-21 21 16,0-21-16,1 21 0,20-21 0,-21 21 15,21 0-15,-20 0 0,-1 0 0,0 0 16,21 21-16,-21 0 15,-21 0-15,22 0 0,-1 1 0,-21 20 16,0-21-16,0 0 0,0 22 0,0-22 16,0 0-16,-21 21 0,-1-21 15,-20 1-15,21 20 0,-21-21 0,20 0 16,-20 0-16,21 1 0,-21-1 16,20 0-16,1-21 0,-21 21 0,21-21 15,0 0-15,21 21 0,-22 0 16,44-42 31,-1 21-47,-21-21 15,21 0-15,0 21 0</inkml:trace>
  <inkml:trace contextRef="#ctx0" brushRef="#br0" timeOffset="40767.92">7916 5059 0,'0'0'0,"0"-21"16,-21 21-1,0-21-15,0 21 0,0 0 0,-1 0 16,1 0-16,0 0 0,0 0 15,0 0-15,-22 0 0,22 0 0,0 21 16,0 0-16,0 0 16,0 0-16,21 0 0,0 1 15,0-1-15,21-21 16,0 21 0,0-21-16,0 21 0,0-21 0,1 0 15,-1 0-15,21 21 0,-21-21 0,0 0 16,1 21-16,-1-21 0,0 22 15,0-1-15,-21 0 16,21-21-16,-21 21 0,0 0 0,0 0 16,0 1-16,-21-1 15,0 0-15,0-21 0,0 21 16,-1-21-16,1 0 0,-21 21 16,21-21-16,-22 0 0,22 0 0,0 0 15,-21 0-15,21 0 0,-1 0 0,1 0 16,0 0-16,0 0 0,0-21 15,0 21-15,-1 0 0,22-21 0,0 0 16,-21 21-16,0-21 0,21-1 31,21 1-15,0 21 0,1-21-16,-1 21 15,0 0-15</inkml:trace>
  <inkml:trace contextRef="#ctx0" brushRef="#br0" timeOffset="41176.89">8149 5228 0,'0'0'0,"21"0"0,0 0 15,1-21-15,-1 0 16,0 21-16,0-21 0,-21 0 0,21 21 15,0-22-15,1 1 0,-1 21 16,0-21-16,0 0 0,-21 0 0,0 0 16,0-1-16,0 1 15,0 0-15,0 0 0,-21 21 16,0 0-16,0 0 16,-1 0-16,1 0 0,0 21 15,-21 0-15,21 0 0,-1 1 0,22-1 16,-21 21-16,0-21 0,21 22 0,-21-22 15,21 21-15,0-21 0,0 22 16,0-22-16,0 0 0,0 0 16,0 0-16,0 0 0,21 1 0,0-22 15,0 21-15,22-21 16,-22 0-16,0 0 0,0 0 16,22 0-16,-22 0 0,0-21 0,0-1 0,0 22 15,0-21-15,1 0 0,-1 21 16,0-21-16,-21 0 0,0 0 15,21-1-15</inkml:trace>
  <inkml:trace contextRef="#ctx0" brushRef="#br0" timeOffset="41800.17">10181 4763 0,'0'0'0,"0"-22"0,0 1 15,0 0 1,0 0-16,0 0 0,0 0 31,0 42-15,0 0-16,0 0 15,0 21-15,0 1 0,0-1 16,0 0-16,0 1 0,0 20 0,0-20 16,0-1-16,-21 0 0,21 1 15,0-1-15,0 0 0,-21 1 16,21-22-16,0 21 0,0-21 0,0 0 16,0 1-16,0-1 0,0 0 15,0-42 16</inkml:trace>
  <inkml:trace contextRef="#ctx0" brushRef="#br0" timeOffset="42104.92">9758 5376 0,'0'0'0,"0"22"16,0-1-16,0 0 0,0 0 0,21 0 16,0 0-16,0 1 0,0-1 0,1 0 15,20 0-15,-21-21 0,0 0 16,22 21-16,-1-21 0,0 0 0,-21 0 16,22 0-16,-1 0 0,0-21 0,1 0 15,-22 21-15,21-21 0,1 0 16,-22 21-16,0-22 0,0 1 0,0 0 15,0 0-15,-21 0 0,22 0 16,-22-1-16,0 1 0,0 0 16,0 0-16,0 0 0,0 0 0,0-1 15,-22-20-15,1 21 0,0 0 0</inkml:trace>
  <inkml:trace contextRef="#ctx0" brushRef="#br0" timeOffset="42347.78">9906 4699 0,'21'0'16,"0"0"-16,22-21 0,-22 21 15,0 0-15,21 0 0,-21 0 0,22-21 16,-1 21-16,-21 0 0,22 0 15,-22-21-15,21 21 0,-21-22 0,0 22 16,1 0-16,-1 0 0,0-21 16,0 21-16,0 0 0,0 0 15</inkml:trace>
  <inkml:trace contextRef="#ctx0" brushRef="#br0" timeOffset="42631.62">11028 4636 0,'0'0'0,"0"21"0,0 169 31,0-147-31,0-1 0,0 21 16,0-20-16,-21-1 0,21 0 0,-22 1 15,22-1-15,0 0 0,-21 1 0,21-22 16,0 0-16,-21 0 16,21 0-16,0 1 0,0-1 0,0-42 47</inkml:trace>
  <inkml:trace contextRef="#ctx0" brushRef="#br0" timeOffset="43051.33">10816 4657 0,'0'0'0,"21"-21"15,0 21-15,1 0 16,-1 0-16,21-22 0,-21 22 0,22 0 15,-1 0-15,0 0 0,1 0 16,-1 0-16,0 0 0,1 0 0,-1 0 16,0 0-16,-21 22 0,22-1 0,-1 0 15,-21 0-15,22 0 0,-22 22 16,0-1-16,0-21 0,0 21 0,0 1 16,-21-1-16,0-21 0,0 22 15,0-1-15,0-21 0,-21 21 0,0-20 16,0-1-16,0 21 0,-22-21 15,22 0-15,-21 1 0,0-1 16,-1 0-16,1 0 0,0-21 0,-1 21 16,22 0-16,-21-21 0,21 0 0,-43 0 15,22 0-15,21 0 16,-1 0-16,1 0 0,0 0 16,21-21-1,21 0 1,0 21-16,1-21 15,-1 21-15,0-21 0</inkml:trace>
  <inkml:trace contextRef="#ctx0" brushRef="#br0" timeOffset="43432.11">11938 4741 0,'0'0'16,"0"-21"-16,21 0 0,0 0 0,-21 0 15,-21 42 32,0 0-47,21 0 0,0 0 16,-21 22-16,0-22 0,-1 21 0,22 1 16,-21-1-16,21 0 0,-21 1 0,0-1 15,21 0-15,0 1 0,0-1 16,0 0-16,0-21 0,0 22 0,0-22 15,0 0-15,0 0 0,21 0 16,0 1-16,0-22 0,1 21 0,20-21 16,-21 0-16,21 0 0,-20 0 0,20 0 15,0 0-15,-21 0 0,22 0 16,-22-21-16,0 21 0,0-22 0,22 22 16,-43-21-16,21 0 0,0 0 15,-21 0-15,21 0 0,-21-1 16,0 1-16,0 0 0,0 0 0,0 0 15,0 0-15,0-1 0,-21 1 0</inkml:trace>
  <inkml:trace contextRef="#ctx0" brushRef="#br0" timeOffset="43632.25">11980 4974 0,'0'0'0,"-21"0"0,42 0 47,0 0-47,1 0 0,-1-21 0,0 0 16,0 21-16,0 0 0,0-21 15,22 21-15,-22-21 0,0-1 0,0 22 16,0-21-16,1 0 0,-22 0 16,0 0-16</inkml:trace>
  <inkml:trace contextRef="#ctx0" brushRef="#br0" timeOffset="43819.14">11938 4572 0,'-21'0'31,"42"0"-31,-42-21 0,42 21 16,0 0-16,0 0 0,0 0 0,1 0 16,20 0-16,-21-21 0,0 21 0,22 0 15,-22 0-15,21-21 0,-21 21 16,0 0-16,1 0 0,-1-22 0,0 22 15,-21-21 1</inkml:trace>
  <inkml:trace contextRef="#ctx0" brushRef="#br0" timeOffset="44683.65">13589 4191 0,'0'0'0,"-64"0"31,86 0-15,-1 0-16,0-21 16,0 21-16,21 0 0,-20 0 0,20 0 15,0 0-15,1 0 0,-1-21 16,0 21-16,1 0 0,-1 0 0,0 0 15,-21 0-15,1 0 0,-1 0 16,0 0-16,-42 0 16,0 0-1,-22 21-15,22-21 0,-21 0 16,21 0-16,-22 0 0,22 0 0,0 0 16,0 0-16,0 0 0,-1 0 15,1 0-15,0 0 0,0 0 16,0 0-16,0 0 15,-1 0-15,22 21 0,-21-21 0,21 21 16,-21-21-16,21 21 0,-21 1 16,21-1-16,0 0 0,0 0 15,-21 0-15,21 0 0,-21 22 0,21-22 16,-22 21-16,22 1 0,0-1 16,-21 0-16,0 1 0,21-1 0,0 21 15,-21 1-15,0-1 0,0 1 0,-1-1 16,22 1-16,0-1 0,-21 1 15,21-22-15,-21 22 0,21-1 0,0-20 16,0-1-16,0 0 0,0 1 16,0-1-16,0 0 0,0 1 15,21-22-15,0 0 0,1 0 0,-1 0 16,0-21-16,21 0 0,-21 0 0,1 0 16,20 0-16,-21 0 0,21 0 15,-20 0-15,20-21 0,-21 0 0,21 0 16,-20 0-16,20-1 0,-21-20 15,0 21-15,22 0 0,-22-22 0</inkml:trace>
  <inkml:trace contextRef="#ctx0" brushRef="#br0" timeOffset="45243.41">14668 4636 0,'0'0'0,"0"-22"0,0 1 16,-21 21 15,21 21-15,-21 1-16,21 20 15,0-21-15,0 21 0,0 1 16,0 20-16,0-20 0,-21 20 0,0-21 15,21 22-15,-21-22 0,-1 1 16,1-1-16,0 0 0,0 1 0,-21-1 16,20-21-16,1 21 0,0-20 0,0-1 15,0-21-15,0 21 0,-1-21 16,1 0-16,0 0 0,0 0 16,0-21-1,0 0-15,21-1 0,0-20 16,0 21-16,0 0 0,0-22 0,0 1 15,0 0-15,0-1 0,0 1 16,0 21-16,0-21 0,21-1 16,0 22-16,-21 0 0,0 0 0,21 0 15,-21-1-15,21 22 0,0 0 16,1 0-16,-22 22 0,21-1 16,0 0-16,-21 0 0,21 0 15,0 22-15,0-1 0,-21-21 16,22 21-16,-1-20 0,0 20 0,0-21 0,-21 21 15,21-20-15,0-1 0,1 0 16,-1 0-16,0-21 0,0 21 16,0-21-16,0 0 0,1 0 0,20 0 15,-21 0-15,21 0 0,-20 0 16,20-21-16,-21 0 0,21 0 0</inkml:trace>
  <inkml:trace contextRef="#ctx0" brushRef="#br0" timeOffset="45755.85">15367 4826 0,'0'0'0,"0"-21"15,-42-43 1,20 64-16,1-21 0,0 21 0,0 0 16,0 0-16,0 0 0,-1 0 0,-20 21 15,21 1-15,0-1 16,0 21-16,-1-21 0,1 22 0,21-1 15,-21 0-15,21 1 0,-21-1 16,21 0-16,0 1 0,0-1 0,0-21 16,0 21-16,0-20 0,0-1 0,21 0 15,0-21-15,0 21 0,1-21 16,-1 0-16,0 0 0,0 0 0,0 0 16,0 0-16,22 0 0,-22-21 0,0 0 15,0 21-15,0-21 0,1-1 16,-1 1-16,0-21 0,0 21 0,-21 0 15,0-22-15,21 1 0,-21 0 16,21 20-16,-21-20 0,0 0 16,0 21-16,0-1 0,0 1 0,0 0 15,0 0-15,0 42 16,-21 0 0,21 0-16,-21 1 0,21 20 0,0-21 15,0 21-15,0 1 0,0-1 16,0-21-16,0 22 0,0-22 0,0 21 15,0-21-15,0 0 16,0 1-16,0-1 0,0 0 0,21-21 0,0 0 16,1 21-16,-1-21 0,0 0 0,0 0 15,0 0-15,0 0 16,1-21-16,-1 0 0,0 0 0,0-1 16,0 1-16,0 0 0</inkml:trace>
  <inkml:trace contextRef="#ctx0" brushRef="#br0" timeOffset="46027.69">15875 4551 0,'0'0'0,"0"-21"31,0 42-31,0 0 0,0 21 16,0-20-16,-21 20 0,21-21 15,0 21-15,-21 22 0,21-22 16,0 1-16,0-1 0,-22 21 0,22-20 15,-21-1-15,21 0 0,-21-20 16,21 20-16,0 0 0,0-21 0,0 1 16,0-1-16,-21 0 0,21 0 15,0 0-15,21-21 16,0 0 0,-21-21-16,21 0 0,1 0 15,-1 0-15,-21-1 0</inkml:trace>
  <inkml:trace contextRef="#ctx0" brushRef="#br0" timeOffset="46215.62">15727 4890 0,'21'0'16,"0"0"-16,0 0 15,0-22-15,1 22 0,-1 0 16,0-21-16,0 21 0,0 0 16,0-21-16,1 21 0</inkml:trace>
  <inkml:trace contextRef="#ctx0" brushRef="#br0" timeOffset="46607.58">16235 5017 0,'0'0'15,"21"0"-15,0 0 0,0 0 0,0 0 16,1 0-16,-1 0 0,0-22 0,0 22 16,-21-21-16,21 0 0,0 21 15,1-21-15,-22 0 0,0 0 16,0-1-16,0 1 0,0 0 0,0 0 15,0 0-15,-22 21 16,1 0 0,0 0-16,0 0 0,0 21 15,0-21-15,-1 21 0,1 21 16,21-20-16,-21-1 0,0 21 0,21-21 16,0 22-16,-21-1 0,0-21 15,21 0-15,0 22 0,0-22 0,0 0 16,0 0-16,0 0 0,0 0 0,0 1 15,21-22 1,0 0-16,0 0 16,0 0-16,0 0 0,1 0 15,-1 0-15,21-22 0,-21 22 0,0-21 16</inkml:trace>
  <inkml:trace contextRef="#ctx0" brushRef="#br0" timeOffset="47035.28">16997 4763 0,'0'0'0,"0"-22"0,-21 22 16,-1 0-1,1 0-15,0 0 16,-21 22-16,21-22 0,-1 21 0,1 0 16,0 0-16,0 0 0,21 0 15,-21 1-15,21-1 0,-21 0 0,21 0 16,0 0-16,0 0 0,0 1 15,21-22-15,0 21 16,0-21-16,0 0 0,0 21 16,1-21-16,-1 0 0,0 0 15,0 21-15,0-21 0,0 0 0,1 21 16,-1 0-16,0 1 16,-21-1-1,0 0-15,0 0 16,-21-21-16,0 21 15,-1-21-15,1 0 0,21 21 16,-21-21-16,-21 0 0,21 0 0,-1 22 16,1-22-16,0 0 0,0 0 0,-21 0 15,20 0-15,1 0 0,0 0 16,0 0-16,0 0 0,0 0 16,21-22 15</inkml:trace>
  <inkml:trace contextRef="#ctx0" brushRef="#br0" timeOffset="47451.89">17547 4382 0,'0'0'0,"0"-22"0,0 1 0,0 0 16,0 0-16,0 0 16,0 42-1,0 0-15,-21 0 16,21 0-16,-21 1 0,21-1 16,-21 21-16,21-21 0,0 22 0,0-1 15,-22-21-15,1 21 0,21 1 16,-21-1-16,0 0 0,21 1 0,0-1 15,-21 0-15,21 1 0,-21-1 0,21-21 16,0 22-16,0-22 0,0 21 16,0-21-16,0 0 0,0 1 0,0-1 15,21 0-15,0-21 16,0 21-16,0-21 16,0 0-16,1 0 0,-1 0 15,0 0-15,0-21 16,0 0-16,0 21 0,-21-21 0,0-1 15,22 22-15,-22-21 0,21 0 0,-21 0 16,0 0-16,0 0 0,0-1 16</inkml:trace>
  <inkml:trace contextRef="#ctx0" brushRef="#br0" timeOffset="47664.77">17187 4741 0,'21'0'31,"1"0"-31,-1 0 0,0 0 16,0 0-16,0 0 0,0-21 16,1 21-16,-1 0 0,0 0 15,-21-21-15,21 21 0,0-21 0,0 21 16,1 0-16,-1-21 0</inkml:trace>
  <inkml:trace contextRef="#ctx0" brushRef="#br0" timeOffset="49603.36">18478 4212 0,'-21'0'0,"0"0"15,21-21-15,-21 21 16,42 0 15,0 0-31,22 0 0,-22 0 0,21 0 16,0-21-16,1 21 0,20 0 15,-20 0-15,-1-21 0,0 21 0,1 0 16,-1 0-16,0 0 0,1 0 16,-22 0-16,21 0 0,-21 0 15,22 0-15,-22 0 0,-21 21 32,0 0-32,0 0 15,0 0-15,-21-21 16,21 22-16,0-1 0,0 0 0,-22 21 15,22-21-15,-21 1 0,21 20 16,0 0-16,0-21 0,0 22 0,-21-1 16,21 0-16,0 1 0,-21-1 15,21 22-15,0-22 0,0 0 0,0 22 16,0-22-16,0 22 0,0-22 16,0 0-16,0 1 0,0-1 0,0 21 15,0-20-15,0-1 0,0 0 0,21-20 16,-21 20-16,0 0 15,21 1-15,-21-1 0,0 0 0,0-21 16,0 22-16,0-22 0,0 21 0,-21-21 16,0 1-16,0-1 0,0 0 15,-1 0-15,1 0 0,-21-21 0,21 0 16,-22 21-16,1-21 0,21 0 16,-21 0-16,-1 0 0,1 0 0,0-21 15,-1 21-15,1-21 0,21 0 0,-22 21 16,22-21-16,0 0 15,0-1-15,0 22 0,0-21 0,-1 0 0,22 0 16,-21 21-16,21-21 0,0 0 16,0-1-16,0 1 0,0 0 15,0 0-15,0 0 0,0 0 0</inkml:trace>
  <inkml:trace contextRef="#ctx0" brushRef="#br0" timeOffset="50114.78">17441 4699 0,'0'0'15,"21"0"1,1 0-16,-22-21 15,21 21-15,0 0 0,0 0 16,21 0-16,-20 0 0,-1 0 16,0 0-16,0 0 0,0 0 0,0 0 15</inkml:trace>
  <inkml:trace contextRef="#ctx0" brushRef="#br0" timeOffset="64427.12">18732 5673 0,'-21'0'47,"0"0"-31,0 0-16,0 0 15,0 0-15,-1 0 16,1 0-16,0 21 0,-21-21 16,21 0-16,-1 0 0,1 0 0,-21 0 15,21 0-15,0 0 0,-1 0 16,1 0-16,0 0 0,0 21 0,0-21 16,0 0-16,-1 0 0,1 0 15,0 21-15,0-21 16,0 0-16,0 21 15,-1-21 1,44 0 31,-1 0-31,0 0-16,0 0 0,21 0 0,-20 0 15,20 0-15,0 0 0,1 0 16,-1-21-16,0 21 0,22 0 0,-22-21 15,0 21-15,1 0 0,-1 0 16,0-21-16,1 21 0,-1 0 0,-21 0 16,22 0-16,-22-21 0,0 21 0,0 0 15,0 0-15,0 0 0,1 0 16,-44 0 62,1 0-78,-21 0 0,21 0 0,0 0 16,-22 21-16,1-21 0,0 21 0,-1-21 15,1 21-15,-22-21 0,22 21 16,0-21-16,-1 22 0,-20-22 0,21 21 16,-1-21-16,1 21 0,0-21 15,-1 0-15,22 21 0,-21-21 0,21 0 16,-1 0-16,1 0 0,0 21 15,0-21-15,0 0 16,0 0-16,42 0 31,21 0-31,-21 0 0,0 0 16,22 0-16,-1 0 0,0 0 0,1-21 16,20 21-16,-20 0 0,-1 0 15,21-21-15,-20 21 0,-1 0 0,0 0 16,1 0-16,-1 0 0,-21 0 0,22-21 15,-22 21-15,21 0 0,-21 0 16,0 0-16,1 0 0,-1 0 16,0 0-16,-21-21 15,21 21-15,-42 0 47,0 0-47,0 0 16,-1 0-16,1 0 0,0 0 15,-21 0-15,21 0 0,-1 0 16,-20 0-16,0 0 0,-1 0 0,1 0 16,0 0-16,-1 0 0,1 0 0,0 0 15,-1 21-15,22-21 0,-21 0 16,0 0-16,20 0 0,1 0 0,0 0 16,0 21-16,0-21 0,42 0 62,21 0-62,-21-21 0,22 21 16,-22 0-16,21-21 0,22 21 0,-22-22 15,0 22-15,22 0 0,-22-21 16,1 21-16,-1 0 0,0-21 0,1 0 16,-1 21-16,0 0 0,-21 0 15,1-21-15,-1 21 0,0 0 0,0 0 16,0 0-16,0-21 0,-42 42 47,0-21-32,0 0-15,0 21 0,-22-21 16,22 0-16,-21 21 0,0-21 0,-1 21 16,1-21-16,0 0 0,-1 0 15,22 0-15,-21 0 0,-1 0 0,22 0 16,0 0-16,0 0 0,-21 0 0,20 0 15,1 0-15,0 0 16,0 0-16,21-21 0,0 0 16,-21 21-16,21-21 31,21 21 16,0 0-32,0 0-15,0 0 16,1 21-16,-1-21 0,0 0 16,0 0-16,21 0 0,-20 0 0,-1 0 15,21 0-15,0 0 0,-20 0 16,20 0-16,-21 0 0,21 0 0,-20 0 16,20 0-16,-21 0 0,0-21 15,0 21-15,1 0 0,-1-21 16,0 21-16,0-22 0,-21 1 15,21 21 1,-42 0 15,0 21-15,0-21-16,21 22 16,-21-1-16,-1-21 0,22 21 15,0 0-15,-21-21 0,21 21 16,0 0-16,0 1 15,0-44 48,0 1-63,21 0 16,1 0-1,-22 0-15,21 21 16,-21-21-16,21 21 31,-21 21-15,0 0-1,0 0 1,0 0 0,0 0-1,21-21 1,0 0-1,-21-21 1,0 0-16,0 0 0,0 0 16,0 0-16,0-1 15,0 1 1,21 21 0,-21-21-16,0 42 46,0 0-46,0 1 16,0-1-16,0 0 16,0 0-16,0 0 15,0 0 1,0-42 46,0 0-46,0 0-16,0 0 0,0 0 16,0-1-16,0 1 15,0 0 1,0 0 0,0 42 30,0 0-30,0 0-16,0 1 16,0-1-16,0 0 15,0 0-15,0 0 16,0 0-16,-21-21 47,21-21-32,0 0-15,0 0 16,0 0-16,0 0 16,0-1-16,0 1 0,0 0 15,0 0-15,0 0 0,0 0 16,0-1-16,0 1 0,0 0 16,0 0-1,0 0 1</inkml:trace>
  <inkml:trace contextRef="#ctx0" brushRef="#br0" timeOffset="88767.44">1778 7281 0,'-21'0'32,"21"-21"77,-21 21-93,21-21-1</inkml:trace>
  <inkml:trace contextRef="#ctx0" brushRef="#br0" timeOffset="89499.34">1714 7281 0,'-21'0'16,"21"-21"15,0 0-15,21 0-1,-21 0-15,22 21 0,-1-21 16,0-1-16,0 1 0,0 21 16,0 0-16,1 0 0,-1-21 15,0 21-15,0 0 0,0 0 16,-21 21-1,0 0-15,0 1 0,0-1 16,0 0-16,0 21 0,0 1 16,0-22-16,-21 21 0,0 0 0,0 1 15,-22-22-15,22 21 0,0-21 16,-21 22-16,21-22 0,-1 0 0,1 0 16,0-21-16,0 21 0,21 1 15,-21-22-15,21-22 31,0 1-31,21 21 16,0-21-16,0 0 0,0 21 16,1-21-16,-1 0 0,0 21 15,0-22-15,21 22 0,-20 0 0,-1-21 16,0 21-16,0 0 0,21 0 16,-20 0-16,-1 0 0,0 0 15,0 21-15,0 1 0,0-22 0,-21 21 16,22 0-16,-22 0 0,0 21 15,0-20-15,0-1 0,0 21 0,0-21 16,-22 0-16,1 22 0,0-22 16,0 0-16,0 21 0,0-20 0,-22-1 15,22 0-15,-21 0 0,21 0 16,-22 0-16,22-21 0,-21 0 0,21 0 16,-1 0-16,1 0 15,0 0-15,0-21 0,0 21 0,0-21 16,-1 0-16,1 21 0,0-21 15,21 0-15,0-1 16,-21 1-16,21 0 16,0 0-1,21 21 1,0-21-16,0 21 16</inkml:trace>
  <inkml:trace contextRef="#ctx0" brushRef="#br0" timeOffset="89762.83">2667 7557 0,'0'0'0,"21"0"94,-21-22-94</inkml:trace>
  <inkml:trace contextRef="#ctx0" brushRef="#br0" timeOffset="90031.67">4889 6922 0,'0'0'0,"-21"0"0,0 0 0,0 0 16,0 0-16,0 0 15,-22 0-15,22 0 0,0 0 0,-21 0 16</inkml:trace>
  <inkml:trace contextRef="#ctx0" brushRef="#br0" timeOffset="90667.85">4297 7027 0,'21'0'0,"0"0"16,0 0-16,0 0 0,1 0 15,-1 0-15,0 0 0,0 0 16,0 0-16,22-21 0,-22 0 16,0 21-16,21-21 0,-21 0 0,22 0 15,-22-1-15,21 1 0,-21 21 16,1-21-16,-1 0 0,0 0 16,-21 0-16,21-1 0,-21 1 0,0 0 15,0 0-15,0 0 16,-21 0-16,0 21 0,0 0 0,-22 0 15,22 0-15,-21 0 0,21 0 16,-22 0-16,1 0 0,0 21 0,-1 0 16,1 0-16,0 0 0,20 0 15,-20 1-15,21-1 0,-21 0 0,20 21 16,1-21-16,21 1 0,0-1 0,0 0 16,0 0-16,0 21 0,21-20 15,1-1-15,20 0 16,-21 0-16,21 0 0,1 0 15,-1 1-15,0-1 0,22-21 0,-1 21 16,-20 0-16,20 0 0,1 0 0,-22-21 16,0 22-16,1-1 0,-22 0 15,21 0-15,-42 21 0,0-20 0,0-1 16,0 21-16,0-21 0,-21 22 16,-21-22-16,-1 0 0,1 21 0,-21-21 15,20 1-15,-41-1 0,20 0 0,1 0 16,-1 0-16,1 0 0,-1-21 15,22 0-15,-1 0 0,1 0 0,0 0 16,-1 0-16,22-21 0,0 0 16,-21 21-16,21-21 0,-1 0 15,1 0-15,21-1 0,-21 1 0,21-21 16,-21 21-16,21 0 0,0-1 16,0 1-16,0 0 0,0 0 0,0 0 15,21 0-15,0-1 0,0 1 0,1 0 16,-1 21-16,21-21 0</inkml:trace>
  <inkml:trace contextRef="#ctx0" brushRef="#br0" timeOffset="91087.61">5292 7387 0,'0'0'0,"21"-21"0,0 21 15,-21-21-15,21 0 0,0 0 0,-21-1 16,21 1-16,1 0 0,-22 0 16,0 0-16,0 0 0,0-22 0,0 22 15,0 0 1,0 0-16,-22 21 15,1 0-15,0 0 16,0 0-16,0 21 0,0 0 16,-1 0-16,22 0 0,-21 22 0,0-1 15,0 0-15,0 1 0,0-1 16,21 0-16,0-20 0,0 20 0,0 0 16,0 1-16,0-22 0,0 0 0,0 0 15,0 0-15,0 0 0,0 1 16,21-1-16,0-21 0,0 0 0,0 0 15,0 0-15,22 0 0,-22 0 16,21 0-16,-21-21 0,22-1 16,-22 1-16,21 0 0,-21 0 0</inkml:trace>
  <inkml:trace contextRef="#ctx0" brushRef="#br0" timeOffset="91399.43">5863 6625 0,'0'21'0,"0"-42"0,0 0 0,0 0 16,0 0-16,0 0 0,0 42 31,0 0-31,0 21 0,0-21 16,0 22-16,0-1 0,0 22 15,21-22-15,-21 21 0,0 1 0,0-1 16,0 1-16,0-1 0,0 1 15,0-1-15,-21 1 0,21-22 0,0 1 16,0 20-16,0-42 0,0 22 0,0-1 16,0-21-16,0 0 0,0 0 15,0 1-15,0-1 16,21-21 0,0-21-16,-21-1 0,0 1 15,22 0-15,-1 0 0</inkml:trace>
  <inkml:trace contextRef="#ctx0" brushRef="#br0" timeOffset="91811.51">6159 7430 0,'0'21'0,"0"-42"0,0 63 16,22-42 15,-1 0-31,0 0 0,0-21 0,-21 0 16,21 21-16,0-22 0,1 1 15,-1 0-15,0 0 0,0 0 0,0 0 16,-21-1-16,0 1 0,21 0 16,-21 0-16,0 0 0,0 0 0,0-1 15,-21 1-15,0 21 16,0 0-16,0 0 0,0 0 15,-1 21-15,1 1 0,0-1 0,0 0 16,0 0-16,21 21 0,-21-20 0,21 20 16,-22 0-16,22-21 15,-21 22-15,21-1 0,0-21 0,0 22 16,0-22-16,0 0 0,0 0 0,0 0 16,21 0-16,1 1 0,-1-1 15,0-21-15,0 0 0,0 0 0,0 0 16,22 0-16,-1 0 0,0-21 0,-20 21 15,20-22-15,0 1 0,1 0 16</inkml:trace>
  <inkml:trace contextRef="#ctx0" brushRef="#br0" timeOffset="92321.22">6921 7176 0,'0'0'0,"-21"0"31,21 21-31,-21 0 0,21 0 16,0 21-16,0-20 0,0-1 16,0 21-16,0-21 0,0 0 0,0 22 15,0-22-15,0 0 0,0 21 0,0-20 16,0-1-16,0 0 0,0 0 16,0 0-16,0 0 0,0 1 15,0-1-15,0-42 31,0-1-15,0 1-16,0 0 16,0 0-16,0-21 0,0 20 15,0-20-15,0 21 0,0-21 0,21-1 16,0 1-16,1 21 0,-1-22 0,0 22 16,0-21-16,21 21 0,-20 0 15,-1-1-15,0 22 0,21 0 0,-21 0 16,1 0-16,-1 0 0,0 0 0,0 0 15,0 22-15,0-1 0,1 0 16,-1 21-16,-21-21 0,0 1 0,0 20 16,0-21-16,0 0 0,0 22 15,0-22-15,0 0 0,0 0 16,0 0-16,0 0 0,0 1 0,0-1 16,0 0-16,0 0 15,21-21 16,-21-21-31,21 0 0,-21 0 16,21-1-16</inkml:trace>
  <inkml:trace contextRef="#ctx0" brushRef="#br0" timeOffset="92567.08">7789 7133 0,'0'21'31,"0"1"-31,0-1 0,0 0 16,0 21-16,0-21 0,0 22 0,0-22 15,0 21-15,0-21 0,-21 22 16,21-22-16,0 0 0,-21 21 0,21-20 16,0-1-16,0 0 0,0 0 15,21-21 16,0-21-31,-21 0 16,21 0-16,1-1 0</inkml:trace>
  <inkml:trace contextRef="#ctx0" brushRef="#br0" timeOffset="92899.89">7789 6879 0,'0'0'0,"-21"0"0,0 0 15,-43 64 1,64-43-16,0 0 16,0 0-16,0 0 15,22-21-15,-1 0 0,0 0 16,0 0-16,0 0 0,22 0 16,-22 0-16,0 0 0,0 0 0,0-21 15,0 0-15,-21 0 0,22 0 16,-22 0-16,0-1 0,0 1 15,0 0-15,-22 0 0,1 0 0,0 0 16,0 21-16,0 0 0,0-22 16,-1 22-16,1 0 0,0 0 0,0 0 15,0 22-15,0-1 0,-1 0 16,22 0-16,0 0 0,0 0 16,0 1-16,0-1 15,0 0-15,0 0 0</inkml:trace>
  <inkml:trace contextRef="#ctx0" brushRef="#br0" timeOffset="93603.34">8340 7112 0,'0'0'16,"0"-21"-16,21 0 15,-21 42 16,0 0-15,0 0-16,0 0 0,0 22 0,0-22 16,0 21-16,0-21 0,0 22 0,0-1 15,0-21-15,0 22 0,0-22 16,0 0-16,0 0 0,0 0 0,0 0 16,0 1-16,0-1 0,21-21 15,0 21-15,0-21 0,0 0 16,1 0-16,-1 0 0,0 0 15,0-21-15,0 0 0,0-1 0,1 1 16,-1 0-16,0 0 0,0-21 16,0 20-16,0-20 0,-21 0 0,0 21 15,0-22-15,0 1 0,0 21 0,0-22 16,0 22-16,0 0 0,0 0 16,-21 0-16,0 21 15,0 0 1,21 21 15,0 0-31,0 0 16,21-21-1,0 0-15,0 0 0</inkml:trace>
  <inkml:trace contextRef="#ctx0" brushRef="#br0" timeOffset="94307.9">9017 7070 0,'0'0'0,"0"21"16,0 0-1,0 0-15,0 0 16,0 22-16,0-22 0,0 0 0,0 21 16,0-20-16,0-1 0,0 21 15,0-21-15,0 0 0,0 1 0,0-1 16,0 0-16,0 0 0,0 0 0,0 0 15,0 1 1,0-44 15,0 1-31,0 0 0,0 0 16,0 0-16,0-22 0,0 22 0,0-21 16,0 21-16,0-22 0,0 1 15,0 21-15,0-21 0,0 20 16,0-20-16,21 21 0,0 0 0,0 0 15,1-1-15,-1 22 0,0 0 16,0 0-16,0 0 0,0 0 16,1 22-16,-1-1 0,0 0 0,0 0 15,0 0-15,0 0 0,1 22 16,-22-22-16,0 0 0,0 21 0,0-20 16,0-1-16,0 0 0,0 0 0,0 0 15,0 0-15,0 1 0,0-1 16,0-42 15,0-1-15,0-20-16,0 21 0,0 0 15,0-22-15,0 1 0,0 21 16,21-21-16,0-1 0,0 22 0,0-21 16,0-1-16,22 22 0,-22 0 0,21 0 15,-21 0-15,22 0 0,-1 21 16,0 0-16,1 0 0,-22 0 0,21 0 15,1 0-15,-22 21 0,0 0 0,0 21 16,0-21-16,-21 22 0,0-22 16,21 21-16,-21 1 0,0-1 0,0 0 15,0-21-15,0 22 0,0-1 16,0-21-16,-21 0 0,0 1 16,21-1-16,-21 0 0,21 0 0,0 0 15,-21-21-15,21-21 31,0 0-31</inkml:trace>
  <inkml:trace contextRef="#ctx0" brushRef="#br0" timeOffset="95215.91">11642 6858 0,'21'0'16,"0"0"-16,0-21 16,0 21-16,0 0 15,1-21-15,-1 0 0,0 21 0,0-22 16,21 1-16,-20 0 0,20 0 0,-21 0 16,21 0-16,-20-1 0,20-20 15,-21 21-15,0-21 0,0-1 0,22 1 16,-43 21-16,21-22 0,-21 1 0,0 21 15,0-21-15,0 20 0,-21 1 16,0 0-16,-1 0 0,1 21 0,-21 0 16,0 0-16,-1 0 0,1 0 15,-22 0-15,22 21 0,-21 0 0,20 0 16,1 1-16,0-1 0,-1 21 0,22-21 16,-21 22-16,21-1 15,21 0-15,0 1 0,0-1 0,0 0 16,0-21-16,0 22 0,0-22 0,21 21 15,0-21-15,0 1 0,0-1 16,22 0-16,-22 0 0,21 0 0,0 0 16,1 1-16,-22-1 0,42 0 0,-20 0 15,-1-21-15,0 21 0,1 0 16,-1 1-16,0-1 0,-20 0 0,20 0 16,-21 0-16,-21 22 0,0-22 15,0 0-15,0 21 0,0-21 0,-42 1 16,21 20-16,-22-21 0,-20 0 15,20 22-15,-20-22 0,-1 0 0,1 0 16,-1-21-16,1 21 0,-1 0 16,1-21-16,-1 0 0,1 0 0,21 0 15,-22 0-15,22-21 0,-1 0 0,1 0 16,0 0-16,21 0 0,-22-22 16,22 22-16,0-21 0,0-1 0,21 1 15,0 21-15,0-21 0,0 20 0,0 1 16,21 0-16,0 0 0,0 0 15,0 0-15,22 21 0,-22 0 0,21-22 16,-21 22-16,22 0 0,-1 0 0,0 0 16,-20-21-16,20 21 0,0 0 0</inkml:trace>
  <inkml:trace contextRef="#ctx0" brushRef="#br0" timeOffset="95583.38">12382 7176 0,'0'0'0,"22"0"0,-1 0 0,0 0 15,0-22-15,-21 1 0,21 21 16,0-21-16,1 0 0,-22 0 16,21 0-16,0 21 0,-21-22 0,0 1 15,0 0-15,0 0 0,0 0 0,0 0 16,-21 21-1,0 0 1,-1 0-16,1 0 0,0 21 16,0-21-16,0 21 0,0 0 15,-1 21-15,1-20 0,21-1 0,0 21 16,0-21-16,0 22 0,0-22 0,0 21 16,0-21-16,0 0 0,0 22 0,0-22 15,21 0-15,1-21 0,-1 21 16,0 0-16,0-21 0,0 0 0,0 0 15,1 0-15,-1 0 0,21 0 0,-21 0 16,0 0-16,1 0 16,20-21-16,-21 0 0</inkml:trace>
  <inkml:trace contextRef="#ctx0" brushRef="#br0" timeOffset="95976.16">12848 6985 0,'0'0'0,"0"-21"31,0 0-31,21 21 16,0 0-16,1 0 15,20 21-15,-21 0 16,0 0-16,0-21 0,1 21 16,-1 22-16,0-22 0,0 0 0,-21 0 15,21 0-15,0 22 0,-21-22 0,0 0 16,0 0-16,0 22 0,0-22 15,0 0-15,0 0 0,-21 0 16,0-21-16,21 21 0,-21-21 16,0 0-16,21-21 15,-21 0-15,21 0 16,0 0-16,0 0 0,0-1 0,0-20 16,0 0-16,21 21 15,0-22-15,-21 22 0,21-21 0,0 21 16,0-1-16,1 1 0,-1 0 0,0 0 15,0 0-15,0 21 0,0-21 16,1 21-16,-1 0 0,0 0 0,0 0 16,0 0-16,0 0 0,1 0 15</inkml:trace>
  <inkml:trace contextRef="#ctx0" brushRef="#br0" timeOffset="96279.2">13610 6900 0,'0'0'15,"0"-21"-15,0 42 32,21 1-17,-21-1-15,21 0 0,-21 0 16,0 0-16,0 0 0,0 1 15,0-1-15,0 0 0,22 21 0,-22-21 16,0 1-16,21-1 0,-21 0 0,0 0 16,0 0-16,21 0 0,-21 1 15,21-1-15,0-21 32,0 0-32,-21-21 15,22-1-15,-1 1 16</inkml:trace>
  <inkml:trace contextRef="#ctx0" brushRef="#br0" timeOffset="96532.06">14033 6773 0,'22'-21'0,"-44"42"0,44-63 0,-22 63 47,0 0-47,-22 1 0,1-1 0,21 0 16,-21 0-16,0 21 0,21-20 15,-21 20-15,0-21 0,21 21 0,-22-20 16,1 20-16,21 0 0,0-21 0,-21 22 16,0-22-16,21 0 0,0 21 15,0-20-15,-21-1 0,21 0 16,0 0-16,21-21 16,0 0-16,0 0 15,0-21-15,1 21 0,-1-21 16</inkml:trace>
  <inkml:trace contextRef="#ctx0" brushRef="#br0" timeOffset="96951.63">14309 7112 0,'21'0'15,"0"0"-15,0 0 16,0 0-16,0 0 15,1 0-15,-1 0 0,0-21 16,0 21-16,0-21 0,0 21 16,1-21-16,-1-1 0,0 1 15,-21 0-15,21 0 0,-21 0 0,0 0 16,0-1-16,0 1 16,0 0-16,-21 0 15,0 21-15,0 0 16,-1 0-16,1 21 15,0-21-15,0 21 0,0 0 0,0 1 16,21-1-16,-22 21 0,22-21 0,-21 0 16,21 22-16,0-22 0,0 0 15,0 21-15,0-20 0,0-1 0,0 0 16,0 0-16,0 21 0,21-20 0,1-22 16,-22 21-16,21 0 15,0 0-15,0 0 0,0-21 16,0 0-16,1 0 0,-1 0 0,0 0 15,0 0-15,0 0 16,0-21-16,22 21 0,-22-21 0,0 0 16</inkml:trace>
  <inkml:trace contextRef="#ctx0" brushRef="#br0" timeOffset="97371.39">14986 6943 0,'0'0'0,"0"-21"0,0-1 0,0 1 16,0 0-16,21 21 15,-21-21-15,21 21 16,0 0-16,1 0 16,-1 0-16,0 0 0,21 0 0,-21 0 15,1 0-15,-1 21 0,0 0 16,0 0-16,0 1 0,0-22 0,1 42 16,-1-21-16,-21 0 0,0 0 0,0 1 15,0-1-15,0 0 0,0 21 16,0-21-16,0 1 0,0-1 0,0 21 15,0-21-15,0 0 0,0 1 16,0-1-16,0-42 31,-21 21-31,21-22 16,-22 1-16,22 0 0,0 0 16,0-21-16,0 20 0,0 1 15,22-21-15,-1 0 0,0 20 0,21-20 16,-21 21-16,1-21 0,20-1 0,-21 22 15,21 0-15,-20 0 0,20 0 16,-21-1-16,21 22 0,-20 0 0,-1-21 16,21 21-16,-21 0 0,0 0 0,22 0 15,-22 0-15,-21 21 16,0 1-16,0-1 0</inkml:trace>
  <inkml:trace contextRef="#ctx0" brushRef="#br0" timeOffset="98770.74">1651 9059 0,'0'-84'32,"21"63"-32,-21 42 47,0 21-47,0-21 0,0 22 15,0-1-15,0 0 0,0 22 0,0-22 16,0 22-16,0-22 0,-21 21 15,21-20-15,-21-1 0,0 0 0,-1 1 16,22-1-16,0-21 0,-21 0 16,21 1-16,-21-1 0,21-42 31,0-1-31,0 1 16,0 0-16,0 0 0,0-21 15,0 20-15,0 1 0,21 0 16,0 0-16,1 0 0,-22 0 0,21-1 15,0 22-15,0 0 0,0-21 16,0 21-16,1-21 0,-1 21 0,0 0 16,0 0-16,0 0 0,0 0 15,1 0-15,-1 0 0,0 0 0,0 0 16,-21-21-16,21 21 0,0 0 16,1-21-16,-1 0 15,-21-1 1,0 1-16,0 0 0,0 0 15,0 0-15,0 0 0,0-1 16,0 1-16,0 0 16,-21 0-16,-1 21 15,22 21 17,-21 0-32,21 0 0,0 1 15,0 20-15,-21-21 0,21 21 0,0-20 16,0 20-16,0 0 0,0-21 15,0 22-15,0-1 0,0-21 0,0 22 16,0-22-16,0 0 0,0 21 0,0-21 16,0 1-16,0-1 0,0 0 15,0 0-15,0 0 16,21-21 0,0 0-16,-21-21 15</inkml:trace>
  <inkml:trace contextRef="#ctx0" brushRef="#br0" timeOffset="99067.57">2519 9504 0,'21'0'15,"-21"-21"-15,21 21 0,-21-21 16,0-1 15,-21 22 1,0 22-17,21-1-15,0 0 16,21-21 15</inkml:trace>
  <inkml:trace contextRef="#ctx0" brushRef="#br0" timeOffset="99847.12">5059 8742 0,'0'0'0,"-21"-64"32,21 43-32,0 0 0,-22 0 0,22 0 15,0 0-15,0-1 0,0 1 16,-21 21-16,21-21 0,-21 21 15,21 21 1,0 0-16,0 22 16,0-1-16,0 0 0,0 1 15,0 20-15,0 1 0,0-1 0,0 1 16,0-1-16,0 1 0,0-1 16,0 1-16,0-22 0,0 0 0,0 1 15,0-1-15,0 0 0,0 1 0,0-22 16,0 0-16,0 0 0,0 0 15,0 1-15,0-44 32,0 1-32,-21 0 0,21 0 0,-21 0 15,21 0-15</inkml:trace>
  <inkml:trace contextRef="#ctx0" brushRef="#br0" timeOffset="100299.87">4424 8700 0,'0'0'0,"-21"-22"0,-128-62 16,128 84-1,21-21-15,0-1 16,0 1-16,21 0 0,22 21 16,-22-21-16,21 21 15,22-21-15,-22 21 0,22-21 0,-1 21 16,1-22-16,-1 22 0,22 0 0,-22 0 15,22 0-15,-22 0 0,1 0 16,21 22-16,-22-1 0,1 0 0,20 0 16,-20 21-16,-22 1 0,22 20 15,-22-20-15,0 20 0,-21 1 0,1-1 16,-22-21-16,0 22 0,0-1 0,-22-20 16,1 20-16,0-20 0,-21-1 15,-1 0-15,1 1 0,-21-1 0,20 0 16,-20 1-16,-1-1 0,22-21 0,-22 21 15,1-20-15,21-1 16,-22 0-16,1 0 0,20 0 0,1-21 0,0 0 16,-1 0-16,1 0 0,21 0 0,0 0 15,-1-21-15,1 21 16,0-21-16,21 0 0,-21 21 0,21-21 16,0-1-16,0 1 0,0 0 15,21 0-15,0 0 16,0 21-16,1-21 0,-1-1 0,21 22 15,-21-21-15</inkml:trace>
  <inkml:trace contextRef="#ctx0" brushRef="#br0" timeOffset="100755.6">5990 9059 0,'0'0'0,"0"-21"0,0 0 16,0 0-16,21 0 15,-21 0-15,0-1 16,21 22-16,1 0 16,-1 0-16,0 0 0,0 0 15,0 0-15,0 22 0,-21 20 16,22-21-16,-1 0 0,0 22 0,0-22 15,0 21-15,-21-21 0,0 22 0,0-22 16,0 21-16,0-21 16,0 0-16,0 22 0,0-22 0,-21 0 15,0 0-15,0 0 0,21 1 16,-21-22-16,-1 0 16,22-22-1,0 1-15,0 0 0,0 0 16,0 0-16,0 0 0,0-1 15,0-20-15,0 21 0,0-21 0,22 20 16,-1-20-16,-21 21 0,21-21 0,0 20 16,0 1-16,0 0 0,1 0 15,-1 0-15,0 0 0,0 21 16,21 0-16,-20-22 0,-1 22 0,21 0 16,-21 0-16,0 0 0</inkml:trace>
  <inkml:trace contextRef="#ctx0" brushRef="#br0" timeOffset="101011.46">6985 8911 0,'0'0'0,"0"21"0,0 1 16,0-1-16,0 0 15,0 0-15,0 0 0,0 0 16,0 22-16,0-22 0,0 0 0,0 0 15,0 0-15,0 1 0,0-1 16,0 0-16,0 0 0,0 0 16,0 0-16,0-42 47,0 0-47,0 0 0,0 0 0</inkml:trace>
  <inkml:trace contextRef="#ctx0" brushRef="#br0" timeOffset="101339.59">7027 8700 0,'0'0'0,"0"-22"0,-21 22 15,0 0-15,0 0 16,21 22-16,-21-22 16,21 21-16,0 0 0,0 0 15,0 0-15,21-21 16,0 0-1,0 0-15,0 0 16,-21-21-16,0 0 16,0 0-16,0 0 0,0-1 15,0 1-15,-21 0 16,0 0-16,0 21 16,0 0-16,-1 0 0,1 0 15,0 0-15,21 21 16,0 0-16,0 0 15,0 1-15,0-1 0,0 0 0,0 0 16,21 0-16,0 0 0,1 1 0,-22-1 16,21-21-16,0 21 0</inkml:trace>
  <inkml:trace contextRef="#ctx0" brushRef="#br0" timeOffset="101728.46">7345 8932 0,'0'22'31,"0"-1"-31,0 0 16,21 0-16,-21 0 0,21 0 0,-21 1 16,0-1-16,0 0 0,21 0 15,-21 21-15,0-20 0,21-1 0,-21 0 16,0 21-16,0-21 0,0 1 15,0-1-15,0 0 16,22-21 15,-22-21-31,21 0 0,-21-1 16,0 1-16,21-21 0,-21 21 16,21 0-16,-21-22 0,0 22 0,0-21 15,21-1-15,-21 22 0,21-21 0,-21 21 16,22 0-16,-22-1 0,0 1 15,21 0-15,0 0 0,0 21 16,0 0-16,0 0 16,1 0-1</inkml:trace>
  <inkml:trace contextRef="#ctx0" brushRef="#br0" timeOffset="102128.22">7916 9186 0,'0'0'0,"64"0"31,-64-21-31,21 0 16,0 21-16,0-21 0,-21 0 0,21 0 15,1 21-15,-22-22 0,0 1 16,21 0-16,-21 0 0,21 0 15,-21 0-15,0-1 0,0 1 0,0 0 16,0 0-16,-21 21 16,0 0-16,-1 0 15,1 0-15,0 21 0,0-21 0,0 21 16,0 0-16,-1 1 0,22-1 16,-21 0-16,0 21 0,21-21 0,-21 1 15,21 20-15,0-21 0,0 0 0,0 22 16,0-22-16,0 0 0,0 0 15,0 0-15,21 0 0,0 1 0,0-22 16,1 21-16,-1-21 0,0 0 16,0 0-16,0 0 0,0 0 0,22 0 15,-22 0-15,0 0 0,0 0 16,0 0-16,1-21 0,-1 21 0,0-22 16,0 1-16</inkml:trace>
  <inkml:trace contextRef="#ctx0" brushRef="#br0" timeOffset="102495.92">8403 8975 0,'0'0'0,"0"-21"0,0-1 16,0 1-16,0 0 15,0 0 1,21 21-16,0 0 16,1 0-16,-1 0 0,0 0 15,0 21-15,0-21 16,0 21-16,1 0 0,-1 1 0,0 20 15,0-21-15,0 0 0,-21 22 0,0-22 16,21 0-16,-21 0 0,0 21 16,0-20-16,0-1 0,0 0 0,0 0 15,0 0-15,0 0 16,-21-21 0,0 0-1,21-21-15,0 0 16,0 0-16,0 0 0,0 0 0,0-1 15,21-20-15,0 21 0,-21-21 16,22-1-16,-1 22 0,-21-21 0,21 21 16,0-1-16,0-20 0,-21 21 0,21 0 15,1 21-15,-1-21 0,0-1 16,0 1-16,0 21 0</inkml:trace>
  <inkml:trace contextRef="#ctx0" brushRef="#br0" timeOffset="103487.56">10795 8573 0,'0'0'0,"-21"0"0,0 0 15,-1 0-15,1 0 16,21 21-16,0 0 16,0 0-16,0 0 15,21-21-15,1 0 16,-1 0-16,0 21 0,0-21 0,0 0 16,22 0-16,-1 0 0,0 0 0,1 0 15,-1-21-15,0 0 0,1 21 16,20-21-16,-21 0 0,1 0 0,-1-1 15,0 1-15,1 0 0,-22 0 16,0 0-16,0 0 0,-21-22 0,0 22 16,0 0-16,0 0 0,-21-43 15,0 43-15,0 0 0,-22 0 16,1 0-16,0 21 0,-1 0 0,-20 0 16,21 0-16,-22 0 0,1 21 15,20-21-15,-20 21 0,-1 21 0,22-21 16,-22 22-16,22-1 0,21 0 15,-21 1-15,20-1 0,1 0 0,0 1 16,21-1-16,0 0 0,0 1 16,0-22-16,21 21 0,0-21 0,1 22 15,20-22-15,-21 0 0,21-21 16,1 21-16,-1-21 0,0 0 0,1 0 16,-1 0-16,22 0 0,-22 0 15,0 0-15,-21-21 0,22 0 0,-22 21 16,0-21-16,0 21 0,-21-21 0,0-1 15,-21 1-15,0 21 16,-21 0-16,20 0 0,-20 0 0,-21 0 16,20 0-16,1 21 0,-22 1 0,22-1 15,0 0-15,-1 21 0,1-21 16,0 1-16,21 20 0,-1 0 0,1-21 16,0 22-16,21-22 0,0 21 0,0-21 15,0 1-15,0-1 16,0 0-16,21 0 0,0 0 0,1-21 15,-1 21-15,21-21 0,0 0 0,1 0 16,-1 0-16,0 0 0,1 0 16,20 0-16,-20-21 0,20 0 0,-21 21 15,22-21-15,-22 0 0,1 0 0,-1-1 16,0 1-16</inkml:trace>
  <inkml:trace contextRef="#ctx0" brushRef="#br0" timeOffset="103747.39">11684 8721 0,'21'-21'0,"-42"42"0,42-64 16,0 43-16,0 0 15,1 22-15,-1-1 16,-21 0-16,21 0 0,0 0 16,0 22-16,-21-22 0,21 0 0,1 21 15,-1-21-15,0 1 0,0 20 0,0-21 16,0 0-16,-21 0 0,22 1 0,-1-1 15,-21 0 1,21-21 0,0-21-16,-21 0 15,0-1-15,21 1 16,-21 0-16,0-21 0,0 21 16</inkml:trace>
  <inkml:trace contextRef="#ctx0" brushRef="#br0" timeOffset="103952.27">12128 8657 0,'0'0'0,"-21"0"16,0 21 0,0 1-16,0-1 0,0 0 15,-22 0-15,22 21 0,0-20 0,-21 20 16,20-21-16,-20 21 0,21 1 16,0-22-16,0 21 0,-22-21 0,43 1 15,-21-1-15,21 0 0,-21 0 0,21 0 16,21-21-1,0 0 1,22-21-16,-22 21 0,0-21 0,21 0 16</inkml:trace>
  <inkml:trace contextRef="#ctx0" brushRef="#br0" timeOffset="104383.02">12467 8890 0,'21'21'32,"0"-21"-32,1 0 0,-1-21 15,0 0-15,0 21 0,0-21 16,0 0-16,1-1 0,-1 1 0,0 0 15,-21 0-15,0 0 0,0 0 16,0-1-16,0 1 0,0 0 16,-21 21-1,0 0-15,-1 0 0,1 0 0,0 0 16,0 0-16,0 21 0,0 0 16,-1 1-16,1-1 0,0 0 0,0 21 15,0-21-15,21 22 0,0-22 0,0 21 16,0-21-16,0 1 0,0 20 15,0-21-15,0 0 0,0 0 0,21 1 16,-21-1-16,21 0 0,0-21 0,0 21 16,22-21-16,-22 0 0,0 0 0,21 0 15,1 0-15,-1 0 0,0 0 16,1-21-16,-22 0 0,21 21 0,1-21 16,-1-1-16,0 1 0</inkml:trace>
  <inkml:trace contextRef="#ctx0" brushRef="#br0" timeOffset="105227.54">13229 8678 0,'0'0'0,"0"-42"16,-21 63 15,21 0-15,-21 1-16,21-1 0,-21 21 0,21-21 15,0 22-15,0-22 0,0 0 0,0 21 16,0-21-16,0 1 0,0-1 15,0 0-15,0 0 0,21 0 16,0-21-16,0 0 0,0 0 0,0 0 16,1 0-16,-1 0 0,0 0 0,0 0 15,21 0-15,-20-21 0,-1 0 16,0 21-16,0-21 0,0-22 0,0 22 16,-21 0-16,22-21 0,-22 21 0,21-22 15,-21 22-15,21 0 0,-21-21 16,0 20-16,0 1 0,0 0 15,0 0-15,0 42 32,0 0-32,0 0 0,0 1 0,0-1 15,0 0-15,0 0 0,0 21 16,0-20-16,0-1 0,0 21 0,0-21 16,0 0-16,0 1 0,0-1 15,0 0-15,21 0 0,0 0 0,0-21 16,22 21-16,-22-21 0,0 0 0,0 0 15,22 0-15,-22 0 0,0 0 16,0 0-16,21-21 0,-20 21 0,-1-21 16,0 21-16,-21-21 0,21 21 0,-21-21 15,21 21-15,-21-21 16,0-1-16,0 1 31,-21 21 141</inkml:trace>
  <inkml:trace contextRef="#ctx0" brushRef="#br0" timeOffset="107527.45">14287 8594 0,'0'-21'0,"0"42"0,0-64 0,0 22 0,0 0 15,0-21-15,0 21 0,0-1 0,0 1 16,0 0-16,0 0 0,0 0 16,0 0-16,0-1 0,0 1 0,-21 42 31,21 1-31,-21-1 16,21 0-16,0 21 0,-21 1 0,21-1 15,-21 0-15,21 1 0,-21-1 16,21 0-16,0 1 0,0 20 15,0-42-15,0 22 0,0-1 0,0-21 16,0 21-16,0-20 0,0-1 0,21-21 16,0 21-16,0-21 0,0 21 15,0-21-15,1 0 0,-1 0 16,0 0-16,0-21 0,0 0 0,0 21 16,-21-21-16,22-1 0,-22 1 15,21 0-15,-21 0 0,0-21 0</inkml:trace>
  <inkml:trace contextRef="#ctx0" brushRef="#br0" timeOffset="107707.35">14012 8678 0,'0'0'0,"-42"0"0,21 0 0,0 0 16,42 0 15,0 0-31,0 0 0,0 0 0,22 0 16,-22 0-16,21 0 0,0 0 0,1 0 15,-22 0-15,21-21 0,1 21 16,-1 0-16,0-21 0,1 21 0,-1 0 16,0-21-16</inkml:trace>
  <inkml:trace contextRef="#ctx0" brushRef="#br0" timeOffset="108265.03">15028 8721 0,'0'0'0,"43"0"31,-22 0-31,0 0 0,0 0 16,-21-21-16,21 21 0,-21-22 0,0 1 15,21 21-15,-21-21 16,0 0-16,0 0 16,0 0-16,-21-1 0,0 22 0,0-21 0,0 0 15,0 21-15,-22 0 16,22 0-16,0 0 0,0 0 0,-22 0 15,22 0-15,0 21 0,0 0 0,-21 1 16,20-1-16,1 0 0,0 0 16,0 21-16,0-20 0,21 20 0,0 0 15,0-21-15,0 22 0,0-1 0,0-21 16,0 0-16,0 1 0,21-1 16,-21 0-16,21 0 0,21-21 15,-20 0-15,-1 0 0,21 0 0,-21 0 0,22 0 16,-1 0-16,-21-21 0,21 0 15,-20 0-15,20-1 0,-21 1 16,21-21-16,-20 21 0,-1-22 0,0 22 16,-21-21-16,21 0 0,-21 20 0,0-20 15,0 21-15,0 0 0,0 0 16,0-1-16,0 1 0,-21 21 16,21 21-1,0 1-15,-21-1 16,21 0-16,0 0 0,-21 0 0,21 0 15,0 22-15,0-22 0,0 0 0,0 21 16,0-20-16,21-1 0,0 0 16,0 0-16,0-21 0,0 21 15,1 0-15,20-21 0,0 0 0,1 0 16,-1 0-16,0 0 0,1-21 16,-1 0-16,0 0 0,-21 0 0,22 0 15</inkml:trace>
  <inkml:trace contextRef="#ctx0" brushRef="#br0" timeOffset="108780.14">15896 8276 0,'0'0'16,"0"-42"-16,0 0 0,-21 20 0,21 1 15,-21 0-15,21 0 0,-21 21 0,-1 0 16,22 21-16,0 0 0,-21 0 16,21 22-16,-21-22 0,21 21 15,0 1-15,0-1 0,0 21 16,0-20-16,-21-1 0,21 0 0,0 1 15,0-1-15,0 0 0,0 1 16,0-22-16,0 21 0,0-21 0,0 1 16,0-1-16,0 0 0,0 0 0,0-42 47,0 0-47,21 0 0,-21-1 15,0 1-15,21 0 0,-21-21 16,21 21-16,-21-1 0,22-20 15,-1 21-15,0 0 0,0 0 0,21-1 16,-20 1-16,20 0 0,-21 21 16,21 0-16,1 0 0,-22 0 0,21 0 15,1 0-15,-1 21 0,0 0 0,-21 1 16,22-1-16,-22 0 0,0 0 0,0 21 16,-21-20-16,0-1 0,0 0 15,0 21-15,-21-21 0,0 1 0,0-1 16,-22 0-16,1 0 0,0 0 0,-1 0 15,1 1-15,0-1 0,-22-21 16,22 0-16,0 21 0,20-21 0,-20 0 16,21 0-16,-21 0 0,20 0 15,1 0-15,21-21 16,0 0 0,0-1-16,21 1 0,1 21 15,-1-21-15,21 0 0,0-21 16</inkml:trace>
  <inkml:trace contextRef="#ctx0" brushRef="#br0" timeOffset="109069">16891 8065 0,'0'0'0,"21"-22"0,-21 1 16,0 0-16,0 0 0,0 0 15,0 42 1,0 0-16,0 0 0,0 0 15,0 1-15,0 20 0,-21 0 0,0 1 16,21 20-16,-21-21 0,21 1 16,0 20-16,0-20 0,-22-1 0,22 21 15,0-20-15,0-1 0,0 0 0,0 1 16,0-1-16,0-21 0,0 22 0,0-22 16,0 0-16,22 0 0,-22 0 15,0 0-15,21-21 0,0 0 16,0 0-16,0 0 15,0-21-15,1 0 16,-1 0-16,0 0 0</inkml:trace>
  <inkml:trace contextRef="#ctx0" brushRef="#br0" timeOffset="109799.47">17230 8573 0,'0'21'31,"21"-21"-15,0 0-16,0 0 0,0 0 16,0 0-16,1 0 0,20 0 0,-21 0 15,0-21-15,0 21 16,1-22-16,-1 1 0,0 21 0,0-21 16,0 0-16,-21 0 0,21 0 0,-21-1 15,0 1-15,0 0 0,0 0 16,0 0-16,-21 21 0,0 0 15,0 0-15,0 0 0,0 0 0,-1 0 16,1 0-16,0 0 0,0 21 16,0 0-16,0 0 0,-1 0 0,22 1 15,-21 20-15,21-21 0,-21 0 0,21 22 16,0-22-16,0 0 0,0 21 16,0-21-16,0 22 0,0-22 0,0 0 15,0 0-15,21 0 0,0 1 16,1-1-16,-1 0 0,0-21 0,0 21 15,21-21-15,-20 0 0,20 0 16,-21 0-16,21 0 0,1 0 0,-1-21 16,0 0-16,-20 21 0,20-21 0,0-1 15,1-20-15,-22 21 0,21 0 16,-21-22-16,22 1 0,-22 21 16,0-21-16,0-1 0,0 1 0,0 0 0,1-1 15,-22 22-15,0-21 0,21 21 16,-21-1-16,0 1 0,-21 21 15,-1 0 1,1 0-16,0 21 0,21 1 16,-21-1-16,21 0 0,0 21 15,0-21-15,0 1 0,0 20 0,0-21 16,0 0-16,0 22 0,21-22 0,0 0 16,0 0-16,1 0 0,-1 0 15,0 1-15,0-1 0,0-21 0,0 21 16,-21 0-16,0 0 0,0 0 15,0 1 1,0-1-16,-21-21 16,0 0-16,0 0 0,0 0 0,0 0 15,-22 0-15,22 0 0,0 0 0,0 0 16,-22 0-16,22 0 16,0 0-16,0 0 0</inkml:trace>
  <inkml:trace contextRef="#ctx0" brushRef="#br0" timeOffset="109995.94">18351 8848 0,'0'0'15,"0"21"1,22-21 62</inkml:trace>
  <inkml:trace contextRef="#ctx0" brushRef="#br0" timeOffset="114192.73">1609 10964 0,'0'0'16,"21"0"46,0 0-62,0 0 0,0-21 16,0 21-16,22 0 0,-22 0 16,0 0-16,0-21 0,22 21 0,-22 0 15,0 0-15,21-21 0,-21 21 0,22 0 16,-22-21-16,21 21 0,-21 0 16,1-21-16,-1-1 0,0 22 0,0 0 15,-21-21 1,-21 21-1,0 0 1,0 0-16,-1 0 0,-20 0 0,21 0 16,0 0-16,0 0 0,-22 21 15,22 1-15,0-22 0,0 0 0,0 21 16,-1-21-16,1 0 0,21 21 16,-21 0-16,0 0 15,0 0-15,21 1 16,0-1-16,0 0 0,-21-21 15,-1 21-15,22 0 0,-21 22 0,21-22 16,0 0-16,-21 0 0,0 0 16,21 0-16,0 1 0,0-1 15,-21 0-15,21 0 0,21-21 63,0-21-63,0 21 0,0-21 15,1 0-15,-1 21 0,0-22 0,21 1 16,-21 21-16,1-21 0,20 21 0,-21 0 16,0 0-16,0-21 0,1 21 15,-1 0-15,0 0 0,0 0 0,-21 21 16,21 0-16,0 0 0,-21 1 16,0-1-16,0 0 0,0 0 15,0 0-15,0 0 0,0 1 16,0-1-16,0 0 0,0 0 0,-21 0 15,0 0-15,0 1 0,21-1 16,-21-21-16,0 21 0,-1-21 16,1 0-16,0 21 0,0-21 0,0 0 15,0 0-15,-1 0 0,1 0 16,21 21-16,-21-21 0,0 0 0,0 0 16,42-21 30,0 0-46,0 21 16,-21-21-16</inkml:trace>
  <inkml:trace contextRef="#ctx0" brushRef="#br0" timeOffset="114427.26">2879 11240 0,'0'21'31,"0"-42"32,0-1-48</inkml:trace>
  <inkml:trace contextRef="#ctx0" brushRef="#br0" timeOffset="114980">5609 10605 0,'0'0'0,"-21"0"0,21 21 32,0 0-32,0 0 15,0 21-15,0 1 0,0-1 16,0 22-16,0-22 0,0 21 0,0 1 16,0-22-16,-21 22 0,21-1 15,-21 1-15,21-22 0,0 0 0,0 1 16,0-1-16,0 0 0,0-20 15,0-1-15,0 0 0,0 0 0,21-21 47,-21-21-47,0 0 0,21 0 0</inkml:trace>
  <inkml:trace contextRef="#ctx0" brushRef="#br0" timeOffset="115627.27">5355 10859 0,'0'0'0,"-21"-22"0,0 1 16,0 21-16,-1-21 0,1 21 0,21-21 15,0 0-15,0 0 0,0-1 16,0 1-16,21 0 16,1 21-16,-1-21 0,21 0 0,0 0 15,1-1-15,-1 1 0,22 0 0,-22 21 16,21-21-16,1 21 0,-1 0 15,1 0-15,-1 0 0,1 0 0,-22 21 16,22 0-16,-22 0 0,-21 1 0,22 20 16,-22 0-16,-21-21 15,0 22-15,0-1 0,0-21 0,0 22 0,-43-1 16,22 0-16,-21 1 0,0-1 16,-1 0-16,-20-21 0,-1 22 15,22-1-15,-22-21 0,22 0 0,-21 1 16,20-1-16,22-21 0,-21 0 0,21 0 15,-1 0-15,1 0 0,21-21 16,0-1-16,0 1 0,21 0 16,1 0-16,-1 0 0,21 0 0,0-1 15,1 1-15,-1 21 0,0-21 16,22 0-16,-22 21 0,22 0 0,-1 0 16,-20 0-16,-1 0 0,21 0 15,-20 0-15,-1 21 0,0 0 0,1 0 0,-22 22 16,21-22-16,-21 21 15,1-21-15,-22 22 0,0-22 0,0 21 16,0 1-16,0-22 0,0 21 0,-43 0 16,22 1-16,-21-22 0,21 21 15,-22-21-15,1 1 0,0 20 0,-22-21 16,22 0-16,-22 0 0,1-21 0,-1 22 16,1-1-16,-1-21 0,1 0 0,-1 0 15,22 0-15,-22 0 0,22 0 16,0 0-16,21 0 0,-22-21 0,22-1 15,0 22-15,0-21 0,0 0 0,-1 21 16,22-21 0,0 0-16,22 21 15,-22-21-15,21 21 0,21 0 16,-21-22-16,0 22 0,22-21 16,-1 0-16</inkml:trace>
  <inkml:trace contextRef="#ctx0" brushRef="#br0" timeOffset="116067.02">6540 11134 0,'0'0'0,"0"-21"0,22-1 15,-1 1-15,0 21 0,0-21 16,0 21-16,0 0 0,1 0 15,-1 0-15,21 0 0,-21 0 0,0 0 16,1 0-16,20 21 0,-21 0 0,0 1 16,0-1-16,1 0 0,-22 0 15,0 21-15,21-20 0,-21 20 0,0-21 16,0 0-16,0 22 0,0-22 0,0 0 16,-21 21-16,21-21 0,-22 1 15,22-1-15,-21-21 16,21-21 15,0-1-31,0 1 16,0 0-16,0-21 0,0-1 0,0 22 15,21-21-15,-21 0 0,22-1 0,-22 1 16,0 0-16,21 20 0,-21-20 16,21 21-16,0 0 0,-21 0 0,21-1 15,0 1-15,1 21 0,-1 0 16,0 0-16,0 0 15,0 0 1,0 0-16,-21 21 0</inkml:trace>
  <inkml:trace contextRef="#ctx0" brushRef="#br0" timeOffset="116535.75">7620 10901 0,'0'-21'31,"-21"21"-31,0 0 0,-1 0 0,1 0 16,0 21-16,0 0 0,0 0 15,-22 0-15,22 1 16,0-1-16,0 0 0,0 21 0,0-21 16,-1 22-16,1-1 0,21 0 0,0 1 15,0-1-15,0-21 0,0 22 0,0-1 16,0-21-16,0 0 0,21 0 15,1 1-15,-1-1 0,0-21 0,21 0 16,-21 0-16,22 0 0,-22 0 0,21 0 16,1-21-16,-22-1 0,21 1 15,-21 0-15,22 0 0,-22 0 0,0-22 16,0 22-16,0-21 0,0 0 0,-21-1 16,0 1-16,0 21 0,0-22 15,0 1-15,-21 0 0,0-1 16,0 22-16,0 0 0,-22-21 0,22 21 15,0 21-15,-21-22 0,21 22 0,-1 0 16,-20 0-16,21 0 0,0 22 16,0-22-16,21 21 0,0 0 0,-22-21 15,22 21-15,0 0 0,0 0 0,0 1 16,0-1-16,0 0 0,0 0 16,22 0-16,-1 0 0,0 1 0,0-1 15,0-21-15,0 0 0,22 0 0,-22 0 16,21 0-16</inkml:trace>
  <inkml:trace contextRef="#ctx0" brushRef="#br0" timeOffset="117156.4">8149 10816 0,'0'-21'31,"-21"42"-31,21 0 15,-21 1-15,21-1 0,0 21 16,0-21-16,0 0 0,0 1 0,0 20 16,0-21-16,0 21 0,0-20 15,0 20-15,0-21 0,0 21 16,0-20-16,0-1 0,0 0 0,0 0 16,0 0-16,21-21 15,0 0-15,0 0 16,0 0-16,1-21 0,-1 0 15,-21 0-15,21 0 0,0-1 0,0 1 16,-21 0-16,21-21 0,1 21 0,-22-1 16,0 1-16,21 0 0,-21 0 15,21 0-15,-21 0 0,0-1 0,21 22 32,-21 22-17,0-1-15,0 0 16,21 0-16,-21 0 0,0 0 0,0 1 15,0 20-15,0-21 0,21 0 0,-21 0 16,22 1-16,-22-1 0,0 0 16,21 0-16,0 0 0,0-21 0,0 0 15,0 0-15,1 0 0,-1 0 0,0 0 16,0 0-16,0-21 0,0 0 16,1 0-16,-1 0 0,0-1 0,0 1 15,-21-21-15,0 21 0,21 0 0,-21-22 16,0 1-16,0 21 0,0-22 0,0 1 15,0 21-15,-21-21 0,0 20 16,21 1-16,0 0 0,-21 0 16,21 0-16,-21 0 0,21 42 47,0 0-47,0 0 15,0 0-15,21-21 0,0 21 16</inkml:trace>
  <inkml:trace contextRef="#ctx0" brushRef="#br0" timeOffset="117876.09">9504 10859 0,'0'0'16,"21"0"-16,0-22 0,0 22 0,0-21 15,1 21-15,-1-21 0,0 21 0,0-21 16,0 21-16,0-21 0,-21 0 0,22 21 16,-22-22-16,0 1 15,-22 0-15,1 21 16,0-21-16,0 21 0,0 0 0,0 0 16,-1 0-16,-20 0 0,21 0 15,0 21-15,0 0 0,-1-21 0,1 21 16,0 1-16,0-1 0,0 0 15,21 0-15,0 0 0,0 0 16,0 1-16,0-1 0,0 0 16,0 0-16,0 0 0,21-21 15,0 21-15,0-21 0,0 22 0,1-22 16,20 0-16,-21 21 0,0-21 16,22 21-16,-1-21 0,-21 0 0,21 21 15,-20-21-15,20 0 0,-21 21 0,0-21 16,-21 21-16,0 1 15,0-1 1,-42-21-16,21 21 0,0-21 16,-1 21-16,-20-21 0,21 0 0,-21 0 15,20 0-15,-20 0 0,21 0 16,0 0-16,0 0 0,-1 0 16,1 0-16,0 0 0,0 0 0,0 0 15,21-21 63,21 21-78,0-21 16,0 21-16,0-21 0</inkml:trace>
  <inkml:trace contextRef="#ctx0" brushRef="#br0" timeOffset="118334.83">10202 10943 0,'0'0'0,"21"0"0,1-21 15,-22 0-15,21 21 0,-21-21 0,21 21 16,0-21-16,-21-1 0,21 22 15,-21-21-15,0 0 0,0 0 16,0 0-16,0 0 0,0-1 16,0 1-16,0 0 15,0 0-15,-21 21 16,0 0-16,0 0 16,0 0-16,-1 21 15,22 0-15,-21-21 16,21 21-16,0 1 0,0 20 0,0-21 15,0 0-15,0 0 0,0 1 0,0 20 16,0-21-16,0 0 0,0 0 16,21 1-16,1-1 0,-1 0 15,-21 0-15,21 0 0,0-21 16,-21 21-16,21-21 0,0 0 0,-21 22 16,22-22-16,-1 0 15,0 0-15,0 0 16,0 0-16,-21-22 0,21 22 15,-21-21-15,22 21 0,-1-21 16,-21 0-16,21 21 0,-21-21 0,21 0 16,0 21-16,-21-22 0</inkml:trace>
  <inkml:trace contextRef="#ctx0" brushRef="#br0" timeOffset="118767.58">10626 10816 0,'0'0'0,"0"-21"15,0-42 1,0 41-16,21 22 0,-21-21 15,21 0-15,-21 0 16,21 21-16,0 0 0,0-21 16,1 21-16,-1 0 0,0 0 0,0 0 15,0 0-15,0 0 0,1 0 16,-1 21-16,0 0 0,0 0 0,0 0 16,0 1-16,1-1 0,-22 0 0,21 0 15,-21 0-15,21 22 0,-21-22 0,0 0 16,0 0-16,0 0 0,0 0 15,0 1-15,-21-1 0,0 0 16,-1 0 0,1-21-16,21-21 31,0 0-15,0 0-16,0-1 0,0 1 0,21 0 15,1 0-15,-22-21 0,21 20 16,0-20-16,0 0 0,0 21 0,0-22 15,1 22-15,-22 0 0,21 0 0,0 0 16,0-1-16,-21 1 0,21 21 16,0 0-16,1 0 15,-1 0-15,0 21 16,-21 1-16,21-22 0,-21 21 16,21 0-16,0-21 15,-21 21-15</inkml:trace>
  <inkml:trace contextRef="#ctx0" brushRef="#br0" timeOffset="119256.31">11980 10668 0,'0'0'0,"0"-21"0,0 0 16,0 0-16,0-1 15,-21 1-15,0 21 16,-21-21-16,20 21 0,1 0 15,0 0-15,0 0 0,-21 0 0,20 0 16,1 21-16,-21-21 0,21 21 16,0 1-16,-1-1 0,1 0 0,0 0 15,0 0-15,0 0 0,21 1 0,-21-1 16,21 0-16,0 0 0,0 0 16,21 0-16,0 1 0,0-22 15,0 21-15,0-21 0,1 0 0,20 21 16,-21-21-16,0 0 0,22 21 0,-22-21 15,0 21-15,21-21 0,-21 0 16,1 21-16,-1-21 0,0 22 16,0-22-16,-21 21 15,0 0 1,0 0 0,-21-21-16,0 0 0,0 0 0,-1 21 15,1-21-15,-21 0 0,0 0 0,20 0 16,-20 21-16,0-21 0,-1 0 0,1 0 15,0 22-15,21-1 0,-22-21 16,22 0-16,0 0 0,0 21 0,0 0 16,-1 0-16,1-21 15</inkml:trace>
  <inkml:trace contextRef="#ctx0" brushRef="#br1" timeOffset="186771.95">847 3747 0,'0'0'0,"21"0"94,-42-22-16,-1 22-78</inkml:trace>
  <inkml:trace contextRef="#ctx0" brushRef="#br1" timeOffset="187851.36">804 3598 0,'0'64'125,"0"-43"-125,21-21 0,-42-85 0,42 212 0,-21-105 0,0-1 16,0 0-16,0 21 0,22-21 0,-22 1 15,0-1-15,21 0 16,-21 0-16,0 0 0,0-42 62,0 0-46,0 0-16,0 0 16,0-1-16,0 1 0,0 0 15,0 0-15,0 0 0,0 0 0,0-1 16,0 1-16,0 0 0,0 0 16,0 0-1,0 42 32,0 0-31,0 0-16,0 0 0,0 1 0,0-1 15,0 0-15,0 0 16,0 21-16,0-20 0,0-1 0,0 0 16,21 21-16,-21-21 0,0 1 15,21-1-15,-21 0 0,0 0 16,0 0-16,0 0 15,21 1 1,-21-1-16,21 0 16,-21 0 15,22-21 47,-1-21-62,0 0-16,0 0 15,0-1-15,22 1 0,-22 0 16,21 0-16,0 0 0,1-22 0,20 1 16,-20 21-16,20-21 0,-21-1 15,22 22-15,-1-21 0,-20-1 0,20 1 16,1 0-16,-22-1 0,22-20 15,-1 21-15,1-1 0,-1 1 0,1-22 16,20 22-16,-20 0 16,-1-1-16,22 22 0,-22-21 0,1 21 15,-22 0-15,22-22 0,-1 22 16,-20 0-16,-1 21 0,-21-21 0,21 0 16,-20-1-16,-1 22 0,0-21 15,0 21-15,0 0 0,0-21 16,-21 42 171</inkml:trace>
  <inkml:trace contextRef="#ctx0" brushRef="#br1" timeOffset="187991.28">2984 2963 0,'0'22'15,"0"-44"-15,0 65 78,-21-43-62,21 21-16</inkml:trace>
  <inkml:trace contextRef="#ctx0" brushRef="#br1" timeOffset="-208186.83">4741 8234 0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09:20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0 0,'21'0'0,"0"0"16,-42 0 62</inkml:trace>
  <inkml:trace contextRef="#ctx0" brushRef="#br0" timeOffset="534.66">3471 318 0,'0'-22'0,"0"44"0,0-65 0,21 22 0,-21-21 15,0 21-15,0-1 0,0 1 16,22 21-16,-22-21 0,0 0 15,0 42 17,0 0-32,-22 0 0,1 22 0,21-1 15,0 0-15,-21 1 0,0-1 16,0 22-16,0-22 0,-1 0 16,22 22-16,-21-22 0,0 22 0,21-22 15,-21 0-15,0 22 0,21-22 16,-21 0-16,21-20 0,0 20 15,0-21-15,0 0 0,0 0 0,0 1 16,21-22 15,0-22-31,0 1 0,0 0 0,0-21 16,1-1-16</inkml:trace>
  <inkml:trace contextRef="#ctx0" brushRef="#br0" timeOffset="807.5">3619 212 0,'0'21'0,"0"0"16,0 0-16,0 22 0,0-1 16,0-21-16,0 21 0,0 1 0,0-1 15,0 22-15,0-22 0,0 0 16,0 1-16,0-1 0,0 0 15,0 1-15,0-1 0,0 0 0,0-21 16,0 22-16,0-22 0,0 0 16,0 0-16,0-42 47,0 0-47,0 0 15,-21 0-15</inkml:trace>
  <inkml:trace contextRef="#ctx0" brushRef="#br0" timeOffset="995.39">3238 826 0,'0'0'0,"-21"0"0,21-22 31,0 1-15,21 21-16,22-21 0,-22 21 15,21-21-15,-21 21 0,22 0 16,-1-21-16,0 21 0,1 0 0,-1 0 15,-21 0-15,22-21 0,-22 21 16,0 0-16,0 0 0,0 0 16,0 0-16</inkml:trace>
  <inkml:trace contextRef="#ctx0" brushRef="#br0" timeOffset="1759.35">4339 741 0,'0'0'0,"21"0"0,0 0 16,1 0-16,-22-21 0,21 0 15,0-1-15,-21 1 16,21 0-16,-21 0 0,0 0 16,0 0-16,0-1 0,0 1 15,-21 21-15,0-21 0,0 21 16,-1 0-16,1 0 0,-21 0 0,21 0 15,-22 0-15,22 21 0,-21 0 16,21 1-16,-22-1 0,22 0 16,-21 21-16,21-21 0,0 1 0,-1 20 15,1-21-15,21 21 0,0-20 16,0-1-16,0 0 0,0 0 16,0 0-16,21-21 15,1 0-15,-1 0 0,21 0 16,-21 0-16,0-21 15,22 0-15,-1 0 0,0 0 0,-20-1 16,20 1-16,0 0 0,-21 0 16,1 0-16,-1 0 0,-21-1 0,0 1 15,0 0-15,21 0 0,-21 0 16,0 42 15,0 0-31,0 0 16,0 0-16,0 1 0,0 20 15,0-21-15,0 21 0,0 1 0,0-1 16,0 22-16,0-22 0,-21 0 16,21 22-16,0-22 0,0 22 15,0-22-15,0 21 0,0-20 16,21 20-16,-21-20 0,0 20 0,21-21 16,-21 22-16,0-22 0,0 1 0,0-1 15,0 0-15,0 1 0,-21-1 16,0-21-16,-22 21 0,22-20 0,0-1 15,0 0-15,-21-21 0,20 0 16,1 0-16,-21 0 0,21 0 0,-22 0 16,1-42-16,21 20 15,-21-20-15,-1 0 0,1-1 0,0 1 16,20-21-16,-20 20 0,21 1 16,0 0-16,0-1 0,21 22 0,0-21 15,0 21-15,0-22 0,0 22 16,0 0-16,0 0 0,21 0 0,21-1 15,-21 1-15,0 0 0,22 0 16,-22 0-16,21 0 0,-21-22 0,22 22 16,-22-21-16,21 21 0,1-1 15</inkml:trace>
  <inkml:trace contextRef="#ctx0" brushRef="#br0" timeOffset="2155.13">4847 783 0,'-21'0'0,"42"-21"32,0 0-17,0 21-15,1-21 0,-1 0 16,0 21-16,-21-22 0,21 22 15,0-21-15,-21 0 16,-21 21 0,0 0-1,0 0-15,0 21 0,-1 0 16,1 1-16,0-1 0,0 0 0,0 0 16,0 0-16,21 0 0,-22 1 15,22-1-15,0 0 0,0 0 0,0 0 16,0 0-16,0 1 0,0-1 15,0 0-15,22 0 0,-1-21 16,0 0-16,0 21 0,21-21 16,-20 0-16,-1 0 0,0 0 0,21 0 15,-21 0-15,1-21 16,-1 0-16,0 21 0</inkml:trace>
  <inkml:trace contextRef="#ctx0" brushRef="#br0" timeOffset="2619.86">5228 677 0,'0'-21'16,"0"42"15,0 1-15,0-1-16,0 0 0,0 0 0,0 0 16,0 0-16,0 1 0,0-1 15,0 0-15,0 0 0,0 0 16,0 0-16,-21 1 0,21-1 15,0-42 48,0-1-63,0 1 0,0 0 0,0 0 16,0 0-16,0 0 0,0-22 15,21 22-15,0 0 0,0 0 0,22 0 16,-22-1-16,21 22 0,-21-21 15,22 0-15,-1 21 0,0 0 16,-20 0-16,20 0 0,0 0 0,-21 21 16,1 0-16,-1 1 0,0-1 15,0 0-15,-21 0 0,0 0 0,0 22 16,0-22-16,0 0 0,0 0 16,0 21-16,-21-20 0,0-1 0,21 0 15,-21-21-15,21 21 0,-22-21 16,22 21-16,0-42 31,22 0-31,-1 0 16</inkml:trace>
  <inkml:trace contextRef="#ctx0" brushRef="#br0" timeOffset="3183.54">6244 804 0,'0'0'0,"0"-21"0,21 0 0,-21 0 16,0 0-16,0 0 15,0-1-15,0 1 16,-21 0-16,0 21 0,0 0 0,0-21 16,-1 21-16,1 0 0,0 0 15,0 0-15,-21 21 16,20 0-16,1 0 0,0 1 0,0-1 15,0 0-15,0 0 0,-1 21 16,22-20-16,-21 20 0,21-21 0,0 0 16,0 22-16,0-22 0,0 0 15,0 0-15,0 0 0,21-21 0,1 21 16,-1-21-16,0 0 0,0 0 16,21 0-16,-20 0 0,-1-21 15,0 0-15,21 0 0,-21 0 16,1-22-16,-1 22 0,0-21 0,0 0 15,0-1-15,0-20 0,-21 20 16,0 1-16,0-21 0,0 20 16,0-20-16,0 20 0,0 1 15,0 0-15,0-1 0,0 22 0,0 0 16,0 0-16,0 0 0,0 42 16,0 0-1,0 0-15,0 0 0,0 22 16,0-1-16,0 0 0,0 1 0,0-1 15,0 0-15,0 1 0,0-1 16,0 0-16,0 1 0,0-22 0,0 21 16,0 1-16,0-22 0,0 0 15,0 0-15,0 0 0,0 0 16,0 1-16,22-22 16,-1 0-16,0 0 0,0 0 15,0 0-15</inkml:trace>
  <inkml:trace contextRef="#ctx0" brushRef="#br0" timeOffset="3699.24">7048 656 0,'0'0'0,"0"-21"0,0 0 0,0 0 0,0 0 15,-21-1-15,0 1 16,0 21-16,0 0 15,0 0-15,-1 0 0,1 0 16,0 21-16,0 1 0,-21-1 16,20 0-16,1 0 0,0 21 0,0-20 15,0 20-15,0-21 0,-1 21 16,1 1-16,21-22 0,-21 0 0,21 21 16,0-20-16,0-1 0,0 0 15,0 0-15,21 0 0,0-21 16,1 0-16,-1 0 0,0 0 15,0 0-15,0 0 0,22-21 16,-22 0-16,0 0 0,0 0 0,0-22 16,0 22-16,1-21 0,-1-1 15,-21 1-15,21 0 0,0-1 16,-21 22-16,0-21 0,0 21 0,21 0 16,-21 42-1,0 0 1,0 21-16,0-21 15,0 22-15,0-22 0,0 21 0,0 1 16,0-22-16,0 21 0,0-21 0,0 0 16,21 22-16,1-22 0,-22 0 15,21-21-15,0 21 0,0-21 16,0 0-16,0 0 0,22 0 16,-22 0-16,0 0 0,21 0 0,-20 0 15,-1 0-15,0-21 0,-21 0 16,21 0-16</inkml:trace>
  <inkml:trace contextRef="#ctx0" brushRef="#br0" timeOffset="4348.87">3111 1355 0,'0'0'0,"-21"0"0,0 0 0,0 0 16,0 0 0,63 0 15,-21 0-31,22 0 15,-1 0-15,0 0 0,22 0 16,20 0-16,1 0 0,21 0 0,0-21 16,0 21-16,21 0 0,0-22 15,21 22-15,0 0 0,0 0 16,21 0-16,-20-21 0,20 21 16,-21 0-16,21 0 0,-20 0 0,20 0 15,-21 0-15,-21 0 0,21 0 16,-21 0-16,0 0 0,0 0 0,0 0 15,0 0-15,-21-21 0,-21 21 0,21 0 16,-22 0-16,-20 0 0,-1 0 16,1 0-16,-22 0 0,0 0 0,1 0 15,-22-21-15,0 21 0,0 0 16,0 0 0,-42 0 30,0 0-46,0 0 0</inkml:trace>
  <inkml:trace contextRef="#ctx0" brushRef="#br0" timeOffset="5003.49">1355 2731 0,'0'-22'0,"0"1"0,0 42 47,0 1-31,0-1-16,-22 21 0,22 0 15,-21 1-15,21-1 0,-21 0 0,21 1 16,0-1-16,-21 0 0,0 1 16,21-1-16,-21 0 0,21 1 0,0-22 15,0 0-15,0 0 0,0 0 16,0 1-16,0-1 0,21-42 31,-21-1-15,21 1-16,-21-21 0</inkml:trace>
  <inkml:trace contextRef="#ctx0" brushRef="#br0" timeOffset="5324.34">1778 3048 0,'0'0'0,"21"0"0,0 0 16,-21-21-16,21 21 0,-21-21 15,0 0-15,0-1 16,-21 1-16,0 21 16,0 0-16,0 0 15,0 0-15,21 21 0,0 1 16,-22-22-16,22 21 0,0 0 16,22-21 15</inkml:trace>
  <inkml:trace contextRef="#ctx0" brushRef="#br0" timeOffset="6047.02">2646 2709 0,'0'0'0,"21"-21"16,0 0-16,-21 0 16,0 0-16,21 0 0,-21-1 0,21 1 15,-21 0-15,22-21 0,-22-1 16,0 22-16,0-21 0,0 21 0,0-22 15,0 1-15,0 21 0,0-21 16,0 20-16,0 1 0,0 0 0,0 0 16,-22 42 15,22 0-15,-21 0-16,21 22 0,0 20 15,0-20-15,0 20 0,0 1 16,0 20-16,0-20 0,0-1 0,0 22 15,0-22-15,0 1 0,0-22 16,0 22-16,0-22 0,0 22 0,0-22 16,0-21-16,-21 21 0,21 1 15,0-22-15,-21 0 0,0 0 0,0-21 16,-1 21-16,1-21 0,0 0 16,-21 0-16,21 0 0,-1 0 0,-20-21 15,21 0-15,-21 0 0,20 0 16,-20 0-16,0-1 0,21 1 15,-22 0-15,22 0 0,0 21 16,0-21-16,21 0 0,-21 21 16,21-22-1,21 22 1,0 0-16,0 0 0,0-21 16,22 21-16,-22 0 0</inkml:trace>
  <inkml:trace contextRef="#ctx0" brushRef="#br0" timeOffset="6551.23">2942 2858 0,'0'42'15,"0"-21"-15,0 0 16,0 0-16,0 22 0,0-22 15,0 0-15,0 0 0,0 0 16,-21 1-16,21-1 0,0 21 0,-21-21 16,21 0-16,-21 1 15,21-1-15,0-42 47,0-1-47,0 1 16,0 0-16,0 0 0,0 0 15,0-22-15,0 22 0,0 0 0,21-21 16,0 21-16,0-1 0,0 1 16,-21 0-16,21 0 0,22 0 0,-22 0 15,0-1-15,0 22 0,0 0 16,22 0-16,-22 0 0,21 22 0,-21-1 16,1 0-16,20 0 0,-21 0 15,-21 0-15,0 22 0,21-22 0,-21 21 16,0-21-16,0 22 0,0-22 15,0 21-15,-21-21 0,0 22 0,21-22 16,-21 0-16,0 0 16,21 0-16,-22-21 15,22-21 1,0 0-16,0 0 16,0 0-16,22-22 0</inkml:trace>
  <inkml:trace contextRef="#ctx0" brushRef="#br0" timeOffset="6856.05">3810 2265 0,'0'-21'16,"0"42"-16,-21-42 15,0 21 1,-1 21-16,22 0 0,0 0 0,-21 22 15,0 20-15,21-21 0,0 22 16,0-22-16,-21 22 0,21-1 0,-21 1 16,0-22-16,21 22 0,-22-22 15,22 0-15,-21 22 0,21-43 0,-21 21 16,21 1-16,0-22 0,0 21 16,0-21-16,0 0 0,0 1 15,21-22 16,0-22-31,-21 1 16,0 0-16</inkml:trace>
  <inkml:trace contextRef="#ctx0" brushRef="#br0" timeOffset="7040.01">3387 2921 0,'-22'0'0,"44"0"0,-22 0 63,21 0-63,21 0 15,-21 0-15,22-21 0,-1 21 16,-21 0-16,21-21 0,1 21 0,-1 0 16</inkml:trace>
  <inkml:trace contextRef="#ctx0" brushRef="#br0" timeOffset="7431.93">4043 2836 0,'0'0'0,"-21"0"0,-1 0 16,44 0 15,-1 0-16,0 22-15,0-1 16,0-21-16,0 21 0,1 0 0,-1-21 16,-21 21-16,21 0 0,-21 1 15,21-1-15,-21 0 0,0 0 0,0 0 16,0 0-16,0 1 0,-21-1 16,0 0-16,0 0 0,-1-21 0,1 21 15,0-21-15,0 0 16,0 0-16,21-21 31,0 0-31,0 0 0,0 0 0,0-1 16,0 1-16,0-21 0,0 21 15,0 0-15,42-22 0,-21 22 16,-21 0-16,21 0 0,1 21 16,-1-21-16,0-1 0,0 22 0,0 0 15</inkml:trace>
  <inkml:trace contextRef="#ctx0" brushRef="#br0" timeOffset="7891.56">4784 2815 0,'-43'0'31,"22"0"-31,-21 21 0,21 1 0,-1-22 16,1 21-16,0 0 0,-21 21 16,21-21-16,-1 1 0,1-1 0,0 21 15,21-21-15,0 0 0,-21 1 0,21 20 16,0-21-16,0 0 16,0 0-16,0 1 0,21-22 0,-21 21 15,42-21-15,-20 0 0,-1 0 16,21 0-16,0 0 0,-20 0 0,20 0 15,0-21-15,1-1 0,-22 1 0,21 0 16,0 0-16,-20 0 0,-1 0 16,0-22-16,0 22 0,-21-21 0,0 21 15,0-22-15,0 22 0,0-21 0,-21 21 16,0-22-16,0 22 0,-22 21 16,22-21-16,-21 21 0,-1 0 0,22 0 15,-21 0-15,0 0 16,20 0-16,-20 21 0,0-21 0,21 21 15,-1 0-15,1 1 0,0-22 16,0 21-16,21 0 0,0 0 0,0 0 16,0 0-16,21-21 0,0 0 15,22 0-15</inkml:trace>
  <inkml:trace contextRef="#ctx0" brushRef="#br0" timeOffset="8952.23">5651 2836 0,'0'-21'15,"0"42"-15,-21-63 0,0 21 16,0 0-16,0 21 0,0-21 0,-1 21 16,-20 0-16,21 0 0,0 0 15,-22 0-15,22 0 0,0 0 0,-21 21 16,21 0-16,-1 0 0,-20 0 15,21 0-15,0 1 0,0 20 0,-1-21 16,1 21-16,21-20 0,0 20 0,-21 0 16,21-21-16,0 22 0,0-22 15,0 0-15,21 0 0,-21 22 16,21-43-16,1 21 0,20 0 16,-21-21-16,0 0 0,22 0 0,-22 0 15,21 0-15,-21-21 0,22 0 0,-22 21 16,0-22-16,21 1 15,-21-21-15,1 21 0,-1-22 0,0 22 0,0-21 16,0 0-16,-21-1 0,21-20 16,-21 20-16,22-20 0,-22 21 0,0-22 15,0 1-15,0-1 0,0 1 16,0 20-16,0-20 0,0 20 0,0 1 16,0 21-16,0-21 0,0 20 15,0-20-15,0 21 16,0 0-16,0 42 15,0 0 1,0 0-16,0 0 0,0 22 0,0-1 16,0 0-16,0 22 0,0-1 0,0 1 15,0-1-15,0-20 0,0 20 16,-22 1-16,1-1 0,21 1 0,0-22 16,0 0-16,-21 1 0,21-1 15,0 0-15,0 1 0,0-1 0,0-21 16,0 0-16,0 1 0,0-1 15,21 0-15,0-21 0,1 0 16,20 0-16,-21 0 0,0 0 0,0 0 16,22-21-16,-22 0 15,0-1-15,21 1 0,-20 0 0,-1 0 16,0-21-16,0 20 0,-21-20 0,21 0 16,-21 21-16,21-22 0,-21 22 15,0 0-15,0 0 0,0 0 0,0-1 16,-21 44 15,21-1-31,-21 0 0,21 0 16,0 0-16,0 0 15,0 1-15,-21 20 0,21-21 0,0 0 16,0 0-16,0 1 0,0 20 0,0-21 16,0 0-16,21 0 15,0-21-15,0 0 0,1 0 16,-1 0-16,0 0 15,0 0-15,0-21 0,-21 0 0,21 0 16,1 0-16,-1 0 0,-21-1 16,0 1-16,21-21 0,0 21 0,-21-22 15,0 22-15,0-21 0,0 21 0,0 0 16,21-1-16,-21 1 0,0 42 47,0 1-47,-21-1 0,21 0 15,0 21-15,0-21 0,0 1 0,0-1 16,0 21-16,0-21 0,0 0 16,0 1-16,0-1 0,0 0 0,0 0 15,0 0-15,21-21 16,0 0-16,1 0 0,-1 0 16,0 0-16,0 0 0,0 0 15,0-21-15,1 0 0,-1 0 16,0 0-16</inkml:trace>
  <inkml:trace contextRef="#ctx0" brushRef="#br0" timeOffset="9217.08">6646 2752 0,'0'0'0,"-21"0"31,0 21-31,0 0 16,0 0-16,21 0 0,-22 22 0,1-22 15,0 0-15,21 21 0,0-20 16,0-1-16,-21 21 0,21-21 0,0 0 16,0 1-16,0-1 0,0 0 0,0 0 15,21 0-15,0 0 16,0-21-16,1 0 0,-1 0 16,21 0-16,-21 0 0,22 0 15,-22 0-15,0 0 0,21-21 0,-21 21 16,1-21-16,20 0 0,-21 0 0,0 0 15,0-22-15</inkml:trace>
  <inkml:trace contextRef="#ctx0" brushRef="#br0" timeOffset="9527.85">7070 2180 0,'0'0'0,"0"-42"0,0 0 15,0 20-15,0-20 0,0 21 16,0 0-16,0 0 0,0 42 31,-22 0-31,22 0 16,-21 21-16,21-20 0,-21 20 15,21 21-15,0-20 0,0 20 0,-21 1 16,21-1-16,-21 1 0,21 20 16,-21-20-16,21-1 0,-22 1 0,1-22 15,21 22-15,-21-22 0,21 0 0,-21 1 16,21-1-16,-21 0 0,21-20 15,0 20-15,0-21 0,0 0 0,0 0 16,21-21 0,0 0-16,0 0 15,-21-21-15,21 21 0,1-21 0,-1 0 16,0 0-16</inkml:trace>
  <inkml:trace contextRef="#ctx0" brushRef="#br0" timeOffset="10495.73">7260 2794 0,'0'21'15,"-21"0"-15,21 1 16,-21 20-16,21-21 0,0 0 16,-21 0-16,-1 22 0,22-22 15,-21 0-15,0 0 0,21 22 0,0-22 16,0 0-16,0 0 0,0 0 15,21-21 1,0 0-16,1 0 0,-1 0 16,21 0-16,-21 0 0,0-21 0,1 0 15,-1 0-15,21 0 0,-21-1 16,0 1-16,-21 0 0,22 0 0,-22-21 16,21 20-16,-21 1 0,0 0 15,0 0-15,0 0 0,-21 21 31,-1 0-31,1 0 16,21 21-16,-21 0 0,0 0 16,21 0-16,0 1 0,0-1 15,0 0-15,0 0 16,0 0-16,0 0 0,21-21 16,0 22-16,0-22 15,1 0-15,-1 0 0,0 0 16,0 0-16,0 0 0,0-22 15,1 22-15,-22-21 0,0 0 16,0 0-16,0 0 16,0 0-16,0-22 0,-22 22 0,1 0 15,21 0-15,-21 0 0,0-1 16,0 22-16,0-21 0,21 0 16,0 0-16,0 0 15,21 21-15,0 0 16,0-21-16,0 21 0,22 0 0,-22-22 15,21 22-15,-21 0 0,22 0 16,-22 0-16,21 0 0,-21 0 0,0 22 16,1-1-16,-1 0 0,0 0 15,-21 0-15,0 0 0,0 1 16,0 20-16,0-21 0,0 0 0,0 0 16,0 1-16,-21-1 0,0 0 15,21 0-15,0 0 0,-22 0 0,1 1 16,0-1-16,21 0 15,-21-21 1,21-21 0,0 0-1,0-1-15,0 1 0,21 0 0,0-21 16,-21 21-16,43-22 0,-22 1 0,0 0 16,21-1-16,-21 1 0,22 21 15,-22-22-15,21 22 0,1 0 16,-1 0-16,0 21 0,-21 0 0,22 0 15,-22 0-15,21 0 0,-21 21 16,1 0-16,-1 22 0,-21-22 0,0 21 16,21-21-16,-21 22 0,0-1 15,0-21-15,0 21 0,0 1 0,0-22 16,0 0-16,0 21 0,0-20 0,-21-1 16,0 0-16,-1 21 0,1-42 15,21 21-15,0 1 0,-21-22 0,21 21 16,-21-21-16,21-21 15,0-1 1,0 1-16,0-21 16,0 21-16</inkml:trace>
  <inkml:trace contextRef="#ctx0" brushRef="#br0" timeOffset="10695.62">7937 2307 0,'0'0'0,"-84"-21"16,63 21 0,-1 0 31,1 0-32,0 0-15,0 0 0,-21 0 16</inkml:trace>
  <inkml:trace contextRef="#ctx0" brushRef="#br0" timeOffset="10916.59">6794 2455 0,'-21'0'0,"42"0"0,-63 0 0,21 22 16,42-22-1,0 0 1,0 0-16,1 0 0,20 0 15,0 0-15,1 0 0,-1 0 0,0 0 16,1 0-16,-1 0 0,0 0 16,-21 0-16,22-22 0,-1 22 0,-21 0 15,0 0-15,1 0 0,-1 0 0,-21-21 16,21 21-16</inkml:trace>
  <inkml:trace contextRef="#ctx0" brushRef="#br0" timeOffset="11516.33">10139 2244 0,'0'-21'0,"0"42"0,0-64 16,0 22-16,0 0 0,0-21 0,0 21 0,0-1 15,0 1-15,0 0 16,0 0-16,-21 0 0,-1 21 15,1 0 1,0 42-16,21-21 16,0 22-16,-21-1 0,0 0 0,21 22 15,-21-1-15,-1 1 0,22 20 16,0-20-16,-21-1 0,0 1 0,0-1 16,21 1-16,-21-1 0,21-20 0,-21-1 15,-1 0-15,22-20 0,0 20 16,0-21-16,0 0 0,0 0 0,0 1 15,22-22 1,-1 0 0,0-22-16,0 1 0,0 0 15,0 0-15,22 0 0</inkml:trace>
  <inkml:trace contextRef="#ctx0" brushRef="#br0" timeOffset="11900.11">10435 2604 0,'0'0'0,"-21"21"0,21 21 16,-21-21-16,0 22 0,-1-1 0,1-21 16,21 21-16,-21-20 0,21 20 15,-21-21-15,21 0 0,0 0 0,0 1 16,0-1-16,0 0 0,0 0 0,21-21 15,0 21-15,0-21 16,1 0-16,-1 0 0,21 0 0,-21 0 16,22-21-16,-22 0 0,21 21 0,0-21 15,-20 0-15,20-22 0,-21 22 16,0 0-16,0-21 0,-21-1 0,0 22 16,0-21-16,0-1 0,0 22 15,-21-21-15,0 21 0,0 21 16,0-21-16,0-1 0,-22 22 0,22 0 15,-21 0-15,21 0 0,-1 0 16,-20 0-16,21 0 0,0 0 0,0 0 16,-1 0-16,1 0 0,0 0 0,0 0 15,0 0-15,0 0 16</inkml:trace>
  <inkml:trace contextRef="#ctx0" brushRef="#br0" timeOffset="12143.97">9715 2498 0,'-21'0'0,"42"-21"31,1 21-31,20 0 0,-21 0 16,21-22-16,1 22 0,20 0 15,-20 0-15,-1-21 0,21 21 0,-20-21 16,20 21-16,-20 0 0,-1-21 15,0 21-15,1 0 0,-1 0 0,-21 0 16,0-21-16,0 21 0,1 0 0,-1 0 16</inkml:trace>
  <inkml:trace contextRef="#ctx0" brushRef="#br0" timeOffset="12992.94">12785 2519 0,'21'0'16,"0"-21"-1,0 0-15,0-1 0,0 1 16,22 0-16,-22 0 0,0 0 16,21 0-16,-20-1 0,-1 1 0,0 0 15,21 0-15,-21 0 0,1-22 16,-22 22-16,0 0 0,0 0 0,0 0 15,0 0-15,0-22 0,-22 43 0,1-21 16,0 0-16,-21 0 0,-1 21 16,-20 0-16,21 0 0,-22 0 0,22 0 15,-1 0-15,-20 0 16,21 0-16,-1 21 0,1 0 0,0 0 16,-1 0-16,1 1 0,0-1 0,20 0 15,1 0-15,0 21 0,21-20 16,0 20-16,0-21 0,0 21 0,21-20 15,0 20-15,1 0 0,20-21 16,0 22-16,1-1 0,-1-21 0,0 22 16,1-22-16,-1 21 0,0 0 0,1-20 15,-1 20-15,0-21 0,-21 21 16,1-20-16,-1 20 0,-21-21 0,0 0 16,0 22-16,-21-22 0,-1 0 15,-20 0-15,0 0 0,-1 0 16,1 1-16,0-22 0,-1 21 0,-20-21 15,21 0-15,-1 0 0,1 0 16,0 0-16,-1 0 0,1-21 0,21-1 16,-22 22-16,22-21 0,0 0 0,0 0 15,0-21-15,21 20 0,0-20 16,0 21-16,0-21 0,0-1 0,0 1 16,0 21-16,0-22 0,0 22 15,21 0-15,-21 0 0,21 0 0,0 0 16,0 21-16,1 0 0,-1 0 0,0 0 15,0 0-15,0 0 16,0 0-16,1 0 0,-1 0 0,0 0 16</inkml:trace>
  <inkml:trace contextRef="#ctx0" brushRef="#br0" timeOffset="13355.73">13017 2879 0,'22'0'16,"-44"0"-16,65 0 0,-22 0 0,0 0 16,-21-21-16,21 21 0,0-22 15,1 22-15,-22-21 0,21 0 16,0 0-16,0 0 0,-21 0 16,0-22-16,0 22 0,0 0 15,0 0-15,0 0 0,0-1 16,-21 22-16,0 0 15,0 0-15,-1 0 0,1 22 0,0-1 16,0 21-16,0-21 0,0 22 0,-1-22 16,1 21-16,0 0 0,21-20 15,-21 20-15,21-21 0,0 21 0,0-20 16,0-1-16,0 21 0,21-42 16,0 21-16,0-21 0,1 21 15,-1-21-15,0 0 0,0 0 16,0 0-16,0 0 0,1-21 0,-1 0 15,21 21-15,-21-21 0,0 0 16,1 0-16</inkml:trace>
  <inkml:trace contextRef="#ctx0" brushRef="#br0" timeOffset="13659.56">13716 1842 0,'0'21'0,"0"21"16,-21-21-16,0 64 15,-1-22-15,22 1 0,0-1 0,-21 1 16,0 21-16,21-22 0,0 22 0,-21-1 16,0-20-16,0 21 0,-1-22 15,22-21-15,-21 22 0,0-22 0,21 1 16,0-1-16,-21 0 0,21-21 15,0 1-15,0-1 0,0 0 0,0 0 16,21-21 0,0 0-16,0 0 15,1-21-15,-1 0 0,-21 0 0,21-1 16,0 1-16,0-21 0</inkml:trace>
  <inkml:trace contextRef="#ctx0" brushRef="#br0" timeOffset="14040.34">13801 2858 0,'0'0'0,"21"0"0,0 0 0,0 0 15,0 0-15,0-22 0,1 22 16,-1-21-16,0 0 0,0 0 15,0 0-15,-21 0 0,0-1 16,0 1-16,0 0 0,0 0 16,-21 21-1,0 0-15,0 0 0,0 0 0,-1 21 16,1 0-16,0 0 0,0 1 0,0-1 16,0 21-16,-1-21 0,22 22 15,0-22-15,-21 0 0,21 0 0,0 0 16,0 0-16,0 1 0,0-1 15,0 0-15,21-21 0,1 0 16,-1 0-16,0 0 0,21 0 0,-21 0 16,22 0-16,-1 0 15,0 0-15,1-21 0,-1 21 0,0-21 16,1-1-16,-1 1 0,-21-21 0,22 21 16</inkml:trace>
  <inkml:trace contextRef="#ctx0" brushRef="#br0" timeOffset="14503.77">14499 2646 0,'-21'106'15,"21"-64"1,0-21-16,-21 0 0,0 22 0,21-22 16,-22 21-16,22-21 0,0 1 15,-21-1-15,0 0 0,21 0 0,0 0 16,-21 0-16,21 1 15,0-44 17,21 1-32,-21 0 0,21 0 15,-21 0-15,21 0 0,-21-22 16,0 22-16,22-21 0,-1-1 0,-21 22 16,21-21-16,0 0 0,0 20 15,0-20-15,1 21 0,-1 0 16,0 0-16,21-1 0,-21 22 0,1 0 15,20 0-15,-21 0 0,21 0 16,-20 0-16,20 22 0,0-1 0,-21 0 16,1 0-16,-1 0 0,0 22 0,0-22 15,-21 21-15,0-21 0,0 22 16,0-22-16,0 21 0,0-21 0,-21 0 16,0 1-16,21-1 0,-21 0 15,-1 0-15,1-21 0,21 21 16,-21-21-16,21-21 47,0 0-47,21 21 0,-21-21 0</inkml:trace>
  <inkml:trace contextRef="#ctx0" brushRef="#br0" timeOffset="14739.64">15409 2667 0,'0'0'16,"0"21"-16,0 0 0,0 1 0,0-1 0,-21 0 15,21 0-15,-21 21 0,0-20 0,21-1 16,0 21-16,-21-21 16,-1 0-16,22 1 0,-21-1 0,21 0 15,0 0-15,0-42 47,21 0-47,1 0 0</inkml:trace>
  <inkml:trace contextRef="#ctx0" brushRef="#br0" timeOffset="15075.92">15494 2286 0,'0'-21'0,"0"42"0,-21-42 0,0 21 0,-1 0 15,1 0-15,0 0 0,0 21 16,0-21-16,0 21 0,21 0 0,-22 1 16,22-1-16,0 0 15,0 0-15,22 0 16,-1-21-16,0 0 0,0 0 16,0 0-16,0 0 0,1-21 15,-1 0-15,0 21 0,0-21 0,-21 0 16,0-1-16,0 1 0,0 0 15,0 0-15,0 0 0,0 0 16,0-1-16,-21 22 16,0 0-16,0 0 0,-1 0 15,1 0-15,0 0 0,21 22 16,-21-1-16,0 0 0,0 0 16,21 0-16,0 0 0,-22 1 15,22-1-15,0 0 0,0 0 0,0 0 16</inkml:trace>
  <inkml:trace contextRef="#ctx0" brushRef="#br0" timeOffset="16223.71">15663 2646 0,'-21'21'31,"21"0"-31,-21-21 0,21 21 0,-21 1 16,21-1-16,0 0 0,0 0 0,-21 0 0,21 22 15,-22-22-15,22 0 0,0 0 16,0 0-16,0 0 0,0 1 0,0-1 16,0 0-16,22-21 15,-1 0-15,0 21 16,0-21-16,0 0 0,0 0 15,22-21-15,-22 21 0,0-21 16,0 0-16,0-1 0,1 1 0,-1 0 16,0 0-16,0-21 0,0 20 15,-21-20-15,21 21 0,-21-21 0,22 20 16,-22 1-16,0 0 0,21 0 0,-21 0 16,0 42 15,-21 0-31,-1 0 0,22 22 15,-21-22-15,21 21 0,0-21 16,-21 22-16,21-22 0,-21 21 16,21-21-16,0 0 0,0 1 0,0-1 15,0 0-15,0 0 0,21-21 0,0 0 16,0 21-16,1-21 0,-1 0 16,0 0-16,21 0 0,-21 0 0,1 0 15,20-21-15,-21 0 0,21 0 0,-20 0 16,20-1-16,-21 1 0,0 0 15,0-21-15,1 21 0,-1-22 0,0 22 16,-21-21-16,0 21 0,0-1 16,0 1-16,0 0 0,-21 42 31,21 0-15,0 1-16,-21-1 0,-1 0 0,22 0 15,-21 21-15,21-20 0,0-1 16,0 0-16,-21 21 0,21-21 0,-21 1 15,21-1-15,0 0 0,0 0 0,-21 0 16,21 0 0,-21-21-16,21-21 31,0 0-31,0 0 16,0 0-16,21 0 15,0-22-15,-21 22 0,21-21 16,0 21-16,0-22 0,1 1 0,-1 21 15,0-22-15,21 22 0,-21-21 16,22 21-16,-22 0 0,21-1 0,1 22 16,-22 0-16,21 0 0,-21 0 0,22 0 15,-22 22-15,0-1 0,0 0 16,0 21-16,-21-21 0,0 22 0,0-22 16,0 21-16,0-21 0,0 22 15,0-22-15,0 0 0,0 21 0,0-20 16,0-1-16,0 0 0,0 0 15,-21-21-15,0 0 32,21-21-17,0 0-15,0 0 0,0-1 16,0 1-16,21 0 0,0-21 0,0 21 16,1-22-16,-1 1 0,0-22 15,21 22-15,-21-21 0,22 20 0,-1 1 16,0 0-16,22-1 0,-22 22 0,1 21 15,20 0-15,-21 0 0,1 0 16,-1 0-16,-21 42 0,0-20 0,1 20 16,-22 0-16,21 22 0,-21-22 15,0 0-15,0 1 0,0-1 0,-21 0 16,-1-20-16,1 20 0,0-21 16,21 0-16,-21 22 0,0-43 15,0 21-15,-1 0 0,1 0 0,0-21 16,0 0-16,-21 21 0,20-21 0,1 0 15,0 0-15,0 0 0</inkml:trace>
  <inkml:trace contextRef="#ctx0" brushRef="#br0" timeOffset="17367.45">1058 4572 0,'0'0'0,"-21"0"15,21-21-15,0 0 16,0 0-16,0-1 0,0 1 15,0 0-15,21 0 16,-21 0-16,21 0 0,1-1 0,-1 1 16,0 0-16,0 21 0,21 0 15,-20 0-15,20 0 0,-21 0 0,21 21 16,1 0-16,-22 22 0,21-22 16,-21 21-16,1 1 0,-1-22 15,-21 21-15,0 0 0,0 1 0,0-1 16,-21-21-16,-1 22 0,1-22 15,0 21-15,0-21 0,0 0 0,0 1 16,21-1-16,-22 0 0,1 0 16,0-21-16,0 0 0,0 21 0,0-21 15,-1 0-15,1 0 0,0 0 16,0 0-16,-21-21 0,20 21 16,1-21-16,0 0 0,0 0 15,0-1-15,21 1 0,0 0 0,0 0 16,0 0-16,0 0 0,0-1 15,0 1-15,21 21 16,0 0-16,0 0 0,0 0 16,22 21-16,-22-21 0,21 22 15,-21 20-15,22-21 0,-22 0 0,0 0 16,21 22-16,-20-22 0,-1 0 16,0 0-16,0 0 0,-21 1 0,21-22 15,0 21-15,1-21 16,-1 21-16,0-21 15,0-21 1,-21 0-16,21-1 0,0 1 16</inkml:trace>
  <inkml:trace contextRef="#ctx0" brushRef="#br0" timeOffset="17535.34">1820 4699 0,'0'0'0,"21"0"0,1 0 15,-1 0 48</inkml:trace>
  <inkml:trace contextRef="#ctx0" brushRef="#br0" timeOffset="18544.97">3662 4085 0,'0'0'0,"0"-21"0,-21 0 0,21 0 15,-22 0-15,22-1 0,-21 22 16,0 0-16,0 22 16,0-1-16,21 21 0,-21 0 15,-1 1-15,22 20 0,-21 1 16,0-1-16,0 1 0,0-1 0,0 1 15,-22-22-15,22 22 0,-21-1 16,21 1-16,-22-22 0,1 21 16,0-20-16,20-22 0,-20 21 0,21-21 15,-21 1-15,20-1 0,1-21 16,0 0-16,0 0 0,0 0 0,0-21 16,-1-1-16,1 1 0,21 0 15,0-21-15,-21-1 0,21 1 0,-21 0 16,21-22-16,0 22 0,0 0 15,0-22-15,0 22 0,0-1 0,0 1 16,0 21-16,0-21 0,0 20 16,21 22-1,0 0-15,0 22 0,1-1 16,-1 0-16,0 21 0,0-21 16,0 22-16,0-22 0,1 21 0,-1 1 15,21-22-15,-21 21 0,0 0 16,22 1-16,-22-1 0,21-21 0,1 0 15,-1 22-15,-21-22 0,21 0 16,22-21-16,-22 0 0,1 0 0,-1 0 16,0 0-16,1 0 0,20-21 15,-21 0-15,1 0 0,-1-1 0,0-20 16,1 21-16,-22-21 0,21 20 16,-21-20-16,1 0 0,-1-22 0,0 22 15,-21 0-15,0-22 0,0 1 16,0-1-16,0 1 0,0-1 15,0 1-15,-21-1 0,0 22 0,-22-1 16,22 1-16,-21 0 0,21-1 0,-22 22 16,1 0-16,21 21 0,-22 0 15,1 0-15,21 0 0,-21 21 0,-1 0 16,1 22-16,21-1 0,-22 0 16,22 22-16,0-1 0,0 22 0,0-21 15,21-1-15,0 1 0,0-1 16,0-21-16,0 1 0,21-1 0,0 0 15,21-20-15,-20-1 16,20 0-16,0 0 0,1 0 0,-1-21 16,21 0-16,-20 0 0,-1 0 0,0 0 15,1 0-15,-1-21 0,0 21 16,1-21-16,-1 0 0,-21 0 0,0 21 16,22-22-16</inkml:trace>
  <inkml:trace contextRef="#ctx0" brushRef="#br0" timeOffset="18991.71">4466 4403 0,'0'21'15,"-21"0"-15,0 0 0,0 0 16,-1 1-16,22 20 0,0-21 16,-21 21-16,21-20 0,0 20 0,-21-21 15,21 21-15,0-20 0,0-1 0,0 21 16,0-21-16,0 0 0,21 1 15,0-1-15,1-21 0,-1 0 16,0 0-16,0 0 0,21 0 16,-20 0-16,-1-21 0,21-1 0,-21 1 15,22 0-15,-22 0 0,0 0 0,0-22 16,0 22-16,0 0 0,1-21 16,-22 21-16,0-22 0,0 1 0,0 0 15,0 20-15,-22-20 0,1 21 16,0-21-16,-21 20 0,21 22 15,-1 0-15,-20 0 0,21 0 0,-21 0 16,20 0-16,-20 0 0,21 22 16,0-1-16,0 0 0,-1 21 0,1-21 15,0 22-15,21-22 0,0 21 16,0-21-16,0 1 0,0 20 0,0-21 16,0 0-16,21 0 0,0 1 15,1-1-15,-1 0 0,0-21 0,21 0 16,-21 0-16,22 0 0,-1 0 0,0 0 15,1 0-15,-1-21 0,0 0 16,1-1-16,-1 1 0,0 0 16</inkml:trace>
  <inkml:trace contextRef="#ctx0" brushRef="#br0" timeOffset="19904.22">5249 4382 0,'-21'105'31,"21"-83"-31,0-1 16,-21 0-16,21 0 0,0 0 0,-21 22 16,21-22-16,0 0 0,-21 21 0,21-21 15,0 1-15,0-1 0,0 0 16,0 0-16,0 0 0,21-21 31,0 0-31,0 0 16,0-21-16,0 0 0,1 21 0,-1-21 15,0 0-15,-21-1 0,21-20 16,0 21-16,0 0 0,1 0 16,-22-1-16,0 1 0,21 0 0,-21 0 0,21 0 15,-21 42 17,0 0-32,0 0 15,0 0-15,0 1 0,0-1 16,0 0-16,0 0 0,0 0 15,0 0-15,0 1 0,0-1 16,0 0-16,21 0 0,0-21 16,0 0-16,1 0 15,-1 0-15,0 0 0,0-21 16,0 21-16,0-21 0,1 0 16,-22-1-16,21 1 0,0 0 0,-21 0 15,0 0-15,0 0 0,0-1 0,0-20 16,0 21-16,0 0 0,-21 0 0,0-1 15,-22 1-15,43 0 16,-21 21-16,21-21 16,0 0-1,21 0-15,22 21 16,-22 0-16,0 0 0,21 0 16,-21 0-16,22 0 0,-22 0 15,21 0-15,-21 0 0,22 21 0,-22 0 16,0 0-16,0 0 0,0 0 0,1 1 15,-22 20-15,0-21 0,0 0 16,0 0-16,0 1 0,0 20 0,0-21 16,0 0-16,0 0 0,0 1 0,-22-22 15,22 21-15,-21 0 0,0-21 16,21-21 15,0 0-15,0-1-16,0 1 0,0 0 0,0-21 15,0 21-15,0-22 0,21 22 0,0-21 16,1-1-16,-1 22 0,21-21 16,-21 21-16,0 0 0,22-1 0,-22 1 15,21 21-15,-21 0 0,22 0 16,-22 0-16,21 21 0,-21 1 0,22-1 16,-22 0-16,0 21 0,21-21 15,-20 1-15,-22 20 0,0-21 16,21 21-16,-21-20 0,0 20 0,0-21 0,0 21 15,-21-20-15,21-1 0,-22 21 16,1-21-16,0 0 0,0 1 16,0-1-16,21-42 31,21-1-31</inkml:trace>
  <inkml:trace contextRef="#ctx0" brushRef="#br0" timeOffset="20851.65">7789 4360 0,'0'0'0,"64"-63"31,-64 42-31,0 0 0,0-1 0,0 1 16,0 0-16,0 0 0,0 0 0,-21 0 15,-1-1-15,1 22 16,0 0-16,-21 0 0,21 0 0,-1 0 16,-20 22-16,21-1 0,-21 0 0,20 0 15,-20 0-15,21 0 0,0 22 16,21-22-16,-21 21 0,21-21 0,0 1 16,0 20-16,0-21 0,0 0 15,21 0-15,0-21 0,0 0 16,0 0-16,22 0 0,-22 0 0,21 0 15,0 0-15,-20 0 0,20 0 16,0 0-16,-21 0 0,22-21 0,-22 21 16,0 0-16,0 0 0,-21-21 15,-42 21 1,21 0-16,0 0 16,-22 21-16,22 0 0,-21 1 0,-1-1 15,1 0-15,21 0 0,-21 0 16,-1 0-16,22 1 0,0-1 0,-21 0 15,42 0-15,-22 0 0,22 0 16,0 1-16,0-1 0,22-21 16,-1 0-1,0 0-15,0-21 0,21 21 16,-20-22-16,20 22 0,-21-21 0,21 0 16,1 0-16,-22 0 0,21 21 15,-21-21-15,1-1 0,-1 22 16,0 0-16,0 0 0,-21 22 15,0-1 1,0 0-16,0 0 0,0 0 16,-21 22-16,0-22 0,0 21 0,21 0 15,-22 1-15,1-22 0,0 21 0,0 1 16,21-22-16,-21 21 0,0-21 16,-1 0-16,1 1 0,0-1 15,21 0-15,-21 0 0,0-21 16,21-21-1,0 0 1</inkml:trace>
  <inkml:trace contextRef="#ctx0" brushRef="#br0" timeOffset="21587.98">9144 4339 0,'42'-21'15,"-21"0"-15,1 0 16,-1 21-16,0-21 0,0-22 0,0 22 15,0 0-15,1 0 0,-1-22 0,-21 22 16,21-21-16,0 21 0,-21-22 16,21 22-16,-21 0 0,0-21 0,0 21 15,0-1-15,0 1 0,0 0 16,0 42 15,-21 0-31,21 22 0,0-22 0,0 42 16,0-20-16,0 20 0,0-20 15,0 20-15,0 1 0,0-1 0,-21-21 16,21 22-16,-21-22 0,21 1 16,0-1-16,0-21 0,-21 21 0,21-20 15,-22-1-15,22 0 0,0 0 0,0 0 16,-21-21-16,0 0 16,21 21-16,-21-21 0,0 0 15,0-21-15,-1 0 0,1 21 16,0-21-16,21 0 0,-21 0 15,0-1-15,0 1 0,-22 0 16,22 0-16,0 21 0,0-21 0,0 0 16,21-1-16,-22 22 0,1-21 15,42 21 17,1 0-32,20 0 15,-21 21-15,21-21 0,-20 0 0,20 0 16,-21 0-16,21 0 0,1 0 15</inkml:trace>
  <inkml:trace contextRef="#ctx0" brushRef="#br0" timeOffset="22047.72">9737 4339 0,'0'21'0,"0"1"0,0-1 16,-22 0-16,22 0 0,-21 21 0,21-20 15,0-1-15,0 0 0,-21 0 16,21 21-16,-21-20 0,21-1 16,0 0-16,0 0 0,-21-21 0,21 21 0,0 0 15,-21-21-15,21-21 32,0 0-17,0 0-15,0 0 16,0-22-16,0 22 0,0-21 0,0 0 15,21 20-15,0-20 0,0 0 0,0-1 16,22 22-16,-22-21 0,21 21 16,-21 0-16,22-1 0,-1 22 0,0 0 15,1 0-15,-22 0 0,21 0 16,0 22-16,-20-1 0,-1 21 0,0-21 16,0 0-16,-21 22 0,21-22 0,-21 21 15,0-21-15,0 1 0,0 20 16,0-21-16,0 0 0,-21 0 0,0 1 15,21-1-15,-21 0 0,21 0 16,0-42 31,0 0-47,0 0 0,21-1 16,0 1-16</inkml:trace>
  <inkml:trace contextRef="#ctx0" brushRef="#br0" timeOffset="22493.46">10710 4276 0,'0'0'0,"-21"0"0,0 21 15,-21-21-15,20 21 0,1 0 0,-21-21 16,21 21-16,0 1 0,-1-22 0,1 21 15,0 0-15,0-21 0,21 21 16,0 0-16,21-21 16,0 21-1,0-21-15,1 0 0,-1 0 16,21 22-16,-21-22 0,0 21 0,22-21 16,-22 21-16,0 0 0,21-21 0,-42 21 15,22 0-15,-1 1 16,-21-1-16,0 0 15,0 0-15,-21-21 0,-1 21 0,1-21 16,0 21-16,0-21 0,0 0 16,-22 0-16,22 0 0,0 0 0,-21 0 15,21 0-15,-1 0 0,-20 0 0,21 0 16,0-21-16,0 0 0,-1 21 16,1-21-16,0 0 0,0 21 0,21-21 15,-21 21-15,21-22 0,0 1 16,21 0-1,0 21-15,0-21 0,0 21 0,1-21 16,-1 21-16,21-21 0,-21-1 16</inkml:trace>
  <inkml:trace contextRef="#ctx0" brushRef="#br0" timeOffset="22795.28">11197 3789 0,'0'0'0,"0"21"31,0 0-31,-21 0 0,21 1 16,-21 20-16,21 0 0,0 1 0,-21 20 16,21-21-16,-22 1 0,1 20 15,21-20-15,-21-1 0,21 0 16,0 22-16,-21-43 0,21 21 0,0 1 15,0-22-15,0 0 0,0 0 0,0 0 16,0 0-16,0 1 0,21-22 16,0 0-16,0 0 15,1 0-15,-1 0 0,-21-22 16,21 22-16,-21-21 16,21 0-16</inkml:trace>
  <inkml:trace contextRef="#ctx0" brushRef="#br0" timeOffset="22967.19">10901 4255 0,'21'0'0,"64"0"16,-64 0-1,21 0-15,-21-22 0,22 22 16,-1 0-16,-21-21 0,21 21 0,-20 0 15,20 0-15</inkml:trace>
  <inkml:trace contextRef="#ctx0" brushRef="#br0" timeOffset="24084.14">11959 4339 0,'0'0'0,"21"-21"0,-21 0 16,0 0-16,0-22 0,0 22 16,0 0-16,-21 0 0,0 0 0,0 21 15,0 0-15,-1-21 0,1 21 16,-21 0-16,21 0 0,0 21 0,-22 0 15,22 0-15,0 0 0,0 0 0,0 1 16,-1 20-16,1 0 0,0-21 16,0 22-16,21-1 0,0-21 15,0 22-15,0-22 0,0 0 0,0 0 0,0 0 16,0 0-16,0 1 0,21-1 16,21-21-16,-20 0 0,-1 0 15,0 0-15,0 0 0,21 0 0,-20-21 16,-1 21-16,0-22 15,0 1-15,0 0 0,0 0 0,1 0 16,-1 0-16,-21-22 0,0 22 0,21-21 16,-21-1-16,21 22 0,-21-21 15,0 21-15,0-22 0,0 22 0,0 0 16,0 0-16,0 42 31,-21 0-31,21 0 0,-21 1 0,0-1 16,21 21-16,0-21 0,0 22 15,0-22-15,0 21 0,0 0 0,0-20 16,0-1-16,0 21 0,0-21 16,0 0-16,0 1 0,21-1 15,0-21-15,0 21 0,0-21 0,0 21 16,22-21-16,-22 0 0,21 0 0,-21 0 16,22 0-16,-22-21 0,21 0 0,-21 21 15,1-21-15,20-1 0,-21-20 16,0 21-16,0 0 0,1-22 0,-1 1 15,-21 0-15,21-1 0,0-20 0,-21-1 16,21 22-16,0-21 0,-21-1 16,22 22-16,-22-1 0,0 1 0,21 21 15,-21-21-15,21 42 0,-21-22 16,0 1-16,-21 42 16,0 1-1,21 20-15,-22 0 0,1 1 16,0-1-16,21 21 0,0-20 0,-21 20 15,0-20-15,21 20 0,-21-21 0,21 1 16,0-1-16,0 0 0,0 1 16,-22-22-16,22 21 0,0-21 15,0 1-15,0-1 0,0 0 0,0 0 0,0 0 16,22 0-16,-1-21 16,0 0-16,0 0 0,0 0 0,0 0 15,22 0-15,-22 0 0,0-21 0,21 0 16,-20 0-16,20 21 15,-21-42-15,21 20 0,-20 1 0,-1-21 16,21 21-16,-21-43 0,0 22 0,22 0 16,-22-22-16,0 1 0,0-1 15,22-63-15,-22 64 0,0 20 16,-21 1-16,0 0 0,0 20 0,0 1 16,0 0-16,-21 42 15,0 0 1,-1 22-16,1-1 0,-21 0 15,21 22-15,0-1 0,21 1 16,-22-22-16,22 22 0,0-1 0,-21-20 0,21 20 16,0-21-16,0 1 15,0-22-15,0 21 0,21-21 0,1 22 16,-22-22-16,21 0 0,21 0 16,-21-21-16,22 0 0,-22 0 15,0 0-15,0 0 0,0 0 0,0-21 16,1 21-16,-1-21 0,0 0 0</inkml:trace>
  <inkml:trace contextRef="#ctx0" brushRef="#br0" timeOffset="26155.33">1058 6075 0,'0'0'0,"0"-21"0,21 0 15,1-1 1,-1 22-16,0-21 0,0 0 15,21 21-15,1-21 0,-22 21 0,21 0 16,1-21-16,-1 21 0,-21 0 16,21 0-16,-20 0 0,-1 21 15,-21 0-15,0 0 0,0 0 0,0 1 16,-21 20-16,-22-21 0,22 0 0,-21 22 16,-1-22-16,1 0 0,0 21 15,-22-21-15,22 1 0,0-1 0,-1 0 16,22-21-16,0 21 15,-21-21-15,20 0 0,22-21 32,0 0-32,22 0 0,-1-1 15,0 22-15,0-21 0,21 21 16,1-21-16,-1 21 0,0 0 16,1 0-16,-1 0 0,22 0 0,-22 0 15,0 0-15,1 21 0,-1 0 16,0 1-16,-21-1 0,1 21 0,-1-21 15,-21 22-15,0-22 0,0 21 16,-43-21-16,22 22 0,-21-1 0,0-21 16,-1 21-16,-20-20 15,20-1-15,1 0 0,0 0 0,-1 0 16,1 0-16,0-21 0,21 0 16,-22 0-16,22 0 0,-21 0 0,21 0 15,-22-21-15,22 0 0,0 21 16,0-21-16,0 0 0,-1 21 0,1-21 15,0-1-15,0 22 0,0-21 16,21 0 15,21 21-31,0 0 0,0 0 16,0-21-16,1 21 0</inkml:trace>
  <inkml:trace contextRef="#ctx0" brushRef="#br0" timeOffset="26359.22">1757 6371 0,'0'0'0,"21"0"16,-21-21 30,21 21-30</inkml:trace>
  <inkml:trace contextRef="#ctx0" brushRef="#br0" timeOffset="26822.9">3154 5673 0,'0'0'0,"0"42"0,0-21 0,0 43 0,0-22 15,0 22-15,0-22 0,0 21 16,0 1-16,0-1 0,0-20 0,-21 20 16,21-20-16,-22 20 0,1-21 0,21 1 15,0-1-15,-21-21 0,21 22 16,-21-22-16,21 0 0,0 0 16,0-42 15,0 0-31</inkml:trace>
  <inkml:trace contextRef="#ctx0" brushRef="#br0" timeOffset="27187.69">2984 5927 0,'0'-43'0,"0"86"0,-21-107 0,21 43 15,-21-21-15,21 21 0,0-22 16,0 22-16,0-21 0,0-1 0,21 22 15,0-21-15,1 21 0,-1-22 16,0 22-16,0 0 0,21 0 16,-20 0-16,20 21 0,0-21 0,1 21 15,-1 0-15,0 0 0,1 21 16,-1 0-16,-21 21 0,21-21 0,-20 22 16,-1 20-16,-21-20 0,0 20 15,0-21-15,-21 22 0,-22-22 0,22 22 16,-21-22-16,-1 0 0,1 1 15,0-22-15,21 21 0,-22-21 0,22 1 16,-21-1-16,21 0 0,-1-21 16,44-21 31,-1 21-47,0-21 0,0 21 0,0 0 15,0 0-15,1 0 0</inkml:trace>
  <inkml:trace contextRef="#ctx0" brushRef="#br0" timeOffset="27607.45">3535 6181 0,'21'-43'15,"0"22"-15,0 21 0,0-21 16,1 21-16,-1 0 0,0 0 16,0 0-16,0 0 0,22 0 0,-22 0 15,0 21-15,0 0 0,0 1 0,0-1 16,1 0-16,-1 0 0,-21 0 16,0 0-16,0 1 0,0 20 0,0-21 15,-21 0-15,-1 0 0,1 1 16,21-1-16,-21 0 0,0-21 0,0 0 15,0 0-15,-1-21 32,22 0-32,0-1 0,0 1 15,0 0-15,0-21 0,0 21 0,0-22 16,0 22-16,22-21 0,-22 21 16,21-22-16,0 22 0,0 0 0,-21 0 15,21 0-15,22 21 0,-22 0 16,0 0-16,0 0 0,0 0 15,0 0-15,-21 21 16</inkml:trace>
  <inkml:trace contextRef="#ctx0" brushRef="#br0" timeOffset="28032.9">4487 6033 0,'21'0'0,"-42"0"0,21 0 31,-21 0-15,0 21-16,0 0 0,0-21 15,-1 21-15,1 0 0,0 22 0,-21-22 16,21 0-16,-1 0 0,1 21 0,0-20 16,0 20-16,0-21 0,21 21 15,0-20-15,0-1 0,0 0 0,0 0 16,0 0-16,42 0 0,-21-21 15,0 0-15,22 0 0,-22 0 0,21 0 16,1 0-16,-1-21 0,0 0 16,-21 0-16,22 0 0,-1 0 0,0-1 15,-20-20-15,-1 21 0,21 0 16,-21-22-16,-21 1 0,0 21 0,0-21 16,0 20-16,0-20 0,0 21 0,-21 0 15,0 0-15,-21-1 0,20 22 16,-20 0-16,0 0 0,-1 0 15,1 0-15,0 22 0,21-1 0,-22 0 16,22-21-16,0 21 0,0 0 16,21 0-16,0 1 0,0-1 15,0 0-15,21-21 16,0 21-16,0-21 0</inkml:trace>
  <inkml:trace contextRef="#ctx0" brushRef="#br0" timeOffset="28515.62">4974 6244 0,'0'-21'16,"0"42"-16,21-63 0,-21 21 0,21 0 16,-21-1-16,0 1 0,0 0 15,0 0-15,0 0 16,22 42-1,-22 0 1,0 0-16,0 0 0,0 22 0,21-22 16,-21 21-16,0 1 0,0-1 15,0 21-15,0-20 0,0 20 16,0-20-16,0 20 0,0 1 0,0-1 0,0 1 16,0-1-16,0 1 0,0-1 15,21 1-15,-21-1 0,0 64 16,0-85-16,0 22 0,0-22 15,0 1-15,0-1 0,0 0 0,0 1 16,-21-22-16,0 0 0,-1 21 16,-20-42-16,21 21 0,-21-21 0,-1 0 15,1 0-15,0 0 0,-1 0 0,-20-21 16,20 0-16,1 0 0,0 0 16,-1-22-16,1 22 0,21 0 0,-21-21 15,20 21-15,1-1 0,0 1 0,0-21 16,21 21-16,0 0 0,0-1 15,0 1-15,0 0 0,0 0 16,0 0-16,0-22 0,0 22 0,21 0 16,0 0-16,0-21 0,1-1 15,-1 22-15,0-21 0</inkml:trace>
  <inkml:trace contextRef="#ctx0" brushRef="#br0" timeOffset="28699.51">4995 5906 0,'-21'0'31,"0"0"-31</inkml:trace>
  <inkml:trace contextRef="#ctx0" brushRef="#br0" timeOffset="29052.06">5334 6160 0,'0'0'0,"63"-64"32,-63 43-32,0 0 0,0 0 15,0-1 1,-21 22-16,0 0 16,0 0-16,0 22 0,0-1 0,-1-21 15,1 42-15,0-21 0,21 0 16,-21 1-16,0 20 0,21-21 0,0 21 15,0-20-15,0-1 0,0 0 16,0 0-16,0 0 0,0 0 0,42-21 16,-21 0-1,0 0-15,22 0 0,-22 0 16,21 0-16,1 0 0,-1-21 0,-21 0 16,21 21-16,1-21 0,-1 0 0</inkml:trace>
  <inkml:trace contextRef="#ctx0" brushRef="#br0" timeOffset="29551.77">5927 6011 0,'0'0'0,"-22"0"31,1 0-31,0 22 16,0-1-16,0 0 0,0 0 0,21 0 15,-22 0-15,1 1 0,21-1 0,-21 21 16,21-21-16,0 22 0,0-22 15,0 0-15,0 0 0,0 21 0,0-20 16,21-22-16,-21 21 0,21 0 0,22-21 16,-22 0-16,0 0 0,21 0 15,1 0-15,-22 0 0,21-21 0,-21 0 16,22-1-16,-22 1 0,21 0 0,-21 0 16,1-21-16,-1 20 0,0-20 15,0 0-15,0-1 0,0-20 16,-21 21-16,22-22 0,-22 1 0,21-1 15,0 1-15,-21 20 0,0-20 16,21 20-16,-21 1 0,21 0 0,-21 21 16,0-1-16,0 1 15,0 42 1,0 1-16,0-1 0,-21 21 16,0 0-16,21 1 0,-21-1 0,21 22 15,0-1-15,0-21 0,-21 22 0,21-22 16,-22 1-16,22-1 0,0 0 15,0 43-15,0-64 16,0 21-16,0-20 0,0-1 0,0 0 16,22 0-16,-1-21 15,0 0-15,0 0 16,0-21-16,0 0 0,1 0 16,-1-1-16,-21 1 0</inkml:trace>
  <inkml:trace contextRef="#ctx0" brushRef="#br0" timeOffset="29723.9">6202 5969 0,'0'0'15,"-21"0"-15,21-21 32,21 21-32,0 0 0,0 0 0,21-21 15,-20 21-15,20 0 0,-21-21 0,21 21 16,1 0-16,-22-22 0,21 22 15,1 0-15,-1-21 0,-21 0 0</inkml:trace>
  <inkml:trace contextRef="#ctx0" brushRef="#br0" timeOffset="30503.49">7895 5948 0,'21'-21'32,"0"0"-32,1-1 15,-1 22-15,0-21 0,0 0 0,0-21 16,0 21-16,1-1 0,20 1 0,-21 0 15,-21-21-15,21 21 0,0-1 16,-21 1-16,0 0 0,0 0 0,0 0 16,0 0-16,-21 21 15,0 0-15,0 0 0,-21 0 16,20 0-16,-20 0 0,0 0 16,21 21-16,-22 0 0,1 0 0,0 0 15,20 0-15,1 1 0,0-1 16,0 0-16,21 0 0,-21 0 0,21 0 15,0 1-15,0-1 0,0 21 16,21-21-16,0 0 0,0 22 0,0-22 16,22 0-16,-22 21 0,21-20 0,-21-1 15,22 21-15,-22-21 0,21 0 16,-21 22-16,1-22 0,-1 0 0,0 0 16,-21 0-16,0 22 0,0-22 15,0 0-15,-21 0 0,0 0 0,-22 1 16,22-1-16,-21-21 0,-22 21 15,22-21-15,0 0 0,-22 0 0,22 0 16,-22 0-16,22 0 0,0-21 16,-1 0-16,1-1 0,0 1 0,-1 0 15,1-21-15,0 21 0,20-22 0,-20 22 16,21-21-16,-21 21 0,20-22 16,22-20-16,-21 42 0,21-1 15,0 1-15,21 21 16,1 0-16,-1-21 0,0 21 15,21 0-15,-21 0 0,1 0 0,20 0 16,-21 0-16,21 0 0,-20 0 16,-1 0-16,21 0 0</inkml:trace>
  <inkml:trace contextRef="#ctx0" brushRef="#br0" timeOffset="30888.98">8107 6202 0,'0'0'0,"21"0"0,0 21 16,0-21-16,0 0 0,1 0 16,-1 0-16,0 0 0,0 0 15,0 0-15,0 0 0,1-21 16,-1 21-16,0-21 0,0 0 16,0-1-16,0 22 0,1-21 15,-22 0-15,21-21 0,-21 21 0,0-1 16,0 1-16,0 0 0,0 0 15,0 0-15,-21 21 0,-1 0 16,1 0-16,-21 0 0,21 0 16,0 21-16,-1 0 0,1 21 15,0-20-15,21-1 0,-21 21 16,21-21-16,0 22 0,0 20 0,0-42 16,0 0-16,0 1 0,21-1 15,-21 0-15,21 0 0,0 0 16,1 0-16,-1-21 0,21 0 0,-21 0 15,0 0-15,22 0 0,-22 0 16,21-21-16,-21 21 0,22-21 0,-1 0 16,-21 0-16,22 0 0,-1-22 0,-21 22 15,21-21-15</inkml:trace>
  <inkml:trace contextRef="#ctx0" brushRef="#br0" timeOffset="31168.84">9271 5334 0,'0'0'0,"0"-21"0,0 0 16,-21 21 0,0 21-1,21 21-15,-22-21 0,1 22 0,21-1 16,-21 22-16,21-1 0,-21-21 16,0 43-16,21-21 0,-21-1 0,21-21 15,-22 22-15,1-1 0,21-20 0,-21-1 16,21 0-16,0 1 0,0-22 15,0 0-15,0 0 0,0 0 16,0 1-16,0-1 0,21-21 16,0 0-16,1 0 15,-1 0-15,-21-21 16,21-1-16,0 1 0,-21 0 0,0 0 16,0 0-16</inkml:trace>
  <inkml:trace contextRef="#ctx0" brushRef="#br0" timeOffset="31351.73">8953 5948 0,'0'0'16,"-21"0"-16,42 0 31,1 0-31,-1 0 16,0 0-16,0 0 0,21 0 0,-20 0 15,-1 0-15,21 0 16,-21 0-16,0 0 0,1 0 0,-1 0 15,21-21-15,-21 21 0,0 0 16</inkml:trace>
  <inkml:trace contextRef="#ctx0" brushRef="#br0" timeOffset="31690.84">9504 5863 0,'0'21'0,"0"1"16,0-1-16,0 0 0,-21 21 15,21-21-15,-22 1 0,22-1 16,0 21-16,0-21 0,0 0 0,0 1 16,0-1-16,0 0 0,0 0 15,0 0-15,22-21 16,-1 0-16,0 0 16,0 0-16,21 0 0,-20 0 0,20-21 15,-21 0-15,21 0 0,1 21 16,-22-43-16,21 22 0,-21 0 0,1 0 15,-1-21-15,0 20 0,0-20 16,-21 21-16,0 0 0,0-22 0,0 22 16,0 0-16,0 42 62</inkml:trace>
  <inkml:trace contextRef="#ctx0" brushRef="#br0" timeOffset="32039.64">10308 5842 0,'0'21'0,"0"0"0,-21-21 16,21 43-16,0-22 0,-21 0 0,21 21 15,-21 1-15,-1-1 0,22 0 16,-21 1-16,21 20 0,-21 1 0,0-1 16,21 1-16,-21-1 0,0 22 0,21-22 15,-22 1-15,1-1 0,0 1 0,0 21 16,21-22-16,-21 1 0,0-1 16,-1 1-16,1-1 0,0 1 0,0-1 15,0 1-15,0-22 0,-1 0 0,1 1 16,21-1-16,-21 0 0,0-21 0,0 1 15,21-1-15,0 0 0,0-42 32,0 0-32,0-1 0,0 1 15,21-21-15,-21 0 0,21-1 0,0-20 16,22-1-16,-22-20 0,0 20 16</inkml:trace>
  <inkml:trace contextRef="#ctx0" brushRef="#br0" timeOffset="32307.49">10245 6202 0,'21'-106'16,"-42"212"-16,42-254 0,0 105 0,-21 1 16,0 21-16,0-21 0,0 20 0,21-20 0,0 21 15,-21 0-15,21 0 0,1-1 16,-1 1-16,0 0 0,0 21 16,21-21-16,-20 21 0,-1 0 0,21 0 15,-21 0-15,0 0 0,22 0 16,-22 21-16,0 0 0,0 0 0,-21 1 15,0 20-15,0 0 0,0 1 0,-21-1 16,0-21-16,-21 21 0,20 1 16,-20-1-16,0-21 0,-1 0 0,1 22 15,21-22-15,-21 0 0,20 0 0,-20-21 16,21 21-16,0-21 0,0 0 16,-1 0-16,1 0 0,0 0 15,-21 22-15</inkml:trace>
  <inkml:trace contextRef="#ctx0" brushRef="#br0" timeOffset="33432.65">1249 7895 0,'0'0'0,"-21"-21"15,21 42 17,0 0-32,-22 22 0,22-1 15,0 0-15,-21 1 0,0-1 16,21 0-16,-21 22 0,0-22 16,0 1-16,-1-1 0,1-21 0,0 21 15,0-20-15,0-1 0,0 0 16,-1 0-16,1-21 0,0 0 0,0 0 15,0 0 1,21-21-16,0 0 0,0 0 16,21 21-1,0 0-15,0 0 0,22-22 16,-1 22-16,0 0 0,1 0 16,20-21-16,-21 21 0,22 0 0,-22-21 15,22 21-15,-22-21 0,0 21 16,1-21-16,-1 21 0,0-21 0,-20 21 15,-1-22-15,0 1 0,0 21 16,0-21-16,-21 0 0,0 0 0,0 0 16,0-1-16,0-20 15,0 21-15,-21 21 0,0-21 0,21 0 16,0-1-16,-21 22 0,0 0 16,-1 0-16,1 22 15,21 20-15,0-21 0,-21 21 0,0 1 16,21-1-16,0 0 0,-21 1 15,0-1-15,-1 0 0,22 1 16,-21-1-16,21-21 0,0 22 0,-21-22 16,21 0-16,0 0 0,0 0 15,-21 0-15,21-42 32,21 21-17</inkml:trace>
  <inkml:trace contextRef="#ctx0" brushRef="#br0" timeOffset="33607.54">1990 8276 0,'0'0'0,"21"0"16,-21-21-16,21 21 46</inkml:trace>
  <inkml:trace contextRef="#ctx0" brushRef="#br0" timeOffset="34539.68">3958 7895 0,'-21'0'0,"-43"0"32,64-21-17,0 0 1,22 0-16,-1 0 0,0 21 15,21-22-15,-21 1 0,22 0 16,-22 0-16,0 0 0,21-22 0,-20 22 16,-1 0-16,0 0 15,0 0-15,-21 0 0,0-22 0,0 22 0,0 0 16,0 0-16,0 0 16,-21 21-16,0 0 0,0 0 15,-1 0-15,1 0 0,-21 0 0,0 0 16,20 21-16,-20 0 0,0 0 15,-1 21-15,1-20 0,21-1 0,-21 21 16,20-21-16,1 22 0,21-22 0,0 0 16,0 0-16,0 21 0,21-20 15,1-1-15,20 0 0,-21 21 0,21-21 16,1 22-16,-1-22 0,0 21 16,1 1-16,-1-22 0,0 21 0,-20 0 15,20-20-15,0 20 0,-21 0 16,1-21-16,-22 22 0,0-22 15,0 21-15,0-21 0,-22 22 0,-20-22 16,21 0-16,-21 0 0,-1 0 16,1 1-16,0-1 0,-22-21 0,22 0 15,-22 0-15,1 0 0,-1 0 0,1 0 16,-1 0-16,1-21 0,-22-1 16,22 1-16,-1 0 0,1-21 0,-1 21 15,22-22-15,-1 1 0,1 0 16,21-1-16,0 1 0,0 0 15,21-1-15,0 22 0,0-21 0,0 21 0,21-22 16,0 22-16,21 0 16,-21 0-16,22 0 0,-1 21 0,22 0 15,-22-22-15,21 22 0,-20 0 16,20 0-16,1 0 0,-1 0 0,1 0 16</inkml:trace>
  <inkml:trace contextRef="#ctx0" brushRef="#br0" timeOffset="35311.62">4826 7853 0,'0'0'0,"-21"0"32,0 0-17,-1 21-15,1 0 0,0 0 16,0 22-16,0-1 0,0-21 0,21 43 15,-22-22-15,1 0 0,0 1 0,0 20 16,0-20-16,21-1 0,0-21 16,0 21-16,0-20 0,0 20 0,0-21 15,21 0-15,0-21 0,0 0 16,22 0-16,-22 0 0,21 0 16,0 0-16,1-21 0,-1 0 15,0 0-15,1 0 0,-1-1 0,-21 1 16,22-21-16,-1 0 0,-21 20 15,21-20-15,-20 0 0,-1-1 0,0-41 16,-21 63-16,0-22 16,0 22-16,0 0 0,-21 0 0,-22 21 15,22 0-15,0 0 0,0 0 0,-21 21 16,20 0-16,1 0 0,-21 0 16,21 1-16,0-1 0,21 0 0,0 0 15,0 0-15,0 0 0,0 1 16,21-1-16,0-21 15,0 0-15,0 21 0,0-21 0,22 0 16,-22 21-16,0-21 0,21 0 0,-20 21 16,-1 0-16,0-21 15,0 22-15,0-1 0,0-21 0,-21 21 16,0 0-16,0 0 16,0 0-1,22-21-15,-1 0 16,-21-21-1,21 0-15,0 21 0,0-21 0,-21 0 16,21 0-16,1-1 0,-1 1 0,0-21 16,0 21-16,0-22 15,0 22-15,1-21 0,-1 21 0,0 0 16,0-1-16,0 1 0,0 21 0,1 0 16,-22 21-1,0 1-15,0-1 0,0 0 16,0 0-16,0 21 0,0-20 0,0 20 15,0-21-15,0 0 0,0 22 16,-22-22-16,22 0 0,0 0 0,0 0 16,0 0-16,0 1 15,0-44 17,0 1-32,22 0 0,-22 0 0,21 0 15</inkml:trace>
  <inkml:trace contextRef="#ctx0" brushRef="#br0" timeOffset="35667.43">5821 7768 0,'0'-21'0,"0"42"0,0-63 15,0 21-15,-21 21 0,-1 0 16,1 21-16,0 0 16,21 0-16,-21 0 0,21 1 15,-21-1-15,21 0 0,0 0 16,0 0-16,0 0 15,21-21-15,0 0 0,0 0 16,0 0-16,1 0 0,-1-21 16,0 0-16,0 21 15,-21-21-15,21 0 0,-21 0 16,0-1-16,0 1 0,0 0 0,0 0 16,0 0-16,-21 21 0,0-21 15,0 21-15,0 0 0,-1 0 0,1 0 16,0 0-16,-21 0 0,21 21 0,-1-21 15,1 21-15,0 0 0,21 0 16,0 0-16,0 1 0,0-1 16,0 0-16,0 0 0,0 0 15,0 0-15,21 1 0,0-1 16,1 0-16,20-21 0,-21 21 16,0-21-16</inkml:trace>
  <inkml:trace contextRef="#ctx0" brushRef="#br0" timeOffset="35998.8">6159 8043 0,'-21'43'0,"0"168"31,21-168-31,0 20 0,0-20 16,0 20-16,0 1 0,0-1 0,-21 1 16,21-1-16,-21 1 0,21 20 0,0-20 15,-21-1-15,-1 1 0,1-1 16,0 1-16,21-1 0,0-20 0,-21 20 16,21-21-16,-21 1 0,21-1 0,0 0 15,0 1-15,0-22 0,0 0 16,0 0-16,0 0 0,0-42 15,0 0-15,0 0 16,0-21-16,0-1 0,0 1 16,21-22-16,0 1 0</inkml:trace>
  <inkml:trace contextRef="#ctx0" brushRef="#br0" timeOffset="36299.62">6096 8382 0,'0'0'0,"0"-233"31,21 191-31,0 21 0,-21-22 0,21 1 16,1 21-16,-1 0 0,0-22 16,0 22-16,0 21 0,22-21 15,-22 0-15,21 21 0,0 0 0,-20 0 0,20 0 16,0 21-16,-21 0 0,1 0 16,-1 1-16,0 20 0,-21 0 15,0-21-15,0 22 0,0-1 0,-21 0 16,0-20-16,-22 20 0,22-21 0,0 0 15,-21 22-15,20-22 0,-20-21 16,21 21-16,0 0 0,0-21 0,-1 0 16,1 0-16,21-21 15,0 0-15,0 0 16,0-1-16,0 1 0,0 0 0,0 0 16,0 0-16,0 0 0</inkml:trace>
  <inkml:trace contextRef="#ctx0" brushRef="#br0" timeOffset="36599.46">7048 7260 0,'0'-21'0,"0"42"0,22-63 0,-22 63 31,-22 21-31,1-20 0,21 20 15,-21 21-15,21-20 0,0 20 0,0 1 16,0-22-16,0 22 0,-21-1 16,21-21-16,0 22 0,0-1 15,0-20-15,0-1 0,0 0 0,0 1 16,0-22-16,0 0 0,0 0 16,0 0-16,0 1 0,0-1 0,21-21 15,0 0 1,0 0-16,1-21 0,-1-1 15,0 1-15,0-21 0,0 21 0</inkml:trace>
  <inkml:trace contextRef="#ctx0" brushRef="#br0" timeOffset="37127.55">7451 7747 0,'0'0'0,"21"0"15,-21-21 17,0 0-1,0 0-31,-21 21 62,-1 0-62,1 0 0,0 21 0,0 0 16,0-21-16,21 21 0,-21 0 16,-1 0-16,1 1 0,21-1 0,-21 0 15,21 0-15,0 0 0,0 0 16,21-21 0,0 22-1,1-22-15,-1 0 0,0 0 16,0 21-16,21-21 0,-20 0 15,-1 21-15,0-21 0,-21 21 16,21-21-16,-21 21 0,21-21 0,-21 21 16,0 1-16,0-1 15,-21-21-15,0 21 0,0-21 0,0 0 16,-22 0-16,22 21 0,0-21 0,0 0 16,0 0-16,-22 0 0,22 0 15,0 0-15,0 0 0,0 0 0,-1 0 16,22-21-16,-21 21 0,21-21 0,-21 0 15,21-1-15,0 1 16,0 0-16,0 0 16,0 0-16,0 0 0</inkml:trace>
  <inkml:trace contextRef="#ctx0" brushRef="#br0" timeOffset="37395.4">6900 7493 0,'0'0'0,"-21"0"0,21-21 16,21 21-1,0-21-15,1 21 0,-1 0 16,21 0-16,-21-21 0,22 21 0,-1 0 16,-21 0-16,21-22 15,1 22-15,-22 0 0,21 0 0,-21 0 16,1 0-16,-1 0 0,0 0 15,0 0-15,-42 22 32,0-22-17,21 21-15,-21 0 0</inkml:trace>
  <inkml:trace contextRef="#ctx0" brushRef="#br0" timeOffset="37671.24">7937 8170 0,'0'0'0,"22"0"0,-22 22 16,0-44 46,0 1-46,0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10:08.5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1143 296 0,'0'0'0,"0"-21"16,0 0-1,0 42 48,0 0-63,0 1 15,0-1-15,0 0 0,0 0 16,0 0-16,21 0 0,-21 1 16,21-1-16,0 0 0,1-21 15,-1 21-15,0-21 16,0 0-16,21 0 0,1 0 0,-1 0 15,0 0-15,22 0 0,-22 0 16,22 0-16,-1 0 0,1-21 0,-1 21 16,1 0-16,-1-21 0,-20 0 15,20 21-15,-21 0 0,1 0 16,-1 0-16,-21 0 0,22-22 0,-22 22 16,0 0-16,0 0 15,-42 0 32,0 0-47,0 0 0,-1 0 0,1 0 16,0 0-16,0 22 0,0-22 15,0 0-15</inkml:trace>
  <inkml:trace contextRef="#ctx0" brushRef="#br0" timeOffset="356.91">1863 550 0,'0'-21'16,"-22"21"-16,1 0 16,21 21-1,-21-21-15,21 22 0,0-1 16,0 21-16,0-21 0,0 22 15,-21-1-15,21 0 0,0 22 16,-21-22-16,21 22 0,0-1 0,0 1 16,0-22-16,-21 21 0,21-20 15,0-1-15,0 0 0,-22-20 0,22 20 16,0-21-16,0 0 0,0 0 16,0 1-16,0-1 15,0-42 32,0-1-47</inkml:trace>
  <inkml:trace contextRef="#ctx0" brushRef="#br0" timeOffset="651.73">1270 1397 0,'-21'0'0,"42"0"0,-42 21 0,21 0 16,0 1 0,21-22-16,0 0 15,21 21-15,1-21 0,-1 0 16,0 0-16,22 0 0,-1 0 16,1 0-16,-22-21 0,22 21 0,-1 0 15,-20-22-15,-1 22 0,0-21 16,1 21-16,-1-21 0,-21 21 0,0 0 15,0 0-15,-21-21 16,-21 21 0,0 0-1,0-21 1</inkml:trace>
  <inkml:trace contextRef="#ctx0" brushRef="#br0" timeOffset="1084.49">2138 1037 0,'0'0'0,"0"21"47,0 1-47,0-1 0,0 0 16,0 21-16,0-21 0,0 1 15,0 20-15,0-21 0,0 0 0,0 0 16,0 22-16,0-22 0,0 0 16,0 0-16,0 0 0,0 1 15,0-1-15,0 0 16,-21-21 0,21-21-1,0 0-15,0-1 16,0 1-16,0 0 0,0 0 0,0-21 15,0 20-15,0 1 0,0-21 16,21 0-16,0 20 0,0-20 16,21 21-16,1-21 0,-1 20 15,0 1-15,22 0 0,-1 0 0,-20 0 16,20 21-16,1 0 0,-22 0 16,0 0-16,1 21 0,-22 0 0,0 0 15,0 0-15,-21 1 0,0 20 16,0-21-16,0 21 0,0-20 0,0 20 15</inkml:trace>
  <inkml:trace contextRef="#ctx0" brushRef="#br0" timeOffset="1183.83">2667 1715 0,'0'0'0,"0"-43"0,0 1 15,0 21-15,0 0 0,0-1 0,0 1 0,0 0 16,0 0-16,0 0 16,0 0-16,21 21 0,0-22 15,0 1-15,-21 0 0,22 0 16</inkml:trace>
  <inkml:trace contextRef="#ctx0" brushRef="#br0" timeOffset="1516.64">3196 550 0,'0'-21'0,"0"0"16,0 42 15,0 0-31,0 1 0,0 20 16,0 0-16,0 22 0,-21-1 0,21 1 15,-21-1-15,0 1 0,21-1 16,-22-20-16,1 20 0,21 1 0,-21-43 16,21 21-16,0 0 0,-21 1 15,21-22-15,0 0 0,0 0 0,0 0 16,0 1-16,0-1 15,21-21-15,0 0 16,0 0 0,-21-21-16,0-1 0,22 1 15,-22 0-15,0 0 0,21 0 16,-21 0-16</inkml:trace>
  <inkml:trace contextRef="#ctx0" brushRef="#br0" timeOffset="1844.5">2815 1016 0,'21'0'31,"0"0"-31,1 0 16,20-21-16,0 21 0,1-21 0,-1 21 16,0-21-16,1 21 0,-1-22 15,0 22-15,1 0 0,-1 0 0,0-21 16,-21 21-16,22 0 16,-22 0-16,0 0 0,-42 0 46,0 0-46,0 0 0,-1 0 0,1 0 16,0 0-16</inkml:trace>
  <inkml:trace contextRef="#ctx0" brushRef="#br0" timeOffset="2208.55">2646 1101 0,'0'-21'16,"21"21"-1,0 0 1,0 21 0,0 0-16,1 0 0,-22 0 0,0 22 15,21-22-15,-21 21 0,0-21 16,0 22-16,0-1 0,0-21 16,-21 21-16,-1-20 0,1 20 0,0-21 15,0 0-15,0 0 0,0 1 16,-1-1-16</inkml:trace>
  <inkml:trace contextRef="#ctx0" brushRef="#br0" timeOffset="2852.32">3344 1122 0,'0'-21'0,"0"42"0,0-63 15,0 20 1,21 22-1,1 0-15,-1 0 0,0 0 16,0 0-16,0 0 0,0 0 0,1 0 16,20 0-16,-21 0 0,0 22 15,22-1-15,-22 0 0,0 0 0,0 21 16,0-20-16,-21-1 0,0 21 16,0-21-16,0 0 0,0 22 15,0-22-15,0 0 0,0 0 0,-21 0 16,0 1-16,0-22 15,0 0-15,21-22 32,0 1-32,0 0 15,0 0-15,0 0 0,0-22 16,21 22-16,0-21 0,0 21 0,-21-22 16,21 22-16,0-21 0,1 21 15,-1 0-15,0-22 0,-21 22 0,21 21 16,0-21-16,0 0 15,1 21-15,-1 0 16</inkml:trace>
  <inkml:trace contextRef="#ctx0" brushRef="#br0" timeOffset="3340.31">4297 995 0,'0'-21'0,"0"42"0,0-63 15,0 20-15,0 1 16,-21 21-16,-1 0 16,1 0-16,0 21 15,0 1-15,0-1 0,21 0 0,-21 0 16,-1 21-16,1-20 0,0 20 15,21 0-15,-21-21 0,21 22 0,-21-1 16,21-21-16,0 22 0,0-22 16,0 0-16,0 0 0,0 0 0,0 0 15,21 1-15,0-22 0,0 0 16,22 0-16,-22 0 0,0 0 16,21 0-16,1 0 0,-22 0 15,21-22-15,-21 1 0,0 0 0,22 21 16,-22-21-16,0-21 0,-21 20 15,0 1-15,0-21 0,0 0 0,0 20 16,0-20-16,0 0 0,0-1 16,-21 1-16,0 21 0,-22-21 0,22 20 15,0 1-15,0 21 0,-21 0 16,20 0-16,1 0 0,-21 0 0,21 0 16,0 0-16,21 21 0,-22 1 15,22-1-15,-21-21 0,21 21 16,0 0-16,0 0 0,0 0 15,0 1-15,21-1 0,1-21 16</inkml:trace>
  <inkml:trace contextRef="#ctx0" brushRef="#br0" timeOffset="4404.7">5038 995 0,'0'-21'16,"0"0"-16,-22-1 15,1 22-15,0 0 0,0-21 16,0 21-16,0 0 0,-1 0 16,1 21-16,-21-21 0,21 22 0,0-1 15,-1 0-15,1 21 0,0-21 16,0 22-16,0-1 0,0-21 0,21 22 15,-22-1-15,22-21 0,0 21 16,0-20-16,0-1 0,0 0 0,0 0 16,0 0-16,22 0 0,-1 1 15,0-22-15,0 0 0,0 0 16,0 0-16,22 0 0,-22 0 0,0 0 0,21 0 16,-20-22-16,20 22 15,-21-21-15,0 0 0,0 0 0,1-21 16,-1 20-16,0-20 0,0 0 15,-21-1-15,0-20 0,0 21 0,0-22 16,0 1-16,0-1 0,0 1 16,0-1-16,0 1 0,0 20 0,0-20 15,0 20-15,0 1 0,0 0 16,0 21-16,0-1 0,0 1 0,0 0 16,0 0-16,-21 42 31,21 0-31,0 22 0,0-22 15,0 21-15,0 22 0,0-22 0,0 21 16,0 1-16,0-1 0,-21 1 16,21-1-16,0 1 0,0-1 0,0-20 15,0 20-15,0-20 0,0-1 0,0 0 16,0-21-16,0 1 0,0 20 16,0-21-16,21-21 0,0 21 0,0-21 15,0 21-15,1-21 0,-1 0 16,0 0-16,0 0 0,21-21 0,-20 0 15,-1 0-15,0 0 16,0 0-16,0-22 0,0 22 0,1-21 16,-1-1-16,-21 22 0,0-21 15,0 0-15,0 20 0,0-20 0,0 21 16,0 0-16,0 0 0,0 42 31,0 0-31,0 0 16,-21 21-16,21-20 0,0-1 15,0 21-15,0-21 0,0 22 0,0-22 16,0 21-16,0-21 0,0 0 16,0 1-16,0-1 0,21 0 0,0 0 15,0-21-15,-21 21 16,21-21-16,0 0 0,1 0 0,-1 0 16,21 0-16,-21 0 0,0 0 0,1 0 15,20-21-15,-21 0 0,0 0 16,22 0-16,-22-1 0,0-20 0,0 21 15,-21-21-15,21-1 0,-21 1 16,21 21-16,-21-22 0,0 22 0,0-21 16,0 21-16,0 0 0,0-1 15,-21 22-15,0 0 16,21 22 0,-21-1-16,21 0 0,-21 0 0,21 21 15,0-20-15,-21 20 16,21 0-16,0-21 0,0 22 0,0-22 15,0 0-15,0 21 0,0-20 0,0-1 16,0 0-16,0 0 16,21-21-16,0 0 0,0 0 0,0 0 15,22 0-15,-22 0 0,0 0 16,21 0-16,-21-21 0,1 21 0,-1-21 16</inkml:trace>
  <inkml:trace contextRef="#ctx0" brushRef="#br0" timeOffset="4689.53">6371 931 0,'0'0'0,"-21"-42"31,0 42-31,0 0 0,-1 0 16,1 21-16,0-21 0,21 43 15,-21-22-15,0 0 0,21 21 16,0-21-16,-21 22 0,21-1 0,-22 0 15,22-20-15,0 20 0,0-21 16,0 21-16,0-20 0,0-1 0,0 0 16,0 0-16,22 0 0,-1 0 0,0-21 15,0 0-15,0 22 0,0-22 16,1 0-16,20 0 0,-21 0 16,0 0-16,22-22 0,-1 1 0,-21 21 15,21-21-15,-20 0 0,20-21 16,-21 20-16</inkml:trace>
  <inkml:trace contextRef="#ctx0" brushRef="#br0" timeOffset="5000.35">6985 339 0,'0'0'0,"0"-43"0,0 1 16,0 21-16,0-21 0,0 20 15,0 1-15,0 0 0,-21 21 16,0 0-16,21 21 15,-22 0-15,1 22 0,0-1 0,21 0 16,-21 22-16,0-1 0,0 1 16,21-1-16,-22 1 0,1-1 0,21 22 15,-21-21-15,0-1 0,21 1 16,0-1-16,0 1 0,0-22 0,0 0 16,0 1-16,0-1 0,0 0 0,0-21 15,0 1-15,0-1 0,21 0 16,0 0-16,0-21 0,1 0 0,-1 0 15,0 0-15,21 0 0,-21 0 16,1-21-16,20 21 0,-21-21 0,21-22 16,-20 22-16,-1 0 0,0-21 15</inkml:trace>
  <inkml:trace contextRef="#ctx0" brushRef="#br0" timeOffset="5224.22">7302 847 0,'0'21'31,"0"0"-31,-21 0 0,21 22 16,0-22-16,0 21 0,-21-21 0,21 22 15,0-1-15,-21-21 0,21 21 16,0-20-16,0 20 0,0-21 0,0 0 16,0 0-16,0 1 0,0-1 15,21-21 1,0 0-16,0 0 0,1 0 0,-1 0 15,0 0-15,0 0 0,21-21 16,-20 21-16,-1-22 0</inkml:trace>
  <inkml:trace contextRef="#ctx0" brushRef="#br0" timeOffset="5960.61">7853 931 0,'-21'0'31,"-1"22"-31,1-1 0,21 0 0,-21 0 16,21 0-16,-21 0 0,21 22 0,-21-22 16,21 21-16,0-21 0,0 1 15,0-1-15,0 0 0,0 0 0,0 0 16,0 0-16,0 1 16,0-1-16,21-21 15,0 0-15,0 0 0,0 0 16,1-21-16,-22-1 15,0 1-15,0 0 16,0 0-16,0 0 0,0-22 0,0 22 16,0 0-16,0-21 0,0 21 15,-22-1-15,22 1 0,0 0 16,0 0-16,0 0 0,0 0 0,0-1 16,22 22-16,-1 0 15,0-21-15,0 21 0,0 0 16,0 0-16,1 0 0,-1 0 0,0 0 15,0 0-15,0 0 0,0 21 16,1 1-16,-1-1 0,-21 0 16,21 0-16,-21 0 0,21 0 0,-21 22 15,0-22-15,0 21 0,0-21 16,0 1-16,0-1 0,0 0 0,0 0 16,0 0-16,0 0 0,0 1 15,0-1-15,0 0 16,0-42 15,-21 0-31,21-1 0,0 1 16,0 0-16,0-21 0,21 21 15,-21-22-15,21 1 0,0 0 0,1-1 16,-1 1-16,21 0 16,-21-1-16,22 1 0,-22 21 0,21 0 0,0-1 15,-20 1-15,20 21 16,0 0-16,1 0 0,-1 0 0,-21 21 15,21 1-15,-20-1 0,-1 21 0,0-21 16,-21 22-16,0-1 0,0 0 16,0 1-16,0-1 0,0-21 0,-21 21 15,0 1-15,-1-22 0,1 21 16,0-21-16,0 1 0,0-1 0,0-21 16,-1 21-16,1-21 0,21-21 46,0 0-46,0-1 0</inkml:trace>
  <inkml:trace contextRef="#ctx0" brushRef="#br0" timeOffset="6185.53">8191 402 0,'-42'0'0,"84"0"0,-105 0 16,42 0-16,0 0 0,-1 0 16,1 0-16,21 21 15,-21-21 48</inkml:trace>
  <inkml:trace contextRef="#ctx0" brushRef="#br0" timeOffset="6432.39">6879 635 0,'0'0'0,"-42"0"0,21 0 0,21 21 0,21-21 31,0 0-31,0 0 16,0 0-16,22 0 0,-22 0 0,21 0 16,0 0-16,-20 0 0,20 0 15,0 0-15,-21 0 0,22 0 0,-22 0 16,0 0-16,0 0 0,0 0 16,1 0-16,-1 0 0,-21-21 15</inkml:trace>
  <inkml:trace contextRef="#ctx0" brushRef="#br0" timeOffset="7076.02">10647 656 0,'0'0'0,"21"-21"0,-21 0 16,21 0-16,-21 0 16,0-1-16,0 1 0,0 0 15,0 0-15,0 42 47,0 0-47,0 22 0,0-1 0,-21 0 16,21 22-16,-21-22 0,0 22 15,21-1-15,0 1 0,-22-1 16,22 1-16,-21-1 0,21-21 0,0 22 0,0-22 16,0-21-16,0 22 15,0-22-15,0 0 0,0 0 0,0 0 16,0 1-16,0-1 16,21-42-1,-21-1 1,22 1-16,-1 0 0,-21 0 15</inkml:trace>
  <inkml:trace contextRef="#ctx0" brushRef="#br0" timeOffset="7467.84">11134 910 0,'0'21'16,"0"1"-16,0-1 15,-43 42-15,43-20 0,-21-1 16,0-21-16,0 21 0,0-20 16,-1 20-16,1-21 0,21 21 0,0-20 15,0-1-15,0 0 0,0 0 16,0 0-16,21-21 0,1 21 16,-1-21-16,0 0 0,21 0 15,-21 0-15,22 0 0,-22-21 16,21 0-16,-21 0 0,1 0 0,20 0 15,-21-1-15,0 1 0,-21 0 0,0-21 16,0-1-16,0 22 0,0-21 16,0 0-16,0 20 0,-21-20 0,0 21 15,0 0-15,0 0 0,-1-1 16,1 22-16,-21 0 0,21 0 0,0 0 16,-22 0-16,22 0 0,0 0 15,0 0-15,0 0 0,-1 0 16</inkml:trace>
  <inkml:trace contextRef="#ctx0" brushRef="#br0" timeOffset="7736.32">10477 677 0,'0'0'0,"-21"0"0,42 0 32,1 0-32,20-21 0,-21 21 0,21 0 15,1 0-15,-1-21 0,22 21 0,-22-21 16,21 21-16,-20 0 16,20 0-16,-20-21 0,20 21 0,-21 0 15,1 0-15,-1 0 0,-21 0 16,0 0-16,1 0 0,-1 0 0,0 0 15</inkml:trace>
  <inkml:trace contextRef="#ctx0" brushRef="#br0" timeOffset="8604.82">13398 402 0,'-21'0'0,"-21"0"16,21 21-16,-22 1 0,1-22 15,0 21-15,-1 0 0,1 0 0,-21-21 16,20 21-16,22 22 0,-21-22 16,-1 0-16,22 0 0,0 0 0,0 0 15,21 1-15,0-1 0,0 0 16,0 0-16,0 0 0,0 0 15,21 1-15,0-1 0,22 0 16,-22 0-16,21 0 0,0 0 16,1-21-16,-1 22 0,0-1 0,1 0 15,-1 0-15,22 0 0,-22-21 16,0 21-16,1 1 0,-22-1 0,21 0 16,-21 0-16,0 0 0,1 0 15,-22 22-15,0-22 0,0 0 0,0 0 16,0 0-16,-22-21 0,-20 22 0,21-1 15,-21 0-15,-1-21 0,-20 21 16,20-21-16,-20 0 0,-1 0 0,1 0 16,-1 0-16,1 0 0,21 0 15,-22 0-15,22-21 0,-1 0 16,1 21-16,0-21 0,21-1 0,-1 1 16,1 0-16,0 0 0,21 0 15,0 0-15,0-1 0,0 1 0,0 0 16,21 21-1,0 0-15,1-21 0,20 21 0,-21-21 16,85 0-16,-64 21 0,1 0 0</inkml:trace>
  <inkml:trace contextRef="#ctx0" brushRef="#br0" timeOffset="9009.59">13716 1185 0,'21'0'0,"64"0"31,-64 0-31,0-21 0,43 0 0,-43 21 16,0-21-16,0 0 0,0 0 15,0-1-15,-21 1 16,0-21-16,0 21 0,0 0 15,0-1-15,0 1 0,0 0 0,-21 21 16,0-21-16,0 21 0,0 0 0,0 0 16,-1 0-16,1 21 0,0 0 15,0 0-15,0 1 0,0-1 0,21 21 16,-22 0-16,22 1 0,-21-22 16,0 21-16,21 1 0,0-22 0,0 21 15,0-21-15,0 0 0,-21 22 16,21-22-16,0 0 0,0 0 15,21-21-15,0 0 0,0 0 16,1 0 0,20 0-16,-21 0 0,0 0 0,22-21 15,-22 0-15,0 0 0,21 0 0</inkml:trace>
  <inkml:trace contextRef="#ctx0" brushRef="#br0" timeOffset="9304.92">14478 275 0,'0'0'0,"-21"0"0,0 21 0,-1 1 0,22 20 16,-21 0-16,0 22 15,0-22-15,21 22 0,0-1 0,-21 22 16,0-22-16,21 1 0,0-1 0,0 1 15,-22-1-15,22 1 0,-21-22 16,21 0-16,-21 1 0,21-1 0,0-21 16,0 22-16,0-22 0,0 0 15,21-21 17,0 0-32,-21-21 15,0 0-15,22-1 0</inkml:trace>
  <inkml:trace contextRef="#ctx0" brushRef="#br0" timeOffset="9692.7">14584 1185 0,'21'0'31,"0"0"-31,0 0 0,0 0 15,1-21-15,-1 21 0,0-21 16,0 21-16,0-21 0,0 0 16,1 0-16,-1-1 0,0 1 0,0 0 15,-21 0-15,0 0 0,0 0 16,0-1-16,0 1 0,0 0 0,-21 0 16,0 21-16,0 0 0,-1 0 15,1 0-15,0 21 0,-21 0 0,42 0 16,-21 22-16,-1-22 0,1 21 15,0 1-15,21-22 0,0 21 0,0 0 16,0-20-16,0 20 0,0-21 0,0 0 16,0 0-16,0 1 0,21-1 15,0-21 1,1 0-16,-1 0 0,0 0 16,0 0-16,21 0 0,-20 0 0,-1 0 15,0-21-15,21 21 0,1-22 0,-1 1 16,-21 0-16</inkml:trace>
  <inkml:trace contextRef="#ctx0" brushRef="#br0" timeOffset="10039.5">15282 910 0,'0'0'0,"0"21"16,0 22-16,0-22 0,0 0 15,0 0-15,0 22 16,0-22-16,0 21 0,0-21 0,-21 22 15,21-22-15,-21 0 0,21 0 16,-21 0-16,21 0 0,0 1 0,0-1 16,0 0-16,0 0 0,0-42 62,0 0-62,0 0 0,0-1 0,0 1 16,0-21-16,0 21 0,21-22 0,0 1 15,0 0-15,0-1 0,1 1 16,20 0-16,0-1 0,1 1 16,-1 21-16,0 0 0,1 0 15,-1 21-15,0 0 0,1 0 0,-1 0 16,0 0-16,-21 21 0,1 21 16,-1-42-16,0 21 0</inkml:trace>
  <inkml:trace contextRef="#ctx0" brushRef="#br0" timeOffset="10156.43">15684 1249 0,'43'21'0,"-86"-42"0,107 63 15,-64-21-15,0 1 0,0-1 16,21-21 15,-21-21-31,21 21 16,43-22-16,-22 1 16,-42 0-16</inkml:trace>
  <inkml:trace contextRef="#ctx0" brushRef="#br0" timeOffset="10384.29">16341 826 0,'0'21'0,"0"21"16,-22-21-16,1 0 16,0 22-16,0-1 0,21-21 0,-21 22 0,0-1 15,-1-21-15,22 21 0,0 1 0,-21-22 16,21 0-16,-21 0 15,21 0-15,0 1 0,0-1 0,0 0 16,-21-21 15,21-21-31,0 0 0</inkml:trace>
  <inkml:trace contextRef="#ctx0" brushRef="#br0" timeOffset="10748.09">16468 487 0,'0'0'15,"-85"0"1,64 0-16,0 21 0,21 0 16,-22 0-16,1 1 0,0-1 15,21 0-15,0 0 0,0 0 0,0 0 16,0 1-16,0-1 0,0 0 15,21-21-15,0 21 0,1-21 0,-1 0 16,21 0-16,-21 0 0,0 0 16,1 0-16,-1 0 0,-21-21 0,21 0 15,-21 0-15,21-1 0,-21 1 16,0 0-16,0 0 0,0-21 16,0 20-16,0 1 0,-21 0 0,21 0 15,-21 21-15,0 0 0,-1 0 16,1 0-16,0 0 0,0 0 0,0 0 15,0 0-15,-1 21 0,1 0 16,0 0-16,0 1 0,21-1 16,-21 0-16,0 0 0,-1 0 0</inkml:trace>
  <inkml:trace contextRef="#ctx0" brushRef="#br0" timeOffset="11087.99">15790 910 0,'0'0'16,"0"-21"-16,21 21 0,1 0 15,-1 0 1,0 0-16,0 0 0,0 21 16,-21 0-1,0 1-15,21-1 0,-21 21 0,0-21 16,0 22-16,0-22 0,0 21 16,0-21-16,0 22 0,0-22 0,0 0 15,-21 0-15,0 0 0,21 0 0,-21-21 16</inkml:trace>
  <inkml:trace contextRef="#ctx0" brushRef="#br0" timeOffset="11556.35">16658 741 0,'0'0'0,"0"21"31,0 0-31,0 0 0,0 22 16,-21-22-16,21 21 0,0 1 15,0-1-15,-21 0 0,21 1 0,0-1 16,0 0-16,0 1 0,0-22 16,0 0-16,0 21 0,0-21 0,21-21 15,0 22-15,0-22 16,0 0-16,22 0 0,-22 0 0,0 0 16,0 0-16,0 0 0,22-22 15,-22 1-15,0 0 0,0 0 0,0-21 16,1 20-16,-22-20 0,21 0 0,-21-1 15,21 1-15,-21 0 0,0-1 16,0 22-16,0-21 0,0 21 16,0 0-16,0-1 15,21 22 32</inkml:trace>
  <inkml:trace contextRef="#ctx0" brushRef="#br0" timeOffset="12249.02">17441 804 0,'-42'106'15,"21"-85"1,21 22-16,-21-22 0,21 21 0,-22-21 15,1 22-15,21-22 0,0 21 16,0-21-16,-21 1 0,21 20 0,-21-21 16,21 0-16,0 0 15,0 1-15,0-1 0,0-42 47,0-1-47,0 1 16,0 0-16,21-21 15,-21 21-15,21-22 0,0 1 0,1 0 16,-1-1-16,21 1 0,-21 0 16,0-1-16,22 1 0,-22 0 0,21 20 15,-21 1-15,22 0 0,-22 21 16,0 0-16,21 0 0,-20 0 0,-1 0 16,0 21-16,-21 22 15,21-22-15,-21 21 0,0 0 0,0 1 16,0-1-16,0 0 0,21 1 15,-21-22-15,0 21 0,0-21 16,0 22-16,0-22 0,0 0 0,0 0 16,0 0-16,0 1 15,-21-22-15,0 0 16,0 0-16,21-22 16,0 1-16,0 0 15,0 0-15,0 0 0,21-22 0,0 22 16,0-21-16,0 0 0,22-22 15,-22 22-15,21-1 0,-21 1 0,22 0 16,20-1-16,-20 22 16,20 0-16,-21 0 0,22 21 0,-1 0 0,1 0 15,-22 0-15,22 21 16,-22 0-16,-21 22 0,0-22 0,1 21 16,-22 0-16,-22 1 0,22-1 0,-21 22 15,21-1-15,-42 1 0,0-43 0,20 0 16,1 0-16,21 0 0,-21 0 0,0 1 15,-21-1-15,20 0 0,1 0 0,0 0 16,-21-21-16,21 21 0,-1 1 16,1-22-16,-42 0 0,42 0 15,-1 0-15</inkml:trace>
  <inkml:trace contextRef="#ctx0" brushRef="#br0" timeOffset="13667.99">2011 1863 0,'-21'0'0,"42"0"0,-64 0 0,22 0 0,0 0 16,0 0-16,0 0 0,0 0 15,-1 0 1,22 21-16,0 0 16,0 0-1,22-21 1,-1 0-16,0 0 15,0 0-15,21 0 0,-20 0 0,20 0 16,0 0-16,22 0 0,-22 0 16,22 0-16,20 0 0,1 0 15,0 0-15,-1 0 0,22 0 0,-21 0 16,21 0-16,-1 0 0,1 0 0,0 0 16,0 0-16,21 0 0,0 0 15,0 0-15,0 0 0,0 0 16,21 0-16,0 0 0,-21 0 0,43 0 15,-22 0-15,0 0 0,0 0 16,0 0-16,22 0 0,-22 0 0,21 21 16,-21-21-16,22 0 0,-22 0 15,21 0-15,0 0 0,22 0 0,-22 0 16,1 0-16,20 0 0,-21 0 0,22 0 16,-1 22-16,1-22 0,-1 0 15,22 0-15,-21 0 0,20 0 16,-20 0-16,-1 0 0,22 0 15,0 0-15,-1 0 0,1 0 0,21 0 16,-22 0-16,22 0 0,0 0 0,-21 0 16,21 0-16,-1 0 0,-20 0 15,21 0-15,-21 0 0,20 0 0,-20 0 16,0 0-16,-1 0 0,1 0 16,0 0-16,-22 0 0,22 0 0,0 0 15,-22 21-15,1-21 0,-22 42 0,64-42 16,-22 0-16,-20 0 0,-1 0 15,1 21-15,-1-21 0,-20 0 0,-1 0 16,0 0-16,-20 21 0,-1-21 16,0 22-16,0-22 0,0 0 15,-21 21-15,21-21 0,-21 0 0,0 21 16,0-21-16,-21 0 0,21 21 0,-21-21 16,0 0-16,-21 0 0,20 0 15,-20 21-15,0-21 0,-1 0 0,-20 0 16,-1 0-16,1 0 0,-1 0 15,-20 0-15,-1 0 0,0 0 0,-20 0 16,-1 0-16,0 0 0,0 0 16,0 0-16,0 0 0,1 0 15,-1 0 17</inkml:trace>
  <inkml:trace contextRef="#ctx0" brushRef="#br0" timeOffset="19828.68">1333 3598 0</inkml:trace>
  <inkml:trace contextRef="#ctx0" brushRef="#br0" timeOffset="21672.81">1376 3598 0,'-21'0'32,"21"-21"-32,0 0 31,0 0-15,0 0-1,0 0 1,0-1-16,0 1 15,0 0-15,0 0 16,0 0-16,0 0 0,0-1 16,0 1-16,0 0 0,21 0 15,-21 0-15,0 0 16,0 42 31,0 0-47,-21 0 0,21 21 15,-22 1-15,22-1 0,0 0 0,0 22 16,-21-22-16,21 22 16,-21-22-16,21 22 0,-21-22 0,21 21 15,0-20-15,0 20 0,0-20 16,0 20-16,0-21 0,0 1 16,0-22-16,0 21 0,0-21 0,0 1 15,0-1-15,0 0 0,0 0 16,21-21-16,0 0 15,0 0-15,1-21 16,-1 0-16,0 0 16,0-22-16,0 22 0,-21-21 0,21-1 15,1 1-15,-1 0 0,0 21 16,0-22-16,0 1 0,-21 0 16,21-1-16,1 22 0,-1-21 15,-21 21-15,21-1 0,-21-20 0,21 21 16,-21 0-16,21 0 15,0 21 1,1 0 0,-1 21-1,-21 0-15,0 0 0,21 0 0,-21 22 16,21-22-16,-21 0 16,0 21-16,0 1 0,0-22 0,0 21 0,21-21 15,-21 22-15,0-22 0,21 21 16,-21-21-16,22 0 0,-22 1 15,0-1-15,21 0 0,0-21 16,0 21-16,0-21 16,0 0-16,1 0 0,-1-21 15,0 0-15,0 0 0,0-1 16,0-20-16,1 21 0,20-21 0,-21 20 16,0-20-16,0 0 0,-21-1 15,0 1-15,22 0 0,-22-1 0,0 1 16,0 21-16,0-21 0,0-1 15,0 1-15,0 21 0,-22 0 0,22-1 16,0 1-16,-21 21 16,0 0-16,0 0 0,0 0 15,0 0-15,-1 21 0,1 1 16,21-1-16,-21 0 16,21 0-16,0 0 0,0 0 0,0 1 15,0-1-15,21 0 16,0-21-16,1 0 15,-1 0-15,0 0 0,21 0 16,-21 0-16,22 0 0,-22 0 0,21-21 16,1 0-16,-22 21 15,21-22-15,0 1 0,1 0 0,-22 0 16,21-21-16,-21 20 0,1-20 16,20 21-16,-21-21 0,0-1 15,-21 1-15,21 21 0,-21-22 0,22 22 16,-22 0-16,0 0 0,0 0 15,0 0-15,-22 21 16,1 0-16,0 0 0,0 21 16,0 0-1,21 21-15,0-21 0,0 22 16,0-1-16,0 0 0,0 1 0,0-1 16,0 22-16,21-22 0,-21 0 15,0 1-15,0-1 0,0 0 0,0 1 16,0-1-16,0 0 15,0-21-15,0 22 0,0-22 0,0 21 16,0-21-16,0 1 0,0-1 16,0 0-16,0 0 0,0-42 47,-21 0-47,21 0 0,0-1 15,0 1-15,0 0 0,0 0 0,0 0 16,0-22-16,0 22 0,21 0 15,-21 0-15,21-21 0,0 20 16,0 1-16,22 0 0,-22 0 16,0 0-16,0 0 0,22-1 0,-22 22 15,0 0-15,21 0 0,-21 0 16,1 0-16,-1 0 0,0 22 0,0-1 16,0 0-16,0 0 0,1 21 15,-22-20-15,0-1 0,0 21 16,21-21-16,-21 22 0,0-22 0,0 21 15,0-21-15,0 22 0,0-22 0,0 0 16,0 0-16,-21 0 0,21 0 16,0 1-16,0-1 15,0-42 1,0-1 0,0 1-16,0 0 15,21-21-15</inkml:trace>
  <inkml:trace contextRef="#ctx0" brushRef="#br0" timeOffset="22573.32">3916 3747 0,'42'-64'31,"-42"43"-16,0 0-15,0 0 0,0-1 0,0 1 16,0 0-16,0 0 0,0 0 16,0-22-16,0 22 0,-21 0 0,0 0 15,0 0-15,-1 21 16,1 0-16,0 0 0,0 0 0,-21 0 16,20 21-16,1 0 0,-21 0 15,0 0-15,20 22 0,-20-22 0,21 21 16,0 1-16,-22-1 0,22 0 15,0-21-15,0 22 0,21-1 0,0 0 16,-21-20-16,21 20 16,0-21-16,0 21 0,0-20 0,0-1 15,21 0-15,0 0 0,0-21 16,22 0-16,-22 0 0,21 0 0,-21 0 16,22 0-16,-1 0 0,0-21 0,-21 0 15,22 0-15,-22-1 0,21-20 16,-21 21-16,1 0 0,-1-22 15,0 22-15,0-21 0,-21 21 0,0-22 16,0 1-16,0 0 0,0 21 0,0-22 16,0 22-16,0-21 0,0 21 15,0-1-15,0 1 0,0 42 32,-21 1-32,21-1 15,-21 21-15,21-21 0,0 22 0,0-22 16,0 21-16,0 0 0,0-20 15,0 20-15,0-21 0,0 21 0,0-20 16,0-1-16,0 21 0,0-21 16,21 0-16,0 1 0,0-22 15,0 0-15,1 0 0,-1 0 16,0 0-16,0 0 0,0 0 0,0-22 16,1 1-16,-1 0 0,21 0 15,-21 0-15,22-22 0,-22 22 16,0-21-16,21 0 0,-21-1 0,1 1 15,-1-22-15,0 22 0,-21-21 16,0 20-16,21 1 0,-21-22 0,0 22 16,0 0-16,0 21 0,0-22 15,0 22-15,0 0 0,0 0 16,-21 21 0,21 21-16,-21 0 15,21 0-15,0 22 0,0-1 16,0 0-16,0 1 0,0 20 0,0-21 15,0 22-15,0-22 0,0 1 16,0 20-16,-21-21 0,21 1 0,0-1 16,0 0-16,0 1 15,0-22-15,0 21 0,0-21 0,0 1 16,21-1-16,0 0 0,0-21 0,0 0 16,0 0-16,1 0 15,-1 0-15,0 0 0,0-21 0,0 0 16,0-1-16,1 1 0</inkml:trace>
  <inkml:trace contextRef="#ctx0" brushRef="#br0" timeOffset="22792.19">4403 3620 0,'0'0'16,"21"0"-1,0 0 1,21 0-16,-21 0 0,22 0 0,-22 0 16,21-22-16,1 22 0,-1-21 15,0 0-15,1 21 0,-1-21 0,-21 21 16,21-21-16,-20 21 0,20 0 16,-21 0-16,-21-21 0</inkml:trace>
  <inkml:trace contextRef="#ctx0" brushRef="#br0" timeOffset="23355.84">7620 3344 0,'0'-21'16,"0"42"-16,0-63 0,0 21 15,0 42 17,-21 0-32,21 0 0,-21 1 0,21 20 15,-22 0-15,22 1 0,-21-1 16,0 0-16,0 1 0,21-1 0,0 0 16,-21 1-16,21-22 0,-21 21 0,21-21 15,0 0-15,0 1 16,0-1-16,0 0 0,0 0 0,21-21 15,0 0 1,0 0-16,21-21 0,-20 21 16</inkml:trace>
  <inkml:trace contextRef="#ctx0" brushRef="#br0" timeOffset="23812.02">8361 3366 0,'0'0'0,"21"-22"0,0 1 0,-21 0 31,0 0-31,-21 21 16,-21 0-16,20 0 0,-20 21 15,21 0-15,-21 0 0,-1 1 16,1-1-16,21 0 0,-22 0 0,22 21 16,-21-20-16,21-1 0,0 0 15,21 0-15,0 0 0,0 0 16,21-21-16,0 22 15,0-22-15,21 0 0,-20 0 0,20 0 16,0 0-16,1 0 0,-1 0 0,-21 0 16,21 0-16,1 21 0,-1-21 15,0 0-15,-20 21 0,-1-21 0,21 21 16,-21 0-16,-21 0 16,0 1-16,0-1 15,0 0-15,0 0 0,-21-21 0,-21 21 16,21 0-16,-22 1 0,22-22 15,-21 21-15,-1 0 0,22-21 0,-21 0 16,21 0-16,0 0 0,-22 0 16,22 0-16,0 0 0,0 0 0,0 0 15,-1 0-15,1-21 0,0 0 16,0-1-16,21 1 16,-21 21-16,0-21 0,-1 0 15,22 0-15,-21 21 16</inkml:trace>
  <inkml:trace contextRef="#ctx0" brushRef="#br0" timeOffset="24036">7683 3048 0,'0'0'0,"22"0"63,-1 0-47,0 0-16</inkml:trace>
  <inkml:trace contextRef="#ctx0" brushRef="#br0" timeOffset="24881.86">11430 3366 0,'0'0'0,"21"-22"0,0 1 0,0 0 16,1 0-16,-1 0 0,21-22 0,-21 22 15,0 0-15,1 0 0,-1 0 16,21 0-16,-42-1 0,21 1 0,-21 0 16,0 0-16,0 0 0,0 0 15,-21 21-15,0 0 0,-21-22 16,20 22-16,-20 0 0,0 0 0,-1 0 16,-20 0-16,-1 0 0,22 22 15,-21-1-15,-1-21 0,1 21 0,-1 0 16,22-21-16,-22 21 0,22 0 0,0 1 15,20-1-15,-20 0 0,21 0 16,21 0-16,0 0 0,0 1 0,0-1 16,0 21-16,42-21 0,-21 0 15,22 1-15,-1-1 0,0 21 16,1-21-16,20 0 0,1 1 0,-22-1 16,22 0-16,-1 0 0,1 0 15,-22 0-15,0 1 0,1 20 0,-1-21 16,-21 0-16,0 0 0,-21 1 15,0-1-15,0 0 0,0 21 0,-21-21 16,-21 1-16,21-1 0,-43 0 0,22 0 16,-22 0-16,22-21 0,-43 21 15,22-21-15,-1 0 0,1 0 0,-1 0 16,1 0-16,-1-21 0,1 21 16,20-21-16,1 0 0,0 0 15,-1 0-15,22-1 0,0-20 0,0 21 16,0-21-16,21 20 0,0-20 15,0 21-15,0-21 0,0 20 0,0 1 16,21 0-16,0 0 0,0 0 16,0 0-16,22-1 0,-1 1 0,22 21 15,-1-21-15,1 0 0</inkml:trace>
  <inkml:trace contextRef="#ctx0" brushRef="#br0" timeOffset="25272.82">11747 3704 0,'0'0'0,"64"0"32,-43-21-32,0 21 15,0-21-15,1 0 0,20 0 0,-21-1 16,0 22-16,0-42 0,1 21 15,-1 0-15,-21 0 0,21-1 0,-21 1 16,0-21-16,0 21 0,0 0 16,0-1-16,-21 22 0,0 0 15,-22 0-15,22 0 0,-21 0 16,21 22-16,-22-1 0,22 0 16,-21 21-16,-1-21 0,22 22 0,0-1 15,0-21-15,0 22 0,0-1 16,21-21-16,-22 21 0,22-20 0,0-1 15,0 0-15,0 0 0,0 0 0,0 0 16,0 1-16,22-22 0,-1 21 16,0-21-16,0 0 0,0 0 0,22 0 15,-22 0-15,0 0 0,21-21 16,1-1-16,-22 22 0</inkml:trace>
  <inkml:trace contextRef="#ctx0" brushRef="#br0" timeOffset="25564.03">12509 2794 0,'0'0'0,"0"-21"0,0 0 16,0 0-16,0-1 0,0 44 31,0-1-31,0 0 0,0 21 0,0 1 16,0-1-16,0 21 0,0 1 15,0-1-15,-21 22 0,0-21 0,21 20 16,-21-20-16,21-1 16,-21 1-16,0-1 0,-1 1 0,22-22 15,0 0-15,-21 1 0,21-1 0,0-21 16,0 0-16,0 1 0,0-1 16,21-21-16,1 0 15,-1 0-15,0-21 16,0 21-16</inkml:trace>
  <inkml:trace contextRef="#ctx0" brushRef="#br0" timeOffset="25968.21">12658 3620 0,'0'0'0,"0"21"0,-22-21 0,22 21 16,22-21 15,-1 0-31,0 0 16,0 0-16,21-21 0,-20 0 0,-1 21 15,21-22-15,-21 1 0,22 0 0,-22 0 16,0 0-16,0 0 16,-21-1-16,0-20 0,0 21 0,0 0 15,0 0-15,0-1 16,-21 22-16,-21 0 0,20 0 15,1 22-15,-21-1 0,21 0 16,0 0-16,-22 0 0,22 22 0,0-22 16,0 21-16,21-21 0,-21 22 0,21-22 15,-22 21-15,22-21 0,0 0 16,0 1-16,0-1 0,0 0 0,0 0 16,22 0-16,-1-21 15,0 0-15,0 0 0,0 0 0,22 0 16,-22 0-16,21 0 0,0 0 0,1 0 15,-1-21-15,0 0 0,1 0 16</inkml:trace>
  <inkml:trace contextRef="#ctx0" brushRef="#br0" timeOffset="26453.29">13420 3387 0,'0'0'15,"0"21"1,0 0-16,0 0 15,0 0-15,0 1 0,-22 20 16,22-21-16,-21 0 0,21 22 0,0-22 16,-21 21-16,0-21 0,21 22 0,-21-22 15,21 0-15,-21 0 16,21 0-16,-22 0 0,22 1 0,-21-1 16,21 0-16,0 0 0,0-42 46,0 0-46,0 0 16,0-1-16,21-20 0,-21 21 0,22 0 16,-22-22-16,21 22 0,-21-21 15,21 21-15,0-22 0,0 1 0,0 21 16,1-21-16,-1 20 0,0 1 16,21 0-16,-21 0 0,22 0 0,-22 21 15,21 0-15,-21 0 0,22 0 0,-22 21 16,0 0-16,0 0 15,0 0-15,1 22 0,-22-22 0,0 0 16,0 21-16,0 1 0,0-22 0,0 0 16,0 21-16,0-20 0,-22-1 15,22 0-15,0 0 0,-21 0 0,0 0 16,21 1 0,0-44 15,0 1-31,0 0 15</inkml:trace>
  <inkml:trace contextRef="#ctx0" brushRef="#br0" timeOffset="26712.14">14287 3408 0,'0'21'15,"0"0"-15,0 0 0,0 22 16,0-22-16,0 21 0,-21 1 16,0-1-16,0-21 0,21 21 0,-21-20 15,0 20-15,21-21 0,0 21 0,-22-20 16,22-1-16,0 0 16,0 0-16,22-21 31,-1 0-31,0-21 0,0 0 15,0 21-15,0-21 0,-21-22 0</inkml:trace>
  <inkml:trace contextRef="#ctx0" brushRef="#br0" timeOffset="27084.93">14309 3027 0,'0'0'0,"-22"0"0,1 0 15,0 0-15,0 0 0,0 0 16,0 0-16,-1 21 0,1 0 0,0 0 16,21 1-16,0-1 15,0 0-15,0 0 0,0 0 0,0 0 16,21-21-16,-21 22 0,21-22 16,22 21-16,-22-21 0,0 0 0,0 0 15,0 0-15,22 0 0,-22-21 16,0-1-16,0 1 0,0 0 0,1 0 15,-1 0-15,-21 0 0,0-1 16,0 1-16,0 0 0,0 0 0,0 0 16,0 0-16,-21 21 15,-1 0-15,-20 0 0,21 0 0,0 0 16,-22 0-16,22 21 0,0 0 16,-21 0-16,21-21 0,-1 42 0,1-20 15,21-1-15,0 0 0,0 0 16,0 0-16,0 0 0,0 1 0,0-1 15,21 0-15,-21 0 0</inkml:trace>
  <inkml:trace contextRef="#ctx0" brushRef="#br0" timeOffset="28332">14795 3408 0,'0'0'0,"0"-21"0,0 0 0,0-1 15,0 1-15,-21 21 32,0 21-32,21 1 15,0-1-15,0 21 16,0-21-16,-21 0 0,21 22 0,-21-22 15,21 21-15,0 1 0,0-22 16,0 0-16,0 21 0,0-21 0,0 1 16,0-1-16,0 0 0,0 0 0,21 0 15,0-21-15,0 21 16,0-21-16,1 0 0,-1 0 0,0 0 16,21 0-16,-21-21 0,22 0 0,-22 0 15,21 21-15,-21-21 0,1-22 16,20 22-16,-21-21 0,0 21 15,0-22-15,1 1 0,-1 0 16,-21-1-16,0 22 0,21-21 0,-21 21 16,0 0-16,21-1 0,-21 1 0,0 0 15,-21 21 1,21 21-16,-21 0 0,21 1 16,-21 20-16,-1-21 0,22 21 15,-21-20-15,21 20 0,0 0 0,0-21 16,0 22-16,0-22 0,0 0 15,0 21-15,0-20 0,21-1 0,1-21 16,-1 21-16,0 0 0,21-21 0,-21 0 16,22 0-16,-22 0 0,21 0 15,-21 0-15,22 0 0,-22 0 0,21-21 16,-21 0-16,1 0 0,-1-1 16,0 1-16,0-21 0,0 21 15,0-22-15,-21 1 0,0 21 0,0-21 16,0-1-16,0 22 0,0 0 15,22 0-15,-22 0 0,0-1 0,0 44 47,0-1-47,0 0 0,0 21 0,0-21 16,0 22-16,-22-22 0,22 21 16,-21-21-16,21 1 0,0 20 15,0-21-15,0 0 0,-21 0 0,21 1 16,0-1-16,0 0 15,0-42 17,0 0-17,0-22-15,0 22 0,0 0 16,0-21-16,0 20 0,0-20 16,21 0-16,0-1 0,-21 22 0,22-21 15,-1 0-15,0-1 0,21 22 16,-21 0-16,22 0 0,-22 0 0,21 21 15,-21 0-15,22 0 0,-22 0 16,21 0-16,-21 21 0,1 0 0,-1 0 16,-21 21-16,21-20 0,-21 20 15,0-21-15,0 21 0,0 1 16,0-22-16,-21 0 0,0 21 0,21-20 16,-22-1-16,22 0 0,0 0 15,0 0-15,-21-21 16,21-21 15,0 0-31,0 0 16,21 0-16,1-1 0,-22-20 15,21 21-15,0-21 0,0-1 16,21 1-16,-20 0 0,20-1 0,-21 1 16,21 21-16,1-22 0,-1 22 15,0 0-15,-20 0 0,20 0 0,0 21 16,1 0-16,-22 0 0,21 0 15,-21 21-15,22 0 0,-22 21 0,-21-20 16,21 20-16,-21 0 0,0 1 16,0-1-16,0 0 0,0 1 0,0-1 15,0 0-15,0-21 0,0 1 0,-21 20 16,21-21-16,0 0 0,-21-21 16,-1 21-16,22 1 0,0-44 46,0 1-46,22 0 0</inkml:trace>
  <inkml:trace contextRef="#ctx0" brushRef="#br0" timeOffset="28804.72">18457 3323 0,'-21'0'0,"0"0"0,0 0 16,0-21-16,-1 0 16,1 21-16,0-21 0,0 21 0,21-21 15,-21-1-15,0 22 0,-1-21 16,1 0-16,21 0 0,0 0 0,0 0 15,0-1-15,0-20 0,0 21 0,0 0 16,43-22-16,-22 22 0,21-21 16,0 21-16,1 0 0,20-1 15,-20 1-15,20 21 0,-21 0 16,1 0-16,-1 0 0,0 0 0,-20 0 16,20 0-16,-21 21 0,-21 22 15,0-22-15,0 21 0,0-21 0,0 22 16,-21-1-16,0 0 0,-22 1 15,22-1-15,-21 0 0,21 1 0,-22-1 16,1 0-16,0-20 0,-1 20 0,22-21 16,-21 21-16,21-20 0,-22-1 15,22 0-15,0 0 0,21 0 16,0 0-16,0 1 16,0-1-1,21-21-15</inkml:trace>
  <inkml:trace contextRef="#ctx0" brushRef="#br0" timeOffset="29135.54">18288 3979 0,'-21'22'0,"42"-44"0,-42 65 15,0-22-15,21 0 0,0 0 0,0 22 16,21-22-1,0-21-15,0 0 0,0 0 0,0 0 16,1 0-16,-1 0 0,0-21 16,0 21-16,0-22 0,0 1 15,-21 0-15,22 0 0,-22 0 0,0 0 16,0-1-16,0 1 0,0 0 16,-22 21-16,1 0 0,0 0 0,0 0 15,0 0-15,0 0 0,-22 0 0,22 21 16,0 0-16,21 1 0,-21-22 15,21 21-15,-21 0 0,21 0 0,0 0 16,21-21 0,0 0-1,0 0-15,0 0 0</inkml:trace>
  <inkml:trace contextRef="#ctx0" brushRef="#br0" timeOffset="120695.77">423 5080 0,'0'0'0,"-21"-21"0,0 21 0,0-21 0,0 21 0,21-21 16,-22 21-16,1 0 16,0 0-16,0 0 15,21 21 1,-21 0-1,21 0-15,0 0 0,0 0 16,0 1-16,0-1 16,21-21-16,0 21 0,0-21 15,0 0-15,1 21 0,-1-21 0,0 0 16,0 0-16,0 0 0,0 0 0,22-21 16,-22 21-16,0-21 15,0 0-15,22-1 0,-22 1 0,0 0 16,0 0-16,0 0 0,0 0 15,-21-22-15,0 22 0,22 0 16,-22 0-16,0 0 0,0-1 16,-22 22-1,22 22 1,-21-22-16,21 21 16,-21 21-16,0-21 0,21 22 0,-21-1 15,21 0-15,-21 1 0,21-1 16,-22 0-16,22 1 0,0-1 15,0 0-15,-21 1 0,21-1 0,0-21 16,-21 21-16,21 1 0,0-22 16,0 0-16,0 0 0,0 0 0,0 1 15,0-1-15,0 0 16,-21 0-16,0 0 0,0-21 16,-1 0-16,22 21 0,-21-21 15,0 0-15,-21 0 0,21 0 16,-22 0-16,22 0 0,-21 0 0,-1-21 15,1 0-15,0 21 0,-1-21 16,1 0-16,21 0 0,21-1 16,0 1-16,0 0 15,0 0 1,0 0-16,0 0 16,0-1 15,0 1-31</inkml:trace>
  <inkml:trace contextRef="#ctx0" brushRef="#br0" timeOffset="121092.54">931 4995 0,'0'-21'0,"0"42"47,-21 1-47,21-1 15,0 21-15,-21-21 0,0 22 0,0-1 16,-1 0-16,22 1 0,-21-1 15,0 0-15,0 1 0,0-1 16,21 0-16,-21-21 0,21 22 16,-22-1-16,22-21 0,0 0 15,0 1-15,0-1 0,0 0 0,0 0 16,0 0 0,22-21-16,-1 0 15,0 0-15,0-21 16,0 0-16,-21 0 0,0 0 15,21-1-15,-21 1 0,22 0 16</inkml:trace>
  <inkml:trace contextRef="#ctx0" brushRef="#br0" timeOffset="121335.4">677 5398 0,'64'0'16,"-43"-22"-16,0 22 15,0 0-15,22-21 0,-22 21 0,0 0 16,0-21-16,0 21 0,0-21 16,1 21-16,-1 0 15,0 0 16</inkml:trace>
  <inkml:trace contextRef="#ctx0" brushRef="#br0" timeOffset="121688.2">1820 5207 0,'0'21'31,"0"0"-31,-21 1 15,21-1-15,-21 21 0,21-21 16,0 0-16,0 1 0,-21 20 0,0-21 16,21 0-16,-22 0 0,22 1 15,0-1-15,0 0 0,0 0 16,22-42 31,-1 0-47</inkml:trace>
  <inkml:trace contextRef="#ctx0" brushRef="#br0" timeOffset="122169.93">2222 5207 0,'-84'21'15,"63"-21"1,-1 21-16,1-21 0,21 22 0,-21-22 16,0 21-16,21 0 0,-21 0 15,0-21-15,21 21 16,0 0 0,21 1-1,0-22 1,0 0-16,0 0 15,0 0 1,1 21-16,-1-21 0,0 0 0,0 0 16,0 21-16,0-21 15,-21 21-15,22-21 0,-22 21 16,0 0-16,0 1 16,-22-22-16,1 21 0,0 0 15,0-21-15,-21 21 0,20-21 16,1 21-16,-21-21 0,21 0 0,0 0 15,-1 0-15,1 21 0,0-21 16,0 0-16,0 0 0,0 0 16,-1-21-1,22 0-15,0 0 16,0 0 0,0 0-16</inkml:trace>
  <inkml:trace contextRef="#ctx0" brushRef="#br0" timeOffset="122311.84">1926 4974 0,'-42'-21'16,"84"42"-16</inkml:trace>
  <inkml:trace contextRef="#ctx0" brushRef="#br0" timeOffset="122411.78">1863 4932 0,'21'0'47,"0"21"-31,0-21 0,0 21-16</inkml:trace>
  <inkml:trace contextRef="#ctx0" brushRef="#br0" timeOffset="123128.04">3387 5271 0,'21'-64'31,"-21"43"-31,0 0 15,0 0-15,0-1 0,0 1 16,-21 21-16,21-21 0,-22 0 16,1 0-16,0 21 0,0 0 15,0 0-15,0 0 16,-1 0-16,1 0 0,0 0 16,0 0-16,0 0 0,21 21 0,-21 0 15,-1 0-15,1 0 0,0 1 0,0-1 16,21 21-16,-21-21 0,0 22 15,21-22-15,0 21 0,-22-21 16,22 0-16,0 22 0,-21-22 0,21 0 16,0 0-16,0 0 0,0 1 0,21-1 15,1-21-15,-1 0 16,0 0-16,0 0 0,0 0 0,0 0 16,1 0-16,20 0 0,-21 0 15,21-21-15,-20-1 0,-1 1 0,21 0 16,-21 0-16,22 0 0,-22 0 15,0-22-15,0 22 0,-21-21 0,21 21 16,-21-1-16,21-20 0,-21 21 16,0 0-16,0 0 15,0 42 1,0 0 0,0 0-16,0 0 0,0 22 0,0-22 15,0 21-15,0-21 0,0 0 0,0 22 16,0-22-16,0 0 0,0 21 15,0-20-15,0-1 0,0 0 0,22-21 16,-1 21-16,-21 0 0,21-21 16,0 0-16,0 0 0</inkml:trace>
  <inkml:trace contextRef="#ctx0" brushRef="#br0" timeOffset="123173.01">3831 5461 0,'21'0'15,"-42"0"-15,63-21 0</inkml:trace>
  <inkml:trace contextRef="#ctx0" brushRef="#br0" timeOffset="124060.5">5059 4847 0,'0'-21'0,"-21"21"47,-1 0-32</inkml:trace>
  <inkml:trace contextRef="#ctx0" brushRef="#br0" timeOffset="124608.19">5080 4720 0,'0'-21'0,"0"42"0,42-63 15,-42 21-15,-21 0 16,0 21-16,0 0 0,0-22 0,-1 22 16,1 0-16,0 0 15,0 0-15,0 0 0,0 0 0,-22 22 16,22-1-16,0 0 0,-21 0 0,20 21 16,-20-20-16,21 20 0,-21 21 15,20-20-15,1 20 0,0-20 0,0 20 16,0-21-16,0 22 0,21-22 15,0 1-15,0-1 0,0 0 0,0 1 16,0-1-16,0-21 0</inkml:trace>
  <inkml:trace contextRef="#ctx0" brushRef="#br0" timeOffset="124924.01">4720 5630 0,'0'0'0,"21"0"0,0 0 16,22 0-16,-22 0 0,21-21 0,-21 21 16,22-21-16,-1 0 0,0 0 15,-20 0-15,20-22 0,0 22 16,1-21-16,-22-1 0,21 1 0,0 0 15,-20-22-15,-1 22 0,0-22 0,0 1 16,-21-64-16,0 63 16,0 22-16,0-21 0,-21 20 0,0 1 15,0 21-15,-1-22 0,-20 22 16,21 0-16,-21 0 0,-1 0 16,22 21-16,-21 0 0,-1 0 0,-20 0 15,21 21-15,-1 0 0,1 0 0,0 0 16,-22 1-16,22 20 0,21 0 0,-22 1 15,22 20-15,-21-21 16,21 22-16,-1-22 0,22 22 0,0-22 16,0 0-16,0 1 0,0-1 0,0 0 15,0 1-15,22-22 0,20 0 16,-21 0-16,21 0 0,1 1 0,-22-1 16,21-21-16,1 0 0,-1 0 15,0 0-15</inkml:trace>
  <inkml:trace contextRef="#ctx0" brushRef="#br0" timeOffset="125267.81">5609 5080 0,'0'0'0,"0"-21"0,21 21 0,-21-21 16,-21 21-1,0 0 1,0 0-16,0 0 0,21 21 15,-22 21-15,1-21 0,0 22 0,0-1 16,0 0-16,0 1 0,-1-1 16,22 22-16,-21-22 0,0 21 0,0 22 15,0-21-15,0 20 0,-1-20 16,1 20-16,0-20 0,0 21 0,0-22 16,-22 1-16,-20 63 0,63-64 15,0-21-15,0 22 0,0-22 16,0 1-16,0-22 0,0 0 0,0 21 15,0-21-15,0-42 32,0 0-32,0 0 15,0 0-15,21-22 0,0 22 0,0-21 16,1 0-16</inkml:trace>
  <inkml:trace contextRef="#ctx0" brushRef="#br0" timeOffset="125660.6">5397 5249 0,'0'-21'16,"0"42"-16,0-63 0,0 21 0,0 0 16,0 0-16,0-1 15,22 22-15,-1-21 0,0 21 16,0-21-16,21 21 0,-20-21 15,20 21-15,-21 0 0,21 0 0,1 0 16,-1 0-16,0 0 0,1 0 16,-22 0-16,0 21 0,0 0 15,0 0-15,-21 1 0,0-1 0,0 21 16,-21-21-16,0 0 0,0 1 0,-21 20 16,-1-21-16,1 0 0,0 0 15,20 1-15,-20-22 0,0 21 0,-1 0 16,22-21-16,0 0 0,0 21 0,0-21 15,0 0-15,-1 0 16,44 0 15,-1-21-31,0 21 0,0-21 16,0 21-16,0-21 0,1-1 16,-1 22-16</inkml:trace>
  <inkml:trace contextRef="#ctx0" brushRef="#br0" timeOffset="126088.36">5990 5292 0,'21'0'16,"0"0"-1,1-21-15,-1 21 0,-21-22 16,21 1-16,0 21 15,0-21-15,0 0 0,1 21 0,-1-21 16,0 0-16,-21-1 0,21 1 16,-21 0-16,0 0 15,-21 21 1,0 0-16,0 0 0,-1 0 16,1 0-16,0 21 0,-21 0 15,21 0-15,-1 1 0,1-1 16,0 0-16,21 0 0,0 21 15,0-20-15,0-1 0,0 0 0,0 0 16,0 0-16,0 0 16,0 1-16,21-22 0,0 21 15,1-21-15,-1 0 0,0 0 0,0 0 16,0 0-16,0 0 0,1 0 0,-1 0 16,0 0-16,0 0 0,0-21 15,0 21-15,1-22 0,-1 1 0,0 0 16,0 0-16,0 0 0,-21 0 15,21-1-15,1 1 0,-1 0 0</inkml:trace>
  <inkml:trace contextRef="#ctx0" brushRef="#br0" timeOffset="126508.12">6498 5122 0,'0'-42'16,"-21"84"-16,42-42 0,-21-21 47,0 42-47,0 1 15,-21-1-15,21 0 16,0 0-16,-21 0 0,21 0 0,0 1 15,0-1-15,-21 0 0,21 0 16,0 0-16,0 0 16,-22-21-1,22-21 17,0 0-32,0 0 15,0 0-15,0 0 0,0-1 16,0-20-16,0 21 0,0 0 15,22 0-15,20-22 0,-21 22 16,0 0-16,22 0 0,-22 0 0,21-1 16,0 22-16,-20-21 0,20 21 0,0 0 15,1 0-15,-1 0 0,0 0 16,1 21-16,-22-21 0,21 22 0,-21 20 16,-21-21-16,0 21 0,0-20 0,0 20 15,0-21-15,0 21 0,0-20 16,-21 20-16,0-21 0,0 0 0,0 0 15,-1 1-15,1-1 0,0-21 0,0 21 16,0-21-16,0 0 0,-1 0 16,1 0-1,0 0-15,0 0 0</inkml:trace>
  <inkml:trace contextRef="#ctx0" brushRef="#br0" timeOffset="127112.77">4487 5398 0,'0'0'0,"0"21"0,0 0 0,0 0 16,0 0-16,0 0 15,0 1-15,0-1 0,21-21 0,-21 21 16,22-21-16,-1 0 0,-21 21 0,21-21 15,21 0-15,-21 0 0,22 0 16,-22 0-16,21-21 0,1 21 0,-1-21 16,0 0-16</inkml:trace>
  <inkml:trace contextRef="#ctx0" brushRef="#br0" timeOffset="128783.64">7895 4805 0,'0'21'15,"21"-21"1,0 0 15,1 0-15,-1 0-16,0 0 0,0 0 16,0-21-16,0 21 15,1-21-15,-1 21 0,0-21 0,0 21 16,0-22-16,0 22 0,-21-21 0,22 0 15,-1 0 1,-21 0-16,0 0 16,-21-1-1,-1 22-15,1 0 16,-21 0-16,21 0 0,0 0 0,-22 0 16,22 0-16,-21 22 0,21-22 15,-22 21-15,22 0 0,-21-21 0,21 21 16,-1 0-16,1 0 0,0 1 15,0-22-15,21 21 0,0 0 16,-21 0-16,21 0 0,0 0 0,0 1 16,0-1-16,21-21 15,-21 21-15,21 0 0,0 0 0,0 0 16,1 1-16,-1-1 0,0-21 0,21 21 16,-21 0-16,1 0 0,-1 0 15,-21 1-15,21-22 0,0 21 0,-21 0 16,0 0-16,0 0 0,0 0 15,0 1-15,0-1 0,-21 0 16,0 0-16,0 0 0,-1-21 0,-20 21 16,21 1-16,-21-22 0,-1 0 15,22 0-15,-21 0 0,-1 0 16,22 0-16,0 0 0,-21 0 0,21 0 16,-1-22-16,1 1 0,0 21 15,0-21-15,0 0 0,0 0 0,-1 0 16,22-1-16,0 1 15,-21 21-15,21-21 0,-21 21 16,42 0 31,0 0-31,22 0-16</inkml:trace>
  <inkml:trace contextRef="#ctx0" brushRef="#br0" timeOffset="130921.42">8382 4953 0,'0'0'15,"0"-42"1,-21 42-16,0 0 15,-1 0-15,1 0 16,0 0-16,21 21 16,-21 0-16,0 0 0,21 0 0,-21 22 15,21-22-15,-22 0 0,22 21 16,0-20-16,-21-1 0,21 21 0,0-21 16,0 0-16,0 1 0,0-1 15,0 0-15,0 0 0,0 0 0,0 0 16,0 1-16,0-1 0,21-21 15,1 0-15,-1 0 0,0 0 16,0 0-16,0 0 0,0 0 16,1 0-16,-1 0 0,0-21 0,0-1 15,0 22-15,22-21 0,-22 0 16,0 0-16,0 0 0,0 0 16,0-1-16,-21-20 0,0 21 0,0 0 15,0-22-15,0 22 0,0 0 16,0-21-16,0 21 0,0-1 0,-21 1 15,0 0-15,21 0 0,-21 0 16,0 0-16,0-1 0,-1 22 0,1-21 16,0 21-16,0 0 0,0 0 15,0 21-15,-1 1 16,22-1-16,-21 0 0,0 0 0,0 21 16,21-20-16,0-1 0,0 21 15,-21-21-15,21 22 0,0-22 0,0 21 16,0-21-16,0 0 0,0 1 15,0-1-15,0 0 0,0 0 16,21-21-16,0 21 16,0-21-16,0 0 0,1 0 0,-1 0 15,0 0-15,0 0 0,21 0 16,-20 0-16,-1-21 0,21 0 0,-21 21 16,22-21-16,-22 0 0,21-1 0,-21 1 15,0 0-15,22 0 0,-22-21 16,0 20-16,0 1 0,-21-21 0,21 21 15,-21 0-15,22-1 0,-22 1 16,21 0-16,-21 0 0,0 42 47,-21 0-31,21 0-16,-22 1 0,22-1 0,-21 0 15,21 0-15,0 21 0,0-20 16,0-1-16,-21 0 0,21 21 0,0-21 15,0 1-15,0-1 0,0 0 16,0 0-16,0 0 0,21-21 16,0 0-16,1 0 0,-1 0 15,0 0-15,0 0 0,0 0 16,22 0-16,-22-21 0,0 21 0,0-21 16,0 0-16,0 0 0,1-1 15,-1 1-15,0 0 0,0 0 16,-21-21-16,0 20 0,21 1 0,-21 0 15,21 0-15,-21 0 0,0 0 0,0-1 16,0 1-16,0 42 47,0 1-47,-21-1 16,21 0-16,-21 21 0,21-21 15,-21 1-15,21-1 0,0 0 0,0 21 16,0-21-16,-21 1 0,21-1 15,0 0-15,0 0 0,0 0 16,21-21-16,0 21 16,0-21-16,0 0 15,1 0-15,20 0 0,-21 0 0,0-21 16,0 21-16,1-21 0,-1 0 16,21 0-16,-21 0 0,0-1 15,-21 1-15,22 0 0,-1-21 0,-21 21 16,21-1-16,-21-20 0,0 21 0,0 0 15,0 0-15,0-1 16,-21 1-16,0 21 0,-1 0 16,1 0-1,0 21-15,21 1 32,21-22-17,0 0-15,1 0 0,-1 0 16,0 0-16,0 0 0,0-22 15,0 22-15,1 0 0,-1 0 0,0-21 16,0 21-16,0 0 16,-21 21-1,0 1-15,0-1 16,0 0-16,0 0 16,0 0-16,0 0 0,0 1 0,0-1 15,0 0-15,0 0 0,0 0 16,0 0-16,0 1 0,0-1 15,0 0-15,0 0 0,21-21 16,1 0-16,-1 21 0,0-21 0,0 0 16,0 0-16,0 0 0,1 0 15,-1 0-15,0 0 0,0-21 0,0 21 16,22-21-16,-22 0 0,0 0 0,0-1 16,0 1-16,22 0 0,-22-21 15,0 21-15,0-1 0,0-20 16,0 21-16,1 0 0,-1 0 0,0-22 15,-21 22-15,21 21 16,-21 21 15,0 0-15,0 1-16,0-1 16,0-42 30,0-1-30,0 1 0,0 0-1,-21 21 17,0 0-32,0 21 15,-1-21-15,22 21 0,-21 1 16,0-1-16,21 0 0,-21 0 0,21 0 15,0 0-15,-21 1 0,21-1 0,-21 0 16,21 0-16,0 0 0,0 0 16,0 1-16,0-1 0,0 0 0,0 0 15,21-21-15,0 21 16,0-21-16,0 0 16,0 0-16,1 0 0,-1 0 0,21 0 15,-21 0-15,0 0 0,22 0 0,-22-21 16,0 0-16,0 21 0,0-21 15,1 0-15,-1-1 0,0 22 0,0-21 16,0-21-16,0 21 0,1 0 0,-22-1 16,21 1-16,-21-21 0,0 21 15,0 0-15,0-1 0,0 1 16,0 0-16,-21 21 16,-1 0-16,22 21 15,-21 0-15,0 1 0,21-1 0,0 21 16,-21-21-16,0 0 0,21 22 15,0-22-15,0 0 0,0 0 16,0 22-16,0-22 0,0 0 0,21 0 16,0 0-16,21-21 15,-20 0-15,-1 0 0,0 0 16,21 0-16,-21 0 0,22 0 0,-1 0 16,-21-21-16,22 0 0,-22 0 0,21 21 15</inkml:trace>
  <inkml:trace contextRef="#ctx0" brushRef="#br0" timeOffset="131552.28">11832 4720 0,'42'-84'16,"-42"62"-1,0 44 17,0-1-32,0 0 0,0 21 15,0 1-15,0-1 0,0 0 16,0 22-16,-21-22 0,21 22 0,0-22 15,-21 0-15,0 1 0,21-1 16,0 0-16,-21-21 0,21 22 0,0-22 16,-21 0-16,21 0 15,21-21 1,0-21 0,0 0-16,0 0 15,-21 0-15</inkml:trace>
  <inkml:trace contextRef="#ctx0" brushRef="#br0" timeOffset="132013.01">12340 4868 0,'0'0'16,"0"22"0,-21-22-1,0 21-15,0 0 0,-1 0 0,1 21 16,-21-20-16,21-1 0,-22 21 15,1-21-15,21 22 0,-21-22 0,-1 0 16,22 21-16,0-21 0,0-21 0,0 22 16,-1-1-16,44-21 31,-1 0-31,-21-21 16,21-1-16,0 1 0,0 0 15,22 0-15,-22-21 0,0 20 16,0-20-16,0 21 0,0-21 0,1-1 15,-1 22-15,0 0 0,0 0 16,0 0-16,0-1 0,1 22 16,-1 22-1,-21-1-15,21 0 0,-21 0 16,0 0-16,21 0 0,0 22 0,0-22 16,-21 0-16,22 21 0,-1-20 15,-21-1-15,21 0 0,0 0 0,0 0 16,0 0-16,1-21 0,-1 0 15,0 0-15,0 0 16,0 0-16,0 0 0,1 0 16,-22-21-16,21 0 0,0 0 15,-21 0-15,0 0 0,21-22 16</inkml:trace>
  <inkml:trace contextRef="#ctx0" brushRef="#br0" timeOffset="132247.89">12785 4509 0,'0'-22'0,"0"44"31,0-1-31,0 21 0,0-21 16,0 22-16,-22-1 0,22 0 0,0 22 0,-21-22 16,21 22-16,0-1 15,0-21-15,-21 1 0,21-1 0,-21 0 16,21 1-16,0-1 0,0-21 0,0 0 15,0 1-15,0-1 16,42-21 0,1-21-16,-22 21 0,0-22 15</inkml:trace>
  <inkml:trace contextRef="#ctx0" brushRef="#br0" timeOffset="132651.97">13102 5017 0,'0'21'16,"21"-21"0,0 0-16,1-21 15,20 21-15,-21-22 0,0 22 0,0-21 16,1 0-16,-1 21 0,0-21 0,0 0 15,0 21-15,-21-21 0,21 21 16,-21-22-16,0 1 16,-42 21-16,21 0 15,0 0-15,0 0 0,-1 0 16,1 0-16,-21 0 0,21 21 0,0 1 16,-22 20-16,22-21 0,0 0 0,0 0 15,21 22-15,0-22 0,0 0 16,0 21-16,0-20 0,0-1 0,0 0 15,21 0-15,-21 0 16,21-21-16,0 0 0,0 0 0,1 0 16,20 0-16,-21 0 0,0 0 0,22 0 15,-22 0-15,0 0 0,21-21 16,-21 0-16,1 0 0,20 21 0</inkml:trace>
  <inkml:trace contextRef="#ctx0" brushRef="#br0" timeOffset="133168.34">13928 4509 0,'0'-22'15,"0"44"-15,0-65 16,-22 43 0,22 21-16,-21 1 15,21-1-15,0 0 0,0 0 16,0 21-16,-21 1 0,21-1 0,0 0 15,0 1-15,0-1 0,-21 22 16,0-22-16,21-21 0,-21 21 0,-1 1 16,22-22-16,0 21 0,0-21 0,-21 1 15,21-1-15,0-42 47,0-1-47,0 1 16,0 0-16,21 0 0,-21-21 0,22 20 15,-1-20-15,0 0 0,0 21 16,0-22-16,22 22 0,-22-21 16,21 21-16,0 21 0,1-22 0,-22 22 15,21-21-15,-21 21 0,22 0 16,-22 0-16,0 21 0,0 1 0,0-1 16,1 0-16,-22 0 0,0 21 0,0-20 15,0 20-15,0-21 0,0 0 16,0 22-16,-22-22 0,1 0 0,-21 21 15,21-21-15,-22 1 0,1-22 16,21 21-16,-21 0 0,-1-21 0,22 21 16,-21-21-16,21 21 0,-1-21 15,1 0-15,0 0 0,0 0 0,0 0 16,0 0-16,21-21 16,0 0-16,0 0 15</inkml:trace>
  <inkml:trace contextRef="#ctx0" brushRef="#br0" timeOffset="133994.09">15452 4995 0,'21'0'0,"42"0"16,-42 0-1,1-21-15,-1 0 16,-21 0-16,21 0 0,-21 0 15,0-1-15,0 1 0,0 0 0,0 0 16,0 0-16,0 0 0,0-1 0,-21 1 16,0 0-16,-1 0 0,1 0 15,0 21-15,0 0 0,0 0 0,-22 0 16,22 0-16,0 0 0,-21 0 16,-1 21-16,22 0 0,-21 0 15,21 0-15,0 1 0,-22 20 0,43-21 16,-21 21-16,0 1 0,21-22 15,0 0-15,0 21 0,0-20 0,0-1 16,0 0-16,0 0 0,21-21 16,0 0-16,0 0 0,1 0 15,-1 0-15,0 0 0,0 0 0,0 0 16,0 0-16,1-21 0,-1 0 0,21 0 16,-21 21-16,0-22 0,1 1 15,-1 0-15,0 0 0,0 0 0,-21 0 16,0-1-16,21 1 15,-21 0-15,21 0 0,-21 0 0,0 42 32,0 0-17,0 0-15,0 0 0,0 22 16,0-22-16,0 0 0,0 0 0,0 0 16,0 1-16,0-1 0,0 0 15,0 0-15,0 0 0,22 0 16,-1-21-16,0 0 15,0 0-15,0 0 0,0 0 16,1-21-16,-1 0 0,21 0 0,-21 0 16,0 0-16</inkml:trace>
  <inkml:trace contextRef="#ctx0" brushRef="#br0" timeOffset="134279.92">16065 4720 0,'0'0'0,"0"-21"0,-21 42 31,21 0-31,-21 22 16,21-22-16,-21 21 0,21-21 16,0 22-16,0-1 0,-21 22 15,21-22-15,-21 21 0,21-20 0,-22 20 16,1 1-16,21-22 0,-21 22 0,0-1 16,21 1-16,-21-1 15,0 1-15,-1-1 0,22 1 0,0-1 16,-21-21-16,0 1 0,21-1 0,-21-21 15,21 0-15,0 1 0,0-1 0,0 0 16,0-42 0,0 0-16,0-1 15,21 1-15,0 0 0,0-21 0,1-1 16,-22 1-16,21-21 0,0 20 16</inkml:trace>
  <inkml:trace contextRef="#ctx0" brushRef="#br0" timeOffset="134593.74">16065 4890 0,'0'-43'0,"0"86"0,0-107 0,-21 22 0,21 21 16,0-1-16,0 1 0,0 0 15,0 0-15,0 0 0,0 0 0,21-1 16,1 1-16,-1 21 0,21 0 16,-21 0-16,22-21 0,-1 21 15,-21 0-15,21 0 0,1 21 0,-22 0 16,21 1-16,-21-1 0,-21 0 15,0 0-15,0 21 0,0-20 16,0 20-16,-21-21 0,0 0 0,-21 22 16,21-22-16,-22 0 0,1 0 15,0 0-15,-1 0 0,22-21 0,-21 0 16,21 22-16,-1-22 0,1 0 0,0 0 16,42-22 15,22 22-31,-22 0 0,0 0 15,21-21-15,1 0 0,-22 21 0,21 0 16</inkml:trace>
  <inkml:trace contextRef="#ctx0" brushRef="#br0" timeOffset="134908.56">16827 4636 0,'-21'0'0,"21"21"0,-21 0 16,21 0-16,0 21 0,-21 1 0,21-1 16,-21 0-16,21 1 0,-21 20 0,21 1 15,0-1-15,-22 1 0,1-1 16,0 1-16,0-1 0,0 1 0,21-1 16,-21 1-16,-1-1 0,1 1 0,0-1 15,0 1-15,0-1 16,0-20-16,21 20 0,0-21 0,-22 1 15,22-1-15,-21-21 0,21 22 0,0-22 16,0 0-16,0-42 31,21 0-31,1-1 0,-1 1 16,-21-21-16,21 21 0,0-43 0,0 22 16,0-22-16</inkml:trace>
  <inkml:trace contextRef="#ctx0" brushRef="#br0" timeOffset="135240.38">16870 4826 0,'0'-42'0,"0"84"0,0-105 0,0 20 15,0 22-15,0 0 0,0 0 0,0 0 16,0-1-16,0 1 16,21 21-16,0 0 15,0 0-15,22 0 0,-22 0 16,21 0-16,-21 0 0,22 0 0,-1 21 15,-21 1-15,21-1 0,-20 21 0,-1-21 16,-21 22-16,0-1 0,0 0 16,0 1-16,0-22 0,-21 21 0,-22 0 15,22-20-15,0-1 0,-21 0 16,-1 0-16,22 0 0,-21-21 16,21 0-16,-1 21 0,-20-21 0,21 0 15,0 0-15,0 0 16,21-21-1,0 0-15,21 0 16,0 0-16,0 21 16,0-21-16,0-1 0</inkml:trace>
  <inkml:trace contextRef="#ctx0" brushRef="#br0" timeOffset="135676.15">17526 4318 0,'0'0'0,"0"21"16,0 0-1,-21 1-15,0-1 0,-1 21 0,22-21 16,-21 22-16,0-1 0,21 0 16,-21 22-16,21-22 0,-21 0 0,0 22 15,21-22-15,0 1 0,0-1 16,0 0-16,0 1 0,0-22 0,0 0 15,0 0-15,0 0 0,21 0 0,0-21 16,0 0-16,0 0 0,0 0 16,22 0-16,-22 0 0,0-21 15,0 21-15,0-21 0,22 0 0,-22 0 16,0-22-16,0 22 0,-21 0 16,21-21-16,-21 21 0,22-1 0,-22 1 15,0 42 16,0 1-31,0-1 0,0 0 0,-22 0 16,22 0-16,-21 0 0,21 1 16,0-1-16,0 0 15,0 0-15,0-42 47,0 0-47</inkml:trace>
  <inkml:trace contextRef="#ctx0" brushRef="#br0" timeOffset="135844.04">17759 4699 0,'0'0'0,"0"-21"31,0 42 0,0 0 0,21 0-15</inkml:trace>
  <inkml:trace contextRef="#ctx0" brushRef="#br0" timeOffset="136123.89">18246 4699 0,'0'0'15,"-22"-21"-15,1 21 16,0 0-16,0 0 0,0 0 16,0 0-16,-1 0 15,1 21-15,0 0 0,21 0 16,-21-21-16,0 43 0,21-22 0,-21 0 16,21 0-16,-22 22 0,22-22 15,-21 0-15,21 0 0,0 21 0,0-20 16,0-1-16,0 0 0,0 0 0,21 0 15,1 0-15,-1-21 16,21 0-16,-21 22 0,22-22 0,-22 0 16,21 0-16,0 0 0,-20 0 15</inkml:trace>
  <inkml:trace contextRef="#ctx0" brushRef="#br0" timeOffset="136600.26">18775 4805 0,'0'-21'0,"0"42"0,0-63 0,0 20 16,0 1-16,-21 0 0,-1 0 16,1 21-16,0 0 0,0 0 15,0 0-15,0 0 0,-1 0 16,1 0-16,-21 21 0,21 0 0,0 0 16,-22 22-16,22-22 0,0 21 0,0-21 15,0 22-15,-1-22 0,22 21 16,-21-21-16,21 22 0,0-22 15,0 0-15,0 0 0,0 0 16,21-21-16,1 22 0,-1-22 0,0 0 16,0 0-16,0 0 0,0 0 0,22 0 15,-22 0-15,0-22 0,21 22 16,-20-21-16,-1 0 0,0 0 0,0 0 16,0-22-16,0 22 0,1-21 0,-22 21 15,0-22-15,0 1 0,21 21 16,-21 0-16,0 0 0,0-1 0,0 1 15,0 42 1,-21 1 0,21-1-16,0 21 0,-22-21 15,1 22-15,21-1 0,-21-21 16,21 21-16,0-20 0,0-1 0,0 21 16,0-21-16,0 0 0,0 1 15,21-22-15,0 0 16,1 0-16,-1 0 0,0 0 0,0 0 15,0 0-15,0 0 0,1-22 0,-1 1 16,0 0-16</inkml:trace>
  <inkml:trace contextRef="#ctx0" brushRef="#br0" timeOffset="136896.1">19219 4170 0,'0'0'15,"0"-21"-15,-21 21 0,0 0 0,0 0 16,0 0-16,21 21 16,-22 0-16,1 0 0,21 0 0,-21 22 15,21-22-15,-21 21 0,21 1 16,0-1-16,0 21 0,0-20 0,0-1 16,0 22-16,0-22 0,0 0 15,-21 22-15,21-22 0,0 0 16,0-20-16,0 20 0,0 0 0,0-21 0,0 1 15,0-1-15,0 0 16,0 0-16,21-21 16,0 0-16,0 0 15,0 0-15,1-21 0,-1 21 16,0-21-16,0 0 0</inkml:trace>
  <inkml:trace contextRef="#ctx0" brushRef="#br0" timeOffset="137900.04">19558 4657 0,'0'0'0,"-21"0"31,0 21-31,21 0 0,-22 0 16,1 0-16,0 1 0,0 20 0,21-21 16,-21 21-16,0 1 0,-1-22 0,1 21 15,21-21-15,0 1 0,0-1 16,0 0-16,0 0 0,0 21 15,21-42-15,1 22 16,-1-22-16,0 0 0,0 0 0,21 0 16,-20 0-16,20-22 0,-21 22 0,21-21 15,-20 0-15,20 0 0,-21 0 0,0 0 16,22-22-16,-22 22 0,0-21 16,0 21-16,-21-1 0,0 1 15,21 0-15,-21 0 0,0 42 31,-21 0-31,0 0 0,0 1 16,21-1-16,-21 0 0,21 21 16,-22-21-16,22 1 0,0-1 0,0 0 15,0 0-15,0 0 0,0 0 0,0 1 16,22-22 0,-1 0-1,0 0-15,0 0 0,0-22 16,0 1-16,1 0 0,-22 0 15,0 0-15,0 0 0,0-22 16,0 22-16,0-21 0,0 21 0,0-1 16,0 1-16,0 0 0,-22 0 15,22 0-15,-21 21 0,0 0 0,21-21 16,21 21 15,0 0-15,1-22-16,20 22 0,-21 0 15,0 0-15,0 0 0,1 0 16,20 0-16,-21 0 0,0 0 0,0 0 16,1 0-16,-1 0 0,0 22 15,-21-1-15,21 0 0,-21 0 16,0 0-16,0 0 0,0 1 0,0 20 16,0-21-16,0 0 0,0 0 15,0 1-15,-21-1 0,21 0 0,-21 0 16,21 0-16,-21 0 0,-1 1 15,22-1-15,-21-21 16,21 21-16,-21-21 31,21-21-31,0 0 16,0-1-16,0 1 0,0 0 16,0 0-16,0 0 0,21-22 15,0 22-15,1-21 0,-1 21 0,0-22 16,21 1-16,-21 21 0,22 0 0,-1-22 15,0 22-15,1 0 0,-1 21 16,0-21-16,1 21 0,-1 0 0,0 0 16,-20 0-16,20 0 0,-21 0 0,0 21 15,0 0-15,-21 0 0,0 22 16,0-22-16,0 21 0,0-21 0,0 22 16,-21-1-16,0 0 0,0-20 0,21 20 15,-21-21-15,0 21 16,-1-20-16,1-1 0,21 0 0,-21 0 15,21 0-15,-21-21 16,21-21 15,0 0-31,0 0 16,0-22-16,0 22 0</inkml:trace>
  <inkml:trace contextRef="#ctx0" brushRef="#br0" timeOffset="138099.46">20235 4445 0,'-21'-21'0,"42"42"0,-63-42 0,42 0 16,-21 21-16,0 0 0,21-21 16,-22 21 15,1 0-16,0 0 1</inkml:trace>
  <inkml:trace contextRef="#ctx0" brushRef="#br0" timeOffset="138316.32">18965 4487 0,'-42'0'0,"84"0"0,-105 0 16,84 0 0,0 0-1,0 0-15,22 0 16,-22 0-16,0 0 0,21 0 0,1 0 16,-22 0-16,21 0 0,0 0 15,-20 0-15,20 0 0,-21 0 0,0 0 16,0 0-16</inkml:trace>
  <inkml:trace contextRef="#ctx0" brushRef="#br0" timeOffset="138928.03">22204 4318 0,'21'-21'0,"-42"42"0,63-63 0,-21 21 0,-21-1 15,21 1-15,-21 0 0,22 0 16,-22 0-16,0 0 0,21 21 16,-21 21 15,-21 0-31,21 21 0,-22 1 16,1-1-16,0 0 0,0 1 0,0-1 15,0 21-15,-1-20 0,22 20 0,-21-20 16,0 20-16,0-21 0,21 1 15,0-1-15,0 0 0,-21 1 16,21-1-16,0-21 0,0 0 0,0 1 16,0-1-16,0 0 15,21-21-15,0 0 16,0-21 0,-21 0-16,21-1 0,-21 1 0,0 0 15,22 0-15,-22-21 0</inkml:trace>
  <inkml:trace contextRef="#ctx0" brushRef="#br0" timeOffset="139107.93">21907 4657 0,'22'0'31,"-1"0"-31,0 0 0,21 0 16,-21 0-16,1 0 0,-1 0 0,21 0 15,-21 0-15,0 0 0,1 0 0,-1 0 16,0 0-16,0 0 16</inkml:trace>
  <inkml:trace contextRef="#ctx0" brushRef="#br0" timeOffset="139211.87">22437 4678 0,'0'0'15</inkml:trace>
  <inkml:trace contextRef="#ctx0" brushRef="#br0" timeOffset="139881.6">22839 4572 0,'0'-21'0,"0"0"15,-21 21 1,-1 0-16,1-21 0,0 21 15,0 0-15,0 0 0,0 0 16,-1 21-16,1 0 0,0-21 0,0 21 16,0 0-16,0 22 0,-1-22 15,1 0-15,21 21 0,-21-21 0,21 22 16,-21-22-16,21 0 0,0 21 16,0-20-16,0-1 0,0 0 0,0 0 15,0 0-15,21 0 0,0-21 16,0 0-16,1 22 0,-1-22 15,0 0-15,21 0 0,-21 0 16,1 0-16,-1 0 0,21-22 16,-21 1-16,22 21 0,-22-21 15,21 0-15,0 0 0,-20 0 0,20-22 16,0 22-16,-21 0 0,22 0 16,-22 0-16,21-22 0,-21 22 0,1 21 15,-1-21-15,-21 0 0,0 0 0,21-1 16,-21 1-16,0 0 15,0 0 1,-21 21-16,0 0 16,-1 0-16,1 0 15,0 21-15,0 0 0,0 0 16,21 1-16,-21-1 16,21 0-16,0 0 0,0 0 15,0 0-15,0 1 0,0-1 0,0 0 16,21 0-16,0-21 15,0 21-15,0 0 0,0 1 16,1-22-16,-1 21 0,0-21 16,-21 21-16,0 0 15,-21-21 1,0 0-16,-22 0 16,22 0-16,0 0 0,-21 0 15,20 0-15,-20 0 0,21 0 0,0 0 16,0 0-16,-1 0 0,1 0 15,21-21 17,21 21-32,1-21 0,-22 0 0,21 21 15,21-22-15,-21 1 0</inkml:trace>
  <inkml:trace contextRef="#ctx0" brushRef="#br0" timeOffset="140246.4">23728 4106 0,'0'0'0,"21"-42"16,-21 21-16,0 0 0,21 0 0,-21-1 15,0 44 17,0-1-17,0 0-15,-21 21 0,21 1 0,-21-1 16,0 0-16,21 1 0,-22-1 0,1 21 15,0-20-15,0-1 0,21 22 16,-21-22-16,0 0 0,-1 1 0,1-1 16,21 0-16,0 1 0,-21-1 15,21 0-15,-21-21 0,21 22 0,0-22 16,0 0-16,0 0 16,0 0-16,21-21 15,0 22-15,0-22 0,1 0 16,-1 0-16,0 0 0,0 0 15,0 0-15,22 0 0,-22-22 16,0 1-16,0 0 0,0 0 16,0 0-16,-21 0 0,22-1 0</inkml:trace>
  <inkml:trace contextRef="#ctx0" brushRef="#br0" timeOffset="140476.26">23537 4530 0,'-21'0'0,"42"0"0,-63 0 15,42-21 1,21 21 0,21 0-16,-20 0 15,20 0-15,0 0 0,1 0 16,-1-22-16,0 22 0,1 0 0,-22 0 16,21 0-16,0 0 0,-20 0 15,-1 0-15,0 0 0,0 0 0,-42 0 31,0 0-31,0 0 0,-1 0 16,-20 22-16,21-22 0</inkml:trace>
  <inkml:trace contextRef="#ctx0" brushRef="#br0" timeOffset="140936">22733 4551 0,'21'0'47,"-21"21"-47,0 0 15,21 0 1,-21 1-16,21-1 0,-21 0 16,0 0-16,-21 0 15,0-21-15,-21 0 0,21 21 16,-22-21-16,22 0 0,-21 0 0,-1 0 16,22 0-16,-21 0 0,21 0 15,0 0-15,-22 0 0,22 0 0,0-21 16</inkml:trace>
  <inkml:trace contextRef="#ctx0" brushRef="#br0" timeOffset="144988.32">25188 4636 0,'0'21'0,"21"-21"46,1-21-46,-1-1 16,-21 1 0,21 21-16,-21-21 0,21 21 0,-21-21 15,0 0 1,0 0-16,0-1 0,0 1 16,0 0-16,-21 21 0,0-21 0,0 0 15,-1 21-15,1 0 0,0 0 16,0 0-16,0 0 0,-22 0 0,22 0 15,0 21-15,0 0 0,-21 0 16,20 0-16,1 1 0,-21 20 0,21-21 16,-22 21-16,22-20 0,0 20 0,21-21 15,0 21-15,-21-20 0,21 20 16,0-21-16,0 0 0,0 0 0,21 1 16,0-22-16,0 21 0,1-21 15,-1 0-15,21 0 0,-21 0 16,0 0-16,22 0 0,-1 0 0,-21 0 15,22 0-15,-22-21 0,0-1 16,21 1-16,-21 0 0,1 0 0,-1 0 16,-21 0-16,21-1 0,-21 1 15,21 0-15,-21-21 0,0 21 0,0-1 16,0 1-16,0 0 0,0 0 0,0 0 16,0 42 15,-21 0-16,21 0-15,-21 0 0,21 22 0,0-22 16,0 0-16,0 0 0,0 22 16,0-22-16,0 0 0,0 0 15,0 0-15,0 0 0,0 1 0,21-1 16,0-21-16,0 0 0,0 0 0,1 21 16,-1-21-16,0 0 0,0 0 15,21-21-15,-20 21 0,-1-21 0,21-1 16,-21 1-16,0 0 0,1 0 15,-1 0-15,0-22 0,-21 22 0,0-21 16,0 21-16,0 0 0,0-22 16,0 22-16,0 0 0,0 0 15,0 0-15,0 42 32,-21 0-32,0 0 0,21 0 15,-22 0-15,22 1 0,0 20 0,0-21 16,0 0-16,0 22 0,0-22 15,0 0-15,0 0 0,0 0 0,0 0 16,22 1-16,-1-1 0,0-21 16,0 0-16,0 0 0,0 0 15,1 0-15,20 0 0,-21 0 0,0 0 16,0-21-16,1-1 0,-1 1 16,0 0-16,-21 0 0,21 0 0,-21 0 15,21-22-15,-21 22 0,0-21 16,0 21-16,0-1 0,21-20 15,-21 21-15,0 0 0,0 0 16,0 42 0,0 0-1,0 0-15,0 21 16,0-20-16,-21 20 0,21-21 0,0 21 16,0-20-16,0 20 0,0-21 0,0 43 15,0-43-15,21 0 16,1 0-16,-1-21 15,0 0-15,0 0 16,0 0-16,0 0 0,1 0 0,-22-21 16,21 0-16</inkml:trace>
  <inkml:trace contextRef="#ctx0" brushRef="#br0" timeOffset="145312.15">26458 3852 0,'0'-21'0,"0"42"0,0-63 0,0 21 16,-21 42-1,21 0 1,-21 0-16,21 22 0,-21-1 0,21 0 16,0 22-16,-21-1 15,-1 1-15,1-1 0,0 1 0,21-1 16,-21 1-16,0-22 0,21 22 0,0-22 15,0 0-15,-21 1 0,21-22 16,0 21-16,0-21 0,0 1 0,0-1 16,0 0-16,0 0 15,21-21 17,0-21-32,0 0 15,0 0-15,0-1 0,-21 1 0,22 0 16</inkml:trace>
  <inkml:trace contextRef="#ctx0" brushRef="#br0" timeOffset="145663.94">26543 4530 0,'0'21'16,"0"0"0,0 0-16,0 0 0,-21 1 0,21-1 15,0 0-15,-21 0 0,21 21 0,0-20 16,0-1-16,0 0 0,0 0 15,0 0-15,0 0 0,0 1 16,21-22-16,0 0 0,0 0 16,0 0-16,0 0 0,22 0 15,-22 0-15,0 0 0,21-22 0,-20 22 16,-1-21-16,21 0 0,-21 0 16,0-21-16,-21 20 0,0-20 0,22 21 15,-22-21-15,0 20 0,0-20 16,0 21-16,-22 0 0,1 0 0,0-1 15,0 1-15,0 21 0,0 0 0,-1 0 16,1 0-16,-21 0 0,21 0 16,0 0-16,-1 0 0,1 0 0,21 21 15,-21-21-15,0 22 16</inkml:trace>
  <inkml:trace contextRef="#ctx0" brushRef="#br0" timeOffset="145896.81">26268 4339 0,'0'-21'0,"21"21"16,0 0-16,0 0 0,0-21 15,22 21-15,-22 0 16,21 0-16,1 0 0,-1 0 0,0 0 15,1 0-15,-1 0 0,-21 0 16,21 0-16,-20 0 0,-1 0 16,-21 21 15</inkml:trace>
  <inkml:trace contextRef="#ctx0" brushRef="#br0" timeOffset="146672.37">27199 4572 0,'-21'0'16,"0"0"-1,0 21 1,21 0-16,-22 1 0,22-1 16,0 0-16,0 0 0,0 0 15,0 0-15,-21 1 0,21-1 16,0 0-16,-21 0 0,21 0 16,0 0-16,-21-21 0,21 22 0,0-44 46,0 1-30,0 0-16,0 0 0,0 0 16,0 0-16,0-1 0,0 1 0,0 0 15,21-21-15,-21 21 0,21-1 0,0 1 16,1 0-16,-1 0 0,0 0 16,0 21-16,0-21 0,22 21 0,-22 0 15,0 0-15,0 0 16,0 0-16,0 0 0,1 0 0,-1 21 15,0 0-15,-21 0 0,21 0 16,-21 22-16,0-22 0,0 0 16,0 21-16,0-21 0,0 22 0,0-22 15,0 0-15,-21 0 0,21 0 16,-21 1-16,21-1 0,-21-21 16,21-21 15,0-1-31,0 1 15,0 0-15,0 0 0,21-21 16,0 20-16,0 1 0,-21 0 16,21-21-16,0 21 0,1-1 0,-1 1 15,0 0-15,21 0 0,-21 0 16,22 21-16,-1 0 0,-21 0 0,22 0 16,-22 0-16,21 0 0,-21 0 15,0 0-15,1 21 0,-1 0 0,0 0 16,-21 22-16,0-22 0,0 0 0,0 21 15,0-21-15,0 1 0,0-1 16,0 0-16,-21 0 0,21 0 16,-21 0-16,-1 1 0,1-22 15,21 21-15,0-42 47,21-1-47</inkml:trace>
  <inkml:trace contextRef="#ctx0" brushRef="#br0" timeOffset="147156.09">28469 4487 0,'0'-21'0,"0"42"0,-21-42 0,0 0 16,0 21-16,-1 0 0,-20 0 15,21 0-15,0 21 0,0 0 16,-22 1-16,22-1 0,-21 0 0,21 0 16,-1 21-16,-20-20 0,21 20 15,0-21-15,0 0 0,21 0 0,0 1 16,0 20-16,0-21 0,0 0 16,21-21-16,0 0 0,0 21 15,0-21-15,22 0 0,-22 0 0,0 0 16,0 0-16,21 0 0,-20-21 15,-1 0-15,0 21 0,0-21 0,0 0 16,0 0-16,1-1 0,-22-20 16,21 21-16,0 0 0,-21-22 15,21 22-15,-21 0 0,0 0 0,0 0 16,0 0-16,0 42 31,0 21-15,0-21-16,-21 0 0,21 1 0,0-1 15,-21 21-15,21-21 0,0 0 0,0 1 16,0-1-16,0 0 0,0 0 16,0 0-16,21 0 0,0-21 15,0 0-15,0 0 16,1 0-16,-1-21 16,0 21-16</inkml:trace>
  <inkml:trace contextRef="#ctx0" brushRef="#br0" timeOffset="148480.32">28977 3895 0,'0'-21'0,"0"42"0,-21-64 16,0 43-16,0 0 31,-1 22-31,22-1 0,-21 0 0,21 21 15,0 22-15,-21-22 0,0 22 16,21-1-16,-21-21 0,21 22 0,-21-1 16,-1-20-16,22 20 0,0-20 15,-21-1-15,21-21 0,0 21 0,-21 1 16,21-22-16,0 0 0,0 0 16,0 0-16,0 1 0,0-1 0,0 0 15,0 0-15,21-21 16,0 0-16,1 0 15,-1 0-15,0 0 0,0-21 16,0 0-16,0 21 0,1-21 16,-1-1-16,21 1 0,-21 0 0,0 0 15,1 0-15,-1-22 0,0 22 16,0 0-16,0 0 0,0 0 16,1 21-16,-22-21 0,0 42 46,-22 0-46,1 0 16,0 0-16,21 0 0,-21 1 0,21-1 16,-21 0-16,21 0 0,-21-21 0,21 21 15,0 0-15,0 1 0,0-1 16,0 0-16,21-21 16,0 0-16,0 21 0,21-21 15,-20 0-15,-1 0 0,21 0 0,-21 0 16,0 0-16,22-21 0,-22 0 15,21 21-15,-21-21 0,1-1 0,-1 1 16,0 0-16,0 0 0,0 0 0,0 0 16,1-1-16,-22 1 15,0 42 17,-22 1-32,1-22 15,0 21-15,21 0 0,-21 0 0,21 0 16,0 0-1,0 1-15,0-1 0,0 0 16,0 0 0,21-21-1,0 0-15,0-21 16,-21 0-16,22 0 16,-22-1-16,0 1 0,0 0 0,0 0 15,0 0-15,0 0 16,0-1-16,-22 1 0,22 0 15,-21 21-15,0 0 16,21-21-16,21 0 31,0 21-31,1 0 16,-1 0-16,0-21 0,0 21 0,0-22 16,0 22-16,1 0 0,-1 0 15,0 0-15,0 0 0,0 0 16,-21 22-1,0-1-15,0 0 0,0 0 0,0 0 16,0 0-16,0 1 0,0-1 16,0 0-16,0 0 0,0 0 0,0 0 15,0 1-15,0-1 16,0 0-16,0 0 0,0-42 62,0 0-62,0 0 16,0-1-16,0 1 0,0 0 0,0 0 16,21 0-16,1 0 0,-1-22 0,0 22 15,0 0-15,0 0 0,0-22 16,1 22-16,-1 0 0,0 0 0,0 21 16,21-21-16,-20 21 15,20 0-15,-21 0 0,21 0 0,1 0 16,-22 0-16,21 0 0,-21 21 0,1 0 15,-1 0-15,-21 0 0,0 22 16,0-22-16,0 0 0,0 21 16,0-20-16,0 20 0,-21-21 0,-1 0 15,22 22-15,-21-22 0,0 0 0,0 0 16,21 0-16,-21-21 0,21 21 16,0-42 30,0 0-46,0 0 0,0 0 16,0 0-16,21-1 0,-21 1 0</inkml:trace>
  <inkml:trace contextRef="#ctx0" brushRef="#br0" timeOffset="148724.18">29824 4128 0,'0'0'16,"-21"0"-1,-1 0-15,1 0 78,-21 0-78,21 0 16,-22 0-16</inkml:trace>
  <inkml:trace contextRef="#ctx0" brushRef="#br0" timeOffset="148932.07">28787 4276 0,'0'0'0,"-22"0"0,22 21 15,22-21 1,-1 0-16,0 0 16,21 0-16,-21 0 0,1 0 15,20 0-15,-21 0 0,21 21 0,-20-21 16,20 0-16,-21 0 0,0 0 16,0 0-16,1 0 0,-1 0 0,21-21 15,-21 21-15,0 0 0</inkml:trace>
  <inkml:trace contextRef="#ctx0" brushRef="#br0" timeOffset="149375.81">31348 4022 0,'0'0'0,"0"-21"16,21-1-16,0 1 0,-21 0 16,0 0-16,21 21 0,0-21 15,-21 42 16,0 0-31,0 0 0,-21 22 16,0-1-16,0 0 0,0 22 0,0-22 16,-1 0-16,1 22 0,0-22 15,-21 1-15,21-1 0,-1 0 16,1 1-16,0-1 0,0-21 0,21 21 16,0-20-16,-21 20 0,21-21 0,-21 0 15,21 0-15,0 1 0,0-1 16,21-21 15,0 0-31,0 0 0,0 0 16,0-21-16,22-1 0,-22 22 15,21-21-15</inkml:trace>
  <inkml:trace contextRef="#ctx0" brushRef="#br0" timeOffset="149768.57">31708 4424 0,'0'0'0,"-22"0"32,1 21-32,0-21 0,0 21 15,-21 0-15,20 1 0,1-1 0,-21 0 16,21 0-16,0 0 0,-1 0 16,1 1-16,21-1 0,0 0 0,0 0 15,0 0-15,0 0 16,0 1-16,0-1 0,21 0 15,1-21-15,-1 0 0,21 0 16,-21 0-16,0 0 0,1 0 0,20 0 16,-21 0-16,0-21 0,0 21 15,1-21-15,-1-1 0,0-20 16,0 21-16,0 0 0,-21-22 16,0 22-16,0 0 0,0 0 0,0-21 15,-21 20-15,0 1 16,0 21-16,0 0 0,-1 0 0,-20 0 15,21 0-15,0 0 0,0 0 16,-1 0-16,44 0 31,-1 0-31,0 0 0,0 0 16,0 0-16</inkml:trace>
  <inkml:trace contextRef="#ctx0" brushRef="#br0" timeOffset="150164.35">32216 4360 0,'-22'0'31,"1"0"-31,0 22 0,0-1 16,0 0-16,0 0 0,-1 0 15,1 0-15,0 22 0,0-22 0,0 0 16,0 21-16,21-20 0,-22-1 15,22 21-15,0-21 0,0 0 0,0 1 16,0-1-16,0 0 16,22 0-16,-1-21 0,0 21 0,0-21 15,21 0-15,-20 0 0,-1 0 16,21 0-16,-21-21 0,0 0 0,22 0 16,-22 0-16,0-1 0,0-20 15,0 21-15,1-21 0,-22 20 16,21-20-16,-21 21 0,0-21 0,0 20 15,0 1-15,-21 0 16,-1 21-16,1 0 0,0 0 0,0 0 16,0 0-16,0 0 0,-1 0 15,1 0-15,0 0 0</inkml:trace>
  <inkml:trace contextRef="#ctx0" brushRef="#br0" timeOffset="150568.13">32745 3916 0,'0'0'0,"0"-21"0,0 42 46,0 21-46,0-21 16,0 1-16,0 20 0,-21 0 16,-1 1-16,22-1 0,-21 0 0,21 1 15,-21-1-15,0 0 0,0 1 16,21-1-16,0 0 0,0 1 0,-21-22 16,21 21-16,0 0 0,-22-20 15,22 20-15,0-21 0,0 0 16,0 0-16,0 1 0,0-1 0,0 0 15,0 0-15,22-21 0,-1 0 16,0 0-16,0 0 16,0 0-16,0 0 15,1-21-15,-1 21 0,0-21 16,-21 0-16,21-1 0,0 1 16,-21 0-16,21 0 0,-21 0 15,0 0-15,0-1 16,0 1-16,0 0 0</inkml:trace>
  <inkml:trace contextRef="#ctx0" brushRef="#br0" timeOffset="150863.96">31284 4212 0,'-42'0'0,"84"0"0,-105 0 0,20 0 16,86 0 0,-22 0-16,0-21 15,21 21-15,1 0 0,20 0 16,-20 0-16,-1 0 0,0 0 0,22 0 16,-22 0-16,0 0 15,-20 0-15,20 0 0,-21 0 0,0 0 0,22 0 16,-22 0-16,0 0 15,0 0-15,0 0 16,0 0 0</inkml:trace>
  <inkml:trace contextRef="#ctx0" brushRef="#br0" timeOffset="151212.07">33359 4911 0</inkml:trace>
  <inkml:trace contextRef="#ctx0" brushRef="#br1" timeOffset="166536.16">4762 5990 0,'-21'0'15,"0"0"1,0 0-16,0 0 0,0 0 15,-1 0-15,1 0 0,0 0 16,0 0-16,0 0 0,0 0 0,-1 0 16,-20 0-16,21 0 15,0 0-15,0 0 0,-22 0 0,22-21 16,0 21-16,0 0 0,0 0 16,-1 0-16,1 0 15,0 0 1,42 0 78,0 0-79,1 0-15,-1 0 0,0 0 16,0 0-16,21 0 0,-20 0 15,-1 0-15,21 0 0,-21 0 0,22 0 16,-22 0-16,21 0 0,0 0 0,1 0 16,-22 0-16,21 0 0,1 0 15,-1 0-15,0 0 0,1 0 0,-1 0 16,0 0-16,1 0 0,-1 0 16,0 0-16,1 0 0,-1 0 0,0 0 15,22 0-15,-22 0 0,0 0 16,1 0-16,20 0 0,-20 0 15,-1 0-15,21 0 0,-20 0 0,-1 0 16,22 0-16,-22 0 0,21 0 16,-20 0-16,-1 0 0,0 0 0,22 0 15,-22 0-15,1 0 0,-1 0 16,21 0-16,-20 0 0,-1 0 0,22 0 16,-22 0-16,21 0 0,-20 0 0,20 0 15,1 0-15,-22 0 0,22 0 16,-1 0-16,-21 0 0,22 0 0,-22 0 15,1 0-15,20 0 0,-21 0 16,1 0-16,-1 0 0,0 21 0,1-21 16,-1 0-16,0 0 0,1 0 15,-1 0-15,22 0 0,-22 0 16,0 0-16,22 0 0,-22 0 0,22 0 16,-22 0-16,21 0 0,-20 0 15,20 0-15,-20 0 0,-1 0 0,21 0 16,-20 0-16,-1 0 0,0 0 0,1 0 15,-1 21-15,0-21 0,1 0 16,-1 0-16,0 0 0,1 0 0,-1 0 16,0 0-16,1 0 0,20 0 0,-20 0 15,-1 0-15,0 0 16,1 0-16,-1 0 0,0 0 0,22 0 16,-22 0-16,0 0 0,1 0 0,-22 0 15,21 0-15,1 0 0,-1 0 16,0 0-16,1 0 0,-22 0 0,21 0 15,0 0-15,1 0 0,-1 0 16,-21 0-16,22 0 0,-1 0 0,0 0 16,1 0-16,-22 0 0,21 0 0,-21 0 15,22 0-15,-22 0 0,0 0 16,0 0-16,0 0 0,0 0 16,1 0-16,-1 0 0,0 0 0,0 0 15,0 0-15,0 0 0,1 0 16,-1 0-16,0 0 0,0 0 15,0 0-15,0 0 0,1 0 16,-1 0-16,0 0 0,0 0 0,0 0 16,0 0-16,1 0 0,-1 0 0,0 0 15,0 0-15,0 0 16,0 0-16,1 0 16,-1 0-16,0 0 31,-21-21 63</inkml:trace>
  <inkml:trace contextRef="#ctx0" brushRef="#br1" timeOffset="166660.09">10689 5969 0</inkml:trace>
  <inkml:trace contextRef="#ctx0" brushRef="#br1" timeOffset="168700.42">825 7387 0,'0'-21'0,"0"0"16,0 0-16,0 0 0,0-1 16,0 1-16,0 0 15,0 0-15,0 0 0,0 0 16,-21 21-1,0 0-15,0 0 16,0 0 0,0 21-16,-1 0 0,22 0 15,-21 0-15,0 22 0,0-22 16,0 21-16,0 0 0,21-20 0,-22 20 16,1 0-16,21 1 0,0-1 15,0-21-15,0 21 0,0-20 16,0 20-16,0-21 0,0 0 0,0 0 15,21 1-15,1-22 0,-1 21 16,0-21-16,0 0 0,0 0 0,0 0 16,22 0-16,-22 0 15,0 0-15,21 0 0,-20-21 0,20-1 16,-21 1-16,21 0 0,-20 0 16,20-21-16,-21 20 0,0-20 0,0 0 15,1 21-15,-22-22 0,0 1 16,0 0-16,0-1 0,-22 22 0,1-21 15,-21 21-15,21-1 0,0 1 16,-22 21-16,22 0 0,-21 0 16,-1 0-16,22 0 0,-21 0 15,21 0-15,-22 21 0,22 1 0,0-22 16,0 21-16,0 0 0,21 0 16,-21-21-16,21 21 0,0 0 15,0 1-15,21-22 16,0 0-16,0 0 0,21 0 15</inkml:trace>
  <inkml:trace contextRef="#ctx0" brushRef="#br1" timeOffset="169100.19">1545 6837 0,'0'0'0,"0"-21"0,-21 21 0,0 0 16,0 0-16,-1 0 15,1 21-15,0 0 0,21 0 0,-21 0 16,0 22-16,21-1 0,-21 0 16,21 22-16,0-1 0,-22 1 0,22-1 15,-21 22-15,21 0 0,-21-22 16,21 22-16,0 0 0,-21-1 15,0 1-15,0 0 0,21 20 0,-22-20 16,1 0-16,0-1 0,0 1 16,21 0-16,-21-1 0,0-20 15,-1-1-15,22 22 0,0-21 16,0-22-16,0 0 0,-21 1 0,21-22 16,0 0-16,0 0 0,21-21 15,-21-21 1,0 0-16,0 0 0,22-22 15,-22 22-15,21-21 0,-21-1 0,0-20 16,21-1-16,-21 1 0</inkml:trace>
  <inkml:trace contextRef="#ctx0" brushRef="#br1" timeOffset="169424.01">1206 7578 0,'0'0'15,"0"-21"-15,0-1 0,0 1 0,0 0 16,0 0-16,0 0 16,22 0-16,-1-1 0,0 1 15,21 21-15,-21-21 0,22 0 0,-1 21 16,0 0-16,1 0 0,-1 0 16,0 0-16,-20 0 0,20 21 0,-21 0 15,-21 0-15,0 1 0,0-1 16,0 0-16,0 0 0,0 0 0,-21 22 15,-21-22-15,20 0 0,-20 0 16,21 0-16,-21 0 0,-1 1 16,22-22-16,0 21 0,-21-21 15,20 0-15,22-21 32,22-1-17,-1 22-15</inkml:trace>
  <inkml:trace contextRef="#ctx0" brushRef="#br1" timeOffset="169791.8">1714 7578 0,'0'0'15,"22"0"-15,-1 0 0,0 0 0,0 0 16,0 0-16,0-21 15,1-1-15,20 22 0,-21-21 16,0 0-16,0 0 0,1 0 0,-1 21 16,-21-21-16,0-1 0,0 1 0,0 0 15,-21 21 1,-1 0 0,1 0-16,0 0 0,0 21 0,-21-21 15,20 21-15,1 1 0,21-1 16,-21 0-16,0 21 0,0-21 0,21 22 15,0-22-15,0 0 0,0 21 16,0-20-16,0-1 0,0 0 0,0 0 16,21 0-16,0-21 0,0 0 15,0 0-15,22 0 0,-22 0 0,0 0 16,21 0-16,1-21 0,-22 21 16,21-21-16,1 0 0,-1 0 0</inkml:trace>
  <inkml:trace contextRef="#ctx0" brushRef="#br1" timeOffset="170232.55">2455 7324 0,'-21'21'16,"21"0"-16,-21 21 0,21-20 16,0-1-16,0 21 0,0-21 15,-21 0-15,21 22 0,-21-22 0,21 21 16,0-21-16,0 1 0,0-1 15,-22 0-15,22 0 0,0 0 0,0 0 32,0-42-17,0 0 1,0 0-16,0 0 16,0-22-16,22 22 0,-22-21 0,21 21 15,0-22-15,0 1 0,0 0 16,0-1-16,22 1 0,-22 21 0,21-21 15,1 20-15,-1 1 0,0 21 16,-21 0-16,22 0 0,-1 0 0,-21 0 16,22 21-16,-22 1 0,0-1 15,0 21-15,0-21 0,-21 22 0,0-22 16,0 21-16,0-21 0,0 22 16,0-22-16,0 21 0,-21-21 15,0 0-15,0 1 0,21-1 0,-21 0 16,-1-21-1,22 21-15,0-42 16,0 0 0</inkml:trace>
  <inkml:trace contextRef="#ctx0" brushRef="#br1" timeOffset="171000.1">4043 7324 0,'0'0'0,"21"0"0,-21-21 0,21-1 15,0 1-15,0 0 0,1 0 0,-1 0 16,0 0-16,0-1 0,0 1 16,-21 0-16,0 0 0,0 0 0,0 0 15,0-1-15,0 1 0,0 0 16,-21 21-16,0-21 0,0 21 16,0 0-16,-1 0 0,1 0 0,-21 0 15,21 0-15,-22 0 0,22 0 16,-21 0-16,21 21 0,-22 0 0,22 0 15,-21 1-15,21-1 0,0 0 16,-1 0-16,1 0 0,21 0 0,0 22 16,0-22-16,0 21 0,0-21 15,0 1-15,21 20 0,1-21 0,-1 0 16,21 0-16,-21 22 0,22-22 0,-22 0 16,21 0-16,-21 0 0,22 1 15,-22-1-15,0 21 0,0-21 16,0 0-16,-21 1 0,21-1 0,-21 0 15,0 0-15,-21 0 16,0 0-16,0 1 0,-21-22 0,20 21 16,-20-21-16,0 0 0,-1 21 15,1-21-15,0 0 0,-22 0 0,22 0 16,0-21-16,20 21 0,-20-21 0,0-1 16,21 1-16,-22 0 0,22 0 15,0-21-15,-21 20 0,20 1 0,1-21 16,21 21-16,0 0 15,0-1-15,0 1 0,0 0 16,21 0-16,1 21 16,20 0-16,-21 0 0,21-21 15,-20 21-15</inkml:trace>
  <inkml:trace contextRef="#ctx0" brushRef="#br1" timeOffset="171979.54">4424 7281 0,'0'0'0,"-21"0"0,-1 22 16,1-22-16,0 21 0,0 0 15,0 0-15,0 0 0,-1 22 0,1-22 16,0 21-16,0 0 0,21-20 15,0 20-15,0-21 0,0 21 0,0-20 16,0-1-16,0 0 0,21 0 16,0 0-16,0-21 0,1 21 0,20-21 15,-21 0-15,21 0 0,-20 0 0,20 0 16,0 0-16,-21 0 0,22 0 16,-1-21-16,-21 0 0,22 21 15,-22-21-15,21 0 0,-21 0 0,0-22 16,1 22-16,-22-21 0,0 21 0,0-22 15,0 1-15,0 0 0,0-1 16,0 1-16,0 0 0,-22 20 16,1-20-16,0 21 0,0 0 0,0 0 15,0-1-15,-1 22 0,-20 0 0,21 0 16,0 0-16,0 0 0,-1 22 16,-20-1-16,21 21 0,0-21 0,0 22 15,-1-1-15,1 0 0,0 1 16,21-1-16,0 0 0,0 1 0,0-22 15,0 21-15,0-21 0,0 0 16,0 22-16,21-22 0,0-21 16,1 21-16,20-21 0,-21 0 0,21 0 0,1 0 15,-1 0-15,0 0 0,1 0 16,-1 0-16,0 0 0,1-21 16,-1 0-16,0 0 0,1-1 0,-1 1 15,-21-21-15,0 21 0,22 0 16,-22-22-16,-21 22 0,21 0 0,-21 0 15,21 0-15,-21-1 0,0 1 0,0 0 16,0 0-16,-21 21 31,0 21-31,21 0 16,0 0-16,-21 22 16,21-22-16,0 0 0,0 0 0,0 22 15,0-22-15,0 21 0,0-21 0,0 0 16,0 1-16,0-1 0,0 0 15,0 0-15,21-21 0,0 21 0,0-21 16,0 0-16,1 0 0,-1 0 16,0 0-16,0 0 0,0 0 15,0-21-15,1 0 0,-1 21 0,21-21 16,-42 0-16,21-1 0,0-20 0,1 21 16,-1 0-16,-21-22 0,0 22 15,21-21-15,-21 21 0,21-22 16,-21 22-16,0 0 0,21 21 0,-21-21 15,0 42 1,-21-21 0,21 21-16,-21 22 0,21-22 15,0 0-15,0 21 0,0-21 0,-21 22 16,21-22-16,0 0 0,0 21 0,0-20 16,0-1-16,0 0 0,0 0 15,0 0-15,0 0 0,21-21 16,0 0-16,0 0 15,0 0-15,1 0 0,-1-21 16,0 0-16,0 21 0,21-21 16</inkml:trace>
  <inkml:trace contextRef="#ctx0" brushRef="#br1" timeOffset="172372.31">5863 7430 0,'0'-22'31,"0"1"-31,0 0 0,0 0 16,21 21-16,0 0 0,1 0 15,-1 0-15,0 0 16,0 0-16,0 0 0,0 0 16,-21 21-16,22 0 0,-1 0 0,0 1 15,0-1-15,-21 0 0,0 0 16,0 0-16,0 0 0,0 1 0,0-1 15,0 0-15,0 0 0,0 0 0,-21-21 16,0 21-16,21 1 0,-21-22 16,-1 0-16,22-22 31,0 1-15,0 0-16,0 0 0,0 0 0,0 0 15,0-1-15,22-20 0,-22 21 0,0 0 16,21 0-16,0-1 15,-21 1-15,0 0 0,21 21 0,0 0 16,0-21-16,1 21 0,-1 0 16,0 0-16,0 0 15</inkml:trace>
  <inkml:trace contextRef="#ctx0" brushRef="#br1" timeOffset="172677.14">6816 7239 0,'0'0'0,"0"-21"15,-22 21-15,1-21 16,0 21-16,0 0 0,0 0 16,0 0-16,-1 0 0,1 21 0,0 0 15,0 0-15,0 0 0,0 1 0,-1 20 16,1-21-16,0 21 0,21-20 15,-21 20-15,21 0 0,0-21 0,0 22 16,0-22-16,0 0 0,0 21 16,0-20-16,21-1 0,0-21 0,0 21 15,1 0-15,-1-21 0,0 0 0,0 0 16,21 0-16,-20 0 0,20 0 16,-21 0-16,21-21 0,-20 21 15,20-21-15,-21 0 0</inkml:trace>
  <inkml:trace contextRef="#ctx0" brushRef="#br1" timeOffset="173060.92">7133 7387 0,'-21'0'0,"21"21"0,0 1 16,0-1-16,0 0 15,21-21 1,0 0-16,0 0 0,1 0 15,-1 0-15,0 0 16,0-21-16,0 21 0,0-21 0,22-1 16,-22 1-16,0 0 15,0 21-15,-21-21 0,0 0 0,0 0 16,0-1-16,0 1 0,0 0 16,0 0-16,-21 21 0,0 0 15,0 0-15,0 0 0,-1 21 16,1 0-16,0 0 0,0 1 15,0 20-15,0-21 0,-1 21 0,1 1 16,21-1-16,0-21 0,0 22 0,-21-22 16,21 21-16,0-21 0,0 0 15,0 1-15,21-1 0,0 0 16,1-21-16,-1 21 0,0-21 0,0 0 16,21 0-16,-20 0 0,20 0 15,-21-21-15,21 0 0,-20 21 0,20-21 16</inkml:trace>
  <inkml:trace contextRef="#ctx0" brushRef="#br1" timeOffset="173768.03">8805 7451 0,'-21'0'16,"0"0"-1,0 0-15,0 0 16,-1 0-16,1 0 16,0 0-16,0 0 0,0 0 15,0 0-15,-22 0 0,22 0 0,0 0 16,0 0-16,0 0 0,-1 0 15,1 0-15,0 0 16,42 0 15,0 0-31,1 0 0,-1 0 0,21 0 16,-21 0-16,43 0 16,-22 0-16,22 0 0,-1 0 0,1 0 15,20-21-15,-20 21 0,-1 0 0,22 0 16,-22 0-16,1 0 0,21-22 15,-22 22-15,1 0 0,-1 0 0,1 0 16,-22 0-16,0 0 0,1 0 0,-1 0 16,0 0-16,-21 0 15,-21-21-15,-21 21 16</inkml:trace>
  <inkml:trace contextRef="#ctx0" brushRef="#br1" timeOffset="174264.17">9504 7112 0,'0'0'0,"-21"0"31,-1 0-31,22 21 31,0 0-15,0 1-16,22-22 0,-1 21 15,0-21-15,0 21 0,0-21 16,22 21-16,-1-21 0,-21 0 0,21 0 16,1 21-16,-22-21 0,21 21 15,-21-21-15,22 0 0,-22 0 0,21 0 16,-21 22-16,1-22 0,-1 0 0,0 0 15,-21 21 1,-21 0 0,0-21-16,-22 21 0,22 0 15,-21-21-15,21 21 0,-22 1 16,1-1-16,21 0 0,-22 0 0,1 0 16,21 0-16,-21 1 0,-1-1 15,22 0-15,0 0 0,0 0 16,-106 64 15,148-85 0,0-21-31,0 0 16</inkml:trace>
  <inkml:trace contextRef="#ctx0" brushRef="#br1" timeOffset="177672.19">10985 6752 0,'22'-21'16,"-1"21"-16,0-21 15,0 21-15,0 0 0,0 0 16,1 0-16,-1 21 16,0 0-16,0 0 0,0 22 15,22-22-15,-22 21 0,0 1 0,-21 20 16,21-21-16,-21 1 0,21 20 16,-21-20-16,0-1 0,0 21 0,0-20 15,0-1-15,0 0 0,0 1 16,0-22-16,0 0 0,-21 0 0,21 0 15,0 1-15,0-1 0,0-42 32,21 21-17,0-22-15,-21 1 0,0-21 0,22 21 16,-1-22-16,-21 1 0,0-21 0,21 20 16,0-20-16,0 20 0,0-20 15,-21 21-15,22-22 0,-1 22 0,-21-22 16,21 22-16,0 0 0,0-1 15,-21 22-15,21 0 0,-21 0 0,0 0 16,0 42 15,0 0-15,0 0-16,0 0 16,0 0-16,0 1 0,0-1 15</inkml:trace>
  <inkml:trace contextRef="#ctx0" brushRef="#br1" timeOffset="177952.03">11832 7091 0,'0'0'0,"0"21"0,0 0 16,0 0-16,-21 22 0,21-22 0,-21 0 15,21 21-15,0-20 0,0-1 16,-21 0-16,21 21 0,0-21 16,-22 1-16,22-1 0,0 0 0,0 0 15,0 0-15,0 0 16,0-42 15,0 0-31,0 0 16,0 0-16,0 0 0,0-1 15</inkml:trace>
  <inkml:trace contextRef="#ctx0" brushRef="#br1" timeOffset="178143.92">11896 6943 0,'0'-21'0,"0"42"0,0-21 78,0 21-63,0 0 1</inkml:trace>
  <inkml:trace contextRef="#ctx0" brushRef="#br1" timeOffset="178543.69">12107 7260 0,'21'0'0,"-42"0"0,64 0 0,-22 0 16,0 0-16,0 0 15,0 0-15,0 0 0,1-21 16,-1 0-16,0 0 0,0 21 0,-21-21 15,21-1 1,-21 1-16,0 0 0,0 0 16,0 0-16,-21 21 15,0 0 1,0 0-16,0 0 0,-1 21 16,1-21-16,0 21 0,0 0 0,21 0 15,-21 1-15,0-1 0,-1 21 16,22-21-16,-21 0 0,21 1 0,0 20 15,-21-21-15,21 0 0,0 0 16,0 1-16,0-1 0,0 0 0,0 0 16,0 0-16,21-21 15,0 21-15,1-21 16,-1 0-16,0 0 0,0 0 16,0 0-16,0-21 0,1 21 0,-1-21 15</inkml:trace>
  <inkml:trace contextRef="#ctx0" brushRef="#br1" timeOffset="179211.88">12636 7070 0,'0'0'16,"-21"0"0,0 21-1,21 0-15,0 0 16,0 22-16,0-22 0,-21 21 0,21-21 15,-21 22-15,21-1 0,0-21 16,0 21-16,-21-20 0,21 20 0,-22-21 16,22 0-16,0 0 0,0 1 0,0-1 15,22-21 1,-1 0 0,0 0-16,0-21 0,0-1 15,-21 1-15,21 0 0,1 0 16,-1 0-16,-21-22 0,21 22 0,-21 0 15,21-21-15,0 21 0,-21-1 16,0 1-16,21 0 0,-21 0 16,22 21-16,-1 0 0,-21-21 0,21 21 15,-21 21 1,0 0 0,0 0-16,0 0 0,0 1 0,0-1 15,0 0-15,0 0 0,0 0 0,0 22 16,0-22-16,0 0 0,0 0 15,0 0-15,21 0 0,-21 1 16,21-22-16,0 0 0,1 0 16,-1 0-16,0 0 0,0 0 15,0 0-15,0 0 0,1-22 16,20 22-16,-21-21 0,0 0 0,0 0 16,1 0-16,-1-22 0,0 22 15,0-21-15,-21 21 0,0-22 0,0 1 16,0 0-16,0 21 0,0-22 15,0 22-15,-21 0 0,0 0 0,0 21 16,-1 0-16,1-21 0,0 21 0,0 0 16,0 0-16,0 0 0,21 21 15,21-21 1,0 0 0,0 0-16,0 0 15,0 0-15,1 0 0,-1 0 0,0 0 16,0 0-16,0 0 15,-21-21-15</inkml:trace>
  <inkml:trace contextRef="#ctx0" brushRef="#br1" timeOffset="180004.19">14414 7049 0,'0'0'0,"22"0"0,20 0 16,-21 0-16,0 0 0,0-22 15,22 22-15,-22-21 0,0 0 0,21 0 16,-20 21-16,20-21 0,-21 0 0,0-1 16,0 1-16,1 0 0,-22 0 15,21 0-15,-21 0 0,0-1 16,-21 1-16,-1 21 0,1 0 16,-21 0-16,21 0 0,-22 0 15,1 0-15,0 21 0,-22-21 0,22 22 16,0-1-16,-22 0 0,22 0 15,-1 0-15,22 0 0,-21 1 0,21-1 16,0 0-16,21 0 0,0 0 0,0 0 16,0 1-16,21-1 0,21 0 15,-21 0-15,0 0 0,22 0 0,-22 1 16,21-1-16,1 0 0,-22 0 0,21 21 16,-21-20-16,22-1 0,-22 0 15,0 0-15,0 0 0,0 22 16,0-22-16,-21 0 0,0 0 0,0 0 15,0 0-15,0 1 0,-21-1 16,0 0-16,-21-21 0,-1 21 0,-20 0 16,21-21-16,-22 0 0,1 21 0,-1-21 15,1 0-15,-1 0 0,1 0 16,20 0-16,1-21 0,0 0 0,20 21 16,-20-21-16,21 0 0,0 0 15,0-22-15,-1 22 0,1 0 0,21 0 16,0 0-16,0-1 0,0 1 0,0 0 15,21 0 1,1 21-16,20-21 0,-21 21 0,0 0 16,22-21-16,-22 21 0,21 0 15,0-22-15</inkml:trace>
  <inkml:trace contextRef="#ctx0" brushRef="#br1" timeOffset="180487.91">14986 7112 0,'-42'0'16,"20"0"-16,1 0 15,0 0-15,21 21 0,-21 0 0,0 1 16,0 20-16,-1-21 0,1 21 0,21-20 15,-21 20-15,0 0 0,0-21 16,21 22-16,0-1 0,0-21 0,0 0 16,0 22-16,0-22 0,21 0 15,0 0-15,0-21 0,22 0 16,-22 0-16,21 0 0,0 0 0,-20 0 16,20 0-16,0-21 0,1 0 0,-1 0 15,-21 0-15,21-1 16,-20 1-16,-1-21 0,0 21 0,0-22 15,-21 1-15,21 0 0,-21-1 16,0 1-16,0 21 0,-21-21 0,0 20 16,0 1-16,-22 0 0,22 0 0,-21 21 15,21 0-15,-22 0 0,1 0 16,21 0-16,-21 21 0,-1-21 0,22 21 16,0 0-16,0 22 0,0-22 0,-1 0 15,1 0-15,21 0 0,0 1 16,0 20-16,0-21 0,0 0 15,0 0-15,21-21 0,1 0 0,-1 0 16,0 0-16,21 0 0,-21 0 16,1 0-16</inkml:trace>
  <inkml:trace contextRef="#ctx0" brushRef="#br1" timeOffset="181360">15473 7112 0,'0'42'32,"0"-20"-32,0-1 0,0 0 15,0 0-15,0 0 0,0 22 0,0-22 16,0 0-16,-21 0 0,21 0 16,0 22-16,0-22 0,0 0 0,0 0 15,0 0-15,0 0 16,21 1-16,0-22 15,0 0-15,0 0 16,0 0-16,1 0 0,-1 0 0,0-22 16,0 22-16,0-21 0,0 0 0,1 0 15,-1 0-15,0-22 0,0 22 16,0-21-16,0 21 0,-21-22 0,0 22 16,0-21-16,22 21 0,-22 0 15,21-1-15,-21 1 0,0 0 16,0 42 15,0 0-31,0 1 0,-21-1 16,21 0-16,-22 21 0,22-21 0,0 1 15,0 20-15,0-21 0,-21 0 16,21 22-16,0-22 0,0 0 0,0 0 16,0 0-16,0 0 0,0 1 15,21-22 1,1 0-16,-1 0 0,0 0 0,0 0 15,0 0-15,0 0 0,22-22 0,-22 22 16,21-21-16,-21 0 16,1 0-16,20-21 0,-21 20 0,0-20 15,-21 21-15,21-21 0,-21-1 0,22 22 16,-22-21-16,0 21 0,0-1 16,0 1-16,0 0 0,-22 21 15,1 0-15,0 0 0,0 0 16,0 0-16,0 0 15,21 21-15,0 0 0,0 1 16,0-1 0,21-21-16,0 0 15,0 0-15,0 0 0,0 0 16,1 0-16,-1-21 0,0 21 16,0-22-16,0 22 0,0 0 0,-21-21 15,22 21-15,-1 0 0,0-21 16,-21 42 15,0 0-31,0 1 0,0-1 16,0 0-16,-21 0 0,21 0 15,-21 0-15,-1 22 0,22-22 0,0 0 16,-21 0-16,21 22 0,-21-22 0,21 0 16,0 0-16,0 0 0,0 0 15,0 1-15,0-1 16,21-21-16,0 0 0,1 0 15,-1 0 1,0 0-16,0 0 0,0-21 0,0 21 16,1-22-16</inkml:trace>
  <inkml:trace contextRef="#ctx0" brushRef="#br1" timeOffset="181635.56">16870 7133 0,'-21'0'16,"42"0"-16,-42-21 0,-1 21 16,1 0-16,0 21 0,0-21 15,0 21-15,0 1 0,-1 20 0,1-21 16,0 21-16,0-20 0,21 20 16,0-21-16,-21 0 0,21 22 0,0-22 15,0 0-15,0 0 0,0 0 0,0 0 16,0 1-16,21-22 0,0 21 15,0-21-15,0 0 0,1 0 16,-1 0-16,0 0 0,0 0 16,0 0-16,0 0 0,1-21 0,-1 21 15,0-22-15,21 1 0,-21 0 0</inkml:trace>
  <inkml:trace contextRef="#ctx0" brushRef="#br1" timeOffset="182040.17">17230 7260 0,'0'21'0,"-22"1"31,44-22-15,-1 0-16,0 0 15,0 0-15,0 0 0,0 0 16,1-22-16,-1 1 15,0 21-15,0-21 0,-21 0 16,0 0-16,0 0 0,0-1 16,-21 22-1,21-21-15,-21 21 0,0 0 0,-1 0 16,1 0-16,0 0 0,0 0 16,0 21-16,0 1 0,-1-1 0,1 21 15,0-21-15,21 0 0,0 22 0,-21-22 16,0 21-16,21-21 0,0 1 15,-21-1-15,21 0 0,0 0 0,0 0 16,0 0-16,0 1 0,21-22 0,0 21 16,0-21-16,0 0 15,22 0-15,-22 0 0,0 0 0,21 0 16,-21 0-16,22-21 0,-22 21 0,21-22 16,1 1-16,-1 0 0</inkml:trace>
  <inkml:trace contextRef="#ctx0" brushRef="#br1" timeOffset="182396.45">18627 6731 0,'0'-21'0,"0"42"0,0-84 16,0 41-16,0 1 0,-22 21 31,1 21-15,0 1-16,0-1 0,0 21 0,0-21 15,-22 22-15,22-1 0,0 0 16,0 1-16,0-1 0,-1 21 0,1-20 16,0-1-16,21 0 0,0 1 0,-21-1 15,21 0-15,0-20 0,0 20 16,0-21-16,0 0 0,0 0 15,21 1-15,0-1 0,0 0 0,1-21 16,20 0-16,-21 0 0,21 0 16,-20 0-16,20 0 0,-21 0 0,21-21 15,-20 21-15,-1-21 0,21-1 0,-21 1 16,0-21-16</inkml:trace>
  <inkml:trace contextRef="#ctx0" brushRef="#br1" timeOffset="182744.27">18881 7112 0,'0'-21'0,"-43"127"16,86-191-16,-43 43 0,0 21 0,-22 42 31,22 0-15,-21 0-16,0 0 0,21 22 15,0-22-15,0 21 0,-21-21 0,21 0 16,0 22-16,0-22 0,0 0 16,0 0-16,0 0 0,0 1 0,0-1 15,21-21-15,-21 21 0,21-21 0,0 0 16,1 0-16,-1 0 0,21 0 15,-21 0-15,0 0 0,22 0 0,-22-21 16,0 0-16,0-1 0,0 1 0,1 0 16,-1-21-16,-21-1 0,0 22 15,0-21-15,0 21 0,0-22 0,0 22 16,0 0-16,-21 0 0,-1 0 16,1 21-16,0 0 0,0 0 15,-21 0-15,20 0 0,1 0 0,0 0 16,0 0-16,0 21 0,0 0 0,-1 0 15,1 0-15,21 1 16,0-1-16,0 0 0,21-21 16</inkml:trace>
  <inkml:trace contextRef="#ctx0" brushRef="#br1" timeOffset="183312.03">19685 7006 0,'0'0'15,"-21"-21"-15,0 21 0,-1 0 0,1 0 16,0 0-16,0 0 0,0 0 0,0 0 16,-22 0-16,22 0 0,0 21 0,-21 0 15,20 1-15,1-1 0,0 0 16,-21 21-16,21-21 0,21 22 0,-22-22 15,22 21-15,-21-21 0,21 22 16,0-22-16,0 0 0,0 0 0,0 0 16,21 1-16,1-1 0,-1-21 15,0 0-15,0 21 0,0-21 0,0 0 16,1 0-16,20 0 0,-21 0 16,21-21-16,-20 0 0,20-1 0,-21 1 15,21 0-15,-20 0 0,-1-21 16,21-1-16,-21 1 0,0 0 0,1-1 15,-1 1-15,21-22 0,-21 22 0,0-21 16,-21 20-16,22-20 0,-1 20 16,-21 1-16,21 0 0,-21 21 15,0-22-15,0 22 0,0 0 0,-21 21 32,0 21-32,-1 0 0,1 0 15,0 22-15,21-1 0,-21 0 16,0 1-16,0-1 0,-1 0 0,1 1 15,0-1-15,0 0 0,21 1 0,-21-1 16,21 0-16,-21 1 0,21-1 16,0-21-16,0 22 0,0-22 0,0 0 15,0 0-15,21 0 0,0-21 16,0 0-16,0 0 0,0 0 16,1 0-16,-1 0 0,0-21 0,21 21 15,-21-21-15,1 0 0,-1 0 16</inkml:trace>
  <inkml:trace contextRef="#ctx0" brushRef="#br1" timeOffset="183688.44">20087 7112 0,'0'64'32,"0"-43"-32,0 0 15,21-21 1,0 0-16,1 0 15,-1 0-15,0-21 0,0 21 0,0-21 16,22 21-16,-22-22 0,0 1 16,-21 0-16,21 21 0,0-21 15,0 0-15,-21 0 0,0-1 16,-21 22 0,-21 0-16,21 0 0,0 22 15,-1-1-15,-20 0 0,21 0 0,-21 0 16,20 22-16,1-1 0,0-21 15,0 21-15,21-20 0,0 20 0,-21-21 16,21 0-16,0 22 0,0-22 0,21 0 16,0 0-16,0 0 15,0-21-15,1 0 0,20 0 16,0 0-16,1 0 0,-1 0 0,0 0 16,1 0-16,-1 0 0,0-21 0,1 0 15,-1 0-15,-21 0 0,21-1 16,-20 22-16</inkml:trace>
  <inkml:trace contextRef="#ctx0" brushRef="#br1" timeOffset="184436.31">11049 8319 0,'-42'84'31,"42"-63"-31,-22 22 0,22-22 0,-21 21 16,0 1-16,21-1 0,-21 0 0,0 1 16,21-1-16,-21-21 0,21 21 15,0 1-15,0-1 0,0-21 0,0 0 16,0 1-16,0-1 0,0 0 0,21-21 16,0 0-1,0 0-15,0-21 0,-21 0 16</inkml:trace>
  <inkml:trace contextRef="#ctx0" brushRef="#br1" timeOffset="184821.41">10583 8446 0,'-21'-22'0,"42"44"0,-63-65 0,21 43 15,0-21-15,21 0 0,0 0 16,0 0-16,0-1 0,21 1 15,21 0-15,0 0 0,1 0 0,-1 0 16,22-1-16,-1 1 0,22 21 0,-1 0 16,1 0-16,0 0 0,-1 21 15,1 1-15,-21 20 0,-1-21 16,-21 21-16,22 1 0,-43-1 0,0 0 16,0 1-16,-21-1 0,0 22 15,-21-22-15,0 0 0,0 1 0,-21-1 16,-1 0-16,1 1 0,-22-1 0,22-21 15,-21 0-15,-1 22 0,22-22 16,-22-21-16,22 21 0,-22-21 0,22 0 16,0 0-16,-1 0 0,22 0 0,-21 0 15,21 0-15,0-21 0,-1 21 16,22-21-16,0-1 16,22 22-16,-1 0 15,0-21-15,21 0 0,-21 21 16,22-21-16,-1 21 0</inkml:trace>
  <inkml:trace contextRef="#ctx0" brushRef="#br1" timeOffset="185248.16">11790 8594 0,'-21'21'31,"-1"-21"-31,22 21 0,-21 0 16,0 0-16,0 1 0,21-1 0,0 0 16,-21 21-16,21-21 0,-21 1 15,21-1-15,-22 21 0,22-21 16,0 0-16,0 1 0,0-1 0,0 0 16,22-21-16,-1 0 15,0 0-15,0 0 0,0 0 16,0 0-16,1-21 0,20 21 0,-21-21 15,0-1-15,22 1 0,-22 0 0,0-21 16,0 21-16,0-22 0,0 22 16,-21-21-16,0 21 0,0-22 0,0 1 15,0 21-15,-21 0 0,21-1 16,-21 1-16,0 21 0,0 0 0,-22 0 16,22 0-16,0 0 0,0 0 15,0 0-15,0 21 0,-1 1 0,1-1 16,0-21-16,21 42 0,-21-21 15,21 0-15,0 1 0,0-1 0,0 0 16,0 0-16,21 0 16,0-21-16,0 0 0,22 0 15</inkml:trace>
  <inkml:trace contextRef="#ctx0" brushRef="#br1" timeOffset="186228.82">12382 8509 0,'0'21'31,"0"0"-31,0 1 0,0-1 0,0 0 16,-21 0-16,0 0 0,21 0 0,0 1 16,-21 20-16,21-21 0,-21 0 15,0 22-15,21-22 0,0 0 0,0 0 16,0 0-16,0 0 0,0 1 0,21-22 31,0 0-31,0 0 16,0-22-16,0 1 0,1 0 0,-1 0 15,-21 0-15,21 0 0,0-1 16,0 1-16,0 0 0,-21-21 16,0 21-16,22-1 0,-22 1 0,21 21 15,-21-21-15,0 42 31,0 0-31,0 1 16,-21-1-16,21 0 0,-22 0 0,22 0 16,0 0-16,0 1 0,0-1 15,0 0-15,0 0 0,22-21 16,-1 0 0,0 0-16,0 0 15,0 0-15,22 0 0,-22 0 0,0-21 16,0 0-16,21 21 0,-42-21 0,22-1 15,-1 1-15,-21 0 0,0 0 16,0 0-16,0 0 0,0-1 0,0 1 16,-21 0-16,-1 0 0,1 0 0,0 21 15,0 0-15,0-21 0,0 21 16,21-22 0,21 22-1,0 0-15,0 0 0,0-21 16,0 21-16,1 0 0,20 0 0,-21 0 15,0 0-15,0 0 0,22 0 16,-22 0-16,0 0 0,0 0 16,0 0-16,-21 21 0,22 1 0,-22-1 15,21-21-15,-21 21 0,0 21 16,0-21-16,0 22 0,0-22 16,0 0-16,0 0 0,0 0 0,-21 1 15,21-1-15,-22 0 0,22 0 16,-21-21 15,0-21-15,21 0-1,0 0-15,0-1 0,0 1 16,0 0-16,0 0 0,21-21 0,0 20 16,1 1-16,-1-21 0,0 21 0,0 0 15,21-1-15,-20 1 0,20 21 16,0-21-16,1 21 0,-1 0 0,0 0 15,-21 0-15,22 0 0,-1 21 0,-21-21 16,0 21-16,1 1 0,-1 20 16,-21-21-16,21 0 0,-21 22 0,0-22 15,0 21-15,0-21 0,-21 0 16,0 1-16,-1 20 0,1-21 16,0 0-16,0-21 0,0 21 0,0 1 15,21-44 16,0 1-31,21 0 16,0 0-16,0 0 0,-21-22 0</inkml:trace>
  <inkml:trace contextRef="#ctx0" brushRef="#br1" timeOffset="186499.66">13906 8255 0,'0'0'0,"0"21"31,-21 0-31,0 22 0,0-22 16,21 21-16,-21-21 0,0 22 15,-1-1-15,22 0 0,-21-20 0,0 20 16,0 0-16,21 1 0,-21-22 0,0 21 16,21-21-16,0 22 0,0-22 0,0 0 15,0 0-15,0 0 0,0 0 16,21-21-1,0 0-15,0 0 0,21 0 0,-20-21 16,-1 0-16,0 21 0,21-21 16,-21 0-16,1 0 0,20-1 0,-21 1 15</inkml:trace>
  <inkml:trace contextRef="#ctx0" brushRef="#br1" timeOffset="186872.63">14139 8594 0,'-21'0'31,"0"0"-31,0 21 0,21 0 0,-21 0 16,-1 0-16,1-21 0,21 43 16,-21-22-16,21 0 0,-21 0 0,21 0 15,0 1-15,0-1 0,0 0 0,0 0 16,21 0 0,0-21-16,0 0 15,1 0-15,-1 0 0,0 0 0,21 0 16,-21-21-16,22 21 0,-22-21 0,0 21 15,21-21-15,-20 0 0,-1-1 16,0 1-16,-21-21 0,0 21 0,0 0 16,0-1-16,0-20 0,0 21 0,0 0 15,-21 0-15,0 21 16,-1-22-16,1 22 0,-21 0 0,21 0 16,0 0-16,-22 22 0,22-1 0,0-21 15,0 21-15,0 0 16,-1 0-16,1 0 0,21 1 0,0-1 15,0 0-15,0 0 0,0 0 16,21 0-16,1-21 0,-1 0 16,0 0-16,21 0 0,-21 0 0,22 0 15</inkml:trace>
  <inkml:trace contextRef="#ctx0" brushRef="#br1" timeOffset="187320.8">14859 8594 0,'0'-21'0,"0"42"0,-21-42 16,0 21-1,-1 0-15,1 0 0,0 21 0,0-21 16,0 21-16,-22 0 0,22 0 0,0 0 16,0 1-16,0-1 0,0 21 0,-1-21 15,1 0-15,21 1 0,0-1 16,0 0-16,0 0 0,0 0 0,0 0 15,21 1-15,1-22 16,-1 0-16,0 0 0,0 0 16,21 0-16,-20-22 0,-1 1 0,0 21 15,0-21-15,21 0 0,-20 0 16,-1 0-16,0-1 0,0-20 16,0 21-16,0 0 0,-21-22 0,0 22 15,22 0-15,-22 0 0,0 0 16,-22 21-1,1 21-15,21 0 16,0 0-16,-21 0 0,0 1 0,21-1 16,-21 0-16,21 21 0,0-21 0,0 1 15,0-1-15,0 0 0,0 0 16,0 0-16,21 0 0,0-21 0,0 0 16,0 22-16,22-22 0,-22 0 0,21 0 15,1 0-15,-1 0 0,0 0 16,1-22-16,-1 22 0</inkml:trace>
  <inkml:trace contextRef="#ctx0" brushRef="#br1" timeOffset="187780.54">15536 8615 0,'0'-21'0,"0"42"0,0-63 16,-21 20 0,0 22-16,0 0 0,0 0 15,-1 0-15,1 0 0,0 0 0,0 22 16,-21-22-16,20 21 0,1 0 0,0 0 15,0 0-15,0 0 0,0 22 16,21-22-16,0 21 0,0-21 16,0 1-16,0-1 0,0 21 0,0-21 15,21 0-15,0 1 16,0-22-16,0 0 0,0 0 0,1 0 16,-1 0-16,0 0 0,0 0 0,0-22 15,0 1-15,1 0 0,-1 0 0,0 0 16,0 0-16,0-22 0,0 1 15,-21 0-15,22-1 0,-1 1 16,0 0-16,-21-22 0,21 22 0,0-22 0,-21 1 16,0 20-16,21 1 0,-21 0 15,22-1-15,-22 22 0,0-21 16,0 21-16,0 42 16,0 0-16,-22 0 15,1 22-15,21-1 0,0 0 0,-21 1 16,0 20-16,21-21 0,-21 1 15,21 20-15,0-20 0,0-1 0,0 0 16,0 1-16,0-1 0,0-21 0,0 21 16,0-20-16,21-1 0,0 0 0,0 0 15,0-21-15,1 0 0,-1 0 16,0 0-16,0 0 0,0 0 16</inkml:trace>
  <inkml:trace contextRef="#ctx0" brushRef="#br1" timeOffset="188531.6">16362 8424 0,'0'-21'16,"21"21"15,0-21-31,0 21 0,0-21 0,1 21 16,20-21-16,-21 0 0,21 21 0,-20-22 15,-1 1-15,21 0 0,-42 0 16,21 0-16,-21 0 0,0-1 15,0 1-15,-21 0 0,-21 0 0,21 21 16,-22 0-16,-20 0 0,20 0 16,1 0-16,-21 0 0,20 21 0,1 0 15,0 0-15,-1-21 0,22 22 16,0-1-16,0 0 0,21 0 0,0 0 16,0 0-16,21 22 0,0-22 0,21 0 15,1 0-15,-22 0 16,42 1-16,-20-1 0,-1 0 0,0 0 15,1 0-15,-1 22 0,0-22 0,-20 0 16,-1 0-16,-21 0 0,0 22 16,0-22-16,0 0 0,-21 0 0,-1 0 15,-20 0-15,-21 1 0,20-22 0,-20 21 16,-1-21-16,1 0 0,-1 0 16,22 0-16,-22 0 0,22 0 0,0-21 15,-1-1-15,22 1 0,0 0 0,-21 0 16,42 0-16,-21 0 0,-1-1 15,22 1-15,-21 0 0,21 0 0,0 0 16,0 0-16,0-1 0,0 1 16,21 21-16,1 0 0,-1-21 15,0 21-15,21 0 0,-21 0 0,22 0 16,-22-21-16,21 21 0,1 0 0,-1 0 16</inkml:trace>
  <inkml:trace contextRef="#ctx0" brushRef="#br1" timeOffset="188959.36">16827 8424 0,'0'22'47,"-21"-1"-47,0 0 0,21 0 15,0 0-15,-21 0 0,0 1 16,21-1-16,-21 0 0,21 0 0,0 0 15,-22 0-15,22 1 0,0-1 0,0 0 16,0 0-16,22-21 16,-22 21-16,21-21 0,0 0 15,0 0-15,21 0 0,-20 0 16,-1-21-16,21 21 0,-21-21 0,0 21 16,1-21-16,-1 0 0,0-1 0,0 1 15,-21 0-15,0-21 0,0 21 16,0-1-16,0-20 0,0 21 15,-21 0-15,0 0 0,0-1 0,-1 22 16,1 0-16,0 0 0,-21 0 16,21 0-16,-1 0 0,1 0 0,0 22 15,0-22-15,0 21 0,0 0 0,21 0 16,-22 0-16,22 0 0,0 1 16,0-1-16,0 0 0,0 0 0,22-21 15,-1 21-15,0-21 0,0 21 0,0-21 16,0 0-16,1 0 0,20 0 15,-21 0-15,21 0 0</inkml:trace>
  <inkml:trace contextRef="#ctx0" brushRef="#br1" timeOffset="189375.33">17357 8446 0,'0'0'0,"0"-22"0,0 44 47,0-1-47,0 0 0,-22 0 15,22 0-15,0 0 0,0 1 16,-21-1-16,21 0 0,0 0 0,0 0 16,0 0-16,0 1 0,21-1 15,1-21 1,-1 0-16,0 0 0,0 0 16,21-21-16,-20 21 0,-1-22 15,0 22-15,0-21 0,21 0 16,-20 0-16,-1 0 0,-21 0 0,21-1 15,-21 1-15,21 0 0,-21 0 0,0 0 16,0 0-16,0 42 31,0 0-31,-21 0 16,21 0-16,-21 0 0,21 1 16,0-1-16,0 0 0,0 0 0,0 0 15,0 0-15,0 1 0,0-1 16,0 0-1,21-21-15,0 0 16,0 0-16,0 0 0,1-21 16,-22 0-16,21 21 0,0-22 15,-21 1-15</inkml:trace>
  <inkml:trace contextRef="#ctx0" brushRef="#br1" timeOffset="189707.6">17822 8530 0,'21'-21'0,"-21"0"16,22 21-16,-1 0 15,-21-21-15,21 21 16,0-21-16,0 21 16,0 0-16,1 0 0,-1 0 0,0 0 15,0 0-15,-21 21 0,21 0 16,0 0-16,1 0 0,-22 0 16,0 1-16,0-1 0,0 0 0,0 0 15,0 0-15,-22 0 0,1 1 16,0-1-16,0-21 0,21 21 0,-21-21 15,0 0-15,21-21 32,0 0-32,0-1 15,0 1-15,21 0 0,0 0 16,-21-21-16,21 20 16,0 1-16,-21 0 0,21 0 0,1 0 15,-1 0-15,0 21 0,0-22 16,0 22-16,0 0 15</inkml:trace>
  <inkml:trace contextRef="#ctx0" brushRef="#br1" timeOffset="190025.81">18563 8509 0,'21'0'15,"-21"-21"1,0 0-16,0 0 16,0-1-1,-21 22-15,0 0 16,0 0-16,0 0 0,-1 0 16,1 22-16,0-1 0,0 0 15,0 0-15,21 0 0,-21 0 0,-1 1 16,1-1-16,21 21 0,0-21 0,0 0 15,0 1-15,0-1 0,0 0 16,0 0-16,0 0 16,21-21-16,1 0 0,20 0 0,-21 0 15,0 0-15,22 0 0,-22 0 0,21 0 16,-21-21-16,0 0 0</inkml:trace>
  <inkml:trace contextRef="#ctx0" brushRef="#br1" timeOffset="190384.6">18796 8594 0,'21'0'47,"0"0"-47,0 0 0,1 0 15,-1 0-15,0 0 0,0 0 16,21 0-16,-20-21 0,-1 21 0,0-22 15,0 22-15,0-21 0,0 21 0,-21-21 16,0 0 0,-21 21-16,0 0 0,0 0 15,0 0-15,0 0 0,-1 21 0,1-21 16,0 21-16,0 0 0,0 1 16,0-1-16,-1 0 0,22 0 0,0 0 15,0 0-15,0 1 16,0-1-16,0 0 0,0 0 15,43-21-15,-22 0 16,0 0-16,21 0 0,-20 0 0,-1 0 16,0 0-16,21 0 0,1-21 15,-22 21-15,21-21 0,0 21 0</inkml:trace>
  <inkml:trace contextRef="#ctx0" brushRef="#br1" timeOffset="190676.63">19918 8170 0,'-43'-42'32,"22"42"-32,0 21 0,0 0 15,0 1-15,0 20 0,-1 0 0,1-21 16,0 22-16,0-1 0,0 0 15,0-20-15,-1 20 0,22 0 0,0-21 16,0 22-16,0-22 0,0 0 0,0 0 16,22 0-16,-1 1 0,0-1 0,0 0 15,0 0-15,0 0 16,1-21-16,-1 0 0,21 21 0,-21-21 16,0 0-16,1 0 0,20 0 0,-21 0 15,0-21-15,22 0 0</inkml:trace>
  <inkml:trace contextRef="#ctx0" brushRef="#br1" timeOffset="191039.8">20299 8467 0,'-43'21'32,"43"0"-32,0 0 15,-21 0-15,21 1 0,0-1 16,0 0-16,0 0 0,0 0 0,0 0 0,0 1 15,0-1-15,0 0 0,0 0 16,21 0-16,1-21 0,-1 0 16,0 0-16,0 0 0,0 0 15,22 0-15,-22 0 0,0-21 0,0 21 16,0-21-16,0 0 0,1 0 16,-1-1-16,0-20 0,-21 21 0,0 0 15,0 0-15,0-22 0,0 22 0,0 0 16,0 0-16,-21 0 0,0 21 15,-1 0-15,-20-22 0,21 22 0,0 0 16,0 0-16,-22 0 0,22 22 0,0-22 16,0 21-16,0 0 15,-1-21-15,22 21 0,-21-21 0,21 21 16,0 0-16,21-21 16,1 22-16,-1-22 0</inkml:trace>
  <inkml:trace contextRef="#ctx0" brushRef="#br1" timeOffset="191583.76">20997 8361 0,'-21'-21'0,"42"42"0,-63-42 15,21 21-15,0 0 16,-1 0-16,1 0 0,0 21 15,0 0-15,0 0 0,0 0 0,-1 1 16,1-1-16,0 0 0,21 0 16,-21 0-16,21 0 0,0 1 0,0-1 15,0 0-15,0 0 0,0 0 16,0 0-16,21 1 0,0-1 0,0-21 16,1 21-16,-1-21 0,0 0 15,0 0-15,0 0 0,0 0 16,1 0-16,-1-21 0,-21 0 0,21-1 15,0 1-15,-21 0 0,0 0 16,21-21-16,0-1 0,-21 1 0,22 0 16,-1-1-16,-21-20 0,21-1 15,0 1-15,0 20 0,-21-20 0,21 21 16,-21-1-16,0 1 0,0 21 16,0 0-16,0 42 31,0 0-31,-21 21 0,21-21 15,-21 43-15,0-22 0,21 1 0,0-1 16,0 21-16,-21-20 0,21-1 0,0 0 16,0 1-16,0-1 15,0 0-15,0-20 0,0 20 0,0-21 16,0 0-16,0 0 0,0 1 0,0-1 16,21-21-16,0 0 15,0 0-15,0 0 16,1 0-16,-1 0 0,-21-21 0,21-1 15,0 1-15</inkml:trace>
  <inkml:trace contextRef="#ctx0" brushRef="#br1" timeOffset="191935.72">21357 8530 0,'42'21'16,"-20"-21"-16,-1 0 15,0 0-15,0 0 0,0 0 16,0-21-16,1 21 0,-1-21 0,0 0 16,0 21-16,-21-21 0,21 0 15,-21-1-15,0 1 0,0 0 16,0 0-16,-21 21 16,0 0-16,0 0 0,0 0 15,-1 0-15,1 21 0,0 0 16,-21 0-16,21 1 0,21-1 0,-22 21 15,1-21-15,21 0 0,0 1 16,0-1-16,0 21 0,0-21 0,0 0 16,0 1-16,21-1 0,1-21 15,-22 21-15,42-21 0,-21 0 16,0 0-16,22 0 0,-22 0 0,21 0 16,-21 0-16,22 0 0,-22 0 0,0-21 15,0 0-15,0 21 0,0-22 16</inkml:trace>
  <inkml:trace contextRef="#ctx0" brushRef="#br1" timeOffset="192137.59">21802 8805 0,'-22'0'0,"1"0"31,0 0-15,0 0-1</inkml:trace>
  <inkml:trace contextRef="#ctx0" brushRef="#br1" timeOffset="196748.13">11620 9779 0,'0'0'0,"0"-21"16,0 0-16,0 0 15,0-1 1,0 1-16,0 0 0,0 0 16,-21 0-16,0 0 0,21-1 0,-21 22 15,0-21-15,0 0 0,-1 0 16,1 21-16,0 0 0,0-21 15,0 21-15,0 0 0,-1 0 0,1 0 16,0 21-16,0 0 0,0 21 16,0-20-16,-1 20 0,1-21 0,-21 43 15,42-22-15,-21 0 0,0 1 16,21 20-16,-22-21 0,22 1 0,0 20 16,0-20-16,0-1 0,0-21 0,0 21 15,0 1-15,22-22 0,-1 21 16,0-21-16,0 1 0,21-1 0,-20-21 15,20 21-15,-21-21 0,21 0 0,1 0 16,-22 0-16,21 0 0,-21-21 16,22 0-16,-1-1 0,-21 1 15,22 0-15,-22 0 0,0 0 0,21 0 16,-42-1-16,21-20 0,-21 21 16,22 0-16,-22-22 0,0 22 0,0 0 15,0-21-15,0 21 0,0-1 16,0 1-16,-22 42 31,22 1-31,-21-1 0,21 0 0,0 0 16,0 21-16,0-20 0,0 20 15,0-21-15,0 0 0,0 22 0,0-22 16,0 0-16,0 0 0,0 0 16,0 0-16,21 1 15,1-1-15,-1-21 0,0 0 0,0 0 16,0 0-16,0 0 0,1 0 0,-1 0 15,0-21-15,0 21 0,0-22 16,0 1-16,1 0 0,-1 0 0,0 0 16,0 0-16,-21-22 0,0 22 0,21 0 15,-21 0-15,21 0 0,-21-1 16,0 1-16,0 0 0,0 0 16,-21 21 30,21 21-46,0 0 0,0 0 0,0 1 16,0-1-16,0 0 0,0 0 16,0 0-16,0 0 0,0 1 0,0-1 15,21 0-15,-21 0 0,22 0 0,-1 0 16,0-21-16,0 0 16,0 0-16,0 0 0,1 0 15,-1 0-15,21 0 0,-21-21 0,0 21 16,1-21-16,-1 0 0,0 0 0,0 0 15,0-1-15,0 1 0,1 0 16,-1-21-16,-21 21 0,21-1 16,-21-20-16,0 21 0,0 0 0,0 0 15,0-1-15,0 1 16,-21 21-16,0 0 16,21 21-16,0 1 15,0-1-15,0 0 0,0 0 16,0 0-16,0 0 0,21 1 0,-21-1 15,0 0-15,21 0 0,0 0 0,-21 0 16,0 1-16,21-1 0,-21 0 0,0 0 16,0 0-16,0 0 15,-21-21-15,0 0 16,0 0-16,0 0 0,-1 0 0,1 0 16,0 0-16,0 0 15,0 0-15,0 0 16,21-21-1,0 0 1,21 0-16,21 0 16,-21 0-16,0 21 0,-21-22 15</inkml:trace>
  <inkml:trace contextRef="#ctx0" brushRef="#br1" timeOffset="197027.97">13081 9673 0,'21'-21'0,"-42"42"0,42-63 0,-21 21 16,0 0-16,0-1 0,0 1 16,-21 21-1,0 21-15,21 1 0,-21-1 16,21 0-16,-22 21 0,22 1 16,-21-1-16,21 0 0,0 22 0,0-22 15,-21 0-15,21 1 0,-21-1 0,0 0 16,21 1-16,0-1 0,-21 0 15,-1-20-15,22-1 0,0 0 0,0 0 16,0 0-16,0 0 0,22-21 31,-22-21-15,0 0-16,0 0 16</inkml:trace>
  <inkml:trace contextRef="#ctx0" brushRef="#br1" timeOffset="197207.87">12721 10054 0,'21'0'31,"0"0"-31,1 0 0,-1 0 16,0 0-16,0 0 0,0 0 0,22 0 16,-22 0-16,0 0 0,21 0 15,-21 0-15,22-21 0,-22 21 16,21 0-16,-21-21 0,1 21 0,-1 0 15,0 0-15,0-21 0</inkml:trace>
  <inkml:trace contextRef="#ctx0" brushRef="#br1" timeOffset="197615.64">13420 9970 0,'0'21'16,"0"0"-16,-22-21 15,22 21-15,-21 0 0,0 0 16,21 1-16,0-1 0,-21 0 0,0 0 16,21 0-16,-21 0 0,21 1 0,0-1 15,0 0-15,0 0 16,0 0-16,21 0 16,0-21-16,21 0 0,-21 0 0,1 0 15,20 0-15,-21 0 0,21-21 16,-20 0-16,-1 21 0,21-21 0,-21 0 15,0 21-15,1-21 0,-1-1 0,0 1 16,-21-21-16,0 21 0,0 0 16,0-1-16,0-20 0,0 21 0,-42-21 15,20 20-15,1 1 16,0 21-16,0 0 0,-21 0 0,20 0 16,1 0-16,-21 0 0,21 21 15,-22 1-15,22-22 0,0 21 0,0 0 16,0 0-16,0 0 0,21 0 0,0 1 15,0-1-15,21-21 16,0 0-16,0 0 0,0 0 0,22 0 16,-22 0-16,21 0 0</inkml:trace>
  <inkml:trace contextRef="#ctx0" brushRef="#br1" timeOffset="198288.25">14033 9948 0,'0'64'32,"0"-43"-32,0 0 0,0 0 15,-21 1-15,21 20 0,-21-21 0,21 0 16,0 0-16,0 1 0,-21-1 0,0 0 16,21 0-16,-21 0 0,21 0 15,0-42 32,0 0-47,0 0 16,0 0-16,0 0 0,0-22 0,0 22 15,0 0-15,21 0 0,0-22 0,0 22 16,-21 0-16,21 0 0,0 0 16,1 0-16,20-1 0,-21 1 0,0 0 15,22 21-15,-22 0 0,21 0 0,-21 0 16,22 0-16,-22 0 0,0 21 15,21 0-15,-21 1 0,-21-1 0,0 21 16,22-21-16,-22 0 0,0 1 16,0-1-16,0 0 0,0 0 15,-22 0-15,22 0 0,0 1 0,-21-22 16,0 21-16,0-21 0,21-21 47,0-1-47,0 1 0,0 0 15,21 21-15,0-42 0,0 21 0,-21-1 16,22 1-16,-1-21 0,0 21 16,21 0-16,-21-1 0,1 1 0,-1 0 15,21 21-15,-21 0 0,0 0 16,22 0-16,-22 0 0,0 0 16,0 21-16,0 0 0,-21 1 0,0-1 15,0 21-15,0-21 0,0 0 0,0 1 16,0-1-16,0 0 0,0 0 15,0 0-15,0 0 0,-21 1 0,0-1 16,0-21-16,21 21 16,0-42 15,21 0-31,0 21 16,-21-22-16,0 1 0</inkml:trace>
  <inkml:trace contextRef="#ctx0" brushRef="#br1" timeOffset="198508.12">15261 9948 0,'0'43'16,"0"-22"-16,-21 0 16,21 0-16,-21 0 0,21 1 0,-21-1 15,21 0-15,-22 0 0,1 0 0,21 0 16,0 1-16,0-1 15,21-42 32,-21-1-47,22 1 0,-1 21 0</inkml:trace>
  <inkml:trace contextRef="#ctx0" brushRef="#br1" timeOffset="198783.96">15325 9758 0,'0'0'0,"0"-21"0,-22 21 16,1 0-16,0 0 16,0 0-16,0 0 0,0 0 15,21 21 1,0 0-16,21-21 16,0 0-1,0 0-15,0 0 0,0 0 16,1 0-16,-22-21 0,0 0 15,0 0-15,-22 21 32,1 0-17,21 21 1,0 0 0</inkml:trace>
  <inkml:trace contextRef="#ctx0" brushRef="#br1" timeOffset="199421.6">15684 9991 0,'0'0'0,"0"-21"15,0-1 1,22 22-16,-1-21 15,21 0-15,-21 21 0,0 0 16,22 0-16,-1 0 0,-21 0 0,22 0 0,-22 0 16,21 21-16,-21-21 0,0 21 15,1 1-15,-22-1 0,0 0 16,0 0-16,0 0 0,-22 0 16,1 1-16,-21-1 0,21-21 0,-22 21 15,1 0-15,0-21 0,21 21 16,-22 0-16,1-21 0,21 0 0,0 22 15,-1-22-15,1 0 0,0 0 16,42 0 15,0 0-31,1 0 0,-1 0 16,0 0-16,21 0 0,-21 0 16,1 0-16,-1 0 0,0 0 0,0 0 0,0 0 15,0 0-15,1 21 0,-1 0 16,0-21-16,0 21 0,0 0 0,-21 0 15,21 1-15,-21 20 0,22-21 16,-22 0-16,0 22 0,0-22 0,0 21 16,0 0-16,0-20 0,0 20 0,0-21 15,-22 21-15,-20-20 0,21-1 16,0 0-16,-22 0 0,22 0 0,-21 0 16,21-21-16,-22 22 0,1-22 0,0 0 15,-1 0-15,-20 0 0,21 0 16,-1 0-16,22 0 0,-21 0 15,-1 0-15,22 0 0,0-22 0,0 1 16,0 21-16,0-21 0,21 0 0,-22 21 16,22-21-16,0 0 0,0-1 15,0 1-15,0 0 0,22 21 16,-1-21-16,0 0 0,21 0 16,-21-1-16,22 1 0,-22 0 0,21 0 0,1 0 15</inkml:trace>
  <inkml:trace contextRef="#ctx0" brushRef="#br1" timeOffset="199836.36">16425 10139 0,'21'0'46,"1"0"-46,20-21 16,-21 0-16,0 21 0,22-22 0,-22 22 16,21-21-16,0 21 0,-20-21 15,-1 0-15,0 0 0,0 0 0,0-1 16,-21 1-16,0 0 0,0 0 16,0 0-16,-21 21 15,0 0-15,0 0 0,0 0 16,-22 0-16,22 21 0,-21 0 0,21 0 15,-1 0-15,-20 1 0,21-1 16,0 21-16,0-21 0,21 22 0,0-22 16,0 0-16,0 0 0,0 0 0,0 0 15,21 1-15,-21-1 0,21-21 16,0 21-16,21-21 0,-20 0 0,-1 0 16,0 0-16,0 0 0,21 0 0,-20 0 15,-1 0-15,0 0 0,0-21 0,0 21 16,0-21-16,-21-1 15,22 22-15,-22-21 0</inkml:trace>
  <inkml:trace contextRef="#ctx0" brushRef="#br1" timeOffset="199960.29">16870 10202 0,'0'0'0</inkml:trace>
  <inkml:trace contextRef="#ctx0" brushRef="#br1" timeOffset="205952.2">698 11663 0,'0'-21'0,"0"-43"31,-21 43-31,21 0 16,-21 0-16,21 0 0,0-1 16,0 1-16,-21 21 0,0 0 15,21 21 1,0 22 0,-21-22-16,21 21 0,0-21 15,-22 22-15,22-1 0,-21 0 0,21 22 16,0-22-16,-21 1 0,0-1 15,0 0-15,0 22 0,21-43 16,-22 21-16,22 1 0,-21-22 0,21 21 16,0-21-16,0 0 15,0-42 17,0 0-32,21 0 0,1 0 15,-22-22-15,21 1 0,0 21 16,0-21-16,0-1 0,-21 1 0,21 0 15,1 20-15,-1-20 0,0 21 16,0 0-16,0 0 0,0 21 0,1 0 16,-1 0-1,0 21-15,-21 0 16,21 0-16,-21 21 0,21-20 16,-21 20-16,0-21 0,0 21 0,0-20 15,21 20-15,-21-21 0,22 21 16,-22-20-16,0 20 0,21-21 15,0 0-15,0 0 0,0-21 16,0 0-16,22 0 0,-22 0 16,0 0-16,21 0 0,-20-21 0,20 0 15,0 0-15,-21 0 0,22-22 16,-22 1-16,0 0 0,0-1 0,0 1 16,1 0-16,-22-22 0,21 22 15,-21-22-15,0 1 0,0 21 0,0-22 16,-21 1-16,-1 20 15,1 1-15,0 0 0,0 20 0,0 1 16,0 0-16,-1 21 0,-20 0 16,21 0-16,0 0 0,0 0 0,-1 0 15,1 21-15,0 0 0,0 1 16,21-1-16,0 0 16,0 0-16,0 0 0,0 0 15,21 1-15,0-1 0,0 0 16,1-21-16,20 21 0,-21 0 15,0-21-15</inkml:trace>
  <inkml:trace contextRef="#ctx0" brushRef="#br1" timeOffset="206311.99">1566 11875 0,'0'0'15,"21"0"-15,1 0 0,-1 0 16,-21-22-16,21 22 0,0-21 0,0 0 16,0 0-16,1 21 0,-22-21 15,21 0-15,-21-1 0,0 1 16,-21 21 15,-1 0-31,1 0 0,0 21 16,0 1-16,0-1 0,-22 0 0,22 0 15,0 0-15,0 22 0,21-22 16,0 0-16,0 21 0,0-21 0,0 1 16,0-1-16,0 0 0,0 0 15,0 0-15,21 0 0,0-21 16,0 0-16,1 0 16,-1 0-16,0 0 0,21 0 0,-21-21 15,1 0-15,20 0 0,0 0 16</inkml:trace>
  <inkml:trace contextRef="#ctx0" brushRef="#br1" timeOffset="206836.28">2265 11282 0,'0'0'16,"-21"-21"-16,-1 0 0,1-1 0,0 1 0,0 21 15,0 0 1,0 21-16,21 1 0,0-1 0,-22 21 15,22 0-15,-21 1 0,21-1 16,0 0-16,-21 1 0,21 20 16,0-20-16,0-1 0,0 21 0,0-20 15,-21-1-15,21 0 0,0-20 16,0 20-16,0 0 0,0-21 0,0 1 16,0-1-16,0 0 15,0-42 1,0 0-1,0-1-15,0 1 0,0 0 0,21 0 16,-21 0-16,0-22 0,21 22 16,0 0-16,1 0 0,-22 0 0,21 0 15,21-1-15,-21 22 0,0-21 16,22 21-16,-22-21 0,21 21 16,1 0-16,-1 0 0,-21 0 15,21 0-15,1 21 0,-22 0 0,21 1 16,-21-1-16,1 0 0,-22 0 0,0 0 15,0 0-15,0 22 0,0-22 16,-43 21-16,22-21 0,0 1 0,-21 20 16,-1-21-16,1 0 0,0 0 15,-1 1-15,1-1 0,21-21 0,-22 21 16,22-21-16,-21 0 0,0 0 16,20 0-16,1 0 15,21-21-15,0 0 16,0-1-16,0 1 15,21 0-15</inkml:trace>
  <inkml:trace contextRef="#ctx0" brushRef="#br1" timeOffset="207575.95">3514 11324 0,'0'0'16,"0"-21"-16,0 42 16,0 0-1,-22 1-15,1-1 0,21 21 16,-21 0-16,0 1 0,0-1 0,0 22 15,21-22-15,-22 0 0,1 22 0,0-22 16,0 22-16,0-22 0,0 0 16,-1 1-16,1-1 0,0-21 0,21 21 15,-21-20-15,21-1 0,0 0 16,0-42 15,0 0-31,21-1 0,-21 1 0,21 0 16,0-21-16,1-1 0,-1 1 0,0 0 15,0-1-15,0-20 16,0-1-16,22-63 0,-22 64 16,0-1-16,0 22 0,0-21 15,-21 20-15,22-20 0,-22 42 0,0-22 16,0 22-16,0 42 16,0 0-1,0 22-15,0-1 0,21 0 0,-21 1 16,0 20-16,0 1 0,0-22 15,0 22-15,0-22 0,0 21 0,0-20 16,0-1-16,0 22 0,0-22 16,0-21-16,-21 21 0,21-20 15,0 20-15,0-21 0,0 0 0,0 0 16,0-42 15,0 0-15,-22 21-16,1-21 0,0 0 0,0 0 15</inkml:trace>
  <inkml:trace contextRef="#ctx0" brushRef="#br1" timeOffset="208011.73">3027 11938 0,'63'0'31,"-42"0"-31,64 0 16,-43 0-16,22 0 0,-1-21 0,1 0 15,-1 21-15,1-21 0,-1-1 16,1 1-16,-1 0 0,-20 0 0,20 0 16,-20 0-16,-1-1 0,0 1 0,-21 0 15,22 0-15,-22 0 0,-21 0 16,0-1-16,0 1 0,0 0 0,0 0 16,-21 21-1,0 0-15,-1 0 0,1 0 16,0 21-16,21 0 0,-21 0 15,0 1-15,0-1 0,21 21 16,0 0-16,0-20 0,-22 20 0,22 0 16,-21 22-16,21-22 0,-21 0 0,21 1 15,0 20-15,0-20 0,-21-1 16,21 21-16,-21-20 0,21-1 0,-21 0 16,21 1-16,0-1 0,-22 0 15,1 1-15,21-22 0,0 0 0,0 0 16,-21 0-16,21 1 0,0-1 0,0-42 31,0-1-15,0 1-16,21-21 0,-21 21 15,0-22-15,21 1 0,1 0 16</inkml:trace>
  <inkml:trace contextRef="#ctx0" brushRef="#br1" timeOffset="208332.55">3958 11684 0,'21'0'16,"-42"0"-16,42-21 0,0 0 0,1 0 16,-1 21-16,0 0 15,0-22-15,0 22 0,0 0 16,22 0-16,-22 0 0,21 0 0,-21 0 16,1 0-16,20 0 0,-21 0 15,-21 22-15,0-1 0,0 0 16,0 21-16,0-21 0,0 1 0,-21 20 15,-21-21-15,20 0 0,-20 22 16,21-22-16,-21 0 0,20 0 0,-20 0 16,0 0-16,21 1 0,-1-22 0,1 0 15,0 21-15,0-21 0,0 0 16,0 0-16,21-21 16,21-1-1,0 1 1,0 21-16,0-21 0,0 0 0,22 21 15,-22-21-15,21 0 0</inkml:trace>
  <inkml:trace contextRef="#ctx0" brushRef="#br1" timeOffset="208644.89">4635 11557 0,'-42'42'31,"42"-20"-31,0-1 0,-21 0 16,21 0-16,-21 21 0,21 1 16,-21-1-16,21 0 0,0 22 0,-22-22 15,1 22-15,0-22 0,0 22 16,0-1-16,0-21 0,21 22 0,-22-22 16,1 22-16,0-22 0,21 0 0,-21 1 15,21-22-15,0 21 0,0 1 16,0-22-16,-21 21 0,21-21 0,0 0 15,0 1-15,0-44 32,0 1-32,0 0 15,0-21-15,0 21 0,0-22 0,0 22 16</inkml:trace>
  <inkml:trace contextRef="#ctx0" brushRef="#br1" timeOffset="208967.7">4445 11811 0,'0'-42'16,"0"84"-16,0-105 0,0 41 0,0 1 0,0 0 16,0 0-16,0 0 0,21 0 15,0 21-15,0-22 0,1 1 0,-1 21 16,0-21-16,21 21 0,1 0 0,-22 0 16,21 0-16,0 0 0,1 0 15,-22 0-15,21 21 0,-21 0 16,1 1-16,-1-1 0,-21 0 0,0 0 0,0 21 15,0-20-15,-21 20 16,-1-21-16,-20 0 0,21 22 0,-21-22 16,20 0-16,-20 0 0,0 0 0,21 0 15,-22 1-15,22-22 0,0 0 16,-21 21-16,20-21 0,1 0 16,21-21-1,0-1-15,0 1 0,21 0 16,1 0-16,-1 0 0,21 21 15,-21-21-15,0-1 0,22 1 16</inkml:trace>
  <inkml:trace contextRef="#ctx0" brushRef="#br1" timeOffset="209474.41">5292 11007 0,'0'0'0,"-22"21"32,1 0-32,0 0 0,0 22 15,21-1-15,-21 0 0,21 22 0,0-22 16,-21 22-16,-1-1 0,22 1 16,-21-22-16,21 21 0,0-20 15,-21-1-15,21 0 0,0 1 0,0-22 16,0 21-16,0-21 0,0 1 0,0-1 15,21 0-15,0 0 0,1-21 16,-1 0-16,0 0 0,0 0 16,0 0-16,0 0 0,22-21 15,-22 0-15,0 0 0,21-1 0,-20 1 16,-1 0-16,0 0 0,0 0 0,0 0 16,0-22-16,-21 22 0,0 0 15,0 0-15,0 0 0,-21 42 47,21 0-47,-21 0 16,21 0-16,-21 22 0,21-22 0,0 0 15,0 0-15,0 0 0,0 0 16,0 1-16,0-1 0,0 0 0,0 0 16,0 0-16,21-21 15,0 0 1,0 0-16,1-21 0,-1 0 15,-21 0-15,0 0 0,21-1 0,0 1 16,-21 0-16</inkml:trace>
  <inkml:trace contextRef="#ctx0" brushRef="#br1" timeOffset="209636.32">5651 11409 0,'0'-21'15,"0"42"-15,-21-42 31,21 42-15,0 0 0,21 0-1,-21 0-15</inkml:trace>
  <inkml:trace contextRef="#ctx0" brushRef="#br1" timeOffset="209921.46">6181 11494 0,'0'-22'0,"-22"1"16,1 21-16,0 0 16,0 0-16,0 0 0,0 21 15,-1-21-15,1 22 0,-21-1 0,21 21 16,0-21-16,-1 0 0,-20 22 15,21-22-15,21 21 0,-21-21 16,21 22-16,0-22 0,0 0 0,0 0 16,0 0-16,0 1 0,21-1 0,0 0 15,0-21-15,22 0 0,-22 0 16,21 0-16,-21 0 0,22 0 0,-1 0 16,-21 0-16,21 0 0,1-21 0,-1 21 15</inkml:trace>
  <inkml:trace contextRef="#ctx0" brushRef="#br1" timeOffset="210399.44">6837 11557 0,'0'-21'0,"0"42"0,0-63 16,0 21-16,-21 21 0,-1 0 0,1 0 16,0 0-16,0 0 0,0 0 0,-22 0 15,22 0-15,0 0 0,-21 21 16,21 0-16,-22 0 0,22 0 0,-21 0 15,21 1-15,-1 20 0,1-21 0,0 21 16,21-20-16,0 20 0,0-21 16,0 0-16,0 0 0,0 22 0,0-22 15,21 0-15,0 0 16,1-21-16,20 0 0,-21 0 16,21 0-16,-20 0 0,20 0 0,0 0 15,-21-21-15,22 0 0,-22 21 0,21-21 16,-21 0-16,1-1 0,-1 1 15,0 0-15,0 0 0,-21-21 0,21 20 16,-21-20-16,0 21 0,0-21 0,0 20 16,0-20-16,0 21 0,0 0 15,-21 21 1,0 21-16,21 0 16,0 21-16,-21-20 15,21-1-15,-21 0 0,21 21 0,0-21 16,-22 1-16,22 20 0,0-21 15,0 0-15,0 0 0,0 1 16,0-1-16,22-21 0,-1 0 16,0 0-16,0 0 0,0 0 15,0 0-15,1 0 0,-1-21 16,0 21-16,21-22 0,-21 1 0</inkml:trace>
  <inkml:trace contextRef="#ctx0" brushRef="#br1" timeOffset="210706.27">7366 11007 0,'0'0'0,"0"-21"0,0-22 0,0 22 15,0 0-15,-21 21 16,0 0-16,-1 0 0,1 21 16,21 0-16,-21 0 0,0 22 15,0-1-15,21 0 0,0 22 0,0-22 16,-21 22-16,21-1 0,-22-20 0,22 20 15,0 1-15,-21-22 0,21 0 16,0 1-16,0-1 0,0 0 0,0-21 16,0 22-16,0-22 0,0 0 0,0 0 15,0 0-15,0 1 0,21-1 16,1-21 0,-1 0-16,0 0 15,0 0-15,0-21 0,0-1 16,1 1-16,-1 0 0,0 0 15,0 21-15</inkml:trace>
  <inkml:trace contextRef="#ctx0" brushRef="#br1" timeOffset="210933.59">7578 11494 0,'0'21'31,"0"0"-31,0 0 0,0 21 16,0-20-16,-22-1 0,22 0 15,-21 0-15,21 21 0,-21-20 16,21-1-16,0 0 0,0 0 0,0 0 16,0 0-16,0 1 15,21-22 1,0 0-16,1 0 0,-1 0 0,0 0 16,0 0-16,0-22 0,0 1 0,22 21 15,-22-21-15,0 0 0,21 0 0</inkml:trace>
  <inkml:trace contextRef="#ctx0" brushRef="#br1" timeOffset="211648.18">8086 11494 0,'-43'63'32,"22"-42"-32,0 0 0,21 1 15,-21-1-15,21 0 0,-21 0 0,21 0 16,-22 0-16,22 1 0,0-1 15,0 0-15,0 0 16,22-21 0,-1 0-16,0 0 0,0 0 15,0-21-15,0 0 16,-21 0-16,22-1 16,-22 1-16,0 0 0,0 0 15,0-21-15,0 20 0,0 1 0,0 0 16,0 0-16,-22 21 0,22-21 15,0 0-15,0-1 0,22 1 16,-1 21-16,0 0 16,0 0-16,0 0 0,0-21 15,1 21-15,-1 0 0,0 0 0,0 0 16,0 0-16,0 21 0,1 0 0,-22 1 16,21-1-16,-21 0 15,0 0-15,0 0 0,0 0 0,0 1 16,0-1-16,0 0 0,0 0 15,0 0-15,0 0 0,0 1 16,0-1-16,-21 0 0,21-42 47,0 0-31,0-1-16,0 1 0,0 0 15,0-21-15,0 21 0,0-1 0,21-20 16,0 0-16,0 21 0,-21-22 15,42 22-15,-20-21 0,-1 21 0,0-1 16,21-20-16,-21 42 0,22-21 0,-22 0 16,0 21-16,0 0 15,22 0-15,-22 21 0,0 0 16,-21 0-16,0 0 0,0 1 0,0 20 16,0-21-16,0 21 0,0 1 0,0-22 15,-21 21-15,0-21 0,-1 22 16,22-22-16,-21 0 0,0 0 0,21 0 15,0 1-15,-21-1 0,0 0 16,21-42 15,0 0-31,0-1 16,0 1-16,0 0 0</inkml:trace>
  <inkml:trace contextRef="#ctx0" brushRef="#br1" timeOffset="211852.09">8340 11091 0,'0'-21'0,"0"42"0,-22-42 0,1 21 15,0-21-15,0 21 16,0 0-16,0 0 47,-1 0-32,1 0-15,0 21 16,0-21-16,0 0 0</inkml:trace>
  <inkml:trace contextRef="#ctx0" brushRef="#br1" timeOffset="212059.97">7070 11388 0,'0'0'0,"-43"21"0,22-21 0,0 21 15,42-21 1,0 0-16,22 0 16,-22 0-16,21 0 15,-21 0-15,22 0 0,-1 0 0,-21 0 16,21-21-16,1 21 0,-1 0 0,0 0 16,-20 0-16,20-21 0,-21 21 15,21 0-15,-20-21 0,-1 21 0</inkml:trace>
  <inkml:trace contextRef="#ctx0" brushRef="#br1" timeOffset="212767.41">9313 11748 0,'-21'0'0,"42"0"47,0 0-47,1 0 15,20 0-15,0 0 0,1 0 0,-1 0 16,21 0-16,1 0 0,-1 0 0,1 0 15,-1 0-15,1 0 0,-1 0 16,-20 0-16,20 0 0,-20 0 0,-1 0 16,0 0-16,-21 0 0,1 0 15,-1 0-15,-21-22 16,-21 1 0,-1 21-16,1 0 15,0-21-15,0 21 0,-21-21 16,20 21-16,1 0 0,0-21 0,0 21 15,0-21-15,0 21 0,-1 0 0,1 0 16,42 0 15,1 0-31,20 0 16,-21 0-16,0 0 16,22 21-16,-22-21 0,0 0 0,21 21 15,-21 0-15,1-21 0,-22 21 0,0 0 16,0 1-16,0-1 0,0 0 15,0 0-15,-22 0 0,1 22 0,0-22 16,-21 0-16,21 0 0,-1 0 0,-20 0 16,21 1-16,0-1 0,0-21 15,-1 0-15,1 21 0</inkml:trace>
  <inkml:trace contextRef="#ctx0" brushRef="#br1" timeOffset="213529.04">11430 11684 0,'0'0'0,"63"-85"32,-41 64-32,-22 0 0,0-21 15,0 21-15,0-1 0,0 1 0,0-21 16,0 21-16,-22 0 0,1-1 16,0 1-16,0 0 0,0 0 15,-22 21-15,22 0 0,0 0 0,-21 0 16,21 21-16,-22 0 0,22 0 15,-21 1-15,21 20 0,-1-21 0,-20 21 16,21 1-16,0-1 0,21 0 0,0 1 16,-21-22-16,21 21 0,0-21 15,0 1-15,0 20 0,21-21 16,-21 0-16,21 0 0,0-21 0,0 0 16,22 0-16,-22 0 0,0 0 15,21 0-15,-21 0 0,22-21 0,-1 0 16,0 0-16,1 0 0,-22 0 15,21-1-15,-21-20 0,22 21 16,-22 0-16,0-22 0,0 22 0,0-21 16,-21 21-16,0-22 0,0 22 0,0 0 15,-21 21 1,0 0-16,0 0 16,0 21-16,21 0 0,-21 22 0,21-22 15,-22 0-15,22 0 0,0 0 16,0 22-16,0-22 0,0 0 0,0 0 15,0 0-15,0 1 0,0-1 16,22 0-16,-1-21 0,0 0 16,0 0-16,21 0 15,-20 0-15,-1 0 0,0 0 0,21-21 16,1 0-16,-22-1 0,21 22 16</inkml:trace>
  <inkml:trace contextRef="#ctx0" brushRef="#br1" timeOffset="214549.33">12044 11430 0,'0'0'16,"-21"0"0,21 21-16,-22-21 15,1 21-15,0 1 0,21-1 16,-21 0-16,0 0 0,21 0 0,-21 0 0,-1 1 16,22-1-16,-21 0 0,21 0 15,0 0-15,21-21 47,-21-21-47,22 21 0,-1-21 16,0 0-16,0 0 0,0-1 0,-21 1 15,21 0-15,1 0 0,-1 0 0,0 0 16,0-1-16,0 1 0,0 0 16,1 21-16,-1 0 0,0 0 15,-21 21-15,21-21 16,-21 21-16,0 1 0,0-1 15,0 0-15,0 0 16,0 0-16,0 0 0,0 1 0,0-1 16,0 0-16,0 0 0,0 0 15,0 0-15,21 1 0,-21-1 16,21-21-16,1 0 0,-1 0 16,0 0-16,0 0 0,0 0 15,0 0-15,1-21 0,-1 21 0,21-22 16,-21 1-16,0 0 0,1 21 0,-1-21 15,0 0-15,0 0 0,-21-1 16,21 1-16,-21 0 0,0 0 16,0 42 31,0 0-47,0 0 0,0 1 15,0-1-15,0 0 0,0 0 16,0 0-16,0 0 0,0 1 15,0-1-15,0 0 0,21-21 16,-21 21-16,22-21 0,-1 0 16,0 0-16,0 0 0,21 0 0,-20 0 15,-1-21-15,0 21 0,21-21 16,-21 0-16,1-1 0,-1 22 16,0-21-16,0 0 0,0 0 0,-21 0 15,0 0-15,21-1 0,-21 1 16,22 21-16,-22-21 0,0 42 47,0 0-47,0 1 15,-22-1-15,22 0 0,-21 0 0,0 21 16,21-20-16,0 20 0,-21 0 16,21 22-16,-21-22 0,21 22 15,0-22-15,0 21 0,0 1 0,0-1 0,0 1 16,0-22-16,0 22 0,0-1 15,0-20-15,-21 20 0,-1-21 16,1 22-16,21-22 0,-21 22 0,0-22 16,0 0-16,21 1 0,-21-22 0,-1 21 15,1-21-15,0 22 0,0-22 0,0-21 16,-22 21-16,22-21 16,0 0-16,0 0 0,-21 0 0,20 0 15,-20 0-15,21-42 0,-21 21 0,20-1 16,-20-20-16,21 0 0,0-22 15,0 22-15,-1-22 0,22 1 16,0 21-16,0-22 0,0 1 0,0-1 0,0 1 16,22-1-16,-1 22 0,0-22 15,21 1-15,-21 20 0,22 1 16,-1 0-16,-21-1 0,22 1 0,-1 0 16,-21 21-16,21-1 0,1-20 0,-22 21 15</inkml:trace>
  <inkml:trace contextRef="#ctx0" brushRef="#br1" timeOffset="-214215.53">14414 11684 0,'0'0'0,"0"-21"0,22 21 0,-1-21 16,-21 0-16,0-22 0,0 22 15,0 0-15,0 0 0,0 0 0,0-22 16,-21 22-16,-1 0 0,22 0 15,-42 0-15,21 21 0,0 0 0,0 0 16,-22 0-16,22 0 0,-21 0 0,-1 21 16,1 0-16,21 0 15,-21 0-15,-1 22 0,1-1 0,0 0 16,20-21-16,1 22 0,-21-1 0,42-21 16,0 22-16,-21-22 0,21 0 15,0 0-15,21 0 0,0-21 16,21 0-16,-20 0 0,-1 0 15,21 0-15,0 0 0,-20-21 16,20 21-16,0-21 0,1 0 0,-1 0 16,0-1-16,1 1 0,-22 0 15,21-21-15,-21 21 0,0-1 0,1 1 16,-22 0-16,0 0 0,21 0 16,-21 42 15,-21 0-31,21 0 0,0 0 15,0 1-15,0-1 0,-22 0 0,22 0 16,0 0-16,0 0 0,0 1 16,0-1-16,0 0 0,22-21 15,-1 21-15,0-21 0,0 0 0,0 0 16,0 0-16,22 0 0,-22 0 16</inkml:trace>
  <inkml:trace contextRef="#ctx0" brushRef="#br1" timeOffset="-213880.31">15049 11451 0,'-21'0'31,"0"21"-31,0-21 0,21 22 16,-21-1-16,21 21 0,0-21 0,0 0 15,-21 22-15,21-1 16,-22 0-16,22 1 0,-21-1 0,21 22 0,-21-1 15,0-21-15,0 22 0,21-1 0,-21 1 16,-1-1-16,1 1 16,0-1-16,21 1 0,-21-1 0,0 1 15,-22-1-15,43 1 0,-21-1 0,0-20 16,21-1-16,-21 22 0,21-22 0,-21-21 16,21 0-16,-21 22 0,21-22 15,0-42 1,0-1-1,21 1-15,0-21 0,0 0 16,-21 20-16,21-41 0,0 21 0,-21-1 16,22-20-16,-1-1 0</inkml:trace>
  <inkml:trace contextRef="#ctx0" brushRef="#br1" timeOffset="-213580.48">14859 11769 0,'0'-43'0,"0"86"0,21-128 0,-21 64 16,0-21-16,0 20 0,0 1 15,0 0-15,0 0 0,21 0 0,0 0 16,1 21-16,20-22 0,0 22 16,-21 0-16,22 0 0,20 0 0,-20 0 15,-1 0-15,-21 0 0,21 22 0,-20-1 16,-1 0-16,0 0 0,-21 0 16,0 22-16,0-22 0,-21 0 0,0 0 15,-22 0-15,1 0 0,0 1 0,-1-1 16,1 0-16,0-21 15,-1 21-15,1 0 0,0-21 0,-1 0 16,22 0-16,-21 0 0,21 0 0,-1 0 16,44-21 15,-1 21-31,0-21 0,21 21 0,1-21 16,-22 21-16,21-21 0</inkml:trace>
  <inkml:trace contextRef="#ctx0" brushRef="#br1" timeOffset="-213245.23">15621 11472 0,'0'22'47,"0"-1"-47,0 0 0,-21 21 0,21-21 16,0 22-16,0-1 0,-21 0 0,21 22 15,0-22-15,0 22 0,0-1 16,-22 1-16,22 20 0,-21-20 0,21-1 16,-21 1-16,0-1 0,21 1 15,-21-1-15,0-20 0,-1 20 0,1-20 16,0-1-16,0 21 0,0-20 16,-22-22-16,22 21 0,0-21 0,0 22 15,21-22-15,0 0 0,-21-21 0,21 21 16,0-42-1,0 0 1,21-21-16,0 20 0,0-20 16,-21 0-16,21-1 0,1 1 15,-1 0-15</inkml:trace>
  <inkml:trace contextRef="#ctx0" brushRef="#br1" timeOffset="-212929.19">15600 11642 0,'21'-43'15,"-42"86"-15,42-128 0,-21 64 0,0 0 0,0-22 16,0 22-16,21 21 0,-21-21 16,21 0-16,-21 0 0,21 0 0,1 21 15,-1-22-15,0 22 0,0 0 0,21 0 16,-20 0-16,-1 0 0,21 22 16,-21-1-16,22 0 0,-43 0 0,21 0 15,-21 0-15,0 22 0,0-22 0,0 0 16,0 0-16,-21 22 0,-1-22 15,1 0-15,-21 0 0,21-21 0,-22 21 16,22 0-16,-21-21 0,21 22 0,0-22 16,-1 21-16,1-21 15,0 0-15,0 0 0,42 0 47,0 0-47,0-21 16,1 21-16,-1-22 0</inkml:trace>
  <inkml:trace contextRef="#ctx0" brushRef="#br1" timeOffset="-212460.5">16256 10986 0,'0'-22'0,"0"44"0,0-86 15,0 43-15,0 0 0,21 0 16,-21 42-1,-21 0-15,0 21 16,21-21-16,0 22 0,-21-1 0,-1 22 16,1-22-16,0 21 0,21-20 15,-21 20-15,0-20 0,21 20 0,-21-21 16,21 1-16,0-1 0,0 0 16,0-20-16,0 20 0,0-21 0,0 0 15,0 0-15,21 1 0,0-22 0,0 0 16,0 21-16,0-21 0,1 0 15,20 0-15,-21 0 0,0-21 16,22-1-16,-22 22 0,0-21 0,0 0 16,0 0-16,0 0 0,1-22 0,-1 22 15,-21 0-15,21 0 0,-21 0 16,0 0-16,-21 42 31,21 0-31,0 0 16,0 0-16,-21 0 0,21 1 0,-22-1 15,22 0-15,-21 0 0,21 0 16,0 0-16,0 1 0,0-1 16,21-21 15,1-21-31,-1-1 16,-21 1-16,21 21 0</inkml:trace>
  <inkml:trace contextRef="#ctx0" brushRef="#br1" timeOffset="-212284.52">16595 11261 0,'0'-21'16,"0"42"-16,0-64 0,-22 43 15,1 0 1,21 22 15,0-1-31,0 0 0,0 0 16,0 0-1,0 0-15,21-21 0</inkml:trace>
  <inkml:trace contextRef="#ctx0" brushRef="#br1" timeOffset="-211983.69">17018 11345 0,'0'0'0,"-21"0"0,0-21 0,-1 21 15,1 0-15,21-21 0,-21 21 16,0 0-16,0 0 0,0 21 16,-1 0-16,1 1 0,21-1 15,-21 0-15,0 21 0,21-21 0,-21 22 16,21-22-16,0 21 0,0-21 16,0 1-16,0 20 0,0-21 15,0 0-15,0 0 0,21 1 0,-21-1 0,21-21 16,0 21-16,0-21 0,1 0 15,20 0-15,-21 0 0,21 0 0,-20 0 16,20 0-16,0 0 0,1 0 0,-22-21 16,21 0-16,0 21 15,1-22-15,-1 1 0,-21 0 0,22 0 16</inkml:trace>
  <inkml:trace contextRef="#ctx0" brushRef="#br1" timeOffset="-211563.89">17484 11472 0,'0'-42'0,"0"0"16,0 126-16,-22-189 0,1 105 15,0 0-15,0 0 0,0 0 16,0 21-16,-22 0 0,22 0 16,0 0-16,0 0 0,0 1 0,-1-1 15,1 21-15,0-21 0,0 0 16,0 1-16,21-1 0,0 21 0,0-21 16,0 0-16,0 1 15,21-1-15,0-21 16,0 0-16,22 0 0,-22 0 15,0 0-15,0 0 0,0-21 0,0 21 16,22-22-16,-22 1 0,0 0 16,0 0-16,-21 0 0,21 0 0,-21-1 15,22 1-15,-22 0 0,21 0 0,-21 0 16,0 0-16,0-1 0,0 44 31,-21-1-31,21 0 16,-22 0-16,22 0 0,0 0 15,0 1-15,0 20 0,0-21 16,0 0-16,0 0 0,0 1 16,0-1-16,0 0 15,22-21-15,-1 0 0,0 0 16,0 0-16,0 0 0,0 0 0,1 0 16,-1-21-16,0 0 0,0-1 15,0-20-15,22 21 0</inkml:trace>
  <inkml:trace contextRef="#ctx0" brushRef="#br1" timeOffset="-211253.06">17992 10732 0,'0'-22'16,"0"44"-16,0-65 0,0 22 0,0 0 15,-22 21-15,1 0 16,21 21-16,-21 0 15,21 22-15,0-22 0,-21 21 0,0 0 16,21 1-16,-21 20 0,21-20 16,0 20-16,-22 1 0,22-1 0,-21-21 15,21 22-15,-21-1 0,21-20 16,0 20-16,0-20 0,0-1 16,0 0-16,0-21 0,0 22 0,0-22 15,0 0-15,0 0 0,0 0 0,21 1 16,0-22-16,1 0 15,-1 0-15,0 0 16,0-22-16,-21 1 0,21 0 16,0 0-16,1 0 0,-1 0 0</inkml:trace>
  <inkml:trace contextRef="#ctx0" brushRef="#br1" timeOffset="-211008.2">18309 11303 0,'0'-21'31,"-21"42"-31,21 0 16,-21-21-16,0 21 0,21 1 0,0-1 15,-22 21-15,22-21 0,-21 0 0,21 22 16,-21-22-16,21 0 0,0 21 16,0-20-16,0-1 0,0 0 0,0 0 15,0 0-15,0 0 0,21-21 16,0 0-16,1 22 0,-1-22 0,0 0 15,0 0-15,0 0 0,0 0 16,1-22-16,20 22 0,-21-21 16,21 0-16,-20 21 0</inkml:trace>
  <inkml:trace contextRef="#ctx0" brushRef="#br1" timeOffset="-210184.68">18732 11388 0,'0'-21'16,"0"42"-1,-21 0-15,0-21 0,0 21 16,21 0-16,-21 0 0,21 1 16,0 20-16,-21-21 0,21 0 0,0 0 15,-22 1-15,22-1 0,0 0 16,0 0-16,0 0 0,0 0 16,22-21-16,-1 0 15,0 0-15,0 0 0,0 0 16,0 0-16,1 0 0,-1 0 15,-21-21-15,21 0 0,0 21 0,-21-21 16,21 0-16,-21 0 0,0-22 0,0 22 16,0 0-16,0 0 0,0 0 15,0-1-15,-21 1 0,0 0 0,0 21 16,0-21-16,-1 21 0,1 0 16,21-21 15,21 21-16,22-21-15,-22 21 0,0 0 16,0-22-16,0 22 0,1-21 16,-1 21-16,0 0 0,0 0 0,0 0 15,0 0-15,1 0 0,-1 0 16,0 0-16,-21 21 0,0 1 16,0-1-16,0 0 0,0 0 15,0 0-15,0 0 0,0 1 16,0-1-16,0 0 0,0 0 0,0 0 15,0 22-15,-21-43 0,21 21 0,0 0 16,0 0-16,0 0 0,-21 0 16,21 1-16,-22-22 15,22 21-15,-21-21 47,21-21-47,0-1 0,0 1 0,0 0 16,0 0-16,0 0 0,21-22 15,-21 22-15,22-21 0,-1 21 16,0-22-16,21 1 0,-21 0 0,22-1 16,-22 22-16,21-21 0,1 21 15,-1 0-15,0-1 0,1 1 0,-1 0 16,21 21-16,-41 0 16,-1 0-16,0 21 0,0 0 0,-21 22 15,0-22-15,0 21 0,0-21 16,0 22-16,0-1 0,0-21 0,-21 22 15,0-22-15,21 21 0,-21-21 0,-1 0 16,1 1-16,21-1 0,-21 0 16,21 0-16,-21 0 0,0-21 15,21 21-15,0-42 32,0 0-17,0 0-15,0 0 0,0-22 16</inkml:trace>
  <inkml:trace contextRef="#ctx0" brushRef="#br1" timeOffset="-209975.8">19092 10901 0,'0'0'0,"-21"0"0,0 0 16,0 0-1,0 0 48,-1 0-63</inkml:trace>
  <inkml:trace contextRef="#ctx0" brushRef="#br1" timeOffset="-209772.67">17907 11155 0,'-21'0'15,"42"0"-15,-63 21 0,20 0 0,1-21 0,42 0 32,1 0-32,-1 0 0,21 0 15,-21 0-15,22 0 0,-1 0 16,0 0-16,1-21 0,20 21 0,-21-21 15,1 21-15,-1 0 0,-21 0 0,22-21 16,-22 21-16,0 0 0</inkml:trace>
  <inkml:trace contextRef="#ctx0" brushRef="#br1" timeOffset="-208685.78">20680 11494 0,'0'0'0,"-21"0"16,-1 0-16,22-22 0,-21 22 0,0-21 16,21 0-16,0 0 15,0 0-15,0 0 0,0-1 0,0 1 16,0 0-16,0 0 0,0 0 16,21 0-16,0-1 0,22 22 0,-22-21 15,0 21-15,21 0 0,-20 0 16,20 0-16,-21 0 0,0 0 0,0 21 15,-21 1-15,0-1 0,22 0 16,-22 0-16,0 21 0,0-20 0,0 20 16,-22-21-16,22 21 0,-21-20 15,0-1-15,21 0 0,0 0 0,0 0 16,-21 0-16,21 1 16,21-22-1,0-22-15,0 22 16,22-21-16,-22 0 0,0 0 15,21 0-15,-20 0 0,-1-1 0,21-20 16,-21 21-16,22-21 0,-22 20 16,0-20-16,0 21 0,-21 0 0,0 0 15,21-1-15,-21 1 0,0 42 32,0 1-17,0-1-15,0 0 0,-21 0 0,21 21 16,-21 1-16,21-1 0,0-21 0,0 22 15,-21-1-15,21 0 0,-21 22 16,21-22-16,0 0 0,0 1 0,0-1 16,0 0-16,-22 1 0,22-1 0,0 22 15,0-22-15,-21 0 0,21 1 16,0-1-16,-21 0 0,21-21 0,0 22 16,0-22-16,-21 0 0,0 0 15,0 0-15,21 1 0,-22-1 16,1-21-16,0 0 0,-21 0 0,21 0 15,-1 0-15,-20 0 0,21 0 0,-21-21 16,20-1-16,-20 1 0,0 0 16,21 0-16,-1-21 0,1 20 0,0 1 15,21 0-15,-21 0 0,21-21 0,0 20 16,0 1-16,0 0 0,21 0 16,0 0-16,0 0 0,1-1 15,-1 1-15,21 0 0,-21 0 0,22 0 16</inkml:trace>
  <inkml:trace contextRef="#ctx0" brushRef="#br1" timeOffset="-208201.05">21632 11134 0,'0'-21'0,"0"42"15,-21-42 1,0 21-16,0 0 0,0 0 0,-1 0 15,1 21-15,0 0 0,0 21 16,0-21-16,0 22 0,-1-1 16,1 0-16,21 1 0,0-22 0,0 21 15,0 1-15,0-22 0,0 21 16,0-21-16,0 0 0,0 1 0,43-22 16,-22 21-16,0-21 0,0 0 0,21 0 15,-20 0-15,20 0 0,-21 0 16,21 0-16,-20 0 0,20-21 0,-21-1 15,0 1-15,22 0 0,-22 0 0,-21 0 16,0-22-16,21 22 0,-21-21 16,0 0-16,0-1 0,0 1 0,0 0 15,-21-1-15,0 22 0,-1-21 16,1 21-16,0 21 0,0 0 0,0 0 16,-22 0-16,22 0 0,-21 0 0,21 21 15,-22 0-15,22 0 16,0 21-16,0-20 0,0 20 0,0 0 15,21 1-15,0-22 0,0 21 0,0-21 16,0 22-16,0-22 0,21 0 0,0 0 16,0 0-16,21-21 0,-20 21 15,20-21-15,0 0 0,-21 0 0,22 0 16,-1 0-16,-21 0 0,22-21 0,-1 21 16,-21-21-16,21 0 0,-20 0 15</inkml:trace>
  <inkml:trace contextRef="#ctx0" brushRef="#br1" timeOffset="-207848.67">22077 11261 0,'0'-21'0,"-21"126"0,42-189 0,-21 84 31,0 21-31,0 0 16,0 21-16,0-20 0,0-1 0,0 0 16,0 21-16,0-21 0,0 1 0,0-1 15,0 0-15,0 0 16,21-21-1,0 0-15,0 0 0,0 0 16,1-21-16,-1 21 16,0-21-16,-21 0 0,21-1 0,0 1 15,-21-21-15,0 21 0,0-22 0,0 22 16,0-21-16,0 0 0,0 20 16,0-20-16,0 21 0,0 0 0,0 42 31,0 0-31,0 0 0,0 0 15,0 22-15,0-1 0,0-21 0,0 22 16,0-1-16,0-21 0,0 0 16,0 22-16,0-22 0,0 0 0,0 0 15,21-21 1,1 0-16,-1 0 0</inkml:trace>
  <inkml:trace contextRef="#ctx0" brushRef="#br1" timeOffset="-207086.61">23283 10880 0,'0'-21'0,"0"42"0,0-64 0,21 1 16,-21 21-16,0 0 0,0-22 15,0 22-15,0 0 16,0 0-16,0 42 16,0 0-16,0 0 15,0 22-15,0-1 0,0 0 16,0 1-16,0-1 0,0 22 0,0-22 15,0 21-15,0 1 0,0-1 16,0-20-16,-21 20 0,0-20 0,0 20 16,0-21-16,0 1 0,-1-22 0,1 21 15,0-21-15,-21 1 0,21-1 16,-22 0-16,22 0 0,0-21 16,-21 0-16,20 0 0,1 0 0,0 0 15,0-21-15,21 0 0,-21-22 16,21 22-16,-21-21 0,21 0 0,0-1 15,0 1-15,0-22 0,0 22 0,0-21 16,21 20-16,0 1 0,0 0 16,-21 20-16,21 1 0,0 0 0,1 21 15,-1 0-15,0 0 0,0 0 0,-21 21 16,21 0-16,0 22 0,1-1 16,-1 0-16,0 1 0,-21-1 0,21 0 15,0 22-15,0-22 0,1 1 0,-22-22 16,21 21-16,0 0 15,0-20-15,0-1 0,0 0 0,1 0 16,-1 0-16,0-21 0,0 0 0,21 0 16,-20 0-16,20 0 0,0 0 15,-21 0-15,22-21 0,-1 0 0,0 0 16,1 0-16,-1-1 0,0 1 0,1-21 16,-1 21-16</inkml:trace>
  <inkml:trace contextRef="#ctx0" brushRef="#br1" timeOffset="-205893.28">24003 11240 0,'0'-22'15,"-21"1"1,42 64-16,-63-86 0,20 43 0,1-21 0,0 21 16,0 0-16,0 0 0,0 0 0,-1 21 15,1 0-15,0 1 0,0-1 16,0 0-16,0 21 0,-1-21 0,1 22 16,21-1-16,-21-21 0,21 0 0,0 22 15,0-22-15,0 0 0,0 0 16,0 0-16,0 1 0,21-22 0,0 0 15,1 0-15,-1 0 0,0 0 0,0 0 16,0 0-16,0 0 0,1 0 16,-1-22-16,21 1 0,-21 0 0,0 0 15,-21 0-15,22 0 0,-1-1 0,-21 1 16,0-21-16,0 21 0,0 0 16,0-1-16,0 1 0,0 42 31,0 1-16,0-1-15,-21 21 0,21-21 0,-22 0 16,22 1-16,-21 20 0,21-21 0,0 0 16,0 0-16,0 1 0,0-1 15,21-21-15,1 0 16,-1 0-16,0 0 0,0 0 0,0 0 16,0 0-16,22 0 0,-22-21 15,0-1-15,0 1 0,22 0 0,-22 0 16,0 0-16,0 0 0,0-22 15,-21 22-15,21-21 0,-21 21 16,22-22-16,-22 22 0,0 0 0,0 0 16,0 0-16,-22 42 31,1 0-31,21 0 0,-21 0 16,21 0-16,-21 1 0,21 20 0,0-21 15,0 21-15,0-20 0,0-1 16,0 0-16,0 0 0,0 0 0,0 0 15,0 1-15,21-22 0,0 21 16,0-21 0,1 0-16,-1 0 0,0 0 0,21-21 15,-21 21-15,1-22 0,-1 1 0,21 0 16,-21 0-16,0 0 0,1 0 16,-1-1-16,-21-20 0,21 21 0,-21 0 15,21 0-15,-21-22 0,0 22 16,0 42-1,-21 0 1,21 1-16,-21-1 0,21 0 0,0 0 16,0 21-16,0-20 0,0-1 15,0 0-15,0 0 0,0 0 0,0 0 16,0 1-16,21-22 16,21 0-16,-21 0 0,1 0 0,20 0 15,-21 0-15,21 0 0,1-22 16,-22 22-16,21-21 0,-21 0 0,22 0 15,-22 21-15,0-21 0,0-22 0,0 22 16,-21 0-16,0 0 0,0 0 16,0 0-16,0-1 0,0 1 0,-21 21 31,21 21-31,0 1 16,0-1-16,-21 0 0,21 0 0,-21 0 15,21 0-15,-21 1 0,21-1 16,0 0-16,0 0 0,0 0 0,0 0 15,0 1-15,-21-22 16,21-22 15,0 1-15,0 0-16,0 0 0,0 0 16,21-22-16,-21 22 0,21 0 15,0 0-15,0-21 0,0 20 0,1 1 16,-1 0-16,0 0 0,21 21 15,-21 0-15,1 0 0,20 0 0,-21 0 16,0 0-16,22 0 0,-22 21 16,0 0-16,0 0 0,0 1 0,-21 20 15,21-21-15,-21 0 0,0 22 0,0-22 16,0 0-16,-21 0 0,0 0 16,0 0-16,21 1 0,-21-22 0,0 21 15,21-42 32,21-1-47,0 1 0,0 0 0</inkml:trace>
  <inkml:trace contextRef="#ctx0" brushRef="#br1" timeOffset="-205640.22">25887 11282 0,'0'-21'0,"-21"21"15,-1 0 1,1 0-16,0 21 0,0 0 0,0 0 16,0 0-16,-1 1 0,1-1 15,-21 21-15,42-21 0,-21 0 0,0 22 16,21-22-16,0 0 0,0 0 0,0 0 16,0 1-16,21-1 0,0-21 0,0 21 15,0-21-15,22 0 0,-22 0 0,21 0 16,0 0-16,-20 0 15,20 0-15,0 0 0,1-21 0,-1 21 16,-21-21-16,0-1 0,22 1 0,-22 0 16</inkml:trace>
  <inkml:trace contextRef="#ctx0" brushRef="#br1" timeOffset="-205201.28">26331 10880 0,'0'0'0,"0"-21"0,0-1 0,0 44 31,0-1-31,0 0 0,0 0 16,0 21-16,-21-20 0,21 20 16,-21 21-16,21-20 0,-21-1 0,21 0 15,-21 22-15,21-22 0,0-21 16,0 22-16,-22-1 0,22-21 0,-21 22 16,21-22-16,0 0 0,-21-21 0,21 21 15,-21-21-15,0 0 16,21-21-1,0 0 1,0 0-16,0-1 0,21 1 16,0-21-16,0 21 0,0-22 0,1 1 15,-1 21-15,0-21 0,21 20 0,-21 1 16,1 0-16,20 0 16,-21 21-16,21 0 0,1 0 0,-22 0 15,21 21-15,22 21 0,-43 1 16,0-22-16,-21 21 0,0 1 15,0-22-15,0 21 0,0-21 0,0 22 16,-21-22-16,-21 0 0,20 0 0,1 0 16,0 0-16,0 1 0,0-22 15,0 0-15,21 21 0,0-42 32,21 21-32,0-22 15</inkml:trace>
  <inkml:trace contextRef="#ctx0" brushRef="#br1" timeOffset="-204912.44">27538 10922 0,'0'-21'0,"0"42"0,0-63 16,0 21-16,-21 21 0,-1 0 15,1 0-15,0 0 16,0 0-16,21 21 0,-21 21 15,0-21-15,-1 22 0,22-1 0,-21 21 16,0 1-16,0-22 0,0 22 16,0-1-16,-1-20 0,1 20 15,0-21-15,0 1 0,0-1 0,21-21 16,0 22-16,0-22 0,0 0 0,0 0 16,0 0-16,0 0 0,21-21 31,0 0-31,21 0 0,-20-21 0,-1 21 15,21-21-15</inkml:trace>
  <inkml:trace contextRef="#ctx0" brushRef="#br1" timeOffset="-204569.4">27792 11261 0,'0'0'16,"-21"0"-1,-1 0-15,1 21 16,0 0-16,0 0 0,0 22 0,0-22 15,-1 0-15,1 21 0,21-21 0,0 22 16,-21-22-16,21 0 0,0 0 16,0 0-16,0 1 0,0-1 0,21-21 15,-21 21-15,21-21 0,1 0 0,20 0 16,-21 0-16,0 0 0,22 0 16,-22 0-16,0 0 0,21-21 0,-21 0 15,1-1-15,-1 1 0,0 0 16,-21 0-16,0 0 0,0 0 15,0-22-15,0 22 0,0 0 0,0-21 16,-21 20-16,-22 22 0,22-21 0,0 21 16,0 0-16,-21 0 0,20 0 15,1 0-15,0 21 0,0-21 0,21 22 16,0-1-16,0 0 0,21-21 31,0 0-31,0 0 0</inkml:trace>
  <inkml:trace contextRef="#ctx0" brushRef="#br1" timeOffset="-204228.98">28321 11240 0,'0'-22'0,"0"44"16,0-1-1,0 0-15,-21 0 0,21 0 0,-21 22 16,21-22-16,0 21 0,0 0 0,0-20 15,-22 20-15,22 0 0,0 1 16,-21 20-16,21-21 0,0 1 0,0 20 16,0-20-16,0 20 0,0 1 0,0-22 15,0 21-15,0-20 0,0 20 16,-21-20-16,0-1 0,0 0 16,21 1-16,-21-1 0,21 0 0,0 1 0,-22-22 15,1 0-15,21 0 0,0 0 16,-21-21-16,21 21 15,0-42 1,0 0-16,0 0 16,0 0-16,21-22 0,-21 22 15,21-21-15,1 0 0,-1-1 0,-21-20 16,21 20-16</inkml:trace>
  <inkml:trace contextRef="#ctx0" brushRef="#br1" timeOffset="-203964.06">28257 11557 0,'0'-42'0,"0"232"0,0-338 0,22 63 15,-22 43-15,0 21 0,0 0 16,0 0-16,0-1 0,0 1 0,21 0 16,0 0-16,0 0 0,0 21 0,0 0 15,22-21-15,-22 21 0,0 0 16,21 0-16,-20 0 0,-1 21 0,0 0 16,-21 21-16,0-21 0,0 22 15,0-22-15,0 21 0,0-21 0,-21 22 16,0-22-16,-1 0 0,1 21 0,-21-20 15,21-22-15,0 21 0,-1 0 16,1-21-16,0 0 0,0 21 16,42-42 15,0 0-31,0 21 0,1-21 16,-1-1-16</inkml:trace>
  <inkml:trace contextRef="#ctx0" brushRef="#br1" timeOffset="-203289.22">28660 11515 0,'0'0'0,"21"0"0,0 0 0,0 0 15,0 0-15,0 0 0,1 0 16,-1 0-16,0-21 0,21 21 16,-21-22-16,22 1 0,-22 21 0,0-21 15,21 0-15,-42 0 0,22 0 16,-22-1-16,0 1 0,-22 21 15,1 0 1,0 0-16,-21 0 0,21 21 0,-1 1 16,-20-22-16,21 21 0,0 0 0,0 0 15,21 0-15,0 22 0,0-22 16,0 0-16,0 0 0,0 0 16,0 0-16,21-21 0,0 0 0,0 22 15,0-22-15,22 0 0,-22 0 16,21 0-16,0 0 0,-20 0 0,20 0 15,0-22-15,1 1 0,-22 0 16,21 0-16,-21 0 0,0 0 16,1-1-16,-22 1 0,0 0 0,21 0 15,-21 0-15,0 0 16,0 42 0,0 0-16,-21-21 15,21 21-15,0 0 0,0 0 16,-22 1-16,22-1 0,0 0 0,-21-21 15,21 21-15,0 0 0,0 0 16,-21-21 0,0 0-1,21-21 1,0 0-16,0 0 16,0 0-16,0 0 0,0-1 0,21 1 15,0 0-15,0 0 0,1-21 16,20 20-16,-21 1 0,21 0 0,1 0 15,-1 21-15,-21 0 0,22 0 0,-1 0 16,-21 0-16,0 0 0,22 21 16,-43 0-16,21 0 0,-21 1 0,0 20 15,0-21-15,0 21 0,0-20 0,0 20 16,0-21-16,0 0 16,-21 0-16,-1 1 0,22-1 0,0 0 15,-21-21-15,21-21 31</inkml:trace>
  <inkml:trace contextRef="#ctx0" brushRef="#br1" timeOffset="-202644.6">30543 11028 0,'22'-21'0,"-44"42"0,44-63 16,-1 42-16,-21-22 0,0 44 47,0-1-47,0 21 0,0 0 15,-21-20-15,-1 41 0,1-21 0,21 1 16,-21-1-16,21 0 0,-21 1 16,21-1-16,0 0 0,0 1 0,0-22 15,0 21-15,0-21 0,0 1 16,0-1-16,21 0 0,0-21 0,0 0 16,1 21-16,-1-21 0,0 0 15,0 0-15,0 0 0,22-21 16,-22 21-16,0-21 0,21 0 0,-21-22 15,1 22-15,-1-21 0,21-1 16,-21 1-16,0-21 0,1 20 0,-1-20 16,0 20-16,0 1 0,-21 0 15,0-1-15,0 22 0,0 0 0,0 0 16,0 0-16,0 42 62,0 0-62,0 0 0,21 0 16,0 1-16,1-1 0</inkml:trace>
  <inkml:trace contextRef="#ctx0" brushRef="#br1" timeOffset="-202244.36">31454 11261 0,'0'0'16,"0"-21"-16,0-1 15,-22 22 1,1 0-16,-21 0 0,21 0 16,-22 0-16,22 0 0,-21 22 15,0-1-15,20 0 0,1-21 16,-21 21-16,42 0 0,0 0 0,0 1 16,0-1-16,0 0 0,0 0 0,21 0 15,0-21-15,0 21 16,22-21-16,-22 0 0,21 22 0,1-1 15,-22-21-15,21 21 0,-21-21 16,22 21-16,-22-21 0,0 21 0,0 0 16,-21 1-16,0-1 15,-21-21 1,-21 0-16,20 0 0,-20 0 0,0 0 16,-1 0-16,1 0 0,0 0 15,-1 0-15,1 0 0,21 0 0,-21 0 16,20 0-16,1 0 0,0 0 15,21-21-15,0-1 16,21 22 0,0-21-16,22 21 15,-22 0-15</inkml:trace>
  <inkml:trace contextRef="#ctx0" brushRef="#br1" timeOffset="-201992.52">31771 11324 0,'0'0'0,"0"21"31,0 1-15,0-1-16,0 0 0,-21 0 16,21 0-16,0 22 0,0-22 0,-21 0 15,21 0-15,-21 0 0,21 0 16,-22-21-16,22 22 0,0-1 0,0-42 62,0-1-62</inkml:trace>
  <inkml:trace contextRef="#ctx0" brushRef="#br1" timeOffset="-201820.61">31877 11155 0,'0'-21'0,"0"42"0,0-63 0,-21 42 32,0 0-17,21 21 1,0 0-16,0 0 16,0 0-16,0 0 15</inkml:trace>
  <inkml:trace contextRef="#ctx0" brushRef="#br1" timeOffset="-201336.48">32152 11345 0,'0'22'0,"0"-1"0,-21-21 15,0 21-15,21 0 0,-21 0 16,21 0-16,0 1 0,0-1 15,0 0-15,0 0 16,-22-21-16,22 21 0,0 0 0,0 1 16,-21-22-1,21 21-15,-21-21 32,21-21-32,0-1 15,0 1-15,0 0 16,21 0-16,0-21 0,1 20 15,-1-20-15,0 21 0,21-21 16,-21-1-16,22 22 0,-1 0 0,0-21 16,1 42-16,-22-22 15,21 22-15,-21 0 0,1 0 0,20 0 16,-42 22-16,21-1 0,-21 0 16,0 21-16,0-21 0,0 22 0,0-1 15,0-21-15,0 22 0,0-1 16,-21-21-16,0 0 0,21 0 0,-21 1 15,-1-1-15,1 0 0,0 0 16,21 0-16,-21-21 0,0 0 16,21-21 15,21 21-15,21-21-16</inkml:trace>
  <inkml:trace contextRef="#ctx0" brushRef="#br1" timeOffset="-200569.59">33147 11472 0,'0'-21'16,"0"42"-16,0-63 0,0 21 16,0 0-16,0 0 0,0-1 0,0 1 15,-21 0 1,0 21-16,-1 0 0,1 0 15,0 0-15,-21 21 0,21 0 16,-1 1-16,-20-1 0,21 0 0,-21 21 16,20-21-16,1 1 0,-21 20 15,21-21-15,21 0 0,0 0 0,0 1 16,0-1-16,0 0 0,0 0 16,21-21-16,0 0 15,0 0-15,22 0 0,-22 0 16,0 0-16,0 0 0,21 0 15,-20-21-15,20 0 0,-21 21 0,0-21 16,0-1-16,22-20 0,-22 21 16,0 0-16,-21 0 0,21-1 15,-21 1-15,21 21 0,-21-21 16,0 42 0,0 0-1,-21 1-15,0-1 0,0 0 0,0 0 16,0 0-16,-1 22 0,1-22 15,0 21-15,0 0 0,0 1 0,21-1 16,-21 0-16,21 22 0,-22-22 16,22 22-16,0-1 0,0-20 0,0 20 15,0 1-15,0-1 0,0-21 16,-21 22-16,21-1 0,0-20 16,0 20-16,-21-20 0,21 20 15,0-21-15,-21 22 0,21-22 0,0 1 16,-21-22-16,0 21 0,-1-21 15,1 22-15,21-22 0,-42 0 16,21 0-16,0-21 16,-1 0-16,1 0 0,0-21 15,0 0-15,21 0 16,-21-1-16,21-20 0,-21 0 0,21-22 16,0 22-16,0-22 0,0 1 15,0-1-15,21 1 0,0-22 16,0 22-16,0-22 0,22 22 15,-1-22-15,0 21 0,22 1 0,-22-1 16,22 22-16,-22 0 0,21-1 16,-20 22-16,-1-21 0,0 21 0,1 0 15,-1-1-15,0 22 16,1-21-16,-22 21 0,0 0 0,0 0 16,0-21-16,1 21 15</inkml:trace>
  <inkml:trace contextRef="#ctx0" brushRef="#br1" timeOffset="-193172.99">5419 12764 0,'0'-22'0,"0"1"32,0 0 15,21 21-32,-21-21 1,0 0-16,0 0 15,0-1 1,0 1 0,-21 21-16,-1-21 15,1 21-15,0 0 16,0 21 0,0-21-16,21 21 0,-21 22 0,21-22 15,0 21-15,-22 1 0,1 20 16,21-21-16,-21 22 0,21-1 0,-21-20 15,0 20-15,21 1 0,-21-22 16,21 22-16,-22-22 0,22 0 16,-21 1-16,21-22 0,0 21 0,0-21 15,0 0-15,0 1 0,0-1 16,0-42 15,0-1-31,0 1 0,0 0 16,0 0-16,0 0 0,0 0 0,0-22 15,21 22-15,-21-21 0,22 21 16,-1-22-16,-21 22 0,21 0 0,0-21 16,0 20-16,22 1 0,-22 21 0,21-21 15,-21 21-15,22 0 0,-1 0 16,-21 0-16,21 0 0,-20 21 0,-1 0 16,0 1-16,0-1 0,-21 0 15,0 21-15,0-21 0,-21 22 16,0-22-16,0 0 0,-22 21 0,1-20 15,21-1-15,-22 21 0,1-21 16,21 0-16,-21 1 0,20-22 0,1 21 16,0-21-16,0 0 0,0 0 15,0 0 1,21-21-16,0-1 16,21 22-1,0-21-15,-21 0 16,21 21-16,0-21 0,0 21 0,1-21 15</inkml:trace>
  <inkml:trace contextRef="#ctx0" brushRef="#br1" timeOffset="-192773.22">5757 13145 0,'21'-22'0,"22"1"31,-22 21-31,0 0 0,0 0 16,0 21-16,1 1 15,-1-22-15,0 21 0,-21 0 0,0 21 16,21-21-16,-21 1 0,0-1 16,0 21-16,0-21 0,0 0 0,0 1 15,0 20-15,-21-21 0,0 0 16,21 0-16,-21 1 0,-1-1 15,22-42 17,0-1-32,0 1 0,0 0 0,0 0 15,0 0-15,0-22 0,0 22 16,22-21-16,-1 21 0,-21-22 16,21 22-16,0 0 0,-21 0 0,21 0 15,0 0-15,1-1 0,-1 22 16,0 0-1</inkml:trace>
  <inkml:trace contextRef="#ctx0" brushRef="#br1" timeOffset="-192324.48">6540 13102 0,'-21'0'16,"0"0"-16,0 0 0,0 0 0,0 0 15,-1 0-15,1 21 0,0 1 0,0-1 16,0 0-16,21 0 0,-21 0 16,21 0-16,-22 1 0,22-1 0,0 21 15,0-21-15,0 0 0,0 1 16,0-1-16,0 21 0,0-21 0,0 0 15,22 1-15,-1-1 0,0 0 16,0-21-16,21 0 0,-20 0 16,-1 0-16,21-21 0,-21 0 15,0 21-15,22-22 0,-22 1 0,0 0 16,0 0-16,0-21 0,1 20 16,-22 1-16,21-21 0,-21 21 0,0-22 15,0 22-15,0 0 0,-21-21 0,-1 21 16,1-1-16,0 1 0,-21 0 15,21 21-15,-22 0 0,22 0 0,0 0 16,-21 0-16,20 0 0,1 0 0,0 21 16,0-21-16,21 21 0,0 1 15,0-1-15,0 0 16,21 0 0,21-21-16,-20 0 0,-1 0 15,21 0-15</inkml:trace>
  <inkml:trace contextRef="#ctx0" brushRef="#br1" timeOffset="-191748.74">7048 13081 0,'0'64'15,"-21"-43"-15,21 0 16,-21 0-16,21 21 0,0-20 15,-21 20-15,21-21 0,-21 21 0,0-20 16,21-1-16,0 21 0,0-21 16,0 0-16,0 1 0,0-1 15,21-21 1,0-21-16,0-1 16,0 1-16,0 0 0,1 0 15,-1 0-15,-21 0 0,21-1 0,0-20 16,0 21-16,-21 0 0,21 0 15,-21-1-15,22 1 0,-22 0 16,21 21-16,0 0 0,0 0 16,-21 21-1,0 0-15,0 1 0,0-1 16,0 0-16,0 0 0,0 0 16,0 0-16,0 1 0,0-1 15,0 0-15,0 0 0,21 0 16,0-21-16,1 0 0,-1 0 15,0 0-15,0 0 0,0 0 16,0-21-16,1 21 0,-1-21 0,0 0 16,0 21-16,0-21 0,0-1 15,-21-20-15,0 21 0,22 0 0,-22 0 16,0-22-16,0 22 0,0 0 0,0 0 16,0 0-16,-22-1 15,22 1-15,-21 21 16,0 0-1,21 21 1,0 1 0,21-1-1</inkml:trace>
  <inkml:trace contextRef="#ctx0" brushRef="#br1" timeOffset="-191312.99">8064 13145 0,'-42'-22'31,"21"22"-31,0 0 0,0 0 0,-1 0 16,1 0-16,-21 0 0,21 0 0,0 0 16,-1 22-16,1-1 0,0-21 15,0 21-15,0 0 0,21 0 0,0 0 16,0 1-16,21-22 15,0 21 1,0-21-16,0 0 0,1 0 0,20 0 16,-21 21-16,21-21 0,-20 0 0,-1 21 15,0-21-15,0 21 16,0-21-16,0 21 0,-21 1 16,0-1-16,0 0 0,0 0 15,-21-21-15,0 0 16,0 21-16,0-21 0,0 0 0,-22 21 15,22-21-15,0 0 0,-21 0 0,20 0 16,1 0-16,0 0 0,0 0 16,0 0-16,0 0 0,-1 0 0,1 0 15,21-21 17,21 21-32,1 0 15,-1 0-15,21-21 0,-21 0 0,0 21 16</inkml:trace>
  <inkml:trace contextRef="#ctx0" brushRef="#br1" timeOffset="-190912.68">8403 13293 0,'0'0'0,"0"-21"0,0-1 16,21 22-16,0-21 0,-21 0 0,22 0 15,-1 21-15,-21-21 0,21 0 0,-21-1 16,21 1-16,-21 0 16,-21 21-1,0 0-15,21 21 16,-21 0-16,-1 1 0,1-1 15,0 0-15,0 0 0,0 0 0,0 0 16,21 22-16,0-22 0,-22 0 16,22 0-16,0 0 0,0 1 15,0-1-15,0 0 0,0 0 16,22-21-16,-1 0 0,0 0 16,0 0-16,0 0 15,22 0-15,-22 0 0,0 0 0,0-21 16,0 0-16,22 21 0,-22-21 0,0-1 15,0 1-15</inkml:trace>
  <inkml:trace contextRef="#ctx0" brushRef="#br1" timeOffset="-190564.88">8763 13166 0,'0'0'16,"0"-21"-16,0-1 15,0 1-15,21 21 16,-21-21-16,21 21 0,0 0 0,1 0 15,-1 0-15,0 0 0,21 0 16,-21 0-16,1 0 0,-1 21 16,0 0-16,0 1 0,0-1 0,0 0 15,-21 0-15,0 0 0,22 0 0,-22 1 16,0-1-16,0 0 0,0 21 16,0-21-16,-22 1 0,1-1 15,21 0-15,-21-21 0,0 0 0,0 21 16,21-42 15,0 0-31,0 0 16,0-1-16,0 1 0,0 0 15,21 0-15,0-21 0,-21 20 0,21 1 16,0-21-16,1 21 0,-1 0 0,-21-1 16,21 1-16,0 0 0,0 0 15,0 0-15,1 0 0,-1-1 0</inkml:trace>
  <inkml:trace contextRef="#ctx0" brushRef="#br1" timeOffset="-188880.73">11472 12721 0,'21'0'15,"1"0"1,-1 0-16,0 21 16,0-21-16,0 0 15,0 0-15,1 0 16,-1 0-16,0 0 0,0 0 0,0 0 15,0 0-15,1-21 0,-1 21 0,0-21 16,0 21-16,0 0 0,0-21 16,1 0-16,-1 21 0,0-21 0,-21-1 15,0 1 1,-42 21 0,20 0-16,1 0 0,0 0 0,-21 0 15,21 0-15,-22 0 0,22 0 16,-21 21-16,21-21 0,-1 22 15,1-1-15,0 21 0,0-21 0,0 0 16,0 22-16,21-22 0,-22 21 16,22 1-16,0-22 0,0 0 0,0 21 15,22-21-15,-1 1 0,0-1 0,0-21 16,21 21-16,-20-21 0,20 0 16,-21 0-16,21 0 0,1 0 0,-1 0 15,-21 0-15,22 0 0,-22 0 0,0-21 16,0 21-16,0 0 0,-21-21 15,-21 21 1,-21 0-16,21 0 0,-22 0 16,1 0-16,21 21 0,-22-21 15,1 21-15,0 0 0,21 0 0,-22 0 16,22 1-16,-21-1 0,21 0 16,-1 0-16,22 0 0,0 0 0,-21 1 15,21-1-15,0 0 0,0 0 16,0 0-16,21-21 15,1 0-15,-1 0 0,0 0 16,0 0-16,0 0 0,22 0 0,-22 0 16,0 0-16,21 0 0</inkml:trace>
  <inkml:trace contextRef="#ctx0" brushRef="#br1" timeOffset="-188251.09">12509 12954 0,'0'0'0,"-21"0"0,0 0 16,0 0-16,0 0 0,0 0 15,-22 0-15,22 21 0,0-21 0,-21 21 16,20 1-16,-20-1 0,21 0 16,0 0-16,0 0 0,-22 0 0,43 22 15,-21-22-15,21 0 0,-21 0 16,21 0-16,0 1 0,0-1 15,21-21-15,0 0 16,0 0-16,1 0 0,20 0 0,-21 0 16,21 0-16,-20-21 0,20 21 15,0-22-15,-21 1 0,22 0 0,-22 0 16,0 0-16,21 21 0,-20-21 0,-1-1 16,-21 1-16,21 21 0,-21-21 15,0 42 16,0 0-15,0 1-16,0-1 0,-21 0 16,21 0-16,0 21 0,0 1 0,0-22 15,0 21-15,0 1 0,0-1 16,0 21-16,0-20 0,0 20 0,0-20 16,0 20-16,0-21 0,0 1 0,0 20 15,0-20-15,0-1 0,0 0 0,0 1 16,-21-1-16,21 0 0,-22-21 15,22 22-15,-21-1 0,0-21 0,0 0 16,0 1-16,0-1 0,-1 0 0,1-21 16,0 0-16,0 0 0,0 0 15,0 0-15,-22 0 0,22-21 16,-21 0-16,21-1 0,-22 1 0,22-21 16,0 0-16,0-1 0,21 1 0,0 0 15,0-1-15,0 1 0,0 0 16,0-1-16,21 1 0,0 0 0,0-1 15,0 1-15,1 21 0,20-22 0,-21 22 16,21-21-16,-20 21 0,20 0 16,-21-22-16,21 22 0,1 0 0</inkml:trace>
  <inkml:trace contextRef="#ctx0" brushRef="#br1" timeOffset="-188045.21">13271 13081 0,'0'0'16,"0"-21"-16,-21 21 31,21-21-31,-21 21 16,21 21 15,-21 0-31,0 0 0</inkml:trace>
  <inkml:trace contextRef="#ctx0" brushRef="#br1" timeOffset="-187888.3">13208 13356 0,'0'0'0,"0"21"31,0-42 0,21 0-15</inkml:trace>
  <inkml:trace contextRef="#ctx0" brushRef="#br1" timeOffset="-187444.56">14393 12700 0,'0'-21'0,"0"42"0,0-63 0,0 63 32,-21 0-17,21 21-15,-21 1 0,21-1 0,0 22 16,0-22-16,-21 21 0,21-20 15,-21 20-15,-1-20 0,22-1 0,-21 0 16,21 1-16,0-22 0,-21 0 16,21 21-16,0-21 0,0 1 15,21-44 17,0 1-32,-21 0 0,22 0 15,-1 0-15,-21-22 0</inkml:trace>
  <inkml:trace contextRef="#ctx0" brushRef="#br1" timeOffset="-187256.66">14372 12721 0,'0'-21'0,"21"21"16,0 0-16,1 0 0,-1 0 16,0 0-16,0 0 15,0 0-15,22 0 0,-22 0 0,0 0 16,21 0-16,-21 0 0,22 0 0,-22 0 15,0 0-15,0 0 0,0 0 16,-21 21-16,-21 0 16,0 1-16</inkml:trace>
  <inkml:trace contextRef="#ctx0" brushRef="#br1" timeOffset="-187099.75">14330 13102 0,'0'21'0,"0"-42"16,21 42 15,0-21-31,0 0 0,0 0 0,1 0 16,-1 0-16,0 0 0,21 0 15,-21 0-15,1 0 0,20 0 0,-21-21 16,0 21-16,22 0 0</inkml:trace>
  <inkml:trace contextRef="#ctx0" brushRef="#br1" timeOffset="-186600.04">15282 13102 0,'0'0'0,"21"-63"16,-21 42 0,0-1-16,0 1 0,-21 0 15,21 0-15,-21 0 0,0 21 0,-21-21 16,20 21-16,1 0 0,-21 0 15,0 0-15,-1 21 0,22 0 0,-21-21 16,-1 42-16,1-21 0,21 22 0,0-22 16,0 21-16,-1 1 0,1-22 15,0 21-15,21 0 0,0-20 0,0-1 16,0 0-16,0 0 0,0 0 16,0 0-16,21-21 0,0 0 0,1 0 15,20 0-15,-21 0 0,21 0 16,1 0-16,-1-21 0,0 21 0,1-21 15,-1 0-15,-21 0 0,22 0 16,-1-1-16,-21-20 0,0 21 16,0-21-16,-21 20 0,0-20 0,0 21 0,0 0 15,0 0-15,0-1 0,0 1 16,-21 21-16,0 0 16,21 21-16,-21 1 0,0-1 15,21 0-15,-21 0 0,21 0 0,0 22 16,0-22-16,0 0 0,0 0 0,0 0 15,0 0-15,0 1 0,0-1 16,21 0-16,0-21 16,0 0-16,0 0 0,0 0 0,22 0 15,-22 0-15,21 0 0,1-21 0,-22 21 16,21-21-16</inkml:trace>
  <inkml:trace contextRef="#ctx0" brushRef="#br1" timeOffset="-186380.16">15790 12933 0,'0'-21'0,"0"42"16,-21-42 0,0 21-16,0 21 0,0-21 0,-22 21 15,22 0-15,0 0 0,0 1 16,0 20-16,-1-21 0,1 0 0,21 22 16,-21-22-16,21 21 0,0-21 15,0 0-15,0 1 0,0-1 0,0 0 16,0 0-16,21-21 0,0 21 0,1-21 15,-1 0-15,0 0 0,21 0 16,-21 0-16,22 0 0,-22 0 0,0 0 16,21-21-16,-20 0 0</inkml:trace>
  <inkml:trace contextRef="#ctx0" brushRef="#br1" timeOffset="-186019.37">16044 13060 0,'0'0'15,"-21"0"-15,0 0 0,21 21 32,21-21-17,0 0-15,0 0 16,1 0-16,-1 0 0,0 0 0,0-21 16,0 21-16,0-21 0,1 0 15,-1 21-15,-21-22 0,0 1 16,0 0-16,0 0 15,-21 21-15,-1 0 16,1 0-16,-21 0 0,21 21 0,0 0 16,-1 0-16,1 1 0,0-1 15,0 21-15,0-21 0,0 0 0,21 22 16,0-22-16,0 0 0,0 0 0,0 0 16,0 1-16,0-1 0,21-21 15,0 21-15,21-21 0,-21 0 16,22 0-16,-22 0 0,21 0 0,1-21 15,-1 0-15,0 21 0,1-22 0,-1 1 16,0 0-16</inkml:trace>
  <inkml:trace contextRef="#ctx0" brushRef="#br1" timeOffset="-185544.65">16658 12658 0,'0'-64'15,"0"43"-15,-21 275 0,42-423 0,-21 63 0,-21 106 31,0 0-31,21 21 0,-21 0 0,21 0 16,0 1-16,-22 20 0,22 0 0,-21 1 16,21-1-16,0 0 0,-21 22 15,21-22-15,0 0 0,0 1 0,0-22 16,0 21-16,0 1 0,0-22 0,0 0 16,0 0-16,0 0 15,0 0-15,0-42 31,0 0-15,0 0-16,0 0 0,0 0 0,0-1 16,0 1-16,21 0 0,0 0 0,1 0 15,-1 0-15,0-1 0,0 1 16,0 0-16,0 0 0,22 21 0,-22 0 16,0-21-16,21 21 0,-20 0 15,-1 0-15,0 0 0,0 21 0,0 0 16,0 0-16,-21 0 0,0 1 15,0-1-15,0 0 0,0 21 16,0-21-16,0 1 0,-21-1 0,0 21 16,0-21-16,-21 0 0,20 1 0,-20-22 15,0 21-15,21 0 0,-1-21 0,1 0 16,0 0-16,0 0 0,21-21 31,0 0-31,21-1 16,0 1-16,0 21 0,-21-21 15</inkml:trace>
  <inkml:trace contextRef="#ctx0" brushRef="#br1" timeOffset="-184824.73">17399 12912 0,'0'0'0,"-64"-21"31,43 21-31,0 0 0,0 21 0,0 0 16,0 0-16,-1 0 0,1 0 16,0 1-16,0 20 0,0-21 0,0 0 15,21 22-15,-22-22 0,22 0 0,0 0 16,0 0-16,0 0 0,0 1 16,22-22-16,-1 21 15,0-21-15,0 0 0,0 0 0,0 0 16,22 0-16,-22 0 0,0-21 15,21 21-15,-20-22 0,-1 1 0,0 21 16,0-21-16,0 0 0,-21 0 0,0 0 16,0-22-16,0 22 0,0 0 15,0 0-15,0 0 0,-21-1 0,0 1 16,0 0-16,0 0 0,-22 21 16,64 0 15,1 0-16,20 0-15,-21 0 16,0 0-16,0 0 0,1 0 0,20 0 16,-21 0-16,0 0 0,0 0 0,1 0 15,-1 0 1,-21 21-16,0 0 0,0 0 16,0 1-16,-21-1 0,-1-21 15,22 21-15,0 0 0,-21 0 16,0 0-16,21 1 0,0-1 15,0 0-15,0 0 16,21-21 0,0 21-16,1-21 15,-1 0-15,0 0 0,0 0 0,0 0 16,0 0-16,1-21 0,-1 21 16,0-21-16,0 21 0,-21-21 0,0 0 15,0-1-15,0 1 0,0 0 0,0 0 16,0 0-16,0-22 0,0 22 15,-21 0-15,0 0 0,0 21 0,-1-21 16,1 21-16,0-21 0,0 21 16,0 0-16,0 0 0,21 21 15,0 0-15,21-21 32,0 0-17,0 0-15</inkml:trace>
  <inkml:trace contextRef="#ctx0" brushRef="#br1" timeOffset="-184265.05">18055 12594 0,'0'-42'0,"0"84"0,0-105 15,0 42-15,0-1 16,0 44 0,0-1-1,-21 0-15,21 21 0,0-21 16,0 22-16,-21-1 0,21 0 0,-21 1 0,21-1 15,0 0-15,0 1 0,-22-1 16,22 0-16,-21-20 0,21 20 16,-21-21-16,21 0 0,0 0 0,0 1 15,0-1-15,-21-21 32,21-21-17,0-1-15,0 1 0,21 0 0,-21 0 16,21 0-16,0-22 0,-21 22 15,22 0-15,-1 0 0,0 0 16,0 0-16,0-1 0,0 1 0,1 21 0,-1 0 16,21 0-16,-21 0 0,0 0 15,1 0-15,-1 0 0,0 0 16,-42 0 15,0 0-31,-1 0 0,1 0 0,0 0 16,-21 0-16,21 0 0,-22 0 0,22 0 15,0 21-15,0-21 0,0 0 16,21 22-16,0-1 0,0 0 16,0 0-16,0 0 15,0 0-15,0 1 0,21-1 0,0 0 16,-21 0-16,21 0 0,0 0 16,0 1-16,1-1 0,-22 0 0,21 0 15,0-21-15,-21 21 0,21 0 16,0-21-16,0 0 15,1 0-15,-1-21 16,0 21-16,-21-21 16</inkml:trace>
  <inkml:trace contextRef="#ctx0" brushRef="#br1" timeOffset="-184084.15">18669 13060 0,'0'0'16,"0"-21"-1,21 21 48,-21-21-63,21 21 16,0 0-16</inkml:trace>
  <inkml:trace contextRef="#ctx0" brushRef="#br1" timeOffset="-182960.8">19219 12742 0,'0'0'0,"21"-21"0,-21 0 15,0 0-15,0 0 16,-21 21 0,0 0-16,0 21 15,0 0-15,0 0 0,21 22 16,-22-22-16,1 21 0,0 0 0,0-20 15,0 20-15,0 0 0,21-21 0,0 22 16,0-22-16,0 0 0,0 21 16,0-20-16,0-1 0,0 0 15,21 0-15,0-21 0,0 0 0,0 0 16,22 0-16,-22 0 16,0 0-16,21 0 0,-21 0 0,22-21 15,-22 21-15,21-21 0,-21 0 0,1-1 16,20 1-16,-21-21 0,0 21 15,0-22-15,-21 22 0,22-21 0,-22 0 16,21 20-16,-21 1 0,0 0 16,0 42-1,0 0-15,-21 1 16,-1 20-16,22-21 0,-21 0 0,21 22 16,0-22-16,0 0 0,0 0 15,0 0-15,0 0 0,0 1 0,0-1 16,0 0-16,21-21 15,1 0 1,-1 0-16,0 0 0,0 0 16,-21-21-16,21 21 0,-21-21 0,0-1 15,0 1-15,0-21 0,0 21 16,0 0-16,0-22 0,0 22 0,0-21 16,-21 21-16,0-1 0,0 1 0,0 0 15,42 21 16,0 0-15,0-21-16,0 21 0,0 0 16,22 0-16,-22-21 0,21 21 15,-21 0-15,22 0 0,-22 0 0,0 0 16,0 0-16,0 21 0,1 0 16,-1-21-16,-21 21 0,0 22 0,0-22 15,0 0-15,0 0 0,0 0 0,0 22 16,0-22-16,0 0 0,-21 0 15,21 0-15,-22 0 0,1 1 0,21-1 16,0 0-16,-21-21 0,21 21 0,-21-21 16,0 0-16,0 0 15,21-21 1,0 0-16,0 0 16,0-1-16,0 1 0,21 0 15,-21-21-15,21 21 0,0-22 16,-21 22-16,21 0 0,0-21 0,1 20 15,-1-20-15,0 21 0,21 0 0,-21 21 16,1-21-16,-1 21 0,0 0 16,0 0-16,0 0 0,0 0 0,-21 21 15,0 0-15,22 0 0,-22 21 0,0-20 16,0-1-16,0 21 0,0-21 16,0 0-16,0 1 0,0 20 15,-22-42-15,22 21 0,0 0 0,0 0 16,-21-21-16,0 0 15,21-21 1,0 0 0,0 0-16,0 0 0,21 0 15,0-1-15,1-20 0,-1 21 0,21-21 16,-21-1-16,22 22 0,-22-21 0,21 21 16,0-1-16,-20 1 0,20 0 15,-21 21-15,21 0 0,-20 0 0,-1 21 16,0 0-16,0 22 0,-21-22 15,0 21-15,0-21 0,0 22 16,0-1-16,0-21 0,0 22 0,-21-22 0,0 0 16,0 21-16,21-21 0,-22-21 0,1 22 15,21-1-15,-21-21 16,0 0-16</inkml:trace>
  <inkml:trace contextRef="#ctx0" brushRef="#br1" timeOffset="-182140.27">22754 12764 0,'0'-22'0,"0"44"0,21-65 0,-21 22 16,0 0-16,0 0 16,0 0-16,0-1 0,0 1 15,-21 0-15,0 0 0,0 21 16,0 0-16,-22 0 0,22 0 15,-21 0-15,-1 0 0,1 21 0,0 21 16,-1-20-16,-20 20 16,42 21-16,-22-20 0,1 20 0,21 1 15,0-22-15,0 22 0,21-22 0,-22 0 16,22 1-16,0-1 0,0-21 16,22 21-16,-1-20 0,0-22 0,21 21 15,-21 0-15,22-21 0,-1 0 16,0 0-16,22 0 0,-22 0 0,1 0 15,-1 0-15,0-21 0,1 0 0,-22-1 16,0 22-16,-21-21 0,0 0 16,0 0-16,0 0 0,-21-22 0,0 22 15,-1 0-15,-20 0 0,21 0 0,0 0 16,0-1-16,-1 1 16,1 21-16,42 0 31,1 21-31,-1 1 0,0 20 15,0-21-15,-21 21 0,21-20 0,-21 20 16,0 0-16,0 43 0,0-64 16,0 21-16,-21 1 0,0-1 15,21 22-15,-21-22 0,0 0 0,-1 1 16,1-1-16,21 0 0,-21 1 0,0-1 16,0-21-16,21 21 15,-21-20-15,21-1 0,-22 0 0,22 0 0,0-42 47,22 0-47,-22 0 0,42-22 0,-21 22 16</inkml:trace>
  <inkml:trace contextRef="#ctx0" brushRef="#br1" timeOffset="-181508.63">23008 12954 0,'0'-21'0,"0"42"0,0-21 31,0 21-31,0 0 16,0 1-16,0-1 15,-21 0-15,21 0 0,0 0 0,-21 0 16,21 1-16,0-1 0,0 0 16,-21-21-16,21 21 15,0-42 16,0 0-31,0 0 16,0-22-16,0 22 0,0 0 0,21 0 16,-21-22-16,21 22 0,0-21 15,-21 21-15,21 0 0,0 21 0,1-22 16,-22 1-16,21 21 0,0 0 16,0 0-1,-21 21-15,21 1 0,-21-1 0,21 0 16,-21 0-16,0 0 0,0 0 15,0 22-15,0-22 0,0 0 0,0 0 16,0 0-16,0 1 0,0-1 16,-21-21-1,21-21 17,0-1-32,0 1 15,0 0-15,0 0 0,21 0 0,-21 0 0,22-22 16,-1 22-16,0 0 0,0-21 15,0 20-15,0 1 0,1 21 16,20 0-16,-21 0 0,21 0 0,-20 0 16,-1 0-16,21 21 0,-21 1 15,0 20-15,-21-21 0,0 0 0,0 22 16,0-22-16,0 0 0,0 21 0,-21-21 16,21 1-16,-21-1 0,0 0 15,0-21-15,0 21 0,-1-21 0,1 0 16,21 21-16,0-42 31,21 0-31,1 0 0,20 21 16,-21-21-16</inkml:trace>
  <inkml:trace contextRef="#ctx0" brushRef="#br1" timeOffset="-180569.17">24024 12869 0,'0'-21'0,"0"42"0,0-63 16,0 21-16,0 0 0,0 0 0,-21 21 16,0 0-16,0 0 0,-1 0 0,-20 0 15,21 0-15,0 21 0,-22 0 16,1 0-16,21 21 0,0-20 0,0 20 16,-1 0-16,1 1 0,21-22 15,0 0-15,0 21 0,0-21 16,0 1-16,21-1 0,1-21 0,-1 21 15,0-21-15,21 21 0,-21-21 16,22 0-16,-22 0 0,21 0 0,-21 0 16,22-21-16,-22 0 0,0 21 0,0-21 15,0-1-15,1 1 0,-1 0 16,0-21-16,-21 21 0,0-1 0,0 1 16,0-21-16,0 21 0,0 0 15,0-1-15,0 44 31,-21-1-31,21 0 0,-21 0 16,21 0-16,0 22 0,-22-22 16,22 0-16,0 0 0,0 21 0,0-20 15,0-1-15,22 0 0,-1 0 16,0-21-16,0 21 16,0-21-16,0 0 0,1 0 15,-1 0-15,0 0 0,0-21 16,0 0-16,0 21 0,1-21 0,-22 0 15,21-1-15,0 1 0,0-21 0,0 21 16,-21-22-16,21 22 0,1 0 16,-22 0-16,0 0 0,21 0 0,-21 42 31,0 0-15,0 0-16,0 0 0,0 0 0,-21 22 15,21-22-15,-22 0 0,22 0 0,0 0 16,0 1-16,0-1 0,0 0 15,0 0-15,22-21 0,-1 0 16,0 0-16,0 0 0,0 0 0,0 0 16,22 0-16,-22 0 0,0 0 15,21 0-15,-20-21 0,20 0 0,-21 0 16,21-1-16,-20-20 0,20 21 0,-21-21 16,21-1-16,-20-20 15,-1 20-15,21-20 0,-21 21 0,0-22 16,1 22-16,-1-22 0,-21 22 0,0 0 15,21 20-15,-21 1 0,0 0 16,0 0-16,-21 42 16,0-21-16,-1 42 15,1-20-15,0 20 0,0 0 0,0 1 16,0 20-16,-1 1 0,1-22 16,0 21-16,21 1 0,0-22 15,-21 1-15,21-1 0,0 0 0,0 1 16,0-22-16,0 21 0,21-21 0,0 0 15,0-21-15,1 22 0,-1-22 16,21 0-16,-21 0 0,22 0 0,-22 0 16,21 0-16,-21 0 0,0-22 0,22 1 15,-22 0-15,0 0 0,0 0 16,0 0-16,1-1 0,-22 1 0,0 0 16,0 0-16,0-21 0,0 20 0,0 1 15,0 0-15</inkml:trace>
  <inkml:trace contextRef="#ctx0" brushRef="#br1" timeOffset="-180377.28">24638 12742 0,'-21'0'0,"0"0"0,-22 0 31,22 0-31,42 0 47,0 0-31,1 0-16,-1 0 0,0 0 0</inkml:trace>
  <inkml:trace contextRef="#ctx0" brushRef="#br1" timeOffset="-180044.47">25781 12954 0,'0'0'16,"-21"0"-16,0 0 0,-1 0 0,1 0 16,0 21-1,42-21 1,0 0-1,1 0-15,-1-21 16,0 21-16,-21-21 0,0 0 16,0 0-16,-21 21 15,0 0-15,-1 0 16,1 0-16,0 0 0,0 0 16,42 0 15,0 0-16</inkml:trace>
  <inkml:trace contextRef="#ctx0" brushRef="#br1" timeOffset="-178832.62">26247 12721 0,'0'-21'0,"0"42"0,0-63 16,0 21-16,-22 21 15,1 0-15,0 0 16,0 0-16,0 21 0,0 0 0,-1 0 16,1 0-16,0 22 0,0-22 15,0 21-15,0-21 0,21 22 16,-22-22-16,22 21 0,0-21 0,0 1 0,0-1 16,0 0-16,22 0 15,-1-21-15,0 21 0,0 0 0,0-21 16,22 0-16,-22 0 0,21 0 0,-21 0 15,22 0-15,-22 0 0,0 0 16,21-21-16,-21 21 0,1-21 0,-1 0 16,0 0-16,0 0 0,0-1 0,0-20 15,1 21-15,-22 0 16,0-22-16,21 22 0,0 0 0,-21 0 16,0 42-1,0 0-15,0 0 16,0 1-16,-21-1 0,21 21 15,0-21-15,-21 0 0,21 1 0,0-1 16,0 0-16,0 0 16,0 0-16,21-21 15,0 0 1,0 0-16,0 0 0,0 0 0,1 0 16,-1-21-16,0 21 0,-21-21 0,0 0 15,0 0-15,0-1 0,0 1 16,0 0-16,0 0 0,0 0 0,-21 0 15,0-1-15,-1 1 0,1 0 0,0 21 16,0-21-16,0 21 16,42 0 15,0 0-31,0 0 16,22 0-16,-22 0 0,21 0 0,-21-21 15,22 21-15,-1-21 0,0 21 16,1 0-16,-22 0 0,21 0 0,0 0 15,-20 0-15,-1 0 0,0 0 0,0 21 16,-21 0-16,0 0 0,0 0 16,0 22-16,0-22 0,0 0 0,0 0 15,0 0-15,-21 0 0,21 1 0,-21-1 16,0 0-16,21 0 16,-22 0-1,1-21 1,21-21 15,0 0-31,0 0 16,0 0-16,0-1 0,0 1 15,21-21-15,1 21 0,-1-22 0,0 22 0,0-21 16,0 21-16,22 0 0,-22-22 16,21 43-16,-21-21 0,0 0 15,22 21-15,-22 0 0,0 0 0,0 0 16,0 0-16,1 21 0,-1 0 15,-21 0-15,21 1 0,-21-1 0,21 21 16,-21-21-16,0 0 0,0 22 0,0-22 16,0 0-16,0 0 0,0 0 15,0 1-15,0-1 0,0 0 16,-21-21-16,21 21 0,-21-21 16,21-21-1,0 0 1,0 0-16,0-1 15,21 1-15,0-21 0,-21 21 0,21-22 16,22 22-16,-22-21 0,0 0 16,21 20-16,-21 1 0,22-21 0,-1 21 15,0 21-15,1 0 0,-1 0 16,0 0-16,-20 0 0,20 0 0,-21 0 16,0 21-16,0 0 0,-21 0 15,0 0-15,0 22 0,0-22 0,0 0 16,-21 0-16,0 22 0,0-22 15,0 0-15,0 0 0,-1-21 0,1 21 16,0 0-16,0 1 16,0-22-1,42-22 1,0 22 0,0-21-16</inkml:trace>
  <inkml:trace contextRef="#ctx0" brushRef="#br1" timeOffset="-178636.73">28533 13039 0,'-22'0'15,"22"21"1,-21-21-16,0 0 47</inkml:trace>
  <inkml:trace contextRef="#ctx0" brushRef="#br1" timeOffset="-169872.4">12552 5842 0,'0'0'0,"-21"-21"0,21 0 15,-22 21-15,1-21 16,0 21-16,0-22 15,0 22 1,42 0 31,0 0-47,0 0 0,0 0 16,22 0-16,-1 0 0,0 0 15,1 0-15,20 0 0,1 0 0,20 0 16,1 0-16,0 0 15,-1 0-15,22 0 0,0 0 0,-21 0 16,21 0-16,-1 0 0,22 0 16,0 0-16,0 0 0,22 0 0,-1 0 15,0 0-15,21 0 0,22 0 0,-1 0 16,-20 0-16,41 0 0,-20 0 16,-1 22-16,22-22 0,-22 0 0,-20 0 15,20 21-15,-20-21 0,-1 0 16,0 0-16,1 21 0,-1-21 0,-21 0 15,0 0-15,0 0 0,1 21 16,-1-21-16,-21 0 0,0 0 0,-21 0 16,-1 0-16,1 0 0,-21 0 0,-22 21 15,1-21-15,-1 0 16,-20 0-16,-1 0 0,0 0 0,-20 0 16,-1 0-16,0 0 0,0 0 31,-42 0 16,21-21-32</inkml:trace>
  <inkml:trace contextRef="#ctx0" brushRef="#br1" timeOffset="-168988.91">22331 5292 0,'-21'0'0,"42"0"0,-85 21 0,43-21 0,0 0 0,-21 0 16,20 0-16,1 0 15,0 0-15,21 21 0,-21-21 16,0 0-16,42 0 31,0 0-31,21 0 16,1 0-16,20 0 0,1 0 15,20 0-15,1 0 0,21 0 0,0 0 16,21 0-16,0 0 0,0 0 16,21 0-16,0 0 0,0 0 0,0 0 15,22 0-15,-22 0 0,21-21 0,1 21 16,-1 0-16,0 0 0,1 0 15,-1 0-15,-21 0 0,0 0 16,22 0-16,-22 0 0,-21 0 16,21 0-16,-42 0 0,21 0 0,-21 0 15,-22 0-15,1 0 0,0 0 0,-22 0 16,1 0-16,-22 0 0,0 0 16,1 0-16,-22 0 0,0 0 0,0 0 15,0 0-15,-21 21 63,-21-21-63,0 0 15,0 0-15</inkml:trace>
  <inkml:trace contextRef="#ctx0" brushRef="#br1" timeOffset="-167128.87">275 14901 0,'0'0'0,"-42"0"16,-1 0-16,1 0 0,0 0 0,-22 0 15,22 0-15,63 0 63,43-21-48,20 21-15,-20 0 0,20-21 16,-20 21-16,21-21 0,-1 21 16,-20-21-16,20 21 0,-20-21 0,-1 21 15,1 0-15,-22 0 0,1 0 16,-1 0-16,-21 0 0,0 0 15,-42 0 17,-21 0-32,21 21 0,-22 0 0</inkml:trace>
  <inkml:trace contextRef="#ctx0" brushRef="#br1" timeOffset="-166837.03">444 14859 0,'0'0'0,"-42"0"31,42 21-31,-21-21 16,21 21-16,0 22 0,0-22 0,0 21 15,0 1-15,0-1 0,0 0 16,0 22-16,-21-22 0,21 0 15,0 1-15,0 20 0,0-42 0,0 22 16,0-1-16,0-21 0,0 22 16,0-22-16,0 0 0,0-42 47,0 0-47</inkml:trace>
  <inkml:trace contextRef="#ctx0" brushRef="#br1" timeOffset="-166122.95">762 15367 0,'21'0'0,"-42"0"0,63 0 16,-21 0-1,1 0-15,-1 0 0,0 0 16,0-21-16,0 0 0,0 0 16,1-1-16,-1 1 0,0 0 15,0 0-15,0 0 0,-21-22 0,0 22 16,0 0-16,0 0 16,0 0-16,-21 21 0,0 0 15,0 0-15,0 0 16,-1 0-16,1 0 0,0 21 15,21 0-15,-21 0 0,0 0 0,0 22 16,-1-1-16,1-21 0,21 22 16,0-1-16,-21-21 0,21 21 0,0-20 15,0 20-15,0-21 16,0 0-16,0 0 0,21 1 16,0-22-16,1 0 0,-1 0 15,0 0-15,0 0 0,21 0 16,-20-22-16,20 1 0,0 21 0,1-21 15,-1-21-15,21 21 0,-20-22 16,-1 22-16,22-21 0,-22-1 0,0 22 16,1-21-16,-22 21 0,0-22 15,0 22-15,-21 0 0,21 21 16,-21-21-16,-21 21 16,0 21-1,0 0-15,21 0 0,-21 1 0,-1-1 16,22 0-16,-21 21 0,21-21 15,0 1-15,0-1 0,0 21 0,0-21 16,0 0-16,0 1 16,21-1-16,1 0 0,-22 0 15,0 0 1,-22-21-16,1 0 16,-21 21-16,21-21 0,-22 0 0,22 0 15,-21 0-15,21 22 16,0-22-16,-1 0 0,1 0 0,0 0 15,21-22 1,0 1-16,21 0 0,0 0 16,1 0-16,20 0 0,-21-22 15</inkml:trace>
  <inkml:trace contextRef="#ctx0" brushRef="#br1" timeOffset="-165832.11">1947 14753 0,'0'21'31,"-21"1"-15,0-1-16,0 0 0,21 21 0,-21-21 16,-1 22-16,1-1 0,21 0 15,-21 1-15,0-1 0,0 22 0,0-22 16,21 0-16,-22 1 0,22-1 15,-21 0-15,21-21 0,0 1 16,0-1-16,0 0 0,0 0 0,21-21 16,1 0-16,-1 0 15,0 0-15,0 0 0,0 0 16,-21-21-16,0 0 16,21 0-16,-21-1 0,22 1 0</inkml:trace>
  <inkml:trace contextRef="#ctx0" brushRef="#br1" timeOffset="-165640.22">1609 15177 0,'0'0'0,"21"0"32,0-22-17,0 22-15,0-21 16,0 21-16,22 0 0,-22-21 0,0 21 15,21 0-15,-20-21 0,-1 21 0,0 0 16,0 0-16,0 0 16</inkml:trace>
  <inkml:trace contextRef="#ctx0" brushRef="#br1" timeOffset="-163833.06">3196 15282 0,'21'-63'32,"0"42"-32,-21 0 15,22-1-15,-22 1 0,21 0 16,-21 0-16,0 0 15,0 0-15,0-1 0,0 1 0,-21 21 16,-1-21-16,1 0 0,0 0 16,0 21-16,0 0 0,0-21 0,-1 21 15,1 0-15,0 0 0,0 21 16,0 0-16,0 0 0,-1 0 0,1 22 16,0-22-16,0 21 15,21 0-15,0 1 0,-21 20 0,21-20 0,-21-22 16,21 21-16,0 0 15,0-20-15,0-1 0,0 0 0,21 0 16,0 0-16,0-21 0,0 0 16,0 0-16,22 0 0,-22-21 15,0 0-15,0 0 0,0 0 0,1-1 16,20-20-16,-21 21 0,0-21 16,0 20-16,1-20 0,-1 0 0,0-1 15,0 22-15,-21 0 0,0-21 16,0 21-16,0-1 0,0 44 31,0-1-31,0 21 16,0-21-16,0 0 15,-21 22-15,21-1 0,-21-21 0,21 22 16,0-1-16,0-21 0,0 21 16,0-20-16,0-1 0,0 0 0,0 0 15,21 0-15,0-21 0,0 0 16,0 0-16,1 0 0,20 0 15,-21 0-15,21 0 0,-20-21 16,20 0-16,0-21 0,-21 20 0,22-20 16,-1 0-16,-21 21 0,22-22 15,-22 1-15,0 0 0,0-1 0,0 22 16,-21-21-16,0 21 0,21 21 16,-21-22-16,0 1 0,-21 21 31,0 0-31,21 21 15,-21 1-15,0-1 0,0 0 0,-1 21 16,22-21-16,0 22 0,-21-22 16,21 21-16,-21-21 0,21 22 0,0-22 15,0 0-15,0 0 0,0 0 16,0 1-16,21-1 0,0-21 0,1 0 16,-1 0-16,0 0 0,0 0 15,21 0-15,-20 0 0,20-21 0,-21-1 16,21 1-16,-20-21 0,-1 21 15,21 0-15,-21-22 0,0 1 16,1 21-16,-1-22 0,-21 1 0,0 21 16,21 0-16,-21 0 0,0-1 15,0 1-15,-21 42 32,0-21-32,21 22 0,-22-1 0,1 0 15,21 21-15,0-21 0,-21 1 16,21 20-16,-21-21 0,21 21 0,0-20 15,0 20-15,0-21 0,0 0 0,21 0 16,-21 1-16,21-1 0,0-21 16,1 0-16,-1 21 0,0-21 15,0 0-15,21 0 0,-20 0 16,20-21-16,-21 0 0,21-1 0,1 1 16,-22 0-16,21-21 0,-21-1 0,1 22 15,-1-21-15,0 0 0,0-1 16,0 1-16,-21 0 0,0-1 0,0-20 15,21 20-15,-21 1 0,0 0 16,0-1-16,0 22 0,0-21 16,22 21-16,-22 0 0,0-1 0,0 1 15,-22 21-15,1 21 16,0 1-16,0-1 16,0 0-16,21 21 0,-21 1 15,21-1-15,-22 0 0,22 1 0,-21-1 16,21 0-16,0 1 0,0-1 15,0 0-15,0 1 0,0-1 0,0 0 16,0 1-16,21-22 0,1 0 16,-22 0-16,21 0 0,0 0 0,0 1 15,0-22-15,0 0 0,1 0 16,-1 0-16,0 0 16,0 0-16,0-22 0,0 22 0,1-21 0,-1 0 15,0-21-15,0 21 0,0-1 16,0-20-16,1 21 0,-1 0 15,-21 0-15,21-22 0,0 22 16,-21 0-16,0 42 47,0 0-47,0 0 0,0 1 0,0-1 16,-21 0-16,21 21 0,0-21 15,0 1-15,0-1 0,0 21 0,0-21 16,0 0-16,0 1 0,21-22 15,0 0-15,0 0 0,1 0 16,-1 0-16,0 0 0,0 0 16,21-22-16,-20 1 0,-1 21 0,21-21 15,-21-21-15,0 21 0,22-1 16,-43-20-16,21 21 0,-21-21 0,0 20 16,0 1-16,0-21 0,0 21 15,-21 21-15,0-21 0,-1 21 0,1 0 16,0 0-16,0 0 0,0 0 0,-22 0 15,22 0-15,0 21 0,0-21 16,0 21-16,0 0 0,-1-21 0,22 21 16,-21 0-16,21 1 31,0-44-15,0 1-16</inkml:trace>
  <inkml:trace contextRef="#ctx0" brushRef="#br1" timeOffset="-163609.2">4403 14944 0,'-22'0'0,"44"0"0,-22 0 32,21 0-32,0 0 0,21-21 15,1-1-15,-1 22 0,0 0 0,1 0 16,20-21-16,-21 21 0,22 0 15,-22-21-15,22 21 0,-22 0 0,0-21 16,-20 21-16,20 0 0,-21 0 16,0 0-16,0 0 0,-21 21 31</inkml:trace>
  <inkml:trace contextRef="#ctx0" brushRef="#br1" timeOffset="-162708.7">5757 15028 0,'-84'22'32,"62"-1"-32,1 0 15,0 0-15,21 0 0,-21 0 16,21 1-16,0 20 0,-21-21 0,21 0 16,-21 0-16,21 22 0,0-22 15,-22 0-15,22 0 0,-21-21 16,21 21-16,0-42 31,0 0-15,21 0-16,1 0 15,-22 0-15,21-22 0,0 22 0,-21-21 16,21 21-16,0-22 0,0 22 16,1-21-16,-1 21 0,0-1 0,0 1 15,21 0-15,-20 21 0,20-21 0,0 21 16,-21 0-16,22 0 0,-22 0 15,21 0-15,-21 21 0,1 0 0,-1-21 16,0 21-16,0 22 0,-21-22 0,0 0 16,0 0-16,0 22 15,0-22-15,0 0 0,0 0 0,0 0 16,0 0-16,0 1 0,0-1 16,0 0-16,-21-21 15,0 0-15,0-21 16,21 0-1,0-1-15,0 1 0,0 0 0,0-21 16,0 21-16,0-22 0,21 22 16,0-21-16,0 21 0,0-1 0,0 1 15,1 0-15,-1 0 0,0 21 0,21 0 16,-21 0-16,22 0 0,-22 0 16,0 0-16,21 21 0,-20-21 15,-22 21-15,21 0 0,-21 1 0,0 20 16,0-21-16,0 0 0,0 22 15,0-22-15,0 0 0,0 0 0,0 0 16,-21 0-16,21 1 0,0-1 16,-22 0-16,22-42 47,22 21-47,-1-21 0</inkml:trace>
  <inkml:trace contextRef="#ctx0" brushRef="#br1" timeOffset="-162228.98">7091 14901 0,'-21'-21'0,"42"42"16,-64-42-16,22 21 0,0 0 0,0 0 0,0 0 15,0 0-15,-1 21 0,-20-21 16,21 22-16,0-1 0,0 21 0,-22-21 16,22 22-16,0-22 0,0 21 15,0-21-15,-1 22 0,22-22 16,0 21-16,0-21 0,0 0 0,0 1 16,22-1-16,-1-21 0,0 0 15,21 0-15,-21 0 0,1 0 16,20 0-16,0-21 0,-21-1 0,22 1 15,-22 0-15,21 0 0,-21 0 16,1 0-16,-1-22 0,0 22 0,0 0 16,0-21-16,-21 20 0,0 1 0,0 0 15,0 0-15,0 0 16,0 0-16,-21 21 16,0 0-16,0 21 0,21 0 15,-21 0-15,21 0 0,0 22 16,0-22-16,0 0 0,0 21 0,0-21 15,0 22-15,0-22 0,0 0 0,0 0 16,0 0-16,21 1 0,0-1 16,0-21-16,0 0 0,0 0 0,1 0 15,-1 0-15,0 0 0,21-21 16,-21-1-16</inkml:trace>
  <inkml:trace contextRef="#ctx0" brushRef="#br1" timeOffset="-161948.14">7747 14520 0,'0'0'16,"0"-21"-16,0 0 0,0 0 0,0 0 15,-21 21-15,0 0 0,-1 0 16,1 21-16,0-21 0,0 42 16,0-21-16,0 22 0,-1-22 0,1 21 15,21 22-15,-21-22 0,0 0 0,21 1 16,0 20-16,0-20 0,-21-1 15,21 0-15,0 1 0,0-1 0,0 0 16,0 1-16,0-22 16,21 0-16,0 0 0,0 0 0,0 0 15,1-21-15,-1 0 0,21 0 0,-21 0 0,22 0 16,-22 0-16,0 0 16,21-21-16,-21 0 0,22 0 0,-22 0 15,0 0-15</inkml:trace>
  <inkml:trace contextRef="#ctx0" brushRef="#br1" timeOffset="-160996.68">8086 14859 0,'0'21'32,"0"0"-32,-22 1 0,22-1 0,-21 0 15,21 0-15,-21 21 0,21-20 0,0-1 16,0 21-16,0-21 0,0 0 15,0 22-15,0-22 0,0 0 16,21 0-16,0-21 0,1 0 0,-1 0 16,21 0-16,-21 0 0,0 0 15,1 0-15,-1-21 0,21 0 0,-21 0 16,0 0-16,1-1 0,-1 1 16,0 0-16,0 0 0,-21-21 0,0 20 15,0 1-15,21 0 0,-21 0 16,-21 21 15,21 21-31,0 0 16,-21-21-16,21 21 0,0 1 15,0-1-15,0 0 0,0 0 0,0 0 16,0 0-16,0 1 0,0-1 16,21-21-16,0 0 15,0 0-15,1 0 0,-1 0 16,0 0-16,0-21 15,0-1-15,-21 1 0,0 0 16,0 0-16,0 0 0,0 0 0,0-1 0,0 1 16,-21 0-16,21 0 15,-21 21-15,0-21 0,0 0 0,-1 21 16,1 0-16,21-22 0,-21 22 16,21-21 15,21 21-31,0 0 0,1 0 15,-1 0-15,0 0 0,21 0 0,-21 0 16,1 0-16,20 0 0,-21 0 0,0 0 16,22 0-16,-22 21 0,0-21 15,0 22-15,0-1 0,0-21 0,1 21 16,-1 0-16,-21 0 0,21-21 16,-21 21-16,0 1 0,0-1 15,0 0-15,0 0 0,0 0 16,0 0-16,0 1 15,0-1-15,-21-21 16,0 0-16,-1 0 16,1 0-1,21-21-15,0-1 16,0 1-16,0 0 0,0 0 16,0 0-16,21 0 0,-21-22 15,22 22-15,-1 0 0,0 0 0,0 0 16,0-1-16,0 1 0,22 0 15,-22 0-15,21 0 0,1 21 16,-22 0-16,21 0 0,0 0 0,1 0 16,-22 0-16,0 0 0,21 0 15,-20 21-15,-1-21 0,-21 21 0,0 0 16,21 0-16,-21 1 0,0 20 0,0-21 16,0 0-16,0 0 0,0 1 15,0 20-15,0-21 0,0 0 0,-21 0 16,21 1-16,0-1 0,0-42 47,0-1-47,0 1 15,0 0-15</inkml:trace>
  <inkml:trace contextRef="#ctx0" brushRef="#br1" timeOffset="-160768.83">9017 14669 0,'0'0'15,"-21"0"-15,0 0 0,-1 0 78,1 0-78,0 0 0,0 0 16,0 0-16</inkml:trace>
  <inkml:trace contextRef="#ctx0" brushRef="#br1" timeOffset="-160524.95">7599 14774 0,'-21'0'0,"42"0"0,-64 0 15,65 0 1,-1 0-16,0 0 0,21 0 16,-21 0-16,22 0 0,20 0 0,-20 0 15,-1 0-15,0 0 0,22-21 16,-22 21-16,-21 0 0,22 0 0,-1 0 15,-21 0-15,-21-21 16</inkml:trace>
  <inkml:trace contextRef="#ctx0" brushRef="#br1" timeOffset="-159701.74">10181 14944 0,'0'0'0,"-42"0"16,63 0 15,0 0-31,0 0 0,0 0 16,22 0-16,-1 0 0,0 0 0,1 0 15,20 0-15,1 0 0,-1 0 0,1 0 16,-1 0-16,22 0 0,0 0 15,-22 0-15,1 0 0,-1 0 0,1 0 16,-22 0-16,21 0 0,-41 0 16,20 0-16,-21 0 0,0 0 15,0 0-15,-21-21 16,0-1 0,-42 22-16,21-21 15,0 21-15,-22-21 0,1 21 0,0 0 16,-1 0-16,1-21 0,0 21 15,-1 0-15,1 0 0,21 0 0,-21 0 16,20 0-16,1 0 0,0 0 0,21-21 16,21 21-1,0 0-15,1 0 16,20 0-16,0 0 0,1 0 16,-1 0-16,-21 0 0,21 0 15,1 0-15,-1 0 0,-21 21 0,0-21 16,1 21-16,-22 0 0,0 0 15,0 1-15,0-1 0,-22 0 0,1 0 16,0 0-16,0 0 0,-21 1 0,-1 20 16,1-21-16,0 0 0,-1 22 15,1-22-15,0 0 0,20 0 0,-20 0 16,21 0-16,0-21 0,21 22 16</inkml:trace>
  <inkml:trace contextRef="#ctx0" brushRef="#br1" timeOffset="-159153.06">12425 14711 0,'0'0'0,"0"21"32,0 0-32,0 22 15,0-22-15,0 21 0,0 0 16,0 1-16,0 20 0,0 1 0,0-1 15,0 1-15,0-1 0,-21 1 16,-1 20-16,22-20 0,-21-1 0,0 1 16,21-1-16,-21 1 0,0-1 15,0 1-15,21-1 0,-22-20 0,1 20 16,21-20-16,0-1 0,-21 0 0,21-21 16,-21 1-16,21-1 0,-21-21 15,21-21 1,0-1-16,0 1 0,0-21 15,0-22-15,0 22 0,0-21 0,0-1 16</inkml:trace>
  <inkml:trace contextRef="#ctx0" brushRef="#br1" timeOffset="-158865.22">12213 14901 0,'0'0'0,"0"-42"0,0 0 15,0 21-15,0-1 0,0-20 0,0 21 16,0 0-16,0 0 0,21-1 0,0 22 15,1-21-15,-1 0 0,21 21 16,-21 0-16,22-21 0,-1 21 16,-21 0-16,21 0 0,1 21 15,-22 0-15,21 0 0,-21 1 0,1 20 0,-22-21 16,0 21-16,0-20 0,0 20 16,0-21-16,-22 21 0,-20-20 15,21 20-15,0-21 0,-22 0 0,22 0 16,-21 1-16,21-1 0,0-21 15,-1 21-15,1-21 0,0 0 16,21-21 0,21 21-16,0-21 0,1-1 15,-1 1-15,21 0 0</inkml:trace>
  <inkml:trace contextRef="#ctx0" brushRef="#br1" timeOffset="-158508.43">12869 14796 0,'0'0'0,"21"0"0,1 0 0,-22-22 0,42 22 16,-21-21-16,0 21 0,0-21 15,1 0-15,20 0 0,-21 21 0,0-21 16,-21-1-16,-21 22 31,0 0-31,0 0 0,0 22 16,-1-22-16,1 21 0,-21 21 15,21-21-15,0 0 0,-1 1 0,22 20 16,0-21-16,-21 0 0,21 0 16,0 1-16,0-1 0,0 0 0,21 0 15,1-21-15,-1 21 0,0-21 16,21 0-16,1 0 0,-1 0 15,-21 0-15,21 0 0,1 0 0,-1-21 16,0 0-16,1 0 0,-22 21 16,21-21-16</inkml:trace>
  <inkml:trace contextRef="#ctx0" brushRef="#br1" timeOffset="-158184.61">13483 14626 0,'21'-21'16,"-42"127"-16,21-191 15,42 43-15,-20 42 0,-1 0 0,0 0 16,21 0-16,-21 0 0,1 0 16,20 21-16,-21 0 0,21 0 0,-20 1 15,-1-1-15,0 21 0,-21-21 0,0 0 16,0 22-16,0-22 0,0 0 16,-21 21-16,0-20 0,-1-1 15,1 0-15,0 0 0,0 0 16,21-42 15,0 0-31,0 0 16,0 0-16,0-1 0,0 1 0,0-21 15,21 21-15,0-22 0,0 22 0,1 0 16,-1-21-16,0 21 0,0-1 16,0 1-16,0 0 0,1 21 0,20-21 15,-21 21-15,0 0 16</inkml:trace>
  <inkml:trace contextRef="#ctx0" brushRef="#br1" timeOffset="-157145.21">14033 14944 0,'0'0'0,"0"21"16,0 0-16,0 0 0,22 0 15,-1-21-15,0 0 0,0 0 16,0 0-16,22 0 0,-22-21 15,21 0-15,0 0 0,1 21 16,-1-21-16,0-22 0,1 22 0,-22 0 0,21 0 16,1-21-16,-22-1 0,0 22 15,0-21-15,0-1 0,-21 1 16,21 0-16,-21-1 0,0 1 16,0 21-16,0-21 0,0 20 0,-21 1 15,0 0-15,0 21 0,0 0 0,0 0 16,-1 0-16,1 0 0,0 0 15,0 21-15,0 22 0,21-22 0,0 21 16,0 0-16,-21 22 0,21-22 16,0 22-16,-22-22 0,22 22 0,-21-1 15,21 1-15,-21-1 0,0 1 0,0 20 16,21-20-16,-21 20 0,-1-20 16,1 21-16,0-1 0,0-20 15,0 20-15,0-20 0,-1 21 0,1-1 16,0-20-16,0 20 0,21-20 15,-21-1-15,21-20 0,-21 20 0,21-20 16,0-1-16,0-21 0,0 21 0,0-20 16,0-1-16,21-21 15,0 0-15,0 0 0,21 0 16,-20-21-16,20-1 0,0-20 0,1 21 16,-1-21-16,-21-1 0,21-20 15,1 20-15,-1 1 0,-21-21 0,0-1 16,1 1-16,-1-1 0,-21 1 15,0-1-15,0 1 0,-21-1 16,-1 1-16,-20-1 0,21 22 0,-21-22 16,-1 43-16,1-21 0,0 21 0,-1-1 15,1 1-15,0 0 0,20 21 16,1 0-16,0 0 0,21-21 16,21 0-1,22 0-15,-22 21 0,21-22 16,22 1-16,-22 0 0,21 0 0,-20 0 15,-1-22-15,22 22 0,-22 0 16,0 0-16,1-21 0,-1 20 16,-21 1-16,0 0 0,0-21 0,1 21 15,-1-1-15,-21 1 0,0 0 16,0 0-16,0 0 0,0 0 16,0-1-16,0 1 15,-21 42 16,21 1-31,0-1 0,0 0 0,-22 0 16,22 21-16,0-20 0,0 20 0,0-21 16,0 0-16,0 22 0,0-22 15,0 0-15,0 0 0,22 0 0,-1-21 16,0 21-16,0-21 0,0 0 16,0 0-16,22 0 0,-22 0 0,21 0 15,-21 0-15,22-21 0,-22 0 16,21 21-16,1-21 0,-22 0 0,0-22 15,0 22-15,0 0 0,-21-21 16,0 21-16,0-22 0,0 22 0,0-21 16,-21 21-16,0-1 0,-21 1 15,20 0-15,1 0 0,-21 21 0,0 0 16,20 0-16,-20 0 0,21 21 16,0 0-16,-22 0 0,22 1 15,21-1-15,-21 0 0,21 0 0,0 0 16,0 0-16,0 1 0,0-1 15,21 0-15,0 0 0,1-21 16,-1 0-16,21 0 0,-21 0 0</inkml:trace>
  <inkml:trace contextRef="#ctx0" brushRef="#br1" timeOffset="-156769.42">15430 14732 0,'-21'-42'31,"21"21"-31,0-1 16,21 22-16,1 0 15,-1 0-15,21 0 0,-21 0 16,0 0-16,1 0 0,-1 22 0,0-1 16,0 0-16,0 0 0,0 0 0,-21 0 15,0 22-15,0-22 0,0 0 16,0 0-16,0 0 0,0 1 0,-21-1 15,0 0-15,0 0 0,0-21 16,21 21-16,-21-21 0,21-21 31,0 0-31,0 0 16,0 0-16,0-1 16,21-20-16,-21 21 0,21 0 0,-21 0 15,0-1-15,0 1 0,21 0 16,0 0-16,-21 0 0,21 21 15,1 0-15,-1 0 16</inkml:trace>
  <inkml:trace contextRef="#ctx0" brushRef="#br1" timeOffset="-156056.71">16065 14626 0,'22'-21'16,"-22"42"0,0 0-16,0 1 15,0-1-15,0 0 0,0 0 0,0 0 16,0 0-16,0 1 0,0-1 0,0 0 16,0 0-16,0 0 0,0 0 15,0 1-15,0-1 0,0 0 0,-22-21 16,22 21-16,-21-21 31,21-21-15,0 0-1,0 0-15,0-1 0,0 1 16,0-21-16,0 21 0,21 0 0,-21-1 16,22 1-16,-1 0 0,0 0 0,0 0 15,0 0-15,0-1 0,22 22 16,-22 0-16,0-21 0,21 21 0,-20 0 15,-1 0-15,21 0 0,-21 21 16,0-21-16,1 22 0,-1-1 0,-21 0 16,0 0-16,21 21 0,-21-20 0,0-1 15,0 0-15,0 0 0,0 0 16,0 0-16,-21-21 0,21 22 0,-21-1 16,-1-21-16,1 0 15,0 0 1,0 0-16,21-21 15,0-1-15,0 1 16,0 0-16,0 0 0,21 0 16,0-22-16,0 22 0,1-21 0,-1 21 15,0-22-15,0 22 0,21 0 16,1-21-16,-22 21 0,21 21 0,1 0 16,-1 0-16,0 0 0,1 0 0,-22 0 15,21 21-15,-21 0 16,0 21-16,-21-21 0,0 1 0,0 20 0,0-21 15,0 0-15,0 0 0,0 1 16,0-1-16,-21 0 0,21 0 16,0 0-16,-21 0 0,0-21 0,0 22 15,21-44 32,21 1-47,0 21 16,0-21-16</inkml:trace>
  <inkml:trace contextRef="#ctx0" brushRef="#br1" timeOffset="-155840.83">17251 14626 0,'0'21'31,"0"1"-31,0-1 0,-21 0 0,21 0 16,-22 0-16,1 0 0,21 1 15,-21-1-15,0 0 0,21 0 16,-21 0-16,0-21 0,21 21 16,0 1-16,0-44 31,0 1-15</inkml:trace>
  <inkml:trace contextRef="#ctx0" brushRef="#br1" timeOffset="-155672.93">17187 14499 0,'0'-21'0,"0"169"0,0-275 0,0 85 0,0 21 16,0 0-16,0-1 15,0 44 17,0-1-17,0 0-15,0 0 16,21 0-16,1-21 15</inkml:trace>
  <inkml:trace contextRef="#ctx0" brushRef="#br1" timeOffset="-155213.2">17547 14542 0,'0'42'31,"0"-21"-31,0 0 15,0 0-15,-21 1 0,21-1 16,0 0-16,-21 0 0,21 0 16,0 0-16,-21 1 0,21-1 15,-22-21-15,22 21 0,-21-21 16,21 21-16,-21-21 16,21-21 15,0 0-31,0 0 15,21-1-15,0 1 0,-21 0 0,22 0 16,-1 0-16,0-22 0,0 22 16,21-21-16,-20 21 0,-1 0 0,0-1 15,0 1-15,21 0 0,-20 21 0,-1 0 16,21 0-16,-21 0 0,22 21 16,-22 22-1,-21-22-15,0 0 0,0 0 0,0 0 16,0 22-16,0-22 0,0 0 15,0 0-15,-21 0 0,21 0 0,0 1 16,-22-22-16,1 21 0,0-21 16,21 21-16,21-42 47</inkml:trace>
  <inkml:trace contextRef="#ctx0" brushRef="#br1" timeOffset="-154540.58">18267 14605 0,'0'-21'0,"0"42"0,0-63 16,0 21-16,-21 21 0,-1 0 16,1 0-16,0 0 0,0 0 0,0 0 15,0 21-15,-1-21 0,1 21 16,0 0-16,0 0 0,-21 0 0,20 1 15,1-1-15,0 21 0,0-21 16,21 0-16,0 1 16,0-1-16,0 0 0,0 0 15,21-21-15,0 0 16,0 0-16,1 0 0,20 0 0,-21 0 16,0-21-16,0 0 0,1 21 0,-1-21 15,0-1-15,-21 1 0,21 0 16,0 21-16,-21-21 0,0 0 0,0 0 15,21 21-15,-21-22 0,22 22 16,-22 22 15,0-1-31,-22 0 16,22 21-16,-21-21 16,21 22-16,0-22 0,-21 21 0,21 22 15,0-22-15,-21 22 0,21-1 0,-21 1 16,21-1-16,0 1 0,0 20 15,0-20-15,0 20 0,0-20 0,0 21 16,0-22-16,0 22 0,0-22 0,0 22 16,0-22-16,0 22 0,0-21 15,0-1-15,0 1 0,0-1 0,0 1 16,0-1-16,-21-21 0,-1 1 0,1-1 16,-21 0-16,21-20 15,-22-1-15,22 0 0,0-21 0,-21 0 16,21 0-16,-1-21 0,1 0 0,-21-1 15,42 1-15,-21-21 0,0 0 16,-1-22-16,22 22 0,-21-22 0,21-20 16,0-1-16,0 0 0,21 1 0,1-1 15,-1-21-15,0 21 0,0 1 16,0 20-16,0-20 0,22 20 0,-22 22 16,0-22-16,21 22 0,-20 0 15,-1-1-15,0 1 0,0 0 0,0-1 16,-21 1-16,0 21 0,0-22 0,0 1 15,21 21-15</inkml:trace>
  <inkml:trace contextRef="#ctx0" brushRef="#br1" timeOffset="-154088.84">19664 14224 0,'0'0'0,"0"21"16,0 0-16,0 1 16,0 20-16,-21 0 0,-1 1 0,1-1 15,21 0-15,-21 22 0,0-22 16,0 0-16,0 22 0,-1-22 15,1 1-15,21-22 0,-21 21 0,21-21 16,-21 0-16,21 22 0,0-22 16,0 0-16,21-21 15,0 0 1,-21-21-16,0 0 16,0 0-16</inkml:trace>
  <inkml:trace contextRef="#ctx0" brushRef="#br1" timeOffset="-153496.18">19050 14690 0,'-21'0'0,"42"0"15,0 0-15,0 0 16,22-21-16,20 21 0,-21 0 0,22 0 16,21-22-16,-22 1 0,22 21 15,-22-21-15,22 0 0,-22 21 0,1-21 16,-1 0-16,1-1 0,-22 1 15,1-21-15,-1 21 0,0 0 0,1-22 16,-22 22-16,0-21 0,-21 21 0,0-22 16,0 22-16,0 0 0,0 0 15,-21 0-15,0 21 0,-1 0 16,1 0-16,0 0 16,0 21-16,0 0 0,21 0 0,-21 21 15,-1-20-15,22 20 0,-21 0 16,21 1-16,0 20 0,-21-21 15,21 1-15,-21-1 0,21 0 0,0-20 16,0 20-16,0 0 0,-21-21 16,21 1-16,0-1 0,-21 0 0,21 0 15,0 0-15,-22 0 16,1-21 0,21-21-16,0 0 15,0 0-15,0 0 0,0 0 0,21-1 16,1-20-16,-1 21 15,0 0-15,21 0 0,-21-1 0,1 1 16,20 0-16,-21 21 0,0 0 16,0 0-16,1 0 0,20 0 0,-21 0 15,0 21-15,-21 0 0,21 1 16,-21-1-16,0 0 0,0 0 16,0 0-16,0 0 0,0 1 0,0-1 15,-21 0-15,0 0 0,21 0 16,-21-21-16,21 21 0,0 1 15,0-44 17,21 22-32,0-21 15,0 0-15</inkml:trace>
  <inkml:trace contextRef="#ctx0" brushRef="#br1" timeOffset="-153152.39">20532 14732 0,'21'0'0,"0"0"16,0 0 0,0 0-16,0 0 0,1 0 15,-1 0-15,21 0 0,-21 0 0,0-21 16,22 0-16,-22 21 16,0-21-16,0 21 0,0-22 0,1 1 15,-1 0-15,-21 0 0,0 0 0,0 0 16,0-1-16,0 1 15,0 0-15,-21 21 0,-1 0 16,-20 0-16,21 0 0,0 21 16,-22 0-16,22 1 0,-21-1 0,21 21 15,0-21-15,-22 22 0,22-22 0,21 21 16,-21-21-16,21 22 0,0-22 16,0 0-16,0 0 0,0 0 0,0 0 15,21-21-15,0 22 0,22-22 16,-22 0-16,21 0 0,0 0 15,-20 0-15,-1 0 0,21 0 0,0-22 16,1 22-16</inkml:trace>
  <inkml:trace contextRef="#ctx0" brushRef="#br1" timeOffset="-152708.34">22246 14161 0,'0'0'0,"0"21"31,0 0-15,-21 21-16,21 1 0,-21-1 0,0 0 15,-1 1-15,22 20 0,-21-21 16,0 1-16,0-1 0,0 0 0,0 1 15,-1-1-15,22 0 0,0-20 16,0-1-16,0 0 0,0 0 0,0 0 16,0 0-16,22-21 15,-1 0-15,0 0 16,0 0-16,-21-21 0,0 0 0,21 0 16,0 0-16,-21 0 0</inkml:trace>
  <inkml:trace contextRef="#ctx0" brushRef="#br1" timeOffset="-152540.45">21907 14605 0,'127'21'0,"-254"-42"0,127 0 15,22 21 1,-1 0-16,21 0 0,-21-21 16,0 21-16,22 0 0,-22 0 0,21 0 15,1 0-15,-1 0 0,-21 0 16,21-21-16,1 21 0,-22 0 0,21 0 15,-21-22-15</inkml:trace>
  <inkml:trace contextRef="#ctx0" brushRef="#br1" timeOffset="-152161.25">22585 14584 0,'0'0'0,"0"21"15,21-21 16,0 0-31,0-21 16,0 21-16,1-21 0,-1 21 0,0-21 16,0 21-16,0-22 0,0 1 15,1 21-15,-22-21 0,0 0 16,-22 21 0,1 0-1,0 0-15,0 0 0,0 0 0,0 21 16,-1 0-16,1 0 0,0 1 15,21-1-15,-21 0 0,0 0 0,21 0 16,-21 0-16,21 22 0,0-22 16,0 0-16,0 0 0,0 0 0,0 1 15,21-1-15,0-21 0,0 0 16,0 21-16,0-21 0,22 0 16,-22 0-16,21 0 0,1 0 0,-1 0 15,-21-21-15,21 0 0,1-1 16,-1 1-16,0 0 0,1 0 15,-1 0-15,-21 0 0,22-1 0</inkml:trace>
  <inkml:trace contextRef="#ctx0" brushRef="#br1" timeOffset="-151844.75">23262 14542 0,'0'-43'15,"-106"43"17,212 43-32,-233-65 0,106 44 15,0-22-15,21 21 0,0 0 0,0 0 16,0 0-16,0 0 0,0 1 15,21-1-15,0-21 16,0 21-16,0 0 0,1 0 16,-1-21-16,-21 21 0,0 1 15,21-22-15,-21 21 0,0 0 16,0 0-16,-21 0 16,0-21-16,-1 0 0,1 0 15,-21 0-15,21 0 0,0 0 16,-22 0-16,22 0 0,0 0 0,0 0 15,0 0-15,-1 0 0,22-21 16,0 0 0,0 0-16,22 21 15,-1 0-15,0 0 0,0-21 16,0 21-16,22 0 0,-22 0 0</inkml:trace>
  <inkml:trace contextRef="#ctx0" brushRef="#br1" timeOffset="-150939.98">23770 14309 0,'0'-43'0,"0"86"0,0-128 0,0 43 0,0 21 16,0-1-16,0 1 0,0 0 0,-21 21 31,0 0-31,0 0 0,21 21 16,-22 0-16,1 1 0,0 20 0,21 0 15,-21 1-15,0-1 0,0 0 16,21 22-16,-22-22 0,1 0 0,0 22 16,21-22-16,0 1 0,-21-1 15,21-21-15,0 21 0,0-20 0,0 20 16,0-21-16,21 0 0,0-21 16,-21 21-16,43 1 0,-22-22 0,0 0 15,21 0-15,-21 0 0,22 0 0,-22 0 16,21-22-16,1 22 0,-22-21 15,21 0-15,0 0 0,-20 0 0,-1 0 16,0-1-16,0-20 0,0 21 16,0 0-16,-21 0 15,0-1-15,-21 22 16,0 22 0,0-1-16,0 0 15,0 0-15,21 0 0,0 0 0,0 1 16,0-1-16,0 0 15,0 0-15,0 0 0,21 0 16,0-21-16,0 0 16,21 0-16,-20 0 0,-1 0 15,21 0-15,-21 0 0,0 0 0,22-21 16,-22 0-16,0 0 0,0 0 16,0 0-16,1-1 0,-22 1 15,0 0-15,21 0 0,-21 0 0,0 0 16,0-1-16,0 44 31,-21-1-15,-1 0-16,22 0 0,-21 0 15,0 0-15,21 1 0,0-1 0,-21 0 16,21 0-16,-21-21 0,0 21 16,21-42 30,0 0-30,0 0-16,0 0 0,21-1 0,0 1 16,-21 0-16,21 0 0,0 0 15,22-22-15,-22 22 0,0 0 0,0 0 16,21 21-16,-20-21 0,20 21 0,-21 0 16,0 0-16,22 0 0,-22 0 15,0 21-15,0 0 0,0 0 0,-21 0 16,21 1-16,-21-1 0,0 0 15,0 0-15,0 0 0,-21 22 0,0-22 16,0 0-16,0 0 0,0 0 16,-1-21-16,1 21 0,0-21 15,0 0-15,21 22 0,21-44 32,0 22-17,0-21-15,22 21 0</inkml:trace>
  <inkml:trace contextRef="#ctx0" brushRef="#br1" timeOffset="-150353.33">25294 14669 0,'0'-22'0,"0"44"0,0-65 0,0 22 0,0 0 16,0 0-16,0 0 0,-21-1 0,0 1 15,0 0-15,-1 21 16,1 0-16,0 0 0,-21 0 0,-1 21 15,22 0-15,-21 1 0,21-1 0,-22 21 16,22-21-16,0 22 0,0-22 16,0 0-16,21 21 0,0-21 0,0 1 15,0-1-15,0 0 0,0 0 16,21-21-16,0 21 0,0-21 0,22 0 16,-22 0-16,21 0 0,-21 0 0,0 0 15,22 0-15,-22-21 16,0 21-16,0-21 0,0 0 0,1 0 15,-1-22-15,-21 22 0,21 0 0,-21 0 16,0 0 0,0-1-16,0 44 31,0-1-31,0 0 16,0 0-16,-21 0 0,21 0 0,0 22 15,-21-22-15,-1 21 0,1-21 16,21 22-16,0-1 0,0 0 0,-21 22 15,0-22-15,21 1 0,-21 20 0,21-21 16,0 22-16,-21-22 16,-1 1-16,22 20 0,-21-21 0,21 1 15,-21-1-15,0 0 0,21 1 0,-21-22 16,0 21-16,-1-21 0,1 1 16,0-1-16,0-21 0,0 21 0,-22-21 15,22 0-15,0 0 0,0 0 0,0 0 16,0 0-16,-1-21 0,1 21 15,0-21-15,21-1 0,-21 22 0,21-21 16,0 0-16,0 0 0,0 0 16,0 0-16,0-1 0,0 1 15,0 0-15,0-21 0,0 21 0,21-22 16,0 1-16</inkml:trace>
  <inkml:trace contextRef="#ctx0" brushRef="#br1" timeOffset="-150157.43">24469 14330 0,'0'-21'0,"0"42"0,-22-63 0,1 20 16,0 1-16,21 0 16,-21 21-16,0 0 15,0 0 16,-1 0-31,1 0 16</inkml:trace>
  <inkml:trace contextRef="#ctx0" brushRef="#br1" timeOffset="-149960.52">23262 14372 0,'-21'0'0,"42"0"0,-21 0 32,21 0-32,0 0 0,1 0 15,20 0-15,0 0 0,1 0 16,-1-21-16,0 21 0,1-21 0,-1 21 16,21 0-16,-20-21 0</inkml:trace>
  <inkml:trace contextRef="#ctx0" brushRef="#br1" timeOffset="-149323.17">26141 14351 0,'-21'-21'31,"21"42"-31,-22 0 0,1-21 0,-21 21 16,21 22-16,0-22 0,-22 0 16,22 21-16,-21-20 0,21 20 0,-1-21 15,-20 0-15,42 22 0,-21-22 16,21 0-16,0 0 0,0 0 15,21-21-15,0 0 0,0 21 0,22-21 16,-1 0-16,-21 0 0,22 0 16,-1 0-16,0-21 0,1 21 15,-1-21-15,-21 0 0,21 0 16,-20 0-16,-1-1 0,0 1 0,-21-21 16,0 21-16,0-22 0,0 22 0,0-21 15,0 21-15,-21-22 0,0 22 16,-1 0-16,1 0 0,0 0 0,0 21 15,0 0-15,0-21 0,-1 21 16,1 0-16,0 0 0,0 0 0,42 0 31,21 0-15,-20 0-16,20 0 0,-21 0 16,21 0-16,1 0 0,20 0 0,-20 0 15</inkml:trace>
  <inkml:trace contextRef="#ctx0" brushRef="#br1" timeOffset="-148895.91">26966 14076 0,'0'-21'15,"-21"105"-15,42-189 0,-21 147 0,-21-84 0,0 42 0,0 0 16,0 0-16,-1 0 16,1 0-16,0 0 0,0 21 0,0 0 15,0 0-15,-1 21 0,1 1 0,0-1 16,0 0-16,0 22 15,0-22-15,-1 22 0,1-1 0,0 1 16,0-1-16,0 1 0,0-1 0,-1 1 16,1-1-16,0 22 0,0-22 15,21 22-15,-21-21 0,21 20 0,-21-20 16,21 20-16,-22-20 0,22-1 16,0 1-16,0-1 0,0-20 0,0-1 15,0 0-15,0 1 0,0-22 0,0 0 16,0 0-16,-21-21 15,0 0-15,0 0 16,21-21-16,-21 21 0,-22-21 0,22 0 16,0-22-16,-21 22 15,-1 0-15,1 0 0,21-21 0,-21 20 16,-1-20-16,1 21 0,0-21 0,20 20 16,-20-20-16,21 21 0,0-21 15,21 20-15,0 1 0,0 0 16,0-21-16,0 21 0,42-1 0,-21 1 15,22-21-15,-1 21 0,0-22 0,22 22 16,-1-21-16,1 0 0</inkml:trace>
  <inkml:trace contextRef="#ctx0" brushRef="#br1" timeOffset="-148605.08">27792 14139 0,'0'0'0,"0"-63"31,-21 63-31,-1 0 16,1 21-16,0 21 16,0-20-16,21 20 0,-21 0 0,0 1 15,-1 20-15,1-21 0,0 22 16,0-22-16,21 1 0,-21-1 15,21 0-15,-21 1 0,21-1 0,0-21 16,0 0-16,0 0 0,0 1 16,21-22-1,0 0-15,0 0 0,0 0 16,22-22-16</inkml:trace>
  <inkml:trace contextRef="#ctx0" brushRef="#br1" timeOffset="-147996.43">28152 14076 0,'-22'21'15,"1"0"-15,0 22 16,0-1-16,21 0 0,-21 1 0,0 20 16,-1-21-16,22 22 0,-21-22 15,0 22-15,21-22 0,0 0 0,-21-20 16,21 20-16,-21-21 0,21 0 0,0 0 15,-21 1-15,42-44 47,0 1-47,0 0 0,0-21 0,0 21 16,1-1-16,-1-20 0,0 21 16,0 0-16,0 0 0,0 21 15,-21-22-15,0 44 16,0-1-1,0 0-15,0 0 0,0 0 0,0 0 16,0 22-16,0-22 0,0 0 0,0 0 16,0 22-16,22-22 0,-1 0 15,0 0-15,0 0 0,0-21 16,0 0-16,1 21 0,-1-21 16,0 0-16,0 0 0,21 0 0,-20 0 15,-1 0-15,0-21 0,21 0 0,-21 0 16,1 0-16,-1 0 15,0-1-15,-21 1 0,0-21 0,0 21 16,0 0-16,0-1 0,0 1 16,0 0-16,-21 21 15,0 0-15,-1 0 0,22 21 0,-21 0 16,0 1-16,21-1 0,-21 0 16,21 0-16,0 0 0,0 0 0,0 1 15,0-1-15,0 0 0,0 0 16,21 0-16,0-21 0,-21 21 0,21-21 15,1 0-15,-1 0 0,0 0 0,0 0 16,0 0-16,0 0 0,1-21 16,-1 21-16,0-21 0,-21 0 15,21 0-15</inkml:trace>
  <inkml:trace contextRef="#ctx0" brushRef="#br1" timeOffset="-147784.55">27347 14542 0,'85'0'31,"-64"-22"-31,21 22 16,1 0-16,-1-21 0,22 0 0,-22 21 15,0-21-15,1 21 0</inkml:trace>
  <inkml:trace contextRef="#ctx0" brushRef="#br1" timeOffset="-147116.93">29760 14605 0,'21'0'0,"-42"0"0,42-21 16,-21 0-16,0 0 0,0-1 15,0-20-15,0 21 0,0-21 0,0 20 16,0 1-16,0 0 0,-21 0 15,0 0-15,0 0 0,0 21 0,0 0 16,-1 0-16,1 0 0,0 21 0,0 0 16,-21 21-16,20-21 0,1 1 15,0 20-15,0-21 0,0 21 16,21-20-16,0 20 0,-21-21 0,21 0 16,0 0-16,0 1 0,0-1 15,21 0-15,0-21 16,0 0-16,0 0 0,0 0 0,1 0 15,20 0-15,-21 0 0,0-21 0,22 0 16,-22-1-16,0 22 0,0-21 16,0 0-16,0 0 0,1 0 0,-1 0 15,-21-1 1,0 44 0,0-1-1,0 0-15,0 0 0,-21-21 0,21 21 16,0 0-16,0 1 0,0-1 15,21 0 1,0-21-16,0 0 0,0 0 16,0 0-16,22 0 0,-22 0 15,21 0-15,1 0 0</inkml:trace>
  <inkml:trace contextRef="#ctx0" brushRef="#br1" timeOffset="-146821.1">30522 14288 0,'0'-22'0,"0"44"0,0-22 32,-21 21-32,0 0 15,0 21-15,21-21 0,-21 22 16,-1-1-16,1 0 0,0 1 16,21-1-16,-21 0 0,0 22 0,0-22 15,21 1-15,-22-1 0,1 21 16,0-20-16,21 20 0,-21-20 0,0 20 15,0-21-15,21 22 0,-22-22 0,22 1 16,-21-1-16,21 0 0,-21-21 16,21 1-16,0-1 0,0 0 0,21-42 47,0-22-47,-21 22 0,22 0 15,-1-21-15</inkml:trace>
  <inkml:trace contextRef="#ctx0" brushRef="#br1" timeOffset="-146544.14">30416 14520 0,'22'-105'15,"-22"83"-15,-43 319 0,64-467 0,1 22 0,-22 127 16,21 0-16,-21 0 0,21 21 16,0-21-16,0 21 0,0 0 0,1 0 15,-1 0-15,0 0 0,0 0 16,21 0-16,-20 0 0,-1 21 0,0 0 15,-21 0-15,0 0 0,0 0 16,0 1-16,0-1 0,-21 21 16,0-21-16,-22 0 0,22-21 0,-21 22 15,21-1-15,-22-21 0,1 21 16,21-21-16,0 0 0,-1 0 0,1 0 16,42 0-1,1 0 1,-1 0-16,0 0 0,21 0 15</inkml:trace>
  <inkml:trace contextRef="#ctx0" brushRef="#br1" timeOffset="-146256.18">31009 14245 0,'0'0'0,"-21"21"31,21 1-31,-21-1 0,21 21 16,-21 0-16,-1 22 0,1-22 0,21 22 16,-21-1-16,0-20 0,21 20 15,-21 1-15,0-22 0,21 21 0,-22 1 16,1-22-16,0 22 16,21-22-16,0 0 0,-21 1 0,21-1 15,-21-21-15,21 22 0,0-22 16,0 0-16,0 0 0,0-42 31,0-21-15,21 20-16,0 1 0</inkml:trace>
  <inkml:trace contextRef="#ctx0" brushRef="#br1" timeOffset="-145529.33">31009 14457 0,'0'-21'0,"-21"296"0,42-593 0,-21 382 0,0-149 15,21 64-15,-21 0 0,21 0 16,1 0-16,-1 21 0,0 0 16,0-22-16,0 22 0,0 0 15,22 0-15,-22 0 0,0 0 0,0 22 16,0-1-16,1 0 0,-22 0 16,0 21-16,0 1 0,0-22 0,-22 21 15,1 1-15,-21-22 0,21 0 16,-22 21-16,22-21 0,-21-21 0,0 22 15,-1-1-15,22-21 0,-21 0 16,21 0-16,-1 0 0,1 0 16,21 21-1,21-21 1,1 0-16,-1 0 0,0 0 16,0 0-16,0 0 0,22 0 15,-22 0-15,0 0 0,21 0 0,1 0 16,-1 0-16,0-21 0,1 0 15,-1 21-15,0-22 0,-21-20 0,22 21 16,-22-21-16,21-1 0,-21 1 16,1-22-16,-1 22 0,0-21 0,-21 20 15,0-20-15,21 20 0,-21-20 16,0 21-16,0 20 0,0-20 0,0 21 16,0 0-16,-21 21 15,0 0-15,0 21 16,-1 0-16,1 0 0,0 22 15,21-1-15,-21-21 0,21 21 0,-21 22 16,21-22-16,0 1 0,0-1 16,0 0-16,0 1 0,0-1 0,0 0 15,0 1-15,21-22 0,0 21 16,0-21-16,-21 0 0,21 1 0,1-22 16,-1 0-16,0 0 0,0 0 15,0 0-15,0 0 0,1-22 16,-1 1-16,0 0 15,0-21-15,0 21 0,-21-1 0,21 1 16,-21 0-16,22 0 0,-22 42 31,0 0-31,0 0 16,0 1-16,0-1 0,-22 0 16,22 0-16,0 0 0,0 0 15,0 1-15,0-44 31,0 1-15</inkml:trace>
  <inkml:trace contextRef="#ctx0" brushRef="#br1" timeOffset="-145376.41">31919 14203 0,'0'-21'0,"0"0"0,0 190 0,0-296 15,0 63-15,-21 64 16,0 0-1,21 22 1,21-22 0,0 21-16</inkml:trace>
  <inkml:trace contextRef="#ctx0" brushRef="#br1" timeOffset="-145108.58">32279 14203 0,'-42'0'32,"21"0"-32,-1 0 0,1 0 15,0 0-15,0 21 0,-21-21 0,20 42 16,1-20-16,0-1 0,0 21 16,0-21-16,21 22 0,-21-22 0,21 21 15,0-21-15,0 22 0,0-22 16,0 0-16,21 0 0,0 0 15,0-21-15,0 21 0,22 1 16,-22-22-16,21 0 0,0 0 0,1 0 16,20 0-16,-20 0 0,-1 0 15,0 0-15,1-22 0,-1 1 16</inkml:trace>
  <inkml:trace contextRef="#ctx0" brushRef="#br1" timeOffset="-144712.79">32745 14351 0,'0'-106'31,"0"212"-31,-21-212 16,-1 106-16,1 21 0,0 1 16,0-1-16,0 0 15,-22 21-15,22-21 0,0 22 0,0-22 16,0 0-16,21 21 0,0-20 16,0-1-16,0 0 0,0 0 0,0 0 15,0 0-15,21-21 16,0 0-16,0 0 0,0 0 15,1 0-15,-1 0 16,0-21-16,0 0 0,-21 0 16,21-21-16,0 20 0,1-20 0,-1 0 15,-21 21-15,0-22 0,21 22 16,-21 0-16,0 42 31,0 0-31,0 0 0,0 22 0,-21-22 16,0 0-16,21 21 0,0-20 15,0-1-15,0 21 0,0-21 16,0 0-16,0 1 0,21-22 16,0 21-16,0-21 15,0 0-15,0 0 0,1 0 0,-1-21 16,0-1-16,0 1 16,0 0-16</inkml:trace>
  <inkml:trace contextRef="#ctx0" brushRef="#br1" timeOffset="-144440.95">33210 13780 0,'0'0'0,"-21"0"16,0 21-16,0-21 0,21 21 0,-21 21 16,0-21-16,-1 22 0,1-1 15,0-21-15,0 22 0,0-1 0,0 0 16,21 1-16,-22 20 0,22-21 15,-21 1-15,21-1 0,0 22 16,-21-22-16,21-21 0,0 21 0,0 1 16,0-22-16,0 0 0,0 0 15,0 0-15,21-21 16,0 0-16,1 0 16,-1-21-16,0 0 0,0 0 15,21 0-15,-20 0 0</inkml:trace>
  <inkml:trace contextRef="#ctx0" brushRef="#br1" timeOffset="-143644.41">33274 14288 0,'-42'63'15,"20"-42"1,86-105-16,-149 189 0,85-62 0,0-22 0,0 0 16,0 21-16,-21-20 0,21-1 15,0 0-15,0 0 0,21 0 16,0-21-16,22 0 15,-22 0-15,0 0 0,21 0 16,-20 0-16,-1 0 0,21 0 0,-21-21 16,22 0-16,-22 0 0,0 0 15,0-22-15,-21 22 0,21 0 16,-21 42 15,-21 0-31,21 0 0,0 1 0,0-1 16,-21 0-16,21 0 0,-21 0 15,21 0-15,0 1 16,21-22 15,0 0-31,-21-22 16,21 1-16,-21 0 16,0 0-16,0-21 0,0 20 15,0 1-15,0 0 0,0 0 16,0 0-16,0 0 0,21-1 15,-21 1-15,22 21 0,-22-21 0,21 21 16,0 0-16,0 0 16,0 0-16,0 0 0,1 0 15,-22 21 1,0 0-16,0 1 16,0-1-16,0 21 0,0-21 0,0 0 15,0 1-15,-22 20 0,22-21 16,0 0-16,0 0 0,0 1 0,-21-1 15,21 0-15,-21-21 32,21-21-17,0 0 1,0-1-16,0 1 0,21 0 16,0 0-16,-21 0 0,22-22 15,-1 22-15,21-21 0,-21 21 0,0 0 16,-21-1-16,0 1 0,0 0 15,0 42 1,0 0-16,0 22 16,0-22-16,0 0 0,0 21 0,0-20 15,0-1-15,0 21 0,0-21 16,0 0-16,0 1 0,0-1 0,-21 0 16,21 0-16,-21 0 15,0-21 16,21-21-31,0 0 16,0 0-16,0-22 0</inkml:trace>
  <inkml:trace contextRef="#ctx0" brushRef="#br1" timeOffset="-143460.52">33761 14076 0,'0'0'0,"-21"0"0,-1 0 15</inkml:trace>
  <inkml:trace contextRef="#ctx0" brushRef="#br1" timeOffset="-143240.64">32851 14118 0,'0'0'16,"21"0"15,0 0-31,21 0 0,-21 0 16,1 0-16,20 0 0,0 0 15,1 0-15,-22 0 0,21 0 0,-21 0 16,0 0-16,1 0 0,-44 0 31</inkml:trace>
  <inkml:trace contextRef="#ctx0" brushRef="#br1" timeOffset="-140740.77">3895 16383 0,'0'-21'47,"21"0"-47,-21 0 15,21-1-15,-21 1 0,21 21 16,-21-21-16,0 0 0,0 0 16,-21 21-16,0-21 0,0 21 15,-22 0-15,22-22 0,-21 22 16,-1 0-16,1 0 0,0 0 0,-1 0 15,1 22-15,21-1 0,-21 0 16,-1 0-16,1 0 0,0 22 0,20-22 16,1 21-16,0-21 0,0 22 15,0-22-15,21 21 0,0-21 16,0 0-16,0 1 0,0-1 16,21-21-16,0 0 0,0 0 0,0 0 15,22 0-15,-22 0 0,0 0 16,21-21-16,-20-1 0,20 1 0,-21 0 15,0 0-15,22 0 0,-22 0 16,0-1-16,0 1 0,0 0 0,-21 0 16,0 0-16,21 21 0,-21-21 15,0 42 17,0 0-32,0 0 15,0 0-15,0 22 16,0-22-16,0 0 0,0 0 0,0 0 15,0 0-15,22 1 0,-1-1 0,-21 0 16,21 0-16,0-21 16,0 0-16,0 0 0,1 0 0,-1 0 15,0 0-15,0-21 0,0 0 16,0 0-16,1-1 0,-1 1 0,0 0 16,0 0-16,0 0 0,0-22 15,1 22-15,-22-21 16,0 21-16,0 0 0,0-1 15,0 1-15,-22 21 32,22 21-32,0 1 0,-21-22 15,21 21-15,0 0 0,0 0 16,0 0-16,0 22 0,0-22 0,0 0 16,0 0-16,0 0 0,0 0 15,0 1-15,21-22 0,1 0 16,-1 0-16,0 0 0,0 0 15,0 0-15,0 0 0,1-22 16,-1 1-16,0 0 0,0 0 16,0 0-16,0 0 0,1-1 0,-22 1 15,0 0-15,21 0 0,-21 0 16,0 0-16,0-1 16,0 44 15,-21-1-31,21 0 0,-22 0 0,22 0 15,0 0-15,0 22 0,0-22 16,0 0-16,0 0 0,0 22 0,0-22 16,0 0-16,0 0 0,0 0 15,22-21-15,-1 0 0,0 0 16,0 0-16,0 0 0,0 0 16,22-21-16,-22 0 0,21 21 15,-21-21-15,22 0 0,-22-22 0,0 22 16,21 0-16,-20-21 0,-1 20 15,0-20-15,-21 0 0,0-1 0,21 1 16,-21 0-16,0-22 0,0 22 16,0 0-16,0-1 0,0 22 0,0-21 15,0 21-15,0-1 0,-21 22 16,21 22 0,0-1-16,-21 0 0,21 0 15,-21 21-15,21 1 0,0-1 16,0 0-16,0 22 0,0-22 15,0 1-15,0-1 0,0 0 16,0 1-16,0-22 0,0 21 0,0-21 16,0 0-16,21-21 0,0 22 15,0-22-15,0 0 0,0 0 0,1 0 16,-1-22-16,0 22 0,21-21 0,-21 0 16,1 0-16,-1 0 0,0-22 15,0 22-15,0 0 0,0-21 0,1-1 16,-1 22-16,-21-21 15,0 21-15,0 0 0,0 42 32,0 0-32,0 0 15,0 21-15,0-20 0,-21-1 16,21 0-16,0 21 0,0-21 16,0 1-16,0 20 0,0-21 0,0 0 15,21 0-15,0-21 16,0 0-16,0 0 0,0 0 15,1 0-15,-1 0 0,21 0 0,-21-21 16,0 0-16,22 0 0,-22 0 16,0 0-16,0-1 0,0 1 15,-21 0-15,0 0 0,0 0 16,0 0-16,0-1 0,-21 1 0,0 0 0,-21 21 16,21-21-16,-1 21 0,1 0 15,0 0-15,-21 0 0,21 0 16,-1 21-16,1-21 0,0 0 15,21 21-15,0 0 16,-21-21-16,0 0 0,0 0 31</inkml:trace>
  <inkml:trace contextRef="#ctx0" brushRef="#br1" timeOffset="-140496.95">4762 16193 0,'0'0'0,"43"0"31,-43-22-31,21 22 16,0 0-16,21-21 0,-20 21 0,-1-21 16,21 0-16,-21 21 0,22-21 15,-22 21-15,21-21 0,0-1 0,-20 22 16,-1 0-16,0 0 0,0-21 0,0 21 15,-42 21 17,0-21-32</inkml:trace>
  <inkml:trace contextRef="#ctx0" brushRef="#br1" timeOffset="-139416.37">5800 16193 0,'0'0'15,"21"0"-15,0 0 32,-21 21-32,0 0 0,21-21 0,-21 21 15,0 0-15,0 0 0,0 1 16,0-1-16,0 0 0,-21 21 0,0-21 16,21 1-16,-21-1 0,-1-21 15,22 21-15,-21 0 0,21 0 16,-21-21-16,0 0 15,21-21 1,0 0 0,0 0-16,0 0 15,0-1-15,21 1 0,0 0 0,0 0 16,1-21-16,-1 20 0,0 1 16,0 0-16,0 0 0,0 0 0,1 21 15,-1 0-15,0-21 0,0 21 0,0 0 16,0 21-16,1 0 15,-22 0-15,21 0 0,-21 0 0,0 1 16,0-1-16,0 0 0,0 0 16,0 0-16,0 0 0,0 1 15,0-1-15,0-42 47,0-1-31,0 1-16,21 21 0,0-21 0,0 0 15,-21-21-15,21 20 0,1 1 16,-1 0-16,-21 0 0,21 0 0,0 0 16,0 21-16,0-22 0,1 22 15,-1 0-15,0 22 16,0 62 0,-21-63-16,0 1 15,0 20-15,0-21 0,0 0 0,0 0 16,0 1-1,0-1-15,21-21 0,0 0 16,1 0-16,-1 0 16,0 0-16,0-21 15,0 21-15,0-22 0,-21 1 0,22 0 16,-1 0-16,-21 0 0,21 0 16,-21-1-16,21 1 0,-21 0 15,0 0-15,21 0 0,-21 42 31,0 0-15,0 0-16,-21 0 16,21 1-16,-21-1 0,21 0 0,0 0 15,0 0-15,0 0 0,0 1 0,0-1 16,0 0 0,0-42 15,0 0-31,0-1 0,21 1 15,-21 0-15</inkml:trace>
  <inkml:trace contextRef="#ctx0" brushRef="#br1" timeOffset="-139244.46">6667 16023 0,'0'-42'16,"0"105"-16,0-84 15,-21-21-15,21 63 16,0 0-1,0 0 1,21 1-16,1-22 16,-22 21-16,21-21 0,0 0 15,0 21-15</inkml:trace>
  <inkml:trace contextRef="#ctx0" brushRef="#br1" timeOffset="-139029.59">7133 16087 0,'0'-21'0,"-21"21"63,21 21-32,0 0-16</inkml:trace>
  <inkml:trace contextRef="#ctx0" brushRef="#br1" timeOffset="-138604.83">7154 16108 0,'0'0'0,"0"-21"0,0 42 125,0 0-125,0 0 31</inkml:trace>
  <inkml:trace contextRef="#ctx0" brushRef="#br1" timeOffset="-138116.95">7133 16171 0,'21'0'16</inkml:trace>
  <inkml:trace contextRef="#ctx0" brushRef="#br1" timeOffset="-136972.59">7133 16214 0,'0'-21'328,"0"-1"-312,0 1-1,-21 21 17,0 0-17,0 0-15,-1 0 16,22 21-16,-21 1 0,0-22 0,0 21 15,0 0-15,21 0 0,-21 0 0,-1 0 16,22 1-16,0-1 16,0 0-16,-21 21 0,21-21 0,0 1 15,0-1-15,0 0 16,0 0-16,21 0 0,1-21 16,-1 21-16,0-21 15,0 0-15,-21-21 47,0 0-31,0 0-1,0 0-15,0 0 16,0-1-16</inkml:trace>
  <inkml:trace contextRef="#ctx0" brushRef="#br1" timeOffset="-136224.02">7112 15833 0,'0'0'0,"0"-21"16,0-1-16,-21 22 15,0 22 1,-1 20-1,22-21-15,-21 21 0,0 1 16,21-1-16,0 22 0,-21-22 0,21 21 16,-21-20-16,21 20 0,0-20 0,0-1 15,0 0-15,0-21 16,0 22-16,0-22 0,0 0 0,21-21 16,-21 21-16,21-21 0,21 0 15,-20 0-15,-1 0 0,0 0 16,0-21-16,0 21 0,22-21 0,-22 0 0,0 0 15,0 21-15,0-22 0,0 1 16,1-21-16,-1 21 0,-21 0 0,0-1 16,0 1-16,21 0 15,-21 42 17,0 0-32,0 1 0,0-1 15,0 0-15,0 0 0,-21 0 16,21 0-16,0 1 0,0-1 15,0 0-15,0 0 16,21-21 0,0-21-1,0 21-15,-21-21 0,0 0 16,21-1-16</inkml:trace>
  <inkml:trace contextRef="#ctx0" brushRef="#br1" timeOffset="-136057.12">7535 16044 0,'0'-42'47,"-21"63"-47,42 22 0,-21-65 0,-21 22 16,21 22 0,-21-22-1</inkml:trace>
  <inkml:trace contextRef="#ctx0" brushRef="#br1" timeOffset="-135865.23">7027 16171 0,'212'-84'0,"-424"168"0,191-84 15,21 22-15,21-22 31,0 0-31,1 0 0,-1 0 16,0 0-16,21 0 0,1-22 16,-22 22-16,21-21 0,0 21 0,1-21 15,-22 21-15,21 0 0</inkml:trace>
  <inkml:trace contextRef="#ctx0" brushRef="#br1" timeOffset="-135477.45">7937 16129 0,'0'0'0,"22"-21"0,-22 0 16,-22 21 0,1 0-1,0 21-15,0 0 16,0 0-16,0 0 0,21 1 0,-22-1 16,1 21-16,21-21 0,-21 0 0,21 22 15,0-22-15,0 21 0,0-21 16,0 1-16,0-1 0,21 0 0,0 0 15,1-21-15,-1 21 0,0 0 16,21-21-16,-21 0 0,22 0 0,-22 0 16,21 0-16,1 0 0,-22 0 15,21-21-15,0 0 0,1 0 16,-22 0-16</inkml:trace>
  <inkml:trace contextRef="#ctx0" brushRef="#br1" timeOffset="-134057.27">8509 16150 0,'-148'21'47,"296"-42"-47,-317 64 0,147-22 16,22 0-16,-21 0 0,21 21 0,-21-20 16,21-1-16,0 21 15,0-21-15,0 0 0,0 1 0,0-1 16,0 0-16,21-21 0,0 0 15,1 0-15,-1 0 0,0 0 16,0 0-16,0-21 0,0 21 16,1-21-16,-1-1 0,0 1 0,0 0 15,-21 0-15,0 0 0,0 0 16,0-22-16,0 22 0,0 0 0,0 0 16,0 0-16,0-1 0,0 44 46,0-1-46,0 0 0,0 0 16,0 21-16,0-20 0,0-1 0,0 21 16,0-21-16,0 0 0,0 22 15,0-22-15,21-21 0,0 21 0,1 0 16,-1-21-16,0 0 0,21 0 0,-21 0 16,22 0-16,-22 0 0,21 0 15,-21 0-15,22-21 0,-22 0 0,21 0 16,-21 0-16,1-1 0,-1 1 0,0-21 15,0 21-15,0-22 0,-21 1 16,21 0-16,-21-1 0,0-20 16,0 21-16,0-22 0,0 22 0,0-1 15,0 1-15,0 21 0,0 0 16,0 0-16,0-1 0,0 44 31,0-1-31,0 0 0,-21 0 0,0 21 16,0 1-16,21-1 0,0 0 0,0 1 15,-21 20-15,21-20 0,0-1 16,0 0-16,0-21 0,0 22 0,0-22 16,0 21-16,21-21 0,0-21 15,-21 22-15,21-1 0,22-21 0,-22 0 16,0 0-16,0 0 0,0 0 16,0-21-16,1-1 0,-1 1 15,21 0-15,-42 0 0,21 0 0,0 0 16,1-22-16,-1 22 0,-21-21 0,21-1 15,-21 1-15,0-21 0,0 20 16,0 1-16,0 0 0,0 20 0,0-20 16,0 21-16,0 42 31,0 0-31,0 22 0,0-1 16,-21-21-16,21 21 0,0 1 15,0 20-15,0-20 0,-21-1 0,21-21 16,0 21-16,0 1 0,0-22 0,0 0 15,0 21-15,0-20 16,21-22-16,0 21 0,0-21 0,0 21 16,0-21-16,22 0 0,-22 0 0,42-21 15,-41 0-15,-1-1 16,21 1-16,-21 0 0,0 0 0,1 0 16,-1 0-16,-21-1 0,21 1 15,-21 0-15,21 0 0,-21 42 31,0 0-15,0 0-16,0 1 0,0-1 16,0 0-16,-21 0 0,21 0 15,0 0-15,21 1 16,0-22 0,0 0-16,1 0 0,-1-22 15,0 22-15,0-21 0,0 0 16,0 0-16,1 21 0,-1-21 0,0 0 15,-21-1-15,0 1 0,21 0 16,-21 0-16,21 0 0,-21 0 0,0 42 47,0 0-47,-21 0 16,0 0-16,21 0 0,-21 1 0,0 20 15,-1-21-15,22 21 0,-21 1 16,21-1-16,-21 0 0,21 1 0,0 20 15,0-20-15,0 20 0,0 1 0,0-1 16,0 1-16,0-1 0,0 1 16,21-1-16,0 1 0,1-1 0,-1 1 15,0-22-15,0 21 0,0-20 16,0-1-16,1 0 0,-1-20 0,0-1 16,-21 0-16,21 0 0,-21-42 31,0 0-31,-21 0 0,21-22 0,-21 22 15,0-21-15,-22-1 0,22-20 16,21 21-16,-21-22 0,21 1 0,-21-1 16,21 1-16,-21-22 0,21 21 0,0 1 15,0-1-15,0 22 0,0-21 16,0 20-16,0 1 0,0 0 0,42-1 16,-21 1-16,0 0 0,22-1 15,-1 1-15,0 0 0,1 20 16,-1-20-16</inkml:trace>
  <inkml:trace contextRef="#ctx0" brushRef="#br1" timeOffset="-133296.7">11917 16214 0,'0'-21'0,"0"42"0,0-64 0,0 22 15,0 0-15,0-21 0,0 21 0,0-1 16,0 1-16,0 0 0,0 42 31,0 0-31,0 1 16,0-1-16,0 21 0,0 0 16,-21-20-16,21 20 0,0 0 0,-22-21 15,22 22-15,-21-22 0,21 21 16,0-21-16,-21 1 0,21-1 15,21-42 17,0 21-32,1-22 15,-1 1-15,0 0 0,0 0 16,0-21-16,0 20 0,1 1 0,-1 0 16,0 0-16,0 0 0,0 0 0,0 21 15,1 21 1,-22 0-16,0 0 15,0 21-15,0-20 0,21-1 16,-21 0-16,21 0 0,-21 0 0,0 0 16,21 1-16,0-22 15,0 0-15,1 0 0,-1 0 16,0 0-16,0 0 0,0 0 0,22 0 16,-22-22-16,0 1 0,0 21 15,21-21-15,-20 0 0,-1 0 0,0-22 16,-21 22-16,0 0 0,0-21 0,0 21 15,0-22-15,0 22 0,0 0 16,0-21-16,0 20 0,-21 22 16,0 0-16,-1 0 15,22 22-15,0-1 16,0 0-16,0 0 0,0 0 0,0 0 16,0 1-16,22-1 15,-1 0-15,0-21 0,0 0 16,0 0-16,0 0 0,22 0 15</inkml:trace>
  <inkml:trace contextRef="#ctx0" brushRef="#br1" timeOffset="-133072.83">12954 15960 0,'0'-21'16,"-21"21"-1,21 21-15,-21 0 0,21 0 0,-22 21 16,22-20-16,0 20 0,0 0 15,-21-21-15,21 22 0,-21-1 16,0-21-16,21 22 0,-21-22 16,21 0-16,0 0 0,0 0 0,0 0 15,21-21 1,0 0-16,0-21 16,0 0-16,1 0 0,-1-21 15,0 20-15</inkml:trace>
  <inkml:trace contextRef="#ctx0" brushRef="#br1" timeOffset="-132737.02">12890 15663 0,'0'0'0,"-21"0"16,0 22-16,0-1 0,21 0 16,0 0-16,0 21 0,0-20 0,0 20 15,0-21-15,0 0 0,0 22 16,21-22-16,0-21 0,0 21 15,1 0-15,-1-21 0,0 0 0,21 0 16,1 0-16,-22-21 0,0 0 0,21 0 16,-21 21-16,1-22 0,-22 1 0,0 0 15,0 0-15,0-21 0,0 20 16,0 1-16,-22 0 0,1 0 0,0 0 16,-21 0-16,21 21 0,-22 0 15,22 0-15,0 0 0,-21 0 16,20 0-16,1 0 0,0 21 0,0 0 15,21 0-15,0 0 0,0 0 16,0 1-16,0-1 0,0 21 0,21-21 16,0-21-16,0 21 0,22 1 15,-22-22-15,21 0 0,1 0 0</inkml:trace>
  <inkml:trace contextRef="#ctx0" brushRef="#br1" timeOffset="-132497.16">13568 15621 0,'0'-21'0,"0"42"0,0-21 16,0 21-1,0 0-15,0 1 0,-21 20 16,21 0-16,-22 1 0,22-1 0,-21 0 16,21 22-16,0-22 0,-21 22 0,0-22 15,0 0-15,21 1 0,0-1 16,0-21-16,-21 21 0,21-20 0,0-1 15,0 0-15,0 0 0,-22-21 32,22-21-32,-21 0 15</inkml:trace>
  <inkml:trace contextRef="#ctx0" brushRef="#br1" timeOffset="-131937.3">13060 16171 0,'21'0'15,"-21"0"-15,42-21 0,-105 42 16,147-42-16,-41 21 0,-1 0 0,0-21 16,1 0-16,20 21 0,43-42 15,-64 20-15,22 1 0,-22 0 16,22 0-16,-22-21 0,0 20 16,1 1-16,-1-21 0,-21 21 0,0-22 15,1 1-15,-22 21 0,21 0 16,-21-22-16,0 22 0,0 0 15,-21 0-15,-1 21 0,1 0 16,0 0-16,0 0 0,0 21 0,0 0 16,21 0-16,-22 22 0,22-22 0,-21 21 15,21 1-15,-21-1 0,21 0 16,0 1-16,0-1 0,0 0 0,0 1 16,0-1-16,0 0 0,0 1 15,0-1-15,0-21 0,0 21 0,-21-20 16,21-1-16,0 0 0,0 0 15,0-42 17,0 0-32,0 0 15,21-1-15,0-20 0,0 21 0,1 0 16,-22-22-16,21 1 0,21 21 0,-21 0 16,0 0-16,1-1 0,-1 1 15,0 21-15,0 0 0,0 0 0,0 0 16,1 21-16,-22 1 0,0-1 0,0 0 15,0 0-15,0 0 0,0 0 16,0 1-16,0-1 0,0 21 16,0-21-16,0 0 0,0 1 15,-22-1-15,22 0 16,-21-21-16,42 0 31,1-21-31,-1 0 16</inkml:trace>
  <inkml:trace contextRef="#ctx0" brushRef="#br1" timeOffset="-131556.47">14563 15939 0,'0'0'16,"0"21"-16,-22-21 15,1 21-15,0 0 0,21 0 0,-21 22 16,0-22-16,0 21 0,-1-21 0,22 22 15,-21-22-15,21 0 0,-21 21 16,21-21-16,0 1 0,0-1 0,0 0 16,0 0-16,21 0 0,0-21 0,1 0 15,-1 0-15,0 0 0,21 0 16,-21 0-16,22 0 0,-1 0 0,-21-21 16,0 0-16,22 0 0,-22 0 15,0-1-15,-21 1 0,0 0 0,0 0 16,0-21-16,0 20 0,0-20 15,0 0-15,-21 21 0,21-1 16,-21-20-16,0 42 0,-1-21 0,-20 0 16,21 21-16,0 0 0,0 0 15,-1 0-15,-20 21 0,21 0 0,0 0 16,0 0-16,21 1 0,-22-1 16,22 0-16,0 0 0,0 0 0,0 0 15,0 1-15,22-1 0,-1-21 16,0 0-16</inkml:trace>
  <inkml:trace contextRef="#ctx0" brushRef="#br1" timeOffset="-130872.46">14986 16002 0,'0'-21'0,"0"42"0,-21-42 31,21 42-31,-21 0 0,21 0 0,0 1 15,-22-1-15,22 0 0,-21 21 16,21-21-16,0 1 0,0 20 0,0-21 16,0 0-16,0 0 0,0 1 0,0-1 15,0 0-15,21-21 16,1 0-16,20 0 0,-21 0 16,0 0-16,22 0 0,-1 0 15,-21 0-15,21-21 0,-20 0 16,20-1-16,-21 1 0,0 0 0,0-21 15,1 21-15,-1-1 0,-21-20 16,0 21-16,21 0 0,-21 0 0,0-1 16,21 1-16,-21 42 31,0 1-31,0-1 0,-21 0 16,21 0-16,0 21 0,-21-20 15,21-1-15,0 0 0,0 0 0,0 0 16,0 0-16,21 1 15,0-1-15,0-21 0,0 0 16,22 0-16,-22 0 0,0 0 16,0 0-16,0 0 0,1-21 0,-1 21 15,0-22-15,0 1 0,0 0 16,0-21-16,-21 21 0,22-22 0,-1 1 16,-21 0-16,21-1 0,0 1 0,-21 0 15,0-22-15,21 22 0,0-1 16,-21 1-16,0 0 0,0-1 0,0 22 15,0 0-15,0 0 0,0 42 32,0 0-32,0 22 0,-21-22 15,0 21-15,21 0 0,-21 1 16,21 20-16,-21-20 0,21-1 0,0 21 16,0-20-16,0-1 0,0 0 0,0 1 15,0-22-15,0 21 0,0-21 16,21 1-16,0-1 0,-21 0 0,21-21 15,0 0-15,1 0 16,-1 0-16,0 0 0,0 0 16,0-21-16,-21 0 0,21-1 0,-21 1 15</inkml:trace>
  <inkml:trace contextRef="#ctx0" brushRef="#br1" timeOffset="-130672.96">15600 16002 0,'0'0'16,"-21"0"-16,21 21 0,21-21 16,0 0-16,0 0 0,0 0 15,0 0-15,22 0 0,-22 0 16,21 0-16,-21 0 0,22 0 0,-22 0 16,21 0-16,-21-21 0,1 21 15,-1-21-15,0 21 0,0-21 0,0 21 16,-21-21-16,21 21 0,1-22 0</inkml:trace>
  <inkml:trace contextRef="#ctx0" brushRef="#br1" timeOffset="-129957.48">17865 16277 0,'21'0'0,"-42"0"0,42-21 16,0 0-16,0 21 0,0-21 15,0 0-15,1-1 0,-22 1 16,0 0-16,21-21 0,-21 21 16,0-1-16,0-20 0,0 21 15,-21-21-15,-1 20 0,1-20 0,0 21 16,21 0-16,-42 0 0,21 21 0,-1 0 15,1 0-15,0 0 0,-21 0 16,21 21-16,-22 0 0,22 0 0,-21 0 16,-1 22-16,22-1 0,-21 0 0,21 1 15,0-1-15,-1 0 0,1 1 16,21-22-16,0 21 0,0-21 0,0 0 16,0 1-16,21-1 0,1-21 15,20 0-15,-21 0 0,21 0 0,1 0 16,-1 0-16,0 0 0,1 0 15,-1-21-15,0-1 0,-20 1 16,20 0-16,0 0 0,-21-21 0,1 20 16,-1-20-16,0 21 0,0-21 15,-21 20-15,0-20 0,0 21 0,0 0 16,0 0-16,0-1 0,-21 22 16,21 22-1,-21-1-15,21 0 0,-21 0 0,21 21 16,0-20-16,0 20 0,0-21 15,0 0-15,0 22 0,0-22 0,0 0 16,0 0-16,21 0 0,0-21 16,0 21-16,0-21 0,0 0 15,1 0-15,20 0 0,-21 0 0,0 0 16,22 0-16,-22 0 0,21-21 16,-21 0-16,22 0 0</inkml:trace>
  <inkml:trace contextRef="#ctx0" brushRef="#br1" timeOffset="-129096.77">18500 15917 0,'-43'106'31,"43"-85"-31,-21 22 0,0-22 16,21 0-16,-21 21 0,21-20 15,-21-1-15,21 0 0,0 0 16,-22 0-16,44-42 31,-22 0-31,21 0 16,0 0-16,0-1 0,0 1 15,0 0-15,1-21 0,-1 21 0,0-1 16,0-20-16,0 21 0,0 0 16,1 0-16,-1 21 0,0 0 15,0 0-15,-21 21 16,0 0-16,21 0 0,-21 0 15,0 0-15,0 22 0,0-22 16,0 0-16,0 21 0,0-20 0,0-1 16,21 0-16,-21 0 0,0 0 15,0 0-15,22-21 0,-1 0 0,0 0 16,0 0-16,21 0 16,-20 0-16,-1 0 0,0 0 0,0-21 15,21 0-15,-20 0 0,-1 0 0,0 0 16,0-22-16,0 22 0,-21 0 15,0-21-15,0 20 0,21-20 0,-21 21 16,0 0-16,0 0 16,0 42-1,0 0-15,0 0 16,-21 0-16,21 0 0,0 1 16,0-1-16,0 21 0,0-21 0,0 0 15,0 1-15,0-1 0,0 0 16,21 0-16,1 0 0,-1-21 15,21 0-15,-21 0 0,22 0 0,-22 0 16,21 0-16,0-21 0,-20 0 16,20 0-16,-21 0 0,21-1 15,-20 1-15,-1 0 0,-21 0 0,21-21 0,-21 20 16,0 1-16,0 0 0,0 0 16,0 0-16,0 0 0,0 42 31,0 0-31,0 0 0,0 21 15,0-20-15,0 20 0,-21-21 0,21 21 16,0 1-16,0-1 0,0 0 16,-21 1-16,21-1 0,0 0 0,-22 1 15,22-1-15,0 0 0,0 1 0,0 20 16,0-20-16,-21-1 0,21 0 16,-21 1-16,21-1 0,-21 0 0,0-21 15,0 22-15,21-22 0,-22 0 16,1-21-16,0 0 0,0 0 15,0 0-15,0 0 0,-22 0 0,22 0 16,-21-21-16,21 0 0,-22 0 16,22-1-16,0 1 0,-21 0 0,20 0 15,1-21-15,0 20 0,21-20 0,0 21 16,0-21-16,0 20 0</inkml:trace>
  <inkml:trace contextRef="#ctx0" brushRef="#br1" timeOffset="-128676.68">21018 15663 0,'0'22'0,"0"-44"0,0 86 0,0-22 16,0 1-16,-21-1 0,21 0 16,-21 1-16,21-1 0,0-21 0,0 21 15,-21 1-15,21-22 0,0 0 16,-21 0-16,21 0 0,0 1 16,-21-22-16,21-22 15,0 1 1,0 0-16,0 0 0</inkml:trace>
  <inkml:trace contextRef="#ctx0" brushRef="#br1" timeOffset="-128181.39">20743 15642 0,'0'0'0,"43"-63"31,-22 63-31,0-21 0,0-1 0,21 22 15,-20 0-15,-1-21 0,21 21 16,-21 0-16,0 0 0,1 21 16,-1 1-16,0-1 0,0 21 0,0-21 15,0 22-15,-21-1 0,0 0 16,22 1-16,-22-1 0,0 0 0,0 1 16,0-22-16,0 21 0,0-21 15,0 0-15,0 1 0,0-1 0,-22-21 31,22-21-15,0-1-16,0 1 0,0-21 0,0 21 16,0-22-16,0 1 0,0 21 15,22-21-15,-1-1 0,0 1 0,21 0 16,-21-1-16,1 22 16,20-21-16,0 21 0,1 21 0,-22-22 15,21 22-15,0 0 0,1 0 0,-22 22 16,21-1-16,-21 0 0,1 0 15,-1 21-15,0 1 0,-21-22 0,21 21 16,-21 1-16,0-1 0,0 0 16,0 1-16,-21-1 0,0 0 0,0-21 15,-1 22-15,22-22 0,-21 0 0,0 0 16,0-21-16,0 21 0,21-42 31,0 0-15,21 0-16</inkml:trace>
  <inkml:trace contextRef="#ctx0" brushRef="#br1" timeOffset="-126285.33">22161 15854 0,'0'0'0,"0"-21"0,0 0 16,0-1-16,0 1 15,0 0-15,-21 0 0,21 0 0,-21 21 16,0-21-16,0 21 16,0 0-16,-1 0 0,1 0 15,0 21-15,0 0 0,0 0 16,0 0-16,-1 0 0,22 22 16,-21-22-16,0 21 0,21 1 0,-21-22 15,21 21-15,0 0 0,0-20 16,0 20-16,0-21 0,0 0 0,21 0 15,0-21-15,0 0 0,1 0 0,-1 0 16,0 0-16,0 0 0,21 0 16,-20 0-16,-1-21 0,0 0 0,0 0 15,-21 0-15,21 0 0,0-1 16,-21 1-16,0-21 0,0 21 16,0 0-16,0-22 0,0 22 0,0 0 15,0 0-15,0 0 16,0 42-1,0 0-15,0 0 16,0 0-16,-21 0 0,21 1 0,0 20 16,0-21-16,0 0 0,0 0 0,0 1 15,0-1-15,21 0 0,-21 0 16,22-21-16,-1 21 0,0-21 0,21 0 16,-21 0-16,1 0 0,20 0 15,0 0-15,-21-21 0,1 21 16,20-21-16,-21 0 0,0 0 0,0-1 0,1 1 15,-1-21-15,-21 21 16,0-22-16,21 22 0,-21-21 0,0 21 16,0 0-16,0-1 0,-21 44 31,21-1-31,0 0 16,-21 0-16,21 0 0,-22 0 15,1 22-15,21-22 0,0 0 0,-21 21 16,21-20-16,-21-1 0,21 0 15,0 0-15,0 0 0,-21-21 16,21-21 15,21 0-31,-21 0 16,21 0-16,0-1 0,-21-20 16,21 21-16,1-21 0,-1 20 15,0-20-15,0 21 0,0 0 16,0 0-16,1 21 0,-1 0 15,0 0-15,-21 21 16,0 0-16,0 0 0,0 21 16,0-20-16,0-1 0,0 21 15,0-21-15,0 0 0,0 1 0,0-1 16,0 0-16,21 0 16,-21 0-16,21-21 0,0 0 15,1 0-15,-1 0 0,0 0 16,0 0-16,0-21 0,0 21 15,1-21-15,-1 0 0,0 0 0,0-1 16,0 1-16,-21-21 0,21 21 0,-21 0 16,22-22-16,-22 22 0,0 0 15,0 0-15,0 0 0,0 42 32,0 21-17,-22-21-15,22 0 0,0 22 0,-21-22 16,21 0-16,0 21 15,0-20-15,0-1 0,0 21 0,0-21 16,21 0-16,1 1 0,-1-22 0,0 21 16,0-21-16,0 0 0,22 0 15,-22 0-15,0 0 0,0 0 0,0 0 16,22 0-16,-22-21 0,-21-1 16,21 22-16,0-21 0,0-21 0,-21 21 15,0 0-15,21-22 0,-21 22 0,22-21 16,-22 21-16,0-22 0,0 22 15,0 0-15,0 0 0,0 42 32,0 0-32,0 0 15,0 0-15,0 1 0,0-1 16,0 0-16,0 21 0,0-21 0,0 1 16,0-1-16,0 0 0,21 0 15,0-21-15,0 21 0,21 0 0,-20-21 16,-1 0-16,21 22 0,-21-22 15,22 0-15,-22 0 0,21 0 0,-21 0 16,0-22-16,1 1 0,-1 21 0,0-21 16,0 0-16,0 0 0,0-22 15,-21 22-15,0-21 0,0 21 16,0-22-16,0 22 0,0 0 0,0 0 0,0 0 16,0 0-16,-21 21 0,21-22 15,-21 22-15,0 0 0,0 0 16,0 22-16,-1-1 0,1 0 15,0 0-15,0 0 0,0 22 0,0-22 16,21 0-16,-22 0 0,22 21 16,0-20-16,0-1 0,0 0 0,0 0 15,0 0-15,22 0 0,-1-21 16,0 0-16,0 0 0,0 0 16,0 0-16,1 0 15,-1-21-15,0 0 0,-21 0 0,21 0 16,-21 0-16,21-22 0,-21 22 15,0-21-15,0 21 0,21-1 16,-21 1-16,0 0 0,0 0 0,0 42 31,0 0-31,0 0 0,0 1 16,0-1-16,0 0 0,0 21 0,-21-21 16,21 1-16,0-1 0,0 0 15,0 0-15,0 0 0,21 0 0,1-21 16,-1 22-16,0-22 0,21 0 15,-21 0-15,22 0 0,-22 0 0,21 0 16,-21 0-16,22-22 0,-22 1 16,0 0-16,0 0 0,22-21 0,-22-1 15,0 1-15,0 0 0,-21-1 16,21-20-16,0-1 0,1 22 0,-22-22 16,0 1-16,0-1 0,0 22 15,0 0-15,0-1 0,0 22 0,-22 21 16,1 21-1,0 1-15,0-1 0,0 21 0,0 0 16,-1 1-16,1-1 0,0 22 16,0-22-16,21 0 0,0 1 15,0 20-15,0-21 0,0 1 0,0-1 0,0 0 16,0-20-16,0-1 16,21 21-16,0-21 0,0 0 0,1-21 15,-1 22-15,21-22 0,-21 0 0,22 0 16,-22 0-16,21-22 0,-21 1 15,22 0-15,-22 0 0,21 0 0</inkml:trace>
  <inkml:trace contextRef="#ctx0" brushRef="#br1" timeOffset="-125869.35">26374 15790 0,'0'22'31,"0"-1"-31,0 0 0,0 0 0,0 0 16,0 0-16,0 1 0,0 20 15,0-21-15,0 0 0,-22 0 0,1 1 16,0-1-16,0-21 15,21 21-15,0-42 32,0 0-17,0-1-15</inkml:trace>
  <inkml:trace contextRef="#ctx0" brushRef="#br1" timeOffset="-125721.11">26374 15600 0,'0'21'16</inkml:trace>
  <inkml:trace contextRef="#ctx0" brushRef="#br1" timeOffset="-125288.93">26882 15706 0,'0'21'16,"0"-42"-16,-22 63 0,22-21 0,-21 0 0,21 1 16,-21-1-16,21 21 0,0-21 15,0 0-15,-21 1 0,21-1 0,-21 0 16,21 0-16,0 0 0,0 0 0,-21-21 15,21 22-15,-22-22 16,22-22 0,0 1-1,0 0-15,0 0 0,22-21 16,-1 20-16,0-20 0,0 21 0,0-21 16,0 20-16,22-20 0,-22 21 15,0 0-15,21 0 0,-20-1 0,20 1 16,-21 21-16,21 0 0,-20 0 0,-1 0 15,0 0-15,0 21 0,0 1 16,-21-1-16,21 0 0,-21 0 0,0 21 16,0-20-16,0 20 0,0 0 15,0-21-15,-21 22 0,21-22 0,-21 0 16,21 0-16,0 0 0,0 1 16,0-1-16,21-21 15,0 0 1,1 0-16,-1 0 0,-21-21 15,21-1-15,0 1 0</inkml:trace>
  <inkml:trace contextRef="#ctx0" brushRef="#br1" timeOffset="-125045.08">27665 15304 0,'0'0'0,"0"21"16,0 0-16,-21 21 0,-1-21 15,1 22-15,21-1 0,-21 22 0,0-22 16,21 0-16,-21 1 16,21-1-16,0 0 0,-21 1 0,21-1 15,0 0-15,-22-21 0,22 22 0,0-22 16,0 0-16,0 0 0,0 0 16,22 1-16,-1-22 0,0 0 15,0 0-15,0 0 16,0-22-16,-21 1 0,22 0 0,-1 0 15</inkml:trace>
  <inkml:trace contextRef="#ctx0" brushRef="#br1" timeOffset="-124885.16">27432 15748 0,'0'0'15,"21"0"1,0 0-16,0-21 0,1 21 15,-1 0-15,0 0 0,21 0 0,-21 0 16,22 0-16,-22 0 0,21 0 16,-21 0-16</inkml:trace>
  <inkml:trace contextRef="#ctx0" brushRef="#br1" timeOffset="-122187.27">27813 16002 0,'0'0'0,"0"21"0,0 0 0,0 1 16,21-22 0,0 0-16,0 0 15,1 0-15,20-22 0,-21 1 0,0 0 16,22 21-16,-22-21 0,0-21 16,0 20-16,0 1 0,0-21 0,1 21 15,-22 0-15,21-1 0,-21 1 16,0 0-16,0 0 0,0 0 15,-21 21-15,-1 0 16,1 0-16,0 0 0,0 21 16,0 0-16,0 0 0,-1 0 15,1 1-15,0-1 0,21 21 16,0-21-16,0 22 0,0-22 0,0 0 16,0 0-16,0 21 0,0-20 15,21-1-15,0 0 0,1-21 16,-1 0-16,0 0 0,0 0 0,21 0 15,-20 0-15,-1 0 0,21 0 16,-21-21-16,0 0 0,1-1 16,-1 1-16,0 0 0,0 0 15,-21 0-15,0-22 0,21 22 0,-21 0 16,21 21-16,-21-21 0,0 42 31,0 0-15,0 0-16,0 1 0,0-1 15,0 0-15,0 0 0,0 0 0,0 0 16,0 1-16,0-1 16,0 0-16,22-21 0,-22 21 0,21-21 15,0 0-15,0 0 0,0 0 16,0 0 0,1 0-16,-1-21 0,-21 0 0,21 0 15,0-1-15,-21 1 0,21 0 16,0-21-16,-21 21 0,22-1 0,-22-20 15,0 21-15,21 0 0,-21 0 0,21-1 16,-21 44 15,-21-1-31,0 0 16,21 0-16,0 21 0,-22-20 0,22-1 16,-21 21-16,21-21 0,0 0 15,0 1-15,0-1 0,0 0 0,0 0 16,21-21-16,1 0 15,-1 0-15,0 0 0,0 0 16,0 0-16,22 0 0,-22 0 0,0 0 16,0-21-16,0 0 0,22 0 15,-22-1-15,0 1 0,0 0 0,0-21 16,-21 21-16,21-1 0,-21 1 0,22 0 16,-22 0-16,0 0 0,0 0 15,-22 42 16,1 0-31,21 0 16,0 0-16,-21 0 0,21 1 16,-21-1-16,21 0 0,0 0 15,0 21-15,0-20 0,0-1 0,21 0 16,0 0-16,0 0 16,1-21-16,20 0 0,-21 0 0,21 0 15,-20 0-15,20 0 0,0 0 16,-21 0-16,22 0 0,-22-21 0,21 0 15,-21 0-15,1 0 0,-1-1 16,-21-20-16,21 21 0,-21-21 0,21 20 16,-21-20-16,0 21 0,0 0 15,0 0-15,-21 21 16,0 0-16,0 0 0,-1 21 16,22 0-16,0 0 15,-21 0-15,21 22 0,-21-22 0,21 0 16,0 0-16,0 0 0,0 0 0,0 1 15,0-1-15,0 0 0,21 0 16,0-21-16,1 21 0,-1-21 0,0 0 16,0 0-16,0 0 0,0 0 15,1 0-15,20-21 0,-21 0 0,0 21 16,0-21-16,1 0 0,-22-1 16,21-20-16,0 21 0,0 0 0,0-22 15,-21 22-15,0 0 0,0 0 16,0 0-16,0 42 31,-21 0-31,21 0 16,0 0-16,-21-21 0,0 22 0,21-1 15,-21 0-15,21 0 0,0 0 16,0 0-16,0 1 16,0-44 15,0 1-31,0 0 15,21 0-15,-21-21 0,21 20 16,0 1-16,0-21 0,0 21 0,1 0 16,-1-1-16,0 1 0,0 21 15,0 0-15,0 0 0,1 0 16,-1 0-16,0 0 0,0 21 16,-21 1-16,0-1 15,0 0-15,0 0 0,0 0 0,0 0 16,0 1-16,0-1 0,0 0 15,0 0-15,0 0 0,21 0 0,0 1 16,1-22 0,-1 0-16,0 0 0,0 0 15,0 0-15,0-22 16,1 1-16,-1 0 0,-21 0 16,21 0-16,0-22 0,-21 22 0,21-21 15,-21 0-15,21-1 0,1 1 16,-1 0-16,0-1 0,-21-20 15,21 20-15,0 1 0,-21 0 0,21 21 16,-21-1-16,0 1 0,-21 21 31,0 21-31,-21 1 0,21 20 0,-1-21 16,1 21-16,0 1 0,0-22 16,0 21-16,0 1 0,21-1 15,0-21-15,-22 64 0,22-43 16,0-21-16,0 22 0,0-1 0,0-21 15,22 0-15,-1 0 0,-21 1 16,21-1-16,0 0 0,0-21 16,0 0-16,1 0 0,-1 0 0,0 0 15,0 0-15,0-21 0,0 0 16,1-1-16,-1 1 0,21 0 0,-21 0 16,0-21-16,1 20 0,-1 1 15,0 0-15,-21 0 0,0 0 16,21 0-16,-21 42 31,-21 0-15,0 0-16,21 0 0,0 0 15,0 1-15,0-1 0,0 0 16,0 0-16,0 0 0,0 0 16,21 1-16,0-22 0,0 0 15,0 0-15,1 0 0,-1 0 16,0 0-16,0 0 0,0-22 15,0 1-15,1 0 0,-22 0 16,21 0-16,0-22 0,0 22 0,0 0 16,0 0-16,1 0 0,-1 0 15,0 21-15,0 0 0,-21 21 32,0 0-17,0 0-15,0 0 16,-21 0-16,0 1 0,21-1 15,0 0-15,0 0 0,0 0 16,0 0 0,21-21-16,0 0 0,0 0 15,0 0-15,1 0 16,-22-21-16,21 0 0,-21 0 0,0 0 16,0 0-16,0-1 0,0 1 15,0 0-15,0 0 0,0 0 0,0 0 16,-21-1-16,21 1 0,-22 21 15,22-21-15,22 21 47,-1 0-47,-21-21 0,42 21 16,-21 0-16,0 0 0,1 0 0,20 0 16,-21 0-16,0 0 0,22 0 15,-22 0-15,0 0 0,0 0 0,-21 21 16,0 0-16,0 0 15,0 1-15,0-1 0,0 0 0,0 0 16,0 0-16,0 22 0,0-22 16,0 0-16,-21 0 0,0 0 15,21 0-15,-21 1 16,21-44 31,0 1-47,0 0 15,0 0-15,0 0 0,21 0 0,0-22 16,0 22-16,0-21 0,0 21 16,22-22-16,-22 22 0,21-21 0,-21 21 15,22-1-15,-1 1 0,0 0 16,1 21-16,-22 0 0,21 0 16,-21 0-16,1 0 0,-22 21 15,0 0-15,0 1 0,0 20 16,0-21-16,0 0 0,0 22 15,0-22-15,-22 0 0,1 21 0,0-21 16,0 1-16,21-1 0,-21 0 16,0 0-16,21 0 0,-22 0 0,22 1 15,0-44 17,0 1-32,0 0 15,0 0-15,0 0 0,0 0 0</inkml:trace>
  <inkml:trace contextRef="#ctx0" brushRef="#br1" timeOffset="-121981.2">31538 15367 0,'0'0'16,"-21"-21"-16,0 21 0,0 0 0,21-21 15,-21 21-15,-1 0 16,1 0-16,0 0 62,0 0-46</inkml:trace>
  <inkml:trace contextRef="#ctx0" brushRef="#br1" timeOffset="-121744.33">29951 15494 0,'-43'0'0,"86"0"0,-128 0 15,64 0-15,0 0 0,42 0 16,21 0-16,-21 0 16,22 0-16,20-21 15,-20 21-15,41-21 0,-20 21 0,-1 0 16,22-21-16,-22 21 0,1 0 15,-1 0-15,-20 0 0,20 0 0,-20 0 16,-22 0-16,21 0 0,-42 21 16,0 0-1,-21-21-15</inkml:trace>
  <inkml:trace contextRef="#ctx0" brushRef="#br1" timeOffset="-120804.48">2180 17293 0,'-21'0'0,"42"0"0,-63-21 0,-64 21 31,106-21-31,-21 21 0,42 0 31,21 0-31,-21 0 16,43 0-16,-22 0 0,22 0 0,-1 0 16,1 0-16,20-21 0,-20 21 15,-1 0-15,1 0 0,-1 0 0,1 0 16,-22 0-16,1 0 16,-1 0-16,0 0 0,-21 0 0,-21 21 31,-21-21-31</inkml:trace>
  <inkml:trace contextRef="#ctx0" brushRef="#br1" timeOffset="-120524.47">2709 17293 0,'0'0'0,"-21"0"0,0 0 0,0 0 15,0 0-15,-1 0 16,1 0-16,0 21 15,21 1-15,-21-1 16,21 21-16,-21 0 0,21 1 0,0-1 16,0 22-16,0-22 0,0 21 15,0-20-15,0 20 0,0-20 16,0-1-16,0-21 0,0 21 0,21-20 16,-21-1-16,21 0 0,0-21 15,-21 21-15,21-21 16,1 0-16,-1-21 0,0 21 15,0-21-15,-21 0 0,42-1 16,-20 1-16</inkml:trace>
  <inkml:trace contextRef="#ctx0" brushRef="#br1" timeOffset="-119872.84">3238 17463 0,'0'21'15,"0"0"1,0 0-16,0 21 0,-21-20 16,21 20-16,-21-21 0,21 21 0,-21-20 15,21 20-15,0-21 0,0 21 16,0-20-16,0-1 0,0 0 0,0 0 16,21-21 15,0 0-31,0 0 0,1-21 15,-1 21-15,0-21 0,-21 0 16,0-1-16,21 1 0,-21 0 0,0 0 16,0 0-16,0 0 0,0-1 15,-21 1-15,0 0 0,21-21 0,0 21 16,-21-1-16,21 1 16,0 0-16,0 0 0,21 0 15,21 0-15,-21 21 0,22-22 0,-1 22 16,0 0-16,1 0 0,-22 0 15,21 0-15,0 0 0,-20 0 16,20 43-16,-42-22 0,21 0 16,-21 21-16,0 1 0,0-1 0,0 0 15,-21 1-15,21-1 0,-21 0 16,0-20-16,21 20 0,0-21 0,0 21 16,0-20-16,0-1 15,21-21-15,0 0 0,0 0 16,0 0-16,22 0 0,-22-21 15,21-1-15,-21 1 0,22 0 16,-22 0-16,0-21 0,0 20 0,0 1 16,-21-21-16,0 0 0,0 20 15,0-20-15,0 21 0,-21 0 16,0 0-16,-21-1 0,20 1 16,1 21-16,-21 0 0,21 0 0,-22 0 15,22 0-15,-21 0 0,21 0 16,0 21-16,21 1 0,0-1 15,21-21 1,0 0-16,0 0 0,21 0 16,1 0-16,-22-21 0,21 21 15</inkml:trace>
  <inkml:trace contextRef="#ctx0" brushRef="#br1" timeOffset="-119609">4360 17314 0,'0'-21'16,"0"42"0,-21 1-1,0-1-15,0 0 0,21 0 0,-21 21 16,21 1-16,0-1 0,-22 22 16,22-22-16,-21 0 0,21 1 0,0-1 15,0 0-15,0 1 0,0-1 16,0-21-16,0 0 0,0 0 15,21 1-15,1-1 0,-1-21 0,0 0 16,21 0-16,-21 0 16,22 0-16,-1 0 0,0-21 0,1-1 15,-1 1-15,0 0 0,22 0 16</inkml:trace>
  <inkml:trace contextRef="#ctx0" brushRef="#br1" timeOffset="-118988.35">5948 17717 0,'0'0'0,"-21"0"0,-1 0 15,1 0-15,42 0 16,22 0 0,-22 0-16,21 0 0,1 0 15,-1 0-15,0 0 0,22 0 16,-1 0-16,1 0 0,-1 0 15,22-22-15,0 22 0,-1-21 0,-20 21 16,20-21-16,-20 0 0,-1 21 16,1-21-16,-22 21 0,-21 0 0,1 0 15,-1-21-15,-21-1 16,-21 22 0,-1 0-16,1-21 0,0 21 15,-21 0-15,21-21 0,-22 21 0,22 0 16,-21-21-16,21 21 15,-1 0-15,1 0 0,0 0 0,0 0 16,0 0-16,21 21 31,21-21-31,0 21 16,0-21-16,0 21 0,1-21 0,-1 22 16,0-22-16,0 21 15,0 0-15,-21 0 0,0 0 0,0 0 0,0 1 16,0-1-16,0 0 0,-21 0 15,0 0-15,0 0 0,0 1 0,-22-1 16,22 0-16,0 0 0,0 0 16,-22-21-16,43-21 15</inkml:trace>
  <inkml:trace contextRef="#ctx0" brushRef="#br1" timeOffset="-118380.7">8403 17484 0,'21'-21'16,"-21"-1"-1,21 1-15,1 21 0,-1-21 16,0 0-16,21 0 0,-21 21 0,1-21 16,-22-1-16,0 1 0,0 0 15,-22 21 1,1 0-16,-21 0 0,21 0 15,-22 0-15,22 0 0,-21 0 16,21 0-16,-22 21 0,22-21 0,0 21 16,0 1-16,21-1 15,0 0-15,0 0 16,21 0-16,0 0 0,0 1 16,1-1-16,20 0 0,0 0 0,-21 0 15,22 0-15,-1 22 0,-21-22 16,22 0-16,-22 0 0,0 0 0,0 1 15,-21-1-15,0 0 0,0 0 16,-21 0-16,0-21 0,-22 21 0,22 1 16,-21-22-16,0 0 15,-22 21-15,22-21 0,-1 0 0,-20 0 16,21 0-16,-22 0 0,22 0 16,-1-21-16,22 21 0,-21-22 0,21 1 15,0 0-15,-1 0 0,22 0 16,0 0-16,0-1 0,22 22 15,-1-21-15,0 21 0,0-21 16,21 0-16,1 21 0,-1-21 16,0 21-16,1 0 0</inkml:trace>
  <inkml:trace contextRef="#ctx0" brushRef="#br1" timeOffset="-117992.58">9038 17441 0,'-63'22'32,"41"-1"-32,1 0 15,21 0-15,-21 0 0,0 22 0,0-22 16,0 21-16,-1-21 0,1 0 16,0 22-16,0-22 0,21 0 15,0 0-15,0 0 0,0 1 16,21-22-16,0 0 0,0 0 15,22 0-15,-22 0 0,21-22 16,1 22-16,-1-21 0,0 0 0,-21 0 16,22 0-16,-22 0 0,0-1 15,0 1-15,-21 0 0,0-21 0,0 21 16,0-1-16,0 1 0,-21 0 16,0 0-16,0 0 0,0 0 0,-1 21 15,-20 0-15,21 0 0,-21 0 16,20 0-16,1 0 0,-21 0 0,21 21 15,0-21-15,21 21 0,0 0 16,42-21 0,-21 0-16,21 0 15,1 0-15</inkml:trace>
  <inkml:trace contextRef="#ctx0" brushRef="#br1" timeOffset="-117272.49">9546 17230 0,'0'-21'16,"-63"126"-16,126-189 0,-84 63 16,0 21-16,21 21 15,-21 0-15,21 21 0,-22 1 16,22-1-16,-21 0 0,21 22 0,0-22 16,0 22-16,-21-1 15,0 1-15,0 20 0,21-20 0,-21-1 16,21 1-16,0 20 0,-22-20 15,22-1-15,0 22 0,0-21 0,0 20 16,0-20-16,0-1 0,0 1 16,0-22-16,22 0 0,-22 1 15,21-1-15,0-21 0,0 0 0,0 1 16,0-22-16,1 0 0,-1 0 16,0 0-16,21-22 0,-21 1 0,1 0 15,-1 0-15,0 0 16,0-22-16,-21 22 0,-21-21 0,21 0 0,0-22 15,0 22-15,-21-1 16,0-20-16,-1 21 0,1-22 0,-21 22 16,0-1-16,20 22 0,-20-21 15,0 21-15,-1 0 0,22-1 0,-21 1 16,21 0-16,0 21 0,21-21 16,0 0-1,21 21-15,0-21 0,0-1 16,21 1-16,1 0 0,-1 0 15,0 0-15,22 0 0,-1-22 0,1 1 16,21 0-16,-22-1 0,1 1 16,-1 0-16,1-1 0,-22 1 15,0 0-15,-21 20 0,22-20 0,-22 21 16,-21 0-16,0 0 0,0-1 16,0 1-16,0 0 15,-21 21 1,21 21-16,-21-21 15,21 21-15,-22 1 0,22 20 16,0-21-16,0 21 0,0 1 0,0-1 16,-21 0-16,21 1 0,0-1 15,0 0-15,0 1 0,0-22 0,0 21 16,0-21-16,0 1 16,0-1-16,0 0 0,21-21 0,1 21 15,-1-21-15,0 0 16,0 0-16,0-21 0,0 0 15,-21 0-15,0-1 16,0 1-16,0 0 0</inkml:trace>
  <inkml:trace contextRef="#ctx0" brushRef="#br1" timeOffset="-117085.1">9927 17611 0,'-42'0'31,"148"0"-31,-170 0 0,43 0 15,42 0-15,0 0 0,0 0 0,22-21 16,-1 21-16,-21 0 0,22-22 16,-1 22-16,0 0 0,1-21 15,-22 0-15,21 21 0,-21 0 0,0-21 16,1 21-16,20 0 0,-21 0 16,0 0-16,0-21 0</inkml:trace>
  <inkml:trace contextRef="#ctx0" brushRef="#br1" timeOffset="-116544.41">10626 17463 0,'0'42'31,"0"-21"-31,0 0 0,0 0 0,0 22 16,0-22-16,0 0 0,-22 21 15,22-20-15,-21-1 0,21 21 0,0-21 16,-21 0-16,21 1 0,0-1 15,0 0-15,21-21 32,0 0-32,1 0 0,-1-21 0,0 0 15,0 21-15,0-22 0,0 1 16,1 0-16,-22 0 0,21 0 16,0 0-16,0-1 0,0 22 15,-21-21-15,21 21 16,-21 21-1,0 1-15,0-1 16,0 0-16,0 0 0,0 0 16,0 0-16,0 1 0,22-1 15,-1 0-15,-21 0 0,21-21 16,0 0-16,0 0 0,22 0 16,-22 0-16,21 0 0,-21 0 0,22 0 15,-22-21-15,21 0 0,0 0 16,-20-1-16,-1 1 0,0 0 15,0-21-15,0 21 0,-21-22 0,0 1 16,0 0-16,0 20 0,0-20 16,-21 21-16,21-21 0,-21 20 0,0 22 15,0-21-15,-1 21 0,1 0 16,0 0-16,0 0 0,0 21 16,21 1-1,0-1-15,0 0 0,0 0 16,21-21-16,0 21 0,0 0 15</inkml:trace>
  <inkml:trace contextRef="#ctx0" brushRef="#br1" timeOffset="-116100.6">11811 17463 0,'0'-22'16,"0"44"-16,-21-65 0,0 43 0,-1 0 0,1-21 15,0 21-15,0 0 0,0 0 16,-22 0-16,22 0 0,0 21 0,-21 0 16,21 1-16,-1-1 0,1 0 15,0 21-15,0 1 0,0-22 16,21 21-16,-21 0 0,21-20 0,0 20 16,0-21-16,0 0 0,0 0 15,21 1-15,0-1 0,0 0 16,21-21-16,-20 0 0,-1 0 0,21 0 15,-21 0-15,0-21 0,22 0 16,-22-1-16,21 1 0,-21 0 0,1 0 16,-1-21-16,0 20 0,-21-20 15,0 21-15,0-21 0,0-1 0,0 22 16,0 0-16,0 0 0,0 0 16,-21 42-1,21 0-15,0 0 16,0 0-16,0 0 0,-21 22 15,21-22-15,0 21 0,0-21 16,0 22-16,0-22 0,0 0 0,0 0 16,0 0-16,21-21 15,0 0-15,0 0 0,0 0 0,0 0 16,1 0-16,-1 0 0</inkml:trace>
  <inkml:trace contextRef="#ctx0" brushRef="#br1" timeOffset="-115732.58">12065 17526 0,'0'-42'0,"0"169"16,0-212-16,0 22 0,0 41 0,21 1 0,0 21 15,0 0-15,1-21 16,-1 21-16,0 0 0,0 0 16,0 0-16,0 21 0,1 0 15,-1 1-15,0-1 0,-21 0 0,21 0 16,-21 21-16,21-20 0,-21-1 15,0 0-15,0 21 0,0-21 0,0 1 16,0-1-16,0 0 0,-21-21 16,21 21-16,-21 0 0,0-21 15,21-21 17,0 0-32,0 0 0,0 0 15,21-1-15,0 1 0,-21 0 16,21-21-16,0 21 0,1-1 0,-22-20 15,21 21-15,0 0 0,0 0 16,0-1-16,0 22 0,1-21 16,-1 21-16,0 0 0,0 0 15,0 0-15,0 0 16</inkml:trace>
  <inkml:trace contextRef="#ctx0" brushRef="#br1" timeOffset="-115364.79">12700 17653 0,'21'42'32,"-42"-105"-32,21 84 0,42 21 0,-21-42 15,1 0-15,20 0 16,-21 0-16,21-21 0,-20 21 0,20-21 16,-21 0-16,0 0 0,22 0 15,-22-1-15,0 1 0,0 0 0,0 0 16,-21 0-16,0-22 0,0 22 15,0 0-15,0 0 0,0 0 0,0 0 16,-21 21 0,0 0-16,0 0 0,0 21 0,-22 0 15,22 0-15,0 0 0,21 22 16,-21-22-16,0 21 0,21-21 16,0 22-16,-22-1 0,22-21 0,0 0 15,0 22-15,0-22 0,0 0 16,22 0-16,-1-21 0,0 21 0,0 0 15,0-21-15,0 0 16,1 0-16,-1 0 0,0 0 0,0-21 16,0 0-16,0 21 0,1-21 15,-1 21-15,0-21 0</inkml:trace>
  <inkml:trace contextRef="#ctx0" brushRef="#br1" timeOffset="-115215.89">13779 17717 0,'-21'0'15,"-21"0"17</inkml:trace>
  <inkml:trace contextRef="#ctx0" brushRef="#br1" timeOffset="-115147.91">13716 17695 0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16:30.73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3365 2011 0,'0'0'0,"0"-21"0,0 0 0,0-1 15,0 1-15,0 0 0,0 0 16,0 0-16,0 0 0,-21-22 0,21 22 16,0 0-16,0 0 0,0 0 15,0-1-15,0 1 0,-21 0 16,21 0-1,-21 21-15,21 21 32,0 0-32,-21 0 15,21 1-15,-21 20 0,21 0 16,0 1-16,0-1 0,0 21 0,0-20 16,-22 20-16,22-20 0,0 20 15,-21 1-15,21-1 0,0 22 0,0-22 16,0 22-16,0-22 0,0 1 15,0 21-15,21-22 0,-21 1 0,22 20 16,-22-20-16,21 20 0,-21 1 16,0-21-16,21 20 0,-21 1 0,21 0 15,-21-1-15,0 1 0,42 0 0,-42-1 16</inkml:trace>
  <inkml:trace contextRef="#ctx0" brushRef="#br0" timeOffset="176.9">3323 4636 0,'21'42'15,"-42"-84"-15,42 147 0,-21-20 0,0 0 16,0-1-16,0 1 0,0 0 0,0-1 15,0 1-15,-21 0 0,21-1 0,0 1 16,-21-21-16,21 20 0,0-20 16,0-1-16,0 1 0,0-1 0,0-20 15,0-1-15,0 0 0,0 1 0,0-1 16,0-21-16,0 0 0,0 0 16,0-42-1,0 0-15,0 0 0,21-21 16,0-22-16</inkml:trace>
  <inkml:trace contextRef="#ctx0" brushRef="#br0" timeOffset="1308.83">3281 1588 0,'0'-22'63,"21"22"-48,0 0-15,21 0 0,-20 0 0,-1 0 16,21 0-16,0 0 0,1 0 16,-1 0-16,0 0 0,22 0 0,-1 0 15,1 0-15,-1 0 0,1 0 16,-1 0-16,22 0 0,0 0 0,-1 0 15,1 0-15,21 0 0,0 0 16,21 0-16,-21 0 0,-1 0 0,22-21 16,0 21-16,0 0 15,0 0-15,0 0 0,0 0 0,0 0 16,0 0-16,0 0 0,0-21 16,0 21-16,22 0 0,-22 0 0,0-21 15,0 21-15,0 0 0,0 0 0,0 0 16,0 0-16,0-21 0,0 21 15,-22 0-15,22 0 0,0 0 0,-21 0 16,0 0-16,0 0 0,0 0 16,0 0-16,-1 0 0,1 0 0,0 0 15,0 0-15,-21 0 0,-1 0 16,1 0-16,0 0 0,-22 0 0,1 0 16,-1 0-16,1 0 0,-1 0 15,1 0-15,-22 0 0,0-21 16,1 21-16,-1 0 0,0 0 0,1 0 15,-22 0-15,21 0 0,-21 0 16,0 0-16,1 0 0,-1 0 0,0 0 16,0 21-1,-21 0-15,0 0 16,0 0-16,0 0 0,0 1 16,0 20-16,0 0 0,0-21 0,0 22 15,0 20-15,-21-20 0,21-1 0,-21 21 16,21-20-16,0 20 0,0 1 15,0-22-15,0 22 0,0-1 16,0 22-16,0-22 0,-43 22 0,43-22 16,0 22-16,0 0 0,0-22 15,0 22-15,0 0 0,0 20 0,0-20 16,0 0-16,0 21 0,0-22 0,0 1 16,0 0-16,0 20 0,0-20 15,0 0-15,0-1 0,22 1 0,-22 0 16,0-1-16,0 1 0,0-21 0</inkml:trace>
  <inkml:trace contextRef="#ctx0" brushRef="#br0" timeOffset="1924.48">10012 5228 0,'0'43'0,"0"-86"0,-21 128 0,21-64 0,0 21 15,0-20-15,0 20 16,0-21-16,0 0 0,21 22 0,-21-1 16,0 0-16,0 1 0,0-1 0,0 0 15,0-21-15,0 22 0,0-22 0,21 0 16,-21 21-16,0-20 0,-21-1 15,21 0-15,-21-21 0,-1 21 0,1 0 16,0-21-16,0 21 0,0-21 0,0 0 16,-1 0-16,1 22 0,0-22 0,-21 0 15,21 0-15,-22 21 0,22-21 16,-21 0-16,-1 0 0,22 0 0,-21 0 16,0 0-16,-1 0 0,1 0 0,0 21 15,-1-21-15,-20 21 0,42-21 16,-22 0-16,-20 0 0,-22 0 0,43 0 15,-22 0-15,1 0 0,-1 21 0,1-21 16,-1 0-16,1 0 0,-1 21 16,1-21-16,-22 0 0,0 0 0,1 22 15,-1-22-15,0 0 0,1 0 0,-22 0 16,21 21-16,1-21 0,-1 0 0,0-21 16,1 21-16,20 0 0,-21 0 0,1 0 15,20 0-15,22 0 0,0 0 16,-43 0-16,21 0 0,-20 21 0,20 0 0,-42 0 15,22-21-15,-1 0 0,0 0 16,1 0-16,-107 0 16,107 0-16,20 0 0,-21 0 0,22 0 15,-22 0-15,1 0 0,20 0 0,-21 0 16,22 0-16,-43 0 0,43 0 0,-1 0 16,1-21-16,-1 21 0,1 0 0,20 0 15,-20 0-15,-1 0 0,22 0 16,-22 0-16,1 0 0,21 0 0,-1 0 15,1 0-15,0 0 0,-1 0 0,1 0 16,0 0-16,20 0 0,-20 0 16,21 0-16,0 0 0,0 0 0,-1 0 15,1 0-15,0 0 0,0 0 16,0 0 15,21-21-31,0 0 0,0-1 16,0 1-16,0 0 0</inkml:trace>
  <inkml:trace contextRef="#ctx0" brushRef="#br0" timeOffset="3908">3323 3810 0,'0'-21'31,"0"0"-15,21 21-16,-21-21 16,0-1-1,0 1-15,21 21 32,-21-21-32,0 42 62,0 0-62,0 1 16,0-1-16,0 0 15,0 0-15,22 0 0,-22 0 0,0 22 16,0-22-16,0 21 16,0 1-16,0 20 0,0-21 0,0 1 15,0-1-15,0 22 0,0-22 16,0 0-16,0 1 0,21 20 0,-21-21 15,0 1-15,0-1 0,21 0 16,-21 1-16,0 20 0,0-20 0,0-1 16,21 21-16,-21-20 0,21-1 15,-21 0-15,0 1 0,0-1 0,0 0 16,0 1-16,0-1 0,21-21 0,-21 22 16,0-22-16,0 21 0,0-21 15,0 22-15,0-22 0,0 0 0,0 21 16,0-21-16,0 22 15,0-22-15,0 0 0,0 21 0,0-20 16,-21-1-16,21 0 0,0 21 0,-21-21 16,21 1-16,0-1 0,0 0 15,0 0-15,0 21 0,-21-20 0,21-1 16,-21 0-16,21 0 16,0 0-16,-21-21 0,21 21 0,0 1 15,0-1-15,-22 0 16,22 0-1,22-21 79,-1 0-78,0 0-16,0 0 0,21 0 15,-20-21-15,20 21 0,0 0 16,1-21-16,-1 21 0,0 0 0,1-21 16,20 21-16,-21 0 0,1-22 0,20 1 15,1 21-15,-22 0 0,22-21 16,-1 21-16,1 0 0,-1 0 0,1 0 16,20-21-16,-20 21 0,20 0 15,1 0-15,-21 0 0,20 0 16,-20 0-16,20-21 0,-20 21 0,21 0 15,-1 0-15,1 0 0,0 0 0,-1 0 16,1 0-16,0 0 0,-1 0 16,1 0-16,0-21 0,-1 21 0,1 0 15,-22 0-15,22 0 0,0 0 0,-1 0 16,1 0-16,-21 0 0,20 0 16,1 0-16,-22 0 0,22 0 0,-21 0 15,20 0-15,-20 0 0,-1 0 0,1 0 16,-1 0-16,1 0 0,-1 0 15,1 0-15,-1 0 0,1 0 16,-1 0-16,-20 0 0,20 0 0,-21 0 16,22 0-16,-22 0 0,1-22 15,-1 22-15,0 0 0,1 0 0,-1 0 16,-21 0-16,21-21 0,1 21 0,-22-21 16,21 21-16,-21 0 0,22 0 15,-22-21-15,21 21 0,-21 0 0,1 0 16,20-21-16,-21 21 0,0 0 0,22 0 15,-22 0-15,0 0 0,21-21 16,-21 21-16,1 0 0,-1 0 0,0 0 16,0 0-16,0 0 0,0 0 0,1-22 15,-1 22-15,0 0 16,-21-21-16,21 0 16,-21 0-16,21 0 0,-21 0 15,0-1-15,0 1 0</inkml:trace>
  <inkml:trace contextRef="#ctx0" brushRef="#br0" timeOffset="4440.68">9969 4085 0,'0'0'0,"0"21"15,0 1-15,0-1 0,0 0 16,0 0-16,0 0 0,0 22 15,0-1-15,0 0 0,0 1 0,22-1 16,-22 21-16,21-20 0,-21 20 0,0 1 16,0-1-16,0 22 0,0-22 15,0 22-15,0-21 0,0-1 16,-21 1-16,-1-1 0,1 1 0,0-1 16,0 1-16,0-22 0,0 0 15,-1 22-15,1-22 0,0-21 0,21 22 16,-21-22-16,21 21 0,0-21 15,0 0-15</inkml:trace>
  <inkml:trace contextRef="#ctx0" brushRef="#br0" timeOffset="5280.6">13589 3789 0,'0'0'0,"0"21"0,0 0 0,0 0 16,0 1-16,0-1 31,21-21-16,0 0-15,0 0 16,1 0-16,-1-21 0,-21-1 16,21 1-16,0 0 15,-21 0-15,0 0 16,0 0-16,-21 21 16,0 0-1,0 0-15,-1 0 16,1 0-16,21 21 0,-21 0 0,21 0 15,0 0 1,0 0-16,0 1 0,0-1 16,21-21-1,0 0-15,1 0 16,-1 0-16,0 0 0,0-21 16,0-1-16,0 1 15,-21 0-15,0 0 16,-21 21-16,0-21 15,0 21-15,0 0 0,0 0 16,-1 0 0,1 0-16,21 21 0,0 0 15,21-21 17,1 0-17</inkml:trace>
  <inkml:trace contextRef="#ctx0" brushRef="#br0" timeOffset="5801.07">14436 3514 0,'21'-21'15,"21"-22"1,-42 22-16,0 0 16,0 0-1,-21 21 1,0 0 0,0 0-16,-1 0 0,1 21 15,0 0-15,-21 0 0,21 22 0,-1-22 16,1 21-16,0-21 0,-21 22 15,21-1-15,21-21 0,-22 21 16,22-20-16,0 20 0,0-21 0,0 21 16,0-20-16,0-1 0,0 0 0,22 0 15,-1 0-15,0 0 0,0 1 16,0-22-16,22 21 0,-22-21 0,21 0 16,-21 0-16,22 0 0,-22 0 15,21-21-15,-21 21 0,22-22 0,-22 1 16,21 0-16,-21 0 0</inkml:trace>
  <inkml:trace contextRef="#ctx0" brushRef="#br0" timeOffset="6124.89">14880 3112 0,'0'0'0,"0"-22"0,0 44 31,0 20-15,0-21-16,0 21 0,-21 1 16,21-1-16,-21 0 0,21 1 0,0 20 15,0-20-15,0-1 0,-21 21 16,21-20-16,0-1 0,0-21 0,-22 22 16,22-1-16,0-21 0,0 0 0,0 0 15,0 1-15,0-1 16,0 0-16,0 0 0,22-21 15,-22 21-15,21-21 0,0 0 0,0 0 16,0-21 0,0 21-16,-21-21 0,22 0 0,-1 0 15,0-1-15,-21 1 0,21 0 16,0-21-16</inkml:trace>
  <inkml:trace contextRef="#ctx0" brushRef="#br0" timeOffset="6340.77">15176 3577 0,'0'43'32,"0"-22"-32,-21 0 0,21 0 0,-21 0 15,21 22-15,0-22 0,-21 0 16,21 0-16,-21 0 0,21 0 0,0 1 16,0-1-16,0 0 0,0 0 15,21-21 1,0 0-16,0 0 15,0 0-15,1 0 0,-1-21 16,-21 0-16,21 0 0,0-1 16</inkml:trace>
  <inkml:trace contextRef="#ctx0" brushRef="#br0" timeOffset="6640.5">15261 3366 0,'0'0'0,"-21"0"0,21 21 16,-21-21-16,21 21 16,21-21-1,0 0-15,0 0 16,0 0-16,1-21 0,-1 21 16,-21-21-16,0-1 0,21 22 0,-21-21 15,0 0-15,0 0 16,-21 21-1,0 0-15,-1 0 16,1 0-16,0 21 0,0-21 16,21 21-16,0 0 0,-21 1 15,21-1-15,0 0 16,21-21 0,-21 21-16</inkml:trace>
  <inkml:trace contextRef="#ctx0" brushRef="#br0" timeOffset="6956.32">15748 3450 0,'0'0'0,"-21"0"16,0 0-16,-1 0 15,1 21-15,21 1 16,-21-1-16,0 0 0,21 0 0,-21 0 16,0 22-16,21-22 15,0 21-15,-22-21 0,22 0 0,0 22 16,0-22-16,0 0 0,0 0 0,0 0 16,0 1-16,22-1 15,-1-21-15,0 0 0,0 21 0,0-21 16,0 0-16,1 0 0,20 0 0,-21 0 15,0-21-15,0 21 0,22-21 16,-22-1-16,21 1 0</inkml:trace>
  <inkml:trace contextRef="#ctx0" brushRef="#br0" timeOffset="7628.93">16171 3090 0,'0'0'0,"-21"0"16,21 22 0,-21-1-16,21 0 0,0 0 15,0 21-15,-21 1 0,21-1 16,0 0-16,0 1 0,0-1 0,-21 0 16,21 22-16,-22-22 0,22 1 15,0-1-15,0 0 0,-21-21 0,21 22 16,0-22-16,-21 21 0,21 1 15,0-22-15,0 0 16,0 0-16,0-42 47,0 0-47,0 0 0,21-1 0,-21 1 16,21 0-16,-21-21 0,0 21 15,22-1-15,-1-20 0,0 21 0,-21 0 16,21 0-16,0-1 0,0 1 0,1 0 15,-1 21-15,0-21 0,0 0 16,0 21-16,22 0 0,-22 0 0,0 0 16,0 0-16,0 0 15,0 0-15,1 0 0,-22 21 16,-22-21 0,1 0-16,-21 21 15,21-21-15,0 0 0,-1 0 0,-20 0 16,21 0-16,0 0 0,0 0 15,-1 0-15,1 0 0,0 0 16,21 21-16,-21-21 0,21 21 16,0 1-16,0-1 15,0 0-15,0 0 0,0 0 16,21 0-16,-21 1 16,21-1-16,0-21 0,-21 21 15,0 0-15,22-21 0,-1 21 0,0-21 16,-21 21-16,21 1 15,0-22-15,0 21 0,1-21 16,-22 21-16,21-21 0,0 0 0,0 0 16,0 0-1,0 0 1,1 0-16</inkml:trace>
  <inkml:trace contextRef="#ctx0" brushRef="#br0" timeOffset="7924.76">17251 3323 0,'0'0'0,"0"-21"31,-21 21-31,-22 0 0,22 0 16,0 0-16,0 21 0,0 0 15,21 1-15,-22-1 0,22 0 0,-21 21 16,21 1-16,-21-22 0,21 21 0,0-21 16,0 22-16,0-22 0,0 21 15,0-21-15,0 0 0,0 1 16,0-1-16,21 0 0,0 0 0,1 0 16,-1-21-16,0 21 0,0-21 15,0 0-15,22 0 0,-22 0 0,21 0 16,-21 0-16,22 0 0</inkml:trace>
  <inkml:trace contextRef="#ctx0" brushRef="#br0" timeOffset="8260.57">17886 3260 0,'0'0'0,"0"-64"31,21 64-15,0 0-16,0 0 16,0 21-16,1-21 0,-1 22 0,0-1 15,0 0-15,0 0 0,0 0 16,1 0-16,-1 22 0,0-22 0,-21 0 16,0 21-16,0 22 15,0-22-15,0-21 0,0 22 16,-21-22-16,0 21 0,-1-21 0,1 22 15,0-22-15,0 21 0,0-21 16,0 1-16,-22-1 0,22 0 0,0 0 16,0 0-16,0-21 0,-1 21 15,1 1-15,0-22 0,0 0 0,0 21 16,0-21-16,-1 0 0,1 0 16</inkml:trace>
  <inkml:trace contextRef="#ctx0" brushRef="#br0" timeOffset="9616.73">5397 2582 0,'0'0'0,"-21"0"0,-21 0 15,21 0-15,0 0 0,-1 0 0,-20 0 16,21 0-16,0 0 0,-22 0 16,22 0-16,0 0 0,0 0 0,0 0 15,0 0 1,-1 0-16,22 22 47,22-22-16,-1 0-31,21 0 0,0 21 16,1-21-16,20 0 0,1 0 15,20 0-15,22 0 0,0 0 0,0 0 16,0 0-16,21 0 0,0 0 15,0 0-15,0 0 0,21 0 0,21 0 16,-21 0-16,1 0 0,-1 0 0,0 0 16,21 0-16,-21 0 0,22 0 15,-43 0-15,21 0 0,-21 0 0,-21 0 16,0 0-16,-22 0 0,22 0 16,-42 0-16,-1 0 0,1 0 0,-1 0 15,-21 0-15,-20 0 16,20 0-16,-21 0 0,-42 21 31,-21-21-15,20 0-16,1 0 0,-21 0 15,0 0-15,-22 0 0,22 0 0</inkml:trace>
  <inkml:trace contextRef="#ctx0" brushRef="#br0" timeOffset="10220.36">5355 3217 0,'-21'0'16,"42"0"-16,-84 0 0,41 0 0,-20-21 0,21 21 16,0 0-16,0 0 0,-1 0 15,22-21-15,-21 21 0,0 0 16,0 0 0,0 0-16,0 0 15,-1 0-15,1 0 16,21 21 15,21-21-31,1 0 16,-1 0-16,0 0 0,21 0 0,-21 0 15,22 0-15,-1 0 0,22 0 16,-1 0-16,22 0 0,-1 0 0,22 0 16,0 0-16,0 0 0,21 0 15,0 0-15,21 0 0,0 0 0,0 0 16,1 0-16,-1 0 0,0 0 15,0 0-15,0 0 0,0 0 16,1 0-16,-1 0 0,-21-21 0,0 21 16,-21 0-16,-1 0 0,1 0 15,-21-21-15,0 21 0,-1 0 0,1 0 16,-22 0-16,1 0 0,-22 0 0,22 0 16,-43 0-16,21 0 0,-21 0 15,1 0-15,-44 0 31,1 0-31,0 0 0,0 0 16,-21 0-16,20 0 0,-20 0 0,21 21 16,-21-21-16,-1 21 0</inkml:trace>
  <inkml:trace contextRef="#ctx0" brushRef="#br0" timeOffset="10844">5207 3747 0,'-21'0'0,"42"0"0,-85 0 0,43 0 0,0 0 16,0 0-16,0 0 0,0 0 16,42 0-1,21 0-15,-21 0 16,22 0-16,20 0 0,1 0 16,20 0-16,1 0 0,21 0 0,0 0 15,-1 0-15,22 0 0,0 0 16,0 21-16,22-21 0,-1 0 0,-21 0 15,21 0-15,-21 21 0,0-21 16,-21 0-16,0 0 0,-1 0 16,1 21-16,0-21 0,0 0 0,-21 0 15,-1 0-15,-20 0 0,-1 0 0,1 0 16,-22 21-16,0-21 0,1 0 16,-22 0-16,0 0 0,-21 21 31,-21-21-31,0 0 15,0 0-15,-22 22 0,1-22 0,0 0 16,-1 0-16,-20 21 0,20-21 16,-20 0-16</inkml:trace>
  <inkml:trace contextRef="#ctx0" brushRef="#br0" timeOffset="11397.06">4762 4509 0,'0'0'0,"-21"0"0,0 0 16,0 0-16,42 0 31,21 0-31,-20 0 16,20 0-16,21 0 0,-20 0 0,41 0 15,-20-22-15,21 22 16,-1 0-16,22 0 0,21 0 0,0 0 16,0 0-16,0 0 0,0 0 0,0 0 15,21 0-15,-21 0 0,21 0 16,-21 0-16,22 0 0,-22 0 0,-22 0 16,22 0-16,0 0 0,-21 0 0,21 0 15,-21 0-15,0 0 0,-21 0 16,-1 0-16,1 0 0,-22 0 0,1 0 15,-22 0-15,1 0 0,-22 0 16,21 0-16,-21 0 0,0 0 16,-21 22-16,-21-22 47,0 0-47,0 0 0,0-22 0</inkml:trace>
  <inkml:trace contextRef="#ctx0" brushRef="#br0" timeOffset="12245.8">5016 2244 0,'22'0'0,"-44"0"0,44-21 16,-44 21 31,1 0-47,0 0 16,0 0-16,0 0 0,0 0 15,-1 0-15,1 0 0,-21 0 0,21 21 16,-22-21-16,22 21 0,-21-21 15,0 21-15,20-21 0,-20 21 0,21-21 16,0 21-16,-22-21 0,22 22 16,0-1-16,0 0 0,0 0 0,0 0 15,-1 0-15,22 1 0,0 20 16,0-21-16,0 21 0,0 1 0,0-22 16,0 21-16,0 1 0,0-1 15,0 0-15,0 1 0,0 20 16,22-21-16,-22 1 0,21 20 0,-21 1 15,0-1-15,0 1 0,0 20 16,0-20-16,0-1 0,0 22 0,0-21 16,0-1-16,0 1 0,0 20 15,0-20-15,21-1 0,0 22 0,-21-22 16,21 1-16,0-1 0,1 1 16,-1-1-16,0-20 0,0 20 0,0-20 15,0-1-15,1 0 0,-1-21 0,0 22 16,-21-22-16,21 0 0,0 0 15,0 0-15,-21 1 0,0-1 16,22-21-16,-1 0 16,0-21-16,-21-1 15,0 1-15,21-21 0,0 21 0,-21-43 16</inkml:trace>
  <inkml:trace contextRef="#ctx0" brushRef="#br0" timeOffset="13816.6">4805 2223 0,'0'-22'16,"21"22"-16,0 0 16,0 0-16,0 0 0,22-21 0,-22 21 15,21 0-15,-21 0 0,22-21 16,20 21-16,-20 0 0,20 0 0,22-21 16,-22 21-16,22-21 0,21 21 15,-22 0-15,22 0 0,-21-21 0,21 21 16,0 0-16,-22-22 0,22 22 0,21 0 15,0-21-15,0 21 16,-21 0-16,21 0 0,0 0 0,-21-21 16,21 21-16,0 0 0,-21 0 15,21 0-15,-22 0 0,1 0 0,0 0 16,0 0-16,-21 0 0,-1 0 16,1 0-16,-22 0 0,1 0 0,-1 0 15,1 0-15,-1 0 0,-20 0 16,20 0-16,-20 0 0,-1 0 0,0 0 15,1 0-15,-22 0 0,21 0 16,0-21-16,-20 21 0,20 0 0,0 0 16,-21 0-16,22 0 0,-1 0 0,-21 0 15,22 0-15,-22 0 16,0 21-16,0-21 0,0 0 0,-21 21 16,21-21-16,-21 21 15,22-21-15,-22 22 0,0-1 0,0 0 16,0 0-16,0 0 15,0 0-15,0 1 0,0 20 0,0-21 16,0 21-16,0 1 0,0-1 0,0 0 16,0 1-16,0 20 0,0-20 15,0-1-15,0 21 0,0-20 0,0-1 16,0 0-16,0 22 0,-22-22 16,22 1-16,0-1 0,0 21 0,0-20 15,0-1-15,0 22 0,0-22 0,0 21 16,0-20-16,0 20 15,0-20-15,0-1 0,0 0 0,22 22 16,-22-22-16,0 0 0,0 1 0,0-1 16,0 0-16,0 1 0,0-1 15,0 0-15,0 1 0,0-1 0,0 0 16,0 1-16,0-1 0,0 0 0,0 1 16,0-1-16,0-21 0,-22 22 15,22-1-15,-21-21 0,21 0 0,-21 0 16,21 22-16,0-22 0,-21 0 15,0 0-15,0 0 0,-1 1 16,1-22-16,21 21 0,-21 0 0,0 0 16,0-21-16,0 21 0,-1-21 15,1 0-15,0 21 0,0-21 16,0 0-16,0 0 0,-1 0 0,-20 0 16,21 0-16,-21 0 0,20 0 0,-20 0 15,0 0-15,-1 0 0,1 0 16,0 0-16,-1 0 0,-20 0 0,21 0 15,-1 0-15,-20 0 0,20 0 0,-20 22 16,21-22-16,-22 0 0,22 0 16,-22 21-16,22-21 0,-22 0 15,1 0-15,21 21 0,-22-21 0,1 0 16,20 0-16,-20 0 0,-1 21 16,1-21-16,-1 0 0,1 0 0,-1 0 15,1 0-15,20 21 0,-20-21 0,-1 0 16,1 0-16,-1 0 0,1 21 15,21-21-15,-22 0 0,1 0 0,-1 0 16,22 0-16,-22 0 0,22 0 0,-22 0 16,22 0-16,0 0 0,-1 0 15,1 0-15,0 0 0,-1 0 0,1 0 16,0 0-16,-1-21 0,1 21 0,0 0 16,-1 0-16,1 0 0,21 0 15,-21 0-15,-1 0 0,1 0 16,21-21-16,-22 21 0,1 0 0,0 0 15,21 0-15,-22 0 0,1 0 16,21-21-16,-22 21 0,1 0 0,21 0 16,-21 0-16,20 0 0,-20-21 0,21 21 15,0 0-15,0 0 0,-22 0 16,22 0-16,0 0 0,-21-21 0,20 21 16,-20 0-16,21 0 0,-21 0 15,20 0-15,1 0 0,0 0 0,0 0 16,0 0-16,0 0 15,-1 0-15,1 0 16,0 0 0,0 0-16,0 0 15,0 0 1,42 0 31,0 0-32,0 0-15</inkml:trace>
  <inkml:trace contextRef="#ctx0" brushRef="#br0" timeOffset="19448.55">3958 8467 0,'0'0'0,"0"21"15,0 0-15,-21-21 0,21 21 0,0 0 16,-21-21-1,21 22-15,0-44 63,0 1-63,0 0 16,0 0-16,21 0 0,0-22 15,0 1-15,0-21 0,22 20 0,-22-20 0,21-22 16,1 22-16,-1-22 15,21 0-15,1-21 0,-1 1 0,22-1 0,0-21 16,-1 21-16,1-21 0,0 0 16,-1 0-16,1 0 0,0-21 15,-1 21-15,1 0 0,21 21 0,-21 0 16,20-21-16,1 42 0,-21-20 16,0 20-16,-1 21 0,1 1 0,-43 21 15,22-1-15,-22 1 0,0 21 16,-20-22-16,-1 43 0,-21-21 0,0 0 15,0 0 1,0 0 0,-21 21-1,-1 0-15,1 0 16,0 0 0,0 0-1,0 0 1,0 0-16,-1 0 0,1 0 0,0 0 15,0 0-15,21 21 16</inkml:trace>
  <inkml:trace contextRef="#ctx0" brushRef="#br0" timeOffset="19844.77">5546 5482 0,'105'0'15,"-83"-21"-15,20 21 0,0-21 16,22 0-16,-22 21 0,0-21 16,1 21-16,-1-22 0,-21 1 0,22 21 15,-1-21-15,-21 21 0,0 0 16,0-21-16,-21 42 31,0 0-31,-21 0 0,0 1 16,0 20-16,0 0 0,0 1 0,-22 20 15,22 1-15,0-1 0,-21 1 16,20-1-16,-20 1 0,21-22 0,0 21 16,0-20-16,-1-1 0,1 0 15,0 1-15,0-1 0,21-21 0,0 22 16,-21-22-16,21 21 0,-21-21 0,21 0 15,0 1-15,0-1 0,0 0 16,0 0-16,21 0 16</inkml:trace>
  <inkml:trace contextRef="#ctx0" brushRef="#br0" timeOffset="20484.32">6667 7154 0,'-21'0'0,"42"0"0,-42-21 0,0 21 16,21-21-16,0 0 0,-21 21 0,21-21 16,0 0-16,0-1 0,0 1 15,0 0-15,21 21 0,0-21 0,0 0 16,1 0-16,-1 21 0,21-22 0,-21 22 16,22 0-16,-1 0 0,-21 0 15,0 0-15,22 0 0,-22 22 0,0-1 16,0 0-16,-21 0 0,0 21 15,21-20-15,-21 20 0,0 0 16,0 1-16,-21 20 0,0-21 0,0 22 16,-22-22-16,1 22 0,0-22 15,-22 0-15,1 1 0,20-1 0,-20 0 16,21 1-16,-22-22 0,22 0 0,-1 0 16,22 0-16,-21-21 0,21 0 15,-22 0-15,22 0 0,0 0 0,0 0 16,0-21-16,21 0 0,-21 0 15,21 0-15,0-22 0,0 22 16,0 0-16,0-21 0,0 21 0,0-22 16,0 22-16,21 0 0,0 0 15,0 0-15,0 21 0,0 0 16,1 0-16,-1 0 0,0 0 0,0 21 16,21-21-16,-20 21 0,-1 0 0,0 0 15,0 0-15,21 1 0,-20-1 16,-1-21-16,-21 21 0,21 0 15,0 0-15,0-21 0,-21 21 0,21-21 16,1 22-16,-1-22 16,0 0-1,0 0-15</inkml:trace>
  <inkml:trace contextRef="#ctx0" brushRef="#br0" timeOffset="22048.97">7218 7726 0,'63'0'16,"-63"-21"0,21 0-16,1 21 0,-22-22 0,21 1 15,-21-21-15,21 21 0,-21-22 16,21 22-16,0-21 0,-21-22 0,21 22 15,-21 0-15,22-22 0,-22 22 16,0-22-16,21 22 0,-21 0 16,21-1-16,-21 22 0,0 0 0,0-21 15,0 21-15,0-1 16,-21 22-16,0 0 16,-1 0-16,22 22 0,0-1 0,-21 0 15,0 0-15,21 0 0,-21 22 16,21-1-16,0 0 0,0 1 0,0 20 15,-21-21-15,21 22 0,0-22 16,0 1-16,0 20 0,0-21 0,0-20 16,0 20-16,0 0 0,0-21 15,21 1-15,0-1 0,0 0 0,0-21 16,1 0-16,-1 21 0,0-21 16,21 0-16,-21 0 0,22 0 0,-22 0 15,21-21-15,-21 0 0,22 0 16,-22-1-16,21 1 0,-21 0 0,1 0 15,-1 0-15,0-22 0,0 22 0,0 0 16,-21-21-16,21 21 0,-21-1 16,0 1-16,0 42 31,0 1-31,-21-1 16,21 0-16,-21 0 0,21 0 15,-21 0-15,21 22 0,0-22 0,0 0 16,0 0-16,0 0 0,0 1 15,21-1-15,0 0 0,0-21 16,1 0-16,-1 0 0,0 0 0,21 0 16,-21 0-16,1 0 0,20 0 15,-21-21-15,0 0 0,22-1 0,-22 1 16,0 0-16,0 0 0,-21 0 0,21 0 16,-21-1-16,21-20 0,-21 21 15,0 0-15,0 0 0,0-1 0,0 1 16,-21 21-1,0 21 1,21 1-16,-21-1 16,21 0-16,0 0 0,0 0 0,0 0 15,0 1-15,0-1 0,0 0 16,0 0-16,0 0 0,0 0 16,0 1-16,0-44 46,0 1-30,21 0-16,-21 0 16,21-21-16,0 20 0,1 1 0,-1-21 15,0 21-15,0 0 0,0-22 16,0 22-16,1 0 0,-1 0 16,0 0-16,0 21 0,0 0 0,0 0 15,1 0-15,-22 21 16,0 0-16,0 0 15,0 21-15,0-20 0,0-1 0,0 0 16,0 21-16,0-21 0,0 1 16,0-1-16,0 0 0,0 0 0,0 0 15,0 0-15,21-21 16,0 0 0,21 0-16,-21 0 0,1 0 0,-1 0 0,42-21 15,-42 0-15,22 21 16,-22-21-16,0 0 0,0 0 15,0-22-15,1 22 0,-22 0 0,0 0 16,0 0-16,0-1 0,0 1 0,0 0 16,0 0-16,0 0 0,-22 21 31,1 0-31,0 0 0,21 21 16,-21 0-16,21 0 0,-21 0 15,0 1-15,21-1 0,0 0 0,0 21 16,0-21-16,0 1 0,0-1 15,0 0-15,0 0 0,0 0 16,0 0-16,0 1 0,21-1 0,0-21 16,0 0-16,0 21 0,22-21 0,-22 0 15,21 0-15,-21 0 0,22 0 16,-1 0-16,0 0 0,1-21 0,-22 0 16,21-1-16,-21 1 0,22 0 0,-22 0 15,0 0-15,0-22 0,0 22 16,0-21-16,1 0 0,-22 20 0,21-20 15,-21 0-15,0-1 0,0 22 16,0 0-16,-21 21 16,-1 0-1,1 21-15,21 0 0,-21 22 0,21-22 16,0 0-16,0 21 0,0-20 16,0-1-16,0 0 0,0 21 0,0-21 15,0 1-15,21-1 0,0 0 16,-21 0-16,22 0 0,-1 0 15,-21 1 1,0-1 0,-21-21-16,-1 0 15,1 0-15,0 0 16,0 0-16,0 0 0,0 0 16,-1 0-1,1-21-15,0 21 0,0-22 16,0 1-16,0 0 0</inkml:trace>
  <inkml:trace contextRef="#ctx0" brushRef="#br0" timeOffset="22424.75">8234 6900 0,'-21'0'16,"42"0"-16,-42 22 0,-1-22 0,22 21 15,0 0 1,22-21-16,-1 0 16,0 0-16,0 0 0,0 0 15,0-21-15,1 0 16,-22-1-16,0 1 15,-22 21 17,1 0-32,0 21 15,21 1-15,-21-22 16,21 21-16,-21-21 0,21 21 16,0 0-16,0 0 0,0 0 15</inkml:trace>
  <inkml:trace contextRef="#ctx0" brushRef="#br0" timeOffset="31065.87">6244 2265 0,'0'-21'0,"-21"21"16,21 21 31,0 0-47,0 0 15,21 0-15,-21 1 0,21-1 16,0 0-16,1 0 0,-1 21 0,0-20 15,21 20-15,1-21 0,-1 21 16,0 1-16,22-22 0,-1 21 0,1 1 16,-1 20-16,22-21 0,-22 1 15,1 20-15,-1 1 0,1-1 16,-1 1-16,1 20 0,-1 1 0,1-21 16,-1 20-16,1-20 0,-1 20 15,1-20-15,-1-1 0,1 22 0,-1-21 16,1-1-16,-22 1 0,22-1 15,-1 1-15,-20-1 0,20-21 0,-21 22 16,1-22-16,-1 1 0,0-22 0,1 21 16,-22-21-16,21 0 0,-21 1 15,1-1-15,-22 0 0,21-21 16,-21-21 15,-21 0-31,21-1 0,-22 1 16,1 0-16,0-21 0,0-1 15,0 1-15,21 0 0</inkml:trace>
  <inkml:trace contextRef="#ctx0" brushRef="#br0" timeOffset="31581.09">8043 2096 0,'-42'21'31,"21"0"-31,0 0 0,-1 0 0,-20 22 16,0-1-16,-1 21 0,1 1 15,-21-1-15,20 22 0,-20 0 0,-1 21 16,1-22-16,-1 22 0,1 0 16,-1 0-16,1 0 0,-1-22 0,1 22 15,-22-21-15,22 21 0,-1-22 16,1 1-16,-1 0 0,-21-22 0,22 22 15,-1-22-15,22 1 0,-21-1 16,20 1-16,-20-22 0,20 0 0,1 1 16,0-1-16,-1 0 0,1-20 15,21-1-15,-21 0 0,20 0 0,1 0 16,0 0-16,0-21 0,21 22 16,0-1-1,21-21 16,0 0-31,0-21 0,1 21 16,-1-22-16,0 1 0</inkml:trace>
  <inkml:trace contextRef="#ctx0" brushRef="#br0" timeOffset="32796.42">6858 8213 0,'0'0'0,"-21"0"0,0 0 16,-1 0-16,1 0 16,0 0-1,42 0 32,0 0-47,1 0 0,20 0 16,0 0-16,1 0 0,20 0 15,1 0-15,20 0 0,-20 0 0,42-21 16,-22 21-16,22 0 0,21-22 16,0 22-16,0 0 0,0-21 0,0 21 15,0-21-15,0 0 0,21 21 0,0 0 16,-21 0-16,-21 0 0,21-21 16,-42 21-16,21 0 0,-22-21 0,1 21 15,-21 0-15,-1 0 0,1 0 0,-1 0 16,-21-22-16,1 22 0,-1 0 15,-21 0-15,0 0 0,1 0 16,-1 0-16,-21-21 0,-21 21 63,-1 0-48</inkml:trace>
  <inkml:trace contextRef="#ctx0" brushRef="#br0" timeOffset="33633.29">6794 8297 0,'-21'0'15,"21"22"1,0-1-16,-21 0 15,21 0-15,0 0 0,0 0 0,0 22 16,0-1-16,0-21 0,0 22 0,-21 20 16,21-21-16,0 22 0,0-22 0,0 22 15,0-1-15,0 1 0,0-1 16,0-20-16,0 20 0,0 1 16,21-22-16,-21 0 0,0 22 0,0-22 15,0 0-15,0-20 0,0 20 16,0 0-16,0 1 0,0-22 0,0 21 15,0-21-15,0 22 0,0-22 0,0 0 16,0 0-16,0 0 0,0-42 31,0 0-15,-21 0-16,21 0 0,0-1 0</inkml:trace>
  <inkml:trace contextRef="#ctx0" brushRef="#br0" timeOffset="34853.62">6752 8382 0,'21'0'15,"0"0"-15,1 0 0,-1 0 16,0 0-16,0 0 0,0 0 0,22 0 15,-1 0-15,-21 0 0,43 0 16,-22 0-16,0 0 0,22 0 0,-1 0 16,1 0-16,20 0 0,1 0 0,0 0 15,21 0-15,-22 0 0,22-21 16,0 21-16,-21-21 0,20 0 0,1 21 16,0-22-16,0 22 0,0-21 15,0 0-15,-1 21 0,-20-21 0,21 21 16,-21 0-16,-1 0 0,-20 0 15,20 0-15,-20 0 0,-1 0 0,1 0 16,-22 0-16,22 0 0,-22 0 0,0 0 16,1 0-16,-1 0 0,-21-21 15,22 21-15,-22 0 0,0 0 0,0 0 16,0 0-16,0 0 0,1 0 16,-1 0-16,0 0 15,0 0-15,0 0 16,-21-21-1,21 21 1,1 0 0,-1 0 15,-21 21-15,21-21-16,-21 21 0,0 0 15,0 0-15,0 0 0,0 22 16,0-22-16,0 0 0,0 21 15,0-20-15,0 20 0,0 0 0,-21 1 16,21-1-16,0 0 0,-21 1 0,21-1 16,0 0-16,0 1 0,0 20 0,0-21 15,0 1-15,-22 20 16,22-20-16,0-1 0,0 0 0,0 1 16,0-1-16,-21 0 0,21 1 0,0-1 15,0 0-15,0-21 0,0 22 0,0-1 16,0-21-16,0 22 0,-21-22 0,21 21 15,0-21-15,0 22 0,0-22 16,-21 0-16,21 0 0,0 0 0,0 0 16,0 1-16,0-1 0,0 0 0,0 0 15,0 0-15,-21 0 16,21 1-16,-21-22 16,21 21-16,-22-21 15,1 0-15,0 0 16,0 0-16,0 0 0,0 0 15,-1 0-15,1 0 0,-21 0 16,21 0-16,-22 0 0,1 0 16,0 0-16,-1 0 0,1 0 0,0 0 15,-1 0-15,-20 0 0,21 0 0,-22 21 16,22-21-16,-22 0 0,1 0 0,-1 0 16,1 0-16,20 0 0,-20 0 0,-1 0 15,-20 0-15,20 0 16,-20 0-16,-1 0 0,-21 0 0,21 0 0,-20 0 15,-1 0-15,0 0 0,0 0 0,0 0 16,0 0-16,1 0 0,20 0 16,0 0-16,1 0 0,-1 0 15,0 0-15,22 0 0,-1 0 0,1 0 16,20 0-16,-20 0 0,21 0 0,-1 0 16,-20 0-16,20 0 0,1 0 0,21 0 15,-21 0-15,20 0 0,1 0 0,21-21 31,21 21-31,1-21 16,-1-1-16,0 1 0,21 21 0,1-42 16,-1 21-16,0 0 0,1-1 15</inkml:trace>
  <inkml:trace contextRef="#ctx0" brushRef="#br0" timeOffset="35412.92">7429 8721 0,'0'0'0,"-21"0"16,0 0-16,0 0 31,42 0 16,0 0-31,22 0-16,-1 0 0,0 0 0,22 0 15,-1 0-15,1 0 0,20 0 0,1 0 16,0 0-16,21 0 0,-22 0 16,22 0-16,0 0 0,0 0 0,0 0 15,-22-21-15,22 21 0,-21-22 0,84 22 16,-105 0-16,-1 0 0,-21 0 15,1 0-15,-1 0 0,-21 0 16,0 0-16,1 0 0,-1 0 0,-42 0 63,-1 0-63,1 0 0,0 0 0,0 0 15,-21 0-15,-1 22 0,22-22 0</inkml:trace>
  <inkml:trace contextRef="#ctx0" brushRef="#br0" timeOffset="35788.9">7556 9144 0,'-21'0'0,"42"0"0,-63 0 0,21 21 0,0-21 16,0 0-16,-1 0 0,22 21 16,22-21 15,-1 0-31,21 0 16,0 0-16,1 0 0,20 0 15,1 0-15,-1 0 0,22 0 0,21 0 16,-22 0-16,22 0 0,-21-21 15,0 21-15,20 0 0,-20 0 0,21 0 16,0 0-16,-22 0 0,1-21 16,0 21-16,-22 0 0,1 0 0,-1 0 15,-20 0-15,-22 0 0,21 0 0,-21 0 16,0 0-16,-21 21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17:35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1206 550 0,'0'0'0,"0"-21"15,0 0-15,0 0 16,0 42 46,0 0-62,0 0 16,0 1-16,0 20 0,0 0 0,0 1 16,0-1-16,0 0 15,0 22-15,0-22 0,0 22 0,0-1 16,0-21-16,0 1 0,0-1 16,0 0-16,0 1 0,0-1 15,0 0-15,0-20 0,0-1 0,0 0 16,0 0-16,0 0 15,0-42 17,22 0-32,-1 0 0,-21 0 15,21-1-15,0-20 0,0 0 0,0-1 16,1 1-16,-1 0 0,0-1 16,0 1-16,0 21 0,0-21 15,-21 20-15,22-20 0,-1 21 16,-21 0-16,21 21 0,-21-21 15,0-1-15,0 44 32,0-1-17,0 0-15,0 0 0,0 21 0,0-20 16,0 20-16,0-21 0,0 21 16,0-20-16,0 20 0,0-21 0,21 21 15,-21-20-15,0-1 0,21 0 16,-21 0-16,0 0 0,21-21 15,1 21-15,-1-21 16,0 0-16,0 0 0,0 0 16,0 0-16,1 0 0,-1-21 15,0 0-15,0 0 0,0 0 16,0 0-16,1-22 0,-1 22 0,-21-21 16,21-1-16,-21 1 0,21 0 15,-21-1-15,0 1 0,0 0 16,0-1-16,0 22 0,-21-21 0,0 21 15,0 0-15,-1-1 0,22 1 16,-21 21-16,0 0 0,0 0 0,0 0 31,0 0-31,-1 21 16,22 1-16,0-1 16,0 0-16,0 0 15,22-21-15,-1 0 16,0 0-16,0 0 0,0 0 15</inkml:trace>
  <inkml:trace contextRef="#ctx0" brushRef="#br0" timeOffset="587.66">2244 254 0,'0'0'0,"-22"0"16,1 0-16,21 21 15,-21 22-15,0-22 0,21 21 16,-21 0-16,21 1 0,-21-1 16,21 0-16,0 22 0,0-22 0,-22 22 15,22-22-15,-21 22 0,21-22 16,0 21-16,0-20 0,0-1 0,-21 0 15,21 1-15,0-22 16,0 21-16,0-21 0,0 1 0,0-1 16,0 0-16,0 0 15,0-42 17,0 0-32,0 0 15,0-1-15,21-20 0,0 0 0,-21 21 16,22-22-16,-1 1 0,0-22 15,0 22-15,0 0 0,22 21 0,-22-22 16,21 22-16,-21 0 0,22 0 16,-22 0-16,0 21 0,21 0 15,-21 0-15,1 0 0,-1 21 16,0 0-16,0 0 0,-21 21 16,0-20-16,0 20 0,0 0 0,0-21 15,0 22-15,0-1 0,0-21 16,-21 22-16,21-22 0,-21 0 0,0 21 15,-1-21-15,22 1 0,-21-1 16,21 0-16,-21-21 0,21 21 16,0-42 15,21 0-31,0 21 0,-21-21 16,22-1-16,-1 1 0</inkml:trace>
  <inkml:trace contextRef="#ctx0" brushRef="#br0" timeOffset="1288.24">2921 762 0,'0'64'31,"0"-43"-31,0 21 0,0-21 0,-21 22 0,21-22 16,0 21-16,0 0 0,0-20 15,0 20-15,0-21 0,0 0 0,0 0 16,0 1-16,0-1 16,0 0-16,0 0 15,21-21-15,0 0 0,0 0 16,0 0-16,1-21 0,-1 21 0,21-21 16,-21 0-16,0-1 0,22 1 15,-22-21-15,0 21 0,0-22 0,0 1 16,1 21-16,-1-21 0,-21 20 15,0 1-15,21 0 0,-21 0 16,21 0-16,-21 0 0,0 42 31,0 21-15,0-21 0,0 0-16,0 22 0,-21-1 0,21 0 15,0 1-15,-21-1 0,21 22 16,0-22-16,0 0 0,0 22 0,0-1 15,0-20-15,0 20 0,0 1 16,0 20-16,0-20 0,21-1 0,-21 1 16,21-1-16,-21 1 0,0-1 15,0 1-15,0-1 0,21-20 0,-21 20 16,0-21-16,0 1 0,0-1 16,0 0-16,0-20 0,0 20 15,-21-21-15,0 0 0,21 0 0,-21 1 16,0-1-16,-22-21 0,22 0 15,0 21-15,-21-21 0,20 0 0,-20 0 16,0 0-16,-1-21 0,22 0 16,-21-1-16,0-20 0,-1 0 0,22-1 15,0 1-15,0-21 0,0-1 16,21 1-16,0-1 0,0-21 0,0 22 16,0-22-16,21 22 0,0-1 15,0 1-15,0 20 0,0-20 0,22 21 16,-22-1-16,0 22 15,21-21-15,-20 21 0,20-1 0,-21 1 16,0 0-16,0-21 0,1 21 16,-1-1-16,0 1 0</inkml:trace>
  <inkml:trace contextRef="#ctx0" brushRef="#br0" timeOffset="2076.11">4635 889 0,'0'0'0,"22"-21"0,-1 21 15,0 0-15,0-21 0,0 0 16,0 21-16,22-22 0,-22 1 0,0 0 16,0 0-16,0 21 0,1-21 15,-1 0-15,0-1 0,-21 1 0,0 0 16,0 0-16,0 0 16,0 0-16,-21-1 0,0 22 0,-1 0 15,-20 0-15,0 0 0,-1 0 16,1 0-16,0 0 0,-22 22 15,22-1-15,0-21 0,20 21 16,-20 0-16,21-21 0,0 21 0,0 0 16,21 1-16,0-1 15,0 0-15,0 0 0,21 0 16,0 0-16,21 1 0,-21-1 16,22 0-16,-1 0 0,0 0 0,1 0 15,-22 22-15,21-22 0,1 0 16,-1 21-16,-21-20 0,0-1 0,0 21 15,1-21-15,-22 0 0,0 1 16,0-1-16,-22 21 0,1-21 0,-21 0 16,0 1-16,-1-1 0,-20 0 15,-1 0-15,1-21 0,20 21 16,-20-21-16,21 0 0,-22 0 0,22 0 16,21 0-16,-22-21 0,22 0 15,0 0-15,0 0 0,0-1 0,-1 1 16,22-21-16,0 21 0,0-22 15,0 22-15,0-21 0,0 21 0,0 0 16,0-1-16,0 1 0,22 0 16,-1 21-16,0-21 0,0 21 0,21 0 15,-20 0-15,20-21 0,-21 21 16,21 0-16,1 0 0,-1 0 0</inkml:trace>
  <inkml:trace contextRef="#ctx0" brushRef="#br0" timeOffset="2463.88">5016 1164 0,'85'0'16,"-64"0"-1,0-21-15,-21 0 0,43 21 0,-22-21 16,0 0-16,0-1 0,0 1 15,1 0-15,-22 0 0,21-21 16,-21 20-16,21 1 0,-21 0 16,0 0-16,0 0 0,-21 21 15,0 0-15,-1 0 16,1 21-16,0 0 0,0 0 0,0 0 16,0 22-16,-1-22 0,1 21 15,21 1-15,-21-22 0,0 21 0,21 0 16,-21-20-16,21-1 0,0 21 15,0-21-15,0 0 0,0 1 0,0-1 16,21-21 0,0 0-16,0 0 0,0 0 0,1 0 15,-1 0-15,21 0 0,-21-21 16,0-1-16,22 1 0,-1 0 16,-21 0-16,0 0 0,22-22 0</inkml:trace>
  <inkml:trace contextRef="#ctx0" brushRef="#br0" timeOffset="2747.47">5757 318 0,'0'0'0,"-21"21"32,21 21-17,-21-21-15,21 22 16,-21-1-16,21 0 0,0 1 0,0 20 15,-21 1-15,21-22 0,-22 21 16,22 1-16,-21-1 0,21-20 0,0 20 16,-21-20-16,0-1 0,21 0 0,0 1 15,0-22-15,0 0 0,0 0 16,0 0-16,0 0 0,21-21 31,0-21-31,-21 0 16,21 0-16,1 0 0</inkml:trace>
  <inkml:trace contextRef="#ctx0" brushRef="#br0" timeOffset="3139.25">5905 1122 0,'43'21'31,"-22"-21"-31,0 0 16,0-21-16,-21 0 0,21 21 15,1-21-15,-22-1 0,0 1 0,21 21 16,-21-21-16,21 0 0,-21 0 16,0 0-16,0-1 0,0 1 15,-21 21-15,0 0 16,-1 0-16,1 21 15,0 1-15,0-1 0,0 0 0,0 0 16,-1 0-16,1 22 0,0-22 16,21 21-16,0-21 0,-21 22 0,21-22 15,0 0-15,0 0 0,0 0 16,0 0-16,0 1 0,0-1 16,21-21-16,0 0 0,22 0 15,-22 0-15,0 0 16,0 0-16,21-21 0,-20-1 0,20 22 15,-21-21-15,0 0 0,22-21 16</inkml:trace>
  <inkml:trace contextRef="#ctx0" brushRef="#br0" timeOffset="3610.97">6329 953 0,'0'21'16,"0"0"-16,0 0 0,0 0 15,0 0-15,0 1 0,0-1 0,-21 21 16,21-21-16,0 0 0,-22 1 16,22 20-16,0-21 0,-21 0 0,21 0 15,0 1-15,0-1 16,0 0-16,0-42 47,0 0-47,0-1 15,0 1-15,0 0 0,21-21 0,-21 21 16,22-22-16,-1 22 0,0-21 16,-21 21-16,21-22 0,0 22 15,0-21-15,22 21 0,-22-1 0,21 1 16,-21 21-16,22-21 0,-22 21 16,21 0-16,-21 0 0,22 0 0,-22 21 15,21 0-15,-21 1 0,1-1 16,-1 21-16,-21-21 0,0 0 0,0 22 15,0-22-15,0 21 0,0-21 16,0 1-16,-21-1 0,-1 21 0,1-21 16,21 0-16,-21 1 15,0-22-15,21 21 0,0-42 47,21-1-47,0 1 0,0 0 16,1 0-16</inkml:trace>
  <inkml:trace contextRef="#ctx0" brushRef="#br0" timeOffset="3855.84">7175 953 0,'0'42'15,"0"-21"1,0 21-16,0-20 0,0-1 0,-21 21 0,21-21 15,0 0-15,0 1 16,-21 20-16,21-21 0,-21 0 0,21 0 16,0 1-16,0-1 15,21-42 17,-21-1-17,21 1-15,0 0 0,1 0 0</inkml:trace>
  <inkml:trace contextRef="#ctx0" brushRef="#br0" timeOffset="4199.64">7197 635 0,'0'0'0,"-22"21"0,1-21 15,21 21-15,0 1 0,0-1 0,-21 0 16,21 0-16,0 0 15,0 0-15,21-21 0,0 0 16,1 0-16,-1 0 16,0 0-16,0-21 0,0 21 15,0-21-15,1 21 16,-1-21-16,-21 0 0,0 0 0,0-1 16,0 1-16,0 0 0,0 0 15,-21 21-15,-1 0 16,1 0-16,0 0 15,0 0-15,0 0 0,0 0 0,-1 21 16,22 0-16,-21 0 0,0 1 16,21-1-16,0 0 0,0 0 15,0 0-15,0 0 0,0 1 16,21-1-16,0-21 0</inkml:trace>
  <inkml:trace contextRef="#ctx0" brushRef="#br0" timeOffset="4652.38">7578 889 0,'0'21'31,"0"0"-15,0 1-16,0-1 0,0 0 15,0 0-15,-22 0 0,22 0 0,0 22 16,0-22-16,0 0 0,0 0 16,0 0-16,0 1 0,0-1 0,0 0 15,0 0-15,22 0 16,-1-21-16,0 0 16,0 0-16,21 0 0,-20 0 15,-1 0-15,0 0 0,21 0 0,-21-21 16,1 0-16,-1 0 0,21 0 0,-21-22 15,0 22-15,1-21 0,-22 21 16,0-22-16,21 1 0,-21 21 16,0-22-16,0 22 0,0 0 0,0 0 15,0 0-15,0 42 32,0 0-32,-21 0 15,21 0-15,0 1 0,0-1 16,0 0-16,0 0 0,0 0 0,0 0 15,21-21 1,0 0-16,0 0 0</inkml:trace>
  <inkml:trace contextRef="#ctx0" brushRef="#br0" timeOffset="5312">8297 847 0,'0'63'31,"-21"-42"-31,21 1 16,0-1-16,0 0 0,0 0 0,-21 21 15,21-20-15,-21-1 0,21 21 0,0-21 16,0 0-16,0 1 0,0-1 16,0 0-16,-21-21 0,21 21 0,0 0 15,0-42 16,0 0-15,0 0-16,0 0 0,0-22 16,0 22-16,0 0 0,21-21 15,-21-1-15,21 22 0,0-21 16,-21 21-16,21-1 0,0-20 0,1 21 16,-1 21-16,0-21 0,0 21 15,0 0-15,0 0 0,1 0 0,-1 21 16,0-21-16,0 21 0,0 21 15,-21-20-15,21-1 0,-21 0 0,22 0 16,-22 21-16,0-20 0,0-1 16,0 0-16,0 0 0,0 0 0,0 0 15,0 1-15,0-1 0,-22-21 32,1 0-17,21-21 1,0-1-16,0 1 0,0 0 0,0 0 15,21 0-15,1 0 0,-1-22 16,21 22-16,-21-21 0,22 21 0,-1-22 16,21 22-16,-20-21 0,20 21 0,-20-1 15,-1 22-15,21 0 0,-20 0 16,-22 0-16,21 0 0,-21 0 0,1 43 16,-1-22-16,-21 21 0,0-21 15,0 22-15,0-1 0,0 0 0,-21 1 16,-1-1-16,1 0 0,0-20 15,0 20-15,0-21 0,0 0 16,-1 0-16,1 1 0,21-1 0,-21 0 16,0-21-16</inkml:trace>
  <inkml:trace contextRef="#ctx0" brushRef="#br0" timeOffset="5859.52">10710 212 0,'0'21'0,"-84"127"31,62-84-31,1-1 0,-21 1 0,21 20 16,-22 1-16,22 0 0,-21-1 15,0 1-15,-1 0 0,1-1 0,-22-20 16,22 20-16,-21 1 0,20-21 16,1-1-16,-22 1 0,22-1 0,0 1 15,21-22-15,-22 0 0,22 1 0,0-22 16,0 0-16,21 0 0,-21 0 16,21-42-1,0 0-15,21-21 0,0 20 0,21-20 16</inkml:trace>
  <inkml:trace contextRef="#ctx0" brushRef="#br0" timeOffset="6355.92">11472 487 0,'0'0'0,"0"21"0,-21 0 0,0 22 0,21-1 15,-21 0-15,0 1 0,-1 20 16,1 1-16,0-1 0,0-21 15,0 22-15,0-22 0,-1 22 16,1-22-16,-21 0 0,21-20 0,0 20 16,-1-21-16,22 0 0,0 0 0,-21-21 15,42-21 17,-21 0-32,22 0 0,-1 0 15,0-22-15,0 1 0,-21 0 0</inkml:trace>
  <inkml:trace contextRef="#ctx0" brushRef="#br0" timeOffset="6587.79">11472 445 0,'0'21'0,"21"63"16,-21-41-16,0-1 0,0 22 15,0-22-15,0 21 0,0 1 16,0-1-16,0 1 0,0-22 0,0 22 15,0-22-15,0 0 0,0 1 0,0-22 16,0 0-16,0 21 0,0-20 16,0-1-16,-21-42 47,0-1-47,0 1 0</inkml:trace>
  <inkml:trace contextRef="#ctx0" brushRef="#br0" timeOffset="6751.69">11091 1164 0,'-21'0'31,"42"0"-15,0 0-16,1 0 0,20 0 16,-21 0-16,21 0 0,1 0 15,-1-21-15,0 21 0,1-21 0,-1 0 16,0 21-16,1-21 0,-1 21 0,0-22 15</inkml:trace>
  <inkml:trace contextRef="#ctx0" brushRef="#br0" timeOffset="7331.36">12467 1037 0,'0'0'0,"21"0"0,-21-21 15,0 0-15,0 0 0,0 0 16,0-1-16,0 1 0,0 0 16,-21 0-16,0 0 0,0 0 0,0-1 15,-1 1-15,1 0 0,0 21 0,0 0 16,-21-21-16,-1 21 16,1 0-16,0 0 0,-1 21 0,1 0 15,0 22-15,-1-1 0,1 0 16,21 1-16,-22-1 0,22 21 0,0-20 15,0-1-15,0 0 0,21 1 0,0-22 16,0 21-16,0-21 0,0 1 16,21-1-16,0 0 0,0 0 0,22-21 15,-1 0-15,0 0 0,1 0 16,-1 0-16,0 0 0,1-21 16,-1 21-16,0-21 0,1 0 0,-1-22 15,0 22-15,1-21 0,-22-1 16,21 1-16,-21 0 0,0-22 0,22 1 15,-43-1-15,21-20 0,0 20 16,0 1-16,-21-1 0,21 1 0,-21 20 16,0 1-16,0 0 0,0 20 15,0 1-15,0 42 16,-21 1-16,0 20 0,0-21 16,0 21-16,21 22 0,-21-22 15,21 22-15,-22-1 0,22 1 0,0-1 16,0 1-16,0-22 0,0 0 15,0 22-15,0-43 0,0 21 16,22 1-16,-1-22 0,-21 0 0,21 0 16,0 0-16,0 1 15,0-22-15,1 0 0,-1 0 16,0 0-16,0-22 0,0 22 16,0-21-16</inkml:trace>
  <inkml:trace contextRef="#ctx0" brushRef="#br0" timeOffset="7671.32">12869 889 0,'0'0'0,"0"-21"16,21 21-16,1 0 15,-1 21-15,0 0 16,-21 22-16,0-22 0,21 21 16,0-21-16,-21 22 0,0-22 0,0 21 15,0 0-15,0-20 0,0-1 16,0 21-16,0-21 0,0 0 0,0 1 15,0-1-15,0 0 16,21-21 0,1 0-16,-22-21 15,0 0-15,21-1 0,-21 1 16,21-21-16,0 21 0,-21-22 16,21 1-16,0 0 0,1-1 15,-22 22-15,21-21 0,0 0 0,-21 20 0,0 1 16,0 0-16,21 0 0,0 21 31,-21 21-15,0 0-16,0 0 15</inkml:trace>
  <inkml:trace contextRef="#ctx0" brushRef="#br0" timeOffset="8195.61">13674 1122 0,'0'-21'0,"0"42"0,0-63 16,0 20-16,0 1 0,0 0 0,0-21 16,0 21-16,0-1 0,-22 1 15,1 0-15,0 0 0,0 21 0,0 0 16,0 0-16,-1 0 15,1 0-15,0 21 0,0 0 0,0 22 16,0-22-16,-1 21 0,22 0 16,-21 1-16,0-1 0,21 0 15,0 1-15,0-22 0,0 21 0,0-21 16,0 1-16,0-1 0,0 0 16,0 0-16,0 0 0,42-21 0,-20 0 15,-1 0-15,0 0 0,21 0 0,-21 0 16,1 0-16,20-21 0,-21 0 15,0 0-15,0 0 0,1-1 0,-1 1 16,-21 0-16,0 0 0,21-21 16,-21 20-16,0-20 0,0 21 0,0-21 15,0 20-15,0 1 0,0 42 32,0 1-17,0-1-15,0 0 0,0 0 16,0 21-16,0-20 0,0 20 0,0-21 15,0 0-15,0 0 0,0 1 0,0-1 16,21 0-16,0-21 0,0 21 16,1-21-16,-1 0 0,0 0 15,0 0-15,0 0 0,0 0 0,1 0 16,-1-21-16</inkml:trace>
  <inkml:trace contextRef="#ctx0" brushRef="#br0" timeOffset="8631.36">14118 995 0,'0'21'0,"0"21"15,0-20-15,0-1 0,0 0 16,-21 21-16,21-21 0,0 1 0,0-1 16,0 21-16,0-21 0,0 0 0,-21 1 15,21-1-15,0 0 16,0 0-16,0-42 47,0 0-47,0 0 0,0-1 15,0 1-15,0-21 0,0 21 16,21-22-16,0 1 0,0 21 16,0-21-16,1-1 0,-1 22 0,0-21 15,0 21-15,21-1 0,-20 22 16,20 0-16,-21 0 0,21 0 0,-20 0 15,20 0-15,-21 22 0,0-1 16,22 0-16,-22 21 0,-21 1 0,0-22 16,0 21-16,0 0 0,0-20 0,0 20 15,0-21-15,0 0 0,-21 0 16,-1 1-16,22-1 0,-21 0 0,0 0 16,42-42 30,0 0-46,1 0 0</inkml:trace>
  <inkml:trace contextRef="#ctx0" brushRef="#br0" timeOffset="8924.16">15071 508 0,'-22'21'16,"44"-42"-16,-65 63 0,22-20 0,21 20 0,-21 0 16,0 1-16,21-1 0,0 21 15,-21 1-15,21-1 0,-22-20 0,22 20 16,0-20-16,0-1 0,0 0 16,0 1-16,0-1 0,0-21 0,0 0 15,0 0-15,0 1 0,0-1 16,22-21-16,-1 21 0,0-21 15,0 0-15,0 0 0,0 0 0,22 0 16,-22-21-16,0 0 0,0-1 16,0 1-16,1 0 0,-1 0 15,0 0-15</inkml:trace>
  <inkml:trace contextRef="#ctx0" brushRef="#br0" timeOffset="9108.04">14880 974 0,'-21'0'0,"42"0"0,-63 0 0,21 0 16,42 0 15,0 0-31,0 0 0,21 0 16,-20 0-16,20 0 0,-21 0 16,21-21-16,1 21 0,-22-22 15,21 22-15,-21-21 0,1 21 16</inkml:trace>
  <inkml:trace contextRef="#ctx0" brushRef="#br0" timeOffset="9856.24">16023 1249 0,'42'-85'15,"-42"64"1,0 0-16,0 0 0,0 0 0,0-1 16,0 1-16,0 0 0,0 0 15,0 0-15,-21-22 0,0 22 0,0 21 16,0-21-16,0 0 0,-1 21 15,-20 0-15,21 0 0,0 0 0,-22 21 16,22 0-16,-21 0 0,21 1 16,-22 20-16,22-21 0,0 21 0,0-20 15,0 20-15,0-21 0,-1 21 16,22-20-16,-21-1 0,21 0 0,0 0 16,0 0-16,0 0 0,21 1 15,1-22-15,-1 0 16,0 0-16,0 0 0,0 0 15,22-22-15,-22 22 0,0-21 0,21 0 16,-21 0-16,22 0 0,-22 0 16,0-1-16,21 1 0,-20 0 0,-1 0 15,-21-21-15,21 20 0,-21 1 16,0 0-16,21 0 0,-21 0 0,0 42 47,0 0-47,0 0 0,-21 22 15,21-22-15,0 0 0,-21 0 0,21 21 16,0-20-16,0-1 0,0 0 16,0 0-16,0 0 0,0 0 15,21-21-15,0 0 0,0 0 16,0 0-16,22 0 0,-22 0 0,21 0 16,1 0-16,-1 0 0,0 0 15,-21 0-15,22-21 0,-1 0 0</inkml:trace>
  <inkml:trace contextRef="#ctx0" brushRef="#br0" timeOffset="10537.85">16722 995 0,'0'-21'0,"0"42"0,0-63 0,0 20 0,0 1 16,-22 21 0,1 0-16,0 0 0,-21 0 0,21 21 15,-1 1-15,1-1 0,0 0 16,-21 0-16,21 21 0,-1-20 0,1-1 15,21 0-15,-21 0 0,21 21 0,-21-20 16,21-1-16,0 0 16,21 0-16,0-21 15,0 0-15,22 0 0,-22 0 16,21 0-16,-21 0 0,22-21 16,-22 0-16,21 21 0,-21-21 0,22-1 15,-22 1-15,0 0 0,0 0 16,0 21-16,-21-21 0,0 0 0,22 21 15,-22-22-15,0 44 47,0-1-47,0 0 0,0 0 0,0 0 16,-22 22-16,22-22 0,0 21 16,0-21-16,0 22 0,-21-1 0,21 0 15,0 22-15,-21-22 0,21 22 0,0-1 16,0 1-16,0-1 0,0 1 15,0-1-15,0 1 0,-21-1 16,21 22-16,0-22 0,0 1 0,0-1 16,-21 1-16,0-1 0,21 1 15,-22-1-15,1-20 0,21 20 0,-21-21 16,21 1-16,-21-22 0,0 21 0,0-21 16,21 1-16,-22-1 0,1-21 15,0 21-15,0-21 0,0 0 0,0 0 16,-1 0-16,1 0 0,0-21 15,0 21-15,21-21 0,-21-1 0,0-20 16,-1 0-16,1-1 0,21 1 0,0 0 16,-21-22-16,21 1 0,0-1 0,0-20 15,0 20-15,0-21 16,21 22-16,0-22 0,1 22 0,-1-1 16,0 1-16,0-1 0,0 1 0,0 20 15,22-20-15,-22 21 0,0-1 16,0 1-16,0 21 0,1-22 0,20 1 15,-21 21-15,0-21 0,0 20 16,1 1-16,-1-21 0,0 21 0,0 0 16,0-1-16</inkml:trace>
  <inkml:trace contextRef="#ctx0" brushRef="#br0" timeOffset="10895.65">17060 1037 0,'21'0'0,"1"0"16,-22-21-16,21 0 0,0 0 15,0 21-15,0-21 0,0-1 16,1 1-16,-1 0 0,0 21 16,-21-21-16,0 0 0,0 0 15,-21 21 1,0 0-1,-1 0-15,1 0 0,0 21 0,0 0 16,0 0-16,0 0 0,-1 0 16,22 22-16,-21-22 0,21 0 15,0 21-15,-21-20 0,21-1 0,0 0 16,0 0-16,0 0 0,0 0 16,21 1-16,0-22 0,1 0 0,-1 21 15,0-21-15,0 0 0,0 0 16,22 0-16,-22 0 0,0 0 0,21 0 15,-21-21-15,1-1 0,20 1 16,0 0-16</inkml:trace>
  <inkml:trace contextRef="#ctx0" brushRef="#br0" timeOffset="11233.45">17801 826 0,'0'0'0,"-21"0"15,0 0 1,0 0-16,-22 0 15,22 0-15,0 21 0,0 0 0,0-21 16,-1 21-16,1 0 0,0 0 16,21 1-16,-21-1 0,21 0 0,0 0 15,0 0-15,21 0 16,0-21-16,0 22 0,1-1 0,-1-21 16,21 21-16,-21-21 0,0 21 15,1 0-15,-1-21 0,0 21 0,0-21 16,-21 22-16,0-1 15,0 0-15,0 0 16,-21-21-16,0 0 16,-22 0-16,22 0 0,0 21 15,-21-21-15,21 0 0,-1 0 0,1 0 16,0 0-16,0 0 0,0 0 16,21-21-16,0 0 0,0 0 15,0 0-15</inkml:trace>
  <inkml:trace contextRef="#ctx0" brushRef="#br0" timeOffset="11976.03">19494 762 0,'0'0'0,"0"-21"15,-21 21-15,0 0 16,0 0-16,0 0 16,0 0-16,-1 21 0,1 21 15,0-20-15,0-1 0,21 21 16,-21 0-16,21-20 0,-21 20 0,21 0 16,0-21-16,0 22 0,0-22 0,0 0 15,0 21-15,0-20 16,0-1-16,21-21 0,0 0 15,0 0-15,0 0 16,22 0-16,-22 0 0,0 0 0,21 0 16,-21 0-16,1-21 0,20-1 15,-21 1-15,0 0 0,0 0 0,22 0 16,-43-22-16,21 22 0,0-21 16,0 0-16,-21-1 0,0 1 0,0 21 15,0-22-15,0 22 0,0-21 0,0 21 16,-21 0-16,-21 21 0,21-22 15,-1 22-15,1 0 0,-21 0 0,21 0 16,-22 0-16,22 0 0,0 0 16,0 0-16,0 0 0,0 22 15,-1-22-15,22 21 16,22-21 0,-1 0-16,0 0 0,0 0 15,0 0-15,22 0 0</inkml:trace>
  <inkml:trace contextRef="#ctx0" brushRef="#br0" timeOffset="12459.76">20172 360 0,'21'21'0,"-42"-42"0,21 0 0,-21 0 15,-1 21-15,1 0 0,0 0 0,0 0 16,0 0-16,21 21 0,-21 0 15,-1 21-15,1-21 0,21 22 0,0 20 16,-21-20-16,0 20 0,0 1 16,21 20-16,-21-20 0,-1 20 0,22-20 15,-21 21-15,0-1 0,21-20 16,-21 20-16,21 1 0,-21-21 0,21 20 16,0 1-16,0-22 0,0 22 0,0-21 15,0 20-15,0-20 0,0-1 16,0 1-16,0-1 0,0 1 0,0-22 15,0 22-15,0-22 16,0 0-16,-21 43 0,-1-43 16,22-21-16,0 1 0,-21-1 0,0-21 15,-21 21-15,-1 0 0,1-21 0,21 0 16,-21-21-16,20 21 0,1-42 0,0 20 16,0 1-16,0-21 0,0 0 0,-1-1 15,1 1-15,21 0 0,-21-22 16,0 22-16,21-22 0,0 1 0,0 20 15,0-20-15,0-1 0,21 1 0,0 21 16,-21-22-16,21 22 0,1-1 16,20 1-16,-21 0 0,0 21 0,22-22 15,-22 22-15,21-21 16,0 21-16,-20-1 0,20-20 0,0 21 16,1-21-16,-1 20 0</inkml:trace>
  <inkml:trace contextRef="#ctx0" brushRef="#br0" timeOffset="13008.44">21399 593 0,'0'-21'0,"0"42"0,22-42 0,-1-1 15,0 22-15,0-21 0,0 21 0,22-21 16,-22 0-16,0 21 0,-21-21 16,21 0-16,0 21 0,0-22 0,-21 1 15,0 0 1,-21 21-16,-21 0 0,21 0 16,-22 21-16,1-21 0,-21 21 15,20 1-15,-20 20 0,20-21 0,1 0 16,0 22-16,-1-22 0,22 0 15,-21 21-15,42-21 0,-21 22 16,21-22-16,0 0 0,0 0 0,0 22 16,0-22-16,0 0 0,21 0 15,0 0-15,0 0 0,22 22 0,-22-22 16,21 0-16,-21 0 0,22 0 16,-1 1-16,-21-1 0,21-21 0,-20 21 15,-1 0-15,0 0 0,0-21 16,-21 21-16,0 1 15,-21-22-15,0 0 0,0 21 16,-22-21-16,1 0 0,-22 0 16,22 21-16,0-21 0,-22 0 0,22 0 15,0 0-15,-1 0 0,1 0 0,21 0 16,0 0-16,-1 0 0,1 0 16,42 0-1,1 0 1,-1-21-16,0 0 0,0-1 15,21 22-15,-20-21 0</inkml:trace>
  <inkml:trace contextRef="#ctx0" brushRef="#br0" timeOffset="13379.22">21548 1037 0,'21'0'0,"0"0"16,0 0-16,0 0 0,0-21 15,22 0-15,-22 21 0,0-21 0,21 0 16,-20 21-16,-1-22 0,0 1 16,0 0-16,0-21 0,-21 21 0,0-1 15,0 1-15,0 0 0,0 0 16,-21 21-16,-21 0 15,21 0-15,-1 0 0,-20 21 16,21 0-16,-21 22 0,20-22 16,-20 21-16,21 0 0,0 1 0,0-1 15,21-21-15,0 22 0,0-1 16,0-21-16,0 0 0,0 22 0,0-22 16,21 0-16,21 0 15,-21-21-15,0 0 0,22 0 0,-22 0 16,21 0-16,-21 0 0,22-21 15,-22 0-15</inkml:trace>
  <inkml:trace contextRef="#ctx0" brushRef="#br0" timeOffset="13671.25">22373 254 0,'0'21'15,"-21"22"1,0-22-16,0 21 0,21-21 16,-22 43-16,1-22 0,21 0 0,-21 22 15,0-1-15,0 1 0,21-1 16,-21 1-16,-1-1 0,22-20 16,0 20-16,-21-20 0,0 20 15,21-21-15,-21-20 0,21 20 0,0-21 16,0 21-16,0-20 15,0-1-15,21-21 32,0-21-32,0-1 15</inkml:trace>
  <inkml:trace contextRef="#ctx0" brushRef="#br0" timeOffset="14041.04">22437 1143 0,'0'0'15,"21"0"1,0 0-16,0 0 16,0 0-16,0 0 0,1 0 15,-1-21-15,0 0 0,0 0 0,0-1 16,0 1-16,-21 0 15,22 0-15,-22 0 0,0 0 0,0-1 16,-22 22 0,1 0-16,0 0 0,-21 0 15,21 22-15,-1-1 0,-20 0 0,21 0 16,0 0-16,0 22 0,-1-22 16,1 0-16,0 21 0,21-21 0,0 1 15,0-1-15,0 0 0,0 0 16,0 0-16,21 0 15,0-21 1,1 0-16,20 0 0,-21 0 0,0-21 16,22 0-16,-22 21 0</inkml:trace>
  <inkml:trace contextRef="#ctx0" brushRef="#br0" timeOffset="14515.25">22923 889 0,'0'21'0,"0"0"16,0 1-16,0-1 0,-21 0 16,21 0-16,-21 0 0,21 22 0,0-22 15,0 0-15,-21 0 0,21 21 16,0-20-16,-21-1 0,21 0 0,0 0 16,0 0-16,0 0 0,0 1 15,0-44 32,0 1-47,0 0 16,21-21-1,-21 21-15,21-1 0,0-20 0,0 21 16,1-21-16,-1 20 0,21-20 16,-21 21-16,22 0 0,-22 0 0,21-1 15,-21 1-15,22 21 0,-22 0 16,21 0-16,-21 0 0,0 0 0,1 0 15,-1 21-15,0 1 0,-21-1 16,0 0-16,0 21 0,0-21 0,0 22 16,0-22-16,0 0 0,-21 21 0,0-20 15,-1-1-15,1 0 16,21 0-16,-21-21 0,21 21 0,-21-21 16,21 21-16,0-42 46,21 21-46,0-21 0,0 21 0,1-21 16</inkml:trace>
  <inkml:trace contextRef="#ctx0" brushRef="#br0" timeOffset="14749.11">23749 931 0,'0'0'0,"0"22"0,-21-1 0,21 0 15,-21 0-15,-1 0 0,22 22 16,-21-22-16,21 0 0,0 0 0,-21 0 16,21 0-16,-21 1 0,21-1 15,0 0-15,0 0 0,0 0 16,0 0-16,0-42 31,0 0-15,0 0-16,21 0 0</inkml:trace>
  <inkml:trace contextRef="#ctx0" brushRef="#br0" timeOffset="14928.01">23770 677 0,'0'0'0,"0"-21"0,-21 21 15,21 21 32,-21-21-31,21 22-1</inkml:trace>
  <inkml:trace contextRef="#ctx0" brushRef="#br0" timeOffset="15347.77">24066 826 0,'-42'84'31,"42"-63"-31,-21 1 0,0-1 16,21 21-16,-21-21 0,21 0 0,0 22 15,0-22-15,0 0 0,0 21 16,0-20-16,0-1 0,0 0 0,0 0 16,0 0-16,21-21 0,0 21 15,0-21-15,0 0 0,0 0 0,1 0 16,-1 0-16,0 0 0,0 0 0,0-21 16,0 21-16,-21-21 0,22 0 15,-1-21-15,-21 20 0,0 1 0,0-21 16,21 0-16,-21 20 0,0-20 15,0 0-15,21 21 0,-21-1 16,0 1-16,0 0 0,0 0 16,0 42 31,0 0-32</inkml:trace>
  <inkml:trace contextRef="#ctx0" brushRef="#br0" timeOffset="16099.34">24426 889 0,'0'21'0,"0"0"0,0 1 15,0-1-15,0 0 16,0 0-16,0 0 0,-21 0 15,21 1-15,0-1 0,0 0 16,0 0-16,0 0 0,0 0 16,0 1-16,0-1 0,0 0 15,0-42 32,0 0-47,0-1 16,0 1-16,0 0 0,0 0 15,0 0-15,0 0 0,0-22 0,21 22 16,0 0-16,1-21 0,-1 20 16,0 1-16,0 0 0,0 0 0,0 0 15,22 21-15,-22 0 0,0-21 16,0 21-16,0 0 0,1 0 0,-1 0 16,-21 21-16,0 0 0,21-21 15,-21 21-15,0 0 0,0 0 0,0 1 16,0-1-16,0 0 0,0 0 15,0 0-15,0 0 0,0 1 0,0-1 16,0 0-16,0 0 16,-21 0-1,0-21 1,21-21 0,0 0-1,0 0-15,0 0 0,0-1 16,21 1-16,0-21 0,0 21 15,0 0-15,0-22 0,1 22 0,-1 0 16,21 0-16,-21 0 0,0-1 16,1 1-16,20 21 0,-21 0 0,0 0 15,0 0-15,1 0 0,20 0 0,-21 0 16,0 21-16,-21 1 16,21-1-16,-21 0 0,22 0 0,-22 0 15,0 0-15,0 22 0,0-22 16,0 0-16,0 21 0,-22-20 0,22-1 15,-21 0-15,0-21 0,21 21 16,-21 0-16,0-21 0,0 21 0,21 1 16,-22-22-1,22-22 17,0 1-17,0 0-15,22 0 0</inkml:trace>
  <inkml:trace contextRef="#ctx0" brushRef="#br0" timeOffset="16575.07">25802 868 0,'0'0'0,"-42"-85"32,42 64-32,0 0 0,0-21 15,0 20-15,0 1 16,0 0-16,21 0 0,0 0 0,21 0 16,-20-1-16,-1 1 0,21 0 15,0 0-15,-20 21 0,20 0 0,-21-21 16,21 21-16,1 0 0,-22 0 15,0 0-15,21 0 0,-20 0 0,-1 0 16,-21 21-16,21 0 0,-21 0 16,0 0-16,0 1 0,0-1 15,0 0-15,0 0 0,-21 21 16,0-20-16,-1-1 0,-20 21 0,21 0 16,0-20-16,0-1 0,-22 21 15,22-21-15,-21 22 0,21-22 0,-1 0 16,1 0-16,0 0 0,-21 0 15,42 1-15,-21-1 0,-1 0 0,22 0 16,-21 0-16,21 0 0,0 1 16,0-1-16,0 0 15,0 0 1</inkml:trace>
  <inkml:trace contextRef="#ctx0" brushRef="#br0" timeOffset="18195.14">25739 1566 0,'0'0'16,"0"22"-16,0-1 0,0 0 0,0 0 15,0 0-15,21-21 16,0 21-16,0-21 0,0 0 15,0 0-15,1 0 16,-1 0-16,0 0 0,0 0 0,0-21 16,0 0-16,-21 0 0,22 0 15,-22 0-15,0-1 16,0 1-16,0 0 16,-22 21-16,1 0 15,0 0-15,0 0 0,0 0 16,0 21-16,-1-21 0,1 21 15,0 1-15,0-1 0,21 0 16,-21 0-16,21 0 0,0 0 0,0 1 16,0-1-16,0 0 15,21-21 1,0 0 0,0 0-16,0 0 0,1 0 15,-22-21-15,21 0 0,0-1 16,-21 1-16,0 0 0,0 0 15,0 0-15,0 0 16,-21 21 15,0 0-31,-1 0 0,22 21 16,-21-21-16,21 21 0,-21 0 0,21 0 16,0 0-1,0 1 1,0-1-16,21-21 15,0 0 1,1 0-16,-1-21 16,-21-1-16,21 22 0,-21-21 15,0 0-15,0 0 0,0 0 0,21 0 16,-21-1-16,0 1 16,-21 21-1,0 0-15,0 0 16,21 21-16,0 1 0,-22-22 15,1 21-15,21 0 0,0 0 16,0 0-16,0 0 16,0 1-1,21-22 1,1 0-16,-1 0 0,0 0 16,-21-22-16,21 22 0,0-21 15,-21 0-15,0 0 16,0 0-16,0 0 0,0-1 0,0 1 15,0 0-15,0 0 16,-21 21 0,0 0-16,0 0 15,0 21-15,-1 0 16,22 0-16,0 1 16,-21-1-16,21 0 15,0 0-15,0 0 0,0 0 16,21-21-1,1 0 1,-1 0-16,0 0 0,0 0 16,-21-21-16,0 0 0,21 21 15,0-21-15,-21 0 0,0 0 16,0-1-16,0 1 0,0 0 16,0 0-1,-21 21 1,0 0-16,0 0 0,0 0 15,0 0-15,-1 21 16,1-21-16,21 21 0,-21 0 0,0 1 16,21-1-16,0 0 0,0 0 15,0 0-15,0 0 0,0 1 16,0-1-16,0 0 0,0 0 16,21-21-16,0 0 15,-21 21-15,21-21 0,1 0 0,-1 0 16,0 0-16,-21-21 15,21 0-15,0 0 0,-21 0 16,0-1-16,0 1 0,0 0 16,21-21-16,-21 21 0,0-1 15,0 1-15,0 0 0,0 0 16,-21 21-16,0 0 16,0 0-16,0 0 0,0 0 0,-1 0 15,1 0-15,21 21 0,-21 0 16,0-21-16,0 21 0,21 1 0,0-1 15,0 0-15,0 0 0,0 0 0,0 0 16,0 1-16,0-1 16,21-21-16,0 0 15,0 0-15,0 0 16,1 0-16,-1 0 0,0-21 16,-21-1-16,21 22 0,-21-21 15,21 0-15,-21 0 0,0 0 16,0 0-16,0-1 0,0 1 0,0 0 15,0 0-15,0 0 0,-21 0 16,0 21-16,0 0 16,0 0-16,-1 0 15,1 21-15,21 0 0,-21 0 16,21 0-16,0 0 0,0 1 0,0-1 16,0 0-1,0 0-15,21 0 16,0-21-16,1 0 15,-1 0 1,-21-21-16,21 0 16,-21 0-16,0 0 0,0-1 15,0 1-15,0 0 16</inkml:trace>
  <inkml:trace contextRef="#ctx0" brushRef="#br0" timeOffset="18364.04">25866 1545 0,'0'0'0,"0"21"16,-22-21-1</inkml:trace>
  <inkml:trace contextRef="#ctx0" brushRef="#br0" timeOffset="20183.93">1058 2032 0,'-21'-21'31,"0"21"-31,0-21 47,42 21 0,0 0-47,0 0 16,0 0-16,22 0 0,-22 0 15,21 0-15,1 0 0,20 0 16,1 0-16,-1 0 0,1 0 15,20 0-15,-20 0 0,-1 0 16,22 0-16,-22 0 0,1 0 0,-1 0 16,1 0-16,21 0 0,-1 0 15,1 0-15,0 0 0,-1 0 0,22 0 16,-21 0-16,21 0 0,-1-21 16,1 21-16,0 0 0,0 0 0,21 0 15,0 0-15,-21 0 0,21 0 16,0 0-16,0 0 0,0 0 0,-21 0 15,21 0-15,0 0 0,0 0 0,0 0 16,0 0-16,-22 0 0,22 0 16,0 0-16,-21 0 0,21 0 15,0 0-15,0 0 0,0-22 16,0 22-16,0-21 0,0 21 0,0 0 16,0 0-16,0-21 0,0 21 0,0 0 15,0 0-15,-21-21 0,0 21 16,0 0-16,0 0 0,-1-21 0,1 21 15,0 0-15,0 0 0,0 0 16,-22 0-16,22 0 0,-21 0 0,0 0 16,-1 0-16,-20 0 0,20 0 15,-20 0-15,-1 0 0,1 0 16,-1 0-16,-20 0 0,-1 0 0,0 0 0,1 0 16,-22 0-16,0 0 15,0 0-15,0 0 0,1 0 16,-1 0-1,-21-21 1,0-1 0,-21 44-1,21-44-15,0 1 0</inkml:trace>
  <inkml:trace contextRef="#ctx0" brushRef="#br0" timeOffset="21874.96">11557 1757 0,'0'0'0,"-21"0"16,0 0-16,-1 0 15,1 0-15,0 0 0,0 0 16,0 0-16,0 0 16,-1 0-16,1 0 15,42 0 32,1 0-47,-1 0 16,0 0-16,0 0 0,21 0 15,-20 0-15,-1 0 0,0 0 0,21 0 16,-21 0-16,22 0 0,-1 0 16,0 0-16,1 0 0,-1 0 0,22 0 15,-22 0-15,21 0 0,1 0 16,-1 0-16,22 0 0,-21 0 0,-1 0 16,22 0-16,-22 0 0,22 0 15,0 0-15,-1 0 0,1 0 0,21 0 16,-22 0-16,22 0 0,0 0 15,-21 0-15,-1 0 0,22 0 16,-21 0-16,0 0 0,-1 0 0,22 0 16,-21 0-16,21 0 0,-1 0 15,1 0-15,-21 0 0,21 0 0,0 0 16,-22 0-16,22 0 0,0 0 0,0 0 16,0 0-16,-1 0 0,1 0 15,0 0-15,0 21 0,0-21 0,-22 0 16,22 0-16,0 0 15,0 0-15,0 21 0,0-21 0,-1 0 16,1 0-16,21 0 0,-21 21 0,0-21 16,0 0-16,0 22 0,-1-22 15,1 0-15,0 21 0,0-21 0,-21 0 16,20 0-16,-20 21 0,21-21 16,-21 0-16,20 0 0,-20 0 0,21 0 15,-21 0-15,20 21 0,1-21 16,-21 0-16,21 0 0,-22 0 0,1 0 15,0 0-15,-1 0 0,1 0 0,0 0 16,-1 0-16,1 0 0,0 21 16,-1-21-16,1 0 0,0 0 15,-22 0-15,22 0 0,0 0 16,-22 0-16,22 0 0,-22 0 0,1 21 16,20-21-16,1 0 0,-21 0 15,20 0-15,-20 0 0,20 0 0,1 0 16,-21 0-16,-1 22 0,22-22 0,-22 0 15,1 0-15,-1 0 0,1 0 16,-1 0-16,1 0 0,-1 0 0,1 0 16,-1 21-16,1-21 0,-1 0 15,22 0-15,42 0 16,-42 21-16,-22-21 0,1 0 0,-1 0 16,-21 0-16,22 0 0,-1 0 15,1 0-15,-1 0 0,-20 0 16,20 0-16,-20 0 0,20 0 0,-21 0 15,22 0-15,-1 0 0,-20 0 0,20 0 16,-20 0-16,20 0 0,-21 0 16,1-21-16,-1 21 0,0 0 0,1 0 15,-1 0-15,0 0 0,1 0 16,-1 0-16,0 0 0,-20 0 0,20 0 16,0 0-16,-21 0 0,22 0 15,-22 0-15,21 0 0,-21 0 0,22 0 16,-22 0-16,0 0 0,21 0 15,-20 0-15,-1 0 0,0 0 16,0 0-16,0 0 0,0 0 0,1 0 16,-1 0-16,0 0 0,0 0 15,0 0 48</inkml:trace>
  <inkml:trace contextRef="#ctx0" brushRef="#br0" timeOffset="21995.89">24066 1990 0,'-21'0'31</inkml:trace>
  <inkml:trace contextRef="#ctx0" brushRef="#br1" timeOffset="112351.41">2074 1947 0,'-21'0'0,"21"-21"46,0 0 1</inkml:trace>
  <inkml:trace contextRef="#ctx0" brushRef="#br1" timeOffset="113183.27">1545 3154 0,'0'0'16,"0"-21"-16,0 0 0,0-1 0,0 1 16,0 0-16,0 0 15,0 0-15,0 0 0,0-1 16,0 1-16,0 0 0,0 0 16,0 0-16,0 0 0,0-1 15,0 44 16,0-1-15,0 21-16,0-21 0,0 22 16,0-1-16,0 0 0,0 1 0,0-1 15,0 21-15,0-20 0,0 20 16,0-20-16,-21-1 0,21 0 0,-21 1 16,21-1-16,0 0 0,0-21 15,0 1-15,0-1 0,0 0 16,0 0-16,0-42 47,0 0-47,0 0 0,0-1 15,21 1-15</inkml:trace>
  <inkml:trace contextRef="#ctx0" brushRef="#br1" timeOffset="113537.07">1905 3323 0,'0'0'0,"0"21"16,0 85 0,0-85-1,0 1-15,21-22 16,0 0-1,0 0-15,1 0 0,-22-22 16,0 1-16,21 21 0,0-21 16,-21 0-16,0 0 15,0 0-15,-21 21 16,0 0 0,-1 0-1,22 21-15,-21-21 0,21 21 0,0 0 16,0 0-1,21-21 17</inkml:trace>
  <inkml:trace contextRef="#ctx0" brushRef="#br1" timeOffset="114227.67">3768 3048 0,'0'0'15,"0"-21"-15,0 0 0,0 0 0,0-1 0,0 1 16,0 0-16,0-21 15,0 21-15,0-1 0,-22 1 16,22 0-16,-21 0 16,0 42 15,21 0-31,-21 0 16,21 22-16,0-22 0,0 21 15,0 1-15,-21-1 0,21 21 16,0 1-16,-21-1 0,21 1 0,0-1 15,0-20-15,0 20 0,0 1 16,0-22-16,0 0 0,0 1 0,0-22 16,0 21-16,0-21 0,0 1 15,0-1-15,0-42 32,0-1-32,0-20 15,0 21-15</inkml:trace>
  <inkml:trace contextRef="#ctx0" brushRef="#br1" timeOffset="114575.48">3704 2879 0,'-21'0'0,"42"0"0,-63 0 16,21 0-16,21-21 0,0-1 31,21 22-31,21 0 0,-21 0 16,22-21-16,-22 21 16,21 0-16,0 0 0,1-21 0,-1 21 15,0 0-15,-20 0 0,20 0 16,-21 0-16,0 0 0,0 0 0,1 0 15,-1 0-15,0 0 16,-21 21 0,0 0-1,-21-21 1,0 22-16</inkml:trace>
  <inkml:trace contextRef="#ctx0" brushRef="#br1" timeOffset="114875.59">3683 3323 0,'-21'0'0,"42"0"0,-42 21 0,0-21 16,42 0 15,0 0-31,0 0 0,0 0 16,0 0-16,22 0 0,-22 0 15,21 0-15,-21 0 0,22 0 0,-22 0 16,0 0-16,0 0 0,0 0 16,1 0-16</inkml:trace>
  <inkml:trace contextRef="#ctx0" brushRef="#br1" timeOffset="115355.32">4149 3366 0,'0'-22'16,"0"1"0,0 0-16,21 0 15,0 0 1,0 21-16,0 0 0,0-21 16,1 21-16,-1 0 0,0 0 0,0 0 15,0 0-15,0 21 0,1 0 16,20 0-16,-21 0 0,-21 0 15,21 1-15,0 20 0,-21 0 0,22-21 16,-22 22-16,0-1 0,0-21 16,0 22-16,-22-1 0,1-21 0,0 0 15,0 0-15,0 1 0,21-1 16,-21-21-16,-1 21 0,22-42 31,0 0-31,0-1 0,0-20 16,0 21-16,0 0 0,0 0 15,22-22-15,-1 22 0,-21-21 16,21 21-16,0-1 0,0 1 0,0-21 16,1 21-16,-1 0 0,0 21 15,-21-22-15,21 22 0,0 0 16,0 0-16,1 0 0,-1 0 31,0 0-31</inkml:trace>
  <inkml:trace contextRef="#ctx0" brushRef="#br1" timeOffset="115807.94">4805 3598 0,'0'0'0,"21"0"16,0 0-16,0 0 0,0 0 16,1-21-16,-1 21 15,0-21-15,0 0 0,0 21 0,0-21 0,1 0 16,-1 21-16,0-22 0,0 1 16,0 0-16,-21 0 0,21 0 15,-21 0-15,0-1 0,-21 22 31,0 0-31,0 0 16,0 22-16,0-22 0,-1 21 0,1 0 16,0 0-16,0 0 0,0 0 15,0 1-15,-1 20 0,1-21 0,0 0 16,21 0-16,0 1 0,0-1 16,0 0-16,0 0 0,0 0 0,0 0 15,21-21 1,0 0-16,1 22 0,-1-22 0,0 0 0,0 0 15,21 0-15,-20 0 0,-1 0 16,21 0-16,-21 0 0,0 0 16,1-22-16,20 1 0,-21 21 0,0-21 15,0 0-15,1 0 0,-1 0 0</inkml:trace>
  <inkml:trace contextRef="#ctx0" brushRef="#br1" timeOffset="116211.74">5461 3450 0,'-21'0'0,"21"21"0,0 1 16,0-1 15,21-21-31,0 0 0,0 0 16,0 0-16,1 0 0,-1-21 15,21 21-15,-21-22 0,0 22 0,1-21 16,-1 0-16,0 0 0,0 21 15,0-21-15,-21 0 0,0-1 0,0 1 16,0 0-16,0 0 0,0 0 16,-21 21-16,0 0 0,0 0 15,0 0-15,-1 0 0,-20 0 16,21 0-16,-21 21 0,20 0 0,1 0 16,-21 0-16,21 1 0,0 20 0,-1-21 15,22 21-15,0 1 0,-21-22 16,21 0-16,0 21 0,0-20 15,0-1-15,0 0 0,21 0 0,1-21 16,-1 21-16,0-21 0,0 0 0,0 0 16,22 0-16,-1 0 0,-21 0 15,21 0-15,1 0 0,-22 0 0,21-21 16,1 0-16,-1 21 0,-21-42 16,21 20-16,-20 1 0</inkml:trace>
  <inkml:trace contextRef="#ctx0" brushRef="#br1" timeOffset="117083.94">7556 3577 0,'0'0'0,"22"-21"0,-1 0 15,-21 0-15,0 0 16,0-1-16,0 1 0,0 0 16,0 0-16,0 0 0,0-22 0,0 22 15,0-21-15,0 21 0,-21 0 16,-1-22-16,1 22 0,0 0 0,0 21 16,0-21-16,0 21 0,-1 0 15,-20 0-15,21 0 0,0 0 0,0 0 16,-1 21-16,-20 0 0,21 0 15,0 0-15,0 1 0,-1 20 0,1 0 16,0 1-16,0-1 0,21-21 16,0 21-16,-21 1 0,21-1 15,0-21-15,0 0 0,0 1 0,0-1 16,0 0-16,21 0 0,0-21 0,0 0 16,0 0-16,1 0 0,-1 0 15,0 0-15,0 0 0,0 0 0,22-21 16,-22 0-16,21 0 0,-21-1 15,0 1-15,22 0 0,-22 0 0,0-21 16,21-1-16,-20 22 0,-22-21 16,21 21-16,0-22 0,-21 22 0,0 0 15,0 0-15,0 0 0,0 42 32,0 0-17,0 0-15,0 21 0,0-20 16,0 20-16,0-21 0,0 0 15,0 22-15,0-22 0,0 0 0,0 0 0,21 0 16,0 0-16,-21 1 0,21-22 16,1 21-16,-1-21 0,0 0 0,0 0 15,0 0-15,0 0 0,1 0 16,20 0-16,-21-21 0,0-1 0,0 1 16,1 0-16</inkml:trace>
  <inkml:trace contextRef="#ctx0" brushRef="#br1" timeOffset="117543.29">8107 3239 0,'0'0'16,"0"21"-1,0 0 1,0 0-16,0 0 0,0 0 0,-21 1 16,21-1-16,0 21 0,0-21 15,0 0-15,-22 22 0,22-22 0,0 0 16,0 0-16,0 0 0,-21-21 0,21 22 15,0-1-15,0-42 47,0-1-31,-21 1-16,21 0 0,0 0 16,0-21-16,0 20 0,0-20 15,0 21-15,21-21 0,0 20 0,1-20 16,-1 21-16,21 0 0,0 0 0,-20-1 15,20 1-15,0 21 0,1 0 16,-22 0-16,21 0 0,0 0 0,-20 0 16,20 21-16,-21 1 0,0-1 15,0 0-15,-21 21 0,0-21 0,0 22 16,0-22-16,0 21 0,0-21 16,0 1-16,0 20 0,-21-21 15,0 0-15,21 0 0,0 1 0,-21-22 16,21 21-16,-21-21 0,21 21 15,21-21 1,-21-21 0,21 21-16,0-21 0</inkml:trace>
  <inkml:trace contextRef="#ctx0" brushRef="#br1" timeOffset="118131.16">9292 3323 0,'0'0'15,"0"-21"-15,0 0 0,0 0 0,0 0 16,-21-1-16,0 22 0,0-21 16,-1 21-16,1 0 0,0 0 15,0 0-15,0 0 0,0 0 0,-1 0 16,-20 21-16,21 1 15,0-1-15,0 0 0,-22 21 0,22-21 0,0 22 16,0-22-16,0 21 0,-1-21 16,1 22-16,0-22 0,21 21 15,0-21-15,0 1 0,0-1 0,0 0 16,0 0-16,21-21 0,0 0 16,1 21-16,-1-21 0,0 0 0,21 0 15,-21 0-15,22 0 0,-22-21 0,21 0 16,-21 21-16,22-42 0,-22 20 15,21 1-15,-21-21 0,22 0 0,-22-1 16,0 1-16,0 0 0,0-22 16,1 22-16,-1-22 0,0 22 15,0-22-15,-21-20 0,21 41 16,-21 1-16,21 21 0,-21 0 16,0 0-16,0-1 0,0 1 0,-21 21 31,0 0-31,21 21 15,0 22-15,-21-1 0,0-21 0,21 43 16,-21-22-16,-1 22 0,22-22 16,0 21-16,0 1 0,-21-1 0,21 1 15,0-22-15,0 1 0,0-1 0,0 0 16,0 1-16,0-22 0,21 0 16,1 0-16,-22 0 0,21-21 0,0 0 15,21 0-15,-21 0 0,1 0 16,20 0-16,0 0 0,-21-21 15,22 0-15,-1 21 0</inkml:trace>
  <inkml:trace contextRef="#ctx0" brushRef="#br1" timeOffset="118933.72">12446 2836 0,'0'0'0,"0"-21"15,0 0-15,0 0 0,0 0 16,-21 21 0,0-21-16,-1 21 0,1 0 15,0 0-15,0 21 16,-21 0-16,20 0 0,1 0 0,0 0 16,-21 22-16,21-22 0,-1 21 15,-20 1-15,21-1 0,0 0 16,0 22-16,-1-22 0,22 22 0,0-22 15,0 21-15,0-20 0,0-1 16,0 0-16,22 1 0,-1-22 0,0 21 16,21-21-16,1 1 0,-1-22 0,0 21 15,1-21-15,-1 0 0,21 0 16,-20 0-16,-1 0 0,22-21 0,-22-1 16,0 1-16,1 0 0,20 0 0,-21 0 15,-20-22-15,20 1 0,0 0 16,-21-1-16,1 1 0,-1 0 15,0-22-15,-21 22 0,0 0 16,0-22-16,0 22 0,0-22 0,-42 22 16,20 0-16,1-1 0,0 1 0,-21 0 15,-1 20-15,22 1 0,-21 0 16,0 0-16,20 21 0,-20 0 0,0 0 16,-1 21-16,1-21 0,0 21 15,-1 0-15,22 1 0,-21 20 0,21-21 16,0 21-16,-1-20 0,1 20 15,21-21-15,-21 21 0,21-20 0,0 20 16,0-21-16,21 0 0,0 22 16,1-22-16,-1 0 0,21 0 0,-21 0 15,22 0-15,-1-21 0</inkml:trace>
  <inkml:trace contextRef="#ctx0" brushRef="#br1" timeOffset="119267.53">13144 3090 0,'0'0'31,"0"22"-31,0 20 16,-21-21-16,21 0 0,0 22 16,-21-1-16,0 0 0,0 22 0,0-22 15,21 22-15,-22-1 0,1 1 16,0-1-16,0 1 0,0 20 15,0-20-15,-1 20 0,1 1 0,0 0 16,21-22-16,-21 22 0,21-22 0,-21 1 16,21-1-16,0 1 0,0-1 0,-21-20 15,21-1-15,0 0 0,-22 1 16,22-1-16,0-21 0,0 0 0,-21 1 16,21-1-16,0-42 15,0-1-15,0 1 16,0 0-16,21-21 0,1-1 0,-22 1 15,21-21-15,0 20 0,0-20 16,0-22-16</inkml:trace>
  <inkml:trace contextRef="#ctx0" brushRef="#br1" timeOffset="119580.35">13102 3387 0,'0'-43'0,"0"86"0,21-107 0,-21 22 16,21 21-16,1 0 0,-22-22 0,21 22 15,0 0-15,0 21 0,0-21 16,0 0-16,1 21 0,20 0 16,-21 0-16,0 0 0,22 0 0,-22 0 0,0 0 15,0 21-15,0 0 0,0 0 16,-21 21-16,0-20 0,0 20 16,0-21-16,0 21 0,-21-20 0,0 20 15,0-21-15,-21 21 0,20-20 16,-20-1-16,0 0 0,-1 0 0,22-21 15,-21 21-15,21-21 0,0 0 16,-1 0-16,1 0 0,0 0 16,21-21-1,0 0-15,21 0 16,0 21-16,1-21 0,-1-1 16</inkml:trace>
  <inkml:trace contextRef="#ctx0" brushRef="#br1" timeOffset="119953.14">13589 3429 0,'0'0'16,"21"0"-16,0 0 0,0 0 15,22 0-15,-22-21 0,0 0 0,21 21 16,-20-21-16,20-1 0,-21 1 0,21 0 15,-20 0-15,-1 0 0,0 0 16,0-1-16,-21 1 0,0 0 16,0 0-1,-21 21-15,0 0 0,0 0 16,-22 0-16,22 0 0,0 21 0,0 0 16,0 0-16,-1 1 0,1-1 0,0 21 15,0-21-15,21 22 0,0-1 16,0-21-16,0 21 0,0-20 0,0 20 15,0-21-15,0 0 0,0 0 16,21 1-16,0-1 0,0-21 0,1 21 16,-1-21-16,21 0 0,-21 0 0,22 0 15,-22 0-15,21 0 16,-21-21-16,22 21 0,-22-21 0,21-1 0</inkml:trace>
  <inkml:trace contextRef="#ctx0" brushRef="#br1" timeOffset="120386.88">14372 3154 0,'0'21'31,"0"0"-15,0 22-16,0-22 0,0 0 16,0 21-16,0-21 0,0 22 15,0-22-15,-21 21 0,21-21 0,0 1 16,0-1-16,-21 0 0,21 0 15,0 0-15,0 0 0,-21-21 32,-1-21-17,22 0-15,0 0 0,0 0 0,0 0 16,0-22-16,0 1 0,0 21 16,22-22-16,-1 1 0,21 0 0,-21-1 15,0 22-15,22-21 0,-1 21 0,0 0 16,1-1-16,-1 22 0,0 0 15,1 0-15,-1 0 0,0 0 16,-20 0-16,20 22 0,-21 20 0,0-21 16,0 21-16,-21-20 0,0 20 15,0 0-15,0-21 0,0 22 0,0-1 16,-21-21-16,21 0 0,-21 22 0,0-22 16,0 0-16,21 0 15,0 0-15,-21-21 0,21-21 31,0 0-31,0 0 0</inkml:trace>
  <inkml:trace contextRef="#ctx0" brushRef="#br1" timeOffset="121119.46">16658 3006 0,'21'0'0,"-42"0"0,42-21 0,0 21 16,1-22-16,-1 1 0,0 21 15,0-21-15,0 0 0,-21 0 0,21 0 16,-21-1-16,22 1 0,-22 0 15,0-21-15,0 21 0,0-1 16,0 1-16,0 0 0,-22 0 0,1 0 16,0 21-16,0 0 0,-21 0 15,-1 0-15,1 0 0,0 0 0,-1 0 16,1 21-16,0 0 0,-1 0 0,1 0 16,21 1-16,-22-1 0,22 0 15,0 0-15,0 21 0,21-20 0,0-1 16,0 0-16,0 21 0,21-21 15,0 1-15,0-1 0,1 21 0,20-21 16,-21 0-16,21 22 0,-20-22 0,20 21 16,-21-21-16,0 22 0,22-22 15,-22 21-15,-21-21 0,0 1 0,0 20 16,0-21-16,0 0 0,0 0 16,-21 1-16,-22-1 0,1 0 15,0-21-15,-22 21 0,1-21 0,20 0 16,-20 0-16,-1 0 0,22 0 15,-22-21-15,22 21 0,0-21 0,-1-22 16,22 22-16,0 0 0,-21-21 0,21-1 16,21 22-16,0-21 0,-22 0 15,22 20-15,0-20 0,0 0 16,0 21-16,22 21 16,-1 0-16,0-22 0,0 22 0,0 0 15,0 0-15,1 0 0,-1 0 0,0 0 0,21 0 16,-21 22-16</inkml:trace>
  <inkml:trace contextRef="#ctx0" brushRef="#br1" timeOffset="121623.18">16997 3048 0,'-64'0'32,"43"0"-32,0 21 0,21 0 15,-21 1-15,0-1 0,21 0 0,-22 21 16,22-21-16,0 1 0,0 20 16,-21-21-16,21 21 0,0-20 0,0-1 15,0 0-15,0 0 0,0 0 16,21-21-16,1 21 0,-1-21 0,0 0 15,0 0-15,0 0 0,22 0 0,-22 0 16,21-21-16,-21 21 0,22-21 16,-22 0-16,21 0 0,-21 0 15,0-1-15,1 1 0,-1 0 0,0-21 16,-21 21-16,0-22 0,0 22 0,0-21 16,0 21-16,0-1 0,-21 1 15,0 21-15,-1-21 0,1 21 16,0 0-16,0 0 0,0 0 15,0 0-15,-1 21 0,1 0 0,0 1 16,-21-1-16,21 21 0,-1-21 16,1 22-16,0-22 0,0 21 15,21 0-15,0-20 0,0-1 0,0 0 16,0 0-16,0 0 0,21 0 16,0-21-16,0 0 0,1 0 0,-1 0 0,21 0 15,-21 0-15,22 0 16,-22 0-16,21-21 0,-21 21 0,22-21 15</inkml:trace>
  <inkml:trace contextRef="#ctx0" brushRef="#br1" timeOffset="122075.92">17547 3154 0,'0'0'0,"21"-21"0,0 0 16,-21-1-16,-21 22 47,0 22-47,0 20 0,21-21 15,0 0-15,0 22 16,-21-22-16,21 0 0,-21 0 0,21 0 16,0 22-16,0-22 0,0 0 0,0 0 15,0 0-15,21-21 16,0 21-16,0-21 0,0 0 16,0 0-16,1 0 0,-1 0 0,0-21 15,0 21-15,21-21 0,-20 0 16,-1 0-16,0 0 0,0-1 0,0 1 15,-21-21-15,21 21 0,-21 0 16,22-22-16,-22 22 0,21 0 0,-21 0 16,0 0-16,0 42 31,0 0-31,0 0 16,-21 0-16,21 0 0,-22 1 15,1-1-15,21 0 0,-21 21 0,21-21 16,0 1-16,0-1 0,0 0 0,0 0 15,0 0-15,0 0 0,0 1 16,21-22 0,0 0-16,1 0 15,-1 0-15,0 0 0,0 0 16,0-22-16,0 1 0,1 0 0</inkml:trace>
  <inkml:trace contextRef="#ctx0" brushRef="#br1" timeOffset="122438.71">18055 3217 0,'0'0'16,"0"-21"-16,0 0 0,0 0 16,0 0-1,0 0-15,21 21 0,0-22 0,1 22 16,-1 0-16,0 0 0,0 0 16,0 0-16,22 0 15,-22 0-15,0 22 0,0-1 0,0 0 16,-21 0-16,21 21 0,1-20 0,-22-1 15,0 21-15,0-21 16,0 0-16,0 1 0,0-1 0,0 0 16,-22 0-16,1 0 0,21 0 15,-21-21-15,0 22 0,0-22 16,21-22 0,0 1-1,0 0-15,0 0 0,0 0 16,21 0-16,0-1 0,0 1 15,-21 0-15,21 0 0,1 0 0,-1 0 16,0-1-16,0 1 0,0 21 0,-21-21 16,21 21-16,1 0 0,-1 0 15,0-21-15,0 21 0,0 0 16</inkml:trace>
  <inkml:trace contextRef="#ctx0" brushRef="#br1" timeOffset="122752.53">18965 3133 0,'21'-21'15,"-21"-22"1,-21 43 0,0 0-16,0 0 15,0 0-15,0 0 16,-1 21-16,1 1 0,0-1 15,0 0-15,0 0 0,21 0 0,-21 22 16,-1-22-16,1 0 0,0 0 16,21 21-16,0-20 0,0-1 0,0 0 15,0 0-15,0 0 0,0 0 16,21-21-16,0 0 16,1 0-16,-1 0 0,0 0 0,0 0 15,0 0-15,22 0 0,-22 0 0,0-21 16,0 21-16,21-21 0,-20 0 15</inkml:trace>
  <inkml:trace contextRef="#ctx0" brushRef="#br1" timeOffset="123135.33">19219 3260 0,'0'0'0,"-21"21"0,21 0 16,21-21-1,0 0 1,1 0-16,-1 0 0,0 0 16,0 0-16,0-21 0,0 21 0,1-21 15,-1 0-15,0 21 0,0-22 16,0 1-16,0 0 0,1 21 16,-22-21-16,0 0 0,0 0 0,0-1 15,0 1 1,-22 21-16,1 0 0,0 0 0,-21 0 15,21 0-15,-1 21 0,-20 1 16,21-1-16,-21 0 0,20 21 0,1-21 16,0 22-16,0-22 0,21 21 15,0-21-15,0 1 0,0-1 0,0 21 16,21-21-16,0 0 0,0 1 16,22-22-16,-22 0 15,21 0-15,1 0 0,-1 0 0,0 0 16,-21 0-16,22-22 0,-1 22 0,-21-21 15,0 0-15,1 0 0</inkml:trace>
  <inkml:trace contextRef="#ctx0" brushRef="#br1" timeOffset="123795.39">21294 2625 0,'0'0'0,"0"-64"31,0 85 0,-22 1-31,1 20 0,0-21 16,0 85-16,0-64 15,0 1-15,-1 20 0,22-21 0,-21 22 16,0-22-16,21 1 0,0 20 0,-21-21 16,21 1-16,-21-22 0,21 21 15,0-21-15,0 1 0,0-1 0,0 0 16,0 0-16,21-21 31,0 0-31,0-21 0,0 21 0,1-21 16,20-22-16,-21 22 15</inkml:trace>
  <inkml:trace contextRef="#ctx0" brushRef="#br1" timeOffset="124187.16">21738 2942 0,'0'0'0,"-21"0"16,21 21-16,-21 1 0,0-1 16,-1 0-16,1 0 0,21 0 15,-21 0-15,0 1 0,0-1 0,21 0 16,0 21-16,-21-21 0,21 1 16,0-1-16,0 0 0,0 0 0,0 0 15,0 0-15,21-21 16,0 22-16,0-22 0,0 0 0,22 0 15,-22 0-15,21 0 0,0-22 16,-20 1-16,20 21 0,-21-21 0,0 0 16,0 0-16,1 0 0,-1-22 0,-21 22 15,0 0-15,0 0 0,0-22 16,0 22-16,0 0 0,-21 0 16,-1 21-16,1-21 0,0 0 0,0 21 15,-21 0-15,20 0 0,1 0 16,0 0-16,0 0 0,0 0 0,0 0 15,21 21 1,0 0-16,21-21 16,0 0-16,0 0 0,0 0 15,0 0-15,22 0 0,-1 0 16</inkml:trace>
  <inkml:trace contextRef="#ctx0" brushRef="#br1" timeOffset="124567.29">22267 2942 0,'-21'0'47,"0"0"-47,21 21 16,-21 1-16,0-1 0,21 0 0,-22 0 16,1 0-16,21 0 0,-21 22 0,21-22 15,-21 0-15,21 0 0,0 0 16,0 1-16,0-1 0,0 0 0,0 0 15,0 0-15,21-21 16,0 21-16,0-21 0,1 0 0,-1 0 16,0 0-16,0 0 0,0-21 0,22 0 15,-22 0-15,0 0 16,0 0-16,0-1 0,-21 1 0,0 0 16,0 0-16,0 0 0,0-22 0,0 22 15,0 0-15,0 0 16,-21 21-16,0 0 0,0-21 0,0 21 15,-1 0-15,1 0 0,0 0 16,0 0-16,0 0 16,42 0 15</inkml:trace>
  <inkml:trace contextRef="#ctx0" brushRef="#br1" timeOffset="124947.07">22945 2667 0,'0'0'0,"21"-21"0,-21-21 15,0-1-15,0 22 16,0 0-16,0 0 16,0 42-1,0 0 1,0 0-16,0 0 0,-21 22 15,-1-1-15,1-21 0,21 22 0,-21-1 16,0 21-16,-21-20 0,20-1 16,1 0-16,0 1 0,0-1 0,0 0 15,0 1-15,-1-1 0,22 0 16,0 1-16,0-22 0,0 21 0,0-21 16,0 1-16,0-1 0,22 0 15,-1-21-15,0 0 0,0 0 0,21 0 16,-20 0-16,-1 0 0,0 0 0,21 0 15,-21-21-15,1 0 0,20 21 16,-21-22-16,0 1 0,0-21 0,1 21 16,-1 0-16,-21-1 15,0 1-15,21 0 0,-21 0 0,0 0 16,0 0-16</inkml:trace>
  <inkml:trace contextRef="#ctx0" brushRef="#br1" timeOffset="125283.88">20891 2836 0,'0'0'0,"0"-21"16,22 0 0,20 21-16,-21 0 0,21 0 0,1-21 15,-1 21-15,0 0 0,1 0 16,20 0-16,-20-21 0,20 21 0,-21 0 16,22 0-16,-22 0 0,1 0 15,-22 0-15,21 0 0,-21 0 0,-42 0 47,0 0-47,0 0 0,0 0 16,-1 0-16</inkml:trace>
  <inkml:trace contextRef="#ctx0" brushRef="#br1" timeOffset="130484.88">3789 4403 0,'-21'0'63,"-1"0"-48,1 0 1,0 0-16,0 0 0,0 0 15,0 0-15,-1 0 16,1 0-16,0 0 0,0 0 16,0 0-16,0 0 15,-1 0-15,22-21 32,-21 21-32,21-22 31,21 22-31,1 0 0,-1 0 15,0 0-15,0 0 0,21-21 16,1 21-16,-1 0 0,22 0 16,-22 0-16,21 0 0,1 0 0,21 0 15,-22 0-15,22 0 0,-1-21 16,1 21-16,0 0 0,21 0 0,-22 0 16,22 0-16,-21 0 0,-1 0 0,1 0 15,0 0-15,-22 0 0,1 0 16,-1 0-16,1 0 0,-22 0 0,0 0 15,1 0-15,-1 0 0,-21 0 16,0 0-16,1 0 0,-1 0 0,0 0 16,-42 0 31,0 0-47,-1 0 15,1-21-15,0 21 0,0 0 0,0 0 16</inkml:trace>
  <inkml:trace contextRef="#ctx0" brushRef="#br1" timeOffset="131078.76">3831 4424 0,'0'0'0,"-21"0"15,0 0-15,0 0 0,-1 0 16,1 0-16,0 0 0,0 0 15,0 0-15,0 0 16,42 0 62,0 0-78,0 0 0,21 21 16,-20-21-16,20 0 0,0 0 15,1 0-15,-1 0 0,21 0 0,-20 0 16,20 0-16,1 0 0,20 0 16,1 0-16,-21 0 0,20 0 0,22 0 15,-21-21-15,-1 21 0,-20 0 16,21 0-16,-22 0 0,22 0 16,-22-21-16,-20 21 0,20 0 0,-21 0 15,1 0-15,-1 0 0,-21 0 0,22 0 16,-22 0-16,0 0 0,0 0 15,-42 0 64</inkml:trace>
  <inkml:trace contextRef="#ctx0" brushRef="#br1" timeOffset="131235.39">5397 4509 0,'-21'0'16</inkml:trace>
  <inkml:trace contextRef="#ctx0" brushRef="#br1" timeOffset="136871.35">974 5440 0,'0'21'15,"0"0"-15,-22-21 16,1 21 0,21-42 15,0 0-16,0 0-15,0 0 16,0 0-16,0-1 0,21 1 16,1 0-16,-22 0 0,21 0 0,0 0 15,0-1-15,0 1 0,0 0 16,1 21-16,-1-21 0,0 21 16,21 0-16,-21 0 0,1 0 15,-1 0-15,0 21 0,0 0 0,0 0 16,-21 1-16,0 20 0,21-21 15,-21 21-15,0 1 0,0-22 16,0 21-16,0 1 0,0-1 0,0 0 16,0 1-16,0-1 0,-21-21 15,21 21-15,0-20 0,0-1 0,0 0 16,0 0-16,0-42 31,0 0-15,0-22-16,0 22 15,0 0-15,21-21 0,1-1 0,-1 22 16,0-21-16,-21 0 0,21-1 16,21 1-16,-20 0 0,-1 20 0,21-20 15,-21 21-15,22-21 0,-1 20 16,-21 1-16,0 21 0,22 0 0,-22 0 16,0 0-16,0 21 15,-21 1-15,21-1 0,-21 0 0,0 21 16,0-21-16,0 22 0,0-1 15,-21-21-15,21 22 0,-21-1 16,21-21-16,0 21 0,0 1 0,-21-22 16,21 0-16,0 0 15,0 0-15,0 1 0,0-1 16,21-42 15,0-1-31,0 1 0,-21 0 16,21 0-16,1 0 0,-1 0 0</inkml:trace>
  <inkml:trace contextRef="#ctx0" brushRef="#br1" timeOffset="137283.1">2053 5355 0,'0'-21'32,"0"42"-17,0 0-15,0 1 16,0-1-16,-21 0 0,21 0 0,-21 0 15,21 22-15,-21-22 0,21 21 16,0 0-16,0-20 0,0 20 0,0-21 16,0 0-16,0 22 0,0-22 15,0 0-15,21 0 0,0-21 16,0 0-16,0 0 16,0 0-16,1 0 0,-1 0 15,0-21-15,0 21 0,0-21 0,0 0 16,-21-1-16,22 1 0,-1-21 15,0 21-15,-21 0 0,0-22 16,0 22-16,0 0 0,0-21 0,0 20 16,0-20-16,-21 21 0,21 0 15,-21 0-15,-1-1 0,1 1 0,0 21 16,0 0-16,0 0 16,0 0-16,21 21 15,-22 1-15,1-22 0,21 21 0,0 0 16,0 0-16,0 0 0,0 0 15,0 1-15,0-1 16,21 0-16,22-21 16</inkml:trace>
  <inkml:trace contextRef="#ctx0" brushRef="#br1" timeOffset="138400.47">3006 5440 0,'0'-21'0,"0"0"31,21-1-15,0 22-1,0 0-15,0 0 16,0 0 0,1 0-16,-22 22 0,21-1 0,-21 0 15,0 0-15,0 0 16,0 22-16,0-22 0,0 0 0,0 0 16,0 0-16,0 22 15,0-22-15,0 0 0,0 0 0,0 0 16,0 0-16,0 1 0,-21-22 31,21-22-15,0 1-1,0 0-15,0 0 0,0-21 16,21 20-16,-21 1 0,0-21 16,21 21-16,0 0 0,0-1 0,0 1 15,-21 0-15,22 0 0,-1 0 16,0 21-16,0-21 0,0 21 15,0 0 1,1 21-16,-22 0 16,0 0-16,0 0 0,0 0 0,0 1 15,0-1-15,0 0 0,0 21 16,0-21-16,0 1 0,0-1 0,0 0 16,0 0-16,0 0 0,0 0 15,0 1-15,0-1 0,21-21 0,-21 21 16,21-21-16,0 0 0,0 0 15,0 0-15,1 0 0,-1 0 0,21 0 16,-21 0-16,22 0 0,-22-21 16,21 21-16,-21-21 0,22-1 0,-22 1 15,0 0-15,0 0 0,0 0 16,0 0-16,1-22 0,-22 22 16,0 0-16,0 0 0,0 0 0,0-1 15,0 1-15,0 0 0,0 0 16,-22 21-16,1 0 15,0 0-15,0 0 16,21 21-16,-21-21 0,21 21 16,-21 0-16,21 1 0,0 20 0,-22-21 15,22 0-15,0 22 0,0-22 16,0 0-16,0 21 0,0-21 0,0 1 16,0-1-16,22 0 0,-22 0 15,21-21-15,0 21 0,0 0 16,0-21-16,0 0 0,22 0 0,-22 0 15,21 0-15,-21 0 0,22 0 16,-22 0-16,21-21 0,-21 0 0,22 0 16,-22 0-16,0 0 0,0-1 15,0 1-15,1 0 0,-1 0 0,-21 0 16,0-22-16,0 22 0,0 0 0,0 0 16,0 0-16,0 0 15,-21 21-15,-1 0 16,1 0-1,0 0-15,21 21 0,-21 0 0,21 0 16,-21 0-16,21 0 0,0 22 16,0-22-16,0 0 0,0 21 15,0-20-15,0-1 0,0 0 0,0 0 16,0 0-16,0 0 0,0 1 16,0-1-16,21-21 0,0 0 15,0 21-15,22-21 0,-22 0 0,0 0 16,21 0-16,1-21 0,-1 21 15,0-21-15,-21-1 0,22 22 0,-1-21 16,0 0-16,-20 21 0</inkml:trace>
  <inkml:trace contextRef="#ctx0" brushRef="#br1" timeOffset="138935.16">4995 5546 0,'0'-21'0,"0"42"0,-21-64 15,0 43-15,0 0 16,21-21-16,-21 21 0,-1 0 0,1 0 16,0 0-16,0 21 15,0-21-15,0 22 0,21-1 16,-22 0-16,1 0 0,0 0 16,21 0-16,0 22 0,0-22 0,-21 0 15,21 0-15,0 0 0,0 1 0,0-1 16,0 0-16,0 0 15,0 0-15,0 0 0,21-21 0,0 22 16,0-22-16,1 0 0,-1 0 16,0 0-16,0 0 0,0-22 15,0 1-15,1 0 0,20 0 0,-21 0 16,0-22-16,0 22 0,1-21 16,-1 0-16,-21-1 0,21 1 0,0 0 15,0-22-15,-21 22 0,0-1 0,21-20 16,-21 21-16,22-1 0,-22 1 15,0 0-15,0 20 0,0 1 0,0 0 16,0 0-16,0 42 31,-22 0-31,22 22 0,-21-22 0,21 21 16,-21 0-16,0 1 0,21-1 16,0 0-16,0 22 0,0-22 0,0 1 15,0 20-15,0-21 0,0 1 16,0-1-16,0-21 0,21 22 15,-21-22-15,21 0 0,0 0 0,1 0 0,20-21 16,-21 0-16,0 0 0,22 0 16,-22 0-16,21 0 0,-21 0 0,22-21 15,-22 0-15,0 0 0,0 0 0</inkml:trace>
  <inkml:trace contextRef="#ctx0" brushRef="#br1" timeOffset="139503.2">6117 5398 0,'0'-22'0,"0"44"0,0-65 16,21 43-16,-21-21 15,0 42 17,0 0-32,0 1 0,0-1 0,0 21 15,0-21-15,0 43 0,0-22 16,-21 22-16,21-22 0,-21 21 0,21 1 15,0-22-15,0 22 0,-21-1 0,21-20 16,-21-1-16,21 21 0,0-20 16,0-1-16,-22 0 0,22 1 0,0-1 15,-21-21-15,21 22 0,0-22 16,-21 0-16,21 0 0,0 0 0,0 0 16,0-42-1,0 0-15,0 0 16,0 0-16,0-22 0,-21 1 15,21 21-15</inkml:trace>
  <inkml:trace contextRef="#ctx0" brushRef="#br1" timeOffset="139851">5990 5419 0,'0'-21'0,"0"42"0,0-64 16,0 22-16,0 0 0,0 0 0,0-21 15,0 20-15,21 1 16,0 0-16,1 0 0,-1 0 0,0 21 16,0-21-16,21-1 0,-20 22 0,-1 0 15,21-21-15,-21 21 0,0 0 16,22 0-16,-22 0 0,0 21 0,0 1 16,0-1-16,1 0 0,-22 0 15,0 0-15,0 22 0,0-22 0,0 0 16,-22 21-16,1-21 0,0 1 0,-21 20 15,21-21-15,-1 0 16,1 0-16,0-21 0,0 22 0,0-1 16,0-21-16,-1 0 15,22-21 17,22-1-32,-1 1 15,0 0-15,0 21 0</inkml:trace>
  <inkml:trace contextRef="#ctx0" brushRef="#br1" timeOffset="141135.01">6985 5249 0,'0'0'0,"0"-21"0,21 0 16,-21 0-16,0 0 0,0 0 15,0-1-15,0 1 0,0 0 0,-21 0 16,0 21-16,0 0 16,-1 0-16,1 0 0,-21 0 15,21 0-15,0 21 0,-1 0 16,1 0-16,-21 1 0,21 20 16,0-21-16,-1 21 0,1-20 0,0 20 0,0-21 15,0 0-15,21 22 16,0-22-16,0 0 0,0 0 0,0 0 15,0 0-15,0 1 0,0-1 16,21-21-16,0 0 0,0 0 0,0 0 16,22 0-16,-22 0 0,21-21 0,1 21 15,-22-22-15,21 1 0,0 0 16,-20 0-16,20 0 0,-21 0 0,0-1 16,0 1-16,-21-21 0,0 21 15,22 0-15,-22-1 0,0 1 0,0 0 16,21 0-16,-21 42 47,0 0-47,0 0 0,0 1 0,0-1 15,-21 0-15,21 21 0,0-21 16,0 1-16,0 20 0,0-21 0,0 0 16,0 0-16,0 1 0,0-1 15,0 0-15,21 0 0,0-21 16,0 0-16,0 0 0,0 0 0,1 0 15,-1 0-15,0-21 0,0 0 16,0 21-16,0-21 0,1-1 0,-1 1 16,0 0-16,0 0 0,0 0 0,0 0 15,-21-1-15,22 1 16,-22 0-16,21 0 0,-21 0 16,0 0-16,21 21 0,-21-22 15,0 44 16,0-1-31,-21-21 0,21 21 16,0 0-16,0 0 0,0 0 0,-21 22 16,21-22-16,0 0 0,0 0 0,0 0 15,0 22-15,0-22 0,0 0 16,0 0-16,0 0 0,21-21 16,0 0-16,0 0 15,0 0-15,0 0 0,22 0 16,-22 0-16,0 0 0,21-21 0,-20 0 15,-1 0-15,21 0 0,-21 0 16,0-1-16,1 1 0,-1 0 0,0 0 16,-21 0-16,0 0 0,21-1 0,-21 1 15,21 0-15,-21 0 0,0 0 16,0 42 15,0 0-15,0 0-16,0 0 15,0 22-15,0-22 0,0 0 0,-21 21 16,21-20-16,-21 20 0,21 0 16,0 1-16,0 20 0,-21-21 0,21 1 15,-21 20-15,21-20 0,0 20 16,0 1-16,0-22 0,-22 21 0,22 1 16,-21-22-16,21 22 0,-21 63 15,21-64-15,-21 1 0,21-1 0,-21-20 16,21 20-16,0-21 0,0 1 15,-21-1-15,-1 0 0,22 1 0,-21-22 16,0 0-16,0 21 0,0-20 16,0-1-16,-1-21 0,1 0 15,0 0 1,0 0-16,21-21 0,0-1 0,0 1 0,0 0 16,-21 0-16,21-21 0,0-1 15,0-20-15,0 20 0,0-20 16,0-1-16,0-20 0,0 20 0,0-20 15,0 20-15,0-21 0,0 22 16,0-1-16,21 1 0,-21-1 0,21 22 16,0-21-16,0 20 0,-21 1 15,22 0-15,-1-1 0,21 1 0,-21 0 16,0 20-16,1-20 0,-1 21 16,0 0-16,0 0 0,0-1 0,0 1 15,-21 0-15,22 21 0,-22-21 16,-22 21-1</inkml:trace>
  <inkml:trace contextRef="#ctx0" brushRef="#br1" timeOffset="142184.81">0 5525 0,'0'21'32,"0"0"15,21-21 31,43 0-78,-22 0 0,21 0 0,1 0 15,-22 0-15,1 0 0,20 0 16,-42-21-16,22 21 0,-1 0 16,-21 0-16,0 0 0,-42 0 62,0 0-62,0 0 0,0 0 0,-1 0 16,1 0-16,0 0 0,-21 0 15,21 0-15,-1 0 0</inkml:trace>
  <inkml:trace contextRef="#ctx0" brushRef="#br1" timeOffset="142534.6">0 5609 0,'0'21'16,"0"1"31,42-22-16,22 0-31,-22 0 0,0 0 16,22 0-16,-22 0 0,1 0 15,-1 0-15,0-22 0,1 22 16,-22 0-16,0-21 0,0 21 16,0 0-16,0 0 0,1 0 15,-44-21 16,1 21-31,0 0 16,0 0-16,0-21 16,0 21-16</inkml:trace>
  <inkml:trace contextRef="#ctx0" brushRef="#br1" timeOffset="143016.29">360 5292 0,'0'0'0,"-21"0"0,21 21 47,0 0-32,21 0-15,0-21 16,0 21-16,0-21 0,0 22 0,1-22 15,-1 21-15,21-21 0,-21 21 16,22-21-16,-1 0 0,-21 21 16,21-21-16,-20 0 0,-1 0 15,0 21-15,0-21 0,0 0 0,0 21 16,-21 1 0,0-1-1,-21-21-15,0 21 0,0 0 0,-21 0 16,20 0-16,-20 1 0,0-1 15,-1 0-15,1 21 0,-21-21 0,20 22 16,1-22-16,0 0 0,-1 21 16,1-20-16,0-1 0,20 0 15,1 0-15,0 0 0,0-21 0,0 21 16,0 1 0,42-22 30,0-22-46,0 22 0,0 0 16</inkml:trace>
  <inkml:trace contextRef="#ctx0" brushRef="#br1" timeOffset="150651.15">296 7430 0,'0'0'0,"-21"0"0,0 0 16,-21 0-16,20 0 0,1 0 16,0 0-16,0 0 0,0 0 0,0 0 15,-1 0-15,1 0 16,42 0 31,22 0-47,-22 0 0,21 0 15,22 0-15,-22 0 0,22 0 16,-1 0-16,1 0 0,-1 0 0,-21 0 16,22 0-16,-1 0 0,-20 0 15,-1 0-15,0 0 0,1-22 16,-22 22-16,21 0 0,-21 0 0,1 0 16,-44 22 15,1-22-16,0 0-15,0 0 0,-21 0 16,20 21-16,1-21 0,-21 0 0</inkml:trace>
  <inkml:trace contextRef="#ctx0" brushRef="#br1" timeOffset="150923.69">169 7557 0,'0'0'0,"-21"0"0,0 0 15,42 0 17,0 0-32,0 0 0,22 0 15,-1 0-15,0 0 0,1 0 0,-1 0 16,0 0-16,1 0 0,20 0 16,-20 0-16,-1 0 0,0 0 0,1 0 15,-1 0-15,-21 0 0,21 0 16,-20 0-16,20 0 0,-21-22 15,0 22-15,-21-21 16,0 0 0,0 0-16</inkml:trace>
  <inkml:trace contextRef="#ctx0" brushRef="#br1" timeOffset="151299.48">720 7197 0,'0'0'0,"21"21"32,0-21-17,0 21-15,21-21 0,-20 21 16,-1 0-16,21-21 0,-21 0 0,22 22 16,-22-22-16,21 0 0,0 0 15,-20 21-15,20-21 0,-21 0 16,0 0-16,0 0 0,1 0 15,-1 0-15,-21 21 16,0 0 0,-21-21-16,-1 21 0,1 0 0,0 1 15,-21-1-15,21 21 0,-22-21 16,22 0-16,-21 22 0,21-22 16,-22 21-16,22-21 0,0 22 0,-21-22 15,20 0-15,1 0 0,0 0 16,0 1-16,21-1 0,-21 0 15,21 0-15,-21-21 0,21-21 32,21 0-17</inkml:trace>
  <inkml:trace contextRef="#ctx0" brushRef="#br1" timeOffset="151907.13">2752 6985 0,'0'-21'16,"-22"21"-1,1 0-15,0 0 0,0 0 16,0 0-16,-22 0 15,22 0-15,0 21 0,-21 0 0,21 0 16,-22 1-16,22 20 0,-21 0 16,21 1-16,-1-1 0,1 0 15,0 1-15,21-1 0,0 0 0,0 1 16,0-22-16,0 21 0,0 0 16,0-20-16,21-1 0,-21 0 0,21 0 15,1-21-15,20 21 0,-21-21 16,0 0-16,0 0 0,22 0 0,-22 0 15,0 0-15,21 0 0,-20 0 16,20 0-16,-21 0 0,21-21 0,1 0 16</inkml:trace>
  <inkml:trace contextRef="#ctx0" brushRef="#br1" timeOffset="152354.87">3048 7154 0,'0'22'32,"0"-1"-32,-21 0 15,21 0-15,-21 0 0,21 0 0,-22 22 16,22-22-16,0 21 0,0-21 16,0 22-16,0-22 0,0 21 15,0-21-15,0 22 0,0-22 16,0 0-16,0 0 0,22 0 15,-1 1-15,0-22 0,0 0 0,0 0 16,0 0-16,1 0 0,-1 0 16,0 0-16,0-22 0,0 22 0,22-21 15,-22 21-15,0-21 0,0 0 16,0 0-16,-21 0 0,21-1 0,-21-20 16,22 21-16,-22 0 0,0-22 0,0 22 15,0-21-15,0 0 0,0 20 16,-22 1-16,1-21 0,0 21 0,0 21 15,0-21-15,0 21 16,21-22-16,-22 22 0,1 0 0,0 0 16,0 0-16,0 0 0,21 22 15,-21-1-15,-1 0 0,22 0 16,0 0-16,0 0 0,0 1 16,0-1-1,22-21-15</inkml:trace>
  <inkml:trace contextRef="#ctx0" brushRef="#br1" timeOffset="152830.82">3810 7133 0,'-21'0'31,"0"0"-31,-1 0 0,-20 21 0,21 1 16,0-22-16,-22 21 0,22 0 0,0 0 16,0 0-16,0-21 0,21 21 15,0 1-15,-21-1 0,21 0 16,0 0-16,0 0 16,21-21-16,0 0 15,-21 21-15,21-21 0,0 0 0,22 0 16,-22 22-16,0-22 0,0 0 15,0 0-15,22 21 0,-22-21 0,0 0 16,0 21-16,0 0 0,0-21 16,-21 21-16,22-21 0,-22 21 15,0 1-15,0-1 16,0 0-16,-22-21 0,1 21 16,0-21-16,0 21 0,0-21 0,0 0 15,-22 21-15,22-21 0,0 0 16,-21 0-16,20 0 0,1 0 0,0 0 15,0 0-15,0 0 0,0 0 16,-1 0-16,1 0 16,21-21-1,0 0-15,0 0 16,21 21-16,-21-21 0,43 0 16,-22 21-16</inkml:trace>
  <inkml:trace contextRef="#ctx0" brushRef="#br1" timeOffset="153183.22">4212 6858 0,'21'-21'0,"-42"42"0,42-63 0,-21 63 46,0 0-30,-21 21-16,21-20 0,0-1 16,0 21-16,0 0 0,0-20 0,-21 20 15,21 0-15,-21 22 0,21-22 16,-21 0-16,21 1 0,-22-1 0,22 0 16,0 1-16,0-22 0,0 21 15,0-21-15,0 1 0,0-1 16,0 0-16,0 0 0,22-21 15,-1 0-15,0 0 16,0 0-16,0 0 0,0 0 0,1-21 16,-1 21-16,0-21 0,0 0 0,-21-1 15,21 1-15,0 0 0</inkml:trace>
  <inkml:trace contextRef="#ctx0" brushRef="#br1" timeOffset="153415.09">4064 7218 0,'0'0'0,"21"0"31,0 0-15,0 0-16,1-21 0,-1 21 0,21 0 15,-21 0-15,0-21 0,22 21 0,-22-22 16,0 22-16,21 0 0,-20 0 15,-1-21-15,0 21 0,0 0 0,-21-21 32,21 21-32</inkml:trace>
  <inkml:trace contextRef="#ctx0" brushRef="#br1" timeOffset="154152.64">5778 6985 0,'0'0'0,"0"-21"31,-21 21-31,0 0 0,0 0 16,0 0-16,0 21 0,21 0 15,-22 0-15,1 1 0,0-1 16,0 21-16,21-21 0,0 22 0,-21-1 15,21 0-15,-21 1 0,21-1 16,0 0-16,0-21 0,0 1 0,0 20 16,0-21-16,21 0 0,0-21 0,0 21 15,0-21-15,22 0 0,-22 0 16,0 0-16,21 0 0,1 0 16,-22-21-16,21 21 0,-21-21 0,22 0 15,-1 0-15,-21 0 0,21-22 0,-20 22 16,-1-21-16,0 21 0,0-22 15,-21 1-15,21 0 0,-21 20 0,0-20 16,0 0-16,-21 21 0,0-1 16,0-20-16,0 21 0,-22 21 0,22-21 15,0 21-15,-21 0 0,-1 0 0,22 0 16,0 0-16,-21 0 0,20 0 16,1 0-16,21 21 0,-21-21 0,21 21 15,0 0-15,-21-21 0,21 21 16,0 1-16,0-1 15,21-21-15,0 0 0,22 21 0,-22-21 16,0 0-16,21 0 0,1 0 0</inkml:trace>
  <inkml:trace contextRef="#ctx0" brushRef="#br1" timeOffset="154624.37">6604 6837 0,'21'-21'0,"-21"0"0,0-1 15,0 1-15,-21 21 32,0 0-32,0 21 15,21 1-15,0-1 0,0 21 16,0-21-16,0 22 0,0-1 0,0 0 16,-22 1-16,22-1 0,-21 21 15,21-20-15,0 20 0,0 1 0,0-1 16,-21-20-16,21 20 0,0 1 0,0-22 15,0 21-15,0-20 0,0 20 16,0-20-16,0-1 0,0 0 0,21 1 16,-21-1-16,0 0 0,21-21 15,-21 1-15,22-1 0,-22 0 0,0 0 16,0-42 15,-22 0-31,1 0 16,0-1-16,0-20 0,0 21 0,0-21 15,-22 20-15,22-20 0,0 0 0,0 21 16,0-22-16,-1 1 0,22 21 16,0-22-16,0 22 0,0-21 0,0 21 15,0 0-15,0-1 0,0-20 0,22 21 16,-1 0-16,21 0 0,-21-1 16,0 1-16,1 0 0,20 0 15,-21 0-15,0 0 0,22-1 0,-22 1 0,21 0 16,0 0-16,-20 0 15</inkml:trace>
  <inkml:trace contextRef="#ctx0" brushRef="#br1" timeOffset="154964.34">7916 6710 0,'0'-21'0,"0"42"0,0-63 0,0 20 16,0 1 0,0 0-16,-21 21 31,21 21-31,-21 0 0,21 1 16,-21-1-16,21 21 0,0-21 0,0 22 15,0-1-15,-21 0 0,21 1 16,-22-1-16,22 0 0,0 1 0,0-22 15,-21 21-15,21 0 0,0-20 0,0-1 16,0 0-16,0 0 0,0 0 16,21-21-1,1-21 1,-1 0-16,0 0 16,0 0-16,0-1 0,0-20 0</inkml:trace>
  <inkml:trace contextRef="#ctx0" brushRef="#br1" timeOffset="155675.87">8149 6625 0,'0'-21'0,"0"42"0,0-21 47,0 21-47,0 1 0,0 20 16,0-21-16,0 21 0,0 1 15,0-1-15,0 0 0,0-20 0,0 20 0,0 0 16,0 1-16,0-22 15,0 21-15,0-21 0,0 0 0,0 1 16,0-1-16,0 0 0,0 0 16,0-42-1,0 0 1,0 0-16,0-1 0,0 1 16,0 0-16,0-21 0,21 21 15,0-1-15,-21-20 0,22 21 0,-1 0 16,0 0-16,0-22 0,0 22 0,0 21 15,1-21-15,-1 0 0,0 21 16,0 0-16,0 0 0,22 0 16,-22 21-16,0 0 0,0 0 15,-21 0-15,0 22 0,0-22 16,0 0-16,0 0 0,0 22 0,0-22 16,0 0-16,0 21 0,0-21 15,0 1-15,0-1 0,0 0 16,0 0-16,21-21 15,0 0-15,1 0 16,-1 0-16,21 0 0,-21-21 0,0 0 16,22 0-16,-22 21 0,21-22 0,1 1 15,-22 0-15,21 0 0,-21-21 16,0 20-16,1 1 0,-1 0 16,-21 0-16,0 0 0,0 0 15,0-1 1,-21 22-16,-1 0 15,1 0-15,0 22 0,0-1 16,21 0-16,-21 0 0,21 0 16,-21 0-16,21 1 0,-22 20 0,22-21 15,0 0-15,0 0 0,0 1 0,0-1 16,0 0-16,22 0 0,-1 0 16,0-21-16,0 0 0,0 0 0,0 0 15,22 0-15,-22 0 0,21 0 16,-21-21-16,1 21 0,20-21 15,-21 0-15,0 0 0,0-1 0,1 1 16,-1 0-16,-21 0 0,0 0 0,0 0 16,0-1-16,0 1 0,0 0 15</inkml:trace>
  <inkml:trace contextRef="#ctx0" brushRef="#br1" timeOffset="155887.74">7810 6858 0,'-42'0'16,"84"0"-16,-105 0 0,21 21 0,20-21 0,1 0 15,0 0-15,42 0 16,0 0 0,1 0-16,20 0 0,-21 0 0,21-21 15,1 21-15,-1 0 0,0-21 16,22 21-16,-22 0 0,1-21 0,-1 21 15,0 0-15,1-21 0,-1 21 0</inkml:trace>
  <inkml:trace contextRef="#ctx0" brushRef="#br1" timeOffset="156446.96">9567 6879 0,'0'0'0,"21"0"0,-21-21 0,22 21 15,-1 0 1,-21 21-1,0 0 1,0 1-16,0 20 0,0-21 0,0 21 16,0 1-16,0-1 0,0 22 15,0-22-15,-21 21 0,-1 1 0,22-1 16,-21-20-16,21 20 0,0 1 0,0-22 16,-21 22-16,21-22 0,-21 0 15,21 22-15,-21-22 0,21 0 0,-21-20 16,21 20-16,0-21 0,0 0 0,0 0 15,0 1-15,0-44 32,0 1-32,0 0 0,21 0 15,-21-21-15,0 20 0,21-20 16,0 0-16,0-1 0</inkml:trace>
  <inkml:trace contextRef="#ctx0" brushRef="#br1" timeOffset="156771.17">9546 7112 0,'0'-21'0,"0"42"0,0-84 0,-21 41 16,21 1-16,0 0 0,0 0 0,0 0 15,0-22-15,0 22 0,0 0 16,0 0-16,21 0 0,0 0 0,0-1 16,1 1-16,20 21 0,-21 0 15,21 0-15,-20 0 0,20 0 0,-21 0 16,21 0-16,-20 21 0,-1 1 15,0-1-15,0 0 0,-21 0 16,0 21-16,0-20 0,0-1 0,0 0 16,-21 0-16,0 0 0,0 0 0,-22 1 15,22-1-15,0 0 0,-21-21 16,20 21-16,1-21 0,0 0 16,0 0-1,42 0 16,0-21-31,0 0 0,1 21 0,-1-21 16,0 21-16</inkml:trace>
  <inkml:trace contextRef="#ctx0" brushRef="#br1" timeOffset="157158.94">9991 6858 0,'21'-21'0,"-42"42"0,42-63 16,0 42-16,-21-21 0,21-1 15,0 1-15,0 21 16,1-21-16,-1 21 0,0-21 0,0 21 16,0 0-16,0 0 15,1 0-15,-1 0 0,0 0 0,0 21 16,0-21-16,0 21 0,1 0 0,-1 22 0,-21-22 16,21 0-16,-21 0 15,0 0-15,0 1 0,0 20 0,0-21 16,0 0-16,-21 0 0,21 1 15,-21-22-15,-1 0 32,22-22-32,0 1 15,0 0-15,0 0 0,0 0 0,0 0 16,0-1-16,0-20 0,22 21 16,-22 0-16,0 0 0,21-1 15,0 1-15,0 0 0,-21 0 0,21 0 16,0 21-16,1-21 0,-1 21 15,0 0-15,0 0 0,0 0 16,0 0 0,1 0-16</inkml:trace>
  <inkml:trace contextRef="#ctx0" brushRef="#br1" timeOffset="157904.54">10816 6689 0,'0'21'31,"-21"-21"-15,0 21-16,21 0 0,0 0 0,-21 1 16,21-1-16,-22 0 0,22 0 15,-21 0-15,21 0 0,0 1 0,0-1 16,0 0-16,0 0 0,0 0 0,0 0 16,21 1-16,1-22 15,-1 0-15,0 0 0,0 21 0,0-21 16,0 0-16,1 0 0,20 0 0,-21-21 15,0 21-15,22-22 0,-22 1 16,0 0-16,21 0 0,-21 0 16,1 0-16,-22-1 0,0 1 0,0-21 0,0 21 15,0-22-15,0 22 16,-22 0-16,1 0 0,0 0 0,0 0 16,0 21-16,-22 0 0,22 0 0,-21 0 15,21 0-15,0 0 0,-1 21 16,1 0-16,0-21 0,0 21 0,21 0 15,0 0-15,0 1 16,21-22-16,21 0 16,-20 0-16,20 0 0,-21 0 0,21 0 15,1 0-15,-1 0 0,0 0 0,1 0 16,-1 0-16,0-22 16,-20 22-16,20-21 0,0 0 0,-21 21 0,1-21 15,20 21-15,-21 0 0,-21-21 16,21 21-16,0-21 15,-21-1-15,0 44 32,0-1-17,0 0-15,0 21 0,0-21 16,0 1-16,-21 20 0,21 0 16,-21-21-16,21 22 0,-21-1 0,21 22 15,0-22-15,0 21 0,0 1 0,0-22 16,0 22-16,0-1 0,0 1 15,0-1-15,0-20 0,-21 20 0,21-21 16,0 43-16,0-43 16,0 1-16,-21-22 0,21 0 0,0 0 15,0 0-15,0 1 0,-22-1 16,1-21-16,0 0 0,0 0 16,0-21-1,21-1-15,0 1 0,0 0 16,0 0-16,0 0 0,0 0 15,0-22-15,0 22 0,0 0 0,0-21 16,0-1-16,0 1 0,0 0 0</inkml:trace>
  <inkml:trace contextRef="#ctx0" brushRef="#br1" timeOffset="158111.42">11515 6498 0,'0'-21'0,"0"42"0,0-63 15,0 21-15,-22 0 16,22-1-16,-21 22 0,21-21 16,0 42 31,21 1-32,-21-1-15,22-21 0,-1 42 16</inkml:trace>
  <inkml:trace contextRef="#ctx0" brushRef="#br1" timeOffset="158459.74">11769 6773 0,'0'0'0,"21"0"0,0 0 0,0 0 15,0 0-15,0 0 0,1 0 16,-1 0-16,0 0 15,0-21-15,0 21 0,0-21 0,1 21 16,-1-21-16,0 0 0,-21 0 16,0-1-1,-21 22 1,0 0-16,-1 0 0,1 0 0,0 22 16,0-1-16,0 0 0,0 0 15,-1 0-15,1 0 0,21 1 0,0 20 16,-21-21-16,21 0 0,0 0 15,0 1-15,0-1 0,0 0 0,0 0 16,0 0-16,21-21 0,22 21 16,-22-21-16,0 0 0,0 0 0,21 0 15,-20 0-15,20 0 16,0-21-16,1 21 0,-1-21 0,0 0 16,22 0-16,-22 0 0</inkml:trace>
  <inkml:trace contextRef="#ctx0" brushRef="#br1" timeOffset="158951.29">12636 6646 0,'-42'-21'31,"21"21"-31,0 0 0,0 0 0,21 21 0,-22 1 16,1-1-16,0 0 0,21 0 16,-21 0-16,0 0 0,21 22 15,0-22-15,0 0 0,-21 21 0,21-20 0,0-1 16,0 0-16,0 0 15,0 0-15,0 0 0,0 1 0,21-22 16,0 21-16,0-21 0,0 0 0,0 0 16,1 0-16,-1 0 0,21 0 15,-21 0-15,0 0 0,22-21 0,-22 21 16,21-22-16,-21 1 0,22-21 0,-22 21 16,0-22-16,0 1 0,22 0 15,-22-1-15,0 1 0,-21-21 0,21 20 16,0-20-16,-21 20 0,0 1 0,21 0 15,-21 21-15,0-1 0,0 1 16,0 0-16,-21 42 31,21 0-31,0 22 16,-21-1-16,21 0 0,-21 1 0,0-1 16,21 0-16,0 22 0,0-22 0,-21 1 15,21-1-15,-22 0 0,22-21 16,0 22-16,0-1 0,0-21 0,0 0 15,0 1-15,0-1 0,0 0 0,22 0 16,-1-21-16,0 0 16,0 0-16,0 0 0,0 0 15,1 0-15,-1-21 0,0 21 0,0-21 16,0 0-16,0-1 16</inkml:trace>
  <inkml:trace contextRef="#ctx0" brushRef="#br1" timeOffset="159151.19">12848 6773 0,'0'0'0,"21"0"31,0 0-31,1 0 0,20 0 16,-21 0-16,21 0 0,1 0 15,-1 0-15,-21-21 0,22 21 0,-1 0 16,-21 0-16,21 0 0,-20-21 15,20 21-15,-21 0 0,0 0 0,0-21 16,1 21-16,-1-21 0</inkml:trace>
  <inkml:trace contextRef="#ctx0" brushRef="#br1" timeOffset="159827.13">14584 7070 0,'21'0'15,"0"0"-15,-21-21 0,21-1 16,0 22 0,1-21-16,-22 0 0,21 0 0,0 21 15,0-21-15,-21 0 0,21-22 0,0 22 16,1-21-16,-1-1 0,0 1 16,21 0-16,-21-1 0,1 1 15,-22-21-15,21 20 0,-21 1 0,0 0 16,0-1-16,0 22 0,0-21 15,0 21-15,-21-1 0,-1 22 16,1 0-16,0 0 16,0 0-16,0 22 0,21-1 15,0 21-15,0 0 0,0 1 16,0-1-16,0 0 0,0 1 16,0 20-16,0-20 0,0-1 0,0 0 15,0 1-15,0-1 0,0-21 16,0 21-16,0-20 0,0-1 0,21 0 15,-21 0-15,21-21 0,0 21 0,0-21 16,1 0-16,-1 0 0,0 0 16,21 0-16,-21 0 0,1 0 15,-1-21-15,21 21 0,-21-21 0,0 0 16,1 0-16,20-22 0,-21 22 16</inkml:trace>
  <inkml:trace contextRef="#ctx0" brushRef="#br1" timeOffset="160197.42">15430 6668 0,'43'21'32,"-22"-21"-32,0 0 0,21 0 15,-20 0-15,-1 0 0,0-21 16,0-1-16,0 22 0,0-21 0,1 0 15,-1 0-15,-21 0 0,0 0 16,0-1-16,0 1 0,0 0 16,-21 21-16,-1 0 15,-20 0-15,21 21 16,0-21-16,0 21 0,-1 22 0,1-22 16,0 21-16,0-21 0,0 22 15,21-22-15,0 21 0,-21-21 16,21 22-16,0-22 0,0 0 0,0 0 15,0 0-15,0 1 16,21-1-16,0-21 0,0 21 16,0-21-16,0 0 0,22 0 0,-22 0 15,0 0-15,21 0 0,-20-21 16,20 0-16,0 21 0</inkml:trace>
  <inkml:trace contextRef="#ctx0" brushRef="#br1" timeOffset="160615.43">16425 6583 0,'0'0'0,"0"-21"0,-21 0 31,0 21-31,0 0 0,-22 0 16,22 0-16,-21 21 0,21-21 16,-22 21-16,22 0 0,0-21 0,0 21 15,0 0-15,0 1 0,-1-1 0,22 0 16,0 0-16,0 0 15,0 0-15,22-21 16,-1 22-16,0-22 0,21 0 0,-21 21 16,22-21-16,-22 21 15,0-21-15,21 21 0,-20-21 0,-1 21 16,0 0-16,-21 1 0,0-1 16,0 0-1,-21 0-15,0-21 0,-1 0 16,-20 21-16,21-21 0,-21 0 0,-1 0 15,1 0-15,0 0 0,20 0 16,-20 0-16,21 0 0,0 0 0,0 0 16,-1 0-16,1 0 0,21-21 15,0 0 1,21 21 0,1-21-16,-1 21 0,0-21 15,0 21-15,0 0 0,0-22 0,22 22 0,-22-21 16</inkml:trace>
  <inkml:trace contextRef="#ctx0" brushRef="#br1" timeOffset="161124.14">16976 6668 0,'21'0'0,"-42"0"0,63-22 16,-21 1-16,-21 0 15,21 0-15,0 0 0,-21 0 16,0-1-16,-21 22 16,0 0-1,0 0-15,-21 0 0,20 0 0,1 0 16,-21 22-16,21-1 0,0-21 0,-1 21 16,-20 0-16,42 0 0,-21 0 15,0 1-15,21-1 0,0 0 16,0 0-16,0 0 0,0 0 15,21 1-15,0-1 16,21-21-16,-20 0 0,-1 21 0,0-21 16,0 0-16,21 21 0,-20-21 0,-1 0 15,0 21-15,0-21 0,0 0 16,0 21-16,1-21 0,-22 22 16,0-1-1,0 0-15,-22 0 16,1-21-16,0 21 0,-21-21 15,21 0-15,-1 0 0,1 21 0,0-21 16,0 0-16,0 0 0,0 0 16,-1 0-16,1 0 0,0 0 0,0 0 15,0 0-15,0 0 16,-1 0 0,22-21-1,22 21 1,-1 0-16,0 0 15</inkml:trace>
  <inkml:trace contextRef="#ctx0" brushRef="#br1" timeOffset="161283.07">17081 7049 0,'-21'0'47</inkml:trace>
  <inkml:trace contextRef="#ctx0" brushRef="#br1" timeOffset="185947.26">1757 10012 0,'0'0'0,"0"21"15,0 0 17,0 0-1,-21-21-15,-1-21-1,22 0 1,0 0-16,0 0 0,-21 0 15,21-1-15,0 1 16,0 0-16,-21 21 0,21-21 0,0 0 16,0 0-16,0-1 0,0 1 15,0 0-15,0 0 16,21 21 0,0-21-16,1 0 0,-1 21 15,0 0-15,0 0 16,0 0-16,0 0 0,1 0 0,-1 21 15,0 0-15,0 0 16,0 0-16,0 0 0,-21 1 16,0 20-16,22-21 0,-22 0 15,0 22-15,21-22 0,-21 21 0,0-21 16,0 22-16,0-22 0,0 21 16,-21 0-16,-1 1 0,1-1 0,0 0 15,0 1-15,0-1 0,-22 0 16,22 1-16,-21-1 0,0 0 15,20 1-15,-20-22 0,0 21 16,-1-21-16,1 1 0,0-1 0,-1-21 16,22 0-16,-21 21 0,0-21 15,20 0-15,1 0 0,-21-21 0,21 0 16,0-1-16,-1 1 0,1 0 16,0 0-16,0-21 0,21 20 15,0-20-15,0 0 0,0-1 0,0 1 16,0 21-16,0-21 0,21 20 15,0-20-15,0 21 0,1 0 0,-1 0 16,21 21-16,-21-22 0,0 22 16,1 0-16,20 0 0,-21 0 15,0 0-15,22 22 0,-22-1 16,0 0-16,0 21 0,-21-21 0,21 22 16,0-1-16,-21-21 0,0 22 15,22-1-15,-1 0 0,-21-21 0,21 22 16,-21-22-16,0 0 0,0 21 15,21-42-15,-21 22 0,21-1 16,0-21-16,1 0 16,-1 0-16,0 0 15,0 0-15,-21-21 16,21-1-16,0 1 0,-21 0 0</inkml:trace>
  <inkml:trace contextRef="#ctx0" brushRef="#br1" timeOffset="186274.67">2222 10435 0,'0'0'0,"0"21"0,0 1 0,0-1 16,0 0-1,22-21 1,-1 0-1,0 0-15,-21-21 16,21 21-16,-21-21 0,21-1 16,-21 1-16,0 0 0,0 0 15,0 0-15,-21 21 16,0 0-16,0 0 16,0 21-16,-1 0 0,22 0 15,-21 0 1,21 1-16</inkml:trace>
  <inkml:trace contextRef="#ctx0" brushRef="#br1" timeOffset="187335.55">4106 9927 0,'0'0'0,"0"-21"16,0 0-1,0 0-15,0 0 16,-21-1 0,0 22-16,0 0 0,0 0 15,-1 22-15,1-1 16,21 0-16,-21 21 0,0-21 15,21 22-15,0-1 0,-21 0 0,0-20 16,21 20-16,-22 0 0,22 22 16,-21-22-16,21 0 0,0 1 0,0-1 15,0-21-15,0 22 0,0-22 16,21 0-16,1 0 0,-1 0 0,0-21 16,0 0-16,0 0 0,22 0 0,-22 0 15,0-21-15,21 0 16,-21 0-16,22 0 0,-1-1 0,-21-20 15,22 21-15,-1-21 0,0 20 16,-21-20-16,22 0 0,-22-1 0,0 22 16,0-21-16,-21 0 0,0-1 0,0 1 15,0 0-15,-21-1 0,0 22 16,0-21-16,0 21 0,-22-1 0,22 1 16,-21 21-16,21 0 0,-22 0 15,1 0-15,21 0 0,-22 21 16,22 1-16,0-1 0,0 0 0,0 0 15,0 0-15,-1 0 0,1 1 0,21-1 16,0 0-16,0 0 0,0 0 16,0 0-16,0 1 15,21-22-15,1 21 0,-1-21 16,0 0-16,0 0 0,0 0 16,22 0-16,-1-21 0</inkml:trace>
  <inkml:trace contextRef="#ctx0" brushRef="#br1" timeOffset="187683.69">4974 9716 0,'0'21'16,"0"0"-16,0 0 15,0 0-15,0 0 0,-21 22 0,21-1 16,0 0-16,-21 1 0,21-1 15,-21 0-15,21 22 0,0-22 0,-22 22 16,1 20-16,0-20 0,21 21 16,-21-22-16,0 22 0,0-22 0,-1 22 15,1 0-15,-21-22 0,21 22 0,0-1 16,-1 1-16,1-21 0,0-1 16,0 1-16,0-1 0,0-21 0,21 1 15,-22-1-15,22 0 0,0-20 16,0-1-16,22-42 31,-22-1-31,21-20 16,0 21-16,-21-21 0,0-1 15,0-20-15,21 20 0,0-20 0</inkml:trace>
  <inkml:trace contextRef="#ctx0" brushRef="#br1" timeOffset="188039.58">4826 9948 0,'0'0'0,"0"-21"0,0-21 0,0 21 0,0 0 15,0-1-15,21 22 0,-21-21 0,0 0 16,0 0-16,21 0 0,0 21 16,1-21-16,-1-1 0,21 22 0,-21 0 15,0 0-15,22 0 0,-1 0 16,-21 0-16,22 0 0,-22 22 0,21-1 15,-21 21-15,0-21 0,-21 22 16,0-22-16,0 21 0,0-21 0,0 22 16,-21-1-16,0-21 0,0 0 0,0 22 15,-22-22-15,22 0 0,-21 0 16,21-21-16,0 21 0,-22-21 16,22 0-16,0 0 0,0 0 15,42-21 16,0 21-31,0-21 16,0 21-16,1-21 0,-1 0 0,0-1 16,0 22-16,0-21 0</inkml:trace>
  <inkml:trace contextRef="#ctx0" brushRef="#br1" timeOffset="188383.27">5419 10012 0,'21'21'0,"-42"-42"0,63 42 16,-21-21-16,0 0 16,0 0-16,22 0 0,-22-21 15,0 0-15,21 21 0,-20-21 0,20-1 16,-21 1-16,21 0 0,-20 0 16,20 0-16,-21-22 0,0 22 0,0 0 15,-21 0-15,0 0 0,0 0 16,-21 21-16,0 0 0,-21 0 15,21 0-15,-22 0 0,22 21 16,-21 0-16,21 0 0,-22 0 0,22 0 16,0 1-16,0 20 0,0-21 15,21 21-15,0-20 0,0 20 0,0-21 16,0 0-16,0 0 0,0 1 16,0-1-16,21 21 0,0-42 15,21 0-15,-21 0 0,22 0 16,-22 0-16,21 0 0,1 0 0,-22 0 15,21-21-15,0 21 0</inkml:trace>
  <inkml:trace contextRef="#ctx0" brushRef="#br1" timeOffset="188811.02">6244 9758 0,'0'21'16,"0"0"-16,-21 0 0,21 1 15,0-1-15,0 0 0,0 0 16,0 0-16,0 0 0,-21 1 0,21-1 16,0 0-16,0 0 15,-21 0-15,21 0 0,0 1 16,0-44 31,0 1-47,0-21 0,0 21 15,0 0-15,0-22 16,21 1-16,0 21 0,0-22 0,0 1 16,0 21-16,1 0 0,20-22 0,0 22 15,1 21-15,-1-21 0,0 21 16,1 0-16,-1 0 0,0 21 0,1-21 16,-22 21-16,0 22 15,0-22-15,-21 21 0,0-21 0,0 22 0,0-22 16,-21 21-16,21-21 0,-21 22 0,0-22 15,-1 0-15,1 0 0,0 0 16,0-21-16,21 22 0,-21-22 16,21 21-16,0-42 15,0-1 1</inkml:trace>
  <inkml:trace contextRef="#ctx0" brushRef="#br1" timeOffset="189664.53">8826 9462 0,'22'0'15,"-1"0"1,0-22-16,0 22 16,0 0-16,0-21 0,1 0 15,20 21-15,-21-21 0,0 0 16,0 21-16,22-21 0,-22-1 0,0 1 0,0 0 15,0 0-15,1 0 16,-22 0-16,0-22 0,0 22 0,0 0 16,0 0-16,-22 21 0,1-21 0,-21-1 15,0 22-15,-1 0 0,-20 0 16,-1 0-16,1 0 0,-1 0 0,1 0 16,-1 22-16,22-22 0,-22 21 15,22 0-15,21-21 0,0 21 0,0 0 16,-1-21-16,22 21 0,0 1 15,22-1-15,-1 0 16,0-21-16,21 21 0,-21 0 0,43 0 16,-22 1-16,1-1 0,-1 21 15,0-21-15,1 0 0,-1 22 16,0-22-16,-21 21 0,22 1 0,-22-1 16,0 0-16,-21-21 0,0 22 15,0-1-15,0 0 0,-21 1 0,0-22 16,-22 21-16,1 1 0,0-22 0,-1 0 15,-20 0-15,-1 0 0,1 0 16,21 1-16,-22-22 0,22 0 0,-22 0 16,22 0-16,0 0 0,-1 0 0,22-22 15,-21 1-15,21-21 0,-1 21 16,22-22-16,0 22 0,0-21 16,0-22-16,0 22 0,0 0 0,0-1 15,0 22-15,0-21 0,22 0 16,-1 20-16,0 1 0,0 0 0,0 21 15,0-21-15,22 21 0,-22 0 16,0 0-16,0 0 0,0 0 0,1 0 16,-1 0-16,21 0 0</inkml:trace>
  <inkml:trace contextRef="#ctx0" brushRef="#br1" timeOffset="190152.26">9313 9504 0,'0'-21'0,"0"42"0,-21-42 31,0 21-15,0 21-16,0 0 0,21 0 15,-22 0-15,1 22 0,21-22 16,-21 21-16,0-21 0,21 22 0,0-1 15,-21-21-15,21 22 0,-21-22 0,21 0 16,0 21-16,0-21 0,0 1 16,0-1-16,21-21 0,0 0 15,0 0-15,0 0 0,0 0 0,1 0 16,20 0-16,-21 0 16,21-21-16,1-1 0,-22 1 0,21 0 15,-21-21-15,1 21 0,-1-22 0,0 22 16,-21-21-16,21-1 0,-21 22 15,0-21-15,0 0 0,-21 20 0,0 1 16,0 0-16,-1 0 0,1 0 16,-21 21-16,0 0 0,20 0 15,1 0-15,0 0 0,0 21 0,0 0 16,21 0-16,-21 0 0,21 1 16,-22-1-16,22 21 0,0-21 0,0 0 15,0 22-15,0-22 0,0 0 16,0 0-16,0 0 0,0 1 15,22-22-15,-1 0 0,0 0 16,0 0-16,0 0 0,22 0 0</inkml:trace>
  <inkml:trace contextRef="#ctx0" brushRef="#br1" timeOffset="190443.09">9737 9525 0,'0'0'16,"0"21"15,0 0-31,0 1 0,0-1 16,0 0-16,0 21 0,0-21 15,0 1-15,0 20 0,0-21 16,0 0-16,0 0 0,0 22 0,0-22 16,0 0-16,0 0 0,0 0 15,21-21 1,0 0-16,21 0 15,-21 0-15,1-21 0,-1 21 0,0-21 16,0 0-16,21 0 0,-20 0 0,-1-1 16,0-20-16,0 21 0,-21-21 15,21 20-15,-21-20 0,21 21 16,-21 0-16</inkml:trace>
  <inkml:trace contextRef="#ctx0" brushRef="#br1" timeOffset="190520.04">10139 9546 0,'0'21'16,"-21"-21"-16,21 22 15,0-1-15,0 0 0,-22 0 16</inkml:trace>
  <inkml:trace contextRef="#ctx0" brushRef="#br1" timeOffset="190992.73">10393 9864 0,'42'-64'16,"-42"43"-16,0 0 0,21-21 0,-21 20 16,21 1-16,-21-21 0,0 21 15,0 0-15,0-1 0,-21 22 16,0 0-16,0 0 16,0 0-1,21 22-15,0-1 0,0 0 16,21-21 15,0 0-31,0 0 0,0 0 16,1 0-16,-1-21 0,0 21 15,0-21-15,0 21 0,0-22 0,1 22 16,-1-21-16,0 21 0,0 0 0,-21 21 31,0 1-31,0-1 16,0 0-16,0 0 0,-21 21 15,21-20-15,0-1 0,-21 21 0,0-21 16,21 0-16,-22 22 0,22-22 16,0 0-16,0 0 0,0 0 0,0 1 15,0-1-15,0 0 16,22-21 0,-1 21-16,0-21 0,0 0 0,0 0 15,0 0-15,1-21 0,20 0 0,-21 21 16,0-21-16,22-1 0</inkml:trace>
  <inkml:trace contextRef="#ctx0" brushRef="#br1" timeOffset="191311.55">11388 9652 0,'21'-21'16,"-21"-43"-1,-21 64 1,-1 0-1,1 0-15,0 0 16,-21 22-16,42-1 0,-21 0 16,-1-21-16,1 21 0,21 0 15,0 0-15,-21 43 0,0-43 16,21 0-16,0 0 0,-21 1 16,21-1-16,0 0 0,0 0 0,0 0 0,0 0 15,0 1-15,21-22 16,0 21-16,0-21 0,0 0 15,1 0-15,-1 0 0,0 0 16,0 0-16,0 0 16,0 0-16,1 0 0,-1 0 0,0-21 15,0-1-15,0 1 0,0 0 16</inkml:trace>
  <inkml:trace contextRef="#ctx0" brushRef="#br1" timeOffset="191767.8">11811 9610 0,'0'21'15,"0"0"1,-21-21-16,21 21 16,0 0-1,21-21 1,0 0-16,0 0 0,0 0 15,1 0-15,-1-21 0,0 21 16,0-21-16,0 0 0,0 21 0,1-21 16,20 0-16,-21-1 0,0 1 0,0 0 15,1 0-15,-22 0 16,0 0-16,-22 21 16,1 0-16,0 0 0,0 0 15,-21 0-15,20 21 0,1 0 16,-21-21-16,21 21 0,0 0 15,-1 22-15,1-22 0,0 0 0,0 0 16,21 21-16,-21-20 0,21-1 16,-21 21-16,21-21 0,0 0 0,0 1 15,0-1-15,0 0 0,0 0 0,21 0 16,0-21-16,0 0 16,0 0-16,22 0 0,-22 0 0,0 0 15,21 0-15,1 0 0,-22 0 0,21 0 16,0-21-16,-20 0 0,-1 0 15,21 0-15,-21-1 0,0 1 16,1 0-16</inkml:trace>
  <inkml:trace contextRef="#ctx0" brushRef="#br1" timeOffset="192595.43">13525 9716 0,'0'0'0,"0"21"31,22-21 1,-1-21-17,-21-1-15,21 22 0,0-21 0,0 0 16,22-21-16,-22 21 0,0-22 0,0 22 16,21-21-16,-20-1 0,-1 1 15,0 0-15,0-1 0,0 1 0,-21-21 16,21 20-16,-21-20 0,0 20 15,0 1-15,0 0 0,0-1 0,0 1 16,0 21-16,0-21 0,0 20 16,0 1-16,-21 21 0,0 0 15,21 21-15,0 1 16,0 20-16,0-21 16,-21 43-16,21-22 0,-21 0 0,21 22 15,-21-22-15,21 22 0,-22-22 16,22 0-16,-21 22 0,21-22 0,-63 43 15,42-43-15,21 0 0,0 1 0,0-22 16,21 0-16,-21 0 0,21 0 16,0-21-16,-21 22 0,21-22 0,0 0 15,1 0-15,-1 0 0,0 0 0,0 0 16,0 0-16,22-22 0,-22 1 16,21 0-16,-21 0 0,22-21 0,-1 20 15</inkml:trace>
  <inkml:trace contextRef="#ctx0" brushRef="#br1" timeOffset="193755.77">14478 9271 0,'0'-21'15,"-21"21"1,0 0-16,21 21 16,-22-21-16,22 21 0,-21 0 0,0 1 15,21-1-15,-21 0 0,21 0 16,0 0-16,-21 22 0,21-22 0,0 0 15,0 0-15,-21 21 0,21-20 0,0-1 16,0 0-16,0 0 0,0 0 16,21 0-16,0-21 0,0 22 15,0-22-15,0 0 0,1 0 0,-1 0 16,21 0-16,-21 0 0,0 0 16,1-22-16,-1 1 0,0 21 0,0-21 15,0 0-15,0 0 0,-21 0 0,0-22 16,0 22-16,0 0 0,0 0 15,0-22-15,0 22 0,0 0 0,-21 0 16,21 0-16,-21 0 0,0 21 0,0 0 16,0-22-16,-1 22 15,1 0-15,0 0 0,0 0 16,21 22-16,0-1 31,21-21-31,0 0 16,0 0-16,1 0 0,-1 0 0,0 0 15,0 0-15,0 0 0,22-21 16,-22-1-16,21 22 0,-21-21 0,22 21 16,-22-21-16,21 21 0,-21 0 0,22 0 15,-22-21-15,0 21 0,0 0 16,-21 21 0,0 0-1,-21 0-15,21 1 16,-21-1-16,0 0 0,21 21 15,-22-21-15,22 1 0,-21-1 0,21 21 16,0-21-16,0 0 0,0 1 16,0-1-16,0 0 0,0 0 0,0 0 15,21 0-15,1-21 16,-1 0-16,21 0 0,-21 0 0,22 0 16,-1 0-16,-21 0 0,21-21 15,1 0-15,-1 21 0,-21-21 0,0 0 16,22 0-16,-43-22 0,21 22 0,-21 0 15,0 0-15,0-22 0,0 22 16,0 0-16,0 0 0,-21 0 16,0 0-16,-1-1 0,1 1 0,-21 0 15,21 21-15,0 0 0,-1 0 0,1-21 16,-21 21-16,21 0 16,0 0-16,-1 0 0,1 0 15,21 21 1,21-21-16,1 0 15,20 0-15,-21 0 0,0 0 0,22 0 16,-1 0-16,0 0 0,1 0 16,-22 0-16,21-21 0,0 21 0,1-21 15,-1 21-15,0-21 0,1-1 16,-22 1-16,21 0 0,-21 0 16,22 0-16,-22 0 0,0-1 0,0-41 15,-21 21-15,21 20 0,-21 1 16,0-21-16,0 21 0,0 0 15,0-1-15,-21 22 32,21 22-32,-21-1 15,21 0-15,-21 21 0,0-21 0,21 22 16,0-1-16,0 0 0,-21 1 16,-1-1-16,22 0 0,-21 1 0,21-1 15,0 0-15,-21 1 0,21-1 16,0 0-16,0 1 0,0-22 15,0 21-15,0 1 0,0-22 0,0 0 16,21 21-16,-21-21 0,21 1 16,1-1-16,-1-21 0,0 21 0,0-21 15,0 0-15,0 0 0,1 0 0,-1 0 16,0 0-16,0 0 0,0-21 16,0 0-16,1-1 0,20 1 0,-42 0 15,21-21-15,0 21 0,-21-22 0,21-20 16,-21 42-16,0-22 15,0 22-15</inkml:trace>
  <inkml:trace contextRef="#ctx0" brushRef="#br1" timeOffset="194087.57">13991 9123 0,'0'0'15,"-42"0"-15,21 0 0,-22 0 0,22 0 0,0 0 16,42 0 15,0 0-31,0 0 0,22 0 16,-1 0-16,0 0 0,1 0 0,20 0 15,-20-21-15,20 21 0,1 0 0,-22 0 16,0-21-16,22 21 0,-22 0 16,-21 0-16,22 0 0,-22 0 0,0 0 15,-42 0 17,0 0-32,-1 21 0</inkml:trace>
  <inkml:trace contextRef="#ctx0" brushRef="#br1" timeOffset="195746.62">2900 11663 0,'21'0'15,"-21"-21"63,0 0-62,0-1 15,0 1-15,21 21 0,-21-21-16,0 0 15,21 21-15,-21-21 16,0 0-16,0-1 15,0 1 1,0 0 0,0 0-16,0 0 31,0 0-15,-21 21-16,0 0 15,21 21 48,0 0-63,0 0 15,0 0-15,-21 0 0,21 1 0,0 20 16,0-21-16,0 21 0,-21-20 16,21 20-16,0 0 0,0-21 0,0 22 15,-22-1-15,22-21 0,-21 22 16,0-1-16,21-21 0,0 21 15,-21-20-15,21 20 0,-21-21 0,21 0 16,0 0-16,0 1 16,0-44 31,0 1-32,0 0-15,0 0 16,0 0-16,21 21 0</inkml:trace>
  <inkml:trace contextRef="#ctx0" brushRef="#br1" timeOffset="197581.57">3535 11811 0,'0'21'172,"0"0"-156,0 1-16,0-1 16,0 0-1,21-21 32,-21-21-31,21-22-1,-21 22-15,0 0 16,0 0 0,-21 42 30,21 0-46,0 0 16,-21 1 0,21-1-16,0 0 15,21-21 32,-21-21-31,21 21-16,0-21 0,-21-1 15,0 1 1,0 0-16,0 0 16,0 42 31,0 0-32,0 0-15,0 1 16,0-1-1,21-21 1,1 0 0,-1 0-16,0 0 15,0-21-15,-21-1 16,0 1 0,0 0-16,0 0 31,-21 21-16,0 0 1,0 21 0,21 0-1,-22-21 1</inkml:trace>
  <inkml:trace contextRef="#ctx0" brushRef="#br1" timeOffset="199499">5461 11176 0,'0'-21'0,"0"0"16,0 0-16,0-1 16,21 1-1,0 0-15,0 21 16,1 0-16,-1 0 0,0-21 15,0 21-15,0 0 0,0 0 0,1 0 16,20 0-16,-21 0 0,0 0 16,0 21-16,1 0 0,-1 0 0,0 1 15,0 20-15,0 0 0,0 1 16,1 20-16,-22-21 0,21 1 0,-21-1 16,21 22-16,-21-22 0,0-21 15,0 21-15,0 1 0,21-22 0,-21 21 16,0-21-16,0 1 0,0-1 15,0-42 32,0-1-47,21 1 0,-21 0 16,21 0-16,-21 0 0,0 0 0,0-22 16,22 22-16,-1-21 0,0-1 0,-21 1 15,21 0-15,0-22 0,-21 22 16,21 0-16,1-1 0,-1 1 0,-21 21 15,21-22-15,0 22 0,0 0 16,0 21-16,-21-21 0,22 0 0,-1 21 16,0 0-16,0 0 0,-21-21 15,21 21-15,0 0 0,1 0 16,-22 21 15,0 0-15,0 0-16,0 0 15</inkml:trace>
  <inkml:trace contextRef="#ctx0" brushRef="#br1" timeOffset="199803.38">6540 11367 0,'0'0'0,"0"21"16,0 0-16,0 0 16,0 0-16,0 0 0,0 1 15,0-1-15,-21 0 0,21 0 0,0 0 16,0 0-16,0 1 0,-21-22 16,21 21-16,0 0 0,0 0 15,0 0 1,0-42 15,0 0-15,0 0-16,0 0 0,0-1 15,0 1-15,0-21 0</inkml:trace>
  <inkml:trace contextRef="#ctx0" brushRef="#br1" timeOffset="200003.27">6710 11134 0,'-21'0'32,"-1"0"-32,22-21 15,-21 21-15,42 21 47,1-21-31,-1 21-16,0 0 15</inkml:trace>
  <inkml:trace contextRef="#ctx0" brushRef="#br1" timeOffset="200411.03">6879 11430 0,'0'0'0,"0"21"0,21-21 0,-21 21 16,21-21-1,1 0-15,-1 0 16,0 0-16,0-21 0,0 21 16,0-21-16,1 21 0,-1-21 15,0 0-15,0 0 0,0-1 0,-21 1 16,0 0-16,21 0 0,-21 0 0,0 0 16,0-1-16,-21 22 15,0 0 1,0 0-16,0 0 15,0 0-15,-1 22 0,1-1 0,0 0 16,0 0-16,0 0 0,0 0 16,21 1-16,0-1 0,0 0 15,0 21-15,-22-21 0,22 1 0,0-1 16,0 0-16,0 0 0,0 0 0,0 0 16,0 1-16,22-1 15,-1 0-15,0-21 16,0 0-16,0 0 0,0 0 0,1 0 15,-1 0-15,0 0 0,0 0 16,0 0-16,22-21 0,-22 0 0,0-1 16,0 22-16</inkml:trace>
  <inkml:trace contextRef="#ctx0" brushRef="#br1" timeOffset="201059.66">7578 11197 0,'0'0'0,"0"21"47,-22 1-47,22-1 0,0 21 0,0-21 15,-21 0-15,21 22 0,-21-22 16,0 42-16,21-20 0,0-22 16,-21 0-16,21 21 0,0-20 15,-21-1-15,21 0 0,0 0 16,0 0-16,21-21 15,0 0 1,0 0-16,0-21 0,0 21 16,1-21-16,-1 0 0,0 0 0,0-22 15,21 22-15,-20 0 0,-1-21 0,0 20 16,0 1-16,0 0 0,0 0 16,1 0-16,-1 21 0,-21-21 0,0 42 46,0 0-46,0 0 16,0 0-16,0 0 0,0 1 16,0-1-16,0 0 0,0 0 0,0 0 15,0 0-15,0 1 0,0-1 0,0 0 16,0 0-16,21 0 16,0-21-16,0 0 0,0 0 0,1 0 15,-1 0-15,0 0 0,0 0 0,21 0 16,-20 0-16,-1-21 0,0 0 15,21 21-15,-21-21 0,-21 0 0,22-1 16,-1-20-16,-21 21 0,21 0 16,-21-22-16,0 1 0,0 21 0,0-21 15,0 20-15,0 1 0,0-21 16,-21 21-16,0 0 16,-1 21-16,1 0 15,21 21 16,21-21 16</inkml:trace>
  <inkml:trace contextRef="#ctx0" brushRef="#br1" timeOffset="203355.78">9610 11113 0,'21'0'15,"0"0"-15,-21-22 16,21 22-16,0 0 0,0-21 16,22 21-16,-22-21 0,21 21 0,-21-21 15,22 21-15,-1-21 0,0 0 16,-20 21-16,20-22 0,0 1 16,-21 21-16,1-21 0,-1 21 0,0-21 15,-21 0 1,-21 21-16,0 0 15,-22 0-15,1 0 0,0 0 0,-1 0 16,1 21-16,0-21 0,-22 21 16,22 0-16,21-21 0,-22 21 0,22-21 15,0 22-15,0-1 0,0 0 16,21 0-16,0 0 16,21-21-16,0 21 0,0 1 15,0-22-15,0 21 0,1 0 16,20 0-16,-21 0 0,21 0 0,1 1 15,-22-1-15,21 0 0,1 0 0,-22 0 16,0 22-16,0-22 0,-21 0 16,0 0-16,0 21 0,0-20 0,-21-1 15,-21 0-15,-1 21 0,1-21 0,0 1 16,-22-1-16,1 0 0,20-21 16,-20 21-16,20-21 0,1 0 0,0 0 15,21 0-15,-22 0 0,22 0 16,0-21-16,0 0 0,0 0 0,21-1 15,0 1-15,-22 0 0,22 0 16,0 0-16,0-22 0,0 22 16,0 0-16,0 0 0,0 0 0,0 0 15,0-1-15,22 1 0,-1 21 0,-21-21 16,42 21-16,-21-21 0,0 21 16,1 0-16,20 0 0,0-21 0,1 21 15,-1 0-15,0 0 0,22 0 0</inkml:trace>
  <inkml:trace contextRef="#ctx0" brushRef="#br1" timeOffset="205443.02">10477 11155 0,'0'0'0,"0"-21"15,22 21 1,-22 21-1,-22 0 1,1 21-16,21-20 0,-21-1 16,21 0-16,0 21 0,0-21 15,-21 1-15,21 20 0,0-21 0,0 0 16,0 22-16,0-22 0,0 0 0,0 0 16,21 0-16,0-21 15,0 0-15,1 0 0,-1 0 16,21 0-16,-21 0 0,22 0 0,-22-21 15,21 21-15,-21-21 0,22 0 16,-22 0-16,0-1 0,0 1 0,0 0 16,0 0-16,-21 0 0,0 0 15,0-22-15,0 22 0,0 0 0,0 0 16,0-22-16,-21 22 0,0 0 0,0 0 16,21 0-16,-21 0 0,0 21 15,-1 0-15,1 0 0,0 0 0,0 0 16,0 0-16,0 0 0,-1 21 0,1-21 15,0 21-15,21 21 0,-21-21 16,0 1-16,0 20 0,21-21 16,0 21-16,-22-20 0,22 20 0,-21-21 15,21 0-15,0 0 0,0 1 16,0-1-16,0 0 0,0 0 0,21-21 16,1 0-16,-1 0 0,0 0 15,0 0-15,21 0 0,-20 0 0,20 0 16,-21-21-16,21 21 0,1-21 0,-22 0 15,21-1-15,-21 1 0,1 0 16,20 0-16,-21 0 0,0 0 16,-21-22-16,21 22 0,1 0 0,-22 0 0,0 0 15,21-1-15,-21 1 0,21 21 16,-21-21-16,0 42 31,0 0-15,0 1-16,0-1 0,0 0 0,0 0 15,0 0-15,0 0 0,0 1 16,0-1-16,0 0 0,0 0 0,0 0 16,0 0-16,0 1 0,0-1 0,0 0 15,21 0-15,0-21 16,0 0-16,1 0 16,-1 0-16,0 0 0,0 0 15,0-21-15,0 0 0,1 21 16,-1-21-16,0-1 0,0 1 15,-21-21-15,21 21 0,0 0 0,1-22 16,-1 22-16,-21 0 0,0-21 16,0 20-16,21 1 0,-21 0 0,0 0 15,21 21-15,-21-21 0,0 42 47,0 0-47,0 0 0,0 0 16,0 1-16,0 20 0,-21-21 0,21 0 15,-21 22-15,21-22 0,0 0 16,0 0-16,0 0 0,0 0 0,0 1 16,0-1-16,21-21 31,0 0-31,0 0 16,0 0-16,1-21 0,-1-1 15,0 1-15,0 0 0,0 0 0,0 0 16,1 0-16,-1-1 0,0-20 15,0 21-15,-21 0 0,21 0 0,-21-22 16,0 22-16,0 0 0,0 0 16,0 0-16,-21 21 15,0 0-15,0 0 16,21 21 0,-21-21-16,21 21 15,0 0-15,21-21 31,0 0-31,0 0 0,0 0 16,0-21-16,1 21 0,-1 0 16,0-21-16,0 21 0,0 0 15,-21-21-15,21 21 0,-21 21 32,0 0-17,0 0-15,0 0 0,0 0 0,0 1 16,0-1-16,0 0 0,0 0 15,0 0-15,0 0 0,0 1 16,0-1-16,0 0 0,0 0 0,0 0 16,0 0-16,0 1 0,22-22 15,-1 21-15,0-21 0,0 0 0,0 21 16,0-21-16,1 0 0,-1 0 0,21 0 16,-21 0-16,0 0 0,22 0 15,-22-21-15,0 0 0,0-1 0,0 22 16,1-21-16,-1-21 0,0 21 0,0 0 15,0-1-15,0-20 0,1 21 16,-22-21-16,21 20 0,0 1 16,-21 0-16,21 0 0,0 0 0,0 21 15,1 0-15,-1-21 0,0 21 16,-21 21 0,0 0-1,0 0 1,0-42 46,21 21-62,-21-21 0,0 0 16,0-1 0,0 1-1,-21 21 1,0 0-16,0 0 15,-1 21 1,22 1-16,0-1 0,-21 0 0,0 0 16,21 0-16,-21 0 0,21 1 15,-21 20-15,21-21 0,0 0 0,0 22 16,0-1-16,0-21 0,0 0 16,0 0-16,0 1 0,0-1 15,21-21-15,0 21 0,0-21 16,0 0-16,1 0 0,20 0 0,-21 0 15,0 0-15,22 0 0,-22 0 0,21 0 16,0 0-16,1-21 0,-1 0 16,-21 21-16,22-22 0,-1 1 0,0 0 15,-21 0-15,1 0 0,-1 0 16,0-22-16,0 22 0,-21 0 0,0-21 16,0 20-16,0 1 0,0 0 0,0 0 15,0 0-15,-21 0 16,0 21-16,0 0 0,-1 0 15,1 21-15,0 0 16,0 0-16,21 0 0,-21 22 16,21-22-16,0 21 0,0-21 0,0 0 15,0 22-15,0-22 0,0 0 0,0 0 16,0 0-16,0 1 0,0-1 16,0 0-16,0 0 15,21-21-15,0 0 0,0 0 0,0 0 16,1 0-16,-1 0 15,0-21-15,0 0 0,0 21 16,0-21-16,-21-1 0,22 22 0,-1-21 16,0 21-16,-21-21 15,0 0-15,21 21 0,-21-21 16</inkml:trace>
  <inkml:trace contextRef="#ctx0" brushRef="#br1" timeOffset="209432.2">14668 10859 0,'0'-22'15,"0"1"1,-21 21 15,0 0-31,0 0 16,0 21-16,0-21 0,-1 22 0,1-1 15,0 0-15,0 0 0,0 21 0,0-20 16,-1-1-16,22 21 0,0-21 16,0 22-16,-21-1 0,21-21 15,0 21-15,0-20 0,0 20 0,0-21 0,0 0 16,21 0-16,1 1 0,-1-1 16,0 0-16,0 0 0,0-21 0,0 0 15,22 0-15,-22 0 0,0 0 16,21 0-16,-20 0 0,20 0 0,-21-21 15,21 21-15,-20-21 0,20 0 16,-21-1-16,0 1 0,22 0 16,-22 0-16,0-21 0,0 20 0,0 1 15,-21-21-15,0 21 0,0 0 16,21-1-16,-21 1 0,0 0 0,0 0 16,0 0-16,0 42 31,-21-21-31,21 21 15,-21 0-15,21 22 0,-21-22 0,21 0 16,0 21-16,0-21 0,0 22 16,0-22-16,0 0 0,0 0 15,0 0-15,0 1 0,0-1 0,21 0 16,0-21-16,0 0 16,1 0-16,20 0 0,-21 0 0,0 0 15,0 0-15,22 0 0,-22-21 16,0 0-16,0 21 0,22-22 0,-22 1 15,-21 0-15,21-21 0,-21 21 0,0-1 16,0-20-16,0 21 0,0 0 16,0 0-16,0-22 0,-21 22 0,0 21 15,-1-21-15,-20 0 0,21 21 0,0 0 16,-22 0-16,22 0 0,0 0 16,0 0-16,0 0 0,42 0 31,0 21-31,0-21 15,22 0-15,-22 0 0,21 0 0,0 0 16,1 0-16,20 0 0,-20 0 0,-1 0 16,0 0-16,22 0 0,-22-21 15,22 0-15,-22 21 0,0 0 0,22-22 16,-22 22-16,-21 0 0,22 0 16,-22-21-16,0 21 0,-42 0 31,0 0-16,-1 0-15,1 0 0,0 21 0,0 1 16,0-1-16,0 0 0,-1 0 16,22 0-16,-21 0 0,0 1 15,0-1-15,0 0 0,21 21 0,0-21 16,-21 1-16,21-1 0,-22 0 0,22 21 16,0-21-16,0 1 15,0-1-15,22-21 0,-1 21 0,0-21 16,0 0-16,0 0 0,0 0 15,1 0-15,-1 0 0,0 0 16,0-21-16,0 21 0,0-21 0,1-1 16,-1 1-16,0 0 0,0-21 15,0 21-15,0-22 0,1 1 16,-1 21-16,-21-22 0,21 1 0,0 0 16,0-1-16,-21 1 0,21 0 0,1-1 15,-1 1-15,0 0 0,0-1 16,0 22-16,0-21 0,-21 21 0,22-43 15,-22 43-15,0 42 32,0 22-32,-22-22 15,1 21-15,0 0 0,0 1 16,0-1-16,0 22 0,-1-22 16,-20 43-16,21-22 0,0-21 15,21 1-15,0-22 0,0 21 0,0 1 16,0-22-16,0 0 0,0 0 15,21 0-15,21 0 0,-21 1 16,1-22-16,-1 21 0,21-21 0,-21 0 16,22 0-16,-1 0 0,0 0 15,1 0-15,-1 0 0,0 0 0,1-21 16,-22-1-16,21 22 0,0-21 0,-20 0 16,-1 0-16,21 0 0,-42-22 15,21 22-15,0 0 0,-21-21 16,22 21-16,-22-1 0,0 1 0,0 0 15,0 0-15,0 0 0,0 0 0,-22 21 16,1 0-16,0 0 16,0 0-16,0 21 0,0-21 15,21 42-15,-22-21 0,1 0 0,21 22 16,-21-22-16,21 21 0,0 1 16,0-22-16,0 0 0,0 21 0,0-21 15,64 22-15,-43-43 16,0 21-16,0-21 0,21 0 0,1 0 15,-22 0-15,21 0 0,1 0 0,-1 0 16,0-21-16,-21 0 0,22 21 16,-22-22-16,0 1 0,0 0 15,-21 0-15,21 21 0,-21-21 0</inkml:trace>
  <inkml:trace contextRef="#ctx0" brushRef="#br1" timeOffset="210536">2900 12785 0,'0'0'0,"0"-21"16,0-1-16,-21 1 0,21 0 15,0 0 1,0 0-16,0 0 15,21-1 1,0 1-16,0 21 0,0 0 16,0 0-16,1 0 0,-1 0 0,0 0 15,0 0-15,0 0 0,0 21 16,-21 22-16,22-22 0,-22 21 0,21 1 16,-21-1-16,0 0 0,0 1 15,0-1-15,-21 0 0,-1 1 0,1-1 16,0 0-16,0 1 15,0-22-15,0 21 0,-1-21 0,1 0 16,0 1-16,0-1 0,0-21 16,0 21-16,-1-21 0,1 0 0,0 0 15,0 0-15,0 0 0,0 0 16,-1-21-16,1 21 0,0-21 0,0-1 16,21 1-16,0 0 0,-21 0 15,21 0-15,0 0 0,0-22 0,0 22 16,0 0-16,21 0 0,0 0 15,0-1-15,22 1 0,-22 0 0,21 21 16,-21 0-16,22 0 0,-22 0 16,0 0-16,21 21 0,-21 0 15,1 1-15,-1-1 0,0 21 16,0-21-16,-21 0 0,0 22 0,0-22 16,21 0-16,-21 0 0,0 22 15,21-43-15,-21 21 0,0 0 0,0 0 16,22-21-16,-1 0 0,-21 21 15,21-21-15,0 0 0,0 0 16,0 0 0,1-21-16</inkml:trace>
  <inkml:trace contextRef="#ctx0" brushRef="#br1" timeOffset="210735.52">3789 13039 0,'0'0'0,"21"-43"32,-21 22-17,21 21 17,0 0-32,0-21 15,1 21-15,-1 0 0,-21-21 0,21 21 16</inkml:trace>
  <inkml:trace contextRef="#ctx0" brushRef="#br1" timeOffset="211875.15">5969 12552 0,'0'0'16,"21"0"-16,-21 21 31,0 0-31,0 22 0,0-22 16,0 21-16,0 0 0,0 1 0,0-1 15,-21 0-15,0 1 16,0 20-16,21-20 0,-22-1 0,-20-21 16,21 21-16,0 1 0,0-22 15,-1 0-15,-20 21 0,21-20 0,0-22 16,0 21-16,-22-21 0,22 0 0,0 21 16,0-21-16,0 0 0,-22 0 15,22 0-15,0 0 0,0 0 0,0 0 16,-1-21-16,1 21 0,0-21 15,0-1-15,0 1 0,21 0 0,0 0 16,0 0-16,0-22 0,0 1 16,0 0-16,0-1 0,0 22 0,42-21 15,-21 0-15,0 20 0,22 1 0,-22 0 16,21 0-16,1 21 16,-22 0-16,21 0 0,0 0 0,-20 0 15,20 21-15,-21 0 0,0 0 16,22 22-16,-22-22 0,-21 0 0,21 21 15,-21-20-15,21 20 0,-21-21 16,0 0-16,0 22 0,0-22 0,0 0 16,0 0-16,21 0 0,-21 0 0,21-21 15,1 22-15,-1-22 0,0 0 16,0 0-16,21 0 0,-20 0 16,-1 0-16,0-22 0,21 22 15,-21-21-15,1 0 0,-1 0 0,21 0 16,-21 0-16,0-1 0,22 1 15,-22 0-15,0-21 0,0 21 16,-21-22-16,0 1 0,21 0 0,-21 20 16,0-20-16,0 0 0,0-1 15,-21 1-15,0 21 0,0-21 0,0 20 16,0-20-16,-1 21 0,-20 0 0,21 0 16,-21-1-16,-1 22 0,22 0 15,-21 0-15,21 0 0,-22 0 0,22 0 16,0 0-16,0 0 0,-22 22 15,43-1-15,-21 0 0,21 0 16,0 0-16,0 22 0,0-22 0,0 21 16,0-21-16,0 22 0,21-1 15,1-21-15,-1 0 0,0 22 0,0-22 16,0 0-16,22 0 0,-22 0 16,0-21-16,0 21 0,21-21 0,-20 0 15,-1 0-15,0 0 0,21 0 0,-21 0 16,22 0-16,-22 0 0,0 0 15</inkml:trace>
  <inkml:trace contextRef="#ctx0" brushRef="#br1" timeOffset="212326.9">6879 12679 0,'0'0'0,"0"-21"31,-21 42-16,0 0-15,21 0 16,0 0-16,-21 1 0,21 20 0,-22-21 16,22 0-16,-21 22 0,21-22 15,0 21-15,0-21 0,0 0 0,0 22 16,0-22-16,0 0 0,0 0 16,21 0-16,1 1 15,-1-22-15,0 0 0,0 0 0,0 0 16,0 0-16,22 0 15,-22-22-15,0 1 0,0 0 0,0 0 16,1 0-16,-1 0 0,-21-1 0,21-20 16,-21 21-16,21-21 0,-21-1 15,0 22-15,0-21 0,0-1 0,0 22 16,0-21-16,-21 21 0,0 0 16,0-1-16,-22 22 0,22 0 0,0-21 15,-21 21-15,20 0 0,1 0 0,-21 0 16,21 21-16,0-21 0,-1 22 15,1-1-15,0 0 0,21 0 0,0 0 16,0 0-16,0 1 16,0 20-16,0-21 0,0 0 0,21 0 15,22-21-15,-22 22 0,21-22 0,-21 0 16,22 0-16,-22 0 0,0 0 16</inkml:trace>
  <inkml:trace contextRef="#ctx0" brushRef="#br1" timeOffset="213331.32">7366 12679 0,'0'0'0,"21"-21"0,-21 42 31,0 0-31,0 0 16,-21 0-16,21 1 0,-21-1 0,21 21 15,0-21-15,0 0 0,0 22 16,0-22-16,0 0 0,0 21 0,0-20 15,0-1-15,0 0 0,0 0 0,0 0 16,21-21 0,0 0-1,0 0-15,0 0 0,1-21 16,-22 0-16,21 0 0,0 0 0,0-1 16,0-20-16,0 21 0,1 0 0,-1-22 15,0 22-15,-21 0 16,0 0-16,21 0 0,-21 0 0,21-1 15,-21 44 17,0-1-32,0 0 0,0 0 15,0 0-15,0 0 0,0 1 16,0-1-16,0 0 0,0 0 0,0 0 16,0 0-16,21 1 0,-21-1 0,22 0 15,-1-21-15,0 0 16,0 0-16,0 0 0,0 0 0,1 0 15,20 0-15,-21 0 0,0-21 16,0 21-16,-21-21 0,22-1 16,-1 1-16,-21 0 0,0 0 0,0 0 15,0 0-15,0-22 0,0 22 16,0 0-16,-21 0 0,-1 0 0,1-1 16,0 1-16,0 0 0,0 21 15,0 0-15,21-21 0,-22 21 16,44 0 15,-1 0-31,0-21 0,0 21 0,21 0 16,-20 0-16,-1-21 0,21 21 0,-21 0 15,22 0-15,-22 0 0,21-22 16,-21 22-16,22 0 0,-22 0 16,0 0-16,0 22 0,0-22 0,-21 21 15,0 0-15,0 0 0,21 0 16,-21 0-16,0 22 0,0-22 0,0 0 15,0 0-15,0 22 0,0-22 0,-21 0 16,0 0-16,21 0 0,0 0 16,-21 1-16,0-1 0,21 0 15,-21-21 1,21-21 0,0 0-1,0-1-15,0 1 0,0 0 16,0 0-16,0 0 0,21-22 15,-21 22-15,21-21 0,0 21 0,0-22 16,-21 22-16,21 0 0,1 0 16,20 0-16,-21 0 0,0 21 15,22 0-15,-22-22 0,21 22 0,0 0 16,-20 0-16,20 22 0,-21-22 0,0 21 16,0 0-16,1 0 0,-22 21 0,0-20 15,0 20-15,0-21 0,0 21 16,0 1-16,-22-22 0,22 0 15,-21 21-15,0-20 0,0-1 0,21 0 0,0 0 16,-21-21-16,21 21 0,-21-21 16,21-21 15,21 21-31,-21-21 0,21 0 16,0 0-16</inkml:trace>
  <inkml:trace contextRef="#ctx0" brushRef="#br1" timeOffset="214136.03">8869 13060 0,'0'0'0,"0"21"16,21-21 0,0 0-16,0 0 15,0-21-15,1 0 0,-1 21 16,21-21-16,-21-1 0,0-20 0,1 21 15,-1-21-15,0-1 0,0 22 16,-21-21-16,21-1 0,-21 1 0,21 0 16,-21-1-16,0 1 0,0 21 0,0-21 15,0 20-15,0 1 0,-21 21 32,0 0-32,0 21 0,21 1 15,-21-1-15,0 21 0,21-21 16,-22 22-16,22-1 0,-21 0 0,21 1 15,-21-1-15,21 0 16,0 1-16,0-1 0,0 0 0,0-21 16,0 22-16,0-22 0,21 0 0,0 0 15,1 0-15,-1-21 0,21 0 16,-21 22-16,22-22 0,-22 0 0,21 0 16,0 0-16,-20-22 0,20 1 0,-21 0 15,21 0-15,-20 0 0,-1 0 16,0-22-16,21 22 0,-42 0 0,21-21 15,1 20-15,-22 1 0,0-21 16,0 21-16,0 0 0,-22 42 31,1-21-15,21 21-16,0 0 0,-21 0 0,0 0 16,21 22-16,-21-22 0,21 0 0,0 21 15,0-20-15,0-1 0,0 21 16,0-21-16,0 0 0,0 1 15,0-1-15,21-21 0,0 0 16,0 21-16,0-21 0,1 0 0,-1 0 16,21 0-16,-21 0 0,22 0 0,-22-21 15,21 21-15,-21-21 16,0-1-16,22 1 0,-22 0 0,0-21 0,0 21 16,-21-22-16,0 1 0,0 21 15,0-22-15,0 1 0,0 21 16,0-21-16,0 20 0,-21 1 0,0 0 15,-21 0-15,20 21 0,1 0 0,0 0 16,-21 0-16,21 0 0,-22 0 16,22 0-16,-21 21 0,21 0 0,-1 0 15,1 22-15,0-22 0,0 21 16,0-21-16,21 22 0,-21-1 0,21-21 16,0 0-16,0 22 0,0-22 0,0 0 15,0 0-15,21 0 0,0-21 16,0 22-16,21-22 0,-20 0 0,20 21 15,0-21-15,22 0 0</inkml:trace>
  <inkml:trace contextRef="#ctx0" brushRef="#br1" timeOffset="-214345.66">10668 12933 0,'-21'-21'0,"42"42"0,-63-63 0,20 20 16,1 1-16,0 0 0,-21 0 0,21 21 16,-1-21-16,1 0 0,0 21 15,0 0-15,-21 0 0,20 0 0,1 0 16,0 0-16,0 21 0,0 0 0,0 0 16,-1 0-16,1 22 0,0-22 15,21 21-15,-21-21 0,21 22 0,0-22 16,0 21-16,0-21 0,0 22 0,0-22 15,0 0-15,0 0 0,21 0 16,0-21-16,0 21 0,1-21 16,-1 0-16,0 0 0,0 0 0,0 0 0,0 0 15,22 0-15,-22-21 16,0 0-16,0 0 0,0 0 0,1 0 16,20-1-16,-21-20 0,0 0 0,-21 21 15,21-22-15,-21 1 0,22 21 16,-22-22-16,0 22 0,0 0 0,0 0 15,0 42 17,0 0-32,0 22 0,0-22 15,0 0-15,0 21 0,0-21 16,0 22-16,0-22 0,0 21 0,21-21 16,0 1-16,0-1 0,0 0 0,0 0 15,1 0-15,20-21 16,-21 0-16,21 21 0,1-21 0,-1 0 15,0 0-15,1 0 0,-1 0 0,0-21 16,1 0-16,-1 0 0,0 21 16,1-21-16,-1 0 0,-21-22 0,22 22 15,-22 0-15,21-21 0,-42 20 0,21-20 16,-21 21-16,0-21 0,0 20 16,0-20-16,0 21 0,0 0 0,-21 0 15,0 21-15,0-22 0,0 22 16,-22 0-16,1 0 0,21 0 0,-22 22 15,1-1-15,0 0 0,21 0 16,-22 0-16,1 0 0,21 22 0,0-22 16,-1 21-16,1-21 0,21 1 15,-21-1-15,21 0 0,0 0 0,0 0 16,0 0-16,21 1 0,0-22 16,1 21-16,20-21 0,-21 0 0,0 0 15,22 0-15,-22 0 0,21 0 0,-21 0 16,22 0-16,-22-21 0,21-1 15,-21 1-15,0 0 0,22 0 0,-22-21 16,0-1-16,0 1 0,0 0 16,-21-22-16,22 22 0,-1-22 15,-21 1-15,0 20 0,0-20 0,21-1 16,-21 22-16,0-21 0,21 20 0,-21 1 16,0 0-16,0 20 0,0 1 15,0 0-15,0 0 0,0 42 31,0 0-31,0 22 0,0-22 0,0 21 16,0 0-16,0 1 0,0-1 0,-21 22 16,21-22-16,0 0 0,0 22 15,0-22-15,0 22 0,0-22 0,0 0 16,0-21-16,21 22 0,0-22 0,0 21 16,1-21-16,-1 1 15,0-22-15,0 21 0,0-21 0,22 0 16,-22 0-16,21 0 0,-21 0 0,22 0 15,-1-21-15,-21-1 0,21 1 16,-20 0-16,-1 0 0,21 0 0</inkml:trace>
  <inkml:trace contextRef="#ctx0" brushRef="#br1" timeOffset="-214161.77">12192 12869 0,'0'0'0,"-21"22"0,0-22 62,-1 0-46,1 0-16,0 0 16,-21 0-16,-22 0 0</inkml:trace>
  <inkml:trace contextRef="#ctx0" brushRef="#br1" timeOffset="-213055.4">3027 13928 0,'0'0'0,"-21"0"31,21-21 16,21-1-31,0 22-16,0 0 0,0 0 15,0 0-15,1 0 0,-1 0 16,0 0-16,0 0 0,0 22 0,0-22 16,-21 21-16,0 0 0,0 0 15,0 0-15,0 0 0,0 1 0,-21-1 16,0 0-16,0 0 0,0 0 16,0-21-16,-1 21 0,1 1 0,0-1 15,0-21-15,0 0 0,0 0 16,-1 0-1,22-21 1,0-1 0,22 22-16,-22-21 0,21 21 15,0 0-15,0 0 0,0-21 16,0 21-16,1 0 0,-1 0 0,21 0 16,-21 0-16,0 0 0,22 21 15,-22 0-15,0-21 0,0 22 0,0-1 16,-21 0-16,0 0 15,0 21-15,0-20 0,-21-1 0,-21 0 16,21 0-16,0 0 16,-22 0-16,22 1 0,0-1 0,0-21 15,-22 21-15,22-21 0,0 0 16,0 0-16,-21 0 0,20 0 0,1 0 16,0 0-16,0-21 0,0 0 15,0 21-15,-1-22 0,1 1 0,0 0 16,0 0-16,0 21 0,21-21 15,-21 21-15,-1-21 0,44 21 32,-1-22-32,0 22 15,-21-21-15,42 21 0,-21 0 16</inkml:trace>
  <inkml:trace contextRef="#ctx0" brushRef="#br1" timeOffset="-212805.54">3831 14118 0,'0'-21'16,"0"42"-16,21-42 0,0 21 0,1 0 125,-1 0-125</inkml:trace>
  <inkml:trace contextRef="#ctx0" brushRef="#br1" timeOffset="-210637.49">5673 14012 0,'0'-21'0,"0"42"0,0-63 0,0 21 16,0 0-16,0 0 0,0-1 16,0 1-16,-22 0 0,22 0 15,-21 0-15,0 21 0,21-21 16,-21-1-16,0 22 0,0-21 15,-1 21-15,1 0 0,0 0 16,0 0-16,0 21 16,0 1-16,-1-1 0,22 0 15,-21 0-15,0 0 0,0 0 16,0 22-16,0-22 0,21 21 0,-22-21 16,1 22-16,0-1 0,21-21 15,0 22-15,-21-1 0,21-21 0,0 21 16,0 1-16,0-1 0,0-21 15,0 22-15,0-22 0,0 21 16,0-21-16,0 0 0,21 1 0,0-1 16,-21 0-16,21-21 0,22 0 15,-22 21-15,0-21 0,0 0 0,22 0 16,-22 0-16,21 0 0,0-21 16,-20 21-16,20-21 0,0 0 0,-21-1 15,22 1-15,-22 0 0,21 0 16,-21-21-16,1 20 0,-1 1 0,0-21 15,0 21-15,-21-22 0,0 22 0,0 0 16,0 0-16,0 0 0,0 0 16,0-1-16,0 1 15,0 42 17,0 1-32,0-1 0,0 0 15,0 0-15,0 21 0,0-20 16,0-1-16,0 21 0,0-21 0,0 0 15,0 1-15,0-1 0,0 0 16,0 0-16,21 0 0,0 0 16,1-21-16,-1 0 0,0 0 15,0 0-15,0-21 16,0 0-16,1 0 0,-1 0 16,0 0-16,0-22 0,0 22 15,0 0-15,1-21 0,-22 20 16,0 1-16,21 0 0,-21 0 0,21 0 0,-21 0 15,0-1-15,0 44 47,0-1-47,0 0 16,0 0-16,0 0 0,0 0 0,0 22 16,0-22-16,0 0 0,0 21 15,0-20-15,0-1 0,0 0 0,0 0 16,0 0-16,21 0 0,0 1 15,0-22-15,1 0 16,-1 0-16,0 0 0,0 0 16,0 0-16,0 0 0,22-22 15,-22 22-15,21-21 0,-21 0 0,22 0 16,-1-21-16,-21 20 0,22 1 16,-22-21-16,21 21 0,-21 0 0,0-22 15,1 22-15,-1 0 0,0 0 0,0 0 16,-21-1-16,0 1 0,0 42 31,-21 1-15,21-1-16,0 0 15,0 0-15,0 0 0,0 0 16,0 1-16,0-1 0,21 0 16,0 0-16,0 0 0,-21 0 0,0 1 15,22-1-15,-1 0 0,-21 0 16,0 0-1,-21-21 17,-1 0-32,1 0 0,0 0 0,0-21 15,0 21-15,0-21 0,21 0 0,-22 21 16,1-21-16,0 21 16,21-22-16,0 44 31,0-1-31,21-21 15,0 21-15,-21 0 0,22 0 0,-1 0 16,0-21-16,0 22 16,0-22-16,0 0 0,22 0 15,-22 0-15,0 0 0,0 0 0,22 0 16,-22-22-16,21 22 0,0-21 16,-20 0-16,20 0 0,-21-21 0,0 20 15,0 1-15,1-21 0,-1 0 16,0 20-16,0-20 0,0-43 15,-21 64-15,0-21 0,0 0 16,0-1-16,21 1 0,-21 0 16,0-1-16,0 1 0,0 21 0,0-22 15,0 22-15,0 0 16,0 42 0,0 0-16,0 1 0,0 20 15,0 0-15,0-21 0,0 22 0,0-1 16,0 0-16,0 1 0,0-22 0,0 21 15,0 1-15,0-1 0,0 0 16,0-21-16,0 22 0,0-1 16,0-21-16,0 0 0,0 1 0,0-1 15,0 0-15,0 0 0,22-21 16,-1 0-16,0 0 0,0 0 0,0 0 16,22 0-16,-22 0 15,0 0-15,0-21 0,21 0 0,-20 0 16,-1-1-16,0 1 0,21-21 15,-21 21-15,1 0 0,-1-1 0,0-20 16,0 21-16,0 0 0,-21 0 0,0-1 16,21 1-16,-21 0 15,22 21-15,-22 21 16,-22 0 0,22 1-16,-21-1 15,21 0-15,-21 21 0,21-21 16,0 1-16,0 20 0,0-21 15,0 0-15,0 0 0,0 1 0,0-1 16,21 0-16,0-21 0,1 0 16,-1 0-16,0 0 0,0 0 15,0 0-15,0 0 0,1-21 0,-1 0 16,0-1-16,0 1 0,0 0 0,0 0 16,1 0-16,-22-22 15,0 22-15,0 0 0,0-21 0,0 21 0,0-1 16,-22-20-16,1 21 15,0 0-15,0 21 0,0-21 0,-22 21 0,22 0 16,0 0-16,0 0 0,0 0 16,0 0-16,-1 21 0,1 0 15,0 0-15,21 0 16,-21-21-16,21 21 0</inkml:trace>
  <inkml:trace contextRef="#ctx0" brushRef="#br1" timeOffset="-210417.62">7366 13970 0,'0'0'0,"-21"0"0,42 0 31,0 0-31,21-21 15,-20 21-15,20 0 0,0 0 0,-21-21 16,22 21-16,-1 0 0,0 0 0,-20 0 16,20-21-16,0 21 0,-21 0 15,1 0-15,-1 0 0,0 0 0,0 0 16</inkml:trace>
  <inkml:trace contextRef="#ctx0" brushRef="#br1" timeOffset="-209169.48">8424 14055 0,'0'0'0,"21"0"0,-21 21 31,0 0-15,0 0-16,0 0 15,0 1-15,0-1 0,0 0 16,0 0-16,0 0 0,0 0 0,0 22 16,0-22-16,0 0 0,0 0 15,0 0-15,0 1 0,0-1 16,0 0 0,0-42-1,0 0 1,0-1-1,0 1-15,0 0 0,0 0 0,0 0 16,0-22-16,0 22 0,0 0 16,0 0-16,22-21 0,-1 20 0,0 1 15,0 0-15,0 0 0,0 0 0,1 21 16,-1-21-16,21 21 0,-21 0 16,0 0-16,22 0 0,-22 0 15,0 0-15,0 0 0,0 0 0,1 21 16,-1 0-16,-21 0 0,0 0 0,21 0 15,-21 1-15,0-1 0,0 0 0,0 0 16,0 0-16,0 0 16,0 1-16,0-1 0,0 0 0,0 0 15,0 0-15,-21-21 0,21 21 0,0-42 47,0 0-31,0 0-16,0 0 0,0 0 0,21-1 15,0 1-15,0-21 0,0 21 0,1 0 16,-1-22-16,0 22 0,0 0 16,0 0-16,22 0 0,-22-1 15,21 1-15,-21 21 0,22 0 0,-22 0 16,0 0-16,0 0 0,0 0 16,0 0-16,1 21 0,-22 1 0,0-1 15,0 21-15,0-21 0,0 0 16,0 1-16,0 20 0,0-21 0,0 0 15,0 22-15,0-22 0,0 0 0,0 0 16,0 0-16,0 0 0,0 1 16,21-22-1,0 0 1,0 0-16,0 0 0,0-22 0,22 22 16,-22-21-16,0 0 0,0 0 0,22 0 15,-22 0-15,0-1 16,0 1-16,0 0 0,0-21 0,1 21 15,-1-1-15,0 1 0,-21 0 16,0 0-16,0 42 47,0 0-47,0 0 0,0 1 0,-21-1 16,21 0-16,-21 21 0,21-21 0,-22 1 15,22-1-15,0 21 0,0-21 16,0 0-16,0 1 0,0-1 15,0 0 1,0-42 15,0 0-31,0-1 0,0 1 16,0 0-16,0 0 0,22-21 16</inkml:trace>
  <inkml:trace contextRef="#ctx0" brushRef="#br1" timeOffset="-208969.6">9800 13949 0,'0'0'0,"-21"0"31,21-21-31,-21 21 0</inkml:trace>
  <inkml:trace contextRef="#ctx0" brushRef="#br1" timeOffset="-208301.61">10266 14012 0,'21'0'31,"0"0"-31,0 0 0,0 0 0,1 0 16,-1 0-16,0 0 0,0 0 16,0 22-1,-21-1-15,0 0 0,0 0 16,0 0-16,-21 0 15,21 1-15,-21-1 0,0-21 0,0 21 16,-1 0-16,1 0 0,0 0 16,0-21-16,0 22 0,0-1 15,-1-21-15,22 21 16,0-42 15,22 21-31,-1-21 0,-21-1 16,21 22-16,0 0 0,0 0 15,0 0-15,-21-21 0,22 21 0,-1 0 16,0 0-16,0 0 0,0 0 0,0 0 16,1 21-16,-1 1 15,-21-1-15,21 0 0,0 0 16,-21 0-16,21 0 0,-21 1 16,0-1-16,0 21 0,0-21 15,0 0-15,0 22 0,0-22 0,0 0 16,0 21-16,0-20 0,-21-1 0,0 21 15,0-21-15,0 0 0,-1 1 16,-20-1-16,21 0 0,0-21 0,0 21 16,-1-21-16,1 0 0,0 0 0,-21 0 15,21 0-15,-1 0 16,1 0-16,0 0 0,21-21 0,-21 0 16,0 0-16,0-1 15,21 1-15,0 0 16,-22 21-16,22-21 15,0 0-15,0 0 16,0-1 0,22 22-16,-22-21 0,21 0 15,0 21-15,0-21 0,0 0 16,22 0-16,-22-1 0</inkml:trace>
  <inkml:trace contextRef="#ctx0" brushRef="#br1" timeOffset="-207881.32">11070 14203 0,'0'0'0,"0"-21"0,21 0 15,0 21-15,1-22 0,-1 1 16,0 0-16,0 0 0,0 21 15,0-21-15,1 0 0,-1-1 16,-21 1 0,-21 21-1,-1 0-15,1 0 0,0 0 0,0 0 16,0 0-16,0 21 16,-1 1-16,1-22 0,0 21 0,0 0 15,0 0-15,0 0 0,21 0 16,0 1-16,0-1 0,0 0 0,0 0 15,0 0-15,0 0 0,0 1 16,21-22-16,0 21 0,0-21 16,0 0-16,0 0 0,1 0 0,-1 0 15,21 0-15,-21 0 0,0 0 0,1 0 16,20 0-16,-21 0 0,0-21 16,0 21-16,-21-22 0,22 1 0,-1 0 15,-21 0 1</inkml:trace>
  <inkml:trace contextRef="#ctx0" brushRef="#br1" timeOffset="-207700.42">11430 14288 0,'0'0'0,"0"21"16,42-21 62,-63 0-63</inkml:trace>
  <inkml:trace contextRef="#ctx0" brushRef="#br1" timeOffset="-203429.44">2857 15219 0,'22'0'16,"-22"-21"0,0 0-16,0-1 15,0 1-15,0 0 16,0 0 0,0 0-1,21 21-15,-21 21 63,0 0-63,0 0 15,0 0-15,0 1 0,-21-1 16,21 21-16,-22 0 0,22 1 0,-21-1 16,21-21-16,-21 22 0,0-1 15,0 0-15,0 1 0,21-22 16,-22 0-16,1 21 0,0-21 0,21 1 15,-21-1-15,21 0 16,-21-21-16,21-21 31,0 0-31,0-1 0,0 1 16,0 0-16,21 0 0,0 21 16,-21-21-16,21 0 0,0-1 15,1 22-15,-1-21 0,0 21 16,0 0-16,0 0 0,22 0 15,-22 0-15,0 0 0,0 0 16,0 0-16,0 21 0,1-21 0,-1 0 16,0 0-16,0 0 15,0 0-15,0 0 16,-21-21-16,22 21 16,-22-21-16,0 0 0,21 0 0,-21 0 15,0-1-15,0 1 16,0 0-16,0 0 0,0 0 15,0 0-15,0-1 0,-21 22 32,-1 0-32,22 22 15,0-1-15,0 0 0,-21 21 16,21-21-16,-21 22 0,21-22 16,0 21-16,0-21 0,-21 22 0,21-22 15,-21 21-15,21-21 0,-21 1 16,21-1-16,0 0 0,0 0 0,0 0 15,0 0-15,0-42 47,0 0-31</inkml:trace>
  <inkml:trace contextRef="#ctx0" brushRef="#br1" timeOffset="-203209.56">3598 15536 0,'21'0'16,"-42"0"-16,64 0 0,-43-21 0,0 0 31,21 21 32</inkml:trace>
  <inkml:trace contextRef="#ctx0" brushRef="#br1" timeOffset="-200697.26">5292 15219 0,'0'0'0,"21"0"0,0 0 16,0-21 0,0 0-1,0 21 1,-21-22-16,0 1 15,0 0-15,0 0 16,0 0 0,0 0-16,-21 21 0,0-22 0,0 22 15,0-21-15,0 21 16,-1 0-16,1-21 0,0 21 0,0 0 16,0 0-16,-22 0 0,22 0 15,0 0-15,0 0 0,0 0 16,0 0-16,-1 0 0,1 0 15,0 21-15,0 0 0,0 1 0,0-1 16,-1 21-16,22 0 0,-21-20 16,21 20-16,-21 21 0,21-20 0,0-1 15,0 0-15,0 1 0,0 20 0,0-20 16,0-1-16,0-21 0,0 21 16,0 1-16,0-22 0,21 21 0,0-21 15,-21 1-15,22 20 0,-1-21 16,0-21-16,0 21 0,0 0 0,0-21 15,1 0-15,-1 0 16,0 0-16,0 0 0,0 0 0,22-21 0,-22 0 16,21 0-16,-21 0 15,22 0-15,-1-1 0,0 1 0,-21 0 16,22 0-16,-1-21 0,-21 20 0,22-20 16,-22 21-16,0 0 0,0 0 15,-21-22-15,0 22 0,0 0 0,0 0 16,-42 21-1,21 0 1,21 21 0,0 0-16,-22 0 0,22 22 0,0-22 15,0 0-15,0 0 0,0 0 16,0 0-16,0 22 16,0-22-16,0 0 0,0 0 0,0 0 15,0 1-15,22-22 16,-1 0-16,0 0 0,0 0 15,0 0-15,0 0 0,1 0 0,-1 0 16,21-22-16,-21 22 0,0-21 16,22 0-16,-22 0 0,0 0 0,0 0 15,0-1-15,1 1 0,-22 0 16,0 0-16,21 0 0,-21 0 0,21-22 16,-21 22-1,0 0-15,0 42 47,0 0-47,0 0 0,0 1 16,0-1-16,0 0 0,0 0 15,0 0-15,0 0 0,0 22 0,0-22 16,0 0-16,0 0 0,0 0 0,0 1 16,21-1-16,0 0 15,0-21-15,1 21 0,-1-21 16,0 0-16,0 0 0,0 0 15,0-21-15,1 21 0,-1-21 16,21 0-16,-21 21 0,0-22 0,1 1 16,20 0-16,-21 0 0,0 0 15,-21 0-15,21-1 0,-21 1 0,22 0 16,-22 0-16,0 0 0,0 0 16,0 42 15,0 0-31,0 0 15,0 0-15,0 0 0,0 1 16,0-1-16,21 0 0,-21 0 16,21-21-16,0 21 0,-21 0 0,21 1 15,-21-1-15,21-21 16,-21 21-16,-21-21 31,0 0-31,0 0 0,0 0 16,0 0-16,-1 0 0,1-21 0,0 21 15,0-21-15,0 21 0,0 0 16,-1-22-16,1 22 16,21 22 15,0-1-15,21 0-16,1-21 15,-1 21-15,0-21 16,0 0-16,0 0 0,0 0 0,1 0 15,-1 0-15,21 0 0,-21 0 16,0-21-16,22 21 0,-22-21 0,21 0 16,-21-1-16,22 1 0,-22 0 15,0 0-15,21 0 0,-20-22 16,-1 1-16,0 0 0,0 21 0,0-43 0,0 22 16,-21-1-16,22 1 15,-1-21-15,-21 20 0,0 22 0,0-21 0,21-1 16,-21 22-16,0 0 0,0 0 15,0 42 17,0 0-32,-21 0 0,21 22 0,0-22 15,0 21-15,0 1 0,-21-1 0,21 0 16,0 1-16,0-1 0,0 0 16,0 1-16,0-22 0,0 21 0,0 0 15,0-20-15,0-1 0,0 0 16,0 0-16,0 0 0,21 0 0,-21 1 15,21-22-15,0 0 0,0 0 0,22 0 16,-22 0-16,0 0 0,0-22 16,21 1-16,-20 21 0,-1-21 0,0 0 15,21 0-15,-21-22 0,-21 22 16,22 0-16,-1 0 0,-21 0 16,21 0-16,-21-1 0,0 1 0,0 0 15,0 0-15,0 42 31,0 0-31,0 0 16,0 1-16,0 20 0,-21-21 0,21 0 16,0 0-16,0 1 0,0-1 0,0 21 15,0-21-15,0 0 16,0 1-16,21-22 0,0 21 16,0-21-16,0 0 0,1 0 15,-1 0-15,0 0 0,21-21 16,-21 21-16,1-22 0,-1 1 0,0 0 15,0 0-15,0 0 0,-21 0 16,21-22-16,-21 22 0,0 0 0,0-21 16,0 20-16,0-20 0,0 21 0,0 0 15,-21 0-15,0-1 0,0 1 16,0 21-16,0 0 0,-1 0 16,1 0-16,0 21 0,21 1 0,-21-22 15,0 21-15,0 0 0,-1 0 0,1-21 16,21 21-16,-21-21 15,21 21-15,-21-21 16,21-21 0,-21 21-1,21-21-15</inkml:trace>
  <inkml:trace contextRef="#ctx0" brushRef="#br1" timeOffset="-200461.32">6879 15346 0,'-21'0'16,"42"0"-16,-63 0 0,84 0 16,-21 0-1,22 0-15,-22 0 0,21 0 16,0-21-16,-20 21 0,20 0 16,0-21-16,1 21 0,-22-22 0,21 22 15,0 0-15,-20-21 0,-1 21 16,0 0-16,0 0 0,0 0 0,0 0 15,1 0-15,-1 0 16,-21 21 0</inkml:trace>
  <inkml:trace contextRef="#ctx0" brushRef="#br1" timeOffset="-199252.87">8064 15409 0,'0'0'16,"0"-21"-16,-21 21 47,21 21-47,0 1 0,0-1 0,0 0 16,0 0-16,0 0 0,0 0 0,0 22 15,0-1-15,0-21 16,0 0-16,0 1 0,0-1 15,0 0-15,0 0 0,0 0 16,-21-21 0,21-21-1,-21 0-15,21 0 16,0 0-16,0-1 16,0 1-16,0 0 0,0-21 0,0 21 15,0-22-15,0 22 16,21-21-16,0 21 0,0-1 0,1 1 15,-1 0-15,0 0 0,0 21 0,21 0 16,-20 0-16,-1 0 0,21 0 16,-21 0-16,0 21 0,1 0 0,-1 0 15,0 1-15,-21-1 0,0 21 16,21-21-16,-21 0 0,0 1 0,0 20 16,0-21-16,0 0 0,0 0 15,0 1-15,0-1 0,-21 0 16,21-42 31,0 0-47,0-1 15,0 1-15,21 0 0,0-21 0,-21 21 16,21-1-16,1-20 0,-1 21 0,21 0 16,-21-22-16,0 22 0,22 0 15,-1 21-15,0-21 0,-20 21 0,20 0 16,0 0-16,-21 0 0,22 0 15,-22 21-15,0 0 0,0 0 0,-21 22 16,0-22-16,0 21 0,0-21 16,0 1-16,0 20 0,-21-21 0,0 0 15,21 0-15,0 1 0,-21-1 0,21 0 16,-21 0-16,21 0 16,21-21 15,0-21-31,0 21 0,-21-21 15,21 0-15,0 21 0,1-21 0,-1-1 16,0 1-16,0-21 0,0 21 16,0 0-16,1-1 0,-1 1 0,0 0 15,0 0-15,-21 0 0,0 0 0,21 21 16,-21 21 15,0 0-31,0 0 16,0 0-16,0 0 0,0 1 15,0-1-15,0 0 0,0 0 0,0 0 16,0 0-16,0 1 0,-21-1 16,21 0-16,-21 0 0,21 0 15,0-42 32,0 0-47,0 0 16,0 0-16,21-22 0</inkml:trace>
  <inkml:trace contextRef="#ctx0" brushRef="#br1" timeOffset="-199060.98">9250 15240 0,'0'-21'16,"-21"21"30,42 0-14,0 0-17,0 21 1</inkml:trace>
  <inkml:trace contextRef="#ctx0" brushRef="#br1" timeOffset="-198433.71">9504 15388 0,'21'0'31,"-21"-21"-31,21 21 16,0-21-16,0 0 0,1 21 0,-1 0 16,0 0-16,21 0 0,-21 0 15,1 0-15,-1 0 0,0 21 16,21-21-16,-21 21 0,-21 0 0,22 0 15,-22 22-15,0-22 0,0 0 16,0 0-16,-22 0 0,1 22 0,0-22 16,0 0-16,-21 0 0,20 0 0,1 1 15,-21-1-15,21 0 0,0 0 16,-1-21-16,1 21 0,0-21 0,42 0 47,0-21-32,1 21-15,-1 0 0,0 0 16,0-21-16,0 21 0,22 0 16,-22 0-16,21 0 0,-21 0 0,22 0 15,-1 0-15,0 0 0,1 21 16,-1 0-16,0 0 0,-21 1 0,22-1 16,-22 21-16,0-21 0,0 22 15,-21-1-15,0 0 0,0 1 0,0 20 16,0-21-16,0 1 0,0-1 0,-42 0 15,21 1-15,-22-1 0,1 0 16,0-20-16,-1 20 0,-20-21 0,21 0 16,-1 0-16,1 1 0,0-1 15,-1-21-15,-20 0 0,20 0 0,1 0 16,0 0-16,-1 0 0,1-21 16,21-1-16,-21 1 0,-1 0 15,1 0-15,21-21 0,-22 20 0,22-20 16,0 21-16,0 0 0,21-22 0,0 22 15,0 0-15,0-21 0,0 21 16,0-1-16,21 1 0,0 0 0,0 0 16,1 0-16,-1 0 0,21-1 15,-21 1-15,22 0 0,-22-21 0,21 21 16</inkml:trace>
  <inkml:trace contextRef="#ctx0" brushRef="#br1" timeOffset="-197890.11">10541 15515 0,'0'0'15,"21"-21"-15,-21 0 0,0 0 16,0 0-16,21-1 16,-21 1-16,0 0 0,0 0 15,0 0-15,0 0 0,0-1 0,0 1 0,0 0 16,0 0-16,-21 21 0,0 0 15,0 0-15,0 0 0,-1 21 16,1 0-16,-21 0 16,21 1-16,0 20 0,-1 0 0,1 1 15,0-1-15,0-21 0,0 21 0,21 1 16,0-1-16,0-21 0,0 22 16,0-22-16,0 0 0,0 0 0,0 0 15,21-21 1,0 0-16,0 0 0,0 0 0,1 0 15,-1-21-15,0 21 0,0-21 0,0 0 16,0 0-16,1-1 0,-1 1 16,0 0-16,-21-21 0,21 21 15,-21-22-15,21 22 0,-21-21 0,0 21 16,0-1-16,0 1 0,0 42 47,-21 1-47,21-1 0,0 21 0,0-21 15,0 0-15,0 22 0,0-22 0,0 0 16,0 0-16,0 0 0,0 1 16,21-1-16,-21 0 0,21 0 0,1-21 15,-1 0-15,0 21 0,21-21 16,-21 0-16,1 0 0,-1 0 16,0-21-16,0 0 0,21 0 0,-20 0 15,-1-1-15,0 1 16</inkml:trace>
  <inkml:trace contextRef="#ctx0" brushRef="#br1" timeOffset="-196635.88">11070 15028 0,'0'-42'0,"0"84"0,0-105 0,21 42 16,-21 0-16,0 42 31,0 0-31,0 0 0,0 21 16,0 1-16,-21-1 0,21 0 0,0 22 15,-21-22-15,21 1 0,0-1 16,0 21-16,0-20 0,0-22 16,0 21-16,0 1 0,0-22 0,0 0 15,0 0-15,0 0 0,0 0 16,0 1-16,21-22 16,0 0-16,0 0 0,1 0 0,-1 0 15,0-22-15,0 1 0,0 21 16,0-42-16,1 21 0,-1 0 0,0-22 15,0 22-15,21-21 0,-20 21 16,-22-22-16,21 22 0,0 0 0,-21 0 16,0 0-16,0 42 31,0 0-31,0 0 0,0 21 0,0-20 16,0 20-16,0-21 0,0 0 0,0 22 15,0-22-15,0 0 0,0 0 16,0 0-16,0 0 0,0 1 0,21-22 15,-21 21-15,21-21 16,0 0-16,1 0 0,-1 0 0,0 0 16,0 0-16,0-21 0,0-1 0,1 1 15,20 0-15,-21 0 0,0 0 16,-21 0-16,21-1 0,1-20 0,-22 21 16,21 0-16,-21 0 0,0-1 0,0 1 15,0 42 16,-21 1-31,21-1 0,0 0 16,0 0-16,-22 21 0,22-20 16,0-1-16,-21 0 0,21 0 0,0 0 15,0 0-15,0 1 16,21-1-16,1-21 16,-1 0-16,0 0 0,0 0 15,0 0-15,-21-21 0,21 21 16,1-22-16,-22 1 0,0 0 0,0 0 15,0 0-15,0 0 0,0-22 16,0 22-16,0 0 16,-22 0-16,22 0 0,-21-1 0,0 1 15,0 21-15,0-21 16,0 21-16,-1 0 16,44 0 15,-1 0-31,0 0 0,21 0 15,-21 0-15,22 0 0,-1-21 16,-21 21-16,22 0 0,-1 0 0,0 0 16,1 0-16,-22 0 0,21 0 0,0 0 15,-20 0-15,20 21 0,-21-21 16,-21 21-16,0 0 0,0 1 16,0-1-16,0 0 0,0 0 15,0 0-15,0 0 0,0 1 16,0-1-16,-21 0 0,21 0 0,-21 0 15,21 0-15,-21-21 0,21 22 16,0-44 31,0 1-31,0 0-16,0 0 0,0 0 0,21-22 15,0 22-15,0-21 0,0 21 16,22-22-16,-22 22 0,0-21 15,21 21-15,1 0 0,-1-22 0,0 43 16,-21-21-16,22 21 0,-22 0 16,21 0-16,-21 21 0,-21 0 0,0 1 15,22-1-15,-22 21 0,0 0 16,0-20-16,0 20 0,0 0 0,-22-21 16,22 22-16,0-22 0,0 0 0,0 0 15,0 0-15,0 1 0,0-1 16,22-21-16,-1 0 0,0 0 15,0 0-15,0 0 0,0 0 16,22 0-16,-22-21 0,21-1 16,-21 22-16,1-21 0,20 0 0,-21 0 15,0 0-15,0-22 0,1 22 0,-1 0 16,-21-21-16,0 21 0,0-22 16,0 22-16,0-21 0,0 21 0,0-1 15,-21-20-15,-1 21 0,1 0 0,-21-22 16</inkml:trace>
  <inkml:trace contextRef="#ctx0" brushRef="#br1" timeOffset="-196425.74">12404 14859 0,'0'0'0,"-22"0"15,22-21-15,-21 21 0,0 0 16,0 0-16,42 0 47,-42 0-16</inkml:trace>
  <inkml:trace contextRef="#ctx0" brushRef="#br1" timeOffset="-196212.93">11070 15028 0,'-21'0'0,"42"0"0,-63 0 0,21 22 16,42-22 0,0 0-16,0 0 15,0-22-15,22 22 0,-1-21 16,0 21-16,1 0 0,-1-21 0,0 21 15,1 0-15,-1 0 0,-21-21 16,21 21-16,-20 0 0,-1-21 16,0 21-16</inkml:trace>
  <inkml:trace contextRef="#ctx0" brushRef="#br1" timeOffset="-195597.73">14753 14838 0,'21'-21'0,"-42"42"0,42-63 0,-21 20 16,0 1-16,0 0 15,0 0-15,0 0 16,0 0-16,-21 21 0,-21-22 16,21 22-16,-1 0 0,1 0 15,-21 0-15,0 22 0,20-1 16,-20 0-16,0 0 0,21 21 0,-22-20 15,1 20-15,21 0 0,0 1 16,-22-1-16,22 21 0,0-20 16,0-1-16,21 22 0,0-22 0,0 0 15,0 1-15,0-1 0,0 0 0,21-21 16,0 1-16,0-1 0,22 0 16,-22 0-16,21 0 0,0-21 0,1 0 15,-1 0-15,0 0 0,1 0 16,-1 0-16,0-21 0,1 21 0,-1-21 15,0-21-15,1 20 0,-1 1 0,22-21 16,-22 21-16</inkml:trace>
  <inkml:trace contextRef="#ctx0" brushRef="#br1" timeOffset="-195205.9">15155 15050 0,'0'-22'0,"0"86"0,0-149 0,0 128 0,0-107 16,-21 64-1,0 0-15,0 0 0,0 0 16,-1 21-16,1 0 0,0 1 15,0-1-15,21 21 0,-21-21 0,21 22 16,-21-22-16,21 21 0,0-21 16,0 22-16,0-22 0,0 21 0,0-21 15,0 0-15,0 1 16,21-1-16,0-21 0,0 0 0,21 0 16,-20 0-16,-1 0 0,21 0 0,-21 0 15,22-21-15,-1-1 16,-21 1-16,0 0 0,22 0 0,-22 0 15,0-22-15,-21 22 0,0-21 16,0 0-16,0-1 0,0 22 0,0-21 16,0 21-16,-21-22 0,0 22 0,-1 21 15,1-21-15,0 0 0,0 21 16,0 0-16,0 0 0,-22 0 0,22 0 16,0 0-16,0 0 0,0 21 15,-1 0-15,22 0 0,-21-21 16,21 21-16,0 1 0,0-1 15,21-21 1,1 21-16,-1-21 0,21 0 0,-21 0 16,22 0-16,-1 0 0,0 0 0</inkml:trace>
  <inkml:trace contextRef="#ctx0" brushRef="#br1" timeOffset="-194807.99">15811 14965 0,'43'0'0,"-86"0"0,107 0 16,-64-21-16,0 0 0,-21 21 15,0 0 1,-1 0-16,1 0 0,-21 0 16,21 0-16,-22 0 0,1 0 0,21 21 15,-21-21-15,20 21 16,1-21-16,0 21 0,0 0 0,21 0 16,0 1-16,0-1 15,21 0-15,0-21 0,0 21 16,1 0-16,20-21 0,-21 21 0,0 1 15,22-22-15,-22 21 0,21 0 16,-21-21-16,0 21 0,1 0 0,-1 0 16,0-21-16,-21 22 0,0-1 0,0 0 15,0 0 1,-21-21-16,0 0 0,-1 0 0,-20 21 16,21-21-16,-21 0 0,20 0 0,-20 0 15,21 0-15,-21 0 16,20 0-16,1 0 0,0 0 0,0 0 15,0-21-15,0 21 0,21-21 16,0 0-16,0 0 16,0-1-16,21 1 15,0 21-15,0-21 0,21 21 16</inkml:trace>
  <inkml:trace contextRef="#ctx0" brushRef="#br1" timeOffset="-194507.96">16235 14690 0,'0'0'0,"0"-21"0,0-1 0,0 1 15,-21 42 17,-1 1-32,1 20 15,21-21-15,-21 21 0,0 1 0,21-22 16,-21 21-16,21 1 0,-21 20 0,-1-21 15,22 1-15,-21-1 0,21 0 16,0 1-16,0-1 0,0-21 0,0 22 16,0-22-16,0 0 0,0 0 0,0 0 15,21-21-15,1 21 16,-1-21-16,0 0 0,0 0 0,21 0 16,-20 0-16,-1-21 0,0 21 15,0-21-15,0 0 0,0 0 0,1 0 16,-22-22-16</inkml:trace>
  <inkml:trace contextRef="#ctx0" brushRef="#br1" timeOffset="-194308.07">15875 15007 0,'0'0'0,"42"0"31,1 0-15,-22 0-16,21 0 0,0 0 15,-20 0-15,20 0 0,0-21 0,1 21 16,-1-21-16,-21 21 0,21 0 0,-20 0 16,20-21-16,-21 21 0,0 0 15,0 0-15,-21-21 0,22 21 16</inkml:trace>
  <inkml:trace contextRef="#ctx0" brushRef="#br1" timeOffset="-193805.83">18034 14965 0,'21'-42'16,"-21"20"-16,0 44 31,0-1-15,-21 0-16,21 21 0,0-21 16,0 22-16,0-22 0,-21 21 15,21-21-15,-21 22 0,-1-1 16,22-21-16,0 0 0,0 22 0,0-22 15,0 0-15,-21 0 16,21 0-16,21-21 31,-21-21-31,22 21 0,-1-21 16,0 0-16</inkml:trace>
  <inkml:trace contextRef="#ctx0" brushRef="#br1" timeOffset="-193369.56">18711 15007 0,'0'0'0,"0"-42"31,-21 42-31,0 0 0,0 0 0,0 0 16,-22 0-16,22 0 0,0 0 16,0 0-16,0 21 0,-1-21 0,1 21 15,0 0-15,0-21 0,21 22 0,0-1 16,0 0-16,0 0 15,0 0-15,21 0 16,0-21-16,0 22 16,1-22-16,20 21 0,-21-21 15,0 0-15,0 21 0,22-21 0,-22 21 16,0-21-16,21 21 0,-20 0 16,-1-21-16,0 22 0,0-22 0,-21 21 15,0 0-15,0 0 16,0 0-16,-21-21 15,0 0-15,0 21 0,-22-21 0,22 0 16,-21 0-16,-1 0 0,1 0 16,21 0-16,-21 0 0,-1 0 0,22 0 15,-21-21-15,21 21 0,-1-21 16,1 21-16,0-21 0,0 21 0,21-21 16,0 0-16,0-1 0,0 1 15,0 0-15,0 0 16,0 0-16,0 0 15,0-1-15</inkml:trace>
  <inkml:trace contextRef="#ctx0" brushRef="#br1" timeOffset="-193135.7">18203 14796 0,'0'0'0,"0"-22"32,21 22-17,1 0 1,-22-21-16,21 21 16,0 0-1,0 0-15</inkml:trace>
  <inkml:trace contextRef="#ctx0" brushRef="#br1" timeOffset="-192477.91">19981 15134 0,'0'-21'0,"0"42"0,0-63 16,0 21-16,0 0 15,0-1-15,0 1 0,0 0 16,0 0-16,21 21 0,1-21 16,-1 0-16,0-1 0,0 22 0,21-21 15,-20 21-15,20 0 0,0 0 16,1 0-16,-1 0 0,-21 0 0,21 0 15,-20 21-15,20 1 0,-21-1 16,-21 0-16,0 0 0,21 0 16,-21 22-16,0-22 0,0 21 0,0-21 15,0 22-15,-21-22 0,21 0 16,-21 0-16,0 0 0,0 0 0,21 1 16,-22-22-16,1 0 15,21-22 1,0 1-16,0 0 15,0-21-15,0 21 0,0-1 16,0-20-16,0 21 0,21-21 0,1 20 16,-1-20-16,0 21 0,0 0 15,0-22-15,0 22 0,1 0 16,20 21-16,-21-21 0,0 0 0,0 21 16,1 0-16,-1 0 0,0 0 15,-21 21 1,0 0-1,0 0-15,0 0 16</inkml:trace>
  <inkml:trace contextRef="#ctx0" brushRef="#br1" timeOffset="-192133.84">20701 15050 0,'0'0'0,"21"21"16,0-21-16,0 21 0,1-21 15,-1 0 1,0 0-16,0 0 0,0 0 15,0 0-15,1 0 0,-1-21 0,0 21 16,0-21-16,0 21 0,0-22 16,1 22-16,-1-21 0,0 0 0,0 0 15,-21 0 1,0 0-16,-21-1 16,0 22-16,0 0 0,-1 0 15,1 0-15,0 0 0,0 22 16,0-1-16,0-21 0,-1 21 0,1 0 15,21 0-15,-21 0 0,21 1 16,0-1-16,0 0 0,0 0 0,0 0 16,0 0-16,0 1 15,21-1-15,0 0 0,1-21 16,-1 21-16,0-21 0,0 0 0,0 0 16,22 0-16,-22 0 0,21 0 0,0 0 15,1 0-15,-1-21 0,0 21 16,1-21-16</inkml:trace>
  <inkml:trace contextRef="#ctx0" brushRef="#br1" timeOffset="-190052.83">21759 14923 0,'0'-22'0,"-21"-62"32,0 84-32,0 0 0,0-21 15,-1 21-15,1 0 0,0 0 16,-21 0-16,21 0 0,-1 0 0,1 21 15,-21 0-15,21 0 0,0 0 0,-1 0 16,1 22-16,-21-22 0,42 0 16,-21 21-16,0-20 0,21 20 0,-22-21 15,22 21-15,0-20 0,0-1 16,0 0-16,0 0 0,22-21 0,-1 21 16,21-21-16,-21 0 0,0 0 0,1 0 15,20 0-15,-21 0 16,21 0-16,-20-21 0,20 0 0,-21 0 15,21 0-15,-20-1 0,-1 1 16,0-21-16,0 0 0,0 20 0,0-20 16,-21 0-16,0-1 0,22-20 0,-1 21 15,-21-1-15,21-20 0,-21 20 16,0 1-16,0 0 0,0 21 0,0-22 16,0 22-16,0 0 0,-21 42 31,0 0-31,-1 22 0,22-22 15,-21 21-15,0 0 0,21 1 16,0-1-16,-21 0 0,21 1 0,0-1 16,0 0-16,0 1 0,0-1 15,0-21-15,0 22 0,0-22 0,21 21 16,-21-21-16,21 0 0,0 1 16,1-1-16,-1 0 0,0-21 0,0 0 15,0 0-15,0 0 0,1 0 0,20 0 16,-21-21-16,0 0 0,22-1 15,-22 1-15,0 0 0,0 0 0,0-21 16,0 20-16,-21 1 0,0-21 16,22 21-16,-22 0 0,0-1 0,0 1 15,0 42 17,-22-21-32,22 22 0,0-1 15,0 0-15,-21 0 0,21 0 0,0 22 16,0-22-16,0 0 0,0 0 15,0 0-15,0 0 0,0 1 0,0-1 16,21 0-16,1-21 16,-1 0-16,0 0 0,0 0 0,0 0 15,0 0-15,22 0 0,-22-21 16,21 0-16,-21-1 0,1 1 0,-1 0 16,0 0-16,0 0 0,0-22 15,0 22-15,-21 0 0,22 0 0,-22 0 16,0 0-16,0-1 0,0 1 15,-22 21 1,1 21 0,0-21-16,21 22 0,0-1 0,0 0 15,-21 21-15,21-21 0,0 1 16,0-1-16,0 0 0,0 0 0,0 21 16,0-20-16,21-1 0,0 0 15,0-21-15,1 0 0,20 21 16,-21-21-16,21 0 0,-20 0 0,20 0 15,-21 0-15,21-21 0,-20 21 16,-1-21-16,0 0 0,21-22 0,-21 22 16,1 0-16,-1-21 0,0 20 15,0 1-15,0-21 0,0 21 16,1 0-16,-22-1 0,0 1 0,21 21 16,-21-21-16,21 21 31,-21 21-31,0 0 0,0 1 15,0-1 1,21-21 0,0 0-1,-21-21 1,0-1-16,0 1 0,0 0 16,0 0-16,0 0 15,0 0-15,0-1 16,-21 22-1,21 22 1,-21-1-16,0 0 0,21 0 0,-21 0 16,21 0-16,-22 1 0,22-1 0,-21 0 15,21 0-15,-21 21 0,21-20 16,0-1-16,0 0 0,0 21 0,0-21 16,0 1-16,0-1 15,42 0-15,-20 0 0,-1-21 0,0 0 16,21 0-16,-21 0 0,22 0 15,-22 0-15,0 0 0,21-21 16,-20 21-16,20-21 0,-21 0 0,0-22 16,0 22-16,1 0 0,-1 0 0,0-22 15,0 22-15,0-21 0,-21 21 16,0 0-16,0-1 0,0 1 0,0 0 16,0 0-16,0 0 0,-21 21 31,0 0-31,21 21 0,-21 0 0,0 0 15,21 0-15,0 1 0,-22-1 16,22 21-16,-21-21 0,21 0 16,0 1-16,0-1 0,0 21 0,0-21 15,0 0-15,0 1 0,21-1 16,1 0-16,-1-21 0,0 21 0,0 0 16,21-21-16,-20 0 0,20 21 0,-21-21 15,21 0-15,-20 0 0,20 0 16,0 0-16,-21 0 0,22-21 0,-1 21 15,0-21-15,1 0 0,-1 21 16,0-21-16,1 0 0,-1 21 0,0-22 16,1 1-16,-1 0 0,0 0 0,1 0 15,-1 21-15,-21-21 0,0-1 16,1 22-16,-22-21 0,0 0 16,0 0-16,-22 0 15,1 21-15,0-21 0,0 21 16,0 0-16,0-22 0,-1 22 15,1 0-15,0 0 0,0 0 0,0 0 16,0 0-16,-1 22 16,1-1-16,0-21 0,21 21 0,0 0 15,-21 0-15,21 0 0,0 1 16,0-1-16,0 0 0,0 0 0,0 0 16,0 0-16,0 1 15,21-22-15,0 0 0,-21 21 0,21-21 16,1 0-16,-1 0 0,0 0 0,0 0 15,0-21-15,0 21 16,1-22-16,-1 1 0,0 0 16,-21-21-16,21 21 0,0-22 0,0 1 15,1 0-15,-1-1 0,0 1 16,0-22-16,0 22 0,22 0 0,-22-22 16,0 22-16,21-43 15,-21 43-15,1 21 0,-22 0 0,0-1 16,0 1-16,-22 21 15,1 21-15,0 1 16,0-1-16,0 21 0,0-21 16,-1 22-16,1-1 0,21 0 0,-21 22 15,21-22-15,-21 0 0,21 1 16,-21-1-16,21 0 0,0 1 0,0-1 16,0 0-16,21 1 0,0-1 15,0-21-15,22 43 0,-22-43 16,0 0-16,0-21 0,0 0 0,0 21 15,1-21-15,-1 0 0,0 0 16,0-21-16,0 21 0,0-21 16,-21 0-16,22 0 0,-1-1 0,0 1 15,-21 0-15,0 0 16,0 0-16,21 0 0</inkml:trace>
  <inkml:trace contextRef="#ctx0" brushRef="#br1" timeOffset="-189861.64">24744 15177 0,'-21'0'0,"42"0"0,-64 0 15,22 0-15,21 21 16,-21-21 15,21-21-31,-21 21 16,-21 0-1,20 0-15</inkml:trace>
  <inkml:trace contextRef="#ctx0" brushRef="#br1" timeOffset="-188393.6">4974 16193 0,'-21'0'31,"0"0"-15,0 0-16,-1 0 15,1 0-15,0 0 16,0 0-16,0 0 15,42 0 32,0 21-47,0-21 0,0 0 0,1 0 16,20 0-16,-21 0 0,21 0 16,1 0-16,-1 0 0,0 0 0,22 0 15,-1 0-15,1 0 0,21 0 16,-22 0-16,22 0 0,21 0 15,-22 0-15,1 0 0,0 0 0,-1 0 16,1 21-16,0-21 0,-1 0 16,22 0-16,-21 0 0,21 21 0,21-21 15,-22 0-15,1 0 0,21 21 16,-21-21-16,21 0 0,-21 0 0,21 21 16,-21-21-16,21 0 0,-21 0 15,21 22-15,-22-22 0,1 0 0,0 0 16,21 0-16,0 0 0,0 0 0,0 0 15,0 0-15,0 0 16,21 0-16,-21 0 0,21 0 0,-21 0 0,22 0 16,-1 0-16,0 0 15,0 0-15,0 0 0,0 0 0,1 0 16,-1 0-16,0 0 0,-21 0 0,0 0 16,0 0-16,-21 0 0,0 0 15,21 0-15,-43 0 0,22 0 0,-21 0 16,-1 0-16,1 0 0,-21 0 15,-1 0-15,1 0 0,-22 0 0,0-22 16,-21 22-16,22 0 0,-22 0 0,0 0 16,0 0-1,0 0-15,-21-21 16,22 21 15,-1 0 0,-42 0 48,-1 0-79,1 0 15</inkml:trace>
  <inkml:trace contextRef="#ctx0" brushRef="#br1" timeOffset="-80277.62">3217 16976 0,'0'0'0,"0"-21"0,-21-1 16,42 22 78,0 0-94,22 0 0,-22 0 15,0-21-15,21 21 16,-20-21-16,20 21 0,-21-21 0,21 0 15,-20 0-15,-1 21 0,21-22 0,-21 1 16,0 0-16,-21 0 16,22 0-16,-22 0 0,0-1 15,0 1 1,-22 21 0,1 0-1,21 21-15,-21 1 0,21-1 0,0 21 16,0-21-16,0 22 0,0-1 15,0 0-15,0 1 0,0-1 0,0-21 16,0 21-16,0 1 16,0-1-16,0-21 0,0 22 0,0-22 15,0 21-15,0-21 0,0 0 16,0 1-16,-21-22 0,21 21 0,0 0 16,-21-21-16,0 21 15,-1-21-15,1 0 0,-21 0 16,21 0-16,-22 0 0,22 0 0,-21 0 15,21 0-15,-22-21 0,22 0 16,-21 21-16,21-21 0,-22-1 0,22 22 16,0-21-16,0 21 15,0 0-15,42 21 47,0-21-47,-21 22 16,21-1-16,0-21 0,22 21 15,-22-21-15,21 21 0,22-21 16,-22 0-16,0 0 0,1 0 16,-1 0-16,0 0 0,1 0 0,-1 0 15,0-21-15,22 0 0,-43 21 16,21-21-16,1-1 0,-22 1 0,0 0 16,0 0-16,0 0 0,1-22 15,-22 22-15,21 0 16,-21 0-16,0 0 0,0 42 31,0 0-15,-21-21-16,21 21 0,0 0 15,0 1-15,-22-1 0,22 0 0,-21 0 16,21 0-16,0 0 0,0 1 16,0-1-16,0 0 0,0 0 15,0-42 16,0 0-15,0 0-16,0-1 0,0 1 16,0 0-16,0 0 15,0 0-15,21 0 0,1-1 0,-1 1 16,-21 0-16,21 0 0,21 21 16,-21 0-16,1 0 0,-1 0 15,-21 21-15,0 0 16,0 0-16,0 1 0,0-1 15,0 0-15,0 21 0,0-21 16,0 1-16,0-1 0,0 0 16,0 0-16,0 0 0,0 0 0,21-21 15,0 22-15,0-22 16,0 0-16,1 0 0,-1 0 16,21-22-16,-21 1 0,22 21 15,-22-21-15,21-21 0,-21 21 0,22-1 16,-22-20-16,21 21 0,-21-21 15,-21-1-15,21 1 0,-21 0 0,22-1 16,-22 1-16,0 0 0,0 20 16,0-20-16,0 21 0,0 0 0,0 0 15,0-1-15,-22 22 16,1 22-16,21-1 16,-21 21-16,21 0 0,-21-20 15,0 20-15,21 0 0,0 22 0,0-22 16,0 0-16,0 1 15,0-22-15,0 21 0,0 1 0,0-22 16,0 0-16,0 0 0,21 0 16,-21 0-16,21 1 0,0-1 15,0-21-15,1 0 0,-1 0 0,0 0 16,0 0-16,0 0 0,-21-21 16,0-1-16,21 1 0,-21 0 15</inkml:trace>
  <inkml:trace contextRef="#ctx0" brushRef="#br1" timeOffset="-80101.72">4254 17209 0,'0'-43'16,"22"43"-1,-1-21-15,21 21 0,-21-21 16,64 0-16,-43 0 0,-21 21 15,22-22-15,-1 22 0,-21 0 16,0-21-16</inkml:trace>
  <inkml:trace contextRef="#ctx0" brushRef="#br1" timeOffset="-79704.95">4868 17230 0,'0'21'0,"0"-42"0,21 42 16,-21 0 0,22-21-16,-1 0 15,0 0-15,0 0 16,0-21-16,0 0 0,1 21 16,-1-21-16,0-1 0,-21 1 15,21 21-15,-21-21 0,21 0 0,-21 0 16,-21 21 15,0 0-31,0 0 16,0 0-16,-1 21 0,1 0 0,0 0 15,21 0-15,-21 1 0,0-1 16,0 0-16,21 0 0,0 0 0,0 0 16,0 1-16,0-1 15,0 0-15,0 0 16,21-21-16,0 0 0,0 0 15,0 0-15,0 0 0,1 0 0,-1-21 16,21 21-16,-21-21 0,22 0 16,-22 21-16,42-22 0</inkml:trace>
  <inkml:trace contextRef="#ctx0" brushRef="#br1" timeOffset="-79069.31">5736 17060 0,'0'0'0,"-21"0"15,0-21-15,0 21 0,-1 0 16,1 0-16,0 0 0,0 0 16,0 21-16,0-21 0,-1 22 0,-20-1 15,21 0-15,0 0 0,0 0 16,-1 0-16,1 1 0,0 20 16,21-21-16,0 0 0,0 0 15,0 1-15,0-1 0,21-21 16,0 0-1,1 0-15,-1 0 0,21 0 0,-21 0 16,0-21-16,22-1 0,-22 1 16,0 0-16,21 21 0,-20-21 0,-22 0 15,21 0-15,0-1 16,-21 1-16,0 0 0,0 42 62,-21 0-62,21 1 0,0-1 16,-21 21-16,21-21 0,0 22 16,0-1-16,0 0 0,0 22 0,0-22 15,0 22-15,0-1 0,0 1 16,21 20-16,0-20 0,0-1 0,0 1 16,0 20-16,1-20 0,-1-1 15,0 22-15,0-21 0,0-1 16,-21 1-16,0-1 0,0-21 0,0 1 15,0-1-15,0 0 0,-21-20 16,21-1-16,-42 0 0,21-21 16,-1 0-16,1 0 0,-21 0 15,0-21-15,20 0 0,-20-1 0,0-20 16,-1 0-16,22-22 0,-21 22 16,21-22-16,0 1 0,-1-1 0,22 1 15,0-1-15,0 22 0,0-21 16,0-1-16,22 22 0,-1-22 15,0 22-15,0-22 0,21 22 0,-20 0 16,20-1-16,0 1 0,-21 21 16,22-21-16,-1 20 0,-21 1 0,22-21 15,-22 21-15</inkml:trace>
  <inkml:trace contextRef="#ctx0" brushRef="#br1" timeOffset="-78661.55">5969 17145 0,'0'-21'15,"0"42"-15,0-63 0,21 21 0,0-1 0,-21 1 16,21 0-16,1 0 0,-1 21 16,-21-21-16,21 21 0,0 0 0,0 0 15,0 0-15,1 21 16,-1 0-16,0 0 0,-21 0 15,0 1-15,0-1 0,21 21 16,-21-21-16,0 22 0,0-22 0,0 21 16,0-21-16,0 0 0,0 1 15,-21-1-15,0 0 0,21-42 32,0 0-17,0-1-15,0-20 16,0 21-16,0 0 0,0-22 0,21 22 15,0-21-15,0 21 0,-21-22 16,21 22-16,1 0 0,-1 0 16,0 0-16,0 21 0,0 0 15,-21-21-15,21 21 0,1 0 0,-1 0 16,-21 21-16,0 0 16,21 0-16</inkml:trace>
  <inkml:trace contextRef="#ctx0" brushRef="#br1" timeOffset="-78124.85">7048 17124 0,'22'-42'0,"-44"84"0,44-106 0,-22 43 16,0 0-16,0-21 0,0 21 15,0-1-15,-22 1 0,1 21 16,0 0-16,-21 0 0,21 0 16,-1 21-16,1 1 0,-21-1 0,21 0 15,-22 21-15,22-21 0,0 22 16,0-22-16,0 21 0,0 1 0,21-22 16,0 21-16,0-21 0,0 0 15,0 1-15,0-1 0,21 0 0,21-21 16,-21 0-16,0 0 15,22 0-15,-22 0 0,21 0 0,-21 0 16,22-21-16,-22 0 0,0-1 16,0 1-16,0 0 0,1 0 0,-1 0 15,-21-22-15,0 22 0,0-21 16,0 0-16,0 20 0,0 1 0,0 0 16,0 0-16,0 0 0,-21 42 31,21 0-31,-22 0 15,22 0-15,0 1 0,0-1 0,0 21 16,0-21-16,0 22 0,0-22 16,0 0-16,0 0 0,22 0 15,-1 0-15,-21 1 0,21-22 16,0 21-16,0-21 0,0 0 0,1 0 16,20 0-16,-21 0 0,0 0 15,22-21-15,-22-1 0,0 1 0,21 0 16,-21 0-16,1-21 0</inkml:trace>
  <inkml:trace contextRef="#ctx0" brushRef="#br1" timeOffset="-77301.71">7620 16806 0,'21'-127'31,"-63"339"-31,63-297 0,-21-42 16,0 149-1,0 20-15,-21-21 0,21 21 16,-21 1-16,21-1 0,-22 0 15,22 1-15,0-22 0,0 21 0,0 1 16,0-1-16,0-21 0,0 21 16,0-20-16,0-1 0,0 0 0,0 0 15,0 0-15,22-21 16,20 0-16,-21 0 0,0 0 0,0 0 16,1 0-16,-1 0 0,21-21 15,-21 21-15,0-21 0,1 0 16,-1 0-16,0-1 0,0-20 0,0 21 15,0 0-15,-21 0 0,0-1 16,22 1-16,-22 0 0,0 0 16,0 42-1,-22 0 1,22 0-16,-21 1 0,21-1 16,0 0-16,0 0 0,0 0 0,0 0 15,0 1-15,0-1 16,0 0-16,43-21 0,-22 0 0,0 21 15,0-21-15,0 0 0,22 0 16,-22 0-16,21 0 0,-21 0 16,0-21-16,1 0 0,-1 0 15,0 21-15,0-22 0,0 1 0,0-21 16,-21 21-16,0 0 0,0-1 16,0 1-16,0 0 0,0 0 15,0 42 1,0 0-1,-21-21-15,21 21 0,-21 1 16,21-1-16,0 0 0,0 0 0,-21 0 16,21 0-16,0 1 0,-21-1 15,21 0-15,0 0 16,0-42 15,0 0-31,0 0 16,21-1-16,0 1 0,-21 0 15,21-21-15,0 21 0,1-1 0,-22 1 16,21-21-16,0 21 0,0 21 16,0-21-16,0-1 0,1 22 0,-1 0 15,0 0-15,0 0 0,0 22 16,-21-1-16,21-21 0,-21 21 16,0 0-16,0 0 15,0 0-15,0 1 0,0-1 0,0 0 0,0 0 16,0 0-16,0 0 0,0 1 15,0-1-15,-21 0 16,21 0 0,21-42 15,1 21-31</inkml:trace>
  <inkml:trace contextRef="#ctx0" brushRef="#br1" timeOffset="-76610.11">9165 16933 0,'0'-21'0,"0"42"0,0-63 15,0 21-15,0 0 0,-21 21 16,0 0-16,0 0 0,-1 0 16,1 0-16,-21 0 0,21 21 0,0 0 15,-1 0-15,-20 0 0,21 1 16,0 20-16,0-21 0,-1 0 0,1 0 15,21 1-15,0-1 0,0 0 16,0 0-16,0 0 0,21 0 16,1-21-16,20 0 15,-21 0-15,0 0 0,22 0 0,-1 0 16,-21-21-16,21 0 0,-20 21 16,-1-21-16,0 0 0,0 21 15,0-21-15,0-1 0,-21 1 0,22 0 16,-22 0-16,21 21 15,0 0-15,-21-21 0,0 42 32,0 0-17,0 0-15,0 0 0,0 1 16,0-1-16,-21 21 0,21 0 0,-21-20 16,21 20-16,0 0 0,0 22 15,0-22-15,0 22 0,0-22 0,0 21 16,0 1-16,0-1 0,0 1 15,0 21-15,0-22 0,0 1 16,0-1-16,0 1 0,0-1 16,0 1-16,0-1 0,0 1 0,0-1 15,0-21-15,-22 22 0,1-22 16,0-21-16,21 22 0,-21-22 0,0 0 16,0-21-16,-1 0 0,1 0 15,0 0-15,0-21 0,0 0 0,0 0 16,-1-22-16,1 1 15,21-22-15,-21 22 0,0-21 0,21-1 16,0 1-16,-21-22 0,21 21 16,0 1-16,0-1 0,0-20 0,0 20 15,0 1-15,0-1 0,21 22 16,-21-22-16,21 22 0,0 0 0,0-1 16,1 1-16,-1 0 0,0 21 15,-21-22-15,21 1 0,0 21 0,0-22 16,1 22-16,-1-21 0,0 21 15,0-22-15,-21 22 0,0-21 0</inkml:trace>
  <inkml:trace contextRef="#ctx0" brushRef="#br1" timeOffset="-76385.24">8403 16489 0,'-21'0'0,"42"0"0,-42-21 15,0 0 48</inkml:trace>
  <inkml:trace contextRef="#ctx0" brushRef="#br1" timeOffset="-76197.34">7620 16489 0,'-21'21'0,"42"-42"0,-85 42 0,43-21 0,0 21 15,42-21 16,22 0-31,-22 0 0,21 0 0,0 0 16,1 0-16,-1 0 0,0 0 16,22-21-16,-22 21 0,22 0 15,-1 0-15</inkml:trace>
  <inkml:trace contextRef="#ctx0" brushRef="#br1" timeOffset="-75521.73">10393 17082 0,'21'-22'32,"0"1"-17,0 21-15,-21-21 0,21 21 16,1-21-16,-1 0 0,0 0 15,0-1-15,0 22 0,0-21 0,1 0 16,-1 0-16,0 0 0,-21 0 16,0-1-16,0 1 0,0 0 0,-21 21 15,0 0-15,-22 0 0,22 0 16,-21 0-16,-1 0 0,1 21 0,0 0 16,-1-21-16,22 22 0,-21-1 15,21 0-15,21 0 0,0 0 0,0 0 16,0 1-16,0-1 0,21 0 15,0 0-15,0 0 0,0 0 16,22 1-16,-22-1 0,21 0 16,1 0-16,-22 0 0,21 0 0,-21 1 15,0-1-15,1 0 0,-22 0 16,0 0-16,-22 0 16,1-21-16,0 22 0,-21-22 0,21 0 15,-22 0-15,1 0 0,0 0 16,-1 0-16,1 0 0,0 0 0,20 0 15,-20-22-15,0 1 0,21 21 16,-1-21-16,1 0 0,0 0 0,0 0 16,21-22-16,0 22 0,0 0 15,0 0-15,21 0 0,0-1 16,0 22-16,1-21 0,20 21 16,-21-21-16,0 21 0,22 0 15,-1 0-15,0 0 0</inkml:trace>
  <inkml:trace contextRef="#ctx0" brushRef="#br1" timeOffset="-75172.92">10837 17124 0,'0'0'0,"21"0"0,-21 21 0,22-21 16,-1 0-16,0 0 15,0 0-15,0 0 0,0-21 16,1 21-16,-1-21 0,21 21 15,-21-21-15,0-1 0,1 1 16,-1 21-16,-21-21 0,0 0 16,0 0-16,0 0 15,-21 21-15,-1 0 16,1 0-16,0 0 0,0 21 0,-21 0 16,20 0-16,-20 0 0,21 0 15,0 1-15,0-1 0,-1 21 0,22-21 16,-21 0-16,21 1 0,0-1 15,0 0-15,21 0 0,1 0 16,-1-21-16,0 0 0,21 0 16,-21 0-16,22 0 0,-1 0 0,-21-21 15,22 0-15,-1 0 0,0 0 16,1-1-16,-22 1 0</inkml:trace>
  <inkml:trace contextRef="#ctx0" brushRef="#br1" timeOffset="-74941.05">11578 16658 0,'0'-21'0,"0"42"0,0-63 16,0 21-16,0 42 31,0 0-31,-21 0 0,21 0 16,0 22-16,-21-1 0,21 0 0,-21 1 16,-1-1-16,22 0 0,-21 1 15,21-1-15,-21 0 0,21 1 16,-21-22-16,21 21 0,0-21 0,0 1 15,0-1-15,0 0 16,21-21 0,0 0-16,0-21 15</inkml:trace>
  <inkml:trace contextRef="#ctx0" brushRef="#br1" timeOffset="-74612.24">11620 17103 0,'22'0'32,"-1"0"-32,0-21 0,0-1 15,0 22-15,0 0 16,1-21-16,-1 21 0,0-21 0,0 0 16,0 0-16,0 21 15,-21-21-15,0-1 0,-21 22 16,0 0-1,0 0-15,0 0 0,0 22 0,-1-22 16,1 21-16,-21 0 16,21 0-16,21 0 0,-21 22 0,21-22 15,-22 0-15,22 0 0,0 0 16,0 0-16,0 1 0,0-1 0,22-21 16,-1 21-16,0-21 0,21 0 15,-21 0-15,22 0 0,-22 0 0,21 0 16,1 0-16,-1-21 0,-21 0 15,21 21-15,-20-22 0</inkml:trace>
  <inkml:trace contextRef="#ctx0" brushRef="#br1" timeOffset="-74209.47">12128 16976 0,'0'42'32,"0"-84"-32,-21 63 0,21 0 0,-21 0 0,0 0 15,21 1-15,0-1 16,0 0-16,0 0 0,-21 0 0,21 0 15,0 1-15,-21-1 16,21 0-16,0-42 63,0 0-63,0-1 0,0 1 0,21 0 15,0 0-15,0-21 0,0 20 16,0 1-16,22 0 0,-22-21 15,21 42-15,1-21 0,-22-1 16,21 22-16,0 0 0,-20 0 0,-1 0 16,21 0-16,-42 22 0,0-1 15,21 0-15,-21 0 0,0 0 0,0 22 16,0-22-16,0 0 0,-21 0 0,0 0 16,21 0-16,-21 1 0,0-1 15,21 0-15,0-42 47,21 21-47,0-21 16,-21-1-16</inkml:trace>
  <inkml:trace contextRef="#ctx0" brushRef="#br1" timeOffset="-73993.59">12742 16933 0,'0'64'31,"0"-43"-31,-21 0 0,21 0 0,0 1 16,-21-1-16,21 0 0,-21 0 15,21 0-15,0 0 0,0 1 0,0-1 16,0 0-16,-21-21 47,21-21-32</inkml:trace>
  <inkml:trace contextRef="#ctx0" brushRef="#br1" timeOffset="-73837.68">12763 16806 0,'0'-21'16,"0"42"-16,0-63 0,0 63 46,0 0-30,0 1 0</inkml:trace>
  <inkml:trace contextRef="#ctx0" brushRef="#br1" timeOffset="-72805.79">13229 16912 0,'-85'64'32,"64"-43"-32,0 0 0,0 0 15,21 22-15,-21-22 0,21 0 16,-21 0-16,21 0 0,0 0 16,0 1-16,0-1 0,0 0 0,0 0 15,0 0-15,21-21 16,0 0-16,0 0 0,0 0 15,0 0-15,1 0 0,-1 0 16,21-21-16,-21 21 0,22-21 0,-22 0 16,0 0-16,0-1 0,0-20 15,0 21-15,-21 0 0,0-22 0,22 22 16,-22 0-16,0 0 0,-22 42 31,22 0-15,-21 0-16,21 22 15,-21-22-15,21 0 0,-21 0 0,21 0 16,0 1-16,0-1 0,0 0 16,0 0-16,21 0 0,0-21 15,22 0-15,-22 0 0,21 0 16,-21 0-16,22 0 0,-1 0 0,-21 0 16,21 0-16,-20 0 0,-1-21 15,21 21-15,-21-21 0,0 0 0,-21 0 16,22-1-16,-22-20 15,21 21-15,-21 0 0,0 0 0,0-1 16,0 1-16,-21 21 31,-1 21-31,1 1 16,21-1-16,0 0 16,-21 0-16,0 0 0,21 0 0,-21 1 15,21-1-15,0 0 0,-21 0 16,21 0-16,-22 0 0,22 1 0,0-1 15,0-42 32,0-1-47,22 1 0,-1 0 16,-21 0-16,21 0 0,0-22 16,0 22-16,0 0 0,1-21 0,-1 21 15,0-1-15,0 1 0,0 21 16,0 0-16,1 0 0,-1 0 0,0 0 15,0 0-15,0 0 0,-21 21 16,0 1-16,0-1 0,0 0 0,0 0 16,0 0-16,0 0 15,0 1-15,0-1 0,0 0 0,0 0 16,0 0-16,0-42 62,0 0-62,0 0 0,0 0 16,21-1-16,1 1 0,-1 0 16,0-21-16,0 21 0,0-1 0,22 1 15,-22 0-15,21 21 0,0 0 16,-20 0-16,20 0 0,-21 0 0,0 0 16,0 21-16,1-21 0,-22 21 15,21 1-15,-21 20 0,0-21 0,0 0 16,0 0-16,0 1 0,-21 20 15,-1-21-15,1 0 0,21 0 16,-21-21-16,21 22 0,-21-1 0,21 0 16,-21-21-1</inkml:trace>
  <inkml:trace contextRef="#ctx0" brushRef="#br1" timeOffset="-71986.26">15325 16891 0,'0'0'31,"0"21"-31,0 22 0,0-22 16,0 0-16,0 21 0,0-21 0,0 1 16,0 20-16,0-21 0,-22 0 15,1 22-15,0-22 0,21 0 16,-21 0-16,0 0 0,0-21 15,21 21-15,21-21 32,0-21-17,0 0-15,0 0 0,0 0 16,1 0-16,20-1 0,-21-20 0,21 21 16,-20 0-16,20 0 0,-21-1 15,0 22-15,22 0 0,-22 0 0,0 0 16,0 0-1,-21 22-15,0-1 0,0 0 0,0 0 16,0 0-16,0 0 16,0 1-16,0-1 0,0 0 0,0 0 15,21 0-15,0 0 16,1-21-16,-1 0 16,0 0-16,0 0 15,0 0-15,0 0 0,1-21 0,-1 21 16,0-21-16,0 0 0,0 0 15,-21 0-15,0-22 0,0 22 0,0 0 16,0-21-16,0 20 0,0 1 16,0 0-16,0-21 0,-21 42 0,21-21 15,-21 21-15,0 0 16,0 0 0,21 21-1,0 0-15,0 0 16,21 0-1,0-21-15</inkml:trace>
  <inkml:trace contextRef="#ctx0" brushRef="#br1" timeOffset="-71733.4">16341 16976 0,'0'0'0,"0"21"31,0 0-15,-22 0-16,1 0 16,21 1-16,-21-1 0,21 21 0,0-21 15,0 0-15,-21 1 0,21-1 16,-21-21-16,21 21 0,0 0 0,-21 0 16,21 0-1,0-42 16,0 42-31,21-21 0,0-21 0</inkml:trace>
  <inkml:trace contextRef="#ctx0" brushRef="#br1" timeOffset="-71417.59">16425 16722 0,'0'0'0,"-21"0"31,0 21-31,21 0 0,0 0 15,0 0 1,21-21 0,0 0-16,0 0 15,1 0-15,-1 0 0,0-21 16,-21 0-16,0 0 16,0 0-16,0 0 15,0-1-15,-21 22 16,0 0-16,-1-21 0,1 21 0,0 0 15,0 0-15,0 0 0,0 0 16,21 21-16,-22 1 0,22-1 16,0 0-16,0 0 15,0 0-15,22-21 0,-1 0 16,21 0-16,-21 0 0,0 0 0,1 0 16</inkml:trace>
  <inkml:trace contextRef="#ctx0" brushRef="#br1" timeOffset="-71145.74">17018 16637 0,'0'0'0,"0"-21"0,0 42 0,0-42 15,-21 21-15,0 0 16,-1 0 0,22 21-16,-21 0 0,0 0 0,21 22 15,0-22-15,-21 21 0,0 1 16,21-1-16,-21 0 0,21 22 0,0-22 15,-22 0-15,22-20 0,-21 20 16,21 0-16,-21-21 0,21 1 16,0 20-16,0-21 0,0 0 15,21-21 17,-21-21-32,0 0 15,21 0-15,1 0 0</inkml:trace>
  <inkml:trace contextRef="#ctx0" brushRef="#br1" timeOffset="-70697">17187 16891 0,'0'21'0,"-21"64"15,21-43-15,-21-21 16,21 1-16,-21 20 0,21-21 0,0 0 16,0 0-16,-21 1 15,-1-22 1,22-22 0,0 1-1,0 0-15,22 0 0,-1-21 16,0 20-16,0 1 0,0-21 0,0 21 15,1 0-15,-1-1 0,21 1 16,-21 0-16,0 0 0,1 0 16,20 21-16,-21 0 0,0 0 0,0 0 15,-21 21-15,0 0 0,22 0 16,-22 0-16,0 22 0,0-22 0,0 0 16,0 21-16,-22-20 0,1-1 15,0 0-15,21 0 0,-21 0 0,0 0 16,21 1-16,0-1 0,-21-21 15,-1 21-15,1-21 16,21-21 15,0 0-31</inkml:trace>
  <inkml:trace contextRef="#ctx0" brushRef="#br1" timeOffset="-70406.17">16658 16955 0,'0'0'16,"-21"0"-16,42 0 31,0 0-31,0 0 0,22 0 15,-22-22-15,0 22 0,21 0 16,-20 0-16,-1 0 0,21-21 0,-21 21 16,0 0-16,1 0 0,-1 0 15,0 0 1,-21-21-16,21 0 16</inkml:trace>
  <inkml:trace contextRef="#ctx0" brushRef="#br1" timeOffset="-70097.59">17335 16658 0,'0'0'0,"0"-42"31,0 84 1,0-21-17,0 1-15,0 20 0,0 0 16,-21 1-16,0-1 0,21 0 0,0-21 16,-21 22-16,0-1 0,0 0 15,21-20-15,0 20 0,0-21 0,-22 0 16,22 0-16,-21 1 0,21-1 15,-21-21 1</inkml:trace>
  <inkml:trace contextRef="#ctx0" brushRef="#br1" timeOffset="-69389.97">19029 16531 0,'0'0'15,"0"-21"-15,-21 42 32,-1-21-32,22 43 0,-21-22 15,0 21-15,21 0 0,-21 1 16,0-1-16,0 22 0,21-22 0,-22 0 15,1 22-15,0-22 0,21 0 16,-21 1-16,0-22 0,0 21 0,21-21 16,0 1-16,0-1 0,0 0 15,-22 0-15,22-42 47,0 0-47,0 0 0,-21-1 16</inkml:trace>
  <inkml:trace contextRef="#ctx0" brushRef="#br1" timeOffset="-68541.45">18457 16955 0,'-21'0'15,"127"42"-15,-191-84 0,85 42 32,21 0-17,1 0-15,20 0 0,0 0 0,1 0 16,-1 0-16,0-22 0,22 22 15,-22-21-15,0 0 0,22 0 0,-1 0 16,1 0-16,-22-1 0,22-20 16,-1 21-16,-20 0 0,-1-22 15,-21 22-15,0 0 0,0 0 0,-21 0 16,0 0-16,0-1 0,0 1 16,-21 21-16,0-21 0,0 21 15,0 0-15,0 0 16,-1 0-16,1 21 0,21 0 0,0 1 15,0-1-15,-21 21 0,21 0 16,-21 1-16,21-1 0,-21 0 0,0 1 16,21-1-16,0 0 0,-22 1 15,1-1-15,21-21 0,0 22 0,0-22 16,-21 21-16,21-21 0,-21 0 16,21 1-16,-21-22 31,21-22-16,0 1-15,0 0 16,0 0-16,21 0 0,0 0 16,0-1-16,0 1 0,1 0 0,20 0 15,-21-21-15,21 20 0,-20 22 16,20-21-16,0 0 0,1 21 0,-1 0 16,-21 0-16,21 0 0,-20 0 15,-1 0-15,0 21 0,0 0 0,-21 1 16,0-1-16,0 0 15,0 0-15,0 0 0,-21 0 0,0 1 16,0-1-16,21 0 0,-22 0 16,1 0-16,0 0 0,0 1 15,42-22 17,0 0-17,0-22-15,1 22 0,-1-21 0,0 0 16,0 0-16,21 21 0,-20-21 15,-1 0-15,21-1 0,-21 1 16,0 0-16,1 0 0,-1 0 0,0 0 16,0 21-16,-21-22 0,21 22 15,-21 22 1,-21-1 0,0 0-16,0-21 0,21 21 0,-21 0 15,-1 0-15,1 1 0,0-1 16,0 0-16,21 0 0,0 0 0,-21 0 15,21 1-15,0-1 16,21-21 15,0 0-31,0-21 16,-21-1-16,21 1 0,-21 0 16</inkml:trace>
  <inkml:trace contextRef="#ctx0" brushRef="#br1" timeOffset="-68361.56">19833 16785 0,'0'-21'16,"21"21"31,-21 21-32,21-21 1</inkml:trace>
  <inkml:trace contextRef="#ctx0" brushRef="#br1" timeOffset="-67965.78">20002 16891 0,'22'0'16,"-22"-21"-1,21 0 1,0 0-16,0 21 0,0 0 16,0 0-16,1 0 15,-1 0-15,0 0 0,0 21 16,0 0-16,0 0 0,1 0 0,-22 0 16,0 22-16,0-22 0,0 0 15,0 21-15,0-20 0,0-1 0,-22 0 16,1 0-16,0 0 0,21 0 15,-21-21-15,21 22 0,-21-22 0,0 0 16,21-22 0,0 1-1,0 0-15,0 0 16,0 0-16,21-22 0,0 22 0,0 0 16,0 0-16,-21 0 0,21 0 15,1-1-15,-1 1 0,0 21 16,21 0-16,-21-21 0,1 21 0,-1 0 15,0 0-15,0 0 0,0 0 16,0 0-16,1 0 0,-1 0 0</inkml:trace>
  <inkml:trace contextRef="#ctx0" brushRef="#br1" timeOffset="-67437.57">20955 16955 0,'0'0'0,"21"-64"16,-21 43-1,0 0 1,-21 21-16,0 0 0,0 0 0,-1 0 16,-20 0-16,0 21 0,21 0 15,-22 0-15,1 0 0,21 1 0,-22-1 16,22 0-16,0 21 0,-21-21 15,42 1-15,0 20 0,0-21 16,0 0-16,0 0 0,0 1 0,21-1 16,0-21-16,0 21 0,0 0 15,22-21-15,-22 0 0,21 0 0,1 0 16,-22 0-16,21 0 0,-21-21 16,22 0-16,-22 0 0,21-1 0,-21-20 15,0 21-15,1-21 0,-1-1 16,0 1-16,0-22 0,-21 22 0,21-21 15,0-1-15,-21 22 0,22-1 16,-22 1-16,0 0 0,0 21 16,0-1-16,-22 22 15,1 22 1,0-1-16,21 0 0,0 21 0,-21 1 16,21-1-16,0 0 0,0 1 15,0-1-15,0 0 0,0 1 16,0-1-16,0 0 0,0-21 0,21 22 15,0-22-15,0 0 0,1 0 16,-1-21-16,0 21 0,0-21 16,0 0-16,22 0 0,-22 0 0,21 0 15,-21-21-15,22 0 0,-22 0 0</inkml:trace>
  <inkml:trace contextRef="#ctx0" brushRef="#br1" timeOffset="-66905.88">22394 16933 0,'-21'-21'16,"42"42"-16,-42-63 0,21 21 0,0 0 0,0 0 15,0-1-15,0 1 16,0 0-16,0 42 31,-21 22-31,21-22 0,0 21 16,-21 0-16,21 1 0,0 20 15,0-20-15,0-1 0,-21 21 0,21-20 16,-22 20-16,22 1 0,-21-1 16,21 1-16,0-1 0,-21 1 15,21-1-15,-21 1 0,21-1 16,-21 1-16,21-22 0,0 0 15,0 22-15,0-43 0,0 21 0,-21-20 16,21-1-16,0 0 0,0 0 16,0-42-1,0 0-15,0 0 16,21-22-16,-21 22 0,0-21 16,0-1-16,21-20 0,-21 21 0</inkml:trace>
  <inkml:trace contextRef="#ctx0" brushRef="#br1" timeOffset="-66621.01">22183 17209 0,'-22'-85'16,"1"43"-16,106 274 0,-127-337 0,-22-44 0,64 86 0,0 21 15,0 20-15,0-20 0,0 21 16,21 0-16,22-22 0,-22 22 0,21 0 16,0 0-16,1 21 0,20 0 15,-20 0-15,20 0 0,1 0 0,-22 0 16,21 21-16,-20-21 0,-1 21 15,0 22-15,1-22 0,-22 0 0,-21 0 16,0 0-16,0 22 16,0-22-16,-21 0 0,-22 0 0,1 0 0,0-21 15,-1 21-15,1 1 16,0-22-16,-1 21 0,1-21 0,21 0 16,-21 0-16,20 0 0,22-21 31,22-1-31,-1 22 15</inkml:trace>
  <inkml:trace contextRef="#ctx0" brushRef="#br1" timeOffset="-66189.99">23093 16849 0,'21'-43'31,"-42"86"-31,21-86 15,-21 43-15,-1 0 16,1 0-16,0 22 0,21-1 0,-21 0 16,0 0-16,0 0 0,-1 0 15,1 1-15,0-1 0,21 0 0,0 0 16,0 0-16,0 0 0,0 1 16,0-1-16,21-21 15,0 0-15,22 0 0,-22 0 16,0 0-16,21 0 0,-20-21 0,-1 21 15,0-22-15,0 1 16,0 0-16,0 0 0,1 0 0,-22 0 16,21-1-16,-21 1 0,0 0 15,0 42 17,0 0-32,0 1 0,0-1 0,0 0 15,0 0-15,0 0 0,0 0 16,0 1-16,0-1 0,0 0 15,21-21-15,0 0 16,0 0 0,0 0-1,1 0-15,-22-21 0,21 0 0</inkml:trace>
  <inkml:trace contextRef="#ctx0" brushRef="#br1" timeOffset="-65856.07">23389 16933 0,'21'-63'16,"-42"169"-16,21-149 0,42-41 0,-42 63 15,0-1-15,22 22 16,-1 0-16,0-21 0,0 21 16,0 0-16,0 0 0,1 0 15,-1 0-15,21 0 0,-21 21 0,0 1 16,1-1-16,-1 0 0,0 0 16,0 0-16,-21 0 0,0 1 15,0-1-15,0 0 0,0 0 0,0 0 16,-21 0-16,0 1 0,0-22 15,-1 21-15,1-21 0,0 0 16,0 0 0,21-21-16,0-1 15,0 1-15,21 0 16,0 0-16,0 0 0,1-22 0,-22 22 16,21 0-16,0-21 0,0 21 15,0-1-15,0 1 0,22 0 16,-22 21-16,0-21 0,0 21 15,0 0-15,1-21 0,-1 21 0,0 0 16</inkml:trace>
  <inkml:trace contextRef="#ctx0" brushRef="#br1" timeOffset="-65089.52">24278 16468 0,'0'0'0,"21"0"0,0-43 31,-21 65-15,-21-1-16,0 0 16,0 0-16,0 21 0,21 1 0,-21-1 15,-1 0-15,1-20 0,0 20 16,0 0-16,21 1 0,0-1 0,0-21 16,0 21-16,0-20 0,0-1 15,0 0-15,0 0 0,0 0 0,0 0 16,21-21-16,0 0 0,0 0 15,1 0-15,-1 0 0,0 0 0,21 0 16,-21 0-16,1-21 0,-1 21 16,0-21-16,0 0 0,0 0 0,-21 0 15,21 21-15,-21-22 0,0 1 16,22 21-16,-44 0 31,1 21-15,21 1-16,-21-1 0,21 0 15,0 0-15,0 0 0,0 0 16,0 1-16,0-1 16,21-21-16,0 0 0,1 0 15,-1 0-15,21 0 0,-21 0 16,22-21-16,-22 21 0,0-22 0,21 1 16,-21 0-16,1 0 0,-1 0 15,0 0-15,-21-1 0,0 1 16,21 21-16,-21-21 0,-21 21 47,21 21-47,-21 0 0,0 1 15,21-1-15,-22 0 0,22 21 16,0-21-16,-21 22 0,0-1 0,0 0 16,0 1-16,0-1 0,21 0 15,-22 1-15,22 20 0,-21-20 0,21 20 16,0 1-16,0-22 0,0 21 15,0-20-15,0-1 0,0 0 0,0 1 16,0-1-16,0-21 0,0 0 16,0 1-16,0-1 0,0 0 15,-21-21 1,0 0-16,0 0 0,0 0 0,-1 0 16,1 0-16,0 0 15,0 0-15,0-21 0,21 0 16,0-1-16,-21 1 15,21 0-15,0 0 0,-22 0 0,22 0 16,0-22-16,0 1 0,0 0 16</inkml:trace>
  <inkml:trace contextRef="#ctx0" brushRef="#br1" timeOffset="-64826.14">24045 16701 0,'0'-22'0,"0"44"0,0-65 16,0 22-16,0 0 16,21 21-16,1-21 0,-1 21 15,21-21-15,-21 21 0,22 0 16,-1-22-16,0 22 0,1 0 0,-1 0 16,0 0-16,22 0 0,-22 0 0,0 0 15,-20 0-15,20 0 16,-21 0-16,-21-21 0,21 21 47</inkml:trace>
  <inkml:trace contextRef="#ctx0" brushRef="#br1" timeOffset="-64506.06">25717 16468 0,'0'-21'0,"0"42"0,22-42 16,-22-1 0,0 44 15,0-1-31,0 0 0,-22 0 0,1 21 15,0-20-15,0 20 0,21 0 16,-21 1-16,0-1 0,-1 21 0,1-20 16,0-22-16,0 21 0,21 1 15,0-22-15,0 0 0,0 0 16,0 0-16,0 0 0,0 1 16,21-22-1,0-22 1,0 22-16,22-21 0</inkml:trace>
  <inkml:trace contextRef="#ctx0" brushRef="#br1" timeOffset="-63845.49">25993 16722 0,'0'0'0,"0"21"32,0 0-32,-22-21 0,1 21 15,0 22-15,21-22 16,-21 0-16,0 0 0,21 21 0,0-20 15,-21-1-15,21 0 0,0 0 0,0 0 16,0 0-16,21-21 31,0 0-31,0 0 0,0 0 16,0 0-16,1-21 0,-1 0 16,-21 0-16,0 0 0,0 0 15,0-22-15,0 22 0,0 0 0,0 0 16,0 0-16,0-1 0,0 1 15,0 0-15,-21 0 0,-1 21 16,22-21 0,22 21-1,-1 0-15,0 0 16,21 0-16,-21 0 0,1-21 0,-1 21 16,0 0-16,21 0 0,-21 0 15,1 0-15,-1 0 0,0 0 16,-21 21-16,0 0 15,0 0-15,-21 0 0,0 0 16,21 1-16,-22-1 0,1 0 16,0 0-16,0 21 0,21-20 15,0-1-15,0 0 0,0 0 16,0 0-16,0 0 16,21-21-16,0 0 0,22 0 15,-22 0-15,0 0 0,0 0 16,0 0-16,0-21 0,1 21 15,-22-21-15,21 0 0,-21-21 0,21 20 16,-21 1-16,0-21 0,0 21 16,0-22-16,0 22 0,0 0 0,0 0 15,-21 21-15,0-21 0,21 0 16,-22 21-16,1 0 0,0 0 0,0 0 16,0 0-1,21 21-15,0 0 16,21-21-1,0 0 1,0 0-16,0 0 0</inkml:trace>
  <inkml:trace contextRef="#ctx0" brushRef="#br1" timeOffset="-63541.71">26945 16489 0,'0'-21'0,"0"42"16,21-63-16,-21 20 0,0 1 0,0 0 15,-21 21 1,0 21-16,0-21 16,0 21-16,21 1 15,-22-1-15,1 21 0,0-21 0,0 0 16,0 22-16,0-1 0,-1 0 16,22 1-16,-21-1 0,0 22 0,21-22 15,-21 0-15,21-21 0,0 22 16,0-22-16,0 21 0,0-21 0,0 1 15,0-1-15,0 0 0,21-21 16,0 0-16,0 0 16,1 0-16,-1 0 0,0 0 15,0-21-15,0 0 0,0-1 0,1 1 16,-1 0-16,0 0 0,0-21 16</inkml:trace>
  <inkml:trace contextRef="#ctx0" brushRef="#br1" timeOffset="-63225.38">25040 16616 0,'-21'0'0,"42"0"0,-21 0 16,21-21-16,22 21 0,-22-21 15,21-1-15,22 22 0,-22-21 16,21 21-16,1-21 0,-1 21 0,1 0 16,-1 0-16,1-21 0,-22 21 15,22 0-15,-22 0 0,0 0 0,1 0 16,-22 0-16,-42 0 31,0 0-31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21:40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2942 2307 0,'0'0'0,"0"-21"31,0 42 32,0 0-63,0 1 0,0 20 15,0 0-15,0-21 16,0 43-16,0-22 0,0 1 0,0 20 16,0-21-16,0 22 0,0-1 15,0 1-15,0-1 0,0 1 0,0 21 16,0-22-16,0 22 0,-21-1 16,21 1-16,0 0 0,-21-1 0,21 1 15,0 0-15,21-1 0,-21 1 16,-21 21-16,0-43 0,-1 22 0,44-21 15,-22 41-15,0-20 0,-22-21 0,22 20 16,-21-20-16,21 20 0,0-20 16,0-1-16,0-20 0,0 20 0,0-20 15,0-1-15,0 0 0,0-21 0,0 1 16,0-1-16,-42-21 16,42-43-1,0 22-15,0-42 16,0 42-16,0-22 0,21 1 15</inkml:trace>
  <inkml:trace contextRef="#ctx0" brushRef="#br0" timeOffset="1435.17">3027 2265 0,'21'0'93,"0"0"-93,0 21 16,0-21-16,22 0 0,-22 0 0,42 0 16,-20 0-16,41 0 15,-20 0-15,21 0 0,-1 0 0,22 0 16,-21-21-16,21 21 0,-1-21 15,22 21-15,-21 0 0,21-21 0,21 21 16,-21 0-16,0 0 0,22 0 0,-22-22 16,21 22-16,0 0 0,0 0 15,-21 0-15,21 0 0,-21 0 0,21-21 16,1 21-16,-22-21 0,21 21 16,-21 0-16,21 0 0,-21-21 0,0 21 15,-21 0-15,0 0 0,21 0 16,-22 0-16,1 0 0,-21 0 0,21 0 15,-22 0-15,-20 0 0,21 0 16,-22 0-16,-21 0 0,1 0 16,-1 0-16,0 0 0,-20 0 0,-1 0 15,0 0-15,0 0 16,-21 21 15,0 0-15,0 0-16,0 1 15,0-1-15,0 0 16,0 0-16,0 21 0,-21-20 16,21-1-16,0 21 0,-21 0 0,21-20 15,0 20-15,-21 0 0,21 1 16,-22-1-16,1 0 0,21 22 0,0-22 16,-21 0-16,21 1 0,-21 20 15,21-20-15,0 20 0,0-21 0,-21 22 16,21-1-16,-21-20 0,21 20 15,0 1-15,0-1 0,-22 1 0,22-22 16,-21 22-16,21-1 0,0-21 0,0 22 16,-21-1-16,21-20 0,-21 20 15,21 1-15,-21-22 0,21 22 0,0-1 16,-21-21-16,-1 1 0,22 20 16,-21-20-16,21-1 0,0 0 15,-21 1-15,21-22 0,-21 21 0,21 0 16,-21-20-16,21 20 0,0-21 0,-21 0 15,-1 22-15,22-22 0,-21 0 16,21 0-16,0 0 0,-21 0 0,0 1 16,0-22-16,21 21 15,-21-21 1,-1 0-16,1 0 16,0 0-16,0 0 0,0 0 15,0 0-15,-1 0 16,1 0-16,-21 0 0,21 0 0,0 0 15,-22 0-15,1 0 0,0 0 0,-1 0 16,-20 0-16,20 0 0,-20 0 16,-1 0-16,-20 0 0,-1 0 0,-21 0 15,22 0-15,-22 0 0,0 0 0,-21 0 16,21 0-16,-21 0 0,0 0 16,0 0-16,0 0 0,0 0 0,0 0 15,0 0-15,0 0 0,21 0 0,-21 0 16,21 0-16,1 0 0,-22 0 15,21 0-15,0 0 0,-21 0 0,21 0 16,0 0-16,-21 21 0,21-21 16,-21 0-16,0 21 0,0-21 15,22 0-15,20 21 0,0-21 0,1 0 16,20 0-16,22 0 0,-1 0 16,1 0-16,21 0 0,0 0 0,0 0 15,21-21 16,0 0-15,0 0-16,21 0 16,-21-1-16,21 22 0,0-42 15,-21 21-15,21 0 0</inkml:trace>
  <inkml:trace contextRef="#ctx0" brushRef="#br0" timeOffset="2487.6">3958 1207 0,'21'0'15,"0"0"1,1-22 0,-1 1-16,0 21 0,0-21 0,0 0 15,0 0-15,1 0 0,-1-1 16,0 1-16,-21 0 0,21 0 16,-21 0-16,21 0 0,-42 21 0,-21-43 15,42 22-15,21 21 0,0 0 0,-63 0 16,21 0-1,-22 0-15,1 0 0,21 0 16,-22 0-16,1 0 0,0 21 0,21 0 16,-22 1-16,22-1 0,-21 0 15,21 0-15,-1 0 0,1 0 0,21 1 16,0-1-16,0 0 0,0 0 16,0 0-16,0 0 0,0 1 0,0-1 15,0 0-15,21 0 0,1 0 16,-1 0-16,0 1 0,0-22 15,21 21-15,-20 0 0,-1 0 0,0-21 16,21 21-16,-21 0 0,1 1 16,-1-1-16,-21 0 15,0 0-15,0 0 0,0 0 16,-21 1-16,-1-1 0,-20 0 16,21-21-16,-21 21 0,-1 0 0,1 0 15,0-21-15,-1 0 0,22 0 16,-21 0-16,-1 0 0,22 0 0,0 0 15,0-21-15,0 0 0,0 0 16,-1 0-16,1 0 0,0-1 0,21 1 16,0 0-16,-21 0 15,21 0-15,-21 0 0,21-1 0,0 1 16,21 21 15,0-21-31,0 21 16,0 0-16</inkml:trace>
  <inkml:trace contextRef="#ctx0" brushRef="#br0" timeOffset="2882.38">4085 1482 0,'21'0'0,"-42"0"0,42-21 31,0-1-15,1 1-16,-1 0 16,-21 0-16,21 21 0,0-21 0,0 0 15,0-1-15,-21 1 0,22 0 16,-1 21-16,-21-21 0,-21 21 31,-1 21-31,1-21 16,0 21-16,0 0 0,0 1 15,0 20-15,-1-21 0,1 0 16,21 22-16,0-22 0,-21 0 16,21 0-16,0 21 0,0-20 0,0-1 15,0 0-15,0 0 16,21-21 0,0 0-16,1 0 15,-1 0-15,0-21 0,0 21 0,0-21 16,0 0-16,1-1 0,-22 1 15,21 0-15</inkml:trace>
  <inkml:trace contextRef="#ctx0" brushRef="#br0" timeOffset="3183.75">4614 783 0,'0'0'0,"0"-42"0,0 21 0,0 0 16,0-1-16,0 44 31,0 20-31,0-21 16,0 21-16,0 1 0,0-1 0,0 0 15,0 1-15,0 20 0,0-20 16,-21-1-16,0 21 0,0-20 0,21-1 16,-21 0-16,-1 1 0,22-1 15,0 0-15,-21-20 0,21-1 0,-21 0 16,21 0-16,0 0 15,0 0-15,-21-21 0,42 0 32,0-21-17,0 0-15,-21 0 0</inkml:trace>
  <inkml:trace contextRef="#ctx0" brushRef="#br0" timeOffset="3569.53">4699 1376 0,'0'21'15,"21"-21"17,0 0-17,0 0-15,1-21 0,-1 0 0,0 21 16,0-21-16,0-1 15,0 1-15,-21 0 0,0 0 16,0 0 0,-21 21-1,0 0-15,0 0 0,0 21 16,0 0-16,-1-21 0,-20 21 0,21 0 16,21 1-16,-21-1 0,0-21 15,21 21-15,-22 0 0,22 0 16,0 0-16,0 1 0,0-1 15,22-21-15,-1 21 16,0-21-16,0 0 0,0 0 16,0 0-16,1 0 0,-1 0 15,0 0-15,0-21 0,0 21 0,0-21 16,1 21-16</inkml:trace>
  <inkml:trace contextRef="#ctx0" brushRef="#br0" timeOffset="4059.25">5101 1185 0,'0'0'0,"0"22"31,0-1-31,0 0 16,-21 0-16,21 0 0,0 0 16,0 1-16,0 20 0,-21-21 15,21 0-15,0 0 0,-21-21 0,21 22 16,0-1-16,0 0 0,0 0 15,0-42 48,0 0-63,0 0 0,0-1 16,0 1-16,0 0 0,0 0 0,21 0 15,0 0-15,-21-22 0,21 22 16,0 0-16,0 0 0,1 0 0,-1 21 15,0-22-15,0 22 0,0 0 16,0 0-16,1 0 0,-1 0 0,0 22 16,0-1-16,0 0 0,-21 0 15,21 0-15,-21 0 0,0 1 16,0-1-16,0 0 0,0 0 0,0 0 16,-21 0-16,21 1 0,-21-1 15,0-21-15,21 21 0,0 0 0,-21-21 16,21 21-16,-21-21 15,21-21 32</inkml:trace>
  <inkml:trace contextRef="#ctx0" brushRef="#br0" timeOffset="4339.09">5651 1185 0,'0'64'16,"0"-43"-16,0 0 16,0 0-16,0 1 0,0-1 15,0 0-15,-21 0 0,21 0 16,0 0-16,-21 1 0,21-1 0,0 0 15,0 0-15,0 0 0,-21 0 16,21 1-16,0-44 47,0 1-47,0 0 16,0 0-16,0 0 0,0 0 0</inkml:trace>
  <inkml:trace contextRef="#ctx0" brushRef="#br0" timeOffset="4707.88">5715 889 0,'0'0'16,"-21"21"0,0 0-16,21 1 15,-22-1-15,22 0 0,0 0 0,0 0 16,0 0-16,0 1 15,0-1-15,22-21 0,-1 0 16,0 0-16,0 0 16,0 0-16,0 0 0,-21-21 0,22-1 15,-1 1-15,-21 0 16,0 0-16,0 0 0,0 0 0,0-1 16,0-20-16,0 21 0,-21 0 15,-1 21-15,22-21 0,-21-1 0,0 22 16,0 0-16,0 0 0,0 22 15,-1-1-15,1 0 16,21 0-16,0 0 0,-21 0 16,21 22-16,0-22 0,0 0 0,0 21 15,0-20-15,0-1 0,0 0 0,0 0 16,0 0-16,0 0 0,21-21 16,0 22-16</inkml:trace>
  <inkml:trace contextRef="#ctx0" brushRef="#br0" timeOffset="5303.53">6011 1249 0,'0'0'0,"0"-21"0,0 0 31,21 21-31,-21 21 31,0 0-31,0 0 0,0 0 16,0 0-16,-21 1 0,21-1 15,0 21-15,0-21 0,-21 0 0,21 1 16,0-1-16,0 0 0,0 0 16,0 0-16,0 0 0,0 1 0,0-1 15,21-21-15,0 0 16,1 0-16,-1 0 0,0 0 0,0 0 16,0-21-16,0-1 0,1 22 0,-1-21 15,0 0-15,0 0 16,0 0-16,0 0 0,-21-1 0,22 1 0,-22 0 15,21 0-15,-21 0 16,0 0-16,0-1 0,0 1 0,0 0 16,-21 21 15,-1 21-31,22 0 16,0 1-16,-21-1 0,21 0 0,0 0 15,0 0-15,0 0 16,0 1-16,0-1 0,0 0 15,0 0-15,21-21 16,1 0-16,-1 0 16,0 0-16,0 0 0,0 0 0,0 0 15,1-21-15</inkml:trace>
  <inkml:trace contextRef="#ctx0" brushRef="#br0" timeOffset="6011.64">6604 1270 0,'0'0'0,"0"-21"0,-21 21 32,21 21-17,0 0-15,-21 0 16,21 1-16,0-1 0,-22 0 0,22 0 16,0 0-16,0 0 0,0 1 15,0-1-15,-21-21 0,21 21 0,0 0 16,0 0-16,0 0 0,0 1 15,0-44 32,0 1-31,0 0-16,0 0 0,0 0 16,0 0-16,0-22 0,0 22 15,21 0-15,1-21 0,-22 20 16,21 1-16,0 0 0,0 0 0,21 0 15,-20 0-15,-1 21 0,0 0 16,21 0-16,-21 0 0,1 0 0,-1 0 16,21 21-16,-21-21 0,-21 21 15,21 0-15,1 0 0,-22 22 0,0-22 16,0 0-16,0 0 0,0 0 16,0 0-16,0 1 0,0-1 0,0 0 15,0 0-15,-22 0 0,1-21 16,21 21-16,0-42 31,0 0-31,0 0 16,0 0-16,0-22 15,21 22-15,1 0 0,-1 0 16,0-21-16,-21 20 0,21-20 0,0 21 16,22-21-16,-22 20 0,0 1 15,21 0-15,-21 0 0,22 21 0,-22 0 16,21 0-16,-21 0 0,1 0 15,-1 0-15,0 21 0,0 0 0,0 0 16,0 1-16,-21-1 0,0 21 0,0-21 16,0 0-16,0 22 0,0-22 15,0 0-15,0 0 0,-21 22 16,0-22-16,0 0 0,21 0 16,0 0-16,-21-21 15,0 0 16</inkml:trace>
  <inkml:trace contextRef="#ctx0" brushRef="#br0" timeOffset="9335.79">3344 5821 0,'0'-21'0,"0"0"16,0-1 0,0 1-16,0 0 15,0 0-15,0 0 0,0 0 16,0-1-16,0 1 16,0 0-16,0 0 15,0 42 48,0 0-63,0 0 15,0 1-15,-21-22 16,21 21-16,-21 0 0,21 0 0,0 0 16,0 0-16,-21 1 0,21-1 15,-21 0-15,21 0 0,-22 0 0,22 0 16,0 1-16,0-1 0,-21 0 15,21 0-15,0 0 0,-21 0 0,21 1 16,0-1-16,0 0 16,0 21-16,0-21 0,0 1 15,0-1-15,0 0 0,0 0 16,0 0-16,-21 0 0,21 1 0,0-1 16,0 0-16,0 0 15,0-42 32,0 0-47,21 0 16,-21-1-16,21 1 0,-21 0 15,0 0-15,21 0 0,1-22 16,-1 22-16,-21 0 0,21-21 16,0 21-16,0-1 0,0 1 15,1 0-15,-1 0 0,-21 0 0,21 21 16,0 0-16,0 0 0,0 0 15,-21 21-15,22 0 16,-1 0-16,-21 0 0,21 22 16,-21-22-16,0 0 0,0 21 0,21-20 15,-21-1-15,0 0 0,21 0 16,-21 0-16,21 0 0,-21 1 0,0-1 16,22 0-16,-1-21 15,0 21-15,0-21 0,0 0 16,0 0-16,1-21 15,-1 0-15,0 21 0,0-21 16,0-1-16,0 1 0,1 0 0,-1 0 16,0-21-16,-21 20 0,0 1 15,21-21-15,-21 0 0,0-1 0,0 1 16,0 21-16,0-22 0,0 1 16,0 0-16,0-1 0,-21 22 0,21-21 15,0 21-15,-21 0 0,0 21 16,21-22-16,-22 22 0,22 22 31,0-1-15,0 0-16,0 0 15,0 0-15,0 0 16,0 1-16,0-1 0,0 0 0,22-21 16,-1 21-16</inkml:trace>
  <inkml:trace contextRef="#ctx0" brushRef="#br0" timeOffset="9743.03">4085 6138 0,'0'0'16,"21"22"0,0-22-16,1 0 15,-1 0-15,0 0 0,0-22 16,0 22-16,0-21 0,1 0 15,-1 0-15,0 21 0,-21-21 16,0 0-16,21-1 0,-21 1 16,0 0-16,0 0 0,0 0 15,-21 0-15,0 21 16,0 0-16,-1 0 0,1 0 16,21 21-16,-21-21 0,0 21 0,0 0 15,0 0-15,-1 0 16,22 22-16,0-22 0,0 0 0,-21 0 15,21 0-15,0 1 0,0 20 16,0-21-16,0 0 0,0 0 16,0 1-16,0-1 0,21-21 0,-21 21 15,22-21-15,-1 0 16,0 0-16,0 0 0,0 0 0,22 0 16,-22 0-16,0-21 0,0 0 15,21-1-15,-20 1 0,-1 0 16,21 0-16,-21 0 0</inkml:trace>
  <inkml:trace contextRef="#ctx0" brushRef="#br0" timeOffset="10296.71">4699 5630 0,'0'0'0,"0"-21"0,0 0 16,-21 21-1,0 21 1,21 0-16,-22 1 15,22 20-15,0-21 0,0 21 0,0-20 16,0 20-16,0 0 0,0 1 16,0-22-16,-21 21 0,21 0 0,0-20 15,0 20-15,0-21 0,0 0 16,0 0-16,-21 1 0,21-1 16,0 0-16,0 0 15,0-42 16,0 0-15,0 0-16,21-1 0,-21 1 16,0 0-16,21 0 0,-21 0 0,0 0 15,22-1-15,-1 1 0,-21 0 16,21 0-16,0 0 0,0 0 0,0-1 16,1 22-16,-1 0 15,21-21-15,-21 21 0,0 0 0,1 0 16,-1 21-16,0-21 0,0 22 0,0-1 15,0 0-15,-21 0 0,0 0 16,0 0-16,0 1 0,0-1 0,0 0 16,0 0-16,0 0 0,-21 0 15,0 1-15,0-22 0,0 21 0,-22 0 16,22 0-16,-21 0 0,21-21 0,-22 0 16,22 21-16,-21-21 0,21 0 15,0 0-15,-1 0 0,1 0 0,0 0 16,0 0-16,21-21 31,0 0-31,21 0 16,0 21-16,0-21 15</inkml:trace>
  <inkml:trace contextRef="#ctx0" brushRef="#br0" timeOffset="11080.17">5609 6033 0,'0'0'15,"0"-22"-15,0 1 16,0 0-16,21 0 16,0 21-16,-21-42 0,22 20 0,-1 1 15,0 0-15,0-21 0,0 21 16,0-22-16,1 22 0,-22-21 0,0-1 16,21 22-16,-21 0 0,0-21 0,0 21 15,0-1-15,0 1 16,-21 21-1,-1 0 1,22 21-16,-21 1 0,0-1 0,21 0 16,0 21-16,0 1 0,-21-1 0,21-21 15,0 21-15,-21 1 0,21-1 16,0 0-16,0 1 0,-21-1 0,21-21 16,0 0-16,0 22 0,0-22 15,0 0-15,0 0 0,0 0 0,0 1 16,-22-22 15,1 0-15,21-22-16,0 1 0,0 0 15,0 0-15,0 0 0,0-22 16,0 22-16,0 0 0,21 0 16,1 0-16,-1 0 0,0-1 15,21 22-15,-21-21 0,1 0 0,-1 21 16,21 0-16,-21-21 0,0 21 15,22 0-15,-22 0 0,0 21 0,0-21 16,0 21-16,1 0 0,-1 1 0,0-1 16,-21 0-16,0 0 0,0 0 15,0 0-15,0 1 0,0-1 16,-21 0-16,0 0 0,-1 0 0,1 0 16,-21-21-16,21 22 0,-22-1 15,1-21-15,21 0 0,-21 21 0,-1-21 16,22 0-16,-21 0 0,21 0 0,-1 0 15,1 0-15,0 0 0,0 0 16,0 0-16,21-21 0,0 0 31,21 21-31,0 0 16,0 0-16,0-22 0,1 22 0,-1 0 16</inkml:trace>
  <inkml:trace contextRef="#ctx0" brushRef="#br0" timeOffset="11639.85">6604 5884 0,'21'-21'0,"-42"42"0,42-63 0,-21 21 15,0 0-15,0 0 0,-21-1 16,0 1-16,0 0 0,-1 21 15,1-21-15,-21 21 0,21 0 0,0 0 16,-1 0-16,1 0 0,-21 21 16,21 0-16,0-21 0,-1 43 15,1-22-15,0 0 0,0 21 0,21-21 16,-21 22-16,21-1 0,-21-21 0,21 22 16,0-22-16,0 0 0,0 0 15,0 0-15,0 0 0,0 1 0,0-1 16,21-21-16,0 0 0,0 0 15,0 0-15,0 0 0,1 0 0,20 0 16,-21 0-16,0-21 0,22 21 0,-22-22 16,0 1-16,0 0 0,0 0 15,22 0-15,-22 0 0,-21-1 0,21-20 16,-21 21-16,21 0 0,-21-22 16,0 22-16,0 0 0,0 0 15,0 0-15,0 0 0,0 42 31,0 0-31,-21 0 16,21 0-16,0 22 0,0-22 16,0 0-16,0 21 0,-21-21 0,21 1 15,0-1-15,0 0 0,0 0 0,0 0 16,0 0-16,0 1 16,21-22-16,0 0 15,0 0-15,0 0 16,1 0-16,-1-22 15,21 1-15,-21 21 0,0-21 0,1 0 16</inkml:trace>
  <inkml:trace contextRef="#ctx0" brushRef="#br0" timeOffset="12103.44">7218 5757 0,'0'0'0,"0"-21"0,0 0 16,-21 21-1,-1 0-15,1 0 0,0 0 16,0 0-16,0 21 0,0 0 16,-1-21-16,1 22 0,0-1 15,0 0-15,0 0 0,0 0 0,-1 0 16,22 1-16,0-1 0,0 0 16,0 0-1,22-21-15,-1 0 0,0 0 16,0 0-16,21 0 0,-20 0 0,-1 0 15,0 0-15,0 0 0,0 21 16,0-21-16,1 0 0,-1 0 0,0 0 16,-21 21-16,0 1 15,0-1 1,0 0-16,-21-21 0,0 21 16,-1-21-16,1 0 15,-21 21-15,21-21 0,0 0 0,-22 0 16,22 0-16,0 0 0,0 0 0,-22 0 15,22 0-15,0 0 0,0 0 16,0 0-16,0 0 16,21-21 15,21 21-15,0-21-1,0 21-15,-21-21 0</inkml:trace>
  <inkml:trace contextRef="#ctx0" brushRef="#br0" timeOffset="12519.2">7324 5927 0,'21'0'0,"0"0"16,0 0-1,0 0-15,0 0 0,1 0 16,-1 0-16,-21-21 0,21 21 0,21-22 16,-21 22-16,1-21 0,-1 0 15,0 21-15,0-21 0,0 0 16,-21 0-16,0-1 16,0 1-16,-21 21 15,0 0-15,0 0 0,0 0 16,-1 21-16,1-21 15,0 22-15,0-1 0,0 0 0,21 0 16,0 0-16,-21 0 0,21 1 16,-22-1-16,22 0 0,0 0 0,-21 0 15,21 0-15,0 1 16,0-1-16,0 0 16,21-21-16,1 0 0,-1 21 15,0-21-15,0 0 16,0 0-16,0 0 0,1 0 0,-1 0 15,0 0-15,0-21 0,0 21 16</inkml:trace>
  <inkml:trace contextRef="#ctx0" brushRef="#br0" timeOffset="13151.9">8297 5736 0,'0'0'0,"0"-21"16,-21 21 0,0-21-16,0 21 0,0 0 15,-1-21-15,1 21 16,0 0-16,0 0 0,0 21 16,0-21-16,-1 21 0,1 0 15,0 0-15,0 1 16,0-1-16,0 21 0,21-21 0,0 0 15,0 1-15,-22-1 0,22 0 0,0 0 16,0 0-16,0 22 16,0-22-16,0 0 0,0 0 15,22-21-15,-1 21 0,0-21 16,0 0-16,0 0 0,0 0 16,1 0-16,-1 0 0,0-21 0,0 0 15,0 0-15,0 21 0,1-21 16,-1-1-16,-21 1 0,21-21 15,-21 21-15,21-22 0,-21 22 0,21-21 16,-21 0-16,21-1 0,-21 1 16,22 0-16,-22-1 0,0 1 15,0 0-15,0-1 0,0 1 0,21 0 0,-21 20 16,0 1-16,0 0 16,0 0-16,0 42 31,-21 21-31,21-20 15,0 20-15,0-21 0,0 21 0,0 1 16,-22 20-16,22-20 0,0-1 0,0 0 16,0 1-16,0-1 0,0-21 15,0 21-15,0-20 0,0 20 0,0-21 16,0 0-16,0 0 0,22 1 16,-1-22-16,0 0 15,0 0-15,0 0 0,0 0 16,1 0-16,-1 0 0,0-22 15,0 1-15,0 21 0,0-21 16,1 0-16,-1 0 0</inkml:trace>
  <inkml:trace contextRef="#ctx0" brushRef="#br0" timeOffset="13307.81">8636 5948 0,'-21'-21'62</inkml:trace>
  <inkml:trace contextRef="#ctx0" brushRef="#br0" timeOffset="14964.01">3873 2794 0,'22'0'46,"-1"21"-30,0-21-16,21 0 16,1 0-16,-1 0 0,21 0 0,1 0 15,21 0-15,-1 0 0,43 0 16,-21-21-16,21 21 0,0-21 0,21 21 16,-21-21-16,0 21 0,21-21 15,1-1-15,-22 22 0,0 0 0,0-21 16,-22 21-16,1 0 0,0 0 0,0-21 15,-21 21-15,-22 0 0,1 0 16,-1 0-16,-21 0 0,-20 0 0,20 0 16,-42 21-16,-42-21 15,20 21 1,1-21-16,-21 0 0,0 0 16,-1 0-16,1 0 0</inkml:trace>
  <inkml:trace contextRef="#ctx0" brushRef="#br0" timeOffset="15328.31">4149 3069 0,'21'21'32,"0"-21"-32,21 0 15,1 0-15,20 0 0,22 0 0,-1 0 16,1 0-16,21 0 0,0 0 16,0 0-16,21 0 0,-22 0 0,22 0 15,0 0-15,0 0 0,0 0 16,-21 0-16,21 0 0,-21 0 0,-21 0 15,21 0-15,-22 0 0,-20 0 16,-1 0-16,1 0 0,-22 0 16,0 22-16,-20-22 0,-1 0 0,-21 21 15,-21-21 1,-1 0-16,1 0 0,-21 0 16</inkml:trace>
  <inkml:trace contextRef="#ctx0" brushRef="#br0" timeOffset="15724.13">4254 3683 0,'0'0'0,"43"0"0,-22 0 15,21 0-15,22 0 0,-1 0 0,1 0 16,20 0-16,1 0 0,0 0 16,-1 0-16,22 0 0,-21 0 0,21-21 15,-22 21-15,22-21 0,-21 21 16,21 0-16,-22 0 0,1 0 15,-21 0-15,-1 0 0,1 0 0,-1 0 16,-21 0-16,1 0 0,-1 0 16,-21 0-16,0 0 0,1 0 0,-1 0 15,-21 21 1,-21-21 0,-1 0-16,-20 0 0,0 21 0,-1-21 15,1 0-15</inkml:trace>
  <inkml:trace contextRef="#ctx0" brushRef="#br0" timeOffset="16011.97">4403 4170 0,'148'0'31,"-106"0"-31,22 0 0,-1 0 0,64 0 16,-42-21-16,-22 0 16,1 21-16,20-22 0,-20 22 15,-1 0-15,1-21 0,-1 0 0,1 21 0,-1 0 16,-20-21-16,20 21 16,-42 0-16,22 0 0,-22 0 0,21 0 15,-21 0-15</inkml:trace>
  <inkml:trace contextRef="#ctx0" brushRef="#br0" timeOffset="17003.82">18140 2011 0,'0'0'0,"0"-21"0,0 42 47,0 0-47,0 0 16,0 0-16,0 1 0,-21 20 0,21 0 16,0 1-16,-22 20 0,22 1 15,0 20-15,0 1 0,0 0 0,0-1 16,-21 1-16,21 0 0,-21-1 0,21 1 15,0 21-15,-21-22 0,21 1 16,-21 0-16,0-22 0,21 22 0,0 0 16,-22-22-16,1 1 0,0 20 15,21-20-15,0 20 0,0-20 0,-21-1 16,21 1-16,0-22 0,-21 22 16,21-22-16,0 0 0,0 1 15,0-22-15,0 0 0,0-42 31,0-21-31</inkml:trace>
  <inkml:trace contextRef="#ctx0" brushRef="#br0" timeOffset="18271.72">18288 1969 0,'0'-22'0,"0"1"31,-21 0-15,0 21-1,-1 0-15,1 0 32,42 0 15,1 0-47,-1 0 15,21 0-15,0 0 0,1 0 0,20 0 16,1 0-16,-1 0 0,22 0 0,-22 0 15,22 0-15,21 0 0,0 0 16,0 0-16,21 0 0,0 0 0,0 0 16,0 0-16,0 0 0,0 0 15,21 0-15,-21 0 0,21 0 0,0 0 16,-21 0-16,0 0 0,0 0 16,0 0-16,21 0 0,-21 0 0,0 0 15,0 0-15,-21 0 16,0 0-16,0 0 0,0 0 0,-22 0 15,-20 0-15,20 0 0,-20 0 16,-22 21-16,1-21 0,-1 0 0,0 0 16,-21 0-16,1 0 0,-1 0 15,0 0-15,0 0 0,0 0 0,-21 21 16,21-21-16,1 22 16,-22-1-16,0 0 0,0 0 15,21 0-15,-21 0 0,0 22 16,0-22-16,0 0 0,0 21 0,0 1 15,0-1-15,0 0 0,-21 1 16,21 20-16,0 1 0,0-1 16,0 1-16,0-1 0,0 1 0,0-1 15,0 1-15,0-1 0,0-20 16,0 20-16,0 22 0,0-22 0,0 1 16,0-1-16,-22 1 0,22-1 15,0 22-15,0-22 0,0 1 0,0-1 16,0 1-16,0-1 0,0 1 0,0-1 15,-21 1-15,21-1 0,0-20 16,-21 20-16,21-20 0,-21 20 0,21-21 16,-21 1-16,0-1 0,21-21 0,-22 22 15,1-22-15,0 0 0,0 0 16,0 0-16,0 0 0,-22-21 16,22 22-16,0-22 0,0 0 0,0 0 15,-1 21-15,-20-21 0,21 0 16,0 0-16,-22 0 0,22 0 0,-21 0 15,0 0-15,-1 0 0,-20 0 0,20 0 16,-20 0-16,-1 0 0,1 0 16,-22 0-16,1 0 0,-1 0 0,0 0 15,-21 0-15,1 0 0,-22 0 0,21 0 16,-21 0-16,0 0 0,0 0 16,0 0-16,0 0 0,21 0 0,0 0 15,-21 0-15,0 0 0,0 21 0,21-21 16,-21 0-16,21 0 0,1 0 15,-1 0-15,21 0 0,-21 0 16,22 0-16,-1 0 0,0 0 0,22 0 16,-22-21-16,22 21 0,20 0 0,-20 0 15,20-21-15,1 21 0,0 0 16,21-22-16,-1 22 0,-20 0 0,21 0 16,0 0-16,0 0 0,-1-21 15,22 0 1,0 0-1,0 0-15,0 0 0,22-1 0,-22 1 16</inkml:trace>
  <inkml:trace contextRef="#ctx0" brushRef="#br0" timeOffset="18819.75">19092 2053 0,'0'0'0,"0"-21"31,0 42 16,0 22-32,0-1-15,-21 0 0,21 22 0,-21 20 16,21 1-16,0 21 0,0-21 16,-21 20-16,21 22 0,-21-21 0,21 0 15,0 0-15,0 0 0,0 0 16,-22-1-16,22-20 0,-21 0 0,21-1 16,-21 1-16,21 0 0,0-1 15,0-20-15,0-1 0,0 1 0,-21-1 16,21 1-16,0-22 0,-21 1 0,21-22 15,0 0-15,0 0 0,0 0 16,0-42 0,0 0-16,21 0 0,-21 0 15,0-22-15,21 1 0,-21 0 16,0-1-16,0-20 0</inkml:trace>
  <inkml:trace contextRef="#ctx0" brushRef="#br0" timeOffset="19271.5">20024 1990 0,'0'-21'16,"0"42"-16,0-64 0,0 65 31,0 20-31,0-21 16,0 21-16,0 22 0,0-1 0,0 1 16,0 42-16,0-22 0,-22 22 15,22 0-15,-21 0 0,21 0 16,0 0-16,0-1 0,0 1 0,-21 0 0,21-21 15,0-1-15,0 1 16,-42 42-16,21-42 0,21-22 0,0-20 16,0 20-16,0-21 0,0 22 15,0-22-15,0 1 0,0-1 0,0-21 16,0 0-16,0 22 0,0-22 0,0 0 16,0-42 15,0 0-31,0-1 15,21-20-15,-21 21 0,21-21 16,0-1-16,-21-20 0</inkml:trace>
  <inkml:trace contextRef="#ctx0" brushRef="#br0" timeOffset="19691.87">20976 2180 0,'0'0'0,"0"-21"0,21-21 0,0 21 16,-21-1-16,0 1 16,22 0-16,-1 21 15,0 21 1,-21 0-16,0 1 0,21 20 15,-21 0-15,0 1 0,0 20 0,0 22 16,0-1-16,0 1 0,0 0 16,0 21-16,-42-22 0,42 22 0,-43 21 15,22-42-15,21-1 0,0 1 0,0 0 16,0-1-16,-21 1 0,21-21 16,0 20-16,0 1 0,-21-22 0,21-20 15,42 20-15,-42 22 0,0-22 0,0 1 16,0-1-16,0-20 0,-21-1 15,21 0-15,0 1 0,0-1 16,0-21-16,-21 0 0,21 1 0,-21-22 31,-22-22-31,22 1 16,21 0-16</inkml:trace>
  <inkml:trace contextRef="#ctx0" brushRef="#br0" timeOffset="20223.58">18563 2646 0,'0'0'0,"-21"0"0,0 0 15,0-21-15,-1 21 0,1 0 0,0 0 16,0 0-16,0 0 16,42 0 15,21 0-31,1 0 15,-1 0-15,0 21 0,22-21 0,-1 0 16,1 0-16,20 0 0,1 0 16,21 0-16,21 21 0,0-21 0,21 0 15,0 0-15,0 0 0,22 0 16,-1 0-16,22 21 0,-22-21 0,0 0 16,1 21-16,-22-21 0,0 22 15,21-22-15,-21 0 0,-21 0 16,0 21-16,-21-21 0,-21 0 0,-22 0 15,1 0-15,-22 0 0,-21 0 16,22 21-16,-22-21 0,-42 0 31,0 0-31,-22 0 0,1 0 16,0 0-16,-22 0 0,1 0 0,-1 21 16,-21-21-16,1 0 0,-1 0 15,-21 21-15</inkml:trace>
  <inkml:trace contextRef="#ctx0" brushRef="#br0" timeOffset="20692.31">18542 3281 0,'-21'21'0,"42"-42"0,-63 42 16,-1-21-16,22 0 0,21 21 15,-21-21-15,0 0 16,21 21-16,21-21 31,0 22-31,0-22 0,0 0 0,22 0 16,-1 0-16,0 21 0,1-21 15,20 0-15,1 0 0,-1 0 0,1 0 16,20 0-16,22 0 0,0 0 16,21 0-16,0 0 0,0 0 0,0 0 15,0 0-15,0 0 0,21 21 0,0-21 16,1 0-16,-22 0 0,21 21 16,-21-21-16,0 0 0,0 0 0,0 21 15,-21-21-15,-1 0 16,-20 0-16,0 0 0,-22 0 0,1 0 15,-22 21-15,0-21 0,-20 0 16,-1 0-16,0 0 0,0 0 16,-21-21-16,-21 0 15,0 0-15,0 0 16,-22 0-16</inkml:trace>
  <inkml:trace contextRef="#ctx0" brushRef="#br0" timeOffset="21579.86">19029 1291 0,'21'0'16,"0"0"15,0 0-31,0 0 16,1 0-16,-1 0 0,0 0 15,0 0-15,21-21 0,-20 21 0,20 0 16,-21-21-16,21 0 0,-20 21 16,20-21-16,-21 21 0,21-22 0,-20 1 15,-1 0-15,-21 0 16,0 0-16,0 0 0,0-1 0,0 1 16,-21 0-16,-1 0 15,1 21-15,-21 0 0,21-21 0,0 21 16,-22 0-16,22 0 0,-21 0 15,21 21-15,-22-21 0,22 21 0,0 0 16,0 0-16,0 1 16,21-1-16,0 0 0,0 0 15,0 0-15,0 0 0,0 1 16,0-1-16,21-21 0,0 21 16,21-21-16,-21 0 0,1 0 15,20 21-15,-21-21 0,0 0 0,0 0 16,1 0-16,-1 0 0,0 0 15,-21 21-15,-21-21 16,0 21 0,-22-21-16,22 22 0,-21-22 0,-1 21 15,22 0-15,-21-21 16,0 21-16,20 0 0,-20 0 0,21 1 16,0-1-16,0 0 0,21 0 15,0 0-15,0 0 0,-22 1 0,22-1 16,0 0-16,0 0 0,0 0 15,22 0-15,-1-21 0,0 22 0,0-22 16,0 0-16,0 0 0,22 0 16,-22 0-16,21 0 0,1 0 0,-1 0 15,0 0-15,1 0 0,-1-22 16,0 1-16,1 21 0,-1-21 0,-21 0 16</inkml:trace>
  <inkml:trace contextRef="#ctx0" brushRef="#br0" timeOffset="21819.72">19791 1376 0,'0'0'16,"0"-42"-1,0 20 1,21 22 0,-21 22-16,21-22 0,-21 21 15,21 0-15,0 0 0,-21 0 16,0 0-16,22 22 0,-22-22 0,0 0 15,21 21-15,-21-20 0,0-1 16,0 21-16,0-21 0,0 0 0,0 1 16,21-22-1,0 0 1</inkml:trace>
  <inkml:trace contextRef="#ctx0" brushRef="#br0" timeOffset="22091.19">20151 1249 0,'0'0'0,"-22"21"0,1-21 0,-21 21 16,21 0-16,-22 1 0,22-22 15,-21 21-15,21 21 0,-22-21 16,1 0-16,21 1 0,0 20 0,-22-21 15,22 21-15,0-20 0,0 20 16,21-21-16,0 0 0,-21 0 0,21 1 16,0-1-16,0 0 0,0 0 15,21-21-15,0 0 16,0 0-16,0 0 0,1 0 16,-1-21-16,0 21 0,0-21 0</inkml:trace>
  <inkml:trace contextRef="#ctx0" brushRef="#br0" timeOffset="22395.53">20616 1334 0,'-21'0'0,"0"0"16,0 0-16,0 0 15,-1 0-15,1 0 0,0 21 0,0 0 16,21 0-16,-21 0 16,0 0-16,21 1 0,-22-1 0,22 0 15,0 21-15,0-21 0,-21 1 16,21-1-16,0 0 0,0 0 0,0 0 16,0 0-16,21-21 0,1 22 15,20-22-15,-21 0 0,0 0 16,0 0-16,1 0 0,20 0 15,-21-22-15,0 1 0,0 21 0,1-21 16,-1 0-16</inkml:trace>
  <inkml:trace contextRef="#ctx0" brushRef="#br0" timeOffset="23080.73">20891 1461 0,'0'21'0,"0"0"32,22-21-17,-1 0 1,0 0-16,0 0 0,0 0 0,0-21 16,1 21-16,-22-21 0,21 21 15,0-22-15,0 22 0,0-21 0,-21 0 16,0 0-16,0 0 15,0 0-15,-21 21 16,-21 0-16,21 0 16,-1 0-16,1 21 0,-21-21 15,21 21-15,0 0 0,-1 0 0,1 0 16,0 1-16,0-1 0,0 0 16,21 0-16,0 0 0,0 0 0,0 1 15,0-1-15,0 0 0,0 0 16,0 0-16,0 0 0,21 1 0,0-22 15,0 21-15,0-21 16,1 0-16,-1 0 0,0 0 0,21 0 16,-21 0-16,1 0 0,20 0 15,-21 0-15,21-21 0,-20 21 0,20-22 16,0 1-16,-21 0 0,1 0 16,20 0-16,-21 0 0,0-22 0,22 22 15,-22 0-15,0-21 0,0-1 16,0 22-16,0-21 0,1-1 0,-1 1 15,0 0-15,0-1 0,0 1 16,-21 0-16,0 21 0,0-22 0,0 22 16,0 0-16,0 0 0,-21 42 15,21 0 1,-21 0-16,0 22 0,0-1 16,-1 0-16,1 1 0,0-1 15,0 0-15,0 1 0,0-1 0,-1 0 16,1 1-16,21-1 0,0-21 15,0 21-15,-21-20 0,21 20 0,0-21 16,0 0-16,0 0 0,21 1 16,0-22-16,1 0 15,20 0-15,-21 0 0,0 0 16,0 0-16,1 0 0,-1-22 0,0 22 16</inkml:trace>
  <inkml:trace contextRef="#ctx0" brushRef="#br0" timeOffset="23255.63">21696 1588 0,'0'42'78</inkml:trace>
  <inkml:trace contextRef="#ctx0" brushRef="#br0" timeOffset="27784.07">18330 5652 0,'0'0'0,"21"0"0,-21 21 0,22-21 16,-1 0-16,0 0 16,0 0-1,0-21-15,0-1 0,1 1 16,-1 21-16,0-21 0,0 0 15,-21 0-15,21 0 0,-21-1 16,0 1-16,0 0 0,0 0 16,-21 21-16,0 0 15,0 0-15,-22 0 0,1 0 16,0 0-16,-1 0 0,1 0 16,0 21-16,-1-21 0,1 21 0,21 0 15,-21 1-15,20-22 0,-20 21 16,21 0-16,21 0 0,0 0 15,0 0-15,0 1 16,0-1-16,21 0 0,0 0 16,0-21-16,1 21 0,-1 0 0,0 1 15,0-1-15,0 0 0,22 0 16,-22 0-16,0 0 0,0 1 0,0-1 16,22 21-16,-43 0 15,0-20-15,0-1 0,0 0 16,0 0-16,-22 0 0,-20 0 0,0-21 15,-1 22-15,1-22 0,0 0 16,-22 0-16,22 0 0,0 0 0,-1 0 16,1 0-16,0 0 0,-1-22 15,22 1-15,-21 0 0,21 0 0,-1-21 16,1 20-16,0 1 0,0-21 0,21 0 16,-21 20-16,21-20 0,0 21 15,0 0-15,0 0 0,0-1 16,0 1-16,0 0 0,21 21 0,0 0 15,0 0-15,0 0 0,1-21 0,20 21 16,-21 0-16,21 0 0,-20 0 16</inkml:trace>
  <inkml:trace contextRef="#ctx0" brushRef="#br0" timeOffset="28087.89">18859 5376 0,'0'0'0,"0"-21"0,0 42 31,0 1-31,0 20 16,-21-21-16,21 21 0,-21 22 0,0-22 15,0 1-15,21 20 0,-21-21 16,-1 1-16,1 20 0,-21-20 0,21-1 15,0 0-15,-1-21 0,1 22 0,21-22 16,0 0-16,-21 0 0,21 0 16,0 1-16,21-22 15,0 0 1,-21-22-16,22 1 0,-1 21 0,0-21 16,-21 0-16,21 0 0</inkml:trace>
  <inkml:trace contextRef="#ctx0" brushRef="#br0" timeOffset="28279.78">18436 5779 0,'0'0'16,"0"21"-16,21-21 31,0 0-31,1 0 0,-1 0 0,0 0 16,21 0-16,-21 0 0,22 0 15,-22 0-15,0 0 0,21 0 0,-20 0 16,-1 0-16,0-21 0,0 21 0</inkml:trace>
  <inkml:trace contextRef="#ctx0" brushRef="#br0" timeOffset="28681.8">19156 6011 0,'0'0'0,"21"0"16,0-21-1,0 21-15,-21-21 0,0 0 16,21 21-16,1-21 0,-22 0 16,0-1-16,0 1 0,21 0 15,-21 0-15,0 0 0,0 0 0,0-1 16,-21 1-16,-1 0 15,1 21-15,-21 0 0,21 0 0,-22 0 16,22 21-16,-21 0 0,21 1 0,-22-1 16,22 0-16,0 21 0,0-21 15,0 22-15,0-22 0,-22 42 16,43-20-16,0-22 0,0 0 16,0 0-16,0 0 0,0 1 15,21-22-15,1 0 0,-1 0 16,0 0-16,21 0 15,-21 0-15,22 0 0,-22-22 0,21 1 16,1 21-16,-1-21 0,0 0 16,1 0-16,-22 0 0,21-1 0,-21-20 15,0 21-15,1 0 0</inkml:trace>
  <inkml:trace contextRef="#ctx0" brushRef="#br0" timeOffset="29271.78">19431 5800 0,'-21'21'15,"0"0"1,-1-21-16,1 42 0,21-20 0,-21-1 15,21 0-15,-21 0 0,21 0 16,-21 0-16,21 1 0,0-1 0,0 0 16,0 0-16,21 0 15,0-21-15,0 0 16,0 0-16,22 0 0,-22 0 16,0 0-16,21-21 0,-20 21 0,20-21 15,-21 0-15,0 21 0,0-21 16,1-1-16,-1 1 0,0 0 15,0 0-15,0 0 0,-21 0 0,0-1 0,0 1 16,-21 21 15,0 21-31,0-21 16,21 22-16,0-1 0,-21 0 0,21 0 16,-22 0-16,22 0 0,-21 1 15,21-1-15,0 0 16,-21 0-16,21 0 0,-21-21 0,21 21 15,-21-21-15,21 22 16,0-44 15,0 1-31,0 0 16,0 0-16,0 0 0,0 0 0,21-1 16,0 1-16,0-21 0,0 21 15,1 0-15,-1-1 0,21 1 16,-21 0-16,0 0 0,22 21 0,-22 0 15,0 0-15,21 0 0,-20 0 16,-1 0-16,0 21 0,0 0 0,0 22 16,0-22-16,-21 0 0,0 0 0,0 0 15,0 22-15,0-22 0,0 0 16,0 0-16,0 0 0,-21-21 0,21 21 16,-21 1-16,0-1 15,21-42 16,0-1-31,21 1 16</inkml:trace>
  <inkml:trace contextRef="#ctx0" brushRef="#br0" timeOffset="29816.47">20595 5800 0,'0'0'0,"-21"-64"16,0 43-16,0 21 15,-1 0-15,1 0 0,0 0 16,0 0-16,0 0 0,-22 0 0,22 21 16,-21 0-16,21 1 0,-22 20 15,22-21-15,0 0 0,0 22 16,0-22-16,0 0 0,-1 21 0,22-21 15,0 1-15,0-1 0,0 0 0,0 0 16,0 0-16,22-21 16,-1 0-16,21 0 0,-21 0 0,22 0 15,-22 0-15,21 0 0,0 0 16,1-21-16,-22 0 0,21 0 0,1 0 16,-1-1-16,-21-20 0,21 21 15,-20-21-15,-1-1 0,0 1 0,-21 0 16,21-1-16,0 1 0,-21-22 0,21 22 15,-21 0-15,0-1 16,0 1-16,0 21 0,0 0 0,0 0 16,0-1-16,-21 22 15,0 22-15,21-1 0,-21 0 16,0 21-16,0-21 0,21 22 0,0 20 16,-22-20-16,22-1 0,0 0 15,0 1-15,0-1 0,0 0 0,0 1 16,0-22-16,0 21 0,0-21 15,22 0-15,-22 1 0,21-1 16,0-21-16,0 21 0,0-21 0,0 0 0,1 0 16,-1 0-16,21 0 15,-21 0-15,22 0 0,-22 0 0,0 0 16,21-21-16</inkml:trace>
  <inkml:trace contextRef="#ctx0" brushRef="#br0" timeOffset="30292.78">21294 5715 0,'0'0'0,"-85"-21"31,64 21-31,0 0 0,-1 21 16,1 0-16,0 0 0,0 1 15,0-1-15,-22 42 0,22-42 16,0 1-16,0 20 0,21-21 0,0 0 15,0 0-15,0 1 0,0-1 16,0 0-16,0 0 0,0 0 16,21-21-16,0 0 15,0 0-15,1 0 0,-1 0 0,0 0 16,0 0-16,0-21 0,0 0 16,1 0-16,-1 21 0,0-43 0,0 22 15,0 0-15,0-21 0,1 21 0,-22-22 16,0 22-16,21-21 0,-21-1 15,0 22-15,0 0 0,0 0 16,-21 42 0,-1 0-1,22 0-15,-21 1 0,21-1 0,0 21 16,-21-21-16,21 22 0,-21-22 16,21 42-16,0-42 0,0 1 15,0-1-15,0 0 0,0 0 0,21-21 16,0 0-16,0 21 0,1-21 15,20 0-15,-21 0 0,0 0 0,22 0 16,-22 0-16,21-21 0,-21 0 0,22 0 16,-22 0-16</inkml:trace>
  <inkml:trace contextRef="#ctx0" brushRef="#br0" timeOffset="30579.61">21907 5249 0,'0'0'0,"-21"0"0,0 0 16,0 22-16,0-1 15,0 0-15,-1 0 0,1 0 0,0 22 16,21-22-16,-21 21 0,0 22 16,21-22-16,-21 0 0,-1 22 15,1-22-15,21 22 0,-21-22 0,21 0 16,-21 1-16,21-1 0,0 0 15,0-21-15,0 1 0,0-1 0,0 0 16,0 0-16,21 0 16,0-21-16,0 0 0,1 0 15,-1 0-15,0 0 0,21-21 0,-21 0 16,1 0-16,-1 0 0,0-1 16</inkml:trace>
  <inkml:trace contextRef="#ctx0" brushRef="#br0" timeOffset="30959.39">22034 5736 0,'-21'21'16,"21"1"-1,0-1-15,-21 0 0,0 0 0,0 21 16,21-20-16,0-1 0,0 0 16,-21 21-16,21-21 0,0 1 0,0-1 15,0 0-15,0 0 0,0 0 16,21 0-16,0-21 0,0 0 15,0 0-15,0 0 0,1 0 16,-1 0-16,0 0 0,0 0 16,0-21-16,0 21 0,1-21 15,-1 0-15,0 0 0,-21 0 0,21-1 16,0-20-16,-21 21 0,0-21 16,0-1-16,0 22 0,0-21 0,0 21 15,0-1-15,-21 1 0,0 0 16,0 21-16,0 0 0,-1 0 0,1 0 15,0 0-15,0 21 0,0-21 0,0 21 16,21 1-16,-22-1 0,1 0 16,0 0-16,21 0 0,0 0 15,0 1-15,21-22 16,0 0-16,1 0 16,-1 0-16</inkml:trace>
  <inkml:trace contextRef="#ctx0" brushRef="#br0" timeOffset="31460.34">22521 5715 0,'0'0'0,"0"21"16,0 0-16,-21 1 15,21-1-15,-21 0 0,21 0 16,-21 21-16,21-20 0,0-1 0,0 0 15,-21 0-15,21 0 0,-22 0 16,22 1-16,0-1 0,0 0 0,0 0 16,0-42 31,0 0-32,0 0-15,0-1 0,22-20 0,-1 21 16,0 0-16,-21-22 0,21 22 0,0-21 15,0 21-15,1-22 0,-1 22 16,0 0-16,21 21 0,-21-21 16,1 21-16,-1 0 0,0 0 15,0 0-15,0 0 0,0 21 0,1 0 16,-22 0-16,21 1 0,-21-1 0,0 21 16,0-21-16,0 0 0,0 22 15,0-22-15,0 0 0,-21 21 0,-1-20 16,1-1-16,0 0 15,0 0-15,0-21 0,21 21 16,0-42 15,0 0-15,21 21-16,0-21 0,0 0 0,0-1 16,1 1-16</inkml:trace>
  <inkml:trace contextRef="#ctx0" brushRef="#br0" timeOffset="31872.11">23029 5884 0,'0'22'15,"0"-1"1,21-21 0,1 0-16,-1 0 15,0 0-15,0 0 16,0 0-16,0-21 0,1 21 0,-22-22 15,21 1-15,0 0 0,0 0 16,-21 0-16,0 0 0,21-1 0,-21-20 16,21 21-16,-21 0 0,0 0 15,0-1-15,-21 22 16,0 0-16,0 0 16,0 22-16,0-22 0,-1 42 0,1-21 15,-21 0-15,21 22 0,0-22 0,-1 21 16,1 0-16,0-20 0,21-1 15,0 21-15,0-21 0,0 0 0,0 1 16,0-1-16,21 0 16,0-21-16,22 21 15,-22-21-15,0 0 0,0 0 0,0 0 16,1 0-16,-1 0 0,0 0 16,0 0-16,0 0 0,0-21 0,1 0 15,-1 21-15,0-21 0,0 21 0,-21-22 16,21 22-16</inkml:trace>
  <inkml:trace contextRef="#ctx0" brushRef="#br0" timeOffset="32036.02">23453 6054 0,'0'21'0,"-22"-21"62,1 0-62,0 0 16</inkml:trace>
  <inkml:trace contextRef="#ctx0" brushRef="#br0" timeOffset="50587.87">18055 3344 0,'-21'0'0,"0"0"0,0 0 15,-1 0 16,22 22-15,22-22 0,-1 0-1,0 0-15,21 0 0,1 0 16,20 0-16,22-22 0,-1 22 0,1-21 16,21 21-16,0 0 0</inkml:trace>
  <inkml:trace contextRef="#ctx0" brushRef="#br0" timeOffset="51324.48">21653 3493 0,'-21'0'0,"42"0"47,1 0-47,-1 0 15,0 0-15,0 0 0,21 0 16,-20 0-16,20 0 0,0 0 0,1-22 16,-1 22-16,0 0 0,1 0 15,-1 0-15,-21 0 0,21 0 0,-20 0 16,20 0-16,-21 0 0,0 0 15,0 0-15,1 0 16,-44 0 31,1 0-47</inkml:trace>
  <inkml:trace contextRef="#ctx0" brushRef="#br0" timeOffset="52251.49">19939 4212 0,'0'21'47,"0"1"-47,0-1 15,0 0-15,0 0 16,0 0-16,0 0 0,0 1 16,0-1-16,0 0 0,0 0 15,-21 0 1,21 0-16,0 1 16,-21-22-16,-1 0 31</inkml:trace>
  <inkml:trace contextRef="#ctx0" brushRef="#br0" timeOffset="65447.63">11451 572 0,'0'-22'16,"-21"22"-1,0 0 1,0-21 0,-1 21-16,1 0 15,21-21-15,0 0 32,21 21-17,1 0-15,-22-21 0,21 21 16,0 0-16,0 0 0,-21-21 0,21 21 15,0 0-15,1-22 0,-1 22 16,0 0-16,0 0 0,0 0 16,-21 22-16,0-1 0,0 0 15,0 0-15,0 21 0,0-20 0,-21 20 16,0-21-16,0 21 0,0 1 16,-1-1-16,-20-21 0,0 22 0,21-1 15,-22-21-15,22 0 0,-21 0 16,21 1-16,-1-1 0,1-21 15,0 21-15,21-42 32,21 21-32,0-21 0,1-1 15,-1 22-15,0-21 0,0 0 0,0 0 16,22 0-16,-22 21 0,0-21 16,0 21-16,21 0 0,-20 0 0,20 0 15,-21 0-15,0 0 0,22 0 16,-22 21-16,0 0 0,0 0 0,-21 21 15,0-20-15,0 20 0,0-21 16,0 21-16,0-20 0,0 20 0,-21-21 16,0 0-16,-22 0 0,22 22 15,0-43-15,-21 21 0,21 0 16,-1-21-16,-20 0 0,21 21 0,0-21 16,0 0-16,-1 0 0,1 0 15,0 0-15,0 0 0,0 0 0,0 0 16,21-21-16,-22 21 15,1 0-15,21-21 16,0 0 15,0 0-15</inkml:trace>
  <inkml:trace contextRef="#ctx0" brushRef="#br0" timeOffset="65896">11769 529 0,'0'-21'16,"0"0"-16,21 21 15,-21-21-15,0 0 16,21 21-16,0 0 0,0-22 16,0 22-16,1 0 0,20 0 15,-21 0-15,0 0 0,22 0 16,-22 22-16,0-1 0,0-21 0,0 21 16,0 0-16,-21 21 0,22-20 0,-22-1 15,0 0-15,0 0 0,0 0 16,-22 0-16,1 1 0,21-1 0,-21-21 15,21 21-15,-21-21 16,0 0-16,21-21 31,0 0-31,0-1 0,0 1 16,0 0-16,21 0 0,-21 0 16,21 0-16,-21-1 0,0 1 0,21 0 15,0 21-15,-21-21 0,22 21 16,-1 0-16,0 0 15,0 0 1</inkml:trace>
  <inkml:trace contextRef="#ctx0" brushRef="#br0" timeOffset="66455.46">12636 445 0,'0'0'15,"0"-22"-15,0 1 16,-21 21 0,0 0-16,0 0 0,0 0 0,0 0 15,-1 0-15,-20 0 0,21 21 16,0-21-16,-22 22 0,22-1 15,0 0-15,0 21 0,0-21 16,0 1-16,-1-1 0,1 21 0,21-21 16,0 0-16,0 1 0,0-1 15,0 0-15,0 0 0,0 0 16,21-21-16,1 0 0,-1 0 16,0 0-16,0 0 0,0 0 0,0-21 15,22 0-15,-22 21 0,0-21 16,0 0-16,22-1 0,-22-20 0,0 21 15,0-21-15,0 20 0,0-20 16,-21 0-16,22-1 0,-1 1 16,0 0-16,-21-1 0,0 1 0,0 21 15,0-21-15,0 20 0,0 1 16,0 0-16,0 42 16,0 0-1,0 22-15,0-22 0,0 0 16,0 21-16,0 1 0,0-22 15,0 21-15,-21-21 0,21 22 0,0-22 16,0 0-16,0 0 0,0 0 16,0 1-16,0-1 0,0 0 0,0 0 15,0 0 1,0 0-16,0 1 16</inkml:trace>
  <inkml:trace contextRef="#ctx0" brushRef="#br0" timeOffset="66839.36">12636 1080 0,'-21'0'15,"21"21"1,0 0 0,0 21-16,0-21 15,-21 1-15,21 20 0,-21-21 0,21 21 16,-21 1-16,21-1 0,0 0 16,-21 1-16,-1 20 0,1-20 0,21 20 15,-21-21-15,0 22 0,21-22 0,0 1 16,-21-1-16,0 0 0,21 1 15,-22-1-15,22-21 0,0 0 0,0 0 16,0 1-16,0-1 0,0-42 47,0-1-47,0 1 0,0 0 0,0-21 16,0 21-16,0-22 0</inkml:trace>
  <inkml:trace contextRef="#ctx0" brushRef="#br0" timeOffset="67172.17">12446 1270 0,'0'-21'15,"0"42"-15,0-63 0,0 21 0,0-1 16,0 1-16,0 0 0,0 0 16,21 0-16,-21 0 0,21-1 0,0 1 15,1 0 1,-1 0-16,0 21 0,0-21 0,21 21 15,-20 0-15,20 0 0,0 0 0,-21 0 16,22 0-16,-22 21 0,0 0 16,0 0-16,-21 22 0,0-22 0,0 0 15,0 0-15,-21 21 0,0-20 16,0-1-16,-22 0 0,22 0 0,0 0 16,-21 0-16,21-21 0,-1 22 15,1-22-15,0 0 16,21 21-16,21-21 47,0-21-32</inkml:trace>
  <inkml:trace contextRef="#ctx0" brushRef="#br0" timeOffset="67684.88">13398 953 0,'0'0'0,"0"-22"0,0 1 16,-21 0-16,0 21 15,0 0-15,0 0 0,0 0 16,-1 0-16,1 42 0,0-20 0,0-1 15,0 21-15,0 0 0,-22-20 16,22 20-16,0 0 0,21-21 0,-21 22 16,21-22-16,-21 21 0,21-21 15,0 1-15,0-1 0,21 0 16,0-21-16,0 0 16,0 0-16,22 0 0,-22 0 15,0 0-15,21 0 0,-21-21 0,1 0 16,20 21-16,-21-22 0,0 1 15,0 0-15,1 0 0,-1 0 0,-21-22 16,0 22-16,21 0 0,-21 0 16,0 0-16,21 0 0,-21-1 15,0 44 1,0-1-16,0 0 16,0 0-16,-21 0 0,21 22 15,0-22-15,0 0 0,-21 0 16,21 0-16,0 0 15,0 1-15,0-1 16,21-21-16,0 0 0,0 0 16,0 0-16,1 0 15,-1 0-15</inkml:trace>
  <inkml:trace contextRef="#ctx0" brushRef="#br0" timeOffset="68076.14">13779 1101 0,'0'-64'31,"0"43"-31,0 0 0,22 21 16,-1 0-16,0-21 0,0 21 15,0 0-15,0 0 0,1 0 0,-1 0 16,0 21-16,0-21 0,0 21 15,0 0-15,1 0 0,-22 1 0,0 20 16,0-21-16,0 0 0,0 22 16,0-22-16,0 0 0,0 0 0,0 0 15,-22 0-15,1-21 0,0 22 16,0-22-16,0 0 16,0 0-1,21-22 1,0 1-16,0 0 0,21 0 15,0 0-15,0-22 0,-21 22 0,21 0 16,0-21-16,1 21 0,-22-1 16,21-20-16,0 21 0,0 0 0,0 21 15,0-21-15,1-1 0,-1 1 16,0 0-16,0 0 0</inkml:trace>
  <inkml:trace contextRef="#ctx0" brushRef="#br0" timeOffset="68911.3">14605 550 0,'0'0'16,"0"-21"-16,0 0 0,0 0 16,0 42 15,0 0-31,0 0 0,-21 1 15,21 20-15,0-21 0,0 21 0,-21 1 16,-1-1-16,22 0 0,-21 22 16,0-22-16,21 1 0,0-1 15,0 0-15,-21-21 0,21 22 0,0-22 16,0 21-16,0-21 0,0 1 16,0-1-16,0 0 0,0 0 15,21-21-15,0 0 16,0 0-16,1 0 0,-1 0 0,0-21 15,0 0-15,0 0 0,0-1 0,22 1 16,-22 0-16,0 0 0,-21 0 16,21 0-16,0-1 0,-21 1 0,22 21 15,-22-21-15,0 42 47,0 0-47,0 1 0,0-1 16,-22 0-16,22 0 0,0 0 15,-21 0-15,21 1 0,0-1 0,0 0 16,0 0-16,0 0 0,21-21 16,1 0-16,-1 0 0,0 0 15,0 0-15,21 0 0,-20 0 0,20 0 16,-21 0-16,21-21 0,-20 21 16,20-21-16,-21 0 0,0 0 0,0-1 15,1 1-15,-1 0 0,0 0 16,0 0-16,-21 0 0,21 21 15,-21-22-15,0 44 47,0-1-47,0 0 16,-21 0-16,0 0 0,21 0 0,-21 22 16,0-22-16,21 21 0,-22-21 0,1 22 15,0-22-15,0 21 0,0 1 16,21-1-16,-21 0 0,21 1 0,-22-1 15,22-21-15,0 21 0,0 1 16,0-22-16,0 21 0,0-21 0,0 1 16,0-1-16,0 0 0,0 0 0,0 0 15,0 0 1,-21-21 0,0 0-1,0-21-15,0 21 0,0-21 16,-1 0-16,1 0 0,0 21 15,0-21-15,0-1 0,21 1 16,-21 0-16,-1 0 0,1-21 16,21 20-16</inkml:trace>
  <inkml:trace contextRef="#ctx0" brushRef="#br0" timeOffset="69224.14">14457 720 0,'0'0'0,"0"-21"0,0-1 16,21 22 0,0 0-16,0 0 0,22-21 0,-22 21 15,21 0-15,0 0 16,22 0-16,-22 0 0,1 0 0,20 0 15,-21 0-15,22 0 0,-22 0 16,22 0-16,-43 0 0,21 0 0,-21 0 16,1 0-16,-1 0 0,-42 21 31,-1 1-15,1-22-16,0 21 15,0-21-15</inkml:trace>
  <inkml:trace contextRef="#ctx0" brushRef="#br0" timeOffset="70092.07">11832 2307 0,'0'0'0,"-21"0"0,0-21 0,0 0 15,-22 21-15,22 0 0,0 0 16,-21 0-16,20 0 0,-20 0 16,21 0-16,-21 21 0,20-21 0,-20 42 0,21-20 15,-21-1-15,20 21 16,1-21-16,0 22 0,0-22 0,21 21 16,-21-21-16,21 22 0,0-22 0,0 0 15,0 0-15,0 0 0,0 0 16,21-21-16,0 0 0,0 0 0,0 0 15,22 0-15,-22 0 0,0 0 16,0 0-16,22-21 0,-22 0 0,0 21 16,21-21-16,-21-21 0,22 20 15,-22 1-15,21 0 0,-21 0 16,1-21-16,-1 20 0,0 1 0,0 0 16,0 0-16,0 21 15,-21-21-15,0 42 16,0 0-1,0 0-15,0 0 0,0 1 0,0 20 16,0-21-16,0 0 0,-21 0 0,21 22 16,0-22-16,0 0 0,0 0 15,0 0-15,0 1 0,21-22 16,1 0 0,-1 0-16,0 0 0</inkml:trace>
  <inkml:trace contextRef="#ctx0" brushRef="#br0" timeOffset="70388.41">12319 2392 0,'0'0'16,"0"21"0,0 21-16,-21-20 0,21-1 15,-21 21-15,21 0 0,-22 22 0,22-22 16,0 22-16,-21-1 0,0-20 15,21 20-15,-21 1 0,21-1 16,-21 1-16,0-1 0,-1 22 16,1-22-16,21 1 0,-21-22 0,21 22 0,-21-22 15,21 21-15,0-20 0,0-22 16,-21 21-16,21-21 0,0 1 16,0-1-16,21-21 15,-21-21 1,0-1-16,21 1 0,-21 0 15,21-21-15,-21-1 0,21 1 0</inkml:trace>
  <inkml:trace contextRef="#ctx0" brushRef="#br0" timeOffset="70687.75">12192 2752 0,'0'-43'0,"0"86"0,0-107 15,0 22-15,0 21 0,0 0 0,0-1 16,21 1-16,0 0 0,0 0 15,-21 0-15,43 0 0,-22-1 0,0 22 16,21-21-16,-20 0 0,20 21 0,-21 0 16,21 0-16,1 0 0,-22 0 15,0 0-15,0 0 0,0 21 0,-21 0 16,0 1-16,0 20 0,0-21 16,0 0-16,-21 22 0,0-22 0,-21 21 15,21-21-15,-22 0 0,1 1 16,21-1-16,-22 0 0,22 0 15,0-21-15,0 0 0,0 21 0,0-21 16,42 0 0,0-21-1,0 21-15,0-21 0,0 21 0,22-21 16</inkml:trace>
  <inkml:trace contextRef="#ctx0" brushRef="#br0" timeOffset="71136.02">13060 2371 0,'0'-21'0,"0"42"0,0-64 16,-21 22-16,-1 21 0,1 0 16,0 0-16,0 0 0,0 0 15,0 0-15,-1 0 0,-20 21 16,21 1-16,0-1 0,-22 0 0,22 21 15,0-21-15,0 22 0,21-22 0,0 21 16,0-21-16,0 1 0,0 20 0,0-21 16,0 0-16,0 0 15,21-21-15,0 0 0,0 0 0,1 0 16,-1 0-16,21 0 0,-21 0 16,22-21-16,-22 21 0,21-21 15,-21 0-15,0 0 0,22 0 0,-22-1 16,0-20-16,0 21 0,-21 0 15,0 0-15,21-1 0,-21 1 0,-21 42 32,0 1-17,0-1-15,21 0 0,0 21 0,0-21 16,-21 1-16,21-1 0,0 0 16,0 0-16,0 0 0,0 0 0,0 1 15,21-22-15,0 0 16,0 0-16,0 0 0,1 0 15,-1 0-15,0 0 0,0 0 0</inkml:trace>
  <inkml:trace contextRef="#ctx0" brushRef="#br0" timeOffset="71399.87">13695 2350 0,'0'-22'0,"0"44"0,-21-44 15,-1 22-15,1 0 0,0 0 0,0 0 16,0 0-16,0 22 0,-1-1 16,1 0-16,0 0 15,21 21-15,0-20 0,-21 20 0,21-21 16,0 21-16,0-20 0,0 20 0,0-21 16,0 0-16,0 0 0,0 1 15,21-1-15,0 0 0,0-21 0,1 0 16,-1 0-16,0 0 0,21 0 15,-21 0-15,1 0 0,-1-21 0,0 21 16,21-21-16,-21-1 0</inkml:trace>
  <inkml:trace contextRef="#ctx0" brushRef="#br0" timeOffset="71859.23">14012 2096 0,'0'0'16,"0"-22"-16,0 44 31,-21-1-31,21 0 0,0 0 0,0 21 16,-21-20-16,21 20 0,0-21 15,0 21-15,-21 1 0,21-1 0,0-21 16,0 22-16,0-1 0,0-21 16,0 21-16,-21-20 0,21-1 0,0 0 15,0 0-15,0 0 0,0 0 16,0-42 15,0 0-31,0 0 16,0 0-16,0 0 0,0-1 0,0-20 15,21 21-15,0-21 0,0 20 0,0-20 16,0 21-16,22 0 0,-22 0 16,21 21-16,-21 0 0,1 0 0,-1 0 15,0 0-15,21 0 0,-42 21 16,21 0-16,1 0 0,-22 0 0,0 0 15,0 1-15,0 20 0,0-21 0,0 21 16,0-20-16,-22-1 16,1 0-16,21 0 0,-21 0 0,21 0 15,-21 1-15,21-1 16,0-42 15,0-1-31,0 1 0,21 0 16</inkml:trace>
  <inkml:trace contextRef="#ctx0" brushRef="#br0" timeOffset="72220.05">14499 2498 0,'0'21'15,"21"-21"16,0 0-31,1 0 0,-1-21 16,0 0-16,0-1 0,0 1 16,0 21-16,-21-21 0,0 0 15,0 0-15,0 0 0,0-1 16,-21 22 0,0 0-16,0 0 15,0 0-15,0 22 0,-1-1 16,1 0-16,0 0 0,21 0 0,0 22 15,0-22-15,0 0 0,0 21 16,0-21-16,0 1 0,0-1 0,0 0 16,0 0-16,0 0 15,21-21-15,0 0 0,1 0 0,-1 0 16,0 0-16,0 0 0,21 0 0,-20 0 16,-1 0-16,21-21 0,-21 0 15</inkml:trace>
  <inkml:trace contextRef="#ctx0" brushRef="#br0" timeOffset="72474.75">15134 2159 0,'-21'0'0,"42"0"0,-42 21 15,21 0-15,-21 1 16,21 20-16,-21-21 0,21 21 0,0 1 15,-22-1-15,22 0 0,0-20 0,0 20 16,-21 0-16,21-21 0,0 22 16,0-22-16,0 0 0,0 0 0,0 0 15,0 1 1,0-44 0,0 1-16,0 0 15,0 0-15</inkml:trace>
  <inkml:trace contextRef="#ctx0" brushRef="#br0" timeOffset="72763.59">15049 2265 0,'0'0'15,"0"-21"-15,0 0 16,22-1-16,-1 22 0,0-21 16,0 21-16,0 0 0,0-21 0,1 21 15,20 0-15,-21 0 0,21 0 16,-20 0-16,20 0 0,-21 0 0,0 0 15,0 21-15,1 0 16,-22 1-16,0-1 0,0 0 16,0 0-16,-22 0 0,1 0 0,0 1 15,0-22-15,-21 21 0,20 0 16,-20 0-16,21-21 0,-21 21 0,20-21 16,-20 0-16,21 0 0,21 21 15,-21-21-15,42 0 31,0-21-15</inkml:trace>
  <inkml:trace contextRef="#ctx0" brushRef="#br0" timeOffset="73163.36">15727 2138 0,'-21'0'32,"-1"21"-32,1 0 0,0 0 0,21 22 15,-21-22-15,0 21 16,0-21-16,-1 22 0,22-1 0,0 0 16,-21-20-16,21 20 0,0 0 0,0-21 15,0 1-15,0-1 0,0 0 16,21 0-16,1-21 0,-1 0 0,0 0 15,0 0-15,0 0 0,0 0 16,1 0-16,-1-21 0,0 0 0,0 0 16,0-1-16,0 1 0,-21-21 0,0 0 15,22-1-15,-22 1 0,21 0 16,-21-1-16,0 22 0,0-21 0,0-1 16,0 22-16,0 0 0,-21 0 15,-1 21-15,1 0 0,0 0 16,0 0-16,0 21 15,0 0-15,-1-21 0,1 21 16,21 1-16,0-1 0,0 0 16</inkml:trace>
  <inkml:trace contextRef="#ctx0" brushRef="#br0" timeOffset="73443.21">16277 2074 0,'-21'0'31,"0"22"-31,21-1 16,0 0-16,0 0 0,0 0 0,-21 0 15,21 1-15,-22 20 0,22-21 0,0 21 16,0-20-16,-21 20 0,21-21 15,-21 21-15,21-20 0,0 20 0,0-21 16,0 0-16,0 0 0,0 1 16,0-1-16</inkml:trace>
  <inkml:trace contextRef="#ctx0" brushRef="#br0" timeOffset="73695.56">15960 2625 0,'0'21'16,"0"-42"-16,0 63 0,0-21 0,0 0 16,0 1-16,0-1 15,21 0-15,0-21 16,0 0-16,0 0 0,0 0 15,1 0-15,-1 0 0,21 0 16,-21 0-16,0 0 0,1 0 0,-1 0 16,0 0-16,0-21 0,0 21 15,-21-21-15,21-1 0,1 1 0,-22 0 16,21-21-16</inkml:trace>
  <inkml:trace contextRef="#ctx0" brushRef="#br0" timeOffset="73911.67">15938 2032 0,'0'0'0,"-21"0"0,0 0 16,21-21-16,21 21 15,0 0 1,1-21-16,20 21 0,-21 0 0,21 0 15,1 0-15,-1 0 0,-21 0 16,22 0-16,-1 0 0,0-21 0,-21 21 16,22 0-16</inkml:trace>
  <inkml:trace contextRef="#ctx0" brushRef="#br0" timeOffset="74888.44">8318 3323 0,'0'0'0,"-21"21"16,21 1-16,-21-22 0,21 21 15,-21-21 1,42-21 15,0-1-31,22 1 0,-22 0 16,21 0-16,22 0 0,-1-22 0,22 1 16,-1 0-16,22-1 0,0 1 15,0-21-15,21-1 0,0 1 0,21-22 16,0 21-16,0-20 0,22 20 15,-22-20-15,0 20 0,0 22 0,0-22 16,-21 22-16,0 21 0,-42-22 0,21 22 16,-43 0-16,1 0 15,-22 0-15,-21 21 0,1 0 0,-1-21 16,-21-1 15,-21 22-15</inkml:trace>
  <inkml:trace contextRef="#ctx0" brushRef="#br0" timeOffset="75715.74">16912 2032 0,'0'0'0,"0"-21"0,0 0 0,0 0 0,0-1 15,0 1-15,0 0 16,0 0-16,0 0 16,0 42-1,21 0 1,0 0-16,1 0 0,20 1 0,-21 20 15,21-21-15,1 21 0,-1 1 16,22 20-16,-22-20 0,0 20 0,22 1 16,-22-1-16,22 1 0,-22 20 15,21-20-15,-20-1 0,20 22 0,-20-22 16,20-20-16,-21 20 0,22 1 0,-22-22 16,1 22-16,-1-22 0,0 0 15,1 1-15,-1-22 0,-21 21 0,0-21 16,22 0-16,-22 1 15,0-1-15,0-21 0,-21 21 16,21-21-16,0 0 16,-21-21-1,0 0-15,0-1 16,0 1 0,-21 21-16,0-21 0,0 21 0</inkml:trace>
  <inkml:trace contextRef="#ctx0" brushRef="#br0" timeOffset="91768.29">8615 2731 0,'0'0'0,"21"-22"16,0 22-16,0 0 31,0 0-31,-21-21 0,0 42 47,0 1-31,0-1-16,-21 0 0,0 0 15,0 0-15,-21 22 0,20-22 16,1 0-16,-21 21 0,21-21 0,0 22 16,-22-22-16,22 0 15,-21 21-15,21-20 0,-1 20 0,-20-21 16,21 0-16,0 22 0,0-22 0,-1 0 16,1 0-16,0 0 0,0-21 15,0 21-15,0-21 0,21 22 16,21-22 78,0 0-79,-21-22 1,21 22-16,0 0 15,0 0 1,1 0-16,-1 0 0,0 0 16,0 0-16,0 0 0,0 0 15,22 0-15,-22 0 0,21 0 0,1 0 16,-1 22-16,0-22 0,22 21 16,-22 0-16,0-21 0,1 21 0,-1 0 15,0 0-15,1 1 0,-1-22 16,-21 21-16,0 0 0,1-21 15,-1 21-15,0-21 0,0 0 0,-21 21 16,-21-21 47,0-21-48,0 21-15,-1 0 16,1 0-16,0 0 15,0 0 1</inkml:trace>
  <inkml:trace contextRef="#ctx0" brushRef="#br0" timeOffset="95683.99">12128 1736 0,'0'0'0,"-42"0"0,21 0 15,0 0-15,-22 0 0,22 0 0,-21 0 16,0 0-16,20 0 0,-20 0 16,21 0-16,-21 0 0,20 0 0,1 0 15,0 0-15,0 0 0,42 0 47,0 0-47,0 0 16,1 0-16,20 0 0,0 0 15,1 0-15,-1-21 0,0 21 0,22 0 16,-1 0-16,1 0 16,20 0-16,-20 0 0,21 0 0,-1 0 15,1 0-15,21 0 0,0 0 16,21 0-16,-22 21 0,1-21 0,0 0 15,0 21-15,0-21 0,0 21 16,-1-21-16,1 21 0,-21-21 0,21 21 16,0-21-16,-22 22 0,1-22 15,-22 0-15,22 21 0,-21-21 0,-22 0 16,21 0-16,-20 21 0,-22-21 16,21 0-16,-21 0 0,1 0 0,-1 0 15,0 0-15,-42 0 63,0 21-63,-1-21 0,1 0 0,-21 0 15,21 21-15,-22-21 0</inkml:trace>
  <inkml:trace contextRef="#ctx0" brushRef="#br0" timeOffset="96447.54">11726 3429 0,'0'0'0,"-21"0"0,0 0 16,0 0-16,0 0 0,-1 0 16,1 0-16,0 0 47,42 0-16,0 0-16,1 0-15,-1 0 0,0 0 16,21 0-16,1 0 0,-1 0 0,21 0 16,1 0-16,-1 0 0,1 0 15,21 0-15,-1 0 0,22 0 0,-21 0 16,-1 0-16,22 0 0,0 0 16,-21 0-16,21-21 0,-1 21 0,1 0 15,0 0-15,0 0 0,0 0 0,0-21 16,-1 21-16,-20 0 0,21 0 15,0 0-15,-22 0 0,22 0 0,-21-21 16,0 21-16,-22 0 0,1 0 16,-1 0-16,1 0 0,-22-22 15,0 22-15,1 0 0,-1 0 0,0 0 16,-21-21-16,22 21 0,-22 0 16,0 0-16,0 0 0,0-21 0,1 21 15,-22-21 1,-22 21 15,1 0-31,0 0 16,0 0-16,0 0 15,0 0-15,-1 0 16,1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24:31.24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1524 1185 0,'0'-21'0,"0"0"31,-21 21-15,0 0-1,-1 0-15,22-21 16,-21 21-16,0 0 15,21-21-15,0 0 16,0-1 0,0 1-16,0 0 15,0 0-15,21 21 16,0-21-16,1 21 0,-1-21 0,21 21 16,-21-22-16,22 22 0,-22 0 15,21 0-15,0 0 0,1 0 16,-22 0-16,21 22 0,-21-1 15,1 0-15,20 21 0,-42-21 16,21 22-16,-21-22 0,0 21 0,0 1 16,0-22-16,-21 21 0,0-21 15,0 22-15,-22-22 0,22 0 0,-21 21 16,21-21-16,-22 1 0,22-22 16,-21 21-16,21-21 0,-1 0 15,1 0-15,21-21 31,0-1-31,21 1 16,1 21-16,-1-21 16,0 21-16,0 0 0,0-21 15,0 21-15,22 0 0,-22 0 16,0 0-16,0 0 0,0 0 0,1 0 16,-1 0-16,0 21 0,0-21 15,0 21-15,0 0 0,1 1 16,-22-1-16,0 21 0,0-21 0,0 22 15,0-22-15,0 21 0,0-21 16,0 22-16,-22-22 0,1 21 0,-21-21 16,21 0-16,-22 1 0,22-1 15,0 0-15,0-21 0,0 0 0,0 0 16,-1 0 0,1 0-16,-21-21 15,0 21-15,20-21 0,-20-22 16,21 22-16,-21 0 0,20 0 0,1 0 15,0-1-15,0 1 0,0 0 16,21 0 15,42 21-15,-21 0-16,0 0 0,1 0 0</inkml:trace>
  <inkml:trace contextRef="#ctx0" brushRef="#br0" timeOffset="348.4">2434 1545 0,'0'43'31,"21"-43"-16,0 0-15,1 0 16,-1 0-16,0 0 16,-21-22-16,21 22 0,0 0 0,-21-21 0,0 0 31,-21 21-15,0 0-1,0 0 1,21 21-1,21-21 17,0-21-17</inkml:trace>
  <inkml:trace contextRef="#ctx0" brushRef="#br0" timeOffset="1020.7">4741 1101 0,'0'-21'16,"0"42"-16,0-64 0,0 22 0,0 0 15,0 0-15,0 0 16,0 0-16,-21 21 15,0 0 1,21 21-16,-21-21 16,21 21-16,0 21 0,-21-21 15,21 22-15,0-1 0,0 0 0,0 1 16,0 20-16,0-20 0,-22 20 16,22 1-16,-21-1 0,0 1 0,0-1 15,21 1-15,-21-1 16,0 1-16,21-1 0,-22-21 0,22 1 15,-21-1-15,0 0 0,21-20 0,0 20 16,0-21-16,0 0 16,0 0-16,0-42 31,0 0-31,0 0 0,0 0 16,0-22-16,0 22 0,0-21 15</inkml:trace>
  <inkml:trace contextRef="#ctx0" brushRef="#br0" timeOffset="1399.49">4445 1376 0,'0'0'0,"-21"-21"0,0-22 0,-1 22 16,1 0-16,0 0 0,0 0 15,21 0-15,-21-22 0,21 22 16,0 0-16,0 0 0,0 0 0,21-1 15,0-20-15,21 21 0,-20 0 16,20 0-16,0-1 0,1 22 0,20-21 16,1 0-16,-22 21 0,21 0 15,1 0-15,-22 0 0,22 0 16,-22 21-16,0 0 0,-20 1 16,-1 20-16,0-21 0,-21 21 0,0 1 15,0 20-15,-21-20 0,-22-1 16,1 0-16,-21 1 0,20-1 0,-20 0 15,-1-21-15,1 22 0,20-1 16,1-21-16,0 0 0,-1 1 0,22-1 16,0-21-16,0 0 0,21 21 15,21-21 1,0-21-16,0 0 0,22-1 16,-22 22-16,21-21 15,1 0-15,-1 0 0</inkml:trace>
  <inkml:trace contextRef="#ctx0" brushRef="#br0" timeOffset="1752.28">5482 889 0,'0'0'0,"0"-21"0,0 0 16,0 0-1,0 63 17,0-21-32,0 0 15,0 22-15,0-1 0,-21 0 16,21 22-16,-21-22 0,21 22 0,-21-22 16,21 21-16,-22 1 0,1-22 15,0 22-15,21-1 0,-21-20 0,0 20 16,21-21-16,0 1 0,0-1 15,-21 0-15,21-20 0,0-1 0,0 0 16,0 0-16,0 0 0,0-42 47,21 0-47,0 0 0,0 0 16</inkml:trace>
  <inkml:trace contextRef="#ctx0" brushRef="#br0" timeOffset="2347.5">6138 1524 0,'0'0'0,"0"-21"0,0 0 15,0 0-15,0-1 0,0 1 16,0 0-16,0 0 0,0 0 16,0 0-16,-21 21 0,0 0 15,0 0-15,0 0 16,-1 0-16,1 0 0,0 21 0,0-21 16,0 21-16,-22 0 0,22 0 15,-21 22-15,21-22 0,0 21 0,-1 0 16,1 1-16,0-22 15,21 21-15,0 1 0,0-22 0,0 21 0,0-21 16,0 0-16,0 1 0,0-1 16,21-21-16,0 0 0,1 21 15,-1-21-15,0 0 0,0 0 0,21-21 16,-20 21-16,-1-21 0,0-1 16,21 1-16,-21 0 0,1-21 0,-1 21 15,0-22-15,0 22 0,0-21 0,-21-1 16,0 22-16,0-21 0,0 21 15,21 0-15,-21-1 0,0 1 0,0 42 47,0 1-47,0-1 16,-21 0-16,21 21 0,0-21 0,0 22 16,0-22-16,0 21 0,0-21 0,0 1 15,0 20-15,0-21 0,0 0 16,0 0-16,0 1 0,21-22 0,1 21 15,-1-21-15,0 0 16,0 0-16,0 0 0,0 0 0,1-21 16,-1-1-16,21 1 0,0 0 0,-20-21 15</inkml:trace>
  <inkml:trace contextRef="#ctx0" brushRef="#br0" timeOffset="2640.22">6794 1016 0,'0'-21'0,"0"42"0,0-84 0,0 41 16,0 1-16,0 0 0,43 21 16,-64 0-16,-22 0 0,22 0 0,0 0 15,21 21-15,0 0 0,0 1 16,-21 20-16,21 0 0,0 1 0,0-1 16,0 0-16,-21 1 0,21 20 15,-22-21-15,22 1 0,-21-1 0,21 22 16,0-22-16,0 0 0,-21 1 15,21-1-15,0 0 0,-21-21 16,21 22-16,0-22 0,0 0 0,0 0 16,0 0-16,0 1 0,0-1 0,21-21 15,0 0-15,0 0 16,1 0-16,-1-21 0,-21-1 16,21 1-16,0 0 0</inkml:trace>
  <inkml:trace contextRef="#ctx0" brushRef="#br0" timeOffset="2887.08">6540 1355 0,'0'0'16,"-21"0"-16,0 0 0,21 21 16,21-21 15,0 0-31,22 0 0,-22 0 0,0 0 15,21 0-15,-20 0 0,20 0 16,0 0-16,-21 0 0,1 0 0,-1 0 16,0 0-16,0 0 0,0 0 31,0 0-15</inkml:trace>
  <inkml:trace contextRef="#ctx0" brushRef="#br0" timeOffset="14539.25">7218 1609 0,'-21'0'0,"-1"0"0,1 0 16,0 0-16,0 0 16,0 0-16,21 21 15,21-21 17,0 0-32,0-21 0,22 21 15,-22-21-15,21-1 0,0 1 16,1 21-16,-1-42 0,0 21 0,22 0 15,-1-1-15,-20-20 16,-1 21-16,22-21 0,-22 20 0,-21-20 16,21 0-16,1-1 0,-22 1 15,0 0-15,0-1 0,0 1 0,1 21 16,-22-21-16,0-1 0,0 22 16,0-21-16,0 21 0,0-1 0,0 1 15,0 0-15,-22 21 0,1-21 16,0 21-16,0 0 0,0 0 15,0 0-15,-1 21 16,22 0-16,-21 0 0,0 22 0,0-1 16,0 0-16,0 22 0,-1-22 15,1 22-15,-21-1 0,21-20 16,0 20-16,-1 1 0,-20-1 0,21 1 16,0 20-16,0-20 0,-1 20 15,1-20-15,0 21 0,0-1 0,0 1 16,0-22-16,-1 22 0,22 0 15,-21 21-15,0-22 0,0 1 0,0 0 16,0 20-16,-1-20 0,1-21 16,21 20-16,-21 1 0,0 0 0,21-1 15,0-20-15,0-1 0,0 1 16,0-1-16,0-20 0,0 20 0,0-21 16,21-20-16,0 20 0,0-21 0,1 0 15,-1-21-15,0 0 0,21 0 16,-21 0-16,22-21 0,-1 0 0,0 0 15,1-22-15,-1 1 0,0 0 16,1-22-16,-1 22 0,0-22 0,-20 1 16,-1-22-16,21-42 0,-42 43 15,0-1-15,0 0 0,0 1 16,-21-1-16,-21 0 0,-1 1 0,1 20 16,0 1-16,-22-1 0,22 1 15,-1 20-15,-20 1 0,21 0 0,-1 20 16,1 1-16,0 0 0,20 0 15,1 0-15,0 21 0,0-21 16,21-1 0,21 1-16,0 21 15,0-21-15,22 0 0,-22 0 0,21 0 16,1-1-16,20 1 0,1-21 16,-1 21-16,1-22 0,-1 1 0,22 0 15,-22 21-15,1-22 0,-1 1 0,1 21 16,-1-22-16,-20 22 0,-1-21 15,0 21-15,-21 0 0,1-1 0,-1 1 16,-21 0 0,0 0-16,-21 42 31,-1-21-31,22 21 16,-21 0-16,0 1 0,21 20 15,-21-21-15,21 21 0,-21-20 0,21 20 16,-21-21-16,21 0 0,0 22 0,0-22 15,0 0-15,0 0 0,21-21 16,0 21-16,0 0 0,0-21 0,0 0 16,1 0-16,-1 0 0,0 0 15,21 0-15,-21-21 0,1 0 0,-1 0 16,21 0-16,-21 0 16,0-1-16,1 1 0,-22-21 0,0 21 15,21 0-15,-21-22 0,0 22 0,0 0 16,0 0-16,0 0 0,-21-1 15,-1 1-15,1 21 0,0 0 0,0-21 16,0 21-16,0 0 0,-1 0 16,1 0-16,0 0 0,0 21 0,0-21 15,21 21-15,-21 1 16,21-1-16,0 0 16,0 0-16,21 0 15,0-21-15,0 0 16,21 0-16</inkml:trace>
  <inkml:trace contextRef="#ctx0" brushRef="#br0" timeOffset="14931.04">8699 1397 0,'0'-21'0,"0"0"15,0 0 1,0-1-16,22 22 15,-1 0-15,0 0 0,0-21 16,0 21-16,0 0 0,1 0 0,-1 0 16,21 0-16,-21 21 15,0 1-15,1-1 0,-1 0 0,0 0 16,-21 0-16,0 0 0,0 22 16,0-22-16,0 21 0,0-21 0,0 22 15,-21-22-15,21 0 0,-21 21 0,-1-20 16,1-22-16,0 21 0,0 0 15,0-21-15,21-21 32,0 0-32,0-1 0,0 1 0,0 0 15,21 0-15,-21-21 0,0 20 16,21 1-16,0 0 0,0 0 0,-21 0 16,22 0-16,-1-1 0,0 1 15,0 0-15,0 21 0,0-21 16,1 21-16,-1-21 0,0 21 0,0 0 15,0 0-15</inkml:trace>
  <inkml:trace contextRef="#ctx0" brushRef="#br0" timeOffset="15655.64">9440 1334 0,'0'21'16,"0"0"0,-21 0-16,21 0 15,0 0-15,0 1 0,0-1 16,0 0-16,-21 0 0,21 0 0,0 0 16,-21 1-16,21-1 0,0 0 0,0 0 15,0 0-15,0 0 16,0-42 15,0 0-31,0 0 16,0 0-16,0-22 0,0 22 15,21 0-15,0 0 0,-21 0 16,21-22-16,-21 22 0,21 0 0,1 0 16,-1 0-16,0 0 15,0-1-15,0 22 0,0 0 0,1 0 16,-1 0-16,0 0 0,0 0 15,0 0-15,0 22 0,-21-1 0,22 0 16,-1 0-16,-21 21 0,21-20 16,-21-1-16,0 0 0,0 0 15,0 0-15,0 0 0,0 1 16,0-1-16,0 0 0,0 0 0,-21 0 16,21 0-1,-21-21-15,-1 0 16,22-21-1,0 0-15,0-64 16,0 64 0,0-21-16,22 21 0,-1 0 0,21-1 15,-21 1-15,22 0 0,-22 0 0,21 0 16,22 0-16,-22-1 0,0 22 16,1 0-16,-1 0 0,0 0 15,-21 0-15,22 0 0,-22 22 0,0-1 16,0 0-16,0 0 0,-21 0 0,0 22 15,0-22-15,0 0 0,0 21 16,0-21-16,0 1 0,0 20 16,0-21-16,0 0 0,0 0 0,0 1 15,-21-1-15,0 0 16,21 0-16,-21-21 0,0 0 31,21-21-31</inkml:trace>
  <inkml:trace contextRef="#ctx0" brushRef="#br0" timeOffset="17075.22">12192 1143 0,'0'0'0,"0"21"16,21-21-1,0 0-15,0 0 0,1 0 0,-1 0 16,21 0-16,-21-21 0,22 0 15,-22 0-15,21 0 0,0-1 0,1 1 16,-22-21-16,21 21 0,1 0 16,-22-22-16,0 22 0,0 0 15,0-21-15,0 20 0,-21 1 0,22 0 16,-22 0-16,0 0 0,0 0 16,0-1-16,0 1 15,-22 42 1,22 1-16,-21-1 15,21 21-15,0-21 0,-21 43 16,21-22-16,-21 22 0,21-22 0,-21 21 16,21 1-16,0-22 0,0 22 15,-21-22-15,21 22 0,-22-22 0,22 0 16,-21 1-16,21-1 0,0 0 16,0 1-16,-21-1 0,0-21 15,0 21-15,21-20 0,-21-1 0,-1 0 16,1 0-16,0-21 15,0 21-15,0-21 0,-22 0 0,22 0 16,0-21-16,0 0 0,-21 21 0,20-21 16,-20-22-16,21 22 0,0 0 15,0 0-15,-1-21 0,-20 20 0,21 1 16,21 0-16,-21 0 0,0 0 16,21 0-16,0 42 31,0 0-31,0 0 15,0 0-15,21 0 0,0 1 0,0-1 16,0 0-16,0 0 0,1 0 16,-1 0-16,0 1 0,21-1 0,-21-21 15,22 0-15,-22 0 0,21 0 0,1 0 16,-22 0-16,21 0 0,0-21 16,1 21-16,-1-22 0,0 1 0,1 0 15,-1 0-15,0-21 0,-20 20 16,20 1-16,-21 0 0,0 0 0,0 0 15,1 0-15,-1 21 0,-21-22 16,21 22-16,-21-21 0,0 42 47,0 1-47,0-1 0,-21 0 16,21 0-16,0 0 0,-21 0 0,21 1 15,-22-1-15,22 0 0,0 0 16,0 0-16,0 0 0,-21 1 0,21-1 15,-21-21 1,21-21 0,0-1-1,0 1-15,0-21 0,21 21 16,0 0-16,-21-22 0,22 22 16,-1 0-16,0-21 0,21 20 15,-21 1-15,22 0 0,-22 0 0,21 21 16,1-21-16,-1 21 0,0 0 15,-21 0-15,22 0 0,-22 0 0,21 21 16,-21-21-16,1 21 0,-22 0 0,0 0 16,0 1-16,0-1 0,0 0 15,0 0-15,0 0 0,0 0 0,0 1 16,-22-1-16,1 0 0,0 0 16,21 0-16,-21-21 0,21 21 15,-21-21-15,21-21 31,21 0-31,0 0 16,0 0-16,0 0 0</inkml:trace>
  <inkml:trace contextRef="#ctx0" brushRef="#br0" timeOffset="17655.41">14012 1376 0,'0'-21'16,"0"42"-16,0-63 0,-21 20 0,21 1 0,-21 21 16,0-21-16,0 21 0,-1-21 15,1 21-15,0 0 0,0 0 16,0 0-16,0 21 0,-1 0 0,1 0 16,0 1-16,-21-1 0,21 0 15,-1 0-15,1 21 0,0-20 0,21-1 16,-21 21-16,0-21 0,21 22 15,-21-22-15,21 0 0,0 0 0,0 0 16,0 0-16,0 1 0,21-22 0,0 0 16,0 21-16,0-21 0,0 0 15,1 0-15,20 0 0,-21-21 0,21-1 16,1 1-16,-1 0 16,0 0-16,-20 0 0,20-22 0,0 22 0,-21-21 15,22 0-15,-22-1 0,21 1 16,1 0-16,-22-22 0,0 1 15,21-1-15,-21 1 0,1-1 0,20 1 16,-21-1-16,0 22 0,-21-22 16,21 22-16,-21 0 0,0 20 0,0 1 15,0 0-15,0 0 0,0 0 16,-21 21-16,0 21 16,0 0-16,0 0 0,0 22 0,-1 20 15,-20-21-15,21 22 16,0-1-16,0 1 0,-1-1 0,1 1 15,0-1-15,0 1 0,0-1 16,0-20-16,21 20 0,0-20 0,0-1 16,0 0-16,0-21 0,0 1 0,0 20 15,0-21-15,21 0 0,0-21 16,0 21-16,0-21 0,0 0 0,1 0 16,20 0-16,-21 0 0,0-21 15,22 0-15,-22 0 0,0 0 0</inkml:trace>
  <inkml:trace contextRef="#ctx0" brushRef="#br0" timeOffset="18060.18">14520 1503 0,'0'21'0,"0"-42"0,0 63 16,21-42 15,1 0-31,-1 0 0,0 0 16,0 0-16,0 0 0,0-21 0,1 0 15,-1 21-15,0-21 0,0 0 0,0 21 16,0-22-16,-21 1 16,22 21-16,-22-21 0,0 0 0,0 0 15,-22 21 1,1 0-1,0 0-15,0 0 0,0 0 0,0 0 16,-1 21-16,22 0 0,-21 0 16,0 0-16,0 1 0,0-1 0,21 0 15,0 0-15,0 0 0,0 0 16,0 1-16,0-1 16,0 0-16,21-21 0,0 21 0,0-21 15,0 0-15,1 0 0,-1 0 16,21 0-16,-21 0 0,22-21 15,-1 0-15,0 21 0,1-21 0</inkml:trace>
  <inkml:trace contextRef="#ctx0" brushRef="#br0" timeOffset="18455.91">15346 1291 0,'-43'0'31,"22"0"-16,0 21 1,0 1-16,0-1 0,21 0 16,0 0-16,0 0 0,-21 22 15,-1-22-15,22 21 0,-21-21 16,21 22-16,-21-1 0,0 21 0,21-20 16,-21 20-16,0-20 0,-1 20 0,1 1 15,0-1-15,0 1 0,0 20 16,0-20-16,-22 20 0,22 1 0,0 0 15,-21-1-15,20 1 0,-41 84 16,42-84-16,-22-21 0,22-1 16,-21 1-16,21-1 0,0 1 15,-1-22-15,1 0 0,0-21 0,0 22 0,0-22 16,21 0-16,0 0 16,-21-21-1,21-21-15,0 0 0,21 0 16,-21-22-16,21 1 0,0 0 0,21-1 15,-20 1-15,20-21 0,-21-1 16,21 1-16,-20-22 0,20 21 0</inkml:trace>
  <inkml:trace contextRef="#ctx0" brushRef="#br0" timeOffset="18783.91">15049 1736 0,'0'-64'15,"0"128"-15,0-170 0,0 64 16,0-1-16,0 1 0,0 0 0,22 20 0,-22 1 15,0-21-15,21 21 0,0 0 16,0-1-16,0 1 0,0 0 16,1 21-16,20-21 0,0 0 0,1 21 15,-22 0-15,21 0 0,0 0 16,1 0-16,-1 0 0,0 0 0,-20 0 16,-1 21-16,0 0 0,-21 0 15,0 0-15,0 22 0,0-22 0,-21 0 16,0 21-16,-1-20 0,-20-1 0,0 0 15,-1 0-15,1 0 0,0 0 16,-22 1-16,22-22 0,0 0 0,20 21 16,-20-21-16,21 0 0,0 0 15,42 0 1,0 0 0,21-21-16,-20 21 15,-1-22-15,21 22 0,-21-21 0,22 0 16</inkml:trace>
  <inkml:trace contextRef="#ctx0" brushRef="#br0" timeOffset="19152.23">15600 1461 0,'0'21'0,"21"-21"15,-21 21 1,21-21-16,0 0 0,0 0 0,1 0 15,-1 0-15,21 0 0,-21 0 0,0-21 16,22 21-16,-22-21 0,21 21 16,-21-22-16,1 1 0,20 21 0,-42-21 15,21 0-15,-21 0 0,21 0 16,-21-1-16,0 1 0,-21 21 16,0 0-16,0 0 15,0 0-15,-1 0 0,1 0 16,0 21-16,0 1 0,0-1 15,21 0-15,-21 21 0,-1-21 16,22 1-16,0-1 0,0 21 0,0-21 16,0 0-16,0 1 0,0-1 0,0 0 15,0 0-15,43-21 16,-22 21-16,0-21 0,0 0 0,22 0 16,-22 0-16,21-21 0,0 21 15,1-21-15,-1 0 0</inkml:trace>
  <inkml:trace contextRef="#ctx0" brushRef="#br0" timeOffset="19607.96">16489 1355 0,'0'-21'0,"-43"21"16,22 21-16,0-21 16,21 21-16,-21 0 0,21 0 15,0 0-15,-21 1 0,21-1 16,0 0-16,-21 21 0,21-21 15,0 1-15,0-1 0,0 0 0,0 0 16,0 0-16,0 0 16,-22-21-1,22-21 1,0 0-16,0 0 16,0 0-16,0-22 15,0 22-15,0 0 0,0 0 0,22-21 16,-22 20-16,42-20 0,-21 21 15,0 0-15,0 0 0,22-1 0,-22 1 16,0 0-16,21 0 0,-20 21 16,20 0-16,-21 0 0,21 0 0,-20 0 15,20 0-15,-21 21 0,0 0 16,0 22-16,1-22 0,-1 0 0,-21 0 16,0 21-16,0-20 0,0-1 0,0 21 15,0-21-15,-21 0 0,-1 1 16,22-1-16,-21 0 0,21 0 0,-21-21 15,0 21 1,21-42 0,0 0-1,21 0-15</inkml:trace>
  <inkml:trace contextRef="#ctx0" brushRef="#br0" timeOffset="20155.87">17399 1291 0,'0'0'15,"0"-21"-15,0 0 0,0 0 16,0 0-16,-21-1 0,0 1 0,-1 21 16,1 0-16,0 0 0,0 0 15,0 0-15,0 0 0,-1 21 0,-20-21 16,21 22-16,0-1 0,-22 21 0,22-21 15,0 0-15,0 22 0,0-22 16,0 21-16,21-21 0,-22 22 0,22-22 16,0 0-16,0 0 0,0 0 15,22 1-15,-1-1 0,0 0 0,0 0 16,0-21-16,22 0 0,-22 0 16,0 0-16,21 0 0,-21 0 15,22-21-15,-22 0 0,0 0 0,21-1 16,-20 1-16,-1-21 0,0 21 15,0-22-15,0 1 0,0-21 0,1 20 16,-1-20-16,0-1 0,0 1 16,-21-1-16,0 1 0,21 20 0,-21-20 15,0 21-15,21-1 0,-21 22 16,0 0-16,0 0 0,0 42 31,-21 0-31,0 0 0,0 22 0,21-1 16,-21 21-16,0-20 0,21 20 0,0-20 15,-22 20-15,22 1 16,-21-22-16,21 0 0,0 22 0,0-22 16,0-21-16,0 22 0,0-1 15,0-21-15,0 0 0,0 0 0,0 1 16,21-1-16,1-21 0,-1 0 16,0 0-16,0 0 15,0 0-15,0 0 0,-21-21 0</inkml:trace>
  <inkml:trace contextRef="#ctx0" brushRef="#br0" timeOffset="20527.97">17738 1397 0,'-22'0'0,"22"21"16,22-21 15,-1 0-31,0 0 0,0 0 15,0 0-15,0 0 0,1 0 16,-22-21-16,21 0 0,0 21 0,0-21 16,-21 0-16,0-1 0,0 1 15,0 0-15,0 0 0,-21 21 32,0 0-32,0 21 15,-1-21-15,1 21 16,21 0-16,-21 22 0,21-22 0,-21 0 15,21 0-15,0 0 0,0 22 0,0-22 16,0 0-16,0 0 0,0 0 16,0 1-16,0-1 0,0 0 15,21-21-15,0 0 0,0 0 16,1 0-16,-1 0 0,21 0 16,-21 0-16,0-21 0,1 0 0,20 21 15,-21-22-15</inkml:trace>
  <inkml:trace contextRef="#ctx0" brushRef="#br0" timeOffset="21031.68">18267 1291 0,'0'21'16,"0"1"-1,-21-1-15,21 0 0,-22 0 16,22 0-16,0 0 0,0 1 0,0-1 15,-21 0-15,21 0 0,0 0 16,0 0-16,0 1 16,0-1-16,0 0 0,0 0 15,0-42 32,0 0-47,0 0 0,0-1 16,0 1-16,0-21 0,0 21 15,21 0-15,1-22 0,-1 22 0,0-21 16,0 21-16,0-22 0,22 22 16,-1 0-16,-21 0 0,21-22 0,1 22 15,-1 0-15,-21 0 0,22 21 0,-1 0 16,-21 0-16,21 0 0,-20 0 16,-1 21-16,-21 0 0,0 0 0,0 22 15,0-22-15,0 21 16,0-21-16,0 22 0,-21-1 0,-1-21 15,1 22-15,21-22 0,0 0 0,-21 21 16,21-21-16,-21 1 0,21-1 16,-21-21-16,21 21 0,0 0 15,0-42 17,21 21-32,0-21 0,0 0 0,0-1 15,1-20-15,-1 21 0</inkml:trace>
  <inkml:trace contextRef="#ctx0" brushRef="#br0" timeOffset="21400.47">19135 720 0,'0'0'0,"0"-21"0,0-1 15,0 1-15,0 0 16,0 42 15,0 0-31,0 22 16,-22-22-16,1 0 0,21 21 0,-21 1 15,0 20-15,0-20 0,0-1 16,-1 21-16,1-20 0,21 20 0,-21-20 16,0-1-16,0 0 0,21 1 15,-21-1-15,21 0 0,0-21 0,0 22 16,0-22-16,0 0 0,0 0 0,0 0 15,0 1-15,0-1 0,21-21 16,0 0-16,-21 21 0,21-21 0,0 0 16,0 0-16,1 0 15,-1 0-15,0-21 0,0 0 16,0 21-16,0-22 0,1 1 16,-1 21-16,0-21 0,-21 0 15,21 0-15,0 0 0</inkml:trace>
  <inkml:trace contextRef="#ctx0" brushRef="#br0" timeOffset="21684.31">18859 1037 0,'0'0'0,"-42"0"16,63 0-1,0 0 1,22 0-16,-22 0 15,21 0-15,1 0 0,-1-21 0,0 21 16,1 0-16,-1 0 0,0 0 16,1 0-16,-1 0 0,21 0 0,-20 0 15,-22 0-15,21 0 0,1-21 16,-22 21-16,0 0 0,0 0 16,0 0-16,-21-21 15,0 0 1,-21 21-16,-21 0 15,21 0-15</inkml:trace>
  <inkml:trace contextRef="#ctx0" brushRef="#br0" timeOffset="22696.73">4297 2180 0,'0'0'0,"0"21"0,-21-21 16,21 22 0,0-1-1,21-21 1,0 0-16,0 0 0,21 0 16,1 0-16,-1 0 0,0 0 15,1 0-15,20 0 0,1 0 0,20 0 16,-20 0-16,21 0 0,-1-21 15,1 21-15,21 0 0,0-22 0,-1 22 16,22-21-16,0 21 0,0-21 16,0 21-16,0 0 0,22-21 0,-22 21 15,42-21-15,-21 21 0,0 0 0,0-21 16,22-1-16,-22 22 0,21-21 16,-21 21-16,22-21 0,-22 21 15,0 0-15,21-21 0,-20 21 0,-1-21 16,21 21-16,-21 0 0,-21 0 0,21-21 15,-21 21-15,0 0 0,-21 0 16,0 0-16,0 0 0,-21 0 16,-22-22-16,1 22 0,-1 0 0,-21 0 15,-20 0-15,-1 0 0,0 0 16,0 0-16,-21-21 62</inkml:trace>
  <inkml:trace contextRef="#ctx0" brushRef="#br0" timeOffset="23655.83">11959 2244 0,'-42'0'0,"84"0"0,-105 0 0,20 0 16,22 0-16,0 0 0,-21 0 0,20 0 15,1 0-15,0 0 16,0 0-16,42 0 47,0 0-47,22-21 15,-22 21-15,21 0 0,22 0 16,-22 0-16,21 0 0,1 0 0,-1-22 16,22 22-16,0 0 0,-1 0 0,1 0 15,0 0-15,21 0 0,-1 0 16,1 0-16,0 0 0,21 0 0,-21 0 15,0 0-15,21 0 0,-21 0 0,-1 0 16,22 0-16,0 0 0,0 0 16,0 0-16,22 0 0,-22 0 0,21 0 15,-21 0-15,21 0 0,21 0 16,-21 0-16,1 0 0,-1 0 0,-21 0 16,21 0-16,-21 0 0,21 0 15,-21 0-15,0 0 0,0 0 16,0 0-16,-21 0 0,-21 0 0,20 0 15,-20 0-15,0 0 0,-1 0 0,1 0 16,0 0-16,-1 0 0,-20 0 16,21 0-16,-22 0 0,1 0 0,-1 0 15,1 0-15,-1 0 0,-21 0 16,1 0-16,-1 0 0,0 0 0,-20 0 16,-1 0-16,0 0 0,0 0 0,0 0 15,-42 0 95,0 0-95,0 0-15</inkml:trace>
  <inkml:trace contextRef="#ctx0" brushRef="#br0" timeOffset="28884">2307 3535 0,'21'0'31,"0"0"-31,-21-21 16,0 0-16,22-1 0,-1 1 16,0 0-16,0 0 0,0-21 15,22 20-15,-22 1 0,0-21 0,0 21 16,0 0-16,-21-1 0,0 1 16,0 0-16,0 0 0,-21 21 15,0-21-15,-21 21 0,-1 0 16,-20 0-16,20 0 0,-20 21 15,21-21-15,-1 21 0,1 0 16,0 0-16,-1 1 0,22-1 0,-21 0 16,21 0-16,-1 21 0,22-20 15,0-1-15,0 0 0,0 0 0,0 21 16,0-20-16,22-1 0,-1 0 16,0 0-16,0 21 0,21-20 15,1-1-15,-1 0 0,22 0 0,-22 0 16,0 22-16,1-22 0,-1 0 15,-21 0-15,21 0 0,-20 22 0,-22-22 16,0 21-16,0 0 0,-43 1 16,22-1-16,-42 0 0,20 1 15,-20-22-15,-1 21 0,-20 1 16,20-22-16,-21 0 0,22 0 0,-1 0 16,1-21-16,-1 0 0,1 0 15,21-21-15,-1 0 0,1 0 0,21 0 16,-22-22-16,22 1 0,21 0 15,0-1-15,0 1 0,0 0 0,0-1 16,0 22-16,21-21 0,1 21 16,-1-1-16,0 1 0,0 0 15,0 0-15,22 21 0,-22 0 0,21-21 16,-21 21-16,0 0 0,22 0 16,-1 0-16</inkml:trace>
  <inkml:trace contextRef="#ctx0" brushRef="#br0" timeOffset="29259.79">2667 3916 0,'0'0'16,"21"0"15,0 0-31,0-21 0,-21 0 15,22 21-15,-1-22 16,0 1-16,0 0 0,0 0 0,0 0 16,-21 0-16,0-1 15,22 1-15,-44 21 16,1 0 0,21 21-16,-42-21 0,21 22 0,0 20 15,-1-21-15,1 21 0,0-20 16,0 20-16,0 0 0,0 1 0,-1-1 15,22 0-15,0 1 0,0-1 16,0-21-16,0 21 0,0-20 0,22-22 16,-1 21-16,0 0 0,0-21 15,21 0-15,-20 0 0,20 0 16,-21-21-16,21 0 0,-20-1 0,20-20 16,0 0-16</inkml:trace>
  <inkml:trace contextRef="#ctx0" brushRef="#br0" timeOffset="29552.63">3450 3133 0,'0'-21'0,"0"42"0,0-85 16,0 43-16,0 0 0,-21 21 16,0 0-16,0 21 15,21 0-15,-22 0 16,22 22-16,0 20 0,0-20 0,-21 20 15,21 1-15,-21-1 0,0 1 16,21 20-16,-21-20 0,0-1 0,-1 1 16,1-22-16,0 22 0,0-1 15,21-21-15,0 1 0,-21-1 0,21 0 16,0-20-16,0-1 0,0 0 16,21-21-1,0 0-15,0-21 16,0 0-16,1-1 0,-1 1 0,0-21 15</inkml:trace>
  <inkml:trace contextRef="#ctx0" brushRef="#br0" timeOffset="29938.4">3471 3916 0,'0'21'0,"-21"0"15,21 22 1,21-43 15,0 0-31,1 0 0,-1 0 16,21-22-16,-21 1 0,0 21 0,22-21 0,-22 0 15,0 0-15,21 0 0,-20 21 16,-1-22-16,0 1 0,-21 0 16,0 0-16,0 0 15,-21 21 1,0 0-16,-1 0 15,1 21-15,-21-21 0,21 21 0,0 0 16,-22 22-16,22-22 0,0 0 0,0 0 16,0 21-16,-1-20 0,22 20 15,0-21-15,0 0 0,0 0 0,0 1 16,0-1-16,22 0 16,-1-21-16,0 0 0,21 0 0,-21 0 15,22 0-15,-1 0 0,0 0 16,-20 0-16,20-21 0,0 0 0,1-1 15,-1 1-15,0 0 0,-21-21 0</inkml:trace>
  <inkml:trace contextRef="#ctx0" brushRef="#br0" timeOffset="30404.14">4212 3725 0,'0'0'0,"-21"0"15,21 22 1,-21-1-1,21 0-15,-21 0 0,21 0 16,0 0-16,0 1 0,0 20 0,0-21 16,0 0-16,-22 0 0,22 1 15,0-1-15,0 0 0,0 0 0,0 0 16,0 0-16,-21-21 16,21-21 15,0 0-31,0 0 0,0 0 15,0 0-15,0-1 0,0 1 0,0 0 16,0 0-16,0-21 0,0 20 16,21 1-16,1-21 0,-1 21 15,21 0-15,-21-1 0,22 22 0,-22-21 16,21 21-16,0-21 0,-20 21 16,20 0-16,0 0 0,1 21 0,-22 0 15,21 1-15,-21-1 0,0 0 16,-21 0-16,0 0 0,0 0 0,0 22 15,0-22-15,0 21 0,-21-21 16,0 1-16,21-1 0,-21 0 0,21 0 16,-21 0-16,0-21 0,42-21 47,0 0-47,-21 0 0,21 0 15,0-1-15</inkml:trace>
  <inkml:trace contextRef="#ctx0" brushRef="#br0" timeOffset="30632.01">4995 3725 0,'0'0'0,"0"22"16,0-1-1,-21 0-15,21 0 0,-21 0 0,21 0 16,0 1-16,0-1 0,0 0 15,0 0-15,-21 0 0,21 0 16,0 1-16,0-1 0,0 0 0,0 0 16,0-42 15,0 0-15,21 0-16</inkml:trace>
  <inkml:trace contextRef="#ctx0" brushRef="#br0" timeOffset="30951.83">4995 3493 0,'-63'0'31,"63"21"-31,-21 0 0,21 0 16,0 0-16,0 0 15,21-21 1,0 0-16,0 0 0,0 0 15,0 0-15,1-21 0,-1 21 16,0-21-16,-21 0 0,21 21 0,-21-21 16,0 0-16,0-1 0,0 1 0,0 0 15,0 0-15,-21 0 16,0 21-16,0 0 0,-1 0 0,1 0 16,0 0-16,0 0 15,0 21-15,0 0 0,21 0 0,0 0 16,0 1-16,0-1 15,0 0-15,0 0 0,0 0 0,0 0 16,21 1-16,0-1 0</inkml:trace>
  <inkml:trace contextRef="#ctx0" brushRef="#br0" timeOffset="32019.47">5376 3683 0,'-42'21'31,"42"0"-31,0 1 16,0-1-16,-21 0 0,21 0 0,0 21 16,-21-20-16,21 20 0,0-21 0,0 21 15,0-20-15,0 20 0,0-21 16,0 0-16,0 0 0,21 1 0,0-1 15,0-21-15,0 0 0,0 0 16,22 0-16,-22 0 0,0 0 0,21-21 16,1-1-16,-22 1 0,21 0 0,-21 0 15,22 0-15,-22 0 16,0-22-16,0 22 0,0 0 0,-21-21 16,0 20-16,22 1 0,-22 0 15,0 0-15,0 0 16,-22 42-1,1-21-15,21 21 16,0 0-16,0 0 0,-21 1 0,21-1 16,0 21-16,0-21 0,0 0 15,0 22-15,0-22 0,0 0 0,0 0 16,0 0-16,21-21 0,0 22 0,1-22 16,-1 0-16,21 0 15,-21 0-15,0 0 0,22 0 0,-22-22 16,0 1-16,21 0 0,-20 21 0,-1-21 15,0 0-15,-21-22 0,21 22 16,-21 0-16,0 0 0,0 0 0,0 0 16,0-1-16,0 1 15,-21 42 17,21 1-32,0-1 0,0 0 15,0 0-15,0 0 0,-21 0 0,21 1 16,0-1-16,0 21 0,0-21 15,0 0-15,0 1 16,0-1-16,0-42 47,0-1-47,0 1 0,0-21 16,0 21-16,0 0 0,0-1 15,21 1-15,-21 0 0,0 0 0,21 0 16,0 0-16,-21-1 0,21 1 0,1 21 15,-1-21-15,0 21 0,0 0 16,0 0-16,0 0 0,1 0 16,-1 0-16,0 21 0,0 0 0,0 1 15,0-22-15,-21 21 0,22 0 16,-22 0-16,21 0 0,-21 0 0,0 1 16,0-1-16,0 0 0,0 0 15,0 0-15,-21-21 16,21 21-16,-22-21 0,1 0 15,21-21 1,0 0-16,0 0 0,0 0 16,0 0-16,21-1 0,1 1 15,-1-21-15,-21 21 0,42 21 16,-21-21-16,0-1 0,1 1 0,20 21 16,-21 0-16,0 0 0,22 0 0,-22 0 15,0 0-15,0 21 0,0 1 16,0-22-16,1 21 0,-22 0 0,0 0 15,0 0-15,0 0 0,0 1 16,0-1-16,0 21 0,0-21 0,0 0 16,-22 1-16,1-1 15,21-42 17,0-1-32,0 1 15</inkml:trace>
  <inkml:trace contextRef="#ctx0" brushRef="#br0" timeOffset="33112.37">9313 3366 0,'0'-43'0,"0"86"0,0-107 16,0 22-16,0 21 0,0-22 0,0 22 16,-21 0-16,21 0 0,-21 0 0,0-1 15,0 1-15,-1 21 0,1 0 16,0 0-16,0 0 0,0 0 0,0 0 15,-22 0-15,22 0 0,0 21 16,0 22-16,0-22 0,-22 21 0,22 22 16,0-22-16,-21 0 0,20 22 15,1-1-15,-21-20 0,21 20 16,0-20-16,21 20 0,0-21 0,0 1 0,0-1 16,0 0-16,0 1 0,21-22 15,21 21-15,-21-21 0,22 1 16,-1-1-16,21 0 0,-20 0 0,20-21 15,1 0-15,-1 0 0,-20 0 16,20 0-16,-21-21 0,22 0 0,-22 0 16,22-1-16,-22 1 0,0 0 0,1-21 15,-1-1-15,-21 1 0,0 0 16,1-1-16,-1 1 0,-21-21 0,0-1 16,0 22-16,0-22 0,-21 1 15,-1-1-15,1 22 0,-21 0 0,0-1 16,-1 22-16,1-21 0,0 42 15,-22-21-15,22 21 0,-1 0 16,1 0-16,0 21 0,-1 0 0,1 21 16,0 1-16,-1-1 0,22 21 0,0-20 15,0 20-15,0 1 0,21-22 16,0 22-16,0-22 0,0 0 0,0 22 16,21-43-16,0 21 0,21-21 15,1 22-15,-1-22 0,0 0 0,1-21 16,-1 21-16,22-21 0,-1 0 0,-21 0 15,22 0-15,-1-21 0,1 21 16,-22-21-16,22 0 0,-22 0 0,0-1 16,1 1-16,-1 0 0,-21 0 15,0-21-15,1 20 0,-1 1 16,-21 0-16,0 0 0,0 0 0,0 0 16,0 42-1,0 0 1,0 0-16,0 0 0,0 22 15,0-22-15,0 0 0,-21 21 16,21-21-16,0 1 0,-22-1 0,22 21 16,0-21-16,0 0 0,0 1 15,0-44 32,0 1-47,0 0 0,0 0 16,0 0-16,0-22 0,22 22 0,-1 0 15,0-21-15,0 21 0,21-22 16,-20 1-16,-1 21 0,21-22 0,0 22 16,1 0-16,-1 0 0,-21 21 0,22 0 15,-1 0-15,-21 0 0,21 21 16,-20-21-16,-1 21 0,0 22 0,0-22 16,0 0-16,0 21 0,-21-21 0,22 22 15,-22-1-15,0-21 0,0 0 16,0 22-16,0-22 0,0 0 15,0 21-15,0-20 0,0-1 16,0 0-16,0-42 31,0 0-31,0-1 0,0 1 16</inkml:trace>
  <inkml:trace contextRef="#ctx0" brushRef="#br0" timeOffset="34009.37">12615 3852 0,'0'0'0,"21"0"31,1-21-31,-22 0 15,21 0-15,0 21 0,0-21 16,-21 0-16,0-1 0,21 1 16,-21 0-16,21 0 0,-21 0 15,0-22-15,0 22 0,0 0 0,-21-21 16,0 21-16,0-1 0,-21 1 16,20 0-16,-20 0 0,21 21 0,-21 0 15,20 0-15,-20 0 0,21 0 16,-21 21-16,-1-21 0,22 21 0,-21 22 15,21-22-15,-22 21 0,22-21 0,0 22 16,0-1-16,0-21 0,-1 21 16,22-20-16,-21 20 0,21-21 0,0 0 15,0 0-15,21 1 0,1-1 16,-1-21-16,0 0 0,21 0 16,1 0-16,-1 0 0,-21 0 0,21 0 15,1-21-15,-1 21 0,0-22 0,1 1 16,-1 0-16,-21 0 0,0 0 15,1 0-15,-1-1 0,0-20 0,-21 21 16,21 0-16,-21-22 0,0 22 16,0 0-16,0 0 0,0 0 15,-21 42 1,21 0 0,0 0-16,0 0 0,0 1 0,0-1 15,-21 21-15,21-21 0,0 0 0,0 1 16,0 20-16,0-21 0,0 0 15,0 0-15,21 1 0,0-1 16,0-21-16,0 0 0,1 0 16,-1 0-16,21 0 0,0 0 0,-20 0 15,20-21-15,0 21 0,1-22 0,-1 1 16,0 0-16,-21 0 0,1 0 16,-1 0-16</inkml:trace>
  <inkml:trace contextRef="#ctx0" brushRef="#br0" timeOffset="35012.8">13250 3577 0,'0'0'0,"-21"0"16,0 21 0,0 1-16,0-1 0,21 0 15,0 0-15,-22 0 0,22 0 0,-21 1 16,21-1-16,0 0 0,0 0 16,0 0-16,-21-21 0,21 21 0,0 1 15,0-44 16,0 1-15,21 21-16,0-21 0,-21 0 16,22 0-16,-1 0 15,-21-1-15,21 1 0,0 0 0,0 0 16,-21 0-16,21 0 0,1-1 16,-1 22-16,0 0 15,-21 22-15,21-22 16,-21 21-16,0 0 0,0 0 15,0 0-15,0 0 0,0 22 0,0-22 16,0 0-16,0 0 0,0 0 0,0 1 16,0-1-16,0 0 0,21 0 15,0 0-15,1-21 0,-1 0 16,0 0-16,21 0 0,-21 0 0,1 0 16,20 0-16,-21-21 15,21 0-15,-20 21 0,-1-21 0,21 0 16,-21-1-16,0 1 0,1 0 0,20 0 15,-21 0-15,-21 0 0,21-1 16,0 1-16,-21 0 0,0 0 0,22 21 16,-22 21 15,0 0-31,-22-21 0,22 21 0,-21 1 16,0-1-16,21 21 0,0-21 15,0 0-15,-21 1 0,21-1 0,0 0 16,0 0-16,0 0 15,21 0-15,0-21 0,0 0 16,22 0-16,-22 0 0,21 0 0,1 0 16,-1-21-16,-21 0 0,21 21 0,1-21 15,-22 0-15,21 0 0,-21-1 16,1 1-16,-1 0 0,-21 0 0,0 0 16,21 21-16,-21-21 0,0-1 0,0 1 15,21 21-15,-21-21 16,0 42-1,0 0 1,0 1-16,-21-1 0,0 0 16,21 21-16,-21-21 0,-1 22 15,22-22-15,-21 21 0,0 22 16,0-22-16,0 0 0,21 22 0,-21-1 16,21 1-16,-22-1 0,22 1 0,-21 21 15,21-1-15,0 1 0,0 0 16,0-1-16,-21 1 0,0 21 0,21-22 15,-21 1-15,21 0 0,-21-1 0,-1 1 16,1-21-16,0 20 0,0-20 0,0-22 16,0 0-16,-22 22 0,22-43 15,0 21-15,-21-20 0,-22-1 16,43-21-16,-21 0 0,20-21 0,-20-1 16,21 1-16,-21-21 0,20 0 15,-20-1-15,21-20 0,0-1 16,0-20-16,21-1 0,0 0 0,0 1 15,21-128-15,0 106 0,0 21 16,21-20-16,1 20 0,-1-21 16,0 43-16,22-22 0,-1 21 0,1-20 15,63-22-15,-64 42 0,1 22 16,-22 0-16,22-1 0,-22 22 16,0-21-16,1 21 0</inkml:trace>
  <inkml:trace contextRef="#ctx0" brushRef="#br0" timeOffset="35759.83">16468 2815 0,'0'-21'0,"0"42"0,0-63 0,-22 42 32,1 0-32,0 0 0,0 0 15,0 21-15,0 0 0,-1 22 16,1-22-16,-21 21 0,21 0 15,-22 22-15,22-22 0,0 22 0,-21-1 16,21-20-16,-1 20 0,1 1 16,21-1-16,0-21 0,0 1 0,0-1 15,0 0-15,21 1 0,1-22 0,20 0 16,-21 21-16,21-20 0,1-22 16,20 21-16,-20-21 0,-1 0 0,21 0 15,-20 0-15,20 0 0,-20 0 16,-1-21-16,21-1 0,-20 1 0,-1 0 15,0 0-15,1-21 0,-1 20 16,-21-20-16,22 0 0,-22-22 16,0 1-16,-21 20 0,0-20 0,21-1 15,-21 1-15,0-1 0,0 1 16,0-1-16,-21 22 0,0 0 0,0-1 16,-1 22-16,1-21 0,0 42 0,-21-21 15,21 21-15,-22 0 0,22 0 16,-21 0-16,-1 21 0,22-21 0,-21 21 15,0 0-15,-1 0 0,22 1 16,-21 20-16,21-21 0,-22 0 16,22 0-16,0 1 0,21 20 0,0-21 15,0 0-15,0 0 0,0 1 16,21-1-16,21-21 0,-20 0 16,20 21-16</inkml:trace>
  <inkml:trace contextRef="#ctx0" brushRef="#br0" timeOffset="36295.74">17801 3069 0,'21'-21'15,"-42"42"-15,42-63 0,0 21 0,-21 0 16,0-1-16,0 1 15,-21 0 1,0 21-16,0 0 0,0 0 16,0 0-16,-22 0 0,22 0 15,0 21-15,-21-21 0,20 21 0,-20 1 16,21-1-16,-21 0 0,20 0 16,1 0-16,0 0 0,0-21 0,21 22 15,-21-1-15,21 0 0,0 0 16,0 0-16,42-21 0,-21 21 15,0-21-15,1 22 0,20-1 16,-21-21-16,21 21 0,1 0 16,-22-21-16,21 21 0,-21 0 0,1 1 15,-1-1-15,0 0 0,0 0 16,0-21-16,-21 21 0,0 0 0,0 1 16,0-1-16,0 0 0,0 0 0,-21-21 15,0 21-15,0-21 0,-22 21 16,1-21-16,0 0 0,-1 0 0,1 0 15,0 0-15,-1 0 0,1 0 16,0 0-16,-1 0 0,22-21 0,-21 21 16,21-21-16,0 0 0,-1 21 0,22-21 15,-21 0 1,21 42 31,0 0-47</inkml:trace>
  <inkml:trace contextRef="#ctx0" brushRef="#br0" timeOffset="52051.86">4276 7260 0,'0'-21'16,"0"0"-16,0 0 15,0 0-15,0-1 16,21 1-16,-21 0 15,0 0 1,0 42 31,0 21-31,0-20-16,0 20 0,0 0 15,0 1-15,0-1 0,0 0 0,0 22 16,0-22-16,0 0 0,0 22 15,-21-22-15,21 1 0,0-22 0,0 21 16,0 0-16,0-20 0,0-1 0,0 0 16,0 0-16,0 0 15,21-21-15,0 0 16,0 0-16,0-21 16,0 0-16,1 0 0,-1 0 15,0-22-15,0 22 0,0-21 0,22-1 16,-22 1-16,0 0 0,21-1 15,-21 1-15,1 0 0,-1 21 0,0-22 16,0 22-16,0-21 0,-21 21 16,21-1-16,-21 44 31,22-1-31,-22 0 0,0 21 16,21-21-16,-21 22 0,0-1 0,21 0 15,-21-20-15,0 20 0,0 0 16,21-21-16,-21 22 0,21-22 15,0 0-15,-21 0 0,22 0 16,-1-21-16,0 22 0,0-22 0,0 0 16,0 0-16,1 0 0,-1 0 0,0 0 15,0-22-15,0 22 0,0-21 0,22 0 16,-22 0-16,-21 0 0,21-22 16,0 22-16,-21-21 0,0 0 0,0 20 15,0-20-15,0 0 0,0-1 0,0 1 16,0 0-16,0 21 0,0-1 15,-21 1-15,0 0 0,21 0 16,-21 21-16,0 0 0,-1 0 0,1 0 16,0 21-16,21 0 15,0 0-15,0 1 0,0-1 0,0 0 16,0 0-16,0 0 0,0 0 16,0 1-16,0-1 0,21-21 0,0 21 15,1-21-15,-1 0 0,21 0 16,-21 0-16,22 0 0,-22 0 0,21-21 15,0 21-15,-20-21 0,20-1 16,0 1-16,1 0 0,-22 0 0,21 0 16,-21-22-16,22 22 0,-22 0 15,0 0-15,-21 0 0,0 0 0,21 21 16,-21-22-16,0 44 31,0-1-31,0 0 0,0 0 16,0 21-16,0 1 0,-21-22 0,21 21 15,0 1-15,0-1 0,-21 0 0,0 1 16,21-22-16,0 21 0,0-21 16,-22 0-16,22 22 0,0-22 0,-21 0 15,21 0-15,0-42 47,21 0-47,-21-21 16,22 20-16,-22-20 0,0 21 0,0-21 15</inkml:trace>
  <inkml:trace contextRef="#ctx0" brushRef="#br0" timeOffset="52428.64">5821 6922 0,'-21'0'0,"42"0"16,-64 0-16,22 0 0,21 21 0,-21 0 15,21 0-15,-21-21 16,21 21-16,0 0 0,0 1 16,21-22-16,0 0 15,0 0 1,1 0-16,-1 0 0,0 0 0,0-22 16,0 22-16,0-21 0,1 21 0,-22-21 15,21 0-15,-21 0 16,0 0-16,0-1 0,-21 1 15,-1 21 1,1 0-16,0 0 0,0 0 0,0 0 16,0 0-16,-1 0 0,1 0 0,0 21 15,0 1-15,0-1 16,21 0-16,0 0 0,0 0 0,0 0 16,0 1-16,0-1 15,21 0-15,0 0 16,0-21-16,-21 21 0,21-21 0,1 21 15,-22 1-15</inkml:trace>
  <inkml:trace contextRef="#ctx0" brushRef="#br0" timeOffset="53000.32">6159 7218 0,'-21'0'32,"21"21"-32,0 0 0,0 0 0,0 1 15,0-1-15,0 0 0,0 0 0,0 0 16,0 22-16,0-22 0,0 0 16,0 21-16,0-21 0,0 1 0,0-1 15,0 0-15,0 0 0,0 0 0,0 0 16,0 1-16,-21-44 62,21 1-62,0 0 0,0 0 0,0 0 16,0 0-16,0-1 0,0-20 16,0 21-16,21-21 0,0 20 15,1-20-15,-1 0 0,0 21 0,0-22 16,0 22-16,0 0 0,1 0 15,20 0-15,-21 21 0,21 0 0,-20 0 16,-1 0-16,21 0 0,-21 21 0,0 0 16,1 0-16,-1 0 0,0 22 15,-21-22-15,0 21 0,0 0 0,0-20 16,0 20-16,0-21 0,0 21 0,0-20 16,0 20-16,0-21 15,0 0-15,-21 0 0,0-21 0,21 22 16,-22-1-16,22 0 31,0-42 0,0 0-15</inkml:trace>
  <inkml:trace contextRef="#ctx0" brushRef="#br0" timeOffset="53156.23">6562 7641 0,'0'21'16</inkml:trace>
  <inkml:trace contextRef="#ctx0" brushRef="#br0" timeOffset="54383">7789 7006 0,'-21'21'63,"21"1"-63,-21-1 0,21 21 15,-21-21-15,0 22 0,-1-1 16,22-21-16,-21 21 0,21 1 15,-21-1-15,0-21 0,21 22 0,0-1 16,0-21-16,0 0 0,0 22 16,0-22-16,0 0 0,0 0 0,0 0 15,21-21-15,0 21 0,0-21 0,1 0 16,-1 22-16,0-22 0,0 0 16,0 0-16,22 0 0,-22 0 0,0 0 15,0 0-15,21 0 0,-20-22 16,-1 22-16,0-21 0,0 21 0,0-21 15,22 0-15,-22 0 0,-21 0 0,21-22 16,0 22-16,0-21 0,-21 21 16,0-22-16,21 1 0,-21 0 15,0-1-15,0 1 0,0 0 0,0-1 16,0 22-16,0 0 0,0-21 16,-21 20-16,21 1 0,-21 0 0,0 0 15,0 21-15,0-21 0,-22 21 0,22 0 16,0-21-16,-21 21 0,20 0 15,1 0-15,0 0 0,0 0 0,0 0 16,0 21-16,21 0 16,-22 0-16,22 0 0,0 0 15,0 1-15,0-1 0,22-21 16,-1 21-16,0-21 16,0 0-16</inkml:trace>
  <inkml:trace contextRef="#ctx0" brushRef="#br0" timeOffset="54908.7">8784 6985 0,'0'0'0,"21"-21"31,-42 21-15,0 0-16,0 0 0,0 0 15,-1 0 1,-20 21-16,21-21 0,0 21 0,0 0 16,-22-21-16,22 22 0,0-1 15,0 0-15,0-21 0,21 21 0,0 0 16,-22 0-16,22 1 0,0-1 16,22-21-1,-1 0-15,0 21 0,0-21 16,21 0-16,-20 0 0,-1 21 15,21-21-15,-21 0 0,0 21 0,22-21 16,-22 21-16,0-21 0,-21 22 0,21-22 16,0 21-16,-21 0 15,0 0-15,0 0 16,0 0-16,0 1 0,-21-22 16,21 21-16,-42 0 0,21-21 15,0 21-15,-22-21 0,22 21 0,-21-21 16,21 0-16,-22 0 0,22 21 15,0-21-15,-21 0 0,20 0 0,1 0 16,0 0-16,0 0 0,0 0 16,0 0-1,21-21-15,0 0 16,21 0 0,0 0-1,0 0-15,21 21 16</inkml:trace>
  <inkml:trace contextRef="#ctx0" brushRef="#br0" timeOffset="55756.25">9440 7239 0,'21'0'46,"1"0"-46,-1 0 0,0 0 16,21 0-16,-21 0 0,22 0 16,-1 0-16,0 0 0,1 0 0,-1 0 0,22 0 15,-22-21-15,0 21 0,1 0 16,-1 0-16,-21 0 0,21 0 16,-20 0-16,20 0 0,-21 0 0,0-21 15,0 21 1,-21-21 15,-21 21-15,21-22-16,-21 22 0,21-21 15,0 0-15,-21 0 16,21 0 0,-21 0-16,21-1 0,-21 1 15,-1 21 1,1-21-16,0 21 31,0 0-15,21 21-16,0 0 15,21-21 1,0 22-16,0-22 0,1 0 16,-1 21-16,0-21 0,0 0 0,0 0 15,0 21-15,1-21 0,-1 0 16,0 0-16,0 0 15,0 0-15,0 0 16,-21 21 15,-21-21-31,0 0 0,0 21 16,0 0-16,0-21 0,-1 22 0,1-1 16,0 0-16,0 0 0,0 0 15,0 22-15,-1-22 0,1 0 0,0 0 16,0 21-16,0-20 0,0-1 0,-1 0 15,22 0-15,-21 0 16,21 0-16,0 1 16,21-22 15,1 0-31,-1-22 0,0 1 0,0 21 16,0-21-16</inkml:trace>
  <inkml:trace contextRef="#ctx0" brushRef="#br0" timeOffset="56117.04">10964 6964 0,'21'0'0,"-21"-42"31,0 63-15,0 0-16,0 0 15,0 21-15,-21-20 0,21-1 16,0 21-16,-21-21 0,21 22 0,0-1 16,0 0-16,-21-21 0,0 22 15,21-1-15,-21-21 0,21 0 0,0 22 16,0-22-16,0 0 0,-22-21 15,22 21-15,0 0 0,0-42 47,0 0-47,22 0 0,-1 0 16</inkml:trace>
  <inkml:trace contextRef="#ctx0" brushRef="#br0" timeOffset="56427.86">11303 6922 0,'0'0'0,"0"-22"16,21 22-16,-21-21 0,21 21 16,-21-21-16,21 21 0,-21 21 31,0 0-31,0 1 15,0-1-15,0 21 0,0-21 0,0 22 16,0-1-16,0 0 0,-21 1 0,0-1 16,21 0-16,-21 1 0,21-1 15,0-21-15,0 21 0,-21-20 0,21-1 16,0 0-16,0 0 0,0 0 16,-21-21 15,21-21-16</inkml:trace>
  <inkml:trace contextRef="#ctx0" brushRef="#br0" timeOffset="70803.74">4022 6392 0,'0'-21'0,"0"0"32,-22 42-1,22 0-31,-21 1 0,21 20 16,0-21-16,-21 21 0,21 22 0,-21-1 15,21 1-15,0-1 0,0 1 16,-21 21-16,21-1 0,0 1 0,-21 0 15,21 20-15,0-20 0,-22 0 16,22-1-16,0 1 0,-21 0 16,0-1-16,0 1 0,21-21 0,-21 20 15,0-20-15,-1-22 0,22 22 16,0-22-16,-21 0 0,21-21 0,0 22 16,-21-22-16,21 0 0,0-42 31,0 0-31,0-22 15,21 1-15</inkml:trace>
  <inkml:trace contextRef="#ctx0" brushRef="#br0" timeOffset="72101.02">4106 6541 0,'0'0'0,"0"-22"0,0 44 47,21-22-32,1 0-15,-1 0 0,0 0 16,21 0-16,-21 0 0,43 0 0,-1 0 16,1 0-16,21 0 0,-1 0 15,1 0-15,0 0 0,20 0 0,-20 0 16,42 0-16,-21 0 0,42 0 15,-21 0-15,21 0 0,0 0 0,1 0 16,-1 0-16,21 21 0,0-21 16,22 0-16,-22 21 0,1 0 15,-1-21-15,21 21 0,-20-21 0,-1 21 16,0-21-16,1 22 0,-22-1 16,0-21-16,21 21 0,-20-21 0,-1 21 15,0-21-15,-21 21 0,21-21 16,-21 21-16,21-21 0,0 22 0,-21-22 15,0 0-15,0 21 0,0-21 16,-21 0-16,0 21 0,-21-21 0,-1 0 16,-20 21-16,-1-21 0,1 0 0,-22 0 15,22 21-15,-22-21 0,0 0 16,1 0-16,-1 0 0,0 0 16,1 21-16,-22-21 0,21 0 15,1 0-15,-22 0 0,21 0 0,-21 0 16,0 0-16,22 22 0,-22-22 0,0 0 15,0 0-15,0 0 0,1 0 16,-1 21-16,0-21 16,0 0-16,0 0 0,0 21 15,1-21-15,-1 0 0,0 0 16,0 0-16,0 0 0,-21 21 16,21-21-16,1 0 15,-22 21 16,0 0-15,0 1 0,0-1-16,0 0 15,0 0-15,0 21 0,0-20 16,0 20-16,0-21 0,0 21 16,0 1-16,0-1 0,0 22 0,0-22 15,0 0-15,0 1 0,0-1 0,0 21 16,0-20-16,0-1 0,21 0 15,-21 1-15,21-1 0,-21 0 0,0 1 16,0-1-16,0 0 0,0-20 0,21 20 16,-21 0-16,0-21 15,0 1-15,0-1 0,0 21 0,0-21 16,0 0-16,0 1 0,-21-1 16,0-21-16,0 0 15,-22 21-15,22-21 0,-21 0 0,-22 0 16,1 21-16,-1-21 0,-20 0 0,-22 0 15,0 0-15,0 0 0,0 0 16,-21 0-16,0 0 0,-21 0 0,0 0 16,0 0-16,0 0 0,-22 0 0,1 0 15,0 0-15,-22 0 0,22 0 16,-1 0-16,-20 0 0,21 0 0,-22 21 16,22-21-16,-1 0 0,-20 0 15,21 0-15,-1 0 0,-20 0 16,20 0-16,1 0 0,-21 0 0,20 0 15,1 0-15,0 0 0,-1 0 0,1 0 16,21 0-16,-22 0 0,43 0 16,-21 0-16,21-21 0,0 21 0,21 0 15,1-21-15,-1 0 0,21 21 0,0-21 16,1 21-16,20-22 0,1 22 16,-1 0-16,22-21 0,-22 21 0,22 0 15,0 0-15,21 0 0,-22 0 16,22-21-16,0 21 0,0 0 15,0 0-15,21-21 16,0 0-16,21 0 16,0-1-16,0 22 0,21-42 0,22 21 15,-1 0-15</inkml:trace>
  <inkml:trace contextRef="#ctx0" brushRef="#br0" timeOffset="72631.72">8932 6879 0,'0'0'0,"-21"-21"0,0 0 0,21 0 16,0 0-16,0-1 0,0 1 15,21 21 1,0 0-16,0 21 15,1 1-15,20-1 0,-21 0 0,21 21 16,22-21-16,-22 43 0,22-1 16,-1 1-16,1-1 0,-1 22 0,1 0 15,-1-1-15,22-20 0,0 21 0,-1-1 16,1-20-16,0 20 0,-1-20 16,-20 21-16,20-22 0,-20 1 0,-1-1 15,-20-21-15,20 1 0,-20-1 16,-1 0-16,0-20 0,-21 20 15,22-21-15,-22-21 0,0 21 0,0 0 16,0-21-16,1 0 16,-22-21-1,0 0-15,0 0 16,0 0-16,-22 0 0,22-1 0,-21-20 16,21 21-16</inkml:trace>
  <inkml:trace contextRef="#ctx0" brushRef="#br0" timeOffset="73066.47">11007 7006 0,'0'-21'0,"0"42"0,0-63 15,0 0-15,0 20 0,0 1 0,-22 21 16,22-21-16,-21 0 0,0 21 15,0 0-15,0 0 16,0 0-16,-1 0 0,-20 21 16,21 0-16,-21 0 0,-1 22 0,1-22 15,-22 42-15,1-20 0,-1 20 0,-20 22 16,-1-22-16,-21 22 0,0-21 16,1-1-16,-1 22 0,-21-22 15,21 1-15,-21-1 0,0 22 0,0-22 16,0 1-16,21-1 0,-21 1 15,21-1-15,0 1 0,1-22 0,20 22 16,21-22-16,-20 0 0,20 1 0,1-22 16,20 21-16,1-21 0,0 1 15,-1-1-15,22 0 0,0 0 0,0-21 16,21 21-16,0-42 31,0 0-31,21 0 16,0 21-16,-21-21 0,21-1 15,-21 1-15,22 0 0,-1 0 0,-21 0 16</inkml:trace>
  <inkml:trace contextRef="#ctx0" brushRef="#br0" timeOffset="84709.36">2413 9927 0,'0'0'0,"0"-21"16,21 0-16,-21 0 0,0 0 16,0 42-1,-21 0-15,21 0 16,-21 0-16,0 22 0,-1-22 15,22 21-15,-21 22 0,0-22 0,0 21 16,0-20-16,0 20 0,-1 22 16,1-22-16,-21 1 0,21-1 15,0-20-15,-1 20 0,1-20 0,21-1 16,-21 0-16,21-21 0,-21 22 16,21-22-16,0 0 0,0 0 15,0-42 1,0 0-16,0 0 15,21-22-15,0 22 0,0-21 16,-21-22-16,22 22 0,-1-85 16</inkml:trace>
  <inkml:trace contextRef="#ctx0" brushRef="#br0" timeOffset="84935.23">2498 9906 0,'0'0'0,"21"0"16,0 21-16,0 0 0,0 1 15,-21 20-15,21 0 0,1 1 0,-22-1 16,0 0-16,0 22 0,0-1 16,0-20-16,0 20 0,0 1 0,0-1 15,0 1-15,0-22 0,0 0 16,0 1-16,-22-1 0,22 0 16,0-21-16,0 1 0,0-1 15,0 0-15,0-42 16,0 0-1,-21-1-15</inkml:trace>
  <inkml:trace contextRef="#ctx0" brushRef="#br0" timeOffset="85120.13">2074 10668 0,'0'0'15,"21"0"1,1 0-16,-1-21 15,21 21-15,-21-21 0,22 21 16,-1-21-16,0 21 0,1-22 0,-1 22 16,0-21-16,1 21 0,-1 0 0,0-21 15,1 0-15,-22 21 0,21 0 16,-21-21-16,0 21 0</inkml:trace>
  <inkml:trace contextRef="#ctx0" brushRef="#br0" timeOffset="85715.78">3429 10520 0,'21'-21'15,"-42"42"-15,63-63 0,-21 20 0,-21 1 0,0 0 16,0 0-16,0-21 0,0 20 15,0 1-15,-21 0 0,21 0 0,-21 0 16,-21 21-16,21-21 0,-1 21 16,1 0-16,0 0 0,-21 0 0,21 0 15,-1 0-15,-20 21 0,21 0 0,0 0 16,0 21-16,-1 1 0,1-1 16,0 0-16,0 1 0,21-1 15,-21 0-15,21 1 0,-21-1 0,21 0 16,0 1-16,0-22 0,0 0 15,0 0-15,0 0 0,21 1 0,0-22 16,0 0-16,0 0 0,22 0 16,-22 0-16,21 0 0,0-22 0,-20 1 15,20 0-15,0-21 0,1 21 16,-1-22-16,-21 1 0,21 0 0,-20-1 16,-1 1-16,0-22 0,-21 1 0,0 21 15,0-22-15,0 22 0,0-1 16,0 1-16,0 0 0,0-1 0,0 22 15,0-21-15,0 21 16,-21 42 0,21 0-1,-21 21-15,21-20 0,0 20 0,0 0 16,0 1-16,0-1 0,0 21 0,0-20 16,0-1-16,0 0 0,0 1 15,0-1-15,0 0 0,0-20 0,0-1 16,21 21-16,0-42 0,-21 21 15,21 0-15,0-21 0,0 0 0,1 0 16,-1 0-16,0 0 0,0-21 0,0 0 16,0 0-16</inkml:trace>
  <inkml:trace contextRef="#ctx0" brushRef="#br0" timeOffset="86079.58">3937 10308 0,'0'0'0,"0"21"31,0 1-31,0-1 0,0 0 0,0 0 16,0 0-16,0 22 0,0-22 15,0 21-15,21-21 0,-21 22 0,0-22 16,0 21-16,0-21 0,21 0 0,-21 1 16,0-1-16,0 0 0,0 0 15,0 0 1,21-21-16,1-21 15,-22 0-15,21 0 16,-21 0-16,0-22 0,21 22 0,0-21 16,-21-1-16,21 1 0,0 0 15,-21-1-15,22 1 0,-1 0 0,0-1 16,0 22-16,0 0 0,0-21 16,1 42-16,-22 21 31,0 0-31,0 0 15,0 0-15,0 1 0,0-1 16,0 0-16,0 0 16</inkml:trace>
  <inkml:trace contextRef="#ctx0" brushRef="#br0" timeOffset="87028.5">4847 10541 0,'0'-21'0,"0"42"0,0-63 0,0 21 15,0-22-15,0 22 0,0 0 0,0 0 16,0 0-16,0-1 0,0 1 16,-21 0-16,0 21 0,0 0 15,-1 0-15,1 0 0,0 21 16,0 0-16,0 1 0,0-1 0,-1 21 15,1-21-15,-21 22 0,21-1 0,0 0 16,21 1-16,-22-22 0,22 21 16,-21-21-16,21 22 0,0-22 0,0 0 15,0 0-15,21 0 0,22-21 16,-22 0-16,0 0 16,21 0-16,-20 0 0,20-21 0,0 21 15,-21-21-15,22 0 0,-22 0 16,21-1-16,-21-20 0,1 21 0,-1-21 15,0 20-15,-21-20 0,0 0 0,0 21 16,21-22-16,-21 22 0,0 0 16,0 0-16,0 0 0,-21 21 15,21 21 1,0 0-16,-21 0 0,21 21 16,0-20-16,-21 20 0,21-21 0,0 21 15,0-20-15,0 20 0,0-21 16,0 0-16,0 0 0,21 1 0,0-1 15,0-21-15,0 21 0,0-21 16,1 0-16,-1 0 0,0 0 16,21 0-16,-21 0 0,1-21 0,20 21 15,-21-21-15,21-1 0,-20 1 0,-1-21 16,21 21-16,-21-22 0,0 22 16,1-21-16,-22 0 0,0 20 0,21 1 15,-21-21-15,0 21 0,0 0 16,0-1-16,-21 22 15,21 22 1,-22-1-16,22 0 0,0 0 0,0 0 16,0 0-16,-21 22 0,21-22 0,0 21 15,0-21-15,0 1 0,0 20 16,0-21-16,-21 0 0,21 0 16,0 1-16,0-1 0,0-42 46,0-1-46,0 1 16,0 0-16,0-21 0,21 21 16,0-22-16,-21 1 0,22 0 0,-1-1 15,0 22-15,21-21 0,-21 21 16,22-22-16,-1 22 0,-21 0 16,22 21-16,-1 0 0,-21 0 0,21 0 0,-20 0 15,-1 0-15,0 21 0,0 0 16,-21 0-16,21 22 0,-21-22 15,0 21-15,0 1 0,0-22 0,0 21 16,-21-21-16,0 0 0,21 22 0,-21-22 16,21 0-16,0 0 15,0 0-15,21-21 16,0 0-16,0 0 0,22 0 16,-22-21-16,0 0 0,21 0 0,-21 0 15,1 0-15,-1-22 0</inkml:trace>
  <inkml:trace contextRef="#ctx0" brushRef="#br0" timeOffset="87284.35">6371 9991 0,'0'-21'0,"0"42"0,-21-21 32,21 21-32,-21 0 15,21 0-15,-21 22 0,21-1 16,0-21-16,0 21 0,-22 1 0,22-1 15,-21 22-15,0-22 0,21 0 0,0 1 16,0-22-16,-21 21 16,21 0-16,0-20 0,0-1 0,-21 0 15,21 0-15,0 0 0,21-21 16,0 0 0,0 0-16,0-21 0,1 0 15,-1 0-15,0-22 0,0 22 0,-21 0 16</inkml:trace>
  <inkml:trace contextRef="#ctx0" brushRef="#br0" timeOffset="87468.34">6202 10266 0,'0'0'16,"-21"0"0,42 0-1,0 0 1,0 0-16,0 0 0,0 0 0,1 0 15,-1 0-15,21-21 0,-21 21 0,0 0 16,1 0-16,-1 0 0,0-21 16,0 21-16,0 0 0,0 0 0</inkml:trace>
  <inkml:trace contextRef="#ctx0" brushRef="#br0" timeOffset="88627.79">7281 10478 0,'0'-22'16,"0"44"-16,0-65 0,21 22 0,1 0 0,-22 0 16,0 0-16,0-1 0,21 1 15,-21 0-15,0-21 0,0 21 0,0-1 16,0 1-16,-21 21 0,-1-21 0,22 0 15,-21 21-15,0 0 0,0 0 16,0 0-16,0 0 0,-1 0 0,1 21 16,-21 0-16,21 0 0,0 1 15,-1-1-15,1 0 0,0 21 16,0-21-16,0 22 0,0-1 0,21-21 16,-22 22-16,22-22 0,0 21 15,0-21-15,0 0 0,22 1 0,-1-1 16,21-21-16,-21 0 0,0 0 15,1 0-15,20 0 0,-21 0 16,0-21-16,22-1 0,-22 1 0,0 0 16,0 0-16,21-21 0,-42 20 15,22-20-15,-1 21 0,-21-21 0,0 20 16,0-20-16,0 21 0,0 0 0,0 0 16,0 42 15,0 0-16,0 0-15,0 0 0,0 22 0,0-22 16,21 0-16,-21 21 0,21-21 16,-21 1-16,21-1 0,0 0 0,1 0 15,-1 0-15,0 0 0,0-21 0,0 0 16,0 0-16,22 0 0,-1 0 16,-21 0-16,22 0 0,-1-21 0,0 0 15,22 0-15,-22 0 0,0 0 16,1-1-16,-22-20 0,21 21 0,-21-21 15,1 20-15,-1-20 0,0 21 16,-21-21-16,0 20 0,0 1 0,0 0 16,-21 0-16,0 21 0,-22 0 15,22 0-15,-21 0 0,21 0 0,-22 0 16,22 0-16,-21 0 0,21 21 0,-22 0 16,22 0-16,0 1 0,0-1 15,0 0-15,21 0 0,-22 0 16,22 0-16,0 1 0,0-1 0,0 0 15,22 0-15,-1-21 0,0 0 16,0 0-16,21 0 0,-20 0 16,-1 0-16,0-21 0,21 0 0,-21 21 15,1-21-15,-1-1 0,0 1 16,0 0-16,-21 0 0,21 21 16,-21-21-16,0 0 15,0 42 16,0 0-31,0 0 16,0 21-16,-21-20 0,0 20 0,21-21 16,0 21-16,0 1 0,0-1 0,0 22 15,0-22-15,0 21 0,0-20 16,0 20-16,0-20 0,21 20 0,0 1 16,-21-22-16,21 43 0,1-22 15,-22 1-15,0-1 0,21 1 0,-21-22 16,0 21-16,0-20 0,0 20 15,0-20-15,0-1 0,-21-21 0,-1 21 16,1-20-16,0-1 0,-21 0 0,-1 0 16,1-21-16,21 0 0,-21 0 15,-1 0-15,1 0 0,21-21 0,-22 0 16,22-22-16,21 22 0,0-21 0,-21 0 16,21-1-16,0-20 0,0 20 0,0-20 15,0-1-15,0 1 0,21-1 16,-21 1-16,21 21 0,1-22 15,-1 1-15,0 20 0,0 1 0,0-22 16,0 22-16,1 0 0,-1-1 16,0-20-16,21 21 0,-21-1 0,1 1 15,-1 0-15,21-1 0,-21 22 16,22-21-16,-22 21 0,21-22 0,-21 22 16</inkml:trace>
  <inkml:trace contextRef="#ctx0" brushRef="#br0" timeOffset="89015.71">8488 10245 0,'0'0'16,"21"0"0,0 0-16,0 0 15,0 0-15,1 0 0,-1 0 0,0-21 16,0 21-16,0-22 0,22 22 0,-22-21 15,0 0-15,0 21 0,0-21 16,-21 0-16,21 0 0,-21-1 16,0 1-16,0 0 0,0 0 15,-21 21-15,0 0 16,0 0-16,-21 0 0,20 21 0,-20 0 16,21-21-16,-21 21 0,20 1 15,1-1-15,0 21 0,0-21 16,0 0-16,21 1 0,0-1 0,0 0 15,0 0-15,0 0 16,21-21-16,0 21 0,0-21 0,0 0 16,22 0-16,-1 0 0,0 0 0,1 0 15,-1 0-15,0 0 0,1-21 16,-1 21-16,-21-21 0,22 21 0,-22-21 16,0 21-16,0-21 0</inkml:trace>
  <inkml:trace contextRef="#ctx0" brushRef="#br0" timeOffset="89687.35">3281 10901 0,'-43'0'0,"86"0"0,-128 0 0,64 0 16,0 0-16,-22-21 0,22 21 16,0 0-16,0 0 15,42 0 1,0 0-1,22 0-15,-1 0 0,21 0 0,1 0 16,42 0-16,-22 0 0,43 0 0,-21 0 16,21 0-16,21 0 0,1 21 15,20-21-15,0 0 0,1 0 0,20 0 16,-21 0-16,22 0 0,-1 0 0,22 0 16,-21 0-16,-1 0 0,1 21 15,20-21-15,-20 0 0,-1 0 0,22 0 16,-22 21-16,1-21 0,-22 0 0,22 0 15,-22 0-15,0 0 16,1 0-16,-1 21 0,-21-21 0,0 0 16,-21 0-16,22 22 0,-44-22 0,1 0 15,0 0-15,-42 21 0,20-21 16,-41 0-16,-1 0 0,0 0 0,-21 0 16,1 21-16,-44-21 31,1 0-31,0 0 15,0 0-15,0 0 0,-22 21 0</inkml:trace>
  <inkml:trace contextRef="#ctx0" brushRef="#br0" timeOffset="90523.87">3789 11959 0,'-21'0'15,"42"0"-15,-64 0 0,22 21 0,21 1 16,-21-1-16,21 0 15,0 0-15,0 0 16,21-21-16,0 21 0,1-21 16,20 0-16,-21 0 0,21 0 15,1 0-15,-22 0 0,21-21 0,1 21 16,-1-21-16,0 0 0,1 0 16,-1 0-16,-21-1 0,0 22 0,0-21 15,1 0-15,-22 0 0,0 0 16,-22 21-16,1-21 15,-21 21-15,21 0 0,-22 0 0,1 0 16,0 0-16,-22 21 0,22 0 16,0 0-16,-1 0 0,-20 22 15,20-22-15,1 21 0,21 0 16,-21 1-16,20-1 0,1 0 0,21-20 16,0 20-16,0-21 0,0 21 0,0-20 15,21-1-15,1 0 0,-1 0 16,0-21-16,0 21 0,21-21 0,1 0 15,-22 0-15,21 0 0,1 0 16,-1 0-16,-21 0 0,21 0 0,-20 0 16,-1-21-16,-21 0 15,-21 21 1,-1 0-16,1 0 0,-21 0 0,0 0 16,-1 0-16,-20 0 15,20 21-15,1 0 0,-21 0 0,20 1 16,1-1-16,21 0 0,-22 0 15,22 0-15,0 0 0,21 1 0,0 20 16,0-21-16,0 0 0,0 22 16,0-22-16,21 0 0,0 0 0,1 0 15,20-21-15,-21 21 0,21-21 0,1 0 16,-1 0-16,0 0 0,1 0 16,-1-21-16,22 0 0,-22 0 0,0 0 15,22 0-15</inkml:trace>
  <inkml:trace contextRef="#ctx0" brushRef="#br0" timeOffset="90987.61">4741 12383 0,'0'0'15,"0"-22"-15,-21 22 0,-21-21 16,21 21-16,-1 0 0,1 0 16,0 0-16,-21 0 0,21 0 0,-1 21 15,1 1-15,0-1 0,0 0 0,0 0 16,0 21-16,-1-20 0,22 20 15,-21-21-15,0 21 0,21-20 0,0 20 16,0-21-16,0 0 0,0 22 16,0-22-16,0 0 0,21-21 15,0 0-15,1 0 16,-1 0-16,0 0 0,0-21 16,21 0-16,-20-1 0,-1 1 0,21 0 15,-21 0-15,22-21 0,-22 20 16,0-20-16,0 21 0,0-21 0,0 20 15,-21 1-15,0 0 0,22-21 16,-22 21-16,0-1 0,0 44 31,0-1-31,-22 0 16,22 0-16,-21 0 0,0 22 0,21-22 16,0 0-16,0 21 0,-21-21 15,21 22-15,0-22 0,0 21 16,0-21-16,0 1 0,0-1 0,0 0 15,21 0-15,-21 0 0,21-21 16,0 0-16,1 0 0,-1 0 0,21 0 16,-21-21-16,22 0 0,-22 0 15,21 0-15,0-1 0,-20-20 0,20 21 16</inkml:trace>
  <inkml:trace contextRef="#ctx0" brushRef="#br0" timeOffset="91383.38">5482 12361 0,'0'0'15,"0"-21"1,-21 0-16,0 21 0,0 0 0,-1 0 16,1 0-16,0 0 0,0 0 0,0 0 15,0 21-15,-1 0 0,1 1 16,21-1-16,-21 0 0,21 0 16,0 0-16,0 0 15,0 1-15,21-1 0,0 0 16,1-21-16,-1 21 0,0-21 15,21 21-15,-21-21 0,1 21 16,-1-21-16,0 22 0,0-22 16,-21 21-16,0 0 0,0 0 15,0 0-15,-21 0 16,-21-21-16,20 0 16,1 0-16,-21 0 0,21 0 15,-22 0-15,22 0 0,-21 0 0,21 0 16,0 0-16,-1-21 0,1 21 0,0-21 15,21 0 17,21 21-17,0 0-15,1 0 0,-1-21 16,0 0-16,0 21 0,21-22 0,-20 1 16,20 21-16</inkml:trace>
  <inkml:trace contextRef="#ctx0" brushRef="#br0" timeOffset="92091.97">5863 12361 0,'21'0'0,"-42"0"0,42-21 0,-21 0 16,0 0-16,21 21 16,-21-21-16,0 42 46,0 0-46,0 0 0,0 0 16,0 1-16,0-1 0,-21 0 16,21 21-16,0-21 0,0 1 0,0-1 15,0 0-15,0 0 0,0 0 16,0 0-16,21-21 0,1 0 16,-1 0-16,0 0 0,21 0 0,-21 0 15,1 0-15,20 0 0,-21-21 0,21 0 16,-20 21-16,20-21 0,-21 0 15,0 0-15,0-1 0,-21 1 0,22 0 16,-22 0-16,21 0 0,-21 0 16,0-1-16,0 1 15,0 42 17,0 1-17,0-1-15,0 0 0,0 0 0,0 0 16,0 22-16,0-1 0,0-21 15,0 21-15,0 22 0,0-22 0,-21 22 16,21-22-16,-22 22 0,22-1 16,0-21-16,0 22 0,0-1 0,0-20 15,0 20-15,0-20 0,0 20 0,0-21 16,0 22-16,0-22 0,0 22 16,0-22-16,0 0 0,0 1 15,0-1-15,0 0 0,-21 1 0,0-22 16,0 0-16,0 0 0,0 0 0,-1 1 15,-20-22-15,21 0 0,0 0 16,-22 0-16,22 0 0,-21 0 0,21-22 16,-22 1-16,22 0 0,0-21 0,0 21 15,0-22-15,21 1 0,0-22 16,0 22-16,0 0 0,0-22 0,21 22 16,0 0-16,0-22 0,0 22 0,1-22 15,20 22-15,-21 0 0,21-22 16,-20 22-16,20-1 0,-21 1 0,21 0 15,-20-1-15,-1 1 0,21 21 16,-21-21-16,0 20 0,1 1 16,-1 0-16,0 0 0,0 0 0</inkml:trace>
  <inkml:trace contextRef="#ctx0" brushRef="#br0" timeOffset="92557.71">7726 11875 0,'0'-22'0,"0"44"0,21-65 0,0 22 31,-21 42-31,-21 22 15,0-22-15,21 21 0,-21 0 16,-1 1-16,1-1 0,21 22 16,-21-22-16,0 0 0,0 22 0,0 20 15,21-62-15,-22 20 16,22 0-16,0-21 0,0 1 0,0-1 16,0 0-16,0 0 15,22-21-15,-1 0 16,0 0-16,-21-21 0,0 0 0,21 21 15,-21-21-15</inkml:trace>
  <inkml:trace contextRef="#ctx0" brushRef="#br0" timeOffset="92999.45">7451 12298 0,'-22'0'0,"44"0"0,-65 0 16,64 0 15,22 0-31,-22 0 0,21-21 15,1 21-15,-1-21 0,21 21 0,1-22 16,-22 1-16,22 0 0,-1 0 16,-20 0-16,20 21 0,-21-21 0,1-1 15,-22 22-15,0 0 0,0 0 16,-21 22 0,0-1-16,-21 0 0,0 0 15,0 0-15,0 22 0,-1-22 0,1 0 16,21 21-16,-21-21 0,21 1 15,-21 20-15,21-21 0,0 0 0,0 0 16,0 1-16,21-22 0,0 0 16,22 0-16,-22 0 0,21 0 15,-21 0-15,22 0 0,-1 0 0,-21 0 16,21-22-16,1 1 0,-22 0 16,0 0-16,21 0 0,-20 0 0,-22-1 15,0-20-15,0 21 0,0 0 16,0-22-16,0 22 0,-22 0 15,-20 0-15,21 21 0,0 0 0,0-21 16,-22 21-16,22 0 0,0 0 0,0 0 16,0 21-16,-1-21 0,1 21 15,21 0-15,0 0 16</inkml:trace>
  <inkml:trace contextRef="#ctx0" brushRef="#br0" timeOffset="93527.65">9737 12107 0,'42'-42'0,"-84"84"0,105-105 0,-42 21 15,22-1-15,-43 22 16,21 0-16,-21 0 0,21 21 0,-21 21 31,0 21-15,0-21-16,-21 22 0,21 20 0,-21-20 15,21 20-15,0 1 0,0-1 16,-22 1-16,1-1 0,21 1 0,-21 20 16,0 1-16,0-22 0,0 22 15,-1 0-15,22-1 0,-21 1 16,0-21-16,0 20 0,0-20 0,0-1 15,-1 1-15,1 20 0,21-41 0,0 20 16,-21-20-16,21-1 0,-21-21 16,21 0-16,0 0 0,0 1 0,0-44 15,0 1 1,0 0-16,0-21 0,0-1 16,0-20-16,0 21 0,0-22 0,0 1 15,0-22-15,21 21 0</inkml:trace>
  <inkml:trace contextRef="#ctx0" brushRef="#br0" timeOffset="93813.04">9588 12404 0,'0'-64'0,"0"128"0,-21-170 0,0 64 0,0-1 15,21 1-15,-21-43 0,21 43 16,0 0-16,0-1 0,0 22 16,0-21-16,21 21 0,0-1 0,21 1 15,1 0-15,20 0 0,-20 21 16,20 0-16,1 0 0,-22 21 15,0 0-15,1 0 0,-1 1 0,-21 20 16,-21 0-16,0-21 0,0 22 16,-21-1-16,-21 0 0,20-20 0,-20 20 15,0-21-15,21 0 0,-22 0 16,22 1-16,-21-1 0,21 0 0,-1-21 16,44-21 15,-1 0-31,0-1 0,0 1 15,0 0-15,0 0 0,1 0 0</inkml:trace>
  <inkml:trace contextRef="#ctx0" brushRef="#br0" timeOffset="94139.85">10181 12023 0,'42'0'31,"-20"0"-31,-1 0 0,0 0 15,0 0-15,0 0 0,0-21 0,22-1 16,-22 22-16,0-21 0,0 0 16,0 21-16,1-21 0,-1 0 15,-21 0-15,-21 21 16,-1 0-16,1 0 16,0 21-16,-21-21 0,21 21 0,-22 0 15,22 0-15,0 22 0,0-22 16,21 0-16,0 21 0,0-21 0,0 1 15,0-1-15,0 0 0,0 0 16,0 0-16,21 0 0,0 1 16,0-22-16,0 21 0,1-21 0,-1 0 15,0 0-15,0 0 0,21 0 0,-20 0 16,-1 0-16,21-21 0,-21-1 16,0 22-16,1-21 0,-1 0 0</inkml:trace>
  <inkml:trace contextRef="#ctx0" brushRef="#br0" timeOffset="94455.69">10731 12002 0,'0'0'16,"0"-22"-16,0 1 16,0 0-16,0 0 0,22 0 15,-1 21-15,0 0 16,0-21-16,21 21 0,-20 0 16,20 0-16,0 0 0,1 0 0,-22 0 15,21 21-15,-21 0 0,0 0 0,1 0 16,-1 0-16,-21 22 0,0-22 15,0 0-15,0 0 0,0 22 0,-21-43 16,-1 21-16,1 0 0,0 0 0,0-21 16,0 0-16,0 0 15,-1 0-15,22-21 16,0 0-16,0 0 16,0-1-16,0 1 0,22 0 0,-1 0 15,0 0-15,0 0 0,0-1 16,-21 1-16,21 0 0,1 21 15,-1-21-15,0 21 0,0 0 0,0 0 16,0 0-16,1 0 0</inkml:trace>
  <inkml:trace contextRef="#ctx0" brushRef="#br0" timeOffset="95484.53">11303 12150 0,'0'21'0,"0"-42"0,0 63 0,0-21 0,0 0 16,21-21-1,0 0-15,0 0 16,1 0-16,20-21 16,-21 0-16,21 21 0,-20-21 15,20-21-15,-21 20 0,21 1 0,1-21 16,-1 0-16,0-1 0,1 1 0,-22 21 16,21-22-16,-21 1 0,1 0 15,-1-1-15,0 1 0,-21 21 0,0 0 16,0-22-16,0 22 0,-21 0 15,0 21-15,-1 0 0,1 0 16,-21 0-16,21 0 0,0 0 0,-1 21 16,1 0-16,0 22 0,0-22 15,0 21-15,0 1 0,-1-1 16,22 21-16,0 1 0,-21-1 0,0 22 16,0-21-16,21 20 0,-21 1 15,21-22-15,-21 22 0,-1 0 0,1-1 16,21 1-16,-21 0 0,0-1 15,21 22-15,0-21 0,-21 0 0,0-1 16,21 1-16,-22 0 0,22-1 0,0 1 16,0-22-16,0 1 0,0 21 0,0-43 15,0 21-15,0-20 0,0-1 16,0 0-16,0 1 0,0-22 0,0 0 16,22-21-16,-1 0 15,0 0-15,0 0 0,0 0 0,0-21 16,22-21-16,-22 20 0,21-20 15,1 0-15,-1-22 0,21 1 0,-20-1 16,20 1-16,-20-1 0,-1-20 0,-21-1 16,21 0-16,-20 1 0,-22-1 15,0 0-15,0 1 0,-22 20 0,-20-21 16,0 22-16,-1-1 0,-20 1 0,21 21 16,-22-1-16,22 1 0,-22 21 15,22 0-15,0-1 0,-1 1 16,22 0-16,-21 0 0,21 0 0,21 0 15,0-1 1,21 1-16,0 0 0,0 21 16,0-21-16,22 0 0,-1 21 0,0-21 15,22-1-15,-22 1 0,22 0 16,-22 0-16,21 0 0,-20-22 0,20 22 16,-20 0-16,-1-21 0,0 21 15,-21-1-15,22 1 0,-22 0 0,-21 0 16,21 0-16,-21 0 0,21 21 15,-42 0 17,0 0-32,0 21 0,0 0 0,-1 0 0,22 0 15,0 22-15,-21-22 16,21 0-16,-21 21 0,21-21 0,0 1 16,0-1-16,0 0 0,0 0 15,21-21-15,0 21 0,1-21 0,20 0 16,-21 0-16,0 0 0,22 0 0,-22 0 15,21 0-15,0-21 0,-20 21 16,-1-21-16,21 0 0,-21 0 0,0-1 16,-21-20-16,0 21 0,0 0 0,0-22 15,0 22-15,0 0 0,0 0 16,0 0-16,-42 21 0,21-21 0,0 21 16,0 0-16,-22 0 0,22 0 0,0 0 15,-21 0-15,20 21 16,1 0-16,0-21 0,21 21 0,0 0 15,0 0-15,0 1 0,0-1 16,0 0-16,0 0 0,21-21 0,0 21 16,1-21-16,20 0 0,-21 0 0,0 0 15,22 0-15,-22 0 0</inkml:trace>
  <inkml:trace contextRef="#ctx0" brushRef="#br0" timeOffset="95820.33">12636 12023 0,'0'0'0,"0"-21"15,0-1-15,0 1 0,0 0 0,22 21 16,-1-21-16,0 0 16,-21 0-16,21 21 0,0-22 0,0 22 15,22 0-15,-22-21 0,0 21 0,21 0 16,-20 0-16,-1 0 0,0 21 16,0-21-16,0 22 0,0-1 0,-21 21 15,22-21-15,-22 22 0,0-22 16,0 21-16,-22-21 0,1 0 0,0 22 15,0-22-15,0 0 0,0 0 0,21 0 16,-22-21-16,1 22 16,0-22-16,21-22 15,0 1-15,0 0 0,0 0 16,0 0-16,0 0 16,0-1-16,0-20 0,21 21 0,0 0 15,-21-22-15,22 22 0,-1 0 0,-21 0 16,21 21-16,0-21 0,0 21 15,0-21-15,1 21 0,-1 0 0,0 0 16,21 0-16</inkml:trace>
  <inkml:trace contextRef="#ctx0" brushRef="#br0" timeOffset="96439.49">13504 11853 0,'0'-21'31,"-21"21"-31,0 21 16,21 1-16,0-1 0,0 0 0,0 0 16,-21 21-16,21-20 0,0 20 0,-21-21 15,21 21-15,0-20 0,0-1 16,0 0-16,0 0 0,0 0 0,0 0 16,0 1-16,0-44 31,0 1-31,0 0 15,0 0-15,0 0 0,0 0 16,0-22-16,0 22 0,0-21 16,21 21-16,0-22 0,0 22 0,0-21 15,0 21-15,1-1 0,-1 1 16,0 21-16,0 0 0,0 0 16,0 0-16,1 21 15,-1 1-15,-21-1 0,0 0 16,0 21-16,0-21 0,0 1 0,0 20 15,0-21-15,21 0 0,-21 22 0,0-22 16,0 0-16,0 0 16,0 0-16,0-42 47,0 0-47,0 0 0,0 0 0,21-22 15,0 22-15,0-21 0,1 21 16,20-22-16,-21 1 0,21 21 0,-20 0 15,20-1-15,-21 1 0,21 21 0,-20 0 16,-1 0-16,0 0 0,0 0 16,0 21-16,0 1 0,-21-1 0,0 0 15,22 21-15,-22-21 0,0 22 16,0-1-16,0-21 0,0 22 16,0-22-16,0 0 0,0 21 0,0-21 15,0 1-15,-22-1 0,1-21 16</inkml:trace>
  <inkml:trace contextRef="#ctx0" brushRef="#br0" timeOffset="97929.92">16510 11917 0,'21'0'0,"-42"0"0,63-21 16,-21 0-16,1 21 0,-1-22 0,0 22 15,0-21-15,0 0 0,22 21 16,-22-21-16,21 0 0,-21 0 0,22-1 16,-22 1-16,21 0 0,-21 0 0,0 0 15,-21 0-15,0-1 0,0 1 16,0 0-16,-21 21 0,0 0 0,0-21 16,-21 21-16,-1 0 0,-20 0 15,20 21-15,-20-21 0,-1 21 16,22 0-16,-21 1 0,20-22 0,1 21 15,21 0-15,0 0 0,-1-21 16,22 21-16,0 0 0,0 1 0,22-1 16,-1 0-16,0 0 0,21 0 15,-21 0-15,22 22 0,-1-22 16,0 21-16,1 1 0,-22-22 0,21 21 0,-21 0 16,1-20-16,-1 20 0,-21 0 15,0-21-15,0 1 0,0 20 0,-21-21 16,-22 0-16,1 0 0,0-21 0,-22 22 15,1-1-15,-1-21 0,1 0 16,-1 0-16,1 0 0,20 0 16,1-21-16,0-1 0,-1 22 15,1-21-15,21-21 0,0 21 0,21-22 16,0 22-16,0-21 0,0 0 0,0-1 16,0 1-16,0 0 0,0-1 15,21 22-15,0 0 0,0 0 0,0 21 16,0 0-16,1 0 0,-1 0 15,0 0-15,0 0 0,0 21 0,0 0 16,1 0-16,-1 22 0,-21-22 0,21 21 16,0-21-16,0 22 15,0-1-15,-21-21 0,22 21 0,-1-20 16,0 20-16,0-21 0,0 0 0,0 0 16,1-21-16,-1 22 0,21-22 15,-21 0-15,22 0 0,-22 0 0,21 0 16,0 0-16,1 0 0,-22-22 15,21 1-15,1 0 0,-22 21 0,21-21 16,-21 0-16,0 0 0,1-1 0,-1 1 16,0 0-16,-21 0 0,0 0 15,0 0-15,0 42 32,0 0-17,-21-21-15,21 21 0,-21 0 0,21 0 16,0 1-16,0-1 0,0 0 15,0 0-15,0 0 0,0 0 16,21-21-16,0 0 0,0 0 0,0 22 16,22-22-16,-22 0 0,21 0 15,0 0-15,-20-22 0,20 22 0,0-21 16,1 0-16,-1 21 0,-21-21 16,0 0-16,22 0 0,-22-1 15,0 1-15,0 0 0,-21 0 0,0 0 16,21 0-16,0-1 15,-21 44 1,0-1 0,-21 0-16,21 0 15,-21 0-15,21 22 0,-21-22 0,21 21 16,0 0-16,0-20 0,-21 20 16,21 0-16,-21 1 0,21 20 0,-22-21 15,22 22-15,0-1 0,0 1 0,0-1 16,0 1-16,0 21 0,0-22 15,0 1-15,0-1 0,-21 22 0,21-22 16,0 22-16,-21-22 0,0 22 0,21-21 16,-21-1-16,0 1 15,-1-22-15,1 21 0,-21-20 0,21-1 16,-22-21-16,22 22 0,-21-22 0,0-21 16,20 21-16,-20-21 0,21 0 15,0 0-15,0 0 0,-22 0 0,22-21 16,0 0-16,0-1 0,0-20 0,-1 21 15,22-21-15,0-1 0,0-20 16,0-1-16,0 22 0,0-22 0,0-20 16,0 20-16,22 1 0,-1-1 0,0-20 15,21 20-15,-21-21 16,22 22-16,-22-22 0,21 1 0,1 20 0,20 1 16,-21-1-16,1 1 0,20 20 15,-20-20-15,20 20 0,-21 1 16,22 0-16,-22-1 0,1 22 0,-1-21 15,-21 21-15</inkml:trace>
  <inkml:trace contextRef="#ctx0" brushRef="#br0" timeOffset="98336.7">18182 11959 0,'21'0'16,"-42"0"-16,63-21 0,-20 21 0,-22-21 15,-22 21 1,1 0-16,-21 0 0,21 0 16,0 0-16,-22 0 0,22 0 0,0 21 15,-21-21-15,42 21 0,-22-21 16,22 21-16,0 1 0,0-1 16,0 0-16,0 0 15,22 0-15,-1 0 0,0 1 0,0-22 16,0 21-16,0 0 0,1 0 15,-1 0-15,0 0 0,0-21 0,-21 22 16,0-1-16,0 0 0,0 0 16,0 0-16,-21-21 0,0 0 15,0 0-15,-1 21 0,-20-21 16,21 0-16,0 0 0,-22 0 0,22 0 16,0 0-16,0 0 0,0 0 15,0-21-15,21 0 0,0 0 16,0 0-16,0 0 15,0-1-15,21 22 16,0-21-16,0 0 0,0 0 0,0 21 16,1-21-16</inkml:trace>
  <inkml:trace contextRef="#ctx0" brushRef="#br0" timeOffset="98603.55">18605 11684 0,'64'-106'15,"-128"212"-15,128-233 0,-85 148 32,0 0-32,-1 22 0,22-22 15,-21 21-15,0-21 0,0 22 16,0-1-16,0 22 0,-1-22 0,1 21 16,0-20-16,0-1 0,0 22 0,0-22 15,21-21-15,0 21 0,0 1 16,0-22-16,0 0 0,0 0 15,0 0-15,21-21 0,0 0 16,21 0-16,-21 0 0,1 0 16,-1 0-16,21-21 0,-21 0 0,0 0 15,1 0-15,-22 0 0</inkml:trace>
  <inkml:trace contextRef="#ctx0" brushRef="#br0" timeOffset="98779.97">18457 11980 0,'0'0'0,"-21"0"15,0 0-15,0 0 0,0 0 16,-1 0-16,44 0 31,-1 0-31,0 0 0,21 0 16,-21 0-16,22 0 0,-22 0 16,21 0-16,1 0 0,-22-21 0,21 21 15,-21-21-15,0 0 0</inkml:trace>
  <inkml:trace contextRef="#ctx0" brushRef="#br0" timeOffset="99777.51">18838 11938 0,'0'0'0,"0"21"0,0 0 32,21-21-17,1 0-15,-1 0 16,0 0-16,0 0 0,0 0 0,22 0 15,-22-21-15,0 21 0,0 0 0,0-21 16,0 21-16,-21-21 16,0 0-1,-21 21-15,0 0 16,0 0-16,-21 0 0,20 0 0,1 0 16,0 21-16,0 0 0,0 0 0,0 0 15,-1 1-15,22 20 0,0-21 16,0 0-16,0 22 0,0-22 0,0 0 15,0 0-15,0 0 0,0 0 16,22 1-16,-1-1 0,0-21 16,0 0-16,0 0 0,0 0 0,22 0 15,-22 0-15,21 0 0,1 0 16,-1 0-16,0-21 0,1-1 0,-1 1 16,0 0-16,-21-21 0,22 21 0,-22-22 15,0 22-15,0-21 0,-21 21 16,0-1-16,0 1 0,0 0 0,-21 21 31,0 21-31,0 0 0,0 1 16,21-1-16,0 0 0,-22 0 0,1 0 15,21 0-15,0 1 16,-21-1-16,21 0 0,0 0 0,0 0 16,0 0-16,0 1 0,-21-22 31,21-22-16,0 1-15,0 0 16,0 0-16,21-21 0,0 20 16,-21-20-16,21 0 0,22 21 0,-22-22 15,0 22-15,0-21 0,22 21 16,-22-1-16,0 22 0,0-21 16,21 21-16,-20 0 0,-1 0 0,0 0 0,0 21 15,-21 1 1,21 20-16,-21-21 0,21 21 0,-21-20 15,0 20-15,0-21 0,0 21 0,0 1 16,0-22-16,0 0 0,0 21 16,0-20-16,0-1 0,0 0 15,0 0-15,0-42 32,0 0-32,0 0 15,0-1-15,0 1 0,22 0 16,-1-21-16,0 21 0,0-22 15,0 1-15,0 0 0,22-1 0,-22 22 16,0-21-16,21 21 0,-20 21 16,-22-22-16,21 22 0,0 0 0,0 0 15,-21 22-15,0-1 0,0 0 16,0 21-16,0-21 0,0 22 16,0-22-16,0 21 0,0-21 0,0 22 15,0-22-15,0 0 0,21 21 16,0-20-16,1-22 0,-1 21 0,0-21 15,0 0-15,0 0 0,22 0 0,-1 0 16,0 0-16,1 0 16,-1-21-16,0-1 0,1 1 0,-1 0 15,21 0-15,-20 0 0,-1 0 0,-21-22 16,22 22-16,-22 0 0,-21 0 16,0 0-16,0-1 0,0 1 0,-21 21 15,-22 0-15,1 0 0</inkml:trace>
  <inkml:trace contextRef="#ctx0" brushRef="#br0" timeOffset="101607.26">14774 13441 0,'0'-21'0,"0"42"0,21-63 0,1 20 15,-1 1-15,-21 0 0,21 0 0,0 0 16,-21 0-16,0-1 0,0 1 0,0 0 15,0 0-15,0 0 0,0 0 16,-21 21-16,0-22 0,0 22 0,-1 0 16,1 0-16,0 0 15,-21 0-15,-1 22 0,22-1 0,-21 0 16,0 21-16,-1-21 0,1 22 0,0 20 16,-1-20-16,1 41 0,0-20 15,20-1-15,1 22 0,0-22 0,0 22 16,21-21-16,0-1 0,0 1 15,0-22-15,0 0 0,0 22 0,21-22 16,0-21-16,22 22 0,-22-22 16,21 0-16,0-21 0,1 21 0,-1-21 15,22 0-15,-22 0 0,0-21 0,22 0 16,-22 21-16,22-43 0,-1 22 16,-21 0-16,1 0 0,-1-21 15,0 20-15,1-20 0,-22 0 16,0 21-16,0-22 0,-21 22 0,0 0 15,0 0-15,0 0 0,0-1 0,-21 22 16,0 0 0,0 22-16,0-1 0,-1 0 15,22 0-15,0 0 0,-21 0 16,21 1-16,-21 20 0,21-21 0,0 0 16,0 0-16,0 1 0,0-1 0,21 0 15,0 0-15,1 0 0,-1-21 16,0 0-16,21 0 0,-21 0 0,22 0 15,-22 0-15,21 0 0,-21 0 16,22-21-16,-22 21 0,21-21 16,-21 0-16,-21 0 0,22-1 0,-22 1 15,0 0-15,0 0 0,0-21 16,-22 20-16,1 1 0,0 0 0,0 0 16,-21 0-16,20 0 0,-20 21 15,0 0-15,21 0 0,-22 0 0,22 0 16,0 0-16,0 0 0,0 0 0,42 0 31,0 0-31,21 0 16,-21 0-16,22 0 15,-1 0-15,0 0 0,22-22 0,-22 22 16,1 0-16,-1 0 0,0 0 0,1 0 16,-22 0-16,21 0 0,-21 0 15,0 0-15,1 0 0,-1 22 0,-21-1 16,0 0-16,0 0 15,21 0-15,-21 0 0,0 1 0,0-1 16,0 0-16,0 0 0,0 0 0,0 0 16,0 1-16,0-1 15,0-42 32,0-1-31,0 1-16,0 0 0,21 0 0,-21 0 15,0-22-15,0 22 0,21 0 16,-21 0-16,21 0 0,1 0 0,-1-1 16,0 22-16,0 0 15,0 0-15,0 0 0,1 0 16,-22 22-16,21-1 0,-21 21 16,0-21-16,0 0 0,0 1 15,0-1-15,0 0 0,0 0 16,0 0-16,0 0 0,0 1 15,0-1 1,21-21-16,0 0 16,0-21-1,0-1-15,1 22 0,-22-21 0,21 0 16,0 0-16,0 0 0,0 0 0,0-1 16,1 1-16,-1 0 0,0 0 15,0 0-15,0 21 0,0 0 16,-21 21-1,0 0-15,0 0 16,0 0-16,0 1 0,0-1 0,0 0 16,0 0-16,0 0 0,0 0 15,0 1-15,0-1 0,0 0 16,22-21-16,-1 21 0,0-21 16,21 0-16,-21 21 0,22-21 0,-1 0 15,-21 0-15,22 0 0,-1 0 0,0-21 16,-21 21-16,22-21 0,-1 0 15,-21 0-15,0 21 0,1-43 0,-1 22 16,0 0-16,0 0 0,-21 0 16,0-1-16,0 1 0,0 0 0,0 0 15,0 0-15,-21 42 32,0 0-32,21 0 15,-21 22-15,-1-22 0,22 21 16,0-21-16,-21 22 0,0-1 15,0 21-15,21-20 0,-21 20 0,0 1 16,21-22-16,-22 22 0,1-1 0,21 1 16,-21-1-16,21 1 0,0-1 15,-21 1-15,0-1 0,21 1 0,-21-1 16,21 1-16,-22-22 0,22 21 16,-21-20-16,0-1 0,21 0 0,0 1 15,0-22-15,-21 0 0,21 0 0,-21-21 16,21-42 15,0 21-31,21-22 0,0 22 0,0-42 16,0 20-16,22-20 0,-22-1 0,21 1 15,1-22-15,-22 22 0</inkml:trace>
  <inkml:trace contextRef="#ctx0" brushRef="#br0" timeOffset="101887.1">16954 14245 0,'0'0'0,"0"-42"0,0 0 16,0-1-16,0 22 0,0-21 15,0 21-15,0-22 0,22 22 0,-22 0 16,21 0-16,0 0 0,0-1 0,0 22 16,0 0-16,1 0 0,20 0 15,0 0-15,-21 0 0,1 22 16,20-1-16,-21 0 0,-21 0 0,0 0 16,0 0-16,0 1 0,0-1 0,-21 0 15,-21 0-15,20 0 0,-20 0 16,0 1-16,-1-1 0,1 0 15,0-21-15,21 21 0,-22-21 0,22 0 16,0 21-16,0-21 0,42 0 47,0 0-47,0 0 0,0 0 0,1-21 16,20 21-16,-21-21 0</inkml:trace>
  <inkml:trace contextRef="#ctx0" brushRef="#br0" timeOffset="102568.3">17653 13991 0,'0'0'16,"21"-21"-16,0 0 0,0 21 0,-21-21 0,0 0 15,0-1-15,0 1 16,-21 21-16,0 0 16,0 0-16,0 0 0,0 0 0,-1 0 15,1 21-15,0 1 0,0-1 16,0 0-16,0 0 0,-1 0 15,22 0-15,0 1 0,-21-1 0,21 0 0,0 0 16,0 0 0,0 0-16,0 1 0,21-22 15,1 0-15,-1 0 0,0 0 16,0 0-16,0 0 0,0 0 16,1-22-16,-1 1 0,0 21 0,0-21 15,0 0-15,0 0 0,-21 0 16,0-1-16,22 1 0,-22 0 0,21 0 15,-21 0-15,0 0 16,0 42 0,0 0-1,0 0-15,0 0 0,0 0 16,0 1-16,0-1 0,0 0 16,0 0-16,0 0 15,21 0-15,0-21 16,0 0-16,0 0 0,1 0 15,-1 0-15,21-21 0,-21 0 16,0 0-16,1 0 0,-1 0 16,0-1-16,0-20 0,0 0 0,0-1 15,-21 1-15,22 0 0,-1-22 0,-21 1 16,0 20-16,0-20 16,21 21-16,-21-1 0,0 1 0,0 21 15,0 0-15,0-1 0,-21 22 16,0 0-1,21 22-15,-22 20 0,1-21 0,21 21 16,0 1-16,-21 20 0,0-20 16,21 20-16,0-21 0,0 1 0,0-1 15,0 0-15,0 1 0,0-1 16,0-21-16,0 22 0,0-22 0,0 0 16,21 0-16,0-21 0,-21 21 0,21-21 15,1 0-15,-1 0 0,0 0 16,0 0-16,0 0 0,0-21 15,-21 0-15,22 0 0,-22 0 16,0-1-16</inkml:trace>
  <inkml:trace contextRef="#ctx0" brushRef="#br0" timeOffset="102747.2">17865 13780 0,'0'0'0,"21"0"31,0 0-31,0 0 0,0 0 16,0 0-16,22 0 0,-22 0 0,21 0 16,-21 0-16,22 0 0,-22 0 15,21-22-15,-21 22 0,1 0 16,20 0-16,-21 0 0,0 0 0</inkml:trace>
  <inkml:trace contextRef="#ctx0" brushRef="#br0" timeOffset="103271.9">18669 13949 0,'21'0'0,"-42"0"0,63 0 16,-21 0-16,1-21 16,-22 0-16,21 21 15,-21-22-15,21 1 0,-21 0 0,0 0 16,0-21-16,0 20 0,0 1 15,0 0-15,0 0 0,0 0 0,-21 0 16,0 21-16,-1 0 0,1 0 16,0 0-16,0 0 0,-21 0 0,20 21 15,1 0-15,-21 21 0,21-21 0,0 22 16,-1-22-16,1 21 0,0-21 16,21 22-16,-21-22 0,21 21 0,0-21 15,0 1-15,0-1 0,21 0 16,0-21-16,0 21 0,1-21 0,-1 0 15,0 0-15,0 0 0,0 0 16,0 0-16,22-21 0,-22 21 16,0-21-16,0 0 0,0-1 0,-21 1 15,22 0-15,-1 0 0,-21 0 0,21-22 16,-21 22-16,0-21 0,0 21 16,0 0-16,0-1 0,0 1 0,0 42 31,0 1-31,0-1 15,0 0-15,0 0 0,0 0 16,-21 0-16,21 1 0,0 20 0,0-21 16,0 0-16,0 0 15,0 1-15,21-22 0,0 21 16,0-21-16,0 0 0,1 0 16,-1 0-16,0-21 0,0 21 15,0-22-15</inkml:trace>
  <inkml:trace contextRef="#ctx0" brushRef="#br0" timeOffset="105248.47">19177 13441 0,'0'-42'0,"0"84"0,0-106 0,0 22 15,0 21-15,-21 21 16,0 21 0,21 21-16,-22-20 15,22 20-15,0 0 0,0 22 16,0-22-16,-21 0 0,21 1 0,0-1 15,-21 0-15,21 1 0,0-1 0,-21-21 16,21 22-16,0-22 0,0 0 16,0 0-16,-21 0 0,21-42 31,0 0-15,0 0-16,0 0 0,21-1 15,0 1-15,-21 0 0,21 0 16,0 0-16,1 21 0,-1-21 0,0-1 15,0 1-15,0 21 0,22-21 16,-22 21-16,0 0 0,0 0 16,21 0-16,-20 0 0,-1 21 15,0 0-15,-21 1 0,0-1 16,0 0-16,0 0 0,0 0 0,0 0 16,0 1-16,0-1 0,0 0 0,-21 0 15,0-21-15,-1 21 0,1-21 16,0 0-16,-21 21 0,21-21 0,-1 0 15,1 0-15,0 0 0,0 0 0,0 0 16,0 0-16,-1-21 16,22 0-16,-21 21 0,42 21 62,1-21-46,-1 0-16,0 21 0,0-21 0,21 0 15,-20 0-15,20 0 0,-21 0 0,21 0 16,1 0-16,-1 0 0,0 0 16,1 0-16,-22-21 0,21 0 0,1 21 15,-22-21-15,21 0 0,-21 0 16,0-1-16,1-20 0,-1 21 0,-21 0 16,0 0-16,21-1 0,-21 1 0,0 0 15,0 0-15,-21 42 31,21 0-15,-21 0-16,21 22 0,-22-22 0,22 0 16,-21 0-16,21 22 0,0-22 0,0 0 15,0 0-15,0 0 0,21 0 16,1 1-16,-1-22 0,0 0 16,0 0-16,0 0 0,0 0 0,22 0 15,-22 0-15,0 0 0,21 0 16,-20-22-16,-1 1 0,0 0 0,21 0 15,-21 0-15,1-22 16,-1 1-16,0 0 0,0-22 0,0 22 16,22-22-16,-43 1 0,21 21 0,0-22 15,-21-21-15,0 64 16,0 0-16,0 0 0,0 0 0,-21 21 16,0 0-16,-1 21 15,1 0-15,0 0 16,0 0-16,0 22 0,21-1 15,-21 0-15,21 1 0,-22-1 0,22 0 16,0 22-16,0-22 0,0 1 0,0-1 16,0 0-16,0-21 0,0 22 0,0-22 15,0 0-15,0 0 16,0 0-16,22 1 0,-1-1 0,0-21 16,0 0-16,0 0 0,0 0 15,1 0-15,-1 0 0,21-21 0,-21 21 16,0-22-16,1 1 0,-1 0 0,0 0 15,0 0-15,0-22 0,-21 22 16,0 0-16,0-21 0,0 21 0,0-1 16,0 44-1,0-1 1,0 0-16,0 0 0,0 0 0,0 0 16,0 1-16,0-1 15,0 0-15,0 0 0,0 0 0,0 0 16,0 1-16,21-22 15,1 21-15,-1-21 0,0 0 16,0 0-16,0 0 0,0 0 0,1 0 16,20 0-16,-21-21 0,0-1 0,0 1 15,22 0-15,-22 0 0,0-21 16,0-1-16,22 1 0,-22 0 0,0-22 16,0 1-16,21-1 0,-42 22 15,22-22-15,-1 22 0,-21 0 0,0-1 16,0 22-16,0 0 0,0 0 0,0 0 15,-21 21 1,-1 0-16,22 21 16,-21-21-16,21 42 0,-21-21 15,21 0-15,0 22 0,-21-1 0,0 0 16,21 1-16,-21 20 0,21-20 0,0-1 16,0 0-16,0 22 0,0-22 15,0-21-15,0 22 0,0-1 0,0-21 16,0 0-16,0 0 0,21 1 15,0-1-15,0 0 0,0-21 16,0 0-16,1 0 0,20 0 0,-21 0 0,0 0 16,0-21-16,22 0 0,-22-1 15,0 22-15,0-21 0,0-21 16,1 21-16,-1 0 0,0-1 0,-21 1 16,0 0-16,0 42 31,0 0-16,0 1-15,-21-1 0,21 0 0,-21-21 16,21 21-16,0 0 0,0 0 0,0 1 16,0-1-16,0 0 15,21-21-15,0 0 0,0 0 16,0 0-16,0 0 0,1 0 0,-1 0 16,0 0-16,0-21 0,0 0 15,0 21-15,1-43 0,-1 22 16,0 0-16,0-21 0,0 20 15,22-20-15,-22 21 0,0-21 0,-21 20 16,21 1-16,-21 0 0,21 0 16,-21 0-16,-21 42 15,0 0 1,0 0-16,0 0 0,-1 1 16,22 20-16,-21-21 0,0 21 0,0 1 15,21-22-15,-21 21 0,21 1 0,0-1 16,0 21-16,0-20 0,0 20 15,0 1-15,0-1 0,0 1 0,0-1 16,0-20-16,-21 20 0,21 1 16,-22-22-16,22 21 0,-21-20 15,0-1-15,0 0 0,0 1 0,0-1 16,-1 0-16,1-20 0,0 20 0,-21-21 16,21 0-16,-1-21 15,-20 21-15,21 1 0,-43-22 0,43 0 16,0 0-16,0 0 0,0 0 15,0 0-15,-1-22 16,22 1-16,0 0 0,0 0 16,0 0-1,0 0-15,0-1 0,22 1 0,-1-21 0,-21 21 16,21-22-16,-21 1 0</inkml:trace>
  <inkml:trace contextRef="#ctx0" brushRef="#br0" timeOffset="105487.46">20891 13610 0,'0'0'0,"0"-21"15,22 21-15,20-21 16,-21 21-16,21 0 0,-20 0 0,20 0 15,0-21-15,-21 21 0,22 0 16,-22 0-16,21 0 0,-21 0 0,1-21 16,-1 21-16,0 0 0,0 0 15,-21-22-15,0 1 0</inkml:trace>
  <inkml:trace contextRef="#ctx0" brushRef="#br0" timeOffset="105715.33">20151 13335 0,'21'0'0,"-42"0"0,-1 21 15,1-21-15,0 0 16,21-21 31</inkml:trace>
  <inkml:trace contextRef="#ctx0" brushRef="#br0" timeOffset="105867.47">19664 13356 0,'-21'0'0,"-1"0"0,22 21 32,0 1-32,22-22 15,-1 0-15,0 0 16</inkml:trace>
  <inkml:trace contextRef="#ctx0" brushRef="#br0" timeOffset="106647.17">23580 13441 0,'0'-21'0,"0"42"0,0-63 0,0 20 0,0 1 15,0 0-15,0 0 0,0 0 16,0 0-16,0-1 0,0 1 16,0 42 93,0 1-93,0-1-1,0 0-15,0 0 0,0 0 0,0 0 16,0 1-16,0 20 0,-22 0 16,1-21-16,0 22 0,21 20 0,-21-20 15,0-1-15,0 0 0,21 1 16,-22-22-16,22 21 0,-21 0 15,21-20-15,0-1 0,0 0 0,0 0 16,0 0-16,0 0 0,0 1 16,21-22-1,1 0 1,-1 0-16,0 0 0,0-22 16,0 1-16,0 0 0,1 21 0,-22-21 15,21 0-15</inkml:trace>
  <inkml:trace contextRef="#ctx0" brushRef="#br0" timeOffset="106848.05">23431 13631 0,'0'0'0,"-21"0"0,0 0 16,42 0 31,0 0-47,1 0 0,-1 0 0,0 0 15,21 0-15,-21 0 0,22 0 16,-22 0-16,0 0 0,21-21 0,-20 21 16,-1 0-16,0-21 0,0 0 15</inkml:trace>
  <inkml:trace contextRef="#ctx0" brushRef="#br0" timeOffset="107223.84">24003 13631 0,'0'0'0,"21"0"32,0 0-32,0 0 15,1 0-15,-1 0 0,-21-21 16,21 0-16,0 21 0,0-21 0,0 21 16,1-21-16,-1 0 0,0-1 15,-21 1-15,0 0 0,0 0 16,0 0-16,-21 21 15,0 0 1,-1 0-16,1 0 0,0 0 0,0 0 16,0 21-16,0 0 0,21 21 15,-22-20-15,1 20 0,0 0 0,21 1 16,0-1-16,0-21 0,-21 21 16,21-20-16,0 20 0,0-21 0,0 0 15,0 0-15,0 1 0,0-1 16,21-21-16,0 21 0,0-21 15,1 0-15,-1 0 0,21 0 0,-21 0 16,22 0-16,-22-21 0,21 0 16,-21-1-16,22 1 0,-1 0 0,0 0 15</inkml:trace>
  <inkml:trace contextRef="#ctx0" brushRef="#br0" timeOffset="107567.64">24701 13547 0,'0'-21'15,"0"42"-15,0-64 0,-21 22 16,0 21-1,0 0-15,0 0 0,-22 0 0,22 21 16,-21-21-16,21 22 0,0-1 16,-1 0-16,1 0 0,21 0 15,0 0-15,0 1 0,0-1 16,0 0-16,21-21 0,1 21 16,-1 0-16,0-21 0,21 21 0,-21-21 15,1 22-15,-1-22 16,0 21-16,0-21 0,0 21 0,0 0 15,-21 0-15,0 0 16,0 1-16,-42-22 16,21 0-16,0 0 0,0 21 0,-22-21 15,22 0-15,0 0 0,0 0 16,-22 0-16,22 0 0,0 0 0,0 0 16,0 0-1,21-21-15,0-1 16,21 1-16,0 21 0,0-21 15,43 0-15,-22 0 16</inkml:trace>
  <inkml:trace contextRef="#ctx0" brushRef="#br0" timeOffset="108468.12">25104 13250 0,'21'-21'0,"-42"42"0,42-84 0,-21 42 0,0 0 15,0-1-15,0 1 0,0 0 16,0 42 0,-21 0-16,21 1 15,-22-1-15,22 21 0,-21 0 16,0 1-16,21-1 0,-21 0 16,21 1-16,-21 20 0,0-20 0,21 20 15,0-21-15,-22 1 0,22-1 0,0 0 16,-21 1-16,21-22 0,0 21 15,0-21-15,0 1 0,21-1 0,1-21 16,-22 21-16,21-21 0,21 0 16,-21 0-16,0 0 0,1 0 0,20-21 15,-21 21-15,21-21 0,-20-1 0,-1 1 16,21 0-16,-21-21 16,0 21-16,1-22 0,-22 22 0,0-21 15,21 21-15,-21-1 0,0 1 16,21 0-16,-21 0 0,0 42 15,0 0 1,-21 0-16,0 1 0,21-1 16,-22 0-16,22 21 0,0-21 0,0 1 15,0-1-15,0 0 0,0 0 16,0 0-16,0 0 0,0 1 16,22-1-16,-1-21 0,0 0 15,0 0-15,0 0 0,22 0 0,-22 0 16,21 0-16,-21 0 0,22-21 0,-1-1 15,-21 1-15,0 0 16,22 0-16,-22 0 0,0-22 0,0 22 16,0 0-16,0 0 0,-21 0 0,0 0 15,-21 42 17,0 0-32,0 0 0,21 0 15,-21 0-15,0 1 0,-1 20 0,22-21 16,-21 0-16,21 0 0,-21 1 0,21-1 15,0 0-15,0 0 16,-21-21-16,21 21 0,0-42 47,0 0-47,0 0 16,21 0-16,0-1 0,0-20 15,1 21-15,-1-21 0,21 20 0,-21-20 16,22 21-16,-22 0 0,21-22 15,0 22-15,1 0 0,-22 21 0,21 0 16,-21 0-16,22 0 0,-22 0 0,21 0 16,-21 21-16,-21 0 0,0 1 15,0 20-15,0-21 0,0 0 0,0 0 16,0 22-16,-21-22 0,0 0 16,21 0-16,-21 0 0,0 1 15,0-1-15,-1 0 0,1-21 0,21 21 16,-21-21-16,42 0 31,0 0-15,1 0-16,-1-21 0</inkml:trace>
  <inkml:trace contextRef="#ctx0" brushRef="#br0" timeOffset="109219.98">26755 13780 0,'0'0'0,"21"-22"0,-21 1 15,0 0-15,0 0 0,0 0 0,0 0 16,0-1-16,0 1 0,0 0 0,0 0 16,0 0-16,-21 21 0,-1 0 15,-41 0-15,42 0 0,0 0 16,-22 21-16,22 0 0,0 0 16,-21 22-16,20-22 0,1 21 0,-21-21 15,21 22-15,0-22 0,21 21 16,0-21-16,0 0 0,0 22 0,0-22 15,21 0-15,-21 0 0,21-21 16,0 0-16,0 0 0,22 0 16,-22 0-16,0 0 0,0 0 15,0 0-15,0 0 0,1-21 0,-1 0 16,0 0-16,0 0 0,0-1 16,0 1-16,1 0 0,-1 0 0,-21 0 15,0 0-15,21-1 0,-21 1 16,0 0-16,-21 21 31,21 21-31,-21 0 0,-1 1 16,1-1-16,21 0 0,-21 21 0,0-21 15,0 1-15,0 20 0,21 0 0,-22-21 16,22 22-16,-21-1 0,21 0 16,0 1-16,0 20 0,0-20 15,0 20-15,0-21 0,-21 22 0,21-1 16,0-20-16,0 20 0,0 1 15,0-22-15,0 22 0,0-22 0,0 21 16,0 1-16,0-1 0,-21 1 0,21-1 16,0 1-16,0-22 0,-21 22 15,21-22-15,-21 22 0,21-22 0,0 0 16,-22 1-16,22-1 0,-21-21 0,21 0 16,-21 0-16,21 1 0,0-1 15,-21-21-15,21-21 16,0-1-1,0-20-15,0 21 16,0 0-16,0-22 0,0 1 0,0-21 16,0-1-16,0 1 0,0-1 15,0 1-15,21-1 0,0-21 0,0 22 16,1-22-16,-1 22 0,21-1 0,-21 1 16,22-22-16,-1 22 0,-21 20 15,21-20-15,1-1 0,-22 22 0,21 0 16,-21-1-16,1 1 0,20 0 0,-21 20 15,0-20-15,0 21 0,-21-21 16,22-1-16,-22 22 0,0 0 16,0-21-16,0 20 0,0-20 15</inkml:trace>
  <inkml:trace contextRef="#ctx0" brushRef="#br0" timeOffset="109475.83">26437 13229 0,'-21'-21'31,"0"21"-15,0 0 31,-1 0-32</inkml:trace>
  <inkml:trace contextRef="#ctx0" brushRef="#br0" timeOffset="109748.4">25019 13314 0,'-21'21'0,"42"-42"0,-63 42 0,20-21 16,44 0 0,20 0-16,-21 0 0,0 0 15,22 0-15,-1 0 0,-21 0 16,21 0-16,1 0 0,-1 0 0,-21 0 15,22 0-15,-22 0 0,0 0 16,0 0-16,0 0 0,-21-21 16,-21 21-1,0 0 1,0 0-16,0 0 0,-1 0 0</inkml:trace>
  <inkml:trace contextRef="#ctx0" brushRef="#br0" timeOffset="123311.47">17843 5334 0,'0'0'0,"0"-21"0,0 0 15,-21 0-15</inkml:trace>
  <inkml:trace contextRef="#ctx0" brushRef="#br0" timeOffset="123581.31">17780 5144 0,'0'-22'31,"0"44"-31,0-22 32,0 21-32,0 0 15,0 21-15,0-21 0,0 22 16,0-1-16,-21 0 0,0 22 0,-1-22 15,22 43-15,-21-22 0,0 1 16,0 21-16,0-22 0,21 22 0,-21-22 16,-1 1-16,1-1 0,0 22 0,0-22 15,0 1-15,21-1 0,-21 1 16,-1-22-16,1 22 0,0-22 0,21 0 16,-21 1-16,21-22 0,-21 21 0,21-21 15,-21 1-15,21-44 31,0 1-15,21 0-16,0 0 0,0-21 0,0-1 16</inkml:trace>
  <inkml:trace contextRef="#ctx0" brushRef="#br0" timeOffset="124300.91">17822 5059 0,'-21'0'0,"42"0"31,0 0-15,1 0-16,20 0 0,0 0 15,1 0-15,20 0 0,22 0 0,-1 0 16,1 0-16,0 0 0,21 0 16,-1 0-16,1 0 0,0 0 15,-21 0-15,21 0 0,-1 0 0,1 0 16,0 0-16,-21 0 0,-1 0 15,1 0-15,-21 0 0,-1 0 0,1 0 16,-1 0-16,-21 0 0,1 0 16,-1 0-16,0 0 0,1 0 0,-22 0 15,0 0-15,0 0 0,0 0 0,-21 21 16,22 0-16,-1 0 16,-21 1-16,0-1 0,0 0 15,0 0-15,0 0 0,0 0 16,0 1-16,0 20 0,0-21 0,0 21 15,0 1-15,0-1 0,-21 0 16,-1 1-16,22 20 0,-21 1 16,21-22-16,0 22 0,-21-1 0,21-21 15,-21 22-15,21-1 0,-21-20 0,21 20 16,0-20-16,0-1 0,0 0 16,-21-21-16,21 22 0,0-1 0,0 0 15,0 1-15,0-1 0,0-21 0,0 22 16,0-22-16,-22 0 0,1 0 15,0 0-15,21 0 0,-42-21 0,21 22 16,-1-22-16,-20 0 0,21 21 0,-21-21 16,-1 0-16,-20 0 15,-1 0-15,1 0 0,-22 0 0,0 0 16,-20 0-16,-1 0 0,-21 0 0,0 0 16,0 0-16,0 0 0,-21 0 0,21 0 15,0 0-15,-127 42 16,169-42-16,0 0 0,1 0 0</inkml:trace>
  <inkml:trace contextRef="#ctx0" brushRef="#br0" timeOffset="124357.87">17420 9292 0,'21'-1185'15</inkml:trace>
  <inkml:trace contextRef="#ctx0" brushRef="#br0" timeOffset="124403.84">17505 6752 0,'42'0'0,"-21"0"15,-84 0-15,147 0 0,-62 0 0</inkml:trace>
  <inkml:trace contextRef="#ctx0" brushRef="#br0" timeOffset="125055.84">18478 6773 0,'0'0'0,"0"22"0,0 41 16,-21-42-1,21 0-15,-21 1 0,0-1 16,21 0-16,-21 0 0,0 21 0,-1-20 16,1-1-16,-21 0 0,21 0 0,-22 21 15,22-20-15,-21-1 0,21 0 0,0 0 16,-22-21-16,43 21 0,-21-21 16,0 0-16,0 0 0,21-21 15,0 0 1,0 0-1,21 21-15,0-21 0,0 21 16,0 0-16,1 0 0,-1-22 0,0 22 16,21 0-16,-21 0 15,1 0-15,20 0 0,0 0 0,-21 0 16,22 0-16,-22 0 0,21 0 0,-21 0 16,22 0-16,-22 0 0,0 0 0,0 0 15,0 0-15,1 0 0,-1 0 16,0 0-16,0 0 15,-21-21-15,0 0 16,0 0 15,0 0-15,0 0 0,0-1-1,0 1 1,0 0-16,0 0 15,0 0-15,0 0 16,0-1-16,0 1 0,0 0 16,0 0-16,0 0 0,0 0 0,0-1 15,0 1-15,0 0 0,0 0 16,0 0-16,0 0 0,-21 21 16,21-22-16,-21 22 46</inkml:trace>
  <inkml:trace contextRef="#ctx0" brushRef="#br0" timeOffset="125090.82">18669 6625 0,'21'0'16</inkml:trace>
  <inkml:trace contextRef="#ctx0" brushRef="#br0" timeOffset="125711.1">21272 5334 0,'-21'-21'0,"42"42"0,-42-63 0,21-1 15,-21 22-15,21 0 0,0 0 16,0 0-16,0 0 15,-21 21 1,0 0-16,21 21 47,21-21-47,-21 21 0,0 0 16,0 0-1,0 0 1,0 1 15</inkml:trace>
  <inkml:trace contextRef="#ctx0" brushRef="#br0" timeOffset="126875.43">21082 5313 0,'0'-21'0,"0"42"0,0-63 15,0 20-15,21 22 0,-21-21 0,21 21 16,-21-21-16,21 0 0,-21 42 47,0 0-47,0 0 0,0 1 15,0 20-15,0 0 0,0 1 16,0 20-16,0 1 0,0-22 0,0 43 16,0-22-16,0 1 0,0-1 15,-21 22-15,21-22 0,-21 1 0,0-1 16,0 1-16,21-1 0,-21-20 16,-1 20-16,1-21 0,21 22 0,0-22 15,-21 1-15,21-22 0,-21 0 16,21 21-16,-21-21 0,21 1 15,0-44 17,0 1-32,0 0 0,0 0 0,0 0 15,0 0-15,0-22 0,21 22 0,0-21 16,-21-1-16,21 22 16</inkml:trace>
  <inkml:trace contextRef="#ctx0" brushRef="#br0" timeOffset="127704.14">21167 5292 0,'0'0'0,"-22"-21"0,1-1 0,21 1 15,0 0-15,-21 21 0,21-21 16,21 21 15,0 0-15,22 0-16,-1 0 0,0-21 15,22 21-15,-1 0 0,22 0 0,0 0 16,-1 0-16,1 0 0,0 0 16,21-21-16,-22 21 0,1 0 0,21 0 15,0 0-15,-1 0 0,22-22 0,-21 22 16,0 0-16,0 0 0,0 0 15,-22 0-15,1 0 0,21 0 0,-21 0 16,-22 0-16,22 0 0,-22 0 16,1 0-16,-1-21 0,-20 21 15,-1 0-15,0 0 0,1 0 0,-22 0 16,0 0-16,-21 21 31,0 1-31,0-1 16,0 0-16,0 0 0,-21 0 0,21 22 15,0-22-15,-21 21 0,21 0 0,-22 1 16,22-1-16,0 22 0,-21-22 16,21 21-16,-21-20 0,0 20 0,0 1 15,0-22-15,-1 22 0,22-1 16,0-21-16,-21 22 0,21-22 0,0 22 16,-21-22-16,21 22 0,0-22 15,0 0-15,0 1 0,0-1 16,0-21-16,0 21 0,0-20 0,0-1 15,0 0-15,0 0 0,0 0 0,0 0 16,0 1-16,-21-22 16,21 21-16,-21-21 0,0 0 0,-1 0 15,-20 0-15,21 21 0,-21-21 0,-1 0 16,1 0-16,-22 0 0,22 0 16,-21 0-16,-22 0 0,0 0 0,1 0 15,-22 0-15,0 0 0,0 0 0,0 0 16,0-21-16,-21 21 15,22-21-15,-1 21 0,0 0 0,0 0 16,0 0-16,0 0 0,1 0 0,20 0 16,0 0-16,1 0 0,20 0 15,1 0-15,20 0 0,1 0 0,21 0 16,-22 0-16,22 0 0,0 0 16,42 0 15,0 0-16,1 0-15,-1 0 0,0 0 16,21-22-16,-21 22 0,22 0 0</inkml:trace>
  <inkml:trace contextRef="#ctx0" brushRef="#br0" timeOffset="128235.87">22140 6795 0,'0'0'0,"0"21"0,0 0 0,0 0 16,0 0-16,0 0 0,0 1 15,-21-1-15,0 0 0,0 0 16,0 0-16,-1-21 0,1 21 0,-21 1 16,21-1-16,-22 0 15,22 0-15,-21-21 0,0 21 0,20 0 16,-20 1-16,21-22 0,-21 21 0,20-21 15,1 0-15,0 0 0,0 0 16,21-21 15,21 21-15,0 0-16,0-22 0,22 22 0,-22-21 16,0 21-16,21 0 0,-20 0 0,20 0 15,-21 0-15,21 0 0,1 0 16,-1 0-16,0 0 0,1 0 0,-22 0 15,21 0-15,1 21 0,-1-21 16,0 0-16,1 0 0,-22 0 16,0 0-16,0 0 0,-42-21 47,0 21-47,0-21 0,-1 0 0,1 21 15,0-21-15,0 0 0,0-1 0,0 22 16,-1-21-16,1 0 0,21 0 15,0 0-15,-21 21 16,21-21-16,0-1 0,0 1 16,21 21-16,0-21 15,1 0-15,-1 21 0,21-21 16</inkml:trace>
  <inkml:trace contextRef="#ctx0" brushRef="#br0" timeOffset="128643.64">24278 5461 0,'21'-42'0,"-42"84"0,42-105 15,0 41-15,-21 1 16,0 42 0,0 1-1,0-1-15,0 0 0,0 21 0,0 22 16,0-22-16,0 22 0,-21-1 16,21 22-16,-21-22 0,0 22 0,0-22 15,0 1-15,-1-1 0,1 1 16,0-1-16,21-20 0,0 20 0,-21-20 15,21-1-15,0 0 0,0-21 16,0 22-16,0-22 0,0 0 0,0 0 16,0 0-16,21-21 31,-21-21-31,21 0 0,-21 0 0,0 0 16,21 0-16,-21-1 0,22-20 15</inkml:trace>
  <inkml:trace contextRef="#ctx0" brushRef="#br0" timeOffset="129284.27">24447 5461 0,'0'0'0,"0"-21"0,0 0 0,0 0 16,0-1-16,22 22 31,-1-21-31,0 21 0,21 0 0,1 0 15,20 0-15,1 0 0,-1 0 0,22 0 16,-22 0-16,22 0 0,-22 0 16,22 0-16,-21 0 0,20 0 0,1 0 15,0 0-15,-22 0 0,22 0 16,-1-21-16,-20 21 0,-1 0 0,1 0 16,-1 0-16,-20-21 0,20 21 15,-20 0-15,-22 0 0,21 0 16,-21 0-16,0 0 0,1 0 0,-1 21 15,-21 0-15,21-21 16,-21 21-16,0 1 0,0-1 0,0 21 16,0-21-16,0 0 15,0 1-15,0 20 0,0 0 0,0-21 16,0 22-16,-21-1 0,21 0 0,0 1 16,0 20-16,0-20 0,0-1 15,0 0-15,0 22 0,0-1 0,21-20 16,-21-1-16,21 21 0,-21-20 15,21 20-15,-21-20 0,0-1 0,0 0 16,0 1-16,0-22 0,0 21 16,0-21-16,-21 22 0,0-22 15,-21 0-15,20 0 0,-20-21 0,0 21 16,-22-21-16,1 0 0,-1 0 0,-20 21 16,-1-21-16,0 0 0,-21 0 15,1 0-15,-1 0 0,-21-21 0,0 21 16,0 0-16,0-21 0,0 21 0,0 0 15,21 0-15,21 0 0,1 0 16,20 0-16,1 0 0,20 0 16,1 0-16,21 0 0,0 0 0,-1 0 15,44 0 17,-1 0-32,0 0 15,21 0-15,1 0 0,-1 0 0,0 0 16</inkml:trace>
  <inkml:trace contextRef="#ctx0" brushRef="#br0" timeOffset="129732.01">25146 6858 0,'-21'85'31,"42"-170"-31,-63 191 16,20-85-16,1 0 0,0-21 15,0 21-15,0 1 0,0-1 16,-1 0-16,1 0 0,0 0 0,0 0 16,0 1-16,-22-1 0,22 0 0,0 0 15,0 0-15,-21-21 0,20 21 16,1-21-16,0 0 16,21 22-16,21-22 15,0 0 1,1-22-16,-1 22 0,21 0 15,-21 0-15,22-21 0,-22 21 0,21 0 16,0 0-16,-20-21 0,20 21 0,0-21 16,-21 21-16,22-21 0,-22 21 15,0-21-15,0 21 0,0-22 0,1 1 16,-1 0-16,-21 0 16,0 0-16,0 0 0,0-1 0,0 1 15,-21 0-15,-1 0 0,1 0 16,0 0-16,0 21 0,0 0 15,0-22-15,-1 22 16,1 0-16,0 0 0,0 0 16,0-21-16,0 21 0,-1 0 15,-20-21-15,0 21 0</inkml:trace>
  <inkml:trace contextRef="#ctx0" brushRef="#br0" timeOffset="130999.27">18203 5546 0,'0'21'47,"21"-21"-47,1 21 0,20 0 16,-21-21-16,21 21 0,-20 1 0,20-22 15,0 0-15,1 21 0,-1-21 16,0 0-16,1 0 0,-1 0 0,-21 0 15,21 0-15,-20 0 0,-1 0 0,0-21 16,0 21-16,-21-22 16,0 1-16,0 0 15,-21 21 1,0 0-16,0 0 0,-1 0 16,1 0-16,0 0 0,0 21 15,0 0-15,0 1 0,-1-1 0,1 21 0,0 0 16,-21-20-16,21 20 0,-1 0 15,1 1-15,0-1 0,0-21 16,0 21-16,0-20 0,21 20 0,-22-21 16,22 0-16,0 0 0,0 1 15,0-1-15</inkml:trace>
  <inkml:trace contextRef="#ctx0" brushRef="#br0" timeOffset="131172.16">18055 6160 0,'21'0'31,"0"0"-31,22 0 16,-1 0-16,0 0 0,1 0 0,-1 0 16,22-22-16,-22 22 0,21 0 15,1 0-15,-1-21 0,1 0 0,-1 21 16,1-21-16,-1 21 0,22-21 0</inkml:trace>
  <inkml:trace contextRef="#ctx0" brushRef="#br0" timeOffset="131626.9">22161 5821 0,'0'21'16,"0"0"-16,0 43 15,0-43-15,0 0 0,0 21 0,0-20 0,0-1 16,-21 21-16,0-21 15,21 0-15,-21 1 0,0-1 0,0 0 16,21 0-16,0 0 0,-22-21 0,22 21 16,22-21 15,-1-21-31,0 21 0</inkml:trace>
  <inkml:trace contextRef="#ctx0" brushRef="#br0" timeOffset="131947.72">22564 5927 0,'0'-21'0,"21"21"0,-21 21 31,-21 0-31,21 0 16,-22 0-16,1 0 0,0 1 0,21-1 15,0 0-15,0 0 0,0 0 16,0 0-16,0 1 0,21-1 15,0-21-15,1 0 0,-1 0 0,0 0 16,21 0-16,-21 0 0,22 0 16,-22-21-16,0 21 0,0-22 0,0 1 15,1 0-15,-22 0 0,21 0 16,-21 0-16,0-1 0,0 1 0,-21-21 16,-1 21-16,-20 0 0,21-1 0,-21 22 15,-1-21-15,1 21 16,0 0-16,-1 0 0,1 0 0,0 0 15,-1 21-15,1-21 0,0 0 0,-1 22 16,-20-1-16</inkml:trace>
  <inkml:trace contextRef="#ctx0" brushRef="#br0" timeOffset="132575.13">18373 6033 0,'0'21'0,"0"0"16,0 0-16,-22-21 0,1 21 15,0 0-15,0 1 0,-21-1 0,20 0 16,1 0-16,-21 0 0,21 0 15,0 1-15,21-1 0,0 0 16</inkml:trace>
  <inkml:trace contextRef="#ctx0" brushRef="#br0" timeOffset="134775.04">24807 5927 0,'0'0'0,"0"-21"0,0-1 16,0 44 15,-21-1-15,21 0-16,-21 0 15,21 0-15,-21-21 0,21 21 0,-21 1 16,21-1-16,0 0 15,0 0 1,0 0 0,0-42 31,0 0-47,0 0 0,0 0 0,0-1 15,0 1-15,21 0 0,0 0 16,-21-21-16,0 20 0,21 1 0,-21 0 15,21 0-15,-21 0 0,0 0 0,21-1 16,1 22-16,-1 0 16,-21 22-1,0-1-15,0 0 16,21 0-16,-21 0 0,0 0 0,0 1 16,0-1-16,0 0 0,21 0 15,0 0-15,0-21 16,-21 21-16,22-21 15,-1 0-15,0 0 0,0 0 16,0 0 0,0 0-16,-21-21 0,22 21 15,-22-21-15,0 0 0,21 0 16,0 0-16,-21-1 0,21 1 0,0 0 16,-21 0-16,21 21 0,-21 21 31,0 0-16,0 0-15,0 1 16,0-1-16,0 0 0,-21-21 0,21 21 16,-21 0-16,21 0 15,0 1-15,0-1 16</inkml:trace>
  <inkml:trace contextRef="#ctx0" brushRef="#br0" timeOffset="135264.76">25463 5821 0,'0'0'0,"0"21"31,0 0-31,0 0 0,-21 1 15,21-1-15,-21 0 0,21 0 0,0 0 16,-21 0-16,0 1 0,21-1 16,-21-21-16,21 21 0,-22 0 0,22 0 15,0 0-15,0 1 0,-21-22 16,21 21 0,0-42 15,0-1-31,0 1 0,0 0 15,0 0-15,0 0 0,21 0 16,-21-1-16,22-20 0,-1 21 16,-21-21-16,21 20 0,0-20 0,-21 21 15,21 0-15,0 0 0,-21-1 0,22 1 16,-1 21-16,0 0 16,0 0-16,0 0 0,0 21 15,-21 1-15,0-1 0,0 0 16,22 0-16,-22 0 0,0 0 0,0 22 15,0-22-15,0 0 0,0 0 0,0 22 16,0-22-16,0 0 0,-22 0 16,22 0-16,-21 0 0,0 1 15,0-22 17,0 0-32</inkml:trace>
  <inkml:trace contextRef="#ctx0" brushRef="#br0" timeOffset="135467.64">25315 6054 0,'0'0'0,"-21"0"0,21-21 0,0-1 16,21 22 0,0 0-1,1 0-15,-1 0 16,0 0-16,0 0 0,21 0 0,-20 0 15,-1 0-15,0 0 0,21 0 16,-21 0-16,1 0 0,20 0 0,-21 0 16,21-21-16,-20 21 0</inkml:trace>
  <inkml:trace contextRef="#ctx0" brushRef="#br0" timeOffset="135731.49">26162 5884 0,'0'0'0,"0"-21"0,0 0 0,-21 21 16,0 0 0,-1 0-16,1 0 0,0 0 15,0 0-15,0 21 0,0 0 0,-1 1 16,-20-1-16,21 0 0,0 0 16,0 0-16,-1 0 0,22 22 0,0-22 15,0 0-15,0 0 0,0 0 16,0 1-16,0-1 0,22-21 15,-1 21-15,0-21 0,0 0 0,0 0 16,0 0-16,43 0 16,-43 0-16,0 0 15,-21-21-15,21 21 0</inkml:trace>
  <inkml:trace contextRef="#ctx0" brushRef="#br0" timeOffset="153738.91">6710 10033 0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27:06.8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4043 1143 0,'-21'0'63,"-1"0"-63,1 0 15,0 0-15,0 0 16</inkml:trace>
  <inkml:trace contextRef="#ctx0" brushRef="#br0" timeOffset="1172.33">1841 762 0,'0'0'0,"0"-21"16,0 0-1,0 0-15,22 21 16,-22-22-16,0 1 0,0 0 16,0 0-16,0 0 15,0 0-15,0-1 0,0 1 16,0 0-16,0 0 0,0 42 47,0 0-47,0 0 0,0 1 15,0 20-15,0 0 16,0 22-16,-22-22 0,1 22 0,0-22 16,0 21-16,21 1 0,-21-22 15,0 1-15,-1-1 0,1 0 0,0 1 16,0-22-16,21 0 0,0 0 15,0 0-15,-21-21 16,21-21 15,0 0-31,0 0 0,0 0 0,0-1 16,0 1-16,21 0 0,-21 0 16,21 0-16,0 21 0,0-21 0,1 21 15,-1-22 1,21 22-16,-21-21 0,0 21 0,1 0 15,-1 0-15,0 0 0,21 0 16,-21 0-16,1-21 0,-1 21 16,0 0-16,21-21 0,-21 21 0,1-21 15,-1 21-15,0-21 0,-21-1 16,21 22-16,-21-21 0,0 0 0,0 0 16,0 0-16,0 0 15,0-1-15,0 1 16,0 0-16,0 0 0,-21 21 31,21 21-15,-21 0-16,21 22 0,-21-1 15,21 0-15,0 1 0,-22-1 16,22 21-16,-21-20 0,21-1 0,-21 22 16,0-22-16,21 0 0,0 1 15,0-22-15,-21 21 0,21-21 0,-21 0 16,21 1-16,0-1 0,0 0 15,0 0-15,0-42 32,0 0-17,21 0 1</inkml:trace>
  <inkml:trace contextRef="#ctx0" brushRef="#br0" timeOffset="1731">2900 1228 0,'21'0'16,"0"-21"-1,-21-1-15,0 1 16,21 21-16,-21-21 0,0 0 16,0 0-1,-21 42 17,21 0-32,-21 0 15,21 0-15,-21 1 16,21-1-16,21-21 47,0 0-47,0 0 15,-21-21-15,0-1 16,21 1-16,-21 0 16,-21 21 30,0 21-14,0-21-17,21 21 1,-21-21 15,0 0-15</inkml:trace>
  <inkml:trace contextRef="#ctx0" brushRef="#br0" timeOffset="3031.68">4699 593 0,'21'0'0,"0"0"0,0 0 16,1 0-16,-1 0 0,0 0 16,0 0-16,0 0 0,0-21 0,22-1 15,-22 22-15,0-21 0,21 0 16,-20 21-16,-22-21 0,21 0 0,-21 0 15,0-1-15,0 1 16,-21 0-16,-1 21 0,1 0 16,0 0-16,-21 0 15,-1 0-15,-20 0 0,21 0 0,-22 0 16,22 21-16,-22 0 0,1 1 16,20 20-16,-20-21 0,21 0 15,-1 22-15,1-22 0,0 21 0,20-21 16,1 22-16,0-22 0,21 0 0,0 21 15,0-21-15,0 1 0,0-1 16,0 21-16,21-21 0,0 0 0,1 1 16,20-1-16,106 85 15,-106-64 1,1-21-16,-22 0 0,21 22 0,-21-22 16,1 21-16,-1-21 0,-21 22 15,0-22-15,0 0 0,-21 21 0,-22-21 16,22 1-16,-21-1 0,-22 0 15,1 0-15,20 0 0,-20 0 16,-1-21-16,1 0 0,21 0 0,-22 0 16,22 0-16,-1 0 0,1-21 15,21 0-15,-21 0 0,20 0 0,-20 0 16,21-22-16,0 22 0,0-21 16,-1 21-16,1-22 0,0 22 0,21 0 15,0 0-15,0 0 0,0-1 16,0 1-16,0 0 0,21 0 15,0 21 1,1 0-16,-1 0 0,21 0 0,-21 0 16,22 0-16,-22 0 0,21 0 15</inkml:trace>
  <inkml:trace contextRef="#ctx0" brushRef="#br0" timeOffset="3432.15">4974 1334 0,'64'0'31,"-43"-22"-31,0 1 16,0 0-16,0 0 0,0 0 0,-21 0 15,22-1-15,-22 1 0,21 0 16,-21 0-16,0-21 0,0 20 16,0 1-16,-21 21 15,-1 0-15,1 0 16,21 21-16,-21 1 16,0-1-16,0 0 0,0 21 0,-1 1 15,1-22-15,0 21 0,0 0 16,0 1-16,21-1 0,0-21 0,-21 22 15,21-22-15,0 21 0,0-21 16,0 0-16,21-21 0,-21 22 0,42-22 16,-21 0-16,0 0 0,22 0 0,-1 0 15,0-22-15,1 1 0,-1 0 16,22 0-16,-22 0 0</inkml:trace>
  <inkml:trace contextRef="#ctx0" brushRef="#br0" timeOffset="3747.34">6011 445 0,'0'0'0,"0"-22"0,-21 1 16,0 21-16,0 0 0,0 0 16,-1 0-16,1 0 0,0 0 15,0 43-15,0-22 0,-22 21 0,22 0 16,21 1-16,-21-1 0,0 22 15,0 20-15,0-20 0,21-1 0,-22 22 16,1-22-16,0 1 0,21-1 16,-21 1-16,0-1 0,21-20 15,-21-1-15,21 0 0,0 1 16,0-22-16,0 0 0,0 0 0,0 0 16,0 1-16,21-22 15,0 0-15,0 0 16,0 0-16,0 0 0,1-22 0,-22 1 0,21 0 15,0 0-15,0 0 0</inkml:trace>
  <inkml:trace contextRef="#ctx0" brushRef="#br0" timeOffset="4116.21">5905 1376 0,'0'0'0,"22"0"0,-1 0 16,0 0-16,0-21 0,21 0 16,-20 21-16,-1-22 0,0 1 0,0 0 15,0 0-15,0 0 0,-21 0 0,0-1 16,22 22-16,-22-21 0,0 0 16,0 0-16,0 0 15,-22 21-15,1 0 0,0 0 16,0 0-16,0 21 0,0 0 0,-22 0 15,22 0-15,0 1 16,0-1-16,21 21 0,-21-21 0,21 0 16,0 22-16,-22-22 0,22 0 15,0 0-15,0 0 0,0 1 0,22-1 16,-1-21-16,0 21 0,0-21 16,21 0-16,-20 0 0,-1 0 15,0 0-15,0 0 0,0 0 0,22-21 16,-22 0-16,0-1 0,21 22 15,-21-21-15</inkml:trace>
  <inkml:trace contextRef="#ctx0" brushRef="#br0" timeOffset="4590.93">6604 1143 0,'-21'0'15,"0"21"1,21 0-16,-22 1 0,22-1 15,-21 0-15,0 0 0,21 0 16,0 22-16,0-22 0,-21 0 0,21 0 16,-21 0-16,21 0 0,0 1 15,0-1-15,0 0 16,0-42 31,0 0-47,0-1 15,0 1-15,0 0 0,0 0 0,0 0 16,0-22-16,0 22 0,0 0 16,0-21-16,21 21 0,0-1 0,0 1 15,22 0-15,-22 0 0,21 0 16,-21 0-16,22-1 0,-22 22 0,21 0 16,-21 0-16,0 0 0,1 22 0,20-1 15,-21 0-15,0 0 16,0 0-16,-21 0 0,0 1 0,22-1 0,-22 21 15,0-21-15,0 0 16,0 1-16,0 20 0,0-21 0,0 0 16,0 0-16,-22-21 0,22 22 15,0-1-15,-21-21 0,0 21 16,21-42 15,21 0-31</inkml:trace>
  <inkml:trace contextRef="#ctx0" brushRef="#br0" timeOffset="4835.79">7218 1101 0,'0'21'15,"0"0"1,0 0-16,0 22 0,0-22 15,-21 0-15,21 0 0,0 0 0,0 22 16,-22-22-16,22 0 0,0 0 16,-21 0-16,21 0 0,0 1 15,21-22 17,1 0-32,-22-22 0,21 1 15,-21 0-15</inkml:trace>
  <inkml:trace contextRef="#ctx0" brushRef="#br0" timeOffset="5163.6">7239 783 0,'-21'0'0,"42"0"0,-63 0 0,20 0 16,22 21-16,-21-21 15,21 22-15,0-1 0,0 0 0,0 0 16,0 0-16,21-21 15,1 0 1,-1 0-16,0 0 0,0 0 16,0-21-16,-21 0 15,21 21-15,-21-21 0,0 0 0,0-1 16,0 1-16,0 0 16,0 0-16,-21 21 0,0 0 15,0 0-15,0 0 16,0 0-16,-1 21 0,22 0 15,-21 0-15,21 1 16,-21 20-16,21-21 0,0 0 16,0 0-16,0 1 0,0-1 15,0 0-15,0 0 0</inkml:trace>
  <inkml:trace contextRef="#ctx0" brushRef="#br0" timeOffset="5599.35">7535 1122 0,'-21'0'15,"21"21"-15,0 0 16,-21 0-16,21 1 15,-21-1-15,21 0 0,0 0 0,0 0 16,-21 0-16,21 22 0,0-22 16,0 0-16,0 0 0,0 0 0,0 1 15,21-22 1,-21 21-16,21-21 0,0 0 0,0 0 16,0 0-16,1 0 0,20-21 15,-21 21-15,0-22 0,0 1 16,1 21-16,-1-21 0,0 0 0,0 0 15,-21 0-15,0-1 0,21 1 0,-21 0 16,0 0-16,0 0 0,0 0 16,0-1-16,-21 22 15,0 0 17,21 22-32,0-1 15,21-21 1</inkml:trace>
  <inkml:trace contextRef="#ctx0" brushRef="#br0" timeOffset="6247.95">8128 1164 0,'0'21'16,"-21"1"-16,21-1 15,-21-21-15,21 21 0,-22 0 0,22 0 16,0 0-16,0 1 0,0-1 0,-21 0 16,21 0-16,-21 0 15,21 0-15,0 1 0,0-44 63,0 1-63,0 0 15,0 0-15,0 0 0,0 0 0,0-1 16,21-20-16,-21 21 0,21 0 16,1 0-16,-1-1 0,0 1 0,0 21 15,0-21-15,0 21 0,1 0 16,-1 0-16,0 0 0,0 0 0,0 0 16,-21 21-16,21 0 0,1-21 15,-22 22-15,21-1 0,-21 0 0,0 0 16,0 0-16,0 0 0,0 1 15,0-1-15,0 0 16,0 0-16,0 0 16,-21-21-16,-1 0 15,22-21 1,0 0 0,0 0-16,0 0 0,22-1 15,-1 1-15,0 0 0,0-21 0,0 21 16,0-1-16,22 1 0,-22 0 15,0 0-15,21 21 0,-20 0 0,-1 0 16,0 0-16,0 0 0,0 0 16,0 21-16,1 0 0,-1 0 15,-21 1-15,0-1 0,0 21 0,0-21 16,0 0-16,0 1 0,0-1 16,0 0-16,0 0 0,0 0 0,0 0 15,0 1-15,0-1 16,0 0-16,-21-21 0,-1 0 15,1 0-15</inkml:trace>
  <inkml:trace contextRef="#ctx0" brushRef="#br0" timeOffset="7155.98">11155 762 0,'0'0'0,"21"-21"16,106-43-1,-106 43-15,21 0 0,-20 0 16,20-21-16,-21 20 0,21 1 15,-20-21-15,-1 21 0,0-22 0,0 22 16,-21-21-16,0 21 0,0-22 16,0 22-16,0-21 0,-21 21 0,-21 0 15,20-1-15,-20 1 0,0 0 16,-1 0-16,-20 21 0,21 0 16,-22 0-16,22 0 0,-22 21 0,22 0 15,0 0-15,-1 1 0,1-1 16,0 21-16,20 0 0,1-20 0,0 20 15,21 0-15,0 1 0,0-1 16,0-21-16,0 21 0,21-20 0,0 20 16,1-21-16,20 21 0,0-20 15,1-1-15,-1 21 0,21-21 0,-20 0 16,20 22-16,-20-22 0,-1 21 16,0-21-16,1 22 0,-22-1 0,0-21 15,-21 22-15,0-1 0,0 0 16,-21 1-16,0-22 0,-22 21 15,-20 0-15,-1-20 0,-20 20 0,-22-21 16,21 0-16,0 0 0,-20 1 16,20-22-16,21 0 0,-20 0 0,41 0 15,-20 0-15,-1 0 0,22 0 0,0-22 16,21 1-16,-1-21 0,1 21 16,21-22-16,-21 1 0,21 0 0,0-22 15,0 22-15,0 0 0,21-22 16,0 22-16,1-1 0,-1 22 0,0-21 15,0 21-15,21 0 0,-20 21 16,-1 0-16,21 0 0,-21 0 0,0 0 16,22 0-16,-1 0 15</inkml:trace>
  <inkml:trace contextRef="#ctx0" brushRef="#br0" timeOffset="7555.16">11493 995 0,'0'21'32,"-21"0"-17,21 0-15,-21 1 0,21 20 0,-21-21 16,21 0-16,0 22 0,0-22 15,0 0-15,0 0 0,0 0 0,0 0 16,0 1-16,0-1 0,0 0 16,0 0-16,21-21 0,0 0 0,0 0 15,1 0-15,-1 0 0,0 0 0,0 0 16,21-21-16,-20 21 0,20-21 16,-21 0-16,21-1 0,-20 1 0,-1 0 15,0 0-15,-21 0 0,0 0 16,0-1-16,0 1 0,0 0 0,0 0 15,0 0 1,-21 21 0</inkml:trace>
  <inkml:trace contextRef="#ctx0" brushRef="#br0" timeOffset="7887.89">12107 995 0,'0'21'16,"-21"0"0,21 0-16,-21 1 0,21-1 0,0 21 15,-21-21-15,0 22 0,21-22 16,-22 21-16,1 0 0,0 1 0,0-1 15,21 0-15,-21 22 0,0-1 16,-1 1-16,1-1 0,0 1 0,0-1 16,21 22-16,-21-21 0,0 20 15,-1-20-15,1-1 0,0 1 0,0 20 16,0-41-16,21 20 0,-21-20 0,21 20 16,0-42-16,0 22 0,0-22 15,0 0-15,0-42 16,0 0-1,21-1-15,0-20 0,0 0 0,-21-1 16,21 1-16,0-21 0</inkml:trace>
  <inkml:trace contextRef="#ctx0" brushRef="#br0" timeOffset="8187.75">11980 1482 0,'0'0'0,"0"-64"0,0 22 0,0 0 15,0-1-15,0 1 16,0 0-16,0-1 0,0 22 0,21 0 0,-21-21 15,22 20-15,-1 1 0,0 0 16,0 21-16,0-21 0,22 0 16,-22 21-16,21 0 0,0 0 0,1 0 15,-22 0-15,21 21 0,-21 0 16,22 0-16,-43 0 0,0 22 0,0-22 16,0 0-16,0 21 0,0-20 15,-21 20-15,-1-21 0,-20 0 0,0 0 16,21 1-16,-22-1 0,1 0 0,0-21 15,20 21-15,-20-21 0,21 0 16,63 0 15,-21 0-15,1-21-16,-1 21 0,21-21 0,-21 21 16</inkml:trace>
  <inkml:trace contextRef="#ctx0" brushRef="#br0" timeOffset="8499.57">12636 1058 0,'0'0'0,"0"22"15,0-1 1,0 0-16,0 0 0,0 0 16,0 22-16,0-22 0,0 21 0,0 0 15,-21 22-15,0-22 0,0 22 16,21-1-16,-21 1 0,0-1 15,-1 22-15,22-22 0,-21 22 0,0-21 16,0 20-16,0-20 0,21 20 0,0-20 16,-21 21-16,21-22 0,0 1 15,0-1-15,-22 1 0,22-22 0,0 0 16,0 1-16,0-22 0,0 21 0,0-21 16,0-42 15,0 0-31,0-21 0,0 20 0,0-41 15,0 21-15,0-1 0</inkml:trace>
  <inkml:trace contextRef="#ctx0" brushRef="#br0" timeOffset="8811.39">12594 1249 0,'0'-21'0,"0"42"0,0-85 16,0 22-16,0 21 0,0 0 15,0-22-15,0 22 0,21 0 0,0 0 16,-21 0-16,43 21 0,-22-21 16,0-1-16,21 22 0,-20 0 0,20 0 15,0 0-15,1 0 0,-22 22 16,0-1-16,0 21 0,0-21 16,-21 0-16,0 1 0,0 20 0,0-21 15,-21 0-15,0 22 0,-21-22 16,20 0-16,-20 0 0,21 0 0,-21-21 15,20 21-15,-20-21 0,21 0 16,0 22-16,0-22 16,42 0-1,0 0 1,21 0-16,-21 0 16</inkml:trace>
  <inkml:trace contextRef="#ctx0" brushRef="#br0" timeOffset="9212.19">13356 995 0,'0'0'0,"-21"0"16,0 0-16,0 0 16,-1 21-16,22 0 0,-21 0 0,0 1 15,0-1-15,0 21 0,0-21 16,-1 0-16,22 22 0,0-22 15,0 21-15,0-21 0,0 1 0,0-1 16,0 0-16,22 0 0,-1 0 16,0 0-16,0-21 0,21 0 0,-20 22 15,20-22-15,0 0 0,-21 0 0,22 0 16,-1 0-16,-21-22 0,0 22 16,22-21-16,-22 0 0,0 0 0,0 0 15,-21 0-15,0-1 0,0-20 16,0 21-16,0-21 0,0 20 0,-21 1 15,0 0-15,0 0 0,0 0 16,-1 0-16,1-1 0,0 22 0,0 0 16,0 0-16,0 0 0,-1 0 15,1 0-15,0 22 16,21-1-16,0 0 16,21 0-1,0-21-15</inkml:trace>
  <inkml:trace contextRef="#ctx0" brushRef="#br0" timeOffset="9597.02">13716 1122 0,'0'-21'16,"0"0"-16,0-1 15,21 1-15,0 21 16,0-21-16,1 21 0,20 0 15,-21 0-15,0 0 0,0 0 16,22 0-16,-22 0 0,21 21 0,-21 0 16,1 1-16,-1-1 0,0 0 0,0 0 15,-21 21-15,0-20 0,0-1 16,0 0-16,0 21 0,-21-21 0,21 1 16,-21-22-16,0 21 0,-1 0 15,1-21-15,21 21 0,-21-21 16,0 0-16,21-21 15,0 0 1,0 0-16,0-1 0,0 1 16,21 0-16,-21 0 0,21 0 15,-21-22-15,0 22 0,21-21 0,-21 21 16,22 0-16,-22-1 0,0 1 0,21 0 16,0 0-16,0 0 15,0 21-15,0 0 16</inkml:trace>
  <inkml:trace contextRef="#ctx0" brushRef="#br0" timeOffset="9895.85">14668 572 0,'0'-22'0,"0"44"0,0-65 15,0 22-15,0 42 47,0 0-47,0 22 0,0-22 16,0 21-16,-21 1 0,21-1 15,-21 0-15,21 1 0,-21-1 0,21 0 16,0 22-16,-21-22 0,0 0 0,21 1 16,-22-1-16,22-21 15,0 22-15,0-22 0,0 21 0,-21-21 16,21 0-16,0 1 0,0-1 15,0 0-15,21-21 16,1 0 0,-1-21-16</inkml:trace>
  <inkml:trace contextRef="#ctx0" brushRef="#br0" timeOffset="10323.6">15198 931 0,'0'0'0,"0"-21"0,0 0 16,-22 21-16,1 0 0,0 0 15,0 0-15,0 0 0,-22 21 16,22 0-16,-21-21 0,21 22 0,0-1 16,-1 0-16,1 0 0,0 0 15,0 0-15,21 1 0,0-1 0,0 0 16,0 0-16,21 0 15,0-21-15,0 0 0,1 0 16,20 0-16,-21 21 0,21-21 0,-20 0 16,20 0-16,-21 0 0,21 22 15,-20-22-15,-1 0 0,0 0 16,0 21-16,0-21 0,-21 21 16,0 0-1,-21 0-15,0-21 0,-21 0 16,20 0-16,1 21 0,-21-21 15,0 0-15,20 0 0,1 0 0,-21 22 16,21-22-16,0 0 0,-1 0 16,1 0-16,0 0 0,0 0 0,21-22 47,0 1-47,0 0 0</inkml:trace>
  <inkml:trace contextRef="#ctx0" brushRef="#br0" timeOffset="10631.43">14541 720 0,'0'0'0,"0"-21"15,43 21 1,-22 0-16,0 0 0,0 0 15,22-22-15,-1 22 0,21 0 16,-20 0-16,20 0 0,1 0 16,-22 0-16,22 0 0,-1 0 0,-21 0 15,1 0-15,-22 0 0,21 0 0,-21 0 16,1 0 0</inkml:trace>
  <inkml:trace contextRef="#ctx0" brushRef="#br0" timeOffset="11991.81">17314 1355 0,'0'0'0,"21"0"0,1-21 16,-1 21-16,0-22 16,0 1-16,0 0 15,-21 0-15,0 0 0,0 0 16,0-1-16,0 1 0,0 0 16,0 0-16,0-21 0,0 20 0,-42 1 15,21 0-15,0 21 0,-1-21 16,1 21-16,-21 0 0,21 0 0,-22 0 15,22 21-15,-21 0 0,21 22 16,-22-22-16,22 21 0,-21 0 0,21 1 16,21-1-16,-21-21 15,21 22-15,0-1 0,0 0 0,0-21 16,0 1-16,0 20 0,0-21 0,0 0 16,21-21-16,0 21 0,0-21 15,0 0-15,0 0 0,22 0 0,-22 0 16,21 0-16,1 0 0,-22-21 15,21 0-15,0 21 0,-20-21 0,20 0 16,-21 0-16,21-22 0,-20 22 16,-1 0-16,0-21 0,0 20 0,-21-20 15,21 0-15,-21 21 0,21-1 16,-21-20-16,0 21 0,0 0 0,0 42 31,0 0-15,0 0-16,0 22 0,0-1 0,0-21 15,0 21-15,0 1 0,-21-1 16,21-21-16,-21 22 0,21-22 0,0 21 16,0-21-16,0 0 0,0 1 15,0-1-15,21 0 0,0-21 0,1 0 16,-1 0-16,0 0 0,0 0 16,0 0-16,0 0 0,22-21 0,-22 0 15,21-1-15,-21 1 0,1 0 16,20-21-16,-21 21 0,21-22 0,-20 22 15,-1-21-15</inkml:trace>
  <inkml:trace contextRef="#ctx0" brushRef="#br0" timeOffset="12435.55">18182 931 0,'0'0'15,"21"-42"-15,-21 0 0,0 21 0,0-22 16,0 22-16,-21 42 31,21 0-31,-21 1 0,0 20 0,0 21 16,21-20-16,-22-1 0,1 22 15,21-22-15,-21 21 0,0-20 0,21-1 16,0 0-16,0 1 0,-21-22 16,21 21-16,0-21 0,0 1 0,0-1 15,0 0-15,21-21 16,0 0-16,0 0 0,0 0 16,1 0-16,20 0 0,-21-21 15,21 0-15,1-1 0,-1 1 0,0 0 16,1-21-16,-22 21 0,21-22 0,1 1 15,-22 0-15,21-1 0,-21-20 16,0 20-16,1 1 0,-1-21 0,-21 20 16,0 1-16,21 0 0,-21 20 15,0 1-15,0 0 0,0 42 32,-21 0-32,21 1 0,-21 20 0,-1 0 15,1 1-15,0-1 16,0 21-16,0-20 0,0-1 0,-1 0 15,1 1-15,21-1 0,-21 0 16,21-20-16,-21-1 0,21 21 0,0-21 16,0 0-16,0 1 0,21-22 15,0 0-15,22 0 16,-22 0-16,0 0 0,21 0 0</inkml:trace>
  <inkml:trace contextRef="#ctx0" brushRef="#br0" timeOffset="12727.38">20024 635 0,'-22'106'31,"1"-64"-31,0 1 0,0 20 0,0 1 16,21-22-16,-21 21 0,-1 1 16,1-22-16,0 22 0,0-22 0,21 0 15,0 1-15,-21-1 16,21-21-16,-21 22 0,21-22 0,0 0 16,0 0-16,0 0 0</inkml:trace>
  <inkml:trace contextRef="#ctx0" brushRef="#br0" timeOffset="13343.63">19473 1207 0,'0'0'16,"0"-22"-16,21 22 15,1 0-15,-1 0 0,0 0 0,21 0 16,1 0-16,-1-21 15,0 21-15,1-21 0,-1 21 0,21-21 16,-20 21-16,20-21 0,-20 0 16,20-1-16,1 1 0,-1 0 0,-21 0 15,22 0-15,-22-22 0,1 1 16,-1 21-16,0-21 0,-21-1 0,1 22 16,-1 0-16,-21-21 0,0 20 15,0 1-15,0 0 0,-21 21 31,21 21-31,-22 0 0,1 1 0,0 20 16,0-21-16,0 21 0,0 1 16,-1 20-16,1-20 0,0-1 15,0 21-15,21-20 0,-21-1 0,0 0 16,-1 1-16,1-1 0,21 0 16,-21-20-16,21-1 0,-21 21 0,21-21 15,-21-21-15,21 21 0,0 1 16,0-44 15,0 1-31,0 0 16,21 0-16,0-21 0,0 20 15,0-20-15,22 0 0,-22 21 16,21-22-16,1 22 0,-1-21 0,-21 21 16,21-1-16,1 22 0,-22 0 15,21 0-15,-21 0 0,1 0 0,-1 0 16,0 22-16,-21-1 0,0 0 15,0 21-15,0-21 0,0 1 0,0-1 16,0 21-16,0-21 0,0 0 16,0 1-16,0-1 0,-21 0 0,0 0 15,42-21 32,0-21-47,-21 0 16</inkml:trace>
  <inkml:trace contextRef="#ctx0" brushRef="#br0" timeOffset="13667.45">20913 1185 0,'21'0'0,"0"0"15,0 0-15,0 0 16,0-21-16,1 0 0,-1 21 15,-21-21-15,21 21 0,0-21 0,-21 0 16,0-1-16,0 1 0,0 0 16,0 0-16,-21 21 15,0 0 1,0 0-16,-1 0 0,1 21 16,0 0-16,0 22 0,0-22 0,0 21 15,-1-21-15,22 22 0,0-22 16,-21 21-16,21-21 0,0 0 0,0 1 15,0-1-15,0 0 0,0 0 16,21-21-16,1 21 0,-1-21 0,0 0 16,21 0-16,-21 0 0,22 0 15,-22-21-15,21 0 0</inkml:trace>
  <inkml:trace contextRef="#ctx0" brushRef="#br0" timeOffset="14526.75">22479 529 0,'0'0'0,"0"-21"31,0 0-15,-21 21 46,0 21-46,-1-21-16,1 21 15,21 0-15,0-42 94,0 0-63</inkml:trace>
  <inkml:trace contextRef="#ctx0" brushRef="#br0" timeOffset="15071.44">22437 529 0,'0'0'0,"0"-42"16,0 21 0,0 0-16,0-1 15,0 44 48,-22-1-48,22 0 1,-21-21 0,0 0-16,21 21 0,0 0 15,-21-21 16,21 21-15,0 1-16,0-1 16,-21 0-16,21 0 0,0 21 15,0 22-15,0-1 0,-21 1 0,-1 21 16,1-1-16,0-20 0,0 20 16,0 1-16,0 0 0,-1-1 0,1-20 15,-21 21-15,21-1 0,0 1 16,-22-22-16,22 1 0,-21-1 15,21 1-15,-22-22 0,22 1 0,0-1 0,0-21 16,0 21-16,-1-20 16,22-44-1,0 1 1,22 0-16,-1-21 0,0-1 16,-21 1-16,21 0 0</inkml:trace>
  <inkml:trace contextRef="#ctx0" brushRef="#br0" timeOffset="15366.99">22056 1185 0,'0'-21'0,"0"42"0,0-84 0,21 42 0,-21-22 0,0 22 15,21 0-15,-21 0 0,21-21 16,-21 20-16,21 1 0,0 21 16,1-21-16,-1 0 0,0 21 15,21 0-15,-21 0 0,22 0 0,-22 0 16,21 21-16,-21 0 0,1 0 15,-1 22-15,-21-22 0,0 21 0,0-21 16,0 1-16,-21 20 0,-22-21 16,22 0-16,-21 0 0,21 1 0,-22-1 15,22-21-15,-21 21 0,21-21 16,-1 0-16,44 0 31,-1 0-15,0-21-16,21 21 0,-21-21 0,22 21 15,-1-22-15</inkml:trace>
  <inkml:trace contextRef="#ctx0" brushRef="#br0" timeOffset="15715.8">22881 953 0,'0'0'0,"-21"0"0,0 0 15,0 0-15,-1 0 0,1 21 16,-21 0-16,21-21 0,0 21 15,-1 0-15,1 0 0,0 1 0,0-1 16,21 0-16,0 0 0,0 0 16,0 0-16,0 1 0,21-1 15,21-21-15,-20 0 0,20 0 16,-21 0-16,21 0 0,1 0 0,-1 0 16,-21 0-16,22 0 0,-22-21 15,21 21-15,-21-22 0,-21 1 0,0 0 16,0 0-16,0-21 0,0 20 15,0 1-15,-21-21 0,0 21 0,0 0 16,0-1-16,-22 1 0,22 21 16,-21 0-16,21 0 0,-22 0 0,22 0 15,0 0-15,0 0 16,0 0-16,21 21 16,21-21-1,0 22-15,21-22 0,-21 0 0</inkml:trace>
  <inkml:trace contextRef="#ctx0" brushRef="#br0" timeOffset="16095.58">23601 572 0,'0'0'0,"21"-43"0,-21 22 16,0-21-16,0 21 0,0-1 0,0 1 15,0 0-15,0 42 31,-21 0-31,21 1 0,-21 20 0,21 0 16,-22 22-16,1-1 0,0 1 16,0-1-16,0 22 0,0 0 0,-1-1 15,-20 1-15,21 0 0,-21-1 16,20 1-16,-20 0 0,21 20 0,-21-20 16,-1 21-16,22-21 0,-21 20 15,-1-20-15,22 0 0,-21 21 0,21-22 16,-22 1-16,-20 63 15,21-63-15,20-22 0,1-20 0,-21-1 16,21 0-16,21 1 0,-21-22 16,21 0-16,21-42 31,0 0-31,0-1 0,0 1 0,0-21 16,1 0-16,-1-1 0,21-20 0,-21-1 15,22 1-15,-22-1 0,0-20 16</inkml:trace>
  <inkml:trace contextRef="#ctx0" brushRef="#br0" timeOffset="16403.4">23156 1334 0,'0'0'0,"0"-43"15,0-20-15,0 20 0,0-20 16,0 21-16,0-1 0,21 22 0,1-21 16,-22 21-16,21-22 0,0 22 15,0 0-15,0 0 0,22 21 16,-1 0-16,-21 0 0,21 0 0,1 0 15,-1 0-15,-21 21 0,22 0 0,-22 21 16,0-20-16,-21-1 0,0 21 16,0-21-16,0 22 0,-42-22 0,20 0 15,1 0-15,-21 0 0,21 0 16,-22 1-16,22-1 0,-21-21 0,21 21 16,0-21-16,-22 0 0,22 0 15,0 21 1,42-21 15,0 0-15,0-21-16,1 21 0,-1-21 0</inkml:trace>
  <inkml:trace contextRef="#ctx0" brushRef="#br0" timeOffset="16855.65">23812 931 0,'0'0'15,"-21"0"17,0 22-17,21-1-15,0 21 0,-21-21 0,21 0 16,-21 1-16,21 20 0,0-21 16,0 0-16,0 0 0,0 1 0,0-1 15,0 0-15,21-21 0,0 0 16,0 0-16,0 0 15,1 0-15,-1 0 0,0 0 0,0 0 16,0-21-16,0 0 0,1-1 16,-1 1-16,0 0 0,0 0 0,0 0 15,0 0-15,-21-22 16,0 22-16,22 0 0,-22 0 0,21 0 16,-21 42 15,0 0-31,-21 0 0,21 0 15,0 0-15,-22 1 0,22-1 0,0 0 16,0 0-16,0 0 0,0 0 0,0 1 16,0-1-16,0 0 15,22-21-15,-1 21 0,0-21 16,0 0-16,0 0 16,0 0-16,1-21 0,-1 0 0,0 0 15,0-1-15,0 1 16,22-21-16,-22 21 0,0-22 0</inkml:trace>
  <inkml:trace contextRef="#ctx0" brushRef="#br0" timeOffset="17075.52">24490 868 0,'21'-42'0,"-42"84"0,63-148 0,-21 64 0,-21-1 16,21 1-16,1 0 0,-22 21 15,0-1-15,0 1 0,0 0 0,0 0 16,-22 42 0,1 0-16,0 0 0,0 1 15,21 20-15,-21 0 0,0 1 0,21-1 16,-22 0-16,1 1 0,21 20 15,-21-21-15,21 1 0,0-1 0,-21 0 16,21 1-16,0-1 16,0-21-16,0 0 0,0 22 0,0-22 15,0 0-15,21 0 16,-21 0-16,21-21 0,0 0 0,22 0 16,-22 0-16,0 0 0,21 0 0</inkml:trace>
  <inkml:trace contextRef="#ctx0" brushRef="#br0" timeOffset="17551.06">25125 953 0,'0'0'0,"0"-22"0,0-20 0,0 21 16,0 0-16,-21 0 0,-1-1 15,1 22-15,0 0 0,0 0 16,0 0-16,0 22 0,-22 20 15,22-21-15,0 21 0,-21 1 0,20-1 16,1-21-16,0 22 0,0-1 16,0-21-16,21 21 0,0-20 0,0-1 15,0 0-15,0 0 16,0 0-16,21 0 0,0-21 0,0 0 0,0 0 16,1 0-16,-1 0 0,21 0 15,-21 0-15,0-21 0,1 21 16,-1-21-16,0 0 0,0 0 0,0 0 15,0-1-15,1-20 0,-1 21 16,-21-21-16,0 20 0,21-20 0,-21 21 16,21 0-16,-21 0 0,0-1 15,0 1-15,0 42 16,0 1 0,0-1-16,0 0 0,0 0 0,-21 0 15,21 22-15,-21-22 0,21 0 16,0 0-16,0 0 0,0 0 15,0 1-15,0-1 0,0 0 16,0 0-16,21-21 0,0 21 16,0-21-16,0 0 0,22 0 15,-22 0-15,0 0 0,0 0 16</inkml:trace>
  <inkml:trace contextRef="#ctx0" brushRef="#br0" timeOffset="17935.84">25421 1037 0,'0'-21'0,"0"42"16,0-63-16,0 21 0,0 0 0,0-1 16,21 1-1,0 0-15,1 21 0,-1-21 16,0 21-16,0 0 0,0 0 16,0 0-16,22 0 0,-22 0 0,0 0 15,0 21-15,0 0 16,-21 22-16,22-22 0,-22 0 0,0 21 15,0-21-15,0 22 0,0-22 16,0 21-16,-22-21 0,22 1 0,-21-1 16,0 0-16,21 0 0,-21 0 15,0-21-15,21 21 0,0-42 47,0 0-47,0 0 0,0 0 16,21 0-16,0-1 0,-21 1 15,21-21-15,0 21 0,1-22 0,-1 22 16,0 0-16,0-21 0,0 21 16,-21-1-16,21 1 0,1 0 0,-1 0 15,0 0-15,0 21 0,-21-21 16,21-1-16,0 22 0,1 0 0</inkml:trace>
  <inkml:trace contextRef="#ctx0" brushRef="#br0" timeOffset="20147.16">27390 296 0,'0'0'0,"0"-21"16,0 0-16,21 21 16,-21-21-16,0 0 15,0 42 17,0 0-32,0 0 15,0 22-15,0-1 0,-21 0 16,-1 1-16,22-1 0,-21 0 15,0 1-15,0 20 0,0-21 0,0 22 16,-1-22-16,1 1 0,0-1 16,0 0-16,0 1 0,21-1 15,-21-21-15,21 0 0,-22 22 0,22-22 16,0 0-16,-21 0 16,21-42 30,0 0-46,0 0 16,0-1-16,0 1 0,21 0 16,-21 0-16</inkml:trace>
  <inkml:trace contextRef="#ctx0" brushRef="#br0" timeOffset="20799.31">27347 318 0,'0'0'0,"0"-22"0,0 1 0,0 0 16,0 0-16,0 0 0,0 0 16,0-1-16,0 1 15,0 42 16,-21 1-31,21 20 0,-21 0 0,21 1 16,-21 20-16,0-21 0,-1 22 16,22-22-16,-21 22 0,0-22 0,0 22 15,0-22-15,0 0 0,21 22 16,-22-22-16,1 0 0,0-20 0,21 20 16,0-21-16,0 0 0,-21 0 15,21 1-15,-21-1 16,21-42 15,0-1-31,0 1 16,0 0-16,0 0 0,21 0 15,0 0-15,0-1 0,-21-20 0,21 21 16,1-21-16,-1 20 0,0 1 16,0 0-16,0-21 0,22 21 0,-22-1 15,0 22-15,0-21 0,0 21 16,0 0-16,1 0 0,20 0 0,-21 0 15,0 0-15,0 21 0,22 1 16,-22-1-16,0 0 0,0 0 16,-21 21-16,0-20 0,0 20 0,0-21 15,-21 21-15,0-20 0,-21 20 0,20-21 16,-20 0-16,0 0 16,-1 1-16,1-1 0,0 0 0,-1-21 15,1 0-15,0 21 0,21-21 16,-1 0-16,1 0 0,0 0 15,42 0 1,0-21 0,22 0-16,-22 21 0,0-21 15,21 21-15,-20-22 0,20 22 0,-21-21 16</inkml:trace>
  <inkml:trace contextRef="#ctx0" brushRef="#br0" timeOffset="21167.62">27644 741 0,'0'-21'0,"0"42"0,21-63 0,-21 20 16,21 22-16,-21-21 0,21 21 0,0 0 15,-21-21-15,21 21 0,1 0 0,-1 0 16,0 0-16,0 0 0,21 0 16,-20 0-16,20 21 0,-21 0 0,21 1 15,1-1-15,-22 21 0,0-21 16,0 22-16,-21-22 0,0 21 0,0 0 15,0-20-15,0-1 16,-21 21-16,0-21 0,0 0 0,0 1 16,-1-22-16,1 21 0,0-21 15,0 0-15,21-21 32,0-1-32,0 1 0,21 0 0,-21 0 15,21 0-15,0-22 0,1 22 16,-1-21-16,21 21 0,-21 0 0,0-1 15,1 1-15,-1 0 0,21 0 16,-21 21-16,0 0 0,1-21 16,-1 21-16,0 0 0,0 0 0,0 0 15,0 0-15,1 0 0</inkml:trace>
  <inkml:trace contextRef="#ctx0" brushRef="#br0" timeOffset="21600.39">28638 699 0,'0'-22'32,"-21"22"-17,0 0-15,0 22 16,0-1-16,21 0 0,-21 0 16,-1 21-16,1-20 0,0 20 0,21-21 15,-21 21-15,21-20 0,-21 20 16,21-21-16,0 0 0,0 0 15,0 22-15,0-22 0,21 0 16,0 0-16,0-21 0,22 0 16,-22 0-16,0 0 0,21 0 0,1 0 15,-1 0-15,0 0 0,1-21 16,-1 0-16,0 0 0,-21 0 0,22-1 16,-22 1-16,0-21 0,-21 0 15,0 20-15,0-20 0,0 0 0,0-1 16,0 22-16,-21-21 0,0 21 15,0 0-15,-1-1 0,1 1 16,0 21-16,0 0 0,0 0 16,-22 0-16,22 0 0,0 0 0,0 0 15,-21 21-15,20 1 0,1-1 16,0-21-16,21 21 0,0 0 0,0 0 16,0 0-16,0 1 15,0-1-15,21-21 0,0 21 16,1-21-16</inkml:trace>
  <inkml:trace contextRef="#ctx0" brushRef="#br0" timeOffset="22184.05">29295 741 0,'0'21'0,"0"0"0,0 0 15,0 1-15,0 20 0,0-21 16,-22 0-16,22 0 0,-21 1 0,21 20 16,-21-21-16,21 0 0,0 0 15,0 1-15,0-1 0,21-21 47,0 0-47,1-21 0,-22-1 16,21 22-16,0-21 0,-21 0 15,21 0-15,0 0 0,0 0 16,1-1-16,-22 1 0,21 0 0,0 0 16,-21 0-16,21 21 0,-21 21 31,0 0-31,0 0 0,0 0 16,0 1-16,0-1 0,0 0 0,0 0 15,0 0-15,0 0 0,0 1 16,0-1-16,0 0 15,21-21 1,0 0-16,1 0 0,-1 0 16,0 0-16,0-21 0,0 21 15,-21-21-15,21-1 0,1 1 0,-1-21 16,-21 21-16,0-22 0,21 22 16,-21-21-16,21 0 0,-21 20 15,0-20-15,0 21 0,0 0 0,0 0 16,0-1-16,0 1 0,-21 21 31,0 0-15,21 21-1,0 1-15,0-1 16,0 0-16</inkml:trace>
  <inkml:trace contextRef="#ctx0" brushRef="#br0" timeOffset="22615.24">30311 741 0,'0'0'0,"0"-21"0,0 0 16,0-1-16,-22 22 16,1-21-16,0 21 15,0 0-15,0 0 0,0 0 16,-1 0-16,-20 21 0,21-21 0,0 22 15,0-1-15,21 0 16,0 0-16,0 0 0,0 0 0,0 1 16,0-1-16,21 0 15,0-21-15,0 21 0,0 0 0,0-21 16,1 21-16,-1 1 0,0-1 16,0-21-16,0 21 0,0 0 15,1 0-15,-22 0 0,0 1 16,-22-22-16,1 0 15,0 21-15,-21-21 16,21 0-16,-22 0 0,1 0 0,21 0 16,-22 0-16,22 0 0,-21 0 15,21 0-15,0 0 0,-1 0 0,1 0 16,0-21-16,42 21 31,0 0-31,1-22 16,-1 22-16,21 0 0,-21 0 0,22-21 15</inkml:trace>
  <inkml:trace contextRef="#ctx0" brushRef="#br0" timeOffset="22991.04">30480 931 0,'21'-21'31,"0"21"-31,0-21 16,1 21-16,-1-21 0,0 0 0,0 21 15,0-21-15,0-1 0,1 1 16,-22 0-16,21 21 0,-21-21 16,0 0-16,21 21 0,-21-21 15,-21 21 1,0 0-16,-1 0 15,1 21-15,0-21 0,0 21 0,0 0 16,0 0-16,-1 0 0,1 1 16,21 20-16,0-21 0,-21 0 0,21 0 15,0 1-15,0-1 0,0 0 16,0 0-16,0 0 0,21 0 0,0-21 16,-21 22-16,22-22 0,-1 0 15,0 21-15,0-21 0,0 0 0,0 0 16,1 0-16,-1 0 15,0 0-15,0 0 0</inkml:trace>
  <inkml:trace contextRef="#ctx0" brushRef="#br0" timeOffset="23391.91">30840 910 0,'0'-21'0,"0"42"0,0-63 0,0 0 0,21 20 16,-21 1-16,21 0 0,0 0 15,-21 0-15,21 21 0,1-21 0,-1 21 16,0 0-16,21-22 0,-21 22 15,1 0-15,20 0 0,-21 0 16,0 0-16,0 22 0,1-22 0,-1 21 16,-21 0-16,0 0 15,0 0-15,0 22 0,0-22 0,0 0 16,0 21-16,0-21 0,-21 1 16,-1-1-16,1 0 0,0 0 0,0 0 15,0-21-15,0 21 0,-1-21 16,1 0-1,21-21 1,0 0-16,21 0 0,1 0 16,-1 0-16,0-22 0,0 22 15,21-21-15,-20-1 0,20 1 0,0 0 16,-21-1-16,22 22 0,-22-21 16,21 21-16,-21 0 0,22-1 15,-22 1-15,21 0 0,-21 21 16,1 0-16,-1 0 0,0 0 15,-21 21-15,0 0 16,0 1-16,0-1 16</inkml:trace>
  <inkml:trace contextRef="#ctx0" brushRef="#br0" timeOffset="32315.42">2857 3450 0,'-21'0'16,"21"-21"15,0 0-15,21 0-16,-21 0 15,22-1-15,-22 1 0,21 0 16,-21 0-16,0 0 0,0 0 16,0-1-16,0 1 0,21 0 0,-21 0 15,0 0-15,0 0 16,0 42 15,0 0-31,0 0 16,-21 0-16,21 0 0,0 22 15,0-1-15,0 0 0,0 1 0,0-1 16,0 0-16,0 1 0,0-1 16,0-21-16,0 22 0,0-1 0,0-21 15,0 21-15,0-20 0,0 20 0,0-21 16,0 0-16,0 0 0,0 1 15,0-1-15,0 0 0,0 0 16,0 0 0,-21-21-1,-1 0 1,1 0-16,0 0 16,0 0-16,0 0 0,0 0 15,-1 0-15,-20 0 0,21 0 0,-21 0 16,20 0-16,1 0 0,-21 0 15,21 0-15,0 0 0,-1 0 0,1 0 16,0 0-16,42 0 31,0 0-31,1 0 16,20 0-16,-21 0 0,21 0 16,1 0-16,-1 0 0,0 0 0,1 0 15,-1 0-15,0 0 0,-20 0 16,20-21-16,0 21 0,-21 0 0,22 0 15,-22 0-15,0-21 0,0 21 16,-21-21 31</inkml:trace>
  <inkml:trace contextRef="#ctx0" brushRef="#br0" timeOffset="32515.31">3408 3683 0,'0'0'0,"21"0"78,0 0-62</inkml:trace>
  <inkml:trace contextRef="#ctx0" brushRef="#br0" timeOffset="32924.08">4297 3366 0,'0'0'0,"21"-22"0,-21 1 16,21 21-16,0-21 0,-21 0 16,0 0-16,0 0 0,0-1 0,0 1 15,0 0-15,0 0 16,-21 21-1,0 0-15,0 0 16,0 0-16,-1 0 0,-20 0 0,21 21 16,0 0-16,0 0 0,-22 22 15,22-22-15,0 21 0,0 1 0,0-1 16,-1 0-16,1 22 0,21-22 16,0 0-16,-21 1 0,21-22 15,0 21-15,0-21 0,0 22 0,0-22 16,0 0-16,0 0 0,21 0 0,0 1 15,1-22-15,-1 21 0,0-21 16,0 0-16,0 0 0,0 0 0,22 0 16,-22 0-16,21 0 0,1-21 15,-1-1-15,-21 1 0,21 21 0,1-21 16</inkml:trace>
  <inkml:trace contextRef="#ctx0" brushRef="#br0" timeOffset="33462.76">4762 3048 0,'0'0'0,"0"-21"0,0 0 15,-21 21 1,21 21 0,0 0-16,0 0 15,0 22-15,0-1 0,0 0 16,0 1-16,0-1 0,0 21 0,0-20 15,0 20-15,0-20 0,0-1 0,0 0 16,0 1-16,0-1 0,-21 0 16,21-21-16,-21 22 0,21-22 15,-21 0-15,21 0 0,0 0 16,0-42 15,0 0-31,0 0 16,0 0-16,21-22 0,0 22 15,-21 0-15,21-21 0,0 21 16,1-1-16,-22-20 0,42 21 0,-21 0 16,0-22-16,0 22 0,22 21 0,-22-21 15,0 21-15,21-21 0,-20 21 16,-1 0-16,0 0 0,0 21 0,0 0 16,0 0-16,-21 1 0,0 20 15,22-21-15,-22 0 0,0 22 16,0-22-16,0 21 0,0-21 0,0 0 15,-22 1-15,22-1 0,-21 0 16,21 0-16,-21 0 0,21 0 0,0 1 16,-21-22-1,42-22 17,-21 1-17</inkml:trace>
  <inkml:trace contextRef="#ctx0" brushRef="#br0" timeOffset="33867.28">5292 3408 0,'21'0'0,"-42"0"0,63 0 16,-21-21-16,0 21 0,0 0 15,1 0-15,-1 0 0,0 0 16,0 0-16,21 0 0,-20 21 0,-1 0 16,0-21-16,0 21 0,0 22 15,-21-22-15,0 0 0,21 0 0,-21 0 16,0 0-16,0 1 0,0-1 16,0 0-16,-21 0 0,0 0 15,21 0-15,-21-21 0,0 22 0,0-1 16,-1-21-16,22-21 31,0-1-31,0 1 16,0 0-16,22-21 0,-1 21 15,-21-1-15,21-20 0,0 21 16,0-21-16,-21 20 0,21-20 16,1 21-16,-1 0 0,0 0 0,-21-1 15,21 1-15,0 21 0,0 0 0,1 0 16</inkml:trace>
  <inkml:trace contextRef="#ctx0" brushRef="#br0" timeOffset="34352.1">6329 3366 0,'0'0'0,"-21"-22"0,-1 22 15,1 0-15,0 0 16,0 0-16,0 0 0,0 0 16,-1 22-16,1-1 15,0 21-15,0-21 0,0 0 0,0 22 16,-1-22-16,22 21 0,-21-21 15,21 22-15,-21-22 0,21 0 0,0 21 16,0-20-16,0-1 0,0 0 16,21 0-16,0-21 0,1 0 15,-1 0-15,21 0 0,-21 0 0,0 0 16,22 0-16,-22 0 0,0-21 16,21 21-16,-20-21 0,-1 0 15,0-1-15,0 1 0,0 0 0,0 0 16,-21 0-16,0 0 0,0-22 0,0 22 15,0-21-15,0 21 0,-21-1 16,21-20-16,-21 21 0,0 0 0,0 21 16,0-21-16,-1 21 0,1 0 15,0 0-15,0 0 16,21 21-16,0 0 16,-21 0-16,21 0 0,0 0 15,0 1-15,21-22 16,0 21-16</inkml:trace>
  <inkml:trace contextRef="#ctx0" brushRef="#br0" timeOffset="35047.69">6689 3323 0,'0'0'15,"0"21"16,0 1-31,0-1 0,0 0 16,0 0-16,0 0 0,0 22 0,0-22 16,-22 0-16,22 0 0,-21 21 0,21-20 15,0-1-15,0 0 0,-21 0 16,0 0-16,21 0 0,0 1 31,0-44-15,0 1-16,0 0 15,0 0-15,0 0 16,0-22-16,21 22 0,0 0 0,0-21 16,1 21-16,-1-1 0,0-20 15,0 21-15,0 0 0,22 0 16,-22-1-16,0 1 0,21 0 0,-21 21 16,1 0-16,-1 0 0,0 0 15,0 0-15,0 0 0,-21 21 0,21 0 16,-21 22-16,22-22 0,-22 21 0,0-21 15,0 22-15,0-22 0,0 0 16,0 21-16,0-20 0,0-1 0,0 0 16,0 0-16,0 0 0,0-42 47,0 0-32,0 0-15,21 0 16,0-1-16,-21 1 0,21-21 0,0 21 15,0 0-15,1-22 0,-1 22 16,0 0-16,21 0 0,-21 0 0,1-1 16,20 1-16,-21 21 0,0 0 0,0 0 15,1 0-15,-22 21 16,21 1-16,-21-1 0,0 0 0,0 21 16,0-21-16,0 1 0,0 20 15,0-21-15,0 0 0,-21 0 0,21 1 16,0-1-16,-22 0 0,22 0 0,-21 0 15,0 0 1,42-42 31</inkml:trace>
  <inkml:trace contextRef="#ctx0" brushRef="#br0" timeOffset="35439.48">7832 3493 0,'0'21'16,"0"0"-1,21-21 17,0 0-32,0 0 0,0 0 15,0-21-15,1 0 0,20 21 0,-21-22 16,0 1-16,22 21 0,-1-21 15,-21 0-15,0 0 0,0 0 0,1-1 16,-22 1-16,0-21 0,0 21 16,0 0-16,0-1 0,0 1 0,0 0 15,-22 21-15,1 0 0,0 0 0,-21 0 16,21 21-16,-22 0 0,22 1 0,-21 20 16,-1 0-16,22 1 15,-21-1-15,21 0 0,0 1 0,21-1 16,0-21-16,0 21 0,0-20 0,0-1 15,21 21-15,0-42 0,21 21 16,-21 0-16,22-21 0,-1 0 0,0 0 16,-20 0-16,20 0 0,0 0 15,1 0-15,-22 0 0,21 0 0,-21-21 16,22 0-16,-22 0 0,0 0 0,0 0 16</inkml:trace>
  <inkml:trace contextRef="#ctx0" brushRef="#br0" timeOffset="36332.04">2730 5249 0,'0'-21'15,"0"0"1,22 0-16,-22 0 16,0 0-16,21-1 0,0 1 15,0 0-15,-21 0 0,21 0 16,0 21-16,1-21 0,-1-1 0,0 22 15,0 0-15,0 0 16,0 0-16,1 22 0,-1 20 0,0-21 16,-21 21-16,21 1 0,-21-1 15,0 0-15,0 1 0,0-1 0,0 0 16,0 1-16,-21 20 0,-21-20 0,20-1 16,-20 0-16,0 1 0,-22-1 15,22 0-15,-22-21 0,22 22 0,-21-22 16,20 0-16,1-21 0,0 21 15,20-21-15,-20 0 0,21 0 0,0 0 16,21-21-16,0 0 0,-21 0 16,21 0-16,0-22 0,0 22 15,0-21-15,0-1 0,21 22 16,0-21-16,0 21 0,0 0 0,0-1 16,1 1-16,20 21 0,-21 0 15,21 0-15,-20 0 0,20 0 0,-21 0 16,21 21-16,-20 1 0,-1-1 15,0 21-15,21-21 0,-21 0 0,-21 22 16,22-22-16,-1 0 0,-21 0 0,21 22 16,0-22-16,-21 0 15,21 0-15,0 0 0,1-21 16,-1 0 0,0 0-16,0 0 15,0 0-15</inkml:trace>
  <inkml:trace contextRef="#ctx0" brushRef="#br0" timeOffset="36483.68">3387 5546 0,'0'0'0,"0"-21"32,21 21-17,0-22-15,0 22 16,0 0-16,0 0 0</inkml:trace>
  <inkml:trace contextRef="#ctx0" brushRef="#br0" timeOffset="36748.53">4360 5059 0,'0'-21'16,"0"0"-16,-21 42 15,21 21-15,-21-21 16,21 22-16,0-1 0,0 0 16,-21 1-16,0-1 0,21 21 0,0-20 15,-22 20-15,22-20 0,-21 20 16,0-21-16,21 1 0,0-1 16,0-21-16,-21 22 0,21-22 0,0 0 15,0 0-15,21-21 16,0 0-16,0 0 0,1-21 15,-1 0-15,0 0 0,0-1 0</inkml:trace>
  <inkml:trace contextRef="#ctx0" brushRef="#br0" timeOffset="36947.41">4381 5144 0,'-21'-22'15,"42"44"-15,-42-86 0,0 43 0,21 0 0,0 0 16,21-1-16,0 1 15,22 21-15,-22-21 0,21 0 0,-21 21 16,22 0-16,-22-21 0,21 21 16,1 0-16,-22 0 0,21 0 0,-21 0 15,0 0-15,22 21 0,-43 0 16,0 0-16,0 0 0,0 1 16,0-1-16,-21 0 0</inkml:trace>
  <inkml:trace contextRef="#ctx0" brushRef="#br0" timeOffset="37107.32">4339 5398 0,'-21'21'0,"42"-42"0,-42 63 31,42-42 1,0 0-32,0 0 0,1 0 0,20 0 15,-21 0-15,21 0 0,1 0 0,-22 0 16,21-21-16,-21 21 0</inkml:trace>
  <inkml:trace contextRef="#ctx0" brushRef="#br0" timeOffset="37319.19">4953 5398 0,'0'21'31,"-21"-21"-31,21 21 0,-21 0 0,21 0 16,-22 0-16,22 1 0,0-1 15,0 0-15,-21-21 0,21 21 0,0 0 16,-21 0-16,21 1 0,0-1 0,-21 0 16,21 0-16,21-42 47</inkml:trace>
  <inkml:trace contextRef="#ctx0" brushRef="#br0" timeOffset="37484.1">5016 5292 0,'0'-21'0,"0"42"0,0-64 0,0 22 15,22 21 17,-1 0-17,0 0 1</inkml:trace>
  <inkml:trace contextRef="#ctx0" brushRef="#br0" timeOffset="37891.87">5207 5376 0,'0'-21'16,"21"0"-16,-21 0 15,21 21 1,0 0-16,1 0 0,-1 0 16,0 0-16,0 0 15,0 0-15,0 21 16,1 0-16,-22 0 0,21 1 0,0-1 16,-21 0-16,21 0 0,-21 0 0,21 0 15,-21 1-15,0-1 0,0 0 16,0 0-16,0 0 0,0 0 0,-21 1 15,0-1-15,0 0 0,0-21 16,-1 0-16,1 0 16,21-21-16,0 0 15,0-1-15,0 1 16,21 0-16,1-21 0,-1 21 0,-21-1 16,21-20-16,0 21 0,-21 0 15,21 0-15,0-1 0,-21 1 16,22 21-16,-1 0 0,-21-21 0,21 21 15,0 0-15,0 0 16,-21-21-16,21 21 0,1 0 0</inkml:trace>
  <inkml:trace contextRef="#ctx0" brushRef="#br0" timeOffset="38247.67">5800 5419 0,'21'0'16,"0"0"-16,0 0 16,0 0-16,0 0 15,1 0-15,-1-21 0,0 21 0,0-22 16,21 22-16,-20-21 0,-1 0 16,0 21-16,-21-21 0,21 0 0,-21 0 15,21 21-15,-21-22 0,0 1 0,0 0 16,-21 21-16,0 0 15,0 0-15,0 0 0,-1 0 0,1 0 16,0 21-16,0 0 0,0 1 16,0-1-16,-1 0 0,22 0 0,0 0 15,-21 0-15,21 22 0,-21-22 16,21 0-16,0 0 0,0 0 16,0 1-16,21-1 0,0-21 15,1 0-15,-1 0 0,0 0 0,0 0 16,21 0-16,-20 0 0,-1 0 15,21-21-15,0-1 0,-20 22 0</inkml:trace>
  <inkml:trace contextRef="#ctx0" brushRef="#br0" timeOffset="39547.44">6604 4868 0,'0'0'15,"0"-42"-15,0 21 0,0 0 16,0 0-16,0-1 0,0 1 0,-21 0 15,0 21 1,-1 0 0,22 21-16,-21 22 0,0-22 15,21 21-15,0 0 0,-21 22 16,0-22-16,0 22 0,-1-1 0,22-20 16,-21 20-16,0 1 0,0-1 0,0 22 15,0-22-15,-1 1 0,22 20 16,0 1-16,0-21 0,0 20 0,-21 1 15,21-22-15,0 22 0,-21 0 0,21-1 16,0 1-16,0 0 16,-21-1-16,21 1 0,-21 0 0,0-22 15,21 22-15,0-22 0,0 1 0,0-22 16,0 22-16,0-22 0,0 0 0,0-20 16,0-1-16,0 0 0,0 0 15,21-21-15,0 0 0,0 0 0,0-21 16,0 0-16,22 0 0,-1-1 0,-21-20 15,22 21-15,-22-21 0,21-22 0,0 22 16,-20-22-16,20 1 0,-21-1 16,21-20-16,-20 20 0,-22 1 0,0-22 15,0 21-15,0 1 0,-22-1 0,1 22 16,-21-21-16,21 20 16,-22 1-16,1 0 0,0-1 0,-1 1 15,1 21-15,0-22 0,-1 22 16,22 0-16,-21 0 0,21 0 0,21 0 15,0-1-15,0 1 16,0 0-16,21 21 16,0-21-16,0 21 0,0-21 15,22 21-15,-22-21 0,0 21 0,21-22 16,-20 1-16,20 21 0,-21-21 0,21 0 16,-20 0-16,20 0 15,-21-1-15,21-20 0,-20 21 0,20 0 16,0-22-16,-21 22 0,1-21 0,20 21 15,-21 0-15,0-1 0,0 1 16,-21 0-16,0 0 0,22 21 16,-22 21-1,-22-21 1,1 21-16,21 0 0,0 1 16,-21-1-16,21 0 0,-21 0 15,21 0-15,0 0 0,0 1 16,0-1-16,0 0 0,0 0 15,21-21-15,0 0 0,0 0 16,1 0-16,-1 0 0,0 0 0,0 0 16,0 0-16,0-21 0,1 0 15,-1 21-15,0-21 0,-21-1 16,0 1-16,21 21 0,-21-21 0,0 0 16,0 0-16,0 0 0,0-1 15,-21 1-15,21 0 0,-21 21 16,0 0-16,21-21 0,-22 21 0,22-21 15,0 0 1,22 21-16,-1 0 16,0-22-16,21 22 0,-21 0 0,1 0 15,20 0-15,-21 0 16,21 0-16,1 0 0,-1 0 0,-21 0 16,22 0-16,-22 0 0,21 22 0,-21-1 15,0-21-15,-21 21 0,0 0 16,0 0-16,0 0 0,0 1 0,0-1 15,0 0-15,0 0 0,-21 0 0,0-21 16,0 21-16,0 1 16,0-22-16,-1 21 0,1-21 0,21 21 15,-21-21-15,21-21 32,21 21-32,0-21 0,1-1 15,-1 1-15,0 0 0,0 0 16,21 0-16,-20-22 0,20 22 15,0 0-15,-21-21 0,22 21 0,20-43 16,-42 43-16,-21 0 16,0 0-16,-21 21 15,0 21 1,0 21-16,0-21 0,0 22 16,-1-22-16,1 21 0,0-21 15,21 22-15,0-22 0,0 21 0,0-21 0,0 0 16,0 1-16,21-1 0,-21 0 15,21-21-15,1 21 0,20-21 16,-21 0-16,21 0 0,-20 0 0,20 0 16,0 0-16,-21 0 0,22 0 15,-1-21-15,0 0 0,-20 21 0,20-21 16</inkml:trace>
  <inkml:trace contextRef="#ctx0" brushRef="#br0" timeOffset="40596.07">2328 7027 0,'0'-42'32,"21"21"-17,1 0 1,-1 21-16,0 0 0,0 0 16,0 0-16,0-21 0,1 21 0,20 0 15,-21 0-15,0 0 0,0 21 16,1 0-16,-1 0 0,0 0 0,-21 0 15,0 1-15,0-1 0,0 21 16,-21-21-16,-22 22 0,22-22 0,-21 21 16,0-21-16,-1 0 0,1 1 15,21-1-15,-22 0 0,22 0 0,21-42 32,0 0-32,0 0 0,21-1 15,1 22-15,-1-21 16,0 0-16,21 0 0,-21 0 0,22 0 15,-1 21-15,0 0 0,-20 0 16,20 0-16,0 0 0,1 0 0,-22 0 16,21 21-16,-21 0 0,0 21 0,1-21 15,-22 22-15,0-1 0,0-21 16,0 22-16,-22-1 0,1 0 0,-21-21 16,0 22-16,-22-1 0,1-21 15,20 0-15,-20 1 0,20-1 0,-20 0 16,21 0-16,-1-21 15,1 0-15,21 0 0,-22 0 0,22 0 16,0 0-16,0 0 0,0 0 0,0-21 16,21 0-16,-22 0 15,22-1-15,-21 1 0,21 0 16,0 0-16,0 0 16,0 0-1,21 21-15,1-22 0,-1 22 16</inkml:trace>
  <inkml:trace contextRef="#ctx0" brushRef="#br0" timeOffset="40792.96">3069 7366 0,'0'0'15,"0"-21"1,21 21 31,0 0-32</inkml:trace>
  <inkml:trace contextRef="#ctx0" brushRef="#br0" timeOffset="41086.79">4445 6922 0,'21'-22'0,"-42"44"0,42-65 0,-21 22 16,0 42 15,0 0-31,0 1 0,-21-1 16,0 21-16,0 0 0,-1-20 15,1 41-15,0-21 0,0 1 16,0-1-16,21 22 0,-21-22 16,-1 0-16,1 1 0,21-22 0,-21 21 15,21-21-15,0 0 0,0 1 0,0-1 16,0 0 0,21-21-16,0 0 0,-21-21 15</inkml:trace>
  <inkml:trace contextRef="#ctx0" brushRef="#br0" timeOffset="41348.56">4000 7451 0,'-42'21'0,"84"-42"0,-105 42 0,42 0 16,21 0-16,-21 0 0,21 1 0,0-1 16,-22 0-16,22 0 0,0 0 15,0 0-15,0 1 0,0-1 0,22 0 16,-1 0-16,21-21 0,-21 21 0,22-21 15,-22 0-15,21 21 0,0-21 16,1 0-16,-1 0 0,0 0 0,1 0 16,-1-21-16,0 21 0,1-21 15,-1 0-15,0 0 0,-20 21 16,20-21-16,-21-22 0,0 22 0,0 0 0,-21 0 16,22-22-16,-22 22 15,0-21-15,0 0 0,-22-1 0,1 1 16,0 0-16</inkml:trace>
  <inkml:trace contextRef="#ctx0" brushRef="#br0" timeOffset="41553.44">4127 6943 0,'0'0'16,"0"-21"15,22 21-31,-1 0 0,0 0 0,0 0 15,0-22-15,0 22 0,22 0 16,-22 0-16,21 0 0,-21 0 16,22 0-16,-1-21 0,-21 21 0,22 0 15,-22 0-15,21 0 0,-21 0 16,22 0-16</inkml:trace>
  <inkml:trace contextRef="#ctx0" brushRef="#br0" timeOffset="41869.67">5249 6773 0,'0'0'0,"-21"0"16,0 22 0,0-1-16,21 0 0,-21 0 15,-1 21-15,1 1 0,0-1 0,0 0 16,0 1-16,0-1 0,21 22 15,-22-22-15,22 21 0,-21-20 0,21-1 16,0 22-16,0-43 0,0 21 0,0 0 16,21-20-16,1-1 0,-1 0 15,0 0-15,21-21 0,-21 21 16,22-21-16,-1 0 0,0 0 0,-20 0 0,20 0 16,0 0-16,1-21 0,-1 0 15,0 21-15,1-21 0,-22 0 16,21-1-16,-21-20 0,22 21 0,-22 0 15,0-22-15,-21 22 0</inkml:trace>
  <inkml:trace contextRef="#ctx0" brushRef="#br0" timeOffset="42055.56">5186 7197 0,'-21'21'0,"42"-42"15,-64 42-15,22-21 0,0 21 0,42-21 31,0 0-31,1 0 16,-1 0-16,0 0 0,0 0 16,21-21-16,-20 21 0,20-21 15,-21 21-15,0-21 0,22-1 0,-22 1 16,0 21-16,0-21 0</inkml:trace>
  <inkml:trace contextRef="#ctx0" brushRef="#br0" timeOffset="42247.45">5207 6879 0,'-21'0'0,"42"0"0,-42-21 16,21 0-1,21 21-15,0-21 0,0 21 16,0 0-16,22-21 16,-22 21-16,21 0 0,1-22 0,-22 1 15,21 21-15,0 0 0,1-21 0,-22 21 16,0 0-16,0 0 0,0 0 15</inkml:trace>
  <inkml:trace contextRef="#ctx0" brushRef="#br0" timeOffset="43031.2">2138 8721 0,'0'-21'0,"0"42"0,0-64 15,21 65 1,-21-1-16,0 0 16,0 21-16,0 1 0,0-1 15,0 0-15,0 1 0,0-1 0,0 0 16,-21-21-16,0 22 0,-1-1 16,1-21-16,21 0 0,-21 1 0,0-1 15,21 0-15,-21-21 0,21-21 47,21 21-47,0-21 0,0 21 16,0-22-16,1 22 0,20 0 0,-21-21 15,21 21-15,1 0 0,-1 0 0,0-21 16,1 21-16,-1 0 0,0 0 0,1-21 16,-1 21-16,-21-21 15,22 21-15,-22-21 0,0 21 0,0-22 0,0 1 16,-21 0-1,0 0-15,0 0 0,0 0 0,0-1 16,-21 22-16,0-21 0,0 0 16,0 21-16,-1 0 0,1 0 15,21 21-15,0 0 0,-21 1 16,21-1-16,0 21 0,-21-21 16,21 22-16,-21-22 0,21 21 0,0-21 15,0 0-15,-21 22 0,-1-22 16,22 0-16,0 0 0,0 0 15,0 1-15,0-1 0,22-21 32,-1 0-17</inkml:trace>
  <inkml:trace contextRef="#ctx0" brushRef="#br0" timeOffset="43183.11">3090 9144 0,'0'0'0,"21"0"0,-21-21 16,22 21-16,-1 0 31,-21-21-31,21 21 16,-21-21-16</inkml:trace>
  <inkml:trace contextRef="#ctx0" brushRef="#br0" timeOffset="43861.72">4762 8721 0,'0'-21'0,"0"42"0,22-64 0,-1 22 16,0 0-16,0 0 0,0 0 16,0-22-16,-21 22 0,0 0 0,0 0 15,0 0-15,0 0 0,-21 21 16,-21 0-16,21 0 0,-22 0 16,1 0-16,-21 0 0,20 21 0,-20 0 15,20 0-15,-20 0 0,21 0 0,-1 1 16,22-1-16,-21 0 0,42 0 15,0 0-15,0 0 0,0 22 16,21-22-16,0 0 0,21 0 0,1 0 16,-1 1-16,22-1 0,-22 21 0,0-21 15,1 0-15,-1 1 0,0-1 16,1 0-16,-22 0 0,21 0 16,-42 0-16,0 1 0,0-1 0,0 0 15,0 0-15,-21-21 0,-21 21 0,-1-21 16,1 21-16,-22-21 0,1 0 15,-1 0-15,1 0 0,-22 0 0,43 0 16,-22 0-16,22 0 0,0-21 16,-1 21-16,22-21 0,-21 0 15,21 0-15,21 0 0,0-1 0,0 1 0,0 0 16,0 0-16,0 0 0,21 0 16,0-1-16,0 1 0,0 0 0,22 21 15,-1-21-15,0 21 0,1 0 16,20 0-16,1-21 0,-1 21 15</inkml:trace>
  <inkml:trace contextRef="#ctx0" brushRef="#br0" timeOffset="44396.41">5376 8848 0,'0'0'0,"0"-21"15,43-64 16,-43 64-31,0 0 0,0-1 16,0 1-16,-22 21 0,1-21 16,0 21-16,0 0 0,0 0 15,0 0-15,-1 21 0,1-21 0,0 21 16,0 1-16,0-1 0,0 21 16,-1-21-16,1 22 0,0-22 0,21 0 15,0 21-15,0-21 0,0 1 0,0-1 16,0 0-16,0 0 0,21 0 15,0-21-15,1 0 0,-1 0 16,21 0-16,-21 0 0,0 0 0,1 0 16,20 0-16,-21-21 0,0 0 15,22 0-15,-22 0 0,0-1 16,0 1-16,0-21 0,-21 21 0,0 0 16,0-1-16,0 1 0,0-21 15,0 21-15,0 0 0,0-1 16,-21 22-16,0 0 0,0 0 15,21 22 1,0-1-16,-21 0 0,21 21 0,0-21 16,0 1-16,0-1 0,0 21 0,0-21 15,0 0-15,0 1 0,21-1 16,-21 0-16,21-21 0,0 21 0,0-21 16,22 0-16,-22 0 0,21 0 15,0 0-15,1 0 0,-1 0 16,22 0-16,-22-21 0,21 0 0,1 0 15,-1-1-15,1-20 0,-22 21 16,22-21-16,-1-1 0,-20 22 0,-1-21 16,0-1-16</inkml:trace>
  <inkml:trace contextRef="#ctx0" brushRef="#br0" timeOffset="44863.14">6477 8573 0,'0'-43'0,"0"-63"16,0 255-16,0-340 0,-21 170 16,0 0-16,-1 0 0,1-1 0,0 1 15,0 21-15,0 0 0,0 0 0,-1 0 16,22 21-16,-21 22 0,0-22 0,0 21 15,0 1-15,0-1 0,-1 0 0,1 22 16,0-1-16,0 1 16,0-1-16,0 1 0,-22 20 0,22-20 15,0 21-15,0-22 0,0 22 0,-1-22 16,1 22-16,0 0 0,0-1 16,0 1-16,0 0 0,-1-22 0,1 22 15,0-1-15,0-20 0,0 21 0,0-22 16,-1 22-16,22-22 0,-21 1 0,21-1 15,-21 1-15,21-22 0,0 0 16,0-20-16,0 20 0,21-21 16,0-21-16,22 0 0,-22 0 0,0 0 15,21-21-15,-20 0 0,20 0 0,0-22 16,1 22-16,-1-42 0,0 20 16,1 1-16,-1-22 0,0 1 0,1 21 15,-22-43-15,21 21 0,-21 1 0,-21-22 16,0 22-16,0-22 0,0 22 15,-21-22-15,0 21 0,-21 22 0,-1-21 16,1 20-16,0 1 0,-1 21 0,-20-22 16,20 22-16,1 0 0,0 21 15,21-21-15,-22 0 0,22 21 16,21-21-16,0-1 16,21 22-16,0 0 0,1-21 15,20 21-15,-21 0 0,21-21 16,1 0-16,-1 21 0,0-21 0,1 0 15,-1-1-15</inkml:trace>
  <inkml:trace contextRef="#ctx0" brushRef="#br0" timeOffset="45568.74">6816 8594 0,'0'-21'0,"0"42"0,0-64 0,-22 43 15,1 0-15,0-21 0,0 21 0,-21 0 16,20 0-16,1 21 15,0 1-15,0-1 0,0 0 0,0 21 16,-1-21-16,1 22 0,0-1 0,21-21 16,-21 22-16,21-22 0,0 21 15,0-21-15,0 0 0,0 1 0,0-1 16,21-21-16,0 0 0,0 0 16,1 0-16,-1 0 0,0 0 15,0-21-15,21 21 0,-20-22 0,-1 1 16,0 0-16,0 0 0,0 0 15,0 0-15,1-22 0,-22 22 16,0 0-16,0 0 0,0 0 0,0-1 16,0 44 15,0-1-31,0 0 0,0 0 16,0 0-16,0 0 0,0 1 15,0-1-15,0 0 0,0 0 0,21 0 16,0-21-16,0 21 0,0-21 15,0 0-15,1 0 0,-1 0 16,0 0-16,0 0 0,0 0 16,0-21-16,1 0 0,-1 0 15,-21 0-15,0 0 0,21-22 16,-21 22-16,21 0 0,-21 0 0,21-22 16,0 22-16,1 0 0,-1 0 15,0 0-15,0 21 0,0-21 16,22-1-16,-22 22 0,0 0 0,21 0 15,-21 0-15,1 0 0,-1 22 0,0-1 16,0 0-16,-21 0 0,0 0 16,0 0-16,0 22 0,0-22 0,0 21 15,0-21-15,0 1 0,0 20 0,0-21 16,0 0-16,0 0 16,-21-21-16,21-21 31,0 0-31,0 0 15,0 0-15,21-22 0,-21 22 16,21-21-16,0 21 0,1 0 0,-22-22 16,21 22-16,0 0 0,0 0 0,0 0 15,0-1-15,1 1 0,-1 0 16,0 21-16,0-21 0,21 21 0,-20 0 16,-1 0-16</inkml:trace>
  <inkml:trace contextRef="#ctx0" brushRef="#br0" timeOffset="45750.63">8043 8467 0,'0'0'0,"0"21"16,0 0-16,0 0 16,-21 0-16,21 1 0,-21-1 15,21 0-15,0 0 0,-21 0 16,21 0-16,0 1 0,0-1 16,-21 0-16,21 0 0,0 0 0,21-21 31,0 0-16,-21-21-15,21 21 0,0-21 0,-21 0 16</inkml:trace>
  <inkml:trace contextRef="#ctx0" brushRef="#br0" timeOffset="45915.54">8170 8170 0,'0'0'0,"-21"-42"0,21 0 0,0 21 15,-21-1 1,0 22 15,0 22-31,-1-22 16,22 21-16,0 0 0,-21 0 0,0 0 15,0 0-15,0 22 0</inkml:trace>
  <inkml:trace contextRef="#ctx0" brushRef="#br0" timeOffset="46455.23">2879 10224 0,'0'0'0,"-22"0"0,44 0 31,20 0-31,-21 0 0,0 0 16,22 0-16,-22 0 0,21 0 0,0 0 16,-20 0-16,20 0 0,0 0 15,-21 0-15,22 0 0,-22 0 0,0 0 16,-42 0 0,0 0-1</inkml:trace>
  <inkml:trace contextRef="#ctx0" brushRef="#br0" timeOffset="46895.98">3006 10287 0,'0'0'0,"-22"0"0,1 21 0,0 0 15,0 1-15,21-1 0,-21 0 0,0 0 16,-1 0-16,1 0 0,0 1 16,0-1-16,0 0 0,0 0 0,-1-21 15,22 21-15,0 0 0,-21-21 16,0 0-16,21-21 31,0 0-15,21 21-16,0-21 15,1 21-15,-1 0 16,0 0-16,21 0 0,-21 0 16,1 0-16,20 0 0,0 0 0,-21 21 15,22 0-15,-22-21 0,21 21 16,-21 1-16,1 20 0,-22-21 0,0 0 15,0 0-15,0 22 0,0-22 16,-22 0-16,-20 0 0,21 0 0,-21 1 16,-1-1-16,22 0 0,-21 0 0,-1-21 15,1 0-15,0 0 0,21 0 16,-22 0-16,22 0 0,0 0 0,0 0 16,0 0-16,-1 0 15,22-21-15,22 21 31,-1-21-31,0 21 16,0 0-16,21 0 0,-20 0 0,20-21 16,-21 21-16</inkml:trace>
  <inkml:trace contextRef="#ctx0" brushRef="#br0" timeOffset="47086.87">3556 10774 0,'0'0'0,"0"-21"63,21 21-47,0 0-1,0-21-15</inkml:trace>
  <inkml:trace contextRef="#ctx0" brushRef="#br0" timeOffset="47623.56">4889 10160 0,'0'-21'0,"0"42"0,0-63 0,0 21 15,-21 21 1,0 0-16,0 0 0,0 21 16,0 0-16,-1 0 0,-20 0 0,21 22 15,-21-1-15,20 0 0,1 22 16,-21-1-16,21-20 0,0 20 16,-22 1-16,22-1 0,0-21 0,0 64 15,0-42-15,21-22 16,0 0-16,0 1 0,0-22 0,0 21 15,21-21-15,0 1 0,0-1 0,0 0 16,22 0-16,-1-21 0,0 0 16,1 0-16,-1 0 0,0 0 0,22-21 15,-22 21-15,0-21 0,1-22 0,63 1 16,-64 0-16,0 21 16,1-22-16,-1 1 0,-21 0 0,21-22 15,-20 22-15,-1-22 0,-21 1 0,0-1 16,0 1-16,0-1 0,0 1 15,-21 20-15,-1 1 0,-20-21 0,21 41 16,-21-20-16,-1 21 0,1 0 16,0 21-16,-1 0 0,-20 0 15,20 0-15,-20 0 0,21 21 0,-22 0 16,22 0-16,-1 0 0,1 22 16,21-1-16,0-21 0,21 43 0,0-22 15,0 0-15,0 1 0,0-1 0,42 0 16,-21-20-16,0 20 0,22 0 15,-1-21-15,0 1 0,1-1 0</inkml:trace>
  <inkml:trace contextRef="#ctx0" brushRef="#br0" timeOffset="47984.36">5673 10647 0,'0'0'16,"-22"0"-1,1 0-15,21 21 16,0 0-16,-21 0 0,0 1 0,0 20 16,21-21-16,-21 21 0,21 1 15,-22-1-15,1 22 0,21-22 0,-21 21 16,21 22-16,0-21 0,-21 20 16,21 1-16,-21 0 0,21-1 15,0 1-15,0 0 0,0 20 0,-21-20 16,-1 0-16,1 21 0,0-22 0,21 1 15,-21-22-15,0 22 0,0 0 16,-1-22-16,22 1 0,-21-1 0,0 1 16,0-22-16,21 0 0,0 1 0,-21-22 15,21 0-15,-21 0 0,21-42 32,0 0-32,0 0 0,0-22 0,0 1 15,0-21-15,0 20 0,0-20 0,0-1 16,0-20-16,0 20 0</inkml:trace>
  <inkml:trace contextRef="#ctx0" brushRef="#br0" timeOffset="48293.18">5419 11070 0,'0'0'0,"21"-42"0,0 0 0,-21-1 16,0 1-16,0 0 0,21 20 0,0-20 15,0 21-15,1 0 0,-1-22 0,0 22 16,0 0-16,0 0 0,22 0 15,-22 0-15,21 21 0,0-22 0,-20 1 16,20 21-16,0 0 0,1 0 16,-22 0-16,0 21 0,0 1 0,0-1 15,-21 0-15,0 0 0,0 0 0,0 0 16,-21 1-16,0-1 0,0 21 16,-22-21-16,22 0 0,-21 1 15,0-1-15,-1-21 0,22 21 0,-21 0 16,21-21-16,-1 21 0,1-21 0,0 0 15,21 21 1,21-21 0,0-21-16,1 21 0,-1-21 15,0 21-15</inkml:trace>
  <inkml:trace contextRef="#ctx0" brushRef="#br0" timeOffset="48644.97">6223 10753 0,'0'-21'31,"21"21"-31,0-22 16,0 22-16,1-21 0,-1 21 0,0-21 16,0 21-16,0-21 0,0 0 0,1 0 15,-1 21-15,-21-22 0,21 1 16,-21 0-16,21 0 0,-21 0 15,-21 21 1,0 0-16,0 21 16,-1 0-16,-20 0 0,21 0 0,0 1 15,0-1-15,-1 21 0,22-21 0,0 0 16,-21 22-16,21-22 0,0 0 16,0 21-16,0-20 0,0-1 0,0 0 15,21 0-15,1-21 16,-1 21-16,0-21 0,0 0 15,21 0-15,-20 0 0,-1 0 0,0-21 16,21 21-16,-21-21 0,1 0 16,20 0-16</inkml:trace>
  <inkml:trace contextRef="#ctx0" brushRef="#br0" timeOffset="48970.99">6837 10626 0,'0'0'0,"42"-64"31,-21 64-31,0-21 0,1 21 15,-1 0-15,0 0 16,0 0-16,0 0 0,0 21 0,1 0 16,-1 1-16,-21-1 0,21 0 0,-21 0 15,21 21-15,-21-20 0,0-1 0,0 0 16,0 21-16,0-21 0,0 1 16,0-1-16,-21-21 0,0 21 0,0 0 15,21 0 1,-22-21-16,22-21 15,0 0 1,0 0-16,0 0 0,22-1 16,-22 1-16,21 0 0,0-21 15,0 21-15,0-22 0,0 1 0,-21 21 16,22-22-16,-1 22 0,0 0 0,0 0 16,0 0-16,0 0 0,1 21 15,-1-22-15,0 22 0,0 0 0</inkml:trace>
  <inkml:trace contextRef="#ctx0" brushRef="#br0" timeOffset="49499.69">8128 10710 0,'0'0'0,"21"-21"0,-21 0 0,0 0 16,0 0-16,0-22 0,0 22 16,0 0-16,0-21 0,0 21 15,0-1-15,0 1 0,-21 0 0,0 0 16,21 0-16,-21 21 0,-1 0 16,-20 0-16,21 0 0,0 21 0,-22 0 15,22 0-15,-21 0 0,0 22 0,-1-22 16,22 21-16,-21 1 0,-1-22 15,22 21-15,0 0 0,0-20 0,21 20 16,0-21-16,0 0 0,0 0 0,0 1 16,21-1-16,21-21 0,-20 0 0,-1 0 15,21 0-15,-21 0 0,22 0 16,-22 0-16,21 0 0,0-21 0,-20-1 16,20 1-16,-21 21 0,0-42 15,22 21-15,-22 0 0,0-22 16,0 22-16,-21-21 0,21 21 0,-21-22 15,21 22-15,-21 0 0,0 42 32,-21 21-32,21-20 15,-21-1-15,21 0 0,0 21 0,0-21 16,0 1-16,0-1 0,0 21 16,21-21-16,0-21 0,1 21 0,-1 1 15,0-22-15,0 0 0,21 21 0,1-21 16,-22 0-16,21 0 0,1 0 15,-1 0-15,-21-21 0,21 21 16</inkml:trace>
  <inkml:trace contextRef="#ctx0" brushRef="#br0" timeOffset="49696.13">3069 12679 0,'-190'42'0,"380"-84"0,-529 105 0,191-20 0,64-22 16,-1 0-16,43-21 0,-1 0 0,22 0 16,0 0-16</inkml:trace>
  <inkml:trace contextRef="#ctx0" brushRef="#br0" timeOffset="50347.79">2709 12256 0,'0'-22'16,"0"44"-16,21-65 0,1 43 0,-22-21 15,0 0-15,21 21 16,-21-21 0,-21 21-1,-1 0-15,1 21 0,0 0 16,0 0-16,-21 0 0,-1 22 16,1-22-16,21 21 0,0 1 15,-1 20-15,1-21 0,0 1 0,0-1 16,21 0-16,0 1 0,0-22 0,0 21 15,0 1-15,0-22 0,21 0 16,0 0-16,0-21 0,22 21 0,-1-21 16,0 0-16,1 0 15,-1 0-15,-21 0 0,22-21 0,-1 0 16,0 0-16,1 0 0,-22 21 0,0-22 16,0-20-16,0 21 0,-21 0 15,0 0-15,0-1 0,0 1 0,0 0 16,-21 21-16,0 0 0,0-21 15,0 21-15,-22 0 0,1 0 0,21 0 16,-22 21-16,1-21 0,0 21 16,21 0-16,-1 1 0,1-1 0,0 0 15,21 0-15,-21 0 0,21 0 16,0 1-16,0-1 0,21 0 16,0-21-16,0 0 0,1 0 15,20 0-15,-21 0 0,21 0 16,-20 0-16</inkml:trace>
  <inkml:trace contextRef="#ctx0" brushRef="#br0" timeOffset="50523.69">3302 12594 0,'0'-21'31</inkml:trace>
  <inkml:trace contextRef="#ctx0" brushRef="#br0" timeOffset="51279.21">4318 12446 0,'-21'0'0,"42"0"0,-63 0 0,20 0 16,1 0-16,21 21 16,0 0-16,0 1 15,21-22 1,1 0-16,-1 0 0,0 0 15,21 0-15,1 0 0,-1 0 16,0 0-16,1 0 0,-1-22 0,0 22 16,1-21-16,20 0 0,-21 0 0,1 0 15,-1 21-15,0-21 0,-20-1 16,-1 1-16,0 0 0,-21 0 0,0 0 16,0 0-16,-21 21 15,-22 0-15,22-22 0,-21 22 0,-22 0 16,22 0-16,-21 0 0,20 22 0,-20-1 15,-1 0-15,22 0 0,0 0 16,-1 0-16,22 22 0,0-22 16,0 0-16,21 21 0,0-20 15,0 20-15,0-21 0,0 0 0,42 0 16,-42 1-16,21-1 0,0 0 0,22 0 16,-22-21-16,0 21 0,21-21 15,-20 0-15,20 0 0,-21 0 0,21 0 16,-20 0-16,-1 0 0,0 0 15,-21-21 1,-21 21-16,-22 0 16,22 0-16,-21 0 0,21 0 15,-22 0-15,1 0 0,0 21 0,21-21 16,-22 21-16,22 1 16,0-1-16,-21 0 0,20 0 0,22 21 15,-21-20-15,0-1 0,21 21 0,-21-21 16,21 0-16,0 1 0,0-1 15,0 21-15,0-21 0,21 0 16,0-21-16,0 0 0,1 0 16,20 0-16,0 0 0,1 0 0</inkml:trace>
  <inkml:trace contextRef="#ctx0" brushRef="#br0" timeOffset="51807.9">5270 12679 0,'0'0'0,"0"-21"16,-42-22-1,21 43-15,0 0 16,0 0-16,-1 22 0,22-1 16,-21 0-16,0 0 0,21 0 0,-21 0 15,21 1-15,-21 20 0,21-21 0,0 21 16,-21-20-16,21-1 15,0 0-15,0 0 0,0 0 0,0 0 16,0 1-16,0-1 0,21-21 16,0 0-1,0 0-15,0 0 0,0-21 0,1 21 16,-1-22-16,0 1 0,21 0 16,-21 0-16,22 0 0,-22-22 0,21 1 15,-21 0-15,22-1 0,-22 1 0,21 0 16,-21-1-16,22 1 15,-22 0-15,0-1 0,-21 1 0,0-21 0,0 41 16,0-20-16,0 0 0,0 21 0,0-1 16,-21 22-1,0 0-15,0 0 16,21 22-16,0-1 0,-22 21 16,22-21-16,-21 22 0,21-1 0,0 0 15,0-21-15,0 22 0,0-1 0,0 0 16,0 1-16,0-1 0,0 0 15,0-20-15,0 20 0,0-21 0,0 21 16,21-20-16,1-1 0,-1 0 16,0 0-16,0-21 0,21 0 15,-20 0-15,-1 0 0,21 0 0,0-21 16,-20 0-16,20 21 0</inkml:trace>
  <inkml:trace contextRef="#ctx0" brushRef="#br0" timeOffset="52524.93">6498 12637 0,'0'0'0,"0"-22"16,0 1-16,0 0 0,0 0 15,-21 21-15,0 0 0,0-21 0,-1 21 16,1 0-16,0 0 0,0 0 16,0 0-16,-22 0 0,22 21 0,0 0 15,0 0-15,0 0 0,0 1 16,-1-1-16,22 0 0,-21 21 0,0-21 15,21 1-15,0-1 0,0 0 16,0 21-16,0-21 0,0 1 0,0-1 16,0 0-16,21-21 15,0 0-15,1 0 0,-1 0 0,21 0 16,-21 0-16,0-21 0,22 0 16,-22-1-16,0 1 0,0 0 0,22 0 15,-22 0-15,0 0 0,-21-1 0,0 1 16,21 0-16,-21 0 0,0 0 15,0 0-15,0-1 0,0 1 16,0 42 15,0 1-31,0-1 0,0 0 16,0 21-16,0-21 0,0 22 16,0-1-16,0 0 0,0 22 15,0-22-15,0 22 0,0-22 0,0 22 16,0-1-16,0 1 0,21-1 0,-21 22 15,0-22-15,0 22 0,0-22 0,0 22 16,0-21-16,0-1 0,0 22 16,0-22-16,0 1 0,0-1 0,0-20 15,-21 20-15,21 1 0,0-22 0,-21 21 16,21-20-16,0-22 0,-21 21 16,0-21-16,-1 1 0,1-1 15,0 0-15,0-21 0,0 0 0,0 0 16,-1 0-16,1 0 0,0-21 0,0 0 15,-21-1-15,20-20 0,1 0 16,0-1-16,-21 1 0,21-21 0,-1-43 16,22 42-16,0 1 0,0-22 15,0 0-15,0 1 0,22-1 16,-1 0-16,0 1 0,0-1 0,0 22 16,0-22-16,22 21 0,-22 1 0,21-22 15,-21 43-15,22-22 0,-1 1 16,0 21-16,-20-1 0,20 1 0,0 0 15,1 20-15,-1 1 0,0-21 16,1 21-16,-1 0 0,0-1 16,1 1-16,-1 21 0</inkml:trace>
  <inkml:trace contextRef="#ctx0" brushRef="#br0" timeOffset="52875.72">7112 12552 0,'0'21'16,"21"-21"15,0 0-31,0 0 16,1-21-16,-1 21 15,0-21-15,0 0 0,0-1 16,0 1-16,1 0 0,-22 0 16,0 0-16,0 0 15,0-1-15,0 1 0,0 0 16,-22 21-16,1-21 0,0 21 15,0 0-15,-21 0 0,20 0 0,-20 21 16,21 0-16,-21 0 0,20 22 0,-20-22 16,21 21-16,21-21 0,0 22 15,0-1-15,0-21 0,0 0 0,42 22 16,-21-22-16,22 0 0,-1 0 16,0-21-16,1 21 0,-1-21 0,0 0 15,1 0-15,20 0 0,-20-21 16,-1 21-16,0-21 0,-21 0 0,22 0 15,-22 0-15,21-1 0,-21-20 16</inkml:trace>
  <inkml:trace contextRef="#ctx0" brushRef="#br0" timeOffset="53755.23">4932 13970 0,'0'21'63,"0"0"-63,0 1 15,0-1 1,0 0-16</inkml:trace>
  <inkml:trace contextRef="#ctx0" brushRef="#br0" timeOffset="53951.11">4932 14542 0,'-43'63'15,"43"-42"48,0 0-47</inkml:trace>
  <inkml:trace contextRef="#ctx0" brushRef="#br0" timeOffset="54119.01">4847 15028 0,'0'0'16,"0"22"-16,0-1 16,-21-21-16,21 21 15,0 0-15,0 0 16,0 0-16,0 1 15</inkml:trace>
  <inkml:trace contextRef="#ctx0" brushRef="#br0" timeOffset="54282.92">4805 15452 0,'0'0'0,"0"21"0,0 0 31</inkml:trace>
  <inkml:trace contextRef="#ctx0" brushRef="#br0" timeOffset="54423.84">4826 15621 0,'0'0'15,"0"-21"32,0 0-47,0 0 0,21-1 16</inkml:trace>
  <inkml:trace contextRef="#ctx0" brushRef="#br0" timeOffset="66283.92">11684 3344 0,'0'0'0,"0"-21"0,0 0 0,0 0 16,0 0-16,0 0 15,0-1-15,0 1 0,0 0 16,0 42 15,-21-21-31,21 43 0,-21-1 16,-1-21-16,22 43 0,-21-22 15,21 0-15,-21 22 0,0-22 0,21 22 16,-21-22-16,0 21 0,-1-20 16,1-1-16,0 22 0,0-22 0,0 0 15,0 1-15,-1-22 0,1 21 0,0 0 16,21-20-16,0-1 0,0 0 15,0-42 1,0 0 0,21-1-16,0 1 0,-21-21 15</inkml:trace>
  <inkml:trace contextRef="#ctx0" brushRef="#br0" timeOffset="66623.73">11747 3260 0,'0'-21'0,"0"42"0,22-64 16,-22 22-16,0 0 0,0 0 15,21 0-15,-21 0 16,21 21-16,0 0 0,0 0 16,0 0-16,1 21 0,-1 0 15,0 0-15,21 21 0,-21 1 16,1-1-16,-1 22 0,0-22 15,0 21-15,-21 1 0,0-22 16,0 22-16,0-22 0,0 22 0,0-22 16,-21 0-16,21 1 0,-21-1 0,0 0 15,-1-21-15,22 1 0,-21 20 16,21-21-16,-21 0 0,0 0 16,0-21-1,0-21 1,21 0-16,0 0 15,-22 0-15</inkml:trace>
  <inkml:trace contextRef="#ctx0" brushRef="#br0" timeOffset="66807.38">11599 3895 0,'0'0'0,"-21"0"15,21-21 1,21 21-1,0 0-15,1-22 0,-1 22 16,21 0-16,0-21 0,1 21 16,-1 0-16,0-21 0,1 0 15,-1 21-15,0 0 0,1-21 0,-22 21 0,21 0 16,-21-21-16</inkml:trace>
  <inkml:trace contextRef="#ctx0" brushRef="#br0" timeOffset="67292.1">12361 3641 0,'0'21'15,"0"0"1,0 0-16,0 0 0,0 1 16,0-1-16,0 0 0,0 0 0,0 0 15,0 0-15,0 1 0,0-1 0,0 21 16,0-21-16,0 0 0,0 1 15,0-1-15,-21 0 0,21 0 0,-21 0 16,21-42 31,0 0-47,0 0 0,0 0 16,0-1-16,0-20 0,0 21 15,0 0-15,0-22 0,21 22 0,0 0 16,0 0-16,22-21 0,-22 20 15,21 1-15,-21 0 0,22 21 0,-1-21 16,0 21-16,1 0 0,-1 0 0,0 0 16,-20 0-16,-1 21 15,21 0-15,-21 0 0,-21 1 0,0-1 16,0 0-16,0 0 0,0 0 0,0 0 16,0 22-16,-21-22 0,21 0 15,-21 0-15,0 0 0,0 1 0,-1-1 16,1 0-16,0-21 15,21 21-15,0-42 32,21 0-17,0 0-15</inkml:trace>
  <inkml:trace contextRef="#ctx0" brushRef="#br0" timeOffset="67867.14">13631 3662 0,'0'-21'0,"0"42"0,-21-63 0,0 20 16,0 1-16,21 0 15,-21 21-15,-1 0 0,1 0 0,0 0 16,0 0-16,0 0 0,0 0 15,-1 21-15,-20 0 0,0 1 16,21-1-16,-22 21 0,22-21 0,-21 22 16,21-22-16,-1 0 0,1 21 15,0-21-15,21 22 0,-21-22 0,21 0 16,0 0-16,0 0 0,0 1 0,21-1 16,0 0-16,0-21 0,1 0 15,-1 0-15,21 0 0,-21 0 0,22 0 16,-1 0-16,-21-21 0,21 21 15,-20-21-15,20-1 0,-21 1 0,21-21 16,-20 21-16,-1 0 0,0-22 16,0 22-16,0-21 0,0 21 15,1-22-15,-22 1 0,0 0 0,0-1 16,21 1-16,-21 0 0,0-1 0,0 22 16,0-21-16,0-1 0,0 22 15,0 0-15,0 0 0,0 42 31,0 0-31,-21 22 0,21-22 16,-22 21-16,22 22 0,0-22 0,-21 0 16,21 22-16,-21-22 0,21 0 15,-21 1-15,21-1 0,0 0 16,0 1-16,0-22 0,0 21 0,0-21 0,0 1 16,0-1-16,0 0 15,0 0-15,21-21 0,0 0 16,0 0-16,1 0 15,-1-21-15</inkml:trace>
  <inkml:trace contextRef="#ctx0" brushRef="#br0" timeOffset="68262.92">13906 3768 0,'0'0'0,"-21"0"16,21-21-16,0-1 15,-21 22-15,21-21 16,0 0-16,21 21 0,0 0 16,1-21-16,-1 21 15,0 0-15,21 0 0,-21 0 0,1 0 16,-1 21-16,21 0 0,-21 0 16,0 1-16,1-1 0,-22 0 15,21 0-15,-21 0 0,0 22 0,0-22 16,0 0-16,0 0 0,-21 0 15,-1 0-15,1 1 0,0-1 16,0-21-16,21-21 47,0-1-47,0 1 0,0 0 0,0 0 16,21 0-16,0 0 0,-21-1 15,21 1-15,1-21 0,-22 21 0,21 21 16,0-21-16,-21-1 0,21 1 0,0 21 15,0 0-15,1-21 0,-1 21 16,0 0-16</inkml:trace>
  <inkml:trace contextRef="#ctx0" brushRef="#br0" timeOffset="68726.66">14732 3641 0,'0'-21'0,"0"42"0,-21-42 31,0 42-15,-1-21-16,22 21 0,-21 0 0,0 0 15,21 0-15,-21 1 0,0-1 0,0 0 16,21 21-16,0-21 0,-22 1 15,22-1-15,0 0 0,0 0 16,0 0-16,0 0 0,0 1 0,0-1 16,22-21-16,-1 0 0,0 21 15,0-21-15,0 0 0,0 0 0,1 0 16,-1-21-16,0 21 0,21-21 0,-21-1 16,1 1-16,-1 0 0,0 0 15,0 0-15,0 0 0,-21-22 0,21 22 16,-21 0-16,0 0 0,0-22 0,0 22 15,-21 0-15,0 0 0,0 0 16,0 0-16,0-1 0,-1 22 16,1 0-16,0 0 0,0 0 0,0 0 15,0 0-15,-1 0 0,1 22 16,0-1-16,0 0 0,0-21 0,21 42 16,0-21-16,0 1 15,0-1-15,0 0 0,0 0 16,21-21-16,0 0 0</inkml:trace>
  <inkml:trace contextRef="#ctx0" brushRef="#br0" timeOffset="69007.5">15261 3704 0,'0'0'0,"-21"0"0,0 21 16,0 1-16,-1-1 16,22 0-16,0 0 0,0 0 15,-21 0-15,21 1 0,0-1 0,-21 21 16,21-21-16,0 0 0,0 1 0,0-1 16,0 0-16,0 0 0,0 0 15,0 0-15,21-21 16,0 0-1,-21-21-15,0 0 0,0 0 16,22 21-16</inkml:trace>
  <inkml:trace contextRef="#ctx0" brushRef="#br0" timeOffset="69331.33">15282 3450 0,'0'0'16,"0"-21"-16,-21 21 0,0 0 15,0 0-15,21 21 0,-21-21 16,21 21-16,0 1 0,0-1 16,0 0-1,21-21-15,0 0 0,0 0 0,0 0 16,0 0-16,1 0 16,-1 0-16,0 0 0,-21-21 0,21 21 15,0-21-15,-21-1 0,0 1 16,0 0-16,0 0 0,0 0 15,-21 21-15,0-21 16,0 21-16,0 0 16,-1 0-16,1 0 0,0 21 0,21 0 15,-21-21-15,21 21 0,0 0 16,0 0-16,0 1 16,0-1-16,0 0 0</inkml:trace>
  <inkml:trace contextRef="#ctx0" brushRef="#br0" timeOffset="70022.92">15960 3704 0,'0'0'0,"0"-21"0,-22 21 0,1-21 16,0 21-1,0 0-15,0 0 16,0 0-16,-1 0 0,1 0 15,0 0-15,0 0 0,0 21 0,0 0 16,-22-21-16,22 21 0,0 1 0,0-1 16,-22 0-16,22 0 0,21 0 15,-21 0-15,21 1 0,0 20 16,0-21-16,0 0 0,0 0 0,0 1 16,0-1-16,21 0 0,0-21 15,1 21-15,-1-21 0,21 0 0,-21 0 16,0 0-16,1 0 0,-1 0 0,21 0 15,-21 0-15,0-21 0,1 0 16,-1 0-16,0-1 0,0 1 0,0 0 16,0 0-16,1 0 0,-1-22 15,0 22-15,0-21 0,0 21 0,0-22 16,1 1-16,-1 0 0,0-22 0,-21 22 16,21 0-16,-21-22 0,21 22 15,-21-1-15,0 1 0,0 0 16,0 21-16,0-22 0,0 22 15,0 0-15,-21 21 16,0 21-16,21 0 16,-21 22-16,21-22 0,0 21 15,-21 22-15,21-22 0,-22 0 0,22 22 16,0-22-16,0 22 0,0-22 16,0 0-16,0 1 0,0-1 0,0 0 15,0 1-15,0-22 0,0 0 0,0 0 16,0 21-16,0-20 0,22-22 15,-1 21-15,0 0 0,0-21 16,0 0-16,0 0 0,1 0 0,20 0 16,-21-21-16</inkml:trace>
  <inkml:trace contextRef="#ctx0" brushRef="#br0" timeOffset="70367.62">16785 3725 0,'-21'0'0,"42"0"0,-63 0 16,21 0-16,-1 0 16,1 0-16,42 0 31,22 0-31,-22 0 0,0 0 15,21 0-15,1 0 0,-22 22 0,42-22 16,-20 0-16,-1 0 0,0 0 16,22 0-16,-22 0 0,22 0 0,-1 0 15,1 0-15,-22 0 0,22 0 0,-1 0 16,1 0-16,-22 0 0,0 0 16,1 0-16,-1 0 0,-21 0 15,0 0-15,0 0 0,-21-22 31</inkml:trace>
  <inkml:trace contextRef="#ctx0" brushRef="#br0" timeOffset="70795.42">17505 3429 0,'-21'0'0,"-1"0"16,1 0 0,21 21-1,0 0-15,0 1 16,0-1-16,21-21 0,1 21 0,-1 0 16,0 0-16,21-21 0,-21 21 15,22-21-15,-22 0 0,21 22 0,-21-22 16,22 0-16,-22 21 0,21-21 15,-21 0-15,1 0 0,-1 0 0,0 0 16,-42 0 31,0 21-47,-1 0 0,1-21 16,0 21-16,0 0 0,0 1 15,-22-1-15,22 0 0,0 21 0,0-21 16,-21 1-16,20 20 0,1-21 15,0 0-15,-21 0 0,21 22 0,-1-22 16,1 0-16,0 0 0,21 0 16,0 1-16,-21-22 0</inkml:trace>
  <inkml:trace contextRef="#ctx0" brushRef="#br0" timeOffset="74171.37">18965 3577 0,'0'0'0,"21"0"16,-21-21-16,22 0 15,-1 0-15,-21 0 16,0-1-1,-21 22-15,-1 0 16,-20 0-16,21 0 0,0 0 16,-22 0-16,22 0 0,-21 22 0,0-1 15,-1 0-15,22 0 0,-21 21 16,21-20-16,-1 20 0,1-21 0,0 21 16,21-20-16,0-1 0,0 0 15,0 0-15,0 0 0,0 0 16,0 1-16,21-1 0,0 0 0,1-21 15,-1 0-15,0 0 0,21 0 16,-21 0-16,22 0 0,-22 0 0,21 0 16,1 0-16,-22-21 0,21 21 15,0-21-15,-20-1 0,20 1 0</inkml:trace>
  <inkml:trace contextRef="#ctx0" brushRef="#br0" timeOffset="74683.6">19410 3175 0,'21'-42'0,"-42"84"0,42-105 16,-21 41-16,0-20 0,0 21 15,0 0-15,0 42 32,0 21-32,0-21 0,0 22 0,-21 20 15,21-20-15,0 20 0,0-21 16,0 22-16,0-22 0,-21 22 15,21-22-15,-22 0 0,22 1 16,-21-1-16,21-21 0,0 22 0,-21-22 16,0 0-16,21 0 0,0 0 0,0 0 15,-21-21-15,0 0 16,21-21 15,0 0-31,21 0 0,0 0 16,0 0-16,0-1 0,0-20 0,1 21 15,20 0-15,-21 0 0,21-22 16,-20 22-16,20 0 0,-21 21 16,21-21-16,-20 21 0,20 0 15,-21 0-15,21 0 0,-20 0 0,-1 21 16,0 0-16,0 0 0,-21 0 0,0 1 16,0-1-16,0 21 0,0-21 15,0 0-15,0 1 0,-21-1 0,21 0 16,-21 0-16,0 0 0,-1-21 15,22 21-15,-21-21 0,42 0 47,1-21-31,-1 0-16,0 0 0</inkml:trace>
  <inkml:trace contextRef="#ctx0" brushRef="#br0" timeOffset="75040.39">19960 3514 0,'21'0'0,"-42"0"0,42-21 16,0-1-16,-21 1 15,22 0-15,-1 21 0,0-21 16,0 21-16,0-21 0,0 21 16,1 0-16,20 0 0,-21 0 15,0 21-15,22 0 0,-22 0 0,0 0 16,0 1-16,0 20 0,-21-21 15,0 21-15,0-20 0,0 20 0,0-21 16,0 0-16,0 0 0,-21 1 16,0-1-16,0 0 0,21 0 0,-21-21 15,-1 0-15,22-21 32,0 0-32,0 0 15,0-1-15,0-20 16,22 21-16,-1 0 0,0 0 0,0-22 15,0 22-15,0 0 0,1 0 16,-1 0-16,0-1 0,0 22 16,21 0-16,-20 0 0,-1 0 0,21 0 15,-21 0-15,22 0 0</inkml:trace>
  <inkml:trace contextRef="#ctx0" brushRef="#br0" timeOffset="75491.13">20934 3387 0,'0'0'0,"-21"0"47,-1 0-47,1 21 0,0 0 0,0 0 16,0 0-16,0 22 0,-1-22 15,1 0-15,21 21 0,0-20 0,-21-1 16,21 0-16,0 0 0,0 21 16,0-20-16,21-1 0,0-21 15,1 21-15,-1-21 0,21 0 0,-21 0 16,0 0-16,22 0 0,-22 0 16,0 0-16,0 0 0,22 0 15,-22-21-15,-21 0 0,21-1 0,0 22 16,-21-42-16,21 21 0,-21 0 15,0 0-15,0-22 0,0 22 16,0-21-16,0 21 0,0-1 0,-21-20 16,0 21-16,0 0 0,-22 21 0,22-21 15,0 21-15,0 0 0,-21 0 16,20 0-16,1 0 0,0 0 0,0 21 16,0-21-16,0 21 0,-1 0 0,22 0 15,0 0-15,0 1 16,0-1-16,22-21 0,-1 0 15,0 0-15</inkml:trace>
  <inkml:trace contextRef="#ctx0" brushRef="#br0" timeOffset="76227.28">21336 3450 0,'0'0'0,"-21"0"31,21 21-31,0 1 16,-21-1-16,21 0 15,0 0-15,0 21 0,0-20 0,0-1 16,0 0-16,0 0 0,0 0 16,0 0-16,0 1 0,0-1 0,0 0 15,0 0-15,0 0 16,0-42 31,0 0-47,0 0 0,0 0 15,0-1-15,0 1 0,0 0 16,21-21-16,-21 21 0,21-1 16,0 1-16,0-21 0,0 21 0,1 0 15,-1-1-15,21 1 0,-21 21 16,0-21-16,22 21 0,-22 0 15,21 0-15,-21 0 0,1 0 0,-1 0 16,21 21-16,-42 0 0,21 1 16,0-1-16,-21 0 0,22 0 0,-22 0 15,0 0-15,0 22 0,0-22 16,0 0-16,-22 0 0,1 0 16,0 1-16,0-22 15,0 0-15,21-22 47,0 1-47,0 0 0,21 0 0,0 0 16,0 0-16,0-1 0,1 1 15,-1-21-15,0 21 0,0 0 16,21-1-16,-20 1 0,20 0 0,-21 0 16,21 21-16,-20 0 0,20 0 15,-21 0-15,0 0 0,0 21 0,1 0 16,-1 0-16,0 1 0,-21-1 0,0 21 15,0-21-15,0 0 0,0 22 16,0-22-16,0 0 0,0 0 0,0 0 16,-21 1-16,0-22 0,21 21 15,-22-21-15,1 0 0,21 21 0,0-42 63,21 0-63</inkml:trace>
  <inkml:trace contextRef="#ctx0" brushRef="#br0" timeOffset="76640.08">22437 3641 0,'21'0'16,"0"0"-16,0 0 0,0 0 15,0 0-15,1 0 16,-1 0-16,0 0 0,0-21 0,0 21 16,0 0-16,1 0 0,-1-22 0,0 1 15,0 21-15,0-21 0,0 0 16,-21 0-16,0 0 16,0-1-16,0 1 15,-21 0-15,0 21 0,0 0 0,0-21 16,0 21-16,-1 0 0,1 0 15,-21 21-15,21 0 0,0 0 16,-1 1-16,1-1 0,0 0 0,0 21 16,21-21-16,0 22 0,-21-22 15,21 0-15,0 0 0,0 0 0,0 1 16,0-1-16,21-21 0,0 21 0,0-21 16,22 0-16,-22 0 0,21 0 15,-21 0-15,22 0 0,-1 0 0,0 0 16,-21 0-16,22 0 0,-1-21 15,0 21-15,1-21 0,-22 21 0,0-22 16,0 1-16,0 0 0</inkml:trace>
  <inkml:trace contextRef="#ctx0" brushRef="#br0" timeOffset="78023.75">11853 5101 0,'0'-21'0,"0"0"0,0 0 15,0 0-15,21 21 16,-21-22-16,0 65 47,0-22-47,0 21 0,0 1 15,0-1-15,0 21 0,0-20 0,-21 20 16,21 1-16,-21-1 0,21 1 16,0-22-16,-21 0 0,0 22 0,21-43 15,-21 21-15,21 1 0,0-22 16,0 0-16,0 0 0,21-21 31,-21-21-15,21 21-16,0-21 0</inkml:trace>
  <inkml:trace contextRef="#ctx0" brushRef="#br0" timeOffset="78523.63">12594 5122 0,'0'-21'15,"0"42"-15,0-63 0,-21 42 32,0 21-32,0 0 15,21 22-15,0-22 0,-22 21 0,1-21 16,21 22-16,-21-1 0,21 0 15,0 1-15,-21-1 0,0 0 0,21 1 16,-21-1-16,21 0 0,-22 1 0,22-22 16,0 21-16,0-21 0,0 1 15,0-1-15,0 0 0,22 0 0,-1-21 16,0 0-16,0 0 0,21 0 16,-20 0-16,-1 0 0,21 0 0,-21 0 15,22-21-15,-1 0 0,0 0 16,-21-1-16,22-20 0,-1 21 15,-21-21-15,22-1 0,-22 1 0,0 0 16,0-1-16,0 1 0,-21 0 0,0-1 16,0 1-16,0-22 0,0 43 15,0-21-15,0 0 0,-21 20 0,0 1 16,-21 0-16,20 0 0,-20 21 16,21 0-16,-21 0 0,20 0 0,-20 0 15,21 21-15,0 0 0,0 0 0,-1-21 16,1 22-16,21-1 0,0 0 15,0 0-15,0 0 0,0 0 16,0 1-16,21-22 0,-21 21 16,43 0-16,-22-21 0</inkml:trace>
  <inkml:trace contextRef="#ctx0" brushRef="#br0" timeOffset="79047.57">14118 5165 0,'0'-21'0,"-21"21"0,0 0 0,-43-22 16,43 22-16,0 0 0,-21 0 15,20 0-15,1 22 0,-21-1 16,21 0-16,-22 0 0,22 0 0,0 0 15,0 1-15,0 20 0,-22-21 16,22 0-16,21 0 0,-21 1 0,21-1 16,-21 0-16,21 0 0,0 0 15,0 0-15,0 1 16,21-1-16,0-21 0,0 21 16,1-21-16,-1 21 0,21-21 15,-21 21-15,22-21 0,-1 21 16,-21-21-16,21 22 0,1-22 0,-22 21 15,21-21-15,-21 21 0,1-21 16,-1 21-16,0-21 0,-21 21 0,0 0 16,-21 1-16,0-1 15,-1-21-15,-20 21 0,0-21 16,-1 21-16,1-21 0,0 0 0,-22 21 16,22-21-16,0 0 0,-1 0 0,1 0 15,0 0-15,20 0 0,-20 0 16,21-21-16,0 21 0,0-21 0,-1 0 15,22 0-15,-21 21 16,21-22-16,0 1 16,21 21-1,1 0-15,-1-21 0,0 21 16</inkml:trace>
  <inkml:trace contextRef="#ctx0" brushRef="#br0" timeOffset="79479.67">15388 5588 0,'-21'0'0,"42"0"0,-63 0 0,21 0 0,-1 0 16,1 0-16,42 0 31,1 0-31,-1 0 0,0 0 16,21 0-16,22 21 0,-22-21 16,22 0-16,-1 0 0,1 21 0,-1-21 15,1 0-15,20 0 0,1 0 16,0 0-16,-1 0 0,1 0 15,-22 0-15,22 0 0,0 0 0,-22 0 16,1 0-16,-22 0 0,0-21 16,1 21-16,-1 0 0,-21 0 0,0 0 15,1 0-15,-22-21 0,0 0 32,-22 21-32,1 0 15,0-21-15,0 0 16</inkml:trace>
  <inkml:trace contextRef="#ctx0" brushRef="#br0" timeOffset="79870.75">16616 5271 0,'0'0'0,"-21"0"15,21 21 1,0 0-16,0 0 15,0 0-15,0 0 16,21 1-16,0-22 0,0 21 16,85 21-1,-85-42-15,0 0 16,0 21-16,1-21 0,-1 0 0,0 0 16,0 0-16,0 0 0,0 0 15,-21 21 16,-21 1-31,0-1 16,0 0-16,0 0 0,0 0 16,-1 0-16,1 1 0,0-1 0,0 0 15,0 21-15,-22-21 0,22 1 16,0 20-16,0-21 0,0 0 0,0 0 16,-1 1-16,1-22 0,21 21 15,-21-21-15,21 21 0,-21-21 31</inkml:trace>
  <inkml:trace contextRef="#ctx0" brushRef="#br0" timeOffset="82582.17">19008 5313 0,'21'0'0,"0"0"16,-21-21-16,21 0 16,0 21-16,-21-22 15,21 22-15,-21-21 0,22 21 16,-22-21-16,0 0 0,21 21 15,-21-21-15,0 0 0,0-1 16,-21 1 0,-1 21-16,1 0 0,0 0 0,0 0 15,0 0-15,-22 0 0,22 0 0,0 0 16,-21 0-16,21 21 0,-22 1 16,22-1-16,0 0 0,-21 0 0,20 0 15,22 0-15,0 1 0,-21-1 16,21 0-16,0 0 15,21 0-15,-21 0 0,43 1 0,-22-22 16,0 21-16,0 0 0,0-21 16,22 21-16,-22 0 0,0 0 0,0-21 15,0 22-15,1-1 0,-22 0 16,0 0-16,0 0 0,-22 0 16,-20 1-16,21-22 0,-21 21 0,-22-21 15,22 0-15,-22 0 0,22 0 16,-22 0-16,22 0 0,-21 0 0,20 0 15,1-21-15,21 21 0,0-22 16,-1 1-16,1 0 16,21 0-16,0 0 0,0 0 0,21 21 15,-21-22-15,22 1 0,-1 0 16,0 21-16,21-21 0,-21 21 0,1-21 16,20 21-16,-21 0 0,21 0 15</inkml:trace>
  <inkml:trace contextRef="#ctx0" brushRef="#br0" timeOffset="83082.88">19791 5482 0,'0'0'0,"0"-21"0,21 21 0,-21-21 16,0 0-16,0 0 15,0-1-15,-21 1 16,0 21-16,-1-21 0,1 21 16,0 0-16,-21 0 0,21 0 0,-1 0 15,-20 0-15,21 0 0,0 21 16,-22 0-16,22 1 0,-21-1 0,21 21 16,0-21-16,-1 22 0,1-1 15,21-21-15,0 21 0,0-20 16,0 20-16,0-21 0,0 0 0,21 0 15,1-21-15,-1 22 16,0-22-16,0 0 0,21 0 0,-20 0 16,20-22-16,-21 1 0,21 0 0,-20 0 15,-1 0-15,21 0 0,-21-1 16,0 1-16,1-21 0,-1 21 0,0-22 16,0 22-16,-21-21 0,0 21 15,0 0-15,0-1 0,0 44 31,0-1-15,-21 0-16,21 0 0,-21 21 0,21-20 16,-21-1-16,21 21 0,0-21 15,0 0-15,0 1 0,0-1 0,0 0 16,21 0-16,0-21 0,0 0 0,0 0 16,0 0-16,1 0 0,-1 0 15,21 0-15</inkml:trace>
  <inkml:trace contextRef="#ctx0" brushRef="#br0" timeOffset="83607.46">20532 5101 0,'0'-21'0,"0"42"0,0-84 0,0 42 0,0-1 16,-22 22-1,1 0-15,0 0 0,0 22 0,0-1 16,0 0-16,-1 21 0,1 1 0,0 20 15,0-21-15,0 22 0,0-1 16,-1 1-16,1-1 0,0 22 0,0-21 16,0 20-16,0-20 0,-1 20 15,1-20-15,-21 21 0,21-22 16,-22 22-16,22-1 0,0 1 0,-21 0 0,21-1 16,-1 1-16,-20 0 0,21-1 15,0-20-15,21 21 0,-21-1 16,21-20-16,-22-1 0,22 1 0,0-22 15,0 22-15,0-22 0,0-21 0,0 0 16,22 0-16,-1 1 0,0-22 16,0 0-16,21-22 0,-20-20 0,20 21 15,0-21-15,-21 20 0,22-41 0,-1 21 16,0-22-16,22 22 0,-22-22 16,1 1-16,-22-22 0,21 22 15,-21-22-15,-21 21 0,0-20 0,0 20 16,-21-20-16,0 20 0,-21 22 0,-1-22 15,1 22-15,0 0 0,-1-1 16,1 22-16,-22 0 0,22-21 0,0 20 16,-1 1-16,22 21 0,-21-21 15,21 0-15,0 0 0,21 0 16,0-1-16,21 22 16,0 0-16,21-21 0,-21 21 15,22-21-15,-22 0 0,21 0 0,1 0 16,-1 21-16,0-22 0</inkml:trace>
  <inkml:trace contextRef="#ctx0" brushRef="#br0" timeOffset="84615.88">20764 5292 0,'-63'0'16,"42"0"-16,0 0 15,-1 0-15,1 21 0,-21 0 16,21 0-16,0 0 0,-22 22 0,22-22 16,0 0-16,0 21 0,0-20 15,21-1-15,0 21 0,0-21 0,0 0 16,0 1-16,0-1 0,0 0 16,21-21-16,0 0 15,0 0-15,0 0 0,0 0 0,22 0 0,-22 0 16,21-21-16,-21 0 15,22-1-15,-22 1 0,21 0 0,-21 0 16,1 0-16,-1 0 0,0-22 16,0 22-16,-21 0 0,0 0 0,0 0 15,0-1-15,0 1 0,0 0 0,-21 21 47,0 21-47,21 0 0,-21 1 0,21-1 16,0 0-16,0 0 0,0 0 15,0 0-15,0 1 0,0-1 0,0 0 16,0 0-16,0 0 16,0 0-16,0 1 0,0-1 15,21-21-15,0 0 0,0 0 16,0 0-16,0 0 0,1 0 16,-1 0-16,21 0 0,-21-21 0,0-1 15,1 1-15,20 0 0,-21 0 16,0-21-16,22 20 0,-22 1 0,0-21 15,0 21-15,0 0 0,0-1 0,-21 1 16,0 0-16,-21 21 16,0 0-1,0 0-15,0 0 0,0 21 16,21 0-16,0 1 16,0-1-16,0 0 15,21 0-15,0 0 16,0-21-16,0 21 0,0-21 15,1 22-15,-22-1 16,21-21-16,-21 21 0,21 0 16,-21 0-16,0 0 15,0 1 1,21-22 15,0 0-31,0 0 16,1 0-16,-1-22 0,0 1 15,0 0-15,21 21 0,-20-21 16,-1 0-16,21 0 0,-21-22 0,0 22 16,22 0-16,-22 0 0,0 0 15,0-1-15,-21 1 0,21 21 16,-21-21-16,0 42 31,0 0-31,-21 1 16,21-1-16,-21 0 0,0 0 0,21 0 15,0 22-15,0-22 16,0 0-16,0 0 0,0 0 0,0 0 16,0 1-16,0-1 0,0 0 15,21-21-15,0 0 16,0 0-16,1 0 0,-1 0 16,0 0-16,0 0 15,0-21-15,0 0 0,1-1 0,-1 1 16,0 0-16,-21 0 0,0 0 15,21 0-15</inkml:trace>
  <inkml:trace contextRef="#ctx0" brushRef="#br0" timeOffset="84815.26">21844 5101 0,'-21'0'31,"0"0"-15,-1 0 15,1 0-15</inkml:trace>
  <inkml:trace contextRef="#ctx0" brushRef="#br0" timeOffset="93659.86">19092 4212 0,'-21'0'0,"0"0"16,0 0-16,0 0 15,-1 0-15,1 0 0,0 0 16,0 0-16,0 0 16,0 0-16,-1 0 0,1 0 15,0 0 1,42 0 124,0 0-140,1 0 0,-1 0 16,0 0-16,0 0 16,0 0-16,0 0 0,1 0 15,-1 0-15,0 0 0,21 0 16,-21-21-16,22 21 0,-22 0 0,21 0 16,1 0-16,-1 0 15,0 0-15,22 0 0,-1 0 0,-20 0 16,20 0-16,22 0 0,-22 0 0,1 0 15,-1-21-15,1 21 0,-1 0 16,22 0-16,-22 0 0,1 0 0,21 0 16,-1 0-16,-20 0 0,20 0 15,1 0-15,-21-21 0,20 21 0,1-21 16,-22 21-16,22 0 0,0-22 16,-1 22-16,1 0 0,0 0 0,-1-21 15,1 21-15,0 0 0,-1 0 16,1 0-16,0 0 0,-22-21 0,1 21 15,-1 0-15,1 0 16,-1 0-16,-20 0 0,20 0 0,-21 0 16,1 0-16,-1 0 0,0 0 15,1-21-15,-1 21 0,0 0 0,-20-21 16,20 21-16,-21 0 0,0 0 0,0 0 16,1 0-16,-1 0 0,0 0 15,-42 0 32,0 0-31,-1 0-16,1 0 0,0 0 15</inkml:trace>
  <inkml:trace contextRef="#ctx0" brushRef="#br0" timeOffset="94682.6">18351 6054 0,'-21'0'16,"42"0"-16,-63 0 0,42 21 78,21-21-78,0 0 16,1 0-16,-1 0 0,0 0 15,0 0-15,0 0 0,0 21 16,1-21-16,-1 0 0,21 0 0,0 0 15,1 0-15,-1 0 0,0 0 0,22 0 16,-1 0-16,1 0 0,-1 0 16,22 0-16,0 0 0,-1 0 0,22 0 15,0 0-15,0 0 0,21 0 16,-21 0-16,0 0 0,21 0 0,0 0 16,-22 0-16,22 0 0,0 0 0,-21 0 15,0 0-15,0 0 0,0 0 16,0 0-16,-22-21 0,1 21 0,0 0 15,-1 0-15,1 0 0,-22-21 16,1 21-16,-1 0 0,1 0 16,-1-21-16,-20 21 0,-1 0 0,0 0 15,-20 0-15,20-22 0,-21 22 0,0 0 16,0 0-16,1 0 0,-1 0 31,-21-21 0,-21 21 16,-1 0-31,1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24T06:29:06.8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2032 699 0,'0'0'0,"-21"0"16,0 0-16,21-22 0,-22 22 15,1 0 1,42 0 15,1 0-31,-1-21 0,0 21 16,0 0-16,21 0 0,1 0 15,-1-21-15,0 21 0,1 0 0,-1 0 16,22 0-16,-22-21 0,0 21 16,-21 0-16,22 0 0,-22 0 0,0 0 15,-21 21 1,-21-21-1,0 0-15,-22 0 0,22 0 16,0 21-16,-21-21 0</inkml:trace>
  <inkml:trace contextRef="#ctx0" brushRef="#br0" timeOffset="585.72">1990 741 0,'0'0'0,"0"21"0,0 0 15,-22 0-15,1 1 0,0 20 16,21-21-16,-21 0 0,0 22 16,21-22-16,0 0 0,-21 21 0,-1-21 15,22 1-15,0-1 0,0 0 16,0 0-16,0-42 47,22 0-32,-1 0-15,0 21 0,-21-22 16,21 1-16,0 21 0,0-21 0,1 0 16,-1 21-16,0-21 15,0 21-15,21-21 0,-20 21 16,20 0-16,-21 0 0,21 0 0,-20 0 15,20 0-15,-21 0 0,21 21 16,-20-21-16,-1 21 0,0 0 0,0 21 16,0-20-16,0-1 0,-21 0 15,0 21-15,0-21 0,0 1 0,0 20 16,-21-21-16,0 0 0,0 22 16,-21-22-16,20 0 0,-20 0 0,21-21 15,-21 21-15,-1 0 16,22-21-16,-21 0 0,21 0 0,-22 0 15,22 0-15,0 0 0,0 0 16,0 0-16,-1 0 0,1 0 16,0-21-1,21 0 32,21 21-47</inkml:trace>
  <inkml:trace contextRef="#ctx0" brushRef="#br0" timeOffset="856.56">3133 1185 0,'0'0'0,"0"-21"109</inkml:trace>
  <inkml:trace contextRef="#ctx0" brushRef="#br0" timeOffset="1644.62">4847 868 0,'0'-21'32,"0"0"-32,0-1 0,21 22 0,0-21 0,1 21 15,20-21-15,-21 0 0,0 0 16,0 0-16,22 21 0,-22-22 16,0 1-16,0 0 0,0 0 15,1 0-15,-1 0 0,-21-1 0,0 1 16,0 0-16,0 0 0,0 0 15,0 0-15,-21 21 0,-22 0 16,22 0-16,0 0 0,-21 0 16,-1 0-16,1 0 0,0 0 0,-1 0 15,1 21-15,0 0 0,-1-21 16,22 21-16,-21 0 0,21 0 16,-1 22-16,1-22 0,21 0 0,-21 0 15,21 0-15,0 1 0,0-1 0,0 0 16,21 21-16,0-21 15,1 1-15,-1-1 0,0 0 0,0 0 16,0 0-16,22 0 0,-22 1 16,0-1-16,21 0 0,-21 0 0,22 0 15,-22 0-15,21 1 0,-21-1 16,1 0-16,-1 21 0,0-21 0,0 1 16,0 20-16,-21-21 0,0 0 15,0 0-15,0 22 0,-21-22 16,0 0-16,0 0 0,-22 0 0,1 1 15,0-1-15,-1 0 0,1 0 16,-21-21-16,20 0 0,-20 0 0,20 0 16,-20 0-16,21 0 0,-1 0 15,1 0-15,0-21 0,-1 21 0,1-21 16,21 0-16,-22-1 0,22-20 16,0 21-16,0 0 0,0 0 0,21-1 15,0 1-15,0 0 0,0 0 16,0 0-16,0 0 15,21 21-15,0-22 0,0 22 16,22 0-16,-22 0 0,21-21 0,0 21 16,-20 0-16</inkml:trace>
  <inkml:trace contextRef="#ctx0" brushRef="#br0" timeOffset="2052.39">5228 1207 0,'0'0'0,"21"0"0,0 0 16,1 0-16,-1 0 16,0 0-16,0 0 0,0-22 0,0 22 15,22-21-15,-22 0 0,0 21 16,21-21-16,-20 0 0,-1 21 15,0-21-15,0-1 0,0 1 0,-21 0 16,0 0-16,0 0 16,-21 21-16,0 0 0,0 0 15,0 0-15,-22 0 0,22 0 16,0 21-16,-21 0 0,20-21 0,1 42 16,0-20-16,0-1 0,0 0 15,0 21-15,-1-21 0,1 1 16,21 20-16,0-21 0,0 0 15,0 0-15,0 1 0,0-1 0,0 0 16,0 0-16,21-21 16,1 0-16,-1 0 15,0 0-15,21 0 0,-21 0 16,1-21-16,20 0 0,-21 0 0</inkml:trace>
  <inkml:trace contextRef="#ctx0" brushRef="#br0" timeOffset="2377.19">6075 296 0,'0'-21'0,"0"42"0,0-63 16,0 63-1,-21 22 1,21-22-16,0 21 0,0 0 15,0 1-15,-22-1 0,22 0 0,-21 22 16,21-1-16,0-20 0,0 20 16,-21 1-16,0-1 0,0 1 0,21-22 15,-21 22-15,21-22 0,0 0 16,-22 1-16,22-22 0,-21 21 0,21-21 16,0 0-16,0 1 0,0-1 15,21-21 1,1 0-1,-22-21-15,21-1 16,0 1-16</inkml:trace>
  <inkml:trace contextRef="#ctx0" brushRef="#br0" timeOffset="2780.54">6117 1122 0,'0'0'0,"21"0"0,0 0 15,1 0-15,-1 0 16,0 0-16,0 0 0,0-21 16,0 0-16,1-1 0,-1 22 15,0-21-15,0 0 0,0 0 16,0 21-16,-21-21 0,0 0 0,0-1 15,0 1-15,-21 21 16,0 0-16,0 0 0,0 0 16,0 0-16,-1 21 0,1 1 15,0-1-15,0 0 0,0 0 16,0 0-16,-1 22 0,22-22 16,-21 21-16,21-21 0,-21 22 0,21-22 15,-21 0-15,21 0 0,0 0 0,0 0 16,0 1-16,21-22 15,0 0-15,0 0 0,1 0 16,-1 0-16,0 0 0,0 0 16,21 0-16,-20-22 0,20 1 0,0 21 15,1-21-15</inkml:trace>
  <inkml:trace contextRef="#ctx0" brushRef="#br0" timeOffset="3288.24">6900 889 0,'-21'0'16,"21"21"-16,0 0 0,-21 1 15,0-1-15,21 0 0,-21 0 16,21 0-16,0 22 0,0-22 16,0 0-16,0 0 0,-22 21 0,22-20 15,0-1-15,-21 0 0,21 0 16,0 0-16,0 0 0,0 1 15,0-1-15,0-42 63,0-1-63,0 1 0,0 0 16,0 0-16,0 0 0,0 0 15,21-22-15,1 22 0,-22-21 0,21 21 16,0-22-16,0 22 0,0-21 15,0 21-15,22-1 0,-22 1 0,0 0 16,21 0-16,-20 21 0,20 0 16,-21 0-16,0 0 0,0 21 0,1 0 15,-1 0-15,0 1 0,-21-1 16,21 0-16,-21 21 0,0-21 16,0 1-16,0-1 0,0 0 0,0 0 15,0 0-15,0 0 0,0 1 16,0-1-16,-21-21 15,21 21-15,0-42 47,0 0-47</inkml:trace>
  <inkml:trace contextRef="#ctx0" brushRef="#br0" timeOffset="3536.1">7451 910 0,'0'0'0,"21"21"15,-21 1-15,0-1 16,0 0-16,0 21 16,0-21-16,0 1 0,0-1 0,-21 0 15,21 0-15,0 0 0,0 0 0,-22 1 16,22-1-16,0 0 0,-21 0 15,42-21 32,-21-21-47,22 0 0,-1 0 0</inkml:trace>
  <inkml:trace contextRef="#ctx0" brushRef="#br0" timeOffset="3873.01">7514 656 0,'-21'21'0,"21"1"16,0-1-16,0 0 16,21-21-1,0 0 1,0 0-16,-21-21 15,22 21-15,-22-21 0,21 21 16,-21-22-16,0 1 0,0 0 16,-21 21-1,-1 0-15,1 0 16,0 0-16,0 0 16,0 21-1,21 0-15,-21-21 16,21 22-16,0-1 0,0 0 15</inkml:trace>
  <inkml:trace contextRef="#ctx0" brushRef="#br0" timeOffset="4380.72">7789 910 0,'21'-21'0,"1"21"32,-22 21-17,0 0 1,-22 1-16,22-1 0,-21 21 15,0-21-15,21 0 0,0 22 16,-21-22-16,0 0 0,21 21 0,0-20 16,-21-1-16,21 0 15,0 0-15,0 0 0,21-21 16,0 0-16,0 0 0,0 0 0,0 0 16,22 0-16,-22 0 0,0 0 15,21 0-15,-20 0 0,20-21 0,-21 0 16,21 21-16,-20-21 0,-1 0 15,0-1-15,0 1 0,-21 0 0,0 0 16,21 0-16,-21-22 0,0 22 16,0 0-16,0 0 0,0 0 15,-21 21 17,21 21-32,0 0 15,0 0-15,-21 0 16,21 1-16,0-1 0,21-21 31,0 0-31</inkml:trace>
  <inkml:trace contextRef="#ctx0" brushRef="#br0" timeOffset="5056.77">8445 868 0,'0'21'31,"0"0"-15,-21 0-16,21 22 0,0-22 0,0 0 15,0 0-15,0 0 0,-21 22 16,21-22-16,-21 0 0,21 0 0,0 0 16,0 1-16,0-1 0,-21 0 15,21 0 1,0-42 15,0 0-31,0 0 0,0-1 16,0 1-16,0 0 0,21 0 15,-21-21-15,21 20 0,-21-20 16,21 21-16,0-21 0,1 20 16,-22 1-16,21-21 0,0 42 0,0-21 15,0 21-15,22-21 0,-22 21 16,0 0-16,0 0 0,0 21 0,0 0 15,1 0-15,-1 0 0,-21 0 16,21 22-16,-21-22 0,21 0 0,-21 21 16,0-20-16,0-1 0,0 0 15,0 21-15,0-21 0,0 1 0,0-1 16,-21 0-16,0-21 31,0 0-15,21-21-16,0 0 15,0-1-15,21 1 0,0-21 16,0 21-16,0-22 0,0 22 0,22-21 16,-1 0-16,0-1 0,1 1 15,20 21-15,-20 0 0,20-1 16,-21 1-16,1 0 0,-1 21 0,-21 0 16,22 0-16,-22 21 0,0 0 0,0 1 15,0 20-15,-21-21 0,0 21 16,0 1-16,0-1 0,0-21 0,-21 22 15,0-1-15,0-21 0,21 21 16,-21-20-16,-1-1 0,1 0 16,21 0-16,-21 0 15,21-42 17</inkml:trace>
  <inkml:trace contextRef="#ctx0" brushRef="#br0" timeOffset="5967.74">12001 741 0,'22'0'0,"-1"0"0,0 0 15,0 0-15,0 0 16,0-21-16,1 0 0,20 21 0,-21-22 0,21 1 16,1 0-16,-22 0 15,21 0-15,-21 0 0,22-1 0,-22 1 16,-21 0-16,0 0 0,0 0 0,0 0 16,0-1-16,-21 1 0,0 0 15,-1 0-15,-20 0 0,-21 0 0,20 21 16,-20 0-16,-1 0 0,22 0 15,-22 0-15,22 0 0,0 0 0,-1 0 16,1 21-16,21 0 0,0 0 16,0-21-16,21 21 0,-22 0 15,22 1-15,0-1 0,0 0 16,0 0-16,22 0 0,-1 0 0,0 1 16,0-1-16,21 0 0,-20 0 15,20 0-15,-21 0 0,21 1 0,-20 20 16,20-21-16,-21 21 0,0 1 0,0-22 15,1 21-15,-22 1 0,0-1 16,0 0-16,-22 1 0,1-1 0,-21 0 16,21-21-16,-22 22 0,-20-22 15,21 21-15,-22-21 0,22 1 0,-22-22 16,22 21-16,0-21 0,-22 0 16,22 0-16,-1 0 0,1 0 15,21 0-15,-21-21 0,20-1 0,-20 1 16,21 0-16,0-21 0,0-1 15,-1 22-15,1-42 0,21 20 0,0 1 16,0-21-16,0 20 0,0 1 16,0 0-16,0-1 0,0 1 0,21 0 15,1 20-15,20 1 0,-21 21 16,0-21-16,22 21 0,-22 0 0,21 0 16,-21 0-16,22 21 0,-22 0 15,0-21-15,21 22 0,-21-1 0,1 0 16,-1 0-16</inkml:trace>
  <inkml:trace contextRef="#ctx0" brushRef="#br0" timeOffset="6380.54">12404 889 0,'0'42'31,"0"1"-31,0-22 0,-22 0 0,1 0 16,0 0-16,21 22 0,0-22 15,-21 0-15,21 21 0,0-20 16,-21-1-16,21 0 0,0 0 0,0 0 16,21 0-16,0 1 15,0-22-15,0 0 0,1 0 0,-1 0 16,0 0-16,21 0 0,-21 0 15,1-22-15,20 1 0,-21 0 0,0 0 16,0 0-16,1 21 0,-1-43 16,0 22-16,0 0 0,-21 0 0,0 0 15,0 0-15,0-1 0,0 1 0,0 0 16,0 0-16,0 0 16,0 42 15,0 0-16,0 0 1</inkml:trace>
  <inkml:trace contextRef="#ctx0" brushRef="#br0" timeOffset="6720.34">13208 889 0,'0'0'15,"0"21"17,0 0-17,-21 1-15,21-1 0,-21 21 0,21 0 16,-22-20-16,22 20 0,-21 0 0,0 22 16,0-22-16,0 0 0,21 22 15,-21-22-15,-1 22 0,1-1 0,0 1 16,0-1-16,0 1 0,0-1 15,-1 1-15,1-1 0,0 1 0,0-1 16,21-20-16,-21-1 0,21 0 0,-21 1 16,21-1-16,0-21 0,0 0 15,0 0-15,0-42 32,0 0-32,21 0 0,0 0 15,0 0-15,-21-22 0,21 1 16,-21 0-16,21-1 0</inkml:trace>
  <inkml:trace contextRef="#ctx0" brushRef="#br0" timeOffset="7040.15">13039 1207 0,'0'0'0,"21"-43"16,-21 1-16,21 21 0,-21-22 0,21 1 16,0 21-16,0 0 15,-21 0-15,22-1 0,-1 1 0,0 21 16,0-21-16,0 21 0,22-21 15,-22 21-15,0 0 0,0 0 16,0 0-16,22 0 0,-22 21 0,-21 0 16,21 0-16,-21 1 0,0-1 15,0 21-15,0-21 0,0 0 0,0 1 16,-21 20-16,0-21 0,-1 0 16,1 0-16,-21 1 0,21-1 0,0-21 15,-1 21-15,1-21 0,0 0 0,0 21 16,42-21 15,0 0-15,0 0-16,1-21 0,-1 0 15,0 21-15,0-21 0,0 21 0</inkml:trace>
  <inkml:trace contextRef="#ctx0" brushRef="#br0" timeOffset="7351.97">13864 889 0,'0'21'0,"0"0"0,-21 1 16,21-1-16,0 0 0,-21 21 16,21-21-16,-21 22 0,21-1 0,-22 0 15,22 1-15,0 20 0,-21-20 16,21-1-16,-21 21 0,0 1 0,0-22 15,21 22-15,-21-1 0,-1 22 0,1-22 16,21 1-16,-42-22 0,21 22 16,21-1-16,0-20 0,-21-1 0,-1 0 15,1 22-15,21-22 0,0-21 0,0 22 16,0-22-16,-21 0 0,21 0 16,0 0-16,21-42 15,0 21-15,-21-42 16,22 21-16,-1-1 0,0-20 15</inkml:trace>
  <inkml:trace contextRef="#ctx0" brushRef="#br0" timeOffset="7692.78">13779 1207 0,'0'-64'0,"0"128"0,0-170 0,0 63 0,0 1 15,0 0-15,0 21 0,0-22 16,22 22-16,-1-21 0,0 21 0,0-1 15,0 1-15,22 0 16,-1 21-16,-21-21 0,21 21 0,1 0 16,-22 0-16,21 0 0,1 0 0,-22 0 15,0 0-15,21 21 0,-21 0 16,-21 0-16,0 1 0,0 20 0,0-21 16,0 21-16,0-20 0,0 20 15,-21-21-15,-21 0 0,21 22 0,-22-22 16,1 0-16,21 0 0,-21-21 15,-1 21-15,1 0 0,21-21 0,0 0 16,-1 22-16,1-22 0,0 0 0,42 0 47,0 0-47,1-22 16,-1 1-16,0 21 0,21-21 0</inkml:trace>
  <inkml:trace contextRef="#ctx0" brushRef="#br0" timeOffset="8100.86">14605 677 0,'-21'0'16,"0"22"-1,-1-1-15,22 0 16,-21 0-16,0 21 0,0-20 0,0 20 15,21 0-15,-21 1 0,21-22 0,-22 21 16,22-21-16,0 22 0,0-22 16,0 0-16,0 0 0,0 0 0,22-21 15,-1 21-15,0-21 0,0 0 16,0 0-16,22 0 0,-22 0 0,0 0 16,0 0-16,0-21 0,0 0 15,1 0-15,-1 0 0,0 0 16,-21-1-16,0 1 0,0 0 0,21-21 0,-21 21 15,0-22-15,0 22 0,0-21 16,-21 21-16,0-1 0,0 1 0,-1 0 16,1 21-16,0 0 15,0 0-15,0 0 0,0 0 16,21 21-16,-22 0 0,1 1 16,21-1-16,0 0 15,0 0-15,0 0 0,21-21 16</inkml:trace>
  <inkml:trace contextRef="#ctx0" brushRef="#br0" timeOffset="8484.64">14817 868 0,'0'0'15,"0"-21"-15,21 21 16,0-21-16,0 21 0,0 0 15,0-22-15,1 22 0,-1 0 16,0 0-16,0 0 0,21 0 16,-20 0-16,-1 0 0,21 22 0,-21-1 15,22 0-15,-22 0 0,0 0 16,0 22-16,0-22 0,-21 21 0,0 0 16,0-20-16,0 20 0,0-21 15,0 0-15,-21 0 0,0 1 16,0-1-16,0 0 0,-1-21 0,1 0 15,21 21-15,-21-21 0,0 0 16,21-21 0,0 0-16,0 0 15,0-1-15,21-20 0,0 21 16,0 0-16,-21-22 0,22 22 0,-1-21 16,0 21-16,0-22 0,0 22 15,0 0-15,1 0 0,-1 0 16,0 0-16,0-1 0,0 22 0,-21-21 15,21 21-15</inkml:trace>
  <inkml:trace contextRef="#ctx0" brushRef="#br0" timeOffset="8780.46">15960 572 0,'-22'0'31,"22"21"-31,-21 0 0,21 0 16,-21 0-16,21 0 0,-21 1 16,0 20-16,0 0 0,-1 1 0,22-1 15,-21-21-15,0 21 0,0 1 16,0-1-16,21 0 0,-21 1 16,21-22-16,-22 0 0,22 21 0,0-20 15,0-1-15,0 0 0,0 0 16,0 0-16,22-21 0,-1 0 15,0 0-15,0 0 16,0 0-16,-21-21 16,21 21-16,1-21 0,-22 0 15,0 0-15</inkml:trace>
  <inkml:trace contextRef="#ctx0" brushRef="#br0" timeOffset="9053.31">15557 868 0,'22'0'15,"-1"0"-15,0 0 0,0-21 16,0 21-16,0 0 0,1 0 16,-1 0-16,21 0 0,-21-21 0,0 21 15,1 0-15,-1 0 0,21 0 16,-21 0-16,0-22 0,1 22 15,-1 0 17,-21 22-17,-21-22 1,-1 0-16</inkml:trace>
  <inkml:trace contextRef="#ctx0" brushRef="#br0" timeOffset="10724.2">18161 1249 0,'0'0'0,"21"0"15,0 0-15,22 0 0,-22 0 0,0 0 16,0-21-16,-21 0 0,21-1 15,-21 1-15,0 0 16,0 0-16,0 0 0,-21 0 16,21-1-16,-21 1 0,-21-21 0,20 21 15,1 0-15,-21-1 0,0 22 16,20-21-16,-20 21 0,0 0 0,21 0 16,-22 0-16,1 0 15,21 21-15,-22 1 0,1-1 0,0 0 16,21 21-16,-1-21 0,-20 22 15,21-1-15,0-21 0,21 22 0,0-22 16,-21 21-16,21-21 0,0 22 0,0-22 16,0 0-16,0 0 0,21-21 15,0 21-15,0 0 0,0-21 0,0 0 16,1 0-16,20 0 0,-21 0 16,0 0-16,22 0 0,-22 0 0,21-21 15,0 0-15,-20 0 0,20 0 16,-21 0-16,21-1 0,-20-20 0,20 0 15,-21-1-15,21 1 0,-20-21 16,20 20-16,-21-20 0,0-1 16,22 22-16,-22-22 0,0 22 0,-21 0 15,21-22-15,-21 43 0,0-21 16,0 21-16,0-1 0,0 1 0,-21 21 31,21 21-31,-21 1 0,0 20 0,21 0 16,0 1-16,-22-1 0,22 0 15,-21 22-15,21-22 0,-21 22 0,21-22 16,0 0-16,0 1 0,-21-1 16,21 0-16,0 1 0,0-22 0,0 21 15,0-21-15,0 0 16,0 1-16,21-1 0,0-21 16,0 0-16,1 0 0,-1 0 15,0 0-15,0 0 16,0-21-16,0-1 0,1 1 0</inkml:trace>
  <inkml:trace contextRef="#ctx0" brushRef="#br0" timeOffset="10920.09">18690 1016 0,'0'21'16,"0"0"-16,0 1 0,0-1 0,0 21 15,0-21-15,0 0 0,0 1 0,0-1 16,0 0-16,0 0 0,0 0 15,-21 0-15,21 1 0,-21-22 16,21 21-16,0-42 47,21 21-47</inkml:trace>
  <inkml:trace contextRef="#ctx0" brushRef="#br0" timeOffset="11099.99">18775 804 0,'0'-21'0,"0"42"0,0-63 16,0 21-16,0 42 62,21-21-62,-21 21 16,0 0-16</inkml:trace>
  <inkml:trace contextRef="#ctx0" brushRef="#br0" timeOffset="12304.43">18902 1080 0,'21'21'15,"0"-21"1,0 0-16,0 0 0,1 0 15,-1-21-15,21 21 0,-21-22 0,22 1 16,-22 21-16,21-21 0,0 0 16,1 0-16,-1 0 0,-21-1 0,22-20 15,-1 21-15,0 0 0,-21-22 16,1 22-16,-1-21 0,0 21 0,-21-22 16,0 22-16,0 0 0,0-21 0,0 21 15,-21-1-15,0 1 16,-1 0-16,1 0 0,-21 21 0,21 0 15,0 0-15,-1 0 0,-20 0 16,21 21-16,0 0 0,0 0 0,-1 22 16,1-22-16,0 21 0,0 22 15,0-22-15,0 22 0,-1-1 0,1 1 16,21-1-16,-21 1 0,0 20 16,0-20-16,21-1 0,-21 1 15,-1 20-15,1-20 0,21-1 0,-21 22 0,0-21 16,0 20-16,0-20 0,-1 20 15,1-20-15,0-1 0,0 1 16,0-1-16,0 22 0,-1-21 0,1-22 16,21 21-16,0 1 0,0-22 15,0-21-15,0 22 0,0-22 0,0 0 16,21 0-16,1-21 0,-1 0 0,21 0 16,-21-21-16,22 0 0,-1 0 15,0 0-15,1-22 0,-1 1 0,0 0 16,1-1-16,-1 1 0,0 0 15,1-22-15,-22 22 0,0-22 0,0 22 16,-21-22-16,0 1 0,0-1 0,0 1 16,-21-1-16,0 22 0,-22-21 15,22-1-15,-21 22 0,0-1 16,20 1-16,-20 0 0,21 21 0,0-1 16,-22 1-16,43 0 0,-21 0 15,0 21-15,21-21 0,21 21 31,0 0-31,1 0 0,20 0 0,-21-21 16,21 21-16,1-22 0,20 22 16,-20-21-16,20 0 0,1 21 0,-1-42 15,22 21-15,-22-1 0,1-20 16,-1 0-16,1-1 0,-1-20 0,-20 21 16,-1-22-16,0 22 0,1-1 0,-22-20 15,21 21-15,-21-1 16,-21 1-16,0 0 0,21-1 0,-21 22 15,0 0-15,0 0 0,0 0 16,0-1-16,0 1 0,0 42 31,0 22-31,0-22 0,-21 21 16,0 1-16,21 20 0,-21-21 16,0 22-16,0-1 0,-1 22 0,1-21 15,0-1-15,0 22 0,0-22 16,0 22-16,-1-22 0,1 22 15,0-21-15,0 20 0,0 1 0,0-22 16,-1 1-16,1 21 0,21-22 16,0 1-16,-21-22 0,21 21 0,0-20 15,-21-1-15,21-21 0,0 22 16,0-22-16,0 0 0,0 0 0,21-21 16,0 21-16,0-21 15,1 0-15,-1 0 0,0-21 16,0 0-16,21 0 0,-20 0 0,-1-1 15,21 1-15,-21-21 0,0 21 0,22-22 16,-22 1-16,0 0 0,0-1 16,0 1-16,1 0 0,-22-22 0,0 1 15,0 20-15,0-20 16,0 21-16,-22-22 0,1 22 0,0-1 16,0 1-16,-21 21 0,20-21 0,1 20 15,-21 1-15,21 21 0,0-21 16,-1 21-16,1 0 15,42 0 17,1 0-32,-1 0 0,0 0 15,0 0-15,0 0 0,0 0 0,1 0 16,-1 0-16,0 0 0</inkml:trace>
  <inkml:trace contextRef="#ctx0" brushRef="#br0" timeOffset="12676.77">20383 1058 0,'22'0'31,"-1"0"-31,0 0 0,0 0 16,0 0-16,0 0 0,1 0 15,-1 0-15,21-21 0,-21 21 16,0-21-16,1 0 0,-1 21 16,-21-21-16,0 0 0,0-1 0,0 1 15,0 0-15,0 0 16,-21 21-16,-1 0 0,1 0 0,-21 0 16,21 0-16,0 0 0,-22 21 15,22 0-15,0 0 0,-21 22 0,20-22 16,1 0-16,21 21 0,0-20 15,0-1-15,0 21 0,0-21 0,0 0 16,21 1-16,1-1 16,-1-21-16,0 21 0,0-21 0,21 0 15,-20 0-15,20 0 0,-21 0 16,0 0-16,0 0 0</inkml:trace>
  <inkml:trace contextRef="#ctx0" brushRef="#br0" timeOffset="13052.55">20828 1058 0,'0'-21'16,"0"42"-16,0-63 0,0 21 0,0 0 15,0 0-15,21 21 0,-21-22 16,21 1-16,-21 0 0,21 21 16,1 0-16,-1 0 0,0 0 15,0 0-15,0 0 16,0 21-16,1-21 0,-22 21 15,0 1-15,21 20 0,-21-21 0,0 0 16,0 22-16,0-22 0,0 0 0,0 0 16,0 0-16,-21 0 0,21 1 15,-22-1-15,1-21 0,21 21 0,-21-21 16,0 0 0,21-21-1,0 0 1,0-1-16,21 1 0,0-21 15,-21 21-15,0 0 0,21-1 16,1 1-16,-1 0 0,-21 0 16,21 0-16,-21 0 0,21-1 15,0 22-15,0-21 0,1 0 16,-1 21-16,0 0 0,0 0 0</inkml:trace>
  <inkml:trace contextRef="#ctx0" brushRef="#br0" timeOffset="13417.34">21399 1058 0,'22'0'0,"-44"0"0,65 0 0,-22 0 0,21 0 15,-21 0-15,1-21 0,20 0 16,-21 21-16,0-21 0,0 0 0,-21 0 15,0-1-15,0 1 16,0 0-16,-21 0 0,0 21 16,0 0-16,0 0 0,0 0 15,-1 0-15,1 0 0,0 0 0,0 21 16,0 0-16,0 0 0,-1 1 16,1-1-16,21 0 0,0 0 0,0 0 15,0 0-15,0 1 0,0-1 16,0 0-16,0 0 0,0 0 15,21-21-15,-21 21 0,22-21 0,-1 0 16,0 0-16,21 0 0,-21 0 16,1 0-16,20 0 0,-21 0 0,21 0 15,1 0-15,20-21 0,-20 0 16</inkml:trace>
  <inkml:trace contextRef="#ctx0" brushRef="#br0" timeOffset="13848.09">22013 910 0,'0'0'0,"0"21"16,-21-21 0,21 22-16,-21-1 0,21 0 15,0 0-15,-21-21 0,21 21 0,0 0 16,0 1-16,0-1 0,-21 0 16,-1 0-16,22 0 0,0 0 15,-21-21 16,21-21-15,0 0-16,0 0 16,0-21-16,0 20 15,21 1-15,1 0 0,-1-21 0,0 21 16,0-1-16,0 1 0,0-21 16,1 21-16,20 21 0,-21-21 15,0-1-15,0 22 0,22 0 0,-22 0 16,0 0-16,0 0 0,0 22 15,1-1-15,-22 0 0,0 0 0,21 0 16,-21 0-16,0 22 0,0-22 16,0 0-16,0 21 0,0-20 0,-21-1 15,21 0-15,-22 0 16,1 0-16,21 0 0,21-21 47,1-21-47</inkml:trace>
  <inkml:trace contextRef="#ctx0" brushRef="#br0" timeOffset="14136.45">22966 593 0,'0'0'0,"0"-64"31,-21 64-16,-1 0 1,1 21-16,21 22 0,-21-22 0,0 0 0,0 21 16,0-20-16,-1 20 15,1 0-15,0 22 0,0-22 0,0 0 16,0 1-16,21-1 0,0 0 16,-22 1-16,22-1 0,0-21 0,0 22 15,0-22-15,0 0 0,0 0 16,22 0-16,-1-21 0,-21 21 0,21-21 15,0 0-15,0 0 0,0 0 0,1 0 16,-1 0-16,0-21 0,-21 0 16</inkml:trace>
  <inkml:trace contextRef="#ctx0" brushRef="#br0" timeOffset="14324.99">22521 868 0,'0'0'0,"-21"0"0,21-21 15,21 0 1,0 21 0,22 0-16,-22 0 0,21 0 15,1 0-15,-1-22 0,0 22 0,1 0 16,-1 0-16,-21 0 0,21 0 16,-20-21-16,-1 0 0,0 21 15,0 0-15</inkml:trace>
  <inkml:trace contextRef="#ctx0" brushRef="#br0" timeOffset="15079.61">24469 995 0,'0'0'0,"21"-21"0,-21 0 15,0-1 1,0 44 15,0 20-31,-21-21 0,21 21 16,-22 1-16,1-1 0,21 0 16,-21 22-16,0-22 0,0 22 0,0-1 15,21 1-15,-22-1 0,1 22 0,0-22 16,0 22-16,0-21 0,0-1 15,-1 1-15,22-1 0,-21 1 16,0-22-16,0 0 0,21 1 16,0-1-16,-21 0 0,21-21 0,-21 1 15,21-1-15,0 0 0,21-21 32,0 0-32,-21-21 0,21 0 0,0-22 15,0 22-15,1 0 0</inkml:trace>
  <inkml:trace contextRef="#ctx0" brushRef="#br0" timeOffset="15412.43">24405 1312 0,'0'0'16,"0"-63"-16,0 21 0,0-1 0,0 1 0,0 0 16,0-1-16,0 1 0,0 0 15,0-1-15,0 22 0,21-21 0,0 21 16,1-1-16,20 1 0,0 0 15,1 21-15,-1 0 0,21 0 0,-20 0 16,20 21-16,-20-21 0,-1 43 16,0-22-16,-21 0 0,1 21 0,-1 1 15,-21-22-15,0 21 0,0 0 16,0-20-16,-21-1 0,-1 0 0,1 0 16,0 0-16,-21 0 0,21-21 15,-22 22-15,22-22 0,-21 0 16,21 0-16,-22 0 0,22 0 15,0 0-15,0 0 0,42 0 32,0 0-32,0 0 15,22 0-15,-22 0 0,21-22 0</inkml:trace>
  <inkml:trace contextRef="#ctx0" brushRef="#br0" timeOffset="15788.27">25146 889 0,'0'0'0,"0"-21"0,21 21 0,-21-21 16,0 0-16,0-1 0,21 1 15,0 0-15,1 21 16,-1 0-16,0 0 0,0 0 16,0 21-16,0-21 0,22 21 15,-22 22-15,0-22 0,0 21 0,0-21 16,-21 22-16,0-22 0,0 21 15,0-21-15,0 22 0,0-22 0,-21 0 16,21 0-16,-21 0 0,0-21 16,0 22-16,0-22 0,-1 0 0,1 0 15,0 0 1,21-22 0,0 1-16,0 0 0,0 0 15,21 0-15,0 0 0,-21-22 16,22 22-16,-1-21 0,0 21 0,-21-1 15,21 1-15,0 0 0,0 0 16,1 0-16,-1 0 0,0 21 0,0 0 16,0 0-16,0-22 0,1 22 15,-1 0-15,0 0 0,21 0 0</inkml:trace>
  <inkml:trace contextRef="#ctx0" brushRef="#br0" timeOffset="16208.54">26014 783 0,'-21'0'15,"-1"0"-15,1 0 0,0 0 16,0 21-16,0 1 0,0-1 0,-1 0 16,1 21-16,0-21 0,0 22 15,0-22-15,21 0 0,0 21 0,-21-20 16,21-1-16,0 21 0,0-21 15,0 0-15,21 1 0,0-1 16,0-21-16,0 0 16,0 0-16,22 21 0,-22-21 0,21 0 15,1 0-15,-22 0 0,21-21 0,0 0 16,-20 21-16,-1-22 0,0 1 16,0 0-16,0-21 0,-21 21 0,21-1 15,-21-20-15,0 21 0,0-21 16,-21 20-16,0-20 0,0 21 0,0 0 15,0 21-15,-22-21 0,22 21 16,-21-22-16,21 22 0,-22 0 0,22 0 16,0 0-16,0 0 0,0 22 15,-1-1-15,1 0 0,21 0 16,0 0-16,0 0 16,21 1-16,1-22 0,-1 21 15,0-21-15,21 0 0</inkml:trace>
  <inkml:trace contextRef="#ctx0" brushRef="#br0" timeOffset="16903.84">26670 974 0,'21'-21'0,"-42"42"16,42-64-16,-21 22 0,0 0 15,0 0-15,0 0 0,-21 0 16,0-1-16,0 22 15,-1 0-15,1 0 16,0 0-16,0 22 0,0-22 16,0 21-16,-22 21 0,22-21 0,0 0 15,0 22-15,0-22 0,-1 0 16,1 21-16,21-20 0,0-1 0,0 0 16,0 0-16,0 0 0,0 0 15,0 1-15,0-1 0,21-21 16,1 0-16,-1 0 0,0 0 15,21 0-15,-21 0 0,1 0 16,-1-21-16,21 21 0,-21-22 0,0 1 16,1 0-16,-1 0 0,0 0 15,0 0-15,0-1 0,-21 1 0,0 0 16,21 0-16,1 0 16,-22 0-16,0-1 15,0 44 1,0-1-16,0 0 15,-22 21-15,1-21 0,21 22 16,-21-1-16,0 0 0,0-20 0,0 41 16,21-21-16,-22 1 0,1-1 15,21 22-15,-21-1 0,21 1 16,0-1-16,0 22 0,-21-22 0,21 1 0,-21-1 16,21 1-16,0-1 15,0 1-15,0-1 0,0 1 0,-21-1 16,21-20-16,-22 20 0,22-21 15,0 22-15,0-22 0,-21 1 0,0-22 16,21 21-16,-21-21 0,0 0 0,0-21 16,-1 0-1,1 0-15,0-21 16,0 0-16,21-21 0,-21 21 0,21-22 16,0 1-16,0-22 15,0 22-15,0-21 0,0 20 0,0-20 0,21-1 16,0-20-16,21 20 15,-20 1-15,-1-1 0,0 1 0,21-1 16,-21 22-16,22-1 0,-22 1 0,21 21 16,-21-21-16,22 20 0,-22-20 15,21 21-15</inkml:trace>
  <inkml:trace contextRef="#ctx0" brushRef="#br0" timeOffset="17356.29">27030 974 0,'0'0'16,"0"-43"-16,0 22 0,0 0 0,0-21 16,0 21-16,21-1 0,-21 1 15,21 0-15,0 21 16,0 0-16,1 0 15,-1 0-15,0 21 16,0 0-16,0 1 0,0-1 0,1 21 16,-1-21-16,0 0 0,0 22 15,-21-22-15,0 21 0,0-21 0,0 1 16,0 20-16,0-21 16,0 0-16,0 0 0,-21-21 15,0 0-15,0 0 0,-1 0 16,1 0-16,0 0 15,21-21-15,0 0 16,0 0-16,0 0 0,0 0 16,21-1-16,0 1 0,1-21 15,-22 21-15,21 0 0,0-22 16,0 22-16,0 0 0,0 0 0,-21 0 16,22 21-16,-1-22 0,0 22 15,0 0 1,0 0-16</inkml:trace>
  <inkml:trace contextRef="#ctx0" brushRef="#br0" timeOffset="17892.63">28025 1016 0,'21'0'0,"-42"0"0,63 0 0,-21 0 16,0-21-16,0 21 0,1-21 0,-22 0 16,0-1-16,0-20 0,0 21 15,0 0-15,0 0 0,0-22 16,0 22-16,-22 0 0,1 0 0,0 0 16,-21 21-16,21-22 0,-1 22 15,-20 0-15,21 0 0,-21 0 0,20 22 16,-20-22-16,21 21 0,-21 21 15,20-21-15,1 22 0,0-22 0,0 21 16,0-21-16,21 22 0,-21-22 16,21 21-16,0-21 0,0 0 0,0 1 15,0-1-15,21 0 0,0-21 16,0 21-16,0-21 0,0 0 16,22 0-16,-22 0 0,21 0 15,-21 0-15,22 0 0,-22-21 0,0 0 16,21 0-16,-20-1 0,-1 1 15,0 0-15,0 0 0,0 0 0,0-22 16,-21 22-16,0 0 0,22 0 16,-22 0-16,-22 42 31,1 0-31,21 0 0,0 0 16,-21 1-16,21-1 0,-21 21 15,21-21-15,0 0 0,0 1 0,0-1 16,0 0-1,21 0-15,0-21 16,0 0-16,1 0 16,20 0-16,-21 0 0</inkml:trace>
  <inkml:trace contextRef="#ctx0" brushRef="#br0" timeOffset="18588.68">28448 847 0,'0'21'16,"0"0"-16,0 0 16,0 0-16,0 22 0,-21-22 15,21 0-15,0 0 0,0 0 16,-21 1-16,-1-1 0,22 0 16,0 0-16,-21-21 0,21 21 15,0-42 32,0 0-47,0 0 0,0 0 16,0-1-16,0-20 0,0 21 15,21 0-15,-21-22 0,22 22 16,-1 0-16,0-21 0,0 21 16,0-1-16,0 1 0,1 0 0,-1 21 15,0 0-15,21 0 0,-21 0 16,22 0-16,-22 0 0,0 0 0,0 21 15,0 0-15,-21 1 0,22-1 16,-22 0-16,0 0 0,0 21 0,0-20 16,0-1-16,0 0 0,-22 0 15,22 0-15,-21 0 0,0-21 0,21 22 16,-21-1 0,0-21-16,21-21 31,0-1-16,0 1-15,0 0 0,0 0 16,0 0-16,21 0 0,0-22 0,0 22 16,0-21-16,1 21 0,-1-1 15,0-20-15,21 21 0,-21 21 0,22-21 16,-22 0-16,21 21 0,1 0 16,-22 0-16,21 0 0,-21 0 0,0 21 15,-21 0-15,22 0 16,-22 0-16,0 0 0,0 1 0,0-1 15,-22 0 1,22 0-16,-21 0 0,0-21 0,0 21 16,21 1-16,-21-22 0,0 21 15,-1-21-15,22 21 16,0-42 31</inkml:trace>
  <inkml:trace contextRef="#ctx0" brushRef="#br0" timeOffset="19292.29">29443 741 0,'0'-21'16,"-21"42"15,-1 0-31,22 0 15,0 0-15,-21 1 0,21-1 16,-21 0-16,0 0 0,21 0 0,0 22 16,0-22-16,-21 0 0,21 0 15,-21 0-15,-1 0 0,22 1 16,0-1 0,0-42 15,0-1-31,0 1 15,0 0-15,0 0 0,0 0 16,0 0-16,22-1 0,-1-20 0,0 21 16,0 0-16,0-22 0,0 22 15,1 0-15,-1 0 0,0 21 0,0-21 16,0 21-16,0 0 0,1 0 16,-1 0-16,0 21 15,-21 0-15,0 0 0,0 0 16,0 1-16,0-1 0,0 0 15,0 0-15,0 0 0,-21 0 16,21 1-16,-21-22 0,21 21 16,0 0-16,-22-21 0,1 0 15,21-21 17,0 0-17,21-1-15,1 22 0,-1-21 16,0 0-16,0-21 0,0 21 15,22-1-15,-1 1 0,0 21 0,1-21 16,-22 0-16,21 21 0,0 0 16,-20 0-16,20 0 0,-21 0 15,0 21-15,0 0 0,-21 0 0,0 1 16,0-1-16,0 0 16,0 0-16,-21 0 0,0 0 0,0 1 15,0-1-15,21 0 0,-21-21 16,-1 21-16,1-21 0,21 21 15,-21 0 1,21-42 15,0 0-31,21 0 0,0 21 16</inkml:trace>
  <inkml:trace contextRef="#ctx0" brushRef="#br0" timeOffset="19504.16">30289 762 0,'0'21'0,"0"0"15,-21 1-15,0-1 0,0 0 0,0 0 16,21 0-16,-21 0 0,-1 1 16,22-1-16,0 0 0,-21-21 0,21 21 15,-21 0-15,0 0 16,21-42 15</inkml:trace>
  <inkml:trace contextRef="#ctx0" brushRef="#br0" timeOffset="19672.07">30268 593 0,'0'0'15,"0"21"32,0 0-47,0 0 0,0 0 16</inkml:trace>
  <inkml:trace contextRef="#ctx0" brushRef="#br0" timeOffset="20156.56">30565 826 0,'0'0'0,"0"21"47,0 0-47,0 0 16,-22 0-16,22 0 15,-21 1-15,0-1 0,21 0 0,-21-21 16,21 21-16,0 0 0,-21-21 16,21 21-16,-21-21 0,-1 0 15,22 22-15,0-44 32,0 1-17,22 0-15,-22 0 0,21 0 16,0 0-16,0-1 0,0 1 15,22-21-15,-22 21 0,0 0 16,21-1-16,-21 1 0,1 21 16,20 0-16,-21 0 0,0 0 0,0 0 15,-21 21 1,0 1-16,0-1 0,0 0 16,0 0-16,0 0 0,-21 0 0,21 1 15,0-1-15,-21-21 0,0 21 16,21 0-16,-21-21 0,21 21 0,-21 0 15,-1-21 17,44 0-17</inkml:trace>
  <inkml:trace contextRef="#ctx0" brushRef="#br0" timeOffset="20812.18">31496 804 0,'0'0'0,"21"-42"15,-21 21 1,-21 0-16,0 21 0,-22 0 16,22 0-16,0 0 0,-21 0 0,-1 21 15,1 0-15,0 0 16,-1 0-16,22 1 0,-21-1 0,21 21 15,0-21-15,-1 0 0,1 1 16,21-1-16,0 0 0,0 0 16,0 0-16,0 0 0,21 1 15,1-22-15,-1 0 0,0 0 16,0 0-16,0 0 0,0 0 0,1 0 16,-1 0-16,21-22 0,-21 1 15,0 0-15,1 0 0,-1 0 0,0 0 16,0-1-16,0 1 0,0 0 15,-21 0-15,-21 42 47,21 0-47,-21 0 0,0 1 16,0-1-16,0 21 0,-1-21 16,22 22-16,-21-1 0,0-21 0,0 21 15,0 1-15,21-1 0,-21 0 16,21 1-16,0-22 0,0 21 0,0 1 15,0 20-15,0-21 0,0 1 16,0-1-16,-22 22 0,22-22 0,0 0 16,-21 1-16,21-22 0,0 21 15,-21-21-15,0 0 0,0-21 0,0 22 16,-1-22 0,1 0-16,0 0 0,0-22 0,21 1 15,-21 0-15,0 0 0,21 0 16,0-22-16,0 1 0,0 0 0,0-1 15,0 1-15,0 0 0,42-22 16,-21 22-16,21 0 0,-20-1 0,20 1 16,0 0-16,22-1 0,-22 22 15,-21-21-15,22 21 0,-1-1 0,-21 1 16,21 0-16,-20 21 0,-1 0 16,0-21-16</inkml:trace>
  <inkml:trace contextRef="#ctx0" brushRef="#br0" timeOffset="22102">7683 2286 0,'0'0'0,"0"-21"16,0 0-16,0 0 0,-21-1 16,0 1-16,21 0 0,-21 21 15,21-21-15,-21 21 0,0 0 16,-1 21-16,1 0 15,21 22-15,0-22 0,0 42 16,-21 1-16,21-1 0,-21 1 0,21 20 16,-21 1-16,21 0 0,-21-22 15,21 22-15,-22 0 0,1-22 0,0 22 16,0-1-16,0-20 0,-22-1 16,22 1-16,0-1 0,-21 1 0,21-22 15,-1 1-15,-20-1 0,21-21 16,0 0-16,0 0 0,-1-21 15,1 0-15,0 0 0,0 0 16,0-21-16,21 0 0,0 0 0,0-21 16,-21-1-16,21 1 0,0 0 15,0-22-15,-22 22 0,22-22 0,0 1 16,0-1-16,0 22 0,0-22 16,0 22-16,0-21 0,0 20 0,0 22 15,0-21-15,0 21 0,0-1 16,22 22-16,-1 0 0,0 22 15,-21-1-15,21 0 0,0 21 16,0-21-16,1 22 0,-22-1 16,21 0-16,0 1 0,0-1 0,0 0 15,0 1-15,1-22 0,-1 21 16,0 1-16,0-22 0,0 0 0,0 0 16,1 0-16,-1-21 0,0 21 0,0-21 15,21 0-15,-20 0 0,20 0 16,-21 0-16,21 0 0,1 0 0</inkml:trace>
  <inkml:trace contextRef="#ctx0" brushRef="#br0" timeOffset="22971.81">8043 3090 0,'21'-21'0,"-42"42"0,42-63 0,-21 21 15,0 0-15,0 0 0,0-1 16,-21 22-16,0 0 0,0 0 0,0 0 15,0 0-15,-1 0 16,1 22-16,-21-1 0,21 21 0,0-21 16,-1 22-16,22-1 0,-21 0 0,21 1 15,-21-1-15,21 0 0,-21-21 16,21 22-16,0-1 0,0-21 16,0 0-16,0 1 0,0-1 0,21-21 15,0 0-15,22 0 0,-22 0 16,0 0-16,0 0 0,21 0 0,-20 0 15,20-21-15,-21-1 0,21 1 16,-20 0-16,-1 0 0,0-21 0,0 20 16,0-20-16,0 21 0,-21-21 15,0 20-15,0-20 0,0 21 0,0 0 16,0 0-16,0-1 16,0 44-1,0-1-15,0 0 0,-21 0 16,21 0-16,0 0 0,0 22 15,0-22-15,0 21 0,0-21 0,0 22 16,0-22-16,0 0 0,0 0 16,0 0-16,21 1 0,1-1 15,-1-21-15,0 0 0,0 0 0,0 0 16,0 0-16,1 0 0,20-21 0,-21 21 16,0-22-16,22 1 0,-22 0 15,0 0-15,0 0 0,0 0 16,0-22-16,1 22 0,-1 0 0,-21-21 15,0 20-15,0 1 0,0 0 0,0 0 16,0 0-16,0 42 31,0 0-31,0 0 16,0 0-16,0 1 0,0 20 0,0-21 16,0 0-16,-21 0 0,21 22 15,-22-22-15,22 0 0,0 0 0,0 0 16,0 1-16,0-44 31,0 1-15,0 0-16,0 0 0,0 0 15,0 0-15,0-1 0,22-20 0,-1 21 16,0-21-16,-21 20 0,21 1 16,0-21-16,0 21 0,22 21 15,-22-21-15,0-1 0,21 22 0,-20 0 16,20 0-16,-21 0 0,0 0 15,22 22-15,-22-1 0,0 0 0,21 0 16,-21 0-16,1 0 0,-22 22 0,21-22 16,-21 0-16,0 21 0,0-20 15,0-1-15,0 21 0,0-21 0,-21 0 16,-1 1-16,22-1 0,-21-21 16,21 21-16,-21-21 0,42-21 31</inkml:trace>
  <inkml:trace contextRef="#ctx0" brushRef="#br0" timeOffset="23721.51">9673 3196 0,'0'-21'0,"0"0"0,0 0 15,0 0-15,0-1 0,0 1 16,-21 21-16,0-21 0,0 0 0,-22 21 16,22 0-16,0 0 15,-21 0-15,20 21 16,1 0-16,0 0 0,0 1 0,0 20 16,21-21-16,-21 21 0,-1-20 0,1 20 15,21 0-15,-21-21 0,21 1 16,0 20-16,0-21 0,0 0 0,0 0 15,0 1-15,42-22 16,1 0-16,-22 0 0,0 0 16,0-22-16,22 22 0,-22-21 0,0 0 15,21 0-15,-21 0 0,1 0 16,-1-1-16,0 1 0,-21 0 16,0 0-16,0 0 0,21 21 0,-21-21 0,0-1 15,0 44 16,0-1-15,-21 0-16,21 21 0,0-21 16,-21 22-16,21-1 0,0 0 0,0 1 15,-21-1-15,21 0 0,0 22 16,-22-1-16,22-20 0,0 41 0,0-20 16,0-1-16,0 22 0,0-21 0,-21 20 15,21 1-15,0-22 16,0 22-16,0 0 0,0-1 0,0 1 0,0 0 15,0-1-15,0-20 0,21 21 16,-21-1-16,0-20 0,0-1 0,0 1 16,0-22-16,0 22 0,0-22 15,0 0-15,-21-21 0,0 22 0,-21-1 16,21-21-16,-1-21 0,1 0 16,-21 0-16,21 0 0,-22-21 15,1 0-15,0 0 0,-1 0 0,1-22 16,-21-20-16,20 20 0,1-20 0,0-22 15,-1 22-15,22-22 0,0 0 16,0-20-16,21 20 0,0 0 0,0 1 16,0-1-16,21 0 0,0 1 0,21 20 15,-20-21-15,20 22 16,0-1-16,1 1 0,-1 21 0,0-1 16,1 1-16,-1 0 0,0-1 0,1 1 15,20 21-15,-42-22 0,22 22 16,20-21-16,-21 21 0</inkml:trace>
  <inkml:trace contextRef="#ctx0" brushRef="#br0" timeOffset="25310.63">10075 3196 0,'0'0'0,"0"-21"0,0 0 0,0 0 15,-21 42 16,21 0-31,0 0 16,0 0-16,-21 1 0,21-1 0,-21 21 16,21 0-16,0-20 0,-21 20 15,21 0-15,0-21 0,0 22 0,0-22 16,0 0-16,0 0 0,21 0 16,0 1-16,0-22 0,0 0 15,22 0-15,-22 0 0,21 0 0,-21 0 16,22 0-16,-1-22 0,-21 1 0,21 0 15,1 0-15,-1 0 0,-21 0 16,22-1-16,-22-20 0,0 0 0,21 21 16,-21-22-16,1 1 0,-1 21 15,0-22-15,0 22 0,-21 0 0,0-21 16,0 63 15,-21 0-31,0 0 0,21 0 16,-21 1-16,21 20 0,0-21 15,0 21-15,-22-20 0,22 20 0,0-21 16,0 21-16,0-20 0,0-1 16,22 0-16,-1 0 0,0 0 0,0 0 15,0 1-15,22-1 0,-22-21 16,21 0-16,22 21 0,-22-21 16,21 0-16,-20 0 0,20 0 0,1 0 15,-1-21-15,1 0 0,-22-1 0,0 1 16,1 0-16,-1 0 0,0 0 15,-20-22-15,20 22 0,-42-21 0,0 0 16,0 20-16,0-20 0,0 0 0,0-1 16,0 1-16,0 21 0,-21-21 15,0 20-15,-1 22 0,22-21 0,-21 21 16,0 0-16,0 0 0,0 0 16,0 0-16,-1 21 15,1 1-15,0-1 0,0 21 0,0-21 16,0 22-16,-1-1 0,1-21 15,21 21-15,0 1 0,0-22 0,0 21 16,0-21-16,0 1 0,0-1 0,0 0 16,21-21-16,1 21 0,20-21 15,-21 0-15,0 0 0,0 0 0,22 0 16,-22 0-16,0 0 0,0-21 0,0 0 16,1 0-16,-1-1 0,0 1 15,0 0-15,0 0 0,0 0 16,-21-22-16,0 22 0,22 0 0,-22-21 15,0 21-15,0-1 0,0 1 16,0 42 15,0 1-31,0 20 16,-22-21-16,22 0 0,0 22 0,0-22 16,0 21-16,0-21 0,0 22 15,0-22-15,0 21 0,0-21 0,0 0 16,22 1-16,-1-1 0,0 0 0,21 0 15,1-21-15,-1 0 0,21 0 16,-20 0-16,20 0 0,1 0 0,-1 0 16,-20 0-16,20-21 0,1 0 15,-22 0-15,21-1 0,-20 1 16,-22 0-16,0 0 0,21-21 0,-42-1 16,22 1-16,-22-22 0,0 22 15,0 0-15,0 21 0,0-1 16,0 1-16,-22 0 0,1 21 0,0 0 15,0 0-15,0 0 0,-22 0 16,22 0-16,0 0 0,0 21 0,-21 22 16,20-22-16,1 0 0,0 21 0,0-21 15,0 1-15,21 20 0,0-21 16,0 0-16,0 0 0,0 1 16,21-1-16,0-21 0,0 0 0,22 21 15,-22-21-15,0 0 0,21 0 0,-21 0 16,1 0-16,-1-21 0,0 0 15,0 21-15,0-22 0,0 1 0,-21 0 16,0 0-16,0 0 16,22 0-16,-22-1 0,0 44 62,0-1-62,0 0 0,-22 0 16,1 21-16,0-20 0,0 20 15,0 43-15,0-43 0,-1 21 16,1 1-16,21-22 0,0 43 16,0-22-16,0 1 0,0 21 0,0-1 15,0 1-15,21 0 0,1-1 0,20 86 16,-21-86-16,0 22 16,0-21-16,1-1 0,-22 1 15,0 0-15,21-22 0,-21 1 0,0-1 0,0 1 16,0-1-16,0-20 0,0-1 0,-21 0 15,-1-21-15,1 1 0,-21-1 16,21 0-16,-22-21 0,1 0 16,0 0-16,-1-21 0,22 0 0,-21-1 0,0 1 15,20-21-15,-20 21 0,21-43 16,0 22-16,0-22 0,21 1 16,0-1-16,0-20 0,0-1 0,0 0 15,0-20-15,21 20 0,21-21 0,-21 21 16,0-20-16,1 20 0,20 0 15,-21 1-15,21-1 0,43-42 16,-64 85-16,22-1 0,-22 1 16,21 0-16,0-1 0,-20 22 15,-1-21-15,21 21 0,-21-1 0,22-20 16,-22 21-16,21 0 0,-21 0 16,0-1-16</inkml:trace>
  <inkml:trace contextRef="#ctx0" brushRef="#br0" timeOffset="25660.42">12954 3556 0,'21'0'31,"0"0"-15,0-21-16,1 21 0,-1-21 15,0 21-15,21-21 0,-21-1 16,1 1-16,20 0 0,-21 0 0,0 0 0,0 0 15,1-1-15,-22 1 0,0 0 16,0 0-16,-22 21 16,1 0-16,-21 0 15,21 0-15,-22 21 0,1 0 0,21 22 16,-21-22-16,-1 21 0,22 0 0,0 1 16,0-22-16,21 21 0,0-21 15,0 22-15,0-22 0,0 0 0,21 0 16,0 0-16,21-21 0,-20 0 15,20 22-15,0-22 0,1 0 0,-1 0 16,-21 0-16,21 0 0,1-22 0,-1 1 16,-21 21-16,22-21 0,-1 0 15,-21 0-15,0 21 0</inkml:trace>
  <inkml:trace contextRef="#ctx0" brushRef="#br0" timeOffset="25811.85">13695 3598 0,'0'0'16,"-21"0"31,-1 0-31</inkml:trace>
  <inkml:trace contextRef="#ctx0" brushRef="#br0" timeOffset="66231.84">2646 5757 0,'0'-21'0,"0"0"16,0 0-1,0 0-15,0 0 16,0-1 0,0 1-16,-21 0 15,21 42 1,0 0 0,0 1-16,0-1 0,0 21 15,0-21-15,0 22 0,0-1 0,0 0 16,-22 1-16,22-1 0,0 21 15,0-20-15,0-1 0,0 0 0,-21-20 16,21 20-16,0 0 0,0-21 16,0 22-16,0-22 0,0 0 15,0 0-15,0 0 0,0 1 16,0-44 31,0 1-47,0 0 0,21 21 15,-21-21-15</inkml:trace>
  <inkml:trace contextRef="#ctx0" brushRef="#br0" timeOffset="66624.67">3069 6096 0,'0'21'16,"0"0"-1,21-21 32,-21-21-31,0 0-16,21 21 15,-21-21-15,0 0 16,-21 21 15,0 0-15,21 21 0,-21-21-16,21 21 15,21-21 16,0 0-31,22 0 16,-22-21-16</inkml:trace>
  <inkml:trace contextRef="#ctx0" brushRef="#br0" timeOffset="67068.77">4127 5376 0,'-21'0'15,"42"0"-15,-63 0 0,21 0 0,0 0 0,0 0 16,42 22 0,0-22-1,0 0-15,21 0 0,1 0 16,-1 0-16,0 0 0,22 0 0,-1 0 16,1 21-16,-1-21 0,1 0 0,-1 0 15,1 0-15,-22 0 0,22 0 16,-22 0-16,0 0 0,1 0 0,-1 0 15,0 0-15,-20 0 0,-1 0 16,0 0-16,0 0 0,-42 0 47,0 0-31,0 21-16,-1-21 0,1 0 0</inkml:trace>
  <inkml:trace contextRef="#ctx0" brushRef="#br0" timeOffset="67504.42">4635 5461 0,'0'0'0,"-21"0"16,0 0-16,0 0 0,0 21 31,21 0-31,0 1 15,0-1-15,0 0 0,0 21 0,0-21 16,0 22-16,0-22 0,0 21 0,21 1 16,-21-1-16,0 0 0,21-21 15,-21 22-15,21-1 0,-21 0 16,0 1-16,0-1 0,0-21 0,0 22 16,0-1-16,0-21 0,0 21 0,0-20 15,0 20-15,0-21 0,-21 21 16,21-20-16,-21-1 0,-21 0 15,20-21-15,1 21 0,0 0 0,-21-21 16,-1 0-16,22 0 0,-21 0 0,21 0 16,-22 0-16,22 0 0,-21-21 15,21 0-15,0 0 0,-1 0 0,1-1 16,0 1-16,0 0 0,21 0 0,-21 0 16,21 0-16,0-1 15,0 1-15,0 0 16,21 21-16,0 0 15,0 0-15,0 0 16,1 0-16,-1-21 0</inkml:trace>
  <inkml:trace contextRef="#ctx0" brushRef="#br0" timeOffset="68105.63">5313 6075 0,'0'-21'0,"0"-43"16,0 43 0,-21 0-16,21 0 0,-22 0 15,1 21-15,0-22 0,21 1 16,-21 21-16,0-21 0,0 21 0,-1 0 15,1 0-15,0 0 0,0 0 16,0 0-16,0 21 0,-1 0 16,1 1-16,0 20 0,0-21 0,0 21 15,0 1-15,-22 20 16,22-20-16,21-22 0,-21 21 0,21 0 16,0-20-16,0 20 0,0-21 15,0 0-15,0 0 0,21 1 0,0-1 16,0-21-16,1 0 0,-1 0 15,0 0-15,0 0 0,0 0 0,22 0 16,-22-21-16,0-1 0,21 1 0,-21 0 16,1 0-16,-1 0 0,21 0 15,-21-1-15,0-20 0,-21 21 0,22 0 16,-22 0-16,21-22 0,-21 22 0,0 0 16,0 0-16,0 0 0,0-1 15,0 1-15,0 42 31,0 1-31,0-1 16,0 0-16,0 0 0,0 21 0,0-20 16,0-1-16,0 0 0,0 21 15,0-21-15,21 1 0,0-1 0,0 0 16,0 0-16,1 0 0,-1-21 16,0 0-16,0 0 0,0 0 15,0 0-15,1 0 0,-1 0 0,0 0 16,0 0-16,0-21 0,0 0 0,1 21 15</inkml:trace>
  <inkml:trace contextRef="#ctx0" brushRef="#br0" timeOffset="68352.56">5800 5884 0,'0'0'15,"0"-21"-15,0 42 16,0 1-1,0-1-15,0 0 0,0 0 0,21 0 16,-21 0-16,21 22 0,-21-22 0,0 0 16,0 21-16,21-20 0,-21-1 15,21 21-15,-21-21 0,0 0 0,0 1 16,21-1-16,-21 0 0,22-21 0,-22 21 16,21-21-1,0 0 1,0 0-16,-21-21 15</inkml:trace>
  <inkml:trace contextRef="#ctx0" brushRef="#br0" timeOffset="68600.42">6223 5884 0,'0'-21'15,"0"42"-15,-21-42 16,0 42-16,-1 1 15,22-1-15,-21 0 0,0 0 16,0 0-16,0 22 0,0-22 0,-22 21 16,22-21-16,0 22 0,0-22 15,0 0-15,-1 0 0,22 0 0,0 0 16,-21 1-16,21-1 0,0 0 0,0 0 16,21-21-1,1 0 1,-1 0-16,0-21 0,0 0 0</inkml:trace>
  <inkml:trace contextRef="#ctx0" brushRef="#br0" timeOffset="69143.84">6816 5927 0,'21'-21'0,"-21"-1"0,0 1 15,0 0-15,-21 21 16,-1 0-16,1 0 0,0 0 0,0 0 16,0 0-16,0 0 0,-1 0 0,1 0 15,0 21-15,0 0 0,-21 1 16,20-1-16,1 0 0,0 0 16,0 21-16,0-20 0,0 20 0,-1-21 0,22 0 15,0 22-15,0-22 16,0 0-16,0 0 0,0 0 0,0 0 15,0 1-15,0-1 0,22 0 16,-1-21-16,0 0 0,0 0 16,0 21-16,0-21 0,1 0 0,-1 0 15,0 0-15,0-21 0,0 0 0,22 21 16,-22-21-16,0-1 0,0 1 0,0 0 16,0-21-16,1 21 0,-22-1 15,21-20-15,-21 21 0,21-21 0,-21 20 16,0-20-16,0 21 0,0 0 0,0 0 15,0 42 17,0 21-32,0-21 15,0 0-15,0 22 0,0-22 16,0 21-16,0-21 0,0 22 0,0-22 16,0 21-16,0-21 0,21 1 0,0-1 15,0 0-15,1-21 0,20 21 0,-21-21 16,21 0-16,-20 0 0,20 0 15,0 0-15,1-21 0,-1 21 0,21-21 16,-20 0-16,-1-1 0,0 1 0,1-21 16,-1 21-16</inkml:trace>
  <inkml:trace contextRef="#ctx0" brushRef="#br0" timeOffset="70264.6">2117 7853 0,'0'0'0,"0"-21"31,0 0-15,0-1 0,0 1-1,0 0-15,0 0 16,0 0-16,0 0 15,21-1-15,0 22 0,-21-21 16,21 0-16,0 21 0,0 0 0,1-21 16,-1 21-16,21 0 15,-21 0-15,0 21 0,1 0 0,-1 0 16,0 22-16,21-22 0,-42 21 16,21 1-16,-21-1 0,0 0 0,0 22 15,0-22-15,0 22 0,-21-1 16,0-21-16,-21 1 0,-1 20 0,22-20 15,-21-1-15,0 0 0,20-21 16,-20 1-16,21-1 0,-21 0 16,20 0-16,1 0 0,0-21 0,0 0 15,0 0-15,0 0 0,-1 0 16,1 0-16,21-21 0,0 0 16,-21 0-16,21 0 0,0-1 0,0-20 15,0 21-15,0-21 0,0-1 16,0 22-16,21-21 0,-21-1 0,21 22 15,1 0-15,-1 0 0,0 0 16,0 0-16,0 21 0,0 0 0,1 0 16,-1 0-16,0 21 0,0 0 0,21 21 15,-20-21-15,-1 1 16,-21 20-16,21 0 0,-21-21 0,21 22 16,-21-22-16,21 0 0,-21 0 0,0 22 15,21-43-15,1 21 0,-1 0 16,0 0-16,0-21 15,0 0-15,0 0 0,1 0 16,-1 0-16,0-21 0,0 21 0,0-21 16,0 0-16</inkml:trace>
  <inkml:trace contextRef="#ctx0" brushRef="#br0" timeOffset="70924.37">4551 7620 0,'0'-21'0,"0"42"0,0-63 0,0-1 16,0 22-16,0 0 16,0 0-16,-21 21 0,-1 0 0,1 21 15,21 21-15,0-20 16,0 20-16,0 0 0,0 22 0,0-22 16,0 22-16,0 20 0,0-20 0,0-1 15,0 22-15,0-22 16,0 1-16,0 21 0,-21-43 0,21 21 15,-21 1-15,21-22 0,0 1 0,0-22 16,0 21-16,-21-21 0,21 0 16,0 1-16,0-1 0,0-42 31,0-1-31</inkml:trace>
  <inkml:trace contextRef="#ctx0" brushRef="#br0" timeOffset="71302.14">4212 7789 0,'0'0'0,"0"-21"0,0 0 0,-21 0 0,0 0 16,21 0-16,0-1 0,-21 1 16,21 0-16,0 0 0,0 0 0,0 0 15,21-1-15,0 1 0,0 0 0,0 0 16,22 0-16,-1 0 0,0 21 15,1-22-15,-1 22 0,0 0 0,22 0 16,-22 0-16,0 0 0,1 22 0,-22-1 16,21 0-16,-21 0 0,-21 21 15,0-20-15,0 20 0,0 0 0,-21 1 16,0-22-16,-21 21 0,21 0 16,-85 22-16,63-22 0,1-21 15,0 1-15,21-1 0,-22 0 16,22 0-16,0 0 0,0-21 0,0 0 15,21-21 1,21 21 0,0-21-16,21 0 0,-21 0 0,1-1 15,20 1-15,0 0 0,1 0 16,-1 0-16,0 0 0</inkml:trace>
  <inkml:trace contextRef="#ctx0" brushRef="#br0" timeOffset="71799.82">5122 7493 0,'0'21'16,"0"0"-1,0 1-15,0-1 0,0 0 16,-21 0-16,21 21 0,-21-20 0,21-1 16,0 0-16,0 0 0,0 0 15,0 22-15,0-22 0,0 0 16,0 0-16,21-21 15,21 0-15,-20 0 0,-1 0 16,0-21-16,21 0 0,-21 21 16,22-21-16,-22-1 0,21 1 15,-21-21-15,22 21 0,-22 0 0,0-1 16,0 1-16,0-21 0,1 21 16,-1 0-16,-21-1 0,0 1 15,0 42 16,0 1-31,0 20 0,0-21 16,0 21-16,0-20 0,0 20 0,0 0 16,0 1-16,0 20 0,0 1 15,0-22-15,0 21 0,0 1 16,0-1-16,0 1 0,0-1 0,0 1 16,21-1-16,-21 1 0,0-22 0,21 22 15,-21-1-15,0-20 0,0-1 0,0 21 16,0-20-16,0-1 0,0-21 15,0 22-15,-21-1 0,0-21 0,0 0 16,-1 0-16,1 1 0,-21-22 16,21 0-16,0 0 0,-22 0 15,22 0-15,-21-22 0,-1 1 0,1 0 16,0 0-16</inkml:trace>
  <inkml:trace contextRef="#ctx0" brushRef="#br0" timeOffset="71932.74">4847 8573 0,'0'-43'0,"0"86"0,0-107 16,0 22-16,0 21 0,21-22 0,0 1 15,1 21-15,-1-22 0,0 1 16,0 21-16,0-21 0,22 20 0,-1 1 16,0-21-16,-21 21 0,43-22 0,-22 22 15,1-21-15,20 21 0,-21 0 16,1-1-16,20 1 0,-20-21 0</inkml:trace>
  <inkml:trace contextRef="#ctx0" brushRef="#br0" timeOffset="72216.31">6223 7281 0,'0'-21'16,"0"42"-16,0-63 0,0 21 0,0 0 0,-21 21 16,0 21-1,21 0 1,0 0-16,0 22 0,0-22 0,0 21 15,0 0-15,0 1 0,0-1 0,0 0 16,0 22-16,0-22 0,0 1 16,0-22-16,0 21 0,0 0 15,0-20-15,0 20 0,0-21 0,0 0 0,0 0 16,0 1-16,0-1 16,21 0-16,0-21 15,-21-21 1,0 0-16</inkml:trace>
  <inkml:trace contextRef="#ctx0" brushRef="#br0" timeOffset="72867.94">5800 7726 0,'0'0'16,"-22"0"-16,44 0 15,-1 0 1,0-21-16,21 21 0,1 0 15,-1-21-15,0 21 0,1-22 0,20 1 16,-21 21-16,22-21 0,-1 0 16,1 21-16,-22-21 0,22 0 0,42-22 15,-64 22-15,0 0 0,-21-21 16,22 20-16,-22 1 0,0 0 16,-21-21-16,0 21 0,0-1 0,0 1 15,0 0-15,-21 21 16,0 0-16,0 0 15,-1 0-15,1 21 16,21 0-16,0 22 0,0-22 0,0 21 16,0-21-16,0 22 15,0-1-15,0 0 0,0-20 0,0 20 16,0 0-16,0 1 0,-21-22 0,21 21 16,0-21-16,-21 22 0,21-22 0,0 0 15,0 0-15,0 21 0,-21-42 16,21 22-16,0-1 0,-21-21 15,21 21-15,0-42 32,0 0-32,0-1 0,0 1 15,21 0-15,0 0 0,0 0 0,0-22 16,0 22-16,1 0 0,-1-21 16,0 21-16,21-1 0,-21 1 15,22 0-15,-1 0 0,-21 0 0,22 21 16,-1 0-16,0 0 0,1 0 0,-22 0 15,21 0-15,-21 21 0,0 0 16,1 0-16,-22 0 0,0 1 0,0-1 16,0 21-16,0-21 0,0 0 0,-22 1 15,22-1-15,-21 0 0,0 0 0,0 0 16,0 0-16,0 1 0,-1-22 16,1 21-16,21-42 31,21 21-31,-21-22 15,22 22-15,-1-21 0,0 0 16</inkml:trace>
  <inkml:trace contextRef="#ctx0" brushRef="#br0" timeOffset="73571.53">7620 7557 0,'-42'21'31,"20"0"-31,1-21 0,0 21 0,21 0 16,-21 0-16,0 1 0,0 20 15,-1-21-15,22 0 0,-21 0 0,21 22 16,-21-22-16,21 0 0,0 0 0,0 0 16,0 1-16,0-1 0,21-21 15,0 21-15,1-21 0,-1 0 0,0 0 16,0 0-16,0 0 0,0 0 0,1 0 15,-1 0-15,-21-21 0,21 21 16,-21-21-16,0-1 0,0 1 16,0 0-16,0 0 0,0 0 0,0 0 15,-21-1-15,21 1 0,0-21 16,-21 21-16,21 0 0,0-22 16,0 22-16,0 0 0,0 0 0,0 0 15,21-1-15,0 1 0,0 0 0,21 21 16,-20-21-16,20 21 0,0 0 15,-21 0-15,22 0 0,-1 0 0,0 21 16,1 0-16,-22-21 0,21 43 0,-21-22 16,1 0-16,20 0 0,-42 21 0,21-20 15,-21-1-15,0 21 0,21-21 16,-21 0-16,0 22 0,0-22 0,0 0 16,0 0-16,-21 0 0,0 1 15,0-22-15,0 0 31,21-22-15,0 1-16,0 0 0,0 0 0,0 0 16,21 0-16,-21-22 0,21 22 15,0-21-15,0-1 0,0 1 0,22 0 16,-22-1-16,21 1 0,1 21 0,-22-21 16,21 20-16,0 1 0,1 0 0,-1 21 15,-21 0-15,22 0 0,-22 21 16,21 0-16,-21 1 0,0 20 0,1-21 15,-1 21-15,-21-20 0,0 20 0,0 0 16,0 1-16,0-1 0,0 0 16,0 1-16,-21-1 0,-1-21 15,1 21-15,21 1 0,0-22 0,-21 0 16,0 0-16,21 22 0,0-22 0,0 0 16,-21-21-16,0 0 0,-1 0 0</inkml:trace>
  <inkml:trace contextRef="#ctx0" brushRef="#br0" timeOffset="74272.13">4953 8382 0,'0'21'15,"0"0"1,0 1-16,0-1 16,0 0-16,0 0 0,-21 21 0,21-20 15,0 20-15,0 0 0,0-21 0,0 22 16,0-1-16,0 0 0,0 1 15,0-22-15,0 0 0,21 21 0,0-20 16,0-1-16,22-21 0,-22 0 0,0 0 16</inkml:trace>
  <inkml:trace contextRef="#ctx0" brushRef="#br0" timeOffset="74302.11">5630 8848 0,'106'-21'16</inkml:trace>
  <inkml:trace contextRef="#ctx0" brushRef="#br0" timeOffset="75273.11">1587 9906 0,'0'-21'31,"22"21"-15,-22-21-16,21 21 15,0-21-15,0 21 0,0 0 0,0-22 16,1 22-16,-1 0 0,0 0 0,0 0 15,21 0-15,-20 0 0,-22 22 16,21-22-16,0 21 0,-21 0 0,0 21 16,0-21-16,0 1 0,0 20 15,0-21-15,-21 21 0,0-20 0,-22 20 16,22-21-16,0 0 0,-21 0 16,20 1-16,-20-1 0,21 0 0,0-21 15,0 21-15,-1-21 0,1 0 16,21-21 15,21 0-15,1 21-16,-22-21 0,42 21 0,-21-22 15,0 22-15,0 0 0,22 0 16,-22 0-16,21 0 0,1 0 0,-22 0 16,21 22-16,-21-22 0,0 21 0,22 0 15,-22 0-15,-21 0 0,0 22 16,0-22-16,0 21 0,0 0 0,0-20 15,0 20-15,-21 0 0,-22-21 0,22 22 16,0-22-16,-21 0 0,-1 21 16,22-20-16,-21-22 0,0 21 15,-1 0-15,1-21 0,0 0 0,-22 0 16,22 0-16,-1 0 0,22 0 16,-21 0-16,21 0 0,-22-21 0,22 0 15,0 21-15,21-22 0,0 1 16,-21 0-16,21 0 0,0 0 15,0 0-15,21 21 16,0-22-16,0 22 0,1-21 0,20 0 16,-21 21-16,21-21 0</inkml:trace>
  <inkml:trace contextRef="#ctx0" brushRef="#br0" timeOffset="75464">2688 10308 0,'0'0'0,"21"0"0,-21-21 62,21 21-46</inkml:trace>
  <inkml:trace contextRef="#ctx0" brushRef="#br0" timeOffset="75988.7">4657 9821 0,'0'-21'0,"0"42"0,0-63 0,0 21 0,0 0 16,0 0-16,-22 21 16,1 0-1,0 0-15,0 0 0,0 0 0,-22 0 16,22 21-16,-21 0 0,21 0 15,-22 0-15,1 0 0,21 22 0,-43 41 16,43-41-16,-21 20 0,21-20 16,0-1-16,-1 21 0,22-20 15,0-1-15,0 0 0,0 22 0,0-43 16,0 21-16,22 1 0,-1-22 0,0 0 16,0 0-16,21 0 0,1-21 15,-1 0-15,0 0 0,1 0 0,20 0 16,1 0-16,-22 0 0,22-21 0,-1 0 15,-21 0-15,22 0 0</inkml:trace>
  <inkml:trace contextRef="#ctx0" brushRef="#br0" timeOffset="76292.52">5651 9546 0,'0'-21'0,"0"42"0,0-63 0,-21 21 16,0 21 0,21 21-16,0 0 0,0 0 15,-21 22-15,21-1 0,0 0 16,0 22-16,0-22 0,0 22 16,0-22-16,0 21 0,0 1 0,0-22 15,0 22-15,0-22 0,-21 22 0,0-22 16,21 21-16,-22-20 0,22-1 15,0 0-15,-21-20 0,21 20 0,-21-21 16,21 0-16,0 0 0,0-42 31,21 21-31,0-21 16</inkml:trace>
  <inkml:trace contextRef="#ctx0" brushRef="#br0" timeOffset="76552.37">6075 9483 0,'0'106'16,"0"-64"0,0 0-16,0 22 0,0-22 0,0 22 15,0-22-15,0 21 0,0-20 0,0 20 16,0-20-16,0-1 0,-21 0 0,21 1 15,-22-1-15,1-21 0,21 21 16,0-20-16,0-1 0,0 0 16,0 0-16,0 0 0</inkml:trace>
  <inkml:trace contextRef="#ctx0" brushRef="#br0" timeOffset="76860.2">5292 10012 0,'0'0'0,"-22"0"16,22-21-16,0 0 15,22-1-15,20 22 0,0 0 16,1-21-16,-1 21 0,21 0 0,-20-21 15,20 21-15,1-21 0,-1 21 16,22 0-16,-22-21 0,-20 21 0,20-21 16,1 21-16,-22 0 0,22-22 0,-22 22 15,0 0-15,-21 0 0,22 0 16,-22 0-16,0 0 0,-42 0 31,0 0-15,-22 0-16,22 22 0,0-22 15,-21 0-15,-1 21 0</inkml:trace>
  <inkml:trace contextRef="#ctx0" brushRef="#br0" timeOffset="77121.05">5270 10224 0,'0'0'0,"0"21"0,0 0 16,64-21-16,-22 0 15,43 0-15,-43 0 0,22 0 16,-1 0-16,-20 0 0,41-21 0,-20 0 16,-1 21-16,1-22 15,-1 22-15,1-21 0,-1 21 0,1-21 16,-1 21-16,43-21 0,-64 21 16,1-21-16,-1 21 0,-21 0 0,0 0 15,1 0-15,-44 0 31,1 0-31,-21 0 0,21 0 0,-22 21 16</inkml:trace>
  <inkml:trace contextRef="#ctx0" brushRef="#br0" timeOffset="78117.17">1820 11705 0,'0'0'0,"-42"-21"31,21 42 0,21 0-31,0 1 0,-21 20 16,21-21-16,0 21 0,0 1 0,-22-1 16,1-21-16,0 22 0,0-1 15,0 0-15,0 1 0,-1-22 0,1 21 16,0-21-16,0 0 0,0 1 15,21-1-15,0-42 32,0-1-17,21 22-15,0-21 16,21 0-16,-20 21 0,-1 0 0,0 0 16,21-21-16,-21 21 0,22 0 15,-22 0-15,21-21 0,-21 21 16,22 0-16,-1-21 0,-21-1 0,22 22 15,-22-21-15,21 0 0,-21 21 16,0-21-16,1 0 0,-1 0 0,-21-1 16,21 22-16,-21-21 0,0 0 0,0 0 15,0 0-15,0 0 0,-21-1 16,0 1-16,-1 21 0,1 0 16,0 0-1,0 0-15,21 21 16,0 1-16,0-1 0,-21 21 0,21 0 15,0-20-15,-21 20 0,21 0 16,-22 1-16,22-1 0,0 0 0,0 1 16,-21-1-16,21 0 15,-21-21-15,21 1 0,0 20 0,0-21 16,0 0-16,0 0 0,0 1 16,0-44 30,0 1-46,21 0 0</inkml:trace>
  <inkml:trace contextRef="#ctx0" brushRef="#br0" timeOffset="78408">2646 12171 0,'0'21'15,"0"-42"-15,0 63 0,0-21 16,0 1-16,21-22 31,0 0-15,-21-22-16,21 22 0,0-21 0,-21 0 16,0 0-16,22 0 0,-22 0 0,0-1 15,0 1-15,0 0 16,0 0-16,-22 21 0,1 0 15,0 0-15,0 0 0,0 0 16,0 21-16,-1 0 0,1 0 16,0 1-16,0-22 0,21 21 0,-21 0 15</inkml:trace>
  <inkml:trace contextRef="#ctx0" brushRef="#br0" timeOffset="78442.98">2667 12213 0,'85'0'16</inkml:trace>
  <inkml:trace contextRef="#ctx0" brushRef="#br0" timeOffset="80575.64">4551 11642 0,'0'-21'15,"21"-1"-15,-21 1 0,0 0 0,0 0 16,0 0-16,0 0 0,0-1 16,0 44 15,0-1-31,0 0 0,0 21 16,0 1-16,-21-1 0,21 0 0,0 1 15,0-1-15,-21 21 0,21-20 16,-22 20-16,22-20 0,-21-1 0,21 0 15,0 1-15,0-1 0,-21 0 16,21-21-16,0 22 0,0-22 0,-21 0 16,21 0-16,0 0 15,0 1-15,-21-22 32,21-22-32,0 1 15,0 0-15</inkml:trace>
  <inkml:trace contextRef="#ctx0" brushRef="#br0" timeOffset="81452.19">4403 11684 0,'0'-21'0,"0"42"0,0-63 0,0 21 16,0-1-16,21 1 0,0 0 0,0 0 15,21-21-15,1 20 0,-1 1 16,0 0-16,22 0 0,-22 0 0,22 0 15,-22 21-15,22 0 0,-22 0 0,0 0 16,1 0-16,-1 21 0,-21 21 16,0-21-16,0 0 0,-21 22 15,0-1-15,0-21 0,0 22 0,-21-1 0,-21 0 16,21-21-16,-22 22 0,-20-1 16,21-21-16,-1 22 0,-20-22 15,-1 0-15,22 0 0,0 0 0,-22 0 16,22-21-16,21 0 0,-22 0 0,22 0 15,-21 0-15,21 0 0,-1 0 16,22-21 0,22 21-1,-22 21 1,21 1-16,0-1 0,0 0 0,0 0 16,0 0-16,1 0 0,-1 22 15,0-22-15,0 0 0,0 0 16,0 22-16,1-22 0,-1 0 0,0-21 0,0 21 15,0 0-15,0-21 0,22 0 16,-1 0-16,0 0 16,-20 0-16,20 0 0,-21-21 0,21 0 15,-20 21-15,-1-21 0,21 0 0,-21-1 16,0 1-16,1-21 0,-1 21 16,-21 0-16,21-22 0,0 22 15,-21-21-15,0 21 0,0-1 0,21-20 0,-21 21 16,0 0-16,21 21 0,-21-21 15,-21 42 1,21 0 0,-21 0-16,21 0 0,0 22 15,0-22-15,-21 0 0,21 21 0,0-21 16,0 1-16,0 20 0,0-21 16,0 0-16,21 0 0,-21 1 15,21-22-15,0 21 0,1-21 0,-1 0 16,21 0-16,-21 0 0,22 0 0,-1 0 15,0 0-15,-21 0 0,22-21 0,-1-1 16,0 1-16,1 0 0,-1 0 16,-21 0-16,0 0 0,1-22 0,-1 22 15,0 0-15,-21-21 0,0 20 0,0 1 16,0 0-16,0 0 16,-21 21-16,0 0 15,-1 0-15,1 21 0,21 0 0,-21 0 16,0 1-16,21-1 15,-21 0-15,21 0 0,-21 21 0,21-20 16,0-1-16,0 0 0,0 0 0,0 0 16,0 0-16,21-21 15,0 0-15,0 0 0,21 0 16,-20 0-16,-1 0 0,21 0 0,-21-21 16,22 0-16,-22 0 0,0 0 0,21 0 15,-21-1-15</inkml:trace>
  <inkml:trace contextRef="#ctx0" brushRef="#br0" timeOffset="81954.52">6265 11388 0,'0'-43'0,"0"86"0,0-107 16,-21 64 0,0 0-16,0 21 0,21 22 15,0-22-15,-21 21 0,21-21 16,-22 22-16,22 20 0,0-20 0,0-1 15,0 0-15,0 1 0,0-1 0,0-21 16,0 21-16,0 1 0,0-22 0,0 0 16,0 0-16,0 0 0,0 1 15,0-1-15,0 0 16,0-42 15,-21 0-31,21-1 0,0 1 16,0 0-16,0 0 0,0 0 0,0 0 15,21-1-15,1-20 0,-1 21 0,0 21 16,0-21-16,21 0 0,-20 21 16,-1 0-16,21 0 0,-21 0 0,0 0 15,22 0-15,-22 0 0,0 0 16,0 21-16,0 0 0,1 0 0,-1 0 0,-21 0 16,21 1-16,-21-1 0,0 0 15,-21 0-15,0 0 0,-1 0 16,-20 1-16,21-1 0,-21 0 0,20 0 15,-20 0-15,21 0 0,-21-21 16,20 22-16,-20-22 0,21 0 0,0 0 16,0 0-16,42 0 31,0-22-15,0 22-16,0-21 0,22 0 0,-22 21 15,21-21-15</inkml:trace>
  <inkml:trace contextRef="#ctx0" brushRef="#br0" timeOffset="82617.14">6943 11726 0,'0'0'15,"0"-21"-15,0 42 32,0 1-17,0-1-15,-22 0 0,22 0 0,-21 0 16,21 0-16,-21 22 0,21-22 0,0 0 15,0 0-15,0 0 0,0 1 16,0-1-16,21-21 0,0 0 0,1 21 16,-1-21-16,0 0 0,21 0 15,-21-21-15,22 21 0,-1-21 0,-21-1 16,22 1-16,-22 0 0,21 0 16,-21 0-16,22 0 0,-22-1 0,0 1 15,0-42-15,-21 42 0,21-1 16,-21 1-16,0 0 15,0 0-15,0 42 16,0 0 0,0 0-16,0 1 0,-21-1 0,21 0 15,-21 21-15,21 1 0,-21-1 16,21 0-16,0 1 0,-21-1 0,21 21 16,0-20-16,0 20 0,0 1 0,0-1 15,0 1-15,0-22 0,0 22 0,0-1 16,0 1-16,0-1 15,0 22-15,0-22 0,0 1 0,0-1 16,0 22-16,-22-22 0,22 1 0,0-1 16,-21 1-16,0-1 0,0 1 0,0-22 15,0 22-15,-1-22 0,1 0 16,0 1-16,21-22 0,-21 0 0,0 0 16,0 0-16,-1-21 0,1 0 0,0 0 15,0 0-15,0-21 0,0 0 0,-22 0 16,1-21-16,21-1 0,-22 1 15,22 0-15,-21-22 0,21 1 0,0-1 16,-1 1-16,22-22 0,0 0 0,0 1 16,0-1-16,0 0 0,0 1 15,22 20-15,20-21 0,-21 22 16,0-1-16,22 1 0,-22-1 16,21 22-16,0 0 0,1-22 0,-1 22 0,0 21 15,-20-22-15,20 22 0,0-21 16,1 21-16,-22 0 0,21 21 0,-21-22 15,0 22-15,1 0 0,-1 0 0</inkml:trace>
  <inkml:trace contextRef="#ctx0" brushRef="#br0" timeOffset="83151.92">1714 13462 0,'0'0'15,"0"21"-15,22-21 16,-1 0-16,21 0 0,-21 0 0,0 0 16,22 0-16,-1 0 0,-21 0 15,22 0-15,-1 0 0,0 0 0,1 0 16,-22 0-16,21-21 0,-21 21 15,0 0-15,1 0 0,-1 0 0,-21-21 16,-21 21 0,-1 0-16,-20 0 0,21 0 15</inkml:trace>
  <inkml:trace contextRef="#ctx0" brushRef="#br0" timeOffset="83607.67">1757 13568 0,'-21'21'0,"42"-42"0,-64 84 16,22-41-16,21-1 0,-21 21 0,0-21 16,21 0-16,0 1 0,-21-1 15,0 0-15,21 0 0,0 0 0,0-42 47,21 0-47,0 21 16,0-21-16,0 0 0,-21-1 15,43 22-15,-22-21 0,0 0 0,0 21 16,0-21-16,22 21 0,-22 0 16,0 0-16,21 0 0,-21 0 0,1 0 15,-1 0-15,21 21 0,-21 0 16,0-21-16,1 21 0,-22 22 0,0-22 16,0 0-16,0 0 0,0 22 0,0-22 15,-22 0-15,1 21 0,0-21 16,0 1-16,-21-1 0,20 0 0,-20 0 15,21 0-15,-21-21 16,20 21-16,-20-21 0,0 0 0,21 0 16,-22 0-16,22 0 0,0 0 15,-21 0-15,20 0 0,1 0 0,0 0 16,0 0 0,21-21-16,0 0 15,0 0 1,21 21-16,0 0 0,0-21 15,1 0-15</inkml:trace>
  <inkml:trace contextRef="#ctx0" brushRef="#br0" timeOffset="83799.56">2476 13928 0,'0'0'0,"64"0"31,-43 0-31,-21-21 63,21 21-63</inkml:trace>
  <inkml:trace contextRef="#ctx0" brushRef="#br0" timeOffset="84248.3">4127 13399 0,'0'-22'0,"0"44"0,-21-65 0,0 22 15,21 0-15,0 0 0,-21 0 16,0 21-16,0 0 0,-1 0 16,1 0-16,0 42 15,21-21-15,0 21 0,0 1 16,0-1-16,0 22 0,0-1 0,-21 22 15,21-22-15,0 22 0,-21-22 0,21 22 16,-21 0-16,-1-22 16,22 22-16,-21 0 0,0-1 0,0 1 0,0 0 15,0-22-15,-1 1 0,1-1 0,0 1 16,21-1-16,-21-21 16,21 1-16,-21-1 0,21-21 0,0 0 15,-21 1-15,21-44 31,0 1-31,0 0 0,0-21 0,0-1 16,21 1-16</inkml:trace>
  <inkml:trace contextRef="#ctx0" brushRef="#br0" timeOffset="84568.12">3683 13864 0,'0'0'0,"0"-42"0,0 0 0,0-22 0,0 22 16,-21-1-16,21 1 0,0 21 15,0-21-15,0-1 0,0 22 0,0-21 16,21 21-16,0-1 0,21 1 16,-20 0-16,20 0 0,-21 0 0,21 21 15,1 0-15,-1 0 0,0 0 16,1 0-16,-22 21 0,21 0 0,-21 21 16,22-20-16,-43 20 0,0 0 0,21-21 15,-21 22-15,0-1 0,-21 0 16,21 1-16,-21-1 0,-1 0 0,-20-20 15,21-1-15,0 21 0,0-21 16,-1 0-16,1-21 0,21 22 0,-21-22 16,21-22-1,0 1 1,0 0-16,21 0 16,-21 0-16,21 0 0,1-1 0</inkml:trace>
  <inkml:trace contextRef="#ctx0" brushRef="#br0" timeOffset="84932">4339 13695 0,'0'0'0,"0"21"0,21-21 16,0 0-16,1 0 0,-1 0 16,0-21-16,0 21 0,0-21 15,0 0-15,1 21 0,-22-22 16,21 1-16,0 0 0,0 21 0,0-21 15,-21 0-15,21 0 0,-21-1 0,0 1 16,0 0-16,0 0 0,0 0 16,-21 21-16,0 0 0,-21 0 15,21 0-15,-1 0 0,22 21 0,-21 0 16,0 0-16,21 0 0,-21 1 16,21-1-16,0 21 0,0-21 0,0 0 15,0 22-15,0-22 0,0 0 16,0 0-16,0 0 0,0 1 15,21-22-15,0 21 16,0-21-16,1 0 0,20 0 0,0 0 16,-21 0-16,22 0 15,-22 0-15,0-21 0,0 21 0,0-22 16,1 22-16,-1-21 0,0 0 16</inkml:trace>
  <inkml:trace contextRef="#ctx0" brushRef="#br0" timeOffset="85264.81">4868 13547 0,'0'-21'0,"0"42"0,21-64 16,-21 22-16,0 0 0,22 21 0,-22-21 16,21 21-16,0-21 0,0 0 15,0 21-15,22 0 0,-22 0 16,0 0-16,0 0 0,0 0 16,0 0-16,1 0 0,-1 21 0,0 0 15,0 0-15,-21 0 0,0 0 0,0 1 16,0 20-16,0-21 0,0 0 15,0 0-15,-21 1 0,0 20 0,0-42 16,21 21-16,-22 0 0,1-21 16,0 0-16,21-21 31,0 0-31,0 0 0,0 0 16,0-1-16,0 1 0,0-21 15,0 21-15,21 0 0,-21-22 16,21 22-16,1 0 0,-1 0 0,-21 0 15,21-1-15,0 1 0,0 0 0,0 21 16,1-21-16,-1 21 0,0 0 16,0 0-16</inkml:trace>
  <inkml:trace contextRef="#ctx0" brushRef="#br0" timeOffset="85624.6">5651 13335 0,'0'-21'0,"0"42"0,22-63 0,-22 21 15,0-1-15,0 1 0,0 0 0,0 0 16,21-21-16,-21 20 0,0 1 16,21 0-16,-21 0 0,0 0 15,0 42 1,0 0-1,0 0-15,0 0 0,0 1 16,0-1-16,0 21 0,-21 0 0,0 1 16,-1-1-16,22-21 0,-21 22 0,21-1 15,0 0-15,0 1 0,0-22 16,0 21-16,0-21 0,0 0 0,21 1 16,-21-1-16,22 0 0,-1-21 0,0 0 15,21 0-15,-21 0 0,22 0 16,-22 0-16,21 0 0,-21-21 0,22 0 15,-22-1-15,0 1 0,0 21 0,0-21 16,1 0-16</inkml:trace>
  <inkml:trace contextRef="#ctx0" brushRef="#br0" timeOffset="86704.55">1863 15431 0,'0'-22'15,"0"1"1,-22 21 0,1 0-16,0 0 15,0 21-15,0 1 0,0-1 0,-1 0 16,1 21-16,0 1 0,0-22 16,21 21-16,0 0 0,-21 22 0,21-22 15,0 1-15,0 20 0,0-21 16,0 1-16,0-1 0,0-21 0,21 22 15,0-22-15,0 0 0,22 0 16,-22 0-16,21-21 0,0 0 16,-20 0-16,20 0 0,0 0 15,-21-21-15,22 0 0,-22 0 0,0 0 16,0-1-16,0 1 0,1 0 16,-22 0-16,0 0 0,0-22 0,0 22 15,0 0-15,-22 21 0,1-21 16,0 0-16,-21 21 0,21 0 0,-1 0 15,1 0-15,-21 0 0,21 0 0,0 21 16,-22-21-16,22 21 0,0 0 16,0 0-16,21 1 0,-43-1 0,22 21 15,21-21-15,0 0 16,0 1-16,21-22 0,1 21 16,-1 0-16,0-21 0,0 0 0,0-21 15,22 0-15</inkml:trace>
  <inkml:trace contextRef="#ctx0" brushRef="#br0" timeOffset="86867.71">2625 15727 0,'0'0'16,"0"-21"0,-22 21-1,1 0 1,0 0-16,-21 0 15</inkml:trace>
  <inkml:trace contextRef="#ctx0" brushRef="#br0" timeOffset="87292.46">4784 15219 0,'0'0'15,"0"-42"-15,0 20 0,-22 1 0,1 0 16,0 0-16,21 0 0,-21 0 16,21-1-16,-21 22 0,21-21 0,-21 21 0,-1-21 15,22 42 1,0 0-16,0 1 16,0 20-16,0 0 0,0 1 0,0-1 15,0 21-15,0-20 0,-21 20 0,21-20 16,-21 20-16,21 1 0,0-22 15,-21 0-15,0 22 0,21-22 0,-21 0 16,21-20-16,0 20 0,0-21 0,0 0 16,0 0-16,0 1 0,21-22 31</inkml:trace>
  <inkml:trace contextRef="#ctx0" brushRef="#br0" timeOffset="87823.61">4614 15198 0,'0'-21'0,"0"42"0,0-64 0,0 22 0,0 0 16,0-21-16,21 21 0,1-1 0,-1 1 16,0 0-16,21 0 0,-21 0 15,1 0-15,20 21 0,-21-22 0,21 22 16,1 0-16,-22 0 0,21 0 0,-21 0 15,22 0-15,-22 22 16,0-22-16,0 21 0,0 0 0,1 21 0,-22-21 16,0 1-16,0 20 0,0-21 15,-22 21-15,1-20 0,0 20 16,-21-21-16,21 21 0,-22-20 0,1-1 16,0 0-16,-1 0 0,1 0 0,21 0 15,-22-21-15,1 0 16,21 22-16,0-22 0,-22 0 0,22 0 0,0 0 15,0 0-15,42 0 47,0 21-47,-21 0 0,21 0 16,1 0-16,-1 0 0,0 1 16,0-1-16,-21 21 0,21-21 0,0 0 15,1 22-15,-1-22 0,0 0 16,0 0-16,21 0 0,-20-21 0,-1 22 15,21-22-15,-21 0 0,22 0 0,-22 0 16,21 0-16,-21 0 0,22 0 16,-22-22-16,21 1 0,-21 21 0,0-21 15,22 0-15,-43 0 0,0 0 16,21-1-16,0 1 0,-21 0 0,0 0 16,-21 21-1</inkml:trace>
  <inkml:trace contextRef="#ctx0" brushRef="#br0" timeOffset="88472.18">2032 16849 0,'0'0'0,"-21"21"16,21 0 0,0 0-16,0 0 0,0 1 0,21-22 15,-21 21-15,21 0 0,0 0 16,0-21-16,1 0 0,20 21 0,-21-21 15,0 0-15,0 0 0,22 0 16,-1 0-16,-21-21 0,0 21 0,22-21 16,-22 0-16,21 0 0,-21 21 15,1-22-15,-1 1 0,0 21 0,0-21 16,-21 0 0,-21 42-1,21 0 1,-21 22-16,21-22 0,-21 21 15,-1 0-15,1-20 0,0 20 0,21 0 16,-21 1-16,0-1 0,0 0 16,21 1-16,-22-22 0,1 21 0,0 0 15,21-20-15,0-1 0,0 0 16,0 0-16,0 0 0,0 0 0,0-42 31,0 0-15,0 0-16</inkml:trace>
  <inkml:trace contextRef="#ctx0" brushRef="#br0" timeOffset="88660.08">1968 17463 0,'43'0'31,"-1"-22"-31,-21 22 0,0-21 0,1 21 15,20 0-15,-21-21 0,21 21 16,1-21-16,-1 21 0,-21-21 0,22 21 16,-22-21-16,21 21 0,-21-22 15,0 1-15,1 21 0</inkml:trace>
  <inkml:trace contextRef="#ctx0" brushRef="#br0" timeOffset="88835.99">3048 17209 0,'21'0'0,"-42"0"0,63 0 16,-21 0-1,1 0 32</inkml:trace>
  <inkml:trace contextRef="#ctx0" brushRef="#br0" timeOffset="89252.75">4847 16616 0,'0'0'16,"0"-21"-16,-21 0 0,21-1 0,-21 1 0,0 0 15,21 42 1,0 0 0,0 1-16,0-1 0,0 21 0,0 0 15,0 1-15,0-1 0,0 0 16,0 22-16,0-22 0,0 1 16,0-1-16,0 0 0,0 1 0,0-1 15,0 0-15,0-21 0,0 22 16,0-22-16,0 0 0,0 0 0,0 0 15</inkml:trace>
  <inkml:trace contextRef="#ctx0" brushRef="#br0" timeOffset="89632.53">4381 16849 0,'0'0'0,"-21"-21"0,0-22 15,0 22-15,21 0 0,0 0 16,0 0-16,0-1 0,0 1 0,0 0 16,42 0-16,-21 0 15,22 0-15,-1 21 0,22-22 0,-22 1 16,21 0-16,22 21 0,-21-21 0,-1 21 16,22 0-16,-22 0 0,1 0 15,-1 0-15,1 21 0,-1 0 0,-20 0 16,-1 22-16,-21-1 0,0 0 0,-21 1 15,0-1-15,0 0 16,-21 1-16,0 20 0,-21-20 0,-1-1 16,1 21-16,-22-20 0,22-1 15,-21 0-15,-1-20 0,22 20 0,-22-21 16,1 21-16,20-20 0,-20-1 0,21 0 16,-1 0-16,22 0 0,-21-21 15,21 0-15,-1 0 0,1 0 0,21-21 31,0 0-31,21 0 16,1 21-16,-1-21 0,0-1 0</inkml:trace>
  <inkml:trace contextRef="#ctx0" brushRef="#br0" timeOffset="90148.24">5927 16997 0,'0'0'0,"21"-21"0,0 21 16,0-21-16,-21-1 0,0 1 15,0 0-15,0-21 0,0 21 0,0-1 16,-21-20-16,0 21 0,-22 0 0,22 0 16,0 21-16,-21 0 0,21 0 15,-1 0-15,-20 0 0,21 0 16,-21 0-16,20 42 0,1-21 0,0 0 15,-21 22-15,21-1 0,21-21 16,-22 21-16,22 1 0,-21-1 0,21-21 16,0 22-16,0-22 0,0 21 0,0-21 15,0 0-15,21-21 0,1 22 16,-1-22-16,0 0 0,0 0 0,21 0 16,-20 0-16,20 0 0,-21-22 15,21 22-15,1-21 0,-22 0 0,21 0 16,1 0-16,-22 0 0,21-1 15,-21-20-15,0 21 0,1 0 16,-1-22-16,-21 22 0,21 0 0,-21 0 16,0 0-16,0 42 31,0 0-31,0 0 0,0 22 0,-21-22 16,21 0-16,-21 0 0,21 21 0,0-20 15,0-1-15,0 0 0,0 0 16,0 0-16,0 0 0,0 1 15,21-22-15,0 0 0,0 0 0,0 0 16,0 0-16,1 0 0,-1 0 16,0 0-16,0 0 0</inkml:trace>
  <inkml:trace contextRef="#ctx0" brushRef="#br0" timeOffset="90460.06">6329 16997 0,'0'-21'0,"0"42"0,0-63 16,0 20-16,0 1 0,0 0 0,0 0 15,0 0-15,0 0 0,0-1 0,21 1 16,0 21-16,0-21 0,0 21 16,1 0-16,-1 0 0,0 0 15,0 0-15,0 0 0,22 0 16,-22 21-16,0 0 0,0 1 0,0 20 16,0-21-16,1 0 0,-1 0 0,-21 22 15,0-22-15,0 21 0,0-21 0,0 1 16,0-1-16,-21 0 15,-1-21-15,1 21 0,0 0 16,0-21-16,0 0 16,21-21-16,0 0 0,0 0 15,0 0-15,0-1 0,0 1 0,0 0 16,21 0-16,0 0 0,-21-22 0,21 22 16,0-21-16,1 21 0,-22-22 15,21 22-15,0-21 0,0 21 0</inkml:trace>
  <inkml:trace contextRef="#ctx0" brushRef="#br0" timeOffset="90743.9">7324 16214 0,'0'0'0,"21"-21"0,-21-1 16,0 1-16,0 42 15,0 1-15,0-1 16,0 0-16,0 0 0,0 21 15,0 1-15,0-1 0,0-21 0,-21 22 16,-1-1-16,22 0 0,0 1 0,-21-1 16,0 21-16,21-41 0,0 20 15,0 0-15,0 1 0,0-1 16,0-21-16,0 0 0,0 0 0,0 1 0,0-1 16,21 0-16,0-21 15,1 0-15,-1 0 0,0 0 16,0 0-16,0-21 0,0 21 0,1-21 15,-1-1-15,-21 1 0,0 0 16</inkml:trace>
  <inkml:trace contextRef="#ctx0" brushRef="#br0" timeOffset="90959.77">7175 16552 0,'-21'0'0,"42"0"0,-63 0 16,42-21-1,21 21 1,0-21-16,1 21 0,-1 0 0,21-21 16,-21 21-16,0 0 0,22-21 0,-1 0 15,-21 21-15,22 0 0,-1-22 16,0 22-16,1 0 0,-22 0 0,21-21 16,-21 21-16,0 0 0,1 0 0,-22-21 15,0 0-15</inkml:trace>
  <inkml:trace contextRef="#ctx0" brushRef="#br0" timeOffset="92464.15">16341 5673 0,'-22'0'16,"1"0"0,0 0-16,0 0 15,21-21-15,-21 21 0,0-22 0,21 1 16,0 0-16,0 0 0,0 0 16,0 0-16,0-1 0,0 1 15,0 0-15,0 0 0,0 0 0,21 0 16,0 21-16,0-22 0,0 1 15,0 21-15,22-21 0,-22 21 0,0 0 16,0 0-16,22 0 0,-22 0 0,0 0 16,0 0-16,0 0 0,0 21 15,-21 0-15,0 1 16,0-1-16,0 0 0,0 21 0,0 1 16,-21-22-16,-21 21 0,21 22 15,0-22-15,-22 0 0,22 1 0,-21-1 16,21 0-16,-1 1 0,-20-1 0,42-21 15,-21 21-15,21-20 0,0-1 16,0 0-16,0 0 0,21 0 16,21-21-16,-20 0 0,-1 0 15,21 0-15,-21 0 0,22 0 16,-22 0-16,21 0 0,0-21 0,-20 21 16,-1-21-16,21 0 0,-21 0 0,0-1 15,-21 1-15,0 0 16,0-21-16,0 21 0,-21-1 15,0 1-15,0 21 0,0-21 0,-22 0 16,22 21-16,-21 0 0,0 0 16,20 0-16,-20 0 0,21 0 0,-21 0 15,20 21-15,1-21 0,0 21 0,21 0 16,0 1-16,0-1 16,0 0-16,0 0 15,21-21-15,22 0 0,-22 0 16</inkml:trace>
  <inkml:trace contextRef="#ctx0" brushRef="#br0" timeOffset="92668.04">17103 5863 0,'0'0'0,"-22"0"31,1 0-31,0 0 15,0 0-15,42 0 47,0 0-31</inkml:trace>
  <inkml:trace contextRef="#ctx0" brushRef="#br0" timeOffset="93037.82">17992 5461 0,'-22'0'0,"44"0"0,-44-21 15,22 0-15,0 0 0,0-1 16,22 22 0,-1 0-16,0 0 0,64 0 15,-22 0-15,-21 0 16,22 0-16,-1 0 0,1 0 0,21 0 16,-22 0-16,1 0 0,-1 0 0,1 0 15,-1 0-15,-21 0 0,1 0 16,-1 0-16,0 0 0,-20 0 0,20 0 15,-63 0 17,0 0-32,-1 0 0,1 0 15,0 0-15,-21 0 0,21 0 0</inkml:trace>
  <inkml:trace contextRef="#ctx0" brushRef="#br0" timeOffset="93280.26">18669 5376 0,'0'22'32,"0"-1"-32,0 0 15,-21 0-15,21 0 0,0 22 0,0-1 16,-21 0-16,-1 1 0,1-1 16,21 21-16,-21-20 0,0-1 15,0 22-15,21-22 0,-21 0 0,-1-21 16,22 22-16,0-1 0,0-21 0,-21 0 15,21 1-15,0-1 0,0 0 16,0 0-16,21-21 31,1 0-31</inkml:trace>
  <inkml:trace contextRef="#ctx0" brushRef="#br0" timeOffset="93628.41">19664 5567 0,'0'-21'0,"0"42"0,0-63 16,0 20-16,-21 22 0,21-21 15,-22 21-15,1 0 0,0 0 0,0 0 16,0 0-16,0 0 0,-22 0 0,22 21 15,0 1-15,-21-1 0,-1 0 16,22 21-16,-21 1 0,-1-22 16,22 21-16,0 0 0,-21 1 0,21-1 15,21 0-15,-22 1 0,22-22 16,0 21-16,0-21 0,0 22 0,0-22 16,22 0-16,-1 0 0,0 0 0,0-21 15,21 22-15,1-1 0,-1-21 0,0 0 16,1 0-16,20 0 0,-20 0 15,20 0-15,-21 0 0,22 0 0,-22-21 16,22-1-16,-22 1 0</inkml:trace>
  <inkml:trace contextRef="#ctx0" brushRef="#br0" timeOffset="94148.11">20426 5525 0,'0'-22'0,"0"44"0,21-65 0,-21 22 16,0 0-16,0 42 31,0 0-31,0 0 16,-21 22-16,0-1 0,-1 0 0,22 1 16,-21-1-16,0 22 0,0-22 15,-21 21-15,20-20 0,1-1 0,0 22 16,-21-43-16,21 21 0,-1 0 15,1-20-15,-21 41 16,42-42-16,-21 0 0,21-42 31,0 0-31,0 0 16,0 0-16,21 0 0,0-1 16,-21 1-16,21 0 0,0 0 0,-21 0 15,22 0-15,-1 21 16,-21 21-1,21-21-15,0 21 0,-21 0 16,21 0-16,0 0 0,1-21 0,-22 22 16,21-1-16,21 0 15,-21-21-15,106 21 16,-106-21-16,22 0 0,-1 0 16,-21 0-16,22 0 0,-22 0 15,21 0-15,-21-21 0,0 0 0,1 21 16,-1-21-16,-21-1 0,0 1 0,21 21 15,-21-21-15,0 0 0,0 0 16,0 0-16,-21 21 16,0 0-16</inkml:trace>
  <inkml:trace contextRef="#ctx0" brushRef="#br0" timeOffset="95087.96">15452 7895 0,'0'-21'15,"21"21"1,0 0-16,0-21 0,0 0 16,0 21-16,1-21 0,-1 21 0,0-22 15,0 1-15,0 0 0,-21 0 16,21 0-16,-21 0 0,0-1 15,0 1-15,0 0 0,-21 21 16,0 0-16,0 0 0,0 0 16,-22 0-16,22 21 0,-21 0 15,21 1-15,0-1 0,-22 0 16,22 0-16,0 0 0,0 0 0,0 1 16,21-1-16,0 0 0,0 0 15,0 0-15,0 0 0,21 1 16,0-22-16,0 0 0,0 0 0,0 0 15,22 0-15,-22 0 0,21 0 16,1 0-16,-1-22 0,0 22 0,-21-21 16,22 0-16,-1 0 0,0 0 0,-20 0 15,-1-1-15,0 1 0,0 0 16,0 21-16,-21-21 0,0 0 0,0 0 16,0-1-16,0 44 31,-21-22-31,21 21 0,0 0 15,0 0-15,-21 21 0,21-20 0,-21 20 16,21-21-16,-21 21 0,21 1 0,0-1 16,0 0-16,0 1 0,0-22 15,0 21-15,-22 1 0,22-22 0,0 21 16,0-21-16,0 0 0,0 1 0,0-1 16,0 0-16,0 0 0,0 0 15,-21-21 1,0 0-16,0 0 15,0 0-15,-22 0 16,22 0-16,0 0 0,0 0 0,0 0 16,0 0-16,-1 0 0,1 0 15,0 0-15,0-21 16,21 0 0,0 0-16,21 0 15,0 21-15,22-22 0,-22 1 16</inkml:trace>
  <inkml:trace contextRef="#ctx0" brushRef="#br0" timeOffset="95275.6">16468 8043 0,'0'0'0,"21"0"0,-21-21 78</inkml:trace>
  <inkml:trace contextRef="#ctx0" brushRef="#br0" timeOffset="95695.92">17589 7578 0,'0'0'0,"0"-21"0,0-1 16,43 22 15,-22 0-31,0 0 16,21 0-16,1 0 0,-1 0 0,0 0 15,1 0-15,20 0 0,1 22 0,-1-22 16,-20 0-16,20 0 0,1 21 16,-1-21-16,-21 0 0,1 0 0,-1 0 15,0 0-15,-20 0 0,-1 21 16,-42-21 0,-1 0-16,-20 0 15</inkml:trace>
  <inkml:trace contextRef="#ctx0" brushRef="#br0" timeOffset="96068.22">18140 7599 0,'-21'0'31,"-1"0"-15,22 21-16,-21 0 0,21 0 16,0 1-16,-21-1 0,21 0 15,0 21-15,0-21 0,0 22 16,0-1-16,0 0 0,0 1 0,0-1 0,0 0 15,0 1-15,0-1 16,0 0-16,0 1 0,0-22 0,0 21 16,0 1-16,0-22 0,0 0 0,0 0 15,0 0-15,-21 0 0,0 1 16,0-1-16,-1 0 0,-20-21 0,21 0 16,0 21-16,-22-21 0,22 0 0,-21 0 15,21 0-15,-22 0 0,22-21 0,-21 0 16,21 21-16,0-21 0,-1-1 15,1 1-15,0 0 0,21 0 16,0 0-16,0 0 0,0-1 0,0 1 16,0 0-16,0 0 0,0 0 15,21 21-15,0 0 0,1 0 16,-1 0-16,0 0 0,0 0 0,0 0 16,0 0-16,1 0 0</inkml:trace>
  <inkml:trace contextRef="#ctx0" brushRef="#br0" timeOffset="96599.92">18711 8192 0,'0'0'0,"21"0"0,-21-22 15,0 1-15,0 0 0,0 0 0,0-21 16,-21 20-16,0 1 0,0 21 15,0-21-15,0 0 0,-1 21 0,-20 0 16,21 0-16,0 0 0,0 0 0,-1 0 16,1 21-16,0 0 0,0 0 15,0 22-15,0-22 0,21 21 16,0-21-16,-22 22 0,22-22 0,0 21 16,-21-21-16,21 1 0,0 20 0,0-21 15,0 0-15,0 0 0,0 1 16,21-1-16,1-21 0,-1 21 0,0-21 15,0 0-15,0 0 0,0 0 16,1 0-16,-1 0 0,0 0 0,0-21 16,0 21-16,0-21 0,1-1 0,-1 1 15,0 0-15,0 0 0,-21 0 0,21 0 16,-21-1-16,21-20 0,-21 21 16,0-21-16,0 20 0,22 1 0,-22 0 15,0 0-15,0 0 16,0 42-1,0 0-15,0 0 16,0 0-16,0 1 0,0-1 0,0 0 16,0 0-16,0 21 0,0-20 15,0-1-15,0 0 0,0 0 0,21 0 16,-21 0-16,21 1 0,0-1 16,0-21-16,0 21 0,1-21 15,-1 0 1,0 0-16,0 0 0,-21-21 0</inkml:trace>
  <inkml:trace contextRef="#ctx0" brushRef="#br0" timeOffset="96819.79">19113 8128 0,'0'-21'0,"0"42"0,22-42 0,-22 0 0,0 0 16,0 42 15,0 0-31,0 0 0,0 0 0,0 0 15,0 1-15,0-1 0,0 21 16,0-21-16,0 0 0,0 1 0,0-1 16,0 0-16,0 0 0,0 0 0,0 0 15,0 1-15,21-22 16,0 0 0,0 0-16,0 0 15</inkml:trace>
  <inkml:trace contextRef="#ctx0" brushRef="#br0" timeOffset="97039.67">19537 8107 0,'0'0'0,"-43"0"32,22 0-32,0 21 0,0 0 15,0 0-15,0 1 0,-1-1 16,1 0-16,0 0 0,0 0 15,0 0-15,0 1 0,21-1 0,0 0 16,-22 0-16,22 0 0,0 0 16,0 1-16,22-22 15,-1 0 1</inkml:trace>
  <inkml:trace contextRef="#ctx0" brushRef="#br0" timeOffset="97569.48">19939 8128 0,'21'-63'16,"-21"41"-16,0 1 15,-21 21-15,0 0 16,0 0-1,-1 0-15,1 0 0,0 21 0,0 1 16,0-1-16,21 0 0,-21 21 0,-1-21 16,1 1-16,0-1 0,21 21 0,0-21 15,-21 0-15,21 1 0,0-1 16,0 0-16,0 0 0,0 0 16,21 0-1,0-21-15,0 0 16,1 0-16,-1 0 0,0 0 15,0-21-15,0 0 0,0 21 0,1-21 16,-22 0-16,21 0 0,0-1 0,0 1 16,0 0-16,-21 0 0,21 0 15,-21 0-15,22 21 0,-22-22 0,0 1 16,0 42 15,0 1-31,0-1 0,0 0 0,0 0 16,0 0-16,0 0 0,0 1 15,0-1-15,0 0 16,0 0 0,21-21-1,0 0-15,0 0 0,0 0 16,0 0-16,1-21 16,-1 0-16,-21 0 0</inkml:trace>
  <inkml:trace contextRef="#ctx0" brushRef="#br0" timeOffset="97729.39">20278 8319 0,'0'0'0,"-22"21"15,22 0 17,-21-21-1,21-21-31</inkml:trace>
  <inkml:trace contextRef="#ctx0" brushRef="#br0" timeOffset="98680.5">21653 7747 0,'0'0'0,"22"-21"0,-1 0 15,42 0-15,-42-1 0,1 1 16,20 0-16,-21-21 0,21 21 16,-20-1-16,-1 1 0,-21 0 0,0 0 15,0 0-15,0 0 0,0-1 16,0 1-16,-21 21 0,-22-21 15,22 21-15,-21 0 0,-22 0 0,22 0 16,0 0-16,-22 21 0,1 0 16,20 1-16,1-1 0,-22 21 0,22-21 15,0 22-15,21-22 0,-22 21 0,22-21 16,21 22-16,0-22 0,0 0 16,0 21-16,0-21 0,21 1 0,0-1 15,22 21-15,-22-21 0,21 22 0,1-22 16,-1 0-16,21 21 0,-20-21 15,-1 22-15,0-22 0,-20 21 16,20-21-16,-21 1 0,0-1 0,-21 21 16,0-21-16,0 0 0,-21 1 15,-21-1-15,-1-21 0,1 21 16,-21-21-16,20 21 0,-20-21 0,-1 0 16,22 0-16,-22 0 0,22 0 0,0 0 15,-1 0-15,1-21 0,21 0 16,0 21-16,0-21 0,-1-1 0,22 1 15,0 0-15,-21 0 0,21 0 0,0 0 16,0-1-16,0 1 0,0 0 16,21 0-16,1 0 0,-1 0 0,-21-1 15,21 1-15,0 0 0,43 0 16,-22 21-16,-21 0 16</inkml:trace>
  <inkml:trace contextRef="#ctx0" brushRef="#br0" timeOffset="99424.07">22183 7747 0,'21'0'0,"-42"0"0,42-21 0,-42 21 31,-1 0-15,1 21-16,0 0 0,21 0 0,-21 1 15,0 20-15,0-21 0,-1 21 0,22-20 16,-21 20-16,0 0 0,21-21 16,0 22-16,0-1 0,0-21 0,0 0 15,0 22-15,0-22 0,0 0 0,0 0 16,21-21-16,0 0 16,1 21-16,-1-21 0,0 0 0,21 0 15,-21 0-15,22 0 0,-22 0 0,21-21 16,-21 21-16,22-21 0,-22 0 15,21 0-15,1 0 0,-22-1 0,0 1 16,0 0-16,0-21 0,0 21 16,-21-1-16,0-20 0,0 21 0,0 0 15,0 0-15,0-1 0,0 1 16,-21 0-16,0 21 0,0 0 0,0 0 16,0 0-16,-1 0 0,22 21 15,-21 0-15,21 1 16,0-1-16,0 0 0,0 0 0,0 0 15,0 22-15,0-22 0,21 0 0,-21 0 16,22 0-16,-1 0 0,-21 1 16,21-22-16,-21 21 0,0 0 15,21 0-15,-21 0 0,21-21 0,-21 21 0,0 1 16,21-22 0,1 0-16,-1 0 15,0 0-15,0 0 0,0 0 16,0 0-16,1-22 0,-1 1 15,0 0-15,0 21 0,21-21 16,-20 0-16,-1 0 0,-21-1 0,21-20 16,0 21-16,0 0 0,-21 0 0,0-1 15,21 1-15,-21 0 0,0 42 32,0 0-17,0 1-15,0-1 0,0 0 16,0 0-16,0 0 0,0 0 15,0 1-15,0-1 0,0 0 16,0 0-16,0 0 16,0-42 15</inkml:trace>
  <inkml:trace contextRef="#ctx0" brushRef="#br0" timeOffset="99599.97">23008 7853 0,'0'-21'0,"0"42"0,0-63 0,0 20 16,-21 22-1,21-21-15,0 42 47,21-21-47,0 0 16,0 22-16</inkml:trace>
  <inkml:trace contextRef="#ctx0" brushRef="#br0" timeOffset="99924.79">23389 7916 0,'0'0'0,"0"22"0,0-1 0,0 0 16,-21 0-16,21 0 0,-21 0 0,21 22 15,0-22-15,-21 21 0,-1 1 0,22-22 16,-21 21-16,21 0 0,-21 1 16,21-1-16,-21 0 0,0 1 0,21-1 15,-21 22-15,-1-22 0,22 0 0,-21 22 16,0-22-16,21 22 0,-21-22 16,0 0-16,0 22 0,-1-22 15,1 0-15,21 1 0,-21-1 0,0-21 16,0 22-16,21-22 0,0 0 0,0 0 15,0 0-15,-21-21 0,21 21 16,21-42 0,-21 0-1,21 0-15,0 0 0,-21-22 0,0 22 16,21-21-16,22 0 0</inkml:trace>
  <inkml:trace contextRef="#ctx0" brushRef="#br0" timeOffset="100260.6">23347 8276 0,'0'-42'16,"-191"677"-16,382-1228 0,-191 509 0,0 41 0,0 1 16,0 21-16,0-22 0,0 22 0,0-21 15,21 21-15,-21-22 0,21 22 16,0 0-16,0 21 16,1 0-16,-1 0 0,21 0 0,-21 0 15,22 0-15,-22 0 0,21 0 0,-21 0 16,22 21-16,-22-21 0,0 21 15,0 1-15,0-1 0,-21 0 0,0 0 16,0 21-16,0-20 0,0 20 0,-21-21 16,0 0-16,0 0 0,-22 1 15,1-1-15,21 0 0,-21 0 16,-1 0-16,22-21 0,-21 0 0,-22 0 16,43 0-16,0 0 0,0 0 15,21-21 16,0 0-31,21 21 0,-21-21 0,21 0 16,21 21-16,-20-22 0,-1 1 16</inkml:trace>
  <inkml:trace contextRef="#ctx0" brushRef="#br0" timeOffset="100620.39">24299 7387 0,'0'-42'0,"0"84"0,21-105 16,-21 20-16,0 22 0,0 0 16,0 0-16,0 0 15,-21 42 1,21 21-16,-21-21 0,21 1 16,0 20-16,-21 0 0,0 1 15,0-1-15,21 0 0,-22 1 0,1 20 16,0-21-16,21 1 0,-21-1 0,0 0 15,21 22-15,0-22 0,0 1 0,0-1 16,0 0-16,0-21 0,0 22 16,0-22-16,0 21 0,0-21 15,0 1-15,21 20 0,0-21 16,0-21-16,0 0 0,-21 21 0,22-21 16,-1 0-16,0 0 0,0 0 15,0 0-15,0-21 0,1 21 0,-1-21 16,0 0-16,0 0 0,0-1 0,0 1 15,1 0-15,-1 0 0,0 0 16</inkml:trace>
  <inkml:trace contextRef="#ctx0" brushRef="#br0" timeOffset="100920.21">24024 7747 0,'21'0'16,"0"0"0,1 0-16,20 0 0,-21 0 15,21-21-15,-20 21 0,20 0 0,0 0 16,1 0-16,-1-21 0,0 21 0,1 0 16,-22-21-16,21 21 0,0 0 15,-20 0-15,-1-22 0,0 22 0,0-21 16,0 21-16,0 0 0,-42 0 47,0 0-32,0 0-15,0 21 16,0 1-16</inkml:trace>
  <inkml:trace contextRef="#ctx0" brushRef="#br0" timeOffset="102092.45">19304 10033 0,'0'-21'79,"0"42"-48</inkml:trace>
  <inkml:trace contextRef="#ctx0" brushRef="#br0" timeOffset="102299.33">19367 10626 0,'0'21'31,"-21"-21"-31,0 0 16,0 0-16,0 0 15,0 0 1</inkml:trace>
  <inkml:trace contextRef="#ctx0" brushRef="#br0" timeOffset="102440.25">19262 10943 0,'21'0'0,"-42"0"0,42 21 15,-21 1 1,-21-22 0</inkml:trace>
  <inkml:trace contextRef="#ctx0" brushRef="#br0" timeOffset="113220.76">15600 9885 0,'0'0'0,"0"-21"16,0 0-16,0-1 15,0 1-15,0 0 16,0 0-16,0 42 31,0 0-15,0 0-16,0 22 0,0-22 0,-21 21 15,21 1-15,0-22 0,-22 21 16,22 0-16,0 1 0,0-1 0,0 0 16,-21 1-16,0-1 0,21 0 0,-21 1 15,21-22-15,0 21 0,0-21 16,0 22-16,0-22 0,0 0 16,0 0-16,0-42 31</inkml:trace>
  <inkml:trace contextRef="#ctx0" brushRef="#br0" timeOffset="113664.5">16150 9906 0,'0'-21'0,"0"42"0,0-63 16,0 63 15,-21-21-31,0 42 0,0-21 0,-1 1 16,1-1-16,21 21 0,-21-21 15,0 22-15,0-22 0,0 21 0,21-21 16,0 0-16,0 22 0,0-22 0,0 21 16,0-21-16,0 1 0,0-1 15,0 0-15,21 0 0,0 0 0,0 0 16,21-21-16,-20 0 0,20 0 0,0 0 15,1 0-15,-1-21 16,-21 0-16,21 0 0,1 0 0,-1 0 16,-21-1-16,0-20 0,1 21 0,-1 0 15,0-22-15,0 1 0,-21 21 16,0-21-16,0-1 0,0 22 0,0-21 16,0 21-16,-21-22 0,0 22 0,0 21 15,-1-21-15,1 21 0,0 0 16,-21 0-16,21 0 0,-22 0 0,22 21 15,-21-21-15,21 21 0,-1 0 0,1 1 16,0-1-16,21 0 0,0 0 16,0 0-16,0 0 0,0 1 15,0-1-15,21 0 0,0-21 16</inkml:trace>
  <inkml:trace contextRef="#ctx0" brushRef="#br0" timeOffset="113852.39">16891 10181 0,'0'0'16,"0"43"-16,0-65 15,0 1-15,0 0 32,-21 21-32,42 0 46</inkml:trace>
  <inkml:trace contextRef="#ctx0" brushRef="#br0" timeOffset="114168.21">18288 9631 0,'0'0'0,"-21"0"0,0 0 15,-1 0-15,1 21 0,0 0 16,0 0-16,21 22 0,-21-1 16,0-21-16,-1 22 0,22-1 0,0 0 15,-21 1-15,0-1 0,21 0 0,-21 1 16,21-1-16,0-21 0,0 21 15,-21 1-15,21-22 0,-21 0 0,21 21 16,0-20-16,-22-1 0,22 0 0,0 0 16,22-21-1,-1 0 1</inkml:trace>
  <inkml:trace contextRef="#ctx0" brushRef="#br0" timeOffset="114432.06">18669 9716 0,'21'-22'0,"-42"44"0,42-65 0,-21 64 31,0 1-31,0-1 0,0 21 0,0-21 16,0 22-16,0-1 0,0 0 15,0 1-15,0-1 0,-21 0 0,21 1 16,0-1-16,-21 0 0,0 1 15,-1-1-15,22-21 0,-21 21 16,0-20-16,21-1 0,0 0 0,-21 21 16,0-42-16,21 21 0,-21 1 0,-1-22 31</inkml:trace>
  <inkml:trace contextRef="#ctx0" brushRef="#br0" timeOffset="114631.94">18119 10202 0,'-22'0'15,"44"0"1,-1 0-16,0 0 16,21 0-16,-21 0 0,1 0 0,20 0 15,-21 0-15,21 0 0,-20 0 0,20 0 16,0 0-16,-21-21 0,22 21 0,-22 0 15,21-21-15,-21 21 0,1 0 16,-1 0-16,0 0 0,0 0 0</inkml:trace>
  <inkml:trace contextRef="#ctx0" brushRef="#br0" timeOffset="115170.64">19135 10160 0,'0'0'0,"84"-63"32,-84 41-32,21 1 15,-21 0-15,0 0 0,0 0 0,0 0 16,0-1-16,-21 1 0,0 21 16,0 0-16,0 0 15,0 0-15,-1 0 0,1 0 0,-21 21 0,21 1 16,0-1-16,-22 0 0,22 21 0,0-21 15,0 22-15,0-1 0,-1-21 16,22 22-16,0-22 0,0 21 16,0-21-16,0 0 0,0 1 0,0-1 15,0 0-15,22-21 0,-1 0 16,0 0-16,0 0 0,0 0 16,0 0-16,1-21 0,-1 0 0,0 21 15,21-22-15,-42 1 0,21 0 0,1 0 16,-1 0-16,0 0 0,0-1 15,0 1-15,-21 0 0,21-21 16,1 21-16,-22-1 0,0 44 31,0-1-15,0 0-16,-22 0 0,22 0 0,0 0 16,-21 1-16,21 20 0,-21-21 0,21 0 15,0 0-15,0 1 0,0-1 0,0 0 16,0 0-16,21 0 15,0-21-15,1 0 0,-1 0 0,21 0 16,-21 0-16,22 0 0,-1 0 0,0-21 16,1 0-16,-1 21 0,0-21 15,1 0-15,-1-1 0,21-20 16,-20 21-16</inkml:trace>
  <inkml:trace contextRef="#ctx0" brushRef="#br0" timeOffset="115420.49">19981 10097 0,'21'-43'15,"1"-63"16,-65 255-31,64-298 0,-42 149 0,0 0 16,-21 22-16,21-1 0,-1-21 16,1 21-16,0 0 0,0 0 0,21 0 15,0 1-15,0-1 0,0 0 16,0 0-16,0 0 16,21 0-16,0 1 0,0-1 15,1-21-15,-1 21 0,0-21 16,0 21-16,0 0 0,0-21 0,1 21 15,-22 1-15,21-22 0,-21 21 16,0 0-16,-21 0 16,-1-21-1,1 0-15,0 0 0,-21 0 0,-1 0 16</inkml:trace>
  <inkml:trace contextRef="#ctx0" brushRef="#br0" timeOffset="115538.42">20129 10139 0,'22'-21'0,"62"0"0</inkml:trace>
  <inkml:trace contextRef="#ctx0" brushRef="#br0" timeOffset="115647.36">20553 9610 0,'0'-148'31</inkml:trace>
  <inkml:trace contextRef="#ctx0" brushRef="#br0" timeOffset="116144.08">20447 9800 0,'0'21'0,"-21"106"16,42-169-16,-42 127 15,148-466-15,-275 804 0,148-381 0,42-317 0,-106 593 0,64-276 16,0-21-16,0 22 0,0-22 15,0 21-15,0-21 0,0 0 0,0 1 16,0-1-16,-21-21 16,21-21-1,0-1 1,0 1-16,0 0 0,0 0 0,0 0 16,0 0-16,21-1 0,-21 1 0,22-21 15,-1 21-15,0 0 0,0-22 16,21 22-16,-20 0 0,-1 0 15,21 0-15,-21 21 0,22-22 0,-22 22 16,0-21-16,21 21 0,-21 0 0,1 0 16,-22 21-1,0 1 1,-22-22-16,1 0 0,0 0 16,-21 21-16,21-21 0,-1 21 15,1-21-15,-21 0 0,21 0 0,0 0 16,-1 0-16,1 0 15,21 21 1,0 0-16,0 0 16,21 1-1,1-1-15,-1 0 0,-21 0 16,21 0-16,0-21 16,-21 21-16,21-21 0,-21 22 0,21-1 15,1-21 1,-1 0-16,0 0 15,0 0-15,0 0 0,0 0 16,1 0-16,-1 0 0,0-21 16,0 21-16,0-22 0</inkml:trace>
  <inkml:trace contextRef="#ctx0" brushRef="#br0" timeOffset="117040.08">21061 10118 0,'21'0'32,"0"0"-32,0 0 15,0 0-15,1 0 16,-1 0-16,0 0 0,21-21 0,-21 21 16,1-22-16,-1 22 0,0-21 0,0 0 15,0 21-15,-21-21 0,21 0 0,-21 0 16,0-1-16,0 1 15,-21 21 1,0 0-16,0 0 0,0 0 0,0 0 16,-1 0-16,1 0 15,0 21-15,0 1 0,21-1 16,0 0-16,-21 0 0,21 0 0,0 0 16,0 22-16,0-22 0,0 0 15,0 0-15,0 0 0,0 1 16,0-1-16,0 0 0,21-21 0,-21 21 15,21-21-15,0 0 0,-21 21 0,21-21 16,1 0-16,-1 0 0,0 0 16,0 0-16,21 0 0,-20 0 15,-1 0-15,0 0 0,21-21 0,-21 0 16,1 0-16,20 21 0,-21-21 0,0-1 16,0 1-16,1-21 0,-1 21 15,-21-22-15,21 22 0,0-21 0,0 0 16,-21-1-16,21 1 0,1 0 0,-22 20 15,21-20-15,-21 21 0,0 0 16,0 0-16,0-1 0,0 1 16,0 42-1,-21 1 1,21 20-16,-22-21 0,1 0 16,21 22-16,-21-1 0,21-21 0,0 21 15,0-20-15,-21 20 0,21-21 16,0 21-16,0-20 0,0-1 0,0 21 15,0-21-15,0 0 0,0 1 0,0-1 16,21 0-16,0 0 0,-21 0 16,21-21-16,1 0 0,-1 0 15,0 0-15,0 0 0,0 0 0,0 0 16,1 0-16,-1 0 0,0 0 0,21-21 16,-21 0-16,1 0 0,-1 0 15,0-22-15,0 22 0,0-21 16,0-1-16,1 1 0,-1 0 0,0-1 15,-21-20-15,21 42 0,0-22 16,-21 1-16,0 21 0,0 0 0,0 0 16,0 42-1,-21 0-15,0 0 16,21 0-16,-21 22 0,0-1 16,21-21-16,-22 21 0,22-20 15,0 20-15,0 0 0,0-21 0,0 1 0,0 20 16,0-21-16,22 0 0,-1 0 15,0-21-15,0 22 0,0-1 16,0-21-16,1 0 0,-1 0 0,0 0 0,0 0 16,0 0-16,0 0 0,1 0 15,-1-21-15</inkml:trace>
  <inkml:trace contextRef="#ctx0" brushRef="#br0" timeOffset="117195.99">22500 10160 0,'0'21'47,"-21"-21"-47,0 0 16</inkml:trace>
  <inkml:trace contextRef="#ctx0" brushRef="#br0" timeOffset="118236.41">15219 11218 0,'0'0'0</inkml:trace>
  <inkml:trace contextRef="#ctx0" brushRef="#br0" timeOffset="118896.28">15515 11578 0,'21'0'0,"-42"0"0</inkml:trace>
  <inkml:trace contextRef="#ctx0" brushRef="#br0" timeOffset="119096.32">15557 11451 0,'0'0'31,"0"21"-31,0 1 16,0-1-16,0 21 0,0-21 15,0 22-15,-21-1 0,0 0 0,21 1 16,-21-1-16,21 21 0,0-20 16,-21-1-16,0 0 0,21 1 0,-64-1 15,43 0-15,21 1 0,0-22 16,0 0-16,0 0 0,21-21 16,-21-21-1,0 0-15,21 21 0,0-42 16,22 20-16</inkml:trace>
  <inkml:trace contextRef="#ctx0" brushRef="#br0" timeOffset="119360.14">15960 11494 0,'0'21'31,"0"0"-31,0 0 0,0 0 16,-22 22-16,22-22 0,-21 21 0,21-21 16,-21 22-16,21-22 0,0 21 0,-21 0 15,0 1-15,21-22 0,-21 21 16,21-21-16,0 22 0,-22-22 0,22 0 16,-21 0-16,21 0 0,0 1 0,0-1 15,0-42 16</inkml:trace>
  <inkml:trace contextRef="#ctx0" brushRef="#br0" timeOffset="119513.05">16214 11896 0,'0'-21'16,"0"-1"0</inkml:trace>
  <inkml:trace contextRef="#ctx0" brushRef="#br0" timeOffset="119646.15">16425 11769 0,'64'0'16</inkml:trace>
  <inkml:trace contextRef="#ctx0" brushRef="#br0" timeOffset="120003.45">17611 11705 0,'0'0'0,"21"-21"0,-21 0 0,21 0 16,0 0-16,-21-1 0,0 1 0,21 0 16,-21 0-1,0 0-15,-21 21 16,0 21 0,21 0-16,-21 0 0,-22 0 15,22 1-15,0-1 0,-21 21 0,21 0 16,-1 1-16,-20-1 0,21 0 0,0 1 15,0 20-15,-1-20 0,1-22 16</inkml:trace>
  <inkml:trace contextRef="#ctx0" brushRef="#br0" timeOffset="120280.29">17759 12234 0,'148'-84'15,"-296"168"-15,338-189 0,-169 62 16,1 22-16,-1-21 0,0-1 15,0 1-15,-21 0 0,0-1 0,0 1 16,0 0-16,0 21 0,-21-22 0,0 1 16,0 21-16,-1 0 0,1-1 15,0 1-15,-21 21 0,21 0 16,-22-21-16,22 21 0,0 21 0,-43-21 16,64 21-16,-21 22 0,-21-22 0,21 0 15,0 21-15,-1-20 0,22 20 16,-21-21-16,21 21 0,-21-20 0,21 20 15,0-21-15,0 0 0,0 0 0,0 1 16,0-1-16,21-21 0,0 0 16,1 21-16,-1-21 0,0 0 0,21 0 15,-21 0-15</inkml:trace>
  <inkml:trace contextRef="#ctx0" brushRef="#br0" timeOffset="121537.92">17822 11663 0,'0'0'0,"0"-21"0,21 0 0,-21-1 16,0 1-16,0 0 15,0 0 1,-21 21-16,0 0 15,0 0-15,0 0 0,0 0 16,-1 21-16,1 0 0,0 0 0,0 1 16,0-1-16,-22 21 0,22-21 0,0 22 15,-21-1-15,21 0 0,-1 1 16,-20-1-16,21 21 0,0-20 0,21-1 16,0 0-16,-21 1 0,21-1 0,0-21 15,0 22-15,0-22 0,21 0 16,0 0-16,0 0 0,0-21 0,0 0 15,22 0-15,-1 0 0,0 0 16,1 0-16,-1-21 0,0 21 0,1-21 16,-1 0-16,0 0 0,1-22 15,-1 22-15,0-21 0,1 21 0</inkml:trace>
  <inkml:trace contextRef="#ctx0" brushRef="#br0" timeOffset="122092.61">18542 11388 0,'0'0'0,"0"-21"0,0-1 0,0 1 16,0 0-16,-21 42 31,0 0-31,21 1 16,-22 20-16,1 0 0,21-21 15,0 43-15,0-22 0,-21 1 0,21-1 16,-21 0-16,21 22 0,0-22 0,0 0 15,-21 22-15,21-22 0,-21 1 16,21-1-16,0 0 0,0-21 0,0 1 16,0-1-16,0 0 0,0 0 15,0 0-15,0-42 32,0 0-32,21 0 0,-21 0 15,0-1-15,0 1 0,21 0 16,0-21-16,-21 21 0,21-22 0,0 22 15,1 0-15,-22 0 0,21 0 16,0-1-16,0 1 0,0 0 0,22 21 16,-22 0-16,0-21 0,0 21 15,0 0-15,0 0 0,1 0 0,-1 0 16,0 0-16,0 21 0,0 0 0,-21 0 16,0 1-16,0-1 0,0 21 15,0-21-15,0 22 0,0-22 0,-21 21 16,-21-21-16,21 22 0,-22-22 0,1 0 15,0 0-15,-1 0 16,-20 0-16,20 1 0,22-22 16,0 0-16,0 21 0,0-21 0,0 0 15,42 0 1,0 0 0,0 0-16,0 0 0,22 0 0,-22-21 15,21 21-15,-21-22 0,0 1 16,22 21-16</inkml:trace>
  <inkml:trace contextRef="#ctx0" brushRef="#br0" timeOffset="122597.28">19113 12107 0,'0'0'0,"43"-21"31,-22 0-31,0 0 0,0 0 15,0 0-15,1-1 0,-1 1 0,0 0 16,-21 0-16,21 21 0,0-21 16,0 0-16,-21-1 0,0 1 15,0 42 17,0 1-32,0-1 15,0 0-15,0 0 0,0 21 16,-21-20-16,21 20 0,0 0 15,0 1-15,-21-1 0,21 0 0,0 1 16,0-1-16,0 0 0,0 1 0,0-1 16,0 0-16,0 1 0,0-1 15,0 0-15,0 22 0,0-22 0,0 0 16,0 1-16,0-1 0,0 0 0,0 1 16,-21-22-16,0 21 0,0-21 15,-1 22-15,1-22 0,0 0 0,0-21 16,0 21-16,-22-21 0,22 0 0,0 0 15,0 0-15,0 0 0,0-21 16,-22 0-16,22 21 0,0-21 16,21-22-16,-21 22 0,0 0 0,21 0 15,-22 0-15,22-22 0,0 22 16,0 0-16,0 0 0,0 0 0,0 0 16,0-1-16,22 1 0,-1 0 0,-21 0 15,21 0-15,0 0 0,-21-1 16,21 1-16,0-21 0</inkml:trace>
  <inkml:trace contextRef="#ctx0" brushRef="#br0" timeOffset="122804.22">19579 11769 0,'0'-21'0,"0"42"0,0-64 16,21 43 46,0 0-62,1 0 16,-1 0-16,-21 22 0</inkml:trace>
  <inkml:trace contextRef="#ctx0" brushRef="#br0" timeOffset="123165.02">19960 11896 0,'0'0'0,"0"21"15,21-21-15,0 0 0,1 0 16,-1 0-16,0 0 0,0 0 0,0 0 16,0-21-16,1 21 0,-22-21 15,21 21-15,0-22 0,0 22 0,0-21 16,-21 0-16,0 0 15,0 0-15,-21 21 16,0 0-16,0 0 0,0 0 0,-1 0 16,1 0-16,0 0 0,-21 21 15,21-21-15,21 21 0,-22 0 16,1 0-16,21 1 0,-21-1 0,21 0 16,0 0-16,0 0 0,0 0 0,0 1 15,0-1-15,0 0 0,0 0 16,0 0-16,21 0 0,0-21 0,-21 22 15,22-22-15,-1 0 0,0 0 16,21 0-16,-21 0 0,1 0 0,20 0 16,0 0-16,-21 0 0,22-22 15,-1 22-15,0-21 0,-20 0 16</inkml:trace>
  <inkml:trace contextRef="#ctx0" brushRef="#br0" timeOffset="123680.86">20722 11726 0,'0'-21'0,"0"42"0,-21-42 32,0 21-32,0 21 0,-1 1 15,1-1-15,0 0 0,21 0 16,0 21-16,-21-20 0,21-1 16,0 0-16,0 21 0,0-21 0,0 1 15,0-1-15,0 0 0,0 0 16,21 0-16,0 0 0,0-21 0,-21 22 15,43-22-15,-22 0 0,0 0 16,21 0-16,-20 0 0,-1 0 16,21 0-16,-21 0 0,0-22 0,22 1 15,-22 0-15,0 0 0,0 0 0,0-22 16,-21 1-16,22 21 0,-1-21 16,-21-1-16,0-20 0,21 20 0,0 1 15,-21-21-15,21 20 0,-21-20 0,0 20 16,0 1-16,0 0 0,0 21 15,0-1-15,0 1 0,0 0 0,0 42 32,-21 0-17,21 22-15,0-22 0,-21 21 0,21 1 16,-21-1-16,21 0 0,0-21 16,0 22-16,0-1 0,0 0 0,0 1 15,0-1-15,0-21 0,0 22 0,0-22 16,0 21-16,0-21 0,0 22 15,0-22-15,21-21 0,0 21 0,-21 0 16,21-21-16,0 0 0,1 0 0,-1 0 16,0 0-16,0 0 15,0 0-15,0 0 0,1-21 0,-1 0 0,0 0 16,-21-22-16,21 22 0,-21 0 16</inkml:trace>
  <inkml:trace contextRef="#ctx0" brushRef="#br0" timeOffset="123868.27">20997 11621 0,'0'0'0,"-21"0"15,42 0 17,0 0-32,1 0 0,20 0 15,-21 0-15,0 0 0,22 0 0,-1-22 16,0 22-16,1 0 15,-1 0-15,0-21 0,1 21 0,-1 0 16</inkml:trace>
  <inkml:trace contextRef="#ctx0" brushRef="#br0" timeOffset="124244.47">22415 11367 0,'0'0'0,"0"-22"16,0 1-16,-21 21 0,0 0 16,0 0-16,0 0 0,0 0 0,-1 0 15,-20 0-15,21 21 0,0 1 16,-22-1-16,22 21 0,-21-21 0,21 22 15,-22-22-15,22 21 0,0 0 0,0 1 16,0-22-16,21 21 0,0-21 16,0 22-16,0-22 0,0 0 15,0 21-15,21-20 0,0-1 0,21 0 16,-20 0-16,-1-21 0,21 21 16,0-21-16,1 0 0,-1 0 0,0 0 15,-20 0-15,20 0 0,0 0 16,1-21-16,-22 21 0,0-21 0,0 0 15,0 21-15,0-21 0,-21-1 0,22 22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61CB-1F92-4358-B5C1-100969BE9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B53E3-ADB4-4056-AC96-A72BD4229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C3B1-502D-41EE-9AA6-0C52C1E6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3ACA-3ADD-41E5-95A1-F52CCD59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07FF-4FFB-474B-9428-8B4747634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880E-689D-443F-A0AB-563AD8D8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42383-71B2-494E-8BD1-F3152619E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B762-DA36-4A64-9F7A-87A98E2B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C1BF-4F09-4BE2-B484-436993DE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8E949-5A16-41ED-8FB5-943CC13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149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11F2B-F7D1-47C8-982C-862971101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D47E3-E508-40F5-B3B7-09B72D074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321A7-FFBC-4CE2-966B-D3EA21E9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57C47-0D8E-4679-BD8C-BC16D02C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FE96-FFD0-4BA4-A9E8-CA23E066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80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13D3-B61D-4F71-89BB-169C8BBF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2458-3461-418A-953D-6C74C66B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28F6-3D1D-4684-9885-BC48244A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C327-9CD9-41F5-A6F7-E5603F49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C815-A32C-42E7-97A8-CB52C18E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9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DE01-BA66-4994-8E80-1FD6F811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A282-48D0-4201-9D05-96FF8D86F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04333-AA76-42C0-8468-7BE3513A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FAE9-1CA2-4A28-9C81-A91E776F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0D8B-A8D7-422D-8529-A03B1201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78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B83D-E08D-4E2A-ADBE-CFF6B986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28573-1D96-4D03-A326-26ABBB62B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381A1-9623-45AC-AECD-27B394A93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696CB-8CD3-4BF1-80C9-32575C4E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B521-771F-460D-A250-BB0EEC30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5D3BA-677E-433C-ADC3-1203C69B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3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266F-CB2C-4BF1-8E10-C7B915FC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5B66B-46B9-4408-8DA6-33BA46F9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28B53-A634-4482-884A-B8E506457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2A2E9-D0C2-4CCD-B001-BFC803120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EC76-CE8A-4A3C-BB02-CC44E0F3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8B87A-8DDB-4A4B-AE66-487CE6A7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04275-8DAB-4B52-B221-92699DEE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5E7CF-1E21-42D8-8C77-27A8C50B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59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95F9-C70F-417E-96FE-11BF199E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CEB141-FD44-4DAE-AA68-D61C8D2B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189E4-CCEC-4E3B-BEAC-B7F30408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B6044-F0E4-4AFC-B12B-2457F6EB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AB6AA-317F-421B-AEBB-AD431ABC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52F8C-86E9-4CC2-A4FD-14F00B8B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A4148-F3EF-41DE-984F-CBCBDBD2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42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A230-CDD6-4297-9A97-23293108F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B2E5-1859-452B-818C-C2B8302E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F885E-1624-4F1A-9301-7B7771AF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B079-2F2D-42CC-B0F8-78B6321B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22F9-2366-4B41-AF18-CF566863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5EDA-011F-41D5-BEE8-414F1F0A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4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C214-7C13-4587-82B8-32886356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05680-5107-49E8-88CF-3EBC6857A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F7C5C-AF5F-416B-9B43-97D4DAEE7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E8B91-933B-4152-AF47-3FA0FFA9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1CF2-E4B3-4D36-AEBA-3EE31942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D1A2F-3742-41A9-8B60-73289819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1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66E48-491B-4AF1-BC7B-5BFE89AD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1CE2C-4B79-43EA-991B-C12CACE25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F9B8-75E5-4184-9B2B-FAE9B6862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5D7B-BF14-4AE3-9573-57CF74011BD5}" type="datetimeFigureOut">
              <a:rPr lang="en-IN" smtClean="0"/>
              <a:t>24-07-2021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086C7-DB36-4FDC-AC7D-A9C6330F8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3201-E8C4-4555-9A95-3EB60936F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083C5-CC83-4696-905B-F568393F9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5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1B3E6E-FCEF-454E-B3B5-96C418F4F6E1}"/>
                  </a:ext>
                </a:extLst>
              </p14:cNvPr>
              <p14:cNvContentPartPr/>
              <p14:nvPr/>
            </p14:nvContentPartPr>
            <p14:xfrm>
              <a:off x="601920" y="251640"/>
              <a:ext cx="6393600" cy="140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1B3E6E-FCEF-454E-B3B5-96C418F4F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242280"/>
                <a:ext cx="6412320" cy="14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39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F38C6F-0D11-42F7-B0FE-C721CEB3AE96}"/>
                  </a:ext>
                </a:extLst>
              </p14:cNvPr>
              <p14:cNvContentPartPr/>
              <p14:nvPr/>
            </p14:nvContentPartPr>
            <p14:xfrm>
              <a:off x="556200" y="23040"/>
              <a:ext cx="9075960" cy="616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F38C6F-0D11-42F7-B0FE-C721CEB3AE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840" y="13680"/>
                <a:ext cx="9094680" cy="618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06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BF575A-8EF6-4D19-9D56-16488C91F4F3}"/>
                  </a:ext>
                </a:extLst>
              </p14:cNvPr>
              <p14:cNvContentPartPr/>
              <p14:nvPr/>
            </p14:nvContentPartPr>
            <p14:xfrm>
              <a:off x="434160" y="60840"/>
              <a:ext cx="9464400" cy="595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BF575A-8EF6-4D19-9D56-16488C91F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" y="51480"/>
                <a:ext cx="9483120" cy="59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15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B88607-21F4-4510-AA96-140B17C38749}"/>
                  </a:ext>
                </a:extLst>
              </p14:cNvPr>
              <p14:cNvContentPartPr/>
              <p14:nvPr/>
            </p14:nvContentPartPr>
            <p14:xfrm>
              <a:off x="159840" y="38160"/>
              <a:ext cx="11986920" cy="662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B88607-21F4-4510-AA96-140B17C387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480" y="28800"/>
                <a:ext cx="12005640" cy="66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0FFDEE-7C52-4668-B6A5-71E1DECCE9EC}"/>
                  </a:ext>
                </a:extLst>
              </p14:cNvPr>
              <p14:cNvContentPartPr/>
              <p14:nvPr/>
            </p14:nvContentPartPr>
            <p14:xfrm>
              <a:off x="1074240" y="4152960"/>
              <a:ext cx="10599840" cy="899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0FFDEE-7C52-4668-B6A5-71E1DECCE9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4880" y="4143600"/>
                <a:ext cx="10618560" cy="9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419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A67DBF-EB1D-461B-B52B-85982D65C74D}"/>
                  </a:ext>
                </a:extLst>
              </p14:cNvPr>
              <p14:cNvContentPartPr/>
              <p14:nvPr/>
            </p14:nvContentPartPr>
            <p14:xfrm>
              <a:off x="899280" y="259200"/>
              <a:ext cx="6644880" cy="474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A67DBF-EB1D-461B-B52B-85982D65C7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920" y="249840"/>
                <a:ext cx="6663600" cy="47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52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7F1CC51-1ED7-42E9-9C4C-D59B59E6C3B0}"/>
                  </a:ext>
                </a:extLst>
              </p14:cNvPr>
              <p14:cNvContentPartPr/>
              <p14:nvPr/>
            </p14:nvContentPartPr>
            <p14:xfrm>
              <a:off x="563760" y="106560"/>
              <a:ext cx="7909920" cy="485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7F1CC51-1ED7-42E9-9C4C-D59B59E6C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400" y="97200"/>
                <a:ext cx="7928640" cy="48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4006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E7A350-1DD9-474E-82C8-0D9673BE9182}"/>
                  </a:ext>
                </a:extLst>
              </p14:cNvPr>
              <p14:cNvContentPartPr/>
              <p14:nvPr/>
            </p14:nvContentPartPr>
            <p14:xfrm>
              <a:off x="289440" y="0"/>
              <a:ext cx="8016840" cy="423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E7A350-1DD9-474E-82C8-0D9673BE91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080" y="-9360"/>
                <a:ext cx="8035560" cy="42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733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9C61D9-C80F-4596-A5BD-A24B641B62AA}"/>
                  </a:ext>
                </a:extLst>
              </p14:cNvPr>
              <p14:cNvContentPartPr/>
              <p14:nvPr/>
            </p14:nvContentPartPr>
            <p14:xfrm>
              <a:off x="266760" y="0"/>
              <a:ext cx="6035400" cy="349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9C61D9-C80F-4596-A5BD-A24B641B62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00" y="-9360"/>
                <a:ext cx="6054120" cy="35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75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27ECE7-8157-4DED-B3CC-FFE53E950527}"/>
                  </a:ext>
                </a:extLst>
              </p14:cNvPr>
              <p14:cNvContentPartPr/>
              <p14:nvPr/>
            </p14:nvContentPartPr>
            <p14:xfrm>
              <a:off x="0" y="45720"/>
              <a:ext cx="12184560" cy="6744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27ECE7-8157-4DED-B3CC-FFE53E9505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6360"/>
                <a:ext cx="12203280" cy="67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28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A3891F-B17E-468F-8BEE-14313A1C8000}"/>
                  </a:ext>
                </a:extLst>
              </p14:cNvPr>
              <p14:cNvContentPartPr/>
              <p14:nvPr/>
            </p14:nvContentPartPr>
            <p14:xfrm>
              <a:off x="1158120" y="525960"/>
              <a:ext cx="5380200" cy="307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A3891F-B17E-468F-8BEE-14313A1C80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760" y="516600"/>
                <a:ext cx="5398920" cy="30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29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500AD3-BE79-4FBB-9C1C-68335CDBCC0B}"/>
                  </a:ext>
                </a:extLst>
              </p14:cNvPr>
              <p14:cNvContentPartPr/>
              <p14:nvPr/>
            </p14:nvContentPartPr>
            <p14:xfrm>
              <a:off x="0" y="76320"/>
              <a:ext cx="9708120" cy="668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500AD3-BE79-4FBB-9C1C-68335CDBCC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66960"/>
                <a:ext cx="9726840" cy="67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385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342054-5676-4237-8E47-885EE0E84C1B}"/>
                  </a:ext>
                </a:extLst>
              </p14:cNvPr>
              <p14:cNvContentPartPr/>
              <p14:nvPr/>
            </p14:nvContentPartPr>
            <p14:xfrm>
              <a:off x="1005840" y="45720"/>
              <a:ext cx="7437600" cy="224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342054-5676-4237-8E47-885EE0E84C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36360"/>
                <a:ext cx="7456320" cy="225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7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68714E-35FD-485D-972B-3B5D7A5C6B9A}"/>
                  </a:ext>
                </a:extLst>
              </p14:cNvPr>
              <p14:cNvContentPartPr/>
              <p14:nvPr/>
            </p14:nvContentPartPr>
            <p14:xfrm>
              <a:off x="495360" y="213480"/>
              <a:ext cx="9228240" cy="54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68714E-35FD-485D-972B-3B5D7A5C6B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000" y="204120"/>
                <a:ext cx="9246960" cy="54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600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8655AB-3EC9-4C0E-ACA9-B8A0ECEACC77}"/>
                  </a:ext>
                </a:extLst>
              </p14:cNvPr>
              <p14:cNvContentPartPr/>
              <p14:nvPr/>
            </p14:nvContentPartPr>
            <p14:xfrm>
              <a:off x="586800" y="38160"/>
              <a:ext cx="10797840" cy="558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8655AB-3EC9-4C0E-ACA9-B8A0ECEACC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28800"/>
                <a:ext cx="10816560" cy="56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1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595BE-45F7-43A4-9226-58C025AE5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CF85-5DD1-4B54-82B9-8F01C7708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467223-BB4C-41C7-9082-B5732E98A61C}"/>
                  </a:ext>
                </a:extLst>
              </p14:cNvPr>
              <p14:cNvContentPartPr/>
              <p14:nvPr/>
            </p14:nvContentPartPr>
            <p14:xfrm>
              <a:off x="457200" y="91440"/>
              <a:ext cx="10889280" cy="623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467223-BB4C-41C7-9082-B5732E98A6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82080"/>
                <a:ext cx="10908000" cy="625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2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2021-07-24T06:36:10Z</dcterms:created>
  <dcterms:modified xsi:type="dcterms:W3CDTF">2021-07-24T07:25:47Z</dcterms:modified>
</cp:coreProperties>
</file>