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13:33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11515 741 0,'21'0'46,"-21"-21"-30,0 0 0,21 21-16,0-22 0,0 22 0,0-21 15,1 0-15,-1 0 16,0 0-16,0 0 0,0-1 0,0 1 16,-21 0-16,22 0 0,-22 0 15,0 0-15,0-1 0,-22 22 16,1 0-16,-21 0 0,0 0 15,20 0-15,-41 0 0,21 0 0,-1 22 16,-20-1-16,20-21 0,-20 21 16,-1 0-16,22 21 0,-21-20 0,20-1 15,1 0-15,21 0 0,-22 0 16,22 22-16,21-22 0,0 0 16,0 0-16,0 21 0,0-20 15,21-1-15,1 0 0,20 0 0,0 0 16,1 0-16,-22 1 0,42-1 15,-20 0-15,-1 0 0,0 0 0,1 0 16,-22 1-16,21-1 0,0 0 16,-20 0-16,-1 0 0,0 0 0,0 22 15,-21-22-15,0 0 0,0 0 16,0 22-16,-21-22 0,0 0 0,-22 21 16,1-21-16,0 1 0,-22-1 15,1 0-15,20 0 0,-20 0 16,-1 0-16,1-21 0,-1 0 15,1 0-15,21 0 0,-22 0 0,22-21 16,-1 0-16,1 0 0,21 0 16,-21-22-16,20 22 0,1-21 0,0 21 15,0-22-15,0 22 0,21 0 16,0 0-16,0 0 0,0 0 0,0-1 16,0 1-16,21 0 15,21 21-15,1 0 0,-1 0 16,0 0-16,1 0 0,20 0 15,1 0-15</inkml:trace>
  <inkml:trace contextRef="#ctx0" brushRef="#br0" timeOffset="416.78">11620 1376 0,'22'0'0,"41"-42"31,-42 42-31,0-22 0,1 1 0,-22 0 16,21 0-16,0 0 0,-21 0 15,0-1-15,21-20 0,-21 21 0,0 0 16,0 0-16,0-1 15,-21 22-15,0 0 16,-22 0-16,22 22 0,0-1 16,0 0-16,0 0 0,-22 0 15,22 22-15,0-22 0,0 21 0,0-21 16,0 22-16,21-22 0,0 21 0,-22-21 16,22 0-16,0 22 0,0-22 15,0 0-15,0 0 0,0 0 16,0 1-16,22-1 0,-1 0 15,0-21-15,0 0 0,0 0 0,22 0 16,-22 0-16,21 0 0,0-21 16,-20 0-16,20-1 0,0 1 0,-21 0 15</inkml:trace>
  <inkml:trace contextRef="#ctx0" brushRef="#br0" timeOffset="752.04">12298 423 0,'0'0'0,"0"-21"0,0 0 15,0 0-15,0 42 47,0 21-47,0-20 0,0 20 0,0 0 16,0 1-16,-21 20 0,21 1 15,-22 20-15,1-20 0,21 20 0,-21 1 16,0-21-16,21-1 0,-21 22 0,0-22 16,21-20-16,0 20 0,-22-21 15,22 1-15,-21-1 0,21-21 16,0 22-16,0-22 0,0 0 16,0 0-16,21-21 15,1-21 1,-1 0-16,0 0 0,-21-1 0,21-20 15,0 21-15,0-21 0</inkml:trace>
  <inkml:trace contextRef="#ctx0" brushRef="#br0" timeOffset="1183.79">12488 1334 0,'0'0'0,"-21"0"0,0 21 16,21 0-16,0 0 16,-21-21-16,42 0 31,0 0-31,0 0 0,0-21 16,1 0-16,-1 21 0,0-21 0,0-1 15,-21 1-15,21 21 0,0-21 16,-21 0-16,22 0 0,-22 0 15,0-1-15,0 1 16,-22 21 0,1 0-16,0 0 0,0 0 0,0 0 15,0 21-15,-1-21 0,1 22 16,0-1-16,0 0 0,0 0 0,0 0 16,21 22-16,0-22 0,-22 0 15,22 0-15,0 0 0,0 0 0,0 1 16,0-1-16,0 0 15,22 0-15,-1-21 0,0 0 16,0 0-16,0 0 0,0 0 0,1 0 16,-1 0-16,21 0 0,-21-21 15,0 0-15,1 21 0,-1-21 16,21-1-16</inkml:trace>
  <inkml:trace contextRef="#ctx0" brushRef="#br0" timeOffset="1704.49">12996 1122 0,'0'0'0,"0"-21"0,0 42 47,0 0-47,0 0 0,-21 0 16,21 1-16,0-1 0,-21 0 0,21 0 15,0 0-15,-21 22 0,21-22 16,0 0-16,0 0 0,0 0 15,0 0-15,-21 1 0,21-1 16,0 0-16,0 0 16,-22-21-1,22-21 1,0 0 0,0 0-16,0-1 0,0 1 15,0 0-15,0 0 0,0 0 16,22 0-16,-1-22 0,0 22 0,0 0 15,0 0-15,0 0 0,22-1 16,-22 1-16,0 0 0,21 21 16,-20-21-16,20 0 0,-21 21 15,21 0-15,-20 0 0,20 0 0,-21 21 16,0 0-16,0 0 0,-21 106 31,0-106-31,0 22 0,0-22 0,0 0 16,0 0-16,0 0 0,0 1 15,-21-1-15,0 0 0,21 0 0,0 0 16,0-42 31,0 0-47,0 0 16,0 0-16</inkml:trace>
  <inkml:trace contextRef="#ctx0" brushRef="#br0" timeOffset="2000.32">13610 1164 0,'0'0'0,"21"0"0,-21 21 31,0 1-31,0-1 15,0 0-15,0 0 0,0 0 16,0 0-16,0 1 0,0-1 0,-21 0 16,21 0-16,-21 0 0,21 0 0,0 1 15,0-1-15,0-42 63,0-1-63,0 1 0,0 0 0,0 0 15</inkml:trace>
  <inkml:trace contextRef="#ctx0" brushRef="#br0" timeOffset="2324.5">13547 826 0,'0'0'0,"-22"0"16,22 21-16,-21 0 0,21 0 15,0 0-15,0 0 16,21-21-16,1 22 16,-1-22-16,0 0 0,0 0 15,0-22-15,0 1 16,1 0-16,-22 0 16,0 0-16,0 0 0,0-1 15,0 1-15,-22 0 0,1 0 0,0 0 16,0 0-16,0-1 0,0 22 15,-1 0-15,1 0 0,0 0 0,0 0 16,0 22-16,0-1 0,21 0 16,0 0-16,0 0 0,0 0 0,0 1 15,0 20-15,0-21 0,0 0 16,21 0-16,0 1 0,-21-1 0,21 0 16</inkml:trace>
  <inkml:trace contextRef="#ctx0" brushRef="#br0" timeOffset="2920.12">13843 1080 0,'0'0'15,"0"-22"-15,0 44 47,0-1-47,0 0 16,0 0-16,0 21 0,0-20 15,0-1-15,0 0 0,0 21 0,0-21 16,0 1-16,0-1 16,0 0-16,0 0 0,0 0 0,0 0 15,0 1-15,21-1 0,0-21 16,0 0-16,1 0 0,20 0 15,-21 0-15,0 0 0,0 0 16,1-21-16,-1 21 0,0-22 16,0 1-16,0 0 0,0-21 0,-21 21 15,0-22-15,22 22 0,-22 0 16,0-21-16,0 20 0,0 1 0,0 0 16,0 0-16,0 0 0,0 0 15,0 42 16,0 0-15,0 0-16,21-21 16,-21 21-1,21-21-15</inkml:trace>
  <inkml:trace contextRef="#ctx0" brushRef="#br0" timeOffset="3628.29">14414 1101 0,'0'0'0,"0"21"47,0 0-47,0 0 16,0 0-16,0 1 0,0-1 0,0 0 15,0 0-15,0 0 0,0 0 16,0 22-16,0-22 0,0 0 0,0 0 15,0 0-15,0 1 16,0-1-16,0 0 16,0-42 15,0 0-31,0-1 16,0 1-16,0 0 0,0-21 15,0 21-15,0-1 0,0 1 0,22-21 16,-22 21-16,21 0 0,0-1 0,0 1 15,-21 0-15,21 0 0,0 0 16,1 21-16,-1 0 0,0 0 0,0 0 16,0 0-16,0 0 15,-21 21-15,0 0 0,22 0 0,-22 0 16,21 22-16,-21-22 0,0 0 16,0 0-16,0 0 0,0 22 0,0-22 15,0 0-15,0 0 0,0 0 16,0 1-16,0-1 15,0-42 17,0-1-17,0 1-15,0-21 16,0 21-16,0 0 0,21-22 0,0 1 16,-21 21-16,21-22 0,0 1 15,1 21-15,-1 0 0,0-22 0,0 43 16,0-21-16,22 0 15,-22 21-15,0 0 0,0 0 0,0 21 0,22 0 16,-22 22-16,0-22 16,0 0-16,-21 21 0,0-20 15,0 20-15,0-21 0,0 21 0,0-20 16,0 20-16,0-21 0,0 0 16,-21 0-16,0 1 0,21-1 0,0 0 15,-21 0-15,-1-21 16,22 21-16,-21-21 0</inkml:trace>
  <inkml:trace contextRef="#ctx0" brushRef="#br0" timeOffset="4316.22">10456 2180 0,'0'0'15,"-42"0"-15,21 0 0,-22 0 0,22 0 0,0 0 16,0 0-16,0 0 0,0 0 15,21-21-15,-22 21 0,44 0 47,-1 0-47,0 0 16,21 0-16,1 0 0,-1 0 16,0 0-16,22 0 0,20 0 0,1 0 15,0 0-15,21-21 0,-1 21 0,1 0 16,21 0-16,0-21 0,0 21 15,43 0-15,-22 0 0,21-21 0,0 21 16,22-22-16,-22 22 0,22 0 16,-1 0-16,1 0 0,-22 0 0,22 0 15,-22 0-15,-21 0 0,0 0 0,0 0 16,-42 0-16,21 0 16,-42 0-16,0 0 0,-1-21 0,-41 21 15,20 0-15,-21 0 0,-20 0 16,-1 0-16,21 0 0,-21 0 15,0 0-15,-42 0 47,0 0-47,0 0 0,0 0 16</inkml:trace>
  <inkml:trace contextRef="#ctx0" brushRef="#br0" timeOffset="4444.14">14859 2096 0,'0'0'0,"0"21"0,21-21 47</inkml:trace>
  <inkml:trace contextRef="#ctx0" brushRef="#br0" timeOffset="41989.8">10245 2413 0,'0'0'0,"21"0"16,-21-21-16,-21 42 31,-1-21-31,1 21 16,-21 0-16,0 22 0,-22-22 15,1 21-15,-22 1 0,21-22 0,-20 42 16,-1-20-16,-21-1 0,22 0 16,-22 1-16,0 20 0,0-21 15,0 1-15,0-1 0,1 22 0,-1-22 16,21 0-16,-21 22 0,22-22 15,-1 0-15,0 22 0,1-22 0,-1-21 16,0 22-16,1-1 0,20-21 16,1 22-16,20-22 0,1 0 0,0 0 15,20-21-15,1 21 0,0-21 0,42 0 32,0 0-32,1-21 15,-1 0-15,0 0 16,-21 0-16</inkml:trace>
  <inkml:trace contextRef="#ctx0" brushRef="#br0" timeOffset="42440.53">7980 3112 0,'0'0'0,"0"21"16,0 0-16,0 0 15,0 21-15,-21-20 16,-1-1-16,1 21 0,-21 0 16,21-20-16,-22 20 0,22 0 0,-21-21 15,0 22-15,20-1 0,-20-21 16,0 0-16,21 1 0,-22-1 0,22 0 15,0 0-15,0-21 0,0 0 0,-1 21 16,22-42 15,22 21-15,20 0-16,-21 0 0,0 0 16,0 0-16,1 0 0,20 0 15,-21 0-15,21 0 0,1 0 16,-22 0-16,21 0 0,-21 21 0,1-21 15,20 21-15,-21-21 0,0 22 16,0-22-16,1 21 0,-1-21 16,-21 21-16,21-21 0,0 0 15,0 0 1,0 0-16,1 0 0</inkml:trace>
  <inkml:trace contextRef="#ctx0" brushRef="#br0" timeOffset="43043.18">11726 2265 0,'0'-21'16,"0"42"15,0 0-31,0 0 16,0 0-16,0 22 0,0-1 15,0 0-15,-21 22 0,0-1 16,21 1-16,-21-1 0,0 1 0,-1-1 16,22 1-16,-21 21 0,0-22 0,21 22 15,-21-22-15,0 22 0,0-22 16,21 22-16,-22-21 0,22-1 0,-21-21 16,21 22-16,0-22 0,-21 1 0,21-1 15,0 0-15,0 1 0,0-22 16,0 0-16,0 21 0,0-21 15,0 1-15,-21-22 32,21-22-32,-21 1 0</inkml:trace>
  <inkml:trace contextRef="#ctx0" brushRef="#br0" timeOffset="43324.04">11007 3641 0,'0'0'0,"-22"0"0,1 0 16,42 0 15,1 21-31,-1 0 0,0-21 16,-21 21-16,42 0 0,-21 1 15,1-1-15,-1 0 0,0 0 16,0 0-16,0 0 0,-21 1 0,21-1 15,1 0-15,-1-21 0,-21 21 0,0 0 16,21-21-16,-21 21 0,21-21 16,0 0-1,0 0-15,-21-21 16,0 0-16,22 21 0,-1-21 16</inkml:trace>
  <inkml:trace contextRef="#ctx0" brushRef="#br0" timeOffset="43539.91">11726 3535 0,'0'0'16,"21"-21"-16,-21 42 31,-21 0-31,0 0 0,0 0 16,0 1-16,0 20 0,-1-21 0,1 21 15,0-20-15,-21 20 0,21-21 0,-1 21 16,-20-20-16,21 20 0,0-21 15,0 21-15,-1-20 0,1-1 16,0 0-16,21 0 0</inkml:trace>
  <inkml:trace contextRef="#ctx0" brushRef="#br0" timeOffset="44180.44">13547 2201 0,'0'0'0,"0"-21"0,0 0 16,0 42 15,0 0-31,21 1 16,-21-1-16,21 0 0,0 21 0,0 22 15,0-22-15,1 22 0,-1-1 16,0 1-16,21 20 0,-21-20 16,22-1-16,-1 22 0,0-22 0,1 22 15,20-21-15,-20 20 0,20 1 16,1-22-16,-1 1 0,-21-1 0,22 1 16,-22-1-16,1-20 0,-1-1 15,0 0-15,1-20 0,-22 20 0,0-21 16,0 0-16,0 0 0,0 1 0,-21-1 15,0-42 17,0-1-17,0 1-15,0 0 16</inkml:trace>
  <inkml:trace contextRef="#ctx0" brushRef="#br0" timeOffset="44536.24">14753 3514 0,'0'0'15,"21"21"17,-21 0-17,0 0-15,21 0 16,1-21-16,-1 22 0,-21-1 15,21 0-15,0 0 0,0 0 0,-21 0 16,21-21-16,1 22 0,-1-1 16,-21 0-16,21 0 0,-21 0 15,0 0-15,0 1 0,-21-1 16,0 0-16,-1-21 16,-20 21-16,21 0 0,-21-21 0,-22 21 15,22 1-15,-1-22 0,1 21 16,-21 0-16,20-21 0,1 21 0,0-21 15,-1 21-15,1-21 0,21 0 0,0 0 16,-1 0-16,1 0 0,21-21 16,0 0-16</inkml:trace>
  <inkml:trace contextRef="#ctx0" brushRef="#br0" timeOffset="45271.82">15727 1990 0,'0'0'0,"-21"0"0,-1 0 15,22 21 32,22-21-47,-1 21 0,21-21 16,-21 21-16,22 0 0,-1 1 0,0-1 15,22 0-15,-1 0 0,22 0 16,-22 0-16,22 1 0,21-1 0,-21 21 16,-1-21-16,22 22 0,-21-22 15,21 21-15,-1 0 0,22 1 0,0-1 16,0 0-16,0 1 0,22-22 15,-22 21-15,21 1 0,-21-1 0,0 0 16,21-21-16,-42 22 0,21-22 16,-21 21-16,-22-21 0,1 1 0,0-1 15,-22 0-15,1 0 16,-1-21-16,-21 21 0,1-21 0,-1 0 16,0 21-16,-20-21 0,-1 0 0,0 0 15,-21-21 32</inkml:trace>
  <inkml:trace contextRef="#ctx0" brushRef="#br0" timeOffset="45720.56">19177 2752 0,'0'0'0,"-21"0"0,21-21 15,-21 21-15,-1 0 0,22 21 32,0 0-32,0 0 15,22 0-15,-22 0 16,21-21-16,0 22 0,0-1 0,21 0 15,-20 0-15,-1-21 0,21 21 16,-21 0-16,0-21 0,22 22 16,-22-22-16,0 0 0,0 21 0,0-21 15,1 0-15,-1 0 0,0 0 16,0 0-16,-21 21 31,-21-21-15,0 0-16,-22 21 0,22-21 15,-21 21-15,0 0 0,-1-21 0,1 22 16,0 20-16,-1-21 0,1 0 0,0 0 16,-1 22-16,-20-22 0,20 0 15,1 0-15,0 0 0,21 1 0,-22-1 16,1 0-16,21-21 16,-22 21-16,22-21 0,0 0 0,-21 21 15,21-21-15,-1 0 0</inkml:trace>
  <inkml:trace contextRef="#ctx0" brushRef="#br0" timeOffset="46712.07">14266 2074 0,'-21'22'31,"42"-22"-16,0 0-15,1 0 16,-1 0-16,21 0 0,0 0 16,22 0-16,-1 0 0,1 0 0,-1 0 15,22 0-15,21 0 0,0 0 16,21-22-16,-21 22 0,21 0 0,0-21 16,-22 21-16,1-21 0,0 21 15,21-21-15,-42 21 0,21-21 0,-22 0 16,1 21-16,0 0 0,-22 0 15,1-22-15,-22 22 0,0 0 0,1 0 16,-22 0-16,0 0 0,-21-21 31,-21 21 1,0 0-32,-1 0 0,22-21 15</inkml:trace>
  <inkml:trace contextRef="#ctx0" brushRef="#br0" timeOffset="46836">16595 2011 0,'0'0'0,"21"0"0,-21 21 32,0 0-32</inkml:trace>
  <inkml:trace contextRef="#ctx0" brushRef="#br0" timeOffset="47736.46">4678 3979 0,'0'0'0,"127"-63"0,21-1 16,-21 22-16,85-21 0</inkml:trace>
  <inkml:trace contextRef="#ctx0" brushRef="#br0" timeOffset="50035.7">254 3958 0,'0'0'0,"0"-21"0,0 42 47,0 0-31,0 22-16,0-22 15,0 0-15,0 21 0,0-20 0,0 20 16,0-21-16,0 0 0,0 0 16,0 1-16,21-1 0,0 0 0,0 0 15,1-21-15,-1 0 0,0 0 16,0 0-16,0 0 0,0 0 0,22 0 15,-22-21-15,21 0 0,-21 0 16,22-1-16,-22 1 0,0 0 16,21-21-16,-20 21 0,-1-22 0,0 22 15,-21-21-15,0 21 16,21-1-16,-21-20 0,0 21 0,0 0 16,0 0-16,0-1 0,0 1 15,-21 21-15,0 0 16,0 21-1,-1 1-15,22 20 16,0-21-16,0 21 0,-21 1 0,21 20 16,0-20-16,-21 20 0,21-21 15,0 22-15,0-1 0,0-20 0,0 20 16,0-20-16,0-1 0,0 0 16,0 22-16,0-22 0,0 0 0,0-20 15,0 20-15,0 0 16,0-21-16,0 1 0,0-1 0,0 0 15,0 0-15,-85 0 16,64-21 0,-21 0-16,-22 0 0,22 0 0,0 0 15,-22 0-15,1-21 0,20 0 16,-20 0-16,-1 0 0,22-1 0,21 1 16,21 0-16,0 0 15,21 21 48,21 0-63,22 0 0,-22 0 0</inkml:trace>
  <inkml:trace contextRef="#ctx0" brushRef="#br0" timeOffset="50557.47">952 4530 0,'-21'0'31,"21"21"-31,-21 0 0,21 0 0,-21 0 16,21 1-16,0-1 0,0 0 15,0 21-15,0-21 0,-21 22 16,21-22-16,0 21 0,0-21 0,0 1 15,0-1-15,0 0 0,0 0 16,0 0-16,0 0 0,0-42 31,0 0-15,0 0-16,0-21 0,0 20 16,0-20-16,0 21 0,0-21 0,21-1 15,0 1-15,-21 0 16,21-1-16,0 22 0,1-21 0,-1 21 15,21-1-15,-21 1 0,22 0 16,-22 0-16,21 21 0,-21 0 0,0 0 16,22 21-16,-22-21 0,21 21 15,-21 0-15,1 22 0,-1-22 16,-21 21-16,0-21 0,0 22 0,0-1 16,0 0-16,0-20 0,0 20 15,0 0-15,-21 1 0,21-1 0,0-21 16,0 0-16,-22 0 0,22 1 15,0-1-15,0-42 32,22-22-32,-22 22 15,21-21-15,-21-1 0,21 1 16</inkml:trace>
  <inkml:trace contextRef="#ctx0" brushRef="#br0" timeOffset="50844.31">1757 3895 0,'0'0'0,"0"-21"0,21-1 0,-21 44 31,0-1-31,0 0 16,0 21-16,0 1 0,0-1 0,0 21 15,-21 1-15,0-1 0,21 1 16,-22-1-16,1 1 0,0-22 0,0 22 15,21-1-15,0 1 0,-21-22 16,21 0-16,-21 22 0,21-22 0,0-21 16,0 22-16,0-22 0,0 0 15,0 0-15,21-21 16,0 0-16,-21-21 16,21 0-16,-21 0 0,21 0 0,-21-22 15</inkml:trace>
  <inkml:trace contextRef="#ctx0" brushRef="#br0" timeOffset="50941.25">1482 4572 0,'0'0'0,"-22"-21"0</inkml:trace>
  <inkml:trace contextRef="#ctx0" brushRef="#br0" timeOffset="51024.2">1460 4614 0,'22'0'16,"-1"0"-16,0 0 0,21-21 0,-21 21 15,1 0-15,20-21 0,-21 21 0,0 0 16,0-21-16,1 21 0,-1-21 16</inkml:trace>
  <inkml:trace contextRef="#ctx0" brushRef="#br0" timeOffset="51432.01">1926 4530 0,'0'-21'16,"0"-1"-1,21 22 1,0 0-16,1 0 16,-1 0-16,0 0 0,-21 22 15,21-1-15,0 0 0,0 0 16,1 0-16,-22 22 0,0-22 0,0 0 15,0 21-15,0-21 0,0 22 16,0-22-16,0 0 0,0 0 0,0 0 16,0 1-16,0-1 0,0 0 15,0-42 1,0 0 0,0-1-16,0 1 0,0-21 15,0 21-15,0-22 16,0 22-16,0 0 0,21-21 0,0 21 0,-21-22 15,0 22-15,21 0 16,0 0-16,-21 0 0,21 21 0,1-22 16,-1 22-16,0 0 15</inkml:trace>
  <inkml:trace contextRef="#ctx0" brushRef="#br0" timeOffset="51868">2688 4509 0,'0'0'0,"-21"0"32,0 0-32,0 0 0,-1 21 15,1 0-15,0 0 0,21 0 16,-21 0-16,0 1 0,21-1 0,-21 21 15,21-21-15,0 22 0,-22-22 0,22 21 16,0-21-16,0 22 0,0-22 16,0 0-16,0 0 0,0 0 0,0 0 15,22-21-15,-1 0 16,0 0-16,0 0 0,21 0 16,-20 0-16,-1-21 0,0 0 15,0 0-15,0 0 0,0-22 0,1 22 16,-22-21-16,0 0 0,0 20 15,0-20-15,0 0 0,0 21 0,0-1 16,0-20-16,0 21 0,-22 21 0,22-21 16,-21 0-16,0 21 0,0 0 15,0 0-15,0 0 0,-1 0 0,1 0 16,0 21-16,21 0 0,-21 0 16,21 0-16,0 0 0,0 1 15,0-1-15,0 0 0,21 0 16,0 0-16,0-21 15</inkml:trace>
  <inkml:trace contextRef="#ctx0" brushRef="#br0" timeOffset="52841.44">3302 4614 0,'0'0'16,"0"-21"-16,-21 0 15,0 21-15,-1 0 0,1 0 0,0 0 16,0 0-16,0 0 16,0 0-16,-1 0 0,1 0 0,0 21 15,0 0-15,21 1 0,-21-1 0,0 0 16,-1 21-16,1 1 0,0-22 16,21 21-16,0 0 0,0-20 0,0 20 15,0-21-15,0 21 0,0-20 16,0-1-16,0 0 0,21-21 0,0 21 15,1-21-15,-1 0 0,0 0 16,0 0-16,21 0 0,-20 0 0,-1-21 16,21 0-16,-21 0 0,0-1 0,22-20 15,-22 21-15,0-21 16,0-22-16,0 22 0,1-1 0,-1-20 16,-21-1-16,21 1 0,-21-1 15,0 1-15,0-1 0,0 1 0,0-22 16,0 22-16,0-1 0,0 22 15,0 0-15,0-1 0,0 22 0,0-21 16,0 21-16,-21 21 0,0 0 16,21 21-1,0 0-15,0 21 0,0 1 0,0-1 16,0 21-16,0 1 0,0-22 16,0 22-16,0-1 0,0 1 0,-22-1 15,22 1-15,0-1 16,0 1-16,-21-22 0,21 22 0,0-22 15,0 0-15,0 1 0,0-1 0,0-21 16,0 0-16,21 22 0,1-43 16,-1 21-16,0-21 0,21 0 15,-21 0-15,1 0 0,-1 0 16,21-21-16,-21-1 0,22 1 0,-22 0 16,0 0-16,0-21 0,0 20 0,0 1 15,-21-21-15,0 21 0,22 0 16,-22-1-16,0 1 0,0 0 0,0 0 15,-22 21 17,22 21-32,0 0 15,0 0-15,0 1 0,-21 20 16,21-21-16,0 0 0,0 22 0,0-22 16,0 0-16,0 21 0,0-21 15,0 1-15,0-1 0,21 0 16,1-21-16,-1 0 0,0 0 15,0 0-15,0 0 0,0-21 16,1 0-16,-1-1 0,0 1 0,0 0 16,0 0-16,-21 0 0,21-22 15,-21 1-15,22 21 0,-22-21 0,0 20 16,0 1-16,0 0 0,0 0 16,0 0-16,0 42 31,0 0-31,0 0 15,0 0-15,0 1 0,0-1 16,0 0-16,0 21 0,0-21 0,0 1 16,0-1-16,0 21 0,0-21 15,0 0-15,0 1 0,21-22 16,0 0-16,0 0 0,0 0 16,0 0-16,1 0 0,-1 0 15</inkml:trace>
  <inkml:trace contextRef="#ctx0" brushRef="#br0" timeOffset="53104.29">4551 4614 0,'0'0'0,"0"-21"16,-21 21-16,-1 0 16,1 0-16,0 0 0,0 0 0,0 21 15,21 1-15,-21-1 0,-1 0 16,1 0-16,21 0 0,0 0 0,-21 22 15,21-22-15,0 21 0,-21-21 16,21 22-16,0-22 0,0 0 0,0 0 16,0 0-16,0 1 0,21-1 15,0-21-15,0 0 0,1 21 16,-1-21-16,21 0 0,-21 0 0,0 0 16,22-21-16,-22 0 0,21-1 0,-21 1 15,22 0-15,-22-21 0,21-1 16</inkml:trace>
  <inkml:trace contextRef="#ctx0" brushRef="#br0" timeOffset="53424.11">4995 3810 0,'0'-42'0,"0"84"0,0-105 0,0 41 16,0 1-16,-21 0 0,21 0 0,-21 21 15,0 0-15,0 0 0,-1 0 16,22 21-16,-21 0 0,0 0 15,21 1-15,0 20 0,-21 0 0,0 22 16,21-22-16,-21 22 0,21-1 16,0 22-16,0-22 0,-22 1 0,22-1 15,0 1-15,0-1 0,0 1 0,0-22 16,0 22-16,0-22 0,0 21 16,0-20-16,0-1 0,0-21 0,0 22 15,22-22-15,-22 0 0,0 0 16,21 0-16,0 0 0,0-21 15,0 0-15,0 0 16,1 0-16,-1 0 0,0-21 16,0 0-16,0 0 0,0 0 15,1 0-15,-1-1 0</inkml:trace>
  <inkml:trace contextRef="#ctx0" brushRef="#br0" timeOffset="53757.92">5207 4530 0,'0'0'0,"0"-21"0,0-1 31,0 44 16,0-1-47,0 0 0,0 0 15,0 0-15,0 22 0,0-22 0,-21 0 16,21 21-16,-21-21 0,21 22 16,0-22-16,0 21 0,0-21 0,0 22 15,0-22-15,0 0 0,0 0 16,0 0-16,0 1 0,21-22 16,0 0-1,0 0-15,0 0 0,0-22 0,1 1 16,-1 21-16,0-42 0,0 21 15,0 0-15,0-22 0,1 22 0</inkml:trace>
  <inkml:trace contextRef="#ctx0" brushRef="#br0" timeOffset="54463.51">5588 4551 0,'0'-21'31,"-21"42"-31,21 0 16,-21 0-16,-1 0 0,22 22 15,-21-22-15,21 0 0,0 21 16,-21-20-16,21-1 0,0 21 0,0-21 16,0 0-16,0 1 0,0-1 15,0 0-15,0 0 0,21-21 16,0 0-16,1 0 16,-1 0-16,0 0 0,0-21 15,0 0-15,-21 0 0,0-1 16,0 1-16,0 0 0,0 0 0,0-21 15,0 20-15,0 1 16,-21 0-16,21 0 0,-21 0 0,0 0 16,21-1-16,0 1 15,0 0 1,21 21-16,21-21 16,-21 21-16,1-21 0,20 21 0,-21 0 15,21 0-15,-20 0 0,-1 0 16,21 0-16,-21 0 0,0 21 0,1 0 15,-1-21-15,-21 21 0,0 0 0,21 1 16,-21-1-16,0 0 0,0 0 16,0 0-16,0 22 0,0-22 0,0 0 15,0 0-15,0 0 0,0 0 16,0 1-16,0-1 0,0 0 16,0 0-16,0 0 0,-21-21 15,21-21 16,0 0-31,0 0 16,0 0-16,0-1 0,0 1 0,21-21 16,0 21-16,0-22 0,0 1 15,1 21-15,-1-21 0,0-1 0,0 22 16,0-21-16,0 21 0,22-1 0,-22 1 16,0 0-16,0 21 0,0 0 15,1 0-15,-1 0 0,0 21 16,-21 0-16,0 1 0,0 20 0,0-21 15,0 0-15,0 22 0,0-22 16,0 21-16,0-21 0,0 22 0,0-22 16,0 21-16,-21-21 0,21 0 0,-21 1 15,21-1-15,-22-21 16</inkml:trace>
  <inkml:trace contextRef="#ctx0" brushRef="#br0" timeOffset="54664.39">5588 4382 0,'0'0'0,"0"-22"0,-21 22 15,0 0-15,-1 0 0,1 0 0,-21 0 16,21 0-16,42 0 15,0 0-15,0 0 16,0 0-16,1 0 0,-1 0 16,0 0-16,0-21 0,0 21 0</inkml:trace>
  <inkml:trace contextRef="#ctx0" brushRef="#br0" timeOffset="55203.94">7175 4085 0,'0'0'0,"0"-42"0,0 21 15,0-22-15,0 22 0,0 0 16,0 0-16,0 0 0,-21 21 16,0 0-1,21 21-15,-21 21 0,21-21 16,0 22-16,-21 20 0,0-20 0,-1 20 16,22 1-16,-21-1 0,0 1 15,-21-1-15,21 1 0,-1-22 0,1 21 16,0 1-16,0-22 0,0 22 0,21-22 15,0 0-15,0-20 0,0 20 16,0-21-16,0 0 0,21 0 16,0-21-16,0 0 0,0 0 0,1 0 15,-1-21-15,21 0 0,-21 0 16,22-21-16,-22 20 0,21-20 0,-21 0 16,22-1-16</inkml:trace>
  <inkml:trace contextRef="#ctx0" brushRef="#br0" timeOffset="55563.74">7472 4445 0,'0'0'0,"21"-21"0,0 21 16,-21-21-16,-21 42 16,0-21-1,0 21-15,21 0 0,-22 22 16,1-22-16,0 0 0,0 21 0,0-21 16,21 22-16,0-1 0,-21-21 15,21 22-15,0-22 0,0 21 0,0-21 16,0 0-16,0 1 0,0-1 15,21 0-15,0-21 0,0 0 0,0 0 16,22 0-16,-22 0 0,0 0 0,21-21 16,-21 21-16,22-21 0,-22-22 15,0 22-15,21 0 0,-20-21 0,-1 20 16,-21-20-16,0 21 0,0-21 0,0 20 16,0-20-16,-21 21 0,-1 0 15,1 0-15,0-1 0,0 22 0,-21 0 16,20 0-16,-20 0 0,21 0 15,0 0-15,-22 0 0,22 0 16,0 0-16,0 0 16,21-21 15</inkml:trace>
  <inkml:trace contextRef="#ctx0" brushRef="#br0" timeOffset="55659.68">6900 4297 0,'0'0'0,"-21"-21"0</inkml:trace>
  <inkml:trace contextRef="#ctx0" brushRef="#br0" timeOffset="55848.57">6773 4297 0,'170'-21'32,"-107"21"-32,-21 0 15,22-21-15,-1 21 0,1-22 0,-1 22 16,1 0-16,-1-21 0,1 21 15,-1-21-15,-20 21 0,20 0 0,-20-21 16,-1 21-16,0 0 0,-21 0 16,1 0-16,-1 0 0,0 0 0,-42 0 47,0 0-47,-1 21 0,-20-21 0,21 21 15,-21 0-15,20 1 0</inkml:trace>
  <inkml:trace contextRef="#ctx0" brushRef="#br0" timeOffset="56196.37">3408 6033 0</inkml:trace>
  <inkml:trace contextRef="#ctx0" brushRef="#br0" timeOffset="56352.29">3492 5948 0,'43'-21'0,"-86"42"0,107-42 16,-43 0-16,0-1 0,0 1 0,1 0 15,-1 0-15,0 0 0,-21 0 16,0-1-16,0 1 0,0 0 0,-21 0 16,0 0-16,-22 21 0,1 0 15,0 0-15,-22 0 0,22 0 0,-22 0 16,-20 21-16,20 0 0,1 0 16,-1 0-16,22 1 0,-22-1 0,22 0 15,0 21-15,-22-42 0</inkml:trace>
  <inkml:trace contextRef="#ctx0" brushRef="#br0" timeOffset="56692.09">2879 6096 0,'21'0'0,"0"0"0,0 21 16,21 0-16,1 1 0,-1-1 16,0 0-16,22 0 0,-22 0 0,1 0 15,-1 1-15,0-1 0,1 21 16,-22-21-16,0 0 0,-21 1 0,0 20 16,-21-21-16,0 0 0,-22 0 15,1 1-15,-22-1 0,1 0 0,-1 0 16,-20 0-16,-1 0 0,0-21 0,1 0 15,-1 0-15,0 0 16,1-21-16,-1 42 0,22-21 0,-1-21 0,1 0 16,20 0-16,1-21 0,0-1 15,20 1-15,1 0 0,0-1 16,0 1-16,21 0 0,0-1 0,0 1 16,0 0-16,21-1 0,0 1 15,0 21-15,22 0 0,-1-1 0,0 22 16,22 0-16,-22 0 0,1 0 15,20 22-15,-21-1 0,1 0 0,-1 0 16,0 0-16,1 0 0,-22 22 16,0-22-16,0 0 0,0 0 15,-21 22-15,0-22 0,22 0 0,-22 0 16,21-21-16</inkml:trace>
  <inkml:trace contextRef="#ctx0" brushRef="#br0" timeOffset="57067.87">3175 6329 0,'0'0'0,"106"0"31,-85 0-31,0-21 0,0 21 16,0 0-16,1-21 0,-1 21 16,0-22-16,21 22 0,-21-21 0,1 21 15,-1-21-15,21 21 16,-21-21-16,0 21 0,-21-21 0,22 0 0,-22-1 15,0 1-15,-22 21 32,1 0-32,0 0 0,0 0 0,-21 0 15,-1 21-15,22 1 0,-21-1 16,21 21-16,-22-21 0,22 22 0,-21-22 16,21 21-16,-1 0 0,1-20 0,0 20 15,21-21-15,-21 21 0,21-20 16,0-1-16,0 0 0,21 0 15,0-21-15,0 0 16,1 0-16,20 0 0,-21 0 0,21 0 16,1-21-16,-1 0 0,22 0 0,-22-1 15,0 1-15,1-21 0,-1 21 16,0-22-16,1 22 0,-22-21 0</inkml:trace>
  <inkml:trace contextRef="#ctx0" brushRef="#br0" timeOffset="57351.71">4127 5630 0,'0'0'0,"0"-21"0,0-21 31,0 63-15,0 0-16,0 0 0,0 22 16,0-22-16,0 21 0,0 22 15,-21-22-15,21 0 0,-21 22 0,21-22 16,0 1-16,0 20 0,-21-21 0,0 1 15,21-1-15,-21 0 0,-1 1 16,22-1-16,0 0 0,0-20 0,0-1 16,-21 21-16,21-21 0,0 0 15,21-42 1,1 0 0,-22 0-16,0 0 0,21 0 15,0-1-15,-21 1 0,0 0 16</inkml:trace>
  <inkml:trace contextRef="#ctx0" brushRef="#br0" timeOffset="57860.46">3365 5757 0,'0'0'0,"0"-21"0,0 0 16,-21 21-1,0 0-15,0 0 16,0 21-16,-22-21 0,1 21 16,0 22-16,-1-22 0,1 0 0,21 21 15,-21 1-15,-1-22 0,22 21 0,0 1 16,0-22-16,21 21 16,0-21-16,0 22 0,0-22 0,0 0 0,21 0 15,21-21-15,-21 21 0,22-21 16,-1 0-16</inkml:trace>
  <inkml:trace contextRef="#ctx0" brushRef="#br0" timeOffset="58412.15">4276 6202 0,'0'0'16,"0"21"-16,-22-21 0,22 21 16,22-21 15,-1-21-15,0 0-16,0 21 0,0-21 15,-21 0-15,21 21 0,1-22 16,-1 1-16,-21 0 0,0 0 15,0 0-15,0 0 16,-21 21 0,-1 0-16,1 0 0,0 21 0,0 0 15,-21 0-15,20 0 0,1 0 16,0 1-16,0-1 0,0 21 0,21-21 16,0 0-16,0 1 0,0-1 0,0 21 15,0-21-15,0 0 16,0 1-16,21-22 0,0 0 15,21 0-15,-20 0 0,20 0 0,-21 0 16,21 0-16,1-22 0,-22 1 16,21 0-16,-21 21 0,22-21 0</inkml:trace>
  <inkml:trace contextRef="#ctx0" brushRef="#br0" timeOffset="58856.5">4889 6054 0,'0'0'0,"0"21"31,0 0-31,-21 0 16,21 0-16,-21 1 0,21-1 15,0 0-15,-21 0 0,21 0 0,0 0 16,0 1-16,0-1 0,0 0 0,0 0 16,0 0-16,0 0 0,-21 1 15,0-22 16,21-22-31,0 1 16,0 0-16,0 0 0,0 0 0,0 0 16,0-1-16,0 1 0,0-21 15,21 21-15,0 0 0,0-22 0,21 22 16,-20 0-16,-1 0 0,21 0 16,-21-1-16,22 1 0,-1 21 15,-21 0-15,21 0 0,1 0 0,-22 0 16,21 21-16,-21 1 0,1-1 0,-1 0 15,0 0-15,-21 21 0,0-20 16,0 20-16,0-21 0,0 0 0,0 22 16,0-22-16,-21 0 0,0 0 0,21 0 15,0 0-15,-22 1 0,1-1 16,21 0-16,-21-21 16,42-21-1,0 0 1,1 21-16</inkml:trace>
  <inkml:trace contextRef="#ctx0" brushRef="#br0" timeOffset="59109.26">5800 6011 0,'0'22'31,"0"-1"-31,-22 0 15,22 0-15,-21 0 0,21 0 16,0 1-16,0-1 0,-21 0 0,21 0 16,-21 0-16,21 0 0,-21 1 15,21-1-15,-21 0 0,21 0 16,21-21 15,0-21-31,0 0 0,0 0 0,-21-1 16,21 1-16</inkml:trace>
  <inkml:trace contextRef="#ctx0" brushRef="#br0" timeOffset="59436.08">5884 5779 0,'0'0'0,"0"-22"0,0 1 16,0 0-16,-21 21 0,0 0 0,0 0 16,0 0-16,-1 21 15,1 0-15,21 1 16,0-1-16,0 0 0,0 0 15,0 0-15,0 0 0,21-21 16,1 0-16,-1 0 0,0 0 16,0 0-16,0 0 0,0 0 0,1-21 15,-1 0-15,0 0 0,-21 0 16,21 0-16,-21-1 0,0 1 16,0 0-16,0-21 0,0 21 0,0-1 15,-21 1-15,0 0 0,0 0 16,-1 21-16,1 0 15,0 0-15,0 21 0,21 0 16,0 0-16,0 1 0,0-1 16,0 0-16,0 0 0,0 21 0,0-20 15,0-1-15,0 21 0,0-21 0,0 0 16,0 1-16</inkml:trace>
  <inkml:trace contextRef="#ctx0" brushRef="#br0" timeOffset="59875.82">6350 5927 0,'-21'0'15,"0"0"-15,-1 21 0,22 0 16,0 0-16,-21 0 0,21 1 15,-21-1-15,0 0 0,21 0 0,0 21 16,0-20-16,0-1 0,0 0 0,0 0 16,0 0-16,0 0 15,0 1-15,21-22 0,0 0 0,0 0 16,1 0-16,-1 0 0,0 0 16,0 0-16,21-22 0,-20 22 0,-1-21 15,21 0-15,-21 0 0,0 0 16,1 0-16,-1-1 0,0 1 0,0 0 15,-21-21-15,0 21 0,0-22 0,21 22 16,-21 0-16,0 0 0,0 0 16,0-1-16,-21 22 31,21 22-31,0-1 16,0 0-16,-21-21 0,21 21 0,0 0 15,0 0-15,0 1 0,0-1 16,0 0-16,21-21 15,0 21-15</inkml:trace>
  <inkml:trace contextRef="#ctx0" brushRef="#br0" timeOffset="60519.45">7006 5884 0,'0'-21'16,"0"42"-1,-21 1-15,21-1 16,0 0-16,-21 0 0,21 0 16,0 0-16,0 1 0,0-1 0,0 0 15,-21 0-15,21 0 0,0 0 0,-22 1 16,22-1-16,0 0 0,0 0 0,-21 0 16,0-21-1,21-21 16,0 0-31,0 0 16,0 0-16,0-22 0,0 22 0,21 0 16,0 0-16,1-22 0,-1 22 0,-21 0 15,42-21-15,-21 21 16,0-1-16,1 22 0,-1-21 0,21 0 16,-21 21-16,0 0 0,1 0 0,-1 0 15,0 0-15,0 21 0,0 0 16,-21 1-16,0-1 0,21 0 0,-21 0 15,0 0-15,0 0 0,0 22 0,0-22 16,0 0-16,0 0 0,0 0 16,0 1-16,-21-1 0,21 0 15,0-42 17,0 0-17,0-1-15,0 1 16,0 0-16,21-21 0,1 21 0,-1-22 15,0 1-15,0 0 0,0 20 16,0-20-16,1 0 0,20 21 0,-21-1 16,0 22-16,22 0 0,-22 0 0,0 0 15,0 0-15,0 22 0,0-1 16,1 21-16,-1-21 0,-21 22 0,0-22 16,0 21-16,0 0 0,0 1 0,0-22 15,0 21-15,0 1 0,0-22 16,0 0-16,-21 0 0,21 0 0,-22 0 15,22 1-15,-21-22 16</inkml:trace>
  <inkml:trace contextRef="#ctx0" brushRef="#br0" timeOffset="61592.49">9694 4487 0,'0'0'0,"0"-21"16,0 0-16,0 0 15,0 0-15,0 42 32,0 0-32,0 0 15,0 0-15,0 1 0,0 20 0,-21-21 16,21 21-16,-21 1 0,0-1 0,21-21 15,-21 22-15,21-1 0,-22 0 16,22-21-16,-21 22 0,21-22 16,0 0-16,0 0 0,0 0 15,0 1-15,21-44 32,-21 1-32,22 0 15,-1 0-15</inkml:trace>
  <inkml:trace contextRef="#ctx0" brushRef="#br0" timeOffset="61860.34">10054 4382 0,'0'0'0,"21"0"16,0 21 0,-21 0-16,0 21 15,0-21-15,0 1 16,0 20-16,-21-21 0,0 21 0,21-20 15,-21 20-15,21 0 0,-21 1 16,0-22-16,21 21 0,0-21 0,0 0 16,0 22-16,0-22 0,0 0 15,0 0-15,0-42 47,0 0-47,0 0 0,0 0 16,-22-1-16</inkml:trace>
  <inkml:trace contextRef="#ctx0" brushRef="#br0" timeOffset="62040.23">9588 4720 0,'0'0'0,"-21"0"0,0 0 32,42 0-17,0 0-15,1 0 0,20 0 0,-21 0 16,21 0-16,-20 0 0,20 0 15,0-21-15,1 21 0,-1 0 0,0 0 16,-21 0-16,22 0 0,-22 0 0,0-21 16,0 21-16,0 0 15</inkml:trace>
  <inkml:trace contextRef="#ctx0" brushRef="#br0" timeOffset="62607.91">10520 4826 0,'42'0'15,"-21"0"-15,-21-21 16,21 21-16,-21-21 0,22 0 0,-1-1 16,-21 1-16,0 0 15,0 0-15,0 0 16,0 0-16,0-1 0,0 1 0,0 0 15,-21 21-15,-1 0 0,1 0 16,0 0-16,0 0 0,0 0 16,0 0-16,-22 0 0,22 21 0,0 0 15,-21 1-15,20-1 0,1 0 16,-21 21-16,21 1 0,0-22 0,-1 21 16,1 0-16,21-20 0,0-1 15,0 21-15,0-21 0,0 0 0,0 1 16,21-22-16,1 21 0,-1-21 15,0 0-15,0 0 0,21 0 0,-20 0 16,20 0-16,-21-21 0,0-1 16,22 1-16,-22 0 0,21 0 0,-21 0 15,0-22-15,1 22 0,-1 0 0,0-21 16,0 21-16,0-22 0,-21 22 16,0 0-16,0 0 0,0 0 15,0 42 1,-21 0-1,21 0-15,-21 0 16,21 0-16,0 1 0,0 20 16,0-21-16,0 0 0,0 0 0,0 1 15,0-1-15,0 0 0,0 0 0,0 0 16,21-21 0,0 0-16,0 0 0,1 0 0,-1 0 15,0-21-15,0 21 0,0-21 0,0 0 16</inkml:trace>
  <inkml:trace contextRef="#ctx0" brushRef="#br0" timeOffset="63043.66">11091 4636 0,'0'0'0,"-21"21"32,0 0-32,21 0 15,0 0-15,0 0 0,0 22 0,-21-22 16,21 0-16,0 0 0,-21 22 15,21-22-15,0 0 0,0 0 0,0 0 16,0 0-16,-22 1 0,22-44 47,0 1-47,0-21 16,0 21-16,0 0 15,0-1-15,0-20 0,22 21 16,-1-21-16,0 20 0,0-20 0,0 21 15,0 0-15,22 0 0,-22-1 16,21 22-16,1 0 0,-1-21 0,-21 21 16,21 0-16,1 0 0,-22 21 0,0-21 15,0 22-15,0-1 0,1 0 16,-22 0-16,0 21 0,0-20 0,0-1 16,0 21-16,0-21 0,0 0 15,-22 22-15,1-22 0,0 0 0,21 0 16,-21-21-16,0 21 0,21 1 0,-21-22 15,21 21-15,0-42 32,0-1-32,21 1 15,0 0-15</inkml:trace>
  <inkml:trace contextRef="#ctx0" brushRef="#br0" timeOffset="63616.42">12171 4763 0,'0'-22'0,"0"-41"32,0 42-32,-21 21 0,-1-21 15,1 21-15,0 0 0,0-22 16,0 22-16,0 0 0,-1 0 15,-20 0-15,21 22 0,0-22 16,0 21-16,-22 0 0,22 0 0,0 0 16,-21 22-16,20-22 0,1 0 15,0 21-15,21-21 0,0 22 0,-21-22 16,21 0-16,0 21 0,0-20 0,0-1 16,21 0-16,0 0 15,0-21-15,1 0 0,20 0 16,-21 0-16,21 0 0,-20 0 0,20-21 15,0 0-15,-21 0 0,22-1 16,-1-20-16,-21 21 0,22-21 0,-22 20 16,21-20-16,-21 0 0,0-1 0,1 1 15,-22 0-15,0-1 0,21 1 16,-21 0-16,0-1 0,0 1 0,0 21 16,0 0-16,0 0 0,0-1 15,-21 44 1,21 20-16,-22-21 15,22 0-15,-21 22 0,0-1 16,21-21-16,-21 21 0,21 1 16,0-1-16,-21 0 0,0-20 0,21 20 15,0 0-15,0-21 0,0 22 16,0-22-16,0 0 0,0 0 0,0 0 16,21-21-1,0 0-15,0 0 0,0 0 0,0-21 16,1 0-16,-1 21 0,0-21 0</inkml:trace>
  <inkml:trace contextRef="#ctx0" brushRef="#br0" timeOffset="64511.9">12658 4297 0,'0'0'0,"0"-21"0,0 0 15,-22 42 1,22 0-1,-21 0-15,21 21 0,0-20 0,-21 20 16,0 0-16,0-21 0,21 22 16,-21-1-16,-1 0 0,22 1 0,-21-1 15,21 0-15,-21-20 0,21 20 0,-21 0 16,21-21-16,0 22 16,0-22-16,0 0 0,0 0 0,21 0 15,0 1-15,0-22 0,1 0 0,-1 0 16,0 0-16,0 0 15,0 0-15,0-22 0,1 1 0,-1 0 16,0 0-16,0 0 0,0 0 0,0-1 16,1-20-16,-1 21 0,0 0 15,0 0-15,-21-22 0,0 22 0,0 0 16,0 0-16,0 0 0,0 42 31,-21 0-15,21 0-16,0 0 0,0 0 15,0 1-15,-21 20 16,21-21-16,0 0 0,0 0 0,0 1 0,0-1 16,0 0-16,0 0 0,21 0 15,0-21-15,0 0 16,0 0-16,1 0 0,-1 0 16,0 0-16,0 0 0,0-21 15,0 0-15,1 21 0,-1-21 0,0 0 16,0-1-16,0 1 0,0-21 0,1 21 15,-22 0-15,0-1 0,21 1 16,-21 0-16,21 21 0,-21-21 0,0 42 31,0 0-15,0 0-16,0 1 0,-21-1 16,21 0-16,-21 0 0,21 0 15,-22 0-15,22 1 0,0-1 16,0 0-16,-21-21 0,21 21 0,-21-21 15,21 21-15,0-42 32,0 0-17,21 0-15,0 0 16,-21-1-16,22 1 0,-1 0 0,0-21 16,0 21-16,0-1 0,0 1 15,1 0-15,-1 0 0,21 0 16,-21 0-16,0 21 0,22 0 0,-22 0 15,0 0-15,0 0 0,0 0 0,-21 21 16,22 0-16,-22 0 16,0 0-16,0 0 0,0 22 0,0-22 15,0 0-15,0 0 0,-22 0 0,22 1 16,0-1-16,0 0 0,-21-21 16,21 21-16,-21 0 0,21 0 15,21-21 16,-21-21-31,21 0 16,1 21-16</inkml:trace>
  <inkml:trace contextRef="#ctx0" brushRef="#br0" timeOffset="65136.35">14076 4741 0,'0'0'15,"0"-21"-15,-21 0 0,-1 21 16,1-21-16,0 21 0,0 0 16,0 0-16,0 0 0,-1 0 15,1 21-15,0-21 0,0 21 16,-21 0-16,20 1 0,1-1 16,21 21-16,-21-21 0,0 0 0,21 1 15,-21-1-15,21 0 0,0 0 0,0 0 16,0 0-16,21 1 15,0-22-15,0 0 0,0 0 16,1 0-16,-1 0 0,0 0 0,0-22 16,0 1-16,0 21 0,1-21 15,-1 0-15,0 0 0,0 0 0,0-1 16,0 1-16,-21 0 0,22 0 0,-22 0 16,21 0-16,-21-1 15,0 44 16,0 20-15,-21-21-16,-1 0 0,1 0 16,21 22-16,0-1 0,-21-21 15,0 22-15,21-1 0,0 0 0,-21 1 16,21-1-16,-21 0 0,21-21 0,-22 22 16,22-1-16,0 0 0,-21 1 0,21-1 15,0-21-15,0 22 0,-21-1 16,21 0-16,-21-21 0,0 22 0,21-1 15,-21-21-15,-1 0 0,22 1 0,-21-1 16,0 0-16,0 0 16,0-21-16,0 0 0,-1 21 0,1-21 15,0 0-15,0 0 0,0 0 0,0 0 16,-1 0-16,1 0 0,0-21 16,21 0-16,0 0 15,0 0-15,0-1 0,0 1 16,0 0-16,0 0 0,0 0 0,0-22 15,0 22-15,0-21 0,0 21 16</inkml:trace>
  <inkml:trace contextRef="#ctx0" brushRef="#br0" timeOffset="65363.82">13102 4297 0,'0'0'0,"-21"0"0,21-21 16,-21 21-16,21-21 15,-21 21 17,21 21-17,-22 0 1,1-21-16,21 21 0,-21 0 0</inkml:trace>
  <inkml:trace contextRef="#ctx0" brushRef="#br0" timeOffset="66264.07">9821 5906 0,'0'-22'0,"0"-20"31,0 63 0,0 0-31,0 22 0,-21-22 0,0 0 16,21 21-16,-21 1 0,0-22 0,-1 21 15,1-21-15,21 22 0,-21-22 16,0 21-16,0-21 0,0 1 0,21-1 16,0 0-16,0 0 0,21-21 31,0 0-31,0-21 15,0 0-15,0 0 0,1-1 0,20 1 16,-21 0-16,0-21 0,0 21 16,1-1-16,-1-20 0,0 21 0,21 0 15,-42 0-15,21-1 0,1 1 0,-1 0 16,0 21-16,-21 21 31,0 0-31,0 1 0,0-1 0,0 0 16,0 21-16,0-21 0,0 1 15,0 20-15,0-21 0,0 0 0,0 22 16,0-22-16,0 0 0,0 0 0,0 0 16,21 0-16,0 1 15,0-22-15,1 0 0,20 0 0,0 0 16,-21 0-16,22-22 0,-1 1 0,0 0 16,1 0-16,-1 0 0,0 0 15,-20-1-15,20-20 0,-21 21 0,0-21 16,0-1-16,1 1 0,-22 0 0,0-1 15,0 1-15,0 0 0,0-1 16,-22 1-16,1 21 0,0-22 0,0 22 16,0 0-16,0 21 0,-1 0 15,1 0-15,0 0 0,-21 0 0,21 0 16,-1 21-16,1 0 0,21 1 16,0-1-16,0 0 15,0 0-15,0 21 0,0-20 0,0-1 16,0 0-16,21 0 0,1-21 0,-22 21 15,21 0-15,0-21 0,0 0 16,0 22-16</inkml:trace>
  <inkml:trace contextRef="#ctx0" brushRef="#br0" timeOffset="66624.87">10668 6138 0,'0'0'0,"0"22"31,21-22-15,0 0-16,0 0 0,1 0 16,-1 0-16,0-22 0,21 1 15,-21 0-15,1 0 16,-1 21-16,-21-21 0,21 0 0,-21-1 16,0 1-16,0 0 15,0 0-15,-21 21 0,0 0 16,-1 0-16,1 0 0,0 0 0,0 0 15,0 21-15,0 0 0,-1 0 16,1 1-16,0-1 0,0 0 0,0 21 16,0-21-16,21 1 0,0 20 0,-22-21 15,22 0-15,0 0 16,0 1-16,0-1 0,0 0 0,0 0 16,22-21-16,-1 0 0,0 21 0,0-21 15,0 0-15,22 0 0,-22 0 16,21-21-16,-21 0 0,22 21 0,-1-21 15,-21 0-15</inkml:trace>
  <inkml:trace contextRef="#ctx0" brushRef="#br0" timeOffset="67128.58">11366 5652 0,'0'0'0,"0"-22"0,0 1 15,-21 21 1,0 0-16,21 21 15,-21 22-15,21-22 0,-21 21 16,21 1-16,0-1 0,0 0 0,-21 1 16,21-1-16,-22-21 0,22 21 15,0 1-15,-21-1 0,21-21 0,-21 0 16,21 22-16,0-22 0,0 0 0,0 0 16,0 0-16,0-42 46,0 0-30,0 0-16,0 0 0,0 0 16,0-1-16,21 1 0,0 0 0,1-21 15,-1 21-15,0-1 0,0 1 16,21 21-16,-20-21 0,-1 21 0,21 0 16,-21 0-16,0 0 0,22 0 0,-22 0 15,0 0-15,0 21 0,0 0 16,1-21-16,-22 22 0,0-1 0,0 21 15,0-21-15,0 0 0,0 1 0,-22-1 16,1 0-16,0 0 16,0 0-16,-21 0 0,-1 1 0,22-1 15,-21-21-15,-1 21 0,1 0 0,21-21 16,-21 0-16,20 0 0,1 0 16,0 0-16,0 0 0,21-21 15,0 0-15,0 0 16,21-1-16,0 1 0,0 0 15,1 0-15</inkml:trace>
  <inkml:trace contextRef="#ctx0" brushRef="#br0" timeOffset="67723.78">11980 5927 0,'21'-21'31,"1"-1"-31,-1 1 16,0 21-16,0-21 0,0 0 0,0 0 16,1 0-16,-1-1 15,0 1-15,-21 0 0,21 0 0,-21 0 16,0 0-16,0-1 15,-21 22-15,0 0 16,0 0-16,-1 0 0,1 0 0,-21 0 16,21 22-16,0-1 0,-22 0 0,22 0 15,0 0-15,21 0 0,0 1 16,0-1-16,0 21 0,0-21 0,0 0 16,0 1-16,0-1 0,21 0 15,0 0-15,0-21 0,1 0 16,-1 0-16,0 0 0,0 0 0,0 0 15,0 0-15,1 0 16,-1 0-16,0 0 0,0 0 16,-21-21-16,-21 21 31,0 0-31,0 0 0,-1 0 0,1 0 16,0 21-16,-21 0 0,21 0 0,-22 1 15,22-1-15,0 0 0,0 0 16,0 21-16,-1-20 0,22-1 0,0 0 15,0 21-15,0-21 0,0 1 0,0-1 16,0 0-16,0 0 0,22-21 16,-1 21-16,0-21 0,21 0 0,-21 0 15,1 0-15,20 0 0,-21 0 16,21 0-16,1 0 0,-22-21 0,21 0 16,1 0-16,-1 21 0,-21-21 15,21-1-15,1-20 0,-1 21 0</inkml:trace>
  <inkml:trace contextRef="#ctx0" brushRef="#br0" timeOffset="67989.64">12763 5525 0,'0'0'0,"0"-22"0,0 1 0,-21 21 16,0 0-16,0 0 16,0 21-16,21 1 15,-21 20-15,21-21 0,-22 21 16,22 1-16,0-1 0,-21 0 15,21 1-15,-21-1 0,0 22 0,21-22 16,0 0-16,0 1 0,-21-22 0,21 21 16,-21-21-16,21 22 0,0-22 15,0 0-15,0 0 0,0 0 16,21-21 0,0 0-16,0 0 15,0-21-15,0 0 16,1 0-16,-1 0 0</inkml:trace>
  <inkml:trace contextRef="#ctx0" brushRef="#br0" timeOffset="68359.42">12848 6033 0,'0'0'0,"-21"21"0,21 0 31,21-21-16,0 0-15,0 0 0,1 0 16,-1 0-16,0 0 0,0 0 16,0-21-16,22 21 0,-22-21 0,0 21 15,0-22-15,0 1 0,0 21 0,-21-21 16,0 0-16,0 0 16,-21 21-1,0 0-15,0 0 16,-21 0-16,20 21 0,1-21 15,0 21-15,0 0 0,0 0 0,0 1 16,-1-1-16,22 0 0,-21 0 0,21 0 16,0 0-16,0 1 0,0-1 0,0 0 15,0 0-15,21-21 16,1 21-16,-1-21 0,0 0 0,0 0 16,0 0-16,22 0 0,-22 0 0,21 0 15,-21 0-15,22-21 0,-1 21 16,0-21-16</inkml:trace>
  <inkml:trace contextRef="#ctx0" brushRef="#br0" timeOffset="69016.32">13568 5927 0,'0'0'16,"0"21"15,-21-21-31,21 21 0,-22 0 0,22 0 16,0 1-16,0-1 0,0 0 0,0 0 15,-21 0-15,21 0 0,0 1 16,0-1-16,0 0 16,0 0-16,0-42 47,0 0-32,0 0-15,0-1 0,0 1 16,21 0-16,-21 0 0,22 0 0,-1 0 15,0-1-15,-21 1 0,21 0 0,0 0 16,0 0-16,1 0 0,-1-1 16,0 22-16,0 0 0,0 0 0,0 0 15,1 0-15,-1 0 0,0 0 0,-21 22 16,21-1-16,-21 0 16,21 0-16,-21 0 0,0 0 0,0 1 15,0-1-15,0 0 0,0 0 0,0 0 16,0 0-16,-21 1 15,21-1-15,-21-21 0,0 21 16,0-21-16,-1 0 16,22-21-1,0 0-15,0-1 16,0 1-16,22 0 0,-1 0 16,0 0-16,0 0 0,21-1 15,-20-20-15,20 21 0,-21 0 0,21-22 16,1 22-16,-1 0 0,0 21 15,-20-21-15,20 21 0,0 0 16,-21 0-16,1 0 0,-1 21 0,0 0 16,-21 0-16,0 1 0,0-1 0,0 0 15,0 0-15,0 0 0,0 0 16,0 1-16,-21-1 0,0 0 0,-1 0 16,1-21-16,21 21 0,-21-21 0,21 21 15,-21-21-15,42 0 31,0 0-15</inkml:trace>
  <inkml:trace contextRef="#ctx0" brushRef="#br0" timeOffset="69392.2">14520 5969 0,'21'0'0,"1"0"16,-1 0-16,0 0 16,0 0-16,0 0 0,0 0 15,1 0-15,-1-21 0,0 0 16,0 0 0,-21-1-16,0 1 15,0 0-15,0 0 0,0 0 16,-21 21-16,0-21 15,0 21-15,-1 0 0,1 0 0,0 0 16,0 21-16,21 0 0,-21 0 0,0 0 16,-1 0-16,22 1 0,0-1 15,-21 0-15,21 21 0,0-21 0,-21 1 16,21-1-16,0 0 0,0 0 0,0 0 16,0 0-16,21-21 0,0 22 15,1-22-15,-1 0 0,0 0 0,0 0 16,0 0-16,0 0 0,1 0 15,20 0-15,-21 0 0,0-22 16,0 1-16,22 21 0</inkml:trace>
  <inkml:trace contextRef="#ctx0" brushRef="#br0" timeOffset="69859.87">15007 5821 0,'0'0'0,"0"21"46,0 0-46,0 0 0,0 1 16,-21-1-16,21 0 16,0 0-16,0 0 0,-21 0 0,21 1 15,0-1-15,-21 0 0,21 0 0,0 0 16,0 0-16,0 1 16,-22-22-16,1 0 31,21-22-16,0 1 1,0 0-16,0 0 0,21 0 0,1 0 16,-1-22-16,0 22 0,0-21 15,0-1-15,22 22 0,-22-21 16,0 21-16,21 0 0,1-1 0,-22 1 16,21 21-16,-21 0 0,22 0 15,-22 0-15,21 0 0,-21 0 0,0 21 16,1 22-16,-22-22 0,0 0 0,0 21 15,0-20-15,0 20 0,0-21 16,0 21-16,0-20 0,0-1 0,-22 0 16,1 0-16,21 0 0,0 0 0,-21 1 15,0-1-15,0 0 16,21-42 15,0 0-15,21-1-16</inkml:trace>
  <inkml:trace contextRef="#ctx0" brushRef="#br0" timeOffset="70142.71">15896 5398 0,'0'0'0,"0"-22"0,21-20 31,-21 63-31,0 0 15,0 1-15,0-1 0,0 21 16,21 0-16,-21 1 0,0 20 0,0-20 16,0 20-16,0-21 0,0 22 15,0-22-15,-21 1 0,0 20 0,21-42 16,-21 22-16,0-1 0,0-21 0,21 0 16,-22 0-16,22 1 0,-21-1 15,21 0-15,21-42 31,1 21-31,-1-21 16,21-1-16</inkml:trace>
  <inkml:trace contextRef="#ctx0" brushRef="#br0" timeOffset="70495.57">16383 5800 0,'0'0'0,"21"-21"15,-42 21 16,0 0-31,0 0 0,-1 0 16,-20 21-16,21 0 0,0-21 16,0 21-16,-22 0 0,43 0 0,-21 1 15,21-1-15,0 0 0,0 0 16,21-21 0,0 0-16,1 0 0,-1 21 0,21-21 15,-21 0-15,0 0 0,1 0 16,-1 0-16,0 0 0,0 21 15,-21 1-15,0-1 16,0 0-16,-21-21 16,0 21-1,0-21-15,-1 21 0,1-21 16,0 0-16,0 0 0,21 21 0,-21-21 16,0 0-16,-1 0 15,1 0-15,21-21 16,0 0-1</inkml:trace>
  <inkml:trace contextRef="#ctx0" brushRef="#br0" timeOffset="70772.41">15727 5715 0,'21'-42'31,"0"42"-31,0 0 0,0 0 16,22-21-16,-22 21 0,21 0 15,-21 0-15,22 0 0,-1 0 0,-21 0 16,22 0-16,-1 0 0,-21 0 16,21 0-16,-20 0 0,-1 0 15,0 0-15,0 0 0,0 0 16,0 0-1</inkml:trace>
  <inkml:trace contextRef="#ctx0" brushRef="#br0" timeOffset="71456.17">15769 3683 0,'0'0'0,"21"0"31,0 0-15,1 0-16,20 0 0,-21 0 0,21 0 0,22 0 15,-22 0-15,22 0 0,-1 0 16,-20 0-16,20-21 0,1 21 15,-1 0-15,-21 0 0,1 0 0,-1 0 16,-21 0-16,0 0 0,1 0 16,-44 0-1,1 0-15,-21 0 16,21 0-16,0 0 0,-22 0 0,1 0 16,21 0-16,-22 0 0</inkml:trace>
  <inkml:trace contextRef="#ctx0" brushRef="#br0" timeOffset="71768.1">16214 3683 0,'-22'0'47,"22"21"-32,0 0-15,0 1 16,-21-1-16,21 0 0,0 21 0,0-21 15,0 1-15,-21 20 0,0-21 16,0 21-16,21 1 0,0-22 0,-21 21 16,21 1-16,-22-22 0,22 21 0,0-21 15,0 0-15,0 1 0,0-1 16,0 0-16,0 0 0,0 0 16,22-21-1,-1 0 1,0-21-16,0 0 15,0 0-15,-21 0 0,21-1 0,1 1 16,-1 0-16</inkml:trace>
  <inkml:trace contextRef="#ctx0" brushRef="#br0" timeOffset="72188.88">16700 3831 0,'0'0'0,"22"0"0,-1 0 16,-21-21-16,21 21 0,-42 0 47,21 21-47,-21 0 0,-1 1 0,1-1 15,0 0-15,0 21 0,0-21 16,21 1-16,-21 20 0,-1-21 0,22 21 16,-21-20-16,21-1 0,0 0 0,0 0 15,0 0-15,0 0 16,21-21-16,1 0 0,-1 0 15,0 0-15,0 0 0,21-21 0,-20 0 16,-1 21-16,0-21 16,0 0-16,0 0 0,0-1 0,1 1 0,-1 0 15,-21 0-15,0 0 0,0 0 16,0-22-16,0 22 0,0 0 16,0 0-16,-21 0 0,-1-1 0,1 1 15,0 21-15,0 0 0,0-21 16,-22 21-16,22 0 0,0 0 0,0 0 15,0 0-15,21 21 0,-21-21 16,21 21-16,0 1 16,0-1-16,21-21 15,0 0-15,0 21 0,0-21 16,0 0-16</inkml:trace>
  <inkml:trace contextRef="#ctx0" brushRef="#br0" timeOffset="72620.63">17230 3768 0,'-22'0'31,"1"0"-31,0 0 0,0 0 16,0 21-16,0 0 0,21 0 0,-22-21 15,1 21-15,0 22 16,0-22-16,0 0 0,0 21 0,-1-20 15,22-1-15,0 0 0,-21 21 16,21-21-16,0 1 0,0-1 0,0 0 16,21-21-16,1 0 15,-1 0-15,0 0 0,0 0 16,0 0-16,0 0 0,1 0 0,20-21 16,-21 0-16,0 21 0,0-22 0,1 1 15,-1 0-15,0 0 0,-21 0 16,21 0-16,-21-1 0,0-20 0,0 21 15,0 0-15,0 0 0,0-1 16,0 1-16,-21 0 0,0 0 16,0 0-16,-22 21 0,22 0 15,0 0-15,0 0 16,0 0-16,-1 0 0,22 21 0,-21-21 16,21 21-16,0 0 0,0 0 15,21-21 1,1 0-1</inkml:trace>
  <inkml:trace contextRef="#ctx0" brushRef="#br0" timeOffset="72928.45">17653 3535 0,'0'0'0,"0"-21"16,0 0-16,21 21 0,-21-22 15,0 44 1,0-1-16,0 0 16,0 0-16,-21 21 0,21-20 15,-21 20-15,0-21 0,21 21 0,-22 1 16,1-22-16,0 21 0,0 1 0,0-22 16,21 21-16,-21 0 0,21-20 15,-22 20-15,22-21 0,0 21 16,-21-20-16,21-1 0,0 0 15,0 0-15,21-21 32,1 0-17,-22-21-15,21 21 0,0-21 0</inkml:trace>
  <inkml:trace contextRef="#ctx0" brushRef="#br0" timeOffset="73452.14">18140 3874 0,'0'-43'32,"-21"43"-1,-1 0-31,1 0 0,0 0 0,0 0 15,0 0-15,0 21 0,-1 1 16,1-22-16,0 21 0,0 0 0,0-21 16,0 21-16,21 0 0,-22 0 0,22 1 15,0-1-15,0 0 16,0 0-16,22-21 16,-1 0-16,0 21 15,0-21-15,0 0 0,0 0 0,1 0 16,-1 21-16,0-21 0,0 0 15,0 0-15,0 22 0,1-22 16,-22 21-16,21-21 16,-21 21-16,0 0 31,-21-21-31,-1 0 0,1 0 16,0 21-16,0-21 0,0 0 15,-22 0-15,22 0 0,0 21 0,-21-21 16,21 0-16,-1 0 0,1 0 15,0 0-15,0 22 0,0-22 0,0 0 16,-1 0 0,22-22 31</inkml:trace>
  <inkml:trace contextRef="#ctx0" brushRef="#br0" timeOffset="79128.35">20426 2477 0,'0'0'0,"0"-22"0,0 1 16,0 0-16,0-21 0,0 21 15,0-1-15,0 1 0,0 0 16,0 0 0,-21 42-1,21 0-15,-22 22 16,22-1-16,-21 21 0,21 1 0,0-1 15,0 1-15,0-1 0,-21 1 16,21-1-16,-21-20 0,21 20 16,0 1-16,0-22 0,-21 0 0,21 1 15,-21-1-15,21 0 0,0-20 16,0 20-16,0-21 0,0 0 0,0 0 16,0-42 15,21 0-31,-21 0 0,0 0 15,21 0-15,-21-1 0</inkml:trace>
  <inkml:trace contextRef="#ctx0" brushRef="#br0" timeOffset="79476.24">20214 2625 0,'0'0'0,"-21"-43"0,0 22 0,0-21 0,-1 21 15,22 0-15,0-22 0,0 22 16,0 0-16,0 0 0,0 0 0,0-1 15,22 1-15,20 0 0,-21 0 16,21 21-16,22-21 0,-22 0 0,22 21 16,-1 0-16,1 0 0,-1 0 15,1 0-15,-22 21 0,0 21 0,1 0 16,-22 1-16,0-1 0,-21 22 0,0-22 16,0 21-16,-21-20 0,0 20 15,0-20-15,-22-1 0,-20 0 0,20-21 16,1 22-16,-21-22 15,20 0-15,22 0 0,-21 0 0,21 1 16,-22-22-16,22 21 0,42-21 47,0 0-47,1 0 0,-1 0 0,21 0 16,-21 0-16,0 0 0,22 0 15,-22-21-15,0 21 0,0 0 0</inkml:trace>
  <inkml:trace contextRef="#ctx0" brushRef="#br0" timeOffset="79896">20828 3006 0,'0'-21'63,"21"-1"-63,0 22 15,0 0-15,1-21 0,-1 21 16,0 0-16,0 0 0,0 0 0,0 0 16,1 0-16,-1 21 0,0 1 15,0-1-15,0 0 16,0 0-16,-21 0 0,22 0 0,-22 1 16,0-1-16,0 0 0,0 0 15,0 0-15,0 0 0,0 1 0,0-1 16,-22-21-16,1 0 15,0 0-15,21-21 16,-21-1-16,21 1 16,0 0-16,0 0 15,0 0-15,0 0 0,0-1 0,0 1 16,0 0-16,0 0 0,0 0 16,21 0-16,-21-1 0,0 1 15,21 21-15,0-21 0,1 21 0,-1 0 16,0 0-16,0 0 15,0 0-15,0 0 16,1 0-16,-1 0 0</inkml:trace>
  <inkml:trace contextRef="#ctx0" brushRef="#br0" timeOffset="80328.23">21611 2900 0,'0'0'0,"-21"0"32,0 0-32,0 0 15,-1 0-15,22 21 0,-21-21 0,0 21 16,0 0-16,21 1 0,-21-1 16,0 0-16,21 0 0,0 0 0,-22 0 15,22 22-15,0-22 0,-21 0 16,21 0-16,0 0 0,0 1 15,21-1-15,1-21 0,20 0 0,-21 0 16,0 0-16,22 0 0,-1 0 16,0-21-16,-21-1 0,22 22 0,-1-21 15,0 0-15,-20 0 0,-1 0 16,21 0-16,-42-1 0,21-20 16,-21 21-16,0 0 0,0 0 0,0-22 15,0 22-15,0 0 0,-21 0 16,0 0-16,-21 21 0,20 0 0,-20-22 15,21 22-15,-21 0 0,-1 0 0,22 0 16,-21 0-16,21 22 0,-1-22 16,1 21-16,0 0 0,0-21 0,21 21 15,0 0-15,0 0 16,21 1-16,0-1 0,0-21 16,1 21-16,-1-21 0</inkml:trace>
  <inkml:trace contextRef="#ctx0" brushRef="#br0" timeOffset="80803.96">22013 3069 0,'21'0'0,"-42"0"0,64 0 0,-22 0 15,-21-21-15,0 0 0,21 21 16,0-21-16,-21 0 0,21-1 16,-21 1-16,21 0 0,-21 0 15,0 0-15,22 0 0,-22-1 0,21 22 16,-21-21-16,21 21 15,-21 21 1,0 1 0,0-1-16,0 0 15,0 0-15,0 0 0,0 0 0,0 22 16,0-22-16,0 21 0,0-21 0,-21 22 16,21 20-16,0-20 0,-21-1 15,21 21-15,-22-20 0,22 20 0,0 1 16,0-1-16,0-20 0,-21 20 15,21 1-15,0-1 0,0 1 0,0-1 16,-21-21-16,21 22 0,0-1 0,0-20 16,0-1-16,0 0 0,0 1 15,-21-22-15,21 21 0,-21-21 16,21 1-16,-21-22 0,-1 21 0,1 0 16,0-21-16,0 0 15,0 0-15,21-21 0,-21 0 16,-1-1-16,1 1 0,0 0 15,21-21-15,0 21 0,-21-1 0,0 1 16,21-21-16,-21 21 0,21-22 16,0 22-16,0-21 0,0 21 0,0-22 15,0 1-15,0 0 0,0-1 0</inkml:trace>
  <inkml:trace contextRef="#ctx0" brushRef="#br0" timeOffset="81048.82">22288 2646 0,'0'0'0,"0"-21"0,0 0 16,-21-22-16,21 22 0,-21 21 16,21-21-16,0 0 0,0 42 62,21 0-62,0-21 16,1 0-16,-1 21 0,0 0 15</inkml:trace>
  <inkml:trace contextRef="#ctx0" brushRef="#br0" timeOffset="81395.62">22521 2921 0,'0'0'0,"0"21"0,21-21 16,1 0-16,-1 0 15,0 0-15,0 0 0,21 0 16,-20-21-16,20 21 0,-21-21 0,0 0 16,0 21-16,1-21 0,-1 21 15,0-22-15,-21 1 0,0 0 16,-21 21-1,-22 0-15,22 0 16,0 0-16,-21 0 0,21 21 0,-1 0 16,-20 1-16,21-1 0,0 0 15,0 0-15,-1 0 0,1 0 0,0 22 16,21-22-16,0 0 0,0 0 16,0 0-16,0 1 0,0-1 15,21 0-15,0-21 0,22 0 16,-22 0-16,21 0 0,1 0 15,-1 0-15,0 0 0,-21 0 0,22-21 16,-1 0-16,0 21 0,1-22 0</inkml:trace>
  <inkml:trace contextRef="#ctx0" brushRef="#br0" timeOffset="81960.3">23389 2731 0,'0'0'0,"0"-22"0,0 1 0,0 0 16,-21 21-1,0 0-15,0 0 0,-1 21 16,1 0-16,0 1 16,0-1-16,0 21 0,0-21 15,-1 0-15,1 22 0,21-22 0,0 21 16,0-21-16,0 1 0,0 20 16,0-21-16,0 0 0,0 0 0,21 1 15,1-1-15,-1-21 0,0 0 16,0 0-16,21 0 0,-20 0 15,20 0-15,0 0 0,1 0 0,-22-21 16,21 21-16,0-22 0,1 1 16,-22 0-16,21-21 0,1 21 0,-22-22 15,21 1-15,-21 0 0,0-1 0,22 1 16,-22-22-16,0 1 16,0 21-16,0-22 0,1 1 0,-22 20 15,21-20-15,-21 20 0,21 1 16,-21 0-16,0 21 0,0-22 0,0 22 15,0 0-15,-21 42 32,0 0-32,-1 0 0,22 22 15,-21-1-15,0 0 0,21 1 16,-21 20-16,0-20 0,0 20 0,21-21 16,0 22-16,-22-22 0,22 22 15,0-22-15,0 0 0,0 1 0,0-1 16,0-21-16,0 22 0,0-22 15,0 0-15,22 0 0,-1 0 16,-21 0-16,21-21 0,0 0 0,0 22 16,0-22-16,1 0 0,-1 0 0,21 0 15,-21 0-15,0-22 0,1 1 16,-1 21-16,0-21 0,0 0 0,0 0 16,0 0-16,1-22 0,-1 22 0</inkml:trace>
  <inkml:trace contextRef="#ctx0" brushRef="#br0" timeOffset="82252.13">23749 2498 0,'21'0'16,"0"-21"-16,0 21 0,22-22 15,-1 22-15,-21-21 0,22 21 16,-1-21-16,0 0 0,1 21 0,-1-21 16,0 21-16,1-21 0,-22 21 15,0 0-15,21 0 0,-21-22 0,1 22 16,-1 0 0,-42 22 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35:41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8170 889 0,'0'0'0,"-21"0"16,0 0-16,0 0 16,0 0-1,42 0 16,21 0-15,-21 0-16,0 0 0,22 0 16,-1 0-16,0 0 0,1 0 15,-22 0-15,42 0 0,-20-21 0,-22 21 16,21 0-16,1 0 0,-1 0 16,0 0-16,-21-21 0,1 21 0,-1 0 15</inkml:trace>
  <inkml:trace contextRef="#ctx0" brushRef="#br0" timeOffset="834.94">9398 699 0,'0'0'15,"-21"0"-15,21-22 0,0 1 16,0 0-16,0 0 16,0 0-16,0 0 15,0-1-15,21 1 0,0 0 0,0 21 16,0-21-16,22 0 0,-22 0 15,0 21-15,21-22 0,1 22 0,-1-21 16,0 21-16,1 0 0,-1 0 16,-21-21-16,22 21 0,-22 0 15,0 0-15,0 0 0,0 21 0,-21 0 16,0 22-16,0-22 16,0 0-16,0 21 0,-21-20 0,-21 20 15,21 0-15,-22 22 0,1-22 16,-22 0-16,22 22 0,0-22 0,-1 22 15,1-22-15,0 0 0,-1 1 0,1-22 16,0 21-16,21 1 0,-22-22 16,22 0-16,0 0 0,0 0 0,0 0 15,-1-21-15,22 22 16,0-44 0,22 1-1,-1 0-15,0 0 0,0-21 16,0 20-16,0-20 0,1 0 0,-1 21 15,0-22-15,21 1 0,-21 21 16,1 0-16,-1-1 0,0 22 0,21 0 16,-21 0-16,1 0 0,-1 0 0,0 22 15,-21-1-15,21 21 0,0-21 16,0 22-16,1-22 0,-1 21 0,-21 0 16,21-20-16,0-1 0,0 21 15,0-21-15,1 0 0,-1-21 0,21 22 16,-21-22-16,0 0 0,22 0 0,-22 0 15,21 0-15,-21 0 16,1 0-16,20 0 0,-21-22 0,0 1 16,0 0-16,1 0 0,-1 0 0,0 0 15,-21-1-15,0-20 0,21 21 16,-21 0-16,21 0 0,-21-1 0,0 1 16,0 0-16,0 0 15,21 21-15,1 0 16</inkml:trace>
  <inkml:trace contextRef="#ctx0" brushRef="#br0" timeOffset="5233.25">2053 2582 0,'0'0'0,"0"-21"0,21-63 31,-21 62-31,0 1 16,0 0-16,0 0 0,0 0 15,0 42 17,0 0-17,0 21-15,0-20 0,0 41 0,0-21 16,-21 1-16,21 20 0,-21-20 15,0 20-15,21 1 0,-21-22 16,-1 0-16,1 22 0,21-22 16,-21 0-16,0 1 0,0-1 0,0 0 15,-1-20-15,22 20 0,-21-21 16,0 0-16,21 0 0,-21-21 16,21-21-1,-21 0-15,21 0 0,0 0 16,0-22-16,0 1 0,0 0 15,0-1-15,0 1 0,0 0 0,21-1 16,0 1-16,-21 0 16,21-1-16,0 22 0,1 0 0,-22 0 15,21 0-15,0 21 0,0 0 16,0 0-16,-21 21 0,21 0 16,1 0-16,-1 0 0,-21 1 15,21 20-15,0-21 0,-21 21 16,21-20-16,-21 20 0,21-21 0,1 21 15,-1-20-15,0 20 0,-21-21 16,21 0-16,0 0 0,22 1 0,-22-1 16,0 0-16,0-21 0,21 0 15,-20 0-15,20 0 0,-21 0 0,21 0 16,1-21-16,-1 21 16,-21-21-16,22-22 0,-1 22 0,-21 0 15,0-21-15,22-1 0,-43 1 16,21 0-16,-21-1 0,0-20 0,0 20 15,0-20-15,0-1 0,0 1 16,-21-22-16,-1 22 0,1-1 0,0 22 16,-21-22-16,-1 22 0,-20 0 15,21-1-15,-22 1 0,22 21 0,-1 0 16,-20 0-16,21-1 0,-1 22 16,1 0-16,0 0 0,20 22 15,-20-1-15,21 0 0,0 0 0,0 21 16,-1 1-16,22-1 0,0 22 15,0-1-15,0 1 0,0-1 16,0 1-16,0-1 0,0 1 0,0-1 16,0-21-16,22 22 0,-1-22 15,0 1-15,0-22 0,0 21 0,22-21 16,-1 0-16,-21 1 0,43-1 16,-22-21-16,0 0 0,1 0 15,20 0-15,-21 0 0,22 0 0,-22-21 16,1-1-16,20 1 0,-21 0 15,-20 0-15,20 0 0,0-22 0,-21 22 16,1-21-16,-1 21 0,0-22 16,0 22-16,0 0 0,-21-21 15,0 21-15,0-1 0,0 1 0,21 21 16,-21-21-16,0 42 31,-21 0-31,21 1 0,-21-1 16,21 21-16,0-21 0,0 22 0,-21-22 15,21 21-15,0-21 0,0 0 16,0 22-16,0-22 0,0 0 0,0 0 16,0 0-16,21 1 15,0-22-15,0 0 16,1 0-16,-1 0 0,0 0 0,0 0 16,21 0-16,-20-22 0,-1 1 15,0 0-15,0 0 0,21 0 0,-20 0 16,-1-22-16,0 22 0,0-21 15,0 21-15,-21-22 0,21 22 0,-21 0 16,22 0-16,-22 0 0,0-1 16,0 1-16,0 42 31,0 1-31,0-1 16,-22 0-16,22 0 0,0 0 15,-21 22-15,21-22 0,0 0 16,0 0-16,-21 21 0,21-20 0,0-1 15,0 0-15,0 0 16,0 0-16,21-21 0,0 0 16,1 21-16,-1-21 0,0 0 0,0 0 15,21 0-15,-20 0 0,20-21 0,-21 0 16,21 0-16,1 21 0,-22-42 16,21 20-16,-21 1 0,1 0 0,-1-21 15,0 21-15,0-1 0,-21-20 16,0 21-16,0 0 0,0 0 0,0-1 15,-21 22-15,0 0 0,21-21 16,-21 21-16,-1 0 0,1 0 16,0 0-16,0 0 0,0 0 15,42 0 1,0 0-16,0 0 16,0 0-16,1 0 0,-1 0 15,0 21-15,0-21 0,0 0 0,0 22 16,22-22-16,-22 21 0,0 0 15,0 0-15,0 0 0,-21 0 16,22 1-16,-22-1 0,0 0 16,0 0-16,0 0 0,0 0 0,0 1 15,0-1-15,0 0 0,0 0 16,21 0-16,-21 0 16,21-21-16,0 22 0,0-22 15,0 0-15,1 0 0,-1 0 0,0 0 16,21-22-16,-21 22 0,1-21 15,20 0-15,-21 0 0,21 0 0,-20 0 16,-1-1-16,0-20 0,0 21 16,0-21-16,-21-1 0,21 22 0,1-21 15,-22-1-15,21 22 0,0-21 16,0 21-16,0 0 0,0-1 0,1 22 16,-1 0-16,0 0 0,0 0 0,0 0 15,22 0-15,-22 0 16,0 22-16,0-1 0,0 0 0,-21 0 15,21 0-15,1 0 0,-22 1 16,0-1-16,0 0 0,0 0 0,0 0 16,21 0-16,-21 1 15,21-22 1,-21-22 0,0 1-1,0 0-15,0 0 0,0 0 0,0 0 16,0-1-16,0 1 0,0 0 0,0 0 15,-21 0-15,0 0 16,-1-1-16,1 1 0,0 21 0,0 0 16,0 0-16,0 0 15,-1 0-15,1 21 0,0 1 0,-21-1 16,21 0-16,-1 21 0,-20-21 16,21 1-16,0 20 0,0 0 0,-1-21 15,1 22-15,21-22 0,0 21 0,0-21 16,0 1-16,0-1 0,0 0 15,0 0-15,0 0 0,21 0 16,1-21-16,-1 0 0,0 0 16,21 0-16,-21 0 0,1 0 0,20-21 15,-21 21-15,21-21 0,-20 0 0,-1 0 16,21 0-16,-21-1 16,0-20-16,1 21 0,-1-21 0,-21-1 15,0 1-15,21 0 0,-21 20 0,0-20 16,0 21-16,0 0 0,0 0 15,0-1-15,0 44 32,-21-1-32,21 0 0,0 21 0,0-21 15,0 22-15,0-1 0,0-21 16,0 22-16,0-22 0,0 21 0,0-21 16,0 0-16,0 1 0,21-1 0,0 0 15,0 0-15,0-21 0,22 0 16,-22 21-16,0-21 0,21 0 15,-20 0-15,20 0 0,-21 0 0,21-21 16,-20 0-16,20 21 0,0-21 16,-21-22-16,1 22 0,20-21 0,-21 21 15,0-43-15,0 22 0,1-22 16,-22 1-16,0-1 0,0 1 0,0 21 16,0-22-16,0 22 0,0-1 15,0 1-15,0 0 0,0 21 0,0-1 16,-22 1-16,1 21 0,21 21 15,-21-21 1,21 43-16,0-22 0,-21 21 0,21 1 16,0-1-16,0 21 15,0-20-15,0-1 0,0 22 0,0-22 16,0 21-16,0-20 0,0-1 16,0-21-16,0 22 0,0-1 0,0-21 15,0 0-15,0 0 0,0 1 0,21-1 16,0-21-16,0 0 15,1 0-15,-1 0 0,21 0 0,-21 0 16,0-21-16,1 21 0,20-22 0,-21 1 16,0 0-16,22 0 0,-22 0 15,0-22-15,0 22 0,0 0 16,0-21-16,1 21 0,-1-1 0,-21 1 16,0 0-16,0 0 0,21 21 15,-21 21 16,0 0-31,0 0 0,0 1 0,0 20 16,0-21-16,0 0 0,0 0 16,0 22-16,0-22 0,0 0 0,21 0 15,0 0-15,0 1 0,1-22 16,-1 21-16,0-21 16,0 0-16,0 0 0,0 0 0,1 0 15,-1-21-15,0 21 0,21-22 16,-21 1-16,1 0 0,-1 0 15,-21 0-15,21-22 0,0 22 0,0 0 16,-21-21-16,0 21 0,0-1 16,0 1-16,21 21 0,-21-21 0,0 0 15,0 42 1,0 0 0,0 0-16,0 1 0,0-1 0,-21 0 15,21 21-15,0-21 0,0 1 16,0 20-16,0-21 0,0 0 0,0 0 15,0 1-15,21-1 16,1 0-16,-1-21 0,0 0 0,0 0 16,0 0-16,0 0 0,1 0 15,-1 0-15,0 0 0,0 0 0,21-21 16,-20 0-16,-1-1 16,-21 1-16,21-21 0,-21 21 0,0-22 15,0 22-15,0-21 0,-21 21 16,0-22-16,-1 22 0,1 0 0,0 0 15,-21 0-15,21 0 0,-22 21 0,22 0 16,0 0-16,0 0 0,0 0 16,-1 0-16,1 21 0,0 0 15,21 0 1,21-21-16,0 0 0,22 0 16,-22 0-16,21 0 0,1 0 15,-1 0-15,0 0 0,1 0 16,-1-21-16,0 21 0,1 0 0,-1-21 15,0 21-15,-21 0 0,22 0 16,-22 0-16,0 0 0,0 0 0,0 0 16,1 0-16,-1 21 0,-21 0 0,0 0 15,0 0-15,0 1 0,0-1 16,0 0-16,21 0 0,-21 0 0,0 0 16,0 22-16,21-22 0,-21 0 15,0 0-15,0 0 0,0 1 0,0-1 16,0 0-16,21-21 15,-21 21-15,0-42 47,0 0-47,0 0 16,0-1-16,0-20 0,21 21 0,1 0 16,-1-22-16,-21 1 0,21 21 0,0-21 15,21-1-15,-20 1 0,-1 21 16,21-22-16,-21 22 0,22 0 15,-22 0-15,21 0 0,-21 21 0,22 0 16,-22 0-16,0 21 0,0 0 16,0 0-16,-21 0 0,0 22 0,0-22 0,0 21 15,0 1-15,0-22 16,0 21-16,0-21 0,0 22 0,0-22 16,0 21-16,0-21 0,0 0 0,0 1 15,0-1-15,21 0 16,1-21-16,-1 0 0,0 0 0,0 0 15,0 0-15,0 0 0,22 0 0,-22 0 16,21 0-16,-21 0 0,22-21 16,-22 0-16,0-1 0,21 1 15,-20 21-15,-1-42 0,0 21 0,0 0 16,0-1-16,0-20 0,-21 21 16,0 0-16,22 0 0,-22-1 0,0 1 15,-22 21 1,1 0-1,0 0-15,21 21 0,-21 1 0,0-1 16,0 0-16,21 0 16,0 0-16,0 0 0,0 1 0,0-1 15,0 0-15,0 0 16,0 0 0,0 0-16,0 1 0,0-1 15,0 0 1,0 0-16,0 0 15,-22-21 1,1 0 0,21-21-16,-21 21 0,0-21 15,0 21-15,0-21 0,-1 0 0</inkml:trace>
  <inkml:trace contextRef="#ctx0" brushRef="#br0" timeOffset="5456.11">6837 2265 0,'0'0'0,"-127"-42"16,106 42-16,21-22 0,-22 22 31,22 22 0,0-1-15,-21-21-16,21 21 0,-42-21 16</inkml:trace>
  <inkml:trace contextRef="#ctx0" brushRef="#br0" timeOffset="5684.49">5715 2498 0,'0'0'0,"-21"21"0,0-21 0,42 0 32,0 0-32,21 0 0,1 0 15,-1 0-15,0 0 0,1 0 0,-1 0 16,0 0-16,22 0 0,-22 0 16,0 0-16,-20-21 0,20 21 0,-21 0 15,0 0-15,0 0 16,-63 0-1</inkml:trace>
  <inkml:trace contextRef="#ctx0" brushRef="#br0" timeOffset="8987.25">2328 4741 0,'0'0'0,"-21"0"0,0 0 0,21-21 47,0 0-32,21 0-15,0 0 16,0 21-16,1-21 0,-22-1 16,21-20-16,0 21 0,0-21 0,-21-1 15,0 1-15,21 0 0,-21-22 16,0 1-16,0-1 0,0 1 15,0-1-15,0 22 0,0-1 16,0 1-16,0 0 0,-21 21 0,21-22 16,-21 22-16,0 21 0,21-21 15,-21 21-15,-1 0 0,22 21 16,-21 0-16,21 0 0,0 22 16,0-1-16,0 22 0,0-22 0,0 21 15,0 1-15,0-1 0,0 1 16,0-1-16,21 1 0,-21-22 15,22 1-15,-1-1 0,0 0 0,0 1 16,21-22-16,-20 0 0,20 0 16,-21 0-16,21-21 0,-20 0 15,20 0-15,-21 0 0,21 0 0,1-21 16,-1 0-16,-21 0 0,22 0 16,-1-1-16,-21-20 0,0 0 0,22-1 15,-22 1-15,0 0 0,0-1 16,-21 1-16,21-21 0,-21 20 0,21 22 15,-21-21-15,0 21 0,0-1 16,0 44 15,0 20-31,0-21 0,0 21 0,0 1 16,0-22-16,0 21 0,0 1 0,0-1 16,0-21-16,0 21 0,0-20 15,0 20-15,22-21 0,-1 0 16,0 0-16,0 1 0,0-22 0,0 0 15,22 0-15,-22 0 0,21 0 0,-21 0 16,22 0-16,-1-22 0,0 22 16,1-21-16,-1 0 0,0-21 0,-20 21 15,20-1-15,-21-20 0,0 21 16,0-21-16,1-1 0,-22 22 0,21-21 16,-21 21-16,0-1 0,0 1 15,0 0-15,0 0 0,-21 42 31,21 0-31,-22 0 0,22 1 16,-21 20-16,21-21 0,0 21 0,0-20 16,0 20-16,-21-21 0,21 0 15,0 22-15,0-22 0,-21 0 0,21 0 16,0 0-16,0-42 47,21 0-47,0 0 0,-21 0 15,0-1-15,21 1 0,1-21 16,-22 21-16,21-22 0,0 22 16,0-21-16,0 0 0,0 20 0,1 1 15,-22 0-15,21 0 0,0 0 16,0 21-16,0 0 0,0 0 0,-21 21 16,22 0-16,-1 0 0,-21 0 0,0 1 15,21-1-15,0 21 0,-21 0 16,21-20-16,-21 20 0,0-21 0,0 0 15,0 22-15,0-22 0,21 0 16,-21 0-16,0 0 0,0 0 16,0 1-16,22-22 15,-1 0 1,0-22-16,-21 1 0,21 0 16,-21 0-16,21 0 0,0-22 15,1 22-15,-1-21 0,0 21 0,0-22 16,0 1-16,0 0 0,1-1 0,-22 22 15,21-21-15,0 21 0,0 0 16,0-1-16,0 22 0,1 0 16,-1 0-16,-21 22 15,21-1-15,-21 0 0,21 21 0,-21-21 16,0 22-16,0-1 0,21-21 16,-21 22-16,21-22 0,1 21 0,-22-21 15,21 0-15,0 1 0,0-1 16,0 0-16,0 0 0,22-21 15,-22 0-15,21 21 0,-21-21 0,22 0 16,-22 0-16,21 0 0,-21 0 0,22-21 16,-1 0-16,-21 0 0,0 21 15,22-21-15,-22-22 0,0 22 0,0 0 16,0-21-16,1 20 0,-1-20 16,-21 21-16,0-21 0,0 20 0,0 1 15,0 0-15,0 0 0,0 42 31,0 0-31,0 0 16,0 1-16,0 20 16,0-21-16,0 21 0,0-20 0,0-1 15,0 21-15,0-21 0,21 0 16,0 1-16,0-1 0,0-21 0,1 21 16,-1-21-16,0 0 0,21 0 0,-21 0 15,22 0-15,-1 0 0,-21 0 16,22 0-16,-1-21 0,0 0 0,1 21 15,-22-22-15,21-20 0,-21 21 0,22 0 16,-22-22-16,-21 1 0,21 21 16,-21-21-16,21-1 0,-21 22 0,0 0 15,0 0-15,0 0 0,0-1 16,0 44 0,0-1-16,0 0 15,0 0-15,-21 21 0,21-20 16,-21 20-16,21-21 0,0 21 0,0-20 15,0 20-15,0-21 0,0 0 16,0 0-16,0 1 0,0-1 0,0 0 16,0-42 15,21 0-31,0-1 16,-21 1-16,21 0 0,0 0 0,-21-21 15,0-1-15,22 22 16,-1-21-16,-21-1 0,21 22 0,0-21 15,-21 21-15,21 0 0,0-1 0,-21 1 16,22 21-16,-1 0 16,0 21-16,-21 1 0,0-1 15,0 0-15,21 21 0,-21-21 16,21 1-16,0 20 0,-21-21 0,22 0 16,-22 22-16,21-22 0,0 0 0,0 0 15,0 0-15,0-21 0,1 21 16,-1-21-16,0 0 0,21 0 0,-21 0 15,1 0-15,-1 0 0,0 0 0,21-21 16,-21 21-16,1-21 16,-1 0-16,0-21 0,0 20 0,0 1 15,-21-21-15,43 0 0,-22-1 16,0 1-16,0 0 0,0-1 0,22 1 16,-22 21-16,21-22 0,-21 22 0,22 0 15,-22 0-15,21 21 0,-21 0 16,0 0-16,22 0 0,-22 0 0,0 0 15,0 21-15,0 0 0,-21 0 0,22 22 16,-22-22-16,21 0 0,-21 0 16,0 22-16,0-22 0,0 0 0,0 0 15,21-21-15,-21 21 0,21 0 16,0-21 15,-21-21-31,0 0 16,21 0-16,-21 0 0,0 0 15,0-1-15,0-20 0,0 21 0,0 0 16,-21 0-16,21-1 0,-21 1 16,0 0-16,0 21 15,0 0-15,-1 0 0,1 0 16,0 0-16,0 0 0,0 21 0,0 0 16,-1 1-16,-20-1 0,21 21 0,0-21 15,-22 22-15,22-22 0,0 21 16,0 0-16,0-20 0,0 20 15,21-21-15,-22 21 0,22-20 0,0-1 16,0 21-16,0-21 0,0 0 16,22-21-16,-1 22 0,0-22 0,0 0 15,0 0-15,0 0 0,1 0 0,-1 0 16,21 0-16,-21 0 0,0 0 16,22-22-16,-22 1 0,0 0 0,0 0 15,0 0-15,1-22 0,-1 22 16,-21-21-16,0 21 0,0-22 0,21 22 15,-21-21-15,21 21 0,-21 0 0,0-1 16,0 1-16,0 0 16,0 0-16,0 0 15,0 42 1,0 0 0,0 0-16,0 0 0,0 1 0,0 20 15,0-21-15,0 21 0,0-20 16,0 20-16,0 0 0,0 1 0,0-1 15,0 0-15,0 1 0,0 20 0,21-21 16,-21 1-16,21 20 0,-21 1 16,0-22-16,0 22 0,22-1 0,-22 1 15,0-1-15,21 1 0,-21-22 0,0 21 16,0 1-16,0-22 0,0 1 16,0 20-16,21-21 0,-21 1 15,0-1-15,0 0 0,0-20 0,0 20 16,0-21-16,0 21 0,0-20 0,0-1 15,0 0-15,-21-21 16,0 0-16,-1 0 0,1 0 16,0-21-16,0 0 0,21-1 15,-21 1-15,21-21 0,-21 21 16,21-22-16,-22 1 0,22 0 0,0-22 16,0 22-16,0-22 0,0 1 0,0-1 15,0-20-15,22-1 16,-1 0-16,0 1 0,0-1 0,0 0 0,0 1 15,1-1-15,20 0 0,-21 22 16,21-22-16,1 22 0,-22-22 16,21 43-16,1-22 0,-22 22 0,21 0 15,-21-1-15,0 22 0,1 0 16,-1 0-16,0 0 0,-63 21 31,20 0-15,1 21-16,0 0 0,0-21 0,21 21 15,-21 0-15,21 0 16,0 1-16,0-1 16,0 0-16,21-21 0,-21 21 0,42 0 15,-21 0-15,1-21 0,-1 22 16,0-1-16,0 0 0,-21 0 0,21 0 16,-21 0-16,0 1 15,0-1-15,-21-21 16,0 0-16,0 21 0,0 0 0,-22-21 15,1 0 1,21 0-16,0 0 0,-1 0 16,1 0-16,-21-21 0,21 21 0,0-21 15,-22 0-15,1-1 0,0 22 16</inkml:trace>
  <inkml:trace contextRef="#ctx0" brushRef="#br0" timeOffset="9256.36">5821 3683 0,'0'0'0,"-21"0"93,-1 0-77,1 0-16,0 0 0,0 0 16,-21 0-16</inkml:trace>
  <inkml:trace contextRef="#ctx0" brushRef="#br0" timeOffset="9475.23">4360 3810 0,'0'0'0,"-21"0"0,0 0 15,0 0-15,21 21 47,-21-21-31,-1 0-1</inkml:trace>
  <inkml:trace contextRef="#ctx0" brushRef="#br0" timeOffset="9747.08">2857 4064 0,'22'0'31,"20"0"-31,-21 0 0,0 0 16,0 0-16,1-21 15,20 21-15,-21 0 0,21 0 0,-20-21 16,-1 21-16,0 0 0,0 0 16,0 0-16,0 0 0,1 0 15</inkml:trace>
  <inkml:trace contextRef="#ctx0" brushRef="#br0" timeOffset="11527.65">3196 5630 0,'0'0'0,"21"-21"0,-21 0 16,0 0-16,0 0 16,0 0-16,0 42 31,0 0-31,0 0 0,0 21 0,0 1 15,0-1-15,0 0 0,21 1 16,-21 20-16,22-20 0,-22-1 0,0 21 16,0-20-16,21-1 0,-21 0 15,0 1-15,0-1 0,0 0 0,0-20 16,0 20-16,0-21 0,0 0 16,0 0-16,0 1 0,-21-44 31,21 1-16,0 0-15,0 0 0,0 0 16,0 0-16,0-22 0,0 22 16,0-21-16,0 21 0,0-22 0,21 1 15,0 0-15,21-1 0,-21 22 16,22-21-16,-22-1 0,21 22 0,1 0 16,-1-21-16,0 42 0,1-21 15,-1 21-15,0 0 0,-21 0 0,1 0 16,-1 21-16,0 0 0,0 21 0,-21-21 15,0 22-15,0-1 0,0-21 16,0 22-16,0-1 0,0 0 16,0-21-16,0 22 0,0-22 15,0 0-15,0 0 0,0 0 0,0 1 16,0-1-16,0 0 0,21-21 31,0 0-31,1 0 0,-1 0 0,0 0 16,0-21-16,0 0 0,0 21 15,1-22-15,-1 1 0,0 0 0,0 0 16,0 0-16,0-22 0,1 22 0,20-21 16,-21 21-16,0-22 0,-21 1 15,21 21-15,-21-21 0,0 20 16,0 1-16,0 0 0,0 0 16,0 0-16,-21 21 0,0 0 15,0 0-15,0 0 0,0 0 16,21 21-16,0 0 15,0 0-15,21 0 16,0-21 0,21 22-16,-21-22 0,1 0 0,-1 21 15,21-21-15,-21 21 0,0-21 16,1 21-16,-1 0 0,0 0 0,0 1 16,-21-1-16,0 0 0,0 0 15,0 0-15,0 0 0,0 1 16,0-1-16,0 0 0,0 0 15,21-21 1,0 0-16,1 0 16,-1 0-16,0 0 0,0 0 0,0 0 15,22 0-15,-22-21 0,21 0 0,-21 0 16,22-1-16,-22 1 0,21 0 16,-21 0-16,22-21 0,-22 20 0,0-20 15,0 21-15,0-21 0,0 20 16,-21 1-16,0 0 0,0 0 0,0 0 15,0 0-15,-21 21 16,0 0-16,0 0 0,0 0 16,0 0-16,-1 21 0,22 0 15,0 0-15,-21 0 0,21 0 16,0 1-16,0-1 0,0 0 0,21 0 16,1 0-16,-1 0 0,0-21 0,-21 22 15,21-1-15,0-21 0,0 21 16,1-21-16,-1 21 0,0 0 15,-21 0-15,-21 1 32,0-22-32,-1 0 0,1 0 0,0 0 15,0 0-15,0 0 0,0 0 16,-1 0-16,1 0 0,0 0 16,0 0-16</inkml:trace>
  <inkml:trace contextRef="#ctx0" brushRef="#br0" timeOffset="12108.31">3641 7112 0,'-22'-21'0,"44"42"0,-44-63 0,1 21 16,21-1-16,-21 1 16,0 21-16,21 21 31,0 1-31,0 20 0,0 0 0,0 1 16,0 20-16,0-21 0,0 22 15,0-22-15,0 22 0,0-22 0,0 0 16,0 1-16,0-1 0,0 0 0,0-20 15,0-1-15,0 0 0,0 0 16,0 0-16,0-42 31</inkml:trace>
  <inkml:trace contextRef="#ctx0" brushRef="#br0" timeOffset="12464.11">3133 7154 0,'0'0'0,"0"-21"0,0 0 0,-22 0 16,22 0-16,0 0 0,22-1 15,-1 1-15,21 21 16,0 0-16,1-21 0,-1 21 0,22 0 16,20 0-16,-20 0 0,20 0 0,-20 21 15,21 0-15,-22 1 0,1-1 16,-1 21-16,-21 0 0,1 1 0,-1 20 15,-21-20-15,-21 20 0,0-21 16,0 1-16,-21-1 0,0 22 16,-21-43-16,-1 21 0,-20 0 0,-1-20 15,1 20-15,20-21 0,-20 0 16,-1 0-16,1-21 0,21 0 0,-1 0 16,1 0-16,0 0 0,20 0 0,1 0 15,0 0-15,0 0 0,21-21 16,0 0-1,21 21-15,0 0 16,0-21-16,22 0 0,-22 21 0,21 0 16,-21-21-16,22 21 0</inkml:trace>
  <inkml:trace contextRef="#ctx0" brushRef="#br0" timeOffset="13859.06">4720 7345 0,'0'0'16,"0"-21"-16,0 0 0,0-22 0,0 22 0,0 0 15,-21 0-15,0 0 0,0-1 0,-1 1 16,-20 21-16,21 0 0,-21-21 16,20 21-16,-20 0 0,21 0 0,-21 21 15,20 0-15,-20 1 0,21 20 16,0 0-16,0 1 0,-1-1 15,1 0-15,21 1 0,-21-1 0,21 0 16,0 1-16,0-1 0,0-21 16,0 21-16,0-20 0,0-1 0,21 0 15,22 0-15,-22-21 0,0 0 0,21 0 16,1 0-16,-22 0 0,21 0 16,0 0-16,1-21 0,-22 0 0,21 0 15,1-1-15,-22 1 0,0-21 0,21 0 16,-21 20-16,1-41 0,-1 21 15,-21-1-15,21 1 0,-21 0 0,21-1 16,-21 1-16,0 0 0,0 20 16,0 1-16,0 42 15,0 1 1,0-1-16,0 0 0,0 21 16,0-21-16,-21 22 0,21-1 0,0 0 15,0 1-15,0-22 0,0 21 0,0-21 16,21 1-16,-21-1 0,21 0 15,0 0-15,1 0 0,-1-21 0,21 0 16,-21 0-16,0 0 0,22 0 0,-22 0 16,21 0-16,-21 0 0,22-21 15,-22 0-15,21 0 0,-21 0 0,22-1 16,-22 1-16,0 0 0,0-21 0,0-1 16,1 1-16,-1 21 15,-21-21-15,0-1 0,0 22 0,0 0 16,0 0-16,0 0 0,0-1 0,0 44 31,0-1-31,0 0 0,0 21 16,0-21-16,0 22 0,0-22 0,0 21 15,0 1-15,0-22 0,0 21 16,0 0-16,0-20 0,0-1 0,21 0 16,0 0-16,0 0 0,0-21 15,1 0-15,20 0 0,-21 0 0,21 0 16,-20 0-16,20 0 0,0 0 0,-21-21 15,22 0-15,-1 0 0,0-22 16,-20 22-16,-1-21 0,21 21 16,-21-22-16,0 1 0,1 0 0,-22-1 15,21 1-15,-21 21 0,21-21 0,-21 20 16,21 1-16,-21 0 0,0 0 16,0 42-1,0 0 1,0 0-16,0 1 0,0 20 15,0-21-15,0 21 0,0 1 0,0-1 16,0 22-16,0-22 0,0 0 16,0 22-16,0-22 0,0 22 0,0-1 15,0-21-15,21 22 0,0-1 16,-21 1-16,22-1 0,-22 1 0,0-1 16,0 1-16,21-1 0,-21 1 0,0-1 15,0-20-15,0 20 0,0-20 16,0-1-16,0 0 0,0 1 0,-21-1 15,21-21-15,-22 0 0,1 0 0,0 1 16,0-22-16,0 0 0,0 0 0,-22 0 16,22 0-16,0-22 0,-21 1 15,20 0-15,1-21 0,0 21 0,-21-22 16,21 1-16,-1 0 0,22-22 16,0 1-16,0-1 0,0-21 0,0 22 15,22-22-15,-1 1 0,0-1 16,0 0-16,21 1 0,1-1 0,-1 0 15,0 1-15,1-1 0,-1 0 0,0 1 16,22 20-16,-22 1 0,1-1 16,-1 1-16,0 20 0,-21 1 0,22 21 15,-22 0-15,0-22 0,-21 22 16,-21 21 0,0 0-16,0 0 0,-1 21 0,1-21 15,-21 21-15,21 1 0,0-1 16,-1 0-16,22 0 0,0 0 15,0 0-15,0 1 0,0-1 0,0 0 16,0 0-16,43 0 16,-22 0-16,21 1 0,-21-1 0,22 0 15,-1 0-15,0 0 0,-20 0 0,-1 1 16,0-1-16,0-21 0,-21 21 16,0 0-16,-21 0 15,0-21-15,-22 0 0,22 0 0,-21 0 16,0 0-16,20 0 0,-20 0 15,21 0-15,0 0 0,0 0 16,42 0 15,0 0-31,0 0 0,21 0 16</inkml:trace>
  <inkml:trace contextRef="#ctx0" brushRef="#br0" timeOffset="19508.68">8467 6985 0</inkml:trace>
  <inkml:trace contextRef="#ctx0" brushRef="#br0" timeOffset="20583.75">9461 6964 0,'43'0'0,"-1"0"0,22-21 0,-1 21 0,22 0 16,-1 0-16,-20 0 0,21 0 16,-22 0-16,1 0 0,-1 0 15,1 0-15,-22 0 0,0 0 0,1 0 16,-22 0-16,0 0 0,0 0 0,0 0 15,-21-21-15,21 21 0</inkml:trace>
  <inkml:trace contextRef="#ctx0" brushRef="#br0" timeOffset="20764.66">10054 6879 0,'-21'0'0,"0"0"0,0 0 0</inkml:trace>
  <inkml:trace contextRef="#ctx0" brushRef="#br0" timeOffset="21147.55">8890 6985 0,'21'0'0,"191"0"16,-149 0-16,1 0 16,20 0-16,-20 0 0,21-21 15,-22 0-15</inkml:trace>
  <inkml:trace contextRef="#ctx0" brushRef="#br0" timeOffset="21307.46">10118 6964 0,'21'0'0,"42"0"15,-42 0-15,1 0 16,-1 0-16,0 0 16,-21-21 15,0 0 0,-21 21-31,0-22 31</inkml:trace>
  <inkml:trace contextRef="#ctx0" brushRef="#br0" timeOffset="24543.1">10393 6689 0,'-21'0'0,"21"-21"16,-22 21-16,22-22 15,-21 22-15,0 0 16,21-21-1,-21 21 1,0 0-16,21-21 16,-21 0-16,21 0 187,-22 0-171,22-1-16,-21 22 0,21-21 15,0 0 1,-21 21-16,21 21 63,21-21-63,0 21 15,1 1-15,-1-22 16,0 21-16,0 0 0,0 0 0,0 0 15,1 0-15,-1 1 0,0-1 0,0 0 16,0 0-16,0 0 0,1 0 16,-1 1-16,21-1 0,-21 0 0,0-21 15,22 21-15,-22 0 0,0 0 0,21 1 16,-20-22-16,-1 21 0,0-21 16,0 0-16,0 21 0,0-21 15,-42 0 16,0 0-15,0 0-16,0 0 0,0 0 16,-1 0-16,1 0 0,0 0 15,0 0-15,-21 0 0,20 21 0,1-21 16,-21 21-16,0 0 0,20-21 0,-20 22 16,0-1-16,-1-21 0,1 21 15,-21 0-15,20 0 0,1 0 0,0 1 16,-1-1-16,22 21 0,-21-21 0,-1 0 15,22-21-15,0 22 0,0-1 16,0 0-16,0 0 0,21 0 0,-22-21 16,22 21-16,0 1 0,0-1 15,0 0 1,22-21 15,-1-21-31,0 0 16,0-1-16</inkml:trace>
  <inkml:trace contextRef="#ctx0" brushRef="#br0" timeOffset="26335.73">12404 6562 0,'0'0'0,"0"21"0,0-42 78,21 0-78,0 21 16,0-22-16,-21 1 0,21 0 15,0 0-15,-21 0 0,0 0 0,22-1 16,-22 1-16,0 0 0,0-21 0,0 21 15,0-1-15,-22 1 16,22 0-16,-21 0 0,0 21 0,0-21 16,-21 21-16,20 0 0,1 0 0,-21 0 15,21 0-15,-22 0 0,1 0 16,21 21-16,-21 0 0,20-21 0,1 21 16,-21 22-16,21-22 0,0 0 0,21 21 15,0-21-15,-22 22 0,22-22 16,0 21-16,0-21 0,0 1 15,0-1-15,22 21 0,-1-21 0,0 0 16,0-21-16,0 22 0,0-1 16,22 0-16,-22 0 0,21-21 0,1 21 15,-22 0-15,21-21 0,-21 22 16,22-1-16,-22-21 0,0 21 0,0 0 16,0 0-16,0-21 0,-21 21 0,0 1 15,0-1-15,0 0 0,0 0 16,-21-21-16,0 21 0,0-21 15,-21 21-15,20-21 0,-20 0 0,0 22 16,-1-22-16,-20 0 0,21 0 0,-1 0 16,1 0-16,0 0 15,-1 0-15,1-22 0,0 22 0,20-21 16,-20 0-16,21 0 0,0 0 0,0 0 16,21-1-16,-22 1 15,22 0-15,0 0 0,0 0 16,22 21-1,-1 0-15,-21 21 16,21 0-16,0-21 0,0 21 0,0 0 16,1 1-16,-1-1 0,0 0 15,0 0-15,0 0 0,0-21 0,22 21 16,-22 1-16,0-1 0,21-21 16,-20 21-16,20-21 0,-21 0 0,21 0 15,1 0-15,-22 0 0,21 0 16,1 0-16,-1 0 0,0 0 0,1-21 15,-1 0-15,21-1 0,-20 1 0,-1 21 16,22-21-16,-22 0 0,0-21 16,-21 20-16,22 1 0,-22 0 0,-21 0 15,0 0-15,0 0 0,0-1 0,0 1 16,0 0-16,0 0 0,0 0 16,-21 21-16,0-21 0,-22 21 0,22 0 15,0 0-15,0 0 0,-22 0 0,22 0 16,0 0-16,0 21 15,0-21-15,0 21 0,-1 0 0,1 0 16,21 0-16,0 1 0,-21-1 0,21 21 16,-21-21-16,21 0 0,0 1 15,0-1-15,0 0 0,0 0 0,0 0 16,0 0-16,21 1 16,0-22-16,0 0 15,1 0-15,-1 0 0,0 0 16,0 0-16,0-22 0,0 22 15,1-21-15,-1 0 0,0 0 16,0 0-16,0 0 0,0-1 0,-21 1 16,0-21-16,22 21 0,-22-22 15,21 22-15,-21 0 0,0-21 16,0 21-16,0-1 0,21 22 0,-21-21 16,0 0-16,21 21 15,-21 21 1,0 0-16,0 1 0,0-1 15,0 21-15,0-21 0,21 0 0,-21 22 16,21-22-16,-21 21 0,22-21 16,-22 1-16,0 20 0,21-21 0,-21 0 15,21 0-15,0-21 0,-21 22 0,21-1 16,0-21-16,1 0 0,-1 0 16,0 0-16,0 0 0,0 0 15,22 0-15,-22-21 0,0-1 0,21 22 16,-21-21-16,1-21 0,-1 21 15,21 0-15,-42-22 0,21 1 0,0 0 16,-21-1-16,22-20 0,-22 20 0,0-20 16,0 21-16,0-22 0,0 22 15,0-22-15,0 22 0,0 0 0,0-1 16,0 22-16,0-21 0,0 21 0,0-1 16,0 1-16,0 42 15,-22-21 1,22 22-16,0 20 0,0-21 15,-21 21-15,21 1 0,0 20 16,0-20-16,0 20 0,-21 1 0,21-22 16,0 0-16,0 22 0,0-22 0,0 0 15,0-20-15,0 20 0,0-21 16,0 21-16,0-20 0,0-1 16,0 0-16,21-21 0,0 0 15,1 0 1,-22-21-16,21 0 15,-21-1-15,0 1 0,0 0 16,0 0-16,0 0 0,0 0 16</inkml:trace>
  <inkml:trace contextRef="#ctx0" brushRef="#br0" timeOffset="26523.62">13314 6625 0,'-21'-21'0,"42"42"0,-64-42 0,22 21 16,42 0 15,1 0-31,-1 0 0,0 0 16,21 0-16,-21 0 0,1 0 0,-1 0 15,21 0-15,-21 0 16,0 0-16,22 0 0,-22 0 0,0 0 16,0 0-16,0-21 0,1 21 0,-1 0 15,0-21-15</inkml:trace>
  <inkml:trace contextRef="#ctx0" brushRef="#br0" timeOffset="27372.13">13885 6498 0,'0'0'0,"-21"0"32,0 21-17,21 1-15,0-1 0,0 0 16,0 0-16,0 0 0,0 0 0,0 22 15,0-22-15,0 21 0,0-21 16,0 1-16,0-1 0,0 21 0,0-21 16,0 0-16,21-21 0,0 22 15,0-1-15,1-21 0,-1 0 16,0 21-16,0-21 0,0 0 0,0 0 16,1 0-16,-1-21 0,0 21 15,0-21-15,0-1 0,0 1 0,1 0 16,-1 0-16,-21 0 0,21 0 0,-21-22 15,21 22-15,-21-21 0,0-1 16,0 22-16,0-21 0,0 21 16,0 0-16,0-1 0,0 1 0,0 0 15,0 42 1,0 0-16,0 1 16,0-1-16,0 21 0,0-21 0,0 22 15,0-1-15,0 0 0,0-21 16,0 22-16,0-1 0,21-21 0,-21 0 15,21 22-15,1-22 0,-22 0 0,21-21 16,0 21-16,0 0 0,0-21 16,0 0-16,1 0 0,-1 0 15,0 0-15,0 0 0,0-21 16,0 21-16,-21-21 0,22 0 0,-22 0 16,21 0-16,0-1 0,0 1 15,-21-21-15,21 21 0,0-22 0,-21 1 16,22 21-16,-1-21 0,-21 20 0,21 1 15,0 0-15,-21 0 0,21 0 16,0 21-16,1 0 0,-1 0 0,0 0 16,0 0-16,0 21 0,0 0 15,-21 0-15,22 0 0,-1 1 0,0-1 16,0 21-16,0-21 0,0 0 0,-21 22 16,0-22-16,0 0 0,0 0 0,0 0 15,0 1-15,0-1 16,0 0-16,0 0 0,-21 0 0,0-21 15,0 0-15,0 0 16,0 0 0,21-21-16,0 0 0,0 0 15,0 0-15,0-1 0,0 1 0,0 0 16,0-21-16,21 21 0,-21-22 16,21 1-16,0 21 0,0-22 0,0 22 15,1 0-15,-1-21 0,0 21 16,0-1-16,0 22 0,0 0 15,1 0-15,-1 0 16,0 22 0,0-1-16,-21 0 15,0 0-15,21 0 0,-21 0 16,0 1-16,21-1 0</inkml:trace>
  <inkml:trace contextRef="#ctx0" brushRef="#br0" timeOffset="29036.18">15938 6816 0,'0'0'15,"0"-21"-15,0-1 0,22 22 0,-22-21 16,0 0-16,0 0 16,0 0-16,-22 0 0,22-1 0,-21 1 15,0 0-15,0 0 0,0 21 16,21-21-16,-21 0 0,-1 21 0,1 0 15,0 0-15,0 0 0,0 0 0,0 0 16,-1 21-16,-20 0 0,21 21 16,0-21-16,-22 22 0,22-22 0,0 21 15,0 1-15,0-22 0,0 21 0,21-21 16,0 22-16,0-22 0,0 0 16,0 21-16,0-21 0,0 1 15,21-1-15,0-21 0,0 0 16,21 0-16,-20 0 0,-1 0 15,0 0-15,0 0 0,21-21 16,-20 21-16,-1-22 0,0 1 0,21 0 16,-21-21-16,1 21 0,-1-22 0,-21 22 15,21-21-15,0-1 0,-21-20 16,0-1-16,21 1 0,-21 21 0,21-22 16,-21 1-16,0 20 0,0 1 0,0 0 15,0-1-15,0 22 0,0-21 16,0 21-16,0-1 0,0 44 31,-21-1-31,21 0 0,-21 0 16,21 21-16,-21 1 0,21-1 15,0 0-15,0 1 0,0 20 16,0-20-16,0-1 0,0 21 0,0-20 16,0-1-16,0 0 0,21 1 0,-21-22 15,21 21-15,0-21 0,1 1 0,20-1 16,-21 0-16,0 0 0,22 0 15,-22-21-15,0 0 0,21 0 0,-21 0 16,1 0-16,20 0 0,-21 0 0,0 0 16,22 0-16,-22-21 15,0 0-15,21 0 0,-21 0 0,1-1 16,-1 1-16,-21-21 0,21 21 0,-21-22 0,0 1 16,0 0-16,0-1 15,0 22-15,0-21 0,0 21 0,-21 0 16,0-1-16,-1 22 0,1 0 15,0 0-15,-21 0 0,21 22 16,-1-1-16,1 0 0,0 21 0,0-21 16,0 22-16,0-22 0,-1 21 0,1 1 15,0-22-15,21 21 0,-21-21 16,21 0-16,0 22 0,0-22 0,0 0 16,0 0-16,0 0 0,21-21 15,0 0-15,0 0 0,1 22 0,-1-22 16,0 0-16,0 0 0,0 0 15,0 0-15,1-22 0,-1 1 16,0 21-16,0-21 0,0 0 0,0 0 16,1 0-16,-1-22 0,-21 22 15,21-21-15,0 21 0,-21-22 0,21 1 16,-21 21-16,0 0 0,0-1 0,21 1 16,-21 0-16,0 42 31,0 0-31,0 1 0,0-1 0,0 0 15,0 21-15,-21-21 0,21 1 16,0 20-16,0-21 0,0 0 0,0 0 16,0 1-16,0-1 0,0 0 15,0 0-15,21 0 0,1 0 16,-1-21-16,0 0 0,0 0 16,0 0-16,0 0 0,1 0 0,-1 0 15,21 0-15,-21 0 0,0-21 0,22 21 16,-22-21-16,0 0 0,0 0 15,0 0-15,1-22 0,-1 22 0,0-21 16,0 21-16,0-1 0,-21-20 16,0 21-16,0 0 0,0 0 0,21 21 15,-21-22-15,-21 44 32,21-1-32,0 0 15,-21 0-15,21 0 0,0 0 0,0 1 16,0-1-16,0 0 0,0 0 0,0 0 15,0 0-15,21 1 16,0-22-16,1 0 16,-1 0-16,0 0 0,0 0 0,0 0 15,22 0-15,-22 0 0,21-22 0,-21 1 16,0 0-16,22 0 0,-22 0 16,0 0-16,0-1 0,0-20 0,1 21 15,-22-21-15,21 20 0,-21 1 16,21 0-16,-21 0 0,0 0 15,0 0-15,0 42 32,-21 0-32,21 0 0,0 0 15,-21 0-15,-1 1 0,1 20 0,21-21 16,-21 21-16,0 1 0,21-22 0,0 21 16,0 1-16,0-1 0,0 0 15,0 22-15,0-22 0,0 22 0,0-22 16,21 21-16,0 1 0,0-22 0,1 22 15,-22-22-15,0 22 0,21-22 16,-21 0-16,21 1 0,0 62 16,0-62-16,-21-22 0,-21 21 0,21-21 15,0 1-15,0-1 0,-21-21 16,0 0-16,0 0 16,-1 0-16,1 0 0,0-21 0,0-1 15,-21 1-15,20 0 0,1 0 0,-21-21 16,21 20-16,0-20 0,-1 0 15,1-22-15,21 22 0,0-22 0,0 22 16,0-21-16,0-1 0,0 22 0,0-22 16,0 22-16,21 0 15,1 20-15,-1-20 0,0 21 0,21-21 0,-21 20 16,22 1-16,-22 0 0,21 0 16,-21 0-16,22 0 0,-1-1 15,-21 1-15,22 0 0,-22 21 0,0-21 16,0 0-16</inkml:trace>
  <inkml:trace contextRef="#ctx0" brushRef="#br0" timeOffset="29855.35">18521 6308 0,'0'0'0,"63"-43"31,-42 22-31,1 0 0,-1 0 0,-21 0 16,0 0-1,0-1-15,-21 22 0,-1 0 16,1 0-16,0 0 0,0 0 0,-21 0 16,20 0-16,-20 0 0,0 22 15,-1-22-15,22 21 0,-21 0 0,0 0 16,20 0-16,1 0 0,0 1 0,0-1 15,21 0-15,0 0 0,0 0 16,0 0-16,0 1 0,21-22 0,0 21 16,0-21-16,1 0 0,20 21 15,0-21-15,-21 21 0,22-21 16,-1 0-16,0 0 0,1 0 0,-1 0 0,0 0 16,-20 0-16,-1 0 15,-21-21-15,0 0 16,-43 21-16,22 0 15,-21 0-15,0 0 0,-1 0 16,1 21-16,0 0 0,-1 0 0,1 0 16,0 1-16,-1-1 0,22 0 0,0 0 15,0 0-15,0 0 0,21 1 16,0-1-16,0 0 0,21-21 16,0 21-16,21-21 15,-21 0-15,22 0 0,-1 0 0,0 0 16,1 0-16,-1-21 0,0 0 0,22 21 15,-22-21-15,1-1 16,-1 22-16,-21-21 0,21 21 0,-20 0 16,-1 0-16,-21 21 15,0 1 1,-21 20-16,-1-21 0,1 0 0,0 22 16,0-22-16,0 21 0,0-21 0,-1 22 15,1-22-15,0 0 0,0 21 16,0-21-16,0 1 0,21-1 0,0 0 15,0 0-15,21-21 32,0 0-17,0-21-15,0 0 0,0 0 0</inkml:trace>
  <inkml:trace contextRef="#ctx0" brushRef="#br0" timeOffset="33123.25">20193 6244 0,'0'-21'0,"0"0"16,0 0-16,0 0 15,0-1-15,21 1 0,0 0 16,0 0-16,1 0 0,20 0 16,-21-22-16,0 22 0,0 0 0,1 0 15,-1-22-15,-21 22 0,0 0 16,0 0-16,0 0 0,0 0 15,-21-1-15,-22 22 0,22 0 0,-21 0 16,-1 0-16,22 0 0,-21 0 16,0 0-16,-1 22 0,22-1 0,-21 0 15,21 0-15,-1 21 0,1-20 0,0-1 16,21 21-16,0-21 0,0 22 16,0-22-16,0 21 0,21-21 0,-21 0 15,21 22-15,22-22 0,-22 21 0,0-21 16,0 22-16,22-22 0,-22 21 15,21 1-15,-21-22 0,0 21 0,1 0 16,-1-20-16,0-1 0,-21 0 16,0 0-16,0 0 0,0 0 15,-21-21-15,0 22 0,-1-22 0,1 0 16,-21 0-16,21 0 0,0 0 16,-22 0-16,22 0 0,-21 0 0,21-22 15,-1 1-15,1 0 0,0 0 0,0 0 16,0 0-16,0-1 0,-1-20 15,22 21-15,0-21 0,0 20 0,-21-20 16,21 21-16,0 0 0,0 0 0,0-1 16,-21 1-16,21 42 31,0 1-31,21-1 0,0 0 16,-21 0-16,22 21 0,-1-20 15,-21 20-15,21-21 0,0 21 0,0-20 16,0-1-16,1 21 0,-1-21 15,0 0-15,0-21 0,0 22 0,0-1 16,22-21-16,-22 0 0,21 0 0,-21 0 16,1 0-16,20 0 0,-21 0 15,21-21-15,1-1 0,-22 1 0,21 0 16,-21 0-16,22 0 0,-22-22 0,0 22 16,21-21-16,-20 0 0,-1 20 15,-21-20-15,21 0 0,-21 21 0,21-1 16,-21 1-16,0 0 0,-21 21 31,0 21-15,21 0-16,-21 22 0,21-22 0,0 21 15,-22-21-15,22 22 0,0-1 16,0-21-16,0 0 0,0 22 0,0-22 16,0 0-16,0 0 0,0 0 15,22 1-15,-1-22 0,0 0 0,0 0 16,21 0-16,-20 0 0,-1 0 0,21 0 15,0 0-15,-20-22 0,20 1 16,0 21-16,-21-21 0,22-21 0,-22 21 16,21-1-16,-21-20 0,1 21 15,-1-21-15,0 20 0,0 1 16,-21-21-16,21 21 0,-21 0 0,0-1 16,-21 22-1,0 0 1,21 22-16,-21-1 0,21 0 0,0 0 15,0 0-15,0 22 0,0-22 0,0 0 16,0 21-16,0-21 0,0 1 16,0-1-16,0 21 0,0-21 0,21-21 15,0 21-15,0 1 0,0-22 16,1 0-16,20 21 0,-21-21 0,21 0 16,-20 0-16,20 0 0,-21 0 15,21-21-15,1 21 0,-22-22 16,21 1-16,-21 0 0,1 0 0,-1 0 15,0-22-15,-21 22 0,0-21 0,21 21 16,-21-22-16,0 22 0,0 0 16,0 0-16,0 0 0,-21 21 31,21 21-31,-21 0 0,21 0 16,0 0-16,0 22 0,0-22 0,0 0 15,-21 21-15,21-20 0,0-1 0,0 21 16,0-21-16,0 0 15,-22 1-15,22-1 0,0-42 47,0-1-47,22 1 16,-1-21-16,-21 21 16,21 0-16,0-1 0,-21-20 0,21 21 15,0-21-15,1 20 0,-1 1 0,-21-21 16,21 21-16,0 21 0,0-21 15,0 21-15,1 0 16,-1 0-16,0 21 0,0 0 0,0 21 16,-21-21-16,21 1 0,-21-1 15,0 21-15,22-21 0,-22 22 16,21-22-16,-21 0 0,21 0 0,-21 0 16,0 0-16,21 1 0,0-22 15,-21 21-15,21-21 0,1 0 16,-1 0-16,0 0 15,0-21-15,-21-1 0,21 22 16,0-21-16,1 0 0,-22 0 0,21-21 16,0 20-16,0-20 0,0 21 0,0-21 15,22-1-15,-22 22 16,0-21-16,21 21 0,-20-22 0,-1 22 16,21 0-16,-21 21 0,0 0 0,1-21 15,-1 21-15,0 0 0,0 0 16,0 21-16,0 0 0,-21 0 0,0 0 15,0 1-15,22-1 0,-22 0 16,0 0-16,21 0 0,-21 0 0,0 1 16,0-1-16,21 0 0,-21 0 15,0-42 17,0 0-17,0 0-15,0-1 0,0-20 16,-21 21-16,21 0 15,-21 0-15,-1-1 0,22 1 0,-21 21 16,0-21-16,0 0 0,0 21 16,0 0-16,-1 0 0,-20 0 0,21 0 15,-21 0-15,20 21 0,-20 0 0,0 0 16,21 1-16,-1-1 0,-20 21 16,21-21-16,0 22 0,0-22 0,21 21 15,0-21-15,0 22 0,0-22 16,0 0-16,0 0 0,0 0 0,0 0 15,21 1-15,0-1 0,0-21 0,0 21 16,22-21-16,-22 0 0,0 0 16,21 0-16,1 0 0,-22 0 15,21 0-15,-21-21 0,22 0 0,-22-1 16,0 1-16,0 0 0,21-21 16,-20 21-16,-1-22 0,0 1 0,0-22 15,0 22-15,0-21 0,-21 20 0,22-20 16,-1 20-16,0-20 0,0-1 15,-21 22-15,0 0 0,21-1 0,-21 1 16,0 0-16,21 21 0,-21-1 16,0 1-16,0 42 15,0 1-15,-21 20 16,0-21-16,0 21 0,21 1 16,0-1-16,-21 0 0,0 22 15,21-22-15,-22 1 0,22 20 0,0-21 16,0 1-16,0 20 0,0-20 15,0-1-15,0 0 0,0 1 0,0-22 16,22 21-16,-1-21 0,21 0 16,-21 1-16,22-1 0,-22 0 0,21 0 15,0-21-15,-20 0 0,20 0 0,0 0 16,1 0-16,-1 0 0,0 0 16,1-21-16,-1 21 0,0-21 0,-21-22 15,22 22-15,-22-21 0,21 21 16,-21-22-16,-21 1 0,0 21 0,0-21 15,0 20-15,0-20 0,0 21 16,0 0-16,-21 21 0,0-21 16,0 21-16,0 0 0,0 0 15,-22 0-15,22 21 0,0 0 0,-21 0 16,20 0-16,1 0 0,0 1 0,0 20 16,0-21-16,0 0 0,21 22 15,0-22-15,0 0 0,0 0 0,0 0 16,0 0-16,0 1 0,0-1 15,21-21 1,0 0-16,0 0 0,0 0 0,0 0 16,1 0-16,-1 0 15,0-21-15,21-1 0,-21 1 0,1 21 16,-1-42-16,0 21 0,0 0 0,0-1 16,-21 1-16,21-21 0,-21 21 15,22 0-15,-22-1 0,0 44 31,0-1-15,-22 0-16,1 0 0,21 21 0,-21-20 16,21-1-16,0 0 0,0 21 15,-21-21-15,21 1 0,0-1 0,0 0 16,0 0-16,0 0 16,21 0-16,0-21 0,0 0 0,1 0 15,-1 0-15,21 0 0,-21 0 16,0 0-16,22 0 0,-22 0 0,0-21 15,0 21-15,0-21 0,22 0 16,-43 0-16,21 0 0,0-22 0,0 22 16,0 0-16,-21-21 0,0 20 0,22 1 15,-22 0-15,21 0 0,-21 0 16,0 42 0,0 0-1,-21 0-15,21 0 16,0 1-16,0-1 0,-22 0 0,22 0 0,0 21 15,0-20-15,0-1 0,0 0 16,22 0-16,-1 0 16,0 0-16,0-21 0,0 0 0,0 22 15,1-22-15,20 0 0,-21 0 0,0 0 16,0 0-16,1 0 0,20-22 16,-21 22-16,-21-21 0,21 0 0,0 0 15,1 0-15,-22 0 0,0-22 16,21 22-16,0 0 0,-21 0 0,0 0 15,0-1-15,0 1 0,0 0 0,0 0 16,0 0 0,0 42 15,0 0-31,-21 0 16,21 0-16,-21 1 0,21-1 15,0 21-15,0-21 0,-22 22 0,1-22 16,21 21-16,-21-21 0,21 22 15,0-1-15,0 0 0,0 1 0,0 20 16,0-21-16,0 22 0,0-1 0,0 22 16,0-21-16,0-1 0,0 1 15,0-1-15,0 1 0,0-1 16,0 1-16,0-22 0,0 21 0,0 1 16,0-1-16,0-20 0,0 20 0,0 1 15,-21-22-15,21 0 0,0 1 16,-21-1-16,0-21 0,21 0 0,0 1 15,0-1-15,-22-21 0,1 21 0,0-21 16,0 0-16,0 0 0,0 0 16,-1-21-16,1 0 0,0-1 15,0 1-15,0-21 0,21 0 0,-21-1 16,-22-20-16,1-1 0</inkml:trace>
  <inkml:trace contextRef="#ctx0" brushRef="#br0" timeOffset="33335.56">23855 7514 0,'0'-21'0,"21"0"0,21-21 16,1-22-16,-1 1 0,21 20 0,-20-20 15,-1-1-15,0 22 0,-20-22 0,20 22 16,0 0-16,1 21 0,-1-22 16,-21 22-16,21-21 0,-20 21 0,-1-1 15,21 1-15,-21 21 0,0-21 0,1 21 16,-1-21-16,0 21 16,-42 0 30,0 21-46,-1-21 16,1 0-16,-21 0 0,21 0 16,-22 21-16</inkml:trace>
  <inkml:trace contextRef="#ctx0" brushRef="#br0" timeOffset="34995.64">23939 7493 0,'0'21'125,"-21"-21"-94,21 21-15,-21-21 0,21 22 15,-21-22-31,0 21 16,21 0-1,0 0 1,-21-21-1,21 21-15,0 0 16,0 1-16,0-1 16,0 0-1,-22 0 1,22 0-16,0 0 16,0 1-1,-21-22-15,21 21 16,0 0-16,0 0 15,0 0 1,0 0 0,0 1-16,0-1 15,21 0 1,1-21 0,-22 21-16,21 0 0,0-21 15,0 21-15,0-21 16,0 22-16,1-22 0,-22 21 15,21-21-15,0 21 0,-21 0 16,21 0 0,0 0-16,0 1 15,-21-1-15</inkml:trace>
  <inkml:trace contextRef="#ctx0" brushRef="#br0" timeOffset="51151.48">7387 5630 0,'21'0'16,"-42"0"62,0 0-78,0 0 16,0 0-16,-1 0 15,1 0-15,0 0 0,0 0 0,-21 22 16,20-22-16,1 0 0,0 0 15,-21 0-15,21 0 0,-1 0 16,1 0-16,0 0 0,0 0 0,0 0 16,0 0-16,-1 0 15,44 0 79,-1 0-94,0 0 16,0 0-16,0 0 0,0 0 0,1 0 0,-1 0 15,0 0-15,0-22 0,21 22 16,-20 0-16,20 0 0,0 0 16,1 0-16,-1 0 0,21-21 0,1 21 15,-1 0-15,1 0 0,21 0 16,-22-21-16,22 21 0,-1 0 0,-20 0 15,21-21-15,-1 21 0,1 0 0,0 0 16,-1 0-16,1-21 0,0 21 16,-1 0-16,1 0 0,-22 0 0,22-21 15,0 21-15,-22-22 0,1 22 0,-1 0 16,1 0-16,-22 0 0,0 0 0,1-21 16,-1 21-16,0 0 15,-20 0-15,-1 0 0,0 0 0,0 0 16,0 0-16,0 0 0,1 0 31,-44 0 0,1 0-15,0 0-16,0 0 16,0 0-16,0 0 0,-1 0 0,-20 0 15,21 0-15,0 0 0</inkml:trace>
  <inkml:trace contextRef="#ctx0" brushRef="#br0" timeOffset="51915.36">7493 5609 0,'0'0'16,"-21"0"-16,0 0 0,-1 0 15,1 0-15,0 0 16,0 0-16,0 0 16,0 0-16,-1 0 15,1 0-15,0 0 0,0 0 0,0 0 16,0 0-16,-1 0 16,22 21 15,22-21 0,-1 0-31,0 22 0,0-22 16,0 0-16,0 0 0,22 0 0,-22 0 15,21 0-15,1 0 0,20 0 16,1 0-16,-22 0 0,21 0 0,22 0 16,-21 0-16,-1-22 0,22 22 0,-22 0 15,22 0-15,-22-21 0,22 21 16,0 0-16,-22-21 0,22 0 0,0 21 15,-1 0-15,-20-21 0,20 21 16,-20 0-16,-1 0 0,1-21 0,-22 21 16,22 0-16,-22 0 0,0 0 15,-20 0-15,20-22 0,-21 22 0,21 0 16,-20 0-16,-1 0 0,0 0 16,0 0-16,-21-21 15,0 0 95,-21 21-95,0-21 1,0 21-16</inkml:trace>
  <inkml:trace contextRef="#ctx0" brushRef="#br0" timeOffset="52487.61">9229 5165 0,'0'0'16,"-22"0"-16,22-21 0,-21 21 15,0 0 17,21 21-17,21 0 1,0-21-16,-21 21 0,22-21 0,-1 21 16,0 0-16,0-21 0,0 22 15,0-1-15,22-21 0,-22 21 16,0-21-16,0 21 0,22-21 0,-22 0 0,0 21 15,0-21-15,21 0 16,-20 21-16,-1-21 0,21 0 0,-21 0 16,0 0-16,22 0 0,-22 0 0,0 0 15,0 0-15,0 0 16,1 0-16,-44 22 31,1-22-31,0 0 16,0 0-16,0 21 0,0-21 15,-1 21-15,-20 0 0,21-21 0,0 21 16,0 0-16,-22 1 0,22-22 0,0 42 16,0-21-16,0 0 15,-22 0-15,22 1 0,0-1 0,0 0 16,0 0-16,-22 0 0,22 0 0,0 1 16,0-1-16,21 0 0,-21-21 15,-1 21-15,22 0 0,-21-21 0,21 21 16,0-42 46,0 0-62,0 0 16</inkml:trace>
  <inkml:trace contextRef="#ctx0" brushRef="#br0" timeOffset="54611.17">11472 5017 0,'0'-22'78,"0"1"-62,0 0-16,0 0 0,0 0 15,0 0-15,0-1 16,0 1 0,0 0-16,0 0 15,0 42 32,0 0-47,0 0 0,0 1 16,0 20-16,0-21 0,0 21 15,0-20-15,0 20 0,0-21 0,0 21 16,0 1-16,0-22 0,0 21 0,0-21 16,0 22-16,0-22 0,0 21 15,0-21-15,0 1 0,0-1 0,0 0 16,0 0-16,0 0 0,0 0 16,0 1-16,0-1 15,0 0 1,0-42 15,0 0-15,0-1-16,0 1 15,21 0-15</inkml:trace>
  <inkml:trace contextRef="#ctx0" brushRef="#br0" timeOffset="55079.9">11811 4911 0,'0'0'0,"0"-21"0,0-1 16,0 1-16,0 0 15,0 0 1,21 21 15,-21 21-31,0 0 16,0 0-16,0 1 0,0 20 16,0-21-16,0 21 0,0-20 15,0 20-15,0-21 0,0 21 0,0 1 16,0-22-16,0 21 0,0-21 0,0 22 15,-21-22-15,21 0 0,0 21 16,0-20-16,0-1 0,0 0 0,0 0 16,0 0-16,0 0 0,0 1 15,0-1-15,0 0 32,0-42-1,0 0-16,0-1-15,0 1 16,21 0-16,0 0 16</inkml:trace>
  <inkml:trace contextRef="#ctx0" brushRef="#br0" timeOffset="55639.58">12467 4995 0,'-21'22'31,"21"-1"-15,0 0 15,21-21-15,0 0 0,0 0-16,-21-21 0,0 0 15,0-1 1,0 1-16,0 0 0,0 0 15,-21 21 1,0 0 0,0 0-16,21 21 15,-21 0-15,21 0 16,0 1-16,0-1 16,21-21 109</inkml:trace>
  <inkml:trace contextRef="#ctx0" brushRef="#br0" timeOffset="56224.94">12488 5334 0,'0'21'15,"-21"-21"1,21 21-16,0 1 31,21-22-15,0-22 0,1 1-1,-22 0-15,0 0 16,0 0-16,0 0 15,-22 21 1,1 0-16,0 0 16,21 21-16,-21-21 15,21 21-15,-21-21 0,21 21 0,0 0 16,-21-21-16,21 21 16,21-21 15,0 0-31,0 0 15,0 0 1,-21-21-16,0 0 16,0 0-1,-21 21 1,0 0 0,0 0-16,21 21 15,21-21 48,0 0-63,0 0 15</inkml:trace>
  <inkml:trace contextRef="#ctx0" brushRef="#br0" timeOffset="56963.58">13081 4995 0,'-21'-63'31,"21"42"-31,0 0 16,21-1-16,0 22 0,0 0 16,0-21-16,1 21 0,-1 0 15,21-21-15,-21 21 0,0 0 0,22 0 16,-22 0-16,0 0 0,0 0 16,0 0-16,1 0 0,-1 21 15,0 0-15,-21 1 0,0-1 0,0 0 16,0 0-16,0 0 0,0 0 0,-21 1 15,0-1-15,-22 0 0,22 0 16,-21 0-16,-1 0 0,22 1 0,-21-1 16,0-21-16,20 21 0,1 0 0,-21-21 15,21 0-15,0 0 16,-1 0-16,22-21 31,22 21-31,-1 0 16,0 0-16,0-21 0,0 21 15,0 0-15,1 0 0,20 0 0,-21 0 16,21 0-16,-20 0 0,20 0 16,-21 0-16,0 0 0,22 0 0,-22 0 15,0 21-15,0-21 0,0 21 0,0-21 16,1 21-16,-1 0 0,-21 1 16,0-1-16,0 0 0,0 0 15,0 0-15,-21-21 0,21 21 16,-22 1-16,1-22 0,-21 21 15,21-21-15,0 21 0,-22-21 0,1 0 16,21 0-16,-22 0 0,1 21 0,21-21 16,-21 0-16,20 0 0,-20 0 15,21 0-15,0 0 0,0 0 16,-1 0-16,1 0 0,0 0 0,0 0 16,21-21-16,-21 21 15,42 0 16,0 0-15,0 0-16,0 0 0,1-21 16,-1 21-16,0-21 0</inkml:trace>
  <inkml:trace contextRef="#ctx0" brushRef="#br0" timeOffset="57775.03">14160 4911 0,'0'0'0,"0"-21"0,0-1 0,0 1 0,0 0 16,0 0-16,0 0 0,0 0 15,-21 42 16,0 21-15,21-21-16,0 0 0,-21 22 16,0-22-16,0 21 0,21-21 0,-22 22 15,1-1-15,21-21 0,-21 22 16,21-22-16,0 0 0,0 21 0,0-21 16,0 1-16,0-1 0,0 0 0,0 0 15,21 0-15,-21 0 0,21 1 16,1-1-16,-1-21 0,0 21 0,0-21 15,21 0-15,-20 0 0,-1 0 0,0 0 16,21 0-16,-21 0 16,1 0-16,20 0 0,-21-21 0,0 21 15,0-21-15,1-1 0,-1 22 0,0-21 16,0 0-16,0-21 0,0 21 16,-21-1-16,0-20 0,0 21 0,22-21 15,-22-1-15,0 1 0,0 21 0,0-22 16,0 1-16,0 21 0,-22 0 15,22-22-15,-21 22 0,0 0 0,0 0 16,0 0-16,0 21 0,-1 0 16,1 0-16,0 0 0,0 0 15,0 21-15,-22-21 0,22 21 0,-21 0 16,21 0-16,0 22 0,-22-22 16,22 21-16,0-21 0,0 22 15,0-1-15,-1-21 0,22 22 0,0-22 16,0 21-16,0-21 0,0 0 15,0 22-15,0-22 0,0 0 0,0 0 16,22-21-16,-1 21 0,0 1 0,0-22 16,0 0-16,0 21 0,1-21 0,20 0 15,-21 0-15,0 0 0,22 0 16,-22 0-16,0-21 0,21-1 0,-21 1 16,1 21-16,-1-21 0,0-21 0,-21 21 15,0-1-15,0-20 0,0 21 16,0-21-16,0-1 0,0 22 15,0-21-15,0 21 0,0-22 0,0 22 16,0 0-16,0 0 0,0 0 16,0-1-16,-21 22 31,0-21-15,-1 21-16,1 0 15</inkml:trace>
  <inkml:trace contextRef="#ctx0" brushRef="#br0" timeOffset="63155.59">16171 4614 0,'0'-21'0,"0"0"15,0 0-15,0 0 16,0 0-16,0-1 16,0 1-16,0 0 15,0 0 1,-21 21-16,0 0 31,21 21-15,0 0-16,0 0 0,0 22 0,-21-22 15,21 21-15,-21-21 0,21 22 0,-22-1 16,22 22-16,0-22 0,0 0 16,-21 1-16,21-1 0,0 0 15,-21 1-15,21-1 0,0 0 0,0-21 16,0 22-16,0-22 0,0 0 15,0 0-15,0 0 0,0 1 0,0-1 16,0-42 47,21 21-63,0-22 15,1 1-15,-1 0 0</inkml:trace>
  <inkml:trace contextRef="#ctx0" brushRef="#br0" timeOffset="63614.86">16573 4847 0,'0'-21'16,"0"42"-16,22-63 0,-22 21 0,21 21 0,-21-21 16,0-1-16,0 44 31,0-1-16,0 0-15,0 0 0,-21 21 0,-1-20 16,22-1-16,-21 21 0,21 0 16,0-20-16,-21 20 0,21-21 15,0 0-15,-21 0 0,21 22 0,0-22 16,0 0-16,0 0 16,21 0-16,0-21 0,0 0 0,1 0 15,-1 0-15,0 0 0,0 0 0,0 0 16,0 0-16,22 0 0,-22-21 15,0 0-15,0 21 0,-21-21 0,21 0 16,-21 0-16,22-22 0,-22 22 16,0-21-16,0 21 0,0-22 0,0 22 15,0-21-15,-22 21 0,22-1 0,-21 1 16,0 0-16,0 0 0,0 0 16,0 21-16,-1 0 0,1 0 15,0 0-15,0 0 0,0 0 16,0 21-1,-1-21-15,22 21 16,0-42 31</inkml:trace>
  <inkml:trace contextRef="#ctx0" brushRef="#br0" timeOffset="63951.67">16023 4678 0,'0'0'0,"-21"0"0,0 0 16,42 0 15,0-21-31,0 21 0,22 0 16,-1 0-16,0 0 0,1-21 0,-1 21 15,0 0-15,22 0 0,-22 0 16,0-22-16,1 22 0,-1 0 0,0 0 16,1 0-16,-22 0 0,0 0 15,0 0-15,0 0 0,1 0 94,-1 0-94</inkml:trace>
  <inkml:trace contextRef="#ctx0" brushRef="#br0" timeOffset="64899.73">18224 4657 0,'0'0'0,"0"21"16,-21-21 15,0 0-31,0 0 16,0 0-16,0 0 15,-1-21 1,1 21-16,21-21 16,0-1-16,0 1 15,0 0-15,0 0 16,0 0-16,21 0 0,1 21 16,-1-22-16,0 1 0,21 21 15,-21-21-15,1 0 0,20 21 0,-21-21 16,21 21-16,1 0 0,-22 0 0,21 0 15,-21 0-15,22 0 0,-22 0 16,0 0-16,0 0 0,0 0 16,1 21-16,-22 0 0,0 0 0,0 0 15,0 1-15,0-1 0,0 0 16,-22 21-16,-20-21 0,21 1 0,-21 20 16,-1-21-16,22 21 0,-21 1 15,-1-22-15,1 21 0,0-21 0,21 22 16,-22-22-16,1 21 0,21-21 0,0 1 15,-22-1-15,22 0 0,0 0 16,0 0-16,21 0 0,-21 1 0,-1-22 16,22 21-16,0 0 0,-21-21 15,21 21-15,-21-21 16,21-21 31,0 0-47,21 21 0,0-21 15,-21-1-15,22 1 0,-1 0 0,0 0 16,0 0-16,0 0 0,0-1 16,1 1-16,20 0 0,-21 21 0,0-21 15,0 0-15,1 21 0,-1 0 16,0 0-16,0 0 0,-21 21 16,21 0-16,0 0 0,-21 0 15,0 1-15,0-1 16,0 0-16,22 0 0,-1 0 15,-21 0-15,21 1 0,0-22 0,-21 21 16,21-21-16,0 0 0,1 0 16,-1 0-16,0 0 0,0 0 15,0 0-15,0 0 0,1 0 16,-22-21-16,0-1 0,21 22 16,-21-21-16,21 0 0,-21 0 0,0 0 15,0 0-15,0-1 0,0 1 0,0 0 16,0 0-16,0 0 0,0 0 15,0 42 32</inkml:trace>
  <inkml:trace contextRef="#ctx0" brushRef="#br0" timeOffset="67735.91">19156 4424 0,'-21'0'0,"-1"21"0,22 0 31,-21-21-31,21 21 0,-21-21 16,42 0 62,0 0-78,-21-21 0,22 21 15,-22-21 1,0 42 31,-22 0-32,1 1-15,21-1 16,0 0 0,21-21 93,-21 21-78,0 0-15</inkml:trace>
  <inkml:trace contextRef="#ctx0" brushRef="#br0" timeOffset="68123.87">19177 4932 0,'0'0'0,"-21"0"0,21 21 16,21-42 30,0 21-46,-21-21 16,0 0-16,0-1 16,0 1-16,-21 21 31,0 0-15,0 0-16,-1 0 15,1 21-15,21 1 16,-21-22-1,21 21-15,21-21 47,0 0-47,1-21 0,-22-1 0,21 1 16,0 21-16,21-21 0</inkml:trace>
  <inkml:trace contextRef="#ctx0" brushRef="#br0" timeOffset="68860.55">19833 4572 0,'0'-21'15,"0"0"-15,0 0 16,0-1-1,21 22 1,0 0-16,1-21 0,-1 21 16,0 0-16,0 0 0,0 0 15,22 0-15,-22 0 16,0 0-16,0 0 0,0 21 16,0 1-16,-21-1 0,0 0 15,0 0-15,0 0 16,0 0-16,-21 1 0,0-1 0,0 0 15,-21-21-15,20 21 0,-20 0 16,21 0-16,0-21 0,-22 22 0,22-22 16,0 0-16,0 21 0,0-21 0,0 0 15,-1 0-15,22-21 47,22 21-47,-1 0 0,0 0 16,0 0-16,-21-22 0,21 22 0,0 0 15,1 0-15,-1 0 0,0 0 0,0 0 16,0 0-16,0 0 0,1 0 16,-1 0-16,0 0 0,0 22 0,0-1 15,0 0-15,1 0 0,-1-21 16,-21 21-16,0 0 0,21 1 16,-21-1-16,21-21 0,-21 21 0,0 0 15,0 0-15,0 0 16,-21-21-16,0 22 0,0-22 15,-1 21-15,-20-21 0,21 0 16,-21 21-16,20-21 0,-20 0 0,21 0 16,-21 0-16,-1 0 0,22 0 15,-21 0-15,21 0 0,-1 0 0,-20 0 16,21 0-16,0 0 0,0 0 16,-1 0-16,1 0 0,0 0 15,21-21 32,21 0-31,0 21-16,1 0 15,-1-22-15,-21 1 0,42 21 0,-21-21 16</inkml:trace>
  <inkml:trace contextRef="#ctx0" brushRef="#br0" timeOffset="69915.25">20807 4466 0,'0'0'0,"0"-21"0,0 0 31,0 42 0,0 0-31,-21 0 0,-1 1 16,1-1-16,21 0 0,-21 0 0,0 0 16,21 22-16,-21-22 0,0 0 15,-1 0-15,22 21 0,0-20 0,-21-1 16,21 0-16,0 21 0,0-21 15,0 1-15,0-1 0,0 0 16,0 0-16,0 0 0,0 0 0,21-21 16,1 22-16,-22-1 0,21-21 0,0 0 15,0 21-15,0-21 0,0 0 16,1 0-16,-1 0 0,21 0 0,-21 0 16,0 0-16,22 0 0,-22 0 15,0 0-15,21-21 0,-20 0 0,20 21 16,-21-22-16,0 1 0,0 0 0,1 0 15,-1 0-15,0-22 16,0 22-16,-21-21 0,0 21 0,21 0 0,-21-22 16,21 22-16,-21-21 0,0 21 15,0-1-15,0 1 0,0-21 16,0 21-16,0 0 0,0-1 0,0 1 16,-21 0-16,0 0 0,0 21 15,0 0-15,0-21 16,-1 21-16,1 0 0,-21 0 0,21 0 15,0 21-15,-22-21 0,22 21 16,-21 0-16,21 0 0,-1-21 0,-20 22 16,21-1-16,0 0 0,0 0 0,-1 0 15,1 0-15,0 1 16,21-1-16,-21 0 0,21 0 0,-21 0 0,21 0 16,0 1-16,0-1 0,0 0 0,0 0 15,0 0-15,0 0 16,0 1-16,21-1 0,0 0 15,0 0-15,0-21 0,1 0 16,-1 0-16,0 21 0,0-21 16,21 0-16,-20 0 0,-1 0 0,0 0 15,21 0-15,-21 0 0,1 0 0,-1 0 16,0-21-16,21 21 0,-21-21 16,1 0-16,-22 0 0,21 21 0,0-22 15,-21 1-15,21-21 0,-21 21 16,0 0-16,0-1 0,0-20 15,0 21-15,0-21 0,0 20 0,0-20 16,0 21-16,0 0 0,0-22 16,-21 22-16,0 0 0,0 0 0,21 0 15,-22 21-15,1-21 0,0 21 0,0 0 16,0 0-16,0 0 16,-1 0-16,1 0 0,0 21 0,-21 0 15,21 0-15,-1 0 0,1 0 0,0 1 16,0-1-16,0 0 0,-22 21 15,22-21-15,0 1 0,0-1 0,0 0 16,0 0-16,-1 21 0,22-20 16,0-1-16,-21 0 0,21 0 15,0 0-15,0 0 0,0 1 0,0-1 16,0 0-16,0 0 0,21-21 16,-21 21-16,22-21 0,-1 0 0,0 21 15,0-21-15,0 0 0,0 0 16</inkml:trace>
  <inkml:trace contextRef="#ctx0" brushRef="#br0" timeOffset="83130.39">22373 4572 0,'-42'0'0,"84"0"0,-127 0 0,64 0 0,-21 0 16,21 0-16,0 0 0,42 0 31,21 0-15,-21 0-16,22 0 0,-1 0 15,0 0-15,22 0 0,-22 0 0,22 0 16,-22 0-16,0 0 0,1 0 15,20 0-15,-42 0 0,22 0 0,-1 0 16,-21 0-16,0 0 0,-42 0 31,0 0-31,0 21 16,-22-21-16,1 0 0,-21 0 0,20 21 16</inkml:trace>
  <inkml:trace contextRef="#ctx0" brushRef="#br0" timeOffset="83319.28">22183 4741 0,'0'0'0,"-22"22"0,1-22 16,21 21-16,21-21 16,1 0-1,20 0-15,-21 0 0,0 0 16,22 0-16,-1 0 0,0 0 0,1 0 16,-1 0-16,0 0 0,1-21 15,-1 21-15,0-22 0,-21 22 0,22 0 16,-1-21-16,-21 21 0,0 0 0,22-21 15,-22 0-15,-21 0 16,21 21-16</inkml:trace>
  <inkml:trace contextRef="#ctx0" brushRef="#br0" timeOffset="83655.09">22818 4424 0,'0'0'0,"-22"-21"0,22 0 0,-21 21 0,21-22 15,-21 22-15,42 0 31,0 0-31,1 0 16,-1 0-16,0 0 0,0 0 0,0 0 16,22 0-16,-22 0 0,21 0 0,-21 0 15,0 22-15,1-22 0,20 0 16,-21 0-16,-21 21 0,21 0 16,-21 0-16,0 0 0,0 0 15,0 1-15,-21 20 0,-21-21 16,21 21-16,-43-20 0,22 20 0,-1 0 15,-20-21-15,21 22 0,-22-22 16,22 21-16,-22-21 0,43 1 0,-21-1 16,21-21-16,-22 21 0,43 0 0,0 0 15,21-21 1,1 0-16,-1 0 16,21 0-16,0-21 0,-20 0 0,41 0 15,-21 0-15,1-1 0</inkml:trace>
  <inkml:trace contextRef="#ctx0" brushRef="#br0" timeOffset="84191.79">23728 4424 0,'-43'-42'31,"43"20"-31,0 1 0,22 0 16,-1 0-16,0 21 0,0 0 0,0 0 15,22-21-15,-22 21 16,0 0-16,21 0 0,-21 0 0,22 21 0,-22-21 16,0 21-16,-21 0 15,21 0-15,-21 1 0,0-1 0,0 21 16,0-21-16,0 0 0,0 1 0,-21-1 16,0 0-16,-21 0 0,20 0 15,-20-21-15,0 21 0,-1 1 0,1-22 16,0 0-16,21 0 0,-22 0 0,22 0 15,0 0-15,42 0 32,0 0-32,0 0 0,22 0 0,-22 0 15,21-22-15,1 22 0,-1 0 16,0 0-16,-21 0 0,22 22 0,-22-22 16,21 21-16,-21 0 0,1 0 15,-1 0-15,-21 0 0,0 1 16,0-1-16,0 0 0,0 0 0,0 0 15,-21 0-15,-22 1 0,22-1 0,-21 0 16,-1 0-16,1-21 0,0 21 16,-1-21-16,1 0 0,0 21 0,-1-21 15,22 0-15,-21 0 0,21 0 0,0 0 16,21-21 15,0 0-31,21 21 0,0-21 16,0 0-16,0 21 15,22-21-15,-22-1 0,21 1 0,-21 0 16,22 21-16</inkml:trace>
  <inkml:trace contextRef="#ctx0" brushRef="#br0" timeOffset="85292.01">24596 4382 0,'0'0'0,"0"-22"0,0 1 0,0 0 0,0 0 16,0 0-16,0 0 15,0-1-15,0 1 0,0 42 31,0 1-15,0 20-16,0-21 0,0 21 0,0-20 16,0 20-16,0 0 0,0 1 0,0-1 15,-22 0-15,1 22 0,0-22 16,0 0-16,21 1 0,-21-1 0,0-21 16,21 22-16,0-22 0,0 0 15,-22 0-15,22 0 0,0 0 16,0-42-1,0 0 1,0 0-16,0 0 0,22 0 16,-22-22-16,21 22 0,21-21 0,-21 21 15,0-22-15,1 22 0,20-21 16,-21 21-16,0-1 0,22 1 0,-22 21 16,0 0-16,0 0 0,0 0 0,0 0 15,-21 21-15,22 1 16,-22-1-16,0 0 0,0 0 0,0 21 15,0-20-15,0-1 0,0 21 0,0-21 16,0 0-16,0 1 16,0-1-16,0 0 0,0 0 0,21 0 15,0-21-15,0 21 0,0-21 0,0 0 16,1 0-16,-1 0 0,0 0 16,0 0-16,0-21 0,0 0 15,1 21-15,-22-42 0,21 21 0,-21-1 16,0-20-16,0 0 0,0 21 15,0-22-15,0 22 0,0-21 0,0 21 16,0-1-16,0 1 0,0 42 31,0 1-15,0-1-16,0 0 0,0 0 0,0 0 16,0 0-16,0 1 0,0-1 15,21 21-15,-21-21 0,21-21 0,-21 21 16,21 1-16,0-1 0,1-21 15,-22 21-15,21-21 0,0 0 16,0 0-16,0-21 16,0 0-16,-21-1 15,0 1-15,22 0 0,-1-21 0,-21 21 16,0-22-16,21 22 0,0 0 0,0-21 16,-21 20-16,21 1 0,-21 0 15,22 0-15,-1 21 16,-21 21-1,0 0-15,0 0 0,0 1 16,0-1-16,0 0 0,0 21 0,0-21 16,0 1-16,-21 20 0,21-21 0,0 0 15,0 0-15,-22 1 0,22-1 16,-21 0-16,21 0 0,-21-21 0,21 21 16,-21-21-16,21 21 15,-21-21-15,0 0 0,-1 0 16,-20 0-16</inkml:trace>
  <inkml:trace contextRef="#ctx0" brushRef="#br0" timeOffset="86400.05">8678 3958 0,'0'0'0,"-84"0"31,62 0-31,1-21 0,0 21 16,0 0-16,0 0 16,63 0 31,0 0-47,1 0 15,20 0-15,1 0 0,20 0 16,22 21-16,0 0 0,0-21 15,0 43-15,21-22 0,0 0 0,0 0 16,0 22-16,-21-1 0,21-21 0,-22 21 16,1 1-16,-21-1 0,0 0 15,-1-20-15,-20 20 0,-1 0 0,1-21 16,-1 22-16,-20-22 0,-1 0 0,0 0 16,-21 0-16,22 1 0,-22-1 15,0 0-15,21 0 0,-20-21 0,-1 0 16,-21 21-16,21-21 0,0 0 0,0 0 15,-63 0 32,21 0-47,0 0 0,-1 0 16,1-21-16,0 0 0,0 21 16,21-21-16,-21 0 0,0-1 15,21 1-15</inkml:trace>
  <inkml:trace contextRef="#ctx0" brushRef="#br0" timeOffset="86915.8">10943 4255 0,'-21'0'0,"42"0"0,-42-22 16,0 22-16,21-21 15,-21 21-15,21 21 47,0 1-31,21-22-16,-21 21 0,21 0 0,0 0 15,0 0-15,0-21 0,1 21 16,-1 1-16,0-1 0,0 0 0,0-21 16,0 21-16,1 0 0,-1 0 0,0 1 15,-21-1-15,21-21 0,0 21 16,-21 0-16,0 0 15,21-21-15,-21 21 0,22 1 16,-22-1 0,0 0-1,-22-21 1,1 0-16,0 21 0,0-21 0,0 0 16,-22 21-16,22-21 0,-21 0 15,21 21-15,-22-21 0,1 22 0,21-22 16,-21 21-16,20-21 0,-20 21 0,21 0 15,0-21-15,-22 21 0,22 0 16,0-21-16,0 22 0,0-1 0,0-21 16,21 21-16,-22-21 0,1 21 15,0-21-15,21 21 16,-21-21-16,21-21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37:33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9483 2815 0,'0'0'0,"-22"0"0,1 0 16,0 0-16,-21 0 0,21-21 16,-1 21-16,1 0 0,-21 0 0,21-21 15,0 21-15,21-21 16,21 21 0,21-21-16,0 21 0,22 0 15,-1-22-15,1 22 16,21-21-16,20 21 0,-20 0 0,21 0 15,0-21-15,0 21 0,-22 0 0,22 0 16,-21 0-16,-1 0 0,1 0 16,0 0-16,-22 0 0,1 0 0,-1 0 15,-20 0-15,-1 0 0,0 0 0,-21 0 16,1 0-16,-44-21 31,1 21-31,0 0 16,0-21-16,0 21 0,0 0 0,-22-21 15,22 21-15,0 0 0,-21-22 16,20 22-16,1 0 0,-21 0 16,21-21-16,0 21 0,21-21 0,-22 21 15,22-21 1,22 21 0,-1 0-16,0 0 0,0 0 0,0 0 15,0 0-15,22 0 0,-22 0 0,0 0 16,0 0-16,22 0 0,-22 21 15,0 0-15,-21 0 0,0 1 0,0-1 16,0 21-16,0-21 16,0 0-16,-42 1 0,20-1 15,1 0-15,-21 0 0,0 0 0,20 0 16,-20 1-16,0-1 0,21 0 16,-1-21-16,1 21 0,0-21 0,21 21 15,21-21 16,0-21-31,1 21 0</inkml:trace>
  <inkml:trace contextRef="#ctx0" brushRef="#br0" timeOffset="900.4">11896 2223 0,'0'0'0,"0"-22"15,0 1-15,0 0 0,0 0 16,0 42 31,0 0-47,0 0 0,0 1 0,0-1 15,0 21-15,0 0 0,0 1 16,0-1-16,0 22 0,-22-22 0,22 0 16,-21 1-16,21-1 0,-21 0 15,21-21-15,0 22 0,0-22 0,0 0 16,0 0-16,0 0 0,0 1 0,0-1 16,0-42 30,21 21-46,-21-22 0,21 1 16,1 0-16,-22 0 0,21 0 0,0-22 16</inkml:trace>
  <inkml:trace contextRef="#ctx0" brushRef="#br0" timeOffset="1576.03">12382 2265 0,'22'-21'16,"-1"0"0,0 21-16,0 0 0,0 0 15,0 0-15,1-22 0,20 22 0,-21 0 16,21 0-16,1 0 0,-1 0 16,0 0-16,1 0 0,-22 0 15,21 0-15,1 0 0,-22 0 0,0 0 16,0 0-16,-42 0 31,0 0-31,0 0 0,-22 0 0,22 0 16,-21 0-16,-1 0 0,22 0 15,-21 0-15,21 0 0,-22 0 0,22 0 16,0 0-16,0 0 0,0 0 16,0 0-16,-1 0 0,1 22 15,0-22-15,21 21 0,-21-21 16,21 21-16,0 0 0,-21-21 0,21 21 15,-21 0-15,21 1 0,-22-1 16,22 0-16,0 0 0,0 0 16,0 0-16,22-21 62,-1 0-62,0 0 0,0 0 0,0 0 16,22 0-16,-22 0 0,0 0 15,21 0-15,-21 0 0,1 0 0,20 0 16,85 22 0,-106-1-16,0 0 15,0 0-15,1 0 0,-22 0 0,0 1 16,0 20-16,0-21 0,0 0 16,-43 0-16,22 1 0,0-22 0,-21 21 15,-1 0-15,22-21 0,-21 21 0,-1-21 16,1 0-16,21 0 0,-21 0 15,20 0-15,1 0 0,0 0 0,0 0 16,0 0-16,21-21 31,0 0-31,21 21 0,0-21 16,0-1-16,0 22 16,22-21-16,-22 0 0</inkml:trace>
  <inkml:trace contextRef="#ctx0" brushRef="#br0" timeOffset="1935.85">14097 1545 0,'0'0'0,"21"0"0,-21-21 16,0 0-16,0 42 15,0 0 1,0 22-16,-21-1 0,0 0 0,0 22 16,-1-1-16,-20 22 0,21-22 0,-21 22 15,-1 0-15,1-1 0,0 1 16,-1 0-16,1-1 0,0 1 0,-1 0 16,-20-22-16,20 1 0,22-1 0,-21 1 15,0-22-15,20 0 0,1 1 16,0-1-16,0-21 0,21 0 0,0 1 15,0-1-15,0 0 0,21-21 32,0-21-17,22 0-15,-22-1 0,21-20 0,0 21 16,1-21-16</inkml:trace>
  <inkml:trace contextRef="#ctx0" brushRef="#br0" timeOffset="2480.44">14795 2265 0,'0'0'16,"0"-21"-16,0 0 0,-21-1 16,21 1-16,0 0 0,0 0 15,0 0-15,0 0 16,21-1-16,1 1 0,-1 0 0,0 21 15,21-21-15,-21 21 0,22-21 0,-1 21 16,0 0-16,1 0 0,-22 21 16,21 0-16,1 0 0,-22 22 0,0-22 15,-21 21-15,0 0 0,0 22 0,0-22 16,0 22-16,-42-1 0,20-20 16,-20 20-16,0-21 0,-22 1 0,22-1 15,-22 0-15,22 1 0,0-22 16,-22 0-16,22 0 0,0 0 15,-1-21-15,22 0 0,-21 0 0,-1 0 16,22 0-16,-21 0 0,21 0 16,0 0-16,-1-21 0,22-21 0,0 21 15,0 0-15,0-22 0,0 1 0,0 0 16,22-1-16,-1 1 0,0 21 16,0-22-16,0 22 0,0 0 0,1 0 15,-1 21-15,0 0 0,0 0 0,0 21 16,0 0-16,1 0 0,-22 22 15,21-22-15,0 21 0,-21 1 0,21-22 16,0 21-16,0 0 0,-21-20 16,22-1-16,-1 21 0,0-21 15,0 0-15,-21 1 0,21-1 0,0-21 16,1 21-16,-1-21 0,0 0 0,0 0 16,0 0-16,0 0 15,1 0-15,-1-21 0,0 21 16,0-21-16</inkml:trace>
  <inkml:trace contextRef="#ctx0" brushRef="#br0" timeOffset="2728.31">15727 2117 0,'0'0'0,"0"-21"0,0-1 0,0 44 31,0-1-31,0 0 0,0 0 16,-21 21-16,21 1 0,-22-1 15,22 0-15,-21 22 0,21-22 0,0 1 16,0-1-16,0 0 0,0 1 0,0-1 16,0 0-16,-21-21 0,21 1 15,0-1-15,-21 0 0,21 0 0,21-42 47,0 0-47,0-22 0,1 22 16</inkml:trace>
  <inkml:trace contextRef="#ctx0" brushRef="#br0" timeOffset="3100.1">16319 1842 0,'0'0'0,"0"-22"0,22 1 0,-22 0 16,0 0-16,0 0 0,0 0 15,-22 21-15,1 0 16,0 0-16,0 0 0,-21 0 15,20 21-15,1 0 0,0 0 16,0 0-16,0 0 0,0-21 16,21 22-16,0-1 0,0 0 0,0 0 15,0 0-15,21 0 16,0-21-16,0 22 0,21-1 0,-20-21 16,20 21-16,0 0 0,-21 0 15,1-21-15,-1 21 0,0 1 0,-21-1 16,0 0-16,0 0 0,-21 0 15,0-21-15,-1 0 16,-20 0-16,0 0 0,-1 21 0,22-21 16,-21 0-16,0 0 0,20 0 15,-20 0-15,21 0 0,0 0 16,42 0 15,0-21-31,0 21 0,0-21 0,22 21 16</inkml:trace>
  <inkml:trace contextRef="#ctx0" brushRef="#br0" timeOffset="3372.82">16806 1545 0,'0'0'15,"0"-21"-15,-21 42 31,21 0-31,-21 1 16,0 20-16,21-21 0,0 21 16,-21 1-16,-1-1 0,22 0 0,-21 1 15,21-1-15,-21 0 0,21 1 16,0-22-16,0 21 0,0-21 0,0 1 16,0-1-16,0 0 0,0 0 15,21-21-15,0 0 16,1 0-16,-1-21 0,0 21 15,-21-21-15</inkml:trace>
  <inkml:trace contextRef="#ctx0" brushRef="#br0" timeOffset="3551.72">16595 1799 0,'0'0'0,"-22"0"0,1 0 15,42 0 1,1 0-1,-1 0-15,0 0 0,21 0 16,-21 0-16,22 0 0,-1-21 0,0 21 16,-20 0-16,20-21 0,0 21 0,-21-21 15,22 21-15,-22 0 0</inkml:trace>
  <inkml:trace contextRef="#ctx0" brushRef="#br0" timeOffset="4247.93">17780 1969 0,'0'0'0,"0"-22"0,0 1 0,21 0 15,-21 0-15,0 42 16,0 0-1,0 22-15,0-22 0,-21 21 0,0 0 16,0 1-16,-1 20 0,1-20 16,-21 20-16,21-21 0,-22 22 15,1-22-15,21 22 0,-21-22 0,20 0 16,-20-20-16,21 20 0,0-21 16,0 0-16,-1 0 0,22 1 0,22-22 31,-22-22-16,21 1-15,21 0 0,-21-21 0,0-1 16,1 1-16,-1 0 0,21-22 16,-21 22-16,0-22 0,1 22 0,-1-21 15,0 20-15,21-20 0,-21-1 16,1 22-16,-1 0 0,-21 20 16,21-20-16,0 21 0,-21 42 15,0 0 1,0 22-16,0-22 0,0 21 0,0 0 15,0 22-15,0-22 0,0 1 16,0 20-16,0-21 0,-21 22 0,21-22 16,0 22-16,0-22 0,0 0 15,0-20-15,0 20 0,0-21 0,0 0 16,0 0-16,0 1 0,0-1 0,0-42 47,-21-1-47,0 1 15,-1 0-15,-20-21 0</inkml:trace>
  <inkml:trace contextRef="#ctx0" brushRef="#br0" timeOffset="5336.32">17505 2455 0,'0'0'0,"-21"-21"0,-64 21 31,85 21-15,21-21-1,0 0-15,0 0 0,1 0 16,20 0-16,-21 0 0,21 0 0,1 0 15,-1-21-15,0 0 0,22 21 0,-22-21 16,1 0-16,-1 0 16,0-1-16,1 1 0,-1 0 0,0 21 15,-21-21-15,1 21 0,-1 0 16,-21 21 0,0 0-1,0 0-15,0 22 0,0-22 16,0 21-16,-21-21 0,21 22 0,0-22 15,0 21-15,0-21 0,0 1 16,0-1-16,0 0 0,0 0 0,21-21 16,-21 21-16,21-21 0,0 0 15,0 0-15,0 0 0,22-21 16,-22 21-16,0-21 0,21 0 16,1 0-16,-22-1 0,21-20 15,-21 0-15,22 21 0,-1-22 0,-21 1 16,0 21-16,22-22 0,-22 22 0,-21 0 15,21 21-15,-21-21 0,21 21 16,-21 21 0,0 0-1,-21 0-15,21 22 0,-21-22 0,21 0 16,0 21-16,0-20 0,0 20 0,0-21 16,0 0-16,0 0 0,21 22 15,0-22-15,0 0 0,22-21 0,-22 21 16,21 0-16,1-21 15,-1 0-15,0 0 0,1 0 0,-1 0 16,0 0-16,22 0 0,-22-21 0,22 0 16,-22 0-16,0 0 0,1-22 15,-1 1-15,-21 21 0,0-43 0,0 22 16,-21 0-16,0-1 0,0 22 16,0-21-16,0 21 0,-21 0 0,21-1 15,-42 1-15,21 21 0,0 0 16,-22 0-16,1 0 0,21 21 0,-22 1 15,1-1-15,21 0 0,0 0 0,-22 0 16,22 0-16,21 22 0,0-22 16,0 0-16,0 21 0,0-20 15,0-1-15,0 0 0,21-21 16,1 21-16,-1 0 0,21-21 0,-21 0 16,22 0-16,-1 0 0,0 0 0,-21-21 15,22 0-15,-22 0 0,0 0 16,21-1-16,-20 1 0,-22 0 0,21 0 15,0 0-15,-21 0 0,21-1 16,-21 1-16,0 42 31,0 1-15,0-1-16,-21 21 0,21 0 0,-21-20 16,21 20-16,0 21 15,0-20-15,0-1 0,0 22 0,0-22 16,0 21-16,21 1 0,-21-22 0,0 22 15,0-22-15,0 22 0,21-22 16,-21 21-16,0-20 0,0 20 0,0-20 16,0-1-16,0 0 0,0 1 15,-21-22-15,0 21 0,0-21 0,-1 0 16,1-21-16,0 0 0,0 0 16,0 0-1,0-21-15,21 0 0,0 0 16,0-21-16,0-1 0,0 1 0,0 0 15,0-22-15,21 1 0,0-1 16,0-21-16,21 22 0,1-22 0,-1 1 16,0-22-16,1 21 0,20 0 15,-20 22-15,-1-22 0,0 22 0,22 20 16,-22 1-16,0 0 0,1-1 0,-1 22 16,0 0-16,-20 21 0,-1 0 15</inkml:trace>
  <inkml:trace contextRef="#ctx0" brushRef="#br0" timeOffset="5520.21">20341 2434 0,'0'0'0,"0"21"0,0 1 16,21-22-16,-21 21 31,0 0-15,0 0-16,0 0 15,0 0 1</inkml:trace>
  <inkml:trace contextRef="#ctx0" brushRef="#br0" timeOffset="66776.75">3916 9694 0,'0'0'0,"0"22"15,-21-22-15,21 21 32,21-21 30,0-21-62,0 21 0,-21-22 16,21 1-16,0 21 0,1-21 0,-1 0 15,-21 0-15,21 0 0,0-1 16,-21 1-16,0 0 0,21 0 16,-21 0-16,0 0 0,0-1 15,-21 1-15,0 21 0,0 0 16,0-21-16,-1 21 0,-20 0 0,21 0 15,-21 0-15,20 0 0,-20 21 0,21 0 16,-21-21-16,20 22 16,-20-1-16,21 0 0,-21 0 0,20 21 15,-20-20-15,21-1 0,0 0 0,0 0 16,-1 0-16,22 0 0,0 1 16,0-1-16,0 0 0,0 0 0,0 0 15,0 0-15,22 1 16,-1-1-16,0-21 0,0 21 15,0 0-15,22 0 0,-22-21 0,21 21 16,-21 1-16,22-1 0,-1-21 16,-21 21-16,21 0 0,-20 0 0,-1 0 15,0 1-15,0-1 0,0-21 0,-21 21 16,21 0-16,-21 0 16,0 0-16,0 1 0,0-1 0,-42 0 15,21 0-15,0 0 0,-22 0 0,1 1 16,0-1-16,-1 0 0,1-21 15,-21 21-15,20-21 0,-20 0 0,20 0 16,-20 0-16,21 0 0,-1-21 0,1 21 16,0-21-16,-1 0 0,22-1 15,-21-20-15,21 21 0,-1 0 0,1 0 16,0-1-16,0 1 0,21-21 0,-21 21 16,21 0-16,0-1 15,0 1-15,0 0 0,21 21 16,0 0-16,21-21 15,-20 21-15,-1 0 0,21 0 0,0 0 16,1 0-16,-1 0 0,0 0 0,1 0 16,20 0-16</inkml:trace>
  <inkml:trace contextRef="#ctx0" brushRef="#br0" timeOffset="67163.53">4170 10075 0,'21'0'16,"0"0"-1,0 0-15,-21-21 16,21 0-16,1 21 0,-1-21 16,0 0-16,0 0 0,-21-1 15,21 1-15,-21 0 0,0 0 16,0 0-16,-21 0 15,0 21 1,0 0-16,0 0 0,-1 0 0,1 0 16,0 21-16,0 0 0,0 0 15,21 0-15,-21 0 0,-1 1 0,1-1 16,21 0-16,0 21 0,-21-21 16,21 1-16,0-1 0,0 0 15,0 0-15,0 0 0,0 0 16,0 1-16,21-1 0,0-21 15,1 0-15,-1 0 16,0 0-16,21 0 0,-21 0 16,1 0-16,20 0 0,-21 0 0,21-21 15</inkml:trace>
  <inkml:trace contextRef="#ctx0" brushRef="#br0" timeOffset="68796.6">5059 9864 0,'0'0'0,"0"-21"0,0-1 16,0 1-16,0 0 0,0 0 16,0 0-16,-21 21 0,-1 0 15,1 0-15,0 0 0,0 0 16,0 0-16,0 21 0,-1-21 0,22 21 16,-21 0-16,0 22 0,0-22 15,0 0-15,21 21 0,-21 1 0,21-22 16,-22 21-16,22-21 0,0 22 0,0-22 15,0 0-15,0 0 0,0 21 16,0-20-16,22-1 0,-1 0 16,0-21-16,0 0 0,0 0 0,0 0 15,85 0 1,-85 0-16,22 0 16,-22-21-16,21 0 0,-21-1 0,1 1 15,20 0-15,-21 0 0,0-21 0,22-1 16,-22 22-16,0-21 0,0-22 15,21 22-15,-20 0 0,-1-1 0,0-20 16,0 20-16,-21-20 0,21 21 0,0-1 16,1 22-16,-1-21 0,0 21 15,-21-22-15,0 22 0,0 0 0,0 0 16,21 21-16,-21 21 31,0 0-31,0 0 16,-21 22-16,21-22 0,0 21 0,-21 0 15,21 22-15,0-22 0,0 1 16,-21 20-16,-1-21 0,22 22 0,0-22 16,0 1-16,0-1 0,0 0 0,0-21 15,0 22-15,0-22 0,0 0 16,0 0-16,22 0 0,-1 1 16,0-22-16,21 0 0,-21 0 0,1 0 15,20 0-15,-21 0 0,21 0 16,-20 0-16,-1-22 0,21 22 15,-21-21-15,22 0 0,-22 0 0,0-21 16,0 20-16,0-20 0,0 21 16,1-21-16,-1 20 0,-21-20 0,0 21 15,21 0-15,-21 0 0,21-1 0,-21 1 16,0 0-16,0 42 31,0 0-31,0 1 16,0-1-16,0 0 0,0 21 0,0-21 15,0 1-15,0 20 0,0-21 16,0 0-16,0 0 0,0 1 0,0-1 16,0 0-16,0 0 0,21-21 0,-21 21 15,21-21-15,1 0 0,-1 0 16,0 0-16,0 0 0,0 0 16,0 0-16,1 0 0,20-21 0,-21 0 15,0 21-15,22-21 0,-22 0 0,0-1 16,0 1-16,0-21 0,0 21 15,1 0-15,-1-1 0,-21-20 0,21 21 16,-21 0-16,21 0 0,-21-1 16,0 44 15,0-1-31,0 0 0,-21 0 16,21 0-16,-21 0 0,21 22 0,0-22 0,0 0 15,0 0-15,0 0 16,0 1-16,0-1 0,0 0 15,0 0-15,21-21 0,0 0 0,0 0 16,0 0-16,1 0 0,-1 0 16,0 0-16,0 0 0,21 0 0,-20 0 15,-1-21-15,0 0 0,0 21 0,0-21 16,-21-1-16,0 1 0,0 0 0,0 0 16,0 0-16,0 0 0,0-1 15,0 1-15,-21 0 0,0 0 0,0 0 16,0 21-16,-1-21 0,-20 21 0,21 0 15,0-22-15,0 22 16,-1 0-16,1 0 0,0 0 0,21-21 31,21 21-15,0-21-16,1 0 0,20 21 0,-21-21 16,21 21-16,1-21 0,-22 21 0,21 0 15,1-22-15,-1 22 0,0 0 0,-21 0 16,22 0-16,-1 0 0,-21 0 15,22 0-15,-22 0 0,0 0 0,0 0 16,0 22-16,0-1 0,-21 0 16,22 0-16,-22 0 15,0 0-15,0 1 0,0-1 0,0 0 16,0 0-16,0 0 0,0 0 0,0 1 16,0-1-16,0 0 0,0 0 15,0 0-15,0 0 0,0 1 16,-22-22-16,22 21 0,0-42 47,0-1-32,0 1-15,0 0 0,0 0 0,0 0 16,0 0-16,0-1 0,22-20 16,-1 0-16,-21 21 0,21-22 15,0 1-15,0 0 0,0 20 0,22-20 16,-22 21-16,21-21 0,-21 20 0,22 1 15,-22 21-15,21-21 0,1 21 16,-22 0-16,0 0 0,21 0 0,-21 21 16,1 0-16,-1 1 0,0 20 0,0 0 15,-21 1-15,0-22 0,0 85 16,0-43-16,0-42 0,0 22 0,0-22 16,0 0-16,0 0 0,0 0 15,0 0-15,-21-21 0,-43 0 31,64-21 1,0 0-32,-21 0 15,21 0-15,-21 0 0</inkml:trace>
  <inkml:trace contextRef="#ctx0" brushRef="#br0" timeOffset="68949.5">7112 9271 0,'-21'0'16,"42"0"-16</inkml:trace>
  <inkml:trace contextRef="#ctx0" brushRef="#br0" timeOffset="68972.5">6964 9250 0,'-21'0'0</inkml:trace>
  <inkml:trace contextRef="#ctx0" brushRef="#br0" timeOffset="69056.45">6943 9271 0,'-22'0'16,"1"21"-1,0-21-15,0 0 0,0 0 16</inkml:trace>
  <inkml:trace contextRef="#ctx0" brushRef="#br0" timeOffset="69301.34">5503 9610 0,'0'0'0,"-21"0"0,21 21 0,21-21 31,22 0-31,-22 0 16,21 0-16,-21 0 0,22 0 0,-1-21 15,0 21-15,1 0 0,-1-21 16,0 21-16,1-22 0,-1 22 16,-21 0-16,21-21 0,-20 21 0,-1 0 15,0-21-15,21 21 0,-21 0 0</inkml:trace>
  <inkml:trace contextRef="#ctx0" brushRef="#br0" timeOffset="69568.17">8086 9758 0,'-43'0'0,"43"21"15,21-21-15,1 0 16</inkml:trace>
  <inkml:trace contextRef="#ctx0" brushRef="#br0" timeOffset="69676">8361 9758 0,'0'0'0,"21"0"0,0 0 16,0 0-1,0 0-15,-21-21 47,22 21-47</inkml:trace>
  <inkml:trace contextRef="#ctx0" brushRef="#br0" timeOffset="70243.67">8996 9567 0,'0'-21'32,"0"0"-32,0 0 0,0 0 15,21 0 1,0-1-16,0 22 0,0 0 15,1-21-15,-1 21 0,0 0 16,21 0-16,-21 0 0,1 0 16,20 0-16,-21 0 0,0 0 0,0 0 15,1 21-15,-1 1 0,-21-1 16,0 0-16,0 0 0,0 21 16,0-20-16,-21-1 0,-1 0 0,-20 21 15,21-21-15,0 1 0,-22-1 0,22 0 16,-21 0-16,21 0 0,0-21 15,-22 21-15,22-21 0,0 0 0,0 22 16,0-22-16,-1 0 0,44-22 31,-1 22-31,0-21 16,0 21-16,0-21 0,22 21 16,-22 0-16,0 0 0,21-21 0,-21 21 15,22 0-15,-22 0 0,0 0 0,0 0 16,0 0-16,1 0 0,-1 21 15,0 0-15,-21 0 0,0 1 0,21-1 16,-21 0-16,0 0 0,0 0 0,0 0 16,0 1-16,0-1 0,0 0 0,-21 0 15,0 0-15,0 0 0,-1 1 16,-20-1-16,21 0 0,-21-21 0,20 21 16,-20-21-16,0 0 0,-1 21 0,1-21 15,0 0-15,-1 0 0,1 0 16,21 0-16,-21 0 0</inkml:trace>
  <inkml:trace contextRef="#ctx0" brushRef="#br0" timeOffset="70304.64">8763 10160 0,'0'0'0,"21"-21"16,0 21-16,0-21 15,1 21-15,-22-21 16</inkml:trace>
  <inkml:trace contextRef="#ctx0" brushRef="#br0" timeOffset="70628.46">8340 9821 0,'0'0'0,"-22"0"0,1 0 0,42 0 47,1-21-47,-1 21 0,0 0 0,21 0 16,-21 0-16,22-21 0,-22 21 0,21 0 16,1 0-16,-22 0 0,21 0 15,-21 0-15,0 0 0,1 0 16,-44 0-1,1 0-15</inkml:trace>
  <inkml:trace contextRef="#ctx0" brushRef="#br0" timeOffset="71440.05">3514 10816 0,'-22'0'32,"22"-21"-17,-21 21 1,0 0 0,21-21-16,-21 21 15,0 0-15,0 0 16,-1 0-1,1 0-15,0 0 16,0 0-16,0 0 16,42 0-1,21 0 1,-21 0-16,22 0 0,-1 0 0,22 0 16,-1 0-16,22 0 0,-22 21 0,64-21 15,-42 0-15,21-21 0,0 21 0,-22-21 16,22 21-16,21 0 0,0 0 0,21 0 15,-21 0-15,21 0 0,-21-21 16,22-1-16,41 22 0,-21 0 16,-42 0-16,22 0 0,-1 0 0,-21 0 15,21 0-15,0-21 0,0 21 0,0 0 16,1 0-16,-22-21 0,21 21 16,-21-21-16,21 21 0,-21 0 0,0-21 15,0 0-15,0 21 0,0 0 0,-21 0 16,21 0-16,-21-22 0,-1 44 0,65-22 15,-64 0-15,-22 0 0,1 0 0,-22 0 16,1 0-16,-1 0 0,-20 0 16,-22 0-16,21 0 0,-21 0 0,1 0 15</inkml:trace>
  <inkml:trace contextRef="#ctx0" brushRef="#br0" timeOffset="71516.46">9356 10626 0,'0'0'0,"-22"0"47,1 0-47</inkml:trace>
  <inkml:trace contextRef="#ctx0" brushRef="#br0" timeOffset="72948.89">4127 11345 0,'0'-21'0,"0"-21"16,0 21-16,0 0 15,0-1-15,0 1 16,0 0-16,0 0 16,0 0-16,0 0 15,0 42 32,0 0-47,0 0 0,-21 0 0,21 0 16,0 22-16,-21-1 15,21 0-15,0 1 0,0-1 0,-21 0 16,21 1-16,0-1 0,0 0 0,0 1 16</inkml:trace>
  <inkml:trace contextRef="#ctx0" brushRef="#br0" timeOffset="73087.8">3895 12044 0,'-22'0'31,"22"-42"-31,85 20 16,-43 22-16,-42-21 0,0 0 16,0 0-16,0 0 0,0-22 15,22 22-15</inkml:trace>
  <inkml:trace contextRef="#ctx0" brushRef="#br0" timeOffset="73331.67">4085 11282 0,'0'0'0,"0"-21"31,21 0-31,0 21 16,1 0-1,-1 0-15,-21-22 16,0 44 0,21-1-16,0 0 0,-21 0 15,21 0-15,0 22 0,-21-22 16,0 0-16,0 21 0,22-21 0,-22 22 16,21-1-16,-21-21 0</inkml:trace>
  <inkml:trace contextRef="#ctx0" brushRef="#br0" timeOffset="73452.6">4551 12002 0,'-21'-22'32,"-1"1"-32</inkml:trace>
  <inkml:trace contextRef="#ctx0" brushRef="#br0" timeOffset="73617.5">3704 11599 0,'-106'85'15</inkml:trace>
  <inkml:trace contextRef="#ctx0" brushRef="#br0" timeOffset="74832.89">4127 11494 0,'0'0'0,"0"-22"15,0 1 1,0 0 0,0 0-1,0 0-15,0 0 16,0-1-16,0 1 0,0 0 31,0 42 0,0 0-31,0 1 16,0-1-16,0 0 0,0 21 0,0-21 16,0 22-16,0-1 0,0 0 0,0-20 15,-21 20-15,21 0 0,-21 1 16,21-22-16,0 21 0,-21 0 0,21-20 16,-21 20-16,21 0 0,-21-21 15,21 22-15,0-22 0,0 0 0,-22 0 16,22 0-16,0 1 0,-21-1 15,21 0 1,0-42 0,0 0-1,21-1-15,1-20 16,-22 21-16,0 0 0,0 0 16,21-1-16,-21-20 0,0 21 0</inkml:trace>
  <inkml:trace contextRef="#ctx0" brushRef="#br0" timeOffset="75308.62">4170 11261 0,'0'0'15,"21"-21"-15,-21-1 32,21 22-17,-21 22-15,21-1 16,0 0-16,1 0 0,-22 21 15,21-20-15,0 20 0,0 0 0,0-21 16,0 22-16,1-1 0,-1 0 0,0 1 16,0-1-16,0 0 0,0-20 15,1 20-15,-1-21 0,0 0 0,0 22 16,0-22-16,0 0 0,1 0 0,-22 0 16,21 0-16,-21 1 15,21-22-15,-21-22 47,0 1-47,0 0 16,0 0-16,0 0 0,0 0 15,0-1-15,0 1 0,0 0 16,0 0-16</inkml:trace>
  <inkml:trace contextRef="#ctx0" brushRef="#br0" timeOffset="75656.42">4805 11197 0,'0'0'0,"0"-21"16,0 0-16,0 0 0,0 0 16,0 42 15,0 0-31,0 0 0,0 0 0,0 22 15,0-1-15,0 0 0,0 1 16,0 20-16,0-21 0,0 22 0,-21-22 16,21 1-16,-22-1 0,1 0 0,21 1 15,0-22-15,0 21 0,0-21 16,-21 22-16,0-22 0,21 0 0,-21 0 16,21 0-16,0 0 15,21-42 16,0 0-15,-21 0-16,21 0 16,-21 0-16,21-1 0</inkml:trace>
  <inkml:trace contextRef="#ctx0" brushRef="#br0" timeOffset="76156.13">5207 11494 0,'-21'21'15,"0"0"1,21 0-16,0 0 16,-22 0-16,1 1 0,21-1 0,-21 0 15,0 0-15,21 21 0,-21-20 0,21-1 16,0 0-16,-21 21 0,21-21 0,0 1 15,0-1-15,0 0 16,0 0-16,0 0 0,21 0 0,0 1 16,0-22-16,0 0 15,22 21-15,-22-21 16,0-21-16,0 21 0,21 0 0,-20-22 16,20 1-16,-21 0 0,0 0 0,22 0 15,-22 0-15,-21-1 0,21 1 16,-21-21-16,21 21 0,-21-22 0,0 22 15,0-21-15,0 0 0,0 20 0,-21-20 16,0 0-16,-22 21 0,22-1 16,0 1-16,-21 0 0,21 0 0,-22 21 15,22 0-15,0 0 0,0 0 16,0 0-16,-1 0 0,1 21 0,0 0 16,21 0-16,0 1 0,-21-1 15,21 0-15,0 0 0,0 0 0,0 0 16,0 1-16,0-1 0,0 0 15,21 0 1,0-21-16,0 0 16,1 0-16,20 0 0</inkml:trace>
  <inkml:trace contextRef="#ctx0" brushRef="#br0" timeOffset="76487.94">5884 11197 0,'0'0'0,"0"-21"16,0 0-16,0 42 47,0 0-47,0 0 0,-21 22 15,21-1-15,0-21 0,0 22 16,-21-1-16,21 0 0,0 22 0,-21-22 15,21 0-15,0 1 0,0-22 0,0 42 16,0-41-16,-21 20 0,21-21 0,0 0 16,0 0-16,0 1 15,0-1-15,0 0 0,0 0 16,0-42 15,21 21-31,-21-21 16,21 0-16,-21-1 0,21 1 0</inkml:trace>
  <inkml:trace contextRef="#ctx0" brushRef="#br0" timeOffset="76739.78">6075 11684 0,'0'0'0,"0"21"15,21-21 1,-21 43 0,42-43-1,-21 0-15,-21-22 0,22 1 0,-1 21 16,0-21-16,0 21 0,0-21 0,0 21 16,1-21-16,-22 0 0,0-1 0,21 22 15,21-21-15,-42-21 0,-21 0 16,0 20-1</inkml:trace>
  <inkml:trace contextRef="#ctx0" brushRef="#br0" timeOffset="76955.52">6244 11472 0,'-127'22'31,"127"-1"-31,-42 0 0,42 0 0,42 0 16,-42 0-16,-21 1 0,21-1 0,0 21 16,0-21-16,0 0 0,0 22 15,0-22-15,0 0 0,0 0 0,0 0 16,0 1-16,0-1 0,0 0 0,0 0 15,21-21-15,-21 21 0,21-21 16,0 0-16,1 21 0,-1-21 16,0 0-16,0 0 0,0 0 15,0 0-15,1-21 16,-1 21-16,0-21 0,0 0 16,0 0-16,0 0 0,22 21 0</inkml:trace>
  <inkml:trace contextRef="#ctx0" brushRef="#br0" timeOffset="77436.24">7048 11515 0,'0'0'0,"22"0"0,-22-21 0,0-1 15,0 1-15,0 0 0,0 0 16,-22 21 0,1 0-16,0 0 15,0 0-15,0 0 0,0 0 0,21 21 16,-22-21-16,1 21 0,0 0 0,0-21 15,0 22-15,0-1 0,-1 0 16,1 0-16,21 0 0,0 0 0,0 1 16,0-1-16,0 0 0,0 0 15,0 0-15,21-21 0,1 0 16,-1 0-16,0 0 0,0 21 16,0-21-16,0 0 0,1 0 0,-1 0 15,0 0-15,0 0 0,0 0 0,0 0 16,1 0-16,-1 0 15,-21 43-15,0-22 0,21-21 16,0 0-16,-42 0 31,0 0-31,0 21 16,21 0-16,-22-21 0,-62 0 16,20 21-16,-20 1 0,62-1 15,1-21-15,0 21 0,0-21 16,0 0-16,0 0 0,-1 0 15,1 0 1,0 0 0,0 0-16,21-21 15,0 0 1,0-1-16</inkml:trace>
  <inkml:trace contextRef="#ctx0" brushRef="#br0" timeOffset="77826.02">5609 11261 0,'21'0'31,"0"0"-15,1 0-16,-1 0 0,21 0 0,0-21 16,1 21-16,-1 0 0,22 0 15,-22 0-15,0 0 0,1 0 0,-1 0 16,0 0-16,-21 0 0,22 0 0,-22 0 15,21 0-15,-21 0 0,1 0 16,-44 21 31,1-21-31,21 21-16</inkml:trace>
  <inkml:trace contextRef="#ctx0" brushRef="#br0" timeOffset="78255.77">6202 11684 0,'0'0'15,"21"0"-15,0 0 0,0 0 0,-21-21 16,21 0 0,1 0-16,-22-1 15,0 1 17,0 0 14</inkml:trace>
  <inkml:trace contextRef="#ctx0" brushRef="#br0" timeOffset="78960.06">2413 11980 0,'0'0'0,"-21"0"0,0 0 0,-1 0 15,1 0-15,0 0 0,0 0 16,0 0-16,0 0 0,-1 0 0,44 0 31,20 0-15,0 0-16,1 0 0,20 0 15,1 0-15,-1 0 0,22 0 0,-1-21 16,1 21-16,-21 0 0,20 0 16,1 0-16,0-21 0,20 21 0,-20-21 15,0 21-15,-1 0 0,1 0 16,0 0-16,-22 0 0,1 0 0,-22 0 16,0 0-16,1 0 0,-22 0 0,0 0 15,0-21-15,-21 0 31,0-1-15,0 1 0,0 0-1,-21 21 17,0 0-32,21-21 0,-21 21 0,0-21 15</inkml:trace>
  <inkml:trace contextRef="#ctx0" brushRef="#br0" timeOffset="79479.75">3704 11621 0,'-21'-22'15,"42"44"-15,-63-44 0,21 22 0,-1 0 16,1 0-1,21 22 1,0-1-16,21 0 16,-21 0-16,22-21 15,-1 21-15,0-21 0,21 21 0,-21 1 16,1-22-16,20 21 0,0-21 0,-21 21 16,22-21-16,-1 21 0,0-21 15,-20 0-15,-1 21 0,21 0 0,-21-21 16,0 0-16,1 0 15,-1 22 1,-21-1 0,-21 0-16,-1-21 15,1 21-15,0 0 16,0-21-16,-21 0 0,-1 21 0,1 22 16,0-22-16,-1 21 0,-20-21 0,-1 22 15,43-22-15,-21 0 0,-22 21 16,22-20-16,0-1 0,-1 0 0,22 0 15,-21 0-15,21 0 0,-1 1 0,1-1 16,0 0 0,0-21-1,21 21-15,21-21 63</inkml:trace>
  <inkml:trace contextRef="#ctx0" brushRef="#br0" timeOffset="105498.25">1947 13399 0,'0'-22'0,"-21"22"47,0 0-32,0 0 1,21 22 0,-21-22-16,-1 0 15,1 0-15,21 21 16,-21-21-16,0 0 16,0 0-1,0 21 1,-22-21-1,22 0-15,0 0 0,0-21 16,0 21-16,-1 0 0,1 21 0,0 0 16,0-21-16,0 0 15,0 0-15,-1 0 0,1 21 16,0-21 0,0 0 30,42 0-30,0 0-16,0 0 16,1 0-16,-1-21 0,0 21 15,21 0-15,-21 0 0,1-21 0,20 21 16,0 0-16,1 0 0,-22-21 16,42 21-16,-20 0 0,-1 0 0,0 0 15,22 0-15,-22-21 0,22 21 16,-1 0-16,1 0 0,-1 0 0,1 0 15,-1 0-15,1 0 0,-1-22 16,-21 22-16,22 0 0,-22 0 16,22 0-16,-22 0 0,0 0 0,1 0 15,-22 0-15,21 0 0,-21 0 16,1 0-16,-1 0 0,0 0 0,0 0 16,0 0-16,0 0 15,1 0 1,-22-21 78,0 0-79,-22 21 1,1-21-16,0 21 15</inkml:trace>
  <inkml:trace contextRef="#ctx0" brushRef="#br0" timeOffset="105784.09">2879 13102 0,'-22'0'15,"1"-21"1,0 21-16,21 21 47,0 0-31,21 1-16,0-22 0,1 21 0,-22 0 15,21-21-15,0 21 0,0-21 16,0 21-16,0-21 0,1 0 0,-1 21 15,21-21-15,-21 0 0,0 0 16,22 0-16,-22 0 0,21 0 16,1 0-16</inkml:trace>
  <inkml:trace contextRef="#ctx0" brushRef="#br0" timeOffset="105863.55">3408 13272 0,'0'0'0,"-21"0"31,-1 0-15,1 21-16,0 0 0</inkml:trace>
  <inkml:trace contextRef="#ctx0" brushRef="#br0" timeOffset="106048.45">2942 13547 0,'0'21'16,"0"-42"-16,-21 63 0,0-21 0,0 0 0,-1 1 15,1-1-15,0 0 0,-21 0 16,21 0-16,-1 0 0,1 1 16,0 41-16,0-42 0,0 0 0,0-21 15,-1 0-15,22 22 16,-21-22-16,0 0 0,0 21 15,21-42 32</inkml:trace>
  <inkml:trace contextRef="#ctx0" brushRef="#br0" timeOffset="106092.42">2836 13737 0,'21'0'15,"-42"0"-15,64-21 0,-22 21 0</inkml:trace>
  <inkml:trace contextRef="#ctx0" brushRef="#br0" timeOffset="107484.63">2942 13589 0,'0'0'0,"0"21"16,0 0-1,-21-21-15,21 22 0,-21-22 0,21 21 16,-21 0-16,21 0 16,0 0-16,-22-21 0,22 21 0,-21-21 15,21 22-15,21-44 47,1 1-47,-1 21 0,0-21 0,-21 0 16,21 0-16,0-22 0,22 22 15,-22 0-15,0-21 0,0 21 0,21-22 16,-20 22-16,20-21 0,-21 21 0,0-22 16,22 22-16,-22 0 0,0 0 15,0-22-15,0 22 0,0 21 0,1-21 16,-1 0-16,0 21 15,-21 21 17,-21-21-17,21 21-15,-21-21 16,21 21-16,21-21 31,0 0-31,0 0 16,0 0-16,0 0 0</inkml:trace>
  <inkml:trace contextRef="#ctx0" brushRef="#br0" timeOffset="111668.23">4847 12700 0,'0'0'16,"0"-21"-16,0 42 46,-21 0-46,0 0 16,0 22-16,21-22 0,-22 21 16,1 1-16,0 20 0,0-21 0,0 1 15,-22 20-15,22-20 0,-21 20 16,21-21-16,-22 22 0,1-22 0,21 1 16,0-1-16,-22 0 0,22 1 15,0-1-15,0-21 0,0 21 0,0-20 16,21-1-16,0 0 0,-22-21 0,22 21 15,-21-21 1,21-21 0,0 0-16,0 0 15,0-22-15,0 22 0,0-21 16,0 21-16,21-22 0,-21 1 0,22 21 16,-1-22-16,-21 1 0,21 21 15,0-21-15,0 20 0,0 1 0,1 0 16,-22 0-16,21 0 0,0 21 15,0 0-15,0 0 0,0 0 16,1 0-16,-22 21 0,21 0 16,0 0-16,-21 0 0,0 22 0,21-22 15,0 0-15,-21 21 0,21-20 0,-21 20 16,22-21-16,-1 0 0,0 22 16,0-22-16,-21 0 0,21 0 0,0 0 15,1-21-15,-1 21 0,0-21 16,21 0-16,-21 0 0,1 0 15,20 0-15,-21 0 0,0-21 0,22 0 16,-22 0-16,21 0 0,-21 0 16,0-1-16,22-20 0,-22 21 0,0-21 15,0-1-15,0 1 0,-21 0 0,0-1 16,22 1-16,-22-22 0,0 22 16,0 0-16,0-22 0,-22 22 0,1-22 15,0 22-15,0 0 0,0-22 16,0 43-16,-22-21 0,22 21 0,-21-22 15,21 22-15,-22 21 0,22-21 16,-21 21-16,-1 0 0,22 0 16,-21 0-16,0 0 0,20 21 0,-20 0 15,21 0-15,-21 22 0,20-22 16,1 21-16,0 22 0,21-22 0,0 0 16,0 22-16,0-22 0,0 22 0,0-22 15,0 0-15,21 1 0,0-1 16,1 0-16,-1-20 0,21 20 0,-21-21 15,22 0-15,-22 0 0,21 1 16,0-1-16,-20-21 0,20 0 0,-21 0 16,21 0-16,-20 0 0,20 0 15,-21 0-15,21-21 0,-20 21 16,-1-22-16,21 22 0,-21-21 0,0 0 16,22 0-16,-22 0 0,0 21 0,0-21 15,22-1-15,-22 1 0,0 0 16,0 0-16,21 0 0,-20 21 0,-1-21 15,0-1-15,0 1 0,-21 0 16,21 21-16,0-21 0,-21 0 0,22 21 16,-22-21-16,0 42 47,0 0-47,-22 0 0,22 0 15,-21 0 1,21 22-16,-21-22 0,21 0 0,-21 0 15,21 22-15,0-22 0,0 0 0,0 0 16,0 21-16,0-20 0,0-1 16,0 0-16,21 0 0,-21 0 0,21 0 15,0 1-15,1-1 0,20-21 16,-21 0-16,0 21 0,22-21 0,-1 0 16,-21 0-16,21 0 0,1 0 0,-22-21 15,21 0-15,-21 21 0,22-22 16,-22 1-16,0 0 0,0 0 15,0 0-15,1 0 0,-22-1 0,21 1 16,-21-21-16,0 21 0,0-22 16,0 22-16,0-21 0,0 0 0,0-1 15,0 22-15,-21-21 0,-1 21 0,1-22 16,0 22-16,0 0 0,0 0 16,0 21-16,-22-21 0,22 21 0,0 0 15,-21 0-15,20 0 0,1 0 0,0 21 16,0 0-16,-21 0 0,42 0 15,-22 0-15,1 22 0,21-22 0,-21 21 16,21-21-16,0 22 0,0-22 16,0 21-16,0-21 0,0 22 15,0-22-15,21 0 0,0 0 0,1 22 16,-1-43-16,0 21 0,0 0 16,21 0-16,-20-21 0,20 0 0,-21 0 15,21 0-15,-20 0 0,20 0 0,-21 0 16,21 0-16,1-21 0,-22 21 15,21-21-15,1 0 0,-22-1 0,21 1 16,0 0-16,1-21 0,-22 21 0,21-1 16,1-20-16,-22 21 0,0 0 15,21 0-15,-21-1 0,1 1 16,-1 21-16,0 0 16,-21 21 15,0 1-16,0-1 1,21-21 0,0 0-1,-21-21-15,0-1 16,0 1-16,0 0 16,0 0-1,-21 21 1,0 0-16,0 0 15,0 0-15,-1 0 16,1 21 0,21 0-16,-21 0 0,0 1 0,21-1 15,0 0-15,0 0 0,-21 21 0,21-20 16,0-1-16,0 0 0,0 21 16,0-21-16,0 1 0,0-1 0,21 0 15,0 0-15,0 0 0,0 0 0,1 1 16,-1-22-16,0 21 0,21-21 15,1 0-15,-22 0 0,21 0 0,0 0 16,-20 0-16,20 0 0,-21 0 0,21-21 16,-20-1-16,20 22 15,-21-21-15,0 0 0,0 0 0,22 0 16,-43 0-16,21-22 0,0 22 0,0 0 16,0-21-16,-21 20 0,0-20 15,22 21-15,-22 0 0,21-22 0,-21 22 16,0 0-16,0 0 0,0 0 15,-21 42 1,21 0 0,-22 0-16,22 0 0,0 1 0,0-1 15,0 0-15,0 0 0,0 21 16,0-20-16,0-1 0,0 0 0,0 0 16,0 0-16,0 0 0,0 1 15,0-1-15,22-21 0,-1 21 16,0-21-16,0 0 0,0 0 0,0 0 15,1 0-15,-1 0 0,0 0 0,0 0 16,0 0-16,0-21 0,1 0 0,20 21 16,-21-22-16,0 1 0,0 0 15,-21 0-15,22 0 0,-1 0 0,-21-1 16,0 1-16,0-21 0,0 21 0,0 0 16,0-1-16,0 1 15,0 42 16,0 1-15,0-1-16,0 0 0,0 0 0,0 0 16,0 0-16,0 1 0,0-1 0,0 0 15,21 0-15,0 0 16,0-21-16,0 21 0,1-21 16,-1 0-16,0 0 0,0 0 0,0 0 15,22 0-15,-22 0 0,0 0 16,21-21-16,-21 21 0,1-21 0,-1 0 15,0 0-15,0 0 0,0-1 16,0 1-16,1 0 0,-22 0 0,0 0 16,21-22-16,-21 22 0,0 0 15,21 0-15,-21 0 0,0 0 0,0-1 16,0 44 15,0-1-31,0 0 0,0 0 16,0 0-16,0 0 0,-21 1 0,21 20 15,0-21-15,0 0 0,0 0 16,0 1-16,0-1 0,-21 0 0,21 0 16,0 0-16,0 0 0,0 1 15,0-44 32,0 1-47,0 0 16,0 0-16,0 0 15,0 0-15,0-1 0,21 1 0,-21-21 16,21 21-16,-21 0 0,0-1 0,21 1 16,0 0-16,0 0 0,-21 0 15,22 21-15,-1-21 0,0 21 16,0 0-16,0 21 16,0 0-16,-21 0 15,0 0-15,0 22 0,22-22 16,-22 0-16,0 0 0,0 0 0,0 0 0,0 1 15,0-1-15,0 0 0,0 0 16,0 0-16,0 0 16,21-21-1,0 0-15,-21-21 16,21 0 0,-21 0-16,21 21 0,0-21 0,-21 0 15,22-22-15,-1 22 0,0 0 0,0-21 16,0 20-16,0-20 0,1 21 15,20-21-15,-21 20 0,0 1 16,0 0-16,1 0 0,-1 0 0,0 21 16,0 0-16,0 0 0,0 0 15,-21 21 1,22 0-16,-22 0 0,0 0 0,0 1 16,0-1-16,0 21 0,0-21 15,0 22-15,0-22 0,0 21 0,0-21 16,21 22-16,0-22 0,0 0 0,0 21 15,0-21-15,1 1 0,20 41 16,-21-42-16,21 0 0,1-21 16,-22 0-16,21 0 0,1 0 0,-1 0 15,-21 0-15,21 0 0,-20 0 0,20-21 16,-21 0-16,21 21 16,-20-21-16,-1 0 0,21-22 0,-21 22 15,0 0-15,1-21 0,-1-1 0,0 22 0,-21-21 16,0 0-16,21 20 15,-21-20-15,0 21 0,0-21 0,0 20 16,0 1-16,-21 0 0,21 0 0,-21 21 16,0 0-16,-1 0 0,1 0 15,0 0-15,0 0 0,0 21 0,0 0 16,-1 0-16,22 1 0,0 20 0,-21-21 16,21 0-16,0 22 0,0-22 15,0 0-15,0 21 0,0-21 0,0 1 16,21-1-16,-21 0 0,22-21 15,-1 21-15,0 0 0,21-21 0,-21 0 16,1 0-16,20 0 0,-21 0 16,21 0-16,-20 0 0,20 0 0,-21 0 15,0-21-15,22 21 0,-22-21 0,21 0 16,-21 0-16,0-1 0,1 1 16,-1-21-16,0 21 0,0 0 0,0-22 15,-21 22-15,0 0 0,21 0 0,-21 0 16,0-1-16,0 1 15,-21 42 1,21 1 0,0-1-16,0 21 15,0-21-15,-21 0 0,21 1 16,0-1-16,0 0 0,0 0 0,-21 21 16,21-20-16,0-1 0,0 0 15,-21 0-15,21 0 0,0 0 16,21 1-16,0-22 15,0 0 1,-21-22 0,21 1-16,-21 0 0,0 0 15,0 0-15,22 0 0,-1-1 0,-21-20 16,21 21-16,0 0 0,0-22 0,0 22 16,-21-21-16,22 21 15,-1-22-15,21 22 0,-21 0 0,0 0 16,1 0-16,-1 21 0,0-21 0,0 21 15,0 0-15,0 0 0,1 0 16,-1 21-16,0 0 0,0-21 0,-21 21 16,21 21-16,-21-20 0,21-1 0,-21 0 15,0 21-15,0-21 0,0 1 0,0-1 16,0 0-16,0 0 0,0 0 16,22 0-16,-22 1 0,21-1 0,0 0 15,0-21-15,0 0 16,0 0-16,1 0 15,-1 0-15,0 0 0,0 0 16,0-21-16,0 0 0,1 21 0,-1-22 16,0 1-16,0 0 0,0-21 0,0 21 15,1-22-15,-1 1 0,0 0 16,0-22-16,-21 22 0,21-22 0,0 22 16,-21-22-16,22 22 0,-22-21 15,0 20-15,0 1 0,0 0 0,0 20 16,0-20-16,0 21 0,0 0 0,0 0 15,0-1-15,-22 22 0,1 0 16,0 0 0,0 0-16,21 22 0,-21-22 0,0 21 15,21 21-15,0-21 0,0 0 16,0 22-16,-22-22 0,22 21 16,0 1-16,0-1 0,0 0 0,0 22 15,0-22-15,0 0 0,0 22 0,0-22 16,0 1-16,0-1 0,0 0 15,0 1-15,0-22 0,0 21 0,0-21 16,0 22-16,22-22 0,-1 0 0,0-21 16,-21 21-16,21 0 0,0 0 15,-21 1-15,21-22 0,1 0 16,-1 21-16,0-21 0,0 0 0,0 0 16,0 0-16,1-21 0,-1 21 15,0-22-15,-21 1 0,21 0 16,0 21-16,0-21 0,-21 0 15,22 0-15,-1-1 0,-21 1 16,21 0-16,0 0 0,-21 0 0,0 0 16,0-1-16,21 1 0,-21 0 15,0 0-15</inkml:trace>
  <inkml:trace contextRef="#ctx0" brushRef="#br0" timeOffset="112123.97">10943 12827 0,'0'-63'32,"21"63"-32,0-22 15,1 1-15,20 21 0,-21 0 16,21-21-16,1 21 0,-1 0 0,0 0 16,1 0-16,-1 0 0,0 0 15,-20 0-15,20 0 0,-21 0 0,21 0 16,-20 0-16,-1 0 0,0 0 0,0 0 15,0 0-15,0 0 0,-21-21 94,-21 21-94,0 0 0,0 0 0,21-21 16,-21 21-16,0 0 0,-1 0 15,-20-21-15,21 21 0</inkml:trace>
  <inkml:trace contextRef="#ctx0" brushRef="#br0" timeOffset="115248.12">1566 15240 0,'0'0'0,"-21"21"0,0-21 0,0 0 16,0 21-16,-1-21 0,-20 22 0,21-22 15,-21 0-15,20 21 0,-20-21 16,21 0-16,0 0 0,-22 21 16,22-21-16,0 0 0,0 0 15,42 0 16,0 0-31,22 0 16,-1 0-16,0 0 0,22 0 16,-1 0-16,1 0 0,20 0 0,-20 0 15,21 0-15,-1 0 0,1 0 16,0 0-16,-1 0 0,1 0 0,21 0 16,-22 0-16,22-21 0,-21 21 15,0 0-15,-22 0 0,1 0 16,-1 0-16,1 0 0,-22 0 15,-21 0-15,21 0 0,-20-21 0,-1 21 16,-21-22 15,0 1-15,-21 21 0,-1 0-1,1-21-15,0 21 16,0 0-16,0 0 0,0 0 15</inkml:trace>
  <inkml:trace contextRef="#ctx0" brushRef="#br0" timeOffset="115787.81">2752 14986 0,'0'0'16,"-22"0"-16,22-21 0,-21 21 0,21 21 47,0 0-31,0 0-1,21-21-15,1 22 0,-1-22 0,21 21 16,-21-21-16,22 21 0,-1-21 15,-21 21-15,21-21 0,1 0 0,-1 0 16,0 0-16,1 21 0,-22-21 0,21 0 16,1 0-16,-1 0 0,-21 0 15,0 0-15,0 0 0,1 0 0,-22 21 32,-22 1-17,1-1-15,-21-21 16,21 21-16,-22 0 0,1 0 15,21 0-15,-21 1 0,-1 20 0,-20-21 16,20 21-16,1-20 0,0 20 16,-1-21-16,1 21 0,0-20 0,-1-1 15,22 21-15,-21-21 0,21 0 16,0 1-16,-1-1 0,1 0 0,0 0 16,21 0-1,21-21 32,0 0-47,1-21 0,-22 0 16,21 21-16,0-21 0,21 0 15</inkml:trace>
  <inkml:trace contextRef="#ctx0" brushRef="#br0" timeOffset="116520.39">4889 14584 0,'0'0'0,"0"-21"0,0 0 16,0-1-16,-21 44 31,21-1-31,0 0 16,-21 21-16,21-21 0,0 22 15,0-1-15,0 22 0,0-22 16,0 0-16,0 22 0,0-22 0,0 22 16,0-22-16,0 21 0,0-20 0,-21-1 15,21 0-15,0 1 0,0-1 16,-21-21-16,21 0 0,0 22 0,0-22 15,0 0-15</inkml:trace>
  <inkml:trace contextRef="#ctx0" brushRef="#br0" timeOffset="117061.08">4614 15007 0,'0'0'0,"-21"-42"0,0 21 0,21-22 16,0 22-16,0-21 0,0 0 0,0 20 16,0-20-16,0 0 0,21-1 15,0 22-15,0-21 0,22 0 0,-1-1 16,0 22-16,1 0 0,-1-21 0,0 20 16,22 22-16,-22 0 0,1 0 15,-1 0-15,0 22 0,1-1 0,-1 21 16,-21-21-16,21 22 0,-20-1 15,-22 0-15,0 1 0,0-1 16,0 21-16,-43-20 0,22-1 0,-21 0 16,-1 1-16,1-1 0,0-21 15,-22 22-15,22-22 0,0 21 0,-1-21 16,1 0-16,21-21 0,-22 22 16,22-22-16,-21 0 0,21 0 0,0 0 15,-1 0-15,22-22 16,0 1-16,0 0 15,22 21 1,-1 0-16,0 0 0,0 0 16,0 0-16,0 21 0,1-21 0,20 21 15,-21 1-15,0-1 0,22 0 16,-22 0-16,0 21 0,0-20 16,21-1-16,-20 0 0,-1 0 0,0 0 15,0 0-15,-21 1 0,21-22 0,0 21 16,1 0-16,-1-21 15,0 0 1,0 0-16,0-21 16,0 0-1,1-1-15,-22 1 0,0 0 16,21 0-16</inkml:trace>
  <inkml:trace contextRef="#ctx0" brushRef="#br0" timeOffset="117445.67">5397 15261 0,'0'0'0,"0"21"15,22-21 1,-1 0-16,0 0 16,21-21-16,-21 0 0,1 21 0,20-21 15,-21 0-15,21 0 0,-20 21 16,-1-22-16,0 1 0,0 0 15,-21 0-15,0 0 0,0 0 16,-21 21 0,0 0-16,-22 0 0,22 0 15,-21 0-15,21 21 0,-22-21 0,1 21 16,21 0-16,0 0 0,-22 0 16,22 22-16,0-22 0,21 0 0,0 21 15,0-20-15,0-1 0,0 0 16,0 21-16,0-21 0,21 1 15,0-1-15,1-21 0,-1 0 0,0 21 16,0-21-16,21 0 0,-20 0 16,20 0-16,-21 0 0,21 0 15,-20-21-15,20 21 0,0-21 0,-21-1 16,22 22-16,-22-21 0,21 0 16</inkml:trace>
  <inkml:trace contextRef="#ctx0" brushRef="#br0" timeOffset="118084.34">6308 14944 0,'0'0'0,"-22"0"31,1 0-31,21 21 16,0 0-16,-21 0 15,21 0-15,-21 1 0,21 20 0,0-21 16,0 0-16,0 22 0,-21-22 0,21 21 15,0-21-15,0 22 0,0-22 16,0 0-16,0 0 0,0 0 16,21-21-16,0 0 0,0 0 15,0 0-15,1 0 0,-1 0 16,21-21-16,-21 21 0,22-21 0,-22 0 16,21 0-16,0-1 0,-20 1 0,20-21 15,-21 21-15,0 0 0,0-1 16,1-20-16,-1 21 0,-21 0 0,21 21 15,-21-21-15,-21 21 32,0 21-32,21 0 15,-22 0-15,22 0 0,-21 0 0,0 22 16,21-22-16,0 0 0,-21 0 0,21 22 16,0-22-16,0 0 0,0 0 15,0 0-15,21-21 0,0 0 16,0 0-16,1 0 0,20 0 0,0 0 15,-21 0-15,22 0 0,-1 0 16,0 0-16,1-21 0,-22 0 0,21 0 16,-21 0-16,1-1 0,-1 1 15,0 0-15,-21 0 0,0 0 16,0 0-16,0-22 0,0 22 0,-21 0 16,0 0-16,-1 0 0,1 21 0,0-22 15,-21 22-15,21 0 0,-22 0 16,1 0-16,21 0 0,0 0 0,-22 0 15,22 0-15,0 22 0,0-1 0,0-21 16,21 21-16,0 0 0,0 0 16,0 0-16,0 1 0,0-1 15,21 0-15,0-21 0,0 21 0,0-21 16,22 0-16,-22 0 0,21 0 16,0 0-16,-20 0 0,-1 0 15</inkml:trace>
  <inkml:trace contextRef="#ctx0" brushRef="#br0" timeOffset="118480.12">7218 15113 0,'0'-63'31,"0"41"-31,21 22 0,-21-21 0,21 21 16,0 0-16,-21-21 0,21 21 0,1 0 15,-1 0-15,0 0 0,0 0 16,0 0-16,22 0 0,-22 0 0,0 21 15,0 0-15,0 1 0,0-1 16,1 0-16,-1 0 0,0 0 0,-21 0 16,21 22-16,-21-22 0,0 0 15,0 0-15,0 0 0,0 1 0,0-1 16,-21 0-16,0 0 0,0-21 16,21 21-16,-22-21 0,1 0 15,21-21 1,0 0-16,0 0 0,0 0 15,0-1-15,0 1 0,0 0 16,21 0-16,1-21 0,-22 20 0,21-20 16,0 21-16,-21-21 0,21 20 0,0 1 15,0 0-15,1 0 16,-1 0-16,0 21 0,0-21 16,0 21-16,0 0 0,1 0 0,-1 0 15,0-22-15,0 22 0,0 0 16</inkml:trace>
  <inkml:trace contextRef="#ctx0" brushRef="#br0" timeOffset="119768.38">8615 15155 0,'0'0'0,"0"-42"32,0 21-32,0 0 0,0 0 0,0-1 15,0 1-15,0 0 0,0 0 16,-21 0-16,21 0 0,-22 21 0,1-22 16,0 1-16,0 21 15,0 0-15,0 0 0,-1 0 0,1 0 16,-21 0-16,21 0 0,0 21 15,-22-21-15,22 43 0,-21-22 16,21 0-16,-1 21 0,22-20 0,0 20 16,-21 0-16,21 1 0,0-22 0,0 21 15,0 0-15,0-20 0,21 20 16,-21-21-16,22 0 0,-1 0 0,-21 1 16,21-22-16,0 0 0,0 21 0,0-21 15,1 0-15,-1 0 0,21 0 16,-21-21-16,0-1 0,22 1 0,-22 0 15,0 0-15,21-21 0,-20 20 0,-1-20 16,0 0-16,0-1 0,0 1 16,0-21-16,1 20 0,-1 1 15,0-22-15,-21 22 0,21-21 0,-21 20 16,0-20-16,0 20 0,0 1 16,0 0-16,0-1 0,0 22 0,0 0 15,0 0-15,-21 21 16,21 21-1,0 0-15,-21 22 0,21-22 0,-21 21 16,21 0-16,0 1 0,0-1 16,0 0-16,0 1 0,-22-1 0,22 0 15,0 22-15,0-22 0,0 1 0,0-1 16,0 0-16,22 1 16,-22-22-16,21 21 0,0-21 0,0 0 15,0 1-15,22-1 0,-22 0 0,0-21 16,0 0-16,0 0 0,22 0 0,-1 0 15,0 0-15,-21-21 0,22 21 16,-1-21-16,-21-1 0,22-20 0,-22 21 16,21 0-16,-21-22 0,0 22 0,1-21 15,-1 21-15,0 0 0,-21-22 16,0 22-16,0 0 0,0 0 16,0 42 15,-21 0-31,21 0 0,0 0 15,0 1-15,0-1 0,0 0 0,0 0 16,0 0-16,0 22 0,21-22 16,-21 0-16,21 0 0,0 0 0,0-21 15,1 21-15,20 1 0,-21-22 0,0 0 16,0 0-16,1 0 0,-1 0 0,21 0 16,-21 0-16,0-22 0,1 1 15,20 21-15,-21-21 0,0 0 0,0 0 16,1-22-16,20 22 0,-42 0 0,21 0 15,0 0-15,-21 0 0,21-1 16,-21 1-16,0 0 0,0 0 16,0 42 15,0 0-31,-21 0 16,21 1-16,0 20 0,-21-21 0,21 0 15,0 0-15,-21 1 0,21-1 0,0 0 16,0 0-16,0 0 0,0 0 15,-21 1-15,21-44 47,0 1-47,21 0 0,0 0 16,-21 0-16,21 0 0,0-22 0,-21 22 16,22 0-16,-1-21 0,0 20 15,-21 1-15,21 0 0,0 0 16,0 0-16,1 0 0,-1 21 0,0 0 15,0-22-15,0 22 0,0 0 0,1 0 16,-22 22-16,21-1 16,-21 0-16,0 0 0,21 0 15,0 22-15,-21-22 0,21 0 0,-21 0 16,21 0-16,1 0 0,-1-21 16,-21 22-16,21-1 0,0 0 0,0-21 15,22 0-15,-22 0 0,0 0 0,21 0 16,-21 0-16,22 0 0,-1 0 15,-21 0-15,0-21 0,22 0 16,-22 21-16,21-22 0,1-20 0</inkml:trace>
  <inkml:trace contextRef="#ctx0" brushRef="#br0" timeOffset="120344.05">11112 14901 0,'0'0'0,"0"-21"0,0 0 16,0 0-16,0-21 0,0 20 0,0 1 16,-21 0-16,0 21 0,0-21 0,0 21 15,-22 0-15,22 0 0,-21 0 16,21 0-16,-22 21 0,22 0 0,-21 0 15,21 1-15,0-1 0,-22 0 16,22 21-16,21-21 0,0 1 0,-21-1 16,21 0-16,0 0 0,0 0 0,0 0 15,21 1-15,0-22 0,0 21 16,1-21-16,-1 0 0,21 0 0,-21 0 16,22 0-16,-22 0 0,0 0 15,21 0-15,-21-21 0,1-1 0,-1 22 16,0-21-16,0 0 0,0 0 0,0 0 15,1 21-15,-22-21 0,0-1 0,21 22 16,-21 22 15,-21-22-31,-1 21 0,22 21 16,-21-21-16,0 22 0,0-22 16,21 21-16,0 22 0,0-22 0,0 0 15,0 22-15,0-22 0,0 22 16,0 20-16,0-20 0,0-22 0,0 0 15,42-20-15,-42 20 0,0 21 0,0-20 16,64 20-16,-22 1 0,-21-22 0,0 22 16,-21-1-16,0-21 0,0 1 0,0-1 15,0 0-15,0 1 0,0-1 0,0-21 16,-21 22-16,0-22 0,0 0 16,-21-21-16,20 21 0,-20-21 0,0 21 15,-1-21-15,1 0 0,21 0 0,-21 0 16,20 0-16,1 0 15,0-21-15,0 0 0,0 0 0,21 0 0,-21-1 16,21 1-16,0 0 0,0-21 16,0 21-16,0-22 0,0 22 0,0-21 15,0-1-15,0 22 0,21-21 16,-21 21-16,21-22 0,-21 1 0,0 21 16,0-21-16,0 20 0,0-20 0,0 21 15,0-21-15,0-1 0</inkml:trace>
  <inkml:trace contextRef="#ctx0" brushRef="#br0" timeOffset="120735.82">9779 14499 0,'0'0'0,"-21"21"31,21 1-31,0-1 16,21-21-16,0 0 15,0 0-15,0 0 0,1 0 16,-1 0-16,0-21 0,-21-1 15,0 1-15,0 0 16,0 0-16,-21 0 16,0 21-16,-1 0 15,1 0-15,0 0 0,0 21 16,21 0-16,-21 0 16,21 0-16,0 1 0,0-1 15,0 0-15,21-21 0,0 0 0,21 21 16,1-21-16,20 0 0</inkml:trace>
  <inkml:trace contextRef="#ctx0" brushRef="#br0" timeOffset="121347.47">12425 14415 0,'0'-22'0,"0"44"0,0-65 16,0 1-16,0 21 0,0 0 0,0-1 16,0 1-16,0 0 0,0 0 15,0 0-15,0 0 0,0-1 16,0 44 15,21-22-31,0 21 0,-21 0 16,21 0-16,0 21 0,1-20 0,20 20 15,-21 0-15,0 1 0,22 20 16,-1-21-16,0 22 0,1-1 0,20-20 16,-21-1-16,22 22 0,-1-1 0,-20 1 15,20-1-15,1 1 0,-22-1 0,22 1 16,-22-1-16,21 1 0,-20-1 16,-1-21-16,0 22 0,-20-22 0,20 1 15,-21-1-15,0-21 0,0 21 0,1-20 16,-22-1-16,21-21 0,-21 21 15,0-42 17,0 0-17,0-1-15,0 1 0,0 0 16,0 0-16,0 0 0,0 0 16,0-1-16,0-20 0,0 21 15,0-21-15,0 20 0,0-20 0</inkml:trace>
  <inkml:trace contextRef="#ctx0" brushRef="#br0" timeOffset="121856.21">14012 14182 0,'0'-21'16,"0"42"-16,0-64 0,21 22 0,-21 0 0,0 0 16,0 0-16,0 0 15,-21 21 17,0 0-32,0 0 15,0 21-15,0-21 0,-1 21 16,1 0-16,-21 21 0,21-20 0,-22 20 15,1 0-15,0 22 0,-22-1 0,1 1 16,-1 20-16,1-20 0,-1 21 16,-20-1-16,-1-20 0,0 20 0,1 1 15,-1-21-15,0 20 0,1-20 0,20 20 16,-21-20-16,1-1 0,-1 1 16,0-22-16,1 22 0,20-22 0,1 0 15,-1 1-15,1-1 0,20-21 16,1 22-16,0-22 0,21 0 0,-1 0 15,1 0-15,21 0 0,0 1 16,21-44 31,1 1-47,-22 0 16,0 0-16,21 21 0,-21-21 15,0 0-15,0-1 0,0 1 16,0 0-16</inkml:trace>
  <inkml:trace contextRef="#ctx0" brushRef="#br0" timeOffset="122799.48">3937 15240 0,'21'0'78,"0"0"-78,0 0 16,1 0-16,-1 0 0,21 0 16,-21 0-16,22 0 0,-43 21 15,63-42-15,-21 21 0,43 0 0,0 0 16,-1-21-16,43 21 0,-21 0 0,-21 0 16,42 0-16,-42-21 0,-1 21 0,22 0 15,21 0-15,-21 0 0,21 0 16,0-21-16,21 21 0,0 0 0,22 0 15,-1-22-15,21 22 0,-20 0 0,20-21 16,1 21-16,20-21 0,22 21 16,-21 0-16,21 0 0,0 0 0,42 0 15,-42 0-15,-22 0 0,22-21 0,0 0 16,0 21-16,0-21 0,21 21 16,-22 0-16,1-22 0,21 22 15,-21-21-15,0 21 0,0-21 0,0 21 16,-22-21-16,1 21 0,0 0 0,-22-21 15,22 0-15,-43 21 0,0 0 16,1-22-16,-22 22 0,-21 0 0,0 0 16,-21-21-16,0 21 0,-1 0 0,-20-21 15,-21 21-15,-1 0 0,-21 0 16,1-21-16,-22 21 0,0 0 0,0 0 16,-21-21-16,0 0 15,-21 21-15,0 0 16,0 0-16,0 0 15,-1 0-15,1 0 0,0 0 16,0 0-16,0 0 16,0 0-16,-1 0 15,1 0-15,0 0 0,0 0 0</inkml:trace>
  <inkml:trace contextRef="#ctx0" brushRef="#br0" timeOffset="122931.41">14266 14944 0,'0'0'0,"21"0"15,1 0 1</inkml:trace>
  <inkml:trace contextRef="#ctx0" brushRef="#br0" timeOffset="135768.23">2138 17209 0,'0'0'0,"-43"0"0,22-22 0,-21 22 16,0 0-16,20-21 0,-20 21 15,21-21-15,0 21 0,0 0 16,42-21 0,0 21-16,21 0 15,1 0-15,20 0 0,1 0 16,20 0-16,1 0 0,0 0 15,-1 0-15,22 0 0,-21 0 16,-1 0-16,1-21 0,0 21 0,-1 0 16,1 0-16,0 0 0,-22 0 15,22 0-15,-22-21 0,-20 21 16,20 0-16,-20 0 0,-1 0 0,0 0 16,-21 0-16,1-22 0,-1 22 15,-21-21-15,0 0 16,0 0-1,-21 21-15,21-21 0,-43 21 0,22-21 16,0 21-16,0-22 0,-22 22 16,22-21-16,-21 21 0,21-21 15,-22 0-15,22 21 0,0-21 16,-21 21-16,21-21 0,-1-1 0,1 22 16,0-21-16,0 21 0,0 0 15,0 0-15,-1 0 0,22 21 31,0 1-15,0-1-16,22-21 0,-1 21 16,0 0-16,0 0 0,21-21 0,1 21 15,-22-21-15,21 22 0,22-1 16,-22-21-16,-21 0 0,22 21 0,-1-21 16,0 0-16,-21 0 15,1 21-15,-1-21 0,0 0 0,-21 21 16,0 0-16,0 1 15,-21-22-15,0 21 0,-22 0 0,22 0 16,-21 0-16,-22 22 0,22-22 16,0 0-16,-22 21 0,22-21 0,-1 22 15,-20-22-15,42 21 0,-22-21 16,22 1-16,-21-1 0,21 21 0,21-21 16,-21 0-16,21 1 15,0-1-15,0 0 16,21-21-1,0 0-15,0 0 0,0 0 16,0-21-16,22 0 0,-1-1 0</inkml:trace>
  <inkml:trace contextRef="#ctx0" brushRef="#br0" timeOffset="136207.98">4657 16637 0,'0'0'0,"-22"-42"0,1 21 15,21-1-15,-21 1 0,0-21 0,0 21 16,21 0-16,-21-1 0,21 1 15,0 0-15,0 42 32,21 0-32,-21 1 15,21 20-15,0 0 0,0 1 16,0 20-16,1-21 0,-22 22 0,0-1 16,0 1-16,0-22 0,0 22 15,0-22-15,0 22 0,0-22 16,0-21-16,0 21 0,0-20 15,0 20-15,0-21 0,0 0 0,0 0 16,0-42 15,0 0-31,0 0 16,0-21-16,0 20 0,0-20 0,0 0 16,0-1-16,0 1 0</inkml:trace>
  <inkml:trace contextRef="#ctx0" brushRef="#br0" timeOffset="136564.45">4572 16489 0,'0'0'0,"-21"-21"0,21 0 0,-21-1 15,-1 1-15,22 0 0,0 0 0,0 0 16,0 0-16,0-1 0,0 1 16,22 0-16,20 0 0,-21 0 0,21 0 15,22-1-15,-22 1 0,22 21 16,-22 0-16,0 0 0,22 0 0,-22 0 15,1 21-15,-1 1 0,-21 20 0,21-21 16,-20 21-16,-1-20 16,-21 20-16,0 0 0,0 1 0,0-1 0,-21 0 15,-22 1-15,22-22 16,-21 21-16,21 0 0,-22-20 0,22 20 16,-21-21-16,-1 0 0,22 0 15,0 1-15,0-1 0,0-21 0,0 0 16,21 21-16,-22-21 0,44 0 31,-1 0-15,0 0-16,0 0 0,0 0 0,0 0 15,1 0-15,-1 0 0,0 0 0,0 0 16,-21 21-16</inkml:trace>
  <inkml:trace contextRef="#ctx0" brushRef="#br0" timeOffset="138748.29">5270 17187 0,'0'0'16,"22"22"-16,-1-22 0,-21 21 0,21-21 15,0 0 1,0 0-16,-21-21 0,21 21 0,1-22 16,-1 1-16,0 0 0,0 0 15,0-21-15,0 20 0,1-20 16,20 0-16,-21-1 0,0 1 0,0 0 15,-21-1-15,22 1 0,-22 21 16,0-21-16,0 20 0,0 1 16,-22 21-16,22-21 0,-42 21 15,21 0-15,0 0 0,-22 21 0,22 0 16,0 1-16,0-22 0,0 21 16,0 0-16,21 0 0,0 0 0,0 0 15,0 1-15,0-1 0,0 0 16,21-21-16,0 21 0,0 0 15,0-21-15,22 21 0,-22-21 16,21 22-16,-21-1 0,22-21 0,-22 21 16,0 0-16,21-21 0,-21 21 15,1 0-15,-1 1 0,0-22 16,0 21-16,0-21 0,0 21 0,1-21 16,-1 0-16,0 0 15,0 0-15,0 0 0,0 0 16,1 0-16,-1 0 0,0-21 15,21 21-15,-21-21 0,1-1 0,20-20 16,-21 21-16,21 0 0,1-22 16,-1 1-16,0 21 0,1-21 0,-1-1 15,-21 22-15,22-21 0,-1 21 16,-21-1-16,0 1 0,0 0 16,1 0-16,-1 21 0,0 0 0,-21 21 31,0 0-31,0 0 0,0 1 0,0-1 15,0 0-15,21 0 0,-21 0 16,0 0-16,21 1 0,-21-1 0,0 0 16,0 0-16,21-21 0,1 21 15,-1 0-15,0-21 16,0 0-16,-21-21 16,21 21-16,-21-21 15,0 0-15,0 0 16,0 0-16,0-1 0,0 1 0,0 0 15,-21 0-15,0 0 0,0 0 16,0 21-16,-1 0 16,1 0-16,0 0 0,0 0 0,0 0 15,0 0-15,-22 0 0,22 21 0,0 0 16,0 0-16,-22 0 0,22 22 16,0-22-16,0 21 0,0 0 0,0-20 15,-1 20-15,1-21 0,21 21 16,0-20-16,0-1 0,0 0 0,0 0 15,0 0-15,21 0 0,1-21 16,-1 0-16,21 0 0,0 0 0,-20 0 16,20 0-16,0 0 0,1-21 15,-1 21-15,0-21 0,1 0 16,-1 0-16,-21 0 0,0-1 0,0 1 16,1-21-16,-1 21 0,-21 0 15,21-1-15,-21 1 0,0 0 0,0 0 16,0 0-16,0 0 0,0-1 15,0 44 17,0-1-17,0 0-15,0 0 0,0 21 0,-21-20 16,21 20-16,0 0 16,0 1-16,0-1 0,0 0 0,0 1 0,0 20 15,0-21-15,0 22 0,0-1 16,0 1-16,21-1 0,-21 1 15,21 21-15,0-22 0,0 1 16,-21 20-16,22-20 0,-1-1 0,0 1 16,0-1-16,-21 1 0,0-1 15,0 1-15,0-1 0,0-20 0,0-1 16,0 0-16,-21 1 0,0-22 16,0 0-16,-1 0 0,1-21 0,0 0 15,-21 0-15,21 0 0,-1-21 16,-20-21-16,21 20 0,0-20 15,0 0-15,-1-1 0,1-20 16,0-1-16,21 1 0,-21-1 0,21 1 16,0-22-16,0 1 0,0-1 0,21 0 15,21 1-15,-20-22 0,-1 21 16,21 0-16,0 1 0,1-1 0,-1 0 16,0 22-16,1-22 0,20 22 15,-20-22-15,20 43 0,-21-22 0,22 22 16,-22 0-16,1 20 0,-1 1 15,0 0-15,-21 21 0,1 0 0,-1 0 16,0 21-16,-21 22 16,0-22-16,0 21 0,0-21 15,0 22-15,0-1 0,-21 0 0,21-21 16,-21 22-16,21-22 0,0 21 16,0-21-16,-22 1 0,22-1 0,0 0 15,0-42 16,0 0-31,0-1 16,22-20-16,-22 21 0,21-21 0,0 20 16,0-20-16,0 0 0,0-1 0,1 1 15,-1 0-15,0 21 0,0-22 16,0 22-16,22 0 0,-22 0 0,0 21 16,21 0-16,-21-21 15,1 21-15,-1 0 0,0 0 0,0 21 16,0 0-16,0-21 0,1 42 0,-22-21 15,21 1-15,0 20 0,-21-21 16,21 21-16,-21-20 0,0 20 0,0-21 16,0 21-16,0-20 0,0-1 15,0 0-15,0 0 0,0 0 0,0 0 16,0 1-16,0-44 31,0 1-15,0 0-16,21-21 0,0 21 15,1-22-15,-1 1 0,0 0 16,0-1-16,0 22 0,22-21 16,-22-1-16,21 1 0,-21 21 0,22 0 15,-1 0-15,-21-1 0,21 1 0,-20 21 16,-1 0-16,0 0 0,0 0 16,0 0-16,0 0 0,-21 21 0,0 1 15,0-1-15,0 0 0,0 0 16,0 21-16,0-20 0,0 20 0,-21-21 15,21 0-15,0 0 0,-21 22 0,21-22 16,0 0-16,0 0 16,21-21-16,0 0 0,1 0 15,-1 0-15,21 0 0,-21 0 16,22 0-16,-1 0 0,0-21 0,1 0 16,-1 0-16,21 0 0,-20-1 0,-22 1 15,21-21-15,1 21 0,-22-22 16,21 22-16,-21 0 0,0 0 0,-21 0 15,0 0-15,0-1 0,0 1 16,0 0-16,-21 21 16,0 0-16,0 0 15,0 21-15,0-21 16,21 21-16,-22 1 0,22-1 0,0 0 16,0 0-16,22 0 15,-1 0-15,0 1 0,0-1 16,0 0-16,0 0 0,1 0 0,-1 0 15,0-21-15,0 22 0,0-1 16,-21 0-16,0 0 0,0 0 16,-21 0-1,0-21-15,0 0 0,0 22 16,-1-22-16,-20 21 0,21-21 0,0 0 16,0 0-1,-1 0-15,22-21 16,0-1-16,0 1 0,0 0 15</inkml:trace>
  <inkml:trace contextRef="#ctx0" brushRef="#br0" timeOffset="175843.84">17780 11515 0,'0'0'0,"-21"-21"0,0-1 16,-1 1-16,1 0 0,21 0 15,-21-21-15,0 20 0</inkml:trace>
  <inkml:trace contextRef="#ctx0" brushRef="#br0" timeOffset="-199821.07">8086 11811 0,'-22'0'31,"1"0"0,21 21 47,0 0-46,0 1-17,0-1-15,0 0 0,0 0 16,0 0-16,0 0 0,0 1 15,0-1-15,0 0 0,0 0 16,0 0-16,0 0 16,0 1-16,0-1 0,0 0 0,0 0 15,21-21-15,1 0 16,-1 0-16,0 0 16,0 0-16,0 0 0,0 0 0,22-21 15,-22 0-15,21 0 0,22-22 0,-1 22 16,1-21-16,20-1 0,-20 1 15,42 0-15,-22-1 0,1 1 0,21 21 16,-21-21-16,-1-1 0,1 1 0,-22 0 16,22-1-16,0 1 0,-1 21 0,-20-22 15,-1 1-15,22 0 0,-21 21 16,-1-22-16,1 22 0,-22-21 0,21 21 16,-20-1-16,-1-20 0,0 21 15,-20 0-15,20 0 0,-21-1 16,0 22-16,0-21 0,-21 0 31,22 21-31,-1 0 31</inkml:trace>
  <inkml:trace contextRef="#ctx0" brushRef="#br0" timeOffset="-199743.12">10604 11028 0,'43'21'0</inkml:trace>
  <inkml:trace contextRef="#ctx0" brushRef="#br0" timeOffset="-198773.32">12806 12721 0,'0'21'31,"21"-21"-16,-21 22 1,0-1 0,21-21-1,-21 21 1,21-21 0,-21 21-16,0 0 15,0 0 1,21 1-16,1-1 15,-22 0-15,0 0 0,0 21 0,21-20 16,-21 20-16,0-21 0,0 0 0,0 22 16,21-43-16,-21 21 0,-21 0 15,105 0-15,-41 0 0,-43 0 0,0 1 16,0-1-16,21-21 16,0 0-16,0 0 0,22 0 15,-22 0-15,0 0 0,0 0 16,21 0-16,1-21 0,-1-1 0,22 1 15,-43 0-15,42-21 0,22-1 0,0 1 16,-22 21-16,22-21 0,21-22 16,-1 22-16,1-1 0,21 1 0,-21 0 15,0-1-15,-21 1 0,20 0 0,-20-1 16,0 22-16,-22 0 0,1-21 0,-1 21 16,-20-1-16,-1 1 15,0 0-15,1 0 0,-22 0 0,0 21 16,21-21-16,-21-1 0,-21 1 0,22 0 15,-1 21-15,-21-21 0,21 0 0,0 0 16,-21-1 0,21 1-16,22 21 31,-22 21-31,-21 1 0,0-1 16,0 0-1</inkml:trace>
  <inkml:trace contextRef="#ctx0" brushRef="#br0" timeOffset="-198715.35">15113 12700 0,'-64'85'16</inkml:trace>
  <inkml:trace contextRef="#ctx0" brushRef="#br0" timeOffset="-198108.67">11599 16679 0,'0'22'31,"-42"-44"-31,21 22 16,21 22-16,0-1 0,0 0 16,0 0-16,0 0 0,0 22 15,0-22-15,-21 21 0,21-21 0,21 0 16,0 1-16,0-22 0,-21 21 15,64 0-15,-43-21 0,-21 21 0,21-21 16</inkml:trace>
  <inkml:trace contextRef="#ctx0" brushRef="#br0" timeOffset="-197899.79">11747 17103 0,'22'0'15,"-44"0"-15,65 0 0,-22-21 0,0 21 16,0-22-16,22 1 0,-1 21 16,0-21-16,1 0 0,-1 0 0,21 0 15,1-22-15,-22 1 0,22 0 0,-1 20 16,22-20-16,-22 0 0,22 21 15,0-22-15,-1 1 0,1 0 0,-21 20 16,20-20-16,-20 21 0,-1-21 0,1 20 16,-22-20-16,22 21 0,-22-21 0,0 20 15,1 1-15,-22-21 0,21 21 16,-21 0-16,0-1 0,1 1 0,-1 21 16,0-21-16,-21 0 0,0 0 0,21 21 15,-21-21-15</inkml:trace>
  <inkml:trace contextRef="#ctx0" brushRef="#br0" timeOffset="-197776.86">13652 16066 0,'0'0'15,"0"21"17,0 0-17,0-42 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41:36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6265 4530 0,'-21'-21'0,"0"21"31,21-22 31</inkml:trace>
  <inkml:trace contextRef="#ctx0" brushRef="#br0" timeOffset="3567.23">3873 2138 0,'0'-21'31,"0"0"-15,-21 21-16,0 0 16,21-22-1,0 44 32</inkml:trace>
  <inkml:trace contextRef="#ctx0" brushRef="#br0" timeOffset="5854.94">3895 614 0</inkml:trace>
  <inkml:trace contextRef="#ctx0" brushRef="#br0" timeOffset="7531.57">3323 656 0,'0'-21'15,"21"21"48,-21 21-32,21-21-31,1 0 16,-22 21-16,21-21 0,0 22 15,0-22-15,0 0 16,0 0-16,1 0 16,-1 0-16,0 0 0,0 0 0,0 0 15,22 0-15,-22 0 0,0 0 16,21 0-16,-21-22 0,1 22 15,20-21-15,-21 21 0,0-21 16,22 0-16,-22 21 0,0-21 0,0 0 16,0-1-16,-21 1 0,21 0 15,-21 0-15,0 0 0,0 0 16,0-1-16,0 1 0,0 0 0,0 0 16,-21 21-16,21-21 15,-21 21-15,0 0 0,0 0 0,0 0 16,-1 0-1,-20 0-15,21 0 0,0 21 0,0 0 0,-22-21 16,22 21-16,0 0 16,0 22-16,-22-22 0,22 0 0,0 21 15,21-20-15,-21 20 0,21-21 16,-21 21-16,21-20 0,0 20 0,0-21 16,0 21-16,0-20 0,0 20 15,0-21-15,21 0 0,0 0 0,0 1 16,0-1-16,1-21 0,-1 21 15,0 0-15,0-21 0,21 0 0,-20 0 16,-1 0-16,21 0 0,-21 0 16,0 0-16,22 0 0,-22-21 0,0 21 15,0-21-15,0 21 16,-21-21-16,22 21 0,-44 0 31,1 0-31,0 0 16,0 0-16,-21 0 0,20 21 0,-20-21 15,0 21-15,21 0 0,-22 0 16,1 0-16,0 1 0,-1 20 0,22-21 16,0 21-16,0-20 0,0 20 15,-1-21-15,1 21 0,0-20 0,21 20 16,0-21-16,0 21 0,0-20 16,0-1-16,0 21 0,21-21 0,0 0 15,1 1-15,20-22 16,-21 21-16,21 0 0,-20-21 0,20 0 15,0 0-15,1 0 0,-1 0 0,0-21 16,1 21-16,-1-21 0,0 21 16,1-22-16,-1 1 0,0 0 0,1 0 15,-1 0-15,-21 0 0,21-22 16,-20 22-16,20 0 0,-21 0 0,0 0 16,0-22-16,-21 22 0,0 0 15,22 0-15,-22 0 0,0-1 0,0 1 16,0 0-16,0 0 15,-22 21 17,22 21-32,0 0 15,-21 0-15,21 1 0,0-1 16,0 0-16,0 0 0,0 21 16,0-20-16,0-1 0,0 0 0,0 0 15,0 0-15,0 0 0,0 1 16,0-1-16,0 0 0,0 0 15,-21-21 32,21-21-47,-21 0 16,21 0-16,0-1 16,0 1-16,0 0 0,0 0 0,0 0 15,21-22-15,0 22 0,0 0 16,1-21-16,20 21 0,-21-22 0,21 22 15,1 0-15,-1 0 0,0 0 16,1-1-16,-1 22 0,0 0 0,22 0 16,-22 0-16,1 0 0,-1 0 15,0 22-15,-21-22 0,22 21 0,-22 0 16,0 21-16,-21-21 0,0 1 16,0 20-16,0-21 0,0 0 15,0 0-15,0 1 0,0 20 0,-21-21 16,0 0-16,0 0 0,21 1 15,-43-1-15,43 0 16,0-42 15,21 21-31,1-21 16,-22-1-16,21 22 0,0-21 0,0 21 16</inkml:trace>
  <inkml:trace contextRef="#ctx0" brushRef="#br0" timeOffset="8123.45">5927 1101 0,'0'0'0,"21"0"0,-21-21 0,0-1 16,0 1-16,0 0 0,0 0 15,-21 0-15,-1 0 0,22-1 16,-21 1-16,0 21 0,0-21 0,0 21 15,0 0-15,-1 0 0,1 0 16,0 0-16,0 0 0,-21 0 0,20 21 16,1 0-16,0 1 15,0-1-15,0 0 0,0 21 0,-1-21 16,1 22-16,21-1 0,0-21 0,-21 22 16,21-22-16,0 21 0,0-21 15,0 0-15,0 1 0,0-1 0,0 0 16,21 0-16,-21 0 15,21-21-15,1 0 0,-1 0 0,0 0 16,0 0-16,0 0 0,22 0 0,-22-21 16,0 0-16,21 0 0,-21 0 15,1-1-15,-1 1 0,0 0 0,0 0 16,0-21-16,0-1 0,1 1 16,-1 0-16,-21-1 0,21-20 15,-21 20-15,21-20 0,-21 21 0,21-1 0,-21-20 16,0 20-16,0 1 15,0 0-15,0 21 0,0-22 0,0 22 16,0 0-16,0 0 0,0 0 16,0 42-1,0 0 1,0 0-16,0 21 0,0-20 0,-21 20 16,21 21-16,0-20 0,0 20 0,0-20 15,0 20-15,0 1 0,0-1 16,0-21-16,0 22 0,0-22 15,0 1-15,0-1 0,0-21 0,0 21 16,0 22-16,0-43 31</inkml:trace>
  <inkml:trace contextRef="#ctx0" brushRef="#br0" timeOffset="8172.42">6223 1355 0,'21'-21'15</inkml:trace>
  <inkml:trace contextRef="#ctx0" brushRef="#br0" timeOffset="8739.54">7535 931 0,'0'0'0,"21"-21"0,-21 0 16,0 0 0,0 0-16,0 0 15,0-1 16,-21 22 94,21 22-125,0-1 32</inkml:trace>
  <inkml:trace contextRef="#ctx0" brushRef="#br0" timeOffset="10536.09">7789 783 0,'0'0'0,"0"-21"0,0 0 0,43 21 31,-43-21-31,0 0 15,-22 21 1,22-22-16,-21 22 0,0 0 16,21-21-1,-21 21 1,0 0-16,0 0 0,-1 21 16,1 1-16,0-22 0,21 21 15,-21-21-15,0 21 0,-22 0 0,1 43 16,42-22-16,-21 0 0,21 1 0,0-22 15,0 21-15,21-21 0,0 22 0,-21-22 16,0 0-16,0 21 0,21-21 16,-21 1-16,22-1 0,-22 0 0,21 0 15,-21 0-15,21 0 0,0-21 16,0 0-16,0 0 0,-21 22 16,22-22-16,-1 0 0,0 0 15,21 0-15,-21 0 0,1-22 16,20 1-16,-21 21 0,21-21 0,-20 0 15,20 0-15,-21 0 0,0-22 0,22 22 16,-22 0-16,0-21 0,0 20 16,-21-20-16,-21 0 0,21-1 0,0 22 15,0-21-15,0 21 0,0-22 0,0 22 16,0 0-16,-21-21 0,0 21 16,-22-1-16,22 1 0,-21 0 0,21 21 15,-22 0-15,22 0 0,-21 0 16,21 0-16,-1 0 0,-20 0 15,21 0-15,0 21 0,0-21 0,-1 21 16,1 1-16,21-1 0,0 0 16,0 0-16,-21 21 0,21-20 0,0-1 15,0 0-15,0 0 0,21 0 16,0 0-16,-21 1 0,22-1 0,20 0 16,-21-21-16,0 0 0,22 21 15,-1-21-15,-21 0 0,21 0 0,1 0 16,-1 0-16,0-21 0,-20 0 15,20 21-15,0-21 0,1-1 0,-22 1 16,21 0-16,-21 0 0,22 0 16,-22 0-16,-21-22 0,42 1 15,0 21-15,1 0 0,-22-1 0,-21 1 16,0 0-16,21 21 0,-21-21 16,0 0-16,0 0 31,0 42-16,0 0 1,0 0-16,0 0 16,0 0-16,0 1 0,-21-1 0,21 21 15,0 0-15,0-20 0,0 41 16,0-21-16,0 1 0,-21-1 0,21 22 16,0-22-16,0 21 0,0 1 15,0-22-15,0 22 0,0-1 16,0 1-16,0-1 0,21 1 0,-21-1 15,0-20-15,21 41 0,-42-41 16,0 62-16,21-41 0,-21 21 0,-1-22 16,44-21-16,-22 43 0,0-64 15,0 22-15,0 41 0,0-63 0,-22 1 16,44 20-16,-1 0 0,-21 1 16</inkml:trace>
  <inkml:trace contextRef="#ctx0" brushRef="#br0" timeOffset="10559.07">8382 2773 0,'0'0'0</inkml:trace>
  <inkml:trace contextRef="#ctx0" brushRef="#br0" timeOffset="10608.04">8213 2688 0</inkml:trace>
  <inkml:trace contextRef="#ctx0" brushRef="#br0" timeOffset="10655.01">8170 2540 0,'0'-42'0,"0"21"0,-42-22 16,84 1-16,-42-22 0,-42 22 0</inkml:trace>
  <inkml:trace contextRef="#ctx0" brushRef="#br0" timeOffset="10827.91">7874 1693 0,'0'-21'0,"0"42"0,0-63 0,21 0 16,0-1-16,0 1 0,22 0 15,-22-1-15,0 1 0,21 0 0,-20-1 16,20 1-16,-21 0 0,21-1 16,1 22-16,-22 0 0,0-21 0,21 21 15,-20 21-15,-1-22 0,-21 1 16,21 21-16,21 0 0,-21 0 0,1 0 16,-22-21-16,0 0 15,0 0 1,0 0-1</inkml:trace>
  <inkml:trace contextRef="#ctx0" brushRef="#br0" timeOffset="12103.29">8022 1566 0,'0'0'0,"-21"0"47,21 22-31,0-1-16,0 0 0,0 0 15,0 0-15,-21 0 0,21 22 0,0-1 16,0-21-16,0 22 0,0-1 16,0 21-16,0-20 0,0-1 0,0 22 15,0-22-15,0 0 0,0 22 16,0-22-16,21 0 0,0 1 0,0-1 16,-21 0-16,21 1 0,1-22 0,-1 21 15,0-21-15,0 1 0,0-1 16,22 0-16,-22-21 0,21 0 15,-21 0-15,22 0 0,-1 0 0,-21-21 16,21 0-16,1-1 0</inkml:trace>
  <inkml:trace contextRef="#ctx0" brushRef="#br0" timeOffset="14211.93">10096 910 0,'0'0'0,"-21"0"16,21-21 0,21 21-1,1-21 1,-1 21-16,-21-21 0,42 21 0,-21-21 16,0-1-16,1 22 15,-1-21-15,21 0 0,-21 0 0,0 0 16,1 21-16,-1-21 0,0-1 0,-21 1 15,0 0-15,0 0 16,-21 0-16,0 21 16,-22 0-16,22 0 0,-21 0 15,-1 0-15,1 0 0,0 21 0,-1-21 16,1 21-16,0 0 0,-1 0 16,1 1-16,21-1 0,0 0 0,0 0 15,-1 0-15,22 22 0,0-22 0,0 0 16,0 0-16,0 21 0,22-20 15,-1-1-15,0 0 0,0 0 16,0 21-16,22-20 0,-22-1 16,0 0-16,21 0 0,-21 0 0,22 0 15,-22 1-15,0-1 0,21 0 0,-20 0 16,-22 0-16,21 0 0,-21 1 16,0-1-16,0 0 0,0 0 0,-21 0 15,-1 0-15,-20 1 16,0-22-16,21 21 0,-22-21 0,1 0 15,0 0-15,-1 0 0,1 0 0,21 0 16,-22 0-16,22 0 0,-21-21 16,21-1-16,0 22 0,-1-21 0,1 0 15,0-21-15,21 21 0,-21-1 16,21-20-16,-21 21 0,21-21 16,0 20-16,0-20 0,0 21 0,0 0 15,0 0-15,0-1 0,0 1 16,21 42 15,0 1-31,0-1 0,0 0 0,1 21 16,-1-21-16,-21 1 0,21 20 0,0-21 15,0 0-15,0 0 0,1 22 16,-1-22-16,0 0 0,21-21 0,-21 21 16,1 0-16,20-21 15,-21 0-15,21 0 0,1 0 0,-1 0 16,0 0-16,-20 0 0,20 0 0,0 0 15,1-21-15,-1 0 0,0 0 16,1 0-16,-22 0 0,21-1 0,0 1 16,-20 0-16,-1-21 0,21 21 15,-42-1-15,21-20 0,-21 21 0,0-21 16,0 20-16,0 1 0,0-21 0,0 21 16,0 0-16,-21 21 15,0 0-15,0 0 16,0 0-16,-1 21 15,22 0-15,-21 0 0,21 0 0,0 0 16,0 22-16,-21-22 0,21 21 16,0-21-16,0 22 0,-21-22 15,21 21-15,0-21 0,0 1 0,0-1 16,0 0-16,0 0 0,21-21 16,0 21-16,0-21 0,1 21 0,-1-21 15,21 0-15,-21 0 0,0 0 0,22 0 16,-1-21-16,-21 0 0,22 21 15,-1-21-15,-21 0 0,21 0 0,1-1 16,-22-20-16,21 21 0,1-21 16,-22-1-16,0 1 0,0 0 15,21-1-15,-20-20 0,-1 20 0,-21-20 16,21 21-16,0-1 0,-21-20 16,0 20-16,21 1 0,-21 0 0,21 21 15,-21-22-15,0 22 0,0 0 16,0 0-16,0 0 15,-21 21-15,0 21 16,21 0-16,0 0 0,0 0 16,-21 0-16,21 22 0,-21-22 0,0 21 15,21 1-15,0-1 0,-22 0 16,22 22-16,-21-22 0,0 0 0,21 1 16,0-1-16,0 0 0,0 1 15,0-1-15,0 0 0,0-20 16,0-1-16,0 21 0,0-21 0,0 0 15,21-21-15,0 22 0,1-1 16,-1-21-16,21 0 0,-21 0 0,22 0 16,-22 0-16,21 0 0,0 0 0,1 0 15,-1-21-15,0-1 0,1 22 16,-1-21-16,-21 0 0,22 0 0,-22 0 16,0 0-16,0-1 0,0 1 15,-21 0-15,0 0 0,0 0 16,0-22-16,0 22 0,0 0 0,0 0 0,-21 0 15,0 21 1,0 0-16,0 0 0,-1 0 16,1 0-16,0 21 15,0-21-15,21 21 0,0 0 0,-21 22 16,21-22-16,-21 0 0,21 0 0,0 21 16,0-20-16,0-1 0,0 0 15,0 0-15,21 0 0,0 0 0,0 1 16,0-22-16,0 0 15,1 0-15,20 0 0,-21 0 0,21 0 16,-20 0-16,20 0 0,0 0 0,-21-22 16,22 22-16,-22-21 0,21 0 15,-21 0-15,22 0 0,-22 0 16,0-1-16,0-20 0,0 21 0,1 0 16,-22-22-16,0 22 0,21 0 15,-21 0-15,0 0 0,0 42 31,0 0-31,-21 0 16,21 0-16,0 1 0,0-1 0,0 0 16,-22 21-16,22-21 0,-21 1 15,21-1-15,0 0 0,0 0 0,0 0 16,0 0-16,-21 1 0,21-1 0,0 0 16,-21-21-16,21-21 62,0 0-62,0-1 0,0 1 16,0 0-16,0 0 0,0 0 15,21 0-15,0-1 0,0-20 0,1 21 16,-1 0-16,0-22 0,0 22 0,21 0 16,-20 0-16,20 0 0,-21 21 15,21 0-15,-20 0 0,-1 0 0,0 0 16,0 0-16,0 0 0,0 21 15,-21 21-15,0-21 0,0 1 0,0 20 16,0-21-16,0 0 0,0 22 16,0-22-16,0 0 0,0 0 15,0 21-15,0-20 0,-21-22 0,21 21 16,-21 0-16,21 0 0,0 0 16,0-42 15,0 0-16,21 0-15,0 0 0</inkml:trace>
  <inkml:trace contextRef="#ctx0" brushRef="#br0" timeOffset="14451.21">13081 953 0,'0'21'16,"0"0"-16,0 0 15,0 0-15,0 0 0,-21 1 16,21-1-16,-21 0 0,21 0 0,0 21 16,-22-20-16,22-1 0,-21 0 0,21 0 15,-21-21-15,21 21 0,0 0 16,0 1 0,21-44 15,-21 1-31,21 0 0,-21 0 15</inkml:trace>
  <inkml:trace contextRef="#ctx0" brushRef="#br0" timeOffset="14795.26">13123 720 0,'-42'42'16,"42"-21"-16,0 0 0,0 1 15,0-1 1,21-21 0,0 0-16,0 0 0,1 0 15,-1-21-15,0 21 16,-21-22-16,0 1 0,21 21 0,-21-21 16,0 0-16,0 0 0,0 0 15,-21-1-15,0 22 16,0-21-16,-1 21 0,1 0 0,0 0 15,0 0-15,0 0 16,0 21-16,21 1 0,0-1 16,0 0-16,0 0 15,0 0-15,0 0 16,0 1-16,21-1 0,0 0 16,0 0-16,0-21 0,0 21 15</inkml:trace>
  <inkml:trace contextRef="#ctx0" brushRef="#br0" timeOffset="15935.74">13589 974 0,'0'0'16,"0"-21"-1,-21 21 1,21 21-1,-21 0-15,21 0 0,-22 0 0,22 0 16,-21 1-16,21-1 0,0 21 16,0-21-16,0 0 0,0 22 0,0-22 15,0 0-15,0 0 0,0 0 0,0 1 16,0-1-16,0 0 0,21-21 16,1 21-16,-1-21 0,0 0 0,0 0 15,0 0-15,0 0 0,1 0 16,-1 0-16,21-21 0,-21 21 0,0-21 15,1 0-15,-1-1 0,0 1 16,0 0-16,0 0 0,0 0 16,-21 0-16,0-22 0,0 22 0,22-21 15,-22 21-15,0-1 0,0 1 0,0 0 16,0 42 15,-22 0-31,22 1 0,0-1 0,0 21 16,0-21-16,0 0 0,0 22 15,0-22-15,0 0 0,0 0 0,0 0 16,0 1-16,22-1 0,-1-21 0,0 21 16,0-21-16,0 0 0,22 0 15,-22 0-15,21 0 0,-21 0 16,22 0-16,-1 0 0,-21 0 0,21-21 16,-20 0-16,-1-1 0,0 1 15,0 0-15,0 0 0,0 0 0,1-22 16,-22 22-16,0-21 0,0 21 15,0-22-15,0 22 0,0 0 0,0 0 16,0 0-16,0 42 31,0 0-31,0 21 0,0-20 16,0-1-16,0 21 0,0-21 0,0 0 16,0 22-16,0-22 15,0 0-15,0 0 0,0 0 0,0 1 16,0-1-16,0 0 0,-22-21 15,22 21 1,0-42 0,0 0-1,0 0-15,0-1 0,0 1 16,0 0-16,0 0 0,0-21 0,22 20 16,-22-20-16,21 21 0,0-21 15,0-1-15,0 1 0,0 21 0,1-22 16,20 22-16,-21 0 0,0 0 0,0 21 15,1 0-15,-1 0 16,0 0-16,0 0 0,0 0 0,0 21 16,1 0-16,-22 22 0,0-22 15,0 0-15,21 0 0,-21 21 0,0-20 16,0-1-16,0 0 0,0 21 0,0-21 16,0 1-16,0-1 15,0 0-15,-21 0 16,21-42 15,0 0-31,0 0 0,0-1 16,0 1-16,0 0 0,21 0 15,0-21-15,0 20 0,0-20 16,22 0-16,-22 21 0,21-22 0,0 22 16,1-21-16,-22 21 0,21 21 15,1-22-15,-1 22 0,0 0 0,-21 0 16,22 22-16,-22-1 0,0 0 15,0 21-15,0-21 0,-21 22 0,0-1 16,0 0-16,0-20 0,0 20 0,0 0 16,0-21-16,0 22 0,0-22 15,0 21-15,0-21 0,-21 1 0,0-1 16,0-21-16,0 21 0,0-21 0,-1 0 16,1 0-16</inkml:trace>
  <inkml:trace contextRef="#ctx0" brushRef="#br0" timeOffset="18315.59">16997 635 0,'0'0'0,"21"0"0,0-21 0,0 21 0,0-21 16,1 0-16,-22-1 0,0 1 15,0 0-15,0 0 0,0 0 16,0 0-16,0-1 0,-22 1 16,1 0-16,0 0 0,0 0 0,0 21 15,0 0-15,-22 0 0,22 0 0,0 0 16,0 0-16,-22 21 0,22 21 15,-21-21-15,21 22 0,0-1 0,-22 0 16,22 1-16,0 20 0,-21-20 16,20 20-16,1 1 0,0-1 0,-21 1 15,42-1-15,-21-21 0,21 22 16,0-22-16,0 1 0,0-22 0,21 21 16,0-21-16,0 0 0,21 1 0,-20-1 15,20 0-15,0-21 16,1 0-16,-1 0 0,0 0 0,1 0 15,-1 0-15,21-21 0,-20 0 0,20-1 16,-20 1-16,-1 0 0,0 0 16,1-21-16,-1 20 0,0-20 0,-21 21 15,22-21-15,-22-1 0,0 22 16,0-21-16,0 21 0,-21-1 0,0 1 16,0 0-16,-21 42 31,0 0-31,21 1 0,-21-1 15,0 0-15,0 21 0,21-21 16,-22 22-16,22-22 0,-21 21 16,21 1-16,0-22 0,0 0 15,0 21-15,0-21 0,0 1 0,0-1 16,21 0-16,1-21 0,-1 21 0,0-21 16,0 0-16,21 0 0,-20 0 15,20 0-15,-21 0 0,21 0 0,-20 0 16,20-21-16,-21 21 0,0-21 0,0 0 15,22-1-15,-43 1 0,21 0 16,-21-21-16,21 21 0,-21-22 0,0 1 16,0 21-16,0-22 15,0 1-15,-21 0 0,0-1 0,0 1 16,-1 21-16,1 0 0,0 0 0,-21-1 16,21 22-16,-1 0 0,1 0 15,-21 0-15,21 22 0,-22-1 0,22 0 16,0 0-16,0 21 0,0-20 15,0 20-15,21 0 0,0 1 0,0-22 16,0 21-16,0 0 0,0-20 16,0 20-16,0-21 0,42 0 0,-21 0 15,0 1-15,0-1 0,1-21 0,20 21 16,-21-21-16,0 0 0,22 0 16,-22 0-16,21 0 0,-21 0 15,22 0-15,-22-21 0,0 0 0,21 21 16,-21-22-16,1 1 0,-1 0 15,0 0-15,0 0 0,0-22 0,0 22 16,-21 0-16,0-21 0,22 21 16,-22-1-16,0 1 0,0 0 0,0 0 15,0 42 17,-22 0-17,22 22-15,0-22 0,0 0 16,0 0-16,0 21 0,0-20 0,0-1 15,0 0-15,0 0 16,0 0-16,0 0 0,0 1 0,0-1 16,0 0-16,22 0 15,-1-21-15,0 0 0,0 0 16,0 0-16,0 0 0,1 0 0,-1 0 16,0-21-16,0 0 0,0 21 15,22-21-15,-43-1 0,21 1 0,0 0 16,0 0-16,0-21 0,-21 20 0,21 1 15,-21-21-15,22 21 0,-22-22 16,0 22-16,0-21 0,21 21 0,-21 0 16,0-1-16,21 22 0,-21-21 15,0 42 1,0 1-16,0-1 16,0 0-16,0 21 0,0-21 15,0 22-15,0-22 0,-21 21 0,21-21 16,0 22-16,0-22 0,0 0 15,0 0-15,0 0 0,0 1 0,0-1 16,21-21-16,-21 21 0,21-21 0,0 0 16,0 0-16,1 0 0,-1 0 15,0 0-15,0 0 0,0 0 0,0-21 16,1 0-16,-1 21 0,21-22 0,-21 1 16,0 0-16,-21-21 15,22 21-15,-1-1 0,-21-20 0,0 21 16,0 0-16,0 0 0,0-22 15,0 22-15,0 0 0,0 0 16,21 0 0,0 21-16,0 21 15,0-21-15,1 21 16,-22 0-16,0 0 0,21 0 16,-21 1-16,21-1 0,-21 0 0,0 0 15,0 0-15,0 22 0,0-22 0,0 0 16,0 0-16,0 0 15,0 0-15,0 1 0,0-1 16,21-21 0,0 0-16,0 0 0,1 0 15,-1 0-15,0 0 0,0-21 16,21 21-16,-20-22 0,-1 1 16,21 0-16,-21 0 0,22 0 0,-1 0 15,-21-22-15,21 22 0,1-21 0,-22 21 16,21-22-16,-21 1 0,1 21 15,-1-22-15,0 22 0,-21 0 16,0 0-16,-21 21 16,0 0-16,-1 0 15,1 21-15,21 0 0,-21 0 16,21 1-16,0-1 0,-21 0 16,21 0-16,0 21 0,0-20 0,0-1 15,0 0-15,0 21 0,0-21 16,21 1-16,0-1 0,-21 0 0,21 0 15,1 0-15,-1 0 16,-42-21 31,-1 0-47,22-21 0,-21 21 16,0-21-16,0 0 15,0 21-15,21-21 16,-21 21-16,21 21 15,0 0 1,0 0-16,0 0 16,21-21-16,0 22 0,0-22 15,0 21-15,0-21 16,22 21-16,-22-21 0,0 0 0,21 0 16,1 0-16,-22 0 0,21 0 0,1 0 15,-1 0-15,0 0 0,-21-21 16,22 21-16,-1-21 0,-21-1 0,22 1 15,-1 0-15,-21-21 0,0 21 16,22-1-16,-22-20 0,0 0 16,0-1-16,-21 22 0,0-21 0,0 21 15,0-22-15,0 22 0,0 0 16,-21 21-16,0 0 16,0 21-16,-1 0 0,1 1 15,0-1-15,0 21 0,0 0 0,0-20 16,21 20-16,-22 0 0,22 1 0,0-22 15,0 21-15,0-21 0,0 0 16,0 1-16,22-1 0,-22 0 16,21-21-16,0 21 0,21-21 0,-21 0 15,22 0-15,-22 0 0,21 0 0,1 0 16,-1 0-16,0 0 0,1-21 16,-1 21-16,-21-21 0,21 0 15,-20 21-15,-1-22 0,0 1 0,-21 0 16,0 0-16</inkml:trace>
  <inkml:trace contextRef="#ctx0" brushRef="#br0" timeOffset="19247.43">3260 2180 0,'21'0'16,"0"0"30,0 0-30,0 0 0,0 0-16,-21-21 0</inkml:trace>
  <inkml:trace contextRef="#ctx0" brushRef="#br0" timeOffset="20160.73">3598 2180 0,'191'0'31,"-149"0"-31,22 0 0,-22 0 16,21 0-16,-20 0 0,20 0 0,1 0 15,20 0-15,-20 0 0,21 0 0,-22 0 16,22-21-16,-1 21 0,22 0 16,-21 0-16,0 0 0,20 0 0,-20-21 15,21 21-15,0 0 0,-22-21 16,22 21-16,0 0 0,0 0 0,0 0 16,0 0-16,-22-21 0,22 21 0,0 0 15,0 0-15,0 0 16,-1-22-16,1 22 0,0 0 0,21 0 15,-21 0-15,0-21 0,0 21 0,21 0 16,-22 0-16,22-21 0,-21 21 16,21 0-16,0 0 0,-21 0 0,0-21 15,0 21-15,21 0 0,-21 0 0,21 0 16,-22 0-16,1-21 0,21 21 16,-21 0-16,0 0 0,0 0 0,0 0 15,-1-21-15,1 21 0,21 0 0,-21 0 16,0 0-16,21-22 15,-21 22-15,0 0 0,-1 0 0,22 0 16,-21-21-16,0 21 0,21 0 0,-21 0 0,21 0 16,-21-21-16,0 21 15,-1-21-15,1 21 0,0 0 0,0 0 16,21 0-16,-21 0 0,0-21 0,-1 21 16,1 0-16,0 0 0,0-21 15,0 21-15,0-22 0,-1 22 0,1 0 16,0 0-16,0-21 0,0 21 0,0 0 15,-22 0-15,22 0 0,0-21 16,-21 21-16,20 0 0,1 0 0,0-21 16,0 21-16,0 0 0,0 0 0,-1 0 15,-20-21-15,21 21 0,0 0 16,0 0-16,-1 0 0,1-21 16,0 21-16,0 0 0,0 0 0,0 0 15,-1 0-15,1 0 0,0 0 0,-21 0 16,21-22-16,-1 22 0,1 0 15,0 0-15,0 0 0,0 0 0,0 0 16,-1 0-16,1 0 0,21 0 16,-21 0-16,0 0 0,0 0 0,21 0 15,-21-21-15,-1 21 0,1 0 0,21 0 16,-21 0-16,0 0 0,21 0 16,-21 0-16,21 0 0,-21 0 0,-1 0 15,1 0-15,0 0 0,0 0 16,-21 0-16,20 0 0,1-21 15,0 21-15,-21 0 0,21 0 0,-22 0 16,22 0-16,-21 0 0,-1 0 0,1-21 16,0 21-16,-1 0 0,-20 0 15,21 0-15,-22 0 0,1 0 0,20 0 16,-41-21-16,20 21 0,-21 0 16,1 0-16,-1 0 0,-21 0 0,22 0 15,-22 0-15,0 0 16,-42 0 46,0 0-62,-1 0 0,1 0 0,-21 0 16,21 0-16,-22 0 0,1 0 16,0 0-16</inkml:trace>
  <inkml:trace contextRef="#ctx0" brushRef="#br0" timeOffset="21751.31">1143 3281 0,'0'0'0,"-21"-21"0,21 0 15,0-1-15,-21 22 0,21-21 16,0 0-16,0 0 0,0 0 31,0 42-15,0 0 0,0 0-16,0 22 15,0-22-15,0 21 0,0 0 0,0-20 16,0 20-16,0 0 0,0 1 15,0-1-15,0 0 0,0 1 16,0-1-16,0 0 0,0 1 0,0-22 16,0 21-16,0 0 15,0-20-15,0 20 0,-22 0 0,22-21 16,0 1-16,0-1 0,0 0 16,0 0-16,0-42 46,0 0-46,0 0 16,0-1-16,0 1 16,0 0-16,0 0 0,0 0 15,0 0-15</inkml:trace>
  <inkml:trace contextRef="#ctx0" brushRef="#br0" timeOffset="22492.29">1566 3704 0,'0'0'0,"0"21"16,0 1 0,21-22 15,1 0-31,-22-22 16,21 22-1,-21-21-15,0 0 16,0 0-16,0 0 15,-21 21-15,-1 0 16,1-21-16,0 21 16,0 0-1,21 21-15,-21 0 0,21 0 16,0 0-16,0 0 16,0 1-16,0-1 15,21-21 1,0 0-16,0 0 15,0 0-15,1 0 0,-22-21 16,21 21-16,-21-22 16,21 22-16,-21-21 0,0 0 15,0 0-15,0 0 16,-21 21 0,0 0-1,-1 0-15,1 21 16,21 0-1,0 0-15,0 0 0,0 1 16,0-1 0,0-42 109</inkml:trace>
  <inkml:trace contextRef="#ctx0" brushRef="#br0" timeOffset="24212.29">3535 3196 0,'0'0'0,"0"-21"0,0 0 15,0 0-15,0 0 16,0-1-16,0 1 15,0 0-15,0 0 0,0 0 16,0 0-16,0-1 16,0 1-16,0 42 47,0 1-47,0-1 0,0 21 15,0 0-15,0 1 0,0 20 0,0 1 16,0-22-16,0 22 0,0-1 15,0 1-15,0-1 0,0-21 0,0 22 16,0-22-16,0 1 0,0-1 0,-21-21 16,21 21-16,0-20 15,0 20-15,0-21 0,0 0 0,0 0 16,0 1 0,0-44-1,0 1-15,0 0 0,21 0 16,0-21-16,-21 20 15,21 1-15,-21-21 0</inkml:trace>
  <inkml:trace contextRef="#ctx0" brushRef="#br0" timeOffset="24559.24">4000 2921 0,'0'21'16,"0"0"0,0 1-16,0-1 0,0 0 0,0 21 15,0 1-15,0-1 0,0 0 16,0 1-16,0-1 0,0 21 0,0-20 16,0 20-16,0-20 0,0-1 15,0 0-15,0 1 0,0-1 16,0 0-16,0-21 0,0 1 0,0 20 15,-21-21-15,21 0 0,0 0 16,0 1-16,-21-22 0,21-22 63,-21 22-63,21-21 0,-21 21 0,21-21 15,0 0-15,-21 21 0</inkml:trace>
  <inkml:trace contextRef="#ctx0" brushRef="#br0" timeOffset="24804.35">3535 3662 0,'42'0'31,"-21"0"-31,0 0 16,1 0-16,-1 0 0,21 0 0,-21 0 15,22 0-15,-22-21 0,21 21 16,-21 0-16,0 0 0,22-21 0,-22 21 16,0-22-16,0 22 15,0 0-15,-21-21 32,22 0-17</inkml:trace>
  <inkml:trace contextRef="#ctx0" brushRef="#br0" timeOffset="27232.42">4614 3598 0,'21'0'16,"1"0"0,-22-21-16,0 0 15,21 0-15,0 0 0,-21 0 16,0-1-16,0 1 0,0 0 16,0 0-16,0 0 0,-21 0 15,0-1-15,-1 1 0,-20 21 0,21 0 16,0 0-16,0 0 0,-22 0 15,22 0-15,-21 0 0,21 0 0,-1 0 16,-20 21-16,21 1 16,0-1-16,0 0 0,-1 0 0,1 0 15,0 0-15,21 22 0,0-22 0,0 21 16,0-21-16,-21 1 0,21 20 16,0-21-16,0 0 0,0 0 0,0 1 15,0-1-15,0 0 0,21 0 16,0 0-16,0 0 15,1-21-15,-1 0 0,0 0 16,0 0-16,0 0 0,0 0 16,1 0-16,-1-21 0,0 0 15,0 0-15,21 21 0,-20-21 0,-1 0 16,21-1-16,-21 1 0,0 0 16,1-21-16,-1 21 0,0-1 0,-21-20 15,0 21-15,21 0 0,-21-22 16,0 22-16,0 0 0,0 0 0,0 0 15,0 0-15,0 42 32,0 0-32,0 0 15,0 0-15,0 0 0,0 1 16,0-1-16,0 21 0,0-21 0,0 0 16,0 1-16,0-1 0,21 0 0,0 0 15,-21 0-15,0 0 16,22-21-16,-1 22 0,0-22 0,0 21 15,0-21-15,0 0 0,1 0 16,-1 0-16,21 0 16,-21 0-16,0-21 0,1-1 0,-1 22 15,0-21-15,0 0 0,0 0 16,-21 0-16,0 0 0,21-1 0,-21 1 16,0 0-16,22 0 0,-22 0 0,0 0 15,0-1-15,0 1 0,0 0 16,0 0-1,0 42 1,0 0-16,0 0 0,0 1 16,0 20-16,0-21 0,0 0 15,0 0-15,0 1 0,0-1 16,0 0-16,-22 0 0,22 0 0,0 0 16,0 1-16,0-1 0,-21-21 0,21 21 15,0 0 1,0-42 15,0 0-15,0 0-16,0-1 15,0 1-15,21 0 0,-21-21 0,22 21 16,-22-22-16,21 22 0,0 0 0,-21-21 16,21 20-16,0 1 0,0 0 15,-21 0-15,22 0 0,-1 21 16,0 0-16,0 0 0,0 0 15,0 21-15,1 0 0,-22 0 0,21 0 16,0 1-16,-21 20 0,21-21 16,-21 0-16,0 0 0,21 1 0,0-1 15,-21 0-15,22 0 0,-22 0 0,21 0 16,-21 1-16,21-22 16,0 21-16,0-21 15,0 0 1,1 0-1,-22-21-15,0-1 0,21 22 0,0-21 16,-21 0-16,21 0 0,0 0 0,0 0 16,1-1-16,-1-20 0,0 21 15,0-21-15,0-1 0,22 22 0,-22-21 16,0 21-16,21-22 0,-21 22 16,1 0-16,-1 0 0,21 21 0,-21 0 15,0 0-15,1 0 0,-1 0 16,0 21-16,0 0 15,0 0-15,-21 0 0,21 1 0,-21-1 0,22 0 16,-22 0-16,0 0 16,0 0-16,0 1 0,0-1 0,0 0 15,0 0-15,0 0 0,0-42 63,0 0-63,0 0 15,0 0-15,0-1 0,0 1 16,0 0-16,0 0 0,-22 0 16,1 0-16,0-1 0,21 1 0,-21 0 15,0 21-15,0-21 0,-1 21 16,1 0-16,0 0 16,0 0-16,0 0 0,0 0 0,-1 21 15,1 0-15,0 0 0,0 1 16,0 20-16,0-21 0,21 0 0,-22 22 15,22-22-15,-21 21 0,21-21 0,-21 22 16,21-22-16,0 0 0,0 21 16,0-21-16,0 1 0,0-1 0,21 0 15,0 0-15,1-21 0,-22 21 16,21-21-16,0 0 0,0 0 16,0 0-16,0 0 15,1 0-15,-1 0 0,0 0 0,0 0 0,0-21 16,0 0-16,1 0 15,-1 21-15,0-21 0,0-1 0,0-20 16,0 21-16,-21-21 0,22 20 0,-1-20 16,0 0-16,-21-22 0,21 22 15,0-22-15,-21 22 0,21-21 0,-21-1 16,0 22-16,22-22 0,-1 22 16,-21 0-16,21-1 0,-21 1 0,0 0 15,0 20-15,21 1 0,-21 0 16,0 0-16,21 21 0,-21-21 15,0 42 1,0 0-16,0 0 16,0 0-16,-21 22 0,21-1 0,-21 0 15,21 1-15,-21-1 0,21 0 16,0 22-16,0-22 0,-21 22 0,21-22 16,-22 0-16,22 22 0,0-22 0,0 1 15,0-1-15,0-21 0,0 21 16,0-20-16,0 20 0,0-21 0,0 0 15,0 0-15,0 1 0,22-22 16,-1 21-16,0-21 0,0 21 16,0-21-16,0 0 0,1 0 15,-1 0-15,0 0 0,0 0 0,0 0 16,0-21-16,22 21 0,-22-21 16,0 21-16,21-22 0,-20 1 0,20 0 15,-21 0-15,21 0 0,-20 0 16,20-1-16,-21 1 0,0 0 0,22-21 15,-43 21-15,21-1 0,-21 1 0,21 0 16,-21 0-16,0 0 0,0 0 16,-21 21-1,0 0-15,-1 0 0,1 0 0,0 0 16,0 21-16,0 0 0,0-21 16,21 21-16,0 0 0,-22 0 0,22 1 15,0-1-15,0 0 0,0 0 16,0 0-16,0 0 15,22 1-15,-1-1 0,0 0 16,0-21-16,-21 21 0,21-21 16,0 21-16,1 0 0,-1-21 15,0 22-15,0-1 0,-21 0 16,0 0 0,-21 0-1,0-21-15,0 0 0,-1 0 0,1 0 16,0 0-16,0 0 0,0 0 15,0 0-15,-1 0 0,1 0 0,0 0 16,0 0-16,0 0 16,0-21-16,-1 21 15</inkml:trace>
  <inkml:trace contextRef="#ctx0" brushRef="#br0" timeOffset="76691.96">8403 3302 0,'0'21'15,"0"-42"-15,-21 42 16,0-21-16</inkml:trace>
  <inkml:trace contextRef="#ctx0" brushRef="#br0" timeOffset="76784.89">8467 3281 0</inkml:trace>
  <inkml:trace contextRef="#ctx0" brushRef="#br0" timeOffset="78111.55">8467 3217 0,'0'-21'0,"0"0"16,0 0-1,0 0-15,21 21 0,-21-21 16,21 21-16,-21-22 0,0 1 16,0 0-1,0 0 1,0 0-16,0 0 15,0-1 1,0 44 78,21-1-47</inkml:trace>
  <inkml:trace contextRef="#ctx0" brushRef="#br0" timeOffset="78607.25">8636 2985 0,'0'-22'15,"0"1"1,0 0 0,21 21-16,-21-21 0,0 0 15,0 0 1,-21 21 15,0 21-15,0 0-1,-1 0-15,22 21 0,0-20 16,-21-1-16,21 21 0,-21 0 16,0 1-16,21-1 0,0 0 0,-21 1 15,21-1-15,-21 0 0,21 1 0,0-1 16,0 0-16,0 1 16,0-22-16,0 21 0,0-21 0,0 1 0,21-1 15,0 0-15,0 0 0,-21 0 0,21 0 16,0-21-16,1 0 15,-1 0-15,0 0 0,0 0 0,0 0 16,22 0-16,-22 0 0,0-21 0,21 0 16,-21 21-16,22-21 0,-1-21 0,-21 20 15,22 1-15,-1-21 0,0 21 16,-21-22-16,22 22 0,-22-21 0,0 0 16,0-1-16,0 1 0,-21 0 0,0 20 15,0-20-15,0 0 0,0-1 16,0 22-16,0-21 0,-21 21 15,0-22-15,-21 22 0,21-21 0,-1 21 0,-20 0 16,21-1-16</inkml:trace>
  <inkml:trace contextRef="#ctx0" brushRef="#br0" timeOffset="79279.28">8699 2794 0,'0'0'0,"-21"0"0,0 21 16,0 0-16,0 1 0,0-1 0,-1 21 16,1-21-16,0 22 0,0-1 15,21 0-15,0 1 0,0-1 0,0 21 16,0-20-16,0-1 0,0 0 15,0 1-15,21-22 0,0 21 0,0-21 16,1 1-16,-1-1 0,0 0 0,21 0 16,-21 0-16,22-21 0,-22 0 15,21 0-15,1 0 0,-1 0 16,0 0-16,1 0 0,-1-21 0,-21 21 16,21-21-16,1 0 0,-1 0 0,-21-1 15,22 1-15,-22 0 0,0-21 16,0 21-16,0-1 0,0 1 0,1-21 15,-1 21-15,-21 0 0,0-1 16,0 1-16,21 21 16,-21-21-16,0 42 31,0 0-31,0 1 0,0-1 16,0 0-16,0 0 0,0 0 15,0 0-15,0 1 0,0 20 0,0-21 16,0 0-16,0 0 0,0 1 15,0-1-15,0 0 0,-21-21 16,21 21-16,0 0 16,0-42 15,0 0-15,0 0-16,0 0 0,0-1 15,0 1-15,0-21 0,0 21 16,0 0-16,21-22 0,0 22 0,0 0 15,0-21-15,1 20 0,20 1 16,-21 0-16,21 0 0,-20 0 0,20 0 0,0 21 16,-21 0-16,22 0 15,-1 0-15,-21 0 0,0 0 16,1 21-16,-1 0 0,0 0 0,-21 0 16,21 22-16,-21-22 0,0 21 0,0-21 15,0 22-15,0-22 0,-21 21 16,0-21-16,0 0 0,21 22 0,0-22 15,-22 0-15,1 0 0,0-21 16,21 21-16,0-42 31,0 0-15,-21 0-16,0 0 16</inkml:trace>
  <inkml:trace contextRef="#ctx0" brushRef="#br0" timeOffset="79731.03">8763 2921 0,'0'-21'31,"21"21"-15,0 0-16,0 0 15,1 0-15,-1-21 0,0 21 0,0 0 16,21 0-16,-20 0 0,-1 0 16,21 0-16,-21 0 0,22 0 0,-22 21 15,0 0-15,0-21 0,0 21 0,0 0 16,-21 1-16,22-1 0,-22 0 15,0 0-15,0 0 0,0 0 0,-22 1 16,1-1-16,0 0 0,-21-21 0</inkml:trace>
  <inkml:trace contextRef="#ctx0" brushRef="#br0" timeOffset="81859.28">11049 2836 0,'0'0'0,"0"22"47,0-1-47,0 0 16,21 0-1,0-21-15,0 0 16,1 0-16,-1 0 0,0 0 0,0 0 15,0 0-15,22 0 0,-22 0 16,0 0-16,0-21 0,21 21 0,-20-21 16,-1 21-16,0-21 0,0-1 0,0 22 15,0-21-15,1 0 0,-22 0 16,0 0-16,0 0 0,0-1 0,0 1 16,0 0-16,0 0 15,0 0-15,-22 21 0,22-21 16,-21 21-16,0 0 0,0 0 0,0 0 15,0 0-15,-1 0 0,1 0 16,0 21-16,0-21 0,0 21 0,-22 0 16,22 21-16,0-20 0,-21-1 0,21 0 15,-1 21-15,1-21 0,-21 22 16,42-22-16,-21 0 0,21 0 0,0 0 16,0 22-16,0-22 0,0 0 15,0 0-15,21 0 0,0 1 16,0-22-16,0 0 0,1 21 0,20-21 15,-21 0-15,21 0 0,-20 0 16,20 0-16,-21 0 0,0 0 0,22 0 16,-22 0-16,0 0 0,0-21 15,-21-1-15,-21 22 32,0 0-32,0 0 0,-22 0 15,1 22-15,0-22 0,-1 21 16,1 0-16,0 0 0,-1 0 0,1 0 15,21 22-15,-22-22 0,22 0 0,0 0 16,0 22-16,0-22 0,21 0 16,0 0-16,0 0 0,0 0 0,0 1 15,21-1-15,0-21 0,0 21 0,22-21 16,-22 0-16,21 21 0,0-21 16,-20 0-16,20 0 0,0 0 15,1 0-15,-1 0 0,0 0 0,-21 0 16,22-21-16,-22 21 0,21-21 15,-21 0-15,1 21 0,-1-22 0,0 1 16,0 0-16,0 0 0,0 0 0,1 0 16</inkml:trace>
  <inkml:trace contextRef="#ctx0" brushRef="#br0" timeOffset="82127.14">11832 2985 0,'0'0'0,"0"21"32,21 0-17,0 0-15,1-21 0,-1 21 0,0 0 16,0 1-16,0-1 0,0 0 0,1 0 16,-1 0-16,0 0 0,0 1 15,0-1-15,0 0 0,1 0 0,-1 0 16,-21 0-16,21-21 15,-21-21 17,0 0-32</inkml:trace>
  <inkml:trace contextRef="#ctx0" brushRef="#br0" timeOffset="82387.99">12192 2942 0,'0'0'0,"-21"21"32,0 1-32,-1-1 15,1 0-15,0 0 16,-21 0-16,21 0 0,-1 1 0,-20 20 16,21-21-16,0 0 0,-22 22 0,22-22 15,0 0-15,0 0 0,0 0 16,0 0-16,-1 1 0,22-1 0,0 0 15,0 0 1,22-21 0,-1 0-16,0-21 0,0 0 0,0 0 15,0 21-15,22-22 0,-22 1 0</inkml:trace>
  <inkml:trace contextRef="#ctx0" brushRef="#br0" timeOffset="82788.75">12509 2921 0,'0'0'15,"0"21"17,0 0-17,0 1-15,-21-1 0,21 0 16,0 21-16,0-21 0,-21 22 0,21-1 15,0 0-15,0 1 0,0 20 16,0 1-16,0-22 0,0 22 16,0-1-16,-21 1 0,21-1 0,0 1 15,0-1-15,-21 1 0,21-1 0,-43 22 16,22-22-16,0 1 0,42-1 0,-21 1 16,-21-1-16,21 1 0,0-1 0,0-20 15,0-1-15,0 0 0,0 1 16,0-22-16,0 0 0,0 0 0,0 0 15,0 0-15,0-42 32,0 0-32,0 0 15,0 0-15,21 0 0,-21-1 16,21 1-16,-21-21 0,22 0 0,-1-1 16,-21-20-16,21 20 0</inkml:trace>
  <inkml:trace contextRef="#ctx0" brushRef="#br0" timeOffset="83123.57">12531 3112 0,'0'0'0,"0"-22"0,0 1 0,0 0 16,0 0-16,0 0 0,0 0 0,0-1 15,0 1-15,21 0 0,0 21 16,0-21-16,0 0 0,0 21 15,1 0-15,-1 0 0,21 0 0,-21 0 16,22 0-16,-22 0 0,21 21 16,-21 0-16,0 0 0,1 0 0,-1 1 15,-21-1-15,0 21 0,0-21 0,0 22 16,-21-22-16,-1 21 0,-20-21 16,0 22-16,21-22 0,-22 0 0,1 0 15,0 0-15,-1 0 0,22 1 0,-21-1 16,21-21-16,-22 21 15,22-21-15,0 0 0,0 0 16,42 0 15</inkml:trace>
  <inkml:trace contextRef="#ctx0" brushRef="#br0" timeOffset="84350.88">14309 2392 0,'0'0'0,"21"-21"0,-21 0 0,0-43 31,0 43-31,-21 21 16,-1 0-16,1 0 15,0 21-15,0 0 0,21 0 16,-21 22-16,0-1 0,21 0 0,-22 1 16,1-1-16,0 22 0,21-22 15,-21 21-15,0 1 0,21-22 0,0 22 16,-21-22-16,21 22 0,-22-22 15,22 0-15,0 1 0,0-22 0,0 21 16,22-21-16,-1 0 0,0 1 0,0-1 16,0-21-16,22 0 0,-22 0 15,21 0-15,0 0 0,1 0 16,-22 0-16,21-21 0,1-1 0,-1 22 16,-21-21-16,21-21 0,1 21 0,-22 0 15,0-22-15,21 22 0,-42-21 16,22-1-16,-1 1 0,-21 0 0,0-1 15,0-20-15,0 21 0,0-1 16,-21-20-16,-1 20 0,22-20 0,-42 21 16,21-1-16,0 1 0,0 21 15,-22 0-15,22-1 0,-21 1 16,-1 21-16,1 0 0,0 0 0,-1 0 16,1 0-16,0 0 0,-1 21 0,1 22 15,0-22-15,-1 21 0,22 1 16,0-1-16,0 21 0,0-20 0,21 20 15,0-20-15,0 20 0,0-21 16,0 1-16,21-1 0,-21 0 0,42-20 16,-21 20-16,22-21 0,-1 0 0,0 0 15,1 1-15,-1-22 0,22 0 16,-22 0-16,21 0 0,-20 0 0,-1 0 16,22 0-16,-22 0 0,0-22 15,1 1-15,-1 0 0,0 0 16,-21 0-16,22 0 0,-22-1 0,0-20 15,0 21-15,0 0 0,1 0 0,-22-1 16,21 22-16,-21-21 0,0 42 31,0 1-31,0-1 0,0 0 16,0 0-16,0 0 0,-21 0 16,21 1-16,-22-1 0,22 21 0,0-21 15,0 0-15,0 1 0,-21-1 0,21 0 16,-21 0-16,21 0 15,0 0 1,0-42 0,0 0-1,0 0-15,0 0 0,0 0 16,0-1-16,0 1 0,0-21 0,21 21 16,0-22-16,1 1 0,20 0 15,-21-1-15,21 1 0,1 21 0,-1-21 16,0 20-16,1 1 0,-22 21 15,21 0-15,1 0 0,-1 0 0,0 0 16,-21 21-16,1 1 0,-1-1 0,0 21 16,0-21-16,-21 22 0,0-1 15,0-21-15,0 21 0,0 1 16,0-22-16,0 0 0,-21 21 0,0-20 16,21-1-16,-21 0 0,21 0 15,-22 0-15,22 0 0,-21-21 0,21 22 16,0-44 15,0 1-31</inkml:trace>
  <inkml:trace contextRef="#ctx0" brushRef="#br0" timeOffset="86623.7">17230 2625 0,'0'0'0,"-22"0"0,44-21 31,-22-1-15,21 22-16,0-21 0,21 0 15,-21 0-15,1 0 0,20 0 0,-21-1 16,21 1-16,-20 0 0,20-21 0,-21 21 15,0-1-15,-21 1 0,0 0 16,0 0-16,0 0 0,0 0 0,-21-1 16,0 22-16,-21-21 0,20 21 15,-20 0-15,0 0 0,-1 0 16,-20 0-16,21 0 0,-1 0 0,1 0 16,0 21-16,20-21 0,-20 22 15,21-1-15,0 0 0,0 0 0,-1 0 16,22 22-16,0-22 0,0 21 15,0-21-15,0 22 0,0-1 0,22 0 16,-1 1-16,0-22 0,0 21 0,0 0 16,0-20-16,1 20 0,20-21 15,-21 21-15,0-20 0,22-1 16,-22 21-16,0-21 0,0 0 0,0 1 16,0-1-16,-21 0 0,0 0 15,0 0-15,0 0 0,0 1 0,-21-1 16,-21 0-16,21 0 0,-22-21 15,1 21-15,-21 0 0,20-21 0,1 0 16,0 0-16,-1 0 0,1 0 0,0 0 16,-1 0-16,22-21 0,0 0 15,0 0-15,0 0 0,-1 0 0,22-1 16,-21-20-16,21 21 0,0-21 0,0 20 16,0-20-16,0 21 0,0-21 15,0 20-15,0 1 0,0 0 0,21 0 16,1 21-1,-1 21 1,0 0-16,-21 0 0,0 1 0,21-1 16,0 0-16,0 21 0,-21-21 15,22 22-15,-1-22 0,0 21 0,0-21 16,0 22-16,22-22 0,-22 0 0,0 0 16,0 0-16,21 1 0,-20-1 15,20-21-15,0 0 0,1 0 0,-1 0 16,0 0-16,22 0 0,-22 0 15,0-21-15,1-1 0,20 1 0,-20 0 16,-1 0-16,-21 0 0,21 0 16,-20-1-16,-1-20 0,0 21 0,0-21 15,-21 20-15,21-20 0,-21 21 16,0-21-16,0 20 0,0 1 0,0 0 16,0 0-16,-21 21 15,0 0-15,21 21 16,-21 21-16,0-20 15,21-1-15,-22 0 0,22 21 0,0-21 16,-21 22-16,21-22 0,0 0 0,0 21 16,0-20-16,0-1 0,0 0 15,0 0-15,0 0 0,0 0 0,21 1 16,1-22-16,-1 0 0,0 0 16,0 0-16,0 0 0,0 0 15,22 0-15,-22-22 0,0 1 16,21 0-16,1 0 0,-1 0 0,-21-22 15,22 1-15,-1 0 0,0-1 16,-21 1-16,22-21 0,-22 20 0,0-20 16,0-1-16,0 1 0,1-1 15,-1 1-15,0-1 0,-21 22 0,0-22 16,0 22-16,0 21 0,0-21 16,0 20-16,0 1 0,0 0 0,-21 21 31,0 0-31,21 21 0,-22 0 15,1 1-15,21 20 0,-21 0 0,0 1 16,21-1-16,-21 21 0,0 1 16,21-22-16,0 22 0,-22-1 15,22 1-15,-21-22 0,21 0 0,0 22 16,0-22-16,0-21 0,0 22 16,0-1-16,0-21 0,0 22 0,21-22 15,1 0-15,-1 0 0,0-21 16,21 21-16,-21-21 0,22 0 0,-1 0 15,-21 0-15,22 0 0,-1 0 0,0-21 16,1 21-16,-1-21 0,0 0 16,1 0-16,-22-1 0,21-20 0,-21 21 15,0 0-15,-21-22 0,22 22 0,-22-21 16,0 21-16,0-22 16,0 22-16,0 0 0,0 0 0,0 0 15,-22 21-15,1 0 16,0 0-16,0 0 0,21 21 15,-21-21-15,0 21 0,-1 0 0,22 22 16,0-22-16,-21 0 0,21 0 16,-21 21-16,21-20 0,0-1 0,0 21 15,0-21-15,0 0 0,0 1 16,21-1-16,0 0 0,1 0 16,-1-21-16,0 0 0,0 0 15,21 0-15,-20 0 0,-1 0 0,21 0 16,-21 0-16,0-21 0,22 0 15,-22 0-15,21-1 0,-21 1 0,1 0 16,-1-21-16,21 21 0,-21-22 16,0 22-16,-21-21 0,22 21 0,-22-1 15,21-20-15,-21 21 0,0 0 16,-21 42 0,21 0-1,-22 0-15,22 0 0,-21 1 16,21-1-16,0 0 0,0 0 0,-21 21 15,21-20-15,-21-1 0,21 0 16,0 0-16,0 0 0,0 0 0,0 1 16,0-1-16,-21-21 0,21 21 15,0-42 32,0 0-47,0-1 0,21-20 16,-21 21-16,21 0 0,0-22 0,0 22 15,1-21-15,-1 21 0,0-22 16,0 22-16,21-21 0,-20 21 0,-1 0 16,21-1-16,-21 22 15,22 0-15,-22 0 0,0 0 0,0 0 16,0 22-16,-21 20 0,21-21 16,-21 0-16,0 22 0,22-22 15,-22 21-15,0-21 0,0 22 0,0-22 16,0 21-16,0-21 0,0 0 0,21 1 15,0-1-15,-21 0 0,21 0 16,0-21-16,0 0 0,1 21 0,-1-21 16,0 0-16,21 0 0,-21 0 15,1-21-15,20 21 0,-21-21 0,0 0 16,22 0-16,-22-1 0,0 1 0,0 0 16,0-21-16,0 21 0,-21-1 15,22-20-15,-22 21 0,0-21 16,21 20-16,-21 1 0,0 0 0,0 0 15,-21 42 1,21 0-16,-22 0 16,1 1-16,21-1 0,0 21 0,0-21 15,-21 0-15,21 1 0,0 20 16,0-21-16,0 0 0,0 0 0,0 1 16,0-1-16,0 0 15,21-21-15,0 0 16,1 0-16,-1 0 0,0 0 0,0 0 15,0 0-15,0-21 0,1 0 16,-1-1-16,0 1 16,-21 0-16,0 0 0,21-21 0,-21 20 15</inkml:trace>
  <inkml:trace contextRef="#ctx0" brushRef="#br0" timeOffset="86961.51">20108 2392 0,'0'0'0,"-21"0"0,0 21 16,0 0-16,0 0 0,-1-21 0,22 22 16,0-1-16,0 0 0,0 0 15,0 0-15,0 0 0,0 1 16,22-22-16,-1 0 0,0 0 16,0 0-16,21 0 0,-20 0 15,-1 0-15,0-22 0,0 1 0,0 0 16,-21 0-16,0 0 0,0 0 15,0-1-15,0-20 0,0 21 0,0 0 16,0 0-16,0-1 0,-21 22 16,21-21-16,-21 21 0,0 0 0,0 0 15,-1 0-15,22 21 16,-21 1-16,0-1 16,21 0-16,-21 0 0,21 21 0,0-20 0,0-1 15,0 21-15,0-21 0,0 0 16,0 1-16,0-1 0,21 0 15,0 0-15</inkml:trace>
  <inkml:trace contextRef="#ctx0" brushRef="#br0" timeOffset="88130.98">20532 2752 0,'0'0'0,"0"-21"0,-22 21 16,1 0-16,0 0 16,0 21-16,21 0 15,0 0-15,0 0 0,0 0 16,0 1-16,0-1 0,0 0 0,0 21 16,0-21-16,0 1 0,0-1 0,0 0 15,0 0-15,0 0 0,21-21 16,0 21-16,0-21 0,1 22 15,-1-22-15,0 0 0,0 0 0,0 0 16,0 0-16,1 0 0,-1-22 16,21 22-16,-21-21 0,0 0 0,1 0 15,-1 0-15,21 0 0,-21-1 16,0-20-16,-21 21 0,22-21 16,-22 20-16,21-20 0,-21 21 0,0-21 15,0 20-15,0 1 0,0 0 16,-21 21-1,-1 21-15,22 0 0,-21 1 16,21-1-16,0 0 0,-21 21 16,21-21-16,0 1 0,0 20 0,0-21 15,0 0-15,0 0 0,0 1 0,0-1 16,21 0-16,0-21 16,1 0-16,-1 0 0,0 21 15,0-21-15,21 0 0,-20 0 0,20 0 16,-21-21-16,21 21 0,-20-21 15,20 0-15,-21-1 0,21 1 0,-20 0 16,-1 0-16,0-21 0,0 20 16,0-20-16,-21 0 0,21 21 0,-21-22 15,0 22-15,0 0 0,0 0 0,-21 21 32,21 21-32,-21 0 0,0 0 15,21 0-15,0 22 0,0-22 0,-21 21 16,21-21-16,0 1 0,0 20 15,0-21-15,0 0 0,0 22 16,0-22-16,0 0 0,0 0 16,0 0-16,0 0 15,0-42 17,0 0-17,0 0-15,0 0 0,0 0 16,21-22-16,0 22 0,-21-21 0,21-1 15,0 22-15,1-21 0,20 0 16,-21-1-16,0 22 0,22 0 0,-1-21 16,-21 42-16,21-22 15,1 22-15,-22 0 0,21 0 0,-21 0 16,1 22-16,-1-1 0,0 0 0,0 21 16,0-21-16,-21 22 0,21-22 15,-21 21-15,0 1 0,0-22 0,0 21 16,0-21-16,0 0 0,-21 1 0,0-1 15,21 0-15,-21 0 0,21 0 16,-21-21-16,21 21 0,-21-21 16,21-21 15,21 0-31,0 0 0,0 0 16,0-22-16,0 22 0,1-21 15,20 0-15,-21-1 0,21 1 16,1 0-16,-22-1 0,21 22 0,1-21 15,-1 21-15,0-1 0,1 1 0,-1 21 16,-21 0-16,21 0 0,-20 21 16,20 1-16,-21-1 0,0 0 0,0 21 15,-21 1-15,0-1 0,0 0 16,0-21-16,0 22 0,0-1 0,-21 0 16,0-20-16,0-1 0,0 21 0,0-21 15,21 0-15,-22 1 0,1-1 16,21 0-1,0-42 17,0 0-17</inkml:trace>
  <inkml:trace contextRef="#ctx0" brushRef="#br0" timeOffset="96759.68">1312 5165 0,'-21'0'15,"21"21"-15,-21-21 0,0 0 16,0 0 15,21-21-15,0 0-1,-22 21-15,22-22 0,0 1 0,0 0 16,0 0-16,0 0 16,0 0-16,0-1 0,22 1 0,-1 0 15,0 21-15,-21-21 16,21 0-16,0 21 0,0-21 0,1-1 16,-1 22-16,0 0 0,21 0 15,-21 0-15,1 0 0,-1 0 16,0 22-16,21-1 0,-21 0 0,1 0 15,-1 21-15,0-20 0,0 20 16,-21 0-16,0 1 0,21-1 0,-21 0 16,0 1-16,0-1 0,0 0 15,-21 1-15,0-1 0,0 0 0,-22 1 16,22-1-16,-21 0 0,21 1 16,-22-1-16,1 0 0,0-21 0,21 22 15,-22-22-15,1 0 16,21 0-16,-22 0 0,22 1 0,0-22 15,-21 0-15,21 0 0,-1 0 16,1 0-16,0 0 0,0-22 0,0 1 16,0 21-16,-1-21 0,1 0 15,21-21-15,-21 20 0,21 1 0,-21-21 16,21 21-16,0-22 0,0 1 16,0 21-16,0-21 0,0 20 0,21 1 15,0-21-15,0 21 0,1 0 16,-1 21-16,0-22 0,0 22 0,0-21 15,22 21-15,-22 0 0,21 0 16,-21 21-16,22 1 0,-22-22 16,21 21-16,-21 21 0,0-21 15,1 0-15,-1 22 0,0-22 16,0 21-16,0 1 0,-21-1 0,21-21 16,-21 21-16,0 1 0,0-22 15,0 0-15,22 21 0,-22-20 0,0-1 16,21 0-16,-21 0 0,0 0 15,21-21 1,0 0-16,0 0 16,-21-21-16,0 0 0,21 21 15,-21-21-15,22 0 0</inkml:trace>
  <inkml:trace contextRef="#ctx0" brushRef="#br0" timeOffset="97147.31">2032 5609 0,'0'0'0,"0"21"0,0 1 0,0-1 15,0 0 1,21-21 15,0 0-15,-21-21-16,0 0 0,21-1 15,-21 1-15,0 0 16,0 0 0,-21 21-16,0 0 15,0 0-15,0 0 0,21 21 16,-21-21-16,21 21 15,0 0-15,-22-21 0,22 22 0,0-1 16,0 0 0</inkml:trace>
  <inkml:trace contextRef="#ctx0" brushRef="#br0" timeOffset="99439.09">3514 4784 0,'0'0'0,"0"-21"16,21 21-16,-21-22 0,0 1 15,21 21-15,-21-21 0,0 63 47,0-20-31,0 20-16,-21 0 0,21 22 16,0-22-16,0 22 0,-21 20 0,21-20 15,0-1-15,0 1 0,0-1 0,-22-20 16,22 20-16,-21 1 0,0-22 15,21 0-15,0 1 0,0-1 0,-21 0 16,21-21-16,0 1 0,-21-1 16,21 0-16,0-42 31,0 0-15,21-1-16,0 1 15,0-21-15,-21 21 0,21-22 16,1 22-16</inkml:trace>
  <inkml:trace contextRef="#ctx0" brushRef="#br0" timeOffset="99731.15">4000 4614 0,'0'-21'15,"0"42"1,0 1-16,-21-1 15,21 0-15,0 21 0,0 22 16,0-1-16,0-20 0,-21 20 16,21 1-16,0-1 0,0 1 0,0-1 15,0-21-15,-21 22 0,21-22 16,0 1-16,-21-1 0,21 0 0,0-21 16,0 22-16,0-22 0,0 0 0,0 0 15,0 0-15,-21-42 47,21 0-47,-22 21 0</inkml:trace>
  <inkml:trace contextRef="#ctx0" brushRef="#br0" timeOffset="99931.04">3514 5440 0,'-43'-21'15,"43"0"1,21 21-16,1-22 0,-1 22 16,0-21-16,0 21 0,21-21 0,1 21 15,-1-21-15,0 0 0,1 21 16,-1-21-16,-21 21 0,22-22 0,-22 22 16,0 0-16,0-21 0</inkml:trace>
  <inkml:trace contextRef="#ctx0" brushRef="#br0" timeOffset="102536.09">4720 5334 0,'0'0'0,"21"-21"0,0 21 15,-21-21-15,22 0 0,-1-1 16,-21 1-16,0 0 0,0 0 0,0 0 16,0 0-16,-21-1 15,-1 1-15,1 0 0,-21 0 0,21 0 16,0 0-16,-22-1 0,22 22 16,-21 0-16,21 0 0,-22 0 0,1 0 15,21 0-15,-22 0 0,22 22 16,-21 20-16,21-21 0,0 21 0,-1 1 15,1-1-15,21 0 0,-21 1 16,21-1-16,0-21 0,0 22 0,0-1 16,0-21-16,0 21 0,0-20 0,0-1 15,21 0-15,0 0 0,1-21 16,-1 0-16,0 0 0,21 0 16,-21 0-16,1 0 0,20 0 0,-21 0 15,21-21-15,-20 0 0,20 0 16,-21-1-16,21 1 0,-20 0 0,-1-21 15,0 21-15,0-1 0,0-20 16,0 21-16,-21-21 0,0-1 0,0 22 16,0-21-16,0 21 0,0-1 0,0 1 15,0 42 1,0 1 0,0-1-16,-21 0 0,21 21 15,-21-21-15,21 22 0,0-22 0,0 21 16,0-21-16,0 22 0,0-22 15,0 21-15,0-21 0,21 1 16,0-1-16,1-21 0,-1 21 0,0 0 16,0-21-16,0 0 0,22 0 0,-22 0 15,21 0-15,-21-21 0,22 0 16,-22 0-16,21 21 0,-21-22 0,22 1 16,-22-21-16,0 21 0,0 0 0,0-22 15,0 22-15,-21 0 0,0-21 16,0 20-16,0-20 0,0 21 0,0 0 15,0 0-15,0 42 32,0 0-32,0 0 0,0 0 0,0 0 15,0 22-15,0-22 0,0 21 16,-21-21-16,21 22 0,0-22 0,-21 21 16,21-21-16,0 1 0,0-1 0,-21 0 15,21 0-15,0 0 16,0-42 15,21 21-15,-21-21-16,0 0 0,21 21 0,-21-21 0,0-1 15,0 1 1,0 0 312,0 0-312,0 0-1,0 0-15,0-1 0,0 1 16,0 0-16,0 0 0,21 0 16,-21-22-16,22 22 0,-1 0 15,0 0-15,0 0 0,0 0 0,22-1 16,-22 1-16,0 0 0,21 21 0,-21 0 15,1 0-15,-1 0 0,21 21 16,-21 0-16,0 1 0,1-1 0,-22 0 16,21 21-16,-21-21 0,21 22 15,-21-22-15,0 21 0,0-21 16,0 1-16,21-1 0,-21 0 0,21 0 0,-21 0 16,0 0-16,0 1 15,21-22-15,1 0 0,-1 0 0,0 0 16,0 0-16,0 0 0,0 0 15,22 0-15,-22-22 0,0 22 16,0-21-16,0 0 0,1 0 0,-1 0 16,21 0-16,-21-1 0,0-20 0,1 21 15,-1-21-15,0 20 0,0-20 16,0 21-16,0-21 0,22 20 0,-22 1 16,0 0-16,0 0 0,22 0 15,-22 0-15,0 21 0,0 0 16,0 0-16,0 0 0,1 21 0,-1 0 15,0-21-15,-21 21 0,21 0 0,-21 22 16,21-22-16,-21 0 0,0 0 16,0 0-16,21 0 0,1 1 15,-22-1-15,0 0 16,21-21 0,-21-21-1,0 0-15,0-1 16,0 1-16,0 0 0,0 0 15,0 0-15,0 0 0,0-1 0,-21 1 16,-1 0-16,1 0 0,0 0 16,0 21-16,0-21 0,0 21 15,-1 0-15,1 0 0,0 0 0,0 21 16,0 0-16,-22-21 0,22 21 0,0 21 16,-21-20-16,21-1 0,-1 21 15,1-21-15,0 22 0,21-22 0,-21 21 16,21-21-16,-21 22 0,21-22 0,0 0 15,0 0-15,0 0 0,0 0 16,0 1-16,0-1 0,0 0 0,21-21 16,0 0-16,0 0 0,0 0 0,1 0 15,-1 0-15,0 0 0,0 0 16,21-21-16,-20 0 0,-1 21 16,21-22-16,-21-20 0,22 21 0,-22 0 15,0-22-15,0 22 0,0-21 16,0 0-16,1-1 0,-1 1 0,0-22 15,0 22-15,-21-21 0,21 20 0,0-20 16,-21 20-16,0-20 0,22 21 16,-1-1-16,-21 22 0,0 0 0,0 0 15,0 0-15,0-1 0,0 44 16,0-1 0,0 21-16,-21-21 0,21 22 15,-22-1-15,22 21 0,0-20 0,0 20 16,0 1-16,0-22 0,0 22 15,0-22-15,0 0 0,0 22 0,0-22 16,0-21-16,0 22 0,22-22 16,-1 0-16,-21 0 0,21 0 0,0 0 15,0-21-15,22 0 0,-22 0 0,0 0 16,0 0-16,21 0 0,-20 0 16,20 0-16,-21-21 0,21 0 0,-20 0 15,-1 0-15,0-22 0,21 22 0,-21-21 16,1 0-16,-1-1 0,0-20 15,0 20-15,0-20 0,0-1 0,-21 1 16,22-1-16,-22 22 0,21-21 16,-21 20-16,0 1 0,0 0 15,0-1-15,0 22 0,0 0 0,0 0 16,0 42 0,-21 0-16,-1 0 15,22 0-15,0 22 0,-21-1 0,21 22 16,0-22-16,0 21 0,0 1 0,0-1 15,0-20-15,0 20 0,0-20 16,0-1-16,0 21 0,0-41 0,0 20 16,21 0-16,1-21 0,-1 1 0,-21-1 15,21 0-15,21-21 16,-21 21-16,1-21 0,20 0 0,-21 0 16,21 0-16,-20 0 0,20 0 0,0-21 15,1 0-15,-22 21 0,21-21 16,0-22-16,-20 22 0,20 0 0,-21-21 15,21 20-15,-20-20 0,-1 0 0,-21 21 16,0-22-16,21 22 0,-21-21 16,0 21-16,0-1 0,-21 22 15,0 0-15,-1 0 0,1 22 16,0-1-16,0 0 0,0 0 16,21 21-16,-21-20 0,21 20 15,-22 0-15,22-21 0,0 1 0,0 20 16,0-21-16,0 0 0,0 0 0,0 1 15,0-1-15,22 0 0,-1 0 16,0-21-16,0 0 0,0 0 0,0 0 16,22 0-16,-22 0 0,0 0 0,21 0 15,-20-21-15,-1 21 0,21-21 16,-21 0-16,0-1 0,1 1 0,-1 0 16,0 0-16</inkml:trace>
  <inkml:trace contextRef="#ctx0" brushRef="#br0" timeOffset="105391.45">9546 4593 0,'0'0'0,"0"21"0,-21 1 0,21-1 16,0 0 0,21-21-1,0 0-15,0 0 0,1 0 16,20 0-16,-21 0 0,21-21 16,1 21-16,-1-21 0,0-1 0,1 1 15,-1 21-15,-21-21 0,22 0 16,-22 0-16,0 0 0,-21-1 0,0 1 15,0 0-15,-21 0 16,-22 0-16,1 0 0,0 21 0,-1 0 16,1 0-16,-21 0 0,20 0 15,1 0-15,0 0 0,-1 21 0,1 0 16,0 0-16,20 0 0,1 0 0,0 22 16,21-22-16,0 21 0,0-21 15,0 22-15,0-22 0,0 21 0,0-21 16,21 1-16,0-1 0,22 0 0,-22 0 15,21 0-15,1-21 0,-1 0 16,0 21-16,1-21 0,-1 0 16,0 0-16,1 0 0,-1 0 0,-21 0 15,0-21-15,0 21 0,-21-21 16,-21 21-16,0 0 16,0 0-16,-21 0 0,-1 0 0,-20 0 15,20 0-15,1 21 0,-21-21 16,20 21-16,1 22 0,21-22 0,-22 0 15,22 21-15,0 1 0,0-22 0,0 21 16,21 1-16,0-1 0,0-21 16,0 21-16,0 1 0,0-22 0,21 0 15,0 0-15,0 0 0,0 1 0,22-1 16,-1-21-16,0 0 16,22 0-16,-22 0 0,22 0 0,-1-21 15,22-1-15,-22 1 0,1 0 0,21-21 16,-22 21-16,1-22 0,-22 1 15,21 0-15,-20-1 0,-1 1 0,0-22 16,1 22-16,-22-21 0,0-1 0,0 22 16,0-22-16,-21 1 0,0 20 15,22-20-15,-22 21 0,0-1 0,0 1 16,0 0-16,0-1 0,0 22 0,0 0 16,-22 21-1,22 21-15,-21 0 16,0 0-16,21 22 0,-21-1 15,21 0-15,0 1 0,-21-1 0,21 22 16,-21-1-16,21-21 0,-22 22 0,22 63 16,0-85-16,0 22 15,0-22-15,0 0 0,0 1 0,0-22 16,22 21-16,-1-21 0,0 1 0,0-22 16,21 21-16,-20-21 0,20 0 0,0 0 15,1 0-15,-1 0 0,0-21 16,1-1-16,-1 1 0,0 0 0,1 0 15,-1 0-15,0-22 0,1 22 16,-22-21-16,0 0 0,21-1 16,-42 22-16,21-21 0,-21-1 0,0 1 15,0 21-15,0 0 0,0-22 16,-21 43-16,0 0 16,0 0-16,0 0 0,0 22 0,-1-1 15,1 21-15,21-21 0,-21 22 0,0-22 16,21 21-16,0 0 0,0 1 15,0-22-15,0 21 0,0-21 0,0 22 16,0-22-16,21 0 0,0 0 0,22-21 16,-22 21-16,21-21 0,-21 0 15,22 0-15,-1 0 0,0 0 16,1-21-16,-1 21 0,0-21 0,1 0 16,-22 0-16,21 0 0,0-22 15,-20 22-15,-1-21 0,0-1 0,0 1 16,0 0-16,0 21 0,-21-22 0,0 1 15,0 21-15,0 0 0,0-1 16,0 1-16,0 42 16,0 1-16,-21-1 15,21 0-15,-21 0 0,21 21 16,-21-20-16,21 20 0,0-21 0,0 21 16,0-20-16,0 20 0,0-21 0,-21 0 15,21 22-15,0-22 0,0 0 16,0 0-16,0 0 15,0 0-15,0-42 32,0 0-32,0 0 15,0 0-15,0 0 0,0-1 0,21-20 16,-21 21-16,21-21 0,0-1 0,-21 1 16,21 0-16,1-1 0,-1 22 15,0-21-15,0 21 0,0-1 0,0 1 16,1 0-16,-1 21 0,0 0 0,0 0 15,0 0-15,0 0 16,1 21-16,-22 0 0,21 1 0,0-1 16,-21 21-16,21-21 0,0 22 0,-21-22 15,0 21-15,21 0 0,-21-20 16,22 20-16,-22-21 0,0 0 0,0 0 16,21 1-16,-21-1 0,0 0 0,21 0 15,0-21 1,0 0-1,0-21-15,-21 0 16,22 0-16,-1-1 0,-21-20 0,21 21 16,0-21-16,0 20 15,0-20-15,1 0 0,-1-22 0,0 22 16,21 21-16,-21-22 0,22 1 0,-22 21 16,0 0-16,0 0 0,0 21 15,1 0-15,-22 21 16,0 0-16,0 0 0,0 21 15,0-20-15,0 20 0,0 0 16,0-21-16,0 22 0,0-1 0,0 0 16,0-20-16,0 20 0,0-21 0,0 0 15,0 0-15,21 1 0,0-1 16,0-21-16,0 21 0,0-21 0,1 0 16,20 0-16,0 0 0,-21 0 15,22 0-15,-1-21 0,-21 21 0,22-21 16,-1-1-16,-21 1 0,21 0 15,-20 0-15,20-21 0,-21 20 0,0-20 16,0 0-16,-21 21 0,0-22 0,0 1 16,0 21-16,0 0 0,0-22 15,0 22-15,-21 21 0,0 0 16,0 0-16,0 0 0,0 0 0,-1 21 16,1 0-16,0 1 0,0-1 15,21 21-15,0-21 0,0 22 0,0-1 16,0-21-16,0 21 0,0-20 0,0-1 15,21 21-15,0-21 16,22-21-16,-22 21 0,0 1 0,21-22 16,1 0-16,-22 0 0,21 0 0,0 0 15,-20 0-15,20 0 0,0-22 0,-21 22 16,22-21-16,-22 0 0,0 0 16,0 0-16,0-22 0,1 22 0,-1-21 15,0 21-15,-21-22 0,0 1 0,0 0 16,0 21-16,0-22 0,0 22 15,0 0-15,0 0 0,0 42 16,0 0 0,0 0-16,0 0 0,0 1 15,0 20-15,-21-21 0,21 21 16,-21 1-16,21-1 0,0-21 0,0 22 16,0-22-16,-22 0 0,22 21 15,0-21-15,0 1 0,0-1 0,0 0 16,0-42 15,22 0-15,-1-1-16,-21 1 0,21 0 0,0-21 15,0 21-15,0-22 0,1 1 16,-1 0-16,21-1 0,-21 1 0,0 0 16,22-1-16,-22 22 0,0 0 0,21 0 15,-20 0-15,-1 21 0,0 0 16,0 0-16,-21 21 15,21 0-15,-21 0 0,0 0 0,0 22 16,0-22-16,0 21 0,0-21 0,0 22 16,0-1-16,21-21 0,-21 21 15,0-20-15,0-1 0,22 21 0,-1-21 16,0 0-16,0 1 0,21-1 16,-20-21-16,-1 0 0,21 0 0,-21 0 15,0 0-15,22 0 0,-22 0 16,0 0-16,21-21 0,-20 21 0,-1-22 15,0 1-15,0 0 0,0 0 0,0-21 16,1 20-16,-1-20 16,0 0-16,0-1 0,0 1 0,-21 0 15,0-1-15,0-20 0,21 21 0,-21-1 16,22 1-16,-22 0 0,0-22 16,0 22-16,0 21 0,0-22 0,0 1 15,0 21-15,0 0 0,0 42 16,0 21-1,-22-21-15,22 22 0,-21-1 16,0 0-16,21 1 0,-21-1 0,21 21 16,-21-20-16,0 20 0,21-20 15,0 20-15,0-21 0,-22 1 0,22-1 16,0 0-16,0 1 0,0-22 16,0 21-16,0-21 0,0 1 0,0-1 15,22 0-15,-1-21 16,0 0-16,0 0 0,0 0 15,0 0-15,1 0 0,-1-21 0,21 21 16,-21-21-16,0-1 0,1 1 16,-1 0-16,0 0 0,0 0 15,21-22-15,-20 22 0,-22-21 0,21 21 0,0-22 16</inkml:trace>
  <inkml:trace contextRef="#ctx0" brushRef="#br0" timeOffset="105690.98">14520 4657 0,'0'0'0,"-21"21"15,42-21 1,0 0 0,1 0-16,-1 0 0,0 0 0,21 0 15,-21 0-15,22 0 0,-22 0 16,21 0-16,1 0 0,-1 0 0,-21 0 15,21 0-15,-20 0 0,20-21 16,-21 21-16,21 0 0,-20 0 0,-1 0 16,0 0-16,0 0 15,0-21 1,-42 21 15,0-22-31,0 22 16</inkml:trace>
  <inkml:trace contextRef="#ctx0" brushRef="#br0" timeOffset="107284.14">1143 7091 0,'0'0'0,"-21"0"16,21-21 0,0 0-16,0-1 0,0 1 15,0 0-15,21 21 16,0-21-16,0 0 0,0 21 0,1-21 15,20 21-15,-21 0 0,21-22 16,-20 22-16,20 0 0,0 0 0,-21 0 16,1 22-16,-1-1 0,0 0 15,-21 0-15,0 0 0,0 0 0,0 22 16,0-22-16,-21 21 0,0 1 16,-1-22-16,-20 21 0,21-21 15,-21 22-15,20-22 0,1 0 0,-21 0 16,21 0-16,0-21 0,-1 0 15,1 0-15,0 0 16,21-21 0,0 0-16,0 0 15,0 0-15,21 21 0,0-22 16,1 1-16,-1 0 0,21 21 0,-21-21 16,22 0-16,-1 21 0,0 0 15,1 0-15,-1 0 0,-21 21 0,21 0 16,1 0-16,-1 0 0,-21 1 0,0 20 15,1-21-15,-22 21 0,0 1 16,0-1-16,0 0 0,-22-20 0,-20 20 16,21 0-16,-21 1 15,-22-1-15,22 0 0,-22-21 0,1 22 16,-1-22-16,22 0 0,-22 0 16,1 0-16,-1-21 0,22 0 0,0 0 15,-22 0-15,22 0 0,21 0 16,-22 0-16,1-21 0,21 0 0,-21 0 15,20 0-15,1 0 0,21-1 16,0 1-16,0 0 0,0 0 0,0 0 16,0 0-16,0-1 15,21 1-15,1 0 0,-1 0 0,0 0 16,0 0-16,21 21 0,-20-22 0,20 1 16</inkml:trace>
  <inkml:trace contextRef="#ctx0" brushRef="#br0" timeOffset="107482.92">2053 7239 0,'0'0'16,"21"0"-16,-21-21 0,0 0 31,-21 21-31,42 0 47,0 0-47,1 0 16</inkml:trace>
  <inkml:trace contextRef="#ctx0" brushRef="#br0" timeOffset="107939.43">3450 6625 0,'0'0'0,"0"-21"0,0 0 0,0 0 15,-21 21 1,21 21 0,0 0-16,-21 0 0,0 22 0,21-22 15,-22 21-15,22 22 0,0-22 0,0 21 16,0-20-16,-21 20 0,21 1 15,-21-22-15,21 22 0,0-1 0,0 1 16,0-22-16,-21 21 0,21-20 16,-21-1-16,21-21 0,0 22 0,0-22 15,0 0-15,21-21 16,0 0-16,0 0 16,0-21-16,1 0 0,-1-1 15,0-20-15,0 0 0,0-1 0,0 1 16</inkml:trace>
  <inkml:trace contextRef="#ctx0" brushRef="#br0" timeOffset="108195.29">3895 6562 0,'0'0'0,"21"0"0,-21 21 16,0 0-16,0 21 0,0 1 15,0-1-15,0 0 0,0 1 0,0 20 16,0-20-16,0 20 0,0-21 0,0 22 15,0-22-15,0 22 0,0-1 16,-21-20-16,21 20 0,-22-21 16,22 1-16,0-22 0,0 21 0,0-21 15,0 1-15,0-1 0,0 0 16,0-42 0,-21 21-1,0-21-15,21-1 0,-21 1 16,-21 0-16,20 21 0</inkml:trace>
  <inkml:trace contextRef="#ctx0" brushRef="#br0" timeOffset="108359.23">3302 7366 0,'0'0'0,"-21"0"0,0 0 0,42 0 32,0 0-32,0-21 0,21 21 15,1 0-15,-1-21 0,0 21 0,1-21 16,20 21-16,1-22 0,-1 1 15,-20 21-15,20-21 0,1 0 0,-22 21 16,0-21-16,22 0 0,-22 21 0,0-22 16</inkml:trace>
  <inkml:trace contextRef="#ctx0" brushRef="#br0" timeOffset="110205.15">4784 7154 0,'0'0'0,"0"-21"16,0 0-16,0 0 16,0 0-16,0 0 0,-22-1 15,1 1-15,0 21 0,0-21 16,0 0-16,-22 21 0,22-21 0,-21 21 16,0 0-16,20 0 0,-20 0 0,0 0 15,21 21-15,-22-21 0,22 21 16,-21 0-16,21 22 0,-1-22 0,1 21 15,21 0-15,0 1 0,-21-1 16,21 0-16,0 1 0,0-22 16,0 21-16,0 1 0,0-22 0,21 0 15,0 0-15,1 0 0,20 0 0,-21-21 16,0 0-16,22 0 0,-1 0 16,0 0-16,-21-21 0,22 0 0,-1 0 15,0 0-15,1 0 0,-1-1 0,-21 1 16,22-21-16,-22 21 0,0-22 15,0 1-15,0 21 0,-21-21 0,0-1 16,0 22-16,0-21 0,0 21 0,0-1 16,0 1-16,0 0 0,-21 21 31,21 21-31,0 0 0,0 1 0,0-1 16,0 21-16,0-21 0,0 22 0,0-1 15,0-21-15,0 21 0,0 1 16,21-22-16,0 0 0,1 21 0,-1-20 15,21-22-15,-21 21 0,22-21 0,-22 0 16,21 0-16,0 0 0,-20 0 16,20-21-16,0-1 0,1 1 0,-1 0 15,0 0-15,-21 0 0,22-22 0,-22 22 16,0-21-16,0 21 0,-21-22 16,0 22-16,0-21 0,0 21 0,0-22 15,0 22-15,0 0 0,0 0 16,-21 21-16,0 0 0,0 0 15,21 21 1,-21 0-16,21 22 0,0-22 0,-22 0 16,22 21-16,0-21 0,0 22 0,0-22 15,0 21-15,-21-21 0,21 1 16,0-1-16,0 0 0,0 0 0,0 0 16,21-21-1,1 0-15,-1-21 16,0 0-16,-21 0 15,21 0-15,0-1 0,-21-20 16,21 21-16,1-21 0,-1 20 0,-21 1 16,21-21-16,0 21 0,-21 0 0,21-1 15,0 1-15,1 21 0,-1 0 16,0 0-16,-21 21 16,21 1-16,-21-1 0,21 21 15,-21-21-15,0 0 0,21 22 16,64 84-1,-43-106-15,-20 0 0,20-21 16,-21 21-16,21-21 0,1 0 0,-1 0 16,0 0-16,1 0 0,-1-21 15,0 0-15,1 21 0,-22-21 16,21 0-16,1-1 0,-22 1 0,0-21 16,0 21-16,0 0 0,0-22 0,-21 22 15,22-21-15,-22 21 0,0-22 16,0 22-16,0-21 0,-22 21 0,1-1 15,0 1-15,0 0 0,0 21 0,0 0 16,-22 0-16,22 0 0,-21 21 16,21 0-16,-22 1 0,22-1 0,-21 0 15,21 21-15,-1-21 0,1 22 0,21-1 16,0-21-16,0 22 0,0-1 0,0 0 16,0-21-16,0 1 0,0 20 15,0-21-15,21-21 0,1 21 16,-1 0-16,21-21 0,-21 0 0,0 0 15,22 0-15,-22 0 0,0-21 0,21 0 16,-20 0-16,20 0 0,-21 0 16,0-22-16,0 22 0,1-21 0,-1-1 15,0 1-15,0 0 0,-21-1 0,21 1 16,-21-21-16,0 20 0,21-20 16,-21-1-16,22 22 0,-22-22 0,0 1 15,0 21-15,0-1 0,0 22 0,0-21 16,0 21-16,0 42 15,0 0 1,-22 0-16,22 21 0,0 1 0,0 20 16,0-20-16,0 20 0,0-21 15,0 22-15,0-22 0,0 22 16,0-22-16,0 0 0,0 22 0,22-22 16,-22 1-16,21-1 0,0-21 0,0 21 15,0-20-15,0-1 0,1 0 16,20-21-16,-21 0 0,21 0 0,1 0 15,-22 0-15,21 0 0,1-21 0,-22 21 16,21-21-16,0-22 0,-20 22 0,-1 0 16,-21-21-16,21 20 0,0-20 15,21 0-15,-20-22 0,-1 22 16,0-22-16,0 1 0,0-1 16,0 1-16,-21-1 0,0 1 0,0-1 15,0 22-15,0 0 0,0 21 16,0-22-16,0 22 0,-21 21 15,21 21 1,-21 22-16,21-22 0,0 21 16,0 0-16,0 22 0,0-22 0,0 1 15,0 20-15,0-21 0,0 22 0,0-22 16,0 1-16,0 20 0,0-21 16,0 1-16,0-22 0,21 21 15,0 1-15,1-22 0,-1 0 0,0-21 16,0 0-16,21 21 0,1 0 0,-1-21 15,0 0-15,1 0 0,-1 0 16,0 0-16,1 0 0,-1-21 16,0 0-16,-20 0 0,20 0 0,0-1 15,-21-20-15,1 21 0,-1-21 0,0 20 16,0-20-16,-21 21 0,0-21 0,0-1 16,0 22-16,0-21 0,0 21 15,0-1-15,0 1 0,-21 21 16,0 0-16,0 0 0,21 21 0,-22 1 15,22-1-15,0 21 0,0-21 16,0 22-16,-21-22 0,21 21 16,0 0-16,0-20 0,0 20 0,0-21 15,0 0-15,0 22 0,21-22 0,1 0 16,-1 0-16,0-21 0,0 21 0,21-21 16,-20 0-16,-1 0 0,0 0 15,21 0-15,-21 0 0,22-21 0,-22 0 16,0 0-16,21 0 0,-20-1 0,-1 1 15</inkml:trace>
  <inkml:trace contextRef="#ctx0" brushRef="#br0" timeOffset="110883.99">10054 6964 0,'0'21'16,"21"-21"0,0 0-16,1 0 0,20-21 15,0 0-15,1 0 16,-1-1-16,0 1 0,1 0 0,-1-21 15,0 21-15,1-22 0,-1 1 16,0 0-16,1-1 0,-22 1 0,0 0 16,0-22-16,-21 22 0,0-1 15,0 1-15,0 0 0,0-1 0,-21 1 16,0 0-16,0 21 0,-1-22 0,1 22 16,0 0-16,0 21 0,0 0 15,0 0-15,-1 0 0,22 21 16,0 0-16,-21 22 0,21-1 0,-21 0 15,21 22-15,-21-1 0,21 22 16,0-22-16,0 22 0,0 0 0,0-22 16,0 22-16,-21 0 0,21-22 0,0 22 15,0 21-15,0-22 16,0 1-16,0 0 0,0-1 0,0 1 16,0-22-16,0 22 0,-21 0 0,21-1 15,0-20-15,-22 42 0,22-22 0,0-20 16,0-1-16,0-20 0,0-1 0,0 0 15,0-20-15,0 20 0,22-21 0,-1-21 16,0 0-16,-42-21 16,63 21-16,0-21 0,1-22 0,-22 1 15,21 0-15</inkml:trace>
  <inkml:trace contextRef="#ctx0" brushRef="#br0" timeOffset="112035.26">10880 7959 0,'42'-64'16,"-84"128"-16,84-170 0,-42 42 15,21 22-15,-21-21 0,0-1 0,0 1 16,-21-1-16,0-21 0,-22 22 0,1 21 15,0-22-15,-1 22 0,1-1 0,-21 1 16,20 21-16,1 0 0,-22 0 16,22-1-16,21 22 0,-21 0 0,20-21 15,1 21-15,0 0 0,0 0 16,42-21 0,0 21-16,0 0 0,1-21 15,20 0-15,-21 21 0,21-21 0,1 21 16,20-22-16,-20 1 0,20 0 0,1 0 15,-22-21-15,21 20 16,1 1-16,-1-21 0,-20 21 0,-1 0 16,0-22-16,-20 22 0,-1 0 0,0 0 15,-21 0-15,0-1 0,0 1 16,0 0-16,-21 21 16,0 0-16,-1 0 0,1 0 15,0 0-15,0 0 16,0 0-16,21 21 15,-21 0-15,21 1 0,0-1 16,0 0-16,0 0 16,0 0-16,0 0 15,0 1-15,0-1 0,21 0 0,-21 0 0,0 0 16,0 0-16,21 1 0,0-1 16,0 0-16,0-21 15,1 0-15,-1 21 0,0-21 16,0 0-16,21 0 0,-20 0 0,-1 0 15,0 0-15,0 0 0,0-21 16,0 21-16,1 0 0,-1-21 0,-21 0 16,21 21-16,-21-22 15,0 1 32,0 42 47,21-21 15,-21 22-46,21-22-48,0 0 17</inkml:trace>
  <inkml:trace contextRef="#ctx0" brushRef="#br0" timeOffset="113006.96">11239 6879 0,'0'0'0,"22"0"0,-1 0 15,0 0-15,0 0 16,0 0 0,0 0-1,-21-21-15,22 21 0,-1-21 0,0 0 16,0 0-16,0 21 0,0-22 0,1 1 15,-1 0-15,-21-21 0,21 21 16,0-1-16,-21 1 0,0-21 16,21 21-16,-21 0 0,0-1 0,0 1 15,0 0-15,-21 21 16,0-21 0,0 21-16,0 0 15,-1 0-15,22 21 47,0 0-47,0 0 16,0 1-16,0-1 0,22 0 15,-22 0-15,0 0 0,0 22 0,0-22 16,0 0-16,0 0 0,0 0 0,0 0 16,0 1-16,21-1 0,-21 0 15,21-21-15,-21 21 0,21-21 0,0 0 16,0 0-16,1 0 0,-1 0 15,0 0-15,0 0 0,0 0 0,0-21 16,1 0-16,-1 21 0,0-21 16,0-1-16,0 1 0,0 0 15,1 0-15,-22 0 0,0-22 0,21 1 16,0 21-16,-21-21 0,0-22 0,0 22 16,21-1-16,-21 1 0,0 0 15,21-1-15,-21 1 0,0 0 0,0-1 16,0 22-16,0 0 0,0-21 15,0 21-15,0 42 16,-21-21 0,21 42-16,0-21 0,-21 22 15,21-1-15,-21 0 0,21 1 0,0-1 16,-21 21-16,21-20 0,0 20 0,0-20 16,0-1-16,0 0 15,0 1-15,0-1 0,0 0 0,21-21 16,0 1-16,-21-1 0,21 0 0,0 0 15,0-21-15,1 0 0,-1 0 16,0 0-16,0-21 16,-21 0-16,21 0 0,-21-1 15,0 1-15,0 0 0</inkml:trace>
  <inkml:trace contextRef="#ctx0" brushRef="#br0" timeOffset="113179.2">11769 6477 0,'21'0'16,"0"0"-16,0 0 0,0 0 15,0 0-15,22 0 0,-22 0 0,21 0 16,-21 0-16,22 0 0,-1-21 0,0 0 16,-20 21-16,20-21 0,0-1 15,-21 22-15,22-21 0</inkml:trace>
  <inkml:trace contextRef="#ctx0" brushRef="#br0" timeOffset="113814.87">12573 6287 0,'0'0'0,"-21"0"16,0 0-16,-1 21 0,1 0 0,0 0 16,0 0-16,0 0 0,0 22 0,-1-22 15,1 21-15,0-21 0,0 22 16,0-1-16,0 0 0,21-20 0,-22 20 15,22-21-15,0 0 0,0 22 0,0-22 16,0 0-16,43-21 0,-22 21 0,0-21 16,0 0-16,0 0 0,22 0 15,-22 0-15,21 0 0,1 0 0,-22-21 16,21 21-16,0-21 0,1 0 0,-22-22 16,21 22-16,-21 0 15,22-21-15,-22-1 0,0 1 0,0 0 16,0-22-16,1 22 0,-22-1 0,0-20 15,0 21-15,0-22 0,0 22 0,0-1 16,0 1-16,0 21 0,0-21 16,0 20-16,0 1 0,0 42 15,0 1 1,-22 20-16,22-21 0,0 21 16,0 1-16,0-1 0,0 0 0,0 22 15,0-22-15,0 1 0,0 20 0,0-21 16,-21 1-16,21-1 0,0-21 15,0 22-15,0-22 0,0 0 16,0 0-16,0 0 0,0-42 31,0 0-15,0 0-16,21-22 0,1 22 0,-1-21 16,0 0-16,0-1 0,21 1 0,-20 0 15,20-1-15,0 22 0,1-21 16,-1 21-16,-21 21 0,21-22 0,1 22 15,-22 0-15,21 0 0,-21 22 0,1-1 16,-1 0-16,0 21 0,-21 1 16,21-22-16,-21 21 0,0 0 0,0 1 15,0-1-15,0-21 0,-21 22 16,0-22-16,0 21 0,-1-21 0,22 0 16,0 1-16,-21-22 0,21 21 15</inkml:trace>
  <inkml:trace contextRef="#ctx0" brushRef="#br0" timeOffset="114203.65">14901 5884 0,'0'0'0,"0"-21"0,0-85 16,0 85-16,0 0 15,-21 21-15,21 21 16,0 0-16,-21 1 15,21 20-15,-21-21 0,21 21 0,0 22 16,0-22-16,0 1 0,0 20 16,-21-21-16,21 22 0,0-22 15,-22 22-15,22-22 0,0 22 0,0-22 16,0 0-16,-21 1 0,21-22 0,0 21 16,0-21-16,0 0 0,-21 1 15,0-22 1,0 0-16,21-22 0,-21 1 15</inkml:trace>
  <inkml:trace contextRef="#ctx0" brushRef="#br0" timeOffset="114999.25">14351 6371 0,'0'0'0,"-42"0"0,20-21 16,44 21 15,-1 0-31,0 0 0,21 0 0,-21 0 16,22 0-16,-1 0 0,0 0 15,22-21-15,-22 21 0,22-21 0,-1 0 16,1 21-16,20-22 0,-20 1 0,21 0 16,-22 0-16,1 0 0,-1 0 15,-21-1-15,1-20 0,-1 21 0,-21 0 16,0-22-16,1 1 0,-22 21 0,0-21 16,0 20-16,0-20 0,0 21 15,0 0-15,0 0 0,0-1 0,-22 22 16,1 0-16,0 22 15,21-1-15,-21 21 16,0 0-16,21 1 0,0-1 0,0 0 16,-21 1-16,21-1 0,-22 0 0,22 1 15,-21 20-15,21-20 0,0-1 16,0 0-16,-21 1 0,21-1 0,-21-21 16,21 21-16,0-20 0,0-1 0,0 0 15,0 0-15,0 0 0,21-42 31,0 0-15,0 0-16,1-22 0,-22 22 0,21-21 16,0 21-16,21-22 15,-21 22-15,1-21 0,-1 21 0,0 0 16,0-1-16,21 1 0,-42 0 0,22 21 16,-1 0-16,0 0 0,-21 21 15,0 0-15,0 1 16,0-1-16,0 21 0,0-21 15,0 0-15,0 22 0,0-22 16,0 0-16,0 0 0,21 0 0,0 1 16,-21-1-16,0 0 0,21 0 0,1-21 15,-1 0-15,0 0 0,0 0 0,21 0 16,-20 0-16,20 0 16,-21 0-16,21-21 0,1 0 0,-1 0 15,0-1-15,-20 1 0,20 0 0,0 0 16,-21-21-16,1 20 0,-1-20 15,0 21-15,-21 0 0,0-22 0,0 22 16,0 0-16,-21 0 16,0 21-16,-1 0 0,1 0 0,0 21 15,0 0-15,-21 0 0,20 1 16,1 20-16,21-21 0,0 21 0,0-20 16,0 20-16,0-21 0,0 0 0,0 0 15,21 1-15,-21-1 0,22 0 16,-1 0-16,0-21 0,21 0 15,-21 0-15,1 0 0,20 0 0,0 0 16,-21 0-16,22 0 0,-1-21 0,0 0 16,-20 0-16,20 21 0,0-22 15</inkml:trace>
  <inkml:trace contextRef="#ctx0" brushRef="#br0" timeOffset="117735.73">18394 6308 0,'0'-21'16,"0"-1"0,0 1-16,0 0 15,0 0-15,0 0 0,0 0 16,-21-1-16,21-20 0,-22 21 0,1-21 16,21 20-16,-21-20 0,0 21 0,0-21 15,0 20-15,-1-20 0,1 21 16,-21 0-16,21 21 0,0 0 0,-22 0 15,22 0-15,-21 0 0,-1 21 16,22 0-16,-21 0 0,21 22 0,-22-1 16,1 0-16,21 1 0,0-1 0,0 0 15,-1 1-15,1-1 0,21 0 16,0 1-16,0-1 0,0 0 0,0-21 16,0 22-16,21-22 0,1 0 15,-1 0-15,21-21 0,-21 0 0,0 0 16,22 0-16,-22 0 0,21 0 15,1-21-15,-22 21 0,21-21 0,0-21 16,1 20-16,-22 1 0,21-21 0,1 21 16,-22-22-16,0 22 0,0-21 15,0 21-15,0-22 0,-21 1 0,22 21 16,-22-21-16,0 20 0,0 1 0,0 0 16,0 42-1,-22 0 1,22 1-16,0-1 0,0 0 15,0 21-15,0-21 0,0 22 16,0-22-16,0 0 0,0 21 0,0-20 16,22-1-16,-22 21 0,42-21 0,-21 0 15,0 1-15,22-1 0,-22 0 16,21-21-16,0 21 0,1-21 0,-1 0 16,0 0-16,1 0 0,-1 0 0,0 0 15,1-21-15,-1 21 0,0-21 16,1 0-16,-1-1 0,0 1 0,1 0 15,-22 0-15,0-21 0,0 20 0,0 1 16,-21-21-16,0 21 0,0 0 16,0-22-16,0 22 0,-21 0 0,0 0 15,0 21-15,0-21 0,0 21 16,-22 0-16,22 0 0,-21 0 16,21 0-16,-22 21 0,22-21 0,-21 21 15,21 0-15,-1 21 0,1-20 0,0-1 16,0 0-16,21 21 0,0-21 15,0 1-15,0-1 0,0 0 0,0 0 16,0 0-16,21 0 0,0 1 0,0-1 16,1 0-16,-1-21 15,0 0-15,21 0 0,-21 0 0,1 0 16,-1 0-16,21 0 0,-21-21 0,0 0 16,1-1-16,-1 1 0,0 0 15,-21-21-15,21 21 0,0-1 16,-21-20-16,0 0 0,0-1 0,21 1 15,-21 0-15,22-1 0,-22-20 16,21 21-16,-21-1 0,21-20 0,0 20 16,-21 1-16,0 0 0,21 21 0,-21-22 15,21 22-15,-21 42 32,0 0-32,0 22 0,0-1 15,0 0-15,0 1 0,0-1 0,0 0 16,0 22-16,0-22 0,0 1 0,0-1 15,0 0-15,0 1 0,0-1 16,22-21-16,-1 0 0,0 22 16,0-22-16,0 0 0,0 0 0,1 0 15,-1-21-15,21 21 0,0-21 16,1 0-16,-22 0 0,21 0 0,1 0 16,-1 0-16,0-21 0,1 0 0,-1 0 15,0 0-15,-21 0 0,22-1 16,-22 1-16,0 0 0,0 0 0,0 0 15,-21 0-15,0-22 0,0 22 0,0 0 16,0-21-16,0 20 0,-21 1 16,0 0-16,-21 21 0,21-21 0,-1 21 15,1 0-15,-21 0 0,21 0 0,-22 21 16,22-21-16,-21 21 16,21 22-16,0-22 0,-1 0 0,1 0 15,0 21-15,21-20 0,0-1 0,0 21 16,0-21-16,0 0 0,0 1 15,21-1-15,0 0 0,1 0 0,-1 0 16,0 0-16,0-21 0,0 0 0,22 0 16,-22 0-16,0 0 0,0 0 15,21 0-15,-20 0 0,-1-21 0,0 21 16,0-21-16,0 0 0,0-21 0,1 20 16,-1 1-16,0-21 15,-21 0-15,21-1 0,-21 1 0,21 0 0,-21-22 16,0 1-16,0 20 0,21-20 15,-21-1-15,0 22 0,0 0 16,0-1-16,0 1 0,0 21 0,0 0 16,0-1-16,0 1 0,-21 42 15,21 1 1,-21 20-16,21-21 0,0 21 0,0 1 16,0 20-16,0-20 0,0-1 15,0 21-15,0-20 0,0-1 0,0 22 16,0-22-16,0 0 0,0-21 0,21 22 15,-21-1-15,21-21 0,1 0 0,20 1 16,-21-1-16,0 0 16,0 0-16,1-21 0,-1 0 0,21 0 15,-21 0-15,0 0 0,1 0 0,20 0 16,-21 0-16,0-21 0,22 0 16,-22 0-16,0-1 0,0 1 0,21 0 15,-20 0-15,-1-21 0,0 20 0,0 1 16,0 0-16,0-21 0,-21 21 15,22-1-15,-22 1 0,21 21 0,-21-21 16,0 42 0,0 0-16,0 1 15,0-1-15,0 0 0,0 0 0,0 0 16,0 0-16,0 22 0,21-22 16,0 0-16,-21 0 0,21 0 15,0 1-15,-21-1 0,22 0 0,-1 0 16,0 0-16,0-21 0,21 21 0,-20-21 15,-1 0-15,21 0 0,-21 0 16,22 0-16,-1 0 0,0 0 0,-21 0 16,22-21-16,-22 21 0,21-21 0,-21 0 15,1 0-15,-1-22 0,0 22 16,0 0-16,0-21 0,-21 21 0,0-22 16,0 22-16,0 0 0,0 0 0,0 0 15,0-1-15,0 1 0,-21 21 16,0 0-16,0 0 15,0 0-15,-1 21 0,22 1 0,-21-1 16,0 0-16,21 0 0,-21 0 0,21 22 16,0-22-16,0 0 0,0 0 15,0 0-15,0 0 0,0 22 0,0-22 16,0 0-16,21-21 0,0 21 0,0 0 16,1 1-16,-1-22 0,0 0 15,0 21-15,0-21 0,22 0 0,-22 0 16,0 0-16,21 0 0,-21-21 0,22-1 15,-22 22-15,0-21 16,21 0-16,-20-21 0,-1 21 0,0-1 16,0-20-16,0 21 0,0-21 0,1-1 15,-1 22-15,-21-21 0,0 21 16,21-22-16,-21 22 0,0 0 0,0 42 31,0 0-15,0 0-16,0 1 0,0 20 0,0-21 15,0 0-15,0 0 0,0 1 0,0-1 16,21 0-16,0 0 0,-21 0 16,0 0-16,21 1 0,-21-1 0,22 0 15,-22 0 1,-22-21 0,1 0-1,0 0-15,21-21 0,-21 0 0,0 21 16,21-21-16,-21 21 0,-1-22 15,1 22 1,21 22 0,0-1-16,0 0 15,21 0-15,1 0 16,-1-21-16,0 0 0,0 0 16,0 21-16,0-21 0,1 0 15,20 0-15,-21 0 0,21 0 16,-20 0-16,20 0 0,0-21 0,1 21 15,-1-21-15,0 0 0,1 0 0,-1 0 16,0-1-16,-21 1 0,22 0 16,-1 0-16,-21-21 0,0 20 0,1-20 15,-1 21-15,-21 0 0,0-22 0,0 22 16,0 0-16,0 0 0,0 0 16,-21 21-16,-1 0 15,22 21 1,0 0-16,0 0 0,0 0 15,0 22-15,0-22 0,0 0 0,0 21 16,0-20-16,0-1 0,0 21 16,0-21-16,0 0 0,0 1 15,0-1-15,0 0 0,0 0 0,-21 0 16,21 0-16,-21-21 0,0 0 16,0 22-16,0-22 15,-1 0-15,1 0 16,0 0-16,0 0 0,0 0 15,0 0-15,-1-22 16,1 22-16,-21 0 0,21 0 0,-22-21 16</inkml:trace>
  <inkml:trace contextRef="#ctx0" brushRef="#br0" timeOffset="119004.15">1185 8911 0,'0'0'0,"21"-63"15,1 42-15,-22-1 16,21 1-16,-21 42 16,0 1-16,0-1 15,0 21-15,0 0 0,0 1 16,-21 20-16,21-20 0,-22 20 0,1-21 16,21 22-16,-21-22 0,0 22 15,0-22-15,0 0 0,-1 1 0,1-1 16,0-21-16,21 0 0,0 1 15,0-1-15,0-42 32,0-1-32,0 1 0,0 0 15,0 0-15,21 0 0,0 0 16,1-1-16,20 1 0,-21 0 0,0 0 16,22 21-16,-22-21 0,21 21 15,-21 0-15,22 0 0,-22 0 0,21 0 16,-21-21-16,22 21 0,-22 0 15,21 0-15,-21 0 0,0 0 0,1-22 16,-1 22-16,0 0 0,0-21 16,-21 0-16,0 0 0,0 0 15,0 0-15,0-1 16,0 1-16,0 0 0,0 0 16,-21-21-16,0 20 0,0 1 0,21 0 15,-22 0-15,1 21 16,21 21-16,0 0 15,0 0-15,0 22 0,0-22 16,0 21-16,0 1 0,0-1 0,0 0 16,0 1-16,0-1 0,0 0 15,0 1-15,0-1 0,0-21 0,0 21 16,0-20-16,0-1 0,0 0 16,21 0-16,-21 0 0,0 0 0,22-21 15,-22 22-15,0-44 63,0 1-63,0 0 0,0 0 15,21 0-15</inkml:trace>
  <inkml:trace contextRef="#ctx0" brushRef="#br0" timeOffset="119191.06">2307 9292 0,'0'0'0,"-21"0"47,0 0-47,0 0 0,21-21 31,21 0-31,0 21 16,0-21-16</inkml:trace>
  <inkml:trace contextRef="#ctx0" brushRef="#br0" timeOffset="119635.21">4022 8509 0,'-43'0'0,"86"0"0,-128-21 0,43 21 16,-22-21-16,22 21 0,-1 0 0,1 0 15,0 0-15,21 0 0,-1 0 16,22-21-16,22 21 16,-1 0-16,21 0 0,0 0 0,1-22 15,20 22-15,1 0 0,-1 0 16,1-21-16,-1 21 0,1 0 0,20 0 16,-20-21-16,-1 21 0,1 0 0,-1 0 15,-20 0-15,20 0 0,-42 0 16,22 0-16,-22 0 0,0 0 0,-42 0 31,-21 0-31,20 0 0,-20 0 16,0 0-16,21 0 0,-22 0 15,1 21-15,0-21 0,20 0 0</inkml:trace>
  <inkml:trace contextRef="#ctx0" brushRef="#br0" timeOffset="119891.3">4233 8424 0,'0'0'0,"0"22"31,0-1-31,0 0 0,0 0 16,0 0-16,0 22 15,0-1-15,0 0 0,0 1 0,0-1 16,0 0-16,0 1 0,0 20 0,0-21 16,0 1-16,-21-1 0,21 0 15,-21 1-15,21-22 0,-21 21 0,21-21 16,0 1-16,0-1 0,0 0 0,-21-21 15,21 21-15,0-42 32,21 21-32,0-21 0,0 0 0,0-1 15,22 1-15,-22 0 0,0-21 16</inkml:trace>
  <inkml:trace contextRef="#ctx0" brushRef="#br0" timeOffset="120563.27">4762 8678 0,'0'0'0,"22"0"0,-1 0 0,-21 22 16,0-1 0,-21 0-16,-1 21 0,1-21 15,0 1-15,0 20 0,-21 0 0,20-21 16,22 22-16,-21-1 0,0-21 0,21 0 16,0 22-16,0-22 0,0 0 15,0 0-15,0 0 0,21-21 0,0 22 16,1-22-16,-1 0 0,0 0 0,21 0 15,-21 0-15,1 0 16,-1 0-16,21 0 0,-21-22 0,0 1 16,1 21-16,-22-21 0,0 0 0,21 0 15,-21 0-15,0-1 16,0 1-16,-21 0 0,-1 0 0,1-21 16,0 20-16,0 1 0,0 0 0,0 0 15,-1 0-15,22 0 0,0-1 16,0 1-16,0 0 0,0 0 0,22 0 15,-1 21-15,21-21 0,-21 21 0,22 0 16,-1 0-16,0 0 0,1 0 16,-22 0-16,21 0 0,0 0 0,-20 21 15,20 0-15,-21 0 0,0 0 16,0 22-16,-21-22 0,0 0 0,0 21 16,0-21-16,0 1 0,-21 20 15,0-21-15,21 21 0,-21-20 0,21-1 16,-21 0-16,21 0 0,0 0 15,0 0-15,21-21 16,0 0-16,0 0 16,0 0-16,1 0 0,-1 0 0,21-21 15,-21 0-15,0 21 0,22-21 0,-22 0 16,0 0-16,0-1 0,0 1 16,-21 0-16,0-21 0,0 21 15,0-1-15,0-20 0,-21 21 0,0 0 16,0 0-16,-21-1 0,20 1 15,-20 0-15,21 21 0,-21 0 0,20 0 16,-20 0-16,21 0 0,0 0 0,-22 0 16,22 21-16,0-21 0,21 21 15,0 1-15,21-22 32,0 0-32,1 0 0,-1 0 15,21-22-15,-21 22 0,22-21 0,-1 0 16</inkml:trace>
  <inkml:trace contextRef="#ctx0" brushRef="#br0" timeOffset="120823.13">5778 8319 0,'22'-22'0,"-44"44"0,44-65 0,-22 22 16,0 0-16,0 42 31,0 0-31,0 0 0,0 1 0,0 20 16,0 0-16,-22 1 0,22-1 0,0 0 15,0 22-15,0-22 0,0 22 16,-21-22-16,21 21 0,-21-20 0,21-1 16,-21 0-16,21 1 0,0-1 15,0 0-15,0-20 0,0-1 16,0 0-16,0 0 0,0 0 0,21-21 16,0 0-16,0 0 15,1 0-15,-1-21 0,0 0 16,0 0-16,0 0 0</inkml:trace>
  <inkml:trace contextRef="#ctx0" brushRef="#br0" timeOffset="121190.91">6350 8657 0,'0'0'0,"0"-21"0,21 21 16,-42 0-1,0 0-15,0 0 0,-1 0 16,-20 21-16,21 0 0,0-21 15,-22 22-15,22-1 0,0 21 0,0-21 16,0 0-16,0 1 0,21-1 0,0 0 16,0 0-16,0 0 0,0 0 15,21-21-15,0 0 0,21 22 16,-21-22-16,22 0 0,-22 0 0,21 0 16,-21 0-16,22 21 0,-22-21 0,21 0 15,-21 0-15,1 21 0,-22 0 16,0 0-1,-22 0-15,1-21 16,0 22-16,0-22 0,0 0 16,-22 21-16,22-21 0,0 21 0,-21-21 15,21 0-15,-1 21 0,1-21 0,0 0 16,0 0-16,0 21 0,0-21 0,-1 0 16,1 0-1,0 0-15,0 0 0,0 0 16,0 0-16</inkml:trace>
  <inkml:trace contextRef="#ctx0" brushRef="#br0" timeOffset="121654.89">3810 9462 0,'0'0'15,"-64"0"-15,1 0 0,-1 0 0,22 0 0,0 0 16,-1 0-16,1 0 0,21 0 0,0 0 16,0 0-16,42 0 31,21 0-31,-21 0 0,43-22 0,-22 22 16,22 0-16,-1 0 0,1 0 15,-1 0-15,22-21 0,21 21 16,21 0-16,21 0 0,0-21 0,0 21 15,21 0-15,-20 0 0,-1-21 0,0 21 16,0 0-16,0 0 0,0-21 0,1 21 16,-1-21-16,21 21 0,-21 0 15,-21-22-15,-21 22 0,21 0 0,0-21 16,0 21-16,-21 0 0,-21-21 0,20 21 16,-41 0-16,-1-21 0,1 21 0,-22 0 15,1 0-15,-22 0 0,0-21 16,0 21-16,-21-21 31,-42 21 16,21 0-47,-1 21 16</inkml:trace>
  <inkml:trace contextRef="#ctx0" brushRef="#br0" timeOffset="122507.24">5101 10139 0,'0'-21'0,"0"0"0,0-1 15,0 1-15,0 0 16,0 0-16,0 0 16,0 0-16,0-1 0,0 1 15,0 0-15,0 0 0,21 21 16,-21 21 15,0 21-31,0-20 16,0 41-16,-21-42 0,21 22 0,-42 20 15,21-42-15</inkml:trace>
  <inkml:trace contextRef="#ctx0" brushRef="#br0" timeOffset="122635.17">5059 10626 0,'0'42'15,"0"-84"-15,0 105 0,0-42 16,0-42 31,42 0-32,-42 0-15,21 0 0</inkml:trace>
  <inkml:trace contextRef="#ctx0" brushRef="#br0" timeOffset="122783.15">5461 10435 0,'0'0'15,"0"21"-15,0 1 0</inkml:trace>
  <inkml:trace contextRef="#ctx0" brushRef="#br0" timeOffset="122871.1">5524 10435 0,'0'0'16,"-21"0"15,0 0-31,21-42 0,-21 42 16</inkml:trace>
  <inkml:trace contextRef="#ctx0" brushRef="#br0" timeOffset="123947.97">5101 10033 0,'0'0'0,"0"-21"16,0 0-16,0 0 0,0-1 16,0 1-1,0 0-15,0 42 32,0 0-17,0 1-15,0-1 0,0 0 16,0 0-16,0 85 0,0-64 15,0 1-15,-21-1 0,21 0 0,0 22 16,0-22-16,0 22 0,0-22 0,0 0 16,0 22-16,0-43 0,0 21 0,0-21 15,0 22-15,0-22 0,0 0 16,0 0-16,0-42 31,21 63-31,-21-63 16,0-21-16,0 0 0</inkml:trace>
  <inkml:trace contextRef="#ctx0" brushRef="#br0" timeOffset="124231.08">5524 10329 0,'0'0'0,"22"0"16,-1 22-16,0-22 0,-21 21 15,21-21 1,0 0-16,0 0 0,-21-21 31,-21 21-15,0-22-16,0 22 0,0 0 0,0 0 16,-1 0-16,1 0 0,0 0 15,0 0-15,0 0 16,21 22-16,0-1 15,21-21 1,0 0-16,-21 21 0</inkml:trace>
  <inkml:trace contextRef="#ctx0" brushRef="#br0" timeOffset="124376.41">6646 9864 0,'-21'-43'16,"0"-62"-1</inkml:trace>
  <inkml:trace contextRef="#ctx0" brushRef="#br0" timeOffset="124448.37">6392 10351 0</inkml:trace>
  <inkml:trace contextRef="#ctx0" brushRef="#br0" timeOffset="124523.33">6223 10499 0,'0'0'0</inkml:trace>
  <inkml:trace contextRef="#ctx0" brushRef="#br0" timeOffset="124696.23">6286 9970 0,'0'0'0,"508"275"78,-508-254-62,-42 0-16,21 21 15</inkml:trace>
  <inkml:trace contextRef="#ctx0" brushRef="#br0" timeOffset="124735.2">6816 10626 0,'-22'0'0,"44"0"0</inkml:trace>
  <inkml:trace contextRef="#ctx0" brushRef="#br0" timeOffset="124772.18">6773 10499 0,'-21'-21'16,"0"21"-16</inkml:trace>
  <inkml:trace contextRef="#ctx0" brushRef="#br0" timeOffset="126007.26">6562 9716 0,'0'0'0,"-22"0"15,1 21 1,21 21 0,0-21-16,0 22 0,-21-22 15,21 21-15,0 0 0,0 1 0,0-1 16,-21 22-16,0-22 0,21 0 0,-21 1 16,21-1-16,0 0 0,-22 1 15,1-1-15,21 0 0,-21 1 0,0-1 16,21-21-16,0 0 0,0 0 0,-21 1 15,21-65 17,0 22-32,21 0 15,-21-21-15,21 20 0,0-20 16,0 0-16,-21-1 0,22-20 16,-1 21-16,0-1 0,0 1 0,-21-22 15,21 22-15,0 0 0,1-22 0,-22 22 16,0 0-16,21 20 0,0-20 15,-21 21-15,21 0 0,0 21 16,-21 21-16,21 0 16,-21 21-16,0-20 0,0 20 15,22 0-15,-1 1 0,-21-1 0,0 0 16,21 1-16,-21-1 0,21 0 0,-21 1 16,0-1-16,0 0 15,0 1-15,21-22 0,-21 21 0,0-21 16,0 0-16,21 1 0,-21-1 0,0 0 15,0-42 17,-21 0-32,0-1 15,0 22-15,0-21 0</inkml:trace>
  <inkml:trace contextRef="#ctx0" brushRef="#br0" timeOffset="126395.1">6329 10224 0,'0'0'0,"21"0"31,0 0-31,21 0 16,1 0-16,-22-22 0,42 22 0,-20 0 15,-1 0-15,22-21 0,-1 21 16,-21 0-16,22-21 0,-1 0 0,-20 21 16,20-21-16,-20 0 0,20-1 0,-21 1 15,-20 0-15,20 0 0,-21 0 16,0 0-16,0-1 0,-21-20 0,0 21 15,0 0-15,0-22 0,0 22 0,0 0 16,0 0-16,-21 0 0,0 0 0,0 21 31,0 0-31,21 21 16,-21 0-16,21 0 0,0 21 0,0-20 16,0 20-16,0 0 0,0 22 15,0-22-15,0 0 0,0 22 0,0-22 16,-22 22-16,22-22 0,0 22 0,0-1 15,0 1-15,0-1 0,0 22 0,0-22 16,0 1-16,-21-1 0,0 1 16,0-1-16,21 22 0,-21-22 0,0 1 15,21-1-15,-22-20 0,-20 20 0,21-20 16</inkml:trace>
  <inkml:trace contextRef="#ctx0" brushRef="#br0" timeOffset="126483.05">7027 11451 0,'0'-21'15,"0"42"-15,21-63 0,1 21 0,-22 0 16,21-1-16,0-20 0,-21 21 0,21-21 15,-21-1-15,21 1 0,-21 0 16,0-1-16,0 1 0,0 0 0,0-1 16</inkml:trace>
  <inkml:trace contextRef="#ctx0" brushRef="#br0" timeOffset="126717.91">7133 10181 0,'0'0'0,"0"-21"0,0-21 0,0 21 0,0-1 16,0 1-16,21 0 0,-21 0 0,21 0 15,1 21-15,-1-21 16,21-1-16,-21 22 0,0 0 0,22 0 16,-1 0-16,-21 0 0,22 0 0,-22 22 15,21-1-15,-21 0 0,-21 0 16,0 0-16,0 0 0,0 1 0,0-1 16,0 0-16,-42 21 0,21-21 0,-22 1 15,22-1-15,-21-21 0,0 21 16,-1 0-16,22 0 0,-21-21 0,21 21 15,-22-21-15,22 0 0</inkml:trace>
  <inkml:trace contextRef="#ctx0" brushRef="#br0" timeOffset="126771.88">7112 10372 0,'21'0'16,"0"0"-16,149-85 31</inkml:trace>
  <inkml:trace contextRef="#ctx0" brushRef="#br0" timeOffset="127243.61">8128 9991 0,'0'0'0,"0"-21"0,0-1 0,0 1 15,0 0-15,0 0 0,-21 21 16,0-21-16,-1 21 0,1 0 0,0 0 16,0 0-16,0 0 0,0 0 0,-1 0 15,1 0-15,0 21 0,0 0 16,0 21-16,0-20 0,-22-1 15,43 21-15,-42 0 0,42-20 0,-21 20 16,21-21-16,-21 0 0,21 22 0,0-22 16,0 0-16,0 0 0,0 0 15,21-21-15,0 21 0,0-21 0,0 0 16,0 0-16,1 0 0,-1 0 0,21 0 16,-21-21-16,0 0 0,22 21 0,-22-21 15,0 0-15,0 0 0,22-1 16,-22-20-16,0 21 0,-21 0 0,21 0 15,-21-22-15,21 22 0,-21 0 0,0 0 16,0 0-16,0 42 31,0 0-31,0 0 16,0 0-16,-21 22 0,21-22 0,0 0 16,0 0-16,0 21 0,0-20 15,0-1-15,0 0 0,0 0 0,0 0 16,21 0-16,0-21 0,1 22 0,-1-22 15,0 0-15,21 0 0,-21 0 16,22 0-16,-1 0 0,0-22 16,1 22-16,-1-21 0,-21 0 0</inkml:trace>
  <inkml:trace contextRef="#ctx0" brushRef="#br0" timeOffset="128067.14">8784 9991 0,'0'0'0,"0"-43"0,0 22 0,0 0 0,-21 0 16,0 21-16,0 0 0,-1 0 15,1 0-15,0 0 0,0 0 16,21 21-16,-21 0 0,0 22 0,-1-22 16,1 0-16,21 21 0,0-21 0,-21 22 15,21-22-15,0 21 0,0-21 16,0 1-16,0 20 0,0-21 0,21 0 16,0-21-16,1 21 0,-1 1 0,21-22 15,-21 0-15,0 0 0,22 0 0,-22 0 16,21 0-16,1-22 15,-1 22-15,-21-21 0,21 0 0,-20 0 16,20-21-16,-21 20 0,0 1 0,0-21 16,1 0-16,-1-1 0,0 1 0,-21 0 15,21-1-15,-21-20 0,21 20 16,-21 1-16,21-21 0,-21 41 0,0-20 16,0 21-16,0 0 0,0 0 0,0 42 15,0 0 1,0 21-16,-21-21 0,21 22 0,-21-1 15,21 0-15,-21 1 0,21-1 0,0 0 16,0 1-16,-21-1 0,21 0 16,-21 1-16,21-22 0,0 21 15,0-21-15,0 1 0,0-1 0,0 0 16,0-42 15,21 0-31,0-1 16,0 1-16,0 0 0,0 0 0,-21 0 15,22 0-15,-1-1 0,-21 1 0,0 0 16,21 0-16,0 21 0,0 0 31,-21 21-31,0 0 0,0 0 16,0 1-16,0 20 0,21-21 16,-21 0-16,0 0 15,0 1-15,22-22 0,-1 21 0,0 0 16,0 0-16,0-21 0,0 0 0,1 21 15,20-21-15,-21 0 0,21 0 0,-20 0 16,20 0-16,-21-21 0,21 0 16,1 21-16,-22-21 0,21 0 0,-21-1 15,1 1-15,-1 0 0,0 0 0,0-21 16,-21 20-16,0-20 0,0 0 0,0 21 16,0-22-16,0 22 15,0 0-15,-21 0 0,0 21 16,0 0-16,-1 0 0,1 0 0,0 21 15,21 0-15,-21 21 0,0-20 16,21-1-16,-21 21 0,21-21 0,0 22 16,0-22-16,0 0 0,0 21 0,0-21 15,21 1-15,0-1 0,21-21 0,-21 21 16,22 0-16,-1 0 0,0-21 16,1 0-16,-1 0 0,0 0 0,22 0 15,-43-21-15,21 21 0,1-21 0,-1 0 16,-21 21-16</inkml:trace>
  <inkml:trace contextRef="#ctx0" brushRef="#br0" timeOffset="128319.19">10858 9567 0,'0'0'0,"0"-21"16,-21 21-1,0 21-15,0 1 16,21-1-16,0 21 0,-21 0 0,21 1 15,-21-1-15,21 0 0,-22 1 0,22-1 16,0 0-16,0 1 0,0-1 0,0-21 16,0 22-16,0-22 0,0 21 15,0-21-15,0 0 0,0 1 16,0-1-16,0-42 31,22 21-31,-22-22 16,21 1-16,-21 0 0</inkml:trace>
  <inkml:trace contextRef="#ctx0" brushRef="#br0" timeOffset="128583.09">10774 9779 0,'0'0'0,"0"-21"0,0-21 15,0-1-15,0 22 0,0 0 0,0 0 16,0-22-16,21 22 0,21 0 0,-21 21 16,1-21-16,20 0 0,0 21 15,-21 0-15,22 0 0,-1 0 16,0 0-16,1 0 0,-1 21 0,-21 0 15,0 0-15,1 0 0,-22 1 0,0 20 16,0-21-16,0 21 0,-22-20 16,1 20-16,-21-21 0,0 21 0,-1-20 15,1-1-15,0 21 0,-1-21 0,1-21 16,0 21-16,-1 1 0,22-1 0,-21-21 16,21 0-16,42 0 31,0 0-31,0 0 0,0-21 0,22 21 15,-1-22-15</inkml:trace>
  <inkml:trace contextRef="#ctx0" brushRef="#br0" timeOffset="128995.69">11726 9589 0,'-42'21'15,"21"-21"-15,0 21 16,-1 0-16,1 21 0,0-20 0,0 20 16,0-21-16,21 21 0,-21 1 15,-1-22-15,22 21 0,0-21 16,0 22-16,0-22 0,0 0 0,0 0 16,0 0-16,0 1 0,22-22 0,-1 0 15,0 21-15,0-21 0,21 0 0,-20 0 16,20 0-16,-21 0 0,0 0 15,22-21-15,-22 21 0,0-22 0,21 1 16,-21 0-16,1-21 0,-1 21 0,0-1 16,0-20-16,-21 0 0,21-1 0,-21 1 15,0 0-15,0-1 0,0 1 16,0 0-16,0 21 0,-21-22 0,0 43 16,0-21-16,0 21 0,-1 0 0,1 0 15,-21 0-15,21 0 0,0 21 16,-1 0-16,-20 1 0,21-1 15,0 0-15,21 0 0,0 21 0,0-20 16,0-1-16,0 0 0,0 0 0,0 0 16,21-21-16,0 21 0,21-21 0</inkml:trace>
  <inkml:trace contextRef="#ctx0" brushRef="#br0" timeOffset="129298.94">12806 9398 0,'-21'0'0,"42"0"0,-42-21 0,-1 21 16,1 0 0,0 21-16,21 0 0,0 0 0,-21 1 15,0 20-15,21-21 0,-21 21 0,21 1 16,0-1-16,-22 0 0,22-20 0,0 20 15,-21 0-15,21 1 0,0-22 16,0 21-16,0-21 0,0 0 0,0 1 16,0-1-16,0 0 0,0 0 0,0 0 15,21-42 17,-21 0-17</inkml:trace>
  <inkml:trace contextRef="#ctx0" brushRef="#br0" timeOffset="129543.31">12404 10012 0,'0'21'0,"0"-42"0,-22 63 0,22-21 0,0 1 16,0-1-1,0 0-15,22-21 16,-1 0-16,0 0 0,0 0 0,21 0 15,-20 0-15,-1 0 0,21 0 0,-21 0 16,0 0-16,1 0 0,20-21 0,-21 21 16,0 0-16,0-21 0,1 21 0,-1-22 15,0 1-15,0 0 16,0 0-16,0 0 0,-21 0 16,0-22-16,0 22 0,0 0 0</inkml:trace>
  <inkml:trace contextRef="#ctx0" brushRef="#br0" timeOffset="129851.17">12361 9377 0,'-21'0'0,"42"0"0,-63 0 0,42-21 15,21 21 1,21 0-16,1-21 0,-1 21 15,0 0-15,1-22 0,20 1 0,-20 21 16,20 0-16,-21 0 0,22-21 0,-22 21 16,1 0-16,-1 0 15,0 0-15,1 0 0,-22 0 0,0 0 0,0 0 16,0 0-16,-21-21 31,-21 21 0,0 0-31,0 21 0,0 0 16,-1-21-16</inkml:trace>
  <inkml:trace contextRef="#ctx0" brushRef="#br0" timeOffset="130891.88">5059 11621 0,'-21'0'16,"21"-22"-1,0 1 1,0 0-16,0 0 0,0 0 16,21 0-16,0 21 0,0-22 15,0 1-15,0 0 0,1 21 0,-1 0 16,21 0-16,-21 0 0,0 0 0,22 0 16,-22 21-16,0 22 0,0-22 15,-21 21-15,0 0 0,21 1 0,-21-1 16,0 0-16,0 1 0,-21 20 0,21-20 15,-42-1-15,21 21 16,0-20-16,-22-1 0,1 0 0,21-20 16,-22 20-16,1-21 0,0 21 0,-1-20 15,22-22-15,-21 21 0,0-21 16,20 0-16,-20 0 0,21 0 0,0 0 16,0-21-16,-1-1 0,1 1 0,0 0 15,21 0-15,-21 0 0,21-22 16,0 22-16,0-21 0,0 0 0,0 20 15,0-20-15,0 21 0,0-21 0,21 20 16,0 1-16,0 0 0,1 0 16,-1 21-16,0 0 0,0 0 15,0 0-15,0 21 0,1 0 16,-1 0-16,0 1 0,0-1 0,-21 21 16,21 0-16,0-20 0,-21 20 15,0 0-15,22-21 0,-1 22 0,-21-22 16,21 0-16,0 21 0,-21-20 0,21-1 15,0 0-15,1-21 16,-1 0 0,0 0-16,0-21 15,0 21-15,0-21 0,-21-1 16</inkml:trace>
  <inkml:trace contextRef="#ctx0" brushRef="#br0" timeOffset="131467.54">5673 12044 0,'0'0'0,"0"21"0,-22-21 0,22 21 16,0 0-16,22-21 31,-1 0-31,0 0 15,0-21-15,0 21 0,-21-21 16,21 0-16,-21 0 16,0 0-16,0-1 15,0 1-15,-21 21 0,0-21 16,0 21-16,0 0 0,0 0 16,-1 0-16,22 21 0,-21 0 15,0-21-15,21 22 0,0-1 16,0 0-16,0 0 0,0 0 15,0 0-15,21-21 16,0 0 0,1 0-16,-1 0 15,0 0-15,-21-21 0,21 0 16,-21 0 0,0 0-16,-21 0 15,0 21 1,0 0-1,21 21 1,0 0 0,0 0-16,0 0 31,21-21-15,0 0 15,0 0-16,-21-21 1</inkml:trace>
  <inkml:trace contextRef="#ctx0" brushRef="#br0" timeOffset="135759.32">7705 11388 0,'21'-21'0,"0"-1"0,0 22 16,0-21-16,-21 0 16,21 0-16,-21 0 0,22 21 0,-22-21 0,0-1 15,0 1-15,0 0 0,-22 21 16,1-21-16,-21 21 0,21 0 16,-22 0-16,22 0 0,-21 21 0,0 0 15,-1 0-15,22 22 0,-21-1 0,21 0 16,-22 1-16,22-1 0,0 22 15,21-22-15,0 21 0,0-20 0,0 20 16,0-20-16,0-1 0,0 0 0,0 1 16,21-1-16,0-21 0,0 0 0,1 22 15,20-43-15,-21 21 0,21-21 16,1 0-16,-1 0 0,0 0 0,1 0 16,-1-21-16,0 21 0,1-22 0,-1 1 15,0 0-15,-20 0 0,20 0 16,-21 0-16,-21-1 0,0 1 15,0 0-15,0 0 0,0 0 0,-21 0 16,0-1-16,0 1 0,-1 21 16,-20-21-16,21 21 0,0 0 15,-22 0-15,22 0 0,0-21 0,42 21 47,0 0-47,1 0 16,-1 0-16,21 21 0,-21 0 0,0 0 15,1 1-15,20 20 0,-21-21 16,-21 21-16,21 1 0,0-1 0,-21 0 16,0 1-16,0 20 0,0-20 15,0-1-15,0 0 0,0 22 0,0-22 16,0 0-16,-21 1 0,0-22 16,21 21-16,-21 1 0,21-22 0,0 0 15,-21 0-15,21 0 0,0 0 0,-21-21 16,21-21-1,21 0 1,0 0-16,0 0 0,-21-22 16,21 22-16,0-21 0,1 0 0,20-1 15,-21 1-15,0-22 0</inkml:trace>
  <inkml:trace contextRef="#ctx0" brushRef="#br0" timeOffset="135975.19">8445 11578 0,'0'85'32,"0"-64"-32,0 0 0,-21 22 0,21-22 15,0 21-15,0-21 0,0 22 16,0-22-16,-21 0 0,21 21 0,0-21 16,0 1-16,0-1 0,21-42 46,-21-1-46,0 1 0,21 0 16,1-21-16,-1 21 0</inkml:trace>
  <inkml:trace contextRef="#ctx0" brushRef="#br0" timeOffset="136324.99">8445 11218 0,'0'0'0,"-21"0"16,-21 22-1,42-1-15,0 0 0,0 0 16,0 0-16,0 0 0,0 1 16,0-1-16,21 0 0,-21 0 0,21-21 15,0 21-15,1-21 0,-1 0 0,0 0 16,0 0-16,0 0 0,0 0 16,1 0-16,-1 0 0,0-21 0,0 0 15,-21 0-15,0 0 0,0-1 16,0 1-16,0 0 0,-21 0 0,0 0 15,0 0-15,-1-1 0,-20 22 16,21-21-16,0 21 0,0 0 0,-1 0 16,1 0-16,0 21 0,21 1 0,0-1 15,-21 0-15,21 0 16,0 0-16,0 22 0,0-22 0,0 0 16,0 0-16,0 0 0,21 0 0,0 1 15,0-22-15,22 0 0,-22 0 16,21 0-16,1 0 0,-22 0 0</inkml:trace>
  <inkml:trace contextRef="#ctx0" brushRef="#br0" timeOffset="136590.84">9207 11155 0,'0'0'0,"-63"106"31,42-64-31,21-21 0,0 22 16,-21-1-16,21 0 0,-22 1 0,1-1 16,21 0-16,0 1 0,0-1 0,0 0 15,-21-21-15,21 22 0,0-22 16,0 0-16,0 0 0,0 0 0,21 1 16,0-22-16,1 21 0,-1-21 15,0 0-15,0 0 0,0-21 16,-21-1-16,0 1 15,0 0-15</inkml:trace>
  <inkml:trace contextRef="#ctx0" brushRef="#br0" timeOffset="136770.74">8784 11642 0,'0'0'0,"21"0"31,0 0-31,1 0 0,20-21 0,0 21 15,1 0-15,-1-22 0,21 22 0,-20-21 16,20 0-16,1 21 0,-22-21 0,22 0 16,-1 0-16,1-1 0,-22 1 15,21-21-15,1 21 0,-22 0 16,1-1-16,-1-20 0</inkml:trace>
  <inkml:trace contextRef="#ctx0" brushRef="#br0" timeOffset="137995.17">9842 11155 0,'0'0'0,"0"-21"0,-21 0 16,0 21-16,0 0 0,0 0 15,0 0-15,-1 0 0,1 21 0,0 0 16,21 0-16,0 0 0,-21 22 16,21-1-16,-21 0 0,21 1 0,0-1 15,0 0-15,0 1 0,0-1 0,0-21 16,0 21-16,0 1 0,0-1 16,0-21-16,0 0 0,0 22 0,0-22 15,0 0-15,0 0 0,0 0 16,0-42 31,21 0-47,0-21 0,-21 21 15,21-1-15,0-20 0,-21 21 0,22 0 16,-1 0-16,0-1 0,-21 1 16,21 0-16,0 21 0,0 0 15,1 0-15,-1 21 16,-21 0-16,0 1 0,0-1 15,21 0-15,-21 0 0,21 0 16,-21 0-16,21 1 0,0-1 16,1 0-16,-1-21 0,21 21 0,-21-21 15,22 0-15,-22 0 0,21 0 16,-21 0-16,0 0 0,22 0 0,-22 0 16,0-21-16,0 21 0,0-21 0,1 0 15,-1-1-15,-21 1 0,21 0 0,-21 0 16,21 0-16,-21-22 0,0 22 15,0-21-15,0 21 0,21-22 0,-21 22 16,0 0-16,0 0 0,21 21 16,-21 21-1,0 21 1,0-20-16,0-1 0,0 0 16,0 21-16,0-21 0,0 1 0,0-1 15,0 0-15,0 0 0,0 0 16,0 0-16,0 1 0,22-1 0,-1-21 15,0 0-15,0 0 0,0 0 16,0 0-16,1 0 0,-1 0 16,0-21-16,0-1 0,0 22 15,0-21-15,1 0 0,-1 0 0,0-21 16,-21 20-16,21 1 0,-21-21 0,21 21 16,-21-22-16,0 22 0,0 0 0,21 0 15,-21 0-15,0 42 31,0 0-31,0 0 0,0 0 16,0 22-16,-21-22 0,21 0 0,0 21 16,0-20-16,0-1 0,0 0 15,0 0-15,0 0 0,0 0 0,21-21 16,1 22-16,20-22 0,-21 0 0,0 0 16,22 0-16,-1 0 0,-21 0 0,21 0 15,-20 0-15,20-22 0,-21 1 16,0 0-16,0 0 0,1 0 0,-1 0 15,0-1-15,0-20 0,-21 0 16,0-1-16,0 1 0,0-21 0,0 20 0,0-20 16,0-1-16,0 22 15,0-22-15,0 22 0,0 0 0,0-1 16,0 22-16,0 0 0,0 0 0,0 42 16,0 0-1,0 0-15,0 1 0,0 20 0,0 0 16,0 1-16,-21-1 0,21 21 0,0-20 15,0-1-15,0 22 0,0-22 0,0 0 16,0 1-16,0-22 0,0 21 16,0-21-16,0 22 0,0-22 15,0 0-15,0 0 0,-21-21 16,21-21 15,0 0-31,0 0 0,0-1 0,0 1 16,0 0-16,0 0 0,21-21 0,0-1 15,0 22-15,0-21 0,22 21 16,-22-22-16,21 22 0,1 0 0,-1 0 16,0 21-16,1 0 0,-1 0 0,0 0 15,1 21-15,-1 0 0,-21 0 0,21 22 16,-20-22-16,-1 0 0,0 21 16,-21-21-16,0 1 0,0 20 0,0-21 15,0 0-15,-21 0 0,0 1 0,-22-1 16,22 0-16,-21 0 0,-1 0 15,1-21-15,0 21 0,-1 1 16,1-22-16,0 21 0,-1-21 0,1 0 16,0 21-16,-1-21 0,1 0 0</inkml:trace>
  <inkml:trace contextRef="#ctx0" brushRef="#br0" timeOffset="138876.66">4953 13187 0,'0'0'0,"0"-21"0,0 0 15,0-1-15,21 22 0,0 0 16,0 0-16,1-21 0,-1 21 16,0 0-16,0 0 0,0 0 0,0 0 15,1 0-15,-1 21 0,0 1 0,0-1 16,0 0-16,-21 21 0,0-21 16,0 1-16,0 20 0,0-21 0,-21 21 15,-21-20-15,21 20 0,-22-21 0,1 0 16,21 0-16,-22 22 0,1-43 15,21 21-15,-21 0 0,20-21 0,1 0 16,21-21 0,0 0-1,21 21-15,1-21 0,-1-1 0,21 22 16,-21-21-16,22 0 0,-1 21 16,0 0-16,1 0 0,-1 0 0,0 0 15,1 0-15,-1 0 0,21 21 0,-20-21 16,-1 21-16,-21 22 0,22-22 15,-22 0-15,-21 21 0,0-20 0,0 20 16,0 0-16,-43-21 0,22 22 0,-21-22 16,-22 0-16,22 0 0,0 0 15,-1 1-15,1-1 0,-21 0 0,20-21 16,1 0-16,0 0 0,-1 0 16,22 0-16,-21 0 0,21 0 15,-1 0-15,1-21 0,0 0 16,21-1-16,-21 1 0,21 0 0,0 0 15,0 0-15,0 0 16,21 21-16,0-22 0,0 22 0,1-21 16,-1 0-16,0 21 0,0-21 0,0 21 15</inkml:trace>
  <inkml:trace contextRef="#ctx0" brushRef="#br0" timeOffset="139067.54">5884 13483 0,'0'0'16,"0"-21"-16,-21 0 31,21 0 0,21 21-31,0 0 16,1 0-16</inkml:trace>
  <inkml:trace contextRef="#ctx0" brushRef="#br0" timeOffset="139448.34">7302 13102 0,'0'0'16,"-21"-21"-16,0 0 0,0 0 0,0 0 15,0-1-15,-1 1 0,1 0 0,0 0 16,0 0-16,0 0 0,0 21 16,21 21-1,0 0-15,0 0 16,0 0-16,0 22 0,0-1 0,0 0 15,21 1-15,0-1 0,-21 0 16,21 1-16,-21-1 0,0 0 0,0 1 16,0-1-16,0 0 0,0 1 0,0-1 15,0-21-15,0 21 0,0-20 16,-21-1-16,0 0 0,0 0 0,21 0 16,-22-21-16,1 21 0,0-21 15,0 0-15,0 0 0,0 0 16,21-21-16</inkml:trace>
  <inkml:trace contextRef="#ctx0" brushRef="#br0" timeOffset="139951.04">6710 13314 0,'0'0'0,"0"-42"16,0 20-16,0-41 0,0 42 0,0-43 16,21 22-16,0 0 0,21 20 15,-20-20-15,20 0 0,0-1 0,1 22 16,-1 0-16,0 0 0,1 0 15,-1 21-15,0 0 0,1 0 0,-1 21 16,0 21-16,1-21 0,20 22 0,-21-1 16,1 22-16,-22-22 0,21 0 15,1 22-15,-22-22 0,0 0 16,0 1-16,-21-1 0,0 0 0,0 1 16,0-22-16,0 21 0,0-21 0,0 1 15,0-1-15,0 0 0,-21-21 16,0 0-1,0 0-15,21-21 16,0 0-16,0-1 0,0-20 0,0 0 16,0 21-16,0-22 0,21 22 15,0-21-15,0-1 0,0 1 16,0 0-16,22-22 0,-22 22 0,21 0 0,1-22 16,-22 22-16,21 21 0,0-22 15,1 22-15,-22 21 0,21 0 16,-21 0-16,22 0 0,-22 21 0,0 0 15,0 22-15,0-1 0,1 0 0,-22 1 16,0-1-16,21 0 0,-21 1 16,0-1-16,0 0 0,0 1 0,0-1 15,0 0-15,0-20 0,0 20 0,0-21 16,0 21-16,0-20 0,0-1 16,0 0-16,0-42 31,0 0-31,21 21 0,0-22 15</inkml:trace>
  <inkml:trace contextRef="#ctx0" brushRef="#br0" timeOffset="141535.9">9102 13145 0,'0'0'0,"0"-22"16,0 1-16,-43-63 15,22 62-15,0 1 0,-21 21 0,20-21 16,-20 21-16,0 0 16,21 0-16,-22 0 0,1 0 0,0 21 15,20 0-15,-20 22 0,21-1 0,-21 0 16,20 1-16,1-1 0,0 0 16,-21 1-16,42-22 0,0 21 0,0 1 15,0-1-15,21 21 0,0-20 16,0-22-16,22 0 0,-22 0 0,0-21 15,21 0-15,-21 0 0,22 0 0,-1 0 16,-21 0-16,22 0 0,-22-21 16,0 0-16,21 0 0,-21 0 0,1-1 15,-1 1-15,0 0 0,-21 0 0,21-21 16,-21 20-16,21-20 16,0 21-16,-21-21 0,0 20 0,0-20 15,22 21-15,-22 0 0,0 0 0,0-1 16,21 22-16,-21 22 15,0-1-15,0 0 16,0 0-16,0 0 0,21 0 0,-21 22 16,0-22-16,0 0 0,21 21 0,0-20 15,0-1-15,-21 0 0,22 21 16,-1-21-16,0-21 0,0 22 0,0-1 16,0-21-16,1 0 0,-1 0 0,0 0 15,0 0-15,0 0 0,0 0 16,1-21-16,-1-1 0,0 22 15,-21-21-15,21 0 0,0 0 0,-21-21 16,21 20-16,-21 1 0,22-21 0,-22 21 16,0-22-16,0 22 0,21-21 15,-21 21-15,21 0 0,-21-1 0,0 1 16,21 21-16,-21 21 16,21 1-16,-21-1 15,0 0-15,0 0 0,0 21 16,0-20-16,0 20 0,0-21 0,0 21 15,0-20-15,0-1 0,21 0 0,1 21 16,-1-21-16,0-21 0,-21 22 16,21-1-16,0-21 0,0 0 15,1 0-15,-1 0 0,0 0 0,0 0 16,0-21-16,0-1 0,1 1 16,-1 0-16,0 0 0,0 0 15,-21 0-15,21-22 0,0 22 0,-21-21 16,22 21-16,-1-22 0,0 1 0,-21 21 15,21-22-15,0 22 0,0 0 16,-21 0-16,22 21 16,-22 21-1,0 0-15,0 0 0,0 1 0,0-1 16,-22 0-16,22 21 16,0-21-16,0 1 0,0-1 0,0 21 15,0-21-15,0 0 0,0 1 0,22-1 16,-1-21-16,0 21 0,0-21 0,0 0 15,0 0-15,22 0 0,-22 0 16,0 0-16,21 0 0,-20 0 0,20 0 16,-21 0-16,21-21 0,1 21 0,-22-21 15,21-1-15,-21 1 0,1 0 0,-1 0 16,0 0-16,0 0 0,0-22 16,0 22-16,-21 0 0,22-21 0,-22 20 15,0 1-15,0 0 0,0 0 0,0 0 16,-22 21-16,1 0 15,0 0-15,0 0 0,0 0 0,0 21 16,-1 0-16,1 0 0,0 0 0,21 22 16,-21-22-16,21 21 0,0-21 0,0 22 15,0-22-15,0 0 0,0 0 16,21 22-16,0-22 0,0-21 0,1 21 16,-1 0-16,0 0 0,21-21 0,-21 0 15,22 0-15,-1 0 0,-21 0 0,22 0 16,-1 0-16,-21 0 0,21-21 15,-20 0-15,20 21 0,-21-21 16,0 0-16,0-1 0,22-20 0,-22 21 0,0-21 16,0 20-16,0-20 15,-21 0-15,22 21 0,-22-22 0,21 22 16,-21 0-16,0 0 0,0 0 0,0-1 16,0 44-1,0-1-15,0 0 0,0 0 16,0 0-16,0 0 0,0 22 0,0-22 15,0 0-15,0 21 0,0-20 0,0-1 16,0 0-16,0 0 0,-21 0 16,21 0-16,0 1 0,-22-22 0,22 21 15,0 0-15,-21-21 32,0 0-32,21-21 15,0 0-15,-21 21 16,21-22-16,0 1 0,0 0 0,0 0 15,0 0-15,0-22 0,0 22 0,0 0 16,21-21-16,21 21 0,1-22 0,-1 1 16,0-22-16,1 22 0,-1 21 15,22-21-15,-22 20 0,21 1 0,-20 21 16,-1 0-16,0 0 0,1 0 0,-1 21 16,-21 22-16,0-22 0,1 21 15,-1-21-15,-21 22 0,21-1 16,-21-21-16,0 22 0,0-1 0,0-21 15,0 21-15,0-20 0,-21-1 0,0 0 16,21 0-16,-22 0 0,22 0 16,-42-21-16,21 22 15,-21-1-15,20-21 0,1 0 16,-21 0-16,0 0 0,20 0 16,1 0-16</inkml:trace>
  <inkml:trace contextRef="#ctx0" brushRef="#br0" timeOffset="142323.48">5016 14753 0,'0'0'0,"0"-21"0,22 0 0,-22 0 16,21 0-16,-21-1 0,0 44 31,-21 20-31,-1-21 16,1 21-16,21 1 0,0-1 15,-21 0-15,21 22 0,-21-22 0,21 22 16,0-22-16,0 0 0,0 1 15,0-1-15,0 0 0,0-20 0,0-1 16,21 0-16,0-21 0,0 0 16,1 0-16,-1 0 0,21 0 15,-21 0-15,0 0 0,22-21 0,-22 0 16,21-22-16,-21 22 0,22 0 0,-22-21 16,21 20-16,-21 1 0,1 0 15,-1-21-15,0 42 0,-21-21 0,0-1 16,0 44-1,0-1-15,0 21 16,-21-21-16,0 22 0,21-1 0,-22 0 16,22 1-16,-21-22 0,21 21 15,0 0-15,0 1 0,0-22 16,0 0-16,0 0 0,0 0 0,0 1 16,0-1-16,21-21 0,1 0 15,-1 0-15,0 0 0,0 0 16,0-21-16,0 21 0,1-22 0</inkml:trace>
  <inkml:trace contextRef="#ctx0" brushRef="#br0" timeOffset="142496.38">5842 15092 0,'0'-21'0,"0"42"46,21-21-30,0 0-16,0 0 16</inkml:trace>
  <inkml:trace contextRef="#ctx0" brushRef="#br0" timeOffset="142883.16">7408 14605 0,'0'0'0,"-42"-21"0,21 0 0,0 21 16,-1-21-16,1 21 0,21-22 16,21 1-16,1 21 15,20 0-15,-21 0 0,21 0 16,22 0-16,-22 0 0,22 0 0,-1 0 16,1 0-16,-1 0 0,1 0 15,-22 0-15,22 0 0,-1 0 0,-21 0 16,-20 0-16,20 0 0,-21 0 15,0 0-15,0 0 0,-42 0 16,0 0 0,0 0-16,-21 0 0,20 0 15,-20 0-15,21 0 0</inkml:trace>
  <inkml:trace contextRef="#ctx0" brushRef="#br0" timeOffset="145406.71">7832 14520 0,'0'0'0,"0"22"0,-22-22 0,22 21 0,-21-21 16,21 21-16,0 0 0,0 0 0,0 0 0,0 1 15,0 20-15,21-21 16,1 21-16,-1 1 0,0-22 0,0 21 16,-21 1-16,21-1 0,0 0 0,-21-21 15,22 22-15,-22-1 0,0 0 16,0-20-16,0 20 0,-22-21 0,1 0 16,0 0-16,-21 1 0,21-1 0,-22 0 15,22-21-15,-21 0 0,21 0 16,-22 0-16,1 0 0,0 0 0,-1-21 15,22 0-15,-21-1 0,21 1 16,-1 0-16,-20-21 0,21 21 0,0-22 16,21 1-16,-21 21 0,21-22 15,-22 22-15,22-21 0,0 21 0,0 0 16,0-1-16,22 22 16,-1 0-16,0 22 15,0-1-15,0 0 0,0 0 16,1 21-16,-1-20 0,0 20 0,21-21 15,-21 21-15,1 1 0,20-22 16,0 21-16,-21-21 0,22 22 16,-1-22-16,0 0 0,1 0 0,-1-21 0,0 21 15,1-21-15,-1 0 16,0 0-16,1 0 0,-1 0 0,0-21 16,1 0-16,-1 21 0,-21-21 0,22-21 15,-1 20-15,-21 1 0,21-21 16,-20 21-16,-1-22 0,0 1 0,-21 0 15,0 21-15,0-22 0,0 1 0,0 21 16,0-22-16,-21 22 0,0 0 16,-1 21-16,1 0 0,0 0 0,0 0 15,0 0-15,0 21 0,21 0 16,0 1-16,0-1 0,0 21 16,0-21-16,0 0 0,0 22 0,0-22 15,0 0-15,21 21 0,-21-20 16,21-1-16,0-21 0,21 21 15,-20-21-15,-1 21 0,21-21 0,-21 0 16,22 0-16,-1 0 0,0-21 0,1 0 16,-22 21-16,21-21 0,0-1 15,1 1-15,-22 0 0,21-21 0,-21 21 16,1-1-16,-22-20 0,0 21 0,21 0 16,-21 0-16,0-1 0,0 1 15,0 0-15,0 42 16,-21 0-16,21 1 15,0-1-15,0 0 0,0 0 16,0 0-16,0 0 0,0 22 16,-22-22-16,22 0 0,0 0 0,0 0 15,0 1-15,0-1 0,0 0 0,0 0 16,0-42 15,0 0-31,22 0 0,-22-1 16,21 1-16,-21 0 0,21 0 15,0-21-15,0 20 0,0-20 0,1 21 16,20-21-16,-21 20 0,0-20 0,22 21 16,-22 0-16,0 0 0,21 21 15,-21 0-15,1 0 0,-1 0 0,0 0 16,-21 21-16,0 0 0,0 0 16,21 0-16,-21 0 0,0 1 0,0-1 15,0 0-15,0 21 0,0-21 16,0 1-16,21-1 0,0 0 0,-21 0 15,22 0-15,-1 0 0,0 1 0,0-22 16,21 0-16,-20 0 0,-1 0 16,0 0-16,21 0 0,-21 0 0,1 0 15,-1-22-15,0 22 0,0-21 0,0 0 16,0 0-16,1 0 0,-1 0 0,0-22 16,-21 22-16,21-21 0,-21-1 15,21 1-15,-21 0 0,21-1 0,1 1 16,-22-21-16,0-1 0,21 22 15,0-1-15,-21 1 0,0 0 16,0-1-16,0 22 0,0 42 16,0 1-1,0-1-15,0 21 0,0 0 16,0 1-16,-21-1 0,21 0 0,-21 1 16,-1-1-16,22 0 0,-21 1 0,21-1 15,0-21-15,-21 22 0,0-22 16,21 0-16,0 0 0,0 0 0,-21 0 15,21 1-15,0-44 32,21 1-17,-21 0-15,21 0 0,0 0 0,0 0 16,1-22-16,20 22 0,-21 0 0,0 0 16,22-22-16,-22 22 0,0 0 15,21 0-15,-21 21 0,1-21 0,-1 21 16,0 0-16,-21 21 15,0 0 1,0 0-16,-21 0 0,0 1 16,-1-22-16,1 21 0,0 0 0,0-21 15,0 21-15,0-21 0,-1 0 16,1 21-16,0-21 0,0 21 16,0 1-1,21-1-15,0 0 16,0 0-16,0 0 15,0 0-15,0 1 0,0-1 0,21 0 16,-21 0-16,21-21 0,0 21 0,0 0 16,22 1-16,-22-1 0,21 0 15,1-21-15,-1 21 0,0-21 0,1 0 16,-1 0-16,0 0 0,1 0 0,-1 0 16,0 0-16,1 0 0,-1-21 0,0 0 15,1 0-15,-1-1 0,-21 1 16,0 0-16,22 0 0,-22-21 15,0 20-15,0-20 0,-21 21 0,0-21 16,21-1-16,-21 22 0,0-21 16,0 21-16,0-1 0,0 1 0,-21 42 31,0 1-31,21-1 16,0 0-16,0 0 0,0 0 15,-21 22-15,21-22 0,0 0 0,0 21 16,0-21-16,21 1 0,0-1 0,0 0 15,22 0-15,-22 0 0,0-21 16,21 21-16,-21-21 0,22 22 16,-22-22-16,21 0 0,1 0 0,-22 0 15,21 0-15,-21-22 0,22 1 0,-22 0 16,0 21-16,0-21 0,0-21 16,0 20-16,-21 1 0,0-21 0,22 21 15,-22-22-15,0 1 0,0 21 0,0-21 16,21 20-16,-21-20 0,0 21 15,0 0-15,0 42 16,0 0 0,0 0-16,0 0 0,-21 1 15,21-1-15,-22 21 0,22-21 16,0 0-16,0 22 0,-21-22 0,21 0 16,0 0-16,-21 0 0,21 1 0,0-1 15,0 0-15,0 0 16,0-42 15,0 0-31,0 0 16,0-1-16,0-20 0,21 21 0,0 0 15,1-22-15,20 22 0,-21-21 0,21 21 16,-20-22-16,20 1 0,-21 21 16,21 0-16,1 0 0,-22-1 15,21 1-15,-21 21 0,1 0 0,-1 0 16,0 0-16,-21 21 0,0 1 0,21-1 15,-21 0-15,0 0 0,0 0 16,0 22-16,0-22 0,0 21 0,0-21 16,0 0-16,0 22 0,0-22 0,0 0 15,0 0-15,21 22 0,-21-22 16,0 0-16,21-21 0,1 21 0,-1 0 16,0-21-16,0 0 0,0 0 0,0 0 15,1 0-15,20 0 0,-21 0 16,21 0-16,-20 0 0,20-21 0,0 0 15,1 0-15,-22 0 0,21-1 16,0 1-16,-20 0 0,-1-21 0,21 21 16,-21-22-16,22 1 0,-22 0 15,0-1-15,0 1 0,0 0 0,0 20 16,-21-20-16,0 21 0,0 0 0,0 0 16,0-1-16,-21 22 15,0 0-15,0 22 0,21-1 16,0 0-16,0 0 0,0 21 0,0-20 15,0-1-15,0 21 0,0-21 16,0 0-16,21 1 0,0-1 0,0 0 16,1 21-16,-1-42 0,21 21 15,-21 1-15,0-1 0,22 0 0,-22-21 16,21 21-16,-21 0 0,1-21 16,-1 21-16,-21 1 15,-21-22-15,-1 0 16,-20 0-16,21 0 0,0 0 0,-22 0 15,22 0-15,-21 0 0,21 0 16,-22 0-16,22 0 0,0 0 0,0 0 16,0 0-16,0 0 0,-1 0 0,1 0 15,0 0-15,0 0 0,0 0 16,0 0-16,21-22 0,-22 22 16</inkml:trace>
  <inkml:trace contextRef="#ctx0" brushRef="#br0" timeOffset="145799.2">11155 14372 0,'0'0'0,"-21"21"0,42-21 31,0 0-31,0 0 16,0 0-16,0-21 0,1 0 16,-22 0-16,0 0 15,-22 0-15,1 21 16,0 0-16,0 0 0,-21 0 0,20 0 15,1 0-15,0 0 0,0 0 16,0 21-16,0 0 0,-1-21 0,22 21 16,0 0-16,0 0 0,0 1 15,0-1-15,0 0 0,0 0 16,0 0-16,22 0 0,-1-21 16,-21 22-16,21-22 0,-21 21 0</inkml:trace>
  <inkml:trace contextRef="#ctx0" brushRef="#br0" timeOffset="147007.37">1037 16489 0,'0'0'0,"-21"0"16,42 0 15,0 0-31,0 0 16,1 0-16,20 0 0,0 0 0,-21 0 15,22 0-15,-1 0 0,0 0 16,1 0-16,-1 0 0,0 0 15,1 0-15,-22 0 0,21 0 16,-42 21 0,-21-21-1,0 0-15,-21 0 0</inkml:trace>
  <inkml:trace contextRef="#ctx0" brushRef="#br0" timeOffset="147543">1037 16574 0,'0'21'0,"0"-42"0,0 63 0,0-21 0,-21 0 15,21 0-15,0 22 0,-21-22 16,21 0-16,0 0 0,0 0 16,0 1-16,0-1 0,-21-21 0,21 21 15,0-42 32,0 0-47,0-1 16,21 1-16,-21 0 0,21 0 0,0 21 15,0-21-15,0 0 16,1 21-16,-1 0 0,0 0 0,21 0 16,-21 0-16,1 0 0,20 0 15,-21 21-15,21 0 0,-20 0 0,-1 0 16,21 22-16,-21-22 0,-21 21 15,21-21-15,-21 22 0,0-1 0,0-21 16,0 21-16,0-20 0,-21 20 16,0-21-16,0 0 0,0 0 15,-22 1-15,22-1 0,0-21 0,0 21 16,-21-21-16,20 0 0,1 0 16,0 0-16,0 0 0,-21 0 15,20 0-15,1-21 0,0 0 16,0-1-16,0 22 0,21-21 15,-21 0-15,21 0 16,-22 21 0,22-21-16,22 21 15,-1 0 1,0 0-16,0 0 0,0 0 0,0 0 16,22-21-16,-22 21 0</inkml:trace>
  <inkml:trace contextRef="#ctx0" brushRef="#br0" timeOffset="147783.64">2095 17018 0,'0'-21'15,"0"0"16,-21 21-31</inkml:trace>
  <inkml:trace contextRef="#ctx0" brushRef="#br0" timeOffset="148375.67">4149 16235 0,'0'0'0,"-43"-85"31,22 85-31,21 21 15,0 1-15,-21 20 16,21 0-16,0 1 0,0 20 0,0 1 16,0-1-16,0 1 0,0 20 0,21 1 15,-21-22-15,0 22 16,0 0-16,0-22 0,0 1 0,0-1 16,0 1-16,0-1 0,0-20 15,0 20-15,0-21 0,0 1 0,0-22 16,0 21-16,0-21 0,0 22 15,0-22-15,0-42 32,0 0-32,0-1 0,0 1 15</inkml:trace>
  <inkml:trace contextRef="#ctx0" brushRef="#br0" timeOffset="148703.48">4000 16722 0,'0'0'0,"0"-43"0,0 1 0,0 0 0,0 21 16,0-22-16,0 22 0,22-21 16,-1 21-16,0-22 0,0 22 0,0 0 15,22 0-15,-22 0 0,21-1 16,0 22-16,1 0 0,20 0 0,-20 0 16,-1 0-16,0 22 0,1 20 0,-22-21 15,0 21-15,0-20 0,-21 20 16,0 0-16,0 1 0,-21-1 0,-21 0 15,20 1-15,-20-1 0,0-21 16,-1 21-16,22-20 0,-21-1 16,21 0-16,0 0 0,-1-21 0,1 0 15,0 0-15,0 0 16,21-21 0,21 0-16,0 21 15,0-21-15,22-1 0,-22 1 0,0 0 16,21 0-16,1 0 0,-1 21 15</inkml:trace>
  <inkml:trace contextRef="#ctx0" brushRef="#br0" timeOffset="149095.26">4847 16552 0,'-21'-63'31,"21"42"-31,0 0 16,21-1-16,0 22 15,0 0-15,22-21 16,-22 21-16,0 0 0,21 0 0,1 21 16,-22 1-16,21-1 0,-21 0 15,22 0-15,-22 21 0,0-20 0,0 20 16,-21 0-16,0-21 0,0 22 0,0-1 16,0 0-16,0-20 0,-21-1 15,0 21-15,0-21 0,0-21 0,-1 21 16,1-21-16,0 0 15,0 0-15,21-21 16,0 0-16,0 0 0,0 0 0,0 0 16,0-1-16,0-20 0,0 0 15,21 21-15,-21-22 0,21 22 0,0-21 16,1 21-16,-1-22 0,0 22 16,0 0-16,0 21 0,0-21 0,22 0 15,-22 21-15,0 0 0,0 0 0,0 0 16,22 0-16,-22 0 0,0 0 15,0 0-15,0 0 0,1 0 0,-1 21 16</inkml:trace>
  <inkml:trace contextRef="#ctx0" brushRef="#br0" timeOffset="149528.01">5990 16404 0,'0'0'0,"-21"0"0,0 0 16,0 0-16,-1 0 0,-20 0 0,21 21 16,0-21-16,0 22 0,-1-1 0,1 0 15,0 0-15,0 21 16,0-20-16,21 20 0,0-21 0,0 21 16,0 1-16,0-22 0,0 0 0,0 21 15,21-20-15,-21-1 0,42-21 16,-21 21-16,1-21 0,-1 0 0,0 0 15,21 0-15,-21 0 0,1 0 0,-1-21 16,0 0-16,21 21 0,-21-22 16,-21 1-16,22 0 0,-1-21 0,-21 21 15,0-1-15,0-20 0,0 21 16,0-21-16,0 20 0,0-20 0,-21 21 16,-1 0-16,1-22 0,0 22 15,0 0-15,0 21 0,0 0 16,-1 0-16,1 0 0,0 0 0,0 0 0,0 0 15,0 0-15,-1 21 0,22 0 16,0 1-16,0-1 0,0 0 16,0 0-16,0 21 0,0-20 0,0-1 15,22 0-15,-1-21 0,21 21 0,-21 0 16,0-21-16,22 0 0</inkml:trace>
  <inkml:trace contextRef="#ctx0" brushRef="#br0" timeOffset="149935.57">6583 16531 0,'0'0'0,"0"-21"0,0 0 15,0 0-15,0 0 0,21 21 16,-21 21 15,0 0-31,0 0 0,0 0 16,0 0-16,0 22 0,0-22 0,0 21 15,0 22-15,0-22 0,0 0 16,21 22-16,-21-1 0,21-20 0,0 20 16,-21 1-16,22-1 0,-1 1 15,-21-1-15,0 1 0,0-1 0,0 1 16,0 20-16,0-20 0,0-1 16,0 1-16,-21-1 0,-1-20 15,1-1-15,0 0 0,-21 1 0,21-22 16,-22 0-16,22 0 0,0-21 15,0 0-15,0 0 0,-1 0 0,22-21 16,-21 0-16,0 0 0,21 0 0,0-22 16,0 22-16,0-21 0,0-1 15,0 1-15,0-21 0,0 20 0,0 1 16,0 0-16,0-22 0,0 22 16,0-1-16,0 1 0,0 0 0,0-1 15,0 1-15,0 0 0,0-1 0</inkml:trace>
  <inkml:trace contextRef="#ctx0" brushRef="#br0" timeOffset="150159.44">6667 16341 0,'0'0'0,"-21"-21"31,0 21-31,0 0 0,42 0 78,-21 21-78,21-21 0,0 21 0,1-21 16,-1 21-16</inkml:trace>
  <inkml:trace contextRef="#ctx0" brushRef="#br0" timeOffset="150467.26">7197 16531 0,'21'0'0,"-42"0"0,63 0 0,-21 0 16,-21-21-16,21 0 0,-21 0 16,0 0-16,0-1 15,0 1-15,0 0 0,-21 21 16,0 0-16,0 0 0,0 0 0,-1 0 15,-20 0-15,21 0 0,-21 21 16,20 0-16,1 1 0,-21-1 0,21 21 16,0-21-16,21 0 0,0 22 15,0-22-15,0 0 0,0 21 0,0-20 16,0-1-16,0 0 0,21 0 0,0 0 16,0 0-16,0-21 0,22 0 15,-22 0-15,21 0 0,-21 0 0,22 0 16,-22 0-16,21 0 0,-21 0 15,22-21-15,-22 0 0,21 0 16</inkml:trace>
  <inkml:trace contextRef="#ctx0" brushRef="#br0" timeOffset="150739.1">8001 16235 0,'0'-21'0,"0"-85"31,-21 106-31,0 0 0,-1 0 15,1 21-15,0 0 16,21 0-16,-21 22 0,21-22 0,-21 21 0,21 1 16,0-1-16,0 0 0,0 1 15,0-1-15,0 0 0,0 1 16,0-1-16,0-21 0,0 21 0,0 1 16,0-22-16,0 0 0,0 0 15,21 0-15,0 1 0,-21-1 0,21-21 16,0 0-16,1 0 0,-1 0 0,0 0 15,0 0-15,0-21 0,0-1 16,-21 1-16,22 0 0,-1 0 0,-21 0 16,0-22-16</inkml:trace>
  <inkml:trace contextRef="#ctx0" brushRef="#br0" timeOffset="150939.99">7810 16468 0,'-42'0'16,"84"0"-16,-105 0 0,63 21 15,21-21 1,0 0-16,22 0 0,-22 0 16,21 0-16,0 0 0,-20 0 15,20 0-15,0-21 0,1 21 0,-1-21 16,0-1-16,1 22 0,-1-21 0,0 21 16,1-21-16,-1 0 15,-21 21-15,21-21 0,-20 21 0,-1-21 16,0 21-16</inkml:trace>
  <inkml:trace contextRef="#ctx0" brushRef="#br0" timeOffset="153007.14">10329 16383 0,'43'-63'31,"-22"41"-31,0-20 16,21 21-16,-21-21 0,1 20 16,20-20-16,-21 0 0,21-1 0,-20 1 15,-1 0-15,-21 21 0,0-22 16,0 22-16,0 0 0,0 0 0,-43 0 15,22 21-15,-21 0 0,21 0 0,-22 0 16,1 0-16,0 21 0,-1 0 16,1 0-16,21 0 0,-21 0 0,20 22 15,22-1-15,0 0 0,0-20 0,0 20 16,0 0-16,22 1 0,-1-22 16,0 21-16,21-21 0,-21 22 0,22-22 15,-22 21-15,21-21 0,-21 0 16,1 1-16,20-1 0,-42 0 15,21 0-15,-21 0 0,0 0 0,0 1 16,-21-1-16,0 0 0,0-21 16,-1 21-16,-20-21 0,0 0 0,-1 0 15,1 0-15,-21 0 0,20 0 0,1 0 16,-22 0-16,22-21 0,0 0 16,-1 0-16,22-1 0,-21 1 0,21 0 15,0 0-15,-1 0 0,1-22 0,21 22 16,0 0-16,0 0 15,21 21 1,1 21-16,-1 0 0,0 0 16,0 1-16,21-1 0,-20 21 15,-1-21-15,21 0 0,-21 1 0,0 20 16,22-21-16,-22 0 0,21 0 16,-21 1-16,1-22 0,20 21 0,-21-21 15,21 0-15,-20 0 0,20 0 0,-21 0 16,21 0-16,-20-21 0,20-1 15,-21 22-15,0-21 0,0 0 0,22 0 16,-22 0-16,0-22 0,0 22 0,0 0 16,1-21-16,-22 21 0,21-22 15,0 1-15,-21 21 0,0-22 0,21 22 16,-21 0-16,21 0 0,-21 0 16,21 21-1,1 0-15,-1 21 16,-21 0-16,0 0 0,0 0 15,0 1-15,21-1 16,-21 0-16,21-21 31,-21-21-15,0 0-16,0-1 0,0 1 16,0 0-16,0 0 15,0 0-15,-21 0 0,0-1 16,0 22-16,-1 0 15,1 0-15,0 0 16,0 22-16,21-1 0,0 0 16,-21 0-16,21 21 0,0-20 0,-21 20 15,21-21-15,0 21 0,0-20 16,0 20-16,0-21 0,21 21 0,0-20 16,0-1-16,0 0 0,0-21 0,1 21 15,20-21-15,-21 0 0,21 0 16,-20 0-16,20 0 0,0 0 0,1 0 15,-22-21-15,21 21 0,-21-21 16,22 0-16,-22-1 0,21 1 16,-21 0-16,0 0 0,22-21 0,-22 20 15,-21-20-15,21 21 0,-21 0 0,0-22 16,21 22-16,-21 0 16,0 42-1,0 0-15,0 1 16,0-1-16,0 0 0,0 0 15,0 21-15,0-20 0,21-1 0,-21 0 16,22 0-16,-1 0 0,0 0 16,0-21-16,0 22 0,0-22 0,22 0 15,-1 0-15,0 0 0,1 0 0,-1 0 16,0 0-16,22 0 0,-22 0 16,22 0-16,-22-22 0,22 22 15,-22-21-15,0 0 0,-21 21 0,22-21 16,-22 0-16,0 0 0,-21-1 0,0-20 15,0 21-15,0 0 0,0-22 16,0 22-16,0 0 0,-21 0 0,21 0 16,-42 0-16,20 21 0,1 0 0,0 0 15,0 0-15,-21 0 0,20 21 16,1 0-16,0 0 0,-21 0 16,21 22-16,-1-22 0,1 21 0,0-21 0,21 22 15,0-22-15,0 21 0,0-21 16,0 0-16,0 1 0,0-1 15,0 0-15,21-21 0,0 21 0,1-21 16,-1 0-16,0 0 0,0 0 16,0 0-16,0 0 0,22-21 0,-22 0 15,0 21-15,0-21 0,0-1 0,-21 1 16,22 0-16,-22-21 0,21 21 16,-21-1-16,21-20 0,-21 0 0,0 21 15,0-22-15,0 1 0,0 21 0,0 0 16,0-1-16,0 1 0,21 21 15,-21 21 1,0 1-16,0 20 0,0-21 16,0 0-16,0 22 15,0-22-15,0 0 0,0 0 0,0 0 16,0 0-16,0 1 0,0-1 0,0 0 16,21 0-16,0-21 0,1 0 15,-1 21-15,0-21 0,0 0 0,0 0 16,0 0-16,1 0 0,20 0 0,-21 0 15,0-21-15,0 0 0,1 21 16,-1-21-16,0 0 0,0-1 0,0-20 16,0 21-16,1-21 0,-1 20 15,0-20-15,-21 0 0,21-1 0,0 1 16,-21-21-16,0 20 0,21 1 0,-21 0 16,22-1-16,-22 1 0,21 21 15,-21 0-15,0-1 0,0 1 0,0 0 16,0 42-1,0 0-15,0 1 16,-21-1-16,21 21 0,0 0 0,0 1 16,0-1-16,-22 22 0,22-22 15,0 0-15,-21 1 0,21-1 0,0 0 16,0 1-16,0-1 0,0-21 0,0 0 16,0 22-16,0-22 0,0 0 15,21 0-15,1-21 16,-1 0-16,0 0 15,0 0-15,0 0 16,0-21-16,1 0 0,-1 0 16,0-1-16,-21 1 0,0 0 0,0 0 15,21 0-15,-21 0 0</inkml:trace>
  <inkml:trace contextRef="#ctx0" brushRef="#br0" timeOffset="153208.03">12806 16108 0,'0'0'0,"0"21"32,21-21-17,0 0 1,0 0-16,0 0 0,1 0 0,20 0 16,-21 0-16,0 0 0,22 0 0,-22-21 15,21 21-15,-21 0 0,22 0 16,-22-21-16,21 21 0,-21-21 0,0 21 15,22 0-15</inkml:trace>
  <inkml:trace contextRef="#ctx0" brushRef="#br0" timeOffset="153990.57">13737 15960 0,'-85'0'15,"64"0"1,0 0-16,0 21 0,0 0 16,0 0-16,-1 0 0,1 1 15,21-1-15,-21 21 0,0-21 0,21 22 16,0-22-16,0 21 0,0-21 0,0 0 16,0 22-16,0-22 0,0 0 15,0 0-15,21 0 0,0 1 16,0-1-16,22-21 0,-22 21 0,21 0 15,1-21-15,-22 0 0,21 0 16,0 0-16,1 0 0,-1 0 0,0 0 16,-20 0-16,20-21 0,-21 0 0,21 0 15,-20-1-15,-1 1 0,0 0 0,0-21 16,-21 21-16,0-43 0,0 22 16,0-22-16,21 1 0,-21-1 0,21 22 15,-21-22-15,0 1 0,0 21 0,22-22 16,-22 22-16,0 21 0,21-22 15,-21 22-15,0 0 0,0 42 32,0 0-32,0 0 0,-21 1 15,21 20-15,-22 0 0,22 1 0,0-1 16,-21 0-16,21 1 0,0 20 0,0-21 16,0 1-16,0-1 0,0 0 15,0 1-15,0-1 0,0 0 0,0-20 16,0 20-16,0-21 0,0 0 0,0 0 15,0 1-15,0-1 0,-21-21 16,0 0 0,21-21-1,0-1 1,0 1-16,21 0 0,0-21 16,0 21-16,1-22 0,-1 22 0,21-21 15,0-1-15,1 22 0,-22-21 0,21 21 16,1-22-16,-1 43 0,0-21 15,1 21-15,-1 0 0,-21 0 0,0 21 16,0 1-16,1-1 0,-22 0 0,0 0 16,0 21-16,0 1 0,0-22 15,0 21-15,0-21 0,0 22 0,-22-22 16,1 21-16,21-21 0,-21 1 0,21-1 16,0 0-16,0 0 15,0 0-15,-21-21 16,21-21 15,0 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42:13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4762 1672 0,'-21'0'47,"0"0"-47,0 0 15,0 0-15,0 0 16,-1 0-16,1 0 0,0 0 15,0 0-15,0 0 16,0 0-16,-1 0 31,44 0 16,20 0-47,-21 0 0,21 0 16,-20 0-16,41 0 0,-21-21 15,22 21-15,-1 0 0,1 0 0,21-21 16,-22 21-16,22 0 0,-22 0 16,22-21-16,0 21 0,-1 0 0,1-21 15,0 21-15,-22 0 0,22 0 0,-1 0 16,-20 0-16,-1 0 0,1 0 16,-1 0-16,1 0 0,-1 0 0,1 0 15,-1 0-15,-20 0 0,20 0 16,-20-22-16,-1 22 0,0 0 0,1 0 15,-22 0-15,0 0 0,21 0 16,-21 0-16,1 0 16,-22-21 62,-22 21-78,22-21 15</inkml:trace>
  <inkml:trace contextRef="#ctx0" brushRef="#br0" timeOffset="612.46">6456 1207 0,'-21'0'16,"-1"0"0,22 21 15,0 0-16,0 0-15,0 0 16,22 0-16,-1 1 16,0-22-16,0 21 0,0 0 0,0-21 15,1 21-15,-1-21 0,21 21 16,-21-21-16,22 0 0,-22 21 0,21-21 16,-21 0-16,22 0 0,-22 0 15,21 0-15,-21 22 0,0-22 0,1 0 16,-1 0-16,0 0 0,0 0 15,-21 21 1,-21-21 0,0 21-16,0-21 15,-1 0-15,-20 21 0,21 0 16,0-21-16,-22 21 0,22 1 0,0-1 16,-21 0-16,21 0 0,-22 21 15,1-20-15,21-1 0,0 0 0,-22 21 16,22-21-16,0 1 0,-21-1 0,20 0 15,1-21-15,0 21 0,21 0 16,-21-21-16,21 21 0,-21-21 0,21 22 16,0-44 46,21 1-46,0 0-16,0 0 0,0 0 0</inkml:trace>
  <inkml:trace contextRef="#ctx0" brushRef="#br0" timeOffset="1129.23">7705 1185 0,'0'-21'0,"0"0"16,0 42 31,0 0-47,0 1 15,0-1-15,0 0 0,0 0 16,0 21-16,0 1 0,0-22 0,0 21 15,0 1-15,0-22 0,-22 21 0,22 0 16,0 1-16,-21-1 0,21-21 16,0 22-16,0-22 0,0 21 15,0-21-15,0 0 0,0 1 0,-21-22 16,21 21-16,0 0 0,0-42 47,0 0-32,0-1-15</inkml:trace>
  <inkml:trace contextRef="#ctx0" brushRef="#br0" timeOffset="2252.58">8615 1312 0,'0'0'15,"0"-21"1,0 0-16,0 0 31,0 42 1,0 0-32,0 0 0,0 1 15,0-1-15,0 0 0,0 0 0,0 0 16,0 22-16,0-22 0,0 0 15,0 21-15,0-21 0,0 1 0,0-1 16,0 0-16,0 0 0,-21 0 16,21 0-16,-22 1 15,1-22 17,21-22-17,-21 22-15,21-21 0,0 0 16,0 0-16,0 0 0,0 0 15,0-1-15,0 1 0,0 0 0,0 0 16,0 0-16,0 0 0,21-1 0,0 1 16,1 0-16,-22 0 0,21 0 15,0 0-15,21-1 0,-21 1 0,1 0 16,-1 21-16,0-21 0,21 21 16,-21 0-16,1 0 0,-1 0 0,0 0 15,0 0-15,0 0 0,0 21 0,1 0 16,-1 0-16,0 1 0,-21-1 15,0 21-15,0-21 0,21 22 16,-21-22-16,0 21 0,0-21 16,0 0-16,0 1 0,0 20 15,0-21-15,0 0 0,0 0 16,-21-21 15,21-21-15,0 0-16,0 0 15,0 0-15,0 0 0,0-1 16,0 1-16,0 0 0,21-21 0,0 21 16,0-1-16,1 1 0,-1 0 15,0 0-15,0 0 0,0 0 0,0-1 16,22 1-16,-22 0 0,0 21 16,21 0-16,-20 0 0,-1 0 15,0 0-15,0 0 0,0 0 0,0 21 16,1 0-16,-1 1 0,-21-1 15,-21 0-15,21 0 0,0 0 0,0 0 16,0 1-16,0-1 0,0 21 0,0-21 16,0 0-16,0 1 0,-22-1 15,1-21-15,21 21 0,0 0 0,-21-21 16,21-21 31,0 0-32,21 0-15</inkml:trace>
  <inkml:trace contextRef="#ctx0" brushRef="#br0" timeOffset="2368.44">10012 1270 0,'0'0'0</inkml:trace>
  <inkml:trace contextRef="#ctx0" brushRef="#br0" timeOffset="2537.31">9906 1461 0,'0'84'32,"-21"-63"-32,0 1 15,21-1-15,0 0 0,0-42 47,0 0-31,0-1-16,21 1 15</inkml:trace>
  <inkml:trace contextRef="#ctx0" brushRef="#br0" timeOffset="2920.34">9991 1037 0,'-64'0'16,"64"21"0,-21-21-16,0 22 0,21-1 0,0 0 15,0 0-15,0 0 16,21-21 0,0 0-16,0 0 15,0 0-15,1 0 0,-1 0 16,0 0-16,0 0 0,0 0 0,0-21 15,1 0-15,-22 0 16,0 0-16,0-1 0,0 1 16,0 0-16,0 0 0,-22 21 15,1 0-15,0 0 0,0 0 16,0 0-16,0 0 0,-1 0 0,1 0 16,0 21-16,0 0 0,21 0 15,0 1-15,-21-1 0,21 0 0,0 0 16,0 0-16,0 0 15,0 1-15,21-22 16,0 21-16,0-21 0,0 0 16,1 0-16,-1 0 0,0 0 0,0 0 15</inkml:trace>
  <inkml:trace contextRef="#ctx0" brushRef="#br0" timeOffset="3381.28">10435 1291 0,'-21'0'15,"21"21"1,-21 1 0,21-1-16,0 0 0,0 0 15,0 0-15,0 0 0,0 1 0,0-1 16,-21 0-16,21 0 16,0 0-16,-22-21 15,22 21-15,0 1 31,-21-22-31,0 0 16,21-22-16,0 1 16,0 0-1,0 0-15,0 0 0,0 0 0,0-1 16,0 1-16,21 0 0,0 0 16,1-21-16,-1 20 0,0-20 0,21 21 15,-21-21-15,22 20 0,-1 1 0,0 0 16,1 0-16,-1 21 0,-21 0 15,22 0-15</inkml:trace>
  <inkml:trace contextRef="#ctx0" brushRef="#br0" timeOffset="3536.19">10880 1439 0,'-64'85'16,"64"-64"0,-21 0-16,0 1 0,21-1 15,-21 0-15,-1-21 16,22 21-16,0-42 31,0 0-15,22 0-16,-1 21 0,0-22 15</inkml:trace>
  <inkml:trace contextRef="#ctx0" brushRef="#br0" timeOffset="4280.35">10668 1185 0,'0'0'0,"21"-21"16,0 21-16,0 0 0,1 0 15,-1 0-15,0 0 16,0 0-16,0 0 0,0 0 15,1 0-15,-1 0 0,0 0 0,0 0 16,0 0-16,0 21 0,1 1 16,-22-1-16,0 0 0,21 0 15,-21 21-15,0-20 0,0-1 16,0 0-16,-21 0 0,-1 21 0,1-20 16,0-1-16,0 0 0,21 0 0,-21 0 15,0 0-15,-1 1 16,44-22 31,-22-22-47,21 22 0</inkml:trace>
  <inkml:trace contextRef="#ctx0" brushRef="#br0" timeOffset="4716.33">11896 974 0,'-22'0'0,"44"0"0,-44-21 16,22 42 15,22 0-31,-1 0 16,0 0-16,0 0 0,0 1 0,0 20 15,1-21-15,-1 21 0,21-20 16,-21 20-16,22 0 0,-22-21 16,21 22-16,0-1 0,-20-21 0,20 22 15,-21-1-15,0 0 0,0-21 16,1 22-16,-1-22 0,0 21 0,0-21 15,-21 1-15,21-1 0,0 0 0,-21 0 16,22 0-16,-1-21 16,-21-21 15,0 0-31,0 0 16,0 0-16,0-1 15,0 1-15,0 0 0</inkml:trace>
  <inkml:trace contextRef="#ctx0" brushRef="#br0" timeOffset="6256.34">12763 931 0,'0'0'15,"0"-21"-15,0 0 0,0 0 0,-21 21 16,21-21-16,-21 0 0,21-1 15,-21 22-15,0 0 32,0 22-17,21-1-15,-22 0 0,1 0 0,0 21 16,21 1-16,-42-1 0,21 0 16,-1 1-16,-20-1 0,21 22 0,-21-22 15,-1 0-15,1 22 0,0-22 0,-1 0 16,1 1-16,0-1 0,-1 0 15,1 1-15,21-22 0,0 21 0,-22-21 16,22 22-16,0-22 0,0 0 0,0 0 16,-1 0-16,22 1 15,-21-1-15,0-21 16,21 21-16,-21-21 16,21 21-16,0 0 609,0 0-468,21-21 234,-42 0-329,0 0-46,0 0 16</inkml:trace>
  <inkml:trace contextRef="#ctx0" brushRef="#br0" timeOffset="6792.04">5863 4128 0,'0'0'0,"0"42"0,85 127 32,-43-126-32,-21-22 0,0 0 0,1 0 15,-1 0-15</inkml:trace>
  <inkml:trace contextRef="#ctx0" brushRef="#br0" timeOffset="7976.82">5249 3323 0,'0'0'0,"-21"0"0,0 0 0,21 21 16,0 1 15,21-22-31,21 0 0,-20 0 16,20 0-16,21 0 0,1 21 0,-1-21 15,22 0-15,0 0 0,-1 0 16,1 0-16,21 0 0,-21 0 0,-1 0 15,22-21-15,0 21 0,-21 0 16,20 0-16,-20 0 0,0 0 0,-1 0 16,-20-22-16,-1 22 0,-20 0 0,-1 0 15,-21 0-15,0 0 0,1 0 16,-22-21 0,-22 21-16,1 0 0,0-21 15,0 0-15,0 21 0,0-21 16,-22 21-16,22-21 0,0-1 15,0 22-15,0-21 0,-1 21 0,1-21 16,0 0-16,0 21 0,0 0 16,42 0 31,0 0-47,0 21 0,0-21 15,1 21-15,20 0 16,-21-21-16,0 22 0,0-22 15,22 21-15,-22 0 0,0 0 0,0 0 0,0 0 16,1 1-16,-22-1 16,0 21-16,0-21 0,0 0 0,0 22 15,-22-22-15,1 0 0,-21 21 0,21-20 16,-22-1-16,1 0 0,0 0 16,-1 0-16,1 0 0,0 1 0,21-1 15,-1-21-15,1 0 0</inkml:trace>
  <inkml:trace contextRef="#ctx0" brushRef="#br0" timeOffset="8552.54">8276 3471 0,'0'0'0,"0"-42"31,0 21-31,0 0 0,0 0 0,0-22 16,21 1-16,0 0 15,-21 20-15,22-20 0,-1 21 0,-21-21 16,21 20-16,0 1 0,-21 0 0,21 0 16,-21 0-16,21 21 0,-21 21 31,0 0-31,0 21 0,0-20 16,0 20-16,0 0 0,0 1 15,0-1-15,0 0 0,43 22 0,-43-22 16,0 0-16,-43 22 0,43-22 15,0 1-15,0-1 0,0-21 0,0 21 16,0 1-16,22-22 0,-22 21 16,0 1-16,0-22 0,0 0 0,0 0 15,0 0-15,0 0 0,0 1 16,-22-1-16,22 0 16,-21-21-16,-21 0 0,21 0 0,0 0 15,-1 0-15,1 0 0,0 0 16,-21 0-16,21-21 0,21 0 0,-22 21 15,1-22-15,21 1 0,-21 0 0,21 0 16,-21 0-16,21 0 0,0-1 0,0 1 16,0 0-16,0 0 0,0-21 15,0 20-15,21-20 0,0 21 0</inkml:trace>
  <inkml:trace contextRef="#ctx0" brushRef="#br0" timeOffset="8760.42">8615 2815 0,'0'0'0,"0"-21"0,0-21 15,-21 42 1,-1 0 0,22 21-1,0 0-15,0 0 16,0 0-1,22-21-15,-22 22 0,21-22 16,-21 21-16</inkml:trace>
  <inkml:trace contextRef="#ctx0" brushRef="#br0" timeOffset="9200.48">9080 2942 0,'0'0'16,"-21"21"-1,0-21 1,0 22-16,21-1 0,-21-21 0,0 63 16,-1-42-16,1 22 15,21-1-15,0-21 0,-21 22 0,21-1 0,-21 0 16,21 1-16,0-22 0,0 0 16,0 21-16,0-21 0,0 1 15,21-1-15,0-21 0,0 0 16,22 0-16,-22 0 0,21 0 0,-21 0 15,22 0-15,-22-21 0,21-1 16,-21 1-16,22 0 0,-22 0 16,0 0-16,0 0 0,0-22 0,-21 22 0,22-21 15,-22 21-15,0-22 0,0 1 16,-22 21-16,1-22 0,0 22 16,-21 0-16,21 0 0,-22 0 0,1 21 15,21 0-15,-22 0 0,1 0 16,21 0-16,0 0 0,-22 0 0,22 0 15,21 21-15,0 0 0,-21-21 0,21 21 16,0 0-16,0 1 16,0-1-16,21-21 0,0 21 0,22-21 15,-22 0-15,0 0 0,21 0 0,1 0 16,-22 21-16,21-21 0,-21 0 16,22-21-16</inkml:trace>
  <inkml:trace contextRef="#ctx0" brushRef="#br0" timeOffset="10008.2">9737 2794 0,'0'0'0,"0"-21"16,0-21-1,0 63 1,0 0 0,0 0-16,0 0 0,0 0 15,0 1-15,0 20 0,0 0 0,0-21 16,0 22-16,21-1 0,-21 0 15,0-20-15,0 20 0,0 0 16,0-21-16,0 22 0,0-1 0,0-21 0,0 0 16,0 1-16,0-1 0,0 0 15,0 0-15,0 0 0,-21 0 32,21-42-17,0 0-15,0 0 0,0-21 16,0 20-16,0 1 0,21-21 15,21 0-15,-21 20 0,22 1 0,-22-21 16,21 21-16,0 0 0,1-1 0,-1 22 16,0-21-16,-20 21 0,20 0 15,-21 0-15,0 0 0,0 0 16,1 0-16,-22 21 0,0 1 16,0-1-1,0 0-15,-22-21 0,1 21 16,0-21-16,0 21 0,-21-21 0,20 0 15,1 21-15,-21-21 0,21 0 16,0 0-16,-1 0 0,1 0 16,0 0-16,21 22 0,-21-1 15,21 0 1,0 0-16,0 0 16,0 0-16,0 1 0,21-1 15,0 0-15,0-21 16,1 21-16,-1-21 0,0 0 0,21 21 15,-21-21-15,22 21 0,-22-21 0,21 0 16,1 0-16,-1 0 0,21 0 16,-20 0-16,-1 0 0,-21-21 0,22 0 15,-1 21-15,0-21 0,-21 0 0,22 0 16,-22 21-16,21-22 0,-21 1 0,1 0 16,-22 0-16,0 0 0,0 0 15,0-1-15,0 1 0,0 0 0,0 0 16,-22 21-16,1 0 15,0 0-15,0 0 16,0 21-16,21 0 0,-21-21 0,-1 43 16,22-22-16,0 0 0,0 0 0,0 0 15,0 0-15,0 1 0,0 20 16,0-21-16,0 0 0,22 0 16,-1-21-16,21 0 15,-21 0-15,0 0 0,1 0 16,20 0-16,0 0 0,-21-21 0,22 21 15,-1-21-15,0 0 0,1 0 0,-1 0 16</inkml:trace>
  <inkml:trace contextRef="#ctx0" brushRef="#br0" timeOffset="10419.81">12234 2709 0,'0'0'0,"-21"0"16,21-21-16,-21 21 0,21-21 0,0 42 47,21 0-47,0 1 0,0-1 15,1 0-15,-1 0 0,0 21 0,21-20 16,-21 20-16,22 0 0,-22-21 16,21 22-16,-21-1 0,22-21 0,-22 22 15,21-22-15,-21 21 0,1-21 0,-1 0 16,0 22-16,0-22 0,0 0 0,0 0 16,-21 0-16,22 1 15,-22-1-15,0-42 47,0-1-47,0 1 16,0 0-16,0 0 0,21 0 0,-21 0 15,21-1-15</inkml:trace>
  <inkml:trace contextRef="#ctx0" brushRef="#br0" timeOffset="11217.61">13039 2773 0,'0'0'0,"0"-21"0,-43 21 32,22 0-32,0 0 15,0 21-15,-22 0 0,22 0 16,-21 22-16,21-22 0,-22 21 0,1 0 16,0-20-16,-1 20 0,1 0 0,0 1 15,-1-1-15,1 0 0,0 1 16,21-22-16,-43 21 0,43 0 0,-21-20 15,20 20-15,1-21 0,21 0 0,-21 0 16,21 1-16,0-1 16,-21-21-16,21 21 31,0-42 110,0 0 234,0-1-375,0 1 15,-21 21-15</inkml:trace>
  <inkml:trace contextRef="#ctx0" brushRef="#br0" timeOffset="13036.49">7959 5398 0,'0'-22'15,"-22"22"1,1 0-16,-21-21 0,21 21 16,-43 0-16,22-21 0,0 21 0,-22 0 15,1 0-15,20-21 0,-20 21 0,20-21 16,1 21-16,0 0 0,21 0 16,-1 0-16,1 0 0,21-21 0,21 21 31,22 0-31,-22 0 0,21 0 15,-21 0-15,22 0 0,-1 0 16,0 0-16,1 0 0,20 21 0,-42 0 16,22-21-16,-1 21 0,-21 0 15,0 0-15,-21 1 0,0-1 0,0 21 16,0-21-16,-21 0 0,-21 22 0,21-1 16,-22-21-16,1 0 0,0 22 15,-1-22-15,1 0 0,0 21 0,21-20 16,-22-22-16,22 21 0,0 0 0,21-42 31,0 0-15,0-1-16,0 1 0</inkml:trace>
  <inkml:trace contextRef="#ctx0" brushRef="#br0" timeOffset="13404.09">6858 5482 0,'0'0'0,"-21"0"0,-22 0 0,22 0 0,-21 0 0,21 0 15,-22 0-15,22 0 0,64 0 31,-22 0-31,21 0 16,22 0-16,-1 0 0,1 0 0,-1-21 16,22 21-16,-1 0 0,1 0 15,0-21-15,-1 21 0,1 0 0,0-21 16,-1 21-16,-20 0 0,21 0 0,-22 0 16,-21 0-16,1 0 0,-1 0 15,-21 0-15,0 0 0,1 0 0,-44 0 47,1-21-47,21-1 16</inkml:trace>
  <inkml:trace contextRef="#ctx0" brushRef="#br0" timeOffset="13975.77">8382 5017 0,'0'0'0,"-21"0"0,42 0 32,0 0-17,21 0-15,-20 0 0,20 0 0,21 0 16,-20 0-16,20 0 0,-20-22 15,20 22-15,1 0 0,-22 0 0,21-21 16,1 21-16,-22 0 0,1 0 16,-1-21-16,-21 21 0,0 0 0,0 0 15,1 0-15,-44 0 16,-20 0-16,21 0 16,-21 0-16,-1 0 0,1 0 0,0 0 15,-1 0-15,1 0 0,21 0 16,-22 0-16,22 0 0,0 0 15,0 0-15,21 21 47,0 0-47,0 1 16,0-1-16,0 0 0,0 21 0,0 1 16,0-1-16,0 0 0,0 1 15,0-1-15,0 21 0,0-20 0,0-1 16,0 0-16,0 22 0,0-22 0,-21 1 15,0-1-15,21-21 0,-22 21 16,22-20-16,0-1 0,-21 0 16,21 0-16,-21 0 0,21 0 0,21-42 47,0 21-47,22-21 0,-22 0 0,0-21 15,0 20-15,22 1 0,-1-21 0</inkml:trace>
  <inkml:trace contextRef="#ctx0" brushRef="#br0" timeOffset="14332.58">9271 5419 0,'0'21'32,"21"-21"14,0-21-46,0 21 0,1-21 0,-1-1 16,0 1-16,0 21 0,-21-21 16,0 0-16,21 0 0,-21 0 15,0-1-15,-21 22 16,0 0-16,0 0 16,0 0-16,-1 22 0,1-22 15,0 42-15,0-21 0,0 0 0,0 0 16,-1 22-16,1-22 0,0 21 15,21-21-15,-21 22 0,21-22 0,0 0 16,0 0-16,0 0 0,0 1 16,21-1-16,0 0 0,0-21 0,1 0 15,-1 0-15,0 0 0,21 0 0,-21 0 16,22 0-16,-1-21 0,0 21 16,1-21-16,-1-1 0,0 22 0</inkml:trace>
  <inkml:trace contextRef="#ctx0" brushRef="#br0" timeOffset="15619.08">10096 5271 0,'0'0'0,"0"-22"0,0 1 15,-21 21-15,0 0 16,0 0-16,0 0 0,0 21 16,-1 1-16,1-22 0,0 21 0,0 21 15,-21-21-15,42 0 0,-22 22 0,1-22 16,21 21-16,-21-21 0,21 22 15,0-22-15,0 21 0,0-21 0,0 1 16,21-1-16,0 0 0,1 0 0,20 0 16,-21-21-16,21 0 0,-20 0 15,20 0-15,0 0 0,22 0 0,-22 0 16,0-21-16,22 0 0,-22 0 16,1 0-16,-1-1 0,0-20 0,-21 21 15,22-21-15,-1-1 0,-21 1 16,0 0-16,1-1 0,-22-20 0,0 20 15,0-20-15,0 21 0,0-22 0,0 22 16,0-22-16,0 22 0,0 21 16,0 0-16,0-1 0,0 1 0,0 42 15,-22 1-15,22-1 16,-21 21-16,21 0 0,0 1 16,0-1-16,-21 0 0,21 1 15,0 20-15,0-20 0,-21-1 0,21 21 0,0-20 16,0-1-16,0 0 15,0-20-15,0 20 0,0-21 0,0 0 16,0 0-16,0 1 0,0-1 0,0-42 47,0-1-47,21 22 0,0-42 0,-21 21 16,21 0-16,-21 0 0,22-22 0,-1 22 15,0-21-15,-21 21 16,21-1-16,0 1 0,0 21 0,1 0 15,-1 0-15,-21 21 16,0 1-16,0-1 16,0 0-16,0 0 0,0 0 0,0 0 15,0 22-15,0-22 0,21 0 0,0 0 16,-21 0-16,21-21 0,0 22 0,1-22 16,-1 0-16,0 0 0,21 0 15,-21 0-15,1 0 0,20 0 0,0 0 16,-21 0-16,22-22 0,-22 1 0,21 0 15,-21 0-15,1 0 0,-1 0 16,0-1-16,0-20 0,0 21 0,0-21 16,1 20-16,-22 1 0,0 0 15,0 0-15,0 0 0,-22 42 32,1 0-32,21 0 15,-21 22-15,21-22 0,-21 0 0,21 21 16,-21-21-16,21 1 0,0 20 15,-21-21-15,21 0 0,-22 0 0,22 1 16,0-1-16,0 0 0,22-42 47,-1 0-47,0-1 0,-21 1 16,21 0-16,0 0 0,0-21 15,1 20-15,-22 1 0,21 0 0,0-21 16,0 21-16,0-1 0,0 1 15,1 21-15,-1-21 0,0 21 16,0 0-16,-21 21 16,0 0-16,0 1 0,0-1 15,0 0-15,0 0 0,21 0 0,-21 0 16,0 1-16,21-1 0,-21 0 16,0 0-16,22 0 0,-1 0 0,0-21 15,0 0-15,-21 22 0,21-22 0,0 0 16,1 0-16,20 0 0,-21 0 15,0 0-15,0-22 0,1 1 16,-1 21-16,0-21 0,-21 0 0,21 0 16,0 0-16,0-1 0,-21-20 0,0 21 15,22-21-15,-22 20 0,21 1 16,-21 0-16,0 0 0,0 0 0,0 0 16,0 42-1,0 0-15,0 0 16,0 0-16,0 0 0,0 1 0,0 20 15,0-21-15,0 0 0,0 0 0,0 1 16,0-1-16,21 0 0,0 0 16,0-21-16,-21 21 0,21-21 0,1 0 15,-1 0-15,0 0 0,0 0 16,0 0-16,0 0 0,1 0 0,-1 0 16,0-21-16,0 0 0,0 0 15,-21 0-15,21-1 0,-21 1 16,0-21-16,0 21 0,0 0 0,0-22 15</inkml:trace>
  <inkml:trace contextRef="#ctx0" brushRef="#br0" timeOffset="15804.71">12255 4995 0,'0'0'0,"-21"-21"0,0 21 16,0 0-16,21-21 15,-21 21 1,42 21 15,0 0-31,0-21 16,-21 22-16,21-22 0,1 21 15,-1-21-15,0 21 0,0-21 0,0 21 16</inkml:trace>
  <inkml:trace contextRef="#ctx0" brushRef="#br0" timeOffset="16097.24">12700 5122 0,'0'0'0,"0"-21"0,0 0 16,-21 21-1,21-21-15,-21 21 16,-1 0-16,1 0 0,0 21 16,21 0-16,-21 0 0,0 1 15,21-1-15,0 0 0,0 0 0,-21 21 16,21-20-16,0-1 0,0 0 0,0 0 15,0 0-15,0 0 0,0 1 16,0-1-16,21 0 0,0 0 0,0 0 16,0-21-16,0 21 0,1-21 0,-1 0 15,21 0-15,-21 0 0,22 0 16,-22 0-16,21 0 0,0 0 16,1 0-16,-1 0 0,0-21 0,1 0 15,-1 21-15,0-21 0,1 0 0</inkml:trace>
  <inkml:trace contextRef="#ctx0" brushRef="#br0" timeOffset="16792.45">13420 5249 0,'0'0'0,"0"-21"0,0 0 0,0 0 0,0 0 16,0 0-16,0-1 0,0 1 15,-22 21 1,1 0-16,0 0 0,0 21 0,0-21 16,0 22-16,-1-1 0,-20 0 15,21 21-15,0-21 0,0 1 16,-1-1-16,1 0 0,0 21 0,21-21 15,0 1-15,0-1 0,0 0 16,0 0-16,0 0 0,21-21 16,0 0-16,1 0 0,-1 0 0,0 0 15,0 0-15,0 0 0,0 0 0,1 0 16,-1-21-16,0 21 0,0-21 16,0 0-16,0 21 0,1-21 0,-22-1 15,0 1-15,21 0 0,-21-21 0,0 21 16,0-1-16,0 1 0,0 0 15,0 42 17,0 0-32,0 1 0,0-1 15,0 0-15,-21 0 0,21 0 16,0 0-16,0 1 0,0-1 0,0 0 16,0 0-16,21 0 0,0 0 15,0-21-15,0 0 16,22 0-16,-22 0 0,0 0 0,0 0 15,0 0-15,0 0 0,1 0 0,-1-21 16,21 0-16,-21 0 0,0 0 16,1-22-16,-1 22 0,-21-21 0,21 0 15,0-1-15,0 1 0,0-22 0,1 1 16,-1-1-16,-21 1 0,21-22 16,-21 22-16,0 20 0,0-20 15,0 21-15,21-1 0,-21 1 0,0 21 16,0 0-16,-21 42 15,0 0 1,21 0-16,-21 0 0,-1 22 0,1-1 16,0 0-16,21 22 0,-21-1 15,21 1-15,0-22 0,0 22 0,0-1 16,0-21-16,0 1 0,0 20 0,21-42 16,21 22-16,-20-1 0,-1-21 15,0 0-15,21 1 0,-21-1 0,22 0 16,-22-21-16,21 0 0,1 0 15,-22 0-15,21 0 0,-21 0 0,22 0 16,-22-21-16,0 21 0,0-21 16,21-1-16,-42 1 0,22 0 0,-1 0 15</inkml:trace>
  <inkml:trace contextRef="#ctx0" brushRef="#br0" timeOffset="17060.4">14414 5334 0,'0'0'15,"-21"0"-15,21 21 0</inkml:trace>
  <inkml:trace contextRef="#ctx0" brushRef="#br0" timeOffset="22303.89">17039 3006 0,'21'21'0,"0"0"16,-21 0-16,0 22 0,0-22 15,0 21-15,0 0 0,-21 1 0,0-22 16,-21 21-16,-1 1 0,1-1 16,0 0-16,-1-21 0,1 22 0,21-22 15,-21 0-15,-1-21 0,1 0 0</inkml:trace>
  <inkml:trace contextRef="#ctx0" brushRef="#br0" timeOffset="22336.89">16552 3598 0,'-42'-21'15</inkml:trace>
  <inkml:trace contextRef="#ctx0" brushRef="#br0" timeOffset="22488.91">16806 3408 0,'106'0'32,"-85"0"-32,22 0 0,-22 0 15,21 0-15,-21 0 0,22 0 0,-22 0 16,0 0-16,0 21 0,0-21 0,0 21 16,1-21-16,-22 21 0,0 1 15,0-1-15,-22-21 16,-41 0-16</inkml:trace>
  <inkml:trace contextRef="#ctx0" brushRef="#br0" timeOffset="22720.77">16806 6371 0,'-42'64'16,"21"-64"0,0 21-16,-1-21 0,-20 0 0,21 21 15,-21 0-15,20-21 0,-20 0 0,0 0 16,21 0-16,-22 0 0,1 0 0,21 0 15,0 0-15,-22 0 0,22 0 0,0 0 16,0 0-16,0 0 16,21-21-1,0 0-15,0 0 0,0 0 16,0-1-16,0-295 16,0-85-16,21 0 0,-21 42 15,21 63-15,-21 86 0</inkml:trace>
  <inkml:trace contextRef="#ctx0" brushRef="#br0" timeOffset="24214.81">16616 3175 0,'-21'-21'0,"-22"0"31,43 0-31,0-1 0,0 1 15,0 0 1,0 0-16,21 21 0,1-21 0,-1 0 16,0-1-16,21 22 0,-21-21 0,1 21 15,20-21-15,-21 21 0,21 0 16,-20 0-16,20 0 0,0 0 0,-21 0 16,22 0-16,-1 0 0,-21 0 15,22 21-15,-22 0 0,0 1 16,0-1-16,0 0 0,-21 0 0,21 0 15,-21 22-15,0-22 0,0 21 16,-21-21-16,0 0 0,0 22 0,-21-22 16,-1 21-16,1-21 0,0 1 0,-1 20 15,1-21-15,0 0 0,-1 0 16,1 1-16,0-22 0,20 21 0,-20 0 16,21-21-16,0 0 0,0 0 0,-1 0 15,1 21-15,0-21 16,42-21 15,0 21-31,1 0 0,-1-21 16,0 0-16,0 21 0,21-22 0,-20 22 15,20 0-15,0 0 0,-21-21 0,22 21 16,-1 0-16,0 0 0,1 0 16,-1 0-16,0 0 0,-20 0 0,20 21 15,0-21-15,-21 22 0,1-1 16,20 0-16,-21 0 0,0 0 0,0 0 15,-21 1-15,0-1 0,0 0 0,0 21 16,0-21-16,0 1 0,-21-1 16,0 0-16,0 21 0,-21-21 0,-1 1 15,1-1-15,-22 0 0,1 0 16,21 0-16,-22 0 0,22 1 16,-22-22-16,22 21 0,-22-21 0,22 0 15,0 0-15,-1 0 0,1 0 0,0 0 16,21 0-16,-1 0 0,-20 0 15,21 0-15,0 0 0,0 0 0,-1 0 16,22-21 0,0-1-1,22 22 1,-1-21-16,0 21 0,0-21 0,0 0 16,0 21-16,22-21 0,-22 0 15</inkml:trace>
  <inkml:trace contextRef="#ctx0" brushRef="#br0" timeOffset="25401.13">17589 2985 0,'0'0'15,"22"-22"-15,-1-20 0,-21 21 0,21 0 0,-21 0 16,21-1-16,-21 1 0,21 21 15,0 21 1,-21 1-16,0-1 16,0 21-16,0 0 0,0 1 0,0-1 15,0 22-15,0-1 0,0-21 0,0 22 16,0-1-16,0 1 0,0-22 16,0 22-16,0-22 0,0 0 0,0 1 15,0-1-15,-21-21 0,21 22 0,0-22 16,-21 0-16,21 0 0,0 0 15,0 0-15,-21-21 0,0 22 16,0-22-16,-1 0 0,1 0 16,21-22-1,0 1-15,0 0 0,0 0 16,0 0-16,0 0 0,0-1 16,21 1-16,1-21 0,-1 21 15,0 0-15,0-22 0,0 22 0,0-21 16,22 21-16,-22-1 0,0 1 0,21 21 15,-20 0-15,-1 0 0,0 0 16,0 0-16,0 0 0,0 0 0,1 21 16,-22 1-16,0-1 0,21 0 15,-21 0-15,0 21 0,0-20 0,0-1 16,0 0-16,0 21 0,0-21 16,-21 1-16,21-1 0,0 0 0,0 0 15,0 0-15,0 0 0,0 1 16,21-22 15,0 0-31,0 0 0,0-22 0,22 1 16,-22 0-16,0 21 0,21-21 0,-21 0 15,22 0-15,-22-22 0,21 22 16,-21 0-16,1-21 0,-1 20 0,0 1 16,0 0-16,-21-21 0,0 21 0,0-1 15,0 1-15,0 42 31,0 1-31,0-1 0,0 21 16,0-21-16,0 0 0,0 1 16,0-1-16,0 0 0,0 0 15,0 0-15,0 0 0,0 1 0,21-1 16,0 0-16,1-21 16,-1 21-16,0-21 15,0 0-15,0 0 0,0 0 16,1 0-16,-1 0 0,0-21 15,0 0-15,0 0 0,0 21 0,1-22 16,-1-20-16,0 21 0,0 0 0,-21 0 16,21-22-16,-21 22 0,21 0 15,-21-21-15,0 20 0,22 1 16,-22 0-16,21 21 16,-21-21-16,0 42 46,0 0-46,-21 0 16,-1 1-16,22-1 0,0 0 16,0 0-16,0 0 0,0 0 15,0 1-15,0-1 0,0 0 32,22-21-17,-1 0-15,0 0 16,0 0-16,-21-21 15,0 0 1,-21 21 15,0 0-31,0 0 16,21 21-16,0 0 16,-22 0-1,1-21-15,21 21 16,-21-21-16,21 21 0,-21-21 15,21 22 1,-21-22-16,42 0 0,-42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44:15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1207 0,'0'0'0,"0"21"16,0 21-16,0-21 15,0 0-15,0 22 0,0-22 0,21 21 16,0-21-16,0 1 0,0-1 16,0 0-16,22 0 0,-22-21 0,21 21 15,1-21-15,-1 0 0,0 0 16,22-21-16,-22 0 0,0 0 0,1 0 15,-22-1-15,21 1 0,-21 0 16,1 0-16,-22 0 0,0 0 16,0-1-16,0 1 0,-22 0 0,1 21 15,0-21-15,-21 0 0,21 21 16,-22 0-16,1 0 0,0 0 0,-1 0 16,1 21-16,0 0 0,-1 0 15,22 0-15,0 1 0,-21-1 0,20 0 16,22 21-16,0-21 0,0 1 15,0-1-15,0 0 0,0 0 16,0 0-16,22 0 0,-1-21 16,0 0-16,21 0 15,-21 0-15,1 0 0,20 0 0,-21-21 16,21 21-16,-20-21 0</inkml:trace>
  <inkml:trace contextRef="#ctx0" brushRef="#br0" timeOffset="428.13">3471 593 0,'0'0'0,"0"-21"31,-42 42-31,-22 21 0,43-42 0,0-21 15,21 0-15,-21 21 0,0 0 16,-22 0-16,22 21 0,-21-21 0,21 42 16,-22-42-16,22 43 0,-21 20 15,21 1-15,21-1 0,-21 1 0,21 20 16,-22-20-16,22-1 0,0 1 16,0-22-16,0 0 0,0 22 0,0-22 15,43-21-15,-22 22 0,0-22 16,21-21-16,1 21 0,-43 0 0</inkml:trace>
  <inkml:trace contextRef="#ctx0" brushRef="#br0" timeOffset="492.09">3683 1312 0</inkml:trace>
  <inkml:trace contextRef="#ctx0" brushRef="#br0" timeOffset="932.15">4339 1058 0,'0'0'0,"-21"0"15,0 0 1,0 0-16,21-21 94,21 0-79,0 21-15</inkml:trace>
  <inkml:trace contextRef="#ctx0" brushRef="#br0" timeOffset="1897.07">5927 656 0,'0'-21'0,"0"0"15</inkml:trace>
  <inkml:trace contextRef="#ctx0" brushRef="#br0" timeOffset="2037.99">5905 2858 0,'0'0'0,"0"-403"0,0 1 15,0 42-15,0 85 0,0 42 16,0 64-16,0 42 0,0 21 16,0 22-16,0 41 0,0 1 0,0 21 0,0 42 31,0 0-31,0 0 0,0 22 0,0-1 16,0 0-16,0 1 0</inkml:trace>
  <inkml:trace contextRef="#ctx0" brushRef="#br0" timeOffset="2287.84">5736 635 0,'0'0'0,"-21"0"0,-21-21 16</inkml:trace>
  <inkml:trace contextRef="#ctx0" brushRef="#br0" timeOffset="2367.8">5651 487 0,'0'0'16,"0"-21"-16,22 0 0,-1 21 0,0-43 16,-21 22-16,21 21 0,0-21 0,22 21 15,-1 0-15,21-21 0,-41 0 16</inkml:trace>
  <inkml:trace contextRef="#ctx0" brushRef="#br0" timeOffset="2726.27">5969 1905 0,'-21'42'0,"0"-20"15</inkml:trace>
  <inkml:trace contextRef="#ctx0" brushRef="#br0" timeOffset="3753.71">5800 508 0,'0'-21'31,"0"0"-31,0 0 16,0-1-16,0 1 15,21 0-15,0 0 0,0 0 0,0 0 16,22-1-16,-22 1 0,21 0 16,-21 0-16,22 21 0,-1-21 0,0 21 15,1 0-15,-1 0 0,21 0 16,-20 21-16,-1 0 0,22 21 0,-22-20 15,-21 20-15,21 0 0,-20 1 16,-22-1-16,0 21 0,0-20 0,-22 20 16,1-20-16,-21 20 0,0-21 15,-1 1-15,1 20 0,0-20 16,-1-22-16,1 21 0,0-21 16,-1 0-16,1 1 0,21-1 0,-22 0 15,22-21-15,0 0 0,0 0 16,0 0-16,0 0 0,-1 0 15,1 0 1,21-21 15,21 21-31,1 0 0,-1 0 0,-21-21 16,21 21-16,0 0 0,0 0 0</inkml:trace>
  <inkml:trace contextRef="#ctx0" brushRef="#br0" timeOffset="4608.03">6689 1397 0,'0'0'15,"-22"0"-15,22-21 16,0 0-1,0 0-15,0-1 0,22 1 16,-1 0-16,0 0 0,0 0 16,0-22-16,22 22 0,-22-21 0,0 0 15,0 20-15,-21-20 0,21 21 16,-21 0-16,0-22 0,0 22 0,0 0 16,-21 21-1,0 0-15,0 0 0,0 21 0,-22 0 16,22-21-16,0 22 0,0-1 15,0 0-15,21 0 0,0 0 0,0 0 16,0 1-16,0-1 16,21 0-16,0 0 0,0-21 0,0 21 15,22 0-15,-22-21 0,0 22 16,0-1-16,0-21 0,0 21 16,1-21-16,-1 21 0,0 0 15,-21 0-15,21 1 0,0-22 16,0 0-1,1 0-15,-1 0 16,0 0-16,-21-22 0,21 22 16,0-21-16,0 0 0,1 0 15,-1 0-15,0 0 0,0-1 0,0 1 16,0-21-16,1 21 0,-1-22 16,0 22-16,21 0 0,-42 0 0,21 0 15,1 0-15,-22-1 16,21 22-16,-21 22 15,0-1 1,-21 0-16,-1 21 0,1-21 0,0 1 16,0 20-16,21-21 0,-21 21 15,21-20-15,-21 20 0,21-21 0,0 0 16,0 0-16,0 1 0,0-1 0,0 0 16,21-21-16,0 0 15,0 0-15,0 0 0,22 0 0,-22 0 16,21 0-16,-21-21 0,22 21 15,-22-21-15,21-1 0,-21 1 16,22 0-16,-22 0 0,0 0 0,0 0 16,-21-1-16,0 1 0,0-21 15,0 21-15,0 0 0,-21-1 0,0-20 16,-22 42-16,22-21 0,-21 0 16,0 21-16,-1 0 0,1 0 0,21 0 15,-22 0-15,22 0 0,-21 21 16,21 0-16,0 0 0,-1 0 0,22 1 15,0-1-15,0 0 16,0 0-16,0 0 0,22 0 0,-1 1 16,0-22-16,-21 21 0,21 0 15,21-21-15,1 0 0</inkml:trace>
  <inkml:trace contextRef="#ctx0" brushRef="#br0" timeOffset="5099.88">8276 1058 0,'0'-42'16,"0"21"0,-21-21-16,0 42 0,0-22 15,21 1-15,-22 21 0,1 0 16,0 0-16,0 0 0,0 21 0,0 1 16,-1-1-16,1 0 15,0 0-15,0 21 0,0-20 0,21 20 0,0-21 16,-21 21-16,21-20 15,0 20-15,0-21 0,0 0 0,0 0 16,0 1-16,21-1 0,0-21 0,0 0 16,0 21-16,0-21 0,1 0 15,20 0-15,-21 0 0,0 0 0,22-21 16,-22 0-16,0 21 0,0-22 16,0 1-16,-21 0 0,21 0 0,-21 0 15,22 21-15,-22-43 0,0 22 16,0 0-16,0 0 0,0 0 0,0 0 15,21-1-15,-21 1 0,0 0 16,0 0-16,0 42 31,0 0-15,0 0-16,0 1 0,0 20 0,21-21 16,-21 21-16,0 1 0,0-1 15,0 0-15,0 22 0,0-22 0,0 22 16,0 20-16,21-20 0,-21 21 0,21-22 15,0 22-15,-21-1 0,0 1 16,22 0-16,20-1 0,0-20 0,-63 21 16,42 20-16,-21 1 0,0 0 0</inkml:trace>
  <inkml:trace contextRef="#ctx0" brushRef="#br0" timeOffset="7200.6">8213 3641 0,'-149'0'16,"128"0"-16,-148-1313 78,169 1292-78,21-21 0,21-22 16,1 1-16,-1-22 0,22 1 15,-1-22-15,1 21 0,-1 0 16,-21 1-16,22-1 0,-1 0 0,-20 22 15,-1-1-15,-21 1 0,0 21 16,-21-1-16,0 22 0,0 0 0,0 0 16,0 0-16,-21 21 0,0 0 15,0 0-15,0 0 0,0 21 0,21 0 16,-22 0-16,22 0 16,0 0-16,0 1 0,0-1 15,0 0-15,0 0 0,22 0 16,-1 0-16,0 1 15,-21-1-15,21-21 0,0 0 16,-21 21-16,21-21 16,1 0-16,-1 0 0,-21 21 15,21-21-15,0 0 0,0 0 16,0 0-16,1 0 0,-1 0 16,0 0-16,0 0 15,0-21-15,0 0 0,1 21 0,-22-21 16,21-1-16,0 22 0,0-42 15,0 21-15,0 0 0,1-22 0,20 22 16,-21-21-16,0 21 0,22-22 0,-22 22 16,21-21-16,-21 21 0,0 0 15,22 21-15,-22-22 0,21 22 0,-21 0 16,1 0-16,-1 0 16,0 0-16,0 0 0,-21 22 0,21-1 15,-21 0-15,0 0 0,0 0 16,0 0-16,0 22 0,0-22 0,0 0 15,0 0-15,0 0 16,0 1-16,-21-22 0,21 21 16,-21-21-1,21-21 17,0-1-32,0 1 15,0 0-15,0 0 0,0 0 16,0 0-16,-21-1 15,21 1-15,-21 0 0,-1 0 0,1 0 16,0 21-16,0 0 16,0 0-16,0 0 0,-1 0 0,1 0 15,0 0-15,0 21 0,-21 0 16,20 21-16,1-20 0,0-1 0,0 21 16,0 0-16,-22-20 0,22 20 0,21-21 15,-21 21-15,21-20 0,0 20 16,0-21-16,0 0 0,0 0 0,0 1 15,0-1-15,21-21 16,0 21-16,1-21 0,-1 0 0,0 0 16,21 0-16,-21 0 0,22 0 0,-22 0 15,21 0-15,-21-21 0,22 0 16,-1 21-16,-21-22 0,0 1 0,22 0 16,-22 0-16,0-21 0,-21 20 15,21 1-15,-21 0 0,21-21 0,-21 21 16,0-1-16,0 1 0,0 0 15,0 0-15,-21 21 16,0 0 0,21 21-16,0 0 0,0 0 15,-21 1-15,21-1 0,0 0 0,0 21 0,0-21 16,0 1-16,0-1 16,0 0-16,0 0 0,0 0 0,21 0 15,0 1-15,0-1 0,22-21 16,-22 0-16,0 0 0,0 0 15,0 0-15,22 0 0,-22 0 0,21 0 16,-21-21-16,22-1 0,-1 1 16,-21 0-16,22 0 0,-22 0 0,21-22 15,-21 22-15,0-21 0,1 0 16,-22 20-16,0-20 0,21 21 0,-21-21 16,0 20-16,0 1 0,-21 42 31,21 1-16,0-1-15,0 21 16,0-21-16,0 0 0,-22 22 0,22-22 16,0 0-16,0 0 0,-21 22 15,21-22-15,0 0 0,0 0 0,0 0 16,0 0-16,0 1 0,0-1 16,0-42 15,0-1-16,0 1-15,0 0 16,0 0-16,21 0 0,1 0 0,-22-1 16,21 1-16,0-21 0,0 21 15,-21-22-15,21 1 0,0 21 0,22 0 16,-22-22-16,0 22 0,0 21 16,0-21-16,1 0 0,-1 21 0,0 0 15,0 0-15,0 21 0,0 0 16,-21 0-16,0 1 0,0-1 15,0 0-15,0 0 0,0 21 0,0 1 16,0-22-16,22 0 16,-22 0-16,0 0 0,21 22 0,-21-22 15,0 0-15,0 0 16,0 0 0,0-42 15,21 0-31,-21 0 15,21 0-15,-21 0 0,0-22 16,21 22-16,0-21 0,1 21 16,-1-22-16,0 1 0,0 0 0,0 20 15,22-20-15,-22 0 0,21 21 16,0-1-16,-20 1 0,20 0 0,-21 21 16,0 0-16,22 0 0,-22 0 15,0 21-15,-21 0 0,0 1 16,21-1-16,-21 21 0,0-21 0,0 22 15,0-22-15,0 21 0,-21 0 16,21-20-16,0 20 0,0-21 0,0 0 16,0 0-16,0 1 0,0-1 0,0 0 15,0 0-15,0 0 0,21-21 16,0 0-16,0 0 0,1 0 0,-1 0 16,0 0-16,21 0 0,-21 0 15,1-21-15,20 21 0,-21-21 0,21 0 16,-20 0-16,-1-1 0,21-20 0,-21 21 15,0-21-15,22-1 0,-22 1 16,0 0-16,0 20 0,-21-20 16,0 21-16,0-21 0,0 20 15,0 1-15,0 0 0,-21 21 16,0 0-16,0 0 0,0 21 16,-1 0-16,1 1 0,0-1 15,21 0-15,0 0 0,0 0 0,0 22 16,0-22-16,0 0 0,0 0 15,0 0-15,21 22 0,0-22 0,1 0 16,-1 0-16,-21 0 0,21 0 0,0 1 16,-21-1-16,0 0 0,21 0 15,-21 0-15,0 0 0,0 1 16,-21-22-16,0 0 16,0 21-16,0-21 0,-1 21 15,1-21-15,-21 0 0,21 0 0,0 0 16,-1 0-16,1 0 0,0 0 15,0 0-15,0 0 0,-22-21 0,22 0 16,0 21-16</inkml:trace>
  <inkml:trace contextRef="#ctx0" brushRef="#br0" timeOffset="8568.69">8699 2286 0,'0'-21'0,"0"0"31,-21 21 0,0 0-31,0 0 32,0 0-17,21 21 1,-21 0 15,-1-21-15,22 21-1,-21-21-15,21 21 141,21-21-141,-21 22 0,0-1 16,22 0-16,-22 0 15,21 0-15,-21 0 0,0 1 16,0-1-16,21 21 0,-21-21 0,21 22 16,-21-22-16,0 21 0,0-21 0,0 22 15,21-1-15,-21-21 16,0 21-16,0-20 0,21 20 0,-21 0 15,0-21-15,0 1 0,0 20 0,0-21 16,-21 0-16,21 0 0,-42 1 0,21-1 16,21 0-16,0 0 0,0 21 15,0-20-15,0-1 0,0 0 0,0 0 16,0 0-16,0 0 0,-21-21 16,21 22-16,-22-1 0,1-21 15,21 21-15,-21 0 0,0-21 16,0 0-16,0 21 0,-1-21 0,1 0 15,0 0-15,0 0 0,0 21 16,0-21-16,-1 0 0,1 0 16,0 0-16,0 0 0,0 0 0,0 0 15,-1 0-15,1 0 16,0 0-16</inkml:trace>
  <inkml:trace contextRef="#ctx0" brushRef="#br0" timeOffset="11592.16">2984 3620 0,'-21'0'0,"0"0"31,21 21 32,0 0-63,0 0 0,0 0 15,21-21-15,-21 21 0,21 1 0,1-1 16,-1-21-16,0 21 0,0-21 16,21 0-16,-20 0 0,20 0 0,-21 0 15,21 0-15,1 0 0,-22 0 16,21 0-16,1-21 0,-1 0 15,-21-1-15,21 1 0,-20 21 0,-1-21 16,0 0-16,0 0 0,-21 0 16,0-1-16,0 1 0,0 0 0,0 0 15,0 0-15,0-22 0,0 22 16,0 0-16,-21 21 16,0 0-16,0 0 15,21 42-15,0-20 16,0-1-16,0 21 0,0 0 15,-22 1-15,22-1 0,-21 22 16,21-22-16,0 21 0,-21-20 0,21 20 16,-21 1-16,0-1 0,0-20 15,21 20-15,0 1 0,-22-22 0,1 0 16,0 1-16,21-22 0,0 21 0,0-21 16,0 0-16,0 1 0,0-1 15,0-42 16,0-1-15,0 1-16,0 0 0,0 0 16,0 0-16</inkml:trace>
  <inkml:trace contextRef="#ctx0" brushRef="#br0" timeOffset="11740.08">2921 4191 0,'0'0'0</inkml:trace>
  <inkml:trace contextRef="#ctx0" brushRef="#br0" timeOffset="11903.98">3471 4106 0,'21'0'0,"1"0"15,20 0-15,-21-21 0,0 21 16,22 0-16,-22-21 0,0 21 0,0-21 16,0 21-1,-21-21-15,-21 21 47</inkml:trace>
  <inkml:trace contextRef="#ctx0" brushRef="#br0" timeOffset="12284.76">4127 3937 0,'-21'0'0,"-21"21"32,21 0-32,21 1 31,21-22-31,0 0 16,0 0-16,0 0 15,1-22-15,-1 22 0,-21-21 16,0 0-1,0 0 1,0 0-16,-21 21 16,-1 0-1,1 0-15,0 0 16,0 0 0,0 0-16,0 0 15,-1 0 1</inkml:trace>
  <inkml:trace contextRef="#ctx0" brushRef="#br0" timeOffset="12620.3">3069 4128 0,'0'0'0,"42"0"16,-20 0-16,-22-22 0,21 22 0,0-21 16,0 21-16,0 0 0,0 0 0,22-21 15,-22 21-15,21 0 0,1-21 16,-1 21-16,0 0 0,1-21 0,-1 21 15,0 0-15,-21 0 0,1 0 16,-1 0-16,0 0 0</inkml:trace>
  <inkml:trace contextRef="#ctx0" brushRef="#br0" timeOffset="13168.06">5419 3683 0,'0'0'0,"0"-21"0,21 0 0,-21 0 0,21-1 16,-21 1-16,0 0 0,0 0 15,0 0-15,0 42 32,0 0-17,-21 21-15,21 1 0,-21-1 0,21 0 16,0 1-16,-22-1 0,22 22 15,0-1-15,0-21 0,-21 22 0,0-1 16,21-20-16,-21 20 0,21-20 16,0-1-16,-21 0 0,21-21 15,0 22-15,-21-22 0,21 0 0,0 0 16,0 0-16,0-42 31,0 0-31,0 0 16</inkml:trace>
  <inkml:trace contextRef="#ctx0" brushRef="#br0" timeOffset="13504.23">5376 3704 0,'0'0'0,"0"-21"0,0 0 0,0 0 15,0 0-15,0-1 0,0 1 16,0 0-16,21 21 31,1 21-31,20 0 0,-21 22 0,21-22 16,1 21-16,-22 1 0,21-1 15,1 0-15,-1 22 0,0-22 0,-21 22 16,22-22-16,-22 21 0,0-20 0,0 20 16,0-20-16,1-1 0,-1 0 15,0-21-15,-21 1 0,0 20 0,0-21 16,21-21-16,-21 21 0,0 0 0,0-42 47,0 0-47,0 0 0,0-21 15,0 20-15,0 1 0,0-21 0,0 0 16,0-1-16,21 1 0,0 0 16</inkml:trace>
  <inkml:trace contextRef="#ctx0" brushRef="#br0" timeOffset="13760.37">6181 3408 0,'0'0'0,"0"-21"16,0 84-1,0-42-15,-22 22 16,1-1-16,21 0 0,-21 22 0,0-22 16,21 22-16,-64 147 15,43-147-15,21-22 16,-21 22-16,0-22 0,21 0 15,0 1-15,-21-22 0,21 21 0,-21-21 16,21 1-16,0-1 0,0 0 16,21-21-1,0 0-15,0-21 0,0 0 16,0-1-16,22 1 0,-22-21 0,0 21 16</inkml:trace>
  <inkml:trace contextRef="#ctx0" brushRef="#br0" timeOffset="14172.13">6540 3768 0,'0'0'0,"22"0"0,-44 21 31,1 0-31,21 0 0,-21 0 16,0 1-16,21 20 0,-21 0 0,0-21 15,21 22-15,0-1 0,-22 0 16,22-20-16,0 20 0,0-21 0,0 21 15,0-20-15,0-1 0,0 0 0,0 0 16,22-21-16,-1 0 16,0 0-16,0 0 0,21 0 15,-20 0-15,20 0 0,-21-21 0,21 0 16,-20 0-16,-1-1 0,21-20 0,-21 21 16,0-21-16,1 20 0,-1-20 15,0 21-15,-21-21 0,0-1 0,0 22 16,0-21-16,0 21 0,-21-1 15,0-20-15,-22 21 0,22 21 0,-21-21 16,21 21-16,-22 0 0,1 0 0,21 0 16,-22 0-16,1 0 0,21 21 15,-21 0-15,20 0 0,1 0 0,21 1 16,0-1-16,0 0 0,0 0 16,0 0-16,0 0 15,21-21-15,1 22 0,20-22 0,-21 0 16,21 0-16,1 0 0,-1 0 0</inkml:trace>
  <inkml:trace contextRef="#ctx0" brushRef="#br0" timeOffset="14467.96">7387 3450 0,'0'0'0,"0"-21"15,0 0-15,0-21 0,0 20 0,0 1 16,-21 42-1,21 1 1,0 20-16,-21 0 0,21 1 0,0-1 16,0 0-16,-21 1 0,21 20 15,0-21-15,0 1 0,0 20 0,-22-20 16,22-1-16,-21 0 0,0 1 0,21-1 16,0 0-16,0 1 0,0-22 15,0 21-15,-21-21 0,21 0 0,0 1 16,0-1-16,0 0 15,21-21 1,0 0-16,0-21 0,-21 0 16,22-1-16,-1 1 0,0 0 0</inkml:trace>
  <inkml:trace contextRef="#ctx0" brushRef="#br0" timeOffset="15144.23">7683 3958 0,'0'21'16,"22"-21"-1,-1 0-15,0 0 0,21 0 16,-21-21-16,1 21 16,-1-21-16,0 0 0,0 21 15,0-21-15,0 0 0,-21-1 16,22 1-16,-22 0 0,0 0 0,0 0 15,0 0-15,-22-1 16,1 22-16,0 0 0,0 0 16,0 0-16,0 0 0,-22 22 15,22-1-15,0 0 0,0 0 16,0 0-16,21 22 0,-22-22 0,1 21 16,21 0-16,-21-20 0,21 20 0,0 0 15,0-21-15,0 1 0,0 20 16,0-21-16,0 0 0,21 0 15,0-21-15,22 22 0,-22-22 0,21 0 16,1 0-16,-1 0 0,0 0 16,1 0-16,-1-22 0,0 1 0,1 0 15,-1 0-15,0 0 0,1 0 0,-1-22 16,0 22-16,1 0 0,-22-21 16,21-1-16,-21 22 0,0-21 0,1 21 15,-22-22-15,0 22 0,0 0 0,0 0 16,0 0-16,0-1 15,0 1-15,-22 21 0,1 0 16,0 0-16,21 21 0,-21 1 0,21-1 16,-21 0-16,21 0 15,0 0-15,0 22 0,0-22 0,0 0 16,0 0-16,0 21 0,21-20 0,-21-1 16,21 0-16,0 0 0,-21 0 15,0 0-15,21-21 0,-21 22 0,0-1 16,0 0-16,0 0 15,-21-21 1,0 0-16,0 0 16,0 0-16,21-21 15,-21 21-15,-1-21 0,1 21 16,21-21-16,-21 21 0,0-22 0,21 1 16,-21 0-16,0 0 0,-1 0 15</inkml:trace>
  <inkml:trace contextRef="#ctx0" brushRef="#br0" timeOffset="15290.15">7175 3514 0,'0'0'0,"-21"0"0,0 0 16</inkml:trace>
  <inkml:trace contextRef="#ctx0" brushRef="#br0" timeOffset="15476.04">7324 3493 0,'148'-22'16,"-85"22"-16,1 0 16,-1 0-16,1-21 0,20 0 0,-20 21 15,-1 0-15,1-21 0,-1 21 16,-20 0-16,20-21 0,-20 21 0,-22 0 16,21 0-16,-21-21 0,0 21 15,1 0-15,-44 0 47,22 21-31,-21-21-16,0 21 0,0 0 0,0-21 15,0 21-15</inkml:trace>
  <inkml:trace contextRef="#ctx0" brushRef="#br0" timeOffset="16444.75">3302 6308 0,'0'0'0,"-21"0"0,0 0 16,-1 0-16,1 0 0,0 0 15,0 0-15,0-21 16,0 21-16,21-22 0,0 1 16,-22 21-16,22-21 0,0 0 15,0 0-15,0 0 0,22 21 16,-22-43-16,42 22 0,-21 0 0,21 0 15,-20 0-15,20-22 0,0 22 0,22 0 16,-22 0-16,0 21 0,1 0 16,-1 0-16,0 0 0,-20 0 0,20 0 15,-42 21-15,0 0 16,0 0-16,0 22 0,0-22 0,-42 21 16,20 0-16,-20 1 0,0-1 0,-22 0 15,22 1-15,0 20 0,-22-20 16,22-1-16,-1 21 0,22-20 0,-21-1 15,21 0-15,0 1 0,21-1 16,0-21-16,0 22 0,0-22 0,0 0 16,42 0-16,-21 0 0,0-21 15,0 0-15,22 0 0,-22 0 16,21 0-16,-21 0 0,22 0 0,-1-21 16,0 0-16,-20 0 0,20 21 15,0-21-15,-21-1 0,1 1 16,20 0-16,-42-21 0,0 21 0,0-1 15,0 1-15,0 0 0,0 0 16,-21 0-16,0-22 0,-1 22 0,-20 0 16,0 0-16,-1 21 0,22-21 0,-21 21 15,0 0-15,-1 0 0,22 0 16,-21 0-16,21 21 0,-1-21 0,1 21 16,21 0-16,-21 0 0,21 1 15,0-1-15,0 0 0,0 0 0,0 0 16,42 0-16,-20 1 0,-1-22 15,0 0-15,21 21 0,-21-21 0,22 0 16</inkml:trace>
  <inkml:trace contextRef="#ctx0" brushRef="#br0" timeOffset="16692.61">4127 6435 0,'-21'0'47,"0"0"0</inkml:trace>
  <inkml:trace contextRef="#ctx0" brushRef="#br0" timeOffset="19191.71">5461 5927 0,'0'0'0,"-21"0"0,0 0 16,42 0 15,0 0-31,0-21 16,21 21-16,-20 0 0,20-22 16,0 1-16,1 21 0,-1-21 0,0 0 15,1 0-15,-1 0 0,-21-22 0,21 22 16,-20 0-16,20 0 0,-21-22 15,-21 22-15,0 0 0,21-21 0,-21 21 16,0-1-16,0 1 0,0 0 0,-21 0 16,21 0-16,-21 0 0,0-1 15,0 22-15,-1 0 0,1 0 16,21 22-16,-21-1 16,21 21-16,0 0 0,0 1 15,-21 20-15,21 1 0,0-1 0,0 1 16,0-1-16,0 1 0,0-1 15,0 1-15,0-1 0,0 1 0,0-1 16,0-20-16,0 20 0,0-21 0,0 1 16,0-1-16,0 0 0,0-20 15,-21-1-15,0 0 0,21 0 0,0 0 16,-22-21-16,1 0 0,0 0 0,0 0 16,-21 0-16,20 0 15,1-21-15,0 0 0,0 0 0,0 0 16,0-22-16,-22 22 0,22-21 15,0 21-15,0-22 0,-22 22 16,22-21-16,0 21 0,0-1 0,0 1 16,0 0-16,21 42 31,0 0-31,0 1 0,0 20 0,21-21 16,0 21-16,21-20 0,-21 20 0,1-21 15,20 21-15,-21-20 0,21-1 16,1 0-16,-1 0 0,0 0 15,1-21-15,-1 0 0,0 0 0,1 0 0,-1 0 16,0 0-16,1-21 0,-1 0 16,0 0-16,1-22 0,-1 22 15,0 0-15,-20-21 0,20-1 0,-21 22 16,0-21-16,0 0 0,1 20 16,-22-20-16,0 0 0,0-1 0,0 22 15,0-21-15,0 21 0,0 0 0,0 42 31,0 0-31,0 21 16,0-21-16,0 22 0,0-22 16,0 21-16,0-21 0,0 22 15,0-22-15,0 21 0,0-21 0,0 22 0,0-22 16,0 0-16,0 0 16,0 0-16,0-42 31,0 0-31,0 0 15,0 0-15,21 0 0,-21-1 16,21-20-16,0 21 0,0-21 0,0 20 16,-21-20-16,22 0 0,-1 21 0,0-22 15,0 22-15,0-21 0,0 42 16,1-21-16,-1 21 0,0 0 0,0 21 16,-21 0-1,21 0-15,-21 0 0,0 0 16,0 22-16,0-22 0,21 21 0,-21 1 15,0-22-15,22 21 0,-22-21 0,0 22 16,21-22-16,-21 0 0,21 0 16,0 0-16,0 0 0,0-21 15,1 0-15,-1 0 0,0 0 0,0 0 16,21-21-16,-20 0 0,-1 0 16,0 0-16,21 0 0,-21-1 0,1-20 15,-1 21-15,0-21 0,0-1 0,0 1 16,0 0-16,-21-1 0,0 1 15,22-22-15,-22 22 0,21-21 16,-21-1-16,0 1 0,0-1 0,21 1 16,-21-1-16,0 22 0,0-22 15,0 22-15,0 21 0,0-22 0,0 22 16,0 0-16,0 0 0,0 42 16,0 0-16,0 0 15,-21 22-15,21-1 0,0 0 0,0 22 16,0-22-16,-21 22 0,21-1 0,0 1 15,0-1-15,-22 1 0,22-22 16,0 22-16,0-22 0,0 21 0,0-20 16,0-1-16,0 0 0,0-20 0,0 20 15,0-21-15,22 0 0,-1 0 16,0 1-16,0-1 0,0-21 16,0 0-16,22 0 0,-22 0 0,21 0 15,-21 0-15,22 0 0,-1-21 0,-21-1 16,22 1-16,-1 0 0,0 0 15,-21 0-15,1 0 0,20-1 0,-42-20 16,21 21-16,-21-21 0,0 20 0,0-20 16,0 21-16,0 0 0,0-22 15,-21 22-15,0 21 0,0-21 0,-1 21 16,1 0-16,0 0 0,-21 21 0,21 0 16,-1 1-16,1-1 0,21 0 15,-21 21-15,21-21 0,0 22 16,0-22-16,0 21 0,0-21 0,0 1 15,0-1-15,21 21 0,0-21 16,1 0-16,-1-21 0,0 22 0,21-22 16,-21 0-16,22 0 0,-1 0 0,-21 0 15,22 0-15,-1 0 0,0-22 16,1 22-16,-1-21 0,0 0 0,-21 0 16,22 0-16,-22 0 0,0-1 0,0-20 15,0 21-15,-21 0 0,22-22 16,-22 22-16,0 0 0,0 0 0,0 0 15,0 0-15,0 42 32,-22 0-32,22 0 15,0 0-15,0 0 0,0 22 0,0-22 16,0 0-16,0 0 0,0 22 0,0-22 16,0 0-16,0 0 0,0 0 15,0 0-15,22-21 0,-1 22 0,0-1 16,0-21-16,0 0 0,0 0 0,1 0 15,-1 0-15,0 0 0,0 0 0,0-21 16,0-1-16,1 1 0,-1 21 16,0-21-16,0 0 0,0 0 0,0 0 15,-21-22-15,22 22 0,-1 0 16,0-21-16,-21 20 0,21 1 0,-21 0 16,21 0-16,-21 0 0,0 0 15,0 42 1,0 0-1,0 0-15,0 0 0,0 0 16,0 22-16,0-22 0,0 0 0,-21 0 16,21 22-16,0-22 0,0 0 0,0 0 15,0 0-15,0 0 0,21-21 16,0 0-16,1 0 16,-1 0-16,0 0 0,21 0 15,-21 0-15,1 0 0,-1-21 0,0 0 16,0 0-16,0 0 0,22 0 0,-22-1 15,0 1-15,0 0 0,0 0 16,0-21-16,1 20 0,-1 1 0,-21 0 16,0-21-16,21 42 0,-21-21 0,0-1 15,21 22-15,-21 22 16,0-1 0,0 0-16,-21 0 0,21 0 0,-21 0 15,21 1-15,0-1 0,0 21 0,0-21 16,0 0-16,0 1 15,0-1-15,0 0 0,21-21 16,0 21-16,0-21 0,0 0 0,1 0 16,-1 0-16,21 0 0,-21 0 0,0 0 15,1-21-15,-1 21 0,0-21 16,0 0-16,0 21 0,0-22 0,1 1 16,-1 0-16,0 0 0,0-21 0,-21 20 15,0-20-15,0 21 0,21 0 0,-21-22 16,0 22-16,0 0 15,0 42 1,0 0-16,0 1 0,0-1 0,0 0 16,0 0-16,0 0 0,0 22 15,0-22-15,0 0 0,21 0 16,-21 0-16,0 0 0,22 1 16,-1-22-16,0 0 0,0 0 0,0 0 15,0 0-15,1 0 16,-1 0-16,0 0 0,0-22 0,0 1 15,-21 0-15,21 21 0,-21-21 16</inkml:trace>
  <inkml:trace contextRef="#ctx0" brushRef="#br0" timeOffset="19388.59">9440 5609 0,'0'0'0,"-21"0"0,0-21 0,-43 21 31,43 0-31,0 0 47,0 0-31,0 0-16</inkml:trace>
  <inkml:trace contextRef="#ctx0" brushRef="#br0" timeOffset="19590.05">7408 5906 0,'-21'21'16,"42"-42"-16,-84 42 0,63 0 0,21-21 31,21 0-31,-21 0 15,22 0-15,20 0 0,1-21 0,-1 21 16,1-21-16,-1-1 0,22 1 16,0 21-16</inkml:trace>
  <inkml:trace contextRef="#ctx0" brushRef="#br0" timeOffset="20675.93">9969 5969 0,'0'0'15,"-21"0"-15,42 0 47,1 0-47,-1-21 0,0 0 0,0 21 16,0-21-16,0-1 0,1 22 15,-1-21-15,0 0 0,0 0 0,0 21 16,-21-21-16,0 0 0,0-1 16,-21 22-1,0 0-15,0 22 16,-22-1-16,22 0 0,0 0 0,-21 0 15,21 22-15,-1-1 0,1-21 16,21 21-16,0-20 0,-21-1 0,21 21 16,0-21-16,0 0 0,0 1 0,0-1 15,21 0-15,0-21 16,1 21-16,-1-21 16,0 0-16,0 0 0,0 0 0,22 0 15,-22 0-15,0 0 0,21-21 0,-21 0 16,22 21-16,-22-21 0,21-1 15,-21 1-15,22 0 0,-1 0 0,-21-21 16,0 20-16,22 1 0,-22 0 0,0-21 16,0 21-16,0-1 0,1 1 15,-22 0-15,0 42 32,-22 0-32,22 22 15,0-22-15,-21 0 0,21 0 16,-21 22-16,21-22 0,0 0 0,0 0 15,0 0-15,0 0 0,0 1 16,0-1-16,21-21 16,0 0-16,1 0 15,-1 0-15,0 0 0,0 0 0,0-21 16,0-1-16,1 22 0,20-21 16,-21 0-16,0 0 0,0 0 0,1 0 15,20-1-15,-42 1 0,21 0 0,0 0 16,-21 0-16,21 0 0,-21 42 31,0 0-15,0 0-16,0 0 0,-21 0 0,21 1 15,0-1-15,0 0 0,0 0 16,0 0-16,0 0 0,21 1 16,1-22-16,-1 0 0,0 0 0,0 0 15,0 0-15,0 0 0,1 0 16,-1 0-16,21 0 0,-21 0 0,0-22 15,1 1-15,-1 21 0,0-21 0,0 0 16,0 0-16,-21 0 0,0-22 16,0 22-16,0 0 0,0-21 15,0 20-15,0-20 0,0 21 0,0 0 16,0 0-16,0-1 0,0 1 0,-21 21 31,0 0-31,21 21 16</inkml:trace>
  <inkml:trace contextRef="#ctx0" brushRef="#br0" timeOffset="21571.97">12933 4741 0,'0'0'0,"0"-21"0,0 0 0,0 0 15,0 0-15,0 0 0,0-1 16,-21 22-16,-1 0 0,22-21 16,-21 21-16,0 0 0,0 0 15,0 0-15,0 0 0,-1 0 0,1 0 16,0 21-16,0 22 0,0-22 0,0 42 15,-1-20-15,1 20 0,0 22 16,0-22-16,0 22 0,0 0 0,-1-22 16,22 22-16,-21 0 0,0-22 0,21 1 15,0-1-15,0 1 0,0-1 16,0-21-16,0 1 0,0-1 0,21-21 16,0 22-16,1-22 0,20-21 15,-21 21-15,21-21 0,-20 0 16,20 0-16,0 0 0,1-21 0,-1 21 15,0-21-15,1-1 0,20 1 0,-21-21 16,22 21-16,-22-22 0,1 1 16,20 0-16,-21-1 0,85-168 15,-105 147 1,-22 1-16,0 20 0,0-20 0,0-1 16,-22 1-16,1-1 0,-169-147 15,126 168-15,22 1 16,-22 21-16,1 0 15,21 0-15,-1 21 0,-20 0 0,20 0 16,22 21-16,-21 0 0,21 0 0,0 21 16,-1 22-16,22-1 0,-21 1 15,21 21-15,0-22 0,0 22 0,21-22 16,1 22-16,-1-22 0,21 22 16,-21-21-16,22-1 0,-1 1 0,0-1 15,22 1-15,-22-22 0,0 21 0,1-20 16,-1 20-16,0-20 0,-20-1 0,-1 0 15,0 1-15,-21-1 16,0 0-16,0-21 0,-42 22 0,20-22 0,-20 21 16,21-21-16,-21 1 0,-1-1 0,1 0 15,0-21-15,-1 0 16,1 0-16,0 0 0,-1 0 0,22 0 16,-21 0-16,21-21 0,-1 0 0,1-1 15,21 1-15,0-21 0,0 21 0,0 0 16,0-22-16,0 22 0,21-21 15,1-1-15,20 22 0,0-21 0,1-22 16,-1 22-16</inkml:trace>
  <inkml:trace contextRef="#ctx0" brushRef="#br0" timeOffset="22580.24">13674 5313 0,'0'0'16,"0"21"-1,0 0-15,0 0 0,-22 1 16,22 20-16,-21-21 0,21 21 0,0-20 16,0 20-16,0 0 0,0-21 15,0 22-15,0-22 0,0 0 0,0 21 16,0-20-16,0-1 0,0 0 16,0 0-16,21-21 0,1 0 15,-1 0-15,0 0 16,0 0-16,0-21 0,0 0 15,1 0-15,20-1 0,-21 1 16,0 0-16,0 0 0,1 0 0,-22-22 16,21 22-16,0 0 0,-21-21 0,0 21 15,0-22-15,21 22 0,-21 0 16,0 0-16,21 0 0,-21 42 31,0 0-15,0 0-16,-21 0 0,21 22 15,0-22-15,0 0 0,0 0 16,0 21-16,0-20 0,0-1 16,0 0-16,0 0 0,0 0 0,0 0 15,21-21-15,0 22 0,1-22 16,-1 0-16,0 21 0,0-21 0,0 0 16,0 0-16,1 0 0,20-21 15,-21 21-15,0-22 0,22 22 0,-22-21 16,0 0-16,0 0 0,-21 0 0,21 0 15,-21-1-15,21 1 0,-21 0 16,0 0-16,22-21 0,-22 20 0,0 1 16,0 0-16,0 0 0,0 0 0,0 0 15,0-1-15,-22 1 16,1 21 0,0 21-16,21 1 15,0-1-15,-21 21 16,21-21-16,-21 0 0,21 22 0,0-22 15,0 21-15,-21-21 0,21 22 0,0-22 16,0 21-16,0-21 0,0 1 16,0-1-16,0 0 0,0 0 15,21-21-15,0 0 0,0 0 16,0 0-16,0 0 0,1 0 16,20 0-16,-21 0 0,21-21 15,-20 0-15,-1 0 0,21 21 0,-21-22 16,22-20-16,-22 21 0,21 0 15,-21-22-15,0 22 0,22-21 0,-22 21 16,0-22-16,-21 22 0,21 0 0,-21-21 16,0 21-16,0-1 0,-21 22 15,0 22 1,0-1-16,21 0 0,-21 0 16,21 0-16,0 0 0,0 1 0,0-1 15,0 0-15,0 0 0,0 0 16,0 0-16,21 1 0,0-1 0,0 0 15,-21 0-15,0 0 0,21 0 16,-21 1-16,0-1 0,0 0 31,-21-21-31,0 0 0,0 0 16,0 0-16,-1 0 0,1 0 16,0 0-16,0-21 0,0 0 15,21-1 1,0 1-1,21 0 1,0 21-16,-21-21 0,21 0 0</inkml:trace>
  <inkml:trace contextRef="#ctx0" brushRef="#br0" timeOffset="26099.55">19558 6689 0,'0'0'0,"21"-21"47</inkml:trace>
  <inkml:trace contextRef="#ctx0" brushRef="#br0" timeOffset="31472.21">15155 5609 0,'-21'0'16</inkml:trace>
  <inkml:trace contextRef="#ctx0" brushRef="#br0" timeOffset="33405.24">15028 5757 0,'0'-21'78,"21"21"-62,1-21-16,-1 21 16,-21-21-16,21 21 0,0-21 15,0 0-15,0 21 0,1-22 0,-1 1 16,0 0-16,0-21 0,0 21 0,0-22 16,1 1-16,-1 0 0,0-1 15,0 1-15,0 0 0,0-1 0,-21-20 16,0 20-16,22 1 0,-1-21 15,-21 20-15,0-20 0,0 20 16,0 1-16,0 0 0,0-1 0,0 22 16,0 0-16,0 0 0,0 0 15,0 0-15,-21 21 16,-1 21-16,22 0 16,-21 0-16,0 0 0,21 0 15,-21 22-15,0-1 0,21 0 0,-21 22 16,21-22-16,-22 22 0,1-22 0,21 22 15,0-1-15,-21 1 16,0-1-16,21-21 0,-21 22 0,21-1 0,0-20 16,0 20-16,0-20 0,0-1 15,0 0-15,0-21 0,0 22 16,0-22-16,0 0 0,21 0 0,0 0 16,0-21-16,0 0 0,1 0 0,-1 0 15,0 0-15,0 0 0,0 0 16,0 0-16,22-21 0,-22 21 0,0-21 15,0 0-15,0 0 0,22 0 0,-22-22 16,0 22-16,0 0 0,0-21 0,1 20 16,-22-20-16,21 21 0,0-21 15,-21 20-15,0 1 0,0 0 16,21 0-16,-21 0 0,0 0 31,0 42-31,0 0 16,0 0-16,0 0 0,0 0 0,-21 22 15,21-22-15,0 0 0,0 21 16,0-20-16,0-1 0,0 21 0,0-21 16,0 0-16,0 1 0,0-1 15,21 0-15,0-21 16,0 0-16,1 0 0,-1 0 0,21 0 16,-21 0-16,0 0 0,22 0 0,-22-21 15,21 0-15,-21 21 0,1-22 16,-1 1-16,0 0 0,0 0 0,0 0 15,0 0-15,1-1 0,-22 1 16,0 0-16,21 0 0,-21 0 16,0 42 15,0 0-31,0 0 16,-21 0-16,21 1 0,-22-1 15,22 0-15,0 0 0,0 0 0,0 0 16,0 1-16,0-1 0,0 0 15,0 0-15,22-21 0,-1 21 16,0-21-16,0 0 16,0 0-16,0 0 0,22 0 0,-22 0 15,0 0-15,0 0 0,0-21 0,1 0 16,-1 21-16,0-21 0,-21 0 16,0-1-16,0 1 0,0 0 15,0 0-15,0 0 0,-21 0 0,0-1 16,-22 1-16,22 21 0,0-21 15,-21 21-15,20 0 0,1-21 0,0 21 16,0 0-16,0 0 0,0 0 16,42-21 15,0 21-31,21-21 0,-21 21 0,22 0 0,-1-22 16,0 22-16,1-21 15,-1 21-15,0 0 0,1-21 0,-1 0 16,-21 21-16,22 0 0,-1 0 0,-21 0 15,0 0-15,0 0 0,1 0 16,-1 0-16,-21 21 0,21 0 0,-21 0 16,0 1-16,0 20 0,0-21 15,0 0-15,0 0 0,0 1 0,0-1 16,-21 0-16,21 0 0,0 0 16,-21 0-16,21 1 0,0-1 15,0 0-15,0 0 0,0 0 16,0-42 31,0 0-47,0 0 15,21 0-15,-21-1 0,21-20 16,0 21-16,-21 0 0,21-22 0,0 22 16,1 0-16,-1-21 0,0 21 15,21-1-15,-21 1 0,1 0 0,-1 0 16,0 21-16,0 0 0,0 0 0,0 0 15,1 0-15,-22 21 16,0 0-16,0 0 0,0 1 16,0 20-16,0-21 0,0 21 0,-22-20 15,22-1-15,-21 21 0,21-21 0,0 0 16,-21 1-16,21-1 0,0 0 16,0 0-16,0 0 0,21-21 15,0 0-15,1 0 0,-1 0 16,0 0-16,0 0 0,0 0 0,22-21 15,-22 21-15,21-21 0,-21 0 16,22 0-16,-22-1 0,21 1 0,-21 0 16,22 0-16,-22 0 0,21 0 15,-21-22-15,22 22 0,-22 0 16,0-21-16,-21 20 0,21 1 0,-21 0 16,0 0-16,0 0 0,0 0 0,-21 21 15,0 0 1,0 0-16,-1 0 0,1 21 15,0 0-15,0 0 0,0 0 0,21 0 16,0 1-16,0-1 0,0 0 0,0 0 16,0 0-16,0 0 0,0 1 15,0-1-15,0 0 0,21 0 0,0-21 16,0 21-16,-21 0 0,21-21 0,1 22 16,-22-1-16,21-21 15,0 21-15,-21 0 16,-21-21 15,0 0-31,-1 0 0,1 0 16,0 0-16,0 0 0,0 0 15,0 0-15,-1 0 0,1 0 16,0 0-16,0 0 16,0 0-16,0-21 15,-1 0-15,1 21 0</inkml:trace>
  <inkml:trace contextRef="#ctx0" brushRef="#br0" timeOffset="33688.17">16827 4868 0,'0'0'0,"0"-21"0,-21 21 16,21-21-16,-21 21 16,21-21-1,0 42 17,-21-21-17,21 21-15,-21-21 0,21 21 16,-21-21-16,-1 22 0,1-22 15,0 21-15</inkml:trace>
  <inkml:trace contextRef="#ctx0" brushRef="#br0" timeOffset="33991.99">15261 5207 0,'-21'0'16,"42"0"-16,-84 0 0,41 21 0,1-21 0,42 0 31,1 0-15,20 0-16,-21 0 0,21 0 0,1 0 16,-1 0-16,0 0 0,1 0 15,-1 0-15,0 0 0,1 0 0,-1 0 16,0 0-16,1 0 0,-22 0 0,0 0 15,21 0-15,-20 0 16,-1 0-16,0 0 16,0 0-1,0 0-15,0-21 16</inkml:trace>
  <inkml:trace contextRef="#ctx0" brushRef="#br0" timeOffset="45581.24">19600 4741 0,'0'0'0,"21"-21"15,-21 0-15,0 0 0,-21-21 16,-21 42-16,21 0 0,21-22 15,0-20-15,-21 21 0,-1 0 0,1 0 16,0-1-16,0 1 0,0 21 16,0 0-16,-1 0 0,-20 0 15,21 0-15,0 21 0,0 22 16,-1-22-16,-20 0 0,-43 43 16,1 41-16,63-41 15,42 21-15,-21-22 0,-21 1 0,21-1 16,-43 22-16,22-22 0,-21-20 0,42-1 15,-21 0-15,21 1 0,0-1 0,0 21 16,21-20-16,0-1 0,0 0 0,21 1 16,-20-1-16,20-21 0,-21 22 15,21-22-15,1 0 0,-1 0 0,0-21 16,1 0-16,-1 0 0,0 0 0,1 0 16,-1 0-16,0-21 0,1 21 15,-1-21-15,0 0 0,1-1 16,-22-20-16,0-21 0,43 20 0,-22 1 15,-42-22-15,0 22 0,21 0 0,0 21 16,-21-43-16,21 22 0,-21-22 16,0 1-16,22-1 0,-22 1 0,0-1 15,0 1-15,0 20 0,0-20 16,-22 21-16,1-1 0,-21 1 0,21 21 16,-22 0-16,22-1 0,-21 1 0,0 0 15,-1 21-15,1 0 0,0 0 16,-1 0-16,1 0 0,21 21 0,-43 0 15,1 22-15,20-22 0,22 21 16,-21 22-16,21-22 0,0 22 16,-1-1-16,1 1 0,0-1 0,0-21 15,21 22-15,0-1 0,0-20 16,0 20-16,0-20 0,0-1 0,21 0 16,0 1-16,0-1 0,1-21 15,20 21-15,0-20 0,1-1 0,-1 0 16,21 0-16,-20-21 0,20 0 0,-20 0 15,20 0-15,-21 0 0,22 0 16,-22 0-16,22-21 0,-22 0 0,0 0 16,1-1-16,-1 1 0,-21-21 0,22 21 15,-22 0-15,0-22 0,0 22 16,0 0-16,0 0 0,-21 0 16,0-1-16,0 1 0,-21 21 46,0 0-46,21 21 0,0 1 16,-21-1-16,21 0 0,-21 0 16,21 0-16,0 22 0,-21-22 0,21 0 15,0 0-15,0 21 0,0-20 16,0-1-16,0 0 0,0 0 16,0 0-16,0 0 0,0 1 0,-22-22 0,22 21 15,0-42 32,0-1-47,0 1 16,0 0-16,0-21 0,0 21 0,0-22 15,22 22-15,-22 0 0,0-21 0,21 20 16,0-20-16,0 21 0,0 0 16,0 0-16,22-1 0,-22 1 0,0 0 15,0 21-15,22 0 0,-1 0 16,-42-21-16,21 21 0,21 21 0,-20-21 15,-1 21-15,21 0 0,-21 1 0,-21-1 16,0 21-16,0-21 0,0 22 0,0-22 16,0 21-16,0-21 15,0 22-15,0-22 0,0 21 0,-21-21 16,0 0-16,21 1 0,-21-1 0,21 0 16,0 0-16,0-42 46,0 0-30,0 0-16,0-1 0</inkml:trace>
  <inkml:trace contextRef="#ctx0" brushRef="#br0" timeOffset="46337.12">21929 7557 0,'0'0'0,"21"0"16</inkml:trace>
  <inkml:trace contextRef="#ctx0" brushRef="#br0" timeOffset="46580.03">21950 4572 0,'0'21'62,"0"0"-46,0 1 15,-21-22-31</inkml:trace>
  <inkml:trace contextRef="#ctx0" brushRef="#br0" timeOffset="47711.74">21992 4720 0,'0'-21'16,"0"0"-16,0 0 15,0 0 1,0-1-16,0 1 31,-21 42 0,21 1-31,0-1 0,-21 0 16,21 0-16,0 21 0,0-20 16,0 20-16,-21 0 0,21 1 0,-22 20 15,22-21-15,-21 22 0,21-22 0,0 1 16,0 20-16,-21-21 0,21 1 15,-21 20-15,21-20 0,0-1 0,0 0 16,0 1-16,0-1 0,0-21 0,0 21 16,0-20-16,0 20 0,0-21 15,0 0-15,0 0 0,0 1 16,0-1-16,21-21 31,0 0-31,0 0 0,1-21 16,-1-1-16,0 1 0,0 21 15,-21-21-15,21 0 0,0 0 16,1 0-16,-22-1 0,0 1 0,21 0 16,-21 0-16</inkml:trace>
  <inkml:trace contextRef="#ctx0" brushRef="#br0" timeOffset="47823.67">21717 5376 0,'0'0'0,"-21"-21"0</inkml:trace>
  <inkml:trace contextRef="#ctx0" brushRef="#br0" timeOffset="48339.8">21696 5355 0,'21'0'15,"0"0"-15,0-21 16,0 21-16,22 0 0,-22-21 0,0 21 16,21-21-16,1 21 0,-1 0 15,-21-21-15,22 21 0,-1 0 0,-21 0 16,21-22-16,-20 22 0,20 0 0,-21 0 15,0 0-15,0-21 0,1 21 16,-1 0 0,0 0-16,-21 21 47,0 1-32,0-1-15,0 0 16,-21 0-16,0 0 0,21 0 0,0 1 15,0-1-15,-22 0 0,22 0 0,-21 0 16,21 22-16,-21-22 0,21 0 16,0 0-16,0 0 0,0 0 0,0 1 15,0-1-15,21-21 16,0 0-16,1 0 0,-1 0 16,0 0-16,0 0 0,0 0 0,22 0 15,-22 0-15,0-21 0,21 21 0,-21-22 16,1 1-16,-1 0 0,0 0 15,0 0-15,0 0 0,-21-1 0,0 1 16,0 0-16,0 0 0,0-21 0,0 20 16,0 1-16,-21-21 0,0 21 15,0 0-15,0-1 0,-22 22 0,22-21 16,0 21-16,0-21 0,0 21 0,-1 0 16,1 0-16,0 0 0,0 0 15,21 21-15,0 0 0,-21-21 16,21 22-16,0-1 0,0 0 15,0 0-15,0 0 16,21-21-16,0 21 0,0-21 0,22 0 16,-1 0-16,0 0 0</inkml:trace>
  <inkml:trace contextRef="#ctx0" brushRef="#br0" timeOffset="49803.68">23072 5271 0,'0'0'0,"0"-22"16,0 1-16,0 0 0,-22 21 16,22-21-16,-21 21 15,0 0 1,0 0-16,21 21 16,0 0-16,-21 0 0,21 1 0,0 20 15,0-21-15,0 21 0,0 1 0,-21-1 16,21 0-16,0 1 0,0 20 15,0-20-15,-22 20 0,22 1 0,0-1 16,0 1-16,0-1 0,0 1 0,-21-1 16,21 1-16,-21-1 0,21 1 0,0-22 15,0 0-15,0 22 0,-21 20 16,-21-41-16,42-1 0,0 0 16,0 1-16,0-22 0,0 21 15,0-21-15,0 1 0,0-1 16,0-42 15,0-1-31,0 1 0,21 0 16,-21 0-16,21-21 0,-21 20 0,0-20 15,21 0-15,-21-1 0,21 1 16,0-21-16,-21-1 0,0 22 0,0-22 16,22 1-16,-22-22 0,21 22 0,-21-1 15,0-21-15,0 22 0,0-22 16,21 22-16,-21 20 0,0-20 15,21 21-15,-21-1 0,0 1 0,0 0 16,21 20-16,0-20 0,1 21 0,-22 0 16,21 0-16,0-1 0,0 1 15,0 0-15,0 21 0,1 0 0,-1 0 16,0 0-16,0 0 0,0 21 16,0-21-16,1 43 0,-1-22 0,-21 0 15,0 21-15,0-21 0,0 1 0,0 20 16,0-21-16,0 21 0,0-20 15,-21-1-15,-1 0 0,1 0 16,0 0-16,0-21 0,0 0 0,0 21 0,-1-21 16,1 0-16,0 0 15,0 0-15,0-21 16,21 0-16,-21 0 0,21 0 16,-22 21-16,22 21 46,0 0-46,0 0 0,22 0 16,-1 1-16,0-1 16,0-21-16,0 21 0,0-21 0,1 0 15,-1 0-15,21 0 0,-21 0 16,22 0-16,-1 0 0,0 0 16,-21 0-16,22-21 0,-1 0 0,0-1 15,-20 1-15,20 0 0,-21-21 0,21 21 16,-20-22-16,-1 22 0,0-21 15,0 21-15,-21-1 0,0-20 0,21 21 16,-21 0-16,0 0 0,21 21 16,-21 21-1,0 0 1,-21 0-16,21 0 0,-21 0 0,21 22 16,0-22-16,0 0 0,0 21 15,0-20-15,0-1 0,0 0 16,0 0-16,0 0 0,21 0 0,0 1 15,1-22-15,-1 0 16,0 0-16,0 0 0,0 0 16,0 0-16,1 0 0,-1-22 0,0 1 15,0 0-15,0 0 0,0 0 16,-21 0-16,22-22 0,-1 22 0,0 0 16,0-21-16,0 20 0,0-20 0,1 21 15,-44 21-15,22-21 0,22 0 16,20-1-16,-21 22 0,0 0 0,0-21 15,1 21-15,-1 0 0,0 0 0,0 0 32,-21 21-32,21-21 0,-21 22 15,0-44 32,0 1-31,0 0-1,0 0-15,-21 21 0,0 0 16,0 0-16,0 0 16,-1 0-16,1 0 0,0 21 15,0 0-15,21 0 16,-21 1-16,0-1 0,-1 0 0,22 21 16,0-21-16,-21 1 0,21 20 15,0-21-15,0 21 0,0-20 0,0-1 16,0 0-16,0 21 0,21-21 0,1 1 15,-1-1-15,0-21 16,0 0-16,21 0 0,-20 0 0,20 0 16,-21 0-16,21 0 0,1-21 0,-22 21 15,21-22-15,1 1 0,-22 0 16,21 0-16,-21 0 0,0 0 0,1-1 16,-1 1-16,-21 0 0,0 0 0,0 0 15,0 0-15,0-1 0,0 1 16,0 0-16,-21 0 15,-1 0-15</inkml:trace>
  <inkml:trace contextRef="#ctx0" brushRef="#br0" timeOffset="50075.95">24024 4911 0,'0'0'0,"0"-21"0,-21 21 15,21-22 1,21 22 31,-21 22-32,0-1 1</inkml:trace>
  <inkml:trace contextRef="#ctx0" brushRef="#br0" timeOffset="51197.56">25209 5017 0,'0'0'0,"0"-22"0,0-20 31,0 21-31,-21 21 15,0 0-15,21 21 0,0 0 16,0 0-16,-21 1 0,21 20 0,-21-21 16,0 21-16,21 1 0,-22-22 15,22 21-15,0 1 0,-21-1 0,0-21 16,21 21-16,0-20 0,0-1 0,-21 21 16,21-21-16,0 0 0,0 1 15,0-1-15,0 0 16,21-21 31,-21-21-32,0 0 63,21 21 63,-21-22-63,0 1-47,-21 21-15</inkml:trace>
  <inkml:trace contextRef="#ctx0" brushRef="#br0" timeOffset="52997.39">3810 8446 0,'0'21'16,"0"-42"-1,0-1 1,21 1-16,0 0 0,0 0 16,-21 0-16,0 0 0,0-1 15,0 1-15,0 0 16,0 0-16,0 0 0,0 0 0,0-1 15,-21 1-15,0 0 0,0 0 0,0 21 16,0-21-16,-1 21 16,-20 0-16,21 0 0,-21 0 0,20 0 15,-20 0-15,0 21 0,21 0 16,-22 0-16,22 0 0,-21 22 0,21-22 16,-22 21-16,22-21 0,0 22 0,21-22 15,-21 21-15,21-21 0,0 1 16,0-1-16,0 0 0,0 0 0,0 0 15,21-21-15,0 0 0,0 0 16,0 0-16,1 0 0,20 0 16,-21 0-16,21 0 0,-20-21 0,-1 0 15,21 0-15,-21 0 0,22-1 0,-22 1 16,0 0-16,0 0 16,0 0-16,0 0 0,1-1 0,-22 1 15,21 0-15,-21 0 0,0 0 0,0 0 16,0-1-16,21 22 15,-21 22 1,0-1 0,0 0-16,0 0 0,0 21 15,0-20-15,0 20 0,0 0 0,0 1 16,0-1-16,0 0 0,0 1 0,0-1 16,0 0-16,0 1 0,-21-1 15,21 0-15,-21 1 0,21-1 16,0 0-16,-22-21 0,22 22 0,-21-22 15,0 0-15,21 0 0,-21 0 16,0 1-16,0-22 0,-1 21 0,1-21 16,0 0-16,-21 0 0,21 0 0,-1 0 15,-20 0-15,21 0 0,-21 0 16,20 0-16,1-21 0,-21 21 0,21-22 16,0 1-16,-1 0 0,1 0 0,0 0 15,21 0-15,-21-22 0,21 22 16,-21 0-16,21 0 0,0 0 15,0-1-15,0 1 16,21 21 0,0 0-16,0 0 0,0 0 0,1 0 15,-1 0-15,0 0 0,21 0 16,-21 0-16,1 0 0</inkml:trace>
  <inkml:trace contextRef="#ctx0" brushRef="#br0" timeOffset="53137.31">4297 8615 0</inkml:trace>
  <inkml:trace contextRef="#ctx0" brushRef="#br0" timeOffset="53384.46">4318 8657 0,'21'-21'31,"0"21"-31,-21-21 0,0 0 16,0 0 0,-21 21-16,0 0 15,0 0-15,0 0 16,-1 0-1,1 21 1,21 0 0,21-21 31</inkml:trace>
  <inkml:trace contextRef="#ctx0" brushRef="#br0" timeOffset="54655.8">5927 7789 0,'-22'0'16,"1"0"0,0 0-16,0 0 15,0 0-15,0 0 0,21-21 16,-22 21-16,1 0 0,0 0 15,0 0-15,0 0 16,0-21-16,-1 21 16,44 0 93,-44 0 94,1 0-203,0 0 16,0 0-1,42 0 32,21 0-47,-20 0 0,20 0 16,21-21-16,-20 21 0,20 0 0,1 0 16,-1-21-16,1 21 0,20 0 15,-20 0-15,-1 0 0,22 0 0,-21 0 16,20 0-16,-20 0 0,-1 0 0,1 0 15,-22 0-15,0 0 0,1 0 16,-1 0-16,-21 0 0,0 0 0,1 0 16,-44 21-1,1-21 1,0 0-16,0 0 0,0 0 16,-22 21-16,22-21 0,-21 0 0,21 0 15,0 0-15,-22 0 0,22 0 0</inkml:trace>
  <inkml:trace contextRef="#ctx0" brushRef="#br0" timeOffset="55071.47">6392 7747 0,'0'0'0,"-21"0"0,0 0 16,0 0-16,0 0 16,21 21 15,0 0-31,0 1 0,0 20 15,0 0-15,0 1 0,21-1 0,-21 21 16,21-20-16,0 20 0,-21 1 0,21-22 16,-21 22-16,21-22 0,-21 21 15,0-20-15,0-1 0,0 0 0,0 1 16,0-22-16,0 21 0,0-21 0,0 22 16,-21-22-16,0 0 0,0 21 15,0-42-15,0 22 0,-1-1 0,-20-21 16,21 0-16,-21 0 0,20 0 0,-20 0 15,21 0-15,-21 0 0,20-21 0,1-1 16,0 1-16,0 0 16,0 0-16,0 0 0,-1 0 0,1-22 15,0 22-15,21 0 0,-21-21 0,21 20 16,0-20-16,0 21 0,0 0 0,0-22 16,0 22-16,0 0 0,0 0 15,21 21-15,0 0 0,0 0 16,22 0-16,-22 0 0,0 0 15,0 0-15,22 0 0,-22 21 16,21-21-16</inkml:trace>
  <inkml:trace contextRef="#ctx0" brushRef="#br0" timeOffset="55755.97">7175 8403 0,'43'-106'31,"-86"212"-31,86-233 0,-64 106 0,-1 0 16,1 0-16,0 0 0,0-1 0,0 1 15,0 21-15,-1 0 0,1 0 16,0 0-16,0 0 0,0 0 0,-22 21 16,22 1-16,0 20 0,0-21 15,-21 21-15,20 1 0,1-1 0,0 0 16,21 1-16,-21-1 0,21-21 15,0 22-15,0-22 0,0 21 0,0-21 16,0 0-16,0 1 0,21-1 0,0 0 16,0-21-16,1 0 0,-1 0 15,21 0-15,-21 0 0,22 0 0,-22-21 16,21 0-16,-21-1 0,22 1 0,-22 0 16,21 0-16,-21 0 0,0 0 0,1-22 15,-1 22-15,0 0 0,0-21 16,0-1-16,-21 22 0,21-21 0,-21 21 15,0-22-15,0 22 0,0 0 16,0 0-16,0 0 0,-21 21 31,21 21-31,-21 0 0,21 0 0,-21 0 16,21 0-16,0 22 0,0-22 0,0 21 16,0-21-16,0 22 0,0-1 15,0-21-15,0 0 0,0 22 0,0-22 16,0 0-16,0 0 0,0 0 0,21 1 15,0-22-15,0 21 0,1-21 0,-1 0 16,0 0-16,0 0 0,0 0 16,0 0-16,1-21 0,20 21 0,-21-22 15,0 1-15,0 0 0,22 0 0,-22 0 16,0 0-16,0-22 0,0 22 0,1 0 16,-1-21-16,0 20 15,-21-20-15,21 21 0,-21-21 0,21 20 16,-21 1-16,0 0 0,21 0 0,-21 0 15,0 42 1,0 0-16,0 0 0,0 0 16,0 22-16,0-22 0,0 21 0,0-21 15,0 22-15,0-22 0,0 21 0,0-21 16,0 22-16,0-22 0</inkml:trace>
  <inkml:trace contextRef="#ctx0" brushRef="#br0" timeOffset="56360.25">8255 8594 0,'0'-21'0,"0"-1"0,0 1 16,0 0-16,0-21 0,0 21 0,0-22 15,0 22-15,0-21 0,0 21 16,0-22-16,0 22 0,0-21 0,0 21 16,0-1-16,0 1 0,0 0 15,21 21 1,0 0-16,0 0 0,1 0 15,20 0-15,0 0 0,1 0 16,-1 0-16,21 0 0,-20 0 0,20 0 16,1 0-16,-1 0 0,1 0 15,-22 0-15,22-21 0,-22 21 0,-21 0 16,0 0-16,0 0 0,1 0 16,-44-21-1,1 21-15,-21 0 0,21 0 16,-22 0-16,22 0 0,-21 0 0,0 21 15,-1-21-15,1 21 0,0 0 0,-1 0 16,1 1-16,0-1 0,-1 0 16,22 21-16,-21-21 0,21 22 0,-1-22 15,22 21-15,0-21 0,-21 1 0,21 20 16,-42-21-16,42 21 0,0-20 16,21-1-16,0-21 15,22 0-15,-22 21 0,0-21 0,21 0 16,-21 0-16,22 0 0,-22 0 0,21 0 15,-21-21-15,22 21 0,-1-21 0,-21-1 16,22 1-16,-22 0 0,0 0 16,0 0-16,0 0 0,0-22 0,-21 22 15,22-21-15,-22-1 0,0 1 0,0 21 16,0-21-16,0 20 0,0-20 16,-22 21-16,22 0 0,-21 21 15,0 0-15,0 21 16,21 21-16,-21-21 0,21 22 15,0-22-15,0 21 0,0 1 0,0-22 16,0 21-16,0-21 0,21 22 16,0-22-16,0 0 0,0 0 0,1 0 15,-1 0-15</inkml:trace>
  <inkml:trace contextRef="#ctx0" brushRef="#br0" timeOffset="56420.22">9250 8594 0,'21'0'16,"-42"0"-16,63 0 0,-42-21 0,0-1 15,21 22-15,-21-21 0,0 0 16,21 21-16,-21-21 0</inkml:trace>
  <inkml:trace contextRef="#ctx0" brushRef="#br0" timeOffset="56940.52">7705 8319 0,'0'0'16,"0"-22"-16,0 1 0,0 42 31,21 1-15,0-1-16,0 0 0,-21 0 0,21 21 15,0-20-15,1 20 0,-22-21 0,21 21 16,0-20-16,-21-1 0,21 21 16,0-21-16,-21 0 0,21 1 0,-21-1 15,22 0-15,-22 0 0,21 0 16,0-21-16,0 21 0,0-21 15,0 0 1,-21-21-16,22 0 16,-1 0-16,0 0 0,-21 0 0,21-1 15,0 1-15,0-21 0,-21 0 0,22 20 16,-1-20-16,0 0 0,0 21 16,0-22-16,0 1 0,1 21 0,-22-22 15,21 22-15,-21 0 0,21 0 0,0 21 16</inkml:trace>
  <inkml:trace contextRef="#ctx0" brushRef="#br0" timeOffset="56972.5">8699 8128 0,'22'0'0,"-44"0"0,86 0 15</inkml:trace>
  <inkml:trace contextRef="#ctx0" brushRef="#br0" timeOffset="58271.71">11261 7832 0,'0'-21'0,"0"-1"0,21 1 16,-21 0-16,0 0 0,0-21 16,21 20-16,-21 1 0,0-21 0,0 21 15,0-22-15,0 22 0,0-21 16,0 21-16,0 0 0,0-22 15,-21 22-15,0 21 0,-1-21 0,1 0 16,0 21-16,-21 0 0,21 0 0,-22 0 16,1 21-16,21 0 0,-22 0 0,1 22 15,0-22-15,-1 21 0,1 0 16,0 22-16,-1-22 0,1 22 0,0-1 16,21 1-16,-22-1 0,22 1 0,0-1 15,0 1-15,21-1 0,0 1 0,0-1 16,0-20-16,0 20 0,0-21 15,21-20-15,0 20 0,0-21 0,0 0 16,22 0-16,-1 1 0,-21-22 0,22 0 16,-1 0-16,0 0 0,1 0 15,20 0-15,-21 0 0,1-22 16,-1 1-16,0 0 0,1 0 0,-1 0 16,-21 0-16,22-1 0,-22-20 0,21 21 15,-21-21-15,0-1 0,1 22 0,-22-21 16,21 21-16,-21-22 0,21 22 15,-21-21-15,0 21 0,0-1 0,0 1 16,0 42 0,0 1-1,0-1-15,0 0 0,0 21 16,-21-21-16,21 22 0,0-22 0,-21 21 16,21-21-16,0 1 0,0 20 15,0-21-15,0 0 0,0 0 0,0 1 16,0-1-16,0 0 0,21-21 15,0 21-15,0-21 0,0 0 0,0 0 16,1 0-16,-1 0 0,0 0 0,0 0 16,21-21-16,-20 21 0,-1-21 0,0 0 15,0-1-15,0 1 0,0 0 16,1 0-16,-22-21 0,21 20 0,-21-20 16,0 21-16,0-21 0,0-1 15,0 22-15,-21-21 0,-1 21 0,1-1 16,-21-20-16,21 42 0,0-21 15,-22 0-15,22 21 0,-21 0 0,21 0 16,-22 0-16,22 21 0,0-21 0,-21 21 16,20 21-16,22-20 0,-21 20 0,21-21 15,0 21-15,0-20 0,0 20 16,0 0-16,0-21 0,21 1 0,1 20 16,-1-21-16,0 0 0,21 0 0,-21-21 15,22 22-15,-22-22 0,21 0 0,-21 0 16,22 0-16,-1 0 0,-21 0 15,22 0-15,-1 0 0,-21-22 16,21 1-16,1 21 0,-22-21 0,21 0 0,-21 0 16,1 0-16,-1-22 0,0 22 15,-21 0-15,0-21 0,21 20 0,-21 1 16,21 0-16,-21 0 0,0 42 31,0 0-15,0 0-16,0 1 0,0-1 0,0 21 15,-21-21-15,21 0 0,0 1 16,0-1-16,0 0 0,0 0 0,0 0 16,0 0-16,0 1 0,-21-22 15,21 21-15,21-21 16,0 0 0,0 0-16,-21-21 15,0-1-15,22 1 0,-22 0 0,21 21 16,0-42-16,-21 21 0,0-1 0,21 1 15,0-21-15,-21 21 0,21 0 0,1-22 16,-22 22-16,0 0 0,21 21 16,0-21-16,0 21 0,-21 21 15,0 0-15,0 0 16,21 0-16,-21 1 0,21-1 0,-21 21 16,0-21-16,0 0 0</inkml:trace>
  <inkml:trace contextRef="#ctx0" brushRef="#br0" timeOffset="59132.11">12531 8446 0,'0'0'0,"21"0"15,0 0-15,0 0 0,0 0 16,0 0-16,1-22 0,-1 22 16,0-21-16,21 0 0,-21 0 0,1 0 15,-1 0-15,0-1 0,0-20 0,0 21 16,0-21-16,1-1 0,-1 22 0,0-21 16,0 21-16,0-22 0,22 22 15,-43 0-15,21 0 0,0 21 0,0 0 16,0 0-1,-21 21-15,0 0 16,0 0 0,0 0-16,0 1 0,0-1 15,0 0-15,21-21 32,-21-21-17,0 0-15,0-1 0,22 22 16,-22-21-16,0 0 0,0 0 0,0 0 15,0 0-15,0-1 16,0 1-16,0 0 0,-22 0 0,1 0 16,0 21-16,0 0 15,0 0-15,0 0 0,-1 21 16,1 0-16,0 0 16,0 0-16,21 1 0,-21 20 0,0-21 15,21 21-15,-22 1 0,22-22 0,0 21 16,0-21-16,0 22 0,0-22 0,0 0 15,0 21-15,0-20 0,22-1 16,-1-21-16,0 21 0,0 0 0,0-21 16,0 0-16,22 21 0,-1-21 0,-21 0 15,22 0-15,-1 0 0,-21 0 0,21-21 16,1 21-16,-22-21 0,21 0 16,-21 0-16,1-1 0,-1 1 15,21 0-15,-42 0 0,21-21 0,0 20 0,-21 1 16,0-21-16,0 21 0,0 0 15,0-1-15,0 1 0,0 0 16,-21 21 0,0 21-1,0 0-15,21 1 0,0-1 16,0 21-16,0-21 0,0 0 16,0 1-16,0-1 0,0 21 0,0-21 15,0 0-15,21 1 0,0-22 0,0 21 16,1 0-16,-1-21 0,21 0 0,-21 0 15,22 0-15,-1 0 0,-21 0 16,21 0-16,1 0 0,-22-21 0,21 21 16,-21-21-16,22-1 0,-22 1 15,0 0-15,0 0 0,-21-21 0,21 20 16,-21-20-16,22 21 0,-22-21 16,0 20-16,0-20 0,0 21 0,0 0 15,0 0-15,0-1 0,0 44 31,0-1-15,0 0-16,0 21 0,0-21 0,0 22 16,0-22-16,0 21 0,0 1 0,0-1 15,0 0-15,-22 1 0,22-1 0,0 0 16,-21 22-16,0-22 0,0 0 0</inkml:trace>
  <inkml:trace contextRef="#ctx0" brushRef="#br0" timeOffset="59391.96">14012 8975 0,'0'42'16,"0"-84"-16,0 126 0,0-62 0,0 20 0,0 0 0,0 1 15,0-1-15,0 0 0,0-21 0,0 22 16,0-22-16,0 0 0,-21 0 16,0-21-16,21 21 0,-21-42 31,21 0-31,0 0 0,0 0 16,0-22-16,0 22 0,0-21 15,0 21-15,0-22 0,0-20 0,0 21 16,0-22-16,0 1 0,0-1 15,0 1-15,0-1 0,21 1 0,-21-22 16,21 21-16,0-20 0,0 20 0,1-20 16,-1 20-16,0-21 0,0 22 15,0 21-15,0-22 0,1 22 0,-22-1 16,21 22-16,0 0 0,-21 0 0,21 0 16,0 21-16</inkml:trace>
  <inkml:trace contextRef="#ctx0" brushRef="#br0" timeOffset="59431.95">14309 8065 0</inkml:trace>
  <inkml:trace contextRef="#ctx0" brushRef="#br0" timeOffset="59479.92">14309 8340 0,'-22'0'16,"1"0"-1,0 0-15</inkml:trace>
  <inkml:trace contextRef="#ctx0" brushRef="#br0" timeOffset="60224.45">14160 8319 0,'-42'-22'16,"84"44"-16,-105-65 0,63 22 15,-21 21-15,21-21 0,0 0 16,0 42 31,21-21-47,0 21 0,0-21 0,0 21 15,1-21-15,-1 0 0,0 21 16,0-21-16,0 0 0,22 0 0,-22 0 16,21 0-16,0 0 0,1 0 15,-22 0-15,21 0 0,1 0 0,-22-21 16,21 0-16,-21 21 0,0-21 0,1 0 15,-1-22-15,0 22 0,0 0 0,0-21 16,0-1-16,-21 22 0,0-21 16,22 0-16,-1-1 0,-21 1 0,0 0 15,0-1-15,0 1 0,0 0 0,21 20 16,-21-20-16,0 21 0,0 0 0,0 0 16,0-1-16,0 44 31,0-1-16,0 0-15,0 0 0,0 0 16,-21 22-16,21-1 0,0-21 0,0 21 16,0 1-16,-21-1 0,21 0 0,0 1 15,0-1-15,0 0 0,0 1 0,0-22 16,0 21-16,0-21 0,0 1 16,0 20-16,0-21 0,21-21 0,0 21 15,-21 0-15,21-21 0,0 0 0,0 0 16,1 0-16,-1 0 0,0 0 0,0 0 15,0-21-15,22 0 16,-22 0-16,21 0 0,-21 0 0,22-1 16,-1-20-16,-21 21 0,21-21 0,-20 20 15,-1-20-15,0 21 0,0-21 0,-21 20 16,21 1-16,-21 0 16,-21 21-16,0 0 15,0 0-15,0 0 0,-1 0 0,1 21 16,0 0-16,21 1 0,0-1 0,0 0 15,0 0-15,0 0 0,0 0 0,0 1 16,21 20-16,-21-21 0,21 0 16,1 0-16,-1-21 0,0 22 0,-21-1 15,21 0-15,-21 0 0,21-21 0,-21 21 16,0 0 0,-21-21-1,0 0-15,0 0 0,0 0 16,-1 0-16,1 0 0,0 0 0,21-21 15,-21 21-15,0 0 0,21-21 16,0 0-16,-21 0 16,-1 0-16,22-1 0,0 1 15</inkml:trace>
  <inkml:trace contextRef="#ctx0" brushRef="#br0" timeOffset="60504.29">14817 7789 0,'0'0'0,"-43"-21"0,64 0 31,-21 0-31,22 21 16,-1-21-16,0 21 0,0-21 0,21 21 16,1 0-16,-1 0 0,0 0 0,-20-22 15,20 22-15,0 0 0,1 0 16,-1 0-16,-21 0 0,0 0 0,0 0 15,1 0-15,-1 0 0,0 0 16,-42 0 15,0 0-31,-1 0 0,1 0 16,0 22-16,0-22 0,-21 0 0,20 21 16</inkml:trace>
  <inkml:trace contextRef="#ctx0" brushRef="#br0" timeOffset="60873.09">14414 7959 0,'0'-21'16,"22"-1"-1,-1 22-15,0 0 16,0 0-16,0 0 0,0 0 16,1 0-16,-1 0 0,0 0 0,0 0 15,0 0-15,-21 22 16,21-22-16,1 21 0,-22 0 0,0 0 15,0 0-15,0 0 0,0 1 0,0 20 16,-22-21-16,1 0 0,0 0 0,0 1 16,-21-1-16,-1 0 0,1 0 15,0 0-15,-1-21 0,1 21 0,-22-21 16,22 22-16,-21-22 0</inkml:trace>
  <inkml:trace contextRef="#ctx0" brushRef="#br0" timeOffset="61539.54">12594 8319 0,'-21'0'0,"21"21"16,0 0 0,0 0-16,0 0 15,0 0-15,21-21 0</inkml:trace>
  <inkml:trace contextRef="#ctx0" brushRef="#br0" timeOffset="61589.49">13123 8297 0,'106'-42'16</inkml:trace>
  <inkml:trace contextRef="#ctx0" brushRef="#br0" timeOffset="63008.42">17230 7408 0,'0'-21'16</inkml:trace>
  <inkml:trace contextRef="#ctx0" brushRef="#br0" timeOffset="63141.34">17187 7345 0,'0'21'0</inkml:trace>
  <inkml:trace contextRef="#ctx0" brushRef="#br0" timeOffset="63169.33">17018 7684 0,'0'0'0</inkml:trace>
  <inkml:trace contextRef="#ctx0" brushRef="#br0" timeOffset="63268.27">17293 10668 0,'0'0'0,"-42"-783"0,63 381 0,21 84 16,1-211-16,-22 381 0,-21 42 0,42 0 16,-21 22-16,-21-1 0</inkml:trace>
  <inkml:trace contextRef="#ctx0" brushRef="#br0" timeOffset="63428.18">17738 7324 0,'-22'21'16</inkml:trace>
  <inkml:trace contextRef="#ctx0" brushRef="#br0" timeOffset="63490.14">17759 7493 0,'63'-21'16</inkml:trace>
  <inkml:trace contextRef="#ctx0" brushRef="#br0" timeOffset="63544.11">17759 7451 0,'-21'-21'0</inkml:trace>
  <inkml:trace contextRef="#ctx0" brushRef="#br0" timeOffset="63572.09">17716 7430 0,'0'0'16</inkml:trace>
  <inkml:trace contextRef="#ctx0" brushRef="#br0" timeOffset="65146.58">17145 7599 0,'0'-21'0,"0"0"0,0-1 16,21 22-16,-21-21 16,0 0-16,0 0 0,0 0 15,0 0-15,0-1 16,0 1-16,0 0 0,0 0 16,0 0-16,0 0 15,-21 21 16,21 21-15,-21-21-16,21 21 0,-21 0 0,-1 0 16,22 22-16,0-22 15,0 21-15,0-21 0,0 22 0,-21-1 16,21-21-16,0 21 0,0 1 0,0-1 16,0-21-16,0 22 0,0-1 15,0-21-15,21 21 0,1 1 0,-22-22 16,21 21-16,0-21 0,0 1 0,0-1 15,22 0-15,-22-21 0,0 21 16,21-21-16,-21 0 0,22 0 0,-22 0 16,21 0-16,-21 0 0,1 0 15,20-21-15,-21 21 0,0-21 0,0 0 0,1-1 16,-1 1-16,0 0 16,0 0-16,0-21 0,-21 20 0,21-20 15,1 0-15,-1 21 0,0-22 0,0 1 16,0 0-16,0-1 0,-21 1 15,22-22-15,-1 22 0,-21 0 0,0-1 16,0 1-16,0 21 0,0 0 0,0-22 16,0 22-16,-21 42 31,21 1-31,0 20 0,-22-21 16,22 21-16,-21 1 15,21-22-15,-21 21 0,21 1 0,0-1 0,0 0 16,-21 1-16,21-1 0,-21 0 0,21 1 15,0-1-15,0-21 0,0 21 16,0-20-16,0 20 0,0-21 16,0 0-16,0 0 0,0 1 0,21-22 15,0 21-15,0-21 0,0 0 16,1 0-16,-1 0 0,21 0 16,-21-21-16,0-1 0,22 1 0,-22 0 15,21 0-15,1 0 0,-22 0 0,21-1 16,-21-20-16,0 21 0,1 0 15,-1 0-15,0-1 0,-21 1 0,0 0 16,0 0-16,-21 21 16,0 0-1,-1 0-15,1 21 0,0-21 16,0 21-16,21 0 0,0 1 0,0-1 16,0 0-16,0 0 0,0 0 0,0 0 15,0 1-15,21-22 0,0 21 16,0 0-16,1 0 0,-22 0 0,21-21 15,0 21-15,0-21 0,0 22 16,-42-22 15,0 0-31,0 0 0,0 0 0,-22 0 16,22-22-16,0 22 16,0 0-16,0-42 0</inkml:trace>
  <inkml:trace contextRef="#ctx0" brushRef="#br0" timeOffset="65977.1">18097 8043 0,'64'22'31,"-43"-1"-31,21-21 0,-20 0 0,-1 0 0,21 0 16,-21 0-16,22 0 0,-22 0 15,21 0-15,0 0 0,1 0 0,-1-21 16,0 21-16,1-22 0,-1 22 0,-21-21 16,22 0-16,-22 0 0,0 0 0,0 0 15,0-1-15,0 1 16,-21 0-16,0 0 0,0 0 0,0 0 15,0-1-15,0 1 0,0 0 16,-21 21 0,0 0-16,0 0 0,0 0 15,21 21-15,-21-21 0,21 21 16,-22 1-16,22-1 0,0 0 0,0 0 16,0 21-16,0-20 0,0-1 15,0 0-15,0 0 0,22 0 0,-1-21 16,0 21-16,-21 1 0,21-22 0,21 21 15,-20-21-15,20 0 0,0 0 16,1 0-16,-1 0 0,0 0 0,22 0 16,-22 0-16,22 0 0,-22-21 15,21 21-15,-20-22 0,-1 1 0,-21 0 16,22 0-16,-22 0 0,0 0 16,0-1-16,-21 1 0,0 0 0,0 0 15,0 0-15,0 0 0,0-1 0,0 1 16,-21 21-16,0-21 0,0 0 15,-1 21-15,1 0 0,0 0 0,0 0 16,-21 0-16,20 0 0,1 0 0,-21 21 16,21 0-16,0 0 0,-1 1 0,1-1 15,0 0-15,0 0 0,0 0 16,21 0-16,0 22 0,0-22 16,0 0-16,0 0 0,0 0 0,21-21 15,0 22-15,0-1 0,0-21 16,1 0-16,-1 0 0,0 0 0,0 0 15,0 0-15,22 0 0,-22 0 0,0-21 16,0-1-16,0 1 0,0 0 0,1 0 16,-1-21-16,0 20 0,0-20 15,0 0-15,0-1 0,1 1 0,-1 0 16,0-1-16,0 1 0,0-21 0,-21 20 16,21 1-16,1 0 15,-22-1-15,0 1 0,0 21 0,0-22 0,0 22 16,-22 21-1,22 21 1,-21 22-16,0-1 0,21-21 0,-21 22 16,21 20-16,0-21 0,0 1 0,0-1 15,0 22-15,0-22 0,0 0 16,0 1-16,0-1 0,0 0 0,0-21 16,21 22-16,-21-22 0,21 21 0,0-21 15,1 1-15,-1-1 0,0-21 0,0 21 16,0-21-16,0 0 0,1 0 15,-1 0-15,0 0 0,0 0 16,21-21-16,-20 0 0,-1-1 0,0 22 16,0-21-16,0 0 0,0 0 15,1 0-15</inkml:trace>
  <inkml:trace contextRef="#ctx0" brushRef="#br0" timeOffset="66094.03">20764 7684 0,'0'-22'16</inkml:trace>
  <inkml:trace contextRef="#ctx0" brushRef="#br0" timeOffset="66239.95">20764 7747 0,'0'0'0,"0"21"0,0 0 16,0 1-16,0-1 0,0 0 15,0 0-15,0 0 0,0 0 0,0 1 16,0-1-16,0 0 0,0 0 15,-21-21-15,21-21 32,0 0-17,0 0-15,0-1 16</inkml:trace>
  <inkml:trace contextRef="#ctx0" brushRef="#br0" timeOffset="66420.2">20764 7578 0,'0'-21'0,"-21"-22"32,21 64 15,21 1-32,1-22-15,-1 21 16</inkml:trace>
  <inkml:trace contextRef="#ctx0" brushRef="#br0" timeOffset="66527.73">21082 7641 0,'-21'0'15</inkml:trace>
  <inkml:trace contextRef="#ctx0" brushRef="#br0" timeOffset="66855.53">21040 7726 0,'0'21'15,"0"-42"-15,0 63 0,0-21 16,0 1-16,0-1 16,0 0-16,0 0 0,0 0 0,0 0 15,0 1-15,0-1 0,0 0 16,0 0-16,-22-21 16,22 21-16,-21-21 15,21-21 1,0 0-16,0 0 15,0 0-15,0-1 0,21-20 16,1 21-16,-22 0 0,21-22 0,0 22 16,0-21-16,21 21 0,-20-22 0,20 22 15,0 0-15,-21-21 0,22 42 16,-1-21-16,-21 21 0,22 0 0,-22 0 16,0 0-16,0 21 0,0 0 0,0 0 15,-21 0-15,0 0 0,0 22 16,0-22-16,0 0 0,0 21 15,0-20-15,0-1 0,-21 21 0,21-21 16,0 0-16,-21 1 0,21-1 0,-21-21 16,21 21-16</inkml:trace>
  <inkml:trace contextRef="#ctx0" brushRef="#br0" timeOffset="68964.69">23029 7578 0,'0'0'0,"0"-21"0,0-1 16,0 1-1,21 21-15,1-21 0,-1 0 16,-21 0-16,21 0 0,0-1 0,0 1 15,0 0-15,1-21 0,-1 21 0,0-22 16,0 22-16,-21-21 0,0 21 16,0-1-16,0 1 0,0 0 0,-21 0 15,0 0-15,-22 21 0,1 0 0,0 0 16,-1 0-16,-20 0 0,21 0 16,-22 21-16,22 0 0,-1 0 0,1 22 15,0-22-15,21 21 0,-1-21 16,22 22-16,0-1 0,0-21 15,0 21-15,0-20 0,22 20 0,-1 0 16,21-21-16,-21 22 0,0-22 0,1 21 16,20-21-16,-21 22 0,0-22 15,0 21-15,1-21 0,-1 1 0,-21 20 16,0-21-16,0 0 0,0 0 0,0 1 16,-21-1-16,-1 0 0,-20-21 15,21 21-15,-21-21 0,-1 0 0,1 0 16,-22 0-16,22 0 0,-21 0 0,20 0 15,1-21-15,0 0 0,-1 0 0,22-1 16,-21 1-16,21 0 16,21 0-16,0 0 0,0-22 0,0 22 15,0-21-15,0 21 0,0-22 0,0 22 16,21 0-16,0 0 0,0 0 16,-21 0-16,21 21 0,0 0 0,1 0 15,-1 21-15,0 0 16,-21 0-16,0 0 0,0 22 15,21-22-15,-21 21 0,21-21 0,-21 0 16,21 22-16,-21-22 0,22 21 0,-1-21 16,-21 1-16,21-1 0,0 0 15,0 0-15,0 0 0,22 0 0,-22-21 16,21 0-16,-21 0 0,22 0 16,-1 0-16,0 0 0,1 0 0,-1 0 15,0-21-15,-20 0 0,20 0 16,0 0-16,-21 0 0,22-1 0,-22 1 15,0 0-15,0 0 0,0-21 0,-21 20 16,0 1-16,0 0 0,0-21 16,0 21-16,0-1 0,-21 22 15,0 0-15,0 0 0,0 0 16,0 22-16,21-1 0,-22 0 16,22 0-16,-21 0 0,21 0 0,0 1 15,0-1-15,0 0 0,0 0 16,0 0-16,0 0 0,0 1 15,0-1-15,21 0 0,1-21 0,-1 21 16,0-21-16,0 0 0,0 0 0,22 0 16,-22 0-16,21 0 0,0 0 15,-20 0-15,20 0 0,0-21 0,1 0 16,-1 0-16,-21-1 0,21 1 0,-20-21 16,20 21-16,-21-22 0,0 1 0,0 0 15,22-1-15,-22 1 0,0-21 16,-21-1-16,21 1 0,0-1 0,1 1 15,-22 20-15,0-20 0,0 20 16,0 1-16,0 0 0,0-1 16,0 22-16,0-21 0,0 21 15,0 0-15,-22 21 0,1 0 16,0 0-16,0 21 16,0 0-16,21 0 0,-21 21 0,21 1 15,0-1-15,-22 0 0,1 22 0,21-1 16,-21 1-16,21-22 0,0 22 15,0-1-15,-21-20 0,21 20 0,0-21 16,0 1-16,0-1 0,0 0 0,0-20 16,21 20-16,-21-21 0,21 0 15,0 0-15,1 1 0,-1-22 0,0 0 16,0 21-16,21-21 0,-20 0 16,-1 0-16,0 0 0,21-21 15,-21 21-15,1-22 0,-1 1 0,0 0 16,0 21-16,0-21 0,0 0 0,1-22 15,-22 22-15,0 0 0,0 0 0,0 0 16,0 0-16,0-1 0,0 1 16,0 0-16,-22 21 0,1 0 0,0 0 15,0 0-15,0 0 0,21 21 16,0 0-16,-21 1 0,21-1 16,-22 21-16,22-21 0,0 0 15,0 22-15,0-22 0,0 0 0,0 21 0,22-20 16,-22-1-16,21 0 0,0 0 15,0-21-15,0 21 0,0 0 16,1-21-16,-1 0 0,0 0 0,0 0 16,21 0-16,-20 0 0,-1-21 0,0 21 15,0-21-15,0 0 0,0 0 16,1 0-16,-1-1 0,0 1 0,0-21 16,-21 21-16,0 0 0,21-22 0,-21 22 15,0 0-15,0 0 0,-21 42 31,21 0-15,0 0-16,0 0 0,-21 1 16,21-1-16,-21 0 0,21 0 0,-21 0 15,21 0-15,0 1 0,0-1 16,0 0-16,0 0 16,0-42 15,0 0-31,0 0 0,21-1 15,0 22-15,0-42 0,-21 21 0,21 0 16,0 0-16,1-1 0,-1-20 16,21 21-16,-21 0 0,0 0 0,22-1 15,-22 1-15,0 0 0,0 21 16,0 0-16,1 0 0,-1 0 16,-21 21-16,0 0 0,0 1 15,0-1-15,0 21 0,0-21 0,0 0 16,0 1-16,0-1 0,0 0 0,0 0 15,0 0-15,21 0 0,0-21 16,-21 22-16,21-22 0,0 0 0,-21 21 16,22-21-16,-1 0 0,0 0 0,0 0 15,0 0-15,0 0 0,22-21 16,-22-1-16,0 1 0,0 0 16,0 0-16,-21 0 0,22 0 0,-1-22 15,-21 22-15,21 0 16,-21 0-16,0-22 0,21 22 0,-21 0 15,0 42 1,0 0 0,0 1-16,0-1 0,0 0 0,-21 0 15,21 0-15,0 0 0,0 1 0,0-1 16,0 0-16,0 0 0,0 0 16,0 0-16,21-21 31,0 0-16,-21-21-15,0 0 16,0 0-16,0 0 0,0 0 16,0-1-16,0 1 0</inkml:trace>
  <inkml:trace contextRef="#ctx0" brushRef="#br0" timeOffset="69132.59">25294 7430 0,'0'0'0,"0"-22"0,-21 22 16,0 0-16,0 0 0,-1 0 15,1 0 1,21 22 0,0-1-1,0 0 1,21 0-16,-21 0 16</inkml:trace>
  <inkml:trace contextRef="#ctx0" brushRef="#br0" timeOffset="70216.39">25485 7599 0,'0'0'16,"-22"0"15,22 21-31,-21 0 0,21 0 16,0 1-16,-21-1 15,21 0-15,-21 0 0,21 0 0,0 0 16,0 1-16,0-1 0,0 0 16,0 0-16,21-21 15,0 0-15,0 21 0,1-21 0,20 0 16,-21 0-16,0 0 0,0 0 16,1 0-16,-1 0 0,21 0 0,-21-21 15,0 0-15,1 21 0,-22-21 16,21 0-16,-21-1 0,21 1 0,-21 0 15,0 0-15,0 0 0,0 0 16,0-1-16,0 1 16,0 42-1,-21 1 1,21-1-16,-21 0 16,21 0-16,-22 0 0,22 0 0,0 1 15,0-1-15,0 0 0,0 0 16,22 0-16,-1-21 0,0 0 15,0 0-15,21 0 16,-20 0-16,20 0 0,-21 0 0,21 0 16,-20 0-16,20 0 0,-21-21 0,0 0 15,0 21-15,1-21 16,-22 0-16,21-1 0,-21 1 0,21 0 16,-21 0-16,0 0 0,0 0 0,0-1 15,0 1-15,0 42 31,-21 1-31,0-1 16,21 0-16,0 0 0,0 0 16,-22 0-16,1 1 15,21-1-15,0 0 0,-21 0 0,21 0 16,0 0 0,0-42 30,0 0-46,0 0 0,0 0 16,21 21-16,-21-21 0,21-1 16,1 1-16,-22 0 0,21 0 0,0 0 15,0 21-15,-21-21 0,21-1 0,0 22 16,1 0-16,-1 0 16,0 0-16,0 0 15,-21 22-15,0-1 0,0 0 0,0 0 16,0 0-16,0 0 15,21 1-15,-21-1 0,0 0 0,0 0 16,0 0-16,21-21 16,-21 21-16,0 1 15,-21-22 17,21-22-32,0 1 15,0 0-15,0 0 16,0 0-16,0 0 0,0-1 15,0 1-15,21 0 0,-21 0 0,22 0 16,-1 0-16,0-1 0,0 1 16,0 0-16,0 0 0,1 21 0,-1 0 15,0 0-15,0 0 0,0 0 0,-21 21 16,21 0 0,-21 0-16,0 1 0,0-1 15,0 0-15,0 0 0,0 0 0,0 0 16,0 1-16,0-1 0,-21 0 0,21 0 15,-21 0-15,0-21 16,21 21-16,-21-21 0</inkml:trace>
  <inkml:trace contextRef="#ctx0" brushRef="#br0" timeOffset="70286.35">26755 7789 0,'42'-42'16</inkml:trace>
  <inkml:trace contextRef="#ctx0" brushRef="#br0" timeOffset="91956.23">3260 10605 0,'0'0'0,"0"-22"0,0 1 0,0 0 15,-22 21-15,22-21 0,0 0 0,0 0 16,0-1-16,0 1 0,0 0 16,0 0-16,-21 0 0,21 42 31,0 0-16,0 0-15,0 0 0,0 22 0,0-1 16,0 0-16,0 1 0,0-1 16,0 0-16,0 1 0,0-1 0,-21 0 15,21 1-15,0-1 0,0-21 16,0 22-16,0-22 0,-21 21 0,21-21 16,0 0-16,0 1 0,0-1 15,0 0-15,0-42 31,0 0-15,21-1-16,-21 1 0,21 0 0</inkml:trace>
  <inkml:trace contextRef="#ctx0" brushRef="#br0" timeOffset="92464.93">3746 10478 0,'0'0'16,"22"0"-16,-22-22 0,21 1 0,-21 0 0,0 0 31,0 42-15,0 0-16,-21 0 0,21 1 15,-22 20-15,1-21 0,21 21 16,0 1-16,-21-1 0,21 0 0,-21 1 15,0-1-15,21 0 0,0-20 16,0 20-16,0-21 0,0 21 0,0-20 16,0-1-16,0 0 0,0 0 15,21-21-15,0 0 0,0 0 16,0 0-16,1 0 0,-1 0 0,0-21 16,21 21-16,-21-21 0,1 0 15,-1-1-15,21 1 0,-21 0 0,0 0 16,1-21-16,-1 20 0,-21-20 15,0 0-15,21 21 0,-21-22 0,0 1 16,0 0-16,0-1 0,0 1 16,0 21-16,-21-22 0,0 22 0,-1 0 15,1 0-15,0 21 0,0 0 0,0 0 16,0 0-16,-1 0 0,1 0 16,0 21-16,21 0 0,-21 0 0,21 1 15,-21-1-15,21 0 0,0 21 16,0-21-16,0 1 0,0-1 0,0 0 15,0 0-15,0 0 0,21 0 0,0-21 16,0 0-16,0 22 0,1-22 16,-1 0-16</inkml:trace>
  <inkml:trace contextRef="#ctx0" brushRef="#br0" timeOffset="92764.76">4508 10689 0,'0'0'0,"0"21"0,0 1 16,22-22 15,-1 0-31,-21-22 0,21 22 16,-21-21-16,21 0 0,-21 0 15,0 0-15,0 0 16,0-1-16,-21 22 15,0 0 1,0 0-16,-1 0 0,1 22 16,0-1-16,21 0 15,0 0-15,0 0 16,21-21 0</inkml:trace>
  <inkml:trace contextRef="#ctx0" brushRef="#br0" timeOffset="93644.86">6329 10033 0,'0'-21'0,"-21"21"16,-1 0-16,1 0 16,0 0-16,21 21 15,0 0 1,0 0 0,21-21-1,0 0-15,1 0 0,-1 0 16,0 0-16,21 0 0,-21 0 0,22 0 15,-1-21-15,0 21 0,1-21 16,-1 0-16,0 0 0,1 21 0,-1-21 16,0-22-16,1 22 0,-22 0 0,0 0 15,0 0-15,-21-1 0,0-20 16,0 21-16,0 0 0,0 0 0,-21-1 16,-21 22-16,21-21 0,-43 21 0,22 0 15,-22 0-15,22 0 16,-22 0-16,1 21 0,21 1 0,-1-1 15,-20 0-15,20 21 0,1-21 0,21 22 16,0-1-16,-22 0 0,22-20 16,21 20-16,0 0 0,0 1 0,0-22 15,0 21-15,0-21 0,21 0 0,1 1 16,-1-1-16,0 0 0,0 0 16,21 0-16,1-21 0,-22 0 0,21 21 15,1-21-15,-1 0 0,0 0 0,-21 0 16,22 0-16,-22 0 0,0 0 15,0 0-15,-21-21 0,-42 21 16,21 0-16,-22 0 16,1 0-16,0 0 0,-1 21 15,-20 1-15,21-1 0,-22 0 0,22 0 16,-1 0-16,1 22 0,0-22 0,21 0 16,-22 21-16,22 1 0,21-22 15,0 21-15,0-21 0,0 22 0,0-22 16,0 0-16,21 0 0,0 21 0,1-20 15,-1-22-15,21 21 0,-21 0 16,22-21-16,-22 0 0,21 21 0,0-21 16,22 0-16,-22 0 0,1 0 0,20 0 15,-21-21-15,1 0 16,-1 0-16,0 21 0,1-22 0,-1-20 0,-21 21 16,22 0-16,-22 0 0,-21-1 15</inkml:trace>
  <inkml:trace contextRef="#ctx0" brushRef="#br0" timeOffset="93879.73">6921 10351 0,'0'0'0,"0"-22"0,22 22 16,-22-21-16,21 21 0,0 0 15,0 0-15,0 0 16,-21 21-16,21-21 0,1 22 0,-1-1 16,0 0-16,0 0 0,0 21 15,-21-20-15,21-1 0,1 21 16,-1-21-16,-21 22 0,0-22 0,21 0 15,0 0-15,-21 0 0,0 0 0,0 1 16,21-1-16,-21 0 0,21-21 16,-21 21-16,22-21 15,-1-21 1,-21 0-16,0 0 0,0-1 16</inkml:trace>
  <inkml:trace contextRef="#ctx0" brushRef="#br0" timeOffset="94111.6">7429 10287 0,'0'-21'16,"0"42"-16,0-63 0,-21 42 16,0 0-1,0 0-15,0 21 0,0 0 0,-1 0 16,1 0-16,-21 22 0,21-22 0,0 21 16,-22 1-16,22-1 0,-21-21 0,21 21 15,-22 1-15,22-22 0,-21 21 16,21 1-16,-1-22 0,1 0 0,21 0 15,0 0-15,0 0 0,0 1 16,21-22-16,1 0 16,20 0-16,-21-22 0,0 1 15,22 21-15,-22-21 0,21 0 0</inkml:trace>
  <inkml:trace contextRef="#ctx0" brushRef="#br0" timeOffset="94391.44">7789 10308 0,'0'0'16,"21"-21"-16,1-42 16,-22 41-16,-22 22 15,1 0-15,0 22 0,-21-22 16,21 21-16,-1 0 0,1 0 0,-21 21 16,21-20-16,0 20 0,-1 0 0,1-21 15,0 22-15,21-1 0,0-21 16,0 22-16,0-22 0,0 21 15,0-21-15,0 0 0,0 1 0,0-1 16,21 0-16,0-21 0,1 21 0,-1-21 16,0 0-16,21 0 0,-21 0 15,22 0-15,-22 0 0,21 0 0,1 0 16,-22-21-16,21 0 0,-21 0 0,0-1 16,1 1-16,-1 0 0</inkml:trace>
  <inkml:trace contextRef="#ctx0" brushRef="#br0" timeOffset="95096.03">8086 10435 0,'0'21'15,"-22"-21"1,22 22-16,0-1 16,22-21-16,-1 0 15,0 0-15,0 0 0,0 0 16,0 0-16,22-21 0,-22-1 15,0 22-15,0-21 0,0 0 0,1 21 16,-1-21-16,0 0 0,-21 0 0,21 21 16,-21-22-16,0 1 0,0 0 0,0 0 15,-21 21-15,0 0 16,0 0-16,-1 0 0,1 0 16,0 0-16,-21 0 0,21 21 0,-1 0 15,-20 0-15,21 1 0,0-1 16,0 21-16,-1 0 0,1-20 0,21 20 15,0-21-15,0 21 0,0-20 0,0 20 16,0-21-16,0 0 0,0 0 16,21 1-16,22-1 0,-22-21 0,21 0 15,-21 0-15,22 0 0,-1 0 0,22 0 16,-22 0-16,0 0 0,22-21 0,-22-1 16,0 1-16,1 0 0,-1 0 15,0 0-15,-20 0 0,20-1 16,-21-20-16,0 21 0,0-21 0,1 20 15,-22-20-15,0 21 0,0 0 16,0-22-16,0 22 0,0 0 0,0 0 16,0 42 15,0 0-31,0 0 0,0 22 16,0-22-16,0 21 0,0 1 0,0-1 15,0 0-15,0 22 0,0-22 0,0 0 16,0 22-16,0-22 0,0 22 15,0-1-15,0 1 0,0 20 16,0-20-16,0 21 0,0-22 0,0 22 0,0-1 16,0-20-16,0 21 0,0-22 15,0 22-15,-22-22 0,1 22 16,21-22-16,-21 1 0,0-1 0,21-20 16,0-1-16,-21 0 0,21-20 0,-21-1 15,21 0-15,0 0 0,0-42 16,0 0-1,0 0-15,0-1 0,0 1 0,21-21 16,-21 0-16,21-22 0,-21 22 0,0-22 16,21 1-16,0-22 0,0 22 0</inkml:trace>
  <inkml:trace contextRef="#ctx0" brushRef="#br0" timeOffset="95407.85">8911 10668 0,'0'0'0,"0"-63"16,0-1-16,0 22 0,0-22 0,0 22 15,0 0-15,0-1 0,0 1 16,0 21-16,0-22 0,0 22 0,0 0 16,21 0-16,0 0 0,1 21 0,-1 0 15,0 0-15,21 0 0,-21 0 16,22 0-16,-22 0 0,21 21 0,-21 0 16,1 0-16,-1 0 0,-21 1 15,0 20-15,0-21 0,0 21 0,0-20 16,0 20-16,-21-21 0,-1 21 15,1-20-15,-21-1 0,0 0 0,20 0 16,-20 0-16,21-21 0,-21 21 0,20-21 16,1 0-16,0 0 0,0 22 15,42-22 1,0 0-16,0 0 16,1 0-16,-1 0 0,21 0 15,-21 0-15,0 0 0,1 0 0</inkml:trace>
  <inkml:trace contextRef="#ctx0" brushRef="#br0" timeOffset="97143.84">9377 10626 0,'0'0'0,"21"0"0,0 0 0,0 0 15,0 0-15,1 0 0,-1 0 0,0-21 16,0-22-16,0 22 0,0 0 16,1-21-16,-1-1 0,0 1 0,0 0 15,0-22-15,0 22 0,1-22 0,-1 1 16,0-1-16,0 1 0,0-1 15,-21 1-15,21-1 0,-21 1 0,22-1 16,-22 22-16,0 0 0,0 20 0,0 1 16,0 0-16,0 0 0,0 42 31,0 0-31,0 22 0,-22-1 0,1 0 16,21 1-16,-21 20 0,21 1 15,-21-1-15,21 1 0,-21-1 0,0-21 16,21 22-16,0-1 0,0 1 0,0-22 15,0 22-15,0-22 0,0 0 16,0 1-16,0-1 0,21-21 0,0 0 16,0 1-16,0-1 0,22-21 0,-22 0 15,21 0-15,-21 0 0,22 0 16,-1-21-16,-21-1 0,21 1 0,1 0 16,-22-21-16,21 21 0,-21-22 0,22 1 15,-22 0-15,0-1 0,0 1 16,0 21-16,1-22 0,-1 22 15,-21 0-15,0 0 0,0 42 32,0 0-32,0 0 15,-21 22-15,21-22 0,-22 21 0,22 1 16,0-22-16,0 21 0,0-21 0,0 22 16,0-22-16,0 21 0,0-21 0,0 0 15,0 1-15,22-1 0,-1-21 16,0 21-16,0-21 0,0 0 0,0 0 15,1 0-15,20 0 0,-21-21 0,21 21 16,-20-21-16,20-1 16,0 1-16,-21-21 0,22 21 0,-1-22 15,-21 1-15,22 21 0,-22-21 0,0 20 16,0-20-16,0 21 0,0 0 0,-21 0 16,0 42 15,-21 0-31,0 0 15,21 21-15,0-20 0,0-1 16,0 21-16,0-21 0,0 0 0,0 22 16,0-22-16,0 0 0,0 0 0,0 0 15,21 1-15,0-22 0,1 21 16,20-21-16,-21 0 0,0 0 16,22 0-16,-22 0 0,21 0 0,-21 0 15,22-21-15,-22-1 0,21 1 0,-21 0 16,0 0-16,1-21 0,-1 20 15,0-20-15,-21 0 0,0 21 0,0-22 16,0 1-16,0 0 0,0 20 0,-21-20 16,0 21-16,-1 0 0,1 0 0,0-1 15,-21 22-15,-1 0 0,22 0 16,-21 0-16,0 0 0,20 22 0,-20-1 16,21 0-16,-21 0 0,42 21 0,-22-20 15,22 20-15,0-21 0,0 21 16,0 1-16,0-22 0,0 21 15,22-21-15,20 1 0,-21 20 0,21-21 16,1-21-16,-1 21 0,22 0 0,-22-21 16,0 0-16,22 0 0,-22 0 15,0 0-15,22 0 0,-22-21 0,1 0 16,-1 0-16,0 0 0,1 0 0,-22-1 16,21 1-16,-21-21 0,0 21 15,1-22-15,-22 22 0,0-21 0,0 21 16,0 0-16,0-1 0,0 1 0,-22 21 31,1 21-15,21 1-16,0-1 0,0 0 15,-21 0-15,21 0 0,0 22 0,-21-22 16,21 0-16,0 21 0,0-21 16,0 1-16,0-1 0,0 0 0,0 0 15,0 0-15,0-42 47,0 0-47,0 0 0,0 0 16,21-1-16,-21 1 0,21-21 0,-21 21 15,0 0-15,21-22 0,1 22 16,-22 0-16,21-21 0,0 20 0,0 1 16,0 0-16,0 0 0,1 0 15,-1 21-15,21-21 0,-21 21 0,0 0 16,1 0-16,-1 0 0,0 0 15,0 21-15,0 0 0,-21 0 16,21 0-16,-21 0 0,0 1 0,22-1 16,-22 21-16,21-21 0,-21 0 15,0 1-15,0-1 0,0 0 0,0 0 16,0 0-16,21 0 0,-21 1 0,0-1 16,21-21-16,-21 21 0,21 0 15,0-21-15,1 0 16,-1 0-16,0 0 0,0 0 15,0 0-15,0-21 0,22 0 0,-22 0 16,21-1-16,-21 22 0,22-42 0,-22 21 16,21 0-16,-21 0 0,22-22 15,-22 22-15,21-21 0,-21 21 0,1-22 16,-1 22-16,-21-21 0,0 21 0,21-1 16,-21 1-16,0 0 0,0 0 0,0 0 15,-21 21-15,0 0 16,-1 0-16,-20 0 0,21 21 0,0 0 15,-22-21-15,22 21 0,0 0 16,21 22-16,0-22 0,0 0 0,0 0 0,0 0 16,0 1-16,0 20 0,0-21 15,0 0-15,21 0 0,0 1 16,1 20-16,-1-21 0,0 0 0,0-21 16,21 21-16,-20 1 0,-1-1 0,0 0 15,-21 0-15,21-21 16,-21 21-16,-21-21 31,0 0-31,0 0 0,-1 0 0,1 0 16,0 0-16,0 0 0,0 0 15,0-21-15,-1 21 0,1-21 16,21 0-16,-21 21 16,0-21-16,21-1 0,-21 22 0,21-21 15</inkml:trace>
  <inkml:trace contextRef="#ctx0" brushRef="#br0" timeOffset="97456.51">11684 9694 0,'0'0'0,"-21"-21"15,0 21 63,-1 0-62,1 0-16,0 0 0,0 0 16</inkml:trace>
  <inkml:trace contextRef="#ctx0" brushRef="#br0" timeOffset="97775.84">9610 10033 0,'0'0'16,"21"0"15,0 0-31,0 0 0,0 0 15,0 0-15,22 0 0,-22 0 0,0 0 16,21 0-16,-20 0 0,20 0 16,-21 0-16,21-21 0,-20 21 0,-1 0 15,0 0-15,0 0 0,0 0 16,-21-21 0</inkml:trace>
  <inkml:trace contextRef="#ctx0" brushRef="#br0" timeOffset="105291.77">2836 12573 0,'0'-21'0,"0"0"15,0 0-15,-21-1 0,21 1 16,0 0-16,0 0 15,0 0-15,0 0 0,0-1 16,0 1-16,0 0 16,0 63 31,0-20-47,0-1 0,0 21 0,0 0 15,0 1-15,0-1 0,0 0 16,0 1-16,0-1 0,0 22 0,0-22 15,0 0-15,0 1 0,0-1 16,0 0-16,0-21 0,0 22 0,0-22 16,0 0-16,0 0 0,0 0 15,0-42 17,0 0-32,0 0 15,0 0-15,0 0 0,21-1 16,-21-20-16,21 21 0</inkml:trace>
  <inkml:trace contextRef="#ctx0" brushRef="#br0" timeOffset="105603.9">3281 12361 0,'0'22'31,"0"-1"-31,0 0 16,0 0-16,0 21 0,0-20 0,0-1 15,0 21-15,0-21 16,0 22-16,0-1 0,0 0 0,0-21 16,-21 22-16,21-1 0,0 0 15,0-20-15,-22 20 0,22-21 0,0 0 16,0 0-16,0 1 0,0-1 0,0 0 15,22-21 1,-1-21 0,0 21-16,-21-21 15,21-1-15</inkml:trace>
  <inkml:trace contextRef="#ctx0" brushRef="#br0" timeOffset="105935.59">3768 12742 0,'0'0'15,"0"22"-15,0-1 0,0 0 0,0 0 16,21-21 0,0 0-16,0 0 15,0-21 1,-21 0-16,21 21 0,1-21 15,-22-1-15,0 1 0,0 0 16,0 0-16,0 0 16,-22 21-16,1 0 15,0 0-15,0 0 0,0 0 0,0 0 16,-1 0-16,22 21 16,0 0-16,0 0 0,0 0 15,0 1 1,22-22-16,-1 0 15,0 0-15,0 0 0</inkml:trace>
  <inkml:trace contextRef="#ctx0" brushRef="#br0" timeOffset="106432.32">5609 12023 0,'0'0'0,"0"-21"0,0-1 16,0 1-16,0 0 0,0 0 15,0-21-15,0 20 0,0 1 16,0 0-16,0 42 31,0 22-31,0-22 16,0 21-16,0 22 0,0-22 15,0 21-15,0 1 0,0-22 16,0 22-16,-21-1 0,21-20 0,-21 20 16,21-21-16,0 1 0,0-1 0,0 0 15,-21 1-15,21-1 0,0-21 16,-22 0-16,22 22 0,0-22 0,0 0 16,0-42 15,0 0-31,0 0 0,0-1 15,0 1-15</inkml:trace>
  <inkml:trace contextRef="#ctx0" brushRef="#br0" timeOffset="106767.9">5503 12150 0,'0'0'0,"0"-43"0,0-84 31,0 106-31,0 0 15,21 21-15,-21-21 0,22 21 0,-1 0 16,0 0-16,0 0 0,21 0 0,-20 21 16,20 0-16,0 0 0,-21 22 15,22-1-15,-1-21 0,0 22 0,-20-1 16,20 0-16,-21 1 0,21-1 0,-20 0 16,-1 1-16,0-22 15,-21 21-15,21-21 0,-21 0 0,21 1 16,-21-1-16,0 0 0,0 0 0,0 0 15,0-42 17,0 0-17,0 0-15,0 0 0,0-1 16,0-20-16,21 21 0,1-21 0,-1-1 16,0 22-16,0-21 0,0-1 0</inkml:trace>
  <inkml:trace contextRef="#ctx0" brushRef="#br0" timeOffset="107303.54">6710 11748 0,'0'0'0,"21"-22"0,-21 1 15,-21 21 1,0 21-16,-1 1 16,1-1-16,0 0 0,-21 21 0,-1 1 15,22-1-15,-21 21 0,0-20 0,-1-1 16,1 22-16,0-22 0,20 0 15,-20 1-15,21-1 0,-21 0 0,20-21 16,22 1-16,-21-1 0,21 0 0,0 0 16,-21-21-16,42 0 31,0-21-31,1 0 0,-1 0 16,0-1-16,0 1 0,0-21 15,22 21-15,-22-22 0,21 1 0,-21 0 16,22-1-16,-22 1 0,21 0 0,-21-1 15,0 1-15,1 21 0,20-21 16,-42 20-16,21 1 0,0 0 0,-21 0 16,21 0-16,-21 0 15,22 21 1,-22 21-16,0 0 0,0 0 16,0 21-16,0 1 0,0-1 0,0 22 15,0-22-15,0 21 0,0 1 16,0-1-16,0-20 0,0 20 0,0-20 15,0-1-15,0 0 0,0 1 0,0-1 16,0 0-16,0-21 0,0 1 16,0 20-16,0-21 0,0 0 0,0 0 15,0 1-15,0-44 47,0 1-47,21 21 0,-21-21 0,21 0 16,-21 0-16,21-22 0,0 22 15</inkml:trace>
  <inkml:trace contextRef="#ctx0" brushRef="#br0" timeOffset="107791.77">7324 12171 0,'0'0'0,"-22"0"31,1 0-31,0 21 0,0-21 16,21 21-16,-21 0 0,21 1 0,-21-1 15,-1 0-15,22 21 16,0-21-16,0 1 0,0 20 0,-21-21 16,21 21-16,0-20 0,0-1 0,0 0 15,0 0-15,0 0 0,21 0 16,1-21-16,-1 22 0,-21-1 0,21-21 15,0 0-15,0 0 0,0 0 0,1 0 16,20 0-16,-21 0 0,0 0 16,22-21-16,-22-1 0,21 1 0,-21 0 15,22 0-15,-22 0 0,0 0 0,0-1 16,0-20-16,0 21 0,-21-21 0,0 20 16,0-20-16,0 0 15,0 21-15,0-22 0,-21 22 0,0-21 16,0 21-16,0-1 0,-22 1 0,22 21 15,-21 0-15,21 0 0,-22 0 16,22 0-16,-21 0 0,21 0 0,-22 0 16,22 21-16,0 1 0,0-1 0,0 0 15,0 0-15,21 0 0,-22 0 16,22 1-16,0-1 0,0 0 0,0 0 16,0 0-16,22 0 0,-1 1 0,0-22 15,21 0-15,-21 0 16,1 0-16,20 0 0</inkml:trace>
  <inkml:trace contextRef="#ctx0" brushRef="#br0" timeOffset="108888">8255 12129 0,'0'-22'0,"0"44"0,0-65 16,0 22-16,-21 0 0,21 0 15,-21 21 1,-1 0-16,1 0 16,21 21-16,-21-21 0,21 21 0,-21 0 0,21 22 15,-21-22-15,21 21 16,0-21-16,-21 22 0,21-1 0,-22 0 16,22-21-16,0 22 0,0-22 0,0 21 15,0-21-15,0 1 0,0 20 16,0-21-16,22 0 0,-1 0 15,0 1-15,0-22 0,0 0 0,0 0 16,1 0-16,-1 0 0,0 0 0,21 0 16,-21 0-16,1 0 0,20-22 15,-21 1-15,21 0 0,-20 0 16,20 0-16,-21 0 0,21-22 0,-20 22 16,-1-21-16,0-1 0,0 1 15,0 0-15,0-1 0,1-20 0,-22 21 16,0-22-16,0 22 0,21-22 0,-21 22 15,0 0-15,0-1 0,0 1 16,0 21-16,0 0 0,0-1 0,0 1 16,0 0-16,-21 42 31,21 0-31,0 22 0,0-22 0,0 21 16,0 1-16,0-1 0,0 0 0,0 22 15,0-22-15,0 22 0,0-22 0,0 0 16,-22 1-16,22-1 15,0 0-15,-21 1 0,21-22 0,0 21 16,0-21-16,-21 0 0,21 1 0,0-1 16,-21 0-16,21 0 15,0-42 17,0 0-32,0 0 15,0-1-15,21 1 0,0 0 0,-21-21 16,0 21-16,21-1 0,1-20 0,-1 0 15,0 21-15,0-22 0,0 22 0,0-21 16,1 21-16,20-1 0,-21 1 16,0 0-16,22 0 0,-22 21 15,0 0-15,0 0 0,0 0 0,0 0 16,1 0-16,-1 0 0,-21 21 16,0 0-16,0 0 0,0 1 0,0-1 15,0 0-15,-21 0 0,-1 0 16,1 0-16,0-21 0,-21 22 15,21-22-15,-22 0 0,22 21 0,0-21 16,-21 0-16,20 0 0,1 0 0,0 0 16,0 0-16,0 0 15,0 0-15,-1 0 0,22-21 0,-21 21 0,21-22 16,0 44 31,0-1-47,21 0 0,-21 0 0,22 0 15,-22 0-15,21 1 0,0-1 0,-21 0 16,21 21-16,0-21 0,0 1 16,1-1-16,-1 0 0,0 0 0,0 0 15,0-21-15,0 21 0,22 1 0,-22-22 16,0 0-16,21 0 0,-20 0 16,20 0-16,-21 0 0,21 0 0,-20 0 15,-1 0-15,0 0 0,0 0 16,0-22-16,0 22 0,-21-21 0,22 0 15,-22 0 1,0 0-16,0 0 16,0-1 15</inkml:trace>
  <inkml:trace contextRef="#ctx0" brushRef="#br0" timeOffset="112356.24">2857 14161 0,'0'0'0,"0"-22"0,22 22 0,-22-21 16,0 0 0,0 0-16,0 0 15,0 0-15,-22 21 31,22 21-15,0 0-16,0 0 0,0 0 16,0 0-16,-21 22 0,21-1 0,-21 0 15,21 1-15,-21-1 0,21 22 0,0-22 16,0 0-16,0 1 0,0-1 16,0-21-16,0 21 0,0-20 0,0-1 15,0 0-15,0 0 0,0 0 16,0 0-1,21-42 17,-21 0-32,21 0 15,0 0-15,1 0 0</inkml:trace>
  <inkml:trace contextRef="#ctx0" brushRef="#br0" timeOffset="112951.9">3302 14182 0,'0'0'16,"-21"0"-16,0 0 0,-1 0 15,22-21-15,0-1 16,0 1-16,0 0 15,22 21-15,-1-21 16,0 21-16,0 0 0,0-21 0,22 21 16,-22-21-16,0 21 0,21 0 15,-21 0-15,22 0 0,-22 0 16,0 21-16,0 0 0,0 0 0,1 0 16,-22 0-16,0 22 0,0-22 15,0 21-15,0-21 0,-22 22 0,1-1 16,-21 0-16,21-20 0,-22 20 15,1 0-15,21-21 0,-21 22 0,20-22 16,-20 0-16,21 0 0,0 0 16,0 1-16,-1-22 0,1 0 0,21 21 15,-21-21-15,21-21 32,0-1-32,0 1 0,21 21 15,0-21-15,1 21 16,-1 0-16,0-21 0,0 21 15,0 0-15,0 0 0,22 0 16,-22 0-16,21-21 0,-21 21 0,1 0 16,20 0-16,-21 0 0,0 0 0,0 0 15,1 0-15,-1 0 0,0 0 16,0 0-16,0 0 16,0 0 46</inkml:trace>
  <inkml:trace contextRef="#ctx0" brushRef="#br0" timeOffset="113323.68">4233 14288 0,'0'0'0,"-21"0"0,0 21 15,0-21 1,21 21-16,21-21 31,0 0-15,0 0-16,0 0 0,1-21 15,-1 0-15,-21-1 16,0 1-16,-21 0 31,-1 21-31,1 0 0,0 0 16,0 0-16,0 0 0,21 21 16,0 0-1,0 1-15,0-1 16,0 0-1,21-21 1</inkml:trace>
  <inkml:trace contextRef="#ctx0" brushRef="#br0" timeOffset="116912.74">5842 13801 0,'0'0'0,"0"-21"16,21-1-16,-21 1 15,0 0-15,0 0 0,0 0 16,0 0-16,21-1 15,-21 1-15,0 0 0,0 0 16,0 0-16,0 0 0,0-1 16,0 1-1,-21 21-15,21 21 16,0 22-16,0-1 16,0 0-16,0 1 0,0 20 0,0 1 15,0-1-15,0 1 0,-21-1 16,21 1-16,0-1 0,0-20 15,-21 20-15,21 1 0,-21-22 0,21 21 16,0-20-16,0-1 0,0 0 0,0-20 16,0 20-16,0-21 0,0 0 15,0 0-15,0 1 0,0-1 16,-22-21-16,22-21 31,0-1-31,0 1 0,0 0 16</inkml:trace>
  <inkml:trace contextRef="#ctx0" brushRef="#br0" timeOffset="118924.59">5715 14034 0,'0'0'0,"-21"-22"0,0 1 15,-1 0-15,1 21 0,21-42 0,-21 21 16,21-1-16,0 1 0,0 0 15,0-21-15,0 21 0,0-22 0,0 1 16,21 21-16,0-22 0,1 1 0,-1 0 16,21 21-16,0-22 0,1 22 15,-1 0-15,22 0 0,-22 0 0,0-1 16,22 22-16,-22 0 0,22 22 16,-22-1-16,0 0 0,1 21 15,-1 1-15,-21-1 0,0 0 0,-21 1 16,0 20-16,0-21 0,-21 1 15,-21 20-15,-1-20 0,1-1 0,0 0 16,-1 1-16,-20-22 0,21 21 0,-22-21 16,22 0-16,-1 1 0,1-1 15,0 0-15,-1-21 0,1 0 0,21 0 16,0 0-16,0 0 0,-1 0 16,22-21-16,0 0 15,0-1-15,22 22 0,-1 0 16,-21-21-16,21 21 0,0 0 15,0 0-15,0 0 0,1 21 16,-1-21-16,0 22 0,0-1 0,0 0 16,0 0-16,1 21 0,-1-20 0,0 20 15,0 0-15,0-21 0,0 22 16,1-22-16,-1 0 0,0 21 0,0-20 16,0-1-16,22 0 0,-22-21 15,0 21-15,0-21 0,21 21 0,-20-21 16,20 0-16,0 0 0,-21 0 0,22-21 15,-1 0-15,0 21 0,1-21 16,-1 0-16,0-1 0,1-20 16,-22 21-16,21 0 0,-21-22 0,1 22 15,-1-21-15,0 21 0,0-22 16,-21 22-16,21-21 0,-21 21 0,0 0 16,0-1-16,0 1 0,0 0 0,0 0 15,-21 21-15,0 0 0,0 0 16,0 0-16,-1 0 0,1 0 0,21 21 15,-21-21-15,0 21 0,0 0 0,21 22 16,0-22-16,0 0 0,0 21 16,0-20-16,0-1 0,0 21 15,0-21-15,0 22 0,0-22 0,21 0 16,0 21-16,0-21 0,0 1 0,22-1 16,-22 0-16,21-21 0,1 21 15,-22 0-15,42-21 0,-20 0 0,-1 0 16,0 0-16,1 0 0,20 0 0,-21 0 15,1 0-15,20-21 0,-20 0 16,20 0-16,-21 0 0,1-1 0,20 1 16,-20-21-16,-1 21 0,-21-22 0,21 1 15,-20 21-15,-1-21 0,0-1 16,-21 22-16,0-21 0,0 21 0,0-22 16,0 22-16,-21 0 0,0 0 15,-1 0-15,1-1 0,-21 1 16,21 21-16,-22 0 0,22 0 0,-21 0 15,21 0-15,-22 0 0,22 21 0,-21 1 16,21-1-16,0 0 0,-1 0 16,1 21-16,21-20 0,0 20 0,0-21 15,-21 21-15,21 1 0,0-22 0,0 21 16,0-21-16,0 1 0,21-1 16,0 0-16,1 0 0,-1 0 0,0-21 15,0 0-15,0 0 0,22 0 0,-22 0 16,21 0-16,0 0 0,-20-21 15,20 21-15,-21-21 0,0 0 0,22 0 16,-22-1-16,0-20 0,0 21 16,-21 0-16,21 0 0,-21-22 15,21 22-15,-21 0 0,0 0 0,0-22 16,0 22-16,0 0 0,0 0 16,-21 42 15,21 0-31,0 0 0,0 22 15,0-22-15,0 21 0,0 1 0,0-22 16,-21 21-16,21 22 0,0-22 16,0 0-16,0 22 0,0-22 0,-21 22 15,21-1-15,0-21 0,-21 22 0,21-1 16,-21 1-16,21-22 0,0 22 16,0-1-16,-22 1 0,22-1 15,0 1-15,-21-22 0,21 22 0,0-22 16,0 0-16,0 1 0,0-22 15,0 0-15,0 0 0,0 0 0,21-42 32,1 0-32,-1 0 0,-21 0 0,21-22 15,0 1-15,0-22 0,0 22 16,1-21-16,20-1 0,-21-21 0,0 22 16,0-1-16,1-20 0,20-1 0,-21 0 15,0 1-15,0-1 16,1 22-16,-1-22 0,0 0 0,-21 22 15,21 20-15,-21-20 0,21 21 0,-21-1 16,0 1-16,0 21 0,0 0 16,0-1-16,0 1 0,0 42 31,0 1-31,-21-1 0,21 0 16,0 21-16,0-21 0,0 1 0,0 20 15,0 0-15,0-21 0,0 22 0,0-22 16,0 0-16,0 21 0,0-20 15,21-1-15,-21 0 0,21-21 16,1 21-16,-1-21 0,0 0 0,0 0 0,0 0 16,0 0-16,22-21 15,-22 0-15,21 0 0,-21 21 0,1-43 16,20 22-16,-21 0 0,0-21 0,0 20 16,1-20-16,-1 21 0,0-21 15,-21 20-15,0-20 0,21 21 0,-21 0 16,21-22-16,-21 22 0,0 0 15,0 0-15,0 42 32,0 0-32,0 0 0,-21 1 0,21-1 15,0 21-15,0-21 16,0 22-16,0-1 0,0-21 0,0 21 16,0-20-16,0 20 0,21-21 0,0 0 15,1 0-15,-1 1 0,0-1 16,0-21-16,0 0 0,0 0 0,22 0 15,-22 0-15,0 0 0,0 0 0,22-21 16,-22-1-16,0 1 0,0 0 0,0 0 16,0 0-16,1 0 0,-1-22 15,0 22-15,-21-21 0,21-1 0,-21 22 16,0 0-16,0 0 0,0 0 0,0 0 16,0-1-16,0 44 31,0-1-31,0 0 15,0 0-15,0 0 0,0 22 16,0-22-16,0 0 0,0 0 0,0 21 16,0-20-16,0-1 0,0 0 0,0 0 15,21 0-15,-21 0 0,21-21 16,-21 22-16,22-22 0,-1 0 16,0 0-16,0 0 15,-21-22-15,0 1 16,0 0-16,0 0 0,0 0 0</inkml:trace>
  <inkml:trace contextRef="#ctx0" brushRef="#br0" timeOffset="119116.48">9271 13801 0,'0'0'0,"-21"-21"0,0 21 0,-1-22 15,1 22-15,0 0 16,42 0 31,0 0-32,1 0 1</inkml:trace>
  <inkml:trace contextRef="#ctx0" brushRef="#br0" timeOffset="119700.24">9504 14034 0,'0'0'16,"-21"0"-16,21-22 0,0 1 16,0 0-16,0 0 15,0 0-15,0 0 0,21 21 16,-21-22-16,21 22 0,21 0 15,-21-21-15,1 21 0,-1 0 0,21 0 16,-21 0-16,22 21 0,-22 1 0,0-1 16,21 0-16,-21 0 15,1 21-15,-1-20 0,0 20 0,-21 0 16,0-21-16,0 22 0,0-22 0,0 21 16,0-21-16,0 22 0,-21-22 15,0 0-15,-1 0 0,22 0 0,-21-21 16,0 0-16,0 0 15,21-21 1,0-21-16,0 21 0,0 0 16,0-1-16,0-20 0,21 21 15,0-21-15,0 20 0,-21-20 0,22 21 16,-1-21-16,21-1 0,-21 22 0,0 0 16,1-21-16,20 20 0,-21 22 15,0-21-15,0 21 0,1 0 16,-1 0-16,0 0 0,0 0 0,0 0 15,0 21-15,-21 1 16,0-1-16,22-21 0</inkml:trace>
  <inkml:trace contextRef="#ctx0" brushRef="#br0" timeOffset="121721.16">10393 14118 0,'0'0'0,"21"0"15,0 0-15,0 0 0,-21-21 16,21 0-16,1 0 16,-1 0-16,0-1 0,0 1 15,-21 0-15,21 0 0,-21 0 0,0 0 16,0-1-16,0 1 16,0 0-16,0 0 15,-21 21-15,0 0 16,0 0-16,0 0 0,21 21 15,-22-21-15,1 21 0,21 0 0,0 1 16,-21 20-16,21-21 0,-21 0 16,21 0-16,0 22 0,0-22 15,0 0-15,0 0 0,21 0 0,0 1 16,0-1-16,1 0 0,-1-21 0,21 21 16,-21-21-16,22 0 0,-1 0 15,0 0-15,1 0 0,-1 0 0,0 0 16,1 0-16,-1-21 0,0 0 0,1 21 15,-1-21-15,-21-1 0,21 1 16,-20 0-16,-1 0 0,-21-21 0,0 20 16,21 1-16,-21-21 0,0 21 0,0-22 15,0 22-15,0 0 0,0 0 16,0 0-16,0 0 0,-21 21 16,21 21-1,-21 0 1,21 0-16,0 0 0,0 22 0,0-22 15,0 0-15,0 21 0,0-21 0,0 1 16,0 20-16,0-21 0,0 0 16,0 0-16,0 1 0,0-1 0,0 0 15,0 0 1,0-42 15,0 0-31,21 0 16,-21-1-16,0 1 0,0-21 0,0 21 0,21-22 15,0 22-15,-21-21 16,0 0-16,21 20 0,0-20 0,1 0 16,-22 21-16,21-1 0,0 1 0,-21 0 15,21 21-15,0 0 0,0 0 16,1 0-16,-1 0 0,0 21 16,-21 0-16,21 22 0,0-22 15,-21 0-15,21 21 0,1-20 16,-1-1-16,-21 21 0,21-21 0,0 0 15,-21 22-15,21-22 0,-21 0 16,0 0-16,21 0 16,-21-42 15,0 0-15,0 0-16,0 0 0,22 0 15,-22-1-15,0 1 0,21-21 0,0 21 16,0-22-16,0 1 0,0 21 15,1-21-15,-1-1 0,0 22 0,21-21 16,-21 21-16,22-1 0,-22 22 16,0 0-16,0 0 0,0 0 0,1 0 15,-1 22-15,0-22 0,-21 21 16,0 21-16,0-21 0,0 0 0,0 22 16,21-1-16,-21-21 0,0 22 0,0-22 15,0 0-15,0 21 0,21-21 16,-21 1-16,0-1 0,21 0 0,1 0 15,-1-21-15,-21 21 0,21-21 0,0 0 16,0 21-16,22-21 0,-22 0 16,0 0-16,21 0 0,-21 0 0,22 0 15,-22-21-15,21 21 0,-21-21 0,22 0 16,-22 0-16,0 0 0,0-1 16,22 1-16,-22-21 0,0 21 0,-21-22 15,21 1-15,-21 0 0,21 21 16,-21-22-16,0 22 0,0-21 0,0 21 15,0-1-15,-21 22 0,0 0 16,0 0-16,0 0 0,-1 0 16,1 22-16,0-1 0,0 0 0,0 0 15,21 0-15,0 22 0,0-22 16,0 21-16,0-21 0,0 22 0,0-22 16,0 21-16,0-21 0,21 0 0,0 1 15,0-1-15,22 0 0,-22 0 16,0 0-16,21-21 0,-21 21 0,22-21 15,-22 0-15,21 0 0,-21 0 0,22 0 16,-1 0-16,-21 0 16,22-21-16,-22 21 0,21-21 0,-21 0 15,0 0-15,1 0 0,-1-1 0,0-20 16,0 0-16,0 21 0,-21-22 16,0 1-16,0 0 0,0 20 0,0 1 15,0 0-15,0 0 0,0 0 0,0 0 16,0 42-1,0 0-15,0 0 0,0 0 16,0 0-16,0 1 0,-21 20 0,21-21 16,0 21-16,0-20 0,-21 20 15,21-21-15,0 0 0,0 22 0,0-22 16,0 0-16,0 0 16,0 0-16,-21-21 0,21 21 15,0-42 16,0 0-31,0 0 16,21 0-16,-21 0 0,21-22 16,0 22-16,0-21 0,22-1 0,-22 1 15,0 0-15,21-1 0,1 1 0,-1 21 16,0-21-16,-20 20 0,20 1 16,0 0-16,-21 21 0,22 0 0,-22 0 15,0 21-15,0 0 0,-21 1 0,0-1 16,0 21-16,0-21 15,0 22-15,0-1 0,0-21 0,0 21 16,0-20-16,0 20 0,0-21 0,0 0 16,0 0-16,21 1 0,1-22 15,-1 21-15,0 0 0,0-21 0,0 0 16,0 0-16,1 0 0,20 0 0,-21 0 16,0 0-16,0 0 0,22-21 15,-22 21-15,0-21 0,0-1 0,22 1 16,-22-21-16,0 0 0,0-1 0,21 1 15,-20-22-15,-1 22 0,0-21 16,0-1-16,-21 1 0,21-1 0,0 1 16,-21-1-16,22 1 0,-22 20 15,0 1-15,0 0 0,0-1 16,0 22-16,0-21 0,0 21 0,0-1 16,-22 22-1,1 0-15,0 22 16,21-1-16,0 21 0,-21 0 0,21-20 15,-21 20-15,21 21 0,-21-20 0,21 20 16,0-20-16,0 20 0,0 1 16,0-1-16,0 1 0,0-22 0,0 21 15,21-20-15,0-1 0,-21 0 16,21 1-16,0-22 0,0 0 0,1 0 16,-1 0-16,0 1 0,0-1 15,0-21-15,0 0 0,1 0 0,-1 0 16,0 0-16,0 0 0,0 0 0,0-21 15,1 21-15,-1-22 0,-21 1 16,21 0-16,0 0 0,-21 0 0,21 0 16,-21-1-16,21-20 0,-21 21 0</inkml:trace>
  <inkml:trace contextRef="#ctx0" brushRef="#br0" timeOffset="122012.99">14182 13356 0,'0'0'0,"-43"21"0,22-21 0,0 0 15,21 22-15,21-22 16,0 0-16,22 0 0,-1 0 16,0 0-16,22 0 0,-22 0 15,22 0-15,-1 0 0,-21 0 0,22 0 16,-1 0-16,-20 0 0,-1 0 0,0 0 15,1-22-15,-22 22 0,21 0 16,-21 0-16,1 0 0,-22-21 16,-22 21 15,1 0-15,0 21-16,0-21 0</inkml:trace>
  <inkml:trace contextRef="#ctx0" brushRef="#br0" timeOffset="140345.07">17103 12150 0,'21'0'0,"-42"0"0,63-21 0,-21 21 16,-21-22-16,-21 22 31,0 0-31,-22 0 0,22 22 16,-21-1-16,21 21 0,-22 0 0,1 1 15,0-1-15,-1 22 0,1-1 0,21 1 16,-21 20-16,-1 1 0,1 21 16,21-22-16,0 22 0,-1-21 0,22 21 15,0-22-15,0 1 0,0 0 16,0-1-16,22 1 0,-22 0 0,21-22 16,0 1-16,0-22 0,0 22 0,0-43 15,1 21-15,-1-21 0,0 22 16,0-22-16,0-21 0,0 0 0,22 0 15,-22 0-15,0 0 0,21 0 16,-20-21-16,20-1 0,0 1 16,-21-21-16,22 0 0,-1-1 0</inkml:trace>
  <inkml:trace contextRef="#ctx0" brushRef="#br0" timeOffset="140627.96">17505 12912 0,'0'0'0,"-21"0"0,21-21 16,21 21-1,21 0-15,-21 0 0,22 0 16,-1 0-16,0 0 0,1-22 15,-1 22-15,21 0 0,-20 0 0,20 0 16,-20 0-16,-1 0 0,21 0 16,-41 0-16,20 0 0,0 0 0,-21 0 15,-42 0 1,0 0 0</inkml:trace>
  <inkml:trace contextRef="#ctx0" brushRef="#br0" timeOffset="140987.51">17907 12912 0,'0'21'47,"0"0"-47,0 0 0,0 0 0,0 1 16,0 20-16,0-21 0,0 21 15,0 1-15,0-22 0,0 21 16,0 1-16,0-1 0,0 0 0,0-21 15,0 22-15,0-1 0,-21 0 16,21-20-16,-21 20 0,-1 0 0,1-21 16,21 1-16,-21 20 0,0-21 15,0 0-15,0-21 0,-1 21 0,-20-21 16,21 0-16,0 0 0,0 0 0,-22 0 16,22 0-16,-21 0 0,-1-21 15,22 0-15,-21 0 0,21 21 0,-22-21 16,22 0-16,0-1 0,0 1 0,21 0 15,0 0-15,0 0 16,0 0-16,42 21 16,-21 0-16,1-22 15,20 22-15,-21 0 0,21 0 0,1 0 16</inkml:trace>
  <inkml:trace contextRef="#ctx0" brushRef="#br0" timeOffset="142244.54">18690 13229 0,'-85'-63'32,"64"63"-32,0 0 15,-21 0-15,21 21 0,-1-21 16,-20 21-16,21 21 0,-21-20 0,20-1 15,1 21-15,-21-21 0,21 22 16,0-22-16,-1 21 0,22 0 0,0-20 16,0-1-16,0 21 0,0-21 0,0 0 15,0 1-15,22-1 16,-1-21-16,0 0 0,21 0 0,-21 0 16,1 0-16,20 0 0,-21-21 0,21-1 15,-20 1-15,-1 0 0,21 0 16,-21 0-16,0-22 0,1 22 15,-22-21-15,21 21 0,0-22 0,-21 22 16,0-21-16,21 21 0,-21 0 16,21-1-16,-21 44 31,0-1-31,0 0 0,0 0 16,-21 0-16,21 22 0,-21-22 0,21 21 15,0 0-15,0-20 0,0-1 16,0 21-16,0-21 0,0 0 0,21 1 15,0-1-15,0 0 0,1-21 16,-1 0-16,0 0 0,0 0 16,0 0-16,0 0 0,22 0 15,-22-21-15,0 0 0,0-1 0,0 1 16,1 0-16,-1-21 0,0 21 16,0-22-16,0 22 0,-21-21 0,21 21 15,1-1-15,-22-20 0,21 21 0,-21 0 16,0 0-16,21 21 15,-21 21 1,0 0-16,0 0 0,0 0 16,0 0-16,0 1 0,-21 20 0,21-21 15,0 0-15,0 22 0,0-22 0,0 0 16,0 21-16,0-21 0,0 1 16,21-22-16,0 21 0,0-21 15,0 0-15,22 0 0,-22 0 0,21 0 16,-21 0-16,22 0 0,-1 0 15,0-21-15,1-1 0,-22 1 0,21-21 16,-21 21-16,22 0 0,-22-22 0,0 22 16,0-21-16,-21 21 0,0-1 15,0-20-15,0 21 0,0 0 0,0 0 16,0-1-16,0 1 0,-21 21 16,21-21-16,-21 21 0,42 0 31,0 0-16,22 0-15,-22 0 0,21 0 16,0 0-16,1 0 0,20 0 0,-20 0 16,20 0-16,1 0 0,-1 0 15,1 0-15,-22 0 0,0 0 0,22 0 16,-43-21-16,21 21 0,-21 0 0,-42 0 31,0 0-31,0 0 0,-21 0 16,20 0-16,-20 21 0,0 0 0,-1 0 15,1 1-15,21-1 0,-21 0 16,20 0-16,-20 21 0,21-20 16,0 20-16,0-21 0,21 21 0,0-20 15,0-1-15,0 21 0,0-21 16,0 0-16,21 1 0,0-1 16,21-21-16,-21 0 0,1 0 0,-1 0 15,21 0-15,-21 0 0,22-21 16,-22 21-16,21-22 0,-21 1 0,22 0 15,-22-21-15,0 21 0,0-22 0,0 22 16,0-21-16,-21 21 0,22-22 16,-22 22-16,0-21 0,0 21 0,0-1 15,-22 22 17,1 22-32,0-1 0,21 21 15,0-21-15,0 0 0,0 22 0,0-22 16,0 0-16,0 21 0,0-20 15,0-1-15,0 0 0,21 21 0,85 22 32,-64-64-32,-20 0 0,20 0 0,-21 0 15,21 0-15,1 0 0,-22 0 0,0 0 16,21-21-16</inkml:trace>
  <inkml:trace contextRef="#ctx0" brushRef="#br0" timeOffset="142527.39">21548 12848 0,'0'-42'0,"0"84"0,0-105 0,0 42 15,0-1-15,-22 22 16,1 0-16,21 22 16,0 20-16,0-21 0,0 21 15,0 1-15,0 20 0,-21-20 0,21-1 16,0 21-16,0-20 0,0 20 0,0-20 15,0 20-15,-21-21 0,21 1 16,-21-1-16,21 0 0,-21 1 16,21-22-16,0 21 0,0-21 0,0 1 15,0-1-15,0 0 0,0 0 16,0-42 15,0 0-31,0 0 0</inkml:trace>
  <inkml:trace contextRef="#ctx0" brushRef="#br0" timeOffset="142744.26">21230 13293 0,'0'0'0,"0"-21"0,0-1 32,21 22-32,0 0 0,1 0 15,20 0-15,0 0 0,1 0 16,-1 0-16,0 0 0,1 0 0,-1-21 15,0 21-15,1 0 0,-1 0 16,0 0-16,-21 0 0,1 0 0,-1 0 16,-21-21-16,0 0 15,0 0 1</inkml:trace>
  <inkml:trace contextRef="#ctx0" brushRef="#br0" timeOffset="143464.18">23029 12933 0,'21'0'0,"1"0"0,-1 0 0,0 0 15,0 0-15,21-21 0,-20 21 16,-1-21-16,0 21 0,21-22 0,-21 1 15,1 0-15,-1 21 0,0-21 16,0 0-16,-21 0 0,0-1 0,0 1 16,0 0-16,0 0 0,-21 0 0,0 0 15,0-1-15,-22 22 0,22-21 16,0 21-16,-21 0 0,20 0 16,1 0-16,-21 0 0,21 0 0,0 0 15,-1 0-15,1 21 0,0 1 16,21-1-16,-21 0 0,21 21 0,0-21 15,0 22-15,0-22 0,0 21 0,21 1 16,0-22-16,0 21 0,-21 0 16,43-20-16,-22 20 0,0 0 0,0-21 15,0 22-15,1-1 0,-1-21 16,0 22-16,0-22 0,0 0 0,-21 21 16,0-21-16,0 1 0,0-1 0,0 0 15,-21 0-15,0 0 0,-21-21 16,-1 21-16,1-21 0,-22 0 15,22 22-15,-21-22 0,20 0 0,-20 0 16,-1 0-16,22 0 0,0-22 16,-1 22-16,1-21 0,0 0 0,20 0 15,1 0-15,0 0 0,21-1 0,0 1 16,0 0-16,0-21 0,0 21 16,0-1-16,0 1 0,21-21 0,0 21 15,1 0-15,-1-1 0,0 22 16,21-21-16,-21 0 0,22 21 0,-22 0 15,21 0-15,1 0 0,-22 0 0,21 0 16,-21 0-16,0 0 0,1 0 16,-1 21-16</inkml:trace>
  <inkml:trace contextRef="#ctx0" brushRef="#br0" timeOffset="143811.99">23326 13314 0,'0'0'15,"21"0"-15,0 0 0,0 0 0,0 0 16,0 0-16,1 0 0,-1-21 0,0 21 16,0-21-16,0-1 0,0 22 0,22-21 15,-22 0-15,-21 0 0,21 0 16,-21 0-16,21-22 0,-21 22 0,0 0 16,0 0-16,-21 21 15,0 0-15,0 0 16,0 0-16,-1 0 0,1 21 0,-21 0 15,21 0-15,0 0 0,-1 1 0,1 20 16,0-21-16,0 0 0,21 22 16,0-22-16,0 0 0,0 0 0,0 21 15,0-20-15,0-1 0,21 0 16,0-21-16,0 0 0,1 21 16,-1-21-16,21 0 0,-21 0 0,0 0 15,22 0-15,-22 0 0,21-21 16,-21 0-16,1 21 0,20-21 0,-21-1 15,21-20-15,-20 21 0</inkml:trace>
  <inkml:trace contextRef="#ctx0" brushRef="#br0" timeOffset="144112.37">24109 12615 0,'0'0'16,"0"-42"-16,0 0 0,0-1 0,0 1 15,0 21-15,0 0 0,0 0 0,0-1 16,-21 22-1,21 22-15,0-1 0,0 21 16,0-21-16,0 22 0,0-1 16,0 21-16,0-20 0,0 20 15,0 1-15,-22-1 0,22-20 0,0 20 16,0 1-16,-21-22 0,21 0 0,0 22 16,0-43-16,-21 21 0,21 1 15,-21-22-15,21 0 0,0 0 0,0 0 16,0 0-16,0-42 47,0 0-47,21 21 0,-21-21 0,21-21 15,0 20-15,1 1 0</inkml:trace>
  <inkml:trace contextRef="#ctx0" brushRef="#br0" timeOffset="144472.16">24172 13145 0,'0'21'31,"21"-21"-15,1 0-16,-1 0 15,0 0-15,0 0 16,0 0-16,0 0 0,1 0 0,-1-21 16,0-1-16,0 1 15,-21 0-15,0 0 16,0 0-16,0 0 15,-21 21-15,0 0 0,0 0 16,-1 0-16,1 21 16,0-21-16,0 21 0,21 0 0,-21 0 15,21 0-15,-21 22 0,21-22 16,-22 0-16,22 0 0,0 0 0,0 1 16,0-1-16,0 0 0,0 0 0,22 0 15,-1-21-15,0 0 16,-21 21-16,21-21 0,0 0 0,0 0 15,22 0-15,-22 0 0,0 0 0,21 0 16,-20 0-16,20-21 0,0 21 16,1-21-16,-22 0 0,21 0 15</inkml:trace>
  <inkml:trace contextRef="#ctx0" brushRef="#br0" timeOffset="144987.66">24871 13039 0,'0'-21'0,"0"42"0,0-21 47,0 21-31,0 0-16,-21-21 0,21 21 0,0 22 15,-22-22-15,22 0 0,0 0 0,0 0 16,0 0-16,0 1 16,-21-1-16,21 0 0,0 0 15,0 0-15,0 0 16,-21-21-16,21-21 47,0 0-47,0 0 15,0 0-15,0 0 0,21-1 16,-21-20-16,21 21 0,1 0 0,-1-22 16,0 22-16,0 0 0,21-21 15,-20 21-15,-1-1 0,21 1 0,-21 0 16,22 21-16,-22-21 0,21 21 15,-21 0-15,0 0 0,22 0 16,-22 21-16,0 0 0,21 0 0,-20 22 16,-22-22-16,0 21 0,21-21 15,-21 22-15,0-22 0,0 21 0,0-21 16,0 22-16,0-22 0,-21 0 0,21 0 16,-22-21-16,22 21 0,0 1 15,0-1-15,-21-21 0,21 21 16,-21-21-1,42-21 32,0 21-47,-21-21 16</inkml:trace>
  <inkml:trace contextRef="#ctx0" brushRef="#br0" timeOffset="145239.51">25739 13060 0,'0'0'16,"0"-21"-16,0 42 31,0 0-31,0 0 16,0 0-16,-22 1 16,22-1-16,-21 0 0,0 21 0,21-21 15,0 1-15,0-1 0,-21-21 0,21 21 16,-21 0-16,21 0 0,0 0 15,0-42 32,21 21-47,0-21 16</inkml:trace>
  <inkml:trace contextRef="#ctx0" brushRef="#br0" timeOffset="145571.32">25760 12785 0,'0'0'0,"0"-21"0,-21 21 0,-1 0 16,1 0-16,0 0 15,0 21 1,21 0-16,0 0 16,0 0-16,21-21 15,0 0-15,0 0 0,1 0 16,-1 0-16,0 0 0,0 0 0,0 0 15,0-21 1,-21 0-16,0 0 0,0 0 16,0-1-1,-21 1-15,0 21 0,0 0 16,0-21-16,0 21 0,-1 0 16,22 21-16,-21 0 15,21 1-15,0-1 0,-21-21 0,21 21 16,0 0-16,0 0 0,0 0 15,0 1-15,0-1 0,21 0 16,0-21-16</inkml:trace>
  <inkml:trace contextRef="#ctx0" brushRef="#br0" timeOffset="146692.5">26077 13039 0,'0'21'15,"0"0"-15,0 0 0,-21 0 16,0 1-16,21-1 0,-21 0 16,21 0-16,-21 0 0,21 0 0,0 1 15,0-1-15,0 0 0,0 0 0,0 0 16,0 0-16,21-21 16,0 22-16,0-22 0,0 0 0,0 0 15,1 0-15,-1 0 0,0 0 16,0 0-16,0 0 0,0-22 15,1 22-15,-1-21 0,-21 0 0,21 0 16,-21 0-16,21 0 0,-21-1 0,0 1 16,21 0-16,-21 0 0,0-21 15,21 20-15,-21 1 0,0 0 16,0 42 0,0 0-1,0 1-15,0-1 0,-21 0 0,21 0 16,-21 0-16,21 0 15,0 1-15,0-1 0,0 0 16,0 0-16,21-21 16,0 21-16,1-21 0,-1 0 15,0 0-15,0 0 16,0 0-16,-21-21 0,21 0 16,-21 0-16,22 0 15,-22-1-15,21 1 0,-21 0 0,0 0 16,0 0-16,0 0 0,21-1 0,-21 1 15,0 0-15,21 21 0,-21-21 16,0 42 0,0 0-1,0 0-15,-21 1 16,21-1-16,-21 0 0,0 0 0,21 0 16,0 0-16,0 1 0,0-1 0,-22 0 0,22 0 15,0 0 1,0 0-16,0-42 62,0 0-62,0 0 16,22 0-16,-22 0 16,21-1-16,-21 1 0,21 21 0,0-21 15,-21 0-15,21 21 0,0-21 16,1 0-16,-1-1 15,0 1-15,0 21 0,0 0 16,0 0-16,-21 21 16,0 1-1,0-1-15,0 0 0,0 0 16,0 0-16,0 0 0,-21 1 16,21-1-16,0 0 0,-21 0 0,0 0 15,21 0-15,-21-21 0,21 22 16,0-44 31,0 1-47,0 0 0,21 0 15,-21 0-15,21 0 0,0-1 16,22-20-16,-22 21 0,0 0 0,21-22 16,-21 22-16,22 0 0,-22 0 15,0 21-15,21-21 0,-20 21 16,-1 0-16,0 0 0,-21 21 15,0 0-15,0 0 0,0 0 16,0 1-16,0-1 0,0 0 0,-21 0 16,21 0-16,-21 0 0,-1 1 0,1-1 15,21 0-15,0 0 0,-21 0 16,0-21-16,21 21 0,-21-21 16,21 22-16,0-44 46,0 1-46,0 0 16</inkml:trace>
  <inkml:trace contextRef="#ctx0" brushRef="#br0" timeOffset="147111.26">27009 12171 0,'-22'-21'0,"44"42"0,-44-63 0,1 20 0,0 22 16,0 0-16,21 22 31,0-1-15,21-21-16,0 21 0,22 0 0,-22-21 15,21 21-15,-21 0 0,22 1 0,-1-1 16,0 0-16,1 0 15,-22 0-15,21 22 0,0-1 0,-20 0 0,-1 1 16,0 20-16,0 1 0,0 20 16,-21-20-16,0 20 0,0-20 15,0 21-15,0-22 0,0 22 0,0-22 16,0 1-16,0-1 0,-21 1 16,0-1-16,0-20 0,0 20 0,-1-21 15,-20 1-15,0-1 0,-22 0 16,22 1-16,-22-22 0,1 0 0,-1 0 15,-20 0-15,20-21 0,1 22 0,-1-1 16,22-21-16,-22 0 0,22 21 16,0-21-16,21 0 0,-22 0 0,22 0 15,0 0-15,-21 0 0,20 0 0</inkml:trace>
  <inkml:trace contextRef="#ctx0" brushRef="#br0" timeOffset="147883.62">17886 13991 0,'0'0'0,"-21"21"16,-1-21-16,-20 0 0,21 0 16,0 22-16,0-1 0,21 0 15,21 0 1,0-21-16,21 0 15,1 0-15,20 0 0,1 0 0,20 0 16,1 0-16,21 0 0,0 0 0,-1-21 16,22 21-16,0 0 0,0 0 15,22-21-15,-22 21 0,21 0 0,0 0 16,0 0-16,-21-21 0,0 21 16,-21 0-16,0 0 0,0 0 0,-22 0 15,-20 0-15,-1 0 0,-20-22 16,-1 22-16,0 0 0,-42-21 15,0 0 1,-21 21-16,-21 0 0,21-21 16,-22 21-16,22 0 0,-21 0 0,-1 0 15,22-21-15,-21 21 0,0 0 16,20 0-16,-20 0 0,0 0 0,-1 0 16,1 0-16</inkml:trace>
  <inkml:trace contextRef="#ctx0" brushRef="#br0" timeOffset="148303.38">18140 14203 0,'0'0'0,"-43"0"0,1 0 0,0 21 15,21-21-15,-1 0 0,1 0 0,0 0 16,42 0-1,22 0-15,-1 0 16,0 0-16,22 0 0,-1 0 0,1 0 16,20 0-16,22-21 0,-21 21 15,21 0-15,0 0 0,-1-21 0,1 0 16,0 21-16,0 0 0,21 0 16,-42-22-16,20 22 0,-20 0 15,0 0-15,-1 0 0,-20 0 0,-22 0 16,1 0-16,-1 0 0,-21 0 0,0 0 15,0 0-15,-42-21 79,0 21-64,0 0-15,0 0 16,0 0-16,-1-21 0,1 21 15,0 0-15</inkml:trace>
  <inkml:trace contextRef="#ctx0" brushRef="#br0" timeOffset="170335.79">3048 15621 0,'0'0'0,"0"-21"16,-21 21-16,21-21 16,-21 21-1,21-21 1,-22 21-16,22 21 31,0 0-15,0 0-16,0 0 0,0 0 0,0 22 15,0-1-15,0-21 0,0 22 16,0-1-16,0 0 0,0 1 0,0-1 16,0 0-16,0-21 0,0 22 15,0-22-15,0 21 0,0-21 0,0 1 16,0-1-16,0 0 16,0-42 30,0 0-46,0-1 0,0 1 16,22 0-16,-22 0 0,21 0 16,-21 0-16</inkml:trace>
  <inkml:trace contextRef="#ctx0" brushRef="#br0" timeOffset="170980.42">3323 15642 0,'0'0'0,"0"-21"15,0 0-15,0 0 16,0 0-16,0-1 0,21 22 16,0-21-16,1 21 0,-1-21 15,21 21-15,-21 0 0,0 0 0,22 0 16,-22 0-16,21 0 0,-21 0 15,1 0-15,20 21 0,-21 0 0,-21 1 16,21-1-16,-21 0 0,0 21 16,0-21-16,0 1 0,-21-1 0,0 21 15,0-21-15,-22 22 0,1-22 0,21 0 16,-21 21-16,-1-21 16,22 1-16,-21-22 0,21 21 0,-1-21 15,1 0 1,21-21-1,21-1-15,1 1 16,-1 21-16,0-21 0,0 0 16,0 21-16,0 0 0,22-21 0,-22 21 15,21 0-15,-21 0 0,22 0 16,-22 0-16,21 0 0,-21 0 0,1 21 16,-1 0-16,0 0 0,0 0 15,-21 1-15,21-1 0,-21 0 0,0 0 16,0 21-16,-21-20 0,0 20 15,0-21-15,-22 0 0,22 22 16,-21-22-16,21 0 0,-22 0 0,1 0 16,0 0-16,21-21 0,-22 22 0,22-22 15,-21 0-15,21 0 0,-1 0 16,-20 0-16,21 0 0,0 0 0,0 0 16,-1-22-16,1 1 0,0 0 15,21 0-15,-21 21 0,21-21 16,0 0-16,0-1 15,21 22 1,0-21-16,0 21 16,1 0-16,-1 0 15,-21-21-15,42 21 0</inkml:trace>
  <inkml:trace contextRef="#ctx0" brushRef="#br0" timeOffset="171243.9">4191 15854 0,'0'0'0,"0"-21"16,-21 21-1,42 0 63</inkml:trace>
  <inkml:trace contextRef="#ctx0" brushRef="#br0" timeOffset="172887.79">6117 15494 0,'0'-21'16,"0"42"-16,21-63 0,-21 21 0,0-1 0,0 1 16,0 0-16,0 0 15,-21 0-15,0 0 0,-21-1 16,20 1-16,-20 0 0,21 0 0,-21 21 16,-1-21-16,1 21 0,21 0 15,-22 0-15,1 0 0,21 0 0,-21 0 16,20 0-16,1 21 0,-21 0 15,21 21-15,0 1 0,-1-1 0,22 0 16,-21 22-16,21-1 0,-21 1 0,21-22 16,0 22-16,0-1 0,0 1 15,0-1-15,0 1 0,0-1 0,0 1 16,0-22-16,21 0 0,0 1 16,1-1-16,20-21 0,-21 0 0,0 1 15,22-1-15,-1 0 0,0-21 16,1 0-16,-22 0 0,21 0 15,0 0-15,1 0 0,-1 0 0,0-21 16,1 0-16,-1-22 0,-21 22 0,22 0 16,-1-21-16,-21-1 0,0 22 15,22-21-15,-22-1 0,-21 1 0,0 0 16,0 21-16,0-22 0,0 22 0,0 0 16,0 0-16,0 0 0,-21 21 15,-1 0-15,1 0 0,0 0 16,0 21-16,0 0 0,21 0 15,-21 0-15,-1 22 0,22-22 0,-21 21 16,21 0-16,0-20 0,0 20 16,0-21-16,0 0 0,0 22 15,0-22-15,0 0 0,21 0 0,1-21 16,-1 21-16,0-21 0,0 0 16,0 0-16,0 0 0,22 0 15,-22 0-15,0-21 0,0 0 0,0 0 16,1 0-16,-1-1 0,0 1 0,0 0 15,0-21-15,0 21 0,1-1 16,-22 1-16,21-21 0,-21 21 0,21 0 16,-21-1-16,21 22 31,-21 22-31,0-1 0,0 0 16,0 0-16,21 0 0,-21 0 0,0 1 15,0-1-15,0 0 0,0 0 16,0 0-16,21-21 0,1 21 0,-22 1 15,21-22-15,0 0 0,-21 21 0,21-21 16,0 0-16,0 0 0,1 0 16,-1 0-16,0 0 0,0 0 0,0-21 15,0 21-15,1-22 0,-1 1 16,0 0-16,-21 0 0,0 0 16,21 0-16,-21-1 0,21 1 0,-21 0 15,0 0-15,0 0 0,0 42 31,0 0-15,0 0-16,0 0 0,0 1 0,0-1 16,0 0-16,0 0 0,0 0 15,0 0-15,0 1 0,21-22 0,1 21 16,-22 0-16,21-21 0,0 0 0,0 0 16,0 0-16,0 0 0,1 0 15,-1 0-15,21 0 0,-21-21 0,22 0 16,-22-1-16,21 1 0,-21 0 15,22-21-15,-22 21 0,0-22 16,21 22-16,-21-21 0,1-1 0,-1 1 0,0 0 16,-21-1-16,0 22 0,0-21 15,0 0-15,0-1 0,0 1 16,0 0-16,0-1 0,0 22 0,0 0 16,0 0-16,0 0 0,0-1 0,0 44 31,0-1-31,0 0 0,0 21 15,0-21-15,0 22 0,0-1 16,0 0-16,-21 1 0,21 20 0,0-20 16,0-1-16,0 0 0,0 1 0,0 20 15,0-21-15,0-20 0,0 20 16,0 0-16,0-21 0,21 1 0,0-1 16,0 0-16,0 0 0,1 0 15,-1-21-15,0 0 0,0 0 0,21 0 16,-20 0-16,-1 0 0,0-21 15,21 0-15,-21 0 0,1 0 0,-1-1 16,0-20-16,0 21 0,0-21 0,0 20 16,-21-20-16,0 21 0,0 0 15,0-22-15,0 22 0,0 0 16,0 42 0,0 0-16,0 1 15,0-1-15,0 21 0,0-21 0,0 0 16,0 1-16,0-1 0,0 0 0,0 0 15,0 0-15,0 0 16,0 1-16,22-1 0,-1-21 16,0 0-16,0 0 15,0 0 1,0 0-16,-21-21 0,22-1 0,-22 1 16,0 0-16,0 0 0</inkml:trace>
  <inkml:trace contextRef="#ctx0" brushRef="#br0" timeOffset="173095.67">8149 15748 0,'-42'0'16,"21"0"0</inkml:trace>
  <inkml:trace contextRef="#ctx0" brushRef="#br0" timeOffset="173304.55">7302 15854 0,'0'0'0,"0"21"0,-21-21 0,42 0 16,1 0-1,-1 0-15,21 0 0,-21 0 0,22-21 16,-1 21-16,-21-21 0,21 21 16,22-21-16,-22-1 0,1 22 0,-1-21 15,21 21-15,-20-21 0,-1 21 16,22-21-16,-22 0 0,0 21 15,1-21-15</inkml:trace>
  <inkml:trace contextRef="#ctx0" brushRef="#br0" timeOffset="175700.37">8234 16044 0,'0'0'0,"-21"22"0,21-1 31,21-21-16,0 0-15,0 0 0,21-21 0,-20 21 16,20-22-16,-21 1 0,21 0 16,1 0-16,20 0 0,-20 0 0,-1-22 15,21 22-15,-20 0 0,-1-21 0,0 20 16,1 1-16,-22-21 16,21 21-16,-21 0 0,-21-1 0,0-20 15,0 21-15,0 0 0,0 0 0,0-22 16,-21 22-16,21 0 0,-21 0 15,0 0-15,-21-1 0,20 22 0,1-21 16,0 21-16,0 0 0,0 0 0,0 0 16,-1 0-16,1 0 15,0 43-15,21-22 0,-21 21 0,0-21 16,21 43-16,-21-22 0,21 22 0,0-1 16,-22 1-16,1 20 0,21 1 15,-21 0-15,21-1 0,0 1 0,0 0 16,0-1-16,0 22 0,-21-21 15,21-1-15,0 1 0,0 0 16,0 21-16,0-22 0,0 1 0,0-22 16,0 22-16,0 0 0,0-22 15,-21 1-15,21-1 0,0 1 0,0-1 16,0-20-16,21-1 0,0-21 0,-21 0 16,21 0-16,0-21 0,1 0 15,-1 0-15,0-21 0,21 0 0,-21-21 16,22 21-16,-1-22 0,-21-20 0,22 20 15,-1 1-15,0-21 0,-21-1 16,22 1-16,-22-1 0,21 1 0,-21-1 16,1 1-16,-22-22 0,0 21 15,0 1-15,-22-1 0,-20 1 16,21-1-16,-21 22 0,-22 0 0,22-1 16,-22 22-16,22-21 0,-22 21 0,22 21 15,0-21-15,-1 21 0,1 0 16,0 0-16,21 0 0,-1 0 0,1 0 15,0 0-15,21-22 16,21 22-16,0 0 16,1-21-16,-1 0 0,21 0 0,0 21 15,1-21-15,-1 0 0,0-22 16,1 22-16,-1 0 0,22-21 0,-22 20 16,0-20-16,22 0 0,-22-1 15,0 22-15,1-21 0,-1 21 16,-21 0-16,22-1 0,-22 1 0,-21 0 15,0 42 17,-21 0-17,21 1-15,0 20 0,0-21 0,0 21 16,0-20-16,0 20 0,0 0 16,0-21-16,21 1 0,-21 20 0,21-21 15,0 0-15,0 0 0,0 1 16,1-22-16,-1 0 0,0 21 0,0-21 15,0 0-15,0 0 0,1 0 16,-1-21-16,0 21 0,0-22 0,0 1 16,0 0-16,-21 0 0,22-21 0,-1 20 15,0-20-15,-21 21 0,21-21 16,0-1-16,0 1 0,1 21 0,-1-22 16,0 1-16,0 21 0,0 0 0,-21 0 15,21-1-15,1 1 0,-1 21 16,0 0-16,0 0 15,-21 21-15,0 1 0,0-1 16,0 0-16,0 0 0,0 0 16,0 0-16,0 1 0,0-1 15,0 0-15,0 0 16,21-21 0,-21-21-1,0 0-15,0 0 16,0-1-16,0 1 15,0 0-15,0 0 0,0 0 0,0 0 16,0-1-16,-21 22 0,21-21 0,-21 0 16,0 21-16,0 0 15,-1 0-15,1 0 0,0 0 16,0 21-16,21 0 0,0 1 16,-21-1-16,21 21 0,-21-21 15,21 22-15,-22-1 0,22 0 16,0-21-16,0 22 0,0-1 0,0 0 15,0-20-15,0 20 0,22-21 0,-1 0 16,0 22-16,21-22 0,-21-21 16,1 21-16,20 0 0,0-21 0,1 0 15,20 0-15,-21 0 0,22 0 0,-22 0 16,22 0-16,-22 0 0,0 0 16,1-21-16,-1 0 0,0 0 0,1-1 15,-1 1-15,-21-21 0,22 21 0,-22-22 16,-21 22-16,0-21 0,21 0 15,-21 20-15,0-20 0,0 0 16,0 21-16,-21-1 0,21 1 0,-21 0 16,-1 0-16,1 21 0,0 0 15,0 0-15,0 0 0,0 0 0,-1 0 16,1 0-16,21 21 0,-21 0 0,21 0 16,-21 1-16,21 20 0,0-21 15,0 0-15,0 22 0,0-22 0,0 0 16,0 0-16,0 0 0,0 0 0,0 1 15,21-1-15,-21 0 0,21-21 16,0 0-16,1 0 16,-1 0-16,0 0 0,0 0 0,0-21 15,-21 0-15,21 21 16,-21-22-16,0 1 0,22-21 16,-22 21-16,21 0 0,-21-1 0,0-20 15,21 21-15,-21 0 0,0 0 0,0-1 16,0 1-16,0 42 31,0 1-31,0-1 0,0 0 0,0 0 16,0 0-16,0 0 0,0 1 15,0-1-15,0 0 0,0 0 16,21 0-16,0 0 0,0-21 0,-21 22 16,22-22-16,-1 0 0,0 0 15,0 0-15,0 0 0,22 0 0,-22 0 16,0 0-16,21 0 0,1-22 0,-22 1 15,21 21-15,-21-21 0,0 0 0,22 0 16,-22-22-16,0 22 0,0-21 16,0 0-16,1 20 0,-22-20 0,21 0 15,0-1-15,-21 1 0,0 0 0,21-1 16,-21 1-16,21 0 0,-21-1 16,0 1-16,0 0 0,21-1 0,-21 22 15,0 0-15,0 0 0,0 42 31,0 0-15,0 0-16,-21 1 0,21 20 0,0-21 16,-21 21-16,0-20 0,0 20 15,21-21-15,0 21 0,0-20 0,-21 20 16,21-21-16,0 21 0,0-20 0,0 20 16,0-21-16,0 0 0,0 22 15,0-22-15,0 0 0,21 0 0,0 0 16,-21 0-16,21 1 0,0-1 0,0-21 15,1 0-15,-1 21 0,0-21 0,0 0 16,0 0-16,22 0 16,-22 0-16,0-21 0,21 21 0,-21-21 15,22-1-15,-22 22 0,0-21 0,-21 0 16,21-21-16,0 21 0,1-1 16,-1 1-16,-21 0 0,0 0 0,0 0 15,0 0-15,0-1 0,-21 22 16,-1 0-16,1 0 15,0 0-15,0 22 16,0-1-16,21 0 0,-21 0 0,21 0 16,0 22-16,0-22 0,0 0 0,0 0 15,0 0-15,21 0 0,0 1 16,0-1-16,0-21 0,0 21 16,22 0-16,-22-21 0,21 0 0,1 0 15,-1 0-15,21 0 0,-20 0 0,-1 0 16,0 0-16,1-21 0,-1 21 15,0-21-15,1 0 0,-22-1 0,21 1 16,-21 0-16,1 0 0</inkml:trace>
  <inkml:trace contextRef="#ctx0" brushRef="#br0" timeOffset="176024.18">11366 15367 0,'22'0'31,"-1"0"-31,21-21 0,-21 21 0,0 0 16,22 0-16,-1 0 0,-21-21 15,22 21-15,-1 0 0,0 0 0,1-21 16,-1 21-16,0 0 0,-21 0 0,22 0 16,-22-22-16,21 22 15,-21 0-15,1 0 0,-22-21 16,-22 0 0,1 21-16,0-21 0,-21 21 15,-1 0-15</inkml:trace>
  <inkml:trace contextRef="#ctx0" brushRef="#br0" timeOffset="176256.05">9948 15282 0,'-21'0'15,"0"0"1,21 22-16,-21-22 0,0 21 15,42-21 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47:32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889 0,'0'0'0,"0"21"31,0-42 94</inkml:trace>
  <inkml:trace contextRef="#ctx0" brushRef="#br0" timeOffset="975.8">3450 826 0,'0'0'0,"-21"-22"0,0 22 16,21-21-16,0 42 63,0 1-48,0-1-15,0 0 0,0 0 16,0 0-16,0 0 15,21-21-15,0 22 0,0-22 0,0 21 16,1-21-16,-1 0 16,0 0-16,0 0 0,0 0 0,22 0 15,-22 0-15,0 0 0,21-21 16,-21-1-16,1 22 0,-1-21 0,0 0 16,0 0-16,0 0 0,0 21 15,1-21-15,-22-1 0,21 1 16,-21 0-16,0 0 0,0 0 15,0 0-15,0-1 0,0 1 16,-21 0-16,-1 21 0,1 0 16,0-21-16,0 21 0,-21 0 15,20 0-15,1 0 0,0 0 0,-21 0 16,21 21-16,-22 0 0,1-21 16,0 21-16,20 22 0,-20-22 0,0 0 15,21 21-15,-22 1 0,22-22 16,0 21-16,0 1 0,0-1 0,-1-21 15,22 21-15,0 1 0,0-22 16,0 21-16,0-21 0,0 22 16,0-22-16,0 0 0,0 0 0,22 0 15,-1 1-15,0-22 0,0 0 16,21 21-16,-20-21 0,20 0 16,-21 0-16,21 0 0,1 0 0,-22 0 15,21 0-15,-21 0 0,1-21 16,-1 21-16,0-22 0,0 22 0,0-21 15,-21 0-15,-21 21 32,0 0-32,0 0 0,0 0 0,-22 0 15,22 0-15,-21 21 16,21-21-16,-22 21 0,22 1 0,-21-1 0,21 0 16,-1 0-16,1 0 15,0 22-15,0-22 0,0 21 0,0-21 16,21 22-16,0-1 0,0-21 15,0 21-15,0-20 0,0 20 0,0-21 16,0 0-16,0 0 0,21 1 0,0-1 16,0-21-16,0 0 0,0 21 15,1-21-15,-1 0 0,0 0 0,0 0 16,0 0-16,22-21 0,-22 0 16,0 21-16,0-22 0,0 1 0,0 0 15,1 0-15,-1 0 0,0 0 16,0-22-16</inkml:trace>
  <inkml:trace contextRef="#ctx0" brushRef="#br0" timeOffset="1472.52">4064 1228 0,'0'0'15,"0"-21"-15,0 42 47,21 0-47,-21 0 16,0 0-16,0 0 0,0 1 0,0-1 15,21 21-15,-21-21 0,21 0 0,-21 22 16,0-22-16,0 21 0,22-21 16,-22 1-16,21-1 0,-21 0 0,0 0 15,21 0-15,-21 0 0,21 1 16,0-22-16,-21 21 0,21-21 15,1 0-15,-1 0 0,0 0 16,-21-21-16,21-1 0,0 1 16,0 0-16,-21 0 0,22 0 0,-1 0 15,0-1-15,0-20 0,-21 21 16,21-21-16,0 20 0,1-20 16,-22 21-16,21 0 0,0-22 0,-21 22 15,0 0-15,21 21 0,-21-21 16,21 0-16,-21 42 47,0 0-32,-21 0 1,0 0-16,21 1 16,0-1-1</inkml:trace>
  <inkml:trace contextRef="#ctx0" brushRef="#br0" timeOffset="1908.27">4889 1397 0,'0'0'0,"22"0"0,-1 0 15,0-21 1,0 0-16,-21 0 16,21 21-16,0-22 0,-21 1 15,0 0-15,22 0 16,-22 0-16,21 0 0,-21-1 16,0 1-16,0 0 0,-21 21 31,-1 0-31,1 0 15,0 21-15,21 0 0,-21-21 16,0 22-16,0 20 0,21-21 0,-22 0 16,1 22-16,21-22 0,0 21 15,0-21-15,-21 22 0,21-22 0,0 0 16,0 21-16,0-21 0,0 1 0,0-1 16,0 0-16,21 0 15,0 0-15,1 0 0,-1-21 16,0 0-16,0 0 0,0 0 0,0 0 15,1 0-15,20 0 0,-21 0 16,0 0-16,0 0 0,1-21 0,-1 21 16,0-21-16,0 0 0,0 21 0</inkml:trace>
  <inkml:trace contextRef="#ctx0" brushRef="#br0" timeOffset="2324.04">5397 1312 0,'22'-42'16,"-22"21"0,21 21-16,0 0 0,-21-21 15,21 21-15,0 0 16,0 0-16,1 0 0,-1 0 16,0 0-16,0 21 0,0 0 0,0 0 15,1 0-15,-1 1 0,0-1 16,0 0-16,0 0 0,-21 21 0,0-20 15,21-1-15,-21 0 0,0 21 0,0-21 16,0 1-16,0-1 0,0 0 16,-21 0-16,21 0 0,-21-21 0,0 21 15,0-21 1,0 0-16,21-21 31,0 0-31,0 0 0,0 0 0,0 0 16,0-1-16,0 1 0,0 0 15,0-21-15,21 21 0,0-1 0,0-20 16,0 21-16,0 0 0,1 0 16,-1-1-16,0 1 0,0 21 0,0-21 15,0 0-15,1 21 0,-1 0 0,21-21 16,-21 21-16,0 0 16,1 0-16</inkml:trace>
  <inkml:trace contextRef="#ctx0" brushRef="#br0" timeOffset="3263.55">6308 1270 0,'0'21'47,"0"0"-47,0 1 16,0-1-16,0 0 0,0 0 15,-22 0-15,22 0 0,0 1 16,-21-1-16,21 0 0,0 0 0,0 0 16,0 0-16,0 1 0,0-1 15,0 0-15,21-21 0,1 0 16,-1 21-16,0-21 0,21 0 16,-21 0-16,1 0 0,-1-21 15,21 0-15,-21 21 0,0-21 0,1-1 16,20 1-16,-21 0 0,0 0 0,0 0 15,1 0-15,-22-1 0,21 1 16,0 0-16,-21-21 0,0 21 0,0-1 16,21 1-16,-21 0 0,21 0 0,-21 0 15,0 0 1,0 42 15,0 0-31,0 0 16,0 0-16,0 0 0,0 1 0,0-1 15,0 21-15,0-21 0,0 22 0,0-22 16,0 21-16,0 0 0,0 22 16,0-22-16,0 1 0,21-1 0,1 21 15,-22-20-15,21 20 0,-21-20 0,0 20 16,21-21-16,0 22 16,-21-22-16,0 22 0,21-22 0,0 22 15,-21-1-15,0 1 0,0-22 0,22 21 16,-22 1-16,21-22 0,-21 22 15,0-1-15,0-20 0,0-1 0,0 21 16,0-20-16,0-1 0,0 22 0,0-22 16,0 0-16,0 1 0,0-1 0,0-21 15,0 21-15,0-20 0,0 20 16,-21-21-16,21 0 0,-22 0 0,1-21 16,21 22-16,-21-1 0,0-21 0,0 0 15,0 0-15,-1 0 0,1 0 0,-21 0 16,21 0-16,-22-21 15,1-1-15,-21 1 0,20-21 0,-20 21 16,20-22-16,1 22 0,-21-21 0,20 0 16,22-22-16,-21 22 0,21-1 15,-1-20-15,1-1 0,0 1 0,21-1 16,0-20-16,0 20 0,0 1 0,0-22 16,0 22-16,21-1 0,0-21 15,1 22-15,-1-1 0,21 1 0,-21-1 16,0 1-16,22 21 0,-22-22 0,21 22 15,1-1-15,-22 1 0,21 21 16,-21-21-16,0 20 0,22 1 0,-22 0 16,0 0-16,0 21 15,0 0 1,1 0 62</inkml:trace>
  <inkml:trace contextRef="#ctx0" brushRef="#br0" timeOffset="5284.14">8911 953 0,'0'0'0,"21"0"62,0 0-46,1 0-16,-22-22 16,21 22-16,0 0 0,0-21 0,0 0 15,0 0-15,1 0 0,-1 0 16,0-1-16,0 1 0,0 0 0,0 0 16,-21 0-16,0 0 15,0-1-15,0 1 0,0 0 0,0 0 16,0 0-16,-21 0 0,-21 21 15,21-22-15,-22 22 0,1 0 16,0 0-16,-1 0 0,-20 0 0,21 0 16,-1 22-16,1-22 0,0 21 15,-1 0-15,1 0 0,21 0 0,-22 22 16,22-22-16,0 0 0,21 21 16,0-21-16,-21 22 0,21-22 0,0 21 15,0-21-15,0 22 0,0-22 16,21 0-16,0 0 0,0 0 15,1 1-15,-1-1 0,21 0 0,-21 0 16,22 0-16,-22 0 0,21 1 16,-21-1-16,22-21 0,-1 21 0,-21 0 15,0-21-15,22 21 0,-22 0 0,0 1 16,0-22-16,-21 21 0,0 0 16,0 0-16,0 0 0,-21 0 15,0-21-15,0 22 0,-22-1 16,-20 0-16,20 0 0,1-21 0,-21 21 15,20-21-15,-20 0 0,-1 21 0,22-21 16,0 0-16,-22 0 0,22 0 16,-1 0-16,22-21 0,-21 21 15,0-21-15,20 0 0,1 0 0,-21 0 16,21-1-16,0 1 0,-1 0 16,1 0-16,21 0 0,-21 0 0,0-22 15,21 22-15,0 0 0,0 0 16,0 0-16,0-1 0,0 1 15,42 21-15,-21 0 16,1 0-16,20-21 0,-21 21 0,21 0 16,1 0-16,-1 0 0,0 0 0</inkml:trace>
  <inkml:trace contextRef="#ctx0" brushRef="#br0" timeOffset="5760.08">9271 1312 0,'-21'22'31,"21"-1"-31,21-42 31,0 21-31,0-22 16,0 1-16,1 21 16,-1-21-16,21 0 0,-21 0 0,0 0 15,1-1-15,-22 1 16,21 0-16,-21 0 0,0 0 0,0 0 16,0-1-16,0 1 0,-21 21 15,-1 0-15,1 0 16,0 0-16,0 21 0,0-21 0,0 22 15,-1-1-15,1 0 0,0 21 16,0-21-16,0 22 0,0-22 0,-1 21 16,22-21-16,0 22 0,0-1 0,0-21 15,0 0-15,0 1 16,0-1-16,0 0 0,0 0 0,0 0 16,22 0-16,-1-21 0,0 0 0,0 0 15,0 0-15,0 0 0,22 0 16,-22 0-16,0 0 0,21-21 0,-20 0 15,20 21-15,-21-42 0,21 21 16,-20-1-16</inkml:trace>
  <inkml:trace contextRef="#ctx0" brushRef="#br0" timeOffset="6083.9">10012 593 0,'0'0'0,"0"-148"31,-21 105-31,21 22 16,0 0-16,-22 21 16,22 21-16,0 0 0,0 22 15,-21-1-15,21 0 0,0 1 16,0-1-16,0 21 0,0 1 0,0-1 16,-21 1-16,21-1 0,-21 1 0,21-1 15,-21-20-15,0 20 0,21-20 16,-22 20-16,1-21 0,21 1 15,0-22-15,-21 21 0,21-21 0,-21 1 16,21-1-16,0 0 0,0 0 16,0 0-16,21-21 15,0 0 1,0-21-16,1 0 0,-1 0 16,0 21-16,0-21 0,0-22 0,0 22 15</inkml:trace>
  <inkml:trace contextRef="#ctx0" brushRef="#br0" timeOffset="6460.81">10118 1291 0,'0'0'0,"0"21"0,21-21 47,0 0-47,0 0 0,0 0 16,0-21-16,1 21 0,-1-21 15,21 0-15,-21 0 0,22 0 0,-22-1 16,0 1-16,0 0 0,0 0 16,0 0-16,-21 0 0,0-1 0,0 1 15,0 0-15,-21 21 16,0 0-16,0 0 16,0 0-16,0 0 0,-1 21 0,1 0 0,0 22 15,0-22-15,0 0 16,0 21-16,-1 1 0,22-22 0,0 21 15,0-21-15,0 1 0,0 20 0,0-21 16,0 0-16,0 0 0,0 1 16,22-22-16,20 21 0,-21-21 0,0 0 15,22 0-15,-22 0 0,21 0 0,-21 0 16,22 0-16,-1 0 0,-21 0 16,21-21-16,1-1 0,-22 22 0,21-21 15</inkml:trace>
  <inkml:trace contextRef="#ctx0" brushRef="#br0" timeOffset="6943.76">10943 1058 0,'0'-42'15,"0"84"-15,0-105 0,0 84 32,0 0-32,-21 0 0,21 1 0,0-1 15,0 0-15,0 0 0,0 21 0,-21-20 16,21-1-16,0 21 0,0-21 15,0 0-15,0 1 0,0 20 0,0-21 16,0 0-16,0 0 16,-21 1-16,21-1 15,-22-21 1,22-21 0,0-1-1,0 1-15,0 0 0,0 0 0,0 0 16,0 0-16,22-22 0,-1 22 0,0-21 15,0-1-15,0 1 0,0 0 16,22 21-16,-1-22 0,0 1 0,1 21 16,-1 0-16,-21-1 0,22 1 15,-1 21-15,0 0 0,-21 21 0,22 1 16,-22-1-16,0 0 0,0 21 0,-21-21 16,0 22-16,0-1 15,21-21-15,-21 22 0,0-1 0,0-21 16,0 21-16,0-20 0,-21-1 0,21 0 15,-21 0-15,21 0 0,0 0 16,0 1-16,0-1 16,0-42 15,21 21-31,-21-22 0,21 1 0,1 21 16</inkml:trace>
  <inkml:trace contextRef="#ctx0" brushRef="#br0" timeOffset="7195.83">11917 995 0,'0'0'0,"21"-21"31,-21 42-31,0 0 16,-21 0-16,21 22 0,0-22 0,0 21 15,-21-21-15,-1 22 0,22-22 16,-21 21-16,21-21 0,0 22 0,0-22 15,-21 0-15,21 0 0,0 0 0,0 0 16,0 1-16,0-1 16,21-42 15,0 21-31,-21-22 0,22 1 16,-1 0-16</inkml:trace>
  <inkml:trace contextRef="#ctx0" brushRef="#br0" timeOffset="7544.63">11980 741 0,'0'0'0,"-21"0"0,0-21 0,0 21 15,0 0-15,-1 0 0,1 0 16,0 0-16,21 21 16,-21-21-16,21 21 0,0 0 15,0 0-15,21 1 16,0-22-16,0 0 15,1 0-15,-1 0 0,0 0 16,0 0-16,0-22 0,0 1 0,1 21 16,-1-21-16,-21 0 0,0 0 15,0 0-15,0-1 0,0 1 16,0 0-16,0 0 0,-21 21 16,-1 0-16,1 0 0,0 0 15,0 0-15,0 0 16,0 0-16,-1 21 0,1-21 15,21 21-15,0 0 0,0 1 0,-21-22 16,21 21-16,0 0 0,0 0 0,0 0 16,0 0-16,21 1 0,-21-1 15,21 0-15,1 0 0</inkml:trace>
  <inkml:trace contextRef="#ctx0" brushRef="#br0" timeOffset="8712.7">12531 1058 0,'0'0'0,"0"-21"16,-22 21 15,1 0-31,21 21 16,0 1-16,-21-1 0,21 0 15,0 21-15,-21-21 0,21 1 0,0 20 16,0-21-16,0 21 0,0-20 0,0-1 16,0 0-16,0 21 0,0-21 15,21 1-15,0-1 0,0-21 16,1 0-16,-1 21 0,0-21 16,0 0-16,21 0 0,-20 0 15,20 0-15,0-21 0,-21 0 0,22-1 16,-1 22-16,0-42 0,-20 21 0,-1 0 15,21 0-15,-21-22 0,0 22 16,-21-21-16,22-1 0,-22 22 0,21-21 16,-21 21-16,0 0 0,0-1 15,0 44 1,0-1 0,0 0-16,0 0 0,-21 21 15,21-20-15,-22 20 0,22-21 0,0 0 16,0 22-16,0-22 0,0 0 15,0 0-15,0 0 0,0 0 16,22-21-16,-1 22 0,0-22 0,21 0 16,-21 0-16,1 0 0,20 0 0,0 0 15,-21 0-15,22 0 0,-1-22 16,0 22-16,1-21 0,-22 0 0,21 0 16,-21 0-16,1 0 0,-1-22 0,0-20 15,-21 42-15,0-1 16,21 1-16,-21 0 0,0 0 0,0 0 15,0 42 17,0 0-32,0 0 0,0 0 15,0 1-15,0 20 0,0-21 0,0 0 16,0 0-16,0 22 0,0-22 16,0 0-16,-21 0 0,21 0 0,0 1 15,0-1-15,0 0 16,-21-21 15,21-21-15,0 0-16,0-1 0,0 1 15,0 0-15,0-21 0,21 21 0,-21-22 16,21 22-16,0-21 0,0-1 16,22 1-16,-22 21 0,21-21 0,1-1 15,-1 22-15,0 0 0,1 0 16,-1 0-16,0 21 0,1 0 15,-1 0-15,-21 0 0,21 21 0,-20 0 16,20 0-16,-21 21 0,0-20 16,0 20-16,1 0 0,-22-21 0,21 22 15,-21-22-15,21 21 0,-21-21 0,0 22 16,0-22-16,0 0 0,0 0 16,0 0-16,0 1 0,-21-22 15,0 0 1,21-22-1,0 1-15,0 0 16,0 0-16,0-21 0,0 20 0,21-20 16,-21 21-16,42-21 0,-21-1 15,0 1-15,22-22 0,-1 22 0,0 0 16,1-1-16,-1 1 0,22 0 0,-22 21 16,21-1-16,-20 22 0,20 0 15,-20 0-15,-1 22 0,0-1 0,1 21 16,-1 0-16,0 1 0,-21-1 0,1 0 15,-22 22-15,0-22 0,21 1 16,-21-1-16,0 0 0,0 1 16,0-1-16,0 0 0,0-21 0,-21 22 15,-1-22-15,1 0 0,0 0 16,0 0-16,0 1 0,0-22 0,-22 21 16,22-21-16,0 0 0,0 0 0,-22 0 15,22 0-15</inkml:trace>
  <inkml:trace contextRef="#ctx0" brushRef="#br0" timeOffset="9628.09">1820 1566 0,'0'0'0,"-42"22"0,0-22 0,20 0 15,-20 0-15,21 0 0,-21 21 0,20-21 16,-20 0-16,21 0 0,0 21 15,0-21-15,63 0 32,-21 0-32,21 0 0,22 0 0,-1 0 15,1 0-15,-1-21 0,22 0 16,-21 21-16,20-22 0,1 1 16,0 21-16,-1-21 0,1 0 15,0 21-15,-22-21 0,1 21 0,-22-21 16,0 21-16,1 0 0,-22 0 15,0-22-15,0 22 0,-21-21 0,0 0 16,0 0 0,-21 0-1,0 21-15,21-21 0,-21 21 16,-1-22-16,1 22 0,0 0 0,0-21 16,0 21-16,0 0 15,-1 0-15,1 0 0,42 0 31,1 0-15,-1 0-16,0 0 0,0 21 16,21-21-16,-20 22 0,-1-22 0,0 21 15,0 0-15,0-21 0,0 21 16,-21 0-16,0 0 0,0 1 0,0-1 16,0 0-16,-21 0 0,0 0 0,0 0 15,-21 1-15,20 20 0,-20-21 16,21 0-16,0-21 0,-22 21 0,22 1 15,0-22-15,0 21 0</inkml:trace>
  <inkml:trace contextRef="#ctx0" brushRef="#br0" timeOffset="10224.67">1079 3302 0,'-21'0'0,"42"0"0,-63-21 16,63 21-1,22 0-15,-22 0 0,42 0 16,1 0-16,-1 21 0,1-21 0,20 0 16,-20 21-16,21-21 0,-1 0 15,-20 21-15,-1-21 0,22 0 16,-22 0-16,1 0 0,21 0 15,-22 0-15,1 0 0,-1 0 0,-21 0 0,22 0 16,-22 0-16,-21 0 16,22 0-16,-22 0 0,0 0 0,-21-21 15,0 0-15,-42 0 16,21 21-16,-1-21 0,-20 21 16,0 0-16,21-21 0,-22 21 0,1 0 15,21 0-15,0-22 0,-1 22 16,1 0-16,42 0 31,1 22-31,-1-1 16,0-21-16,0 21 0,0 0 15,0 0-15,1 0 0,-22 1 0,0-1 16,0 0-16,0 0 0,-22 21 0,1-20 16,0 20-16,0-21 0,-21 0 15,20 0-15,-20 1 0,21-1 0,0 0 16</inkml:trace>
  <inkml:trace contextRef="#ctx0" brushRef="#br0" timeOffset="12211.57">3979 3006 0,'0'0'0,"-21"0"0,0-21 16,21-1-16,-21 1 0,21 0 0,0 0 16,0 0-16,-21 0 0,21-1 0,0 1 15,-22 0-15,22-21 0,0 21 16,0-1-16,-21 22 0,21-21 0,-21 0 16,0 21-16,0 0 15,0 21-15,-1 0 0,22 1 16,-21 20-16,0 0 0,21 22 15,-21-1-15,21-20 0,-21 41 0,0-20 16,21-1-16,0 1 0,-22-1 0,1 1 16,21-22-16,-21 22 15,21-22-15,0 0 0,0-21 0,0 1 16,0-1-16,0 0 0,0 0 0,0-42 31,21 0-31,0 0 16,-21-1-16,22-20 0,-1 0 15,0-1-15,-21 1 0,21 0 0,0-22 16,0 1-16,1-1 0,-1 22 0,-21-22 16,21 1-16,0-1 0,-21 1 15,0-1-15,21 22 0,-21-21 0,21 41 16,-21-20-16,0 21 16,0 0-16,0 42 15,22 0-15,-22 21 0,0 1 16,0-1-16,21 0 0,-21 22 15,21-22-15,0 22 0,-21-1 0,21 1 16,0-1-16,-21 1 0,0-22 16,22 22-16,-22-22 0,21 0 0,-21 1 15,0-1-15,0 0 0,21-21 0,-21 1 16,21-1-16,-21 0 0,21-21 31,-21-21-15,0 0-16,0-1 15,0 1-15,0-21 0,-21 21 0,0 0 16,21-22-16,-42 22 0,20-21 0,1 21 16,0-22-16,-21 22 0,21 0 15,-22 0-15,22 21 0,0 0 0,0 0 16,0 0-16,-1 0 0,1 21 16,21 0-16,0 21 0,0-20 0,0 20 15,0-21-15,0 0 0,0 22 0,0-22 16,0 0-16,21 0 0,1 0 15,-1 0-15,0-21 0,0 0 0,21 22 16,-20-22-16,-1 0 0,21 0 16,-21 0-16,0-22 0,22 22 15,-1-21-15,-21 0 0,22 0 0,-1 0 16,-21 0-16,21-22 0,1 22 16,-22-21-16,21 21 0,-21-22 0,1 22 15,-1-21-15,-21 21 0,0-1 0,21 1 16,-21 0-16,0 42 31,0 0-31,0 1 0,0-1 0,0 21 16,0-21-16,0 22 0,0-22 15,0 21-15,0-21 0,0 22 0,0-22 16,0 0-16,21 0 0,-21 0 0,21 0 16,-21 1-16,21-1 15,1-21-15,-1 0 0,0 21 0,0-21 16,0 0-16,22 0 0,-22 0 0,21-21 15,0 0-15,-20 21 0,20-22 16,-21 1-16,21 0 0,-20 0 0,-1 0 16,0-22-16,0 22 0,0-21 15,-21 21-15,0-22 0,21 22 0,-21-21 16,22 21-16,-22 0 0,21-1 0,-21 1 16,0 0-16,0 42 15,0 0 1,0 1-16,0-1 0,0 0 0,0 21 0,0-21 15,0 22-15,0-22 16,0 21-16,0 1 0,0-22 0,0 0 16,0 21-16,0-21 0,0 1 0,0-1 15,21 0-15,0-21 16,0 0-16,0 0 0,22 0 0,-22 0 16,21 0-16,-21-21 0,22 21 0,-22-21 15,21-1-15,1 1 0,-22 0 16,21 0-16,-21-21 0,22-1 0,-22 22 15,0-21-15,21-1 0,-21 1 16,-21-21-16,22 20 0,-1 1 16,0 0-16,-21-22 0,0 22 0,21-1 15,-21 1-15,21 0 0,-21-1 0,0 1 16,0 21-16,0 0 0,21-22 31,-21 65-31,0-1 16,0 21-16,-21-21 0,21 22 0,0-22 15,0 21-15,-21 0 0,21 1 0,-21-1 16,21 22-16,-21-22 0,21 0 16,0 22-16,0-22 0,-21 0 0,21 1 15,0-1-15,0-21 0,0 22 0,0-22 16,0 0-16,21 0 0,-21 0 16,21 0-16,0-21 0,0 0 15,0 0-15,22 0 0,-22 0 0,0-21 16,21 0-16,-20 0 0,20 0 15,-21 0-15,0-1 0,22 1 0,-22-21 16,0 21-16,0 0 0,0-22 0,-21 22 16,0 0-16,21 0 0,-21 0 15,0-1-15,0 1 0,0 42 32,-21 1-32,21-1 0,-21 0 15,21 21-15,0-21 0,0 1 0,0-1 16,0 21-16,0-21 0,0 0 15,0 1-15,0-1 0,0 0 16,21-21-16,0 21 0,1-21 0,-1 0 16,0 0-16,0 0 0,0 0 0,0 0 15,22 0-15,-22 0 0,21-21 16,-21 21-16,22-21 0,-22 0 0,0-1 16,0-20-16,0 21 0,1 0 0,-22-22 15,0 22-15,0-21 0,0 21 16,0-22-16,0 22 0,-43 0 0,22 0 15,0 0-15,0 0 0,-22 21 16,22 0-16,-21 0 0,21 0 16,-22 0-16,22 0 0,-21 21 0,21-21 15,0 21-15,-1 0 0,1-21 0,0 21 16,21 0 0</inkml:trace>
  <inkml:trace contextRef="#ctx0" brushRef="#br0" timeOffset="12428.44">5546 3133 0,'0'0'0,"-22"0"0,44 0 15,-1 0 1,0 0-16,0 0 0,21 0 15,1 0-15,-1-21 0,0 21 0,1 0 16,-1-22-16,22 22 0,-22 0 0,21 0 16,-20 0-16,-1-21 0,0 21 15,-20 0-15,-1 0 0,0 0 0,0 0 16</inkml:trace>
  <inkml:trace contextRef="#ctx0" brushRef="#br0" timeOffset="14049.95">7006 3154 0,'0'0'0,"-21"0"16,21 21-16,-21-21 15,21 21-15,0 0 0,-21 1 0,21-1 16,-22 0-16,22 0 0,-21 0 15,21 0-15,0 22 0,-21-22 0,21 0 16,-21 21-16,21-20 0,-21-1 0,21 0 16,0 0-16,0 0 15,0 0-15,0 1 0,0-1 16,0-42 15,21-1-31,0 1 16,-21 0-16,0-21 0,21 21 0,0-1 15,1-20-15,-22 21 0,21-21 16,0-1-16,0 22 0,-21-21 0,21-1 16,0 22-16,-21 0 0,0 0 0,22 0 15,-1 21-15,0 0 16,-21 21-16,21 0 16,-21 0-16,0 0 0,0 1 15,0-1-15,0 21 0,0-21 0,21 22 16,-21-22-16,0 0 0,0 21 15,21-21-15,-21 1 0,0-1 0,22 0 16,-22 0-16,0 0 0,21-21 16,0 0-16,0 0 15,0 0-15,0 0 0,1-21 16,-1 0-16,0 21 0,0-21 0,0-22 16,0 22-16,1 0 0,-1 0 15,0-21-15,0 20 0,0-20 16,0 0-16,1 21 0,-1-1 0,0 1 0,-21 0 15,21 0-15,-21 0 16,21 21-16,-21 21 16,0 0-16,0 0 0,0 0 15,-21 1-15,21-1 0,0 0 16,-21 21-16,21-21 0,0 1 0,0 20 16,0-21-16,0 0 0,0 22 0,21-22 15,0 0-15,0 0 0,1 0 0,-1-21 16,0 21-16,0 1 0,21-22 15,-20 0-15,20 0 0,0 0 0,1 0 16,-1 0-16,0 0 0,1-22 16,-1 22-16,-21-21 0,21 0 15,1 0-15,-22 0 0,0 0 0,21-1 16,-42 1-16,22-21 0,-1 21 0,-21 0 16,21-22-16,-21 22 0,0-21 15,0 21-15,0-22 0,-21 22 0,0 0 16,-1 21-16,1-21 0,0 21 0,0 0 15,0 0-15,0 0 0,-1 21 16,-20-21-16,21 21 0,0 0 0,0 22 16,-1-22-16,1 21 0,0-21 0,0 22 15,0-1-15,21-21 0,0 0 0,0 0 16,0 22-16,0-22 16,0 0-16,0 0 0,21-21 15,0 0-15,0 0 0,0 0 16,1 0-16,-1 0 0,0 0 15,0-21-15,0 0 0,0 21 0,1-21 16,-1 0-16,0-1 0,0-20 0,-21 21 16,0 0-16,21 0 0,-21-22 15,0 22-15,21 0 0,-21 0 16,0 0-16,0-1 0,0 44 16,0-1-1,0 0-15,-21 0 0,21 0 16,0 22-16,-21-22 0,21 21 0,0-21 15,0 0-15,0 22 0,0-22 0,0 0 16,0 0-16,0 0 0,21 1 16,0-1-16,1-21 0,-1 21 0,0-21 15,0 0-15,0 0 0,22 0 0,-22 0 16,0 0-16,21 0 0,-21 0 16,1-21-16,20 0 0,-21-1 0,0 1 15,22 0-15,-22-21 0,0 21 0,0-22 16,0 1-16,0-22 0,22 22 15,-22-21-15,0 20 0,0-20 0,0 20 16,1-20-16,-1 21 0,-21-1 0,0 1 16,21 0-16,-21 20 15,0-20-15,0 21 0,0 0 16,-21 21-16,21 21 16,-21 0-16,-1 0 0,1 0 15,21 22-15,-21-22 0,21 21 0,-21 1 16,21-1-16,0 0 0,0 22 0,-21-22 15,21 0-15,0 1 0,0-1 16,0 0-16,0 1 0,0-1 0,0 0 16,21-20-16,0-1 0,0 0 0,0 0 15,1 0-15,-1 0 0,0-21 16,21 0-16,-21 22 0,22-22 0,-1 0 16,-21 0-16,22 0 0,-22-22 15,21 22-15,-21-21 0,0 0 0,22 0 16,-22 0-16,0-22 0,0 22 15,0 0-15,1-21 0,-1 21 0,-21-22 16,21 22-16,-21-21 0,0 21 0,0-1 16,0 1-16,-21 21 15,0 0-15,-1 0 0,22 21 0,-21 1 16,0-1-16,21 0 0,0 0 0,0 0 16,0 22-16,0-22 0,0 0 15,0 0-15,0 0 0,0 0 0,0 1 16,0-1-16,0 0 0,21 0 15,0-21-15,1 0 0,-1 21 0,0-21 16,0 0-16,0 0 0,0 0 16,22 0-16,-22-21 0,21 21 0,-21-21 15,22 0-15,-22 0 0,21-1 0</inkml:trace>
  <inkml:trace contextRef="#ctx0" brushRef="#br0" timeOffset="14360.88">8784 3112 0,'0'0'0,"42"0"31,1 0-31,-1 0 0,0 0 16,1 0-16,20 0 0,1 0 0,-1 0 16,-20 0-16,20 0 0,1-22 0,-22 22 15,0 0-15,1 0 0,-1 0 16,0 0-16,-21 0 0,22 0 16,-22 0-16,-21-21 0,0 0 31</inkml:trace>
  <inkml:trace contextRef="#ctx0" brushRef="#br0" timeOffset="15376.96">11980 2963 0,'21'0'0,"1"-21"16,-1 21-16,-21-21 15,0 0-15,21 21 16,-21-21-16,21 0 0,-21-1 15,0 1 1,0 0-16,0 0 16,21 21-1,0 0 1</inkml:trace>
  <inkml:trace contextRef="#ctx0" brushRef="#br0" timeOffset="17147.66">12192 2731 0,'0'0'0,"0"-22"16,21 1-16,-21 0 0,0 0 16,0 0-16,0 0 15,-21 21 1,0 21-1,0 0-15,-1 21 0,22 1 16,0-1-16,-21 21 0,21-20 16,-21 20-16,0 1 0,21-1 0,0-20 0,-21 20 15,0 1-15,21-1 0,-22-21 16,22 1-16,0-1 0,0-21 16,0 22-16,0-22 0,0 0 0,0 0 15,22-21 1,-1-21-16,0 0 15,0-22-15,-21 22 0,21 0 16,0-21-16,1-1 0,-22 22 0,21-21 16,0 0-16,0-1 0,-21 1 15,21 0-15,0-1 0,-21 22 0,22-21 16,-1 21-16,-21-1 0,21 1 16,0 21-1,0 0-15,-21 21 0,0 1 0,21-1 16,-21 21-16,22-21 0,-22 22 0,0-1 15,21 0-15,-21 1 0,21-1 16,-21 0-16,21 1 0,-21-1 0,0-21 16,21 21-16,0-20 0,1-1 0,-1 0 15,0 0-15,0-21 0,0 0 16,0 0-16,1 0 0,20 0 0,-21 0 16,0-21-16,22 0 0,-22 0 0,21-1 15,-21 1-15,0-21 16,1 0-16,20-1 0,-21 1 0,-21-22 15,21 22-15,-21 0 0,21-22 0,-21 1 16,0 20-16,0-20 0,0 21 16,0-22-16,0 22 0,0-1 0,0 1 15,0 0-15,0 21 0,0-1 0,0 1 16,0 42 0,-21 1-16,21-1 15,0 21-15,0-21 0,0 22 0,0-22 16,0 21-16,0 0 0,0-20 15,0 20-15,0-21 0,21 0 0,1 22 16,-22-22-16,21 0 0,0-21 16,-21 21-16</inkml:trace>
  <inkml:trace contextRef="#ctx0" brushRef="#br0" timeOffset="17523.45">13250 3281 0,'0'0'0,"21"21"15,1-21 1,-1 0-16,0-21 16,0 0-16,0 21 0,0-21 15,1-1-15,-1 1 0,0 21 0,0-21 16,-21 0-16,21 0 16,0 0-16,-21-1 0,0 1 0,0 0 15,0 0-15,0 0 0,0 0 0,0-1 16,-21 22-1,0 0-15,0 22 16,0-1-16,0 0 0,-1 0 0,22 0 16,-21 22-16,21-22 0,-21 0 15,21 21-15,-21-21 0,21 22 0,0-22 16,0 0-16,0 21 0,0-20 16,0-1-16,0 0 0,21-21 0,0 21 0,0 0 15,1-21-15,20 0 0,-21 0 16,0 0-16,22 0 0,-22 0 15,0 0-15,21-21 0,-21 21 0,1-21 16,-1 0-16,21 0 0,-21-1 16,0-20-16</inkml:trace>
  <inkml:trace contextRef="#ctx0" brushRef="#br0" timeOffset="18040.15">14097 2667 0,'0'-42'16,"0"84"-16,0-105 0,0 41 0,0-20 0,0 21 15,0 0-15,-21 21 16,0 0-16,21 21 16,0 0-16,0 0 15,0 22-15,0-1 0,0 0 16,0 1-16,0-1 0,0 0 0,0 1 16,0 20-16,0-21 0,0 1 15,0-1-15,0 0 0,0 1 0,0-22 16,0 21-16,0 1 0,0-22 0,0 0 15,0 0-15,-22 0 0,22 0 16,-21-21-16,0 22 0,21-44 31,-21 1-31,21 0 0,0 0 16,0 0-16,0 0 0,0-1 16,21-20-16,0 21 0,-21-21 15,21 20-15,1 1 0,20-21 0,-21 21 16,0 0-16,22-22 0,-1 22 15,0 0-15,1 21 0,-1-21 0,0 21 16,1 0-16,-1 0 0,0 0 0,-21 21 16,22 0-16,-22 0 0,0 0 15,0 1-15,-21-1 0,0 0 0,0 21 16,0-21-16,0 1 0,-21 20 0,0-21 16,-21 0-16,20 0 15,-20 1-15,0-1 0,-1 0 0,-20 0 16,21 0-16,-1 0 0,1-21 0,0 0 15,20 22-15,1-22 0,0 0 0,0 0 16,21-22 0,0 1-16,21 0 0,0 0 15,0 0-15</inkml:trace>
  <inkml:trace contextRef="#ctx0" brushRef="#br0" timeOffset="18766.28">15388 2561 0,'0'0'0,"-21"-21"0,21 0 0,0 0 15,0 0-15,0-1 0,0 1 0,0 0 16,0 0-16,0 0 0,0 0 16,0-1-16,0 1 0,0 0 0,21 0 15,-21 0-15,0 0 0,21 21 16,-21-22-16,0 65 31,0-22-15,0 21-16,0 1 0,0 20 15,0-21-15,-21 22 0,21-1 0,-21 1 16,0-1-16,21 1 0,-21-1 0,-1-20 16,22 20-16,-21-20 0,0-1 15,0 0-15,21 1 0,-21-22 0,0 0 16,-1 21-16,22-21 0,0 1 16,0-1-16,-21-21 0,0 0 15,21-21 1,0-1-16,0 1 0,0 0 0,0 0 0,0 0 15,0-22-15,0 22 16,0-21-16,0 0 0,21-1 0,0 1 16,1-22-16,-1 1 0,0 21 0,0-22 15,0 1-15,0-1 0,1 1 16,-1 20-16,21-20 0,-21 42 0,0-22 16,1 22-16,-1 0 0,-21 0 0,21 21 15,0 0-15,-21 21 16,21 0-16,0 21 0,-21-20 0,22 41 15,-22-21-15,0 22 0,21-22 0,-21 22 16,0-1-16,0-20 0,0 20 16,0-21-16,21 22 0,-21-22 15,0 1-15,0-1 0,0-21 0,0 21 16,0-20-16,0-1 0,0 0 16,0 0-16,0 0 0,-21-21 15,0 0 1,-1 0-16,1 0 0,0-21 15,0 21-15,0-21 0,0 0 0,-22 0 16,22-1-16,0 1 0</inkml:trace>
  <inkml:trace contextRef="#ctx0" brushRef="#br0" timeOffset="19184.27">15198 2985 0,'0'0'16,"21"0"0,0 0-1,21 0-15,-21 0 0,22 0 16,-1 0-16,0 0 0,1 0 0,20 0 15,-20 0-15,20 0 0,-21-22 0,22 22 16,-1-21-16,1 0 0,-1 21 16,-20-21-16,20 0 0,-20 0 0,-1-1 15,0 1-15,1 21 0,-22-21 16,0 0-16,0 0 0,-21 0 0,0-1 16,0 1-16,-21 21 15,0 0-15,0 0 16,-1 0-16,22 21 0,0 22 15,-21-22-15,21 21 0,-21 1 16,21-1-16,-21 0 0,21 1 16,0-1-16,0 0 0,0 22 0,0-22 15,0 22-15,0-22 0,0 21 0,0-20 16,0 20-16,0-20 0,0 20 0,0-21 16,0 22-16,0-22 0,-21 22 15,21-22-15,-21 0 0,21 1 0,0-1 16,-22-21-16,22 22 0,0-22 0,0 0 15,0-42 17,22 0-32,-22-1 0,0 1 15,21-21-15,0 0 0,-21-1 0,0 1 16,21 0-16,0-1 0</inkml:trace>
  <inkml:trace contextRef="#ctx0" brushRef="#br0" timeOffset="19484.09">16235 3027 0,'0'0'15,"0"-42"-15,0 20 0,0-20 0,0 21 16,0 0-16,0-22 0,21 22 0,-21 0 16,0 0-16,21 0 0,0 0 0,0 21 15,1-22-15,-1 1 0,0 21 16,21 0-16,-21 0 0,22 0 0,-22 0 16,21 0-16,-21 21 0,1-21 15,-1 22-15,0 20 0,-21-21 16,21 0-16,-21 22 0,0-22 0,0 21 15,-21-21-15,0 22 0,0-22 0,-22 0 16,22 0-16,-21 0 0,-1 0 16,22 1-16,-21-1 0,21 0 0,0-21 15,-1 21-15,1-21 0,42 0 47,1-21-47,-1 21 0,0-21 0,21 0 16,-21-1-16</inkml:trace>
  <inkml:trace contextRef="#ctx0" brushRef="#br0" timeOffset="19779.22">16870 2731 0,'0'0'0,"0"-22"0,0-20 16,0 63-1,0 0 1,0 22-16,0-22 0,0 21 0,-21 1 15,21-1-15,0 0 0,0 22 16,-22-1-16,22-20 0,0 20 0,0 1 16,-21-1-16,21 1 0,-21-1 15,0-21-15,21 22 0,0-1 0,0-20 16,-21-1-16,21 0 0,0 1 16,-21-22-16,21 0 0,0 21 0,0-20 15,0-1-15,0-42 47,21-1-47,-21 1 0,21 0 0,-21-21 16,0 21-16,0-22 0</inkml:trace>
  <inkml:trace contextRef="#ctx0" brushRef="#br0" timeOffset="20112.03">16827 3069 0,'0'0'0,"0"-42"0,0 0 0,0-1 16,0 22-16,0-21 0,0 21 15,0-1-15,0 1 0,0 0 0,0 0 16,22 21-16,-22-21 0,21 0 0,0 21 16,0-22-16,0 22 0,0 0 15,1 0-15,20 0 0,-21 0 0,21 0 16,-20 0-16,20 0 0,-21 22 16,21-1-16,-20 21 0,-22-21 0,0 0 15,0 22-15,0-22 0,0 21 16,0-21-16,0 22 0,-22-22 0,1 0 15,-21 0-15,21 0 0,-22 1 16,22-1-16,0-21 0,-21 21 0,21-21 16,-1 21-16,1-21 0,0 0 0,0 0 15,42 0 32,0-21-47,0 21 0,1-21 16,-1 21-16,0-21 0,21-1 0</inkml:trace>
  <inkml:trace contextRef="#ctx0" brushRef="#br0" timeOffset="20423.82">17801 2223 0,'0'0'0,"0"-22"0,0 1 0,0 0 16,0 0-16,0 0 0,-21 21 15,0 0-15,0 21 16,-1 0-16,22 0 0,0 0 16,-21 22-16,0-1 0,0 22 0,21-22 15,-21 21-15,21 1 0,-21-1 16,21-20-16,-22 20 0,1-20 16,21 20-16,0-21 0,0 1 0,0-1 15,0-21-15,0 0 0,0 22 0,0-22 16,21 0-16,1-21 0,-1 21 15,0-21-15,0 0 0,0 0 0,0 0 16,1 0-16,20 0 0,-21-21 0,0 0 16,0 0-16,22 0 0,-22-1 15,0-20-15,21 21 0,-20-21 0</inkml:trace>
  <inkml:trace contextRef="#ctx0" brushRef="#br0" timeOffset="20916.57">18203 2159 0,'0'0'0,"0"-21"16,-21 0-1,21 42 1,0 0 0,0 0-16,21 0 0,-21 1 15,0-1-15,0 0 0,0 0 0,0 21 16,0-20-16,0-1 0,0 0 15,0 0-15,0 0 0,0 0 0,0 1 16,0-1-16,0 0 16,0 0-16,-21-21 0,0 21 15,0-21-15,0 0 16,21-21 0,0 0-16,0 0 0,0 0 0,0-1 15,0-20-15,0 21 0,0-21 0,21 20 16,0-20-16,0 0 0,0-1 15,0 22-15,1-21 0,20 21 0,-21-22 16,21 22-16,-20 0 0,20 0 16,0 21-16,1 0 0,-1 0 0,0 0 15,-21 0-15,22 0 0,-1 21 0,-21 0 16,0 0-16,1 1 16,-22 20-16,0-21 0,0 21 0,0 1 15,0-22-15,0 21 0,0-21 0,0 22 16,-22-22-16,22 0 0,-21 21 15,0-20-15,21-1 0,-21 0 0,21 0 16,0 0-16,-21-21 0</inkml:trace>
  <inkml:trace contextRef="#ctx0" brushRef="#br0" timeOffset="22491.6">1460 5503 0,'-21'0'15,"42"0"-15,-63-21 0,0 21 0,21 0 16,-1-21-16,1 21 0,0 0 0,0 0 16,0 0-16,0-21 0,-1 21 15,44 0 16,-1 0-31,21 0 0,0 0 16,22 0-16,-1 0 0,22 0 16,-21 0-16,20 0 0,1 0 0,-22 0 15,22 0-15,0 0 0,-1 0 16,1 21-16,-21-21 0,-1 0 16,1 0-16,-1 21 0,-21-21 15,1 0-15,-1 0 0,-21 0 0,0 0 16,1 0-16,-44 0 31,1 0-31,0 0 0,0 0 0,0-21 16,-22 21-16,1 0 0,21-21 15,-21 21-15,20 0 0,-20-21 0,21 0 16,0 21-16,0 0 16,-1-22-16,22 1 15,22 21 1,-1 0-16,21 0 0,-21 0 0,22 0 15,-1 0-15,0 0 0,1 0 16,-22 21-16,21 1 0,-21-1 0,0 0 16,1 21-16,-22 1 0,0-22 0,-22 21 15,1 0-15,0 1 0,-21-1 16,-22 0-16,22-20 0,-22 20 0,1 0 16,-1-21-16,1 22 0,21-22 15,-22 0-15,22 0 0,-1 0 0,22-21 16,0 0-16</inkml:trace>
  <inkml:trace contextRef="#ctx0" brushRef="#br0" timeOffset="24121.13">3683 4636 0,'0'0'0,"21"0"0,-21-22 0,0 1 16,0 0 0,0 0-16,0 0 0,0 0 15,-21 21-15,0 0 16,0 0-16,21 21 16,0 0-16,0 0 0,0 21 0,0 1 15,0 20-15,0 1 0,0 20 16,0-20-16,0 21 0,0-1 15,0 1-15,0-22 0,0 22 0,0 0 16,0-22-16,0 1 0,0-1 16,0 1-16,0-1 0,0-20 0,0-1 15,0 0-15,0 1 0,0-22 0,0 21 16,0-21-16,0 0 16,0 1-16,0-44 15,0 1-15,0 0 16,0-21-16,0 21 0,0-22 15,0 1-15</inkml:trace>
  <inkml:trace contextRef="#ctx0" brushRef="#br0" timeOffset="24424.94">3619 5249 0,'0'0'0,"-21"-42"0,21-21 16,-21-1-16,0 22 0,0-1 0,21-20 16,0 21-16,0-1 0,0 1 15,0 21-15,0-22 0,0 22 0,21 0 16,0 0-16,21 0 0,-20 0 15,20-1-15,0 22 0,1 0 0,-22 0 16,21 0-16,0 22 0,1-22 0,-22 42 16,64 127-1,-85-105-15,0-22 16,0 22-16,-22-22 0,-20 0 0,21 22 16,-21-22-16,-1-21 0,22 22 0,-21-1 15,-1-21-15,22 0 0,0 0 16,0-21-16,0 22 0,21-1 15,21-21 1,0 0-16,21-21 16,-20-1-16,-1 1 0,21 0 15,-21 21-15,22-21 0,-22 0 0</inkml:trace>
  <inkml:trace contextRef="#ctx0" brushRef="#br0" timeOffset="24827.71">4212 5186 0,'0'0'0,"-21"0"16,21-21-1,0 0-15,0-1 0,0 1 16,0 0-16,0 0 0,21 21 16,0-21-16,0 21 0,1 0 15,-1 0-15,21 0 0,-21 0 0,22 21 16,-22 0-16,21 0 0,-21 22 15,0-22-15,1 21 0,-1 0 0,-21-20 16,21 20-16,-21-21 0,0 21 16,0-20-16,0-1 0,-21 0 0,0 0 15,-1 0-15,22 0 0,-21-21 16,0 0-16,21-21 16,0 0-1,0 0-15,0 0 0,0 0 16,0-1-16,0 1 0,21 0 0,0-21 15,-21 21-15,0-22 0,22 22 0,-1-21 16,0-1-16,-21 22 0,21-21 16,0 21-16,22-22 0,-22 22 0,0 0 15,21 21-15,-21-21 0,1 21 16,20 0-16,-21 0 0,0 0 16,0 0-16,1 0 0,-1 21 0</inkml:trace>
  <inkml:trace contextRef="#ctx0" brushRef="#br0" timeOffset="25211.98">5038 5059 0,'0'42'31,"0"-21"-31,-22 1 0,22-1 0,-21-21 16,21 42-16,0-21 0,0 0 16,-21 1-16,21-1 0,0 21 0,0-21 15,0 0-15,0 1 0,0-1 16,0 0-16,0 0 0,0 0 0,0 0 15,21-21-15,-21 22 0,21-22 16,1 0-16,-1 0 0,0 0 0,21 0 16,-21 0-16,22-22 0,-22 22 0,0-21 15,21 0-15,-20 0 0,20 0 16,-21 0-16,0-1 0,0-20 0,-21 21 16,0 0-16,0-22 0,0 22 0,0-21 15,-21 21-15,0-22 0,0 22 16,0-21-16,0 21 0,-22 0 0,22 21 15,-21-22-15,21 22 0,-1 0 0,-20 0 16,21 0-16,0 0 0,0 22 16,-1-22-16,1 21 0,21 0 0,0 0 15,0 0-15,0 0 16,0 1-16,0-1 0,21 0 16,1-21-16,-1 21 0,0-21 0,0 0 15,0 21-15</inkml:trace>
  <inkml:trace contextRef="#ctx0" brushRef="#br0" timeOffset="25715.69">5567 5334 0,'0'-21'15,"0"0"-15,21 0 16,0-1-16,-21 1 15,21 0-15,-21 0 0,21 0 0,1 0 16,-22-1-16,21 1 0,-21 0 0,21 0 16,0 0-16,-21 42 31,0 0-15,0 21-16,0-20 0,0 20 15,0-21-15,0 21 0,0 1 0,0-1 16,0 0-16,0 1 0,0 20 15,0-20-15,0-1 0,0 21 0,21-20 16,-21 20-16,21 1 0,1-22 16,-22 22-16,21-1 0,-21 1 0,21-22 15,-21 21-15,0 1 0,0-22 0,0 22 16,0-1-16,0 1 0,0-22 0,0 0 16,-21 1-16,0-1 0,-1 0 15,1-20-15,0-1 0,0 0 0,0 0 16,0-21-16,-1 0 0,1 0 0,0 0 15,0-21-15,0 0 0,0 0 0,-1-1 16,1-20-16,0 0 16,21 21-16,0-22 0,0 1 0,-21 0 15,21-1-15,0-20 0,0 20 0,0 1 16,0 0-16,0-1 0,0 1 0,0 0 16,0-22-16,0 22 0,0 0 15,21-22-15,-21 22 0</inkml:trace>
  <inkml:trace contextRef="#ctx0" brushRef="#br0" timeOffset="25944.51">5821 4763 0,'0'-22'0,"0"44"0,-21-65 16,21 64 31,0 1-32,21-22-15,0 21 16,0 0-16,0-21 16</inkml:trace>
  <inkml:trace contextRef="#ctx0" brushRef="#br0" timeOffset="26288.31">6138 5207 0,'21'21'16,"1"-21"0,-1 0-16,0-21 0,0 21 15,0-21-15,0 0 0,-21 0 16,22 21-16,-1-22 0,0 1 0,-21 0 15,0 0-15,0 0 0,0 0 0,0-1 16,-21 22 0,0 0-1,21 22-15,-22-1 0,1 0 0,0 0 16,0 0-16,21 22 0,-21-22 0,21 21 16,-21-21-16,21 22 0,0-22 15,0 21-15,0-21 0,0 0 0,0 1 16,0-1-16,0 0 0,0 0 0,0 0 15,21-21-15,0 0 0,0 21 16,0-21-16,0 0 0,1 0 0,-1 0 16,0 0-16,0-21 0,0 0 0,0 21 15</inkml:trace>
  <inkml:trace contextRef="#ctx0" brushRef="#br0" timeOffset="26820">6943 5017 0,'0'0'0,"-64"-22"32,43 22-32,0 0 0,0 0 15,-1 22-15,1-1 0,0 0 0,0 0 16,21 0-16,0 0 0,-21 22 16,21-22-16,-21 21 0,21-21 0,0 22 15,0-22-15,0 21 0,0-21 0,0 1 16,0-1-16,0 0 0,21 0 15,0 0-15,0 0 0,0-21 16,0 0-16,1 0 0,20 0 0,-21 0 16,21 0-16,-20 0 0,20 0 15,0-21-15,-21 21 0,22-21 0,-1 0 16,-21 0-16,22 0 0,-22-22 0,0 22 16,0-21-16,0-1 0,0 1 0,1 0 15,-1-22-15,0 22 0,-21-22 16,0 1-16,21 21 0,0-22 0,-21 22 15,0-1-15,0 1 0,21 0 0,-21 21 16,0-1-16,0 1 0,0 42 31,0 1-31,0 20 16,-21 0-16,21 1 0,0-1 16,0 0-16,0 22 0,0-22 0,0 22 15,0-22-15,-21 21 0,21-20 0,0-1 16,0 0-16,0-20 0,0 20 15,0-21-15,0 21 0,0-20 0,0-1 16,21 0-16,0-21 0,1 0 16,-1 0-16,0 0 15,0 0-15,-21-21 0,21 0 16,0-1-16,1 1 0,-22 0 0,21 0 16</inkml:trace>
  <inkml:trace contextRef="#ctx0" brushRef="#br0" timeOffset="27071.86">7260 4911 0,'0'0'0,"-21"0"0,0 0 0,21-21 16,0-1 0,21 22-16,0 0 15,21-21-15,-20 21 0,20 0 16,0-21-16,1 21 0,-1-21 0,0 21 15,1 0-15,20-21 0,-21 21 0,1-21 16,-1 21-16,0 0 0,1 0 16,-22 0-16,0 0 0,0 0 0,0 0 15</inkml:trace>
  <inkml:trace contextRef="#ctx0" brushRef="#br0" timeOffset="38547.99">1482 7578 0,'0'0'0,"-43"0"0,1 0 0,0-21 0,20 21 15,-20 0-15,0 0 0,21 0 16,-1 0-16,-20 0 0,21 0 0,21 21 31,21 0-15,0-21-16,0 0 15,22 21-15,20-21 0,1 0 0,-1 0 16,1 0-16,20 0 0,1 0 16,0 0-16,-1 0 0,1 0 0,0 0 15,-1 0-15,1 0 0,0-21 0,-1 21 16,-20 0-16,21 0 0,-22-21 15,1 21-15,-1 0 0,-21 0 0,22 0 16,-43-21-16,21 21 0,-20 0 0,-1 0 16,0 0-16,-42 0 31,0 0-31,-1 0 16,1 0-16,0 0 0,0-22 15,0 22-15,-22 0 0,22-21 0,0 21 16,0-21-16,0 21 15,0-21-15,-1 0 0,1 21 0,0-21 16,21-1-16,-21 22 0,0-21 0,0 0 16,-1 0-16,1 21 15,21-21-15,-21 21 16,21-21-16,-21 21 16,42 0 15,21 21-31,-20-21 0,20 0 15,-21 0-15,21 21 0,1-21 0,-1 0 16,0 0-16,1 21 0,-1 0 16,0-21-16,-20 21 0,-1-21 0,0 22 15,0-1-15,-21 0 0,0 0 0,0 0 16,0 22-16,-21-22 0,0 21 16,-22-21-16,22 22 0,-42-22 15,20 21-15,1-21 0,-21 22 0,20-22 0,1 21 16,-22-21-16,22 0 15,21 22-15,-21-22 0,20-21 0,1 21 16,21 0-16,21-21 16,1-21-1,-1 0-15,21 0 0,0 21 0</inkml:trace>
  <inkml:trace contextRef="#ctx0" brushRef="#br0" timeOffset="39391.99">3873 7006 0,'0'0'15,"0"-21"-15,0 0 16,0 0-16,-21 21 16,21-21-16,-21 21 0,0 0 31,21 42-15,0-21-16,0 21 0,0 1 15,0 20-15,0 1 0,0-1 16,0 1-16,0-1 0,0 1 0,0-1 15,0 1-15,-21-22 0,21 22 0,0-22 16,-21 0-16,21 1 0,0-1 16,0 0-16,0-21 0,0 22 0,0-22 15,0 0-15,0 0 16,-22-21 15,22-21-31,0 0 0,0 0 16,0 0-16,0-1 15,0 1-15,0 0 0,0 0 0,0 0 16,0 0-16,0-1 0,0 1 0</inkml:trace>
  <inkml:trace contextRef="#ctx0" brushRef="#br0" timeOffset="40167.8">3619 7239 0,'0'0'0,"-21"-21"0,21 0 0,-21 0 16,0-1-16,0 1 0,21 0 15,0 0-15,0 0 0,0 0 0,0-1 16,0 1-16,0-21 0,0 21 0,21 0 16,0-1-16,0 1 0,22 0 15,-1 0-15,0 0 0,1 21 0,-1-21 16,0 21-16,1 0 0,-1 0 0,0 0 15,1 0-15,-22 21 0,21 0 16,0 0-16,-20 21 0,-1 1 16,0-22-16,-21 42 0,0-20 0,0-1 0,0 22 15,-21-22-15,-22 21 16,22-20-16,-21 20 0,0-20 0,-1-1 16,1 0-16,-22 1 0,22-22 0,0 21 15,-1-21-15,22 0 0,-21 1 16,21-22-16,0 0 0,-1 21 0,1-21 15,21-21 1,0-1-16,0 1 16,21 21-16,1-21 0,-1 21 15,0 0-15,0 0 0,0 0 16,0 0-16,1 0 16,62 106-1,-63-85-15,1 0 0,-22 22 16,21-22-16,0 0 0,0 21 15,-21-21-15,21 1 0,0-1 0,1 0 16,-1 0-16,0 0 0,0 0 0,0-21 16,22 0-16,-22 0 0,21 0 15,-21 0-15,22 0 0,-1 0 0,0-21 16,1 0-16,-1 0 0,0 0 0,1 0 16,-1-1-16,0 1 0,1 0 0,-1-21 15,0 21-15,-21-1 0,1-20 16,-22 21-16,0 0 0,0-22 15,0 22-15,0 0 0,0 0 0,0 0 16,-22 21-16,-20 0 0,21 0 0,0 0 16,0 0-16,-22 0 0,22 21 15,0 0-15,-21 0 0,20 0 0,22 22 16,-21-22-16,21 21 0,0-21 0,0 22 16,0-22-16,0 21 0,21-21 15,1 22-15,-1-22 0,0 0 0,0 0 16,21 0-16,-20 1 0,20-22 0,0 21 15,1-21-15,-1 0 0,0 0 16,1 0-16,-1 0 0,0-21 16,1-1-16,-1 1 0,0 21 0,-21-42 15,22 21-15,-1 0 0</inkml:trace>
  <inkml:trace contextRef="#ctx0" brushRef="#br0" timeOffset="41376.19">5588 7514 0,'0'-21'0,"0"42"0,0-63 0,0 21 15,-21 21-15,0-21 0,-1 21 16,1 0-16,-21 0 0,21 0 0,-22 0 16,22 0-16,-21 21 0,21-21 0,-22 42 15,22-21-15,-21 0 0,21 22 0,0-22 16,-1 21-16,1-21 16,21 22-16,0-22 0,0 21 0,0-21 15,0 1-15,0-1 0,0 21 0,0-21 16,21 0-16,1 1 0,-1-22 15,0 0-15,0 0 0,0 0 16,22 0-16,-22 0 0,0 0 0,21-22 16,-21 1-16,1 0 0,20 0 0,-21 0 15,0 0-15,0-1 0,1-20 16,-22 21-16,0 0 0,21-22 0,-21 22 16,0 0-16,21-21 0,-21 21 0,0-1 15,0 1-15,0 0 0,0 0 16,0 42 15,0 0-31,0 0 0,0 1 0,0-1 16,0 21-16,0-21 0,0 22 0,0-1 15,0 0-15,0 1 0,0-1 16,0 21-16,0 1 0,-21-1 0,21 1 16,-21-1-16,21 22 0,0-21 0,0-1 15,0 22-15,0-22 0,0 1 0,0 20 16,0-20-16,0 21 0,-22-22 15,22 22-15,0-22 0,0 1 0,0-1 16,0-20-16,0-1 0,0 0 0,0 1 16,0-1-16,0-21 0,0 0 0,22-21 31,-1 0-31,-21-42 0,21 21 16,0-22-16,0 1 0,0 0 15,1-22-15,20 1 0,-21-1 0,0-20 16,22 20-16,-22-21 0,0-20 0,21 20 15,-21 0-15,1-21 0,-1 1 0,0 20 16,0-21-16,0 0 0,-21 22 16,21-1-16,-21 0 0,22 1 0,-22-1 15,0 21-15,0-20 0,0 41 16,0-20-16,0 21 0,0 20 0,0-20 16,0 63-1,0 0-15,0 1 16,0 20-16,0 0 0,0-21 0,0 22 15,0-1-15,0 0 0,0 1 16,0-22-16,0 21 0,0-21 0,0 22 16,0-22-16,0 0 0,0 0 0,21 0 15,0 1-15,-21-1 0,21-21 0,0 0 16,0 0-16,1 0 0,-1 0 16,0 0-16,0 0 0,21 0 15,-20-21-15,-1-1 0,0 1 0,21 0 0,-21 0 16,1 0-16,-1-22 0,0 22 15,0-21-15,0 0 0,-21-1 16,21 22-16,1-21 0,-1-1 0,-21 22 16,0 0-16,0 0 0,21 0 0,-21 0 15,0 42 1,0 0 0,0 21-16,0-21 0,0 1 0,-21 20 15,21 0-15,0-21 0,0 22 0,0-22 16,0 0-16,0 21 0,0-20 15,21-1-15,0 0 0,0-21 0,0 21 16,1 0-16,20-21 0,-21 0 16,0 0-16,0 0 0,1 0 15,-1 0-15,0-21 0,21 21 16,-21-21-16,1 0 0,-1 0 0,0-1 16,-21-20-16,21 21 0,0 0 0,-21-22 15,0 22-15,0-21 0,21 21 16,-21 0-16,0-1 0,22 22 0,-22 22 31,0-1-31,0 0 0,0 0 0,0 0 16,0 22-16,-22-22 0,22 0 0,-21 0 15,21 0-15,0 0 0,0 1 16,0-1-16,0 0 16,0-42 30,0 0-46,0-1 0</inkml:trace>
  <inkml:trace contextRef="#ctx0" brushRef="#br0" timeOffset="41572.08">7027 7154 0,'0'0'0,"-21"0"0,21-21 16,-21 21-16,21-21 15,21 21 32,0 0-47,0 0 16,1 0-16,-1 21 16</inkml:trace>
  <inkml:trace contextRef="#ctx0" brushRef="#br0" timeOffset="41960.27">7281 7281 0,'-42'0'16,"21"-21"0,21 0-1,21 21 1,0 0-16,0 0 0,0 0 0,-21 21 15,22 0-15,-1 1 0,0-1 0,0 0 16,-21 21-16,21-21 0,-21 22 0,21-1 16,-21-21-16,0 22 0,0-22 15,0 0-15,0 21 0,0-21 16,0 1-16,0-1 0,0 0 16,-21-21-1,21-21 1,0 0-16,0-1 0,0 1 0,0 0 15,0 0-15,0 0 0,0-22 0,0 22 16,21-21-16,-21 0 0,22 20 16,-22-20-16,21 0 0,0 21 0,-21-1 15,21-20-15,0 21 0,0 0 0,1 21 16,-22-21-16,21 21 0,0 0 0,0 0 16,0 0-16,0 0 15</inkml:trace>
  <inkml:trace contextRef="#ctx0" brushRef="#br0" timeOffset="43700.05">7853 7472 0,'0'0'16,"0"21"-16,42-21 16,-21 0-16,0 0 0,1-21 15,-1 21-15,0-21 0,-21 0 16,21-1-16,0 1 0,0 0 0,1 0 15,-1 0-15,-21 0 0,0-1 0,21 1 16,-21 0-16,0 0 16,-21 21-1,0 0-15,-1 0 0,1 21 16,0 0-16,-21-21 0,21 43 0,-1-22 16,1 0-16,0 0 0,0 21 15,21-20-15,0 20 0,0-21 0,-21 0 16,21 0-16,0 1 0,0-1 0,0 0 15,21 0-15,0 0 0,0-21 16,22 0-16,-22 0 0,0 0 16,21 0-16,1 0 0,-22 0 0,21-21 15,0 0-15,1 0 0,-22 0 0,21-1 16,-21 1-16,1 0 0,-1 0 16,0 0-16,0 0 0,0-22 15,-21 22-15,0 0 0,0 0 0,0 0 16,0-1-16,0 1 15,0 42 1,-21-21-16,21 22 0,-21-1 16,21 0-16,0 0 0,-21 21 0,21-20 15,0-1-15,0 0 0,0 21 0,0-21 16,0 1-16,0-1 0,0 0 16,0 0-16,0 0 0,0 0 15,0-42 16,0 0-15,0 0-16,0 0 0,0 0 0,21-1 16,-21 1-16,21-21 0,-21 21 0,0-22 15,21 22-15,0-21 0,-21 21 0,22 0 16,-1-1-16,-21 1 0,0 0 16,21 21-16,0 0 0,0 0 15,0 0-15,-21 21 0,22 0 16,-22 1-16,0 20 15,21-21-15,-21 0 0,0 22 0,21-22 16,-21 0-16,0 0 0,0 0 0,0 0 16,21-21-16,-21 22 0,0-1 15,0-42 17,0-1-17,21 1-15,-21 0 0,21 0 16,1 0-16,-22 0 0,21-1 15,0-20-15,0 21 0,0-21 0,0 20 16,1-20-16,-1 21 0,0 0 0,21 0 16,-42-1-16,21 22 0,1 0 0,-1 0 15,-21 22 1,0-1-16,0 0 0,0 0 16,0 0-16,0 22 0,0-22 15,0 0-15,0 21 0,0-21 0,0 1 16,0-1-16,0 0 0,0 0 15,0 0-15,21 0 0,0 1 0,0-22 16,0 0-16,1 21 0,-1-21 0,0 0 16,0 0-16,21 0 0,-20 0 0,-1-21 15,0-1-15,0 1 0,0 21 16,0-21-16,1 0 0,-22-21 0,0 20 16,21 1-16,-21-21 0,21 21 0,-21-22 15,0 22-15,0 0 0,0 0 0,0 0 16,0 0-16,-21 21 15,0 21 1,21 0-16,-22 0 0,22 0 0,0 22 16,-21-22-16,21 0 0,0 21 0,0-21 15,0 1-15,0-1 0,0 0 16,0 0-16,0 0 0,21 0 16,1-21-16,-1 0 0,0 0 15,0 0-15,0 0 0,0 0 0,1-21 16,-1 0-16,0 0 15,0 0-15,0 0 0,-21-22 16,21 22-16,1 0 0,-22 0 0,0-22 16,0 22-16,21 0 0,-21 0 15,0 42 17,0 0-32,0 0 0,0 1 0,-21-1 15,21 21-15,0-21 0,0 0 0,0 1 16,0-1-16,0 0 15,0 0-15,0 0 16,21-21-16,0 0 16,0 0-16,0-21 0,-21 0 15,21 0-15,1 0 0,-22-1 16,0 1-16,0 0 0,21 0 16,-21 0-16,21 0 0,-21-1 15,0 1-15,0 42 31,0 1-31,0-1 0,0 0 16,0 0-16,0 0 0,0 0 0,0 1 16,0-1-16,0 0 0,0 0 0,21 0 15,0-21-15,0 0 0,1 0 16,-1 0-16,0 0 0,0 0 16,0 0-16,0 0 0,1-21 15,-1 0-15,0 0 0,0 21 0,0-21 16,0-22-16,1 22 0,-1 0 0,0-21 15,-21-1-15,21 1 0,0 0 16,0-1-16,1 1 0,-1-22 16,-21 22-16,21-21 0,0 20 0,-21 1 15,0 0-15,21 20 0,-21 1 0,0 0 16,0 42 0,-21 0-16,0 1 0,0 20 15,0 0-15,-1 1 0,1-1 0,0 21 16,0-20-16,0 20 0,0-20 0,21-1 15,0 0-15,0 1 0,0-1 16,0-21-16,0 0 0,0 22 0,0-22 16,0 0-16,21 0 0,0-21 15,0 0 1,0 0-16,0 0 16,1-21-16,-22 0 0</inkml:trace>
  <inkml:trace contextRef="#ctx0" brushRef="#br0" timeOffset="43951.92">10139 7006 0,'0'0'15,"-43"0"-15,22 0 0,0 0 16,42 0 0,22 0-16,-22 0 15,21 0-15,0 0 0,1-21 16,-1 21-16,0 0 0,1-21 15,20 21-15,-42 0 0,22-21 0,-1 0 16,-21 21-16,0 0 0,1-22 0,-1 22 16</inkml:trace>
  <inkml:trace contextRef="#ctx0" brushRef="#br0" timeOffset="48035.74">2053 10456 0,'0'-21'47,"0"0"-31,0 0 0,-21 21 30,0 0-14</inkml:trace>
  <inkml:trace contextRef="#ctx0" brushRef="#br0" timeOffset="48852.31">1926 10541 0,'0'0'0,"-21"0"0,0 0 0,0 0 0,-1 0 16,1 21-16,-21-21 0,21 0 16,-22 0-16,1 0 0,0 0 0,21 21 15,-22-21-15,1 0 0,0 0 16,-1 0-16,22 0 0,-21 0 0,21 0 15,-22 0-15,22 0 0,0 0 16,0 0-16,0 0 0,-1 0 16,44 0 31,-1 0-47,21 0 0,0 0 15,1 0-15,-1 0 0,22 0 0,-1 0 16,22 0-16,-22 0 0,22 0 15,0 0-15,-1 0 0,1 0 0,0 0 16,20-21-16,-20 21 0,21 0 0,-21 0 16,-1 0-16,-20 0 0,20 0 15,-20 0-15,-1 0 0,-20 0 0,20 0 16,-20 0-16,-1 0 0,0 0 0,-21 0 16,1 0-16,20 0 0,-21 0 15,0 0-15,-21-21 16,0 0-1,0 0 1,-21 21-16,0-21 0,0 21 0,0-22 16,-22 22-16,22-21 0,0 0 0,-21 0 15,20 21-15,-20-21 0,0 0 16,21 21-16,-22-22 0,22 1 0,-21 21 16,-1-21-16,22 21 0,-21 0 0,21 0 15,0-21-15,-1 21 0,1 0 16,0 0-16,42 0 31,0 0-15,1 0-16,-1 0 0,21 0 15,0 21-15,-20-21 0,20 0 0,0 0 16,1 21-16,-1-21 0,0 0 16,1 21-16,-1 1 0,-21-22 0,21 21 15,-20-21-15,20 21 0,-21 0 0,0-21 16,-21 42-16,0-20 0,0-1 15,0 21-15,0-21 0,-21 22 0,0-1 16,0 0-16,-22 1 0,22-1 0,-21-21 16,0 21-16,-1 1 0,1-22 15,0 21-15,20-21 0,-20 1 0,21-1 16,0 0-16,21 0 0,21-21 31,0 0-31,0 0 0,0-21 0,1 0 16,20 0-16</inkml:trace>
  <inkml:trace contextRef="#ctx0" brushRef="#br0" timeOffset="49300.51">4593 9821 0,'0'-63'16,"0"42"-16,0 0 0,0-1 15,0 1-15,-21 0 16,0 21-1,21 21 1,0 22-16,0-22 16,0 21-16,-21 0 0,21 1 0,0-1 15,-22 22-15,22-22 0,0 21 0,-21-20 16,21 20-16,-21 1 0,0-22 0,21 22 16,0-22-16,-21 21 0,21-20 15,-21-1-15,21 0 0,0-20 0,0-1 16,0 21-16,0-21 0,0 0 15,0 1-15,21-22 32,0 0-32,-21-22 0,0 1 15,0 0-15,0 0 0</inkml:trace>
  <inkml:trace contextRef="#ctx0" brushRef="#br0" timeOffset="51750.09">4424 10033 0,'0'-42'0,"0"84"0,-21-105 16,21 20-16,0 22 0,0-21 0,0 21 15,0-22-15,0 1 0,0 0 0,0 20 16,21-20-16,0 0 0,21-1 16,-21 22-16,22 0 0,-22 0 0,21 0 15,1 0-15,-1-1 0,0 22 0,1 0 16,-1 0-16,0 22 0,1-1 15,-1 21-15,0-21 0,-21 22 16,22-1-16,-22 0 0,-21 1 0,0-1 16,0 0-16,0 1 0,0-1 0,-21 0 15,0 1-15,-1-1 0,-20 0 16,0-21-16,-1 22 0,22-22 0,-21 0 16,0 21-16,-1-42 0,22 22 0,-21-1 15,21-21-15,-22 0 0,22 0 0,0 0 16,0 0-16,0-21 15,-1 21-15,22-22 0,-21 1 0,21 0 16,0 0-16,0 0 0,-21 21 16,21-21-16,0-1 15,21 44 17,0-1-32,1-21 0,-1 21 0,-21 0 15,21 21-15,0-20 0,0-1 16,0 0-16,1 21 0,-1-21 0,-21 22 15,21-22-15,0 0 0,0 0 0,0 0 16,22 1-16,-22-1 0,0 0 16,21 0-16,-20-21 0,20 0 0,0 21 15,-21-21-15,22 0 0,-22 0 16,21 0-16,1 0 0,-22-21 0,21 21 0,0-21 16,-20 0-16,20 0 15,-21-1-15,0 1 0,22 0 0,-22 0 16,0-21-16,-21 20 0,21 1 0,-21-21 15,21 21-15,-21 0 0,0-1 0,0-20 16,0 21-16,0 0 16,0 0-16,-21 21 0,0 0 15,0-22-15,0 22 0,-1 0 16,1 22-16,21-1 0,0 0 16,0 0-16,-21 0 0,21 0 15,0 1-15,0-1 0,0 0 16,0 21-16,0-21 0,0 1 0,0 20 0,0-21 15,0 0-15,0 0 0,21 1 16,-21-1-16,21 0 0,1 0 16,-1 0-16,0-21 0,0 21 0,0-21 15,0 0-15,1 0 0,20 0 0,-21 0 16,21 0-16,1 0 0,-22 0 0,21-21 16,1 0-16,-1 21 0,0-21 15,1-21-15,-1 20 0,-21 1 0,21-21 16,1 21-16,-22-22 0,21 1 0,-21 21 15,1-21-15,-1 20 0,-21 1 0,0 0 16,21 0-16,-21 0 0,0 0 16,-21 21-1,0 0-15,21 21 16,-22-21-16,1 21 0,21 0 0,0 0 16,-21 0-16,21 1 0,0-1 15,0 0-15,0 0 0,0 0 16,0 0-16,21 1 0,-21-1 0,21 0 15,1 0-15,-22 0 0,21 0 16,-21 1-16,21-22 0,-21 21 16,0 0-16,-21-21 31,0 0-31,-1 0 16,1-21-1,21 0-15,-21 21 0,0 0 16,21-22-16,-21 22 0,21 22 47,0-1-47,0 0 0,0 0 15,21-21-15,0 0 0,0 21 16,0-21-16,1 0 0,-1 0 0,0 0 16,0 0-16,21 0 0,-20 0 15,-1 0-15,21 0 0,0 0 16,-20-21-16,20 21 0,-21-21 0,21 0 0,-20 0 15,-1-1-15,0 1 0,0 0 16,0 0-16,0 0 0,1 0 16,-22-22-16,0 22 0,0 0 0,0-21 15,0 20-15,0 1 0,0 0 0,0 0 16,0 0-16,0 42 31,0 0-31,-22 21 16,22-20-16,0-1 0,-21 0 0,21 21 15,0-21-15,0 22 0,0-22 0,0 0 16,0 0-16,0 0 0,21 1 16,1-1-16,-1-21 0,21 0 15,-21 0-15,0 0 0,1 0 0,20 0 16,-21 0-16,0 0 0,0-21 0,22-1 16,-22 1-16,0 0 0,0 0 0,0 0 15,1 0-15,-1-1 0,0 1 16,0 0-16,-21-21 0,0 21 0,0-1 15,0 1-15,0 0 0,0 0 0,0 0 16,0 42 0,0 0-1,0 0-15,0 0 16,0 1-16,0-1 0,0 21 0,0-21 0,0 0 16,0 22-16,0-22 0,21 0 15,0 0-15,1 0 0,-1-21 16,21 22-16,-21-1 0,0-21 0,22 0 15,-22 0-15,21 0 0,-21 0 0,22 0 16,-1-21-16,-21-1 0,22 22 0,-22-21 16,0 0-16,0 0 0,0 0 15,0-22-15,1 22 0,-22 0 0,0-21 16,0 21-16,0-22 0,0 22 0,0 0 16,0 0-16,0 0 0,0-1 15,0 1-15,-22 21 0,1 0 0,0 0 16,21 21-16,0 1 15,-21-1-15,21 21 16,0-21-16,0 0 0,-21 1 0,21-1 16,0 21-16,0-21 0,0 0 0,0 1 15,0-1-15,0 0 0,0 0 16,0 0-16,0 0 0,21 1 16,0-22-1,-21-22 1,21 1-1,-21 0-15,21 0 0,-21-21 16,0 20-16,22 1 0,-1-21 0,0 21 0,-21 0 16,21-22-16,-21 22 0,21 0 0,0 0 15,-21 0-15,22-1 0,-1 22 16,0 0-16,0 0 16,0 22-16,0-1 15,-21 0-15,0 0 0,0 0 16,22 0-16,-22 1 0,0-1 0,21 0 15,-21 0-15,0 0 0,0 0 16,21 1-16,0-1 0,0 0 16,-21 0-16,21-21 0,1 0 15,-1 0 1,0 0-16,0-21 0,-21 0 16,21 0-16,0-1 0,1 1 15,-22 0-15,21 0 0,0 0 0,0 0 16,0-1-16,0 1 0,1-21 0,-1 21 15,0 0-15,0-1 0,-21 1 16,21 21-16,-21-21 0,21 21 0,-21 21 31,0 0-31,0 1 0,0-1 16,0 0-16,0 0 0,-21 0 16,21 0-16,0 1 0,-21-1 0,21 0 15,0 0-15,0 0 0,0 0 0,0 1 16,0-1-16,21 0 0,0-21 0,22 21 15,-22-21-15,21 0 0,1 0 16,-1 0-16,0 0 0,22 0 16,-22 0-16,0 0 0,22 0 0,-22-21 15,-21 0-15,22 0 0,-1 21 0,-21-22 16,0 1-16,1-21 0,-1 21 0,0 0 16,-21-1-16,0 1 0,0-21 15,0 21-15,0 0 0,0-1 0,-21 22 16,0-21-16,-1 21 0,1 0 15,0 0-15,0 21 0,0 1 0,0-1 16,-1 21-16,22-21 0,0 0 16,0 1-16,0 20 0,0-21 0,0 0 15,0 22-15,0-22 0,0 0 16,22-21-16,-22 21 0,21 0 0,0-21 16,0 0-16,0 0 0,0 0 0,22 0 15,-22 0-15,0 0 0,21 0 16,-20 0-16,20 0 0,-21-21 0,0 21 15,22-21-15,-22 0 0</inkml:trace>
  <inkml:trace contextRef="#ctx0" brushRef="#br0" timeOffset="52283.72">10329 10075 0,'0'-21'0,"0"42"0,0-84 0,0 42 15,0 0-15,0-22 16,0 1-16,-21 21 0,21-22 0,0 22 16,0-21-16,0 21 0,0 0 0,0-1 15,0 44 1,0 20-16,0 0 16,0 1-16,0 20 0,21-21 0,-21 22 15,0-1-15,0 22 0,21 0 0,-21-22 16,0 22-16,0 21 0,0-22 0,0 1 15,0 0-15,0-1 0,0 1 16,0 0-16,0 21 0,-21-22 0,21 22 16,-21-21-16,21-1 0,-21 1 0,0-21 15,0 20-15,-1-20 0,1-1 16,21-20-16,-21 20 0,0-21 0,21-20 16,-21 20-16,21-21 0,0-42 31,0 0-31,0 0 0,0-22 0,0 22 15,0-21-15,0-22 0,0 22 0,0-22 16,21 1-16,-21-22 0,21 1 16,-21 20-16,21-42 0,-21 22 0</inkml:trace>
  <inkml:trace contextRef="#ctx0" brushRef="#br0" timeOffset="52588.55">10160 10372 0,'-21'-64'15,"42"128"-15,-42-170 0,0 42 0,-1 22 16,1 0-16,21-1 0,0 1 0,0 21 15,0-21-15,0-1 0,0 22 0,0 0 16,43-21-16,-22 20 0,0 1 0,21 0 16,1 21-16,20-21 0,-21 21 15,1 0-15,20 0 0,-20 0 0,-1 21 16,0 0-16,1 0 0,-1 1 0,-21 20 16,-21-21-16,0 21 0,0 1 15,0-22-15,-21 21 0,0-21 0,-22 22 16,22-22-16,-21 0 0,21 0 15,-22 0-15,22 1 0,-21-22 0,21 21 16,0-21-16,42 0 47,0 0-47,0 0 0,0-21 0,22 21 16,-22-22-16,21 1 0,0 21 15,1-21-15</inkml:trace>
  <inkml:trace contextRef="#ctx0" brushRef="#br0" timeOffset="54116.71">11218 9800 0,'0'0'0,"0"-21"15,0 0 1,-21 21-16,0 0 16,0 21-16,0 0 0,-1 0 15,22 22-15,-21-22 0,0 0 0,0 21 16,0 1-16,0-22 0,21 21 0,0-21 15,-22 22-15,22-22 0,0 0 16,0 21-16,0-20 0,22-1 0,-1 0 16,0 0-16,0-21 0,0 21 0,0-21 15,22 0-15,-22 0 0,21 0 0,1 0 16,-22 0-16,21-21 0,-21 21 16,22-21-16,-22 0 0,21 0 15,-21-1-15,0 1 0,1 0 0,-1-21 16,0 21-16,-21-22 0,0 1 0,0 21 15,0-22-15,0 1 0,0 0 16,0 21-16,-21-22 0,0 22 0,-1 0 16,1 0-16,-21 21 0,21 0 0,-22 0 15,1 0-15,21 0 0,-21 21 0,-1-21 16,1 21-16,21 0 0,-22 22 16,22-22-16,0 21 0,0 0 0,21-20 15,0 20-15,0 0 0,0 1 0,0-22 16,0 21-16,21 0 0,0-20 15,0-1-15,1 21 0,20-21 16,0-21-16,1 21 0,-22 1 0,21-22 16,0 0-16,1 0 0,-1 0 0,22-22 15,-22 1-15,0 21 0,1-21 0,20 0 16,-21-21-16,1 20 0,-1 1 16,0-21-16,1 21 0,-22-22 0,0 1 15,0 0-15,0 21 0,-21-22 0,22 22 16,-22 0-16,0 0 0,0 0 15,-22 21 1,1 21-16,21 0 0,0 0 16,-21 0-16,21 0 0,0 22 0,0-22 15,0 0-15,0 21 0,0-20 16,0-1-16,21 0 0,-21 0 16,21 0-16,1 0 0,20 1 0,-21-22 15,21 21-15,1-21 0,-22 0 0,21 0 16,1 0-16,-1 0 0,0 0 0,1 0 15,-22 0-15,21-21 0,-21-1 16,0 1-16,1 21 0,-1-42 0,0 21 16,-21 0-16,21-1 0,-21-20 0,0 21 15,0 0-15,0 0 0,0-1 16,0 1-16,0 0 0,0 42 16,-21 0-16,0 1 15,21-1-15,0 21 16,-21-21-16,21 0 0,-22 1 0,22-1 15,-21 0-15,21 0 0,0 0 0,0 0 16,0 1-16,-21-22 0,21 21 16,0-42 15,0-1-31,0 1 16,0 0-16,21 0 0,0 0 15,1 0-15,-1-22 0,0 22 16,0-21-16,0-1 0,22 22 0,-1-21 15,-21 0-15,21 20 0,1 1 0,-22 21 16,21 0-16,-21 0 0,1 0 0,-1 0 16,-21 21-16,0 1 0,0-1 15,0 21-15,0-21 0,0 22 0,0-22 16,0 21-16,0-21 0,0 22 0,0-22 16,0 0-16,0 0 0,0 0 0,0 0 15,0 1-15,21-1 0,0 0 16,0-21-16,0 21 0,22-21 0,-22 0 15,0 0-15,21 0 0,-20 0 0,20 0 16,-21 0-16,21-21 0,-20 0 0,20 0 16,-21-1-16,0 1 0,0 0 0,1-21 15,-1 21-15,0-22 16,0-20-16,0 20 0,0-20 0,1-1 16,-1 1-16,21-64 0,-21 85 15,0-22-15,-21 22 0,22-22 0,-22 43 16,21-21-16,-21 21 0,0-1 15,-21 22 1,-1 22-16,1-1 0,0 0 0,21 21 16,-21 1-16,0-1 0,21 0 15,-21 22-15,21-22 0,0 22 0,-22-1 16,22-21-16,0 1 0,0 20 0,0-20 16,0-1-16,0-21 0,0 21 0,0-20 15,0-1-15,22 21 0,-1-42 16,0 21-16,0 0 0,0 1 15,0-22-15,1 0 0,-1 0 0,21 0 16,-21 0-16,0 0 0,22 0 0,-22-22 16,0 1-16,21 0 0,-20 0 0,20-21 15,-21 20-15,0 1 0,0-21 16,1 21-16,-1-22 0,0 22 0,-21 0 16,0 0-16,0 42 15,-21 0 1,0-21-16,-1 21 15,22 22-15,-21-22 0,21 0 0,-21 0 16,21 0-16,0 1 0,0-1 0,0 0 16,0 0-16,0 0 0,0 0 0,0 1 15,0-1-15,0 0 16,-21-21 15,21-21-31,-21 0 16,21-1-16,0 1 0,-21 0 0,-1 0 15</inkml:trace>
  <inkml:trace contextRef="#ctx0" brushRef="#br0" timeOffset="54355.57">13420 9610 0,'0'0'0,"-22"0"0,44 0 31,-1 0-31,0 0 0,21 0 15,-21 0-15,22 0 0,-1 0 0,0 0 16,1 0-16,-1 0 0,0 0 16,-20 0-16,20 0 0,0 0 0,1 0 15,-22 0-15,0 0 0,21 0 0,-21 0 16,1 0-16,-44 0 31,1 0-31,0 0 16,-21-21-16,21 21 0</inkml:trace>
  <inkml:trace contextRef="#ctx0" brushRef="#br0" timeOffset="54577.31">12192 9398 0,'0'0'0,"-42"0"31,42 21 0,0 0-15,-22-21-16,22 22 0,-21-22 0,0 21 16,0 0-16</inkml:trace>
  <inkml:trace contextRef="#ctx0" brushRef="#br0" timeOffset="55399.78">762 12658 0,'0'0'0,"-21"21"0,-22-21 15,22 0-15,0 21 0,0-21 16,21 21 0,21-21-16,21 0 0,1 0 0,-1 0 15,22 0-15,-1 0 0,1 0 16,20 0-16,1 0 0,21 0 0,0 0 16,-1 0-16,1 0 0,-21 0 15,21 0-15,0 0 0,-22 0 0,1 0 16,0 0-16,-1 0 0,1 0 15,-22 0-15,1-21 0,-22 21 0,1 0 16,-22 0-16,0 0 0,-42 0 16,-22-21-1,22 21-15,-21-21 0,0 21 16,-1 0-16,1-21 0,-22 21 16,22 0-16,0-22 0,21 22 0,-22 0 15,22 0-15,0-21 0,0 21 16,0 0-16,21-21 15,21 21 1,0 0-16,0 21 16,0-21-16,0 21 0,22 1 0,-22-1 15,0 0-15,0 0 16,0 21-16,1-20 0,-22 20 0,0-21 16,0 21-16,0 1 0,-22-22 0,1 21 15,0-21-15,0 22 0,-21-22 16,20 0-16,1 0 0,0 0 0,0 1 15,0-22-15,0 21 0,42-42 32</inkml:trace>
  <inkml:trace contextRef="#ctx0" brushRef="#br0" timeOffset="57563.95">4381 12256 0,'0'0'0,"-21"0"0,0 0 16,21 21 0,0-42-1,21-1-15,0 1 16,22 21-16,-22-21 0,21 0 0,-21-21 16,22 20-16,-1 1 0,0-21 0,1 21 15,-1-22-15,-21 22 0,22-21 16,-22 0-16,0 20 0,-21 1 0,0-21 15,0 21-15,0 0 0,-42 21 0,20-22 16,-20 22-16,0 0 0,-1 0 16,1 0-16,0 0 0,-22 22 0,22-1 15,0 0-15,20 0 0,-20 21 0,21 1 16,0-22-16,0 42 16,21-20-16,0-1 0,0 0 0,42 64 15,-21-63-15,0-1 0,22 0 16,-22 1-16,21-1 0,0-21 15,1 21-15,-22-20 0,21 20 0,-21-21 16,1 0-16,-1 22 0,0-22 0,-21 0 16,0 0-16,0 0 0,-21 0 15,0 1-15,-1-1 0,-20 0 0,0 0 16,-1-21-16,-20 0 0,21 21 0,-22-21 16,22 0-16,-22 0 0,22 0 15,0-21-15,-1 0 0,1 0 0,21 0 16,-22-1-16,22-20 0,-21 21 15,21-21-15,0-1 0,21 22 16,0-21-16,-22-1 0,22 22 0,0-21 16,0 0-16,0 20 0,0 1 0,0 0 15,22 0-15,-1 21 0,0 0 16,0 0-16,0 21 0,-21 0 16,21 0-16,1 1 0,-1 20 15,0-21-15,0 21 0,0 1 0,0-1 16,1-21-16,-1 22 0,-21-1 0,42 0 15,-21 1-15,0-22 0,1 0 16,20 21-16,-21-21 0,21-21 16,1 22-16,20-22 0,-20 21 0,20-21 15,-21 0-15,22 0 0,-1-21 0,-20-1 16,20 22-16,-20-21 0,20 0 16,-21-21-16,22 21 0,-22-1 0,1 1 15,-1-21-15,-21 21 0,0 0 0,0-22 16,1 22-16,-22-21 0,21 21 15,-21-22-15,0 22 0,0 0 0,0 0 16,0 0-16,-21-1 0,-1 22 0,1 0 16,0 0-16,-21 22 15,21-1-15,-1-21 0,1 42 0,0-21 16,21 0-16,-21 1 0,0 20 16,21-21-16,0 21 0,0-20 15,0-1-15,0 0 0,0 21 0,0-21 16,0 1-16,21-1 0,0-21 15,0 0-15,0 0 0,1 0 16,-1 0-16,0 0 0,0-21 16,0-1-16,0 1 0,1 0 0,-1 0 15,0 0-15,0 0 0,0-1 0,-21-20 16,21 21-16,-21 0 0,22-22 16,-22 22-16,0 0 0,0 0 0,0 0 15,0 0-15,0-1 0,-22 22 31,1 0-31,21 22 0,-21-1 0,21 0 16,0 0-16,-21 0 0,21 0 0,0 1 16,0 20-16,0-21 0,0 0 15,0 0-15,21 1 0,0-1 0,-21 0 16,21 0-16,1 0 0,20-21 0,-21 0 16,21 21-16,-20-21 0,20 0 0,0 0 15,1 0-15,-1 0 0,0-21 16,1 0-16,-1 0 0,-21 21 0,21-21 15,1-22-15,-22 22 0,0 0 0,0 0 16,0-21-16,1 20 0,-1 1 16,-21-21-16,21 21 0,-21 0 15,0-1-15,0 44 32,0-1-32,0 0 15,0 0-15,0 21 0,0-20 0,0-1 16,0 0-16,0 0 0,0 0 0,0 0 15,-21 1-15,21-1 0,0 0 16,0 0-16,0 0 16,0-42-1,0 0 1,0 0-16,0 0 16,0-1-16,0 1 0,21 0 15,-21 0-15,0-21 0,21 20 0,0 1 16,0-21-16,-21 21 0,22 0 0,-1-1 15,0 1-15,-21 0 0,21 21 16,0 0-16,0 0 0,-21 21 16,22 0-16,-1 1 0,-21-1 0,0 0 15,0 0-15,21 21 0,-21-20 16,21-1-16,-21 0 0,0 0 0,0 0 16,21 22-16,-21-22 0,21-21 0,-21 21 15,22 0-15,-1-21 16,0 0-16,0 0 0,0 0 15,0 0-15,1 0 0,-1-21 16,0 0-16,0 0 0,0-1 16,0 1-16,1 0 0,-1-21 15,0 21-15,0-1 0,-21-20 0,21 21 16,0-21-16,1 20 0,-22 1 0,21 0 16,0 21-16,-21 21 31,0 0-31,0 1 0,0-1 0,0 0 15,0 0-15,0 0 0,0 22 0,0-22 16,0 0-16,0 0 0,0 0 16,21 0-16,0 1 0,0-1 15,1-21-15,-1 21 0,21-21 0,-21 0 16,0 0-16,1 0 0,-1 0 0,21 0 16,-21 0-16,0 0 0,1 0 15,-1-21-15,0 0 0,0-1 0,0 22 16,0-21-16,-21 0 0,0 0 0,22-21 15,-22 20-15,0 1 0,0 0 0,0-21 16,0 21-16,0-1 0,0 1 16,0 0-16,0 0 0,0 42 31,0 0-31,0 22 0,0-22 16,0 21-16,0-21 0,0 22 15,0-1-15,-22 0 0,22 22 0,-21-22 16,21 22-16,0-22 0,-21 21 0,21 1 15,0-1-15,0 1 0,0-1 16,0 1-16,0-1 0,0 1 0,0-1 16,0 1-16,0-1 0,21 22 0,-21-21 15,0-1-15,0 1 0,0-22 0,0 21 16,0-20-16,0-1 0,0 0 0,0 1 16,0-22-16,0 0 0,0 0 15,21-21 1,-21-21-16,0 0 15,22 0-15,-22-22 16,0 22-16,21 0 0,-21-21 16,0 21-16,0-22 0,0 1 0,21 21 15,-21-43-15,21 22 0,-21 0 0,0-1 16,0-20-16,0-1 0,0 22 0</inkml:trace>
  <inkml:trace contextRef="#ctx0" brushRef="#br0" timeOffset="58335.47">7387 12764 0,'-21'-43'15,"42"86"-15,-63-149 0,42 63 0,-21 1 0,21 0 16,0-1-16,0 22 0,0-21 16,0 21-16,0-22 0,0 22 0,21 0 15,0 0-15,21 0 0,-21 0 16,1 21-16,20 0 0,0 0 0,-21 0 16,22 0-16,-22 21 0,21 0 15,-21 0-15,1 0 0,-1 0 0,-21 22 16,0-22-16,0 21 0,0-21 0,0 1 15,-21 20-15,-1-21 0,-20 0 16,21 0-16,-21 1 0,-1-1 0,22 0 16,-21-21-16,-1 21 0,22-21 0,0 0 15,-21 0-15,21 0 16,-1 0-16,44 0 31,-1 0-31,0 0 0,0 0 16,21 0-16,-20 0 0,20 0 15,-21 0-15,21 0 0,1 0 0,-1 0 16,0-21-16,1 21 0,20-21 0,-20 0 16,-1-1-16,0 1 0,22 0 15,-22 0-15,0 0 0,-20-22 0,20 1 16,-21 0-16,0-1 0,0 1 0,1-21 16,-1 20-16,0-20 0,-21-1 0,0 1 15,0 20-15,21 1 16,-21 0-16,21-1 0,-21 22 0,0 0 15,0 0-15,0 42 16,0 0-16,0 0 0,0 1 16,0 20-16,-21 0 0,21 22 15,-21-22-15,21 0 0,0 22 0,0-22 16,0 1-16,0 20 0,0-21 0,0-20 16,0 20-16,0 0 0,0-21 15,21 22-15,0-22 0,0 0 0,1 0 16,-1 0-16,0-21 0,0 22 0,0-22 15,22 0-15,-22 0 0,21 0 0,-21 0 16,22 0-16,-1-22 0,-21 1 16,0 21-16,22-21 0,-22-21 15,0 21-15,0-1 0,0 1 0,0-21 16,-21 21-16,0 0 0,0-22 16,0 22-16,0 0 0,-21 21 15,0 0-15,0 0 0,0 0 0,-22 21 16,22 0-16,0 0 0,21 1 0,0-1 15,-21 21-15,21-21 0,0 0 16,0 1-16,0-1 0,0 0 0,21 0 16,0 0-16,0 0 0,1 1 0,-1-22 15,0 0-15,21 21 0,22-21 16,-43 0-16,21 0 0,1-21 16,-22-1-16,21 22 0,0-21 15,1 0-15</inkml:trace>
  <inkml:trace contextRef="#ctx0" brushRef="#br0" timeOffset="61027.59">10710 12340 0,'0'0'0,"-21"21"0,0-21 16,0 22 0,0-22-16,-1 0 0,1 0 15,0 0-15,0 0 0,21-22 16,0 1-1,0 0-15,0 0 0,0 0 16,21 0-16,0-22 0,0 22 0,1-21 16,20-1-16,0 1 0,-21 0 0,22-22 15,-22 22-15,21 21 0,-21-22 16,1 1-16,-1 21 0,0 0 16,-21 0-16,-21 21 15,0 0-15,-1 21 16,22 0-16,-21 0 0,0 0 15,0 0-15,21 22 0,0-22 0,0 21 16,0-21-16,0 22 0,0-22 0,0 21 16,0-21-16,21 1 0,0 20 0,0-21 15,1 0-15,-1 0 0,0 1 16,0-1-16,0 0 0,22 0 16,-22 0-16,0-21 0,0 0 0,21 21 15,-20-21-15,20 0 0,-21 0 0,21 0 16,1 0-16,-1-21 0,-21 0 15,22 0-15,-1 0 0,0 0 0,-21-1 16,22 1-16,-22 0 0,0-21 0,0 21 16,0-22-16,-21 1 0,0 21 15,0-22-15,0 22 0,0 0 0,0 0 16,0 0-16,-21 21 0,0 0 16,0 0-16,0 0 0,0 0 15,-1 21-15,22 0 0,-21 21 16,0-20-16,21-1 0,-21 21 0,21 0 15,-21-20-15,21 20 0,0-21 0,0 0 16,0 22-16,0-22 0,0 0 16,0 0-16,21 0 15,0-21-15,21 21 0,-20-21 0,-1 0 16,0 0-16,21 0 0,-21 0 0,22-21 16,-1 0-16,0 0 0,-20 0 0,20 0 15,0-1-15,1 1 0,-1-21 16,0 21-16,1-22 0,-1 1 0,0-43 15,-21 64-15,1-21 0,-22 0 16,0 20-16,0 1 0,0 0 16,-22 21-1,1 21-15,21 0 16,-21 1-16,21-1 0,-21 0 0,21 21 16,0-21-16,0 22 0,0-22 0,0 21 15,0-21-15,0 1 0,0 20 16,0-21-16,0 0 0,0 0 0,0 1 15,0-1-15,0 0 0,0 0 16,-21-21 15,0 0-31,-1 0 0,1-21 16,0 0-16,0 0 16,0-1-16,0 1 0,-1 0 15,1 21-15,0 0 0,0 0 16,0 0-16,21 21 15,0 0-15,0 1 16,21-1-16,0 0 16,0 0-16,0 0 0,1-21 0,-1 21 15,0-21-15,21 0 0,-21 22 0,1-22 16,20 0-16,-21 0 0,21 0 0,-20 0 16,20 0-16,0-22 0,-21 22 15,22-21-15,-1 21 0,0-21 0,1 0 16,-22 0-16,21 0 0,-21-1 15,1 1-15,20-21 0,-21 21 0,0-22 16,-21 22-16,21-21 0,1 21 16,-22-22-16,0 22 0,0 0 0,0 0 15,0 0-15,0 42 32,0 0-32,-22 21 0,22-20 15,-21-1-15,21 21 0,0-21 0,0 22 16,0-22-16,0 21 0,0-21 0,0 22 15,0-22-15,0 0 0,0 0 0,21 0 16,1-21-16,-1 21 0,0 1 16,0-22-16,0 0 0,22 0 15,-22 0-15,21 0 0,-21 0 0,22 0 16,-22-22-16,21 1 0,0 0 0,-20 21 16,20-21-16,-21 0 0,0 0 15,0-22-15,1 22 0,-1-21 0,0 21 16,-21-22-16,0 1 0,0 21 0,0-22 15,21 22-15,-21 0 0,0 0 0,-21 42 32,0 0-17,21 22-15,0-22 0,0 0 0,-21 21 16,21-21-16,0 22 0,0-22 16,0 0-16,0 0 0,0 0 15,0 1-15,21-1 0,0 0 0,0 0 16,21-21-16,-20 0 0,-1 21 0,21-21 15,-21 0-15,22 0 0,-22 0 0,0 0 16,21 0-16,-21-21 0,1 0 16,-1 21-16,0-21 0,0 0 0,-21-1 15,0 1-15,21 0 0,-21-21 0,0 21 16,21-1-16,-21-20 0,0 21 0,0-21 16,0 20-16,0 1 0,0 0 15,-21 42 16,21 0-31,-21 1 0,21 20 0,0-21 16,0 0-16,-21 22 0,21-22 16,0 0-16,-21 0 0,21 21 0,0-20 15,0-1-15,0 0 0,0 0 16,0 0-16,0-42 31,0 0-15,0 0-16,0 0 0,0-1 15,21 1-15,0 0 0,0-21 16,-21 21-16,21-1 0,1-20 0,-1 0 16,0 21-16,0-22 0,0 22 15,0 0-15,1 0 0,-1 21 0,0 0 16,0 0-16,0 0 0,0 0 16,1 21-16,-22 0 15,0 0-15,0 0 0,0 22 0,21-22 16,-21 0-16,0 21 0,0-20 0,0-1 15,0 0-15,0 21 0,0-21 0,0 1 16,0-1-16,0 0 0,0 0 16,0 0-16,21-21 47,-21-21-47,0 0 15,0 0-15,21 0 0,0-22 0,0 22 16,1 0-16,-1-21 0,0-1 0,0 1 15,0 0-15,0 20 0,1-20 16,20 0-16,-21 21 0,0-1 0,0 1 16,1 21-16,-1 0 0,0 0 0,0 0 15,-21 21-15,0 1 16,0-1-16,0 21 0,0-21 16,0 0-16,0 22 0,0-22 0,0 21 15,0-21-15,0 22 0,0-22 16,21 0-16,0 0 0,-21 0 0,22 1 0,-1-1 15,0 0-15,0 0 16,0-21-16,0 0 0,1 21 0,-1-21 16,0 0-16,0 0 0,21 0 0,-20 0 15,-1 0-15,0-21 0,0 0 0,0 21 16,0-21-16,1 0 0,-1-1 16,0 1-16,-21-21 0,0 21 0,21-22 15,-21 22-15,21-21 0,-21 0 0,0 20 16,0 1-16,0 0 0,0 0 0,-21 21 31,0 21-31,21 0 0,0 0 16,-21 1-16,0-1 0,-1 0 15,22 21-15,0-21 0,0 1 0,0 20 16,0-21-16,0 0 0,0 0 16,0 1-16,0-1 0,0 0 0,0 0 15,0 0-15,43 0 0,-22-21 16,0 0-16,0 0 0,0 0 0,1 0 15,-1 0-15,0 0 0,0 0 16,0-21-16,22 21 0,-22-21 0,0 0 16,0 0-16,21 0 0,-20-1 15,20 1-15,-21-21 0,0 21 0,22-22 16,-22 1-16,0 21 0,-21-21 16,21 20-16,-21 1 0,0 0 0,0 0 15,-21 21 1,0 0-16,0 21 15,21 0-15,0 0 0,0 1 16,0-1-16,0 0 0,0 0 0,0 0 16,0 0-16,21 1 0,0-22 0,0 21 15,-21 0-15,21-21 0,0 21 16,1 0-16,-22 0 16,-22-21-1,1 0-15,0 0 16,0 0-16,0 0 15,0 0-15,-1 0 0,1 0 16,0 0 0,0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48:45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 1016 0,'0'-21'0,"0"0"16,0 0-16,0-1 15,0 1-15,0 0 16,0 0 0,0 42-1,0 0-15,0 0 16,0 1-16,0 20 0,0-21 15,0 21-15,0 1 0,0-1 16,0 22-16,0-22 0,0 0 0,0 1 16,0-1-16,0 21 0,0-20 15,0-1-15,0 0 0,0 1 16,-21-1-16,21 0 0,0 1 16,0-1-16,0-21 0,0 0 0,0 1 15,0-1-15,0-42 47,0-1-47,0-20 0,0 21 16,0 0-16,21-22 0</inkml:trace>
  <inkml:trace contextRef="#ctx0" brushRef="#br0" timeOffset="339.83">1185 1439 0,'0'0'0,"0"22"0,0-1 15,21-21 1,1 0 0,-1 0-16,0 0 15,0 0-15,-21-21 0,21 21 16,-21-22-16,21 22 0,-21-21 15,0 0 1,-21 21-16,0 0 16,0 0-16,0 0 0,0 0 15,-1 0-15,1 0 16,0 21-16,0-21 0,21 21 0,-21-21 16,21 22-1,21-22 1,0 0-16,0-22 15,0 22-15</inkml:trace>
  <inkml:trace contextRef="#ctx0" brushRef="#br0" timeOffset="875.54">2392 614 0,'0'0'0,"-21"0"32,-1 0-32,22 21 0,0 21 15,0-20-15,0 20 0,0 21 16,0 1-16,0-1 0,-21 1 15,21-1-15,-21 1 0,21-1 16,0 1-16,-21-1 0,0-20 0,21 20 16,-21-20-16,21 20 0,0-21 15,-22 1-15,22-1 0,0 0 0,0-20 16,0-1-16,0 0 0,0 0 16,0 0-16,0 0 0,0 1 15,0-44 16,0 1-31,0 0 16,0-21-16,0 21 16,0-1-16,0 1 0</inkml:trace>
  <inkml:trace contextRef="#ctx0" brushRef="#br0" timeOffset="1608.12">2286 1016 0,'0'0'0,"-21"-21"0,0-21 15,21 20-15,-22-20 0,22 21 16,-21-21-16,21 20 0,0-20 16,0 0-16,0 21 0,0-22 0,21 1 15,1 0-15,20 20 0,0-20 16,1 21-16,20-21 0,1 20 16,-1 1-16,1 21 0,-1 0 15,1 0-15,-1 0 0,-21 21 0,22 1 16,-22 20-16,1-21 0,-1 21 15,-21 1-15,-21 20 0,0-20 0,0 20 16,-21-21-16,0 22 0,0-22 16,-22 22-16,-20-22 0,20 0 15,-20 1-15,-1-1 0,1 0 0,-1-20 16,22-1-16,-21 0 0,20 0 16,1-21-16,0 0 0,-1 0 0,22 0 15,-21 0-15,21 0 16,-1 0-16,22-21 15,22 21 1,-1 0 0,0 21-16,0-21 15,0 21-15,-21 0 0,21 1 0,1-1 16,-1 0-16,-21 21 0,21-21 16,0 1-16,0-1 0,0 21 0,-21-21 15,22 0-15,-1 1 0,0-1 16,0 0-16,21-21 0,-20 0 0,-1 0 15,21 0-15,0 0 0,1 0 16,-1 0-16,0-21 0,1 0 0,-1-1 16,0 1-16,1 0 15,-1 0-15,0-21 0,-20 20 0,20 1 16,-21-21-16,0 21 0,0 0 16,-21-22-16,0 22 0,0 0 0,0 0 15,0 0-15,-42 21 16,21 0-16,0 0 0,0 0 0,-1 21 15,1-21-15,0 21 0,21 0 16,-21 21-16,0-20 0,21-1 16,-21 0-16,21 21 0,0-21 0,0 1 15,0-1-15,0 0 0,0 21 16,0-21-16,0 1 16,21-1-16,0-21 0,0 0 0,0 0 15,0 0-15,22 0 0,-1 0 16,-21 0-16,22-21 0,-1 21 0,0-22 15,1 1-15,20 0 0,-21 0 16,1 0-16,-1 0 0</inkml:trace>
  <inkml:trace contextRef="#ctx0" brushRef="#br0" timeOffset="2940.35">3979 1164 0,'21'-21'0,"-42"42"0,42-63 0,-21 21 0,0 0 15,-21 21 1,0 0-16,0 21 15,0-21-15,-22 21 16,22 0-16,0 0 0,-21 22 0,21-22 16,-1 0-16,1 0 0,0 0 15,0 22-15,0-43 0,21 21 0,0 0 16,0 0-16,21-21 16,0 0-16,21 0 15,-20 0-15,-1 0 0,0 0 16,21-21-16,-21 0 0,1 21 0,20-21 15,-21-1-15,0 1 0,0 0 16,1 21-16,-22-21 0,0 0 0,21 0 16,0-1-16,-21 44 47,0-1-32,0 0-15,0 21 0,0-21 16,0 1-16,0 20 0,0 0 15,0 1-15,0-1 0,0 21 0,0 1 16,0 21-16,21-22 0,0 22 16,0-1-16,-21 1 0,22 0 0,-1 21 15,0-22-15,0 22 0,-21 0 0,21 0 16,0-22-16,1 22 0,-22-21 16,21 21-16,-21-22 0,0 1 15,0 0-15,0-22 0,0 22 16,0-22-16,-21-20 0,-22 20 0,22-42 15,-21 22-15,21-22 0,-22 0 0,1 0 16,-22-21-16,22 0 0,-21 0 16,-1 0-16,1-21 0,-1 0 0,22 0 15,-22-22-15,22 22 0,0-42 0,-1 20 16,1-20-16,0-1 0,20 1 16,1-1-16,0 1 0,21-22 15,0 22-15,0-22 0,0 0 0,42 1 16,-20-22-16,20 21 0,0-21 0,1 22 15,-1-22-15,21 21 16,1-21-16,-1 1 0,22-1 0,-21 21 16,-1 0-16,1 1 0,-1 20 0,-21-20 15,22 20-15,-22 1 0,-21-1 16,22 22-16,-22-22 0,-21 22 16,21 0-16,-21 20 0,21-20 0,-21 21 15,0 0-15,0 42 31,0 0-31,0 0 0,0 0 16,0 22-16,0-22 0,0 0 16,0 21-16,0-20 0,0-1 15,21 21-15,-21-21 0,22 0 0,-22 1 16,21-1-16,-21 0 0,21-21 0,0 21 16,0-21-16,0 0 15,1 0-15,-1 0 0,21 0 0,-21 0 16,0 0-16,1 0 0,-1-21 15,21 0-15,-21 0 0,0-1 0,1 1 16,-1 0-16,0 0 0,0 0 16,0-22-16,0 22 0,-21-21 0,0 21 15,22 0-15,-22-1 0,0 1 16,0 0-16,0 42 31,0 0-31,0 1 16,-22 20-16,22-21 0,0 21 15,0 1-15,0-22 0,0 0 0,0 21 16,0-20-16,0-1 0,0 0 16,0 0-16,22 0 0,-1-21 0,0 0 15,0 21-15,0-21 0,0 0 0,1 0 16,-1 0-16,0 0 0,0-21 16,0 0-16,0 0 0,22 0 0,-22 0 15,0-1-15,-21-20 0,21 0 16,0 21-16,1-43 0,-1 22 15,-21-22-15,0 22 0,0-22 16,21 1-16,-21 21 0,0-1 0,0-20 16,0 42-16,0-22 0,0 22 15,0 0-15,0 0 0,-21 21 16,0 21 0,21 0-16,0 21 0,0-20 0,0 20 15,-22 0-15,22 22 0,0-22 16,0 0-16,0 22 0,0-22 0,0 1 15,0 20-15,0-21 0,0 1 16,0-22-16,0 21 0,0-21 0,0 1 16,0-1-16,0 0 0,0 0 15,22-21-15,-1 0 16,0 0-16,0 0 0,0 0 0,0 0 16,1 0-16,-1-21 0,21 21 15,-21-21-15,22 21 0,-1-21 0</inkml:trace>
  <inkml:trace contextRef="#ctx0" brushRef="#br0" timeOffset="3400.09">5990 1058 0,'0'0'0,"0"-21"0,0 0 16,0 0-16,0 0 0,0 0 0,-21-1 16,0 1-1,0 21-15,-1 0 0,1 0 16,0 21-16,0 1 0,-21-1 0,20 0 15,1 21-15,0-21 0,0 22 16,0-1-16,0 0 0,-1-20 0,22 20 16,-21 0-16,21-21 0,0 1 15,0-1-15,0 0 0,0 0 0,21 0 16,1-21-16,-1 0 0,0 0 16,21 0-16,-21 0 0,1 0 0,20 0 15,-21-21-15,0 0 0,0 21 16,1-21-16,-1 0 0,0-1 0,0 1 15,0-21-15,0 21 0,-21 0 16,22-1-16,-22-20 0,0 21 16,0 0-16,0 0 0,0 42 31,0 0-31,0 0 0,-22 0 0,22 0 16,-21 1-16,21 20 0,0-21 15,0 0-15,0 0 0,0 1 0,0-1 16,0 0-16,0 0 0,0 0 15,21-21-15,1 21 0,-1-21 16,0 0-16,0 0 0,0 0 0,0 0 16,22 0-16,-22 0 0,0-21 15,0 21-15,0-21 0,1 0 16,-1 21-16</inkml:trace>
  <inkml:trace contextRef="#ctx0" brushRef="#br0" timeOffset="3792.36">6371 1037 0,'-21'-21'0,"42"42"0,-63-63 0,42 21 0,0 0 16,0-1-16,0 1 15,0 0-15,21 21 0,0 0 16,21 0-16,1 0 16,-1 0-16,0 0 0,1 0 0,-1 21 0,0-21 15,1 21-15,-22 22 16,0-22-16,0 0 0,0 21 0,1-20 15,-22 20-15,0-21 0,0 21 16,0-20-16,0 20 0,-22-21 0,1 0 16,21 0-16,-21 1 0,0-22 15,21 21-15,-21-21 0,0 0 16,21-21 0,0-1-16,0 1 0,21 0 15,0 0-15,0-21 0,0-1 0,0 1 16,1 0-16,20-1 0,-21-20 15,0 20-15,22 1 0,-22 0 16,0-1-16,21 22 0,-21 0 16,1 0-16,-1 21 0,0 0 0,0 0 15,-21 21-15,0 0 16,0 0-16,0 1 16,0-1-16</inkml:trace>
  <inkml:trace contextRef="#ctx0" brushRef="#br0" timeOffset="28940.04">974 2985 0,'-22'0'78,"22"21"-62,-21-21-1,0 0-15,0 0 16,21-21 0,0-1-16,0 1 15,0 0-15,0 0 16,0 0-16,0 0 15,21-1-15,-21 1 0,21 21 16,0-21-16,1 21 16,-1-21-16,0 21 0,0 0 0,0 0 15,0 0-15,1 0 16,-1 0-16,0 21 0,0 0 16,0 0-16,0 1 0,1-1 15,-1 0-15,0 21 0,-21-21 16,0 22-16,0-1 0,0 0 0,0 1 15,0 20-15,0-20 0,-21-1 16,0 21-16,-1-20 0,-20-1 0,21 0 16,0 1-16,-22-1 0,22 0 15,-21 1-15,21-22 0,-22 0 0,22 0 16,-21 0-16,21 1 0,-22-1 16,22-21-16,0 0 0,0 0 0,-21 0 15,20 0-15,1-21 0,0-1 16,0 1-16,0 0 0,0 0 15,-1 0-15,22-22 0,0 22 16,-21-21-16,21 0 0,0 20 16,0-20-16,0 21 0,0-21 0,0 20 15,21 1-15,1 0 0,-1 0 16,0 21-16,21 0 0,-21 0 16,1 0-16,-1 21 0,21-21 15,-21 21-15,0 0 0,1 22 0,-1-22 16,0 0-16,0 21 0,0-20 15,0 20-15,-21-21 0,0 0 16,22 22-16,-1-22 0,-21 0 0,0 0 16,0 0-16,21-21 0,-21 21 15,21 1-15,0-22 16,0 0 0,1 0-16,-1 0 0,-21-22 15,21 1-15,0 21 0</inkml:trace>
  <inkml:trace contextRef="#ctx0" brushRef="#br0" timeOffset="29300.39">1566 3471 0,'0'0'0,"0"22"16,0-1-16,0 0 15,21-21 32,1-21-47,-1 21 16,-21-21-16,0-1 16,0 1-16,0 0 0,-21 21 31,-1 0-31,1 0 15,0 0-15,0 0 0,21 21 16,-21-21-16,21 21 16,0 1-1,21-22 17,0-22-32</inkml:trace>
  <inkml:trace contextRef="#ctx0" brushRef="#br0" timeOffset="31447.79">2582 2963 0,'21'-21'0,"-42"42"0,42-63 0,1 42 0,-1-21 16,-21 0-16,21 0 0,-21-1 15,0 1-15,0 0 0,0 0 0,0 0 16,-21 0-16,0-1 0,-1 22 16,1-21-16,0 21 0,-21 0 0,21 0 15,-1 0-15,-20 0 0,0 0 16,21 21-16,-22 22 0,1-22 0,0 21 15,-1 1-15,22-1 0,-21 0 16,21 22-16,-1-1 0,-20 1 16,42-1-16,-21 1 0,0 20 15,21-20-15,0-1 0,0 1 0,0-1 16,0-20-16,0-1 0,0 0 16,21 1-16,0-1 0,0-21 0,0 0 15,1 1-15,20-22 0,0 0 16,1 0-16,-1 0 0,0 0 0,22 0 15,-22 0-15,22-22 0,-22 1 16,0 0-16,1 0 0,-1 0 0,0 0 16,1-22-16,-1 22 0,-21-21 0,0-1 15,0 22-15,1-21 0,-1 0 16,0-1-16,0 22 0,-21-21 16,0 21-16,0-22 0,0 22 15,0 0-15,0 0 0,0 42 31,0 0-31,-21 21 16,21-20-16,-21 20 0,21-21 16,0 21-16,0 1 0,0-22 0,-21 21 15,21-21-15,0 22 0,0-22 0,0 21 16,0-21-16,0 1 0,0-1 16,0 0-16,21-21 0,0 21 0,0-21 15,0 0-15,0 0 0,1 0 16,-1 0-16,0 0 0,0-21 15,0 0-15,0 21 0,22-21 16,-22-1-16,0 1 0,0 0 0,0-21 16,1 21-16,-22-22 0,0 22 0,0-21 15,0-1-15,0 22 0,0-21 16,0 21-16,-22 0 0,1-1 0,0 1 16,-21 0-16,21 21 0,-1 0 15,-20 0-15,21 0 0,0 0 0,-22 21 16,22 0-16,0 1 0,0-1 15,0 21-15,0-21 0,21 22 0,0-22 16,0 21-16,0-21 0,0 22 16,0-22-16,0 0 0,21 0 15,0 0-15,0 0 0,0 1 0,0-1 16,1-21-16,20 0 0,-21 0 16,21 0-16,-20 0 0,20 0 0,0 0 15,1-21-15,-1 21 0,0-22 16,22 1-16,-22 0 0,-21 0 0,22 0 15,-1-22-15,-21 22 0,0 0 16,0-21-16,1 21 0,-22-1 0,0 1 16,0 0-16,21 21 0,-21-21 0,0 42 31,0 0-15,0 0-16,0 1 15,-21 20-15,21-21 0,0 0 0,0 22 16,0-22-16,0 0 0,0 0 0,-22 21 15,22-20-15,0-1 0,0 0 16,-21 0-16,21 0 0,0-42 47,0 0-47,0 0 16,21 0-16,-21-22 0,22 22 15,-22 0-15,21-21 0,-21 20 0,21-20 16,0 21-16,-21-21 0,21 20 15,0 1-15,1 0 0,-22 0 16,21 21-16,0 0 0,0 0 0,0 0 16,0 0-1,-21 21-15,0 0 0,22 0 0,-1 22 16,-21-22-16,0 0 0,0 21 0,0-20 16,0-1-16,0 21 0,21-21 15,-21 0-15,21 1 0,-21-1 0,0 0 16,0 0-16,21-21 15,0 0-15,1 0 16,-22-21-16,21 21 16,0-21-16,-21 0 0,0-1 0,21 1 15,0 0-15,0 0 0,-21-21 16,22 20-16,-22-20 0,21 21 0,0-21 16,-21 20-16,21-20 0,0 21 15,-21 0-15,21 0 0,1 21 16,-22 21-1,0 0-15,0 21 16,0-21-16,0 1 0,0-1 0,0 21 16,0-21-16,21 0 0,-21 22 15,21-22-15,-21 0 0,0 0 0,21 0 16,0 1-16,0-1 0,1 0 16,-1-21-16,0 0 0,0 0 15,21 0-15,-20 0 0,-1 0 0,21 0 16,0 0-16,-20-21 0,20 21 15,-21-21-15,21-1 0,-20 1 0,-1-21 16,0 21-16,0 0 0,0-22 0,0 22 16,-21-21-16,22 21 0,-22-22 15,0 1-15,0 21 0,0 0 0,0-22 16,0 22-16,0 0 0,0 0 16,0 42-1,0 0 1,0 0-16,0 22 0,0-22 0,0 21 15,0 0-15,0 1 0,0-1 16,0 0-16,0 1 0,0 20 16,0-20-16,0 20 0,0 22 0,0-22 15,0 22-15,0 0 0,0-1 16,0 1-16,0 0 0,0-1 0,21 22 16,-21-21-16,0 21 0,21-22 0,-21 1 15,0 0-15,0-22 0,0 1 16,0-1-16,0-21 0,0 1 0,0-1 15,0 0-15,0-20 0,0-1 0,0 0 16,0-42 0,0 0-1,0-1-15,0 1 0,0 0 16,0 0-16,0-21 0,21-1 0,-21 1 16,21-22-16,0 22 0,-21-21 15,0-1-15,0-21 0,0 22 0,0-1 16,0-20-16</inkml:trace>
  <inkml:trace contextRef="#ctx0" brushRef="#br0" timeOffset="31780.62">4847 3916 0,'0'0'0,"-21"-42"0,0-22 0,-22 22 15,22 21-15,0-22 0,-21 1 0,21 0 16,21 20-16,0-20 0,0 0 16,0 21-16,0-22 0,0 1 15,42 21-15,-21 0 0,0-22 0,22 22 16,-1 0-16,0 0 0,1 21 15,-22 0-15,21 0 0,0 0 0,1 0 16,-1 0-16,-21 21 0,0 0 16,22 0-16,-22 22 0,-21-22 0,0 21 15,0-21-15,0 22 0,0-1 0,-21-21 16,0 21-16,-1-20 0,-20-1 16,21 21-16,-21-21 0,-1 0 0,22 1 15,-21-22-15,21 21 0,-22-21 0,22 0 16,0 0-16,0 0 15,42-21 17,0 21-32,0 0 15,-21-22-15,21 1 0,1 21 0,-1-21 16,0 0-16,21 21 0</inkml:trace>
  <inkml:trace contextRef="#ctx0" brushRef="#br0" timeOffset="33179.81">5482 3239 0,'0'0'0,"0"-22"16,0 1-16,0 42 31,0 1-31,-21-1 0,21 0 0,0 21 16,-21-21-16,21 22 0,0-22 15,0 21-15,0 1 0,0-22 0,0 21 16,0-21-16,0 22 0,0-22 0,0 0 15,0 0-15,21-21 0,0 21 16,0-21-16,0 0 0,1 0 16,-1 0-16,0 0 0,0 0 0,0 0 15,0-21-15,22 0 0,-22 0 16,0 0-16,0-22 0,0 22 16,1-21-16,-1-1 0,0 22 0,0-21 15,0 0-15,-21 20 0,0-20 16,21 21-16,-21 0 0,0 0 0,0 42 31,0 0-15,0 0-16,0 21 0,-21-20 0,21 20 15,0-21-15,0 21 0,0 1 16,0-22-16,0 21 0,0-21 0,0 1 16,0-1-16,0 0 0,21 0 0,1 0 15,-1 0-15,0-21 0,0 0 16,0 0-16,0 0 0,1 0 15,-1 0-15,0 0 0,21 0 0,-21-21 16,1 0-16,20 0 0,-21 0 16,0-22-16,0 22 0,1-21 0,-1 0 15,0-1-15,0 1 0,0-22 0,0 22 16,-21-21-16,22-1 0,-22 22 16,21-22-16,-21 22 0,0-22 0,0 22 15,0 0-15,0 21 0,0-22 16,0 22-16,0 0 0,0-21 0,0 20 15,0 44 17,-21-1-32,21 21 15,-22-21-15,22 22 0,0-1 16,-21 0-16,21 1 0,0-1 0,0 0 16,-21 1-16,21 20 0,0-21 0,0 1 15,0-1-15,0 0 0,0 1 16,0-1-16,0 0 0,0-20 0,0-1 15,21 21-15,0-21 0,-21 0 16,22 1-16,-1-1 0,0-21 0,0 21 16,21-21-16,-20 0 0,-1 0 0,21 0 15,-21 0-15,22 0 0,-22 0 16,21 0-16,-21 0 0,0-21 0,22 21 16,-22-21-16,0-1 0,0-20 15,0 21-15,1 0 0,-1-22 16,-21 22-16,0-21 0,0 0 0,0-1 15,0 22-15,0-21 0,0 21 0,0-1 16,0 1-16,0 0 16,-21 42-1,21 0-15,-22 1 16,1-1-16,21 21 0,-21-21 16,21 0-16,0 22 0,0-22 0,0 21 15,0-21-15,0 1 0,0-1 0,0 0 16,0 0-16,0 0 0,0 0 15,21 1-15,0-1 0,1 0 16,-1-21-16,0 0 0,0 0 16,0 0-16,22 0 0,-22 0 15,0 0-15,0 0 0,0 0 0,0-21 16,1 21-16,-1-21 0,0-1 0,0 1 16,0 0-16,0 0 0,-21-21 15,22 20-15,-22-20 0,0 21 0,0 0 16,0-22-16,0 22 0,0 0 0,0 0 15,0 0 1,-22 21-16,1 0 0,0 0 16,0 0-1,21 21 1,21-21 0,0 0-16,0 0 15,1-21-15,-1 21 0,0 0 16,0-21-16,0 21 0,0 0 0,1 0 15,-1 0-15,0 0 0,0 0 0,-21 21 16,0 0 0,0 0-16,0 0 0,0 22 0,0-22 15,0 0-15,-21 21 0,21-21 0,0 1 16,0-1-16,0 0 16,0 0-16,0 0 0,0 0 0,0 1 0,0-1 15,21-21-15,-21 21 16,21-21-16,0 0 0,1 0 15,-1 0-15,0 0 0,21 0 0,-21 0 16,1 0-16,-1-21 0,0 0 0,0 21 16,0-22-16,0 1 15,1 0-15,-22 0 0,21 21 0,-21-21 16,0 0-16,0-1 0,0 1 0,0 0 16,0 0-16,0 0 15</inkml:trace>
  <inkml:trace contextRef="#ctx0" brushRef="#br0" timeOffset="33567.58">6625 2963 0,'-21'0'0,"42"0"0,-84 0 15,41 0-15,1 0 0,0 0 0,0 0 16,42 0 0,21-21-1,1 21-15,-1 0 0,22 0 16,-22 0-16,21-21 0,1 21 16,-1 0-16,-20-21 0,20 0 0,-20 21 15,-1 0-15,0-21 0,1 21 0,-1 0 16,-21 0-16,0-22 0,0 22 15,-42 0 64,21 22-79,-21-22 0,21 21 0,-21 0 15,0-21-15,0 21 16</inkml:trace>
  <inkml:trace contextRef="#ctx0" brushRef="#br0" timeOffset="39307.74">3133 5461 0,'0'0'0,"21"0"0,0 0 15,0 0 1,-21-21-16,21 0 0,0 21 16,-21-21-16,22 21 0,-1-22 15,-21 1-15,21 0 0,0 21 0,-21-21 16,0 0-16,0 0 0,0-1 15,0 1-15,0 0 16,0 0-16,0 0 0,0 0 0,-21-1 16,0 22-16,0-21 0,-1 0 15,1 21-15,0 0 0,-21 0 0,21 0 16,-22 0-16,22 0 0,-21 21 16,-1 0-16,22 1 0,-21-1 0,21 0 15,-22 0-15,22 21 0,0-20 0,0-1 16,0 21-16,21-21 0,-21 0 15,21 1-15,0 20 0,0-21 0,21 0 16,0 0-16,0-21 16,21 0-16,-20 0 0,-1 0 15,21 0-15,-21 0 0,22 0 16,-22 0-16,21 0 0,0-21 0,-20 0 16,20 21-16,-21-21 0,21 0 0,-20 0 15,20-1-15,-21 1 0,0 0 16,0 0-16,-21 0 0,0 0 15,0-1-15,0 1 16,0 0-16,-21 21 16,0 0-1,21 21-15,0 0 16,0 1-16,0 20 0,0-21 16,0 21-16,0 1 0,0-1 15,0 0-15,0 1 0,0 20 0,0-20 16,0-1-16,0 21 0,0-20 15,0-1-15,0 0 0,0 1 0,0-1 16,0-21-16,0 22 0,0-1 16,0-21-16,-21 21 0,0-20 0,0-1 15,-1 0-15,1 0 0,0 0 0,0-21 16,0 21-16,0-21 0,-1 0 16,-20 0-16,21 0 0,0 0 0,-22 0 15,22 0-15,-21-21 0,21 0 16,0 0-16,-22 0 0,22 0 0,-21-1 15,21-20-15,-1 21 0,1 0 16,0-22-16,0 22 0,21 0 16,0-21-16,0 21 0,0-1 0,0 1 15,0 0-15,21 21 0,0-21 16,22 0-16,-22 21 0,0-21 0,21-1 16,1 22-16,-22-21 0,21 21 15,0-21-15</inkml:trace>
  <inkml:trace contextRef="#ctx0" brushRef="#br0" timeOffset="39783.47">3937 5376 0,'0'0'16,"21"-21"-16,-21 0 15,-21 21 1,0 21-16,21 0 15,-21 1-15,21-1 0,-22 0 0,1 21 16,21 1-16,0-1 0,-21 0 16,0 1-16,0-1 0,21 0 15,-21 1-15,21-1 0,0 0 0,0-21 0,0 22 16,0-22-16,0 0 16,0 0-16,21-21 0,-21 21 0,21-21 15,0 0-15,21 0 0,-20 0 0,-1 0 16,21 0-16,-21-21 0,0 0 15,22 0-15,-22 0 0,21 0 0,-21-1 16,1-20-16,-1 0 0,0 21 16,0-22-16,0 1 0,-21 0 0,0-1 15,0 1-15,0 21 0,0-22 0,-21 22 16,-21-21-16,21 21 0,-1 21 16,1-21-16,-21 21 0,21 0 0,0 0 15,-22 0-15,22 21 0,0-21 16,0 21-16,0 0 0,-1 21 15,22-20-15,0-1 0,0 21 0,0-21 16,0 0-16,0 22 0,0-22 16,0 0-16,0 0 0,22 0 0,-1-21 15,0 0-15,0 22 0,0-22 16,0 0-16,1 0 0</inkml:trace>
  <inkml:trace contextRef="#ctx0" brushRef="#br0" timeOffset="40132.26">4762 5440 0,'0'21'31,"-21"-21"-31,0 21 0,21 0 16,0 1-1,21-22 1,0 0-16,1 0 15,-1 0-15,0 0 16,0-22-16,0 22 0,-21-21 0,0 0 16,0 0-16,0 0 15,0 0-15,-21-1 16,0 22-16,0 0 16,0 0-1,-1 0-15,1 0 0,0 0 0,0 22 16,0-22-16,21 21 0,-21-21 0,-1 21 15,22 0 1,22-21 0,-1-21-16,0 21 15</inkml:trace>
  <inkml:trace contextRef="#ctx0" brushRef="#br0" timeOffset="40488.08">5588 4890 0,'0'0'15,"0"-22"-15,-21 22 16,0 0-16,-1 22 0,1-1 16,0 0-16,0 0 0,0 0 15,0 22-15,-1-1 0,1 0 0,0 1 16,-21 20-16,21-21 0,-1 22 0,1-1 15,-21 1-15,21-1 0,-22 22 16,1-21-16,0-1 0,21 1 0,-22-1 16,1 1-16,0-22 0,20 21 0,-20-20 15,21-1-15,-21-21 16,20 22-16,22-22 0,-21 0 0,21 0 16,0 0-16,-21-21 0,21-21 46,21 0-46,-21 0 0,21 0 16,1-1-16</inkml:trace>
  <inkml:trace contextRef="#ctx0" brushRef="#br0" timeOffset="40951.39">5609 5736 0,'-21'0'0,"0"0"0,0 0 16,-1 0-1,22 21-15,-21 1 0,21-1 16,0 0-16,0 0 15,0 0-15,0 0 0,21-21 16,-21 22-16,22-22 16,-1 0-16,0 0 0,0 0 0,0 0 15,0 0-15,1 0 0,-1-22 0,0 1 16,-21 0 0,0 0-16,0 0 0,0 0 15,-21-1-15,0 22 0,-1-21 16,1 21-16,0 0 15,0 0-15,0 0 0,0 0 0,-1 21 16,1 1-16,21-1 0,-21 0 16,21 0-1,0 0-15,0 0 16,21-21 15,0 0-31,-21-21 0,22 21 0,-1-21 16</inkml:trace>
  <inkml:trace contextRef="#ctx0" brushRef="#br0" timeOffset="41484.08">3217 6541 0,'0'0'0,"-42"0"0,-22 0 15,22 0-15,-21 0 0,20 0 0,1 0 16,0 0-16,20 0 0,-20 0 15,21 0-15,0 0 0,0 0 16,21-22 0,21 22-16,0 0 15,21 0-15,1 0 0,20 0 0,1 0 16,-1 0-16,22 0 0,-1 0 0,22 0 16,0 0-16,0-21 0,0 21 15,21 0-15,-21 0 0,21-21 0,-22 21 16,22 0-16,0-21 0,-21 21 0,21 0 15,-21 0-15,0-21 0,0 21 16,-22 0-16,22-21 0,-42 21 0,20 0 16,-20 0-16,-22 0 0,22 0 0,-43 0 15,21 0-15,-21 0 0,1 0 16,-1 0-16,-42 0 31,-1 0-31,1 0 0,0 0 16,-21 0-16,21 0 0,-22 0 15,1 0-15,21 0 0,-43 0 0,22 0 16,0 0-16,-22 0 0</inkml:trace>
  <inkml:trace contextRef="#ctx0" brushRef="#br0" timeOffset="41861.19">2900 6731 0,'0'0'0,"-21"0"0,42 0 16,21 0 0,0 0-16,1 0 0,-1 0 15,22 0-15,20 0 0,-20 0 0,42 0 16,-22 0-16,22 0 0,21-21 0,-21 21 15,21-21-15,0 0 16,0 21-16,0-22 0,0 22 0,0-21 16,0 21-16,-21-21 0,0 0 0,-22 21 15,1 0-15,-22 0 0,1-21 16,-1 21-16,-20 0 0,-1 0 0,-21 0 16,22 0-16,-22 0 0,0 0 0,0 0 15,0 0 16</inkml:trace>
  <inkml:trace contextRef="#ctx0" brushRef="#br0" timeOffset="42040.1">5440 6583 0,'0'0'0</inkml:trace>
  <inkml:trace contextRef="#ctx0" brushRef="#br0" timeOffset="46600.07">7472 5228 0,'0'0'0,"0"-21"31,0 0-31,-21 0 0,21 0 16,0-1-16,0 1 15,0 0-15,0 0 16,0 0-16,0 0 16,-22 21-16,22 21 15,0 21 1,0-21-16,0 22 0,0-1 0,0 0 15,0 1-15,0-1 0,0 21 0,0-20 16,0 20-16,0-20 0,0 20 16,0-21-16,0 22 0,-21-22 0,21 1 15,-21-1-15,21-21 0,0 21 0,0-20 16,0-1-16,0 0 0,0 0 16,0 0-1,0-42 1,21 21-16,-21-21 15,21 0-15,-21 0 0,0-1 0,22-20 16</inkml:trace>
  <inkml:trace contextRef="#ctx0" brushRef="#br0" timeOffset="47075.23">7895 5271 0,'0'0'15,"21"-22"-15,0-20 0,1 21 0,-22 0 16,21 21-16,-21-21 0,0-1 0,0 44 31,-21-22-15,21 42-16,-22-21 0,1 0 0,21 22 15,-21-1-15,21 0 0,0-21 0,-21 22 16,21-1-16,-21 0 0,21 1 16,0-1-16,0 0 0,0-20 0,0 20 15,0-21-15,0 0 0,0 0 0,21 1 16,0-1-16,0 0 0,0-21 15,1 0-15,-1 0 0,0 0 0,21 0 16,-21 0-16,1 0 0,-1-21 0,0 0 16,21-1-16,-21 1 15,1 0-15,-1 0 0,0-21 0,0 20 16,0-20-16,0 21 0,-21-21 0,0-1 16,22 1-16,-22 0 0,0-1 15,0 1-15,0 21 0,0-22 0,-22 1 16,1 21-16,0 0 0,0 21 0,0 0 15,0 0-15,-1 0 0,1 0 16,-21 0-16,21 0 0,0 21 0,-22 0 16,22 0-16,0 0 0,0 1 0,0-1 15,-1 0-15,22 0 0,0 0 16,0 0-16,0 1 0,0-1 0,22 0 16,-1-21-1,21 0-15,-21 0 0,0 0 16,22 0-16,-22-21 0</inkml:trace>
  <inkml:trace contextRef="#ctx0" brushRef="#br0" timeOffset="47404.04">8699 5271 0,'0'21'15,"0"-42"-15,0 63 0,0-21 0,0 0 0,0 0 16,0 1-16,22-22 31,-1 0-31,0 0 0,0 0 16,0-22-16,0 1 0,1 21 15,-22-21-15,0 0 0,0 0 0,0 0 16,0-1-16,0 1 16,0 0-16,0 0 0,-22 21 0,1 0 15,0-21-15,0 21 0,0 0 16,0 0-16,-1 21 0,1 0 15,0-21-15,0 21 0,0 0 0,21 1 16,0-1-16,0 0 0,0 0 16,21-21 15,21 0-31</inkml:trace>
  <inkml:trace contextRef="#ctx0" brushRef="#br0" timeOffset="47763.85">9483 4593 0,'0'0'0,"0"-21"0,0 0 0,0 0 16,0 0-16,0 42 31,0 0-31,0 0 0,0 0 15,0 22-15,0-1 0,-22 0 0,1 1 16,0 20-16,21 1 0,-21-1 0,0 1 16,-22-1-16,22 1 0,0-1 15,0 1-15,-21-1 0,20-21 0,1 22 16,0-22-16,0 22 0,0-22 0,0 0 16,-1 1-16,1-22 0,21 21 15,0-21-15,0 1 0,0-1 0,0 0 16,-21 0-16,21 0 0,21-21 31,0 0-15,1-21-16,-22 0 0,21 0 15,0 0-15,0-1 0</inkml:trace>
  <inkml:trace contextRef="#ctx0" brushRef="#br0" timeOffset="48131.6">9652 5419 0,'-21'21'0,"42"-42"0,-63 63 15,42-21-15,-22 0 0,1 1 16,21-1 0,21-21-1,1 0 1,-1 0-16,0-21 15,-21-1-15,21 1 16,-21 0-16,0 0 0,0 0 16,-21 21-16,0-21 15,0 21-15,-1 0 0,1 0 16,0 0-16,0 0 16,0 0-16,0 0 0,-1 21 0,1 0 15,0-21-15,0 21 16,0 0-1,0-21 17,-1 0-32,22 21 15</inkml:trace>
  <inkml:trace contextRef="#ctx0" brushRef="#br0" timeOffset="48600.04">7578 6075 0,'0'0'0,"-22"0"0,-20 21 0,0-21 16,21 0-16,-1 0 0,-20 0 0,21 0 15,0 0-15,0 21 0,-1-21 16,1 0-16,0 0 16,21 21-1,21-21-15,0 0 0,22 0 16,-22 0-16,42 0 0,-20 0 16,20 0-16,22 0 0,0 0 0,-1 0 15,22 0-15,-21 0 0,21 0 0,-1 0 16,1 0-16,-21 0 0,21 0 15,0 0-15,-22 0 0,1 0 0,0 0 16,-1 0-16,-20 0 0,20 0 0,-41 0 16,20 0-16,-20 0 0,-1 0 0,0 0 15,-21 0-15,1 0 0,-1 0 16,0 0-16,0 0 16,-42 0 15,0 0-31,0 0 0,-1 0 0,1 0 15,0 0-15,0 0 0,-21 0 0,20 0 16</inkml:trace>
  <inkml:trace contextRef="#ctx0" brushRef="#br0" timeOffset="49012.04">7133 6244 0,'21'0'31,"0"0"-31,22 0 0,-1 0 15,0 0-15,22 0 0,-1 0 16,22 0-16,0 0 0,-1 0 0,1 0 16,0 0-16,21 0 0,-22 0 0,22 0 15,-21 0-15,21 0 16,-22 21-16,1-21 0,21 0 0,-22 0 16,1 0-16,-21 0 0,20 0 0,-20 0 15,-1 0-15,-20 0 0,-1 0 0,0 0 16,-21 0-16,1 0 0,-1 0 15,0 0-15,-21-21 16,0 0 0</inkml:trace>
  <inkml:trace contextRef="#ctx0" brushRef="#br0" timeOffset="53199.47">2328 4509 0,'0'0'0,"-21"0"0,0 0 15,0 0-15,0 0 0,-1 0 31,1 0-31,0 0 16,21 21 47,21-21-48,22 0-15,-22 0 16,0 0-16,21 0 0,1 0 15,-1 0-15,0 0 0,1 0 0,-1 0 16,21 0-16,-20 0 0,20 0 16,-20-21-16,20 21 0,-21 0 15,22 0-15,-1-22 0,22 1 16,-21 21-16,41 0 0,-20-21 0,21 21 16,0 0-16,0-21 0,-1 21 0,1 0 15,0-21-15,21 21 0,0-21 16,0 21-16,0 0 0,0 0 0,0-22 15,0 22-15,0 0 0,-21 0 16,0 0-16,21-21 0,-21 21 0,-1 0 16,-20 0-16,21-21 0,0 21 0,-22 0 15,1-21-15,0 0 0,-1 21 16,1-21-16,0 21 0,-1 0 0,-20-22 16,21 22-16,-22 0 15,1 0-15,-1-21 0,-21 21 0,22 0 16,-22 0-16,-21-21 0,22 21 0,-22 0 15,0 0-15,0 0 0,-21-21 32,-21 21 15,0 0-32,-21-21-15,20 21 0,1 0 16,-21 0-16</inkml:trace>
  <inkml:trace contextRef="#ctx0" brushRef="#br0" timeOffset="54232.46">2582 4487 0,'0'0'0,"-84"0"31,62-21-15,1 21-16,0-21 0,0 21 15,21-21 1,-21 21-16,0 0 16,21-21-1,-22 21 1,44 0 62,-1-21-78,21 21 0,0 0 16,22-22-16,-22 1 0,22 21 0,20-21 15,-20 21-15,21-21 0,-1 21 16,1-21-16,21 0 0,0 21 0,21-22 16,-22 1-16,22 21 0,0-21 15,0 21-15,0-21 0,0 0 0,22 21 16,-22-21-16,21 21 0,0 0 15,0-22-15,-21 22 0,0 0 0,0 0 16,0-21-16,0 21 0,0 0 16,-21 0-16,0-21 0,0 21 15,-1 0-15,-20 0 0,-21 0 0,20-21 16,-20 21-16,-1-21 0,1 21 16,-1 0-16,1 0 0,-22-21 0,0 21 15,1 0-15,-1-22 0,0 22 16,-20 0-16,20 0 0,-21-21 0,0 21 15,0 0-15,1 0 16,-22-21 0,21 21 77,0 0 1</inkml:trace>
  <inkml:trace contextRef="#ctx0" brushRef="#br0" timeOffset="62643.99">6562 1884 0,'0'0'0,"-22"0"16,22 21 0,22-21 15,-1 0-31,21 0 16,22-21-16,-1-21 0,22 20 15,-1 1-15,1-21 0,0 0 0,21 20 16,21-20-16,-22 0 0,22-1 15,0 1-15,0 0 0,0-1 0,-21 22 16,0-21-16,0 21 0,-21 0 16,-1-1-16,-20 1 0,-1 0 0,1 0 15,-22 21-15,0 0 0,-20 0 16,-1 0-16,-21-21 0,21 21 16</inkml:trace>
  <inkml:trace contextRef="#ctx0" brushRef="#br0" timeOffset="64545.48">7451 4297 0,'0'0'0,"-22"0"15,22 21-15,-21-21 16,21 21-16,-21-21 0,42 0 78,0 0-78,22-21 0,-22 21 0,21-21 16,1 0-16,20 0 0,-21-22 0,22 22 15,-1-21-15,1-1 0,21 1 16,-22 0-16,22-1 0,-22 1 0,22 21 15,-22-21-15,1-1 0,21 1 0,-22 21 16,1 0-16,-22-22 16,21 22-16,-20 21 0,-1-21 0,-21 0 15,22 21-15,-22-21 0,0 21 0,0 0 16,0 0-16,-21-22 0,21 22 16,1 0-16,-22-21 15,21 21-15,-21-21 0,21 21 16,-21-21-1,21 21-15,-42 0 1063,0 0-1047,0 0-16,-1 0 0</inkml:trace>
  <inkml:trace contextRef="#ctx0" brushRef="#br0" timeOffset="65860.48">825 8128 0,'0'-21'0,"0"0"32,-21 21-32,0 0 0,0 0 15,0 0-15,21-21 16,-21-1-1,21 1-15,0 0 16,0 0-16,21 0 16,-21 0-16,21-1 0,0 22 0,0-21 15,0 0-15,1 21 0,-1-21 16,21 21-16,-21 0 0,0 0 16,22 0-16,-22 0 0,0 0 15,0 0-15,0 21 0,1 21 0,-22-20 16,0 20-16,0 0 0,0 1 15,-22 20-15,-20-21 0,21 22 0,-21-22 16,-1 1-16,1 20 0,0-42 16,-1 22-16,22-22 0,-21 21 0,21-42 15,-1 21-15,1 0 0,21-42 32,0 0-32,0 0 15,21 0-15,1 0 16,-1-1-16,0 1 0,21 0 15,-21 21-15,1-21 0,20 0 0,-21 0 16,21 21-16,-20 0 0,20 0 16,-21 0-16,21 0 0,1 0 0,-22 0 15,21 21-15,-21 0 0,1 0 16,-1 0-16,0 0 0,0 43 16,-21-43-16,0 21 0,0-20 15,-42 20-15,21-21 0,-22 21 16,22 1-16,-42-22 0,20 21 15,1-21-15,0 1 0,-22-1 16,22 0-16,-1 0 0,-20 0 0,21-21 16,-1 0-16,1 0 0,0 0 15,-1 0-15,1 0 0,21-21 0,-22 21 16,22-21-16,0 0 0,0 21 16,0-21-16,0 21 0,-1-22 0,22 1 15,0 0 1,22 21-1,-1-21-15,0 21 0,0-21 0,21 21 16,-20-21-16,20 21 0</inkml:trace>
  <inkml:trace contextRef="#ctx0" brushRef="#br0" timeOffset="66168.31">1672 8509 0,'0'0'0,"42"0"31,-20 0-31,-1 0 0,-21-21 16,21 21-16,-21-21 16,0 0-16,0-1 15,0 1-15,0 0 0,-21 21 16,0 0-1,-1 0-15,1 0 16,21 21-16,0 0 16,-21-21-16,21 22 0,0-1 0,0 0 15,21-21 1,0 0 0</inkml:trace>
  <inkml:trace contextRef="#ctx0" brushRef="#br0" timeOffset="69687.86">3154 8065 0,'21'-22'79,"0"1"-79,0 0 0,22 0 0,-22 0 15,21 0-15,0-1 0,-20 1 16,20 0-16,0 0 0,-21-21 0,1 20 15,20 1-15,-21-21 0,-21 21 16,0-22-16,0 22 0,0 0 16,-21 0-16,0 0 0,0 0 0,-22 21 15,1 0-15,0 0 0,-1 0 0,-20 0 16,20 0-16,1 21 0,0 0 16,-1 0-16,1 0 0,21 0 0,-21 1 15,20-1-15,1 21 0,21-21 16,0 22-16,0-1 0,0-21 0,0 21 15,21 1-15,1-1 0,-1 0 16,0 1-16,0-22 0,21 21 0,-20 1 16,-1-1-16,21-21 0,-21 21 15,0-20-15,22-1 0,-22 21 16,0-21-16,-21 0 0,0 1 0,0-1 16,0 0-16,0 0 0,0 0 15,-21 0-15,0 1 0,0-1 0,-22-21 16,1 21-16,0 0 0,-1-21 0,1 0 15,0 0-15,-22 0 0,22 0 16,-1 0-16,1 0 0,0-21 0,21 21 16,-22-21-16,22 0 0,-21-22 15,21 22-15,-1 0 0,22-21 0,0 20 16,-21-20-16,21 21 0,0 0 0,0 0 16,0-1-16,0 1 0,21 21 15,1 0-15,-1 0 16,0 21-16,0 1 0,21-1 15,-20 0-15,-1 0 0,0 0 0,21 22 16,-21-22-16,1 21 0,-1-21 16,21 22-16,-21-22 0,0 0 0,1 0 15,-1 0-15,0 0 0,21-21 0,-21 0 16,1 0-16,20 0 0,-21 0 16,21 0-16,-20 0 0,20-21 0,0 0 15,-21 0-15,22 0 0,-1-22 16,-21 22-16,22-21 0,-22 0 15,0-1-15,21 1 0,-21 0 0,1-1 0,-1 1 16,21-22-16,-21 43 16,0-21-16,1 21 0,-1-22 0,0 43 15,-21-21-15,21 21 0,0 0 0,-21 21 16,0 1-16,21-22 16,-21 21-16,0 0 0,22 0 0,-22 0 15,0 0-15,0 1 0,0-1 16,0 0-16,21-21 0,-21 21 0,21-21 15,-21-21 17,0 0-17,0 0-15,0-1 0,0 1 16,0 0-16,0 0 0,0 0 16,-21 0-16,21-1 0,0 1 0,-21 0 15,-1 21-15,22-21 0,-21 0 16,0 21-16,0 0 15,0 21-15,21 0 0,-21 0 16,21 0-16,-22 22 0,1-22 16,21 21-16,0 1 0,-21-1 0,21 0 15,-21-21-15,21 22 0,0-1 16,0-21-16,0 22 0,0-22 0,0 21 16,0-21-16,21 0 0,0 1 15,0-1-15,22-21 0,-22 21 16,21-21-16,-21 0 0,22 0 0,-1 0 15,0 0-15,1 0 0,-1-21 0,191-64 32,-191 43-32,-21 21 0,22-1 15,-22-20-15,0 21 0,0-21 16,0 20-16,-21-20 0,0 21 0,0 0 16,0 0-16,0-1 0,0 1 0,0 0 15,-21 21-15,0 0 16,0 0-16,0 0 0,0 21 15,-1 0-15,22 1 0,0-1 16,-21 0-16,21 21 0,-21-21 16,21 1-16,0 20 0,0-21 0,0 0 15,21 22-15,-21-22 0,21 0 16,1 0-16,-1 0 0,0-21 16,0 0-16,21 0 0,-20 0 0,20 0 15,0 0-15,-21 0 0,22 0 0,-1 0 16,-21-21-16,22 0 0,-22 21 15,21-21-15,-21 0 0,0-22 0,1 22 16,-1 0-16,0-21 0,0 20 16,0-20-16,-21 21 0,0-21 0,0 20 15,21 1-15,-21 0 0,0 0 16,0 0-16,0 42 16,0 0-1,0 0-15,0 0 0,0 22 16,0-22-16,0 0 0,0 0 15,0 22-15,0-22 0,0 0 0,0 0 16,0 0-16,0 0 0,0 1 16,0-1-1,0-42 1,0-1 0,0 1-16,22 0 15,-22 0-15,0 0 0,21-22 16,-21 22-16,21 0 0,0-21 0,-21 21 15,21-1-15,0 1 0,1 21 32,-22 21-32,21 1 0,-21-1 0,21 0 15,-21 0-15,0 0 0,0 0 16,21 1-16,-21-1 0,21 0 0,-21 0 16,0 0-16,21 0 0,1-21 0,-22 22 15,21-22-15,0 0 0,0 0 16,0 0-16,0 0 15,1 0-15,-1 0 0,0-22 16,0 1-16,0 0 0,0 0 0,1 0 16,-1 0-16,21-22 0,-21 1 15,22 21-15,-1-22 0,-21 1 0,21 0 16,1 21-16,-22-22 0,21 22 0,-21-21 16,1 42-16,20-21 0,-21-1 15,0 22-15,0 0 0,1 0 16,-1 22-16,-21-1 0,21 0 15,-21 0-15,21 0 0,-21 22 16,0-22-16,0 0 0,0 0 16,0 0-16,0 0 0,0 1 15,21-44 17,-21 1-17,0 0-15,0 0 0,0 0 16,0 0-16,0-1 0,0 1 0,0 0 15,0 0-15,-21 0 0,0 0 0,21-1 16,-21 22-16,0 0 0,-1 0 16,1 0-16,0 0 0,0 0 0,0 0 15,0 22-15,21-1 0,-22 0 0,1 0 16,0 0-16,0 22 16,0-1-16,21-21 0,-21 21 0,-1 1 15,1-1-15,21-21 0,0 22 0,0-1 16,0-21-16,0 21 0,0-20 15,0-1-15,0 0 0,0 0 0,0 0 16,21-21-16,1 0 0,-1 0 0,0 0 16,0 0-16,0 0 0,0 0 15,1 0-15,-1-21 0,21 0 0,-21 0 16,0 0-16,1-1 0,-1-20 0,0 21 16,0-21-16,-21-1 0,0 22 15,21-21-15,-21-1 0,21 1 0,-21 21 16,0 0-16,0-22 0,0 22 15,0 0-15,0 42 32,0 0-32,0 1 0,0-1 0,0 0 15,0 0-15,-21 21 0,21-20 0,0 20 16,0 0-16,0-21 0,0 22 16,0-22-16,0 0 0,0 21 0,0-20 15,21-1-15,1-21 0,-22 21 0,21 0 16,0-21-16,0 0 0,21 0 15,-20 0-15,-1 0 0,21 0 0,0-21 16,-20 0-16,20 21 0,0-21 0,-21-1 16,22-20-16,-22 21 15,0 0-15,0-22 0,0 22 0,-21-21 16,22 0-16,-22 20 0,0-20 0,0 21 16,0 0-16,0 0 0,-22-1 15,1 22-15,0 0 0,0 0 16,0 0-16,0 0 0,21 22 15,0-1-15,0 0 16,0 0-16,21 0 0,0 0 16,0 1-16,0-1 0,0 0 0,1 0 15,-1 0-15,0 0 0,-21 1 16,21-1-16,0 0 0,0 0 0,-21 0 16,0 0-16,22-21 0,-1 22 15,0-22-15,0 21 0,0-21 16,0 0-16,22 0 15,-22 0-15,0 0 0,21-21 0,-20 21 16,-1-22-16,21 1 0,-21 0 0,22 0 16,-22-21-16,0 20 0,0 1 15,0-21-15,0 0 0,1 20 0,-22-20 16,0 21-16,21 0 0,-21 0 0,21-1 16,-21 1-16,0 0 0,0 0 15,0 42 1,0 0-16,0 0 0,0 1 15,0 20-15,0-21 16,0 21-16,0-20 0,0 20 0,0-21 16,0 21-16,0-20 0,0-1 0,0 21 15,0-21-15,21-21 0,0 21 16,0 1-16,1-22 0,20 0 0,-21 0 16,21 0-16,-20 0 0,20 0 0,-21-22 15,21 1-15,1 21 0,-1-21 0,-21 0 16,22-21-16,-22 20 0,21 1 15,-21-21-15,0 0 0,1 20 16,-22-20-16,21 21 0,-21-21 0,21 20 0,-21 1 16,0 0-16,0 42 31,0 0-31,0 1 16,0-1-16,0 0 0,0 21 15,0-21-15,0 22 0,0-22 0,0 0 16,0 0-16,21 0 0,0 1 0,-21-1 15,21 0-15,1-21 0,-1 21 16,21-21-16,-21 0 0,22 0 0,-22 0 16,21 0-16,-21 0 0,22 0 0,-22-21 15,21 0-15,-21 0 0,0-1 16,1 1-16,-1 0 0,0-21 16,-21-1-16,0 1 0,0 21 0,0-21 0,0-1 15,0 1-15,0 0 0,-21 20 16,0 1-16,-1 0 0,1 0 15,0 21-15,0 0 0,-21 0 0,20 0 16,1 0-16,-21 21 0,21 0 0,0 0 16,-1 1-16,-20-1 0,21 0 15,0 21-15,0-21 0,-1 1 16,22-1-16,0 0 0,0 0 0</inkml:trace>
  <inkml:trace contextRef="#ctx0" brushRef="#br0" timeOffset="70003.71">7641 7641 0,'-21'0'0,"42"0"0,-63 0 0,21 0 0,21 21 16,-22 1-16,22-1 31,22-21-31,-1 0 0,0 0 16,0 0-16,0 0 15,0-21-15,-21-1 0,22 22 0,-22-21 16,0 0 0,-22 21-16,1-21 0,0 21 15,0 0-15,0 0 0,0 0 16,-1 0-16,22 21 15,-21 0-15,21 0 16,0 1 0,0-1-16</inkml:trace>
  <inkml:trace contextRef="#ctx0" brushRef="#br0" timeOffset="90011.75">12446 9377 0,'-21'0'47,"0"0"-16,21-21-15,0 0 31,0-1-16,0 1-15,21 21-16,-21-21 15,21 21-15,0-21 16,0 21-16,0-21 0,1 0 16,-1 21-16,0 0 15,0-22-15,0 22 0,0 0 16,1-21-16,-1 21 0,0 0 16,0 0-16,0 0 0,22 0 15,-22 0-15,0 0 0,0 0 0,0 0 16,0 0-16,1 0 0,-1 0 15,0 0-15,0 21 0,0 1 16,-21-1-16,0 0 16,0 0-1,0 0-15,0 0 0,0 1 16,0-1-16,0 0 0,0 0 0,-21 0 16,21 0-16,-21 1 15,0-1-15,0 21 0,-1-21 0,-20 0 16,21 1-16,0-1 0,-22 0 0,22 0 15,-21 21-15,21-20 0,0-1 16,-1-21-16,-20 21 0,21 0 0,0 0 16,0-21-16,21 21 0,-22-21 0,1 0 15,21 22-15,-21-22 16,21-22 31,0 1-47,21 0 15,0 21-15,-21-21 0,22 21 0,-1-21 16,0 0-16,0 21 0,0-22 16,0 22-16,1 0 0,-1-21 0,21 21 15,-21 0-15,0 0 0,1 0 0,-1 0 16,0 0-16,21 0 0,-21 0 16,1 0-16,-1 0 0,0 0 0,0 21 15,0-21-15,0 22 0,1-1 16,-1-21-16,0 21 0,0 0 0,0 0 15,0 0-15,-21 1 0,22-1 16,-22 0-16,0 0 0,0 0 16,0 0-16,0 1 15,0-1-15,0 0 0,-22 0 16,22 0-16,-21-21 0,-21 21 16,21-21-16,0 22 0,-1-1 15,-20-21-15,0 21 0,21-21 0,-22 21 16,1-21-16,0 21 0,20-21 0,-20 0 15,0 0-15,-1 21 0,22-21 16,-21 0-16,21 0 0,-22 0 0,22 0 16,0 0-16,-21 0 0,21 0 0,-1 0 15,1-21-15,0 21 0,0 0 16,0-21-16,0 21 16,21-21-16,-22 21 15,22-21 1,0 0-1,22 21 1,-1-22-16,0 1 16,0 21-16,0-21 0,0 0 15,1 21-15</inkml:trace>
  <inkml:trace contextRef="#ctx0" brushRef="#br0" timeOffset="90717.35">13695 9250 0,'0'0'0,"0"-21"0,0 0 16,0-1-1,-21 22-15,21 22 47,0-1-47,0 0 0,0 0 0,0 21 16,0-20-16,0 20 0,0-21 0,0 21 16,0 1-16,0-1 0,0 0 15,0 22-15,21-22 0,-21 1 0,0-1 16,0 0-16,0 1 0,0-22 0,0 21 15,0-21-15,0 0 0,0 1 16,0-1-16,0 0 0,0 0 0,0 0 16,0 0-16,-21-21 31,-1 0-15,22-21-1,0 0-15,0 0 0,0 0 16,0 0-16,0-1 15,0 1-15,0-21 0,0 21 0,22 0 16,-1-1-16,0 1 0,-21-21 0,21 21 16,0 0-16,0-1 0,1-20 15,-1 21-15,21 0 0,-21 0 0,0-1 16,22 22-16,-22-21 0,21 0 16,-21 21-16,1 0 0,20 0 15,-21 0-15,0 21 0,0 0 0,1 1 16,-1-1-16,0 0 0,-21 21 15,0 1-15,0-22 0,0 21 0,0 0 16,0-20-16,0 20 0,0-21 0,0 21 16,-21-20-16,21-1 0,-21 0 0,21 0 15,-22 0-15,22 0 16,-21-21-16,21 22 16,0-44 15,0 1-16,21 0-15,1 0 0</inkml:trace>
  <inkml:trace contextRef="#ctx0" brushRef="#br0" timeOffset="91191.2">14563 9610 0,'0'0'0,"-22"-21"16,22-1-16,0 1 16,0 0-1,22 21-15,-1 0 16,0 0-16,0 0 0,0 0 16,-21 21-16,21-21 0,1 21 0,-1 22 15,0-22-15,0 0 0,-21 21 16,0 1-16,0-22 0,21 21 0,-21-21 15,0 22-15,0-1 0,0-21 0,0 0 16,0 1-16,0-1 0,0 0 16,0 0-16,-21 0 0,21-42 47,0 0-32,0 0-15,0 0 0,0-1 0,0-20 16,21 21-16,-21-21 0,21 20 15,-21-20-15,22 0 0,-1 21 0,-21-22 16,21 22-16,0 0 0,-21-21 0,21 20 16,0 22-16,-21-21 0,22 0 15,-1 21-15,-21-21 0,21 21 16</inkml:trace>
  <inkml:trace contextRef="#ctx0" brushRef="#br0" timeOffset="91747.88">15600 9610 0,'0'-21'0,"21"-1"16,0 1-16,-21 0 15,0 0-15,0 0 16,0 0-16,0-1 16,0 1-1,-21 21 1,0 0-16,0 0 0,-1 0 16,-20 21-16,21 1 0,0-22 0,0 21 15,-1 0-15,1 0 0,0 0 16,0 0-16,0 1 0,0-1 0,21 0 15,0 0-15,0 0 16,0 0-16,21-21 16,0 0-16,0 22 0,21-22 0,-20 0 15,20 21-15,-21-21 0,21 21 16,-20-21-16,-1 21 0,21-21 0,-21 21 16,0 0-16,1-21 0,-22 22 0,21-1 15,-21 0 1,0 0-16,0 0 0,-21 0 15,-1 1-15,1-22 0,0 21 16,-21 0-16,21-21 0,-22 21 16,22-21-16,0 0 0,-21 21 0,20-21 15,1 0-15,0 0 0,0 0 16,0 0-16,0 0 16,-1 0-16,1 0 15,21-21 32,0 0-31,21 0-16,1 21 0</inkml:trace>
  <inkml:trace contextRef="#ctx0" brushRef="#br0" timeOffset="92635.99">18119 9271 0,'0'0'0,"0"-21"16,-22 21-16,22-21 16,-21 21-16,21-21 15,0-1-15,21 1 16,1 21-16,-1-21 16,0 21-16,0-21 0,21 21 0,-20 0 15,20 0-15,0 0 0,-21 0 16,22 0-16,-22 0 0,21 21 0,-21 0 15,22-21-15,-22 21 0,-21 1 16,0 20-16,0-21 0,0 0 0,0 0 16,-21 22-16,0-22 0,-22 0 15,1 0-15,0 22 0,-1-22 0,1 0 16,0 0-16,20-21 0,-20 21 0,21 0 16,0-21-16,0 0 0,21 22 15,0-44 16,21 1-31,0 21 0,0-21 16,0 21-16,0 0 0,1 0 0,20-21 16,-21 21-16,21 0 0,-20 0 15,20 0-15,-21 0 0,21 0 16,-20 0-16,20 21 0,-21-21 0,0 21 16,0 0-16,1 1 0,-1-1 15,-21 0-15,21 0 0,-21 0 0,0 0 16,0 1-16,0-1 0,-21 0 0,0 0 15,-22 0-15,1 0 0,21 1 16,-43-22-16,22 21 0,0 0 0,-1-21 16,1 0-16,-22 21 0,22-21 0,0 0 15,-1 0-15,22 0 0,-21 0 16,21 0-16,-22 0 0,22 0 0,0 0 16,0 0-16,0-21 0,21 0 0,-21 21 15,21-21 1,-22 21-16,22-22 0,0 1 15,22 21 1,-22-21-16,21 21 0,0 0 16,0-21-16,21 21 0,-20-21 0,20 0 15,0 21-15</inkml:trace>
  <inkml:trace contextRef="#ctx0" brushRef="#br0" timeOffset="93199.19">18859 9102 0,'0'0'0,"0"-21"0,0-1 15,0 1-15,0 0 0,22 21 47,-22 21-47,0 22 0,21-22 0,-21 21 16,21 0-16,-21 1 0,0-1 0,0 0 15,0 1-15,0-1 0,0 22 16,0-22-16,0 0 0,0 22 0,0-22 16,0 0-16,0-20 0,0 20 15,0-21-15,0 0 0,0 0 16,0 1-16,0-1 0,-21-21 31,21-21-15,-21 21-16,21-22 0,0 1 0,0 0 15,0 0-15,0 0 0,0-22 16,0 22-16,0 0 0,0-21 0,21 21 16,0-22-16,0 22 0,0 0 0,0 0 15,22 0-15,-22-1 0,21 1 16,1 0-16,-22 21 0,21 0 0,-21 0 16,22 0-16,-22 0 0,0 21 15,0 0-15,-21 1 0,0-1 0,0 21 16,0-21-16,0 22 0,0-22 15,0 21-15,-21 0 0,21-20 0,-21-1 16,21 21-16,-21-21 0,21 0 16,0 1-16,-22-1 0,22 0 15,22-42 32,-1 0-47,0-1 16,0 1-16</inkml:trace>
  <inkml:trace contextRef="#ctx0" brushRef="#br0" timeOffset="93611.95">19664 9504 0,'0'0'15,"0"-21"-15,0 0 0,0-1 0,0 1 16,0 0-16,21 21 15,0-21-15,0 21 0,0 0 16,22 0-16,-22 0 0,0 0 16,0 21-16,0 0 0,-21 0 0,22 1 15,-22 20-15,21-21 16,-21 21-16,0-20 0,0 20 0,0-21 16,0 0-16,0 22 0,0-22 0,0 0 15,0 0-15,0 0 0,0 0 16,-21-21-1,21-21 17,0 0-32,0 0 0,0 0 15,0-22-15,0 22 0,21 0 0,-21-21 16,21 21-16,0-22 0,-21 22 16,21 0-16,0 0 0,-21 0 0,0-1 15,22 1-15,-1 21 16,0-21-1,0 21-15,0 0 16</inkml:trace>
  <inkml:trace contextRef="#ctx0" brushRef="#br0" timeOffset="94184.62">20891 9398 0,'0'0'15,"22"-21"-15,-22 0 0,21 21 0,-21-21 16,-21 21-1,-1 0 1,-20 0-16,21 21 0,0 0 0,-22 0 16,22-21-16,-21 21 0,21 22 15,-22-22-15,22 0 0,0 0 16,21 0-16,0 0 0,0 1 0,0-1 16,0 0-16,0 0 15,21-21-15,0 0 16,1 0-16,20 21 0,-21-21 0,21 0 15,-20 0-15,20 21 0,-21-21 16,0 0-16,22 22 0,-22-1 0,0-21 16,0 21-16,0-21 0,-21 21 0,0 0 15,0 0-15,0 1 16,0-1-16,-21-21 16,-21 0-16,21 21 0,-1-21 15,-20 0-15,21 0 0,-21 0 16,20 21-16,1-21 0,-21 0 0,21 0 15,0 0-15,-1 0 0,1 0 0,0 0 16,0 0 0,21-21 46,21 21-62</inkml:trace>
  <inkml:trace contextRef="#ctx0" brushRef="#br0" timeOffset="94384.11">20849 9970 0,'0'21'0,"-21"-21"15</inkml:trace>
  <inkml:trace contextRef="#ctx0" brushRef="#br0" timeOffset="95100.42">17124 12721 0,'0'21'31,"0"1"-31,0-1 0,0 0 0,0 21 16,0-21-16,0 22 0,0-1 16,0 0-16,0-20 0,0 20 0,0 0 15,0-21-15,-21 22 0,21-22 0,0 0 16,0 0-16,0 0 16,0 1-16,21-22 46,-21-22-46,0 1 16</inkml:trace>
  <inkml:trace contextRef="#ctx0" brushRef="#br0" timeOffset="95751.05">17293 12573 0,'0'0'0,"-21"-21"16,0 0-16,0 0 0,-1 21 15,1-22-15,0 22 0,0 0 16,0-21-16,0 21 0,-1 0 0,-20 0 16,21 0-16,0 0 0,-22 0 0,22 0 15,-21 0-15,21 21 0,-22-21 16,22 22-16,0-1 0,-21 0 0,21 0 15,-1 21-15,-20 1 0,21-1 0,0 0 16,0 1-16,-22-1 0,22 22 16,0-22-16,0 0 0,21 22 15,-21-22-15,21 0 0,0 1 0,-22-1 16,22 0-16,0 1 0,0-1 16,0 0-16,22-20 0,-1 20 0,0 0 15,0-21-15,0 22 0,0-22 16,1 0-16,20 0 0,-21 0 0,21 1 15,1-22-15,-1 21 0,0-21 16,1 0-16,-1 0 0,22 0 0,-22 0 16,0 0-16,22 0 0,-22 0 0,22-21 15,-22-1-15,21 22 0,-20-21 0,20 0 16,-20 0-16,-1 0 0,0-22 16,1 22-16,-1 0 0,-21-21 15,21 21-15,-20-22 0,20 22 0,-21-21 16,0-1-16,0 1 0,-21-21 15,0 20-15,22 1 0,-22 0 0,0-22 16,0 22-16,0-1 0,-22-20 0,1 21 16,-21 20-16,0-20 0,20 0 15,-41 21-15,21-1 0,-1 1 0,-20 0 16,20 0-16,1 0 0,-21 21 0,20 0 16,1 0-16,0 0 0,20 0 15,-20 0-15,21 0 0,-21 0 0,20 0 16,1 0-16,0 0 0,0 0 15,0 21-15,0 0 0,-1 0 16,22 0-16,0 1 16,0-1-16,0 0 0</inkml:trace>
  <inkml:trace contextRef="#ctx0" brushRef="#br0" timeOffset="96372.18">17018 12954 0,'0'0'0,"0"-21"31,0 0-31,0 0 16,21 21-16,0-22 0,-21 1 15,21 0-15,1 0 0,-1 0 0,0 0 16,0 21-16,-21-22 0,21 1 16,-21 0-16,0 42 31,-21 0-15,21 1-16,0-1 0,0 0 0,-21 0 15,21 21-15,0-20 0,0-1 16,0 21-16,0-21 0,0 22 15,0-22-15,0 0 0,0 0 0,0 21 16,0-20-16,0-1 0,0 0 16,0 0-16,0 0 0,0 0 0,0 1 15,0-1-15,21-21 16,-21 21-16,0 0 16,-21-21 15,0 0-31,0 0 0,-1 0 15,-20 0-15,21 0 0,0 21 16,-22-21-16,1 0 0,21 0 0,-21 0 16,20 0-16,1 0 0,0 0 15,0 0-15,0 0 0,42 0 32,0 0-17,0 0-15,0 0 0,22 0 0,-22 0 16,21 0-16,1 0 0,-1-21 0,0 21 15,1 0-15,20 0 0,-21-21 16,1 0-16,20 21 0,-20-21 0,-1 21 16,21-22-16</inkml:trace>
  <inkml:trace contextRef="#ctx0" brushRef="#br0" timeOffset="96736.12">18394 12679 0,'0'0'15,"0"-21"-15,-21 21 0,-1 0 16,22 21-1,0 0 1,22 0-16,-1 0 0,0 1 0,21 20 16,-21-21-16,22 21 0,-22-20 0,21 20 15,-21-21-15,22 21 0,-1-20 16,-21-1-16,22 21 0,-22-21 0,21 0 16,-21 1-16,0-1 0,1-21 15,-1 21-15,-21 0 0,21-21 16,-21-21 15,-21 21-31</inkml:trace>
  <inkml:trace contextRef="#ctx0" brushRef="#br0" timeOffset="96982.98">19008 12594 0,'0'0'0,"-43"0"31,22 0-31,-21 21 0,-1 1 0,22 20 16,-21 0-16,-22 1 0,22-1 15,0 0-15,-22 1 0,22 20 16,-22-21-16,1 1 0,21-1 0,-22 0 16,22 1-16,-1-1 0,1 0 15,0-20-15,-1 20 0,22-21 0,0 0 16,0 0-16,21 1 0,-21-22 0,21 21 15</inkml:trace>
  <inkml:trace contextRef="#ctx0" brushRef="#br0" timeOffset="99748.41">12319 10583 0,'-21'0'0,"0"0"16,-1 0-16,1 0 0,0 0 0,-21 0 16,21 0-16,-1 0 0,1 0 15,0 0-15,-21 0 0,21 0 0,-1-21 16,1 21-16,0 0 15,42 0 1,0 0 0,1 0-16,20 0 0,0 0 15,1 0-15,20 0 0,1 0 0,-1-21 16,1 21-16,20 0 0,1-21 16,21 21-16,0-21 0,21 21 15,0 0-15,0-21 0,0 21 0,0 0 16,0-22-16,0 22 0,0 0 0,0 0 15,0 0-15,-22 0 0,1 0 16,-21 0-16,21-21 0,-43 21 0,22 0 16,-22 0-16,22 0 0,-21 0 0,-22 0 15,21-21-15,-20 21 0,-1 0 16,0 0-16,-20 0 0,20 0 0,-21-21 16,0 21-16,0 0 0,1 0 0,-22-21 46,-22 21-46,1 0 16,0 0-16,-21 0 0,21 0 0,-22 0 16,1 0-16,0 0 0</inkml:trace>
  <inkml:trace contextRef="#ctx0" brushRef="#br0" timeOffset="100375.78">11917 10774 0,'0'0'0,"-21"0"0,-43 21 15,43-21-15,42 0 63,0 0-63,22 0 0,-1 0 0,0 0 15,22 0-15,-1 0 0,1 0 0,20 0 16,-20 0-16,21-21 0,20 21 16,-20-21-16,42 21 0,0-21 0,0 21 15,0-22-15,0 22 0,0-21 0,21 21 16,-42 0-16,21-21 0,0 21 16,0 0-16,-21 0 0,0-21 0,0 21 15,-1 0-15,-20 0 0,-21-21 0,20 21 16,-20 0-16,-1 0 0,1-21 15,-22 21-15,0 0 0,1 0 0,-1 0 16,-21-22-16,0 22 0,1 0 16,-1 0-16,-21-21 109,-21 21-109,-1 0 16,1 0-16</inkml:trace>
  <inkml:trace contextRef="#ctx0" brushRef="#br0" timeOffset="104667.35">12552 11769 0,'0'0'0,"-21"0"0,21 21 15,0 0-15,-22-21 16,44 0 31,-1-21-47,21 0 16,-21 0-16,22-1 0,20 1 15,-21 0-15,22 0 0,-1-21 0,1 20 16,-1-20-16,22 21 0,-21-21 0,20-1 15,-20 1-15,-1 0 0,1-1 16,-1-20-16,1 20 0,-22 1 0,0 0 16,1 21-16,-1-22 0,0 1 0,1 21 15,-22 0-15,0-1 0,21 1 16,-20 0-16,-1 0 0,0 21 0,0 0 16,0-21-16,0 21 15,1 0-15,-1 0 31,-21 21 1,0 0-17,-21-21-15,-1 21 0,1 0 16,0-21-16,0 22 0,0-22 0,0 21 16,-22 0-16</inkml:trace>
  <inkml:trace contextRef="#ctx0" brushRef="#br0" timeOffset="105192.05">12869 12002 0,'0'0'0,"-21"21"0,-21 42 32,42-42-32,-21-21 0,42 0 31,0-21-31,0 0 0,21 0 16,-20 0-16,20 0 0,0-1 15,1-20-15,20 21 0,-21-21 0,22 20 16,-1-20-16,1 0 0,-1-1 0,-20 1 15,20 0-15,1-1 0,-22 1 0,22 0 16,-22-1-16,21 1 0,-20 0 16,-1-1-16,0 1 0,1 0 0,-1 21 15,-21-22-15,22 22 0,-22 0 0,21 0 16,-21 21-16,0-21 0,1-1 16,-1 22-16,0 0 15,-21-21-15,21 21 0,0 0 16,0 0-1,-21 21 48,-21-21-32,0 22-31,0-22 0</inkml:trace>
  <inkml:trace contextRef="#ctx0" brushRef="#br0" timeOffset="107527.69">13250 10943 0,'-21'0'16,"42"0"31,0 0-47,1 0 0,-1 0 16,0 0-16,21 0 15,-21 0-15,1 0 0,20 0 16,0 0-16,-21 0 0,22 0 0,-1-21 15,0 21-15,-20 0 0,20 0 16,0-21-16,1 21 0,-22 0 0,21-21 16,0 21-16,1 0 0,-22-21 0,21 21 15,1-22-15,-1 22 0,-21-21 16,21 21-16,-20-21 0,-1 21 0,0 0 16,0-21-16,0 21 0,0 0 0,-21-21 15,0 0-15,0-1 31,-21 44 16,21-1-47,0 0 16,0 0-16,0 0 16,0 22-16,0-22 0,0 0 0,0 21 15,21-21-15,1 22 0,-22-1 16,0 0-16,21-20 0,0 20 0,-21 0 15,0 1-15,0-1 0,0 0 0,21-21 16,-21 22-16,0-22 0,0 21 16,0-21-16,0 1 0,0-1 0,0 0 15,0 0-15,0 0 0,0 0 0,-21 1 16,0-1-16,21 0 16,0 0-1,0-42 63,0 0-78</inkml:trace>
  <inkml:trace contextRef="#ctx0" brushRef="#br0" timeOffset="110804.59">11430 11896 0,'0'0'0,"-21"0"0,0 0 0,-1 0 0,1 0 16,0 0-16,0 0 0,0 0 15,0 0-15,-1 0 0,1 0 16,0 0-16,0 0 0,0 0 16,42 0 15,0 0-15,0 0-16,22 0 0,20 0 15,-21 0-15,22 0 0,21 0 0,-1 0 16,22 0-16,0-21 0,0 21 0,21 0 15,-21 0-15,21-22 0,0 22 16,-22 0-16,22 0 0,-21-21 0,21 21 16,-21-21-16,0 21 0,-21 0 0,20 0 15,-20-21-15,-21 21 0,-1 0 0,1 0 16,-22 0-16,21-21 0,-20 21 16,-22 0-16,21 0 0,1 0 0,-22 0 15,0 0-15,0-21 0,0 21 0,0 0 16,-42 0 31,0 0-47,0 0 15,0 0-15,0 0 16,-1 0-16,1 0 0,0 0 0,0 0 16,0 0-16,0 0 0,-1 0 0,-20 0 15</inkml:trace>
  <inkml:trace contextRef="#ctx0" brushRef="#br0" timeOffset="111752.48">11705 12023 0,'-21'0'0,"42"0"0,-84 21 0,41-21 15,1 0-15,0 0 16,21 21-16,-21-21 0,42 0 31,0 0-15,22 0-16,-22 0 0,42 0 0,-20 0 15,41 0-15,-20 0 0,20 0 16,22 0-16,-21 0 0,21 0 0,0 0 16,-1-21-16,1 21 0,0 0 0,21 0 15,-21 0-15,0 0 0,0 0 16,-22-21-16,1 21 0,0 0 0,-1 0 16,-20 0-16,-1 0 0,-20 0 0,-1 0 15,0 0-15,-21 0 0,22 0 16,-22-21-16,0 21 0,0 0 15,0 0-15,1 0 16,-22-22 0,21 22 62,0 0-31,-21-21 187,0 0-93</inkml:trace>
  <inkml:trace contextRef="#ctx0" brushRef="#br0" timeOffset="112398.94">13801 11663 0,'0'21'31,"0"0"-15,0 0 0,0 1-1,21-22 1,0 0-16,0 0 15,0 21-15,0-21 0,1 0 16,-1 0-16,0 0 0,0 21 0,0-21 16,0 0-16,1 0 0,-1 0 15,0 0-15,0 21 0,0-21 0,0 0 16,1 0-16,-1 21 16,0 0-1,-21 1 1,0-1-16,-21 0 15,0 0-15,-22-21 0,22 21 0,-21 0 16,21 1-16,-22 20 0,-20-21 16,20 0-16,1 0 0,-21 22 0,-1-22 15,1 0-15,20 0 0,-20 0 16,20 1-16</inkml:trace>
  <inkml:trace contextRef="#ctx0" brushRef="#br0" timeOffset="112935.64">11557 11642 0,'0'-21'15,"21"21"1,0-22-16,0 22 0,1-21 16,-1 21-16,0-21 0,0 21 15,0 0-15,0-21 0,1 21 16,-22 21 15,-22 0-31,1 22 0,0-22 16,0 21-16,0-21 0,-22 22 15,22-1-15,0 0 0,-21 1 0,21-1 16,-1-21-16,1 21 0,21 1 16,0-22-16,-21 21 0,21-21 15,0 1-15</inkml:trace>
  <inkml:trace contextRef="#ctx0" brushRef="#br0" timeOffset="119459.45">11790 9716 0,'0'0'0,"-21"-43"0,-1 22 15,1 0-15,21-21 0,-21 20 16,0 1-16,0 0 0,0 0 0,21 0 15,0 0-15,-22-1 0,1 22 16,21-21-16,-21 21 16,21 21-1,0 1-15,0-1 16,0 21-16,0 0 0,0 22 16,0-22-16,0 22 0,0-1 0,0 1 15,0-1-15,0 22 0,0-22 16,0 22-16,0-21 0,0 20 0,0-20 15,0-1-15,0 1 0,0-1 0,0-20 16,0-1-16,0 0 0,0-21 16,0 22-16,0-22 0,0 0 15,21-21 17,-21-21-32,21 21 0,-21-21 15,0 0-15,0-1 0,0-20 0,0 21 16,0-21-16,0-1 0,0 22 15</inkml:trace>
  <inkml:trace contextRef="#ctx0" brushRef="#br0" timeOffset="120599.56">11578 9419 0,'0'-21'0,"0"42"0,-21-63 16,21 21-16,0 0 0,-21 21 15,21-22-15,0 1 0,0 0 16,0 0-16,0 0 16,0 0-1,21 21-15,0-22 0,0 1 16,0 21-16,1-21 0,-1 21 15,0-21-15,0 0 0,0 21 16,22-21-16,-22 21 0,21-22 0,0 1 16,1 21-16,20-21 0,1 0 15,-1 21-15,22-21 0,-22 0 0,22 21 16,21-22-16,0 1 0,21 0 16,0 21-16,0-21 0,21 21 0,0-21 15,0 0-15,0 21 0,22 0 16,-22 0-16,21-22 0,-21 22 0,1 0 15,-1 0-15,-21 0 0,0 0 0,21 0 16,-21 0-16,0 0 0,0 0 16,-21 0-16,0 0 0,-1 0 0,-20 22 15,0-22-15,-1 0 16,-20 0-16,-1 0 0,1 0 0,-22 0 16,1 0-16,-1 0 0,0 0 15,1 0-15,-22 0 0,0 0 0,0 0 16,0 0-16,0 0 0,1 0 15,-1 21-15,0-21 0,0 0 16,-21 21-16,21-21 0,-21 21 0,21-21 16,-21 21-16,22 0 15,-22 1-15,21-1 0,-21 0 16,0 21-16,0-21 16,0 1-16,0 20 0,0 0 0,0 1 0,21-1 15,-21 0-15,0 22 0,0-22 16,21 22-16,-21-22 0,0 21 15,0-20-15,0 20 0,21-20 0,-21 20 16,21-21-16,1 1 0,-22-1 16,0 0-16,21-20 0,-21 20 0,21 0 15,-21-21-15,0 22 0,0-22 0,0 21 16,0-21-16,0 1 0,0-1 16,0 0-16,-21 0 0,0 0 0,-1 0 15,22 1-15,-21-1 0,-21 0 16,21 0-16,0 0 0,-22 0 0,22-21 15,-21 22-15,-22-1 0,22-21 0,-22 21 16,1-21-16,-1 21 0,1 0 16,-22-21-16,-21 21 0,22-21 15,-22 22-15,0-22 0,-21 21 0,0-21 16,0 21-16,0-21 0,0 21 0,-21 0 16,0-21-16,0 21 0,21-21 15,-22 22-15,22-22 0,-21 0 0,42 21 16,-21-21-16,0 0 0,22 0 0,-1 21 15,0-21-15,21 0 0,1 0 16,-1 0-16,0 0 0,22 0 0,-1 21 16,1-21-16,-1 0 0,22 0 0,-22 0 15,22 0-15,0 0 0,-1 0 16,1 0-16,0 0 0,21 0 16,-22 0-16,22 0 0,0 0 15,42 0 126,0 0-141,0 0 15,22-21-15,-1 0 0,0 0 16</inkml:trace>
  <inkml:trace contextRef="#ctx0" brushRef="#br0" timeOffset="121224.21">17949 8784 0,'0'0'0,"0"-21"16,-21 21-1,0 0-15,21 21 0,-21 0 16,0 1-16,21 20 0,-22 0 16,1 22-16,0-1 0,21 1 15,-21-1-15,0 22 0,-22 0 0,22-1 16,0 1-16,0 21 0,-21-22 15,20 1-15,-20 0 0,21-22 0,0 22 16,0-22-16,-1 1 0,22-22 0,0 1 16,-21-1-16,21 0 0,0 1 15,0-22-15,0 21 0,0-21 0,0 0 16,0 1-16,0-1 0,0-42 47,0-1-47,0 1 0,21-21 0,-21 21 15,0-22-15,22 1 16</inkml:trace>
  <inkml:trace contextRef="#ctx0" brushRef="#br0" timeOffset="121959.82">17695 9144 0,'0'0'0,"0"-21"0,0 0 0,0 0 0,0-1 15,0 1-15,21 0 16,1 0-16,-1 0 0,0 0 16,0 21-16,21-22 0,-20 22 15,20-21-15,0 21 0,22 0 16,-1 0-16,22-21 0,0 21 0,20 0 16,1 0-16,0 0 0,21 0 15,0 0-15,-21-21 0,42 21 0,-21 0 16,21 0-16,0 0 0,1 0 15,-1 0-15,0 0 0,21 0 0,-21 0 16,1 0-16,-1 0 0,0 0 16,-21 0-16,-21 0 0,0 0 0,-22 0 15,1 0-15,0 0 0,-22 0 0,1 0 16,-1 0-16,-21 21 0,1-21 16,-1 0-16,-21 21 0,22-21 0,-22 21 15,0 1-15,0-1 16,0 0-16,-21 0 0,21 0 0,1 0 15,-22 1-15,0-1 0,21 21 16,0-21-16,-21 22 0,0-22 0,0 21 16,0 0-16,0-20 0,0 20 0,0 0 15,0 1-15,0-1 0,0 0 16,-21 22-16,21-22 0,0 0 0,-21 22 16,21-22-16,0 1 0,0-1 15,0 0-15,0-21 0,0 22 0,0-1 16,0-21-16,0 0 0,0 22 0,0-22 15,0 0-15,0 0 16,0 0-16,-22 1 0,22-1 0,-21-21 16,0 21-16,0 0 0,0-21 0,0 21 15,-22-21-15,22 0 0,-42 0 16,20 0-16,-20 0 0,-1 0 0,-42 0 16,1 0-16,-22 0 0,0 0 0,-43 0 15,1 0-15,0 0 0,-22 0 16,-21 0-16,1 0 0,-1 0 0,0 21 15,1 1-15,-1-1 0,22 0 0,20 0 16,22 0-16,21 0 0,21 1 16,0-1-16,43 0 0,-22 0 0,22-21 15,20 0-15,1 21 0,0-21 16,21 0-16,-1 0 0,1 0 0,0 0 16</inkml:trace>
  <inkml:trace contextRef="#ctx0" brushRef="#br0" timeOffset="123312.05">11980 10414 0,'0'0'0,"21"21"0,-21 0 0,22 1 0,-22-1 16,0 0-16,0 0 16,0 0-16,0 0 15,-22 1-15,1-22 0,0 21 16,0 0-16,-21 0 0,20 0 16,-20 0-16,0 1 0,-1-1 0,-20 0 15,-1 21-15,1-21 0,-1 1 0,-20 20 16,-1-21-16,0 21 0,-20-20 15,20-1-15,-21 21 0,21-21 0,1 22 16,-22-22-16,21 0 0,-21 0 0,1 0 16,-1-21-16,0 21 0,0-21 15,-21 0-15,0 0 0,21 0 0,-21 0 16,0 0-16,0 0 0,0-21 0,21 0 16,-21 0-16,0 0 0,22 0 15,-1-22-15,0 22 0,0 0 16,21-21-16,-20-1 0,20 1 0,-21 0 15,21-1-15,1 1 0,-1 0 0,0-22 16,22 1-16,-22-1 0,22 1 16,20 20-16,-20-20 0,21-1 0,-22 1 15,22 20-15,-1 1 0,22-21 16,-21 20-16,21-20 0,0 20 0,-1 1 16,22 0-16,-21-1 0,21 1 0,0 0 15,0-1-15,0 1 0,0 21 16,0 0-16,0 0 0,0-1 0,0 1 15,0 0 1,-21 21 0,0 0-1,21 21-15,-21-21 16,21 21-16,-21-21 0,21 22 0,-22-22 16,1 0-16,21 21 0,-21-21 15</inkml:trace>
  <inkml:trace contextRef="#ctx0" brushRef="#br0" timeOffset="123775.78">6879 9483 0,'0'-21'32,"-21"21"-17,0 0-15,21 21 0,-21 0 16,-1 0-16,1 21 0,21 1 0,-21-1 15,0 0-15,0 1 0,21-1 16,0 0-16,-21 1 0,21-1 0,-22 0 16,22 1-16,0-22 0,0 21 0,0-21 15,0 1-15,0-1 0,0 0 16,0 0-16,0 0 0,22-21 31,-1-21-15,0 0-16,-21 0 0,21 0 0,0-1 15,0 1-15,1-21 0,-22 21 16,21-22-16,0 1 0,0 0 0,-21-1 16,0 1-16,21 0 0,0-1 15,-21 1-15,0 21 0,0-21 0,22 20 16,-22 1-16,21 0 0,0 0 0,0 21 16,0 0-1,22 21-15,-22 21 0,0-20 0,21-1 16,-21 21-16,22 0 0,-22 1 15,21-1-15,-21 0 0,22-20 16,-1 20-16,-21 0 0,22 1 16,-1-22-16,0 21 0,1-21 0,-1 0 15,-21 1-15,21-1 0,1 0 0,-22 0 16,0 0-16</inkml:trace>
  <inkml:trace contextRef="#ctx0" brushRef="#br0" timeOffset="140711.14">6413 1757 0,'0'0'0,"0"-21"0,-21-22 0,21 22 0,-21 0 15,0 0-15,21 0 0,0 0 16,0-1-16,0 1 0,0 0 0,0 0 16,0 0-16,0 0 15,21 42 17,0 0-32,-21 0 15,21 21-15,1-20 0,-22 20 16,21 0-16,-21 1 0,21-1 0,-21 0 15,0 1-15,21-1 0,-21-21 16,21 21-16,-21-20 0,21-1 0,1-21 16,-1 0-16,21 0 0,0-21 15,1-1-15,-1-20 0,43 0 16,-22-1-16,43-20 0,0-1 0,21-20 16,0-1-16,42 22 0,1-22 15,-1 0-15,0 1 0,1-1 0,20 0 16,-21 22-16,-20-1 0,-1 1 15</inkml:trace>
  <inkml:trace contextRef="#ctx0" brushRef="#br0" timeOffset="141659.68">7239 4022 0,'0'0'0,"0"21"62,21-21-62,-21 21 16,21 0-16,-21 0 0,21-21 15,-21 22-15,0-1 0,22 0 0,-1-21 16,-21 21-16,21 0 0,-21 0 16,0 1-16,0-1 0,21-21 0,-21 21 15,21 0-15,-21 0 0,0 0 16,21 1-1,1-22 1,-1 0-16,0 0 0,0-22 16,21-20-16,22 0 0,21-1 0,42-20 15,0-22-15,21 1 0,42-22 0,1 0 16,42 0-16,-22-21 0</inkml:trace>
  <inkml:trace contextRef="#ctx0" brushRef="#br0" timeOffset="-155068.83">7070 13674 0,'0'0'0,"21"-21"0,-21-1 16,0-20-16,0 21 0,0 0 0,0 0 15,0-1-15,0-20 0,0 21 0,-21 21 16,-1-21-16,1 0 0,0-1 16,0 22-16,0-21 0,-22 21 0,22 0 15,-21 0-15,21 0 0,-22 0 16,1 0-16,21 0 0,-21 0 0,-1 21 16,22 1-16,-21-1 15,21 21-15,-22 0 0,22 1 0,0-1 16,0 22-16,-22-1 0,43-21 15,-21 22-15,0-1 0,21-20 0,-21 20 16,21-20-16,0-1 0,0 0 0,0 1 16,0-1-16,21 0 0,0 1 15,0-1-15,22-21 0,-22 21 0,0-20 16,21-1-16,1 0 0,-1 0 16,0-21-16,1 21 0,-1-21 0,0 0 15,-20 0-15,20 0 0,0 0 0,1-21 16,-1 0-16,-21 21 0,21-21 15,-20-22-15,-1 22 0,21-21 16,-21 21-16,0-22 0,1 1 16,-1 21-16,0-21 0,0-22 0,-21 22 15,0-1-15,0-20 0,0 21 0,0-22 16,0 1-16,0-1 0,-21 22 16,0-22-16,0 22 0,-1 0 0,1 20 15,-21-20-15,0 21 0,20 0 16,-20 21-16,-21 0 0,20 0 0,1 0 15,0 0-15,-1 0 0,1 0 16,0 0-16,-1 0 0,1 21 0,21 0 16,0 0-16,-1 0 0,1 1 0,21-1 15,0 0-15,0 0 16,0 0-16,0 0 0,21 1 0,1-1 16,-1 0-16,21 0 0,0 0 15</inkml:trace>
  <inkml:trace contextRef="#ctx0" brushRef="#br0" timeOffset="-154477.16">8001 13504 0,'0'0'0,"0"-42"31,-21 42-15,0 0-16,-1 0 16,1 0-16,0 21 0,0 0 15,0 22-15,21-22 0,-21 21 16,-1-21-16,22 22 0,-21-1 0,0 0 16,21 1-16,-21-1 0,21 0 15,-21-20-15,0 20 0,21 0 0,0 1 16,-22-1-16,22-21 0,0 21 0,0-20 15,0 20-15,0-21 0,0 0 16,22 22-16,-22-22 0,21 0 16,0 0-16,0-21 0,0 21 15,0 0-15,22-21 0,-22 0 0,21 0 16,-21 0-16,22 0 0,-1 0 0,0-21 16,-20 0-16,20 21 0,0-21 15,1 0-15,-22 0 0,21-22 0,-21 22 16,0 0-16,22-21 0,-22 20 15,0-20-15,-21 0 0,0 21 0,0-22 16,0 1-16,0-22 0,0 22 0,0 0 16,0-1-16,0-20 0,-21 21 15,0-1-15,0 1 0,-1 21 0,1-22 16,0 22-16,0 0 16,-21 0-16,20 0 0,1 21 0,0 0 15,0 0-15,0 0 0,0 0 0,-1 0 16,1 0-16,0 21 0,0 0 15,0-21-15,21 21 0,-21 0 0,21 1 16,-22-1-16,22 21 0,0-21 16,0 0-16,0 1 0,0-1 0,0 0 15,22 0-15,-1 0 0</inkml:trace>
  <inkml:trace contextRef="#ctx0" brushRef="#br0" timeOffset="-154092.39">8996 13483 0,'0'0'0,"21"-21"31,-21 42 0,0 0-31,0 1 0,0-1 16,0 21-16,0-21 0,0 22 0,0-1 16,0 0-16,0 22 0,0-22 15,0 0-15,0 1 0,0 20 16,0-20-16,0-1 0,0 0 0,0 22 16,0-22-16,0 0 0,-21-20 0,21 20 15,0 0-15,0-21 0,0 22 16,0-22-16,0 0 0,0 0 0,0 0 15,0-42 17,0 0-32,21 0 15,-21 0-15,0 0 0,0-22 16,0 22-16</inkml:trace>
  <inkml:trace contextRef="#ctx0" brushRef="#br0" timeOffset="-153685.61">8996 13758 0,'0'0'16,"-21"-42"-16,21 21 0,-22 0 0,22 0 15,0-22-15,0 22 0,0 0 0,0 0 16,0 0-16,0-1 0,0 1 0,22 0 16,-1 0-16,0 0 0,21 0 0,-21 21 15,22-22-15,-1 1 16,0 21-16,1 0 0,-1 0 0,0 0 15,1 0-15,-1 0 0,-21 0 16,22 0-16,-1 0 0,-21 21 0,0 1 16,0-1-16,1 0 0,-1 0 0,-21 0 15,0 22-15,0-22 0,0 21 16,-21 0-16,-1-20 0,-20 20 0,0 0 16,21-21-16,-22 22 0,1-22 15,0 21-15,-1-21 0,22 1 0,-21-1 16,-1 0-16,22-21 0,0 21 15,0 0-15,0-21 0,21 21 16,-21-21-16,42 0 47,0-21-31,0 0-16,0 21 15,-21-21-15,21 21 0</inkml:trace>
  <inkml:trace contextRef="#ctx0" brushRef="#br0" timeOffset="-153077.14">10774 13631 0,'0'-21'0,"0"42"0,21-42 0,-21 0 0,0 0 15,0 0-15,0 0 16,-21-1-16,0 22 0,-1 0 16,1 0-16,0 0 0,0 0 15,-21 0-15,20 0 0,1 0 0,-21 22 16,21-1-16,-22 0 0,22 0 0,0 0 16,-21 0-16,21 22 15,-1-22-15,1 0 0,0 0 0,0 22 16,21-22-16,0 0 0,0 0 15,0 0-15,0 0 0,21 1 16,0-1-16,0-21 0,1 21 16,-1-21-16,0 21 0,0-21 15,0 0-15,22 21 0,-22-21 0,21 21 16,-21-21-16,22 22 0,-22-22 0,21 21 16,-21-21-16,22 21 0,-22-21 15,0 21-15,21-21 0,-21 21 0,1 0 16,-1-21-16,0 22 0,-21-1 15,0 0-15,0 0 16,0 0-16,-21 0 16,0 1-16,-1-22 0,-20 21 0,0 0 15,-1-21-15,1 21 0,0-21 16,-22 21-16,22-21 0,-22 0 0,22 21 16,0-21-16,-22 0 0,22 0 15,0 0-15,-1 0 0,22 0 0,-21 0 16,21 0-16,-22 0 0,22 0 0,0 0 15,0 0-15,0 0 0,-1 0 16,1 0 0,0 0 15,0 0-31,0 0 16,0 0-16,-1 0 0</inkml:trace>
  <inkml:trace contextRef="#ctx0" brushRef="#br0" timeOffset="-152505.43">5842 14965 0,'0'0'0,"-42"0"0,-1 0 0,1 0 0,21 0 16,0-21-16,-1 21 0,1 0 16,21-21-16,21 21 15,1 0-15,-1 0 16,21 0-16,0 0 0,22 0 0,-22 0 15,22 0-15,-1 0 0,22 0 0,0 0 16,-1 0-16,22 0 0,0 0 16,21 0-16,0 0 0,0 0 15,21 0-15,-21 0 0,21 0 0,0 0 16,1 0-16,20 0 0,-21 0 16,0 0-16,22 0 0,-1 0 0,0 0 15,1 0-15,-1-22 0,0 22 0,-21 0 16,22 0-16,-22 0 0,0-21 15,0 21-15,0 0 0,-21-21 0,0 21 16,-21 0-16,21-21 0,-21 0 0,-21 21 16,-1 0-16,1 0 0,-21-21 15,-1 21-15,-21 0 0,-20 0 16,20 0-16,-21 0 0,0 0 16,-21-22-1,-21 22 1,0 0-1,0 22-15,-22-1 0,1-21 16,0 21-16,-1-21 0,-20 21 0,-1 0 16</inkml:trace>
  <inkml:trace contextRef="#ctx0" brushRef="#br0" timeOffset="-152136.65">8107 15367 0,'0'0'0,"0"-21"0,21 0 15,-21 0-15,0-1 16,0 44 0,0-1-16,0 0 15,0 0-15,0 21 0,0 1 16,0-1-16,0 0 0,0 1 0,0-1 0,0 0 16,0 1-16,0-1 0,0 0 15,-21 1-15,21-1 0,0-21 0,0 0 16,0 1-16,0-1 0,0 0 15,21-21 1,0 0-16</inkml:trace>
  <inkml:trace contextRef="#ctx0" brushRef="#br0" timeOffset="-151745.39">8911 15600 0,'0'0'0,"0"21"0,-21 0 16,0 0 0,0 1-16,-1-22 15,1 0-15,21 21 0,-21-21 0,21-21 78,21 21-62,-21-22-16,21 22 0,-21 22 62,0-1-46,0 0-16,0 0 16,0 0-16,0 0 0</inkml:trace>
  <inkml:trace contextRef="#ctx0" brushRef="#br0" timeOffset="-148569.83">11726 15875 0,'0'0'0,"0"-21"16,0 42 31,0 0-47,0 0 15,0 22-15,0-1 0,0 0 16,0 1-16,0-1 0,0 0 0,0 22 16,21-22-16,-21 1 0,0-1 15,0 0-15,0 1 0,22-1 0,-22-21 16,0 0-16,21 0 0,0 1 0,0-1 15,0-21-15,0 0 0,22 0 16,-1 0-16,0-21 0,1-1 0,20 1 16,1 0-16,20-21 0,1-1 0,21-20 15,21-1-15,21-20 16,21-1-16,22-21 0,21 0 0,20-21 16,22 0-16,0 0 0,22 0 0,-22 22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15:09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2201 445 0,'0'-22'0,"0"1"31,0 0-15,0 0 0,0 0-1,-21 21 17,0 0-32,0 0 0,0 0 0,-1 0 15,1 21-15,0 0 0,0 0 16,-21 0-16,20 1 0,-20-1 0,21 0 15,-21 21-15,20 1 0,1-22 16,0 21-16,0 0 0,0 1 0,0-1 16,21 0-16,0 1 15,0-1-15,0 0 0,0-20 0,0 20 16,0-21-16,21 0 0,0 0 0,0 1 16,0-1-16,0 0 15,1-21-15,20 0 0,-21 0 0,0 0 16,22 0-16,-22 0 0,21 0 15,-21-21-15,22 0 0,-22-1 0,21-20 16,0 21-16</inkml:trace>
  <inkml:trace contextRef="#ctx0" brushRef="#br0" timeOffset="548.67">2709 339 0,'0'21'0,"0"-42"0,0 0 16,-21 21 0,0 0-16,0 0 0,21 21 15,0 0-15,0 0 0,-21 0 16,21 0-16,-22 1 0,22 20 16,0-21-16,0 21 0,-21 1 0,21-22 15,0 21-15,-21 1 0,21-1 16,-21 0-16,21 1 0,0-1 0,0-21 15,0 21-15,0-20 16,0 20-16,0-21 0,0 0 0,0 0 16,0 1-16,-21-22 31,21-22-15,0 1-16,0 0 0,0 0 15,0 0-15,0 0 0,0-22 16,21 22-16,-21-21 0,21 21 0,0-22 15,0 22-15,1 0 0,-1-21 16,21 20-16,-21 1 0,22 21 0,-22-21 16,0 21-16,21 0 0,-21 0 15,22 0-15,-22 0 0,21 0 16,-21 21-16,1 0 0,-1 1 16,0-1-16,-21 21 0,0-21 0,0 22 15,0-22-15,0 21 0,0-21 16,-21 22-16,0-22 0,-1 0 15,22 21-15,-21-21 0,0 1 16,21-1-16,-21-21 0,21-21 31,21 21-15,0-22-16,0 1 0</inkml:trace>
  <inkml:trace contextRef="#ctx0" brushRef="#br0" timeOffset="1116.35">3683 762 0,'0'0'0,"21"0"0,0-42 31,-21 21-31,0-1 0,0 1 0,0 0 15,0 0-15,0 0 16,-21 21-16,0 0 16,0 0-16,0 0 0,-22 0 0,22 0 15,0 0-15,-21 0 0,20 21 16,-20 0-16,21 0 0,-21 0 0,20 1 16,1 20-16,0-21 0,-21 21 15,21 1-15,21-22 0,-22 21 16,22-21-16,0 22 0,0-22 0,0 0 15,0 0-15,0 0 0,0 1 16,22-22-16,-1 0 0,0 0 0,0 0 16,21 0-16,-20 0 0,20 0 15,-21-22-15,21 1 0,-20 0 0,20 0 16,-21 0-16,21 0 0,-20-1 16,-1-20-16,0 21 0,0-21 15,0 20-15,0 1 0,-21 0 0,0 0 16,0 0-16,0 0 0,0-1 15,0 44 17,0-1-32,0 0 15,0 21-15,-21-21 0,21 1 16,0-1-16,0 0 0,0 0 0,0 21 16,0-20-16,0-1 15,0 0-15,0 0 0,21-21 16,1 0-1,-1 0-15,0 0 0,0 0 0,0-21 16</inkml:trace>
  <inkml:trace contextRef="#ctx0" brushRef="#br0" timeOffset="1496.13">4212 572 0,'0'0'0,"0"21"47,0 0-47,-21 21 15,21-21-15,0 1 16,0 20-16,0-21 0,-21 21 0,21 1 16,-21-1-16,-1 0 0,22 22 15,-21-22-15,0 22 0,0-22 0,0 22 16,21-1-16,-21-21 0,-1 22 15,1-1-15,0 1 0,21-1 0,-21-20 16,0 20-16,21 1 0,-21-1 16,21-20-16,0 20 0,-22-21 0,22 1 15,0-22-15,0 21 0,0-21 0,0 22 16,0-22 0,0 0-16,22-21 15,-22-21-15,21 0 16,0 0-16,-21-1 0,21 1 15,0-21-15,-21 21 0,0-43 0,21 22 16,1 0-16</inkml:trace>
  <inkml:trace contextRef="#ctx0" brushRef="#br0" timeOffset="1863.43">4106 804 0,'0'0'0,"0"-21"0,0 0 0,-21 0 0,21 0 16,0 0-16,0-1 0,0 1 16,0 0-16,0 0 0,0 0 0,21 21 15,0-21-15,1-1 0,-1 22 16,0 0-16,0-21 0,0 21 0,22 0 16,-22 0-16,0 0 0,21 0 0,-21 21 15,1-21-15,-1 22 0,0-1 16,-21 0-16,0 0 0,0 21 0,0-20 15,0-1-15,-21 0 0,0 21 16,-1-21-16,-20 1 0,21-1 16,-21 21-16,-1-21 0,1 0 15,21-21-15,-22 22 0,22-1 0,-21-21 16,21 0-16,0 0 0,-1 0 16,44-21 15,-1-1-16,0 22-15,0-21 0</inkml:trace>
  <inkml:trace contextRef="#ctx0" brushRef="#br0" timeOffset="2276.19">4953 275 0,'0'0'0,"-21"0"31,0 0-15,21 21-1,-22 1-15,22-1 0,-21 0 0,0 21 16,21-21-16,-21 22 0,0-1 16,21 0-16,-21 1 0,-1-1 0,22 0 15,0 1-15,-21-1 0,21-21 16,-21 22-16,21-1 0,0-21 0,0 21 16,0-20-16,0-1 0,0 0 15,21 0-15,0-21 16,1 0-16,-1 0 0,0 0 15,0 0-15,-21-21 0,21 0 0,0 21 16,1-21-16,-1-1 0,0 1 16,0 0-16,-21 0 0,21 0 15,-21-22-15</inkml:trace>
  <inkml:trace contextRef="#ctx0" brushRef="#br0" timeOffset="2500.21">4657 614 0,'0'0'0,"-43"0"15,22 0-15,42 0 47,0 0-47,1 0 0,-1 0 0,0 0 16,0 0-16,0 0 0,0 0 0,1 0 15,-1-21-15,0 21 0,0 0 16,0 0-16,-21-21 0</inkml:trace>
  <inkml:trace contextRef="#ctx0" brushRef="#br0" timeOffset="2980">5165 677 0,'0'0'0,"-22"0"31,44 0 0,-1-21-31,0 21 16,0 0-16,0-21 0,0 0 16,1 21-16,-1-21 0,0 21 15,-21-21-15,21 21 0,0-22 16,-21 1 0,-21 21-1,0 0-15,0 0 16,0 0-16,-1 0 0,1 21 15,0-21-15,0 22 0,0-1 0,21 0 16,-21 0-16,-1 0 0,22 0 0,0 1 16,0-1-16,-21 21 15,21-21-15,0 0 0,0 1 0,0-1 0,0 0 16,0 0-16,21-21 16,1 0-16,-1 0 0,0 0 15,0 0-15,0 0 0,0 0 16,1 0-16,-1-21 0,21 21 0,-21-21 15,0 0-15</inkml:trace>
  <inkml:trace contextRef="#ctx0" brushRef="#br0" timeOffset="3432.73">5609 487 0,'0'0'16,"0"-21"-16,21 21 31,0 0-31,1 0 16,-1 0-16,0 0 0,0 21 16,-21 0-16,21 0 0,0-21 0,1 21 15,-22 1-15,0 20 0,21-21 16,-21 0-16,21 0 0,-21 1 0,0-1 15,0 0-15,0 21 16,0-21-16,0 1 0,0-1 0,0 0 16,-21-21-16,0 21 0,21 0 15,-22-21-15,22 21 0,-21-21 16,0 0-16,21-21 16,0 0-16,0 0 15,0 0-15,0 0 0,0-22 16,0 22-16,0 0 0,0-21 15,21-1-15,0 22 0,-21 0 0,22-21 16,-1 20-16,-21 1 0,21 0 16,0 0-16,-21 0 0,21 0 0,0-1 15,1 22-15,-1-21 16,0 21-16,0 0 0,0-21 16,0 21-16</inkml:trace>
  <inkml:trace contextRef="#ctx0" brushRef="#br0" timeOffset="3748.55">6202 593 0,'21'0'63,"0"0"-63,0 0 16,0 0-1,1 0-15,-22-21 31</inkml:trace>
  <inkml:trace contextRef="#ctx0" brushRef="#br0" timeOffset="4540.1">6794 572 0,'22'0'47,"-1"-22"-47,0 1 15,-21 0-15,21 0 16,-21 0-16,21 0 0,-21-1 0,0 1 16,21 0-16,-21 0 15,0 0-15,22 0 0,-22-1 16,0 44 15,0-1-15,0 0-16,0 0 15,0 0-15,0 0 0,-22 22 0,22-22 16,0 0-16,-21 21 0,21-20 16,0 20-16,0-21 0,0 21 0,0-20 15,-21-1-15,21 21 0,0-21 16,-21 0-16,21 1 0,0-1 0,0 0 16,0 0-16,0 0 0,0 0 15,0 1-15,0-1 16,-21-21 15,0 0-15,-1 0-1,1 0-15,0 0 16,0 0-16,0 0 0,0 0 16,-1 0-16,1 0 15,0 0-15,0 0 0,0 0 16,0 0-1,42 0 17,0-21-32,0 21 15,0 0-15,0 0 0,1 0 16,20 0-16,-21 0 0,0 0 0,22-22 16,-22 22-16,0 0 0,21 0 15,-21 0-15,1 0 0,-1 0 16,0 0-16,0 0 15,-42 0 32,0 0-47,0 0 0,-1 0 16</inkml:trace>
  <inkml:trace contextRef="#ctx0" brushRef="#br0" timeOffset="5411.69">2752 1376 0,'0'0'0,"-149"0"31,107 0-31,21 0 0,0 0 16,0 0-16,-1 0 0,1 0 15,0 0-15,42 0 47,22 0-47,-22 0 0,21 0 0,-21 0 16,22 0-16,-1 0 0,21 0 16,-20 0-16,20 0 0,1 0 0,-1 0 15,1 0-15,-1 0 0,1-21 16,20 21-16,-20 0 0,21 0 15,-1 0-15,22-21 0,-21 21 16,21 0-16,-1 0 0,-20 0 0,21 0 16,0 0-16,0 0 0,-1 0 15,1 0-15,0 0 0,21 0 0,-21 0 16,-21 0-16,20 0 0,1 0 0,-21 0 16,21 0-16,-22 0 0,22 0 15,-21 0-15,21 0 0,-22 0 0,1 0 16,0 0-16,-1 0 0,1 0 15,-21 0-15,-1 0 0,22 0 16,-22 0-16,1 0 0,-22 0 0,22 0 16,-22 0-16,21 0 0,-20 0 15,-1 0-15,-21 0 0,22 0 0,-22 0 16,0 0-16,0 0 0,0 0 16,0 0-16,1 0 0,-1 0 31,-21-22 16</inkml:trace>
  <inkml:trace contextRef="#ctx0" brushRef="#br0" timeOffset="5551.61">6921 1312 0,'0'0'0,"0"22"16,-21-22-16,0 0 16,0 0-1,21 21 1,-21-21-16,0 21 0</inkml:trace>
  <inkml:trace contextRef="#ctx0" brushRef="#br0" timeOffset="12756.19">9038 953 0,'0'0'0,"-63"21"0</inkml:trace>
  <inkml:trace contextRef="#ctx0" brushRef="#br0" timeOffset="13387.93">9356 212 0,'21'-64'0,"-42"128"0,63-128 16</inkml:trace>
  <inkml:trace contextRef="#ctx0" brushRef="#br0" timeOffset="15048.71">8890 572 0,'0'0'0,"21"0"31,0 0 0,0 0-15,1-22-16,-1 22 0,0 0 15,0 0-15,0-21 0,0 21 16,1 0-16,-1-21 0,0 21 0,0-21 16,0 0-16,0 21 0,1-21 15,-1-1-15,0 1 0,-21 0 16,21 0-16,-21 0 0,0 0 16,0-1-16,0 1 0,0 0 0,0 0 15,0 0 1,0 0-16,0 42 47,-21 0-47,21 0 15,0 0-15,0 22 0,0-22 16,0 0-16,0 21 0,0-21 16,0 22-16,-21-22 0,21 21 0,0-21 15,0 22-15,0-22 0,0 21 16,0 1-16,0-22 0,0 21 0,-21 0 15,21 1-15,0-22 0,0 21 16,0-21-16,0 22 0,0-22 0,0 0 16,0 0-16,0 0 0,0 1 15,0-1-15,0 0 16,-22-21 0,1 0-1,0-21-15,0 0 0,-21-1 16,20 22-16,1-21 0,0 0 15,0 0-15,0 21 0,0-21 0,-1 21 16,1-21-16,0 21 0,0-22 16,0 22-1,0 0 1,21 22 0,0-1-16,0 0 0,21-21 15,0 21-15,-21 0 0,21-21 16,0 21-16,0 1 0,1-22 15,-1 0-15,0 0 0,21 0 16,-21 0-16,1 0 0,20 0 0,-21 0 16,0 0-16,22 0 0,-22-22 15,0 1-15,0 21 0,21-21 0,-20 0 16,-1 0-16,-21 0 0,21-1 16,0 1-16,0 0 0,-21 0 0,0 0 15,0 0-15,0-1 0,21 1 16,-21 0-16,0 0 0,0 0 15,0 0 1,0 42 15,0 0-31,0 0 16,0 21-16,0-20 0,-21-1 16,21 0-16,0 21 0,0-21 15,0 22-15,0-22 0,0 0 0,0 0 16,0 0-16,0 1 0,0-1 15,0 0-15,0 0 16,0-42 15,0 0-31,0 0 16,0-1-16,0 1 0,0 0 16,0 0-16,0-21 0,0 20 0,21-20 15,1 21-15,-22-21 0,21 20 16,0 1-16,0 0 0,0 0 0,22 0 15,-22 0-15,21-1 0,-21 22 16,0 0-16,22 0 0,-22 0 0,21 0 16,-21 0-16,1 0 0,20 22 15,-21-1-15,-21 0 0,21 0 16,-21 0-16,21 0 0,-21 22 0,0-22 16,0 21-16,0-21 0,0 22 15,0-22-15,-21 0 0,0 21 0,21-20 16,-21-1-16,21 0 15,0 0-15,-21-21 0,21 21 16,0-42 15,0 0-31,21 0 0,-21 0 0,0-1 16,0 1-16</inkml:trace>
  <inkml:trace contextRef="#ctx0" brushRef="#br0" timeOffset="15404.39">10287 318 0,'0'21'31,"0"0"-31,0 0 0,0 21 16,0-20-16,0 20 0,0-21 16,0 21-16,0 1 0,0-1 0,-21 0 15,21 1-15,-21-1 0,21 0 16,-22 1-16,22-22 0,0 21 0,0 1 16,0-22-16,0 21 0,0-21 15,0 43 1,0-43-16,22-21 15,-1 0 1,0 0-16,-21-21 0,21 0 0,-21-1 16,21 1-16,-21 0 0,0 0 15,21 0-15</inkml:trace>
  <inkml:trace contextRef="#ctx0" brushRef="#br0" timeOffset="15612.27">10118 741 0,'0'0'16,"-22"0"-16,44 0 31,-1 0-15,0 0-16,0 0 0,0 0 15,22 0-15,-22-21 0,0 21 0,0 0 16,0-21-16,0 21 0,1-22 15,-1 22-15,0 0 0</inkml:trace>
  <inkml:trace contextRef="#ctx0" brushRef="#br0" timeOffset="16084.19">10647 677 0,'0'0'0,"-21"0"0,21-21 0,0 0 16,0 0 0,21 21-1,0 0-15,0 0 16,0 0-16,0 0 0,1 21 15,-1 0-15,0-21 0,0 21 16,0 1-16,-21-1 0,0 21 0,0-21 16,0 0-16,0 22 0,0-22 0,0 0 15,0 21-15,0-20 0,0-1 16,0 0-16,0 0 0,-21 0 0,0 0 16,21-42 30,0 0-46,0 0 0,0-21 16,0 20-16,21-20 0,-21 21 0,0-21 16,21 20-16,0-20 0,1 21 15,-22 0-15,21-22 0,0 43 0,0-21 16,-21 0-16,21 21 16,0 0-16,-21-21 0,22 21 0,-1 0 15,0 0 1</inkml:trace>
  <inkml:trace contextRef="#ctx0" brushRef="#br0" timeOffset="16635.87">11515 677 0,'0'-42'16,"-22"21"-16,1 21 31,0 0-15,21 21-16,-21 0 15,0 0-15,0 1 0,-1-1 0,1 21 16,21-21-16,-21 22 0,0-1 0,0-21 16,21 21-16,-21-20 0,21 20 15,0-21-15,0 0 0,0 0 16,0 1-16,0-1 0,21 0 16,0-21-16,0 0 0,21 0 15,-20 0-15,-1 0 0,21 0 0,-21-21 16,0 21-16,22-21 0,-22-1 15,0 1-15,0 0 0,0 0 0,1 0 16,-22-22-16,21 22 0,-21-21 16,0 21-16,0-22 0,0 22 0,-21-21 15,-1 21-15,1 0 0,0-1 16,0 22-16,0-21 0,0 21 0,-1 0 16,1 0-16,0 0 0,0 0 0,0 0 15,0 0 1,-1 0-16,22 21 0,-21-21 0,21 22 15,0-1-15,0 0 16,21-21 0,1 0-16</inkml:trace>
  <inkml:trace contextRef="#ctx0" brushRef="#br0" timeOffset="17932.33">12171 762 0,'0'0'0,"21"-42"16,-21 21-1,0-1-15,0 1 16,-21 21 0,21-21-16,-21 21 15,-1 0-15,1 0 0,0 0 0,0 0 16,0 0-16,0 21 0,-22 0 16,22 1-16,0-1 0,-21 0 0,20 0 15,1 0-15,-21 22 0,21-1 16,0-21-16,21 21 0,0-20 15,-22-1-15,22 0 0,0 21 0,0-21 16,0 1-16,0-1 16,22-21-16,-1 0 0,0 21 0,0-21 15,0 0-15,22 0 0,-22 0 16,0 0-16,21-21 0,-21 21 0,22-21 16,-22-1-16,21 1 0,-21 0 0,1 0 15,-1 0-15,0-22 0,0 1 16,0 0-16,0-1 0,1 1 0,-1 0 15,0-1-15,-21 1 0,0 0 16,0-1-16,21 1 0,-21 0 16,0 21-16,0-22 0,0 22 15,0 0-15,0 0 0,0 0 16,0 42 15,0 0-31,0 21 0,0-21 0,0 22 16,0-22-16,0 21 0,0 1 15,0-1-15,0 0 0,-21 1 0,0-1 16,21 0-16,0 1 0,0-1 16,-21 0-16,21 1 0,0-22 0,0 21 15,0-21-15,0 0 0,0 22 16,0-22-16,21-21 0,0 21 16,0 0-16,0-21 0,0 0 0,1 0 15,-1 0-15,0 0 0,0 0 16,21 0-16,-20-21 0,-1 0 0,0 0 15,0 0-15,0-1 0,0 1 16,1 0-16,-1-21 0,-21-1 0,21 22 16,-21-21-16,21 21 0,-21-22 0,0 22 15,0 0-15,0 0 0,0 0 16,0 0-16,0 42 31,-21 0-15,21 0-16,-21 21 0,21-20 15,0-1-15,-21 21 0,21-21 16,0 22-16,0-22 0,0 0 0,0 0 16,0 0-16,0 0 0,0 1 15,0-1-15,21-21 0,0 21 16,0-21-16,0 0 0,0 0 16,1 0-16,-1 0 0,0 0 0,0 0 15,0-21-15,0 0 0,1 21 0,-1-22 16,0-20-16,0 21 0,21 0 15,-20-22-15,-1 22 0,0-21 0,-21 21 16,21 0-16,0-22 0,-21 22 16,21 0-16,-21 0 15,0 0-15,-21 42 32,0 0-32,0 0 0,21 0 15,0 0-15,-21 1 0,0-1 16,21 0-16,-22 21 0,22-21 0,0 1 15,0-1-15,0 0 0,0 0 0,0 0 16,0 0-16,0 1 0,0-1 16,22-21-16,-1 0 0,0 0 15,0 0-15,21 0 0,-20 0 16,-1 0-16,0 0 0,0-21 16,0 21-16</inkml:trace>
  <inkml:trace contextRef="#ctx0" brushRef="#br0" timeOffset="18249.15">13652 677 0,'0'0'0,"-21"0"31,0 0-31,0 0 16,0 22-1,0-1-15,-1-21 0,22 42 16,-21-21-16,0 0 0,21 1 0,-21 20 16,0-21-16,21 21 0,-21-20 0,21-1 15,0 0-15,0 21 0,0-21 16,0 1-16,0-1 0,0 0 0,21 0 16,0-21-1,0 21-15,0-21 0,0 0 0,1 0 16,-1 0-16,21 0 0,-21 0 0,0-21 15,1 21-15,-1-21 0,21 0 16,-21 0-16</inkml:trace>
  <inkml:trace contextRef="#ctx0" brushRef="#br0" timeOffset="18580.96">14160 191 0,'0'0'15,"-21"-22"-15,0 1 0,21 0 0,0 0 0,-21 21 16,0 0-16,0 0 0,-1 0 16,22 21-16,0 0 0,-21 0 15,21 22-15,0-22 0,-21 21 16,21 22-16,0-22 0,0 0 0,0 1 16,0-1-16,0 22 15,-21-22-15,21 0 0,-21 1 0,21-1 16,0 0-16,0 1 0,0-1 0,0-21 15,0 21-15,0 1 0,0-22 16,0 0-16,0 0 0,0 0 0,0 1 16,0-1-16,21-21 15,0 0-15,0 0 16,0 0-16,1 0 0,-1 0 0,0-21 16,0-1-16,0 1 0,0 0 15,1 0-15,-1 0 0</inkml:trace>
  <inkml:trace contextRef="#ctx0" brushRef="#br0" timeOffset="19632.25">14457 635 0,'0'0'0,"-21"0"32,-1 21-17,1-21-15,21 21 0,-21 1 0,21-1 16,0 21-16,-21-21 0,0 0 0,21 22 15,0-22-15,-21 21 16,21-21-16,-22 22 0,22-22 0,0 0 0,0 21 16,0-20-16,0-1 15,22 0-15,-1-21 0,0 0 16,0 21-16,0-21 0,0 0 0,1 0 16,-1 0-16,0 0 0,21-21 15,-21 21-15,1-21 0,20 0 0,-21-1 16,0 1-16,0 0 0,22 0 15,-22-21-15,0 20 0,21-20 0,-20 21 16,-1-21-16,0 20 0,0 1 0,0 0 16,-21 0-16,0 0 0,-21 21 47,0 21-47,0 0 15,21 21-15,-21-20 0,-1-1 16,22 0-16,-21 0 0,21 0 15,0 22-15,0-22 0,0 0 0,0 0 16,0 0-16,0 0 16,0 1-16,21-22 15,1 0-15,-1 0 0,0 0 16,0 0-16,0-22 0,0 22 16,1-21-16,-22 0 0,0 0 0,0 0 15,21 0-15,-21-1 16,0 1-16,0-21 0,0 21 0,0 0 15,0-22-15,-21 22 0,-1 0 16,1 0-16,21 0 0,0-1 16,0 1-1,21 21 1,1 0-16,-1-21 0,0 21 0,0 0 16,0 0-16,22 0 0,-22 0 15,0 0-15,21 0 0,-21 0 0,1 0 16,-1 21-16,0-21 0,0 21 0,0-21 15,0 22-15,1-1 0,-22 0 16,0 0-16,0 0 0,0 0 16,0 1-16,0-1 0,0 0 15,0 21-15,0-21 0,0 1 0,0-1 16,0 0-16,0 0 0,0 0 16,0 0-16,-22-21 15,22 22-15,-21-22 16,21-22-1,0 1 1,0 0-16,0 0 0,0 0 16,0 0-16,0-1 0,0-20 15,21 21-15,1-21 0,-1-1 0,0 1 16,0 21-16,0-22 16,0 22-16,1-21 0,20 21 0,-21 0 15,0-1-15,22 1 0,-22 0 0,0 21 16,21 0-16,-21 0 0,1 0 15,-1 0-15,0 21 0,0 0 0,0 1 16,0-1-16,-21 21 0,0-21 16,0 22-16,0-22 0,0 21 0,0 0 15,0-20-15,0 20 0,0-21 0,0 0 16,0 22-16,-21-22 0,0 0 16,21 0-16,0 0 15,-21-21-15,0 0 16,0-21-1,21 0 1,0 0-16,0 0 16</inkml:trace>
  <inkml:trace contextRef="#ctx0" brushRef="#br0" timeOffset="19849.12">15346 445 0,'0'0'0,"-21"0"0,-22 0 0,22 0 16,0 0-16,0 0 16,0 0 46,-1 0-46,1 0-16,0 0 0</inkml:trace>
  <inkml:trace contextRef="#ctx0" brushRef="#br0" timeOffset="20096.98">13843 487 0,'0'0'0,"-21"0"15,0 21-15,42-21 32,21 0-32,-21 0 0,22 0 0,-1 0 15,0 0-15,1-21 0,20 21 0,-21 0 16,1 0-16,20-21 0,-20 21 16,-1 0-16,-21 0 0,21 0 15,-20 0-15,-22-21 0,0-1 16</inkml:trace>
  <inkml:trace contextRef="#ctx0" brushRef="#br0" timeOffset="20700.38">16827 339 0,'0'0'0,"22"-43"0,-22 22 0,21 0 0,-21 0 16,0 0-16,0 0 16,0-1-16,0 44 15,0-1 1,0 0-16,0 0 0,0 21 0,0 1 16,-21-1-16,21 0 0,-22 22 15,1-22-15,0 1 0,21 20 0,-21-21 16,0 1-16,21 20 15,-21-20-15,21-1 0,0 0 0,0 1 16,0-22-16,0 0 0,0 21 0,0-21 16,0 1-16,0-1 15,21-21 1,0 0-16,0 0 16,-21-21-16,21-1 0,0 1 0,1 0 15,-1-21-15</inkml:trace>
  <inkml:trace contextRef="#ctx0" brushRef="#br0" timeOffset="21083.92">17208 656 0,'0'21'16,"-21"-21"0,21 22-16,-21 20 0,0-21 15,0 0-15,0 22 0,-1-22 0,22 21 16,-21-21-16,0 22 0,21-22 0,0 0 15,0 0-15,0 0 0,0 0 16,0 1-16,0-1 0,21-21 0,22 0 16,-22 0-16,21 0 0,-21 0 15,22 0-15,-1 0 0,0 0 0,1-21 16,-1-1-16,0 22 16,-21-42-16,22 21 0,-22 0 0,0-22 15,0 22-15,0-21 0,-21 0 0,0-1 16,0 22-16,0-21 0,0 21 15,-21-22-15,0 22 0,0 21 0,0-21 16,-22 0-16,22 21 0,0 0 16,0 0-16,0 0 0,-22 0 0,22 0 15,0 0-15,0 0 16,0 0-16,0 0 16,-22 0-1,22 0-15</inkml:trace>
  <inkml:trace contextRef="#ctx0" brushRef="#br0" timeOffset="21312.79">16700 445 0,'0'0'0,"0"-22"0,0 44 15,43-22 1,-22 0-16,0 0 15,21 0-15,-20 0 0,20 0 16,0 0-16,1 0 0,20 0 16,-21 0-16,1 0 0,20-22 0,-20 22 15,-1 0-15,-21 0 0,21 0 16,-20-21-16,-1 21 0,0 0 0,-21-21 16,0 0-16</inkml:trace>
  <inkml:trace contextRef="#ctx0" brushRef="#br0" timeOffset="22156.17">19050 572 0,'21'-22'16,"0"22"0,0 0-16,-21-21 0,22 21 15,-1-21-15,0 21 0,0-21 16,0 21-16,0-21 0,1 21 0,-1-21 15,0-1-15,0 22 0,-21-21 16,0 0-16,0 0 0,0 0 16,0 0-16,-21 21 0,-21 0 15,20 0-15,-20 0 0,0 0 16,-1 0-16,1 0 0,0 0 0,-1 0 16,1 21-16,0 0 0,-1-21 15,1 21-15,21 0 0,0 0 0,0 1 16,-1-1-16,22 0 0,0 0 15,0 0-15,0 0 0,0 1 0,22-1 16,-1 0-16,0 0 0,0 0 16,21 0-16,-20 1 0,-1-1 0,0 0 15,21 0-15,-21 0 0,22 0 16,-22 22-16,0-22 0,21 0 16,-20 0-16,-1 22 0,0-22 0,0 0 15,-21 0-15,0 0 0,0 0 16,-21 1-16,0-1 0,0 0 0,-22 0 15,1-21-15,0 21 0,-1-21 16,-20 0-16,20 0 0,-20 0 0,21 0 16,-22 0-16,22 0 0,-1 0 0,22 0 15,-21-21-15,21 0 0,0 0 16,-1 0-16,1-22 0,0 22 0,21-21 16,0 21-16,0-22 0,0 1 15,0 21-15,0 0 0,0-22 0,0 22 16,0 0-16,0 0 15,21 21 1,0 0-16,1 0 0,-1 0 16,21 0-16,-21 0 0,0 0 15,22 0-15,-1 0 0</inkml:trace>
  <inkml:trace contextRef="#ctx0" brushRef="#br0" timeOffset="22551.94">19367 889 0,'64'0'31,"-43"0"-31,0 0 0,0-21 16,1 21-16,-1-21 0,0 21 15,0-21-15,21-1 0,-20 22 0,-1-21 16,0 0-16,0 0 0,-21 0 15,0 0-15,0-1 16,0 1-16,-21 21 16,0-21-16,0 21 0,-1 0 15,1 0-15,0 0 0,0 21 0,0 0 16,-22 1-16,22-1 0,0 0 16,0 21-16,0-21 0,0 22 15,-1-1-15,1-21 0,21 22 0,-21-22 16,21 0-16,0 0 0,0 21 15,0-20-15,21-1 0,0 0 16,1-21-16,-1 0 0,21 0 16,-21 0-16,22 0 0,-1 0 0,-21 0 15,21 0-15,1-21 0,-1 0 16,-21-1-16,22 1 0,-22-21 0</inkml:trace>
  <inkml:trace contextRef="#ctx0" brushRef="#br0" timeOffset="22833.36">20066 318 0,'0'0'16,"0"-22"-16,0 1 0,-21 42 31,21 1-31,0 20 16,0-21-16,-21 21 0,-1 1 0,22-1 15,-21 0-15,21 22 0,-21-22 0,0 1 16,21-1-16,0 21 0,-21-20 15,0-1-15,21 0 0,0-20 0,0 20 16,-22-21-16,22 21 16,0-20-16,0-1 0,0 0 0,0 0 15,22-21 17,-1-21-32,0 0 15,0 0-15,0-1 0,0 1 0</inkml:trace>
  <inkml:trace contextRef="#ctx0" brushRef="#br0" timeOffset="23204.45">20108 910 0,'0'21'16,"21"-21"0,1 0-1,-1 0-15,0 0 16,0 0-16,0 0 0,0-21 15,1 21-15,-1-21 0,21 0 0,-21 21 16,0-21-16,-21 0 0,22-1 16,-1 1-16,-21 0 0,0 0 15,0 0-15,-21 21 16,-1 0-16,1 0 16,0 0-16,0 0 0,0 21 0,0 0 15,-1 0-15,1 0 0,0 1 16,0 20-16,0-21 0,0 21 15,21-20-15,0-1 0,0 21 16,0-21-16,0 0 0,0 1 0,0-1 16,0 0-16,21-21 15,0 0-15,21 0 0,-21 0 16,1 0-16,-1 0 0,21 0 0,-21 0 16,22-21-16,-22 0 0,21-1 15,-21 1-15,22 0 0</inkml:trace>
  <inkml:trace contextRef="#ctx0" brushRef="#br0" timeOffset="23672.09">20743 762 0,'21'0'15,"-21"21"1,0 0-16,-21 1 16,0 20-16,21-21 0,-21 0 0,21 0 15,0 1-15,-21 20 0,0-21 16,21 0-16,-22 0 0,22 1 0,0-1 15,0 0-15,-21 0 0,0 0 16,21-42 31,0 0-47,0 0 16,0 0-16,0-1 0,0 1 15,21 0-15,0-21 0,1 21 0,-1-22 16,0 1-16,0 21 0,21 0 15,-20-22-15,-1 22 0,21 0 0,-21 0 16,0 21-16,22 0 0,-22-21 16,0 21-16,0 0 0,0 0 0,1 21 15,-1 0-15,0 0 0,-21 0 0,0 22 16,0-22-16,0 21 0,0-21 16,0 22-16,0-22 0,0 21 0,0-21 15,0 0-15,0 1 0,0-1 16,0 0-16,-21 0 15,21 0-15,0-42 47,0 0-47,0 0 16,21 0-16,-21-1 0</inkml:trace>
  <inkml:trace contextRef="#ctx0" brushRef="#br0" timeOffset="23911.99">21399 762 0,'0'42'15,"-21"-20"1,0-1-16,21 21 0,-21-21 0,21 0 16,0 1-16,-21-1 0,0 21 15,21-21-15,-22 0 0,22 1 0,0-1 16,0 0-16,0 0 15,0 0-15,22-42 32,-1 0-17,-21 0-15,21 0 0</inkml:trace>
  <inkml:trace contextRef="#ctx0" brushRef="#br0" timeOffset="24235.8">21357 550 0,'0'0'0,"-63"22"31,63-1-31,-22-21 0,22 21 0,0 0 16,0 0-16,22-21 31,-1 0-31,0 0 16,0 0-16,0 0 0,-21-21 15,21 21-15,-21-21 0,22 0 16,-22 0-16,0-1 16,0 1-16,0 0 0,0 0 15,-22 21-15,1 0 0,0 0 16,0 0-16,0 21 16,0 0-16,21 0 15,0 1-15,0-1 0,0 0 0,0 0 16,0 0-16,0 0 0,0 1 15,0-1-15</inkml:trace>
  <inkml:trace contextRef="#ctx0" brushRef="#br0" timeOffset="24672.55">21738 804 0,'0'0'16,"0"-21"-16,0 0 0,-21 21 31,21 21-31,-21 0 16,0 1-16,21-1 16,-22 0-16,22 21 0,0-21 0,0 1 15,0-1-15,0 21 0,0-21 0,0 0 16,0 1-16,0-1 0,0 0 15,22 0-15,-1-21 16,0 0-16,0 0 0,0 0 16,0 0-16,1 0 0,-1 0 0,0 0 15,0-21-15,0 0 0,0 21 16,1-43-16,-1 22 0,-21 0 0,0-21 16,21 21-16,-21-22 0,21 1 15,-21 21-15,0-22 0,0 22 16,0 0-16,0 0 0,0 0 0,0 42 62,21 0-62,0 0 16</inkml:trace>
  <inkml:trace contextRef="#ctx0" brushRef="#br0" timeOffset="25388.14">22225 699 0,'0'0'0,"0"21"31,0 0-31,0 0 16,0 0-16,0 0 0,0 1 15,0-1-15,0 21 0,0-21 0,0 0 16,-21 22-16,21-22 0,-21 0 0,21 0 15,0 0-15,0 1 0,0-1 16,0 0-16,0 0 0,-22-21 16,22 21-16,-21-21 15,21-21 17,0 0-32,0 0 0,0 0 15,0-1-15,0 1 0,0-21 16,21 21-16,1-22 0,-1 1 0,0 21 15,0-21-15,0 20 0,0-20 0,1 21 16,-1 0-16,0 0 0,0-1 16,0 22-16,22 0 0,-22 0 15,0 0-15,0 0 0,0 22 16,-21-1-16,21 0 0,-21 0 0,0 0 16,0 0-16,0 22 0,0-22 15,0 21-15,0-21 0,0 1 0,0-1 16,0 0-16,0 0 0,0 0 15,-21 0-15,21 1 16,-21-22-16,0 0 16,21-22-1,0 1 1,0 0-16,0 0 16,21-21-16,0 20 0,0-20 0,1 0 15,-1 21-15,0-22 0,21 1 0,-21 21 16,22-22-16,-1 22 0,0-21 15,1 21-15,-1 21 0,0-21 0,1 21 16,-1 0-16,-21 0 0,22 21 16,-1 0-16,-21 0 0,0 0 15,0 0-15,1 22 0,-22-22 16,0 21-16,0 1 0,0-1 0,0 0 16,0 1-16,0-22 0,-22 21 15,1 0-15,0-20 0,21-1 0,-21 0 16,0 0-16,0 0 0,-1 0 15,1-21-15,0 0 16,0 0-16,0 0 0,0 0 16</inkml:trace>
  <inkml:trace contextRef="#ctx0" brushRef="#br0" timeOffset="26483.66">10033 1778 0,'0'0'16,"-42"0"-16,20-21 0,-20 21 0,0 0 0,-1 0 16,1 0-16,0 0 0,21-21 15,-22 21-15,1 0 0,21 0 0,-22-21 16,22 21-16,0 0 0,0 0 16,0 0-16,0 0 0,-1-22 0,1 22 31,42 0 0,1 0-15,-1 0-16,21 0 0,-21 0 15,22 0-15,-1 0 0,0 0 16,22 0-16,-1 0 0,1 0 0,-1 0 16,22 0-16,0 0 0,-22-21 15,22 21-15,-1 0 0,22 0 0,-21 0 16,21 0-16,21 0 0,-21 0 15,-1-21-15,22 21 0,-21 0 16,21 0-16,0 0 0,0 0 0,0 0 16,0 0-16,0 0 0,21 0 15,-21 0-15,22 0 0,-1 0 0,0 0 16,0 21-16,0-21 0,-21 0 16,21 0-16,1 0 0,-22 0 0,0 0 15,0 0-15,0 0 0,0 0 0,-22 0 16,1 0-16,0 0 0,-21 0 15,-1 0-15,-20 0 0,-1 0 0,22 0 16,-43-21-16,22 21 0,-22 0 16,1 0-16,-1 0 0,0 0 0,-21 0 15,1 0-15,-1-21 0,0 21 16,-21-21 31,-21 21-32</inkml:trace>
  <inkml:trace contextRef="#ctx0" brushRef="#br0" timeOffset="27112.3">16870 1482 0,'-85'0'16,"170"0"-1,-191 0-15,85 0 0,0 0 0,-1 0 0,1 0 16,0-21-16,42 21 31,0 0-31,1 0 0,20 0 16,0 0-16,1 0 0,-1 0 15,21 0-15,1-22 0,-1 22 0,1 0 16,-1 0-16,1 0 0,-1 0 0,-20 0 16,20 0-16,-20 0 0,-22 0 15,21 0-15,-21 0 0,0 0 0,-21-21 16,22 21 31,-1 0-32,0-21-15,0 21 0</inkml:trace>
  <inkml:trace contextRef="#ctx0" brushRef="#br0" timeOffset="27783.92">18944 1376 0,'0'0'16,"-21"21"-16,0-21 0,0 0 15,-1 0 1,1 0-16,42 0 62,1 0-62,-1 0 0,21 0 0,0 0 16,-20 0-16,20 0 0,21 0 16,1 0-16,-22 0 0,22 0 0,20-21 15,1 21-15,21 0 0,-21 0 16,42 0-16,-22-21 0,22 21 0,22 0 16,-22 0-16,21 0 0,0 0 15,-21 0-15,0 0 0,0 0 0,0-21 16,-21 21-16,21 0 0,-21 0 15,-1 0-15,-20 0 0,21-22 16,-21 22-16,-22-21 0,22 21 16,-22-21-16,1 21 0,-22-21 0,0 21 15,22-21-15,-22 21 0,-21-21 0,22 21 16,-1 0-16,-21 0 0,0-22 16,1 22-16,-1 0 0,0 0 0,0 0 31,-42 0 16,0 0-47,-22 0 15,22 0-15,-21 0 0</inkml:trace>
  <inkml:trace contextRef="#ctx0" brushRef="#br0" timeOffset="30184.07">1016 3112 0,'0'0'0,"0"21"16,-21-21-16,21-21 62,21 21-62,0-22 0,0 22 0,-21-21 16,21 0-16,1 0 0,-1 0 15,0 0-15,-21-1 0,0 1 16,21 0-16,-21 0 0,0 0 16,0-22-16,0 22 15,0 0-15,0 0 0,-21 21 31,0 0-15,21 21-16,-21 0 0,21 0 16,0 22-16,0-22 15,0 0-15,0 21 0,0-20 0,0 20 16,0 0-16,0 1 0,-22-1 16,22 0-16,0 1 0,0-1 0,0 0 15,0-21-15,0 22 0,0-1 16,0-21-16,0 22 0,0-22 15,0 0-15,0 21 0,0-21 0,0 1 16,0-1-16,0 0 16,0 0-16,0 0 15,-21-21 1,0 0-16,0 0 16,0 0-16,0 0 15,-1 0-15,-20 0 0,21 0 0,0 0 16,-22 0-16,22 0 0,0 0 15,0 0-15,0 0 0,0 0 16,-1 0-16,1 0 0,42 0 47,1 0-47,20 0 16,-21 0-16,21 0 0,1 0 0,-1 0 15,0 0-15,1 0 0,-1-21 16,0 21-16,1 0 0,-1 0 0,0 0 15,1 0-15,-22 0 16,0 0-16,0 0 0,0-21 0,1 21 16,-22-21 15,0 0-15</inkml:trace>
  <inkml:trace contextRef="#ctx0" brushRef="#br0" timeOffset="30551.86">1672 3366 0,'0'21'0,"0"0"16,21-21 15,0-21-15,-21 0-16,22 21 0,-22-22 15,0 1-15,0 0 16,-22 21 0,1 0-16,0 0 15,0 0-15,0 0 16,0 21-16,21 0 15,0 1-15,0-1 16,0 0 0,21-21-1,-21 21-15,21-21 0</inkml:trace>
  <inkml:trace contextRef="#ctx0" brushRef="#br0" timeOffset="32155.95">2857 2582 0,'0'0'0,"-21"0"0,0 0 15,0 0-15,0 0 0,0 0 0,-1 0 16,44 0 15,20 0-31,-21 0 16,21 0-16,1 0 0,-1 0 0,22 0 15,-1 0-15,-21 0 0,43 0 16,-21-21-16,-1 21 0,22-21 0,-22 21 16,1 0-16,20 0 0,-41-21 15,20 21-15,-20 0 0,-1 0 16,0 0-16,-21 0 0,1 0 0,-1 0 15,-42 0 17,-1 0-32,1 0 0,0 0 15,0 0-15,0 0 0</inkml:trace>
  <inkml:trace contextRef="#ctx0" brushRef="#br0" timeOffset="32615.69">3429 2561 0,'0'0'0,"-21"0"0,0 21 16,21 1 0,-22-22-16,22 21 0,0 0 15,0 0-15,0 0 0,0 0 16,0 1-16,0 20 0,22-21 0,-1 21 15,-21-20-15,21 20 0,0-21 16,-21 21-16,0-20 0,0 20 0,0 0 16,0-21-16,0 22 0,0-22 15,0 21-15,0-21 0,0 22 16,0-1-16,0-21 0,-21 0 0,0 22 16,0-22-16,-1 0 0,1 0 15,0 0-15,0 1 0,0-22 0,0 21 16,-22-21-16,22 0 0,-21 0 15,21 0-15,-22 0 0,22 0 0,-21-21 16,21 21-16,-1-22 0,1 1 16,-21 0-16,21 0 0,0-21 0,-1 20 15,1-20-15,0 21 0,21 0 16,-21 0-16,21-22 0,-21 43 0,21-21 16,0 0-16,0 0 0,0 0 15,21 21 1,0 0-16,0-22 15,0 22-15,1 0 0,-1 0 0,21 0 16</inkml:trace>
  <inkml:trace contextRef="#ctx0" brushRef="#br0" timeOffset="33276.31">4064 3048 0,'21'-63'16,"-21"41"-16,0 1 15,0 0 1,0 0-16,-21 21 0,0-21 15,0 21-15,-1 0 0,1 0 0,0 0 16,0 0-16,0 0 0,-22 0 16,22 21-16,-21 0 0,0 0 0,20 0 15,-20 1-15,21-1 0,0 0 16,0 21-16,-1-21 0,1 22 16,0-22-16,21 21 0,0-21 15,0 22-15,0-22 0,0 21 0,0-21 16,0 1-16,0-1 0,0 0 15,0 0-15,21-21 0,0 21 0,1-21 16,-1 0-16,0 0 0,0 0 16,0 0-16,0 0 0,1-21 15,-1 0-15,0 21 0,21-21 0,-21 0 16,1-22-16,-1 22 0,0 0 16,21-21-16,-21 20 0,1-20 0,-1 21 15,-21 0-15,21-22 0,-21 22 16,21 0-16,-21 0 0,0 0 15,0 0-15,0-1 0,0 44 32,0-1-17,0 0-15,0 0 16,0 0-16,-21 0 0,21 22 0,0-22 16,0 21-16,0-21 0,0 22 0,0-22 15,0 0-15,0 21 0,0-20 16,0-1-16,0 0 0,21 0 15,0-21-15,0 0 16,1 0-16,-1 0 0,0 0 16,0 0-16,-21-21 0,21 0 15,0 0-15</inkml:trace>
  <inkml:trace contextRef="#ctx0" brushRef="#br0" timeOffset="33712.07">4466 2879 0,'0'0'0,"21"0"0,-21 21 16,0 0-16,21-21 0,-21 21 16,22 22-16,-22-22 0,0 0 15,0 0-15,0 21 0,0-20 16,0-1-16,0 21 0,0-21 0,0 0 15,0 1-15,0-1 0,0 0 0,0 0 16,0 0-16,0 0 16,0-42 15,21 0-31,0 0 16,-21 0-16,21 0 0,0-22 0,-21 22 15,21 0-15,1-21 0,-1-1 16,0 22-16,-21-21 0,21 21 0,0-22 15,0 22-15,1 0 16,-1 0-16,0 21 0,0-21 0,0 21 16,-21 21 15,0 0-31,0 0 16,0 0-1</inkml:trace>
  <inkml:trace contextRef="#ctx0" brushRef="#br0" timeOffset="34283.73">5376 2921 0,'0'0'0,"0"-21"0,0 0 15,-21 21 1,0 0-16,0-21 0,0 21 16,-1 0-16,1 0 0,0 0 15,-21 21-15,21 0 0,-22 0 0,22 0 16,-21 0-16,21 1 0,-22-1 0,22 21 15,-21-21-15,21 22 0,-1-22 16,1 21-16,0 0 0,0-20 0,21 20 16,0-21-16,0 21 0,0-20 15,0-1-15,0 0 0,21 0 0,0-21 16,0 0-16,1 0 0,-1 0 0,21 0 16,0 0-16,-20-21 0,20 21 15,0-21-15,-21 0 0,22-1 0,-22 1 16,21-21-16,-21 21 15,1 0-15,-1-22 0,0 22 0,0-21 16,-21 21-16,21-1 0,-21-20 0,0 21 16,0 0-16,0 0 0,0-1 15,0 1-15,-21 21 16,0 0-16,21 21 16,-21 1-16,21-1 0,0 0 0,0 0 15,0 0-15,0 22 0,0-22 0,0 21 16,0-21-16,0 22 0,0-22 15,0 0-15,0 21 0,21-21 0,0 1 16,0-1-16,0-21 16,1 0-16,-1 0 0,0 21 15,0-21-15,0 0 0,0-21 0</inkml:trace>
  <inkml:trace contextRef="#ctx0" brushRef="#br0" timeOffset="34948.35">7133 2561 0,'0'0'15,"0"-21"-15,21 0 0,-21 0 0,0 0 16,0-1-16,0 1 0,0 0 0,0 0 16,0 0-16,-21 0 0,0 21 15,0-22-15,0 1 0,-1 0 0,1 0 16,-21 21-16,21 0 0,-22 0 15,1 0-15,0 0 0,-1 0 0,1 0 16,0 21-16,-1 0 0,1 22 16,0-22-16,-1 21 0,1 22 15,0-22-15,21 21 0,-1 1 0,-20-1 16,21 1-16,21-22 0,-21 22 16,21-1-16,-21-20 0,21 20 0,0-21 15,0 1-15,0 20 0,0-42 16,21 22-16,0-1 0,0-21 0,0 0 15,0 1-15,22-1 0,-1 0 0,-21-21 16,22 0-16,-1 0 0,21 0 16,-20 0-16,-1 0 0,0 0 0,1-21 15,-1 0-15,22 21 0,-22-22 16,0-20-16,-21 21 0,22 0 16,-1 0-16,-21-22 0,22 22 0,-22 0 15,0-21-15</inkml:trace>
  <inkml:trace contextRef="#ctx0" brushRef="#br0" timeOffset="35360.26">7302 2942 0,'0'-21'0,"0"42"0,0-63 0,0 21 16,0 0 0,-21 21-1,21 21 1,-21 0-16,0 0 0,21 0 0,-21 0 16,21 1-16,0 20 0,-21-21 0,-1 0 15,22 22-15,0-22 0,0 21 16,0-21-16,0 0 0,0 1 15,0-1-15,0 0 0,0 0 0,0 0 16,22-21-16,-1 0 0,0 0 16,0 0-16,0 0 0,0 0 0,1 0 15,-1-21-15,0 0 0,21 0 16,-21 0-16,1-1 0,20 1 0,-21 0 16,0 0-16,0 0 0,1-22 0,-22 22 15,0 0-15,0-21 0,0 21 16,0-1-16,0-20 0,-22 21 0,1 0 15,0 0-15,0 21 0,0-22 16,0 22-16,-22 0 0,22 0 0,0 0 16,0 0-16,0 22 0,-1-22 15,1 21-15,0 0 0,0 0 16,21 0-16,0 0 0,0 1 16,0-1-16,0 0 0,0 0 0,21 0 15,0-21 1,22 0-16,-22 0 0,0 0 0,0 0 15,21 0-15,1 0 0</inkml:trace>
  <inkml:trace contextRef="#ctx0" brushRef="#br0" timeOffset="35867.98">7959 2815 0,'0'21'15,"0"1"-15,0-1 16,0 0-16,0 0 0,-22 0 0,22 0 16,0 1-16,0-1 0,0 0 15,0 0-15,0 21 0,0-20 0,0-1 16,0 0-16,0 0 0,0 0 16,-21 0-16,21 1 0,0-1 0,0 0 15,0 0-15,-21-21 31,21-21-15,-21 0-16,21 0 0,0-1 16,0 1-16,0 0 0,0 0 15,0-21-15,0 20 0,21-20 0,0 21 16,0-21-16,1 20 0,20 1 16,-21-21-16,21 21 0,-20 0 0,20-22 15,0 43-15,-21-21 0,22 0 0,-1 21 16,0 0-16,-20 0 0,20 0 15,-21 21-15,21 0 0,-20 0 0,-1 1 16,0-1-16,-21 0 0,0 0 16,0 0-16,0 0 0,0 1 15,0 20-15,0-21 0,0 0 0,-21 0 16,0 1-16,-1-22 0,22 21 16,-21 0-16,0 0 0,21 0 0,-21-21 15,21 21-15,0-42 31,0 0-15</inkml:trace>
  <inkml:trace contextRef="#ctx0" brushRef="#br0" timeOffset="36231.76">9207 2836 0,'0'0'0,"0"-21"0,0 0 16,0 0-16,-21 21 15,0-21-15,0 21 16,0 0-16,-22 0 0,22 0 0,0 0 16,-21 21-16,21-21 0,-22 21 15,1 0-15,0 0 0,20 22 0,-20-22 16,21 0-16,0 21 0,0-20 15,-1 20-15,1-21 0,21 0 16,0 22-16,0-22 0,0 0 0,0 0 16,0 0-16,0 0 0,21 1 0,22-1 15,-22-21-15,0 0 0,21 21 16,1-21-16,-22 0 0,21 0 0,1 0 16,-1 0-16,0 0 0,-21-21 0,22 0 15,-1-1-15,-21 22 0,22-21 16,-22 0-16,0 0 0,0 0 0,21 0 15,-20-1-15</inkml:trace>
  <inkml:trace contextRef="#ctx0" brushRef="#br0" timeOffset="36960.11">9398 2942 0,'0'21'0,"0"-42"0,0 64 16,-21-43-16,21 21 15,21-21 1,0 0-16,0 0 0,0 0 16,1 0-16,-1 0 0,0-21 15,21 21-15,-21-22 0,1 22 16,-1-21-16,0 21 0,-21-21 0,21 21 16,-21-21-16,21 0 0,-21 0 15,0-1 1,-21 22-16,0 0 0,0 0 15,0 0-15,-1 0 0,1 0 0,0 22 16,0-22-16,0 21 0,0 0 0,-1 0 16,1 0-16,21 0 0,0 1 15,-21 20-15,21-21 0,-21 0 0,21 0 16,0 1-16,0-1 0,0 0 0,0 0 16,21 0-16,0-21 15,0 21-15,1-21 0,20 0 0,-21 0 16,21 0-16,1 0 0,-1 0 15,0-21-15,22 21 0,-22-21 16,1 0-16,-1 21 0,0-21 0,1 0 16,-1-1-16,0 1 0,-21 0 0,22-21 15,-22 21-15,0-1 0,0 1 16,-21 0-16,0-21 0,0 21 0,0-1 16,0 1-16,0 0 15,-21 42 16,0 0-15,21 1-16,-21-1 0,21 0 0,0 21 16,-21-21-16,21 1 0,-22 20 15,1-21-15,21 21 0,-21 1 16,0-1-16,21 0 0,0 22 0,0-22 16,0 22-16,0-22 0,0 22 0,0-1 15,-21 1-15,21-22 0,0 21 16,0-20-16,-21 20 0,21-20 0,0 20 15,0-21-15,0 1 0,0-1 0,0 0 16,0-20-16,0-1 0,0 0 16,0 0-16,21-42 31,0 21-31,0-21 0,-21-22 16,21 22-16,0 0 0,-21-21 15,0 21-15,22-22 0,-22 1 0,21 0 16</inkml:trace>
  <inkml:trace contextRef="#ctx0" brushRef="#br0" timeOffset="37299.91">10202 2985 0,'0'0'0,"0"-22"0,0 1 0,0 0 0,0 0 16,0 0-16,0 0 0,0-22 15,0 22-15,0 0 0,0 0 0,21 0 16,1-1-16,-1 1 0,0 21 15,0-21-15,21 21 0,-20 0 16,-1 0-16,0 0 0,0 0 0,0 0 16,0 21-16,1 0 0,-1 1 0,0-1 15,-21 0-15,0 21 0,0-21 16,0 1-16,0 20 0,0-21 0,0 21 16,-21-20-16,0-1 0,-1 0 15,1 0-15,-21 0 0,21 0 0,-22 1 16,22-1-16,-21 0 0,21-21 0,0 0 15,-1 21-15,1-21 0,0 0 16,0 0-16,21-21 16,21 0-1,0 0-15,-21-1 16,21 1-16,1 21 0</inkml:trace>
  <inkml:trace contextRef="#ctx0" brushRef="#br0" timeOffset="37607.74">10837 2328 0,'0'0'0,"0"-21"0,21 0 0,-21 0 16,22 21-1,-1 0 1,-21 21-16,0 0 0,0 0 15,0 22-15,0-1 0,0 0 0,0 22 16,-21-22-16,21 1 0,-22 20 16,1-21-16,21 1 0,0-1 0,-21 0 15,21 1-15,0-22 0,0 21 16,0-21-16,0 1 0,0-1 0,0 0 16,0 0-16,21-21 15,0 0 1,1 0-16,-22-21 15,21 21-15,0-21 0</inkml:trace>
  <inkml:trace contextRef="#ctx0" brushRef="#br0" timeOffset="38044.57">11366 2731 0,'22'-43'31,"-22"22"-15,-22 21-16,1 0 16,0 21-16,0-21 0,0 21 15,0-21-15,-1 22 0,22-1 16,-21 0-16,21 0 0,-21 0 0,21 0 16,0 1-16,0-1 15,21-21-15,0 0 16,1 21-16,-1-21 0,0 0 0,0 0 15,0 0-15,0 21 0,1-21 0,-1 0 16,0 21-16,0-21 16,-21 21-16,0 1 0,0-1 15,0 0 1,-21-21-16,0 21 16,-22-21-16,22 0 0,0 21 15,0-21-15,0 0 0,-22 0 0,22 0 16,0 0-16,0 0 0,0 0 15,0 0-15,21-21 32,0 0-17,0 0-15,21 21 0,-21-21 16,21-1-16</inkml:trace>
  <inkml:trace contextRef="#ctx0" brushRef="#br0" timeOffset="38380.37">10753 2477 0,'0'0'0,"0"-22"0,21 22 16,0-21-1,0 21-15,21-21 0,-20 21 16,41 0-16,-21 0 0,1-21 0,-1 21 15,22 0-15,-22 0 0,0 0 0,1 0 16,-1-21-16,0 21 16,1 0-16,-22 0 0,0 0 0,0 0 15,0 0-15,0 0 0,1 0 0,-1 0 32,-21 21 14,-21 0-30,-1-21-16</inkml:trace>
  <inkml:trace contextRef="#ctx0" brushRef="#br0" timeOffset="41615.82">13060 2498 0,'0'0'0,"0"-21"0,21-1 0,-21 1 0,0-21 15,0 21-15,21 21 0,-21-21 16,0-1-16,21 1 0,-21 0 15,0 42 17,-21 0-32,21 1 15,-21 20-15,21-21 16,-21 21-16,21 1 0,-21 20 0,21-20 16,0-1-16,0 21 0,-22-20 15,22-1-15,0 0 0,0 1 0,0-1 16,0 0-16,0 1 0,0-1 0,0-21 15,0 0-15,22 22 0,-1-22 16,0 0-16,0 0 0,21-21 16,-20 0-16,-1 0 0,0 0 15,21 0-15,-21-21 0,22 0 16,-22 0-16,21 0 0,-21-1 0,22 1 16,-22-21-16,21 21 0,-21-22 15,1 1-15,-1 0 0,0-1 0,0 1 16,0-21-16,0 20 0,1-20 0,-22 20 15,0-20-15,0 21 0,21-1 16,-21 1-16,0 21 0,0-22 0,0 22 16,0 0-16,0 0 15,0 42 17,0 0-17,0 0-15,0 1 16,0-1-16,0 21 15,0-21-15,0 0 0</inkml:trace>
  <inkml:trace contextRef="#ctx0" brushRef="#br0" timeOffset="42127.42">13970 2773 0,'0'0'0,"21"0"15,0 0 1,0 0-16,1-21 0,-22 0 16,21 21-16,0-22 0,-21 1 15,21 0-15,-21 0 16,0 0-16,-21 21 16,0 0-16,0 0 15,-1 0-15,-20 0 0,21 0 0,0 21 16,0-21-16,-22 21 0,22 0 15,0 0-15,0 1 0,21-1 16,-21 0-16,21 0 0,0 0 16,0 0-16,0 1 0,21-22 15,0 21-15,0 0 0,21-21 0,-20 21 16,-1 0-16,0-21 0,21 21 16,-21 1-16,1-22 0,-1 21 15,-21 0-15,0 0 16,0 0-16,-21 0 15,-1-21-15,1 0 0,0 0 16,-21 0-16,21 0 0,-22 0 0,22 0 16,-21 0-16,21 0 0,-1 0 15,-20 0-15,21-21 0,0 21 0,21-21 16,-21 21-16,-1-21 0,22 0 16,0 0-1,22 21 1,-1 0-1,0-22-15,0 22 0,21 0 16,-20 0-16,-1-21 0,21 21 0</inkml:trace>
  <inkml:trace contextRef="#ctx0" brushRef="#br0" timeOffset="42512.19">14330 2921 0,'21'0'0,"0"0"16,0 0 0,0-21-16,-21 0 0,22 21 15,-1-21-15,0 21 0,0-22 16,0 1-16,-21 0 0,21 21 0,1-21 16,-22 0-16,21 0 0,-21-1 15,0 1 1,-21 21-1,-1 0-15,1 21 0,0-21 16,0 22-16,0-1 0,0 0 0,-1 0 16,1 0-16,0 0 0,21 1 15,-21-1-15,21 0 0,-21 0 0,21 0 16,0 0-16,0 1 16,0-1-16,0 0 0,21-21 15,0 21-15,0-21 0,0 0 0,1 0 16,-1 21-16,0-21 0,0 0 0,0 0 15,0 0-15,1 0 0,-1 0 16,21 0-16,-21 0 0,22-21 0,-22 0 16,21 21-16</inkml:trace>
  <inkml:trace contextRef="#ctx0" brushRef="#br0" timeOffset="43087.86">15155 2773 0,'0'0'0,"0"-21"0,0 0 0,0-1 0,0 1 15,0 0-15,0 0 16,-21 21-16,0 0 16,0 0-16,0 0 0,-1 0 0,1 21 15,-21-21-15,21 21 0,0 0 16,-22 1-16,22-1 0,0 0 0,0 21 16,0-21-16,-1 1 0,1-1 0,21 21 15,0-21-15,0 0 0,0 1 16,0-1-16,0 0 0,0 0 15,0 0-15,21-21 0,1 21 16,-1-21-16,0 0 0,0 0 16,0 0-16,0 0 0,1 0 15,20 0-15,-21-21 0,0 0 0,0 0 16,1 0-16,-1 0 0,0-1 16,0 1-16,0-21 0,0 0 0,1-1 15,-1 1-15,0-22 0,-21 22 0,0-21 16,21-1-16,0 22 0,-21-22 15,0 22-15,0 0 0,21-1 16,-21 22-16,0-21 0,0 21 0,0-1 16,0 1-16,0 42 31,0 1-31,0-1 16,0 21-16,0-21 0,-21 22 0,21 20 15,-21-21-15,21 22 0,0-22 16,-21 22-16,0-22 0,0 22 0,21-22 15,0 21-15,0-20 0,0-22 0,0 21 16,0 1-16,0-22 0,0 0 16,0 0-16,0 0 0,21 0 0,0-21 15,0 0-15,0 0 0,0 0 0,1 0 16,20 0-16,-21 0 0,21 0 16,-20 0-16,-1-21 0,21 0 0,-21 0 15,22 0-15,-22 0 0,21-1 16,-21 1-16</inkml:trace>
  <inkml:trace contextRef="#ctx0" brushRef="#br0" timeOffset="43463.45">16616 2731 0,'0'0'0,"0"-22"0,0 1 0,0 0 16,0 0-16,0 0 16,0 42 15,0 0-31,0 0 0,0 0 15,0 1-15,0-1 0,0 21 0,-21-21 16,21 0-16,-22 1 0,22-1 0,-21 0 16,21 0-16,0 0 15,0 0-15,-21-21 0,21 22 0,-21-22 32,21-22-1,0 1-31</inkml:trace>
  <inkml:trace contextRef="#ctx0" brushRef="#br0" timeOffset="43664.33">16616 2434 0,'0'0'0,"-21"0"0,-1-21 0,22 0 15,-21 21-15,0 0 16,21-21-1,-21 21-15,21 21 32,0 0-17,21-21-15,-21 21 16</inkml:trace>
  <inkml:trace contextRef="#ctx0" brushRef="#br0" timeOffset="44228.01">16849 2646 0,'0'21'46,"0"0"-30,0 0-16,0 1 0,0-1 16,0 0-16,0 0 0,0 0 0,0 0 15,0 1-15,-22-1 0,22 0 16,0 0-16,-21 0 0,21 0 16,0 1-16,0-1 15,0-42 32,0-1-47,0 1 16,0 0-16,0 0 0,0 0 0,0-22 15,0 22-15,21-21 0,1 21 16,-1-22-16,-21 22 0,21-21 0,0 0 16,0 20-16,0-20 0,22 21 0,-22 0 15,0 0-15,21 21 0,-20 0 16,20 0-16,-21 0 0,0 0 0,0 0 15,1 21-15,-1 0 16,0 0-16,0 21 0,-21 1 0,0-22 16,0 21-16,0 1 0,0-22 0,0 21 15,0-21-15,0 22 0,0-22 16,0 0-16,-21 0 0,21 0 0,-21 0 16,21 1-16,0-1 15,-21-21-15,-1 0 16</inkml:trace>
  <inkml:trace contextRef="#ctx0" brushRef="#br0" timeOffset="45079.72">18732 2286 0,'64'0'0,"-43"0"15,0 0-15,0-21 16,22 21-16,-22-21 0,0 21 0,0-21 16,0-1-16,22 1 0,-22 21 15,0-21-15,0 0 0,0 0 0,1 0 16,-22-1-16,0 1 0,0 0 0,0 0 16,0 0-16,-22 0 0,1 21 15,0 0-15,-21-22 0,21 22 0,-22 0 16,1 0-16,0 0 0,-1 0 15,1 22-15,-22-1 0,43-21 16,-21 21-16,0 0 0,20 0 0,-20 0 16,21 1-16,0-1 0,21 0 0,0 0 15,0 0-15,0 0 0,0 1 16,21-1-16,0 0 0,0 0 16,0 0-16,22 0 0,-22 1 0,21-1 15,1 0-15,-22 21 0,21-21 16,-21 1-16,22-1 0,-22 0 0,21 21 15,-21-21-15,0 1 0,-21-1 0,0 21 16,0-21-16,0 0 0,0 1 16,-42-1-16,21 0 0,-21 0 0,-1 0 15,1 0-15,0-21 16,-22 22-16,1-22 0,20 0 0,-20 0 16,20 0-16,-20 0 0,21 0 0,20-22 0,-20 22 15,21-21-15,0 0 16,0 0-16,-1 0 0,22-22 0,-21 22 15,21-21-15,0 0 0,0 20 16,0-20-16,0 0 0,0 21 0,0-22 16,0 22-16,21 0 0,1 0 0,-1 0 15,0 21-15,0 0 0,0-22 16,0 22-16,1 0 0,20 0 0,-21 0 16,21 0-16,-20 0 0,20 0 15,-21 0-15,21 0 0</inkml:trace>
  <inkml:trace contextRef="#ctx0" brushRef="#br0" timeOffset="45479.49">19177 2519 0,'0'0'15,"21"0"-15,0 0 16,0 0-16,1 0 15,-1-21-15,0 0 0,0-1 0,0 22 16,22-21-16,-22 0 16,0 0-16,0 21 0,0-21 0,0 0 15,1-1-15,-1 22 0,-21-21 16,0 0-16,-21 21 16,-1 0-16,1 0 15,0 0-15,0 0 0,-21 0 16,20 21-16,-20-21 0,21 21 0,0 22 15,-22-22-15,22 0 0,0 21 16,0 1-16,0-22 0,21 21 0,0-21 16,0 22-16,0-22 0,0 0 15,0 0-15,0 0 0,0 1 0,0-1 16,21 0-16,0-21 0,0 0 16,0 0-16,1 0 0,20 0 15,-21 0-15,21 0 0,1 0 0,-22 0 16,21-21-16,1 0 0,-22-1 15,21-20-15</inkml:trace>
  <inkml:trace contextRef="#ctx0" brushRef="#br0" timeOffset="45772.32">20024 1820 0,'0'-21'0,"0"42"0,-22-21 31,22 22-31,-21-1 0,21 21 16,-21-21-16,0 22 0,21 20 16,-21-21-16,0 1 0,-1-1 0,22 22 15,-21-22-15,0 0 0,21 22 0,0-22 16,-21 0-16,0 1 0,21-1 16,0 0-16,-21-20 0,21 20 0,0-21 15,0 0-15,0 0 0,0 1 16,21-22-1,0 0 1,0 0-16,-21-22 0,21 1 0,0 0 16,1 0-16,-1 0 0,-21 0 15</inkml:trace>
  <inkml:trace contextRef="#ctx0" brushRef="#br0" timeOffset="46161.1">20108 2498 0,'21'21'32,"1"-21"-17,-1 0-15,0 0 0,0 0 16,0-21-16,0 21 0,1-21 16,-1-1-16,0 1 15,0 0-15,0 0 0,0 0 16,-21 0-16,22-1 0,-22 1 15,0 0 1,-22 21-16,1 0 0,0 0 16,0 0-16,0 21 0,0 0 0,-1 1 15,1-1-15,0 0 0,0 21 16,0-21-16,0 22 0,-1-22 0,1 0 16,21 21-16,0-20 0,0-1 15,0 21-15,0-21 0,0 0 0,0 1 16,0-1-16,21-21 0,1 21 15,20-21 1,-21 0-16,0 0 0,22 0 0,-22 0 16,21 0-16,0-21 0,1 0 15,-1-1-15,0 1 0,-20 21 0</inkml:trace>
  <inkml:trace contextRef="#ctx0" brushRef="#br0" timeOffset="46644.82">20786 2328 0,'0'22'32,"0"-1"-32,0 0 15,0 21-15,0-21 0,-22 1 16,22-1-16,0 21 0,-21-21 0,21 0 16,0 1-16,0 20 0,-21-21 15,21 0-15,-21 0 0,21 1 16,-21-1-16,21 0 15,0-42 32,0 0-47,0-1 0,0 1 16,21 0-16,0 0 0,-21 0 16,21-22-16,0 1 0,1 21 0,-1-21 15,0 20-15,0-20 0,0 21 0,22-21 16,-22 20-16,0 1 0,21 21 15,-21-21-15,1 21 0,20-21 0,-21 21 16,0 0-16,0 0 0,1 21 16,-22 0-16,0 0 0,21 1 0,-21-1 15,0 21-15,0-21 0,0 22 16,0-22-16,0 21 0,0-21 0,0 22 16,0-22-16,0 0 0,-21 0 0,-1 0 15,22 0-15,-21 1 0,21-1 16,0 0-1,0-42 17,0 0-32,21 21 0</inkml:trace>
  <inkml:trace contextRef="#ctx0" brushRef="#br0" timeOffset="46919.66">21526 2328 0,'0'0'0,"0"22"15,0-1 1,0 0-16,-21 0 0,0 0 0,21 22 16,-21-22-16,21 0 0,-21 21 15,21-21-15,-21 22 0,21-22 0,-22 0 16,22 0-16,0 0 0,0 1 15,0-1-15,0 0 0,0 0 16,22-42 15,-1 0-15,0 0-16,-21-1 0</inkml:trace>
  <inkml:trace contextRef="#ctx0" brushRef="#br0" timeOffset="47264.39">21526 2074 0,'0'0'0,"-21"0"0,0 0 16,0 22-16,21-1 0,0 0 16,0 0-16,0 0 15,0 0-15,21-21 16,0 0-16,0 0 15,1 0-15,-1 0 0,0 0 16,0 0-16,0-21 0,0 0 16,1 21-16,-22-21 0,0 0 15,0 0-15,0-1 0,0 1 0,0 0 16,0 0-16,0 0 0,-22 21 16,1 0-16,0 0 15,0 0-15,0 0 0,0 21 16,-1 0-16,1 0 15,21 0-15,-21 1 0,21-1 0,-21 0 16,21 0-16,0 0 16,0 0-16</inkml:trace>
  <inkml:trace contextRef="#ctx0" brushRef="#br0" timeOffset="48684.21">21802 2328 0,'21'-21'0,"-42"42"0,63-42 16,-42 0-16,21 21 16,-21 21 30,0 0-46,0 1 16,-21 20-16,21-21 0,-21 0 0,0 22 16,21-22-16,0 21 0,0-21 0,-22 0 15,22 22-15,0-22 0,0 0 16,0 0-16,0 0 0,22 1 16,-22-1-16,21-21 0,0 0 15,0 0-15,21 0 0,-20 0 0,-1 0 16,0 0-16,0 0 0,21-21 0,-20-1 15,-1 1-15,0 0 0,0 0 16,0 0-16,0-22 0,1 22 16,-1-21-16,0 21 0,-21-22 15,0 1-15,0 21 0,0 0 0,0 0 16,0-1-16,0 1 0,0 0 16,0 42-1,0 0 1,-21 1-16,21-1 15,-21 0-15,21 21 0,0-21 0,0 1 16,0 20-16,0-21 0,0 0 16,0 0-16,0 1 0,0-1 0,0 0 15,21-21-15,0 21 0,0-21 16,0 0-16,0 0 16,1 0-16,-1 0 0,0 0 0,21 0 15,-21 0-15,1-21 0,-1 0 16,0 0-16,21-1 0,-21 1 0,1-21 15,-22 21-15,21-22 0,0 22 16,-21-21-16,21 21 0,-21 0 0,0-1 16,0 1-16,0 0 0,0 0 0,-21 21 47,21 21-47,-21 0 0,21 0 15,0 1-15,0-1 0,0 21 16,-21-21-16,21 0 0,0 22 0,-22-22 15,22 0-15,0 0 0,0 0 16,-21 1-16,21-1 0,0 0 0,0 0 16,0 0-1,0-42 17,0 0-32,0 0 0,0-22 15,0 22-15,0 0 0,0 0 16,21-21-16,1 20 0,-1 1 15,-21-21-15,21 21 0,0 0 0,0-22 16,0 22-16,1 0 0,20 0 16,-21 0-16,0-1 0,22 22 15,-22-21-15,0 21 0,0 0 0,21 0 16,-20 0-16,-1 0 0,0 0 16,-21 21-16,21 1 0,-21-1 0,21 0 15,-21 0-15,0 0 0,0 0 16,0 1-16,0 20 0,0-21 0,0 0 15,0 0-15,0 22 0,0-22 16,0 0-16,0 0 0,0 0 0,0 1 16,-21-22-16,21 21 15,0-42 17,0-1-17,0 1-15,0 0 0,0 0 16,0 0-16,0 0 0,0-22 0,21 22 15,0-21-15,1 21 0,-1-1 16,-21-20-16,21 21 0,0-21 0,21 20 16,-20 1-16,-1 0 0,0 0 15,0 0-15,0 0 0,22 21 0,-22 0 16,0 0-16,0 0 0,0 0 16,0 21-16,1 0 0,-1 0 0,0 0 15,-21 0-15,0 22 0,21-22 0,-21 21 16,21-21-16,-21 22 15,0-1-15,0-21 0,0 0 0,0 22 16,0-22-16,0 0 0,0 0 16,0 0-16,0 1 0,-21-22 0,21 21 15,-21-21-15,0 0 0,21 21 16,-21-21-16,-1 0 16</inkml:trace>
  <inkml:trace contextRef="#ctx0" brushRef="#br0" timeOffset="53720.7">974 4784 0,'0'21'0,"-22"-21"16,1 0-16,0 0 31,0 0-31,0 0 31,0 0-31,-1-21 0,22 0 16,-21-1-1,21 1-15,0 0 0,0 0 16,0 0-16,0 0 16,0-1-16,21 1 15,-21 0-15,22 21 0,-1-21 0,0 0 16,0 21-16,0 0 0,0-21 16,1 21-16,-1 0 0,0 0 0,0 0 15,21 0-15,-20 21 0,-1 0 16,0-21-16,0 21 0,-21 0 0,0 22 15,0-22-15,0 0 0,0 21 16,0 1-16,0-1 0,-21-21 16,0 21-16,0 1 0,-22-1 15,22 0-15,-21 1 0,21-1 16,-22 0-16,22 1 0,-21-1 0,-1-21 16,22 22-16,-21-22 0,21 0 15,0 21-15,-22-21 0,22 1 0,0-22 16,0 21-16,0 0 0,-1-21 15,22 21-15,-21-21 16,0 0 0,21-21-1,0 0-15,0 0 16,0-1-16,0 1 16,21 21-16,0-21 0,1 0 15,-1 0-15,0 0 0,0-1 16,0 1-16,0 21 0,22-21 0,-22 0 15,0 21-15,0 0 0,0 0 16,1 0-16,-1 0 0,0 0 16,0 0-16,0 21 0,-21 0 0,0 0 15,21 1-15,1-1 0,-22 0 16,21 0-16,-21 0 0,0 0 0,0 1 16,21-22-16,0 21 0,0 0 15,0-21-15,1 0 16,-1 0-16,0 0 0,0 0 15,0 0-15,0-21 16,1 0-16,-22-1 16,21 1-16,-21 0 0,21 21 0,-21-21 15,0 0-15,0 0 16,0-1-16,0 1 16,0 0-1,21 21-15,-21-21 16</inkml:trace>
  <inkml:trace contextRef="#ctx0" brushRef="#br0" timeOffset="54080.49">1609 5038 0,'0'21'31,"0"0"0,0-42 1,0 0-17,0 0-15,0-1 16,-22 22-1,1 0-15,0 0 16,0 0-16,0 22 31,21-1-15,21-21-16,0 0 16,21 0-1,-20 0-15,-1 0 0</inkml:trace>
  <inkml:trace contextRef="#ctx0" brushRef="#br0" timeOffset="55667.92">2900 4847 0,'0'0'0,"0"-21"0,0 0 0,0 0 15,0 0-15,0-1 0,0 1 16,0 0-16,0 0 0,0 0 0,0 0 15,0-1-15,0 1 16,0 0-16,0 42 47,0 0-47,0 1 0,-21-1 16,21 0-16,-22 21 0,22 1 0,0-1 15,-21 0-15,0 1 0,0-1 16,0 0-16,21 1 0,-21-1 15,21 0-15,-22 1 0,22-22 0,-21 21 16,21-21-16,0 0 0,0 1 16,0-1-16,0 0 0,21-21 31,1 0-31,-1-21 0,-21 0 0,21 21 16,0-22-16,0-20 0,0 21 15,1-21-15,-1 20 0,0-20 0,0 0 16,0-1-16,0 1 0,1 0 15,-1 21-15,-21-22 0,21 22 0,0 0 16,-21 0-16,21 0 0,-21 42 47,0 21-47,0-21 0,0 0 16,0 22-16,0-1 0,0-21 0,0 22 15,0-1-15,0-21 0,0 21 16,21-20-16,-21 20 0,0-21 0,0 0 15,22 0-15,-1 1 0,0-22 16,0 21-16,0-21 0,0 0 16,22 0-16,-22 0 0,21-21 15,-21-1-15,1 1 0,20 21 0,-21-42 16,21 21-16,-20 0 0,20-22 16,-21 22-16,0-21 0,0-1 15,1 1-15,-1 0 0,0-1 0,-21 1 16,21 0-16,-21 21 0,0-1 15,0 1-15,0 0 0,0 0 0,0 0 16,0 42 15,-21 0-31,21 0 0,0 0 0,0 1 16,0 20-16,-21 0 0,21 1 16,0-22-16,0 21 0,0 0 0,0 1 15,0-1-15,0-21 0,0 0 16,0 22-16,0-22 0,21 0 15,0-21-15,-21 21 0,21-21 0,0 0 16,22 0-16,-22 0 0,0 0 16,21 0-16,-20-21 0,-1 21 0,21-21 15,-21 0-15,0 0 0,22-22 16,-22 22-16,0-21 0,0-1 0,0 1 16,1 0-16,-22-1 0,0 1 0,0 0 15,0-1-15,0 1 0,0 0 16,0-1-16,0 1 0,0 21 0,0 0 15,0 0-15,0-1 0,0 44 47,0-1-47,0 21 0,0-21 16,0 0-16,0 22 0,0-1 0,0 0 16,0 1-16,0-1 0,-22 0 15,22 1-15,0-1 0,0 0 0,-21-20 16,21 20-16,0-21 0,0 0 15,0 22-15,0-22 0,0 0 16,0 0-16,0-42 31,0 0-31,21 0 16,-21-1-16,0 1 0,22 0 16,-1 0-16,-21-21 0,0 20 15,21-20-15,0 0 0,-21 21 0,21-22 16,0 22-16,1 0 0,-1 0 15,0 0-15,0-1 0,0 22 0,0 0 16,1 0-16,-1 0 0,0 0 16,0 22-16,0-1 0,0 0 0,-21 0 15,0 21-15,0-20 0,0-1 0,0 21 16,0-21-16,0 22 0,0-22 16,0 0-16,0 0 0,0 0 0,0 0 15,0 1-15,0-1 0,0 0 16,-21-21-16,21 21 0,0-42 47,0 0-32,21 0-15,1 21 0,-1-22 16</inkml:trace>
  <inkml:trace contextRef="#ctx0" brushRef="#br0" timeOffset="56504.44">5207 4890 0,'0'0'0,"0"-22"0,0 1 0,0 0 0,0 0 16,0 0-16,0 0 0,0-1 15,-21 1-15,21 0 0,-21 0 0,-1 21 16,1 0-16,0-21 0,0 21 0,0 0 15,0 0-15,-1 0 0,1 0 16,0 21-16,0 0 0,-21 0 0,20 0 16,-20 22-16,21-1 0,-21-21 15,20 22-15,1-1 0,0 0 16,0 1-16,21-1 0,0-21 0,0 21 16,0-20-16,0-1 0,0 21 15,0-21-15,21 0 0,0 1 16,0-22-16,1 0 0,-1 0 15,0 0-15,21 0 0,-21 0 0,1 0 16,20-22-16,-21 1 0,0 0 0,22 0 16,-22 0-16,0 0 0,0-22 15,0 22-15,0-21 0,-21 21 0,0-22 16,22 1-16,-22 21 0,0-22 16,21 22-16,-21-21 0,0 21 0,0 0 15,0-1-15,-21 44 31,21-1-31,-22 0 16,22 0-16,0 0 0,0 22 0,0-22 16,0 21-16,0-21 0,0 22 15,0-22-15,0 21 0,0-21 0,0 0 16,0 1-16,0-1 0,22 0 0,-1 0 16,0-21-16,0 0 15,0 0-15,0 0 0,1 0 0,20 0 16,-21 0-16,0-21 0,0 0 15,22 0-15,-22-1 0,0-20 0,21 21 16,-20-21-16,-1-1 0,0 1 16,-21 0-16,21-22 0,0 22 15,-21-1-15,0 1 0,0 0 0,0-1 16,0 1-16,0 0 0,0 21 0,0-1 16,0 1-16,0 0 0,0 0 15,0 42 1,0 0-16,0 0 15,-21 1-15,21 20 0,0-21 0,0 21 16,-21 1-16,21-1 0,0 0 0,0 1 16,0-1-16,0 0 0,0 1 15,0-1-15,0 0 0,0-20 0,0 20 16,0-21-16,0 0 0,0 0 16,21-21-16,0 0 15,0 0-15,1 0 0,-1 0 16,0 0-16,0-21 0,0 21 15,0-21-15,1 0 0,-22 0 0,21 0 16,0-22-16,0 22 0,-21 0 0</inkml:trace>
  <inkml:trace contextRef="#ctx0" brushRef="#br0" timeOffset="56716.32">5524 4699 0,'0'0'0,"-21"0"0,21 21 0,21-21 32,1 0-32,-1 0 15,0 0-15,0 0 0,0 0 0,0 0 16,1 0-16,-1 0 0,0 0 16,0 0-16,0 0 0,0 0 15,1 0-15,-1-21 16</inkml:trace>
  <inkml:trace contextRef="#ctx0" brushRef="#br0" timeOffset="57096.1">6794 4614 0,'0'0'0,"0"-21"0,-21 42 47,21 1-32,0-1-15,-21 0 0,21 0 0,0 21 16,-21-20-16,0 20 0,0-21 16,21 21-16,0-20 0,-22-1 0,22 21 15,-21-21-15,21 0 0,0 1 0,0-1 16,0 0-16,21-21 31,1-21-31,20 0 16,-21 21-16</inkml:trace>
  <inkml:trace contextRef="#ctx0" brushRef="#br0" timeOffset="57555.9">7324 4593 0,'0'0'0,"0"-21"0,0 0 15,-22 21 1,1 0-16,0 0 15,-21 0-15,21 0 0,-1 21 0,1-21 16,-21 21-16,21 0 0,0-21 16,-1 22-16,1-1 0,0 0 0,21 0 15,0 0 1,21-21 0,0 21-16,1-21 0,-1 0 0,0 0 15,0 0-15,0 0 0,0 0 0,1 22 16,-1-22-16,0 0 0,0 0 15,0 21-15,0-21 0,1 21 0,-1 0 16,0-21-16,-21 21 0,21 0 16,-21 1-16,0-1 0,0 0 15,0 0-15,0 0 16,-21 0-16,0-21 16,0 22-16,-1-22 0,1 0 0,0 0 15,-21 21-15,21-21 0,-1 0 16,1 0-16,0 0 0,0 0 15,0 0-15,0 0 0,-1 0 0,1 0 16,0 0 0,21-21-16,0-1 15,0 1-15,0 0 16,0 0-16,0 0 0</inkml:trace>
  <inkml:trace contextRef="#ctx0" brushRef="#br0" timeOffset="57763.78">6816 4403 0,'0'0'0,"-22"0"0</inkml:trace>
  <inkml:trace contextRef="#ctx0" brushRef="#br0" timeOffset="58393.42">9038 4212 0,'0'-21'0,"0"42"0,0-63 15,0 21-15,0 0 0,-21 21 16,0 0-16,0 0 0,-1 0 16,1 0-16,0 21 0,0 0 15,0 21-15,0-21 0,-1 22 16,1-1-16,0 22 0,0-22 0,-21 0 15,-1 22-15,22-22 0,-21 22 0,21-22 16,-22 0-16,22 22 16,0-22-16,0 0 0,0 1 0,-1-1 15,22-21-15,0 0 0,0 1 16,0-1-16,0 0 0,0-42 31,0 0-31,0-1 0,22 1 16,-1 0-16,0-21 0,0 21 0,0-22 15,0 1-15,1 0 0,-1 20 0,0-41 16,21 21-16,-21-1 0,22 1 16,-22 0-16,21-22 0</inkml:trace>
  <inkml:trace contextRef="#ctx0" brushRef="#br0" timeOffset="58603.3">8848 4360 0,'21'-42'0,"21"-21"16,-105 168-16,126-253 0,-42 127 0,-21 0 16,0 42-1,0 0-15,0 22 16,0-22-16,0 21 0,0 0 0,0 1 15,0-1-15,0 0 0,0 22 16,0-22-16,0 1 0,0-1 0,0 21 16,0-20-16,0-1 0,0 0 0,0-20 15,0 20-15,0-21 0,0 0 16,0 0-16,0 1 0,0-1 0,0 0 16,-21-21 15,0-21-31,0 0 15,0 21-15</inkml:trace>
  <inkml:trace contextRef="#ctx0" brushRef="#br0" timeOffset="59847.59">8445 4847 0,'0'0'0,"-21"-21"16,21 42-16,21 0 15,1-21-15,-1 0 16,0 0-16,0 0 0,21 0 15,-20 0-15,20 0 0,0-21 0,1 21 16,-1-21-16,0 0 0,1 0 0,20 0 16,-21 21-16,1-22 15,-1 1-15,0 0 0,1 0 0,-22 0 16,0 0-16,21-1 0,-42 1 0,22 21 16,-1-21-16,-21 42 31,0 0-16,0 1-15,-21-1 0,21 0 0,-22 0 16,22 0-16,0 0 0,0 1 0,-21 20 16,21-21-16,0 21 0,0-20 15,0 20-15,0-21 0,0 0 0,0 0 16,0 1-16,0-1 0,0 0 0,21-21 16,1 21-16,-1-21 15,0 0-15,0 0 0,0 0 0,0 0 16,1 0-16,-1-21 0,21 21 0,-21-21 15,0 0-15,1-1 0,20 1 16,-21-21-16,0 21 0,0-22 0,1 22 16,-1-21-16,-21 21 0,0-22 0,21 1 15,-21 21-15,0 0 0,21 0 16,-21-1-16,0 1 0,0 0 0,-21 42 31,21 0-15,-21 1-16,21-1 0,-21 0 0,21 21 15,-22-21-15,22 22 0,0-1 16,0-21-16,0 22 0,0-1 16,0-21-16,0 0 0,0 22 0,0-22 15,0 0-15,22-21 0,-1 21 16,0-21-16,0 0 0,0 0 0,0 0 16,1 0-16,20 0 0,-21 0 0,21 0 15,-20-21-15,20 0 0,0 0 16,-21-1-16,22-20 0,-22 21 0,21-21 15,-21-1-15,22 1 0,-22 0 16,0-1-16,0-20 0,0 20 0,1 1 16,-1-21-16,0 20 0,0-20 0,0-1 15,-21 22-15,0 0 0,0-1 16,21 1-16,-21 0 0,0 20 16,0 1-16,0 0 0,-21 21 15,21 21 1,0 0-16,-21 22 0,0-22 0,0 21 15,21 1-15,-21-1 0,-1 0 0,22 22 16,-21-22-16,0 0 0,0 1 16,21 20-16,0-20 0,-21-1 0,21 21 15,0-20-15,0-1 0,0 0 0,0 1 16,0-22-16,21 0 16,0 21-16,0-20 0,0-22 0,22 21 15,-22-21-15,21 0 0,-21 0 0,22 0 16,-22 0-16,21-21 0,-21-1 15,22 1-15,-22 0 0,21 0 0,-21 0 16,1-22-16,20 22 0,-21-21 16,0 21-16,0-22 0,1 22 0,-22 0 15,0 0-15,21 0 0,-21 0 0,0-1 16,-21 44 15,21-1-31,0 0 0,0 0 16,-22 0-16,22 0 0,0 22 0,0-22 15,0 0-15,0 21 0,0-20 16,0-1-16,0 0 0,0 0 0,0 0 16,22-21-16,-1 21 15,0-21-15,0 0 0,0 0 0,0 0 16,1 0-16,-1-21 0,0 0 0,0 0 16,0 0-16,0 0 0,1-1 15,-1 1-15,-21-21 0,21 21 0,-21 0 16,0-22-16,0 22 0,0-21 0,0 21 15,-21-1-15,0 1 0,-22 0 16,22 0-16,0 21 0,0 0 16,-22 0-16,22 0 0,0 0 0,0 0 15,-21 0-15,20 0 0,1 21 16,0 0-16,21 0 16,-21-21-16,21 22 0,-21-22 31,0 0-31</inkml:trace>
  <inkml:trace contextRef="#ctx0" brushRef="#br0" timeOffset="60055.47">9842 4530 0,'0'0'0,"-21"0"0,-42 0 15,84 0-15,0 0 0,0 0 16,0 0-16,22 0 0,-1 0 0,0 0 15,1 0-15,20 0 0,-20 0 16,20 0-16,-21-21 0,22 21 0,-22 0 16,22 0-16,-22-22 0,-21 22 0,22 0 15,-22 0-15,0 0 0,0 0 16,0-21-16,-21 0 0</inkml:trace>
  <inkml:trace contextRef="#ctx0" brushRef="#br0" timeOffset="61064.12">11261 4530 0,'0'21'31,"0"0"-16,0 0-15,0 0 16,0 1-16,0-1 0,0 0 0,0 0 16,-22 0-16,22 0 0,0 1 0,0-1 15,-21 0-15,21 0 0,-21 0 16,21 0-16,-21 1 0,21-44 47,0 1-47,0 0 0,0 0 15,0-21 1,0 20-16,0 1 0,21 0 0,0 0 16,-21-21-16,21 20 0,1 1 0,-1 0 15,0 0-15,0 0 0,21 0 16,-20-1-16,-1 22 0,0 0 0,0 0 16,0 0-16,22 0 0,-22 0 0,0 22 15,0-22-15,0 21 0,-21 0 16,21 0-16,-21 21 0,22-20 0,-22-1 15,21 21-15,-21-21 0,0 22 16,0-22-16,0 0 0,0 21 0,0-21 16,0 1-16,0-1 0,-21-21 15,21 21-15,-22-21 0,1 0 16,0 0-16,0 0 16,0-21-16,21 0 15,0-1-15,0 1 0,0 0 16,0 0-16,0-21 0,0 20 0,21-20 15,0 21-15,0-21 0,0 20 0,1-20 16,20 21-16,-21-21 0,21 20 16,1 1-16,-22 0 0,21 21 0,1 0 15,20-21-15,-21 21 0,1 0 16,-1 21-16,0-21 0,1 21 0,-22 0 16,0 22-16,0-22 0,0 0 15,-21 21-15,0-20 0,0-1 16,0 0-16,0 21 0,-21-21 0,0 1 15,0-1-15,0 0 0,0 0 0,-1-21 16,1 21-16,0-21 16,21-21 15,21 0-31,0 0 16,1 0-16,-1-1 0</inkml:trace>
  <inkml:trace contextRef="#ctx0" brushRef="#br0" timeOffset="61528.2">12615 4487 0,'0'0'15,"0"-21"-15,0 0 0,0 0 16,0 0-16,-21 21 16,0-21-16,0 21 0,0 0 15,-1 0-15,1 0 0,0 0 0,0 21 16,0 0-16,0 0 0,-22 0 0,22 0 15,0 22-15,0-22 0,0 0 16,-1 0-16,1 22 0,21-22 0,-21 0 16,21 0-16,0 0 0,0 0 15,0 1-15,21-1 0,0 0 16,1-21-16,-1 0 0,0 0 0,0 0 16,21 0-16,-20 0 0,20-21 15,-21 0-15,21 21 0,-20-22 0,-1 1 16,0 0-16,0 0 0,0 0 0,0 0 15,1-1-15,-22-20 0,0 21 16,21 0-16,-21 0 0,0-1 0,0 1 16,0 42 15,0 1-31,0-1 0,-21 0 16,21 0-16,0 21 0,0-20 15,0-1-15,0 0 0,0 0 16,0 0-16,0 0 0,0 1 0,0-1 15,21-21-15,0 0 16,0 0-16,0 0 0,0 0 16,22 0-16,-22 0 0,0 0 15,0-21-15</inkml:trace>
  <inkml:trace contextRef="#ctx0" brushRef="#br0" timeOffset="62732.28">13250 4022 0,'0'0'0,"0"-43"0,0 22 16,0 0-16,-21 21 0,21-21 16,-21 21-16,0 0 0,0 0 15,-1 21-15,1 0 0,21 0 0,-21 22 16,0-1-16,0 22 0,0-22 16,21 0-16,-22 22 0,22-22 0,-21 22 15,21-22-15,0 0 0,0 1 0,0-22 16,0 21-16,0-21 0,0 22 15,0-22-15,0 0 0,0 0 0,21-21 16,1 21-16,-1-21 0,0 0 0,21 0 16,-21 0-16,1 0 15,20 0-15,-21-21 0,0 21 0,0-21 16,22 0-16,-22 21 0,0-21 0,0-1 16,0 1-16,1-21 0,-1 21 15,-21 0-15,0-1 0,21 22 0,-21-21 16,21 0-16,-21 42 31,0 0-31,-21-21 0,21 22 16,-21-1-16,21 0 0,-21 0 15,21 0-15,0 0 0,0 1 16,0-1-16,0 0 0,21 0 16,0-21-1,0 0-15,0 0 0,0 0 0,1 0 16,-1 0-16,0 0 0,0 0 0,0 0 15,0 0-15,22-21 0,-22 21 16,0-21-16,-21 0 0,21-1 0,0 1 16,1 0-16,-22-21 0,21 21 0,-21-1 15,0 1-15,0 0 0,0 0 16,0 0-16,0 42 16,-21-21-1,21 21-15,0 0 16,0 0-16,-22 1 0,22-1 0,0 0 0,0 0 15,0 0-15,0 0 0,0 1 16,0-1-16,0 0 0,0 0 16,22-21-1,-1 0-15,0 0 0,0 0 16,0 0-16,0 0 0,1-21 16,-1 0-16,-21 0 15,0-1-15,0 1 0,0 0 16,0 0-16,-21 0 15,-1 0-15,1-1 0,21 1 16,-21 0-16,0 21 0,21-21 16,-21 21-16,21-21 15,21 21 17,0 0-32,0 0 0,0 0 0,1 0 15,-1 0-15,0 0 0,0-21 0,0 21 16,0 0-16,1 0 0,-1 0 15,0 0-15,0 0 0,0 21 0,0 0 16,-21 0-16,22-21 0,-1 21 16,-21 0-16,0 1 0,0-1 0,21 0 15,-21 0-15,0 0 0,21 0 16,-21 1-16,0-1 0,0 0 16,0 0-16,0 0 0,0 0 15,0 1-15,0-44 47,0 1-47,0 0 0,0 0 16,0 0-16,0 0 0,0-1 15,0-20-15,21 21 0,0-21 16,1 20-16,-1-20 0,21 21 16,-21-21-16,0 20 0,1 1 0,20 0 15,-21 0-15,0 21 0,0 0 16,1 0-16,-1 0 0,0 21 15,0 0-15,0 0 0,-21 22 0,0-22 16,0 21-16,0-21 0,0 1 0,0 20 16,0-21-16,0 0 0,0 0 15,0 22-15,0-22 0,0 0 16,0 0 0,0 0-1,-21-21-15,0 0 16,21-21-16,-21 0 0,0 0 15,-1 0-15</inkml:trace>
  <inkml:trace contextRef="#ctx0" brushRef="#br0" timeOffset="62936.16">14055 3958 0,'0'0'0,"0"21"31,0 1 0,-22-22-15,1 0-16,0 0 16</inkml:trace>
  <inkml:trace contextRef="#ctx0" brushRef="#br0" timeOffset="63171.77">12954 4191 0,'0'0'16,"-42"21"-16,20 0 0,1-21 0,21 22 0,21-22 31,1 0-15,20 0-16,-21 0 0,21 0 0,-20 0 15,20 0-15,0 0 0,-21 0 16,22 0-16,-1 0 0,-21 0 0,22-22 16,-22 22-16,0 0 0,0 0 15,-42 0 1,0 0-16</inkml:trace>
  <inkml:trace contextRef="#ctx0" brushRef="#br0" timeOffset="64372.95">762 6202 0,'0'0'0,"-21"-21"0,21 0 16,0-1-1,21 22-15,0-21 16,0 21-16,0 0 0,1 0 0,20-21 15,-21 21-15,21 0 0,-20 0 16,20 0-16,-21 21 0,0-21 0,0 21 16,1 1-16,-22-1 0,0 21 15,0-21-15,0 22 0,-43-22 16,22 21-16,0 0 0,-21-20 0,20 20 16,-20-21-16,21 0 0,-21 22 15,20-43-15,1 21 0,0 0 0,0-21 16,21-21 15,0 0-31,0-1 16,21 1-16,21 21 0,-20-21 0,-1 0 15,21 0-15,0 21 0,-20 0 16,20-21-16,21 21 0,-20 0 16,-1 0-16,0 21 0,-20 0 0,20 0 15,-21 0-15,0 0 0,-21 22 16,0-22-16,0 0 0,-21 21 0,0-20 15,-21 20-15,20-21 16,-20 0-16,0 0 0,21 1 0,-22-1 16,1 0-16,0 0 0,-1-21 0,22 0 15,-21 21-15,21-21 0,-1 0 16,-20 0-16,21 0 0,0 0 16,0-21-16,-1 0 0,22 0 15,-21 21-15,21-21 0,-21-1 16,21 1-16,0 0 0,0 0 15,21 0 1,0 0-16</inkml:trace>
  <inkml:trace contextRef="#ctx0" brushRef="#br0" timeOffset="64551.85">1609 6519 0,'0'0'15,"21"0"-15,-21-21 0,21 21 16,-21-21 0,21 21-1,-21 21 1</inkml:trace>
  <inkml:trace contextRef="#ctx0" brushRef="#br0" timeOffset="66547.3">2815 6160 0,'0'-22'0,"0"44"0,0-65 16,-21 43-16,0 0 16,0 21-16,-1-21 15,22 22-15,0 20 0,-21-21 0,21 21 16,-21-20-16,21 20 0,-21 21 0,21-20 16,0-1-16,0 0 15,0 1-15,-21-1 0,21-21 0,0 22 16,0-22-16,0 0 0,0 0 15,0 0-15,21-21 16,0 0-16,0 0 16,0-21-16,1 21 0,-22-21 0,21 0 15,0 0-15,0-1 0,0-20 16,0 21-16,1-21 0,-1 20 0,0-20 16,0 0-16,0 21 0,0-1 0,-21-20 15,22 42-15,-22-21 0,21 21 16,-21 21-1,0 0 1,0 0-16,0 1 0,0-1 0,0 21 16,21-21-16,-21 0 0,0 22 0,0-22 15,21 0-15,-21 0 0,0 0 16,21-21-16,0 22 0,1-1 16,-1-21-16,0 0 0,0 0 15,0 0-15,0 0 0,22-21 0,-22-1 16,21 1-16,-21 0 0,1 0 15,20 0-15,-21-22 0,21 22 0,-20-21 16,-1 21-16,0-22 0,0 1 0,-21 21 16,0-21-16,0 20 0,0-20 15,0 21-15,0 0 0,0 0 16,-21 42 15,21 0-31,-21 0 0,21 0 0,0 22 16,0-22-16,0 21 0,0 0 15,0 1-15,0-22 0,0 21 0,0 1 16,0-22-16,21 0 0,0 21 16,0-42-16,-21 21 0,21 1 0,1-22 15,20 0-15,-21 0 0,0 0 16,22 0-16,-22 0 0,21 0 16,-21-22-16,22 1 0,-1 0 0,-21-21 15,21 21-15,-20-22 0,-1 22 16,21-21-16,-21-1 0,-21 1 0,21 0 15,-21-1-15,22 1 0,-22 0 0,0-1 16,0 1-16,0 0 0,0-1 16,0 22-16,0-21 0,0 21 0,0 0 15,-22-1-15,1 22 16,21 22-16,0-1 16,0 0-16,-21 0 0,21 21 0,0-20 15,0 20-15,0 0 16,-21 1-16,21-1 0,0 0 0,0-21 15,0 22-15,0-1 0,0 0 16,0 1-16,0-22 0,0 0 0,0 21 16,0-20-16,0-1 0,0 0 15,0-42 1,21 0 0,-21-1-16,21 1 0,0 0 15,-21-21-15,0 21 0,22-1 0,-1 1 16,-21-21-16,0 21 0,21 0 0,0 21 15,-21-22-15,21 22 0,0 0 32,1 0-32,-22 22 0,0-1 15,0 0-15,0 0 0,21 0 16,-21 0-16,0 1 0,21-1 0,-21 0 16,0 0-16,0 0 0,21 0 15,-21 1-15,21-1 0,0-21 0,-21 21 16,22-21-16,-1 0 0,21 0 0,-21 0 15,22 0-15,-22 0 0,21-21 16,0 21-16,-20-21 0,20-1 0,-21 1 16,21 0-16,-20 0 0,-1-21 0,0 20 15,0 1-15,0 0 16,0-21-16,-21 21 0,0-1 0,0 1 16,0 0-16,0 42 31,0 0-16,-21 1-15,21-1 0,0 0 16,0 0-16,0 0 0,0 22 0,0-22 16,0 0-16,0 0 0,0 0 0,0 0 15,21 1-15,1-1 0,-1-21 16,0 0-16,21 0 0,-21 0 0,22 0 16,-1 0-16,-21 0 0,22 0 0,-22-21 15,0 21-15,21-22 16,-21 1-16,1 0 0,-1 0 0,-21 0 15,21 0-15,-21-1 0,21 1 0,-21-21 16,0 21-16,0 0 0,0-1 16,0 1-16,0 0 0,0 0 15,0 42 1,0 0 0,0 0-16,0 22 0,0-22 15,0 21-15,0 1 0,-21-1 0,21 0 16,-21 1-16,21 20 0,0-21 15,-21 1-15,21 20 0,-22-20 0,22 20 16,-21-21-16,21 22 0,0-1 16,0-20-16,0 20 0,0 1 15,0-1-15,0 1 0,0-1 0,0-20 16,0 20-16,0 1 0,0-22 0,0 21 16,0-20-16,0-1 0,0 22 15,0-22-15,0 0 0,0 1 0,0-22 16,0 21-16,0-21 0,0 0 0,0 1 15,-21-22-15,0 0 16,0-22 0,21 1-16,-21 0 0,-1-21 0,1 21 15,21-22-15,-21 22 0,0-21 0,-21-1 16,20-20-16,1 21 0,0-22 16,0 22-16,0-22 0,0-20 15,21 20-15,0 1 0,0-1 0,0 1 16,0-1-16,0 1 0,0 20 0,21-20 15,0 20-15,0 1 0,0 0 16,0-1-16,1 22 0,-1-21 0,21 21 16,-21 0-16,0-1 0,1 1 0,-1 0 15,0 21-15,0-42 0,0 42 16,0-21-16</inkml:trace>
  <inkml:trace contextRef="#ctx0" brushRef="#br0" timeOffset="67343.91">7197 5800 0,'0'0'0,"0"-21"16,0-1-16,-22 22 16,1 0-1,21 22-15,-21-1 0,0 0 0,0 0 16,0 21-16,21-20 0,-22 20 15,1 0-15,0 1 0,21-1 0,-21-21 16,0 21-16,0 1 0,21-1 0,-22 0 16,22-20-16,-21 20 0,0-21 15,21 21-15,0-20 0,0-1 0,-21-21 16,21 21-16,0-42 31,21 0-31,0-1 0,-21 1 16,21 0-16,1 0 0,-1-21 15,-21 20-15,21-20 0,0 0 16,0 21-16,0-22 0,1 1 0,-22 0 16,21-1-16,0 1 0,0-22 15,-21 43-15,21-21 0,-21 0 0,21 20 16,-21 1-16,0 0 0,22 21 16,-22 21-1,0 0-15,0 1 0,0 20 0,0-21 16,0 21-16,21 1 0,-21-1 15,0 0-15,0 1 0,0 20 16,0-20-16,0-1 0,0-21 0,21 21 16,-21 1-16,0-1 0,21-21 0,-21 22 15,0-22-15,0 0 0,21-21 16,-21 21-16,0 0 0,21-21 16,-63 0-1,0-21 1,42 0-16,-21 0 0</inkml:trace>
  <inkml:trace contextRef="#ctx0" brushRef="#br0" timeOffset="68560.5">6858 6287 0,'42'21'31,"-21"-21"-31,1 0 0,20 0 16,-21 0-16,21 0 0,1 0 15,-1-21-15,0 21 0,1-22 0,-1 1 16,-21 0-16,22 21 0,-1-21 16,0 0-16,-21 0 0,22 21 0,-22-22 15,21 1-15,-21 21 0,1-21 0,-1 21 16,-21 21 15,0 0-31,0 1 0,0-1 16,0 0-16,0 0 0,0 0 15,0 0-15,0 1 0,0 20 16,0-21-16,0 0 0,0 22 16,0-22-16,0 0 0,0 0 0,0 0 15,21 0-15,0-21 0,0 0 16,0 0-16,1 0 16,-1 0-16,0-21 0,21 0 0,-21 21 15,1-21-15,20 0 0,-21 0 0,21-22 16,-20 22-16,-1 0 0,0-21 15,0 20-15,0-20 0,-21 21 0,0-21 16,21 20-16,-21-20 0,0 21 16,22 0-16,-22 0 0,0 42 31,0 0-15,-22 0-16,22 0 0,-21 0 15,21 1-15,-21-1 0,21 0 0,0 21 16,0-21-16,0 1 0,0 20 15,0-21-15,0 0 0,0 0 0,21 1 16,0-22-16,1 21 0,-1-21 16,0 0-16,21 0 0,-21 0 15,1 0-15,-1-21 0,21 21 0,-21-22 16,22 1-16,-22 0 0,0 0 16,21 0-16,-21 0 0,1-22 0,-1 22 15,0-21-15,0 21 0,-21-22 16,21 1-16,-21 0 0,21-1 0,-21 1 15,22-22-15,-22 22 0,0 0 16,0-1-16,0 1 0,0 21 0,0 0 16,0 0-16,0-1 0,0 44 31,0-1-31,0 0 0,0 21 0,0-21 16,0 22-16,0-1 0,0 0 0,-22 1 15,22 20-15,0-20 0,0-1 16,-21 0-16,21 1 0,0-22 0,0 21 15,0 0-15,0-20 0,0 20 16,0-21-16,0 0 0,21 0 16,1 1-16,-1-22 0,0 0 15,21 0-15,-21 0 0,1 0 0,-1 0 16,21-22-16,-21 1 0,0 0 16,22 0-16,-22 0 0,0 0 0,21-1 15,-20 1-15,-1 0 0,0-21 0,0 21 16,-21-1-16,0 1 0,21 0 15,-21 0-15,21 21 0,-21 21 47,0 0-47,0 0 0,0 1 0,0-1 16,0 0-16,-21 0 0,21 0 0,0 22 16,0-22-16,0 0 0,0 0 15,0 0-15,0 0 0,21 1 0,-21-1 16,22-21-16,-1 0 0,0 0 0,0 0 15,0 0-15,0 0 0,1 0 16,-1 0-16,0-21 0,0 21 0,21-22 16,-20 1-16,-1 0 0,-21 0 0,21 0 15,0 0-15,-21-1 0,21-20 16,-21 21-16,0-21 0,0 20 16,0 1-16,0-21 0,-21 21 0,0 0 15,0-1-15,0 22 0,-1 0 16,1-21-16,-21 21 0,21 0 0,0 0 15,-1 0-15,1 0 0,0 21 0,0-21 16,0 0-16,0 22 0,-1-1 16,1-21-16,21 21 15,-21-21-15,0 0 0,0-21 16,0 21 0,-1 0-16</inkml:trace>
  <inkml:trace contextRef="#ctx0" brushRef="#br0" timeOffset="68771.38">8382 5969 0,'-42'0'0,"20"0"15,86 0-15,-43 0 0,0 0 16,0 0-16,1 0 16,20 0-16,-21 0 0,21 0 15,22 0-15,-22 0 0,1 0 0,20-21 16,-21 21-16,22-21 0,-22 21 0,1 0 15,-1 0-15,0-21 0,-21 21 16,1 0-16,-1 0 0,0 0 0,-21-22 16</inkml:trace>
  <inkml:trace contextRef="#ctx0" brushRef="#br0" timeOffset="69732.35">9800 5990 0,'0'0'0,"0"21"47,0 1-31,0-1-16,0 0 0,-21 0 0,0 21 16,21-20-16,0-1 0,0 0 15,-21 0-15,21 0 0,-22 0 0,22 1 16,-21-1-16,21 0 0,0 0 15,-21-21-15,21-21 47,0 0-47,0 0 0,0-1 16,0 1-16,0 0 0,21 0 16,-21-21-16,21 20 0,1 1 0,-1-21 15,0 21-15,0-22 0,21 22 0,-20 0 16,20 0-16,0 0 0,1 0 15,-1-1-15,-21 22 0,21 0 0,1 0 16,-1 22-16,0-1 0,-20 0 16,-1 0-16,21 0 0,-42 0 0,21 1 15,0 20-15,-21-21 0,0 21 0,0-20 16,0-1-16,0 0 0,0 0 16,0 0-16,0 22 0,0-22 15,0 0-15,0 0 16,-21-21-16,0 0 15,0 0 1,21-21-16,0 0 0,0 0 16,0-1-16,0 1 0,0 0 0,0-21 15,21 21-15,0-1 0,0-20 16,1 21-16,-1-21 0,21-1 0,-21 22 16,22 0-16,-22 0 0,21 0 15,0-1-15,1 22 0,-1 0 0,-21 0 16,22 0-16,-1 22 0,0-1 0,-21 0 15,1 0-15,-1 0 16,0 22-16,-21-22 0,21 21 0,-21-21 16,0 0-16,0 1 0,0 20 0,-21-21 15,0 0-15,-22 22 0,22-22 0,0 0 16,21 0-16,-21 0 16,42-21 15,-21-21-31,0 0 0,21 0 0,22 21 15</inkml:trace>
  <inkml:trace contextRef="#ctx0" brushRef="#br0" timeOffset="70240.05">11705 6075 0,'0'0'0,"21"-85"31,-21 64-31,-21 0 0,0 21 0,0-21 0,0 21 16,-1 0-16,-20 0 0,21 0 16,-21 0-16,-1 21 0,1-21 0,0 21 15,-1 0-15,1 22 0,0-22 0,20 0 16,-20 21-16,21-21 0,-21 1 16,20 20-16,1-21 0,21 0 15,0 0-15,0 1 0,0-1 0,0 0 16,0 0-16,21 0 0,22-21 15,-22 0-15,21 0 0,-21 0 0,22 0 16,-1 0-16,-21 0 0,22 0 0,-1-21 16,0 21-16,-21-21 0,22 0 15,-1 0-15,-21-1 0,22 1 0,-22-21 16,0 21-16,0 0 0,0-22 0,0 22 16,-21 0-16,0-21 0,0 20 15,0 1-15,0 0 0,0 0 0,0 42 31,0 0-15,0 0-16,-21 1 0,21 20 16,0-21-16,0 0 0,0 0 0,0 1 15,0 20-15,0-21 0,0 0 16,0 0-16,0 1 0,21-22 0,-21 21 16,22-21-16,-1 0 0,0 21 0,0-21 15,21 0-15,-20 0 0,-1 0 16,21 0-16,-21-21 0,22 21 0,-22-21 15,21-1-15,-21 1 0,0 0 0</inkml:trace>
  <inkml:trace contextRef="#ctx0" brushRef="#br0" timeOffset="71503.33">12340 5546 0,'-42'0'31,"21"21"-31,-1 21 0,22-21 16,0 22-16,-21-1 0,0 0 0,0 1 16,21-1-16,-21 0 0,21 1 15,0-1-15,-21 0 0,21 1 0,0-1 16,0-21-16,0 22 0,0-22 0,0 0 16,0 0-16,0 0 0,21 0 15,0-21-15,0 22 16,0-22-16,0 0 0,22 0 0,-22 0 15,0 0-15,21-22 0,-20 22 0,20-21 16,-21 0-16,0 21 0,0-21 16,22 0-16,-22 0 0,0-22 0,-21 22 15,21 0-15,-21 0 0,21-22 0,-21 22 16,0 0-16,0 0 0,0 0 16,0 0-16,0 42 31,0 0-16,0 0-15,-21 0 0,21 0 0,-21 1 16,21-1-16,0 0 0,0 21 0,0-21 16,0 1-16,0-1 0,0 0 15,0 0-15,0 0 0,21-21 16,0 0-16,1 21 0,-1-21 0,0 0 16,0 0-16,0 0 0,0 0 0,22 0 15,-22 0-15,0-21 0,21 0 16,-20 21-16,20-21 0,-21 0 0,0 0 15,22-1-15,-22 1 0,0 0 0,0-21 16,0 21-16,-21-1 16,0 1-16,21 0 0,-21 0 15,0 42 17,0 0-32,-21 0 0,21 1 0,-21-1 15,21 0-15,0 0 0,0 0 0,0 0 16,0 1-16,0-1 15,0 0-15,21 0 16,0-21-16,1 0 0,-1 0 0,0 0 16,0 0-16,0 0 0,22 0 15,-22 0-15,0-21 0,0 0 16,0 0-16,0-1 16,-21 1-16,0 0 0,0 0 15,0 0-15,-21 0 0,0-1 16,0 1-16,0 0 0,0 21 0,-1-21 15,1 21-15,0 0 0,0 0 16,0 0-16,21-21 0,0 0 31,21 21-31,0-22 0,0 22 16,0-21-16,22 21 0,-22-21 0,21 21 16,-21-21-16,22 21 0,-1-21 15,-21 21-15,0 0 0,22 0 16,-22 0-16,0 0 0,0 0 0,0 21 15,1 0-15,-1 0 0,0 0 16,-21 1-16,21 20 0,-21-21 0,21 0 16,-21 0-16,21 1 0,-21-1 0,0 0 15,0 0-15,0 0 0,0 0 16,0 1-16,0-1 0,0 0 16,0 0-16,-21-21 0,21 21 15,-21-21-15,0 0 16,21-21 15,0 0-15,0 0-16,0 0 0,0-1 0,0 1 15,21 0-15,0 0 0,-21-21 0,21-1 16,1 22-16,-1-21 0,0-1 16,0 1-16,21 21 0,-20-21 0,20 20 15,-21 1-15,21 0 0,1 0 0,-22 21 16,21 0-16,1 0 0,-22 0 15,21 21-15,-21 0 0,0 0 0,1 1 16,-1-1-16,-21 21 0,0-21 0,0 22 16,0-1-16,0-21 0,0 21 15,0-20-15,0-1 0,-21 21 0,-1-21 16,22 0-16,-42 1 0,21-22 16,-21 0-16,20 0 0,1 42 0,21-21 15,21-21 1,-21-21-1,0 0 1,0 0-16,0-1 0</inkml:trace>
  <inkml:trace contextRef="#ctx0" brushRef="#br0" timeOffset="71725.2">13589 5525 0,'0'0'0,"-21"-22"0,42 22 0,-63 0 16,20 0-16,1 0 0,0 0 15,0 0 1,0 0 15,0 0-31,-1 0 16,1 0-16,0 0 0,-21 0 15</inkml:trace>
  <inkml:trace contextRef="#ctx0" brushRef="#br0" timeOffset="71960.07">12065 5652 0,'0'0'16,"-42"0"-16,20 21 0,22 0 15,22-21-15,-1 0 0,0 0 16,21 0-16,-21 0 0,22 0 0,-1 0 16,-21 0-16,22 0 0,-1 0 0,0 0 15,-21 0-15,22 0 0,-1 0 16,-21 0-16,22 0 0,-22 0 0,0 0 16</inkml:trace>
  <inkml:trace contextRef="#ctx0" brushRef="#br0" timeOffset="73260.46">952 7789 0,'0'0'0,"-21"-21"16,21 64-1,0-22 1,0 21-16,0 0 0,0 1 0,0-1 16,-21 22-16,21-22 0,-21 21 15,0-20-15,21-1 0,0 0 0,-21 1 16,-1-1-16,1-21 0,21 0 15,-21 1-15,21-1 0,0-42 32,0-1-17,0 1-15,0 0 16,21 21-16,-21-21 0,21 0 16,1 0-16,-1-1 0,0 22 15,0-21-15,0 0 0,22 21 0,-22-21 16,21 21-16,-21 0 0,22-21 15,-22 21-15,0 0 0,0-21 16,21 21-16,-20-22 0,-1 22 0,0-21 16,0 0-16,-21 0 15,21 0-15,-21 0 0,0-1 0,0 1 16,0 0-16,0 0 0,0 0 16,0 0-16,0-1 0,0 1 0,0 0 15,-21 21-15,0 0 16,0 0-16,0 21 0,21 22 15,-22-22-15,22 21 16,0 0-16,-21 1 0,0 20 0,21-20 16,-21 20-16,21-21 0,0 1 15,-21-1-15,21 0 0,-21 1 0,21-1 16,0-21-16,0 0 0,0 1 16,0-1-16,0 0 0,0 0 15,0 0-15,21-42 31,0 0-15,0 0 0,0 0-16</inkml:trace>
  <inkml:trace contextRef="#ctx0" brushRef="#br0" timeOffset="73500.32">1799 8276 0,'0'0'0,"0"21"16,0-42 77,0 0-77,21 21-16</inkml:trace>
  <inkml:trace contextRef="#ctx0" brushRef="#br0" timeOffset="77027.94">3344 7768 0,'0'0'0,"0"-21"0,0 0 16,0 0-16,0 0 0,0-1 15,0 1-15,0 0 0,0 0 16,-21 42 46,0 0-46,21 0-16,-21-21 0,21 22 0,-21-1 16,-1 21-16,1 0 0,0 1 15,0-1-15,21 0 0,-21 22 0,0-1 16,-1-20-16,1 20 0,21 1 16,-21-22-16,0 22 0,0-22 0,0 0 15,21-21-15,-22 22 0,22-22 0,-21 21 16,21-21-16,-21-21 0,21 22 15,0-44 1,0 1 0,0 0-16,0 0 0,0-21 15,0 20-15,21-20 0,0 0 0,-21-22 16,22 22-16,-1-22 0,0 1 16,0-1-16,0 1 0,0-1 0,1 1 15,-1-1-15,0 22 0,0 0 16,0-1-16,0 1 0,-21 21 0,0 0 15,22 21-15,-1 0 16,0 21-16,-21 21 0,0-21 16,0 22-16,21-22 0,-21 21 0,21 22 15,-21-22-15,0 0 16,0 22-16,0-22 0,21 22 0,-21-22 0,0 22 16,22-22-16,-22 0 15,0-21-15,0 22 0,0-22 0,0 21 16,21-21-16,-21 1 0,0-1 15,0-42 17,-21 21-32,-1-22 15,1 1-15</inkml:trace>
  <inkml:trace contextRef="#ctx0" brushRef="#br0" timeOffset="77199.33">3006 8276 0,'21'0'31,"0"0"-15,0 0-16,0 0 0,0 0 0,22 0 15,-22 0-15,21-21 0,1 21 16,-22 0-16,21 0 0,0-21 0,1 21 16,-22-21-16,21 21 0,1 0 0,-22-21 15</inkml:trace>
  <inkml:trace contextRef="#ctx0" brushRef="#br0" timeOffset="80433.42">4149 8234 0,'0'0'0,"21"0"0,42-21 31,-63 0-31,21 21 0,1-22 16,-22 1-16,0 0 0,0 0 0,0 0 15,0 0-15,0-1 16,0 1-16,0 0 0,0 0 0,-22 0 16,1 0-16,0-1 0,0 1 0,0 21 15,0 0-15,-22 0 0,22 0 16,0 0-16,-21 0 0,20 0 0,1 21 16,-21 22-16,21-22 15,-22 21-15,22 1 0,0-1 0,0 0 16,0 1-16,21-1 0,0 0 0,0 1 15,0-22-15,0 21 0,0-21 16,0 0-16,0 1 0,0-1 0,21 0 16,0-21-16,21 0 0,-20 0 15,-1 0-15,0 0 0,21 0 16,-21-21-16,22 0 0,-1-1 0,-21 1 16,22 0-16,-22-21 0,21 21 15,0-22-15,-20 1 0,20 0 0,-21-22 16,0 22-16,0-22 0,1 22 15,-22 0-15,0-22 0,0 22 16,21-1-16,-21 1 0,0 0 0,0-1 16,0 22-16,0-21 0,0 21 0,0 0 15,-21 21 1,21 21-16,0 0 0,0 0 16,-22 0-16,22 22 0,-21-1 15,21 0-15,-21 1 0,21-1 0,0 21 16,0 1-16,-21-22 0,21 22 0,0-1 15,0-20-15,0-1 16,0 0-16,0 1 0,0-1 0,0 0 16,0-21-16,21 1 0,0-1 0,0-21 15,1 0-15,-1 0 0,21 0 16,-21 0-16,22 0 0,-22 0 0,21-21 16,-21 21-16,22-22 0,-22-20 0,21 21 15,-21 0-15,0 0 0,1-22 16,20 22-16,-21-21 0,0 21 0,-21-22 15,21 22-15,1 0 0,-22 0 16,21 0-16,-21-1 0,0 1 16,21 21-1,-21 21-15,0 1 16,0-1-16,0 0 0,0 0 0,0 21 16,0-20-16,0-1 0,0 0 0,0 21 15,0-21-15,0 1 16,0-1-16,0 0 0,21 0 0,-21 0 15,21-21-15,0 0 0,-21 21 0,22-21 16,-1 0-16,0 0 0,0 0 16,0-21-16,0 0 0,1 21 15,-1-21-15,0 0 0,0 0 0,0-22 16,0 22-16,1 0 0,-1-21 16,-21 20-16,21 1 0,0-21 0,-21 21 15,0 0-15,21-1 16,-21 1-16,0 42 31,0 1-31,0-1 0,0 0 0,0 0 16,0 21-16,0-20 0,0-1 15,0 0-15,0 21 0,0-21 0,0 1 16,0-1-16,0 0 0,21 0 0,1 0 16,-22 0-16,42-21 0,-21 22 15,0-22-15,22 0 0,-1 0 0,-21 0 16,21 0-16,1 0 0,-1 0 0,0 0 15,1-22-15,-1 22 0,-21-21 0,22 0 16,-1 0-16,-21 0 16,0 0-16,0-1 0,1 1 0,-1-21 15,-21 21-15,21-22 0,-21 22 0,0-21 16,0 21-16,0-22 0,0 22 16,-21-21-16,0 21 0,21 0 0,-22 21 15,1-22-15,0 22 0,0 0 0,0 0 16,0 0-16,-1 0 0,1 0 15,0 0-15,0 22 0,0-1 0,0 0 16,-22 0-16,43 21 0,-42-20 0,42 20 16,-21 0-16,0 1 0,-1-22 15,22 21-15,-21 0 0,21-20 0,0 20 16,0-21-16,0 0 0,0 0 16,0 1-16,21-1 15,1-21-15,-1 0 0,0 0 0,0 0 16,21 0-16,-20 0 0,-1-21 0,0-1 15,21 1-15,-21 0 0,1 0 16,-1 0-16,0 0 0,0-22 0,0 22 16,-21-21-16,0 21 0,21-22 0,-21 22 15,0-21-15,0 21 0,0-1 16,0 1-16,0 0 0,0 42 31,0 0-31,0 1 16,0-1-16,0 0 0,0 0 15,0 0-15,0 22 0,0-22 0,0 0 16,0 0-16,22 0 0,-22 22 0,21-43 16,-21 21-16,21 0 0,0-21 15,0 0-15,0 21 0,1-21 0,-1 0 16,0 0-16,0 0 0,0 0 0,0-21 16,22 0-16,-22 21 0,0-21 15,0-1-15,0 1 0,-21 0 0,22-21 16,-22 21-16,21-22 0,-21 22 0,0-21 15,0 21-15,0-1 0,0 1 16,0 0-16,0 0 0,0 0 16,0 42-1,0 0 1,-21 0-16,21 0 0,0 1 16,0-1-16,0 21 0,0-21 0,-22 0 15,22 1-15,0 20 0,0-21 16,0 0-16,0 0 0,-21 1 0,21-1 15,0 0-15,-21-21 0,21 21 0,0-42 47,0 0-47,0 0 0,21-1 0,0 1 16,-21 0-16,22 0 0,-1-21 16,-21-1-16,21 22 0,0-21 15,0-1-15,0 22 0,1-21 0,-1 21 16,0 0-16,0-1 0,0 22 0,0-21 15,1 21-15,-1 0 0,0 0 16,0 0-16,0 21 0,-21 1 16,0-1-16,0 21 0,0-21 0,0 0 15,0 22-15,0-22 0,0 21 16,0-21-16,0 22 0,0-22 0,0 0 16,0 21-16,21-20 0,1-1 0,-1 0 15,0-21-15,0 21 0,0-21 16,0 0-16,22 0 0,-22 0 15,21 0-15,-21 0 0,22-21 0,-1 21 16,-21-21-16,22 0 0,-22-1 0,21 1 16,-21-21-16,0 21 0,22-22 15,-22 1-15,0 0 0,-21-1 0,21 1 16,0 0-16,-21-1 0,22 1 0,-22 0 16,0-1-16,0 1 0,0 0 15,0 21-15,0-1 0,0-20 0,0 21 16,0 0-16,0 42 31,0 0-31,0 0 16,-22 0-16,22 1 0,-21-1 0,21 21 15,-21 0-15,21-20 0,0 20 16,0 0-16,-21 1 0,21-1 0,0 0 16,0 1-16,0-1 0,0 0 0,0-21 15,0 22-15,0-22 0,21 0 16,0 0-16,0 0 0,22-21 0,-1 22 15,0-22-15,1 0 0,-1 0 0,0 0 16,1 0-16,-1 0 0,0-22 16,1 1-16,-1 21 0,0-21 0,1 0 15,-22 0-15,21 0 0,-21-22 16,1 22-16,-1 0 0,0-21 0,0 20 16,-21-20-16,0 21 0,0 0 15,0-22-15,0 22 0,0 0 0,-21 0 16,0 21-16,0 0 0,-1 0 15,1 0-15,0 0 0,0 0 16,0 21-16,-22-21 0,22 21 0,21 22 16,-21-22-16,0 0 0,0 21 0,0-21 15,-1 22-15,1-22 0,21 21 16,0-21-16,0 22 0,0-22 0,0 0 16,0 0-16,0 0 15,0 1-15,21-22 0,1 0 16,-1 0-16,0 0 0,0 0 0,21 0 15,-20-22-15,-1 1 0,0 0 16,0 21-16,0-21 0,0-21 0,1 20 16,-1 1-16,0-21 0,0 21 15,0-22-15,-21 22 0,0 0 0,0-21 16,0 21-16,0-1 0,0 1 16,0 0-16,0 42 31,0 0-31,0 1 0,0-1 0,0 0 15,0 0-15,0 0 0,0 22 16,0-22-16,0 0 0,0 21 0,0-21 16,0 1-16,0-1 0,21 0 15,1 0-15,-1-21 0,0 21 0,21-21 16,1 0-16,-22 0 0,21 0 16,0 0-16,1 0 0,20 0 0,-20-21 15,-1 21-15,0-21 0,1 0 0,-1 0 16,0-1-16,1-20 0,-22 21 15,0 0-15,0-22 0,0 1 0,0 21 16,-21-21-16,0-1 0,0 22 0,0 0 16,0-21-16,0 20 0,0 1 0,-21 21 15,0-21-15,0 21 16,0 0-16,0 0 0,-1 0 0,1 0 16,0 0-16,-21 21 0,21 0 0,-22 1 15,22-1-15,0 0 0,-21 21 16,20-21-16,1 22 0,0-1 15,21-21-15,0 22 0,0-22 0,0 0 0,0 0 16,0 0-16,0 0 0,0 1 16,21-22-16,0 0 0,1 0 15,-1 0-15,0 0 0,0 0 0,0 0 16,22-22-16,-22 1 0,0 0 16,21 21-16,-21-21 0,1 0 0,-1 0 15,0-22-15,0 22 0,0 0 16,0 0-16,1 0 0,-1 21 0,-21-22 15,0 1-15,0 0 16,21 21-16,-21 21 31,0 0-31,0 1 0,0-1 16,0 21-16,-21-21 0,21 22 0,-21-1 16,-1-21-16,1 21 0,21 1 0,-21-1 15,21 22-15,-21-22 0,21 0 16,0 1-16,0-1 0,0 21 0,0-20 15,0 20-15,0-20 0,0 20 0,0-21 16,0 1-16,0 20 0,0-20 16,0-1-16,0 21 0,0-20 15,0-1-15,0-21 0,0 22 0,-21-1 16,0-21-16,-1 0 0,1 0 0,-21 1 16,21-22-16,0 21 0,-22-21 0,22 0 15,-21 0-15,-1 0 0,22 0 0,-21 0 16,0-21-16,20-1 0,-62-20 15,63 21-15,21 0 0,0 0 16,0-1-16,0 1 0,0 0 0,0-21 16,0 21-16,0-22 0,0 22 0,0-21 15,0-1-15,21 1 0,0 0 0,0-1 16,0 1-16,0 0 16,1-1-16</inkml:trace>
  <inkml:trace contextRef="#ctx0" brushRef="#br0" timeOffset="81085.32">9292 7938 0,'0'0'0,"0"-22"15,21 22-15,0-21 0,1 0 0,-1 0 16,0 0-16,-21 0 15,21-1-15,-21 1 0,21 21 16,-21-21-16,0 0 16,-21 21-1,0 0 1,0 21-16,21 0 0,-21-21 16,-1 21-16,22 1 0,-21 20 0,21-21 15,-21 0-15,21 22 0,0-22 0,0 0 16,0 21-16,0-21 0,0 1 15,0-1-15,0 0 0,21 0 0,0 0 16,1-21-16,20 21 16,-21-21-16,0 0 0,0 0 0,22 0 15,-22 0-15,21-21 0,-21 0 16,22 0-16,-22 0 0,21 0 0,1-1 16,-22 1-16,21-21 0,-21 21 0,22-22 15,-22 22-15,0-21 0,0 21 16,0-22-16,-21 22 0,0 0 0,0 0 15,0 0-15,0 0 16,-21 21-16,0 0 16,0 0-16,0 21 0,21 0 0,0 0 15,0 0-15,0 0 0,0 1 0,0 20 16,0-21-16,0 0 0,0 0 16,0 22-16,0-22 0,21 0 15,-21 21-15,21-20 0,0-1 0,-21 0 16,0 0-16,0 0 0,21 0 0,-21 1 15,0-1 1,-21-21 0,0 0-16,0 0 15,0 0-15,-1 0 16,1-21 0,0 21-16,0-22 0,0 1 0,0 21 15,-1-21-15,1 0 0,-21 0 0</inkml:trace>
  <inkml:trace contextRef="#ctx0" brushRef="#br0" timeOffset="81351.25">7366 7768 0,'0'0'0,"-21"0"0,21-21 16,21 21-16,0 0 16,0 0-16,22-21 15,-22 21-15,42 0 0,-20 0 0,-1-21 16,21 0-16,1 21 0,-22 0 0,22 0 16,-1-22-16,-20 22 0,-1 0 15,0 0-15,1-21 0,-1 21 0,-21 0 16,-21-21-16,0 0 0,21 21 0,0 0 15</inkml:trace>
  <inkml:trace contextRef="#ctx0" brushRef="#br0" timeOffset="82088.82">11557 7451 0,'0'0'0,"0"-85"31,-21 85-15,0 0-16,-1 21 16,1 0-16,0 1 0,0-1 15,0 21-15,0-21 0,-1 22 16,1-22-16,0 21 0,0 0 0,0-20 16,21 20-16,0 0 0,0-21 0,0 1 15,0-1-15,0 0 0,0 0 16,21 0-16,0 0 0,0-21 0,0 0 15,1 0-15,-1 0 0,0 0 0,21 0 16,-21 0-16,1-21 0,20 21 16,-21-21-16,21 0 0,-20 0 0,20 0 15,-21-1-15,0 1 0,0 0 0,1-21 16,-22 21-16,0-1 16,0-20-16,0 21 0,-22-21 0,1 20 15,0-20-15,-21 21 0,21 0 0,-22 0 16,22-1-16,-21 22 0,-1 0 15,22 0-15,0 0 0,-21 0 0,21 0 16,-1 0-16,22 22 16,0-1-16,0 0 15,22-21-15,-1 0 0,21 21 16,-21-21-16,22 0 0,-1 0 0,0 0 16,1 0-16,-1 0 0,21-21 15,1 21-15,-1-21 0,-20 0 16,20-1-16</inkml:trace>
  <inkml:trace contextRef="#ctx0" brushRef="#br0" timeOffset="82480.6">12277 7154 0,'0'-21'0,"0"42"0,0-63 0,-22 21 31,1 21-31,0 0 0,0 0 0,0 21 16,0 0-16,21 0 0,-22 1 15,22 20-15,-21 0 0,0-21 16,21 43-16,0-22 0,0 1 0,-21-1 15,21 21-15,-21-20 0,21 20 0,-21-20 16,21 20-16,0 1 0,0-1 16,0 1-16,0-1 0,0 1 15,0-1-15,0 1 0,0-1 0,0 1 16,0-1-16,0 1 0,0-1 0,0-21 16,0 22-16,0-22 0,0 22 0,0-22 15,0 0-15,-22 1 0,1-1 16,0-21-16,21 0 0,-21 1 0,0-1 15,0 0-15,-1-21 0,1 0 16,-21 0-16,21 0 0,0 0 0,-1-21 16,-20 0-16,21 21 0,-21-22 15,-1 1-15,22 0 0,-21-21 0,-1 21 16,22-1-16,0 1 0,0 0 16,0 0-16,0 0 0,-1 0 0,22-1 15,0 1-15,0 0 0,0 0 16,0 0-16,0-22 0,43 22 0,-22 0 15,0 0-15</inkml:trace>
  <inkml:trace contextRef="#ctx0" brushRef="#br0" timeOffset="83264.14">13377 7176 0,'0'0'0,"0"-22"0,0 1 0,0 0 16,0 0-16,0 0 0,0 0 15,-21 21 1,0 0-1,0 0-15,21 21 0,-21 0 16,-1 21-16,1 1 0,0-1 0,21 0 16,-21 1-16,0 20 0,0-21 0,21 1 15,0 20-15,0-20 0,-22-1 16,22 0-16,-21 1 0,21-1 16,0-21-16,0 21 0,0-20 0,0-1 15,0 0-15,0 0 16,0-42-1,0 0-15,0 0 16,21-22-16,1 22 16,-22 0-16,21-21 0,-21-1 0,21 1 15,0 0-15,-21-1 0,21-20 0,0 20 16,-21-20-16,22 21 0,-1-22 16,-21 22-16,21 21 0,0-22 0,-21 22 15,0 0-15,0 0 0,21 21 0,0 0 16,-21 21-1,22 0-15,-22 21 0,0 1 0,21-1 16,-21 0-16,21 1 0,-21-1 0,21 22 16,-21-22-16,0 21 0,0-20 15,0-1-15,21 0 0,-21-20 0,0 20 16,21 0-16,-21-21 0,0 1 0,0-1 16,0 0-16,22 0 0,-22 0 15,0-42 16,-22 0-15,1 21-16,0-21 0,-21 0 0,21-1 16,-1 1-16</inkml:trace>
  <inkml:trace contextRef="#ctx0" brushRef="#br0" timeOffset="84439.48">13102 7662 0,'0'22'16,"0"-1"-16,21-21 15,0 0-15,22 0 0,-22 0 16,21 0-16,-21 0 0,22 0 0,-1-21 16,0 21-16,1-22 0,-22 1 15,21 0-15,1 0 0,-1 21 0,-21-21 16,21 0-16,-20-1 0,20 1 0,-21 0 16,0 0-16,22 0 15,-22 0-15,0 21 0,-21-22 16,21 22-16,-21 22 15,0-1-15,0 0 16,0 0-16,0 0 0,0 22 0,0-22 16,0 21-16,0-21 0,-21 22 0,21-22 15,0 21-15,0-21 0,0 0 16,0 1-16,0-1 0,0 0 0,21 0 16,0-21-16,0 0 15,1 0-15,-1 0 0,0 0 0,0 0 16,21-21-16,-20 0 0,-1 21 15,0-21-15,21-1 0,-21-20 16,1 21-16,-1 0 0,0-22 0,0 1 16,0 21-16,0-21 0,-21 20 15,0-20-15,22 21 0,-22 0 0,0 0 16,21-1-16,-42 44 31,-1-1-31,22 0 0,-21 21 16,0-21-16,21 22 0,0-22 0,-21 21 15,21-21-15,0 1 0,0 20 16,0-21-16,0 0 0,0 0 16,0 1-16,21-1 0,0-21 15,22 21-15,-22-21 0,0 0 0,21 0 16,-21 0-16,22-21 0,-22 0 16,21 21-16,1-22 0,-22 1 0,21 0 15,-21 0-15,0-21 0,1 20 0,-1-20 16,0 0-16,0-1 0,0-20 15,0 21-15,-21-22 0,0 22 0,0-22 16,22 22-16,-22-22 0,0 22 0,0 0 16,0-1-16,21 22 0,-21 0 15,0 0-15,0 0 0,0 0 0,0 42 32,0 0-32,0 0 15,0 21-15,0 1 0,-21-1 0,21 0 16,-22 22-16,22-22 0,0 22 0,0-1 15,0-20-15,0 20 0,-21-21 16,21 1-16,0-1 0,0 0 0,0-20 16,0 20-16,0-21 0,21 0 0,-21 0 15,22-21-15,-1 22 0,0-22 16,0 0-16,0 0 0,0 0 0,22 0 16,-22 0-16,21-22 0,-21 1 0,22 0 15,-22 0-15,21 0 0,-21 0 16,1-1-16,20 1 0,-21-21 15,0 21-15,0 0 0,1-22 0,-22 22 16,0 0-16,21 0 0,-21 42 31,0 0-15,-21 0-16,21 0 0,-22 1 16,22-1-16,0 0 0,0 21 0,0-21 15,0 1-15,0-1 0,0 0 0,0 0 16,0 0-16,22-21 15,-1 21-15,0-21 16,0 0-16,21 0 0,-20 0 0,20 0 16,-21 0-16,21-21 0,-20 21 0,20-21 15,-21 0-15,0 0 0,0 0 0,1-1 16,-1 1-16,-21 0 0,0-21 16,0 21-16,0-22 0,0 22 0,0-21 15,-21 21-15,21-1 0,-22 1 0,1 0 16,-21 0-16,21 21 0,0 0 15,-22 0-15,22 0 0,0 0 0,-21 0 16,20 21-16,1 0 0,-21-21 0,21 21 16,0 1-16,-1-1 0,1-21 15,0 21-15,0-21 0,21 21 0,-21-21 16,0 0-16,-1 0 0,1 0 16,0 0-16,0 0 0</inkml:trace>
  <inkml:trace contextRef="#ctx0" brushRef="#br0" timeOffset="84624.37">14584 7387 0,'0'0'0,"0"-21"15,21 0 1,0 21-16,0-21 0,0 21 16,22 0-16,-22-21 0,21-1 0,-21 22 15,22 0-15,-1 0 0,0-21 16,1 21-16,-1 0 0,0 0 15,-20 0-15,20 0 0,-21 0 0,21 0 16,-20 0-16,20 0 0</inkml:trace>
  <inkml:trace contextRef="#ctx0" brushRef="#br0" timeOffset="85351.93">16129 7430 0,'21'-22'0,"-21"44"31,0-1-15,0 0 0,0 0-16,-21 0 0,21 0 0,-21 1 15,21-1-15,0 0 0,0 0 0,-21 0 16,21 0-16,0 1 0,0-1 15,0 0-15,0 0 16,-22-21-16,22-21 47,0 0-47,0 0 0,0-1 0,0 1 16,22 0-16,-22-21 0,0 21 15,21-22-15,0 1 0,-21 21 16,21-22-16,0 22 0,0-21 0,-21 21 15,22 0-15,-1-1 0,0 1 0,0 21 16,0 0-16,22 0 0,-22 0 16,0 0-16,0 21 0,0 1 0,22-1 15,-22 0-15,0 0 0,0 21 0,-21-20 16,21-1-16,-21 21 0,21-21 16,-21 0-16,0 1 0,0-1 0,0 0 15,0 0-15,0 0 0,0 0 16,-21-21-16,0 0 15,0 0 1,0 0-16,21-21 16,0 0-16,0 0 0,0 0 0,0 0 15,0-1-15,21 1 0,0-21 16,0 21-16,0-22 0,1 22 0,-1-21 16,0 21-16,21-22 0,-21 22 0,1 21 15,20-21-15,0 21 0,-21 0 16,22 0-16,-22 0 0,21 0 0,-21 21 15,1 0-15,-1 1 0,0 20 0,-21-21 16,0 0-16,0 22 16,0-22-16,0 0 0,0 21 0,0-21 0,-21 1 15,0-1-15,21 0 0,0 0 16,-22-21-16,22 21 0,0 0 16,22-21-1,-1-21 1,0 21-16,0 0 0,0 0 15</inkml:trace>
  <inkml:trace contextRef="#ctx0" brushRef="#br0" timeOffset="87068.67">17780 7387 0,'0'0'0,"0"-21"0,-21-85 31,0 106-31,-1 0 0,1-21 16,0 21-16,0 0 0,-21 0 0,20 0 16,1 21-16,-21 0 0,0 1 0,20-1 15,-20 21-15,21-21 0,-21 22 16,20-22-16,1 21 0,0-21 0,0 22 16,21-22-16,-21 0 0,21 0 0,0 0 15,0 0-15,0 1 0,0-1 16,21-21-16,0 0 0,0 0 0,0 21 15,1-21-15,20 0 0,-21 0 16,21 0-16,-20-21 0,20 0 16,-21 21-16,21-22 0,-20 1 0,20 0 15,-21 0-15,0 0 0,0-22 0,1 22 16,-1 0-16,0-21 0,-21-1 16,0 22-16,21 0 0,-21-21 0,0 21 15,0-1-15,0 44 31,0-1-31,0 0 0,0 0 0,0 0 16,0 22-16,-21-22 0,21 0 0,0 21 16,0-21-16,0 1 0,0-1 15,0 0-15,0 0 0,0 0 16,21 0-16,0 1 0,0-22 0,1 21 16,-1-21-16,0 0 0,0 0 0,21 0 15,-20 0-15,-1 0 0,0 0 16,21-21-16,-21-1 0,1 1 0,-1 0 15,0 0-15,-21 0 0,21-22 0,0 22 16,0-21-16,1 0 0,-22-22 16,0 22-16,0-22 0,0 1 0,0 20 15,0-20-15,0 21 0,0-1 16,0 1-16,0 0 0,0 20 0,0 1 16,0 0-16,0 42 31,0 0-31,-22 1 15,22 20-15,-21-21 0,21 21 0,-21 22 16,21-22-16,0 1 0,0 20 0,0-21 16,0 1-16,0-1 0,0 0 15,0 1-15,0-1 0,0-21 0,0 22 16,0-22-16,0 0 0,0 0 0,21 0 16,0-21-16,1 0 15,-1 0-15,0 0 0,21 0 16,-21 0-16,1-21 0,20 21 0,-21-21 15,21 0-15,-20 0 0,-1-1 0,21 1 16,-21-21-16,0 21 0,1-22 16,-1 22-16,0 0 0,-21 0 0,0-21 15,21 42-15,-21-22 0,0 1 16,21 21-16,-21 21 16,0 1-16,0-1 0,0 0 15,0 0-15,0 21 0,0-20 16,0-1-16,0 0 0,0 21 0,0-21 15,0 1-15,0-1 0,0 0 0,0 0 16,0 0 0,21-21-16,1 0 0,-1 21 0,0-21 15,21 0-15,-21 0 0,1 0 0,-1 0 16,21 0-16,-21 0 0,0-21 16,1 0-16,-1 0 0,0 0 0,0 0 15,0-1-15,0-20 0,1 21 0,-1-21 16,-21 20-16,21 1 0,-21-21 15,21 21-15,-21 0 0,0 42 47,0 0-47,0 21 0,0-21 0,0 1 16,-21-1-16,21 0 0,-21 0 16,21 21-16,0-20 0,0-1 15,0 0-15,0 0 0,0 0 16,21-21-16,0 0 15,0 0-15,0 0 16,1 0-16,-1-21 0,0 0 16,0 21-16,-21-21 0,21 0 0,-21-1 15,0 1-15,0 0 0,0 0 0,0 0 16,0 0-16,-21-1 0,0 1 16,0 0-16,0 0 0,-1 0 0,1 0 15,0 21-15,0 0 16,21-22-16,-21 22 0,42 0 31,0-21-31,0 21 16,0-21-16,22 21 0,-22-21 0,21 21 15,1-21-15,-22 21 0,21 0 0,0-21 16,-20 21-16,20 0 0,-21 0 16,0 0-16,0 0 0,22 0 0,-43 21 15,21 0-15,0 0 0,0 0 0,-21 0 16,0 22-16,0-22 0,0 0 15,0 21-15,0-20 0,0 20 0,0-21 16,0 0-16,0 0 0,0 22 0,0-22 16,0 0-1,-21 0-15,21 0 0,-21-21 0,21 22 16,-21-22-16,0 0 16,21-22-1,0 1-15,0 0 16,0 0-16,0 0 0,0 0 15,0-1-15,21 1 0,21-21 16,-21 0-16,0 20 0,22-20 0,-22 0 16,0-1-16,21 1 0,1 0 0,-22 21 15,0-22-15,21 43 16,-20-21-16,-1 21 0,0 0 0,0 0 16,0 0-16,0 21 0,1 0 0,-22 22 15,0-22-15,21 21 0,-21 1 16,0-1-16,0 0 0,0 1 0,0-22 15,0 21-15,0 0 0,0-20 0,-21-1 16,21 0-16,0 0 0,0 0 16,-22 0-16,1-21 0,0 0 15,21 22-15,-21-44 16,0 22-16,0-42 16,21 21-16,-22 0 0,1 0 0</inkml:trace>
  <inkml:trace contextRef="#ctx0" brushRef="#br0" timeOffset="87279.93">19579 6900 0,'-21'0'0,"42"0"0,-106-21 0,64 0 16,0 21-16,0 0 15,21 21 48,-21-21-63,0 0 0,-1 0 15,1 0-15</inkml:trace>
  <inkml:trace contextRef="#ctx0" brushRef="#br0" timeOffset="87523.95">17970 7112 0,'0'0'0,"-21"0"16,21 21-16,21-21 16,22 0-1,-22 0-15,0 0 0,21 0 16,-20 0-16,20 0 0,-21-21 0,21 21 15,1 0-15,-22-21 0,21 21 16,-21-21-16,1 21 0,-1 0 0,-21-21 16,0-1-16,-21 22 15</inkml:trace>
  <inkml:trace contextRef="#ctx0" brushRef="#br0" timeOffset="88307.35">1101 9885 0,'0'0'0,"21"0"31,0 0-31,0 0 0,0 0 16,22 0-16,-22 0 0,0-21 0,21 21 15,1 0-15,-22 0 0,21-21 16,-21 21-16,0 0 0,1 0 0,-44 0 47,1 0-47,0 0 0,0 0 16,0 0-16</inkml:trace>
  <inkml:trace contextRef="#ctx0" brushRef="#br0" timeOffset="88736.11">1122 9864 0,'0'0'0,"-21"21"16,-1 0-16,22 0 0,-21 0 0,0 1 16,0-22-16,21 21 0,-21 0 15,0 0-15,21 0 0,-22 0 0,22 1 16,0-1-16,-21-21 16,21 21-16,-21-21 0,21-21 46,21 21-46,0-21 16,1-1-16,-1 1 0,0 21 16,0 0-16,21-21 0,-20 21 15,20 0-15,0 0 0,1 0 0,-1 0 16,0 0-16,22 0 0,-22 0 16,-21 21-16,22 0 0,-22 1 0,0-1 15,0 0-15,-21 0 0,0 0 16,0 0-16,-21 1 0,0 20 15,-22-21-15,1 0 0,0 22 0,-1-22 16,1 0-16,0 0 0,-1-21 16,1 21-16,0-21 0,21 0 0,-1 0 15,-20 0-15,21 0 0,0 0 16,0 0-16,21-21 16,0 0-16,0 0 15,0 0-15,21-1 16,0 22-16,0 0 0,21-21 15,-20 0-15,-1 0 0</inkml:trace>
  <inkml:trace contextRef="#ctx0" brushRef="#br0" timeOffset="88908.01">1820 10181 0,'0'0'0,"21"0"0,1 0 47,-1 0-31,0-21-1,0 21-15,0-21 0</inkml:trace>
  <inkml:trace contextRef="#ctx0" brushRef="#br0" timeOffset="89376.67">3154 9673 0,'0'0'0,"0"-21"0,0-21 0,-21 21 0,21-1 16,0 1-16,0 0 0,0 0 0,0 0 15,0 0-15,0-1 16,-22 22-16,22 22 15,-21-1 1,21 0-16,0 21 0,0 1 16,0-1-16,0 21 0,0-20 0,0 20 15,0 1-15,0-22 0,0 0 16,0 22-16,0-22 0,0 1 0,0-1 16,0-21-16,-21 21 0,21-20 15,0-1-15,0 0 0,0 0 16,0-42-1,0 0 1,0 0-16,-21-1 0</inkml:trace>
  <inkml:trace contextRef="#ctx0" brushRef="#br0" timeOffset="89728.62">2794 9610 0,'0'-21'0,"0"42"0,0-85 16,0 43-16,0 0 0,0-21 15,21 20-15,0 1 0,0 0 0,22 0 16,-22 21-16,21-21 0,1 21 0,-1 0 16,21 0-16,-20 0 0,20 21 15,1 0-15,-1 0 0,1 22 0,-1-1 16,1 21-16,-22-20 0,0 20 16,1-20-16,-22 20 0,-21-21 0,0 22 15,0-22-15,-21 1 0,0-1 16,-22 0-16,1 1 0,-22-22 15,22 21-15,-21-21 0,20 0 0,-20 1 16,20-1-16,1 0 0,0-21 0,21 0 16,-22 0-16,22 0 0,0 0 15,0 0-15,0 0 0,21-21 16,0 0 0,21 21-16,0-22 15,0 22-15,21-21 0,-20 0 0,20 21 16,0-21-16,1 21 0,-1-21 15</inkml:trace>
  <inkml:trace contextRef="#ctx0" brushRef="#br0" timeOffset="90131.39">3852 10012 0,'0'-21'15,"0"-22"1,0 22-16,0 0 0,21 21 15,-21-21-15,22 0 0,-1 21 0,0-21 16,0 21-16,21 0 0,-20 0 16,-1 0-16,0 0 0,0 21 15,21 0-15,-20 0 0,-1 0 0,-21 0 16,21 22-16,0-22 0,-21 0 16,0 21-16,0-20 0,0 20 15,0-21-15,0 0 0,0 22 0,0-22 16,0 0-16,0 0 0,-21 0 0,21 0 15,0-42 17,0 0-32,0 0 0,0 0 0,0 0 15,0-1-15,21 1 0,-21-21 16,21 21-16,-21-22 0,21 22 0,-21-21 16,22 21-16,-1-22 0,-21 22 15,21 0-15,0 0 0,0 0 16,0 0-16,-21-1 0,22 22 0,-1 0 15,0 0-15,0 0 0,0 0 0,0 0 16,1 0-16,20 22 0,-21-1 16</inkml:trace>
  <inkml:trace contextRef="#ctx0" brushRef="#br0" timeOffset="90683.83">5249 10118 0,'0'0'0,"21"-21"16,-21-1-16,22 1 0,-22 0 0,0 0 16,0 0-16,0 0 0,0-22 15,0 22-15,-22 0 0,1-21 16,0 20-16,0 1 0,0 0 0,0 0 16,-22 0-16,22 21 0,0 0 0,-21 0 15,20 0-15,-20 21 0,21 0 16,-21 0-16,20 22 0,-20-22 0,21 21 15,0-21-15,-22 22 0,22-1 0,21 0 16,0-21-16,-21 22 0,21-1 16,0-21-16,0 22 0,21-22 0,-21 0 15,21 0-15,22 0 0,-22 0 0,21-21 16,-21 0-16,22 0 16,-22 0-16,21 0 0,1 0 0,-22-21 15,21 0-15,-21 0 0,22 0 0,-22 0 16,0-1-16,0 1 0,0 0 15,0-21-15,1 21 0,-22-22 0,0 22 16,0-21-16,0 21 0,0-22 0,0 22 16,0 0-16,0 0 15,0 42 1,0 0-16,-22 0 0,22 0 16,0 1-16,0-1 0,0 21 15,0-21-15,0 0 0,0 22 0,0-22 16,0 0-16,0 0 0,0 0 0,0 1 15,0-1-15,22 0 0,-1-21 16,0 0-16,0 21 0,0-21 16,0 0-16,1 0 0,20 0 0,-21 0 15,0-21-15,22 0 0,-22 21 0,21-21 16,-21-1-16,0 1 0,1 0 16,-1-21-16</inkml:trace>
  <inkml:trace contextRef="#ctx0" brushRef="#br0" timeOffset="91176.56">5736 10012 0,'0'-85'16,"0"170"-16,0-191 0,0 85 15,0 0-15,0 42 32,0 0-32,0 0 0,0 0 15,0 1-15,0-1 0,0 0 0,0 21 16,-21-21-16,21 1 0,0-1 0,0 0 16,0 0-16,0 0 0,0 0 15,21-21 1,0 0-16,0 0 0,1 0 15,-1 0-15,0-21 0,21 21 0,-21-21 16,1 0-16,-1 0 0,0 0 16,0-1-16,0 1 0,-21 0 0,21-21 15,-21 21-15,22-1 0,-22 1 16,0 42 15,0 1-31,0-1 0,0 0 16,0 0-16,0 0 0,0 0 15,0 22-15,0-22 0,0 0 16,21 0-16,0 0 0,0-21 0,0 0 16,0 22-16,1-22 0,-1 0 0,0 0 15,0 0-15,0 0 0,22 0 16,-22-22-16,0 1 0,0 21 0,0-21 16,-21 0-16,0 0 0,21 0 0,-21-1 15,0-20-15,0 21 16,0 0-16,0-22 0,0 22 0,0-21 15,0 21-15,0 0 0,-21-1 0,21 1 16,-21 21-16,21-21 0,0 0 31,21 21-31,0 0 16,1 0-16,-1-21 0</inkml:trace>
  <inkml:trace contextRef="#ctx0" brushRef="#br0" timeOffset="91708.24">6773 9313 0,'-21'0'15,"42"0"-15,-63 0 0,21 0 16,21 22 0,0-1-16,0 0 0,0 21 15,0-21-15,0 22 0,0-1 16,0 0-16,0 1 0,0 20 0,0-20 15,0-1-15,0 0 0,0 1 0,0-1 16,0 0-16,0 1 0,0-22 0,0 0 16,0 21-16,-21-21 0,21 1 15,0-1-15,0-42 47,0-1-47,0 1 0,0 0 0,0 0 16,0 0-16,21 0 0,0-22 0,0 22 15,0-21-15,0-1 0,1 22 16,20 0-16,-21-21 0,21 21 0,-20-1 16,20 22-16,0-21 0,1 21 0,-1 0 15,-21 0-15,21 0 0,-20 21 16,20 1-16,-21-1 0,0 0 0,0 0 16,-21 0-16,0 22 0,0-22 0,0 0 15,0 21-15,0-21 0,0 1 16,0-1-16,0 0 0,-42 0 15,21 0-15,0 0 0,-22 1 0,1-1 16,21-21-16,-21 21 0,-1-21 0,1 21 16,21-21-16,0 0 0,-1 0 15,1 0-15,0 0 0,0 0 16,21-21 0,0 0-16,21 0 15,0-1-15,0 1 0</inkml:trace>
  <inkml:trace contextRef="#ctx0" brushRef="#br0" timeOffset="92224.22">7937 9758 0,'0'0'0,"22"-21"0,20-85 31,-42 85-31,0 0 16,0-1-16,0 1 0,-21 21 0,0 0 16,-1 0-16,1 0 0,0 0 0,0 0 15,-21 0-15,20 21 0,1 1 16,0-1-16,-21 21 0,21-21 16,-1 22-16,1-1 0,0 0 0,0-21 15,0 22-15,21-1 0,-21-21 0,21 22 16,0-22-16,0 0 0,0 21 15,0-21-15,21-21 0,0 22 0,0-1 16,0-21-16,0 0 0,1 0 0,-1 0 16,0 0-16,0 0 0,0 0 15,22-21-15,-22-1 0,0 1 0,0 0 16,0 0-16,0 0 0,1 0 0,-1-22 16,0 22-16,-21-21 0,21 21 15,-21-22-15,0 22 0,0-21 0,0 21 16,0-1-16,0 44 31,0-1-31,0 0 0,0 21 16,-21-21-16,21 1 0,0 20 0,0-21 15,0 0-15,0 0 0,0 22 16,0-22-16,0 0 0,0 0 16,21 0-16,0-21 0,0 0 0,1 0 15,-1 0-15,21 0 0,-21 0 0,22 0 16,-22 0-16,21-21 0</inkml:trace>
  <inkml:trace contextRef="#ctx0" brushRef="#br0" timeOffset="93335.77">8763 9673 0,'0'0'0,"0"-42"0,-42-43 16,20 85-1,1 0-15,0 0 16,21 21-16,-21-21 0,0 22 0,0-1 15,-1 21-15,22-21 0,0 22 0,-21-1 16,21-21-16,-21 21 0,21 1 16,0-22-16,0 0 0,0 21 0,0-20 15,0-1-15,21 0 0,0 0 0,1 0 16,-1 0-16,0-21 0,0 0 16,21 22-16,-20-22 0,20 0 15,0 0-15,-21 0 0,22 0 0,-1-22 16,0 1-16,-20 21 0,20-21 0,-21 0 15,21 0-15,-20-22 0,-1 22 16,0-21-16,0 0 0,0-1 0,-21 1 16,0-22-16,21 22 0,-21-21 0,22 20 15,-22 1-15,0-22 0,0 22 16,0 21-16,0-21 0,21 20 0,-21-20 16,0 21-16,0 0 0,0 42 31,0 0-31,0 0 0,0 0 15,-21 22-15,21-22 0,0 21 0,0 1 16,0 20-16,-22-21 0,22 1 16,0-1-16,-21 0 0,21 1 0,-21-1 15,21 0-15,0 1 0,0-22 0,0 0 16,-21 0-16,21 0 0,0 1 16,0-44 15,21 22-31,0-21 15,0 0-15,1 0 0,-1-21 0,0 20 16,0 1-16,0-21 0,0 21 0,1-22 16,-1 22-16,0 0 15,0 0-15,0 0 0,0 0 0,1-1 16,-1 22-16,0 0 16,-21 22-1,-21-22 1,0 21-16,-1-21 0,1 21 15,0-21-15,0 0 0,0 21 16,0-21-16,-1 0 0,1 0 16,0 21-1,21 0 1,0 1-16,0-1 16,0 0-16,0 0 0,0 0 15,0 0-15,0 1 0,0-1 0,0 0 16,0 0-16,21 0 15,-21 0-15,21 1 0,1-1 0,-1-21 16,0 21-16,0-21 0,21 21 16,-20-21-16,-1 0 0,0 0 15,0 0-15,21 0 0,-20 0 0,20 0 16,-21-21-16,21 0 0,1 0 0,-1-1 16,-21 1-16,22 0 0,-1 0 15,0-21-15,1-1 0,-22 22 0,21-21 16,-21-1-16,0 1 0,1 21 15,-1-21-15,-21 20 0,0 1 16,0 0-16,0 0 0,-21 21 16,-1 0-16,1 21 15,0 0-15,0 0 0,0 1 16,0 20-16,21-21 0,0 21 0,0-20 16,0 20-16,0-21 0,0 21 0,0-20 15,0-1-15,21 0 0,0 0 0,-21 0 16,21 0-16,-21 1 15,21-22-15,-21 21 0,0 0 16,-21-21 15,21 21-31,-21-21 0,0 0 16,0 0-16,-1 0 0,1 0 16,0 0-16,0 21 15,0-21-15,0 0 0,-22 0 0,1 0 16</inkml:trace>
  <inkml:trace contextRef="#ctx0" brushRef="#br0" timeOffset="94327.43">1143 11388 0,'21'0'0,"-21"-85"31,-21 85-31,0 0 16,0 0-16,-1 0 0,-20 0 16,21 0-16,0 21 0,-22 0 0,22 1 15,-21 20-15,21 0 0,0 1 16,-1-1-16,1 0 0,21 22 0,0-22 16,0 22-16,0-22 0,0 0 15,0 22-15,0-22 0,0 0 0,0-20 16,0 20-16,21-21 15,1 21-15,20-20 0,-21-22 0,0 21 16,22-21-16,-1 0 0,-21 0 16,21 0-16,1-21 0,-22-1 0,21 1 15,-21 0-15,22 0 0,-43 0 16,21 0-16,-21-1 0,0 1 0,0 0 16,0 0-16,-21 0 0,0 0 15,-1 21-15,-20-22 0,21 1 0,-21 21 16,-1 0-16,22 0 0,-21 0 15,21 0-15,-22 0 0,22 21 0,0 1 16,0-1-16,0 0 16,-1 0-16,22 0 0,0 0 0,0 1 15,0-1-15,0 0 0,0 0 16,0 0-16,22 0 0,-1-21 16,0 0-16,0 0 0,0 0 15,22 0-15,-1-21 0</inkml:trace>
  <inkml:trace contextRef="#ctx0" brushRef="#br0" timeOffset="94499.34">1736 11790 0,'0'0'0,"21"-21"0,0 21 0,-21-21 0</inkml:trace>
  <inkml:trace contextRef="#ctx0" brushRef="#br0" timeOffset="96487.8">2900 11176 0,'-21'0'0,"42"0"0,-64 0 16,43 42-1,-21-20-15,21-1 0,-21 21 16,21 0-16,0 1 0,0-1 16,-21 0-16,21 1 0,0-1 0,-21-21 15,21 22-15,0-22 0,0 21 16,0-21-16,0 0 0,0 1 0,0-1 16,0 0-16,0 0 15,21-21 1,0-21-1,-21 0-15,21 0 0,0-1 16,1 1-16,-1 0 0,-21-21 0,21 21 16,0-22-16,0 22 0,0 0 0,1-21 15,-1 20-15,0 1 0,-21 0 16,0 0-16,21 21 0,0 0 16,-21 21-16,0 0 15,0 0-15,0 1 0,0 20 0,0-21 16,0 0-16,0 0 0,0 22 0,21-22 15,-21 0-15,0 0 16,22 0-16,-22 1 0,21-1 0,-21 0 16,21-21-16,0 0 0,0 21 0,0-21 15,1 0-15,-1 0 0,21 0 16,-21-21-16,0 21 0,22-21 0,-22 0 16,21-1-16,-21 1 0,1 0 15,20 0-15,-21-21 0,0 20 0,0-20 16,1 0-16,-22 21 0,0-22 0,21 1 15,-21 21-15,0-22 0,0 22 16,0-21-16,0 21 16,0 42-1,-21 0 1,21 0-16,0 0 0,0 22 0,0-22 16,0 21-16,0 1 0,0-1 15,0 0-15,0-21 0,0 22 0,0-1 16,0-21-16,0 0 0,21 22 0,0-22 15,0-21-15,0 21 0,0 0 16,1-21-16,-1 0 0,0 0 0,0 0 16,21 0-16,-20 0 0,-1-21 0,0 0 15,21 0-15,-21 21 0,1-43 16,-1 22-16,0 0 0,0-21 0,0 21 16,0-22-16,-21 1 0,0 0 15,22-1-15,-22-20 0,0 20 16,0 1-16,0-21 0,0 20 0,0 1 15,0 0-15,0 20 0,0 1 16,0 0-16,0 0 0,0 42 16,0 0-16,-22 0 15,22 1-15,0 20 0,0 0 16,0 1-16,0-1 0,0 0 0,0 22 16,0-22-16,0 0 0,0 1 0,0-1 15,0 0-15,0-20 16,-21 20-16,21-21 0,0 0 0,0 0 15,0 1-15,0-1 0,0-42 47,0-1-47,21 1 0,-21 0 16,22-21-16,-22 21 0,21-1 16,0 1-16,-21-21 0,21 21 0,0 0 15,-21-1-15,21 1 0,1 0 0,-1 21 16,0 0-1,0 21-15,-21 0 0,0 1 16,21-1-16,-21 0 0,21 0 0,-21 0 16,0 22-16,0-22 15,22 0-15,-22 0 0,21 0 0,-21 0 16,21 1-16,0-1 0,0 0 16,0-21-16,1 0 0,-1 0 15,0 0-15,21 0 0,-21 0 0,22 0 16,-1-21-16,-21 21 0,22-21 0,-1-1 15,-21 1-15,21 0 0,-20 0 16,20 0-16,-21-22 0,0 22 0,0-21 16,-21 21-16,0-22 0,0 22 0,0-21 15,0 21-15,0 0 0,0-1 16,0 1-16,-21 21 16,0 21-16,0 1 15,21-1-15,0 0 0,0 0 16,-21 21-16,21-20 0,0 20 0,0-21 15,0 21-15,0-20 0,0 20 0,0-21 16,0 0-16,21 0 0,0 1 16,0-1-16,0 0 0,22-21 15,-22 0-15,0 0 0,21 0 0,-20 0 16,20 0-16,0 0 0,1-21 16,-1 21-16,0-21 0,-21-1 0,22 1 15,-1 0-15,-21-21 0,22 21 0,-22-1 16,0-20-16,0 21 0,0-21 15,-21 20-15,0 1 0,0 0 16,0 0-16,0 0 0,0 42 31,0 0-31,0 0 16,0 0-16,0 1 0,0-1 0,0 21 16,0-21-16,0 0 0,-21 1 0,21-1 15,0 0-15,-21 0 0,21 0 16,-21 0-16,21 1 0,0-1 0,0 0 15,-21-21-15,-1 0 16,22-21 15,0 0-31,0-1 0,0 1 16,0 0-16,0-21 0,0 21 16,22-22-16,-1 1 0,0 0 0,0-1 15,0 1-15,127-106 16,-126 127-1,20 21-15,-21 0 0,21 0 0,-20 21 16,-1 0-16,21 21 0,-21-21 0,0 1 16,-21 20-16,22-21 0,-1 21 0,-21-20 15,0 20-15,0-21 0,0 21 16,0-20-16,0-1 0,0 0 16,0 0-16,0 0 0,0 0 0,0 1 0,0-1 15</inkml:trace>
  <inkml:trace contextRef="#ctx0" brushRef="#br0" timeOffset="97040.48">6964 10964 0,'0'0'0,"21"-84"31,-21 63-31,0 42 31,0 21-15,0-21-16,0 22 0,0-22 0,0 42 15,0-20-15,0 20 0,0-21 16,0 22-16,0-22 0,-21 22 16,21-22-16,-21 0 0,21 1 0,-22-1 15,22-21-15,0 22 0,0-22 0,0 0 16,0 0-16,0 0 15,22-21 1,-22-21 0,21 0-16,0 0 0,0 0 15,0-22-15,0 22 0,1-21 0,-1 21 16</inkml:trace>
  <inkml:trace contextRef="#ctx0" brushRef="#br0" timeOffset="97392.28">7408 11091 0,'0'0'0,"0"22"16,0-1-16,0 0 16,-21 0-16,21 0 0,-21 22 0,0-22 15,21 21-15,-21 0 0,21 1 16,0-22-16,-22 21 0,22 1 0,0-22 16,0 0-16,0 0 0,0 0 0,0 0 15,0 1-15,0-1 0,22-21 16,-1 0-16,0 0 0,0 0 15,0 0-15,0 0 0,1-21 0,-1-1 16,21 1-16,-21 0 0,0 0 0,1 0 16,-1-22-16,0 22 15,-21 0-15,0-21 0,0-1 0,0 22 16,0-21-16,0 21 0,-21 0 0,0-1 16,-1 1-16,1 0 0,0 21 15,0 0-15,0 0 0,0 0 16,-1 0-16,1 0 0,0 0 15,0 0 1,0 0-16</inkml:trace>
  <inkml:trace contextRef="#ctx0" brushRef="#br0" timeOffset="97636.14">6816 11028 0,'63'0'16,"-21"0"-1,-20-21-15,20 0 0,21 21 0,-20-22 16,-1 22-16,22-21 0,-22 21 16,21-21-16,-20 21 0,-1 0 0,22-21 15,-22 21-15,0 0 0,-21 0 0,1 0 16,-1 0-16,0 0 15,0 0-15,-21-21 32</inkml:trace>
  <inkml:trace contextRef="#ctx0" brushRef="#br0" timeOffset="98312.27">8932 11070 0,'0'0'0,"21"0"0,1-21 16,-22 0-16,21 21 0,0-21 16,0 21-16,0-21 0,0 21 15,1-22-15,-1 1 0,-21 0 0,0 0 16,0 0-16,0 0 15,-21 21-15,-1 0 0,1 0 16,-21 0-16,21 0 0,-22 0 0,1 0 16,0 0-16,-1 21 0,1 0 0,0-21 15,-1 21-15,1 0 0,21 0 16,0 1-16,0-1 0,21 0 0,0 0 16,0 0-16,0 0 0,0 22 0,0-22 15,21 0-15,21 0 0,-21 0 16,22 1-16,-22-1 0,21 0 15,0 0-15,1 0 0,-1 0 0,-21 1 16,22-1-16,-1 0 0,-21 0 16,0 0-16,0 0 0,-21 1 0,0-1 15,0 0-15,-42 0 0,21-21 16,-21 21-16,-1-21 0,1 0 16,0 21-16,-1-21 0,-20 0 0,20 0 15,1 0-15,0 0 0,-1 0 0,1 0 16,21-21-16,0 0 0,0 21 15,-1-21-15,1 0 0,21 0 16,0-1-16,0 1 0,0 0 16,0 0-16,21 21 15,1-21-15,-1 0 0,21 21 0,-21-22 16,22 1-16,-1 0 0,0 0 0,1 0 16,-1 0-16,21-1 0</inkml:trace>
  <inkml:trace contextRef="#ctx0" brushRef="#br0" timeOffset="98600.18">9504 10753 0,'0'0'0,"21"0"0,-21-21 0,0 42 32,0 0-32,0 0 15,-21 0-15,21 22 0,-21-22 0,-1 21 16,22 0-16,0 1 0,-21-22 15,0 21-15,0 22 0,21-22 0,0 0 16,0 1-16,-21-22 0,21 21 0,0 1 16,0-22-16,0 0 0,0 0 15,0 0-15,0 0 0,21-21 0,0 0 16,0 0-16,0 0 0,1 0 16,-1 0-16,0-21 0,0 0 15,0 0-15,-21 0 0,21-22 16,-21 22-16,0 0 0,0 0 15</inkml:trace>
  <inkml:trace contextRef="#ctx0" brushRef="#br0" timeOffset="98764.1">9313 11113 0,'-21'0'0,"42"0"0,-63 0 16,63 0 15,0 0-15,0 0-16,1-22 0,-1 22 0,21 0 15,-21 0-15,22-21 0,-1 21 16,-21 0-16,21 0 0,1-21 16,-1 21-16,-21 0 0</inkml:trace>
  <inkml:trace contextRef="#ctx0" brushRef="#br0" timeOffset="99823.28">10181 11240 0,'0'0'0,"21"0"0,0 0 0,1 0 16,-1 0-16,-21-22 0,21 1 15,0 0-15,-21 0 0,0 0 16,0 0-16,0-1 0,0 1 16,0 0-16,0 0 0,0 0 15,0 0-15,0-1 0,-21 1 0,0 0 16,21 0-16,-21 21 0,-1 0 15,1 0-15,0 0 0,0 0 0,0 0 16,0 0-16,-1 21 0,1 0 0,0 0 16,0 1-16,0-1 0,0 21 15,-1 0-15,1 1 0,0-22 0,0 21 16,21 1-16,-21-1 0,21-21 0,0 21 16,0-20-16,0-1 0,0 0 0,0 0 15,21 0-15,0-21 0,0 0 16,0 0-16,1 0 0,-1 0 0,21 0 15,-21 0-15,0-21 0,22 21 16,-22-21-16,0 0 0,0 0 16,22-1-16,-22-20 0,0 21 0,0-21 15,-21 20-15,21-20 0,0 21 0,-21 0 16,22-22-16,-22 22 0,0 0 16,0 0-16,21 0 0,-21 42 31,0 0-31,0 21 15,0-20-15,0-1 16,0 21-16,0-21 0,0 22 0,0-22 16,21 0-16,-21 21 0,0-21 15,21 1-15,0-1 0,0 0 16,1-21-16,-1 0 0,0 0 16,0 0-16,0 0 0,0 0 0,1 0 15,-1 0-15,0-21 0,0 0 16,0-1-16,0 1 0,1 0 0,-1 0 15,0-21-15,0 20 0,0-20 0,0 21 16,-21 0-16,22-22 0,-22 22 0,21 0 16,-21 0-16,21 0 0,-21 0 15,0 42 1,0 0 0,0 0-1,0 0-15,0 22 0,0-22 0,0 0 16,0 21-16,0-21 0,0 1 0,0 20 15,0-21-15,0 0 0,0 0 0,21-21 16,0 22-16,0-1 0,1-21 16,-1 0-16,21 0 0,-21 0 0,0 0 15,22 0-15,-22-21 0,21-1 0,-21 22 16,22-21-16,-22 0 0,21-21 16,-21 21-16,1-22 0,-1 22 15,0-21-15,0-1 0,0 1 0,-21 0 16,21-1-16,-21 1 0,22-21 0,-22 20 15,0 1-15,0-22 0,0 22 16,0 21-16,0-21 0,0 20 0,0 1 16,0 0-16,0 42 15,0 0-15,0 22 16,-22-22-16,1 21 0,0 1 0,21-1 16,-21 0-16,21 1 0,-21 20 0,21-21 15,-21 1-15,21-1 0,0 0 16,0-20-16,0 20 0,0 0 0,0-21 15,0 1-15,21-1 0,0 0 0,-21 0 16,21 0-16,0-21 0,0 0 16,1 0-16,-1 0 0,0 0 15,0 0-15,0-21 0,0 0 16,1 21-16,-22-21 0,21 0 0,0-1 16,-21 1-16,21 0 0,-21-21 15,0 21-15</inkml:trace>
  <inkml:trace contextRef="#ctx0" brushRef="#br0" timeOffset="100024.16">11303 10901 0,'-21'0'0,"42"0"0,-42 21 16,42-21-1,0 0-15,0 0 0,0 0 0,22 0 16,-22 0-16,0 0 0,0 0 0,22 0 15,-22-21-15,0 21 0,0 0 16,0 0-16,22-21 0,-22 21 0,0 0 16,0-21-16,0 21 0,0-22 0</inkml:trace>
  <inkml:trace contextRef="#ctx0" brushRef="#br0" timeOffset="104560.06">12975 10520 0,'0'0'0,"0"-21"0,0 0 0,0 42 31,-21 21-31,21-21 16,-21 22-16,0-1 15,-1 0-15,22 1 0,-21 20 0,0-21 16,21 1-16,-21-1 0,21 0 0,-21 1 15,0-1-15,21 0 0,-22 1 16,22-1-16,0-21 0,0 22 0,-21-22 16,21 0-16,0 0 0,-21 0 0,21 0 15,0-42 17,21 0-32,0 0 0,-21 0 0,22 0 15,-1-22-15,0 22 0,0-21 16,-21-1-16,21 1 0,0 0 0,1-1 15,-1 1-15,-21 0 0,0-1 16,21 1-16,-21 0 0,21-1 16,-21 1-16,0 0 0,0 21 0,0-1 15,21 1-15,0 21 16,-21 43 0,0-22-16,0 21 0,0-21 0,0 22 15,0-1-15,0 0 0,0 1 0,0-1 16,0 0-16,0 1 0,0-1 15,0 0-15,0 1 0,0-22 0,0 21 16,0-21-16,0 0 0,0 1 0,22-22 16,-22 21-16,21-21 15,0 0 1,0 0-16,-21-21 0,0-1 16,0 1-16,0 0 0,-21 21 15,0-21-15,0 0 0,-1 0 16,-20-1-16,21 1 0,-21 0 0,-1 0 15,22 0-15,-21 21 0,21 0 0,-1-21 16,-20 21-16,21 0 16,0 0-16,21 21 15,0 0-15,0 0 0,0 0 16,21 0 0,0-21-16,-21 22 0,21-22 0,0 0 15,22 21-15,-22-21 0,0 0 0,21 0 16,1 0-16,-1 0 0,0 0 15,1-21-15,-1 21 0,0-22 0,1 1 16,-1 21-16,0-21 0,1 0 0,-22 0 16,21 0-16,-21-1 0,22 22 0,-22-21 15,0 0-15,0 0 0,0 0 16,-21 0-16,22-1 0,-22 44 31,0-1-15,0 0-16,0 0 15,0 0-15,0 0 0,0 1 0,0-1 16,0 21-16,0-21 0,0 0 0,0 1 16,0-1-16,0 0 0,0 0 15,0 0-15,21-21 0,0 21 16,0-21-16,0 0 0,0 0 16,1 0-16,-1-21 0,0 0 15,0 0-15,0 0 0,0 0 0,1-1 16,-1 1-16,0 0 0,0 0 0,-21 0 15,21-22-15,0 22 0,-21 0 0,0-21 16,22 21-16,-22-1 0,21 1 16,-21 0-16,0 0 0,0 42 31,0 0-15,0 0-16,0 1 0,0-1 0,0 0 15,-21 0-15,21 0 0,0 0 0,-22 22 16,22-22-16,0 0 0,0 0 0,0 0 15,0 1-15,0-1 0,22-21 16,-1 21-16,0-21 0,0 21 0,0-21 16,0 0-16,1 0 0,-1 0 0,21 0 15,-21-21-15,0 0 0,22 0 16,-22 21-16,0-22 0,21 1 0,-20 0 16,-1-21-16,0 21 0,0-22 15,21 22-15,-42-21 0,22-1 16,-1 1-16,-21 0 0,0-22 0,21 22 15,-21-22-15,21 22 0,-21-21 0,0 20 16,0 1-16,0 0 0,0 20 16,0-20-16,0 21 0,0 0 0,-21 21 31,0 21-31,21 0 0,0 21 16,-21 1-16,-1-1 0,22 0 0,-21 22 15,21-22-15,0 22 0,-21-1 16,21-20-16,-21 20 0,21-21 15,0 1-15,0-1 0,0 0 0,0 1 16,0-1-16,0-21 0,0 0 0,0 1 16,0-1-16,21 0 0,0-21 15,0 0-15,1 0 0,-1 0 0,21 0 16,-21 0-16,0-21 0,22 0 0,-22 21 16,0-22-16,21 1 0,-20 0 15,-1 0-15,0 0 0,0-22 0,0 22 16,0 0-16,1 0 0,-22 0 0,0 0 15,21-1-15,-21 1 0,0 42 47,0 1-47,0-1 0,0 0 16,-21 0-16,21 0 0,0 0 0,0 1 16,0-1-16,0 0 0,0 0 0,0 0 15,0 0-15,0 1 0,0-1 16,0 0-16,21 0 0,0-21 15,0 0-15,0 0 0,0 0 0,22 0 16,-22 0-16,0 0 0,0 0 16,22-21-16,-22 0 0,0 21 0,0-21 15,21-1-15,-20 1 0,-1 0 0,-21 0 16,21 0-16,-21 0 0,21-22 16,-21 22-16,0-21 0,0 21 15,0-22-15,0 22 0,-21-21 0,0 21 16,-22-1-16,22 1 0,0 0 0,-21 0 15,-1 21-15,22 0 0,-21 0 16,0 0-16,20 21 0,-20 0 0,0 0 16,21 1-16,-1-1 0,1 0 0,0 0 15,21 0-15,-21 22 0,21-22 16,0 0-16,0 21 0,0-21 0,21 1 16,0-1-16,22 0 0,-22 0 0,0-21 15,21 21-15,1 0 16,-1-21-16,0 0 0,1 0 0,20 0 15,1 0-15,-22 0 0,21 0 0,-20-21 16,-1 0-16,22 0 0,-22 21 16,-21-21-16,21 0 0,1-1 0,-22 1 15,0 0-15,0 0 0,-21 0 0,0 0 16,21-1-16,-21 1 0,0 0 16,0 0-16,-21 21 31,21 21-31,0 0 15,0 0-15,0 1 0,0-1 0,-21 0 16,21 0-16,0 0 0,0 0 0,0 1 16,0-1-16,0 0 0,0 0 15,0 0-15,0 0 16,0 1-16,21-44 47,-21 1-47,0 0 0,0 0 15,21 0-15,-21 0 0,0-1 0,22 1 16,-22-21-16,21 21 0,-21 0 16,21-22-16,0 22 0,-21 0 0,21 0 15,-21 0-15,21 21 0,1 0 0,-22-22 16,21 22-16,0 0 16,0 22-16,-21-1 15,0 0-15,21 0 0,-21 0 16,0 0-16,21 1 0,-21-1 15,0 0-15,0 0 0,0 0 0,22 0 16,-22 1-16,21-1 0,-21 0 16,21 0-16,-21-42 47,0 0-47,21 21 0,-21-21 0,0-1 15,0 1-15,21-21 16,0 21-16,-21 0 0,22-1 15,-1 1-15,0-21 0,-21 21 0,21-22 16,0 22-16,22 0 0,-22 0 16,0 0-16,0 0 0,21 21 0,-20 0 15,-1 0-15,0 0 0,21 0 0,-21 0 16,1 0-16,-22 21 0,21 0 16,-21 0-16,21 21 0,-21-20 0,0-1 15,0 21-15,0-21 0,0 0 0,0 1 16,0-1-16,0 21 0,21-21 15,0 0-15,0 1 0,1-1 16,-1 0-16,0-21 16,0 0-16,21 0 0,-20 0 0,-1 0 15,21 0-15,-21 0 0,22 0 16,-22 0-16,21 0 0,-21-21 0,22 0 16,-22 21-16,21-22 0,-21 1 0,22 0 15,-22 0-15,0 0 0,0 0 16,0-22-16,-21 22 0,0 0 0,21-21 15,-21-1-15,0 22 0,0 0 0,0-21 16,0 20-16,-21 22 0,0-21 16,0 21-16,0 0 0,0 0 0,-22 0 15,22 21-15,0-21 0,-21 22 0,20 20 16,1-21-16,0 21 16,0-20-16,0 20 0,0-21 0,21 21 15,0-20-15,0 20 0,0-21 0,0 0 16,0 0-16,0 1 0,0-1 15,0 0-15,21-21 0,-21 21 0,21-21 16,0 0-16,0 0 0,0 0 0,1 0 16,-1 0-16,0-21 0,0 21 15,0-21-15,0 0 0,1-1 16,-22 1-16,21 0 0,0 0 0,0 0 16,-21 0-16,0-22 0,21 22 0,-21-21 15,21 21-15,-21-1 16,0 1-16,0 0 0,0 0 0,0 42 31,0 0-31,0 0 0,0 1 16,0-1-16,0 0 0,0 0 0,0 21 15,0-20-15,0-1 0,0 0 0,0 0 16,0 0-16,0 0 0,22 1 16,-1-22-16,0 21 0,0-21 0,0 0 15,0 0-15,22 0 0,-22 0 0,21 0 16,-21 0-16,22 0 0,-22 0 0,0 0 15,21-21-15,-20-1 16,-1 1-16,0 0 0,0 0 0,0 0 16,0-22-16,1 1 0,-22 0 0,0-1 15,21-20-15,0-1 0,-21 22 16,0-21-16,0-1 0,0 1 0,0 20 16,0 1-16,0 0 0,0 20 0,0-20 15,0 21-15,0 0 16,0 42-1,-21 0-15,21 0 0,-21 0 16,21 22-16,0-1 0,0 0 16,0 1-16,0-1 0,0 22 0,0-22 15,0 0-15,0 1 0,0-1 16,0 0-16,0 1 0,0-1 16,0 0-16,0-21 0,21 1 0,-21-1 15,21 0-15,0 0 0,-21 0 0,21-21 16,0 0-16,1 0 0,-1 0 15,0 0-15,0 0 0,0 0 16,22 0-16,-22 0 0,0-21 0,0 21 16,0-21-16,0 0 0,1 0 15,-1-1-15,0 1 0,0 0 16,0-42-16,-21 41 0,21 1 16,-21 0-16,22 21 0,-22-21 0,0 42 31,-22 0-16,22 0-15,-21 1 0,21-1 16,-21 0-16,21 21 0,0-21 0,0 1 16,0-1-16,0 0 0,0 0 0,0 0 15,0 0-15,0 1 0,0-1 0,0 0 16,21-21-16,0 0 0,1 21 16,-1-21-16,0 0 0,0 0 0,0 0 15,0 0-15,1 0 0,20-21 0,-21 21 16,0-21-16,22 0 0,-22-1 15,0 1-15,21 0 0,-21 0 16,1 0-16,20-64 0,-21 64 16,-21 0-16,0-22 0,21 22 15,-21 0-15,21 0 0,-21 42 32,0 0-17,0 0-15,-21 1 0,21-1 0,0 21 16,0-21-16,-21 0 0,21 1 0,0-1 15,0 0-15,0 0 0,0 0 16,0 0-16,0 1 0,21-1 16,0-21-1,1 0-15,-1 0 16,0 0-16,0-21 0,0 21 16,0-22-16,1 1 0,-22 0 0,21 0 15,-21 0-15,0 0 0,0-22 16,0 22-16,0-21 0,0 21 0,0-1 15,0-20-15,-21 21 0,-1 21 0,1-21 16,0 0-16,0 21 0,0 0 16,0 0-16,-1 0 0,1 0 15,21 21 1,21-21 0,1 0-16,-1 0 0,0 0 15,0 0-15,0 0 0,22 0 0,-22 0 16,0 0-16,0-21 15,21 21-15,-20 0 0,-1 0 0,0 0 16,0 0-16,0 0 0,22 0 0,-22 0 16,0 0-16,0 0 0,0 0 15,22 21-15,-43 0 0,21-21 0,0 21 16,-21 0-16,0 0 0,0 1 0,0-1 16,0 0-16,0 0 0,0 0 15,0 0-15,0 1 0,0-1 0,-21 0 16,21 0-16,-21 0 0,21 0 15,0 1-15,-22-1 16,22 0-16,-21-21 16,21-21 15,0 0-15,0-1-16,0 1 15,21 0-15,-21 0 0,22 0 0,-22 0 16,21-22-16,0 22 0,0-21 15,21 21-15,-20-22 0,41-41 16,-21 62-16,43-62 0,-43 63 16,22-1-16,-22 1 0,1 0 15,-22 21-15,21 0 0,0 0 0,-20 21 16,-1 0-16,-21 1 0,0-1 16,0 21-16,0-21 0,0 22 15,0-1-15,0-21 0,0 21 0,-21 1 16,-1-1-16,22-21 0,-21 0 0,0 22 15,0-22-15,21 0 0,-21-21 16,21 21-16,0 0 0,0 1 16,0-44 15,0 1-31,0 0 16</inkml:trace>
  <inkml:trace contextRef="#ctx0" brushRef="#br0" timeOffset="104799.92">18965 10139 0,'-21'0'0,"42"0"0,-63 0 16,21 0 62,0 0-78,-1 0 0</inkml:trace>
  <inkml:trace contextRef="#ctx0" brushRef="#br0" timeOffset="105067.77">17505 10351 0,'0'0'0,"21"0"15,0 0-15,21 0 16,1 0-16,-22 0 0,21 0 15,1 0-15,-1 0 0,0 0 0,1 0 16,-1 0-16,-21 0 0,21-22 0,-20 22 16,20 0-16,-21 0 0,0 0 15,0 0-15,1 0 0,-22-21 0,0 0 16,-22 21 0,1 0-16,0 0 0</inkml:trace>
  <inkml:trace contextRef="#ctx0" brushRef="#br0" timeOffset="105520.51">13885 10626 0,'0'0'0,"43"-43"31,-1 22-31,-21 21 0,21 0 0,1-21 16,-1 21-16,0 0 0,1-21 0,20 21 15,-20-21-15,-1 21 0,0 0 16,1-21-16,-1 21 0,0 0 16,-21 0-16,22-22 0,-22 22 0,0 0 15,0 0 1,-21-21-16,21 21 15,-42 0 17</inkml:trace>
  <inkml:trace contextRef="#ctx0" brushRef="#br0" timeOffset="106676.85">783 13039 0,'0'0'0,"0"21"31,0 0-15,0 0-16,21 0 0,0 1 16,-21-1-16,22 0 0,-1-21 0,0 21 15,0 0-15,0 0 0,22-21 16,-22 0-16,0 0 0,21 0 0,1 0 15,-22 0-15,21 0 0,0 0 16,1-21-16,-22 0 0,21 0 16,-21 0-16,22 0 0,-22-1 0,0 1 15,-21 0-15,0 0 0,21 0 16,-21-22-16,0 22 0,0 0 0,0 0 16,0 0-16,0 0 15,-21 21-15,21-22 0,-21 22 16,0 0-16,0 0 0,21 22 15,-22-1-15,1 0 0,21 21 0,-21-21 16,0 22-16,21-1 0,0 0 16,-21 1-16,0-1 0,21 22 0,-22-22 15,1 0-15,21 1 0,0 20 16,0-21-16,-21 1 0,21-1 16,0 0-16,-21-20 0,21 20 0,0-21 15,0 0-15,0 0 0,0 1 16,0-1-16,-21-42 47,0-1-32,-1 22-15,22-21 0,-21 0 16,21 0-16,0 0 0,-21 0 0</inkml:trace>
  <inkml:trace contextRef="#ctx0" brushRef="#br0" timeOffset="106972.67">720 13568 0,'0'0'0,"21"0"32,0 0-32,0 0 15,0 0-15,22 0 0,-22 0 16,21 0-16,-21 0 0,22 0 15,-1-21-15,0 21 0,1 0 0,-22 0 16,21 0-16,0 0 0,-20 0 16,-1 0-16,0 0 0,0 0 0,0 0 15,-21-21 32</inkml:trace>
  <inkml:trace contextRef="#ctx0" brushRef="#br0" timeOffset="107295.94">1778 13420 0,'0'21'16,"0"0"-16,0 0 31,21-21-15,0 0-1,0 0-15,-21-21 0,22 21 16,-22-21-16,0 0 16,-22 0-1,1 21 1,0 0-16,0 0 15,0 0-15,21 21 16,0 0 0,21-21-1,0 0-15,0 0 16,0 0-16,1 0 0</inkml:trace>
  <inkml:trace contextRef="#ctx0" brushRef="#br0" timeOffset="112772.06">3217 12785 0,'0'0'0,"21"-21"0,1-1 16,-22 1-16,0 0 0,0 0 15,0 0-15,0 0 16,-22 42 0,1 0-1,0 21-15,0 1 0,0-1 16,0 21-16,-1-20 0,1 20 15,0 1-15,0-22 0,0 22 0,0-22 16,-1 21-16,1-20 0,0-1 16,0 0-16,0-20 0,21-1 0,0 0 15,0 0-15,0 0 0,0-42 32,0 0-32,0 0 0,0 0 15,0-1-15,21-20 0,0 21 16,-21 0-16,21-22 0,0 1 0,-21 0 15,22-1-15,-1 1 0,0-21 16,-21 20-16,21-20 0,0 20 16,-21 1-16,21 0 0,-21-1 15,0 1-15,22 21 0,-22 0 0,0 0 16,21-1-16,0 44 16,-21-1-16,21 0 15,0 21-15,-21 1 0,21-1 16,1 21-16,-22-20 0,21-1 0,-21 0 15,21 22-15,-21-22 0,0 1 0,0-1 16,0 0-16,0-21 0,0 22 16,0-22-16,0 0 0,0 0 0,21 0 15,-21 1-15,0-1 0,0-42 63,-21-1-63,0 22 0,0-21 15,-1 0-15,1 0 0,0 0 16,0 0-16,0 21 0,-22-22 0,22 1 16,0 0-16,-21 0 0,21 21 15,-1 0-15,1 0 0,0 0 0,0 0 16,0 0-16,21 21 0,-21-21 16,21 21-16,0 0 0,-22 1 0,22-1 15,0 0-15,0 0 0,22 0 16,-1 0-16,0-21 15,21 22-15,-21-22 0,1 0 0,20 0 16,-21 0-16,21 0 0,-20 0 16,20 0-16,-21 0 0,21-22 0,1 1 15,-1 21-15,0-21 0,1 0 16,-1 0-16,-21 0 0,22-1 0,-1 1 16,-21 0-16,0 0 0,22 0 15,-22 0-15,0-1 0,-21 1 0,0 0 16,21 21-16,-21-21 0,21 21 15,-21 21 1,0 0 0,0 0-16,0 1 0,0-1 0,0 21 15,0-21-15,0 0 0,0 1 16,0 20-16,0-21 0,0 0 0,0 0 16,0 1-16,21-1 15,1 0-15,-1-21 0,0 0 16,0 0-16,0 0 0,0 0 15,1 0-15,-1-21 0,0 0 0,0-1 16,0 1-16,0 0 0,1 0 16,-1 0-16,0 0 0,0-22 0,0 22 15,-21-21-15,0 21 0,21-22 0,-21 22 16,22 0-16,-22 0 16,0 0-16,0-1 0,0 1 0,0 42 31,0 1-31,0-1 15,0 0-15,0 0 0,0 21 0,0-20 16,0 20-16,0-21 0,0 0 16,0 22-16,0-22 0,0 0 0,0 21 15,21-21-15,0 1 0,0-1 16,0 0-16,0-21 0,1 0 16,-1 0-16,21 0 0,-21 0 0,22 0 15,-22-21-15,21 0 0,-21 21 16,22-22-16,-22 1 0,21 0 15,-21-21-15,0 21 0,22-22 0,-22 1 16,0 0-16,0-1 0,0 1 16,-21 0-16,0-22 0,22 22 0,-22-1 15,0 1-15,21 0 0,-21-1 16,0 22-16,0 0 0,0 0 0,0 0 16,0 0-16,0 42 31,0 0-16,0 0-15,0 0 0,0 22 0,0-22 16,0 21-16,0 0 16,0 1-16,0-1 0,0 0 0,0 1 15,0-1-15,0 22 16,0-22-16,-21 0 0,21-21 0,0 1 16,0-1-16,0 0 0,0 0 0,0 0 15,0 0-15,0 1 16,21-22-16,0 0 0,0 0 15,0 0-15,0 0 0,1 0 16,-1 0-16,0 0 0,21 0 0,-21-22 16,1 1-16,-1 21 0,21-21 0,-21 0 15,0 0-15,1 0 0,-1-1 16,-21 1-16,21-21 0,0 21 0,-21 0 16,21-1-16,-21 1 0,0 0 0,0 0 15,0 0-15,0 0 16,0 42-1,0 0 1,-21 0-16,21 0 0,0 22 16,0-22-16,0 0 0,0 21 0,0-21 15,0 1-15,0-1 0,0 0 16,0 0-16,0 0 0,0 0 0,21 1 16,0-22-16,1 0 0,20 0 15,-21 0-15,0 0 16,22 0-16,-1 0 0,-21-22 0,21 1 0,-20 0 15,20 0-15,-21 0 0,0 0 16,0-1-16,1 1 0,-22 0 16,0-21-16,0 21 0,0-22 0,-22 22 15,1 0-15,0-21 0,0 20 0,-21 1 16,20 21-16,-20-21 0,21 21 16,0 0-16,-22 0 0,22 0 0,0 0 15,0 0-15,0 0 0,0 0 0,-1 0 16,1 21-16,0-21 0,21 21 15,-21-21-15,0 0 16,0 0 0,-1 0-1</inkml:trace>
  <inkml:trace contextRef="#ctx0" brushRef="#br0" timeOffset="112991.93">4508 12954 0,'0'0'0,"43"21"32,-22-21-32,21 0 0,-21 0 15,22 0-15,-1 0 0,0 0 0,1 0 16,-1-21-16,0 21 0,22-21 0,-22 21 16,-21 0-16,22-21 15,-1 21-15,-21 0 0,0 0 0,1 0 16,-1-21-16,0 21 0,0 0 15</inkml:trace>
  <inkml:trace contextRef="#ctx0" brushRef="#br0" timeOffset="115744.54">5948 13039 0,'0'0'15,"-21"0"-15,21-21 0,-22-1 16,22 1-16,-21 21 0,0 0 31,21 21-31,0 1 0,0 20 16,0-21-16,0 0 0,0 0 16,0 22-16,0-22 15,-21 21-15,21-21 0,-21 1 0,21-1 16,0 0-16,0 0 0,-21 0 0,21 0 15,0 1-15,-22-22 0,22 21 16,0-42 15,0-1-31,0 1 16,0 0-16,0 0 0,22 0 0,-1 0 16,-21-1-16,21-20 0,0 21 15,0-21-15,-21 20 0,21-20 0,1 21 16,-1 0-16,0 0 0,0-1 15,0 1-15,0 21 0,1 0 16,-1 0-16,0 0 0,0 21 0,0 1 16,-21-1-16,0 0 0,0 0 0,21 0 15,-21 0-15,0 22 0,22-22 16,-22 0-16,0 0 0,0 0 0,0 1 16,0-1-16,0 0 0,0 0 15,0 0-15,-22-21 47,22-21-47,0 0 0,0 0 16,0 0-16,0-1 0,0 1 15,0-21-15,22 21 0,-22-22 16,21 22-16,0-21 0,0 0 0,0 20 16,0-20-16,1 21 0,20 0 0,-21 0 15,0 21-15,22 0 0,-22 0 16,0 0-16,0 0 0,0 21 0,0 0 15,1 21-15,-1-21 0,0 22 16,-21-22-16,0 21 0,0-21 0,0 22 16,0-22-16,0 21 0,21-21 0,-21 1 15,21-1-15,-21 0 0,21 0 16,1 0-16,-1 0 0,0-21 0,21 0 16,-21 0-16,22 22 0,-22-22 15,21 0-15,1 0 0,-22 0 0,21-22 16,0 1-16,1 21 0,-22-21 15,21 0-15,-21 0 0,22 0 0,-22-1 16,0-20-16,0 21 0,-21 0 16,0-22-16,0 22 0,0-21 0,0 21 15,0-22-15,0 22 0,0 0 0,0 0 16,0 0-16,-21 21 0,0 0 16,0 0-16,0 0 0,-1 0 0,1 0 15,0 0-15,0 0 0,-21 21 0,20 0 16,1 21-16,0-20 15,-21-1-15,42 21 0,-21-21 0,21 22 16,0-22-16,0 21 0,0-21 0,0 0 16,0 1-16,0-1 0,21 0 15,0-21-15,0 21 0,0-21 0,0 0 16,1 0-16,-1 0 0,0 0 0,0 0 16,21 0-16,-20 0 0,-1-21 15,0 0-15,0 0 0,0-1 0,0 1 16,1 0-16,-22-21 0,0 21 0,21-1 15,-21-20-15,21 0 0,-21 21 16,0-1-16,0-20 0,0 21 16,0 0-16,0 42 31,-21 0-31,21 0 0,0 22 16,-21-22-16,21 21 0,0-21 0,0 0 15,0 22-15,0-22 0,0 0 16,0 0-16,21 0 0,0 1 0,0-1 15,-21 0-15,21 0 0,0-21 0,1 0 16,-1 0-16,0 0 0,0 0 16,21 0-16,-20 0 0,-1 0 0,21-21 15,0 0-15,-20 21 0,20-21 0,-21-22 16,21 22-16,-20-21 0,-1-1 16,21 1-16,-21 0 0,0-1 15,1-20-15,-22-1 0,0 22 0,21-21 16,-21 20-16,0 1 0,0 0 15,0-1-15,0 22 0,0-21 0,0 21 16,0-1-16,-21 22 0,21-21 16,-22 21-16,1 0 0,0 21 15,0 1-15,21-1 0,0 21 16,0 0-16,0 1 16,-21-1-16,21 0 0,0 22 0,0-22 0,0 1 15,0 20-15,0-21 0,0 1 16,0-1-16,21 0 0,-21-20 15,21 20-15,0-21 0,-21 0 0,21 0 16,1 1-16,-1-1 0,0-21 0,0 0 16,0 21-16,0-21 0,1 0 15,-1 0-15,0 0 0,0 0 0,0-21 16,0 21-16,1-21 0,20-1 0,-21 1 16,0 0-16,0 0 0,-21 0 15,22-22-15,-1 22 0,0-21 0,-21 21 16,0 0-16,0-1 0,0 1 0,21 0 15,-21 0-15,0 42 32,0 0-32,0 0 15,-21 1-15,21 20 0,0-21 16,0 0-16,0 0 0,0 22 0,0-22 16,0 0-16,0 0 0,0 0 15,21 1-15,0-22 0,-21 21 0,21 0 16,1-21-16,-1 0 0,0 0 0,0 0 15,0 0-15,0 0 0,22 0 16,-22 0-16,0-21 0,0 0 0,22-1 16,-22 22-16,0-42 0,21 21 0,-21 0 15,1 0-15,-1-22 16,0 22-16,0-21 0,-21 21 0,21-22 16,-21 22-16,21 0 0,-21 0 0,0 0 15,0-1-15,-21 44 31,21-1-31,-21 0 16,21 0-16,0 0 0,0 22 16,0-22-16,0 0 0,0 21 0,0-21 15,0 1-15,0-1 0,0 0 0,0 0 16,21 0-16,0-21 16,1 21-16,-1-21 0,0 0 0,0 0 15,0 0-15,0 0 16,1 0-16,-1-21 15,0 21-15,0-21 0,-21 0 0,0 0 16,0 0-16,0-1 0,0 1 0,0 0 16,0 0-16,0 0 0,0 0 15,-21-22-15,0 22 0,0 21 0,-1-21 16,-20 0-16,21 21 0,0 0 16,0 0-16,-1 0 0,1 0 0,0 0 15,42 0 16,0 0-31,1 0 0,20 0 16,-21-21-16,0-1 0,22 22 16,-22 0-16,0-21 0,21 21 15,-21 0-15,1-21 0,-1 21 0,21 0 16,-21 0-16,0 0 0,1 0 0,-1 0 16,-21 21-16,21-21 0,0 21 15,0-21-15,-21 22 0,21-1 0,-21 0 16,22-21-16,-22 21 0,0 0 15,0 0-15,0 1 0,0-1 0,0 21 16,0-21-16,0 0 0,0 1 0,0-1 16,0 0-16,0 0 0,0 0 15,0 0-15,0 1 16,0-44 31,0 1-32,0 0-15,0 0 0,0 0 16,0 0-16,21-22 0,-21 22 0,21-21 16,0-1-16,0 1 0,0 0 0,1-1 15,-1 1-15,0 0 0,21 21 16,-21-22-16,1 22 0,20 0 0,-21 0 16,21 21-16,-20 0 0,20 0 15,-21 0-15,0 21 0,0 0 0,1 21 16,-1-20-16,-21 20 0,21-21 15,-21 21-15,0 1 0,0-1 0,0-21 16,0 22-16,0-1 0,0-21 16,0 21-16,-21-20 0,21-1 0,-21 0 15,21 0-15,0 0 0,-22-21 47,22-21-31,-21 0-16,21 0 15,0 0-15,-21-1 0,0-20 0,0 21 16</inkml:trace>
  <inkml:trace contextRef="#ctx0" brushRef="#br0" timeOffset="115947.48">9229 12467 0,'0'0'0,"-22"0"0,1 0 15,0 0 64,0 0-79,0 0 0,21 21 15,-21-21-15</inkml:trace>
  <inkml:trace contextRef="#ctx0" brushRef="#br0" timeOffset="116196.34">7705 12806 0,'-22'0'0,"44"0"15,-65 0-15,43 21 0,21-21 16,1 0-1,20 0-15,-21 0 0,21 0 0,1 0 16,-1 0-16,0-21 0,22 21 0,-22 0 16,1 0-16,-1 0 0,0 0 15,1-21-15,-1 21 0,0 0 0,-21 0 16,1 0-16,-1 0 0,0 0 0,0 0 16,0 0-16,0-21 0</inkml:trace>
  <inkml:trace contextRef="#ctx0" brushRef="#br0" timeOffset="116827.86">11303 12425 0,'0'0'15,"0"-21"-15,0 0 0,0-1 16,0 1-16,-21 42 16,0-21-1,21 43-15,-22-22 0,1 0 16,0 21-16,21 1 0,-21-1 0,0 22 16,0-22-16,21 21 0,-22-20 0,1 20 15,0 1-15,0-22 0,21 0 16,-21 1-16,21-1 0,0 0 0,0-20 15,0-1-15,0 0 0,0 0 16,0 0-16,21 0 16,0-21-16,0 0 0,0 0 15,1-21-15,-1 21 16,0-21-16,0 0 0,0 0 16,22 0-16,-22-1 0,0 1 0,21-21 15,-21 21-15,22-22 0</inkml:trace>
  <inkml:trace contextRef="#ctx0" brushRef="#br0" timeOffset="117259.61">11620 12742 0,'-21'0'15,"0"0"1,21 22-16,-21-1 0,0 21 16,0-21-16,21 0 0,0 22 0,-22-22 15,1 21-15,21-21 0,-21 22 16,21-22-16,0 21 0,0-21 15,0 1-15,0-1 0,0 0 0,0 0 16,21-21-16,0 21 16,1-21-16,-1 0 0,0 0 0,0 0 15,21 0-15,-20 0 0,20-21 0,0 0 16,-21 0-16,22 0 0,-22 21 16,21-43-16,-21 22 0,22 0 0,-22 0 15,-21-22-15,0 22 0,0-21 16,0 0-16,0 20 0,-21-20 15,0 21-15,-1-21 0,1 20 0,-21 1 16,21 0-16,-22 21 0,22 0 0,-21 0 16,21 0-16,-22 0 0,22 0 15,0 21-15,0 0 0,0 1 0,21-1 16,0 0-16,0 0 0,0 0 0,0 22 16,0-22-16,0 0 0,0 0 15,0 0-15,21-21 0,-21 21 0,21 1 16,0-22-16,0 0 0,22 0 0,-22 0 15,21 0-15,1 0 0,-1 0 16,0 0-16,1-22 0,-1 1 16,0 0-16</inkml:trace>
  <inkml:trace contextRef="#ctx0" brushRef="#br0" timeOffset="117683.9">12488 12700 0,'0'0'15,"0"-21"-15,0 0 0,21 21 0,-42 0 31,0 0-31,21 21 16,-21 0-16,0 0 0,0 0 16,-1 1-16,1 20 0,0-21 0,0 21 15,0 1-15,21-22 0,-21 21 0,21-21 16,-22 22-16,22-22 0,0 0 16,0 0-16,0 0 0,0 1 15,22-1-15,-1-21 0,0 0 16,0 0-16,0 0 0,0 0 15,22 0-15,-22 0 0,21 0 0,-21-21 16,1-1-16,20 22 0,-21-21 0,0 0 16,0-21-16,1 21 0,-1-1 15,-21-20-15,21 21 0,-21-21 0,0-1 16,0 22-16,0-21 0,-21-1 16,0 22-16,21-21 0,-22 21 0,-20 0 15,21 21-15,0-22 0,0 22 16,-22 0-16,22 0 0,-21 0 0,21 0 15,-1 0-15,-20 22 0,21-22 16,0 21-16,0 0 0,21 0 16,0 0-16,0 0 0,0 1 15,0-1-15,21-21 0,0 21 0,0 0 16,21-21-16,-20 0 0,-1 0 0,21 0 16,-21 0-16</inkml:trace>
  <inkml:trace contextRef="#ctx0" brushRef="#br0" timeOffset="118000.71">13271 12319 0,'0'0'0,"0"-42"32,0 63-17,-21 0-15,0 0 16,21 22-16,-21-22 0,0 21 15,0 0-15,-1 1 0,1 20 0,0-20 16,0-1-16,0 21 0,0-20 0,-22-1 16,43 22-16,-21-22 0,0 0 15,21 1-15,-21-22 0,21 21 16,0-21-16,0 0 0,0 1 0,0-1 0,0 0 16,21-21-1,0 0-15,0 0 0,0 0 16,1 0-16,-1 0 0,0-21 0,0 21 15,0-21-15,0-1 0,1 1 16,-1 0-16,0 0 0</inkml:trace>
  <inkml:trace contextRef="#ctx0" brushRef="#br0" timeOffset="118524.44">13801 12679 0,'0'0'0,"0"-21"0,0 0 16,-22-1-1,1 22 1,0 0-16,0 0 0,0 0 0,0 0 16,-1 0-16,1 0 0,0 22 15,0-1-15,0-21 0,0 21 0,-1 0 16,1 0-16,0 0 0,0 1 0,21-1 15,-21 0-15,21 0 0,0 0 16,0 0-16,0 1 16,21-22-16,0 21 0,0-21 15,0 0-15,1 0 0,-1 0 16,21 0-16,-21 0 0,0 0 0,1 0 16,-1 21-16,0-21 0,21 0 15,-42 21-15,21-21 0,1 0 0,-1 21 16,0-21-16,-21 21 0,21 1 15,-21-1-15,0 0 16,0 0-16,-21 0 16,0-21-16,0 0 0,-1 21 15,1-21-15,0 0 0,0 22 16,0-22-16,0 0 0,-22 0 16,22 0-16,0 21 0,0-21 0,-22 0 15,22 0-15,0 0 0,-21 0 16,21 0-16,-1 0 0,-20 0 0,21-21 15,0 21-15,0 0 0,21-22 0,-22 22 16,22-21-16,-21 0 16,21 0-16,0 0 15</inkml:trace>
  <inkml:trace contextRef="#ctx0" brushRef="#br0" timeOffset="119063.1">11112 12510 0,'0'0'0,"43"0"16,-22 0-16,0 0 16,0 0-16,22 0 0,-22 0 0,21 0 15,0 0-15,1-22 0,-1 22 16,0-21-16,1 21 0,-1 0 0,22-21 16,-22 21-16,0 0 0,1 0 0,-1-21 15,0 21-15,-21 0 16,22 0-16,-22 0 0,0 0 0,-42 0 94,0 0-94</inkml:trace>
  <inkml:trace contextRef="#ctx0" brushRef="#br0" timeOffset="120359.7">1122 14838 0,'-21'0'16,"-1"0"-16,1 0 15,0 0 1,0-21-16,0 0 16,21-1-16,0 1 0,0 0 15,0 0 1,0 0-16,0 0 0,0-1 0,0 1 16,0-21-16,21 21 15,21 0-15,-21-1 0,22 1 0,-22 21 16,21-21-16,1 0 0,-22 21 15,21 0-15,-21 0 0,0 0 16,-21 21-16,0 0 0,0 0 16,0 22-16,0-22 0,0 21 15,-21-21-15,0 22 0,-21-1 0,21-21 16,-1 22-16,-20-1 0,21 0 16,0-21-16,-22 22 0,22-1 15,0 0-15,0-20 0,0 20 16,0-21-16,21 21 0,-22-20 0,22 20 15,0-21-15,0 0 0,0 0 16,0 1-16,0-1 0,0 0 16,22-21-16,-1 21 0,0-21 0,0 0 15,0 0-15,0 0 0,1 0 16,20-21-16,-21 0 0,0 21 16,22-21-16,-22-1 0,21 1 0,-21-21 15,0 21-15,1 0 0,-22-1 16,0 1-16,0 0 0,0-21 0,0 21 15,-22-1-15,1 1 0,-21 0 16,21 0-16,-22 0 0,22 21 0,-21-21 16,21 21-16,0 0 15,-22 0-15,22 0 0,0 0 0,0 0 16,0 0 0,21 21-16,-22 0 0,22 0 15,0 0-15,0 0 31,22-21-31,-1 0 0</inkml:trace>
  <inkml:trace contextRef="#ctx0" brushRef="#br0" timeOffset="120568.58">1630 14880 0,'0'0'0,"21"0"15,-21-21-15,21 21 63,0 0-63,0 0 16,1 0-16,-1-21 0</inkml:trace>
  <inkml:trace contextRef="#ctx0" brushRef="#br0" timeOffset="123007.61">3090 14563 0,'0'0'0,"-21"0"31,21 21-31,-21-21 16,21 21-16,0 0 0,0 0 15,0 1-15,21-1 16,0-21-16,0 0 0,1 21 16,-1-21-16,21 0 0,-21 0 0,22 0 15,-1 0-15,0-21 0,1 0 16,-1 21-16,0-22 0,-21 1 0,22 0 15,-22 0-15,21 0 0,-21-22 16,1 22-16,-22 0 0,0 0 0,0 0 16,0-22-16,0 22 0,0 0 15,0 0-15,0 0 0,0 0 16,0-1-16,-22 22 16,1 0-16,21 22 15,0-1-15,-21 0 0,21 21 16,0 1-16,0-1 0,0 0 15,0 22-15,-21-22 0,21 0 0,0 22 16,0-22-16,0 1 0,0-1 16,0 21-16,0-20 0,0-1 0,0-21 15,0 22-15,0-1 0,0 0 16,0-21-16,0 1 0,0 20 0,0-21 16,0 0-16,-21-21 0,21 21 15,-21-21-15,-1 22 0,1-22 16,0 0-16,0 0 0,0 0 0,0-22 15,-22 1-15,22 21 0,0-21 16,0 0-16,0 0 0,-1 0 0,1-1 16,0 1-16,0 0 0,0 0 15,0 0-15,-1 21 0,22-21 16,0 42 0,0 0-1,22 0 1,-1 0-16,21 0 0,-21-21 0,0 22 0,1-1 15,20 0-15,-21-21 16,21 0-16,-20 21 0,20-21 0,0 0 16,1 0-16,-1 0 0,21-21 0,-20 0 15,-1 0-15,22-1 0,-22 1 16,0 0-16,1 0 0,-1 0 0,0 0 16,-21-1-16,1-20 0,-1 21 15,0 0-15,0 0 0,-21-22 0,0 22 16,0 0-16,0 0 0,0 0 15,0-1-15,-21 22 32,21 22-32,0-1 15,0 0-15,0 0 0,-21 0 0,21 22 16,0-22-16,0 0 0,0 21 16,0-21-16,0 1 0,0-1 0,-21 0 15,21 0-15,0 0 0,0 0 16,0 1-16,0-44 31,0 1-15,0 0-16,0 0 0,0 0 0,0 0 15,21-22-15,0 22 0,0-21 16,-21-1-16,21 22 0,22-21 0,-22 21 16,0-22-16,0 22 15,21 0-15,-20 0 0,20 21 0,-21 0 16,0 0-16,0 0 0,1 0 0,-1 0 15,0 21-15,0 0 0,-21 0 16,0 1-16,0 20 0,0-21 0,0 0 16,0 22-16,0-22 0,0 21 15,0-21-15,0 0 0,0 22 0,0-22 16,0 0-16,21 0 0,-21 0 0,21 1 16,1-22-1,-1 21-15,0-21 0,0 0 0,0 0 0,0 0 16,1 0-16,-1-21 0,0-1 15,0 1-15,0 0 0,0 0 16,22 0-16,-22 0 0,0-22 0,0 22 16,-21-21-16,21-1 0,1 1 15,-1 0-15,-21-1 0,0 1 0,0-21 16,21 20-16,-21 1 0,21-22 16,-21 22-16,21 0 0,-21-1 0,0 22 15,0-21-15,0 21 0,0 0 16,0 42 15,0 21-31,0-21 0,0 22 16,0-1-16,0 0 0,-21 1 0,21-1 15,-21 0-15,21 22 16,-21-22-16,21 0 0,0 1 0,0-1 16,0 0-16,0-20 0,0 20 0,0-21 15,0 21-15,0-20 0,0-1 16,21 0-16,0-21 0,0 0 15,0 0-15,1 0 0,-1 0 16,0 0-16,0 0 0,21-21 0,-20 0 16,-1-1-16,0 1 0,0 0 0,21 0 15,-20-21-15,-1 20 0,-21 1 16,0 0-16,21 0 0,-21-21 0,0 20 16,0 1-16,0 0 15,-21 21-15,0 0 16,-1 0-1,22 21-15,0 0 16,0 1-16,0-1 0,0 0 16,0 0-16,0 0 0,22 0 15,-22 1-15,0-1 0,0 0 16,21 0-16,-21 0 0,21 0 0,-21 1 16,21-1-16,-21 0 0,0 0 15,0 0-15,21-21 0,0 21 16,1-21-16,-1 0 0,0 0 0,0 0 15,0 0-15,22 0 0,-22 0 16,21-21-16,-21 0 0,22 0 0,-1 0 16,-21 0-16,21-1 0,-20 1 0,20 0 15,-21 0-15,0-21 0,0 20 16,-21 1-16,0 0 0,22-21 0,-22 21 16,0-1-16,0 1 15,-22 21 1,1 0-1,21 21-15,0 1 0,-21-1 16,21 0-16,-21 0 0,21 0 16,0 0-16,0 22 0,0-22 0,0 0 0,0 0 15,0 22-15,0-22 16,21 0-16,0 0 0,0 0 16,22-21-16,-22 0 0,0 0 0,21 0 15,-20 0-15,-1 0 0,21 0 16,-21 0-16,0-21 0,22 0 0,-22 0 15,0 0-15,0-1 0,-21 1 16,0 0-16,0-21 0,0 21 0,0-1 16,0-20-16,0 21 0,0-21 0,-21 20 15,0-20-15,0 21 16,0 0-16,-1 21 0,1-21 0,0 21 16,-21 0-16,21 0 0,-1 0 0,1 0 15,0 0-15,0 21 0,0 0 16,21 0-16,-21-21 0,-1 21 15,1-21 1,0 0-16,0 0 16</inkml:trace>
  <inkml:trace contextRef="#ctx0" brushRef="#br0" timeOffset="123275.52">4762 14605 0,'0'0'0,"43"0"0,-22 0 0,21 0 16,-21 0-16,22 0 0,-1 0 0,0 0 15,1 0-15,-1-21 0,-21 21 16,22-21-16,-1 21 0,0 0 0,-21-21 15,22 21-15,-22-22 0,0 22 16,0 0-16,0 0 0</inkml:trace>
  <inkml:trace contextRef="#ctx0" brushRef="#br0" timeOffset="124672.02">7048 14817 0,'-21'0'31,"21"-21"-15,0-1-1,21 22 1,-21-21-16,0 0 0,0 0 15,0 0-15,0 0 16,0-1-16,0 1 0,-21 21 16,0-21-16,0 21 0,0 0 15,-22 0-15,22 0 0,-21 0 16,0 0-16,20 0 0,-20 21 0,0 0 16,-1-21-16,1 22 0,21-1 15,-21 21-15,20-21 0,1 0 0,-21 1 16,42 20-16,-21-21 0,0 0 0,21 0 15,0 22-15,0-22 0,0 0 16,0 0-16,0 0 0,0 1 0,0-1 16,21-21-16,0 0 15,0 0-15,0 0 0,22 0 0,-22 0 16,21 0-16,-21-21 0,22-1 0,-22 22 16,21-21-16,-21 0 15,22 0-15,-1 0 0,-21 0 0,0-1 16,22-20-16,-22 21 0,0 0 0,0-22 15,21 1-15,-20 21 0,-22-21 16,21-1-16,0 1 0,0 0 0,-21 20 16,0-20-16,0 0 0,0-1 15,0 22-15,0-21 0,0 21 0,0 0 16,0-1-16,0 44 31,-21-1-31,21 0 0,-21 21 16,21-21-16,-21 22 0,21-1 15,0 0-15,0 1 0,0-1 16,0 0-16,0 1 0,0-1 0,0 0 16,0 1-16,0-1 0,0-21 15,0 22-15,0-22 0,21 0 0,-21 0 16,21 0-16,0 0 0,0-21 0,0 0 16,1 0-16,20 0 0,-21 0 15,0 0-15,0 0 0,22 0 0,-22-21 16,0 21-16,21-21 0,-20 0 0,-1 0 15,0 0-15,0-1 0,0-20 16,0 21-16,1 0 0,-1-22 16,-21 22-16,0 0 0,0 0 0,0 0 15,0 0-15,0-1 0,0 44 47,-21-1-47,21 0 0,-22 0 16,22 0-16,0 0 0,0 1 0,0 20 15,0-21-15,0 0 0,0 0 16,0 1-16,0-1 0,0 0 0,22-21 16,-1 21-16,0-21 0,0 0 15,0 0-15,0 0 0,1 0 16,20 0-16,-21 0 0,0 0 16,22-21-16,-22 0 0,0 0 0,21-1 15,-21 1-15,1 0 0,-1 0 16,0 0-16,-21 0 0,0-1 0,0-20 15,21 21-15,-21 0 0,0 0 16,0-1-16,0 1 0,0 0 0,-21 21 31,0 21-15,21 0-16,0 22 0,0-22 16,0 0-16,0 0 0,0 22 15,0-22-15,0 0 0,0 0 0,0 21 16,21-20-16,-21-1 0,21 0 15,0 0-15,0 0 16,1-21-16,-1 0 0,0 0 16,0 0-16,0 0 0,0 0 0,1 0 15,-1-21-15,0 21 16,0-21-16,0 0 0</inkml:trace>
  <inkml:trace contextRef="#ctx0" brushRef="#br0" timeOffset="126215.86">8594 14563 0,'0'0'0,"0"-21"0,-22-1 16,1 22-1,0 0-15,0 0 0,0 0 0,0 22 16,-1-1-16,1 0 16,0 0-16,0 0 0,0 0 0,21 22 15,0-22-15,-21 21 0,21-21 16,0 22-16,0-22 0,0 21 0,0-21 15,0 1-15,0-1 0,0 0 0,21 0 16,0 0-16,0-21 0,0 0 16,0 21-16,1-21 0,20 0 0,-21 0 15,21 0-15,-20 0 0,20-21 0,0 21 16,-21-21-16,22 0 0,-1 0 16,-21 0-16,22-1 0,-1 1 15,-21-21-15,0 0 0,0-1 0,1 1 16,-1 0-16,0-1 0,0 1 15,0-22-15,-21 1 0,0 21 0,0-1 16,0-20-16,21 20 0,-21 1 16,0 21-16,0 0 0,0-22 0,0 22 15,0 0-15,-21 21 32,21 21-32,-21 0 0,21 22 0,0-1 15,0 0-15,-21 22 0,21-22 0,0 22 16,-21-1-16,21 1 15,0-1-15,0-20 0,0 20 0,0-21 16,0 1-16,0-1 0,0 0 0,0-20 16,0-1-16,21 0 0,0 0 15,0 0-15,0 0 0,1-21 0,-1 0 16,0 0-16,0 0 0,21 0 0,-20 0 16,-1-21-16,21 0 0,-21 0 15,22 0-15,-22 0 0,0-1 0,0 1 16,0-21-16,0 21 0,1-22 15,-1 22-15,-21-21 0,0 21 0,0-22 16,0 22-16,21 0 0,-21 0 16,0 0-16,0 42 31,-21 21-31,21-21 16,0 1-16,0-1 0,0 21 15,0-21-15,0 22 0,0-22 0,0 0 16,0 0-16,0 21 0,0-20 0,0-1 15,0 0-15,0 0 16,21 0-16,0-21 0,0 0 16,0 0-16,1 0 0,-1 0 0,0 0 15,0 0-15,21-21 0,-20 21 16,-1-21-16,0 0 0,0 0 16,0-1-16,0 1 0,-21 0 0,22-21 15,-1 21-15,-21-1 0,21 1 16,-21-21-16,0 21 0,0 0 15,0 42 17,0 0-32,0 0 0,0 0 15,-21 22-15,21-22 0,0 0 16,0 0-16,0 0 0,0 0 16,0 1-16,21-22 0,0 0 15,0 21-15,0-21 0,1 0 16,-1 0-1,0 0-15,0-21 0,-21-1 16,21 22-16,-21-21 0,0 0 0,0 0 16,0 0-16,0 0 0,0-1 15,-21 1-15,21 0 0,-21 0 0,0 0 16,-22 0-16,22-1 0,0 22 16,0-21-16,0 21 0,0 0 0,-1 0 15,1 0-15,21-21 16,43 21-1,-22-21-15,0 21 16,0 0-16,0-21 0,22 21 0,-22 0 16,21-21-16,-21-1 15,0 22-15,22 0 0,-22 0 0,0 0 16,0 0-16,22 0 0,-22 0 0,0 0 16,0 0-16,0 22 15,0-1-15,1 0 0,-22 0 0,21 0 16,-21 0-16,21 1 0,-21-1 15,21 21-15,-21-21 0,0 0 0,0 1 16,0-1-16,0 0 0,0 0 0,0 0 16,0 0-16,0 1 0,0-1 15,-21-21-15,21 21 16,-21-21-16,21-21 31,0 0-15,0-1-16,0 1 0,0 0 15,0 0-15,0 0 0,0-22 16,21 1-16,0 0 0,0-1 0,0 1 16,1 0-16,-1-22 0,0 22 0,0 0 15,21 20-15,-20-20 0,-1 21 16,21 0-16,-21 21 0,22 0 0,-22 0 16,0 0-16,0 21 0,0 0 15,0 21-15,1-20 0,-22 20 0,21 0 16,-21 1-16,0-22 0,0 21 15,0 0-15,0-20 0,0 20 0,0-21 16,0 0-16,0 0 0,0 1 16,0-1-16,0 0 0,0 0 0,-21-21 15,-1 0 1,1-21 15,0 21-31,21-21 0,-21 0 0,0-1 16,21 1-16</inkml:trace>
  <inkml:trace contextRef="#ctx0" brushRef="#br0" timeOffset="126429.74">10139 14097 0,'0'0'0,"-21"0"0,-1 0 16,1 0-1,21-21-15,-21 21 32,0 0-17,0 0-15,0 0 16,-1 0-16,1 0 0,0 0 16</inkml:trace>
  <inkml:trace contextRef="#ctx0" brushRef="#br0" timeOffset="126644.61">8953 14393 0,'0'0'0,"0"22"0,0-1 16,22-21 0,-1 0-16,0 0 0,21 0 0,-21 0 15,1 0-15,20 0 16,0-21-16,1 21 0,-1 0 0,-21-22 15,21 22-15,1 0 0,-1 0 16,-21-21-16,22 21 0,-22 0 0,0 0 16,0-21-16,0 21 0,0 0 0</inkml:trace>
  <inkml:trace contextRef="#ctx0" brushRef="#br0" timeOffset="127232.21">11938 14034 0,'0'0'0,"0"-22"15,0 1-15,0 0 16,0 42 0,-21 0-1,0 1-15,21 20 0,-22 0 16,1 1-16,0-1 0,0 0 15,21 22-15,-21-1 0,0-20 0,21 20 16,-22-21-16,22 1 0,0-1 16,0 0-16,0 1 0,0-22 0,0 0 15,0 21-15,0-20 16,0-1-16,22-21 16,-1 0-16,0 0 0,0 0 15,-21-21-15,21-1 0,22 1 16,-22 0-16,0 0 0,21-21 0,1 20 15,-22-20-15</inkml:trace>
  <inkml:trace contextRef="#ctx0" brushRef="#br0" timeOffset="127599.97">12361 14182 0,'0'63'31,"0"-42"-31,0 22 16,-21-22-16,0 21 0,21 1 0,0-1 15,0 0-15,0 1 0,0-22 0,0 21 16,0-21-16,0 0 0,0 1 16,0-1-16,21 0 0,0 0 0,0-21 15,1 0-15,-1 0 0,0 0 0,21 0 16,-21 0-16,1-21 0,20 0 16,-21 0-16,0-1 0,0 1 15,22 0-15,-43-21 0,21 21 0,-21-22 16,0 22-16,0-21 0,0-1 15,0 22-15,0-21 0,-21 21 0,0 0 16,-1-1-16,1 1 0,-21 0 16,21 21-16,0 0 0,-1 0 0,1 0 15,0 0-15,0 0 0,0 0 32,0 0-32,-1 0 15</inkml:trace>
  <inkml:trace contextRef="#ctx0" brushRef="#br0" timeOffset="127851.83">11896 14097 0,'0'0'0,"21"0"31,0-21-31,21 21 0,-21 0 0,22 0 16,-1-21-16,0 21 16,1-21-16,-1 21 0,0 0 0,1-22 0,-1 22 15,0 0-15,1 0 0,-1-21 16,-21 21-16,0 0 0,1 0 16,-1 0-16,0 0 31,0 0-16</inkml:trace>
  <inkml:trace contextRef="#ctx0" brushRef="#br0" timeOffset="131360.01">14287 14139 0,'22'-21'16,"-1"21"-16,0-21 0,0 21 15,0-21-15,0 21 0,1-21 0,-22 0 16,21 21-16,0-22 0,-21 1 15,21 21-15,-21-21 0,0 0 0,0 0 16,-21 21-16,-21 0 16,20-21-16,1 21 0,-21 0 15,0 0-15,-1 0 0,1 0 0,0 0 16,-1 0-16,22 21 0,-21-21 16,-1 21-16,22 0 0,-21 0 0,21 0 15,0 1-15,21-1 0,0 0 16,0 0-16,0 0 0,0 22 0,21-22 15,21 0-15,-21 0 0,0 21 0,22-20 16,-22-1-16,21 21 0,-21-21 16,22 0-16,-22 1 0,21 20 0,-21-21 15,1 0-15,-1 0 0,-21 1 16,0-1-16,0 0 0,0 0 16,-43 0-16,22-21 0,-21 21 15,0-21-15,-1 0 0,1 22 16,0-22-16,20 0 0,-20 0 0,0 0 15,21 0-15,-22 0 0,22-22 0,0 22 16,0-21-16,0 0 0,21 0 16,0 0-16,-22 0 0,22-1 0,0 1 15,0-21-15,0 0 0,0 20 16,0-20-16,0 21 0,0-21 0,0 20 16,22 1-16,-22 0 0,21 42 31,-21 0-31,0 1 0,21-1 15,-21 0-15,21 21 16,-21 1-16,21-22 0,0 21 0,-21-21 16,22 22-16,-1-22 0,0 21 0,0-21 15,0 0-15,0 1 0,1-1 16,-1-21-16,21 21 0,-21-21 0,22 21 16,-1-21-16,0 0 0,1 0 15,-1 0-15,0-21 0,1 0 0,-1 0 16,0-1-16,1 22 0,-22-42 0,21 21 15,-21 0-15,22 0 0,-22-22 16,0 22-16,-21-21 0,0 21 0,21-22 16,-21 22-16,0-21 0,0 21 15,0-1-15,0 1 16,-21 21-16,0 0 0,0 0 16,-1 0-16,1 21 0,0 1 15,21-1-15,0 0 0,-21 0 16,21 21-16,-21-20 0,21 20 0,0-21 15,0 21-15,0-20 0,0 20 16,0-21-16,0 0 0,21 0 0,0 1 16,0-1-16,0-21 0,1 21 0,-1-21 15,0 0-15,0 0 0,0 0 16,22 0-16,-1 0 0,-21-21 0,21 21 16,1-21-16,-1-1 0,0 1 15,22-21-15,-22 21 0,-21-22 16,22 1-16,-1 0 0,-21-22 0,22 22 15,-22 0-15,0-1 0,0 1 16,0-22-16,-21 22 0,0 0 0,0-1 16,0 1-16,0 0 0,0-1 0,0 22 15,0 0-15,0-21 0,0 21 16,0-1-16,-21 22 16,0 0-16,21 22 15,-21-1-15,0 0 0,-1 21 0,22 1 16,-21-22-16,21 21 0,-21 0 15,0 1-15,21 20 0,0-20 16,0 20-16,-21-21 0,21 1 0,0 20 16,0-20-16,0-1 0,0 0 15,0 1-15,0-22 0,21 21 0,0-21 16,0 0-16,0 1 0,1-22 0,20 0 16,-21 0-16,21 0 0,-20 0 15,20 0-15,0 0 0,1 0 0,-22-22 16,21 1-16,0 0 0,1 0 0,-22 0 15,0 0-15,21-1 0,-20-20 16,-1 21-16,0-21 0,-21 20 16,0-20-16,0 21 0,0 0 0,0 0 15,0-1-15,0 1 16,-21 21-16,0 0 16,-1 21-16,1-21 0,21 22 15,-21-1-15,21 0 0,-21 21 0,21-21 16,-21 1-16,21-1 0,0 21 0,0-21 15,0 0-15,0 1 0,0-1 16,21 0-16,0 0 0,0-21 0,-21 21 16,21-21-16,1 0 0,20 0 15,-21 0-15,0 0 0,22 0 0,-1 0 16,-21-21-16,21 21 0,-20-21 16,20 0-16,-21 0 0,21-1 15,-20-20-15,-1 21 0,0-21 0,-21 20 16,0-20-16,21-21 0,-21 41 15,0 1-15,0 0 0,0 0 16,-21 21 0,21 21-1,0 0-15,0 0 0,-21 1 16,21 20-16,0-21 0,-21 21 0,21-20 16,0-1-16,0 21 0,0-21 15,0 0-15,-22 1 0,22-1 16,0 0-16,-21 0 0,21 0 15,0-42 17,0 0-32,0 0 0,21 0 15,1-1-15,-22 1 0,21-21 16,0 21-16,0-22 0,0 1 0,22 21 16,-22-21-16,0 20 0,0 1 0,21 0 15,-20 0-15,-1 0 0,0 21 16,0 0-16,0 0 0,0 0 0,1 0 15,-1 0-15,-21 21 0,0 0 0,0 0 16,0 0-16,0 1 0,0 20 16,0-21-16,0 0 0,0 22 15,0-22-15,0 0 0,0 0 0,0 21 16,21-20-16,-21-1 0,21-21 16,-21 21-16,21 0 0,0-21 0,1 0 15,-1 21-15,0-21 0,0 0 16,0 0-16,0 0 0,1 0 0,-1-21 15,0 0-15,0 0 0,0 21 0,0-21 16,1-1-16,-1-20 0,-21 21 16,0-21-16,21 20 0,0-20 0,-21 21 15,21-21-15,-21-1 0,0 22 0,0 0 16,0 0-16,0 0 0,0-1 16,0 44 15,0-1-31,-21 0 0,21 0 15,0 0-15,0 0 0,-21 1 0,21 20 16,0-21-16,0 21 0,0-20 0,0 20 16,0-21-16,0 0 0,0 22 15,0-22-15,0 0 0,21 0 16,0 0-16,0-21 0,1 0 16,-1 0-16,0 0 0,0 0 15,0 0-15,0 0 0,1 0 0,-1-21 0,0 21 16,0-21-16,0 0 0,0 0 15,1-1-15,-1-20 0,0 21 16,0-21-16,0 20 0,-21-20 0,21 0 16,-21 21-16,0-22 0,0 22 15,22 0-15,-22 0 0,0 42 32,0 0-17,0 0-15,0 0 0,-22 1 0,22-1 16,0 21-16,0-21 0,0 22 15,0-22-15,0 0 0,0 0 0,0 0 16,0 0-16,0 1 0,22-1 16,-1 0-16,0-21 0,0 0 15,0 21-15,0-21 0,22 0 0,-22 0 16,0 0-16,21 0 0,-20-21 0,-1 0 16,21 0-16,-21-1 0,0 1 15,1 0-15,-1 0 0,0-21 16,0-1-16,0 22 0,-21-21 0,0 21 0,21-22 15,-21 22-15,0 0 0,0 0 16,0 0-16,0 42 31,0 0-15,0 0-16,-21 0 0,21 0 16,0 1-16,0-1 0,0 0 15,0 21-15,0-21 0,0 1 0,0-1 16,0 0-16,0 0 0,0 0 15,0 0 1,21-21-16,1 0 0,-1 0 16,0-21-1,-21 0-15,21 21 0,-21-21 16,0 0-16,0 0 0,0-1 0,0-20 16,0 21-16,0 0 0,0 0 15,0-1-15,0 1 0,0 0 0,0 0 16,0 42 109,0 0-125,0 0 15,0 1-15,-21-22 0,21 21 0,0 0 16,0 0-16,0 0 0,0 0 16,-21 1-16,21-1 15,0 0-15,-21 0 0,21 0 16,0 0-16,0 1 16,0-44 30,0 1-46,0 0 16,0 0-16,21 0 0,-21 0 16,21-1-16,0 1 0,0 0 0,-21-21 15,21 21-15,1-22 0,-1 22 0,0 0 16,0 0-16,0 0 16,0-1-16,1 1 0,-1 21 0,0 0 15,0 0-15,0 21 16,-21 1-16,0-1 15,0 21-15,0-21 0,0 0 0,0 22 16,0-22-16,0 21 0,0-21 16,0 1-16,0-1 0,-21 21 0,21-21 15,0 0-15,0 1 0,0-1 16,0-42 31,0-1-47,21 22 0,-21-21 15,0 0-15,21 0 0,1 0 16,-1-22-16,0 22 0,-21-21 0,21 21 16,0-22-16,22 22 0,-22-21 15,0 21-15,0-22 0,21 22 0,-20 0 16,-1 0-16,21 0 0,-21 21 16,0 0-16,1 0 0,-1 0 0,0 0 15,0 21-15,-21 0 0,0 0 0,0 22 16,0-22-16,0 21 0,0-21 15,0 22-15,0-1 0,0-21 0,0 21 16,0-20-16,0 20 0,0-21 0,-21 0 16,21 0-16,0 1 15,-21-1-15,21 0 0,0 0 16,-21-21 15,21-21-31,-22 0 0,1 21 16,0-21-16,0-1 0,0 1 0,0 0 15,-22 0-15</inkml:trace>
  <inkml:trace contextRef="#ctx0" brushRef="#br0" timeOffset="131571.89">17060 13864 0,'0'0'16,"-21"0"-16,0 0 0,0 0 31,0 0-15,-1 0 15</inkml:trace>
  <inkml:trace contextRef="#ctx0" brushRef="#br0" timeOffset="133063.92">1122 16425 0,'21'0'32,"0"0"-32,0 0 15,0-21-15,1 0 0,-1 21 0,0-21 16,0 0-16,0 0 0,0-1 16,1 1-16,-22 0 0,0 0 15,0 0-15,0 0 0,-22 21 16,1 0-16,0 0 0,-21 0 15,-1 0-15,22 0 0,-21 0 16,0 21-16,-1 0 0,1 0 16,0 0-16,-1 0 0,22 1 0,-21-1 15,21 21-15,-1-21 0,1 0 16,21 1-16,-21-1 0,21 0 0,0 0 16,0 0-16,21-21 15,0 0-15,1 0 0,20 0 16,-21 0-16,0 0 0,22 0 0,-22-21 15,21 0-15,0 0 0,1 0 16,-22-1-16,21 1 0,-21 0 0,1 0 16,-1 21-16,0-21 15,-21 0-15,0-1 16,0 44 0,0-1-1,0 21-15,0-21 0,0 0 16,0 22-16,21-22 0,0 21 15,-21-21-15,21 22 0,1-1 0,-1 0 16,-21 1-16,0-22 0,21 21 16,-21 1-16,0-1 0,0-21 15,0 0-15,-21 22 0,0-22 16,-1 0-16,1 0 0,0 0 0,-21-21 16,21 21-16,-22-21 0,22 0 15,-21 0-15,21 0 0,-22 0 16,22-21-16,0 0 0,-21 21 15,20-21-15,1 0 0,0 0 0,0-1 16,21 1-16,0 0 16,0 0-16,21 0 31,0 0-31,0 21 0,1 0 0,-1-22 16,21 22-16</inkml:trace>
  <inkml:trace contextRef="#ctx0" brushRef="#br0" timeOffset="133261.81">1926 16574 0,'0'0'16,"21"0"-16,0-22 0,1 22 62,-1 0-46,0 0-16,0 0 16,0 0-16</inkml:trace>
  <inkml:trace contextRef="#ctx0" brushRef="#br0" timeOffset="135307.88">3408 16404 0,'0'0'0,"0"-21"0,0-42 16,0 41-16,0 44 31,0-1-15,0 0-16,0 0 0,-21 21 0,21-20 15,0 20-15,-22 0 16,22 1-16,-21-1 0,21 21 0,0-20 16,-21-1-16,21 0 0,0 1 15,-21-1-15,21-21 0,0 22 0,0-22 16,0 0-16,0 0 16,21-21-16,0 0 0,0 0 15,1-21-15,-1 0 16,0 0-16,0-1 0,0-20 0,0 0 15,22 21-15,-22-22 0,0 1 16,0 0-16,22-1 0,-22 1 16,0 21-16,0-22 0,0 22 15,-21 0-15,21 0 0,1 21 16,-22 21 0,0 0-16,0 0 0,0 1 15,21-1-15,-21 0 0,0 21 16,21-21-16,-21 22 0,0-22 0,0 21 15,0-21-15,21 22 0,0-22 16,-21 0-16,21 0 0,1 0 0,-1-21 16,0 0-16,0 0 15,0 0-15,0 0 0,1-21 0,-1 21 16,0-21-16,0 0 0,0 0 16,0-22-16,1 22 0,-1-21 15,0 0-15,0-1 0,0 22 0,0-21 16,1-1-16,-22 1 0,0 21 15,21-21-15,-21 20 0,0 1 0,0 0 16,0 0-16,0 0 0,0 42 31,-21 0-31,21 0 0,0 0 16,0 1-16,0 20 0,-22-21 0,22 21 16,0 1-16,0-1 0,0-21 15,0 22-15,0-1 0,22-21 0,-22 21 16,21-20-16,0-1 15,0 0-15,0 0 0,0-21 0,1 0 16,-1 0-16,21 0 0,-21 0 16,22 0-16,-22-21 0,21 0 0,0 0 15,-20-22-15,20 22 0,0-21 0,-21-1 16,22 1-16,-22 21 0,0-43 16,0 22-16,0 0 0,-21-1 0,0 1 15,0 0-15,0-1 0,0 1 16,0 0-16,0-1 0,0 22 0,0 0 15,-21 21-15,0 0 16,21 21-16,0 0 0,0 1 16,-21-1-16,21 21 0,0 0 15,0-20-15,0 20 0,0 0 16,0 1-16,0-1 0,0 0 0,0 1 16,0-1-16,0-21 0,0 21 15,0-20-15,0 20 0,0-21 0,0 0 16,0 0-16,0 1 15,0-44 1,0 1 0,21 0-16,-21 0 0,0-21 0,0 20 15,21 1-15,0-21 0,1 21 0,-22-22 16,21 22-16,0 0 0,0 0 16,0 0-16,-21 0 0,21 21 15,1 0-15,-1 0 16,0 21-16,-21 0 0,21 0 15,-21 0-15,0 0 0,0 1 16,0-1-16,0 21 0,21-21 0,-21 0 16,0 22-16,21-22 0,-21 0 0,0 0 15,22 0-15,-1 1 0,0-1 16,0 0-16,0-21 0,0 0 0,22 0 16,-1 0-16,0 0 0,1 0 15,-1 0-15,22 0 0,-22-21 0,0 21 16,22-21-16,-22-1 15,0 1-15,1 0 0,-1-21 0,-21 21 16,22-1-16,-22 1 0,0-21 0,-21 21 16,0 0-16,0-22 0,0 22 15,0 0-15,0 0 0,-21 0 0,0-1 16,-22 1-16,22 0 0,0 21 16,-21 0-16,20 0 0,-20 0 0,21 21 15,-21 0-15,20-21 0,1 22 0,0 20 16,0-21-16,0 0 0,0 22 15,-1-1-15,22-21 0,-21 21 0,21-20 16,0 20-16,0-21 0,0 21 16,0-20-16,0-1 0,0 0 15,21-21-15,1 21 0,-1-21 0,0 0 16,0 0-16,21 0 0,-20 0 16,-1-21-16,0 0 0,21 21 0,-21-21 15,1-22-15,-1 22 0,0 0 16,0 0-16,0-22 0,0 22 0,-21-21 15,0 21-15,0-22 0,22 22 16,-22 0-16,0 0 0,0 0 0,0 0 16,0 42 15,0 0-31,0 0 0,0 0 16,0 0-16,0 1 0,0 20 15,0-21-15,0 0 0,0 22 16,0-22-16,21 0 0,-21 0 0,21 0 15,0 0-15,0-21 0,0 22 16,1-22-16,-1 0 0,21 0 0,-21 0 16,0 0-16,22-22 0,-22 22 15,21-21-15,-21 0 0,22 0 0,-22-21 16,0 20-16,0 1 0,0-21 0,1 21 16,-1-22-16,0 1 0,0 0 15,-21-1-15,0 1 0,0 0 0,0-1 16,0-20-16,0 21 15,0-1-15,0 22 0,0-21 0,0 21 16,0-1-16,0 1 0,0 42 31,0 1-31,0-1 0,0 0 0,0 21 16,0 1-16,-21-1 0,21 0 16,0 1-16,0-1 0,-21 0 0,21 1 15,0-1-15,0-21 0,0 21 0,0 1 16,0-22-16,0 0 0,0 21 15,0-20-15,0-1 0,0 0 16,21 0-16,0-21 16,0 0-16,0 0 0,1 0 0,-1-21 15,0 0-15,0 0 0,0 21 16,0-22-16,1 1 0,-1 0 16,0 0-16</inkml:trace>
  <inkml:trace contextRef="#ctx0" brushRef="#br0" timeOffset="135531.75">6392 16404 0,'0'0'0,"-21"21"0,42-21 32,0 0-32,1 0 15,-1 0-15,0 0 0,0 0 16,21 0-16,-20 0 0,20 0 0,-21 0 15,21 0-15,-20 0 0,20-21 16,-21 21-16,21 0 0,-20 0 0,-1-21 16,0 21-16,0 0 0,0-21 15</inkml:trace>
  <inkml:trace contextRef="#ctx0" brushRef="#br0" timeOffset="136043.49">8234 16214 0,'0'0'0,"21"-21"32,-21 42-17,0 0-15,0 0 0,0 21 16,0-20-16,0-1 16,0 0-16,-21 21 0,21-21 0,0 1 15,-21 20-15,-1-21 0,22 0 16,-21 0-16,21 1 0,0-1 0,0 0 15,0 0 1,21-21 0,1 0-16,-1-21 0,0 21 15,0-21-15,21 0 0,-20-1 16,-1 22-16</inkml:trace>
  <inkml:trace contextRef="#ctx0" brushRef="#br0" timeOffset="136439.26">8869 16214 0,'-43'-21'16,"22"21"-16,0 0 15,0 0-15,0 0 0,0 21 16,-22-21-16,22 21 0,0-21 0,0 21 16,0-21-16,-1 21 0,1-21 15,21 21-15,0 1 16,21-22-1,1 21-15,-1-21 0,21 0 16,-21 0-16,22 21 0,-22-21 0,21 0 16,-21 21-16,22 0 15,-22-21-15,0 21 0,0-21 0,0 22 16,-21-1-16,0 0 16,0 0-16,-21-21 0,0 21 15,-21-21-15,-1 21 0,1-21 0,21 0 16,-22 22-16,1-22 0,0 0 15,21 0-15,-22 0 0,22 0 0,0 0 16,0 0-16,0-22 16,21 1-16,0 0 15,0 0-15,0 0 16,0 0-16,0-1 0,0 1 16,0 0-16,0 0 0</inkml:trace>
  <inkml:trace contextRef="#ctx0" brushRef="#br0" timeOffset="136620.17">8276 15981 0,'0'0'0,"21"0"78,0 0-78,1 0 16,-1 0-16</inkml:trace>
  <inkml:trace contextRef="#ctx0" brushRef="#br0" timeOffset="138667.96">10858 16129 0,'0'0'0,"22"-21"16,-1 21-16,0 0 0,-21-21 0,21 0 15,0 21-15,0-22 0,1 1 0,20 0 16,-21 0-16,0 0 0,0 0 15,1-1-15,-1 1 0,0 0 0,-21 0 16,0 0-16,0-22 0,0 22 16,0 0-16,-21 0 0,-22 0 15,22 0-15,-21 21 0,0 0 16,20 0-16,-20 0 0,0 0 0,-1 0 16,22 0-16,-21 0 0,0 21 0,20-21 15,1 21-15,0 0 0,0 0 16,21 0-16,0 22 0,0-22 15,0 21-15,0 1 0,0-22 0,21 21 16,0 0-16,0-20 0,22 20 16,-22-21-16,0 21 0,0 1 0,22-22 15,-22 0-15,0 21 0,0-20 16,0-1-16,-21 21 0,0-21 0,0 0 16,0 1-16,-21-1 0,0 0 15,-21 0-15,20 0 0,-20 0 0,0-21 16,21 22-16,-22-22 0,1 21 0,0-21 15,-1 0-15,1 0 0,0 0 16,20 0-16,-20 0 0,0-21 0,21-1 16,-22 1-16,22 0 15,0 0-15,0 0 0,0-22 0,21 22 16,0-21-16,-22 0 0,22-1 0,0 1 16,0-22-16,0 22 0,0 0 15,0-1-15,0 1 0,22 21 0,-22-21 16,0 20-16,21 22 0,0 0 15,0 0-15,-21 22 16,21 20-16,-21-21 0,21 21 16,-21-20-16,0 20 0,0 0 0,22 1 15,-1-1-15,-21 0 0,21 1 0,-21-1 16,21 0-16,0-21 16,0 22-16,1-22 0,-1 0 0,0 0 15,0 0-15,0 1 0,22-1 16,-22-21-16,21 0 0,-21 0 0,22 0 15,-1 0-15,0 0 0,1 0 0,-1-21 16,21 21-16,-20-22 0,-1 1 16,22 0-16,-22 0 0,0 0 0,1-22 15,-1 22-15,-21 0 0,0-21 16,0 21-16,1-1 0,-22-20 0,21 21 16,-21 0-16,0 0 0,0-1 0,0 1 15,-21 21 1,-1 0-16,1 0 15,21 21-15,-21 1 16,0-1-16,21 0 0,-21 21 0,21-21 16,0 1-16,0-1 0,0 21 0,0-21 15,0 0-15,0 1 0,0-1 16,21 0-16,-21 0 0,21 0 0,0-21 16,0 21-16,1-21 0,-1 0 15,0 0-15,21 0 0,-21 0 0,22 0 16,-22-21-16,21 0 0,-21 21 0,22-21 15,-1 0-15,-21-22 0,22 22 16,-1-21-16,-21 21 0,0-22 16,0 1-16,1 0 0,-1-22 0,0 22 15,0-22-15,-21 22 0,0-21 16,0 20-16,0 1 0,0-22 0,0 43 16,0-21-16,0 21 0,0 0 15,0-1-15,0 1 0,0 0 0,-21 21 16,21 21-1,-21 0-15,21 1 0,-21-1 16,21 21-16,0 0 0,0 1 0,0-1 16,-22 0-16,22 22 0,0-22 15,0 22-15,0-22 0,0 22 0,0-22 16,0 0-16,0 1 0,0-1 16,0-21-16,0 21 0,22-20 15,-1-1-15,0 0 0,0-21 0,0 21 16,0-21-16,22 0 0,-22 0 0,21 0 15,1 0-15,-1-21 0,-21 21 16,21-21-16,1 0 0,-1-1 0,-21 1 16,22 0-16,-22 0 0,21-21 15,-42 20-15,21 1 0,-21-21 0,21 21 16,-21 0-16,0-1 0,0 1 0,0 0 16,-21 0-16,0 21 15,0 0-15,0 0 0,0 0 16,-1 21-16,-20 0 15,42 0-15,-21 1 0,0 20 16,21-21-16,-21 0 0,21 22 0,0-22 16,0 0-16,0 21 0,0-21 15,21 1-15,0-1 0,-21 0 0,21-21 16,0 21-16,0-21 0,1 0 0,-1 0 16,0 0-16,0 0 0,21 0 15,-20 0-15,-1 0 0,21-21 0,-21 21 16,22-21-16,-22 0 0,21-1 15,-21 1-15,0 0 0,1 0 0,-1-21 16,0 20-16,0 1 0,-21 0 16,0-21-16,0 21 0,0-1 15,0 1-15,0 42 16,-21-21 0,21 22-16,0-1 0,0 0 15,0 0-15,0 0 0,-21 0 0,21 1 16,-21-1-16,21 0 0,0 0 15,0 0-15,0 0 0,0 1 0,-22-1 16,22 0-16,-21 0 0,21 0 16,0-42 15,0 0-15,0 0-16,0 0 15,0-1-15,21-20 0,1 21 0,-1-21 16,0 20-16,0-20 0,0 0 15,0-1-15,1 1 0,-1 21 0,0-21 16,21 20-16,-21 1 0,1 21 0,-1 0 16,0 0-16,0 0 0,0 0 15,0 0-15,-21 43 0,22-22 0,-22 0 16,0 21-16,0 1 0,0-22 16,0 21-16,0 0 0,0-20 0,0 20 15,0 0-15,0-21 0,0 1 16,0 20-16,0-21 0,0 0 0,0 0 15,0 1-15,21-22 16,0 0 0,0 0-1,0-22-15,-21 1 0,0 0 16,21 0-16</inkml:trace>
  <inkml:trace contextRef="#ctx0" brushRef="#br0" timeOffset="138924.84">13568 16044 0,'0'0'0,"0"22"16,0-1-16,0 0 16,0 0-16,0 0 0,0 0 0,0 1 15,0 20-15,0-21 0,0 0 0,0 22 16,0-22-16,0 0 0,0 0 15,-21 0-15,21 0 0,0 1 0,0-1 16,0 0 0,0-42 15,21 0-31,-21-1 0</inkml:trace>
  <inkml:trace contextRef="#ctx0" brushRef="#br0" timeOffset="139243.53">13547 15790 0,'0'0'0,"-22"0"0,22 22 32,22-22-17,-1 0 1,0 0-16,0 0 15,-21-22-15,21 22 0,-21-21 0,0 0 16,0 0-16,0 0 0,-21 0 16,0 21-16,0-22 15,0 22-15,-1 0 0,1 0 16,0 0-16,0 0 0,21 22 16,-21-22-16,21 21 0,0 0 15,0 0-15,0 0 0,0 22 0,0-22 16,0 0-16,0 0 0,21 21 15,-21-20-15,21-1 0,0 0 0,0 0 16</inkml:trace>
  <inkml:trace contextRef="#ctx0" brushRef="#br0" timeOffset="140375.9">14076 16108 0,'0'-64'32,"-21"64"-17,-1 0-15,22 22 0,-21-1 16,21 0-16,0 0 0,-21 0 16,21 22-16,-21-22 0,21 21 15,0-21-15,0 0 0,0 22 0,0-22 16,0 0-16,0 0 0,0 0 0,21 1 15,0-1-15,0-21 0,22 0 16,-22 21-16,0-21 0,0 0 0,22 0 16,-22 0-16,0 0 0,21-21 15,-21 21-15,1-21 0,-1-1 0,21 1 16,-42 0-16,21 0 0,0-21 0,1 20 16,-1-20-16,-21 0 0,0-1 15,0 22-15,21-21 0,-21 21 0,0 0 16,0-1-16,0 1 0,0 42 31,0 1-31,0-1 0,0 0 0,0 0 16,0 21-16,0-20 0,0-1 15,0 21-15,0-21 0,0 0 0,21 22 16,0-22-16,-21 0 0,21 0 0,1-21 16,-1 21-16,21 1 0,-21-22 15,0 0-15,22 0 0,-22 0 0,21 0 16,-21 0-16,22 0 0,-22-22 15,0 1-15,0 0 0,22 0 0,-43 0 16,21 0-16,0-1 0,0-20 0,-21 21 16,0-21-16,0 20 15,0-20-15,0 21 0,0 0 0,0-22 16,0 22-16,0 42 31,0 1-31,0-1 0,0 0 16,0 21-16,0-21 0,0 22 0,0-22 15,0 21-15,0-21 0,0 1 16,0 20-16,-21-21 0,21 0 0,0 0 16,0 1-16,0-1 15,-21-21-15,21-21 47,0-1-47,0 1 0,0-21 16,21 21-16,0 0 0,0-22 0,0 22 15,1-21-15,-22-1 0,42 22 16,-21-21-16,0 21 0,0-22 0,22 22 16,-22 21-16,0-21 0,21 21 15,-20 0-15,-1 0 0,21 0 0,-21 21 16,0 0-16,1 1 0,-22-1 0,21 0 16,-21 21-16,21-21 0,-21 1 15,0 20-15,0-21 0,0 0 0,0 0 16,0 1-16,0-1 0,0 0 15,0 0-15,0 0 16,-21-21-16,0 0 0,-1 0 16,22-21-1,0 0-15,0 0 16,0 0-16,0-22 0,22 22 16,-1 0-16,0-21 0,0 20 15,21-20-15,-20 0 0,20-1 0,-21 1 16,21 0-16,1-1 0,-1 22 0,0 0 15,1 0-15,-1 0 0,0 21 16,1 0-16,-1 0 0,-21 42 0,0-21 16,1 0-16,-1 22 0,-21-1 15,0 0-15,0 1 0,0-22 16,0 21-16,0 1 0,-21-1 0,21 0 16,-22-21-16,1 1 0,0 20 15,21-21-15,0 0 0,-21-21 0,21 21 16,0-42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17:32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 741 0,'0'0'0,"0"-21"0,0 0 16,0-1-16,0 1 16,0 0-16,0 0 15,0 0-15,0 0 16,-22 21-1,22 21 1,0 0-16,0 21 0,0-21 0,0 22 16,0-1-16,0 22 0,22-22 15,-22 21-15,0 1 0,0-22 0,0 22 16,0-22-16,0 22 0,0-22 16,0 0-16,0 1 0,0-22 15,0 21-15,0-21 0,0 0 0,0 1 16,0-1-16,0-42 47,0-1-47,0 1 0,0 0 15</inkml:trace>
  <inkml:trace contextRef="#ctx0" brushRef="#br0" timeOffset="483.92">2117 699 0,'0'0'16,"21"-22"-1,-21 1-15,0 42 32,0 1-32,0-1 0,-21 0 15,21 21-15,-22 1 0,22-1 16,0 0-16,0 1 0,-21 20 0,21-21 15,-21 1-15,21-1 0,-21 0 16,21 1-16,0-22 0,0 21 0,0-21 16,0 1-16,0-1 0,21 0 15,0-21-15,0 0 0,1 21 0,-1-21 16,0 0-16,0 0 0,21 0 16,-20-21-16,-1 21 0,21-21 15,-21 0-15,22-1 0,-22 1 16,21-21-16,-21 21 0,0-22 0,1 22 15,-1-21-15,-21 0 0,0-1 16,0 1-16,0 0 0,0-1 16,-43 1-16,22 21 0,0-22 0,0 22 15,-21 0-15,20 0 0,-20 0 16,0 21-16,21 0 0,-22 0 0,22 0 16,-21 0-16,21 21 0,-1-21 15,1 42-15,0-21 0,21 1 16,0 20-16,0-21 0,0 21 0,0-20 15,0-1-15,0 0 0,21 0 16,-21 0-16,21 0 0,22-21 16</inkml:trace>
  <inkml:trace contextRef="#ctx0" brushRef="#br0" timeOffset="763.77">2857 1016 0,'22'0'16,"-22"-21"-16,0 0 15,21 0 1,-21-1-16,21 22 16,-21-21-16,0 0 15,-21 21 1,0 0-16,-1 0 15,1 0-15,0 0 0,21 21 16,-21-21-16,21 21 0,-21-21 16,21 22-16</inkml:trace>
  <inkml:trace contextRef="#ctx0" brushRef="#br0" timeOffset="2183.81">4000 720 0,'0'0'0,"0"-21"0,0-43 15,0 43-15,0 0 16,0 0-16,0 42 31,0 0-31,0 21 16,0-21-16,0 22 15,-21-1-15,21 0 0,0 1 0,0 20 16,-21-20-16,21-1 0,-21 0 0,21 1 16,0-1-16,-21 0 0,21-21 15,0 22-15,-21-22 0,21 0 0,0 0 16,0 0-16,21-21 15,0 0-15,0 0 16,0-21-16,0 0 16,1 0-16,-1 0 0,21 0 0,-21-1 15,0-20-15,1 21 0,-1-21 16,21-1-16,-21 1 0,0 0 16,1-1-16,-1 1 0,0 21 15,0-22-15,0 22 0,-21 0 0,21 21 16,-21 21-1,0 0-15,0 1 16,0 20-16,0-21 0,0 21 16,0 1-16,0-1 0,0 0 0,0-20 15,-21 20-15,21 0 0,0-21 16,0 1-16,0 20 0,0-21 0,0 0 16,21-21-16,1 0 15,-1 0-15,0 0 0,21 0 0,-21 0 16,22 0-16,-22-21 0,21 0 15,1 0-15,-1 0 0,-21-1 16,21-20-16,1 21 0,-22-21 0,0 20 16,21-20-16,-20 0 0,-22-1 15,0-20-15,21 21 0,-21 20 0,0-20 16,0 0-16,0 21 0,0-22 16,-21 22-16,-1 0 0,1 21 0,0 0 15,0 0-15,0 0 0,0 0 16,-1 0-16,1 0 0,0 0 0,0 21 15,21 0-15,0 0 16,0 1-16,0-1 0,0 0 16,21-21-16,0 0 15,0 21-15,1-21 0,20 0 0,-21 0 16,0 0-16,22 0 0,-22 0 16,21-21-16,-21 0 0,22 21 0,-22-21 15,21-1-15,-21 1 0,22 0 0,-22 0 16,0 0-16,0 0 0,0-22 15,0 22-15,-21 0 0,0-21 0,0 20 16,0 1-16,0-21 0,0 21 16,0 0-16,0-1 0,0 1 0,-21 0 15,0 21 1,0 21-16,21 0 16,0 1-16,0 20 15,0 0-15,0-21 0,0 22 0,0 20 16,0-20-16,0-1 0,0 0 15,0 22-15,-21-22 0,21 0 0,0 22 16,0-22-16,-21 1 0,21-1 16,0 0-16,0-21 0,0 22 0,0-22 15,-22 0-15,22 0 0,0 0 16,0 1-16,0-44 31,0 1-15,0 0-16,0 0 0,0-21 15,22 20-15,-1-20 0,0 21 16,-21-21-16,21-1 0,0 1 0,0 21 16,1 0-16,-1-22 0,0 22 15,0 21-15,0-21 0,0 21 0,1 0 16,-1 0-16,0 0 0,0 0 16,0 21-16,-21 21 0,21-20 15,-21-1-15,0 0 0,0 21 16,0-21-16,0 22 0,0-22 0,0 0 15,0 21-15,0-20 0,0-1 0,0 0 16,0 0-16,0 0 0,0 0 16,0 1-16,0-1 15,22-21 1,-1 0-16,-21-21 16,21-1-16,0 22 0,-21-21 15,21 0-15,0 0 0,1 0 0</inkml:trace>
  <inkml:trace contextRef="#ctx0" brushRef="#br0" timeOffset="2895.41">5948 762 0,'0'0'0,"0"-21"0,0 42 31,0 0-31,0 0 0,-21 1 0,-1-1 16,22 21-16,-21-21 0,21 22 15,0-22-15,-21 21 0,21-21 0,0 0 16,0 1-16,0-1 0,0 0 16,0 0-16,0 0 0,21-21 0,0 0 15,1 0-15,20 0 0,-21 0 0,0 0 16,22 0-16,-22 0 0,0-21 16,21 0-16,-21 0 0,1 0 0,-1-1 15,0 1-15,0 0 16,0 0-16,0 0 0,-21-22 0,0 22 0,0 0 15,22 0-15,-22 0 16,0 0-16,0-1 0,0 1 0,0 42 47,0 1-47,0-1 0,0 21 16,0-21-16,0 22 0,0-1 15,0 0-15,0 1 0,0-1 0,0 21 16,0-20-16,0 20 0,0-20 15,0 20-15,0-21 0,0 22 0,0-1 16,0 1-16,0-1 0,0 1 0,0 21 16,0-22-16,0 1 0,0-1 15,0 22-15,0-22 0,0 1 16,0-1-16,0 1 0,0-1 0,0 1 16,0-22-16,0 22 0,0-22 15,0-21-15,0 21 0,-22-20 0,22-1 16,-21 0-16,0-21 0,0 0 15,0 0-15,0 0 0,-1 0 16,-20-21-16,21 0 0,-21-1 0,-1 1 16,22-21-16,-21 0 0,-1-1 0,22 1 15,-21 0-15,21-1 0,-22-20 16,22-1-16,21 1 0,0-1 16,0 1-16,0-1 0,0 1 0,0-22 15,0 22-15,21-1 0,1 1 16,-1-1-16,0 1 0,21-1 0,-21 22 15,1-1-15,20 1 0,-21 0 16,21 21-16,-20-22 0,20 22 0,-21 0 16,0 0-16,0 0 0,1 21 15,-1-22-15,-21 1 0,0 0 16,21 21-16</inkml:trace>
  <inkml:trace contextRef="#ctx0" brushRef="#br0" timeOffset="3635.98">8043 804 0,'0'0'16,"21"0"-16,1 0 0,-22-21 0,21 21 15,0-21-15,0 0 0,0 21 16,0-21-16,1 0 0,-1 21 0,0-22 16,0 1-16,0 0 0,0 21 15,1-21-15,-22 0 0,0 0 0,0-1 16,0 1-16,-22 0 16,1 21-16,0 0 0,-21 0 15,21 0-15,-22 0 0,1 0 0,0 0 16,20 0-16,-20 21 0,0 0 15,-1-21-15,1 22 0,21-1 0,0 0 16,0 0-16,-1 0 0,22 0 16,0 1-16,0-1 0,0 0 0,0 0 15,22 0-15,-22 0 0,42 1 16,-21 20-16,0-21 0,22 0 0,-22 0 16,21 1-16,-21 20 0,22-21 0,-22 0 15,0 0-15,0 1 0,0 20 16,-21-21-16,21 0 0,-21 0 15,0 1-15,0-1 0,-21 0 16,-21 0-16,0-21 0,20 21 0,-20 0 16,-21-21-16,20 0 0,1 0 0,-22 0 15,22 0-15,0 0 0,-1 0 16,1-21-16,0 0 0,21 21 0,-22-21 16,22 0-16,0 0 0,0-22 15,0 22-15,-1 0 0,22 0 0,0 0 16,0-1-16,0 1 0,0 0 15,0 0-15,22 0 16,-1 21-16,0 0 16,21 0-16,-21 0 0,1 0 15,20 0-15,0 0 0,1 0 0</inkml:trace>
  <inkml:trace contextRef="#ctx0" brushRef="#br0" timeOffset="4015.24">8445 1101 0,'0'0'16,"22"0"-16,-1 0 0,0 0 15,0 0-15,0 0 0,0-21 16,1-1 0,-1 22-16,0-21 0,-21 0 0,21 0 15,0 0-15,-21 0 0,0-1 0,0-20 16,0 21-16,0 0 15,0 0-15,-21-1 0,0 22 16,0 0-16,0 0 0,-1 0 16,1 0-16,0 0 0,0 0 0,0 43 15,0-22-15,-1 0 0,22 21 16,-21 1-16,0-22 0,0 21 0,0 1 16,0-1-16,21-21 0,0 21 15,0-20-15,-22 20 0,22-21 0,0 0 16,0 0-16,0 1 15,22-22-15,-1 0 0,21 0 16,-21 0-16,22 0 0,-22-22 16,21 1-16,0 21 0,1-42 15,-22 21-15,21 0 0,1-22 0,-1 22 16</inkml:trace>
  <inkml:trace contextRef="#ctx0" brushRef="#br0" timeOffset="4295.08">9102 339 0,'0'0'16,"0"-43"-16,0 22 0,0 0 0,0 0 0,0 0 16,-22 42-1,22 0-15,-21 0 16,21 22-16,-21-22 0,21 42 16,0-20-16,-21-1 0,21 21 0,0 1 15,-21-22-15,21 22 0,-21-1 16,21 1-16,0-22 0,0 22 0,-22-22 15,22 0-15,-21 1 0,21-1 0,0-21 16,0 0-16,0 0 0,0 1 16,0-1-16,21-21 31,1 0-31,-1 0 0,-21-21 16,21-1-16,0 1 0,0 0 0,0-21 15</inkml:trace>
  <inkml:trace contextRef="#ctx0" brushRef="#br0" timeOffset="4671.85">9186 953 0,'0'0'0,"21"0"0,1 0 16,-1 0 0,0 0-1,0 0-15,0 0 0,0-22 0,1 1 16,-1 0-16,0 21 15,-21-21-15,21 0 0,-21 0 16,21 21-16,-21-22 0,0 1 0,0 0 16,0 0-1,-21 21-15,0 0 0,0 0 16,0 0-16,-1 21 0,-20 0 16,42 0-16,-21 1 0,0 20 15,0-21-15,-1 21 0,1-20 0,0-1 16,21 21-16,0-21 0,0 22 15,0-22-15,0 0 0,0 0 0,0 0 16,0 0-16,21-21 16,22 0-1,-22 0-15,0 0 0,0 0 0,0 0 16,22 0-16,-22 0 0,0-21 16,21 0-16,-21 0 0,1 0 0,20 0 15</inkml:trace>
  <inkml:trace contextRef="#ctx0" brushRef="#br0" timeOffset="5148.47">9821 762 0,'0'0'16,"21"-21"-16,-21 42 31,0 0-31,-21 0 0,21 1 16,-21-1-16,21 21 0,0-21 15,0 0-15,-21 22 0,21-22 16,-21 21-16,21-21 0,0 1 0,0 20 15,0-21-15,0 0 0,0 0 16,0 1-16,0-44 47,0 1-31,0 0-16,0 0 0,0 0 15,0 0-15,0-1 0,21-20 0,0 21 16,0-21-16,0 20 0,1-20 0,-1 0 15,0 21-15,21-1 16,-21-20-16,22 42 0,-22-21 0,21 0 16,1 21-16,-22 0 0,0 0 15,21 0-15,-21 21 0,1 0 0,-1 0 16,-21 0-16,0 22 0,0-22 0,0 21 16,0 1-16,0-22 0,0 21 15,0-21-15,0 22 0,0-22 0,-21 0 16,21 21-16,-22-21 0,22 1 15,-21-22-15,21 21 0,0 0 0,0-42 47,21 21-47,-21-21 16,22-1-16,-1 1 0</inkml:trace>
  <inkml:trace contextRef="#ctx0" brushRef="#br0" timeOffset="5387.51">10541 995 0,'0'21'0,"-21"21"15,21-20-15,0-1 16,-21 0-16,21 0 0,21-21 31,0-21-15,0 0-1,-21 0-15,0-1 0,0 1 0</inkml:trace>
  <inkml:trace contextRef="#ctx0" brushRef="#br0" timeOffset="5683.34">10541 593 0,'0'0'0,"-21"0"31,42 0 1,-21-21-17,0-1 1,0 1-16,0 0 15,-21 21 1,0 0 0,-1 0-16,22 21 15,0 0-15,0 1 0,0-1 16,0 0-16,0 0 16,0 0-16,43 0 15,-22-21-15</inkml:trace>
  <inkml:trace contextRef="#ctx0" brushRef="#br0" timeOffset="6871.56">11007 826 0,'0'0'0,"0"-22"15,-22 22 17,1 0-32,0 22 15,21-1-15,-21 0 0,21 0 16,0 21-16,0-20 0,-21-1 16,21 21-16,0-21 0,0 0 0,0 22 15,0-22-15,0 0 0,0 0 0,21 0 16,0 1-1,0-22-15,0 0 0,1 0 0,20 0 16,-21 0-16,0 0 0,22 0 16,-22 0-16,0-22 0,21 1 0,-21 0 15,1 0-15,20 0 0,-21 0 0,0-1 16,0-20-16,1 21 0,-1 0 16,-21-22-16,0 22 0,21-21 0,-21 21 15,0 0-15,0-1 0,0 1 16,0 0-16,0 42 15,0 0 1,-21 1-16,21 20 16,0-21-16,0 0 0,0 22 15,0-22-15,0 21 0,0-21 0,0 0 16,0 1-16,0-1 0,0 0 16,0 0-16,21-21 0,0 0 0,0 21 15,0-21-15,1 0 0,-1 0 16,21 0-16,-21 0 0,0-21 0,1 0 15,20 21-15,-21-21 0,0 0 0,0-1 16,1 1-16,-1 0 0,0-21 16,-21 21-16,0-1 0,21-20 0,-21 21 15,0-21-15,21 20 0,-21 1 16,0 0-16,0 0 16,0 42-1,0 0 1,0 0-16,0 1 0,-21-1 0,21 0 15,-21 0-15,21 21 0,0-20 0,0-1 16,-21 0-16,21 21 0,-21-21 16,21 1-16,-22-1 0,22 0 15,0 0-15,0 0 16,-21-21-16,21-21 31,0 0-31,0 0 16,21 0-16,1-1 0,-22 1 0,21 0 15,0-21-15,0 21 0,0-1 16,0-20-16,1 21 0,-1-21 16,0 20-16,0-20 0,0 21 0,22 0 15,-22 21-15,0 0 0,0 0 16,21 0-16,-20 0 0,-1 0 0,0 0 16,0 21-16,-21 0 0,21 0 0,0 0 15,-21 1-15,0 20 0,0-21 16,22 0-16,-22 0 0,21 22 0,-21-22 15,0 0-15,0 0 0,0 0 16,0 1-16,0-1 16,0 0-16,-21-21 31,-1 0-31,22-21 16,0 0-16,0-1 15,0 1-15,0 0 0,0 0 16,22 0-16,-1-22 0,0 22 0,0-21 15,-21 0-15,42 20 0,-20-20 16,-1 21-16,21 0 0,-21-22 0,0 22 16,22 21-16,-22-21 0,21 21 0,-21 0 15,22 0-15,-22 0 0,0 21 16,0 0-16,0 1 0,1 20 0,-22-21 16,0 0-16,0 22 0,0-1 15,0-21-15,0 21 0,-22-20 16,1 20-16,21-21 0,-21 0 0,0 22 15,0-22-15,0 0 0,21 0 16,-22-21-16,22 21 0,-21 0 0,-21-21 16,21 0-16,0 0 0</inkml:trace>
  <inkml:trace contextRef="#ctx0" brushRef="#br0" timeOffset="7740.07">1270 3069 0,'0'-21'0,"0"0"15,0 0-15,0 0 0,0-1 16,0 1-16,0 0 16,0 0-16,0 42 31,0 0-31,0 22 15,0-22-15,0 0 0,0 21 16,0-21-16,0 22 0,0-1 16,0 0-16,0 1 0,0-1 15,0 0-15,0 1 0,0-1 0,0-21 16,63 0-16,-41 22 0,-22-22 16,0 0-16,0 0 0,0-42 46,0 0-46,0 0 0,0 0 16,21-22-16,-21 22 0,21 0 16,-21-21-16</inkml:trace>
  <inkml:trace contextRef="#ctx0" brushRef="#br0" timeOffset="7998.92">1672 2942 0,'0'21'0,"0"43"15,0-43-15,0 21 16,0-20-16,0 20 0,0-21 0,0 21 16,0 1-16,0-22 0,0 21 15,0-21-15,0 1 0,0-1 0,0 0 16,0 0-16,0 0 15,21-21 1,0 0-16,-21-42 16,0 21-16,22 21 0,-1-21 15</inkml:trace>
  <inkml:trace contextRef="#ctx0" brushRef="#br0" timeOffset="8116.33">1990 3217 0,'0'-21'16,"0"0"0</inkml:trace>
  <inkml:trace contextRef="#ctx0" brushRef="#br0" timeOffset="8210.27">2286 3175 0,'63'0'15</inkml:trace>
  <inkml:trace contextRef="#ctx0" brushRef="#br0" timeOffset="8517.93">3641 2963 0,'-43'0'16</inkml:trace>
  <inkml:trace contextRef="#ctx0" brushRef="#br0" timeOffset="8626.87">3556 2836 0,'-85'-21'31,"64"21"-31,0 0 0,-21 0 0,20 0 0,-20 21 15,21-21-15,-21 22 0,20-1 16,-20 21-16,21-21 0,0 0 0,0 22 16,21-22-16,0 85 15</inkml:trace>
  <inkml:trace contextRef="#ctx0" brushRef="#br0" timeOffset="8899.73">3344 3344 0,'127'-63'31,"-106"42"-31,22-22 0,-22 22 0,21 0 16,-21-21-16,1 21 0,-1-1 0,0-20 15,0 21-15,-21-21 0,21 20 16,-21-20-16,0 21 0,0 0 0,0 0 16,0-1-16,0 1 15,-21 42 1,21 1-1,-21-1-15,21 0 0,0 0 16,0 21-16,0-20 0,0-1 0,0 0 16,0 21-16,0-21 0,0 22 15,0-22-15,21-21 0,-21 42 16,0 1-16</inkml:trace>
  <inkml:trace contextRef="#ctx0" brushRef="#br0" timeOffset="9027.65">3979 3344 0,'0'0'0,"21"0"0,1 0 0,-1-21 16,0 21-16,21-21 0,-21 21 15,1-21-15,20 0 0,-21 21 0,0-21 16,0 21-16,1-22 0,-1 22 16,0 0-16,-21-21 0,0-21 31</inkml:trace>
  <inkml:trace contextRef="#ctx0" brushRef="#br0" timeOffset="9108.79">4424 3090 0,'21'0'0</inkml:trace>
  <inkml:trace contextRef="#ctx0" brushRef="#br0" timeOffset="11343.51">3789 3112 0,'0'-22'31,"0"1"-15,0 0 15,-21 0-31,-1 0 16,1 21-16,0-21 16,0-1-16,0 22 0,0-21 15,-1 0-15,1 21 16,0 0-16,0-21 0,0 0 0,0 21 15,-1 0-15,1 0 0,0-21 16,0 21-16,0 0 0,0 0 0,-1 0 16,1 0-16,0 0 0,0 0 15,0 0-15,0 0 0,-1 0 0,1 21 16,0 0-16,0 0 16,21 0-16,-21 0 0,0 1 0,-1-1 15,22 21-15,0-21 0,-21 22 0,21-22 16,-21 21-16,21-21 0,-21 22 15,21-22-15,0 21 0,0-21 0,0 0 16,0 1-16,0-1 0,0 0 16,0 0-16,21-21 0,0 21 15,0-21-15,1 0 0,-1 0 16,0 0-16,0 0 0,21-21 0,-20 0 16,20 21-16,-21-21 0,21 0 15,1-1-15,-22-20 0,21 21 16,1 0-16,-22 0 0,21-22 0,-21 22 15,22 0-15,-22-21 0,0 20 16,0-20-16,0 21 0,-21 0 0,0 0 16,0-22-16,0 22 0,0 0 15,0 0-15,0 0 0,0-1 16,0 44 15,0-1-31,0 0 0,0 0 16,0 0-16,0 0 0,0 1 15,0-1-15,0 21 0,0-21 0,0 0 16,0 22-16,21-22 0,1 0 16,-22 21-16,21-20 0,0-1 15,0 0-15,0 0 0,22 0 0,-22-21 16,0 0-16,21 21 0,-21-21 16,1 0-16,20 0 0,-21 0 0,21-21 15,1 0-15,-22 21 0,21-21 16,-21 0-16,22 0 0,-1-1 0,-21 1 15,0 0-15,1 0 0,-1-21 0,0 20 16,-21 1-16,0 0 0,0 0 16,0 0-16,0 0 0,0-22 0,0 22 15,0 0-15,-21 0 0,0 0 16,-1 21-16,22-22 0,-21 1 0,0 21 16,0 0-16,0 0 0,0 0 15,-1 0-15,1 0 0,0 0 16,0 0-16,0 21 0,0 1 0,-1-1 15,1 21-15,0-21 0,21 0 16,-21 1-16,21-1 0,0 0 16,0 21-16,0-21 0,0 1 0,0-1 15,0 0-15,0 0 0,0 0 16,0 0-16,21 1 0,0-22 16,0 0-16,1 0 0,-1 0 15,0 0-15,0 0 16,0-22-16,22 1 0,-22 0 0,0 0 15,0 0-15,21 0 16,-20-1-16,-1-20 0,0 21 0,0-21 16,0-1-16,0 1 0,1 0 0,-1-1 15,-21-20-15,21 20 0,-21 1 16,21-21-16,-21 20 0,0-20 0,0 20 16,0 22-16,0-21 0,0 21 15,0-22-15,0 22 0,0 0 16,0 0-16,-21 21 15,0 0-15,21 21 16,0 0-16,-21 22 0,21-22 0,-22 21 16,22 0-16,-21 1 0,21-1 15,0 22-15,0-22 0,-21 21 16,21-20-16,0-1 0,0 0 16,0 22-16,0-22 0,0 1 0,0-1 15,0 0-15,0 1 0,21-22 0,-21 21 16,21 0-16,1-20 0,-1 20 15,0-21-15,0 0 0,0 0 0,0-21 16,1 22-16,20-22 0,-21 0 0,21 0 16,-20 0-16,-1 0 0,21-22 15,-21 1-15,22 0 0,-22 0 0,0 0 16,21 0-16,-21-1 16,1-20-16,-1 21 0,0-21 0,0 20 15,0-20-15,0 21 0,-21-21 0,22 20 16,-22 1-16,21 0 0,-21 0 15,0 0-15,0 0 0</inkml:trace>
  <inkml:trace contextRef="#ctx0" brushRef="#br0" timeOffset="12035.11">5186 2921 0,'0'21'15,"0"0"-15,0 22 0,0-22 16,0 0-16,0 0 0,0 22 0,0-22 16,0 0-16,0 21 0,0-21 15,0 1-15,0-1 0,0 0 16,0 0-16,21-21 0,-21 21 0,21-21 15,0 0-15,0 0 16,1 0-16,-1-21 0,0 21 0,0-21 16,0 0-16,0 0 0,1-1 15,20 1-15,-21 0 0,0-21 0,0 21 16,1-1-16,-1 1 0,0-21 0,0 21 16,0 0-16,0-1 0,-21 1 15,22 0-15,-22 0 16,21 21-16,-21 21 31,0 0-31,0 0 16,0 1-16,-21-1 0,21 0 0,0 0 15,0 0-15,0 22 0,0-22 16,0 0-16,0 0 0,0 0 0,0 0 16,21 1-16,0-1 0,0 0 0,0-21 15,0 21-15,1-21 0,20 0 16,0 0-16,1 0 0,-1 0 0,0 0 15,1 0-15,-1-21 0,-21 21 0,21-21 16,1 0-16,-22-1 0,21 1 16,-21 0-16,1 0 0,-1-21 0,-21 20 15,0-20-15,21 21 0,-21-21 16,0 20-16,0-20 0,0 21 16,0 0-16,-21-22 0,21 22 0,-21 21 15,-1-21-15,1 0 0,0 21 16,0 0-16,0 0 0,-22 0 15,22 21-15,0 0 0,0 0 0,0 1 16,0-1-16,-1 21 0,1-21 16,0 22-16,0-22 0,21 21 0,-21-21 15,21 22-15,0-22 0,0 21 0,0-21 16,0 0-16,21 1 0,0-1 16,0 0-16,0 0 0,1-21 0,20 0 15,-21 0-15,0 0 0,0 0 16,1 0-16,20 0 0,-21-21 15,0 0-15,0 21 0,22-21 0,-22-1 16,0 1-16,0 0 0,0 0 16,-21-21-16,22 20 0,-22 1 0,21-21 15,-21 21-15,0 0 0,0-22 0,0 22 16,0 0-16,0 0 16</inkml:trace>
  <inkml:trace contextRef="#ctx0" brushRef="#br0" timeOffset="12495.89">6371 3027 0,'0'63'15,"0"-41"1,21-1-16,0 0 0,-21 0 16,22 0-16,-1-21 0,0 21 15,0 1-15,0-22 0,0 0 0,22 0 16,-22 0-16,21 0 0,1 0 16,-22 0-16,21-22 0,0 1 0,-20 0 15,20 0-15,-21 21 0,0-42 0,0 20 16,1 1-16,-1 0 0,-21 0 15,0 0-15,21-22 0,-21 22 0,0 0 16,0 0-16,0 0 0,0 42 31,-21 0-15,21 0-16,0 0 0,0 1 0,-21-1 16,21 21-16,-22-21 15,22 0-15,-21 1 0,21-1 0,0 0 16,0 0-16,-21 0 0,21 0 0,-21-21 15,21 22-15,-21-22 0,21-22 47,0 1-47,0 0 0,21 0 16,0 0-16,0 0 0,0-1 0,1 1 16,-22-21-16,21 21 0,0-22 15,0 22-15,21-21 0,-20 21 0,-1 0 16,0-1-16,21 1 0,-21 21 0,1 0 15,-1 0-15,0 0 16,0 0-16,0 0 0,-21 21 0,0 1 16,0-1-16</inkml:trace>
  <inkml:trace contextRef="#ctx0" brushRef="#br0" timeOffset="12715.77">7302 3090 0,'0'0'16,"0"22"-16,22-1 16,-1 0-16,-21 0 15,21-21-15,0 0 0,0 0 0,0 0 16,1 0-16,-1 0 0,0 0 15,0 0-15,21 0 0,-20-21 0,-1 0 16,0 21-16,21-21 0,-21-1 0,1 1 16,-1 0-16,0 0 15,0 0-15,0-22 0,0 22 0,1-21 16,-22 0-16,0-1 0,0 1 0,21-22 16,-21 22-16,0-21 0,21-1 15,-21 22-15,0-1 0,0-20 0,0 42 16,0-22-16,0 22 0,0 0 15,0 0-15,0 0 0</inkml:trace>
  <inkml:trace contextRef="#ctx0" brushRef="#br0" timeOffset="13219.8">7768 2688 0,'0'21'0,"0"22"0,0-22 16,0 21-16,0-21 15,0 22-15,0-22 0,21 21 0,-21-21 16,21 22-16,-21-22 0,22 0 0,-22 0 15,21 0-15,0 1 0,0-22 16,0 21-16,22-21 0,-22 0 0,0 0 16,21 0-16,1 0 0,-22 0 0,21 0 15,0 0-15,1 0 0,-22-21 16,21 21-16,1-22 0,-22 1 0,0 0 16,0 0-16,21 0 0,-20 0 0,-22-1 15,21 1-15,-21-21 0,21 21 16,-21 0-16,0-22 0,0 22 0,0 0 15,0-21-15,0 20 0,0 1 16,-21 21-16,0-21 0,-1 21 16,1 0-16,0 21 15,0 0-15,0 1 0,21-1 16,-21 0-16,-1 0 0,1 21 16,21-20-16,-21-1 0,0 21 0,0-21 15,21 0-15,0 1 0,0 20 0,-21-21 16,21 0-16,0 0 0,0 1 15,0-1-15,21-21 16,0 0-16,0 0 0,0 0 16,0 0-16,1 0 15,-1 0-15,0 0 0,0-21 0,0-1 16,0 22-16,1-21 0,-22 0 0,21 0 16,0 0-16,-21 0 0,21-22 15,-21 22-15,0 0 0,0-21 0,0 20 16,0 1-16,0 0 0,0 0 0,0 0 15</inkml:trace>
  <inkml:trace contextRef="#ctx0" brushRef="#br0" timeOffset="13322.73">8530 2794 0,'0'0'0,"0"42"15,0-20 1,0-1-16,0 0 0,0 0 0,0 0 0,0 0 16,0 1-16,0-1 0,0 0 15,21 0-15,0 0 0,1 0 16,-1-21-16,0 22 0</inkml:trace>
  <inkml:trace contextRef="#ctx0" brushRef="#br0" timeOffset="13695.5">9440 2942 0,'0'-84'16,"0"62"-16,0 1 0,0-21 15,0 21-15,0-22 0,-21 22 16,21 0-16,-21 21 0,0-21 0,21 0 15,-21 21-15,-1 0 16,1 0-16,0 21 0,0 0 16,0 0-16,0 0 0,-1 22 0,1-22 15,0 0-15,0 21 0,0-20 0,21-1 16,0 21-16,-21-21 0,21 0 16,0 1-16,0-1 0,0 0 0,0 0 15,0 0-15,21-21 0,0 0 16,0 0-16,0 0 0,0 0 15,1 0-15,-1 0 0,0-21 16,0 21-16,0-21 0,-21 0 0,21 21 16,1-21-16,-1-1 0,-21 1 15,0 0-15,21 0 0,-21 0 16,21 0-16,-21-1 0,21 22 0,-21-21 16,0 0-16,0 0 0,0 0 15,0 0 1,0-1-16</inkml:trace>
  <inkml:trace contextRef="#ctx0" brushRef="#br0" timeOffset="13967.08">9440 2815 0,'0'21'16,"0"-42"-16,0 64 0,0-22 0,0 0 16,-21 21-16,0-21 0,21 1 15,-21 20-15,21 0 0,-21 1 16,-1-1-16,22 0 0,0 1 0,0-1 0,-21 0 16,21 1-16,0-1 15,-21 0-15,21 1 0,0-1 0,0 0 16,0 1-16,0-1 0,0 0 0,0-21 15,0 22-15,0-22 0,0 21 0,0-21 16,0 22-16,0-22 0,0 21 16,0-21-16,-21 1 0,0-1 0,21 0 15,-21 0-15,-1-21 0,1 21 0,0 0 16,0-21-16,0 0 0,0 0 16,-1 0-16,1 0 0,0 0 0,0 0 15,0 0-15,0 0 0,21 22 0,-22-22 16,1-22-16,0 1 15,0 0-15,-21 0 0</inkml:trace>
  <inkml:trace contextRef="#ctx0" brushRef="#br0" timeOffset="14042.04">8911 3789 0,'21'-21'16</inkml:trace>
  <inkml:trace contextRef="#ctx0" brushRef="#br0" timeOffset="15242.98">7091 2963 0,'0'-21'15,"0"0"17,21 21-17,-21-21-15,21 21 16,0 0 0,0 0-1,-21 21-15,22-21 16,-22 21-16,21 0 0,-21 1 15,0-1-15,0 0 0,0 0 16,0 0-16,0 0 0,0 1 16</inkml:trace>
  <inkml:trace contextRef="#ctx0" brushRef="#br0" timeOffset="15304.94">7091 3302 0,'0'0'0,"42"-21"15,0 0-15,-20 21 0</inkml:trace>
  <inkml:trace contextRef="#ctx0" brushRef="#br0" timeOffset="15807.68">7387 2498 0,'0'0'0,"-21"-21"16,1143 275 187</inkml:trace>
  <inkml:trace contextRef="#ctx0" brushRef="#br0" timeOffset="17000.78">8530 2921 0,'0'0'0,"0"21"16,0 0 0,0 1-1,21-22 1,0 21-16,1-21 0,-1 0 16,0 0-16,21 0 0,1 0 0,-22 0 15,21 0-15,0 0 0,-20 0 16,20 0-16,0 0 0,-21 0 0,1 0 15,-1 0-15,0 0 0,0-21 16,0 21 0,-21-22-16,21 22 0,-21-21 15</inkml:trace>
  <inkml:trace contextRef="#ctx0" brushRef="#br0" timeOffset="17807.32">9821 2794 0,'0'0'0,"-21"0"0,0 0 16,0 0-16,42 0 31,0 0-31,0-21 16,22 21-16,-22-21 0,0 21 15,21-21-15,1-1 0,-22 22 16,21-21-16,-21 0 0,0 21 0,1-21 0,-1 0 16,0 21-16,-21-21 0,0-1 15,0 1-15,-21 21 16,0 0-16,-1 0 15,1 0-15,0 0 0,-21 0 16,21 0-16,-22 0 0,22 21 0,-21 1 16,21-1-16,-1 0 0,1 0 15,0 21-15,0-20 0,0-1 0,21 21 16,0-21-16,-21 0 0,21 1 0,0 20 16,-22-21-16,22 0 0,0 0 15,0 1-15,22-22 16,-1 21-16,0-21 0,0 0 15,0 0-15,22 0 0,-22 0 16,21 0-16,-21 0 0,22 0 0,-1-21 16,0 21-16,1-22 0,20 1 15,-21 0-15,1 0 0,-1 0 0,0 0 16,1-1-16,-1 1 0,0-21 0,1 21 16,-22-22-16,0 22 0,21-21 15,-42 21-15,22-22 0,-22 22 0,21 0 16,-21 0-16,0 0 0,-21 21 15,-1 0 1,1 0-16,0 21 0,0-21 0,0 21 16,21 0-16,-21 0 15,21 1-15,0-1 0,0 21 0,0-21 0,0 0 16,0 1-16,0-1 0,0 0 16,21 0-16,0-21 0,-21 21 15,21 0-15,0-21 0,-21 22 0,21-1 16,1-21-16,-22 21 0,0 0 15,0 0 1,-22-21 0,1 0-16,0 0 0,0 0 15,0 0-15,0 21 0,-1-21 16,1 0-16,0 0 31,0 0-31,0 0 0</inkml:trace>
  <inkml:trace contextRef="#ctx0" brushRef="#br0" timeOffset="19803.86">1143 4868 0,'21'0'16,"0"-21"-16,0 0 0,-21 0 16,22 21-16,-22-21 15,21 21-15,-21-21 0,0-1 16,0 44 31,0-1-32,0 0-15,0 21 0,0-21 16,0 22-16,0-1 0,0 0 16,-21 1-16,-1-1 0,22 0 0,-21 1 15,21-22-15,0 21 0,0 1 16,0-22-16,-21 0 0,21 0 0,0 0 15,0 0-15,0 1 0,0-1 16,-21-21 15,21-21-15,0-1 0,0 1-16,0 0 15,21 0-15</inkml:trace>
  <inkml:trace contextRef="#ctx0" brushRef="#br0" timeOffset="20343.55">1714 4932 0,'0'-42'16,"0"20"-16,-21 1 0,21 0 15,-21 21-15,21-21 0,0 0 16,0 0-16,0-1 0,0 1 16,21 0-16,0 21 0,22-21 15,-22 21-15,0 0 0,21 0 16,-20 0-16,20 0 0,0 0 0,-21 0 16,1 0-16,20 21 0,-21 0 15,0 0-15,0 22 0,-21-22 0,0 21 16,0 1-16,0-1 0,0 0 15,-21 1-15,0-1 0,-21-21 0,21 21 16,-43 1-16,22-1 0,-1-21 16,-20 22-16,21-22 0,-22 0 0,22 0 15,-1 0-15,1-21 16,21 0-16,-21 21 0,20-21 0,1 0 16,0 0-16,42 0 31,0 0-16,1-21-15,20 21 0,-21 0 0,21 0 16,1 0-16,-22 0 0,21-21 16,1 21-16,-1 0 0,0 0 0,1 0 15,-1 0-15,-21-21 0,21 21 16,1 0-16,-22 0 0,0 0 0,21 0 16,-20 0-16,-1 0 15,0 0-15,0 0 16,-21-21-1,21 21-15,-21-21 0,21 21 16</inkml:trace>
  <inkml:trace contextRef="#ctx0" brushRef="#br0" timeOffset="20547.72">2519 5059 0</inkml:trace>
  <inkml:trace contextRef="#ctx0" brushRef="#br0" timeOffset="20879.56">3937 4572 0,'0'0'0,"0"-148"31,0 106-31,0 20 16,0 1-16,0-21 0,0 21 0,0 0 16,0-1-16,0 1 0,0 0 0,-21 0 15</inkml:trace>
  <inkml:trace contextRef="#ctx0" brushRef="#br0" timeOffset="21067.75">3895 4233 0,'0'22'16,"0"-44"-16,0 65 0,0-1 0,0-21 0,0 43 15,0-22-15,0 22 0,0-22 16,0 0-16,-22 43 0,1-22 0,0 22 0,21-21 15,0-22-15,21 21 0,-21-20 16,0-1-16,21 0 0,-21-20 16,0 20-16,22-21 0,-22 0 0,0 0 15,0 1 1,21-22 0,-21-22-16,0 1 0,0 0 15,0 0-15,0-21 0,0 20 16,-21 1-16</inkml:trace>
  <inkml:trace contextRef="#ctx0" brushRef="#br0" timeOffset="21459.53">3619 4636 0,'-21'-22'0,"42"44"0,-84-65 0,42 1 16,0 21-16,-1 0 0,1-1 16,0 1-16,21 0 0,-21 0 0,21-21 15,0 20-15,0 1 0,21-21 16,0 21-16,22 0 0,-22-1 0,21 1 15,22 0-15,-22 0 0,21 0 0,1 21 16,-1 0-16,1 0 0,-1 0 16,22 21-16,-21 0 0,20 0 0,-20 0 15,-1 1-15,-42 20 0,43 0 0,-22-21 16,1 22-16,-22-1 0,21 0 16,-21-20-16,-21-1 0,-21 42 0,0 22 15,21-43-15,-42 1 0,-22-1 0,1 21 16,41 1-16,-41-1 0,-1-20 0,22-1 15,0 0-15,-1-20 0,1 20 0,0-21 16,-1 0-16,-20 0 0,21 1 16,-22-1-16,22-21 0,-1 0 0,1 0 15,0 0-15,21 0 0,-22 0 16,22-21-16,0-1 0,21 1 16,0 0-16,0 0 0,21 0 15,0 21-15,0-21 0,1-1 16,20 22-16,-21 0 0,0-42 15</inkml:trace>
  <inkml:trace contextRef="#ctx0" brushRef="#br0" timeOffset="21523.49">4487 4932 0,'21'0'16,"1"0"-16,-1 0 0</inkml:trace>
  <inkml:trace contextRef="#ctx0" brushRef="#br0" timeOffset="21948.24">4784 4805 0,'0'0'0,"0"-21"0,0 0 0,0-1 16,0 1-16,0 0 15,0 0-15,0 0 0,21 0 16,0 21-16,0 0 0,-21-22 16,21 22-16,0 0 0,1 0 15,-1 0-15,0 0 0,0 22 0,0-1 16,0 0-16,1 0 0,-1 0 0,0 22 15,-21-1-15,0-21 0,0 21 16,0 1-16,0-1 0,0-21 0,0 22 16,0-22-16,0 21 0,0-21 0,0 0 15,-21 1-15,0-1 0,-1-21 16,22-21 15,0-1-31,0 1 16,0 0-16,0 0 0,0 0 0,0-22 15,0 22-15,0-21 0,0 0 0,22 20 16,-1-20-16,-21 21 0,21-21 16,0 20-16,-21 1 0,21 0 0,0 0 15,1 0-15,-1 0 0,0 21 0,0 0 16,0 0-16,0 0 16,1 0-16,-22 21 15,21-21-15,-21 21 0,0 0 16,21-21-16</inkml:trace>
  <inkml:trace contextRef="#ctx0" brushRef="#br0" timeOffset="22604.07">5884 4953 0,'21'0'0,"-21"-21"16,22 21-16,-22-21 0,0 0 16,21-1-16,-21 1 15,21 0-15,-21 0 0,0 0 16,0 0-16,0-1 16,0 1-16,0 0 0,-21 0 0,0 0 15,-1 0-15,1 21 0,0-22 16,0 22-16,-21 0 0,20 0 0,-20 0 15,21 0-15,-21 0 0,20 0 0,-20 0 16,21 22-16,0-1 0,-22 0 16,22 21-16,0-21 0,0 22 0,0-1 15,0 0-15,-1 1 0,1-1 0,21-21 16,0 22-16,0-1 16,0 0-16,0-21 0,0 1 0,0-1 15,0 0-15,21 0 0,1 0 0,-1-21 16,0 0-16,0 0 0,0 0 15,22 0-15,-22 0 0,21-21 0,0 0 16,-20 0-16,20 0 0,-21-1 16,21 1-16,1 0 0,-22-21 0,0 21 15,21-22-15,-20 22 0,-22-21 0,21-1 16,-21 22-16,21-21 0,-21 21 16,0-22-16,0 22 0,0 0 0,0 0 15,0 0-15,0 42 31,0 0-31,-21 0 0,21 0 16,0 1-16,-21 20 0,21 0 0,0-21 16,0 22-16,0-1 0,0-21 15,0 22-15,0-22 0,0 21 0,0-21 16,0 0-16,0 1 0,21-1 16,0-21-16,0 0 0,0 0 15,0 0-15,1 0 0,-1 0 16,0 0-16,0-21 0,0 21 0,0-22 15,1 1-15,-1 0 0,0 0 16,0 0-16,0-22 0</inkml:trace>
  <inkml:trace contextRef="#ctx0" brushRef="#br0" timeOffset="23195.74">6413 4720 0,'0'0'0,"0"-21"0,22 21 16,-22-21-16,0 0 0,0 42 31,0 0-16,0 0-15,0 0 0,-22 22 16,22-22-16,0 0 0,0 21 16,-21-20-16,21 20 0,-21 0 0,21-21 15,0 22-15,0-22 0,0 21 0,0-21 16,0 1-16,0-1 0,0 0 16,0 0-16,21-21 15,0 0-15,1 0 16,-1 0-16,0 0 0,0-21 15,0 0-15,22 0 0,-22 21 0,0-43 16,0 22-16,0 0 0,0 0 0,1 0 16,-1-22-16,0 22 0,0-21 15,-21 21-15,21-1 0,-21 1 0,21 0 16,-21 0-16,0 42 31,0 0-15,0 0-16,0 22 0,0-22 0,0 0 15,0 0-15,-21 22 0,21-22 16,0 0-16,0 21 0,0-21 16,0 1-16,0-1 0,21 0 15,1-21-15,-1 0 0,0 0 0,0 0 16,21 0-16,-20 0 0,20 0 16,-21 0-16,21-21 0,-20 21 0,-1-21 15,21-1-15,-21 1 0,0 0 0,1 0 16,-22 0-16,21-22 0,-21 22 15,0-21-15,0 21 0,0-22 0,0 22 16,0-21-16,-21 21 0,-1-22 0,1 22 16,21 0-16,-21 21 15,21-21-15,-21 21 0,0 21 32,21 0-17</inkml:trace>
  <inkml:trace contextRef="#ctx0" brushRef="#br0" timeOffset="23751.98">7620 4339 0,'0'0'0,"0"-21"0,0 0 15,0 0-15,0 0 0,0-1 0,-21 1 16,21 42-1,0 1 1,0 20-16,0-21 0,0 21 16,0-20-16,0 20 0,0 0 15,0 1-15,0-1 0,0 0 0,0 1 16,0-1-16,-21 0 0,21 1 0,-22-1 16,22 0-16,0 1 0,-21-22 15,21 21-15,-21-21 0,21 22 0,0-22 16,0 0-16,0 0 0,0 0 15,0 0-15,0-42 32,0 0-32,0 0 15,0 0-15,0 0 0,21-22 0,0 22 16,-21-21-16,22 21 0,-1-22 16,0 22-16,0-21 0,0 21 0,22-22 15,-22 22-15,21 0 0,-21 0 0,22 0 16,-1-1-16,-21 22 0,21 0 15,1 0-15,-22 0 0,21 0 0,-21 0 16,1 0-16,-1 22 0,-21-1 0,21 21 16,-21-21-16,0 0 15,0 22-15,0-22 0,0 21 0,0-21 16,-21 22-16,-22-22 0,22 0 0,0 0 16,0 0-16,-21 1 0,20-1 0,-20 0 15,21-21-15,-21 21 0,20-21 16,-20 0-16,21 0 0,0 0 0,0 0 15,-1 0-15,22-21 16,0-21 0,0 20-16,0 1 0,0-21 0,0 21 15</inkml:trace>
  <inkml:trace contextRef="#ctx0" brushRef="#br0" timeOffset="24367.85">8615 4826 0,'0'-21'15,"21"21"-15,0-21 0,0 21 0,-21-21 16,21-1-16,1 1 0,-22 0 15,21 0-15,-21 0 16,0 0-16,0-1 0,21 22 0,-21-21 16,0 0-16,0 0 0,-21 21 0,0-21 15,-1 21-15,1 0 0,0 0 16,0 0-16,-21 0 0,20 0 0,-20 0 16,0 21-16,21-21 0,-22 21 0,22 0 15,-21 22-15,21-22 0,-1 21 16,1-21-16,0 22 0,0-22 0,0 21 15,21-21-15,0 22 0,0-22 0,0 21 16,0-21-16,0 0 0,0 1 16,21-1-16,0-21 0,0 21 15,0-21-15,1 0 0,-1 0 0,21 0 16,-21 0-16,22 0 0,-22-21 0,0 0 16,21-1-16,-21 1 0,22 0 15,-22 0-15,0 0 0,0-22 0,0 22 16,1-21-16,-22 21 0,21-22 15,-21 22-15,0 0 0,0 0 0,0 0 16,0 0-16,-21 21 16,-1 21-1,22 0-15,-21 0 16,21 0-16,0 0 0,0 22 0,0-22 16,0 21-16,0-21 0,0 1 15,0 20-15,0-21 0,0 0 16,0 0-16,21 1 0,1-22 0,-1 0 15,0 21-15,0-21 0,21 0 0,-20 0 16,20 0-16,0 0 0,-21-21 16,22-1-16,-22 22 0</inkml:trace>
  <inkml:trace contextRef="#ctx0" brushRef="#br0" timeOffset="25587.15">9377 4487 0,'0'0'0,"0"-21"0,0-42 31,-21 63-31,-1 0 16,22 21-16,-21 0 0,0 0 0,0 0 15,21 22-15,-21-22 0,0 21 16,21-21-16,-22 22 0,22-1 0,0 0 16,0 1-16,0-22 0,0 21 0,0-21 15,0 22-15,0-22 0,0 0 16,0 0-16,22 0 0,-1-21 0,0 0 15,0 22-15,0-22 0,0 0 0,1 0 16,20 0-16,-21-22 0,0 1 0,0 0 16,22 21-16,-22-42 0,0 21 15,0-1-15,22-20 0,-43 0 16,0 21-16,21-22 0,21 1 0,-42 0 16,21-22-16,0 22 0,1-22 15,-22 22-15,0-22 0,21 22 0,-21-21 16,21 20-16,-21 1 0,21 0 0,-21 20 15,0-20-15,0 21 0,0 0 16,0 42 0,0 21-16,0-21 15,0 22-15,-21-1 0,21 0 16,0 1-16,0-1 0,-21 22 16,21-22-16,0 0 0,0 1 0,0-1 0,0 0 15,0-21-15,0 22 16,-21-22-16,21 21 0,0-21 0,-22 1 15,22-1-15,0 0 0,0 0 16,0-42 0,0 0-1,0 0-15,0-1 0,22 1 16,-1 0-16,-21 0 0,21-21 16,0 20-16,0 1 0,0 0 0,1-21 15,-1 21-15,0-1 0,0 1 16,0 21-16,0-21 0,1 0 15,-1 21-15,0 0 0,0 0 0,0 0 16,-21 21-16,0 0 16,0 0-16,0 1 0,-21-1 15,21 0-15,-21-21 16,0 21-16,0-21 0,-1 0 0,1 21 16,0-21-16,0 0 0,0 0 0,0 0 15,-1 0 1,22-21-1,0 42 32,0 0-47,0 1 0,0-1 16,0 0 0,0 0-16,0 0 0,0 0 0,0 1 15,0-1-15,0 0 0,22 0 0,-22 0 16,21 0-16,0-21 0,-21 22 0,21-1 15,0-21-15,0 0 0,1 0 16,20 0-16,-21 0 0,21 0 0,1 0 16,-1 0-16,0-21 0,1 21 0,-1-22 15,22 1-15,-22 0 0,0 0 16,1-21-16,-1 20 0,0-20 16,1 21-16,-22-21 0,21-1 0,-21 22 15,22-21-15,-22 21 0,-21-1 16,0 1-16,21 0 0,-21 0 0,0 0 15,-21 21-15,0 0 16,-1 0-16,1 21 0,-21 0 16,21 0-16,0 0 0,-1 1 0,22-1 15,0 0-15,-21 0 0,21 0 0,0 0 16,0 1-16,0-1 0,0 0 16,0 0-16,0 0 0,21 0 0,1-21 15,-1 22-15,-21-1 0,21 0 0,0-21 16,0 21-16,-21 0 0,21 0 15,-21 1-15,0-1 16,0 0-16,-21-21 16,21 21-16,-21-21 15,0 0-15,0 0 0,0 0 16,-1 0-16,1 0 0,0 0 16,0 0-16,0 0 15,0 0-15,-1 0 0,1 0 16,0 0-16,-21 0 15,21 0-15,-1 0 0</inkml:trace>
  <inkml:trace contextRef="#ctx0" brushRef="#br0" timeOffset="26296.77">1270 6541 0,'0'0'0,"0"-22"0,0 1 0,0 0 16,-21 42 15,21 0-15,0 1-16,0 20 0,0-21 0,0 21 15,-21 1-15,21-1 0,-22 0 16,22 1-16,0-1 0,-21 0 0,0 1 15,21-1-15,-21-21 0,21 22 16,0-22-16,0 0 0,0 0 16,0-42 15,21 0-15,0 0-16,-21-1 15</inkml:trace>
  <inkml:trace contextRef="#ctx0" brushRef="#br0" timeOffset="26895.42">1672 6625 0,'-21'-42'16,"21"21"-1,0 0 1,0-1 0,21 22-16,0-21 0,0 21 0,1-21 15,20 21-15,-21 0 0,0 0 16,0 0-16,1 0 0,-1 0 0,0 21 16,0 0-16,-21 1 15,0-1-15,0 0 0,0 0 0,-21 0 16,0 22-16,-22-22 0,22 0 15,0 0-15,-21-21 0,21 21 0,-1 0 16,1-21-16,0 0 0,21 22 0,-21-22 16,21-22 15,21 1-31,0 21 16,0-21-16,1 21 0,-1 0 0,0 0 15,0 0-15,21 0 0,-20 0 16,-1 0-16,21 0 0,-21 21 0,0 0 15,1 1-15,-1-1 0,0 0 16,0 0-16,-21 0 0,0 22 0,-21-22 16,0 0-16,0 0 0,-1 0 15,1 0-15,0 1 0,0-1 16,-21 0-16,-1-21 0,22 21 0,-21-21 0,-1 0 16,1 0-16,21 0 15,-21 0-15,20 0 0,1 0 0,0 0 16,0 0-16,0-21 0,0 21 15,-1-21-15,1 0 0,0-1 16,21 1-16,0 0 16,0 0-16,21 21 15,22-21-15,-22 21 0,0-21 16,0 21-16</inkml:trace>
  <inkml:trace contextRef="#ctx0" brushRef="#br0" timeOffset="27091.7">2349 6837 0,'0'0'15,"22"0"-15,-22-21 47,0 0-31,21 21-1,0 0-15</inkml:trace>
  <inkml:trace contextRef="#ctx0" brushRef="#br0" timeOffset="28795.37">4022 6265 0,'0'0'0,"21"-21"0,0-63 31,-21 62-31,0 1 0,0 0 0,0 0 16,-21 21-16,0-21 0,-1 0 15,1 21-15,-21-22 0,21 22 0,-22 0 16,22 0-16,-21 0 0,0 0 16,-1 22-16,1-1 0,0 0 0,20 0 15,-20 0-15,0 22 0,21-1 16,-22 0-16,22 1 0,0 20 0,0-21 16,21 22-16,0-1 0,0-20 0,0 20 15,0-20-15,0 20 0,0-21 16,21 1-16,0-1 0,0-21 0,0 22 15,1-22-15,20 0 0,0 0 16,-21 0-16,22-21 0,-1 21 16,0-21-16,1 0 0,-1 0 0,0 0 0,1 0 15,-1-21-15,-21 0 16,43 0-16,-22 0 0,-21 0 0,22-1 16,-1 1-16,0-21 0,1 21 0,-22-22 15,21 22-15,-21-21 0,0 21 16,1-22-16,-1 22 0,-21-21 0,0 21 15,0 0-15,0-22 0,0 22 0,0 0 16,0 0-16,-21 21 16,-1 0-16,1 0 15,0 21-15,0 0 0,0 0 0,21 0 16,-21 22-16,-1-22 16,22 21-16,-21 1 0,0-22 0,21 21 15,0 0-15,0-20 0,0 20 0,0-21 16,0 0-16,0 22 0,0-22 15,0 0-15,0 0 0,21-21 16,0 0-16,1 0 0,20 0 0,-21 0 16,0 0-16,22-21 0,-1 21 15,-21-21-15,21 0 0,-20-1 0,20 1 16,-21 0-16,21 0 0,-20 0 0,-1 0 16,-21-22-16,0 22 0,0-21 15,0 21-15,0-22 0,0 22 0,-21-21 16,-1 21-16,1-1 0,0 1 15,-21 0-15,21 21 0,-22 0 16,1 0-16,21 0 0,-22 0 0,22 0 16,0 21-16,-21 0 0,21 1 15,21-1-15,-22 21 0,22-21 0,0 22 16,-21-22-16,21 21 0,0-21 0,0 22 16,0-22-16,21 0 0,1 0 15,-1 0-15,0 0 0,0 1 0,0-22 16,0 21-16,22-21 0,-22 0 0,21 0 15,1 0-15,-22 0 0,21 0 16,0 0-16,1-21 0,-1-1 0,0 22 16,-20-21-16,20 0 0,0-21 15,-21 21-15,22-1 0,-22-20 16,0 21-16,0 0 0,0-22 0,1 22 16,-1-21-16,-21 21 0,21 0 0,-21-1 15,0 1-15,0 0 16,0 42-1,0 0 1,0 1-16,0-1 0,0 0 16,0 21-16,0-21 0,0 22 0,0-22 15,0 0-15,0 21 0,0-20 0,0-1 16,0 0-16,0 0 0,-21 0 16,21 0-16,0 1 0,0-1 15,0-42 16,0-1-31,0 1 16,0 0-16,0 0 0,0 0 0,21 0 16,-21-22-16,21 22 0,0-21 0,-21 21 15,21-22-15,1 22 0,-1-21 16,-21 21-16,21-1 0,0 1 0,0 21 16,0 0-16,1 0 0,-1 0 0,0 0 15,0 0-15,0 21 0,0 1 16,-21-1-16,22 0 0,-1 0 15,-21 21-15,0-20 0,0-1 0,0 0 16,0 0-16,0 0 0,0 0 16,0 1-16,0-1 0,0 0 0,0 0 15,0-42 32,21 21-47,0-21 0,-21 0 0,21-1 16,0-20-16,-21 21 0,22-21 0,-1 20 15,0-20-15,0 21 0,21-21 16,-20 20-16,-1 1 0,0 0 0,0 0 16,0-21-16,22 42 0,-22 0 15,0 21-15,-21 0 0,21-21 0,0 21 16,0 0-16,1 22 0,-22-22 16,0 0-16,0 0 0,0 21 0,0-20 15,0-1-15,0 21 0,0-21 0,0 0 16,0 1-16,0-1 0,0 0 15,0 0-15,-22 0 0,22 0 16,0 1-16,22-22 31,-1-22-15,0 22-16,-21-21 0,21 0 16,0 0-16,43 0 0,-22 0 0,-42-22 15</inkml:trace>
  <inkml:trace contextRef="#ctx0" brushRef="#br0" timeOffset="29183.14">6350 6202 0,'0'0'0,"21"-42"16,-21-1-16,0 1 0,0 21 0,0 0 15,0-22-15,0 22 0,0 0 0,0 0 16,0 0-16,-21 21 16,0 0-1,0 21-15,21 0 0,0 0 16,0 21-16,0 1 15,0-1-15,0 0 0,-22 1 0,22 20 16,-21 1-16,21 20 0,0-20 0,0-1 16,0 1-16,-21 21 0,21-1 15,0-20-15,0-1 0,0 22 0,0-22 16,0-20-16,0 20 0,42 1 0,-42 42 16,0-43-16,0 22 0,-21-22 0,21 1 15,-21-1-15,0 1 0,21-1 0,-21 1 16,0-22-16,21 22 0,-22-1 15,1 1-15,0-1 0,0 1 0,0-22 16,21 21-16,-21-20 0,-1-1 16,22-21-16,0 22 0,-21-22 0,21 0 15,0 0-15,0-42 32,21 0-32,-21 0 0,22-1 0,-1 1 15,0-21-15,0 0 0</inkml:trace>
  <inkml:trace contextRef="#ctx0" brushRef="#br0" timeOffset="29233.11">6413 7535 0,'43'-127'0</inkml:trace>
  <inkml:trace contextRef="#ctx0" brushRef="#br0" timeOffset="29534.94">6413 6668 0,'0'0'15,"-21"-43"-15,0 22 0,0-21 0,21 21 0,0-22 16,0 22-16,0-21 0,-21 21 15,21-1-15,0-20 0,0 21 0,21 0 16,0 0-16,0-1 0,0 1 0,1 21 16,20 0-16,-21 0 0,21 0 15,-20 0-15,20 0 0,-21 21 16,21 1-16,-20-1 0,-1 21 0,0-21 16,-21 22-16,0-1 0,0-21 15,0 21-15,-21 1 0,0-22 0,-1 21 16,1-21-16,-21 1 0,21-1 15,-22 0-15,1 0 0,21-21 16,-21 21-16,20-21 0,1 0 0,0 0 16,0 0-16,0 0 15,21-21 1,0 0-16,21 21 16,0-21-16</inkml:trace>
  <inkml:trace contextRef="#ctx0" brushRef="#br0" timeOffset="30359.19">6858 6414 0,'0'0'0,"0"-22"0,21 22 16,-21-21-16,0 0 0,21 21 0,-21-21 15,21 21-15,-21-21 0,0 0 16,0-1-16,0 1 15,-21 21 32,0 0-31,21 21-16,-21 1 0,0-1 0,21 0 16,-21 21-16,21-21 0,0 22 15,-22-22-15,22 21 0,-21-21 0,21 22 16,0-22-16,0 21 0,0-21 0,0 1 15,0-1-15,0 0 0,21 0 16,1 0-16,-1-21 16,0 21-16,0-21 0,0 0 0,0 0 0,1 0 15,-1 0-15,21 0 16,-21-21-16,0 0 0,1 0 0,-1 21 16,-21-21-16,21 0 0,0-1 0,-21 1 15,21-21-15,-21 21 0,0 0 16,0-22-16,0 22 0,0-21 0,0-1 15,0 22-15,0 0 0,-21 0 0,0 0 16,0 0-16,21-1 0,-21 22 0,-1 0 16,1 0-16,0 0 0,-21 0 15,21 0-15,-1 0 0,-20 0 0,21 0 16,0 22-16,-22-22 0,22 21 16,0 0-16,0-21 0,0 21 15,21 0-15,0 0 0,0 1 16,0-1-16,0 0 0,0 0 15,21 0-15,0-21 0,0 21 16,22-21-16,-22 0 0,0 0 0,0 0 16</inkml:trace>
  <inkml:trace contextRef="#ctx0" brushRef="#br0" timeOffset="32230.95">7408 6329 0,'0'0'0,"0"-21"16,0 0-16,0-1 16,0 44 31,0-1-47,-21 0 15,21 0-15,-21 21 0,21-20 0,-21-1 16,21 21-16,0-21 0,0 22 0,-21-22 15,21 0-15,-22 21 0,22-21 16,0 1-16,0-1 0,0 0 0,-21 0 16,21-42 31,0 0-47,0 0 15,0-1-15,0 1 0,0 0 16,0-21-16,21 21 0,-21-22 0,22 22 15,-1-21-15,-21 21 0,21-1 0,0-20 16,0 21-16,22 0 0,-22 0 16,0 21-16,0-22 0,0 22 0,22 0 15,-22 0-15,0 0 0,0 0 0,0 0 16,0 22-16,-21-1 0,22 0 16,-22 0-16,21 0 0,-21 22 15,0-22-15,0 0 0,0 21 0,0-21 16,0 22-16,0-22 0,0 0 0,0 0 15,0 0-15,0 1 0,0-1 16,0 0-16,21-21 16,0 0-16,0 0 0,0 0 0,1 0 15,-1 0-15,0-21 0,0 0 16,0-1-16,0 22 0,22-21 0,-22 0 16,0-21-16,0 21 0,0-1 0,1-20 15,-1 21-15,-21 0 0,0 0 16,21-1-16,-21-20 0,0 21 15,0 0-15,0 0 0,0-1 16,-21 22 0,0 0-1,-1 0-15,22 22 0,-21-1 0,21 0 16,-21 0-16,21 0 0,-21 22 16,21-22-16,0 21 0,0-21 0,0 0 15,0 22-15,0-22 0,0 0 0,0 0 16,0 0-16,21 1 0,0-1 0,0-21 15,1 0-15,-1 21 0,21-21 16,-21 0-16,22 0 0,-22 0 16,21 0-16,-21-21 0,22 0 0,-22 21 0,21-22 15,-21 1-15,0 0 16,22 0-16,-22-21 0,0 20 0,0 1 16,0-21-16,1 21 0,-22-22 0,0 22 15,21 0-15,-21 0 0,0 0 0,0 0 16,-21 21 15,21 21-31,0 0 0,0 0 0,-22 0 16,22 0-16,-21 22 0,21-22 15,0 21-15,0-21 0,-21 1 16,21 20-16,0-21 0,0 0 0,0 0 0,0 1 16,0-1-16,0 0 15,0-42 32,0 0-47,0-1 0,21 1 0,-21 0 16,0 0-16,21 0 0,1-22 0,-22 22 15,21-21-15,0 0 0,-21 20 0,21-20 16,0 21-16,0 0 0,1 0 16,-1-1-16,21 1 0,-21 21 0,0 0 15,1 0-15,-1 0 0,0 0 0,0 0 16,0 0-16,-21 21 15,0 22-15,0-22 0,21 0 0,-21 21 0,22-20 16,-22-1-16,0 21 0,21-21 16,-21 0-16,0 22 0,21-22 0,0 0 15,0 0-15,0 0 0,1 1 16,20-1-16,-21 0 0,21-21 0,-20 0 16,20 0-16,-21 0 0,21 0 0,-20 0 15,-1 0-15,21 0 0,-21 0 0,0-21 16,22 0-16,-22-1 0,0 1 15,-21 0-15,21 0 0,0-21 0,-21-1 16,22 1-16,-22 0 0,0-1 16,21 1-16,-21 0 0,0-1 15,0 1-15,0 0 0,21-22 0,-21 22 16,0 21-16,0-22 0,0 1 0,0 21 16,0 0-16,0-1 0,0 1 0,0 0 15,0 0-15,-21 0 16,21 42-1,0 0-15,0 0 0,0 22 16,0-22-16,0 21 0,0 0 16,0 1-16,0-22 0,0 21 0,0 1 15,0-1-15,0 0 0,0 22 0,0-22 16,0 0-16,-21 1 0,21-22 16,0 21-16,0 1 0,0-1 15,0-21-15,0 0 0,0 0 0,0 1 16,0-1-16,0 0 0,21 0 0,0-21 15,0 0-15,0 0 0,22 0 0,-22 0 16,21 0-16,-21 0 0,22 0 16,-1-21-16,0 21 0,1-21 0,-1 0 15,0-1-15,-21-20 0,22 21 0,-1 0 16,0-22-16,-20 1 0,20 21 16,-21-21-16,0-1 0,0 22 0,1-21 15,-22 21-15,0-22 0,0 22 0,0 0 16,0 0-16,-22 21 15,1 0 1,0 0-16,0 21 0,0 0 0,0 0 16,-1 0-16,1 1 0,21-1 0,0 0 15,-21 0-15,21 21 0,0-20 16,0-1-16,0 0 0,0 21 0,0-21 16,21-21-16,-21 22 0,21-1 0,1 0 15,-1-21-15,0 21 0,0-21 0,0 21 16,0-21-16,1 0 15,-22 21-15,21-21 16,-21 22-16,-21-22 16,-1 0-1,1 0-15,0 0 16,0 0-16,0 0 0,0 0 0,-1 0 16,1 0-16,0 0 0,0 0 0,0 0 15,21-22 16,0 1-15,0 0-16,0 0 0</inkml:trace>
  <inkml:trace contextRef="#ctx0" brushRef="#br0" timeOffset="32615.73">9461 6054 0,'0'0'0,"-21"0"0,0 0 15,0 0-15,21-21 0,21 21 32,21-22-32,-20 22 0,20 0 15,21 0-15,1 0 0,-1-21 16,1 21-16,21 0 0,-1 0 0,-20-21 15,-1 0-15,22 21 0,-43 0 16,22 0-16,-22 0 0,0-21 0,1 21 16,-1 0-16,-21 0 0,22 0 15,-22-21-15,0 21 0,0 0 0,0 0 16,0 0 0,1 0-1,-44 21 32,1-21-47,0 21 0,0-21 16,0 21-16,-22-21 0</inkml:trace>
  <inkml:trace contextRef="#ctx0" brushRef="#br0" timeOffset="33847.58">1376 8319 0,'0'0'0,"0"-22"0,0 1 0,0 0 0,0 0 15,0 0 1,0 42 15,0 0-31,0 0 0,0 0 0,0 22 16,0-1-16,0 0 0,-21 1 15,21-1-15,0 0 0,0 1 0,-22-1 16,22 0-16,-21 1 0,21-1 16,-21-21-16,21 22 0,0-22 0,0 0 15,0 0-15,0 0 0,-21-21 16,21 21-16,0-42 47,0 0-47,0 0 15,0 0-15,21 0 0,-21-1 0,21 1 16,-21 0-16</inkml:trace>
  <inkml:trace contextRef="#ctx0" brushRef="#br0" timeOffset="34516.22">1884 8276 0,'0'0'0,"0"-21"0,0 42 47,0 0-47,-21 22 0,21-22 0,-22 21 16,22-21-16,-21 22 0,21-1 15,-21-21-15,0 22 0,0-1 0,0-21 16,21 21-16,-22-20 0,1 20 15,0-21-15,0 0 0,0 0 0,0 1 16,-1-1 0,1-21-16,21-21 31,0-1-31,0 1 0,0 0 16,21 21-16,1-21 0,-1 21 15,0 0-15,0 0 0,0-21 0,0 21 16,1 0-16,20 0 0,-21 0 15,0 0-15,22-21 0,-22 21 0,21 0 16,-21 0-16,0 0 0,22-22 0,-22 1 16,0 21-16,0 0 0,0-21 15,1 21-15,-1-21 0,0 0 0,-21 0 16,0-1 0,0 1-16,0 0 0,0 0 15,0 0-15,0 0 0,0-1 16,-21 22-16,0 0 15,-1 0-15,22 22 16,0-1 0,-21 0-16,21 0 0,0 0 0,-21 0 15,21 22-15,0-22 0,0 21 16,0-21-16,-21 22 0,21-1 0,-21-21 16,21 22-16,-21-1 0,21-21 15,0 21-15,0-20 0,0-1 0,-22 0 16,22 0-16,0 0 0,0 0 15,0 1-15,0-1 16,0-42 15,0-1-31,0 1 0,0 0 0,22 0 16</inkml:trace>
  <inkml:trace contextRef="#ctx0" brushRef="#br0" timeOffset="34844.06">2646 8784 0,'0'0'16,"21"0"-1,0 0 1,-21-21-16,0 0 15,0 0-15,0 0 16,0-1-16,-21 22 16,0-21-16,0 21 0,-1 0 15,1 0 1,0 0-16,21 21 16,0 1-16,0-1 0,-21-21 15,21 21-15,0 0 16,21-21-1,0 0 1</inkml:trace>
  <inkml:trace contextRef="#ctx0" brushRef="#br0" timeOffset="43896.17">4106 8065 0,'21'0'16,"-21"-22"-16,22 22 16,-22-21-16,21 0 15,0 0-15,0 0 16,-21 0-16,0-1 0,21 22 0,0-21 15,-21 0-15,0 0 0,0 0 16,0 0 0,0 42 15,0 21-15,0 0-16,-21 1 0,0-1 0,0 22 15,0-1-15,0 1 0,-1-22 16,1 21-16,0 1 0,0-22 0,0 22 15,0-22-15,-1 0 0,1 1 0,21-1 16,-21 0-16,21-20 0,-21-1 16,21 0-16,-21 0 0,21 0 15,0 0-15,-21-42 32,21 0-32,0 0 0,-22 0 0,22 0 15,0-1-15,0 1 0,0 0 16,0-21-16,0 21 0,0-1 0,0-20 15,0 21-15,0-21 0,0 20 0,0 1 16,0-21-16,0 21 16,0 0-16,22 21 15,-22 21-15,21 0 16,-21 0-16,21 0 0,0 22 16,0-22-16,-21 0 0,21 21 15,1-21-15,-1 1 0,0 20 0,0-21 16,0 0-16,0 0 0,1 1 15,20-1-15,-21 0 0,0 0 0,0-21 16,22 21-16,-22-21 0,21 0 16,-21 0-16,22 0 0,-22 0 0,21 0 15,1-21-15,-1 21 0,-21-21 0,21 0 16,1 0-16,-22-1 0,21 1 16,1 0-16,-22 0 0,0-21 0,0 20 15,0-20-15,0 21 0,1 0 0,-22-22 16,0 22-16,0-21 0,0 21 15,0 0-15,0-22 0,0 22 16,-22 21-16,1-21 0,0 21 0,0 0 16,0 0-16,0 0 0,-22 0 15,22 21-15,-21 0 0,21 0 0,-1 1 16,-20-1-16,21 0 0,0 21 0,0-21 16,-1 22-16,1-22 0,21 0 15,-21 21-15,21-20 0,0 20 0,0-21 16,0 0-16,0 0 0,0 1 0,0-1 15,0 0-15,0 0 16,21-21-16,0 0 0,1 0 0,-1 0 16,0 0-16,0 0 0,0 0 0,0-21 15,22 0-15,-22 0 16,0-1-16,21 1 0,-20 0 0,-1 0 16,0 0-16,0 0 0,0-22 0,-21 22 15,0 0-15,21 0 0,-21-22 16,0 22-16,22 21 0,-22-21 0,0 0 15,0 42 17,0 0-32,0 0 0,0 1 15,0-1-15,0 0 0,0 21 16,0-21-16,0 1 0,0-1 0,0 0 16,0 0-16,0 0 0,21 0 0,0-21 15,0 22-15,0-1 16,0-21-16,22 0 0,-22 0 15,0 0-15,0 0 0,22-21 0,-22-1 16,21 22-16,-21-21 0,0 0 0,22 0 16,-22 0-16,0 0 0,0-1 15,0 1-15,1 0 0,-1 0 0,-21-21 16,21 20-16,-21 1 0,0 0 0,0 0 16,0 0-16,0 42 31,0 0-31,0 0 15,-21 0-15,21 1 0,-21 20 16,-1-21-16,22 0 0,0 0 16,0 1-16,-21-1 0,21 0 0,-21 0 15,21 0-15,0 0 0,-21 1 0,21-1 16,0-42 15,0-1-15,21 22-16,0-21 0,-21 0 15,21 0-15,1 0 0,-22 0 0,21-1 16,0-20-16,0 21 0,0 0 0,0 0 16,1-1-16,-1 1 15,0 0-15,0 21 0,0 0 0,0 0 16,1 0-16,-1 0 16,-21 21-16,21 0 15,-21 1-15,0 20 0,0-21 16,21 0-16,-21 0 0,21 1 0,-21-1 15,21 0-15,1 0 0,-1 0 16,0 0-16,0 1 0,0-1 0,22 0 16,-1 0-16,0-21 0,1 0 15,-1 0-15,0 0 0,1 0 0,20 0 0,-21 0 16,1-21-16,-1 0 16,22 21-16,-22-21 0,0-1 0,1 1 15,-1 0-15,-21 0 0,21 0 0,-20 0 16,-1-22-16,0 22 0,0 0 15,0-21-15,-21 20 0,0-20 0,0 0 16,0 21-16,0-22 0,0 22 0,-21 0 16,0 0-16,0 0 0,0 21 0,-1 0 15,-20 0-15,21 0 0,0 0 16,-22 0-16,22 0 0,0 21 0,-21 21 16,21-21-16,-22 0 0,22 22 0,0-22 15,0 21-15,0-21 0,-1 22 16,1-22-16,0 21 0,21-21 0,-21 22 15,21-22-15,0 0 0,0 0 16,0 0-16,21 1 16,0-22-16,0 0 0,1 0 0,-1 0 15,0 0-15,0 0 0,21-22 0,-20 1 16,-1 21-16,21-21 0,-21 0 0,22 0 16,-22 0-16,0-1 0,0 1 15,0 0-15,0 0 0,1 0 0,-22 0 16,0-1-16,21 1 0,-21 0 15,0 42 17,0 0-17,-21 1-15,21-1 0,-22 0 0,22 21 0,0-21 16,-21 22-16,0-1 16,0 0-16,21 1 0,-21-1 0,0 22 15,21-22-15,0 21 0,-22-20 0,1 20 16,21 1-16,-21-22 0,21 22 0,0-22 15,0 21-15,-21-20 0,21-1 16,-21 22-16,21-22 0,-21 0 0,21 1 16,-22-1-16,1 0 0,21 1 0,-21-22 15,0 0-15,0 21 0,-22-21 0,22-21 16,0 22-16,-21-22 16,-1 21-16,-84-42 0,85 21 0,-21 0 15,20-43-15,1 22 0,0 0 0,20 0 16,-20 0-16,0-1 0,21-20 0,-22 0 15,22 21-15,0-22 0,21 1 16,0 0-16,0 20 0,0-20 0,0 21 16,0-21-16,21 20 0,0-20 0,22 21 15,-22-21-15,21 20 0,0-20 16,1 0-16</inkml:trace>
  <inkml:trace contextRef="#ctx0" brushRef="#br0" timeOffset="45735.69">7112 8213 0,'0'-21'0,"-42"21"31,20 0-31,22 21 0,-21-21 0,21 21 16,0 0-16,0 21 0,0-20 15,0-1-15,0 21 0,0-21 0,0 0 16,0 1-16,0-1 0,0 21 0,0-21 16,21-21-16,-21 21 0,22 1 15,-1-22-15,0 21 0,0-21 16,0 0-16,0 0 0,1 0 0,-1 0 15,0-21-15,0 21 0,0-22 16,0 1-16,1 21 0,-1-21 0,0 0 16,0-21-16,0 20 0,0 1 0,1 0 15,-22-21-15,0 21 0,21-1 0,-21 1 16,21 0-16,-21 0 16,0 0-16,0 42 31,0 0-31,0 0 0,0 0 15,0 1-15,0-1 0,0 21 0,0-21 16,0 0-16,0 22 0,0-22 0,0 0 16,0 0-16,21 0 0,0 1 15,0-1-15,1 0 0,-1-21 0,0 0 16,0 21-16,0-21 0,22 0 0,-22 0 16,21 0-16,0 0 0,1 0 0,-1-21 15,0 21-15,1-21 0,-1 0 16,0-1-16,1 1 0,-1 0 15,0 0-15,-20 0 0,20 0 0,-21-22 16,0 22-16,0 0 0,-21-21 0,0 20 16,0 1-16,0 0 0,0 0 15,0 0-15,0 0 0,-21-1 0,0 1 16,0 21-16,0 0 0,0-21 0,-1 21 16,-20 0-16,21 0 0,0 21 15,-22 0-15,22 1 0,0-1 0,-21 0 16,21 0-16,-1 21 0,1-20 0,0-1 15,0 21-15,21-21 0,0 22 16,0-22-16,0 0 0,0 0 0,0 0 16,0 0-16,0 1 15,21-22-15,0 0 0,0 0 0,1 0 16,20 0-16,-21 0 0,0 0 16,22 0-16,-22-22 0,21 22 0,-21-21 15,22 0-15,-22 0 0,0 0 0,0 0 16,0-1-16,0 1 0,1 0 15,-22 0-15,0-21 0,21 20 0,-21 1 16,0 0-16,0 0 0,0 0 16,0 42 15,0 0-31,0 0 16,0 0-16,0 1 0,0-1 0,-21 0 15,21 21-15,0-21 0,0 1 16,0-1-16,0 0 0,0 0 0,0 0 15,21-21-15,0 21 0,0-21 0,0 22 16,0-22-16,22 0 0,-1 0 16,0 0-16,1 0 0,-1 0 0,22 0 15,-22 0-15,21 0 0,-20-22 0,-1 1 16,0 21-16,1-21 0,-1 0 0,-21 0 16,0-22-16,1 22 0,-1 0 15,-21-21-15,21 21 0,-21-22 0,0 22 16,0-21-16,0 21 0,-21-1 15,0 1-15,-1 0 0,1 0 16,0 21-16,0 0 0,0 0 0,0 0 16,-22 21-16,22 0 0,0 0 0,0 1 15,0-1-15,21 21 0,-22-21 0,1 22 16,0-22-16,21 21 0,0-21 16,0 0-16,0 1 0,0-1 0,0 0 15,0 0-15,0 0 16,21-21-16,0 0 0,1 0 15,-1 0-15,0 0 0,0 0 0,0-21 16,0 21-16,1-21 0,-1 21 0,0-21 16,0 0-16,0-1 0,0 1 15,1 0-15,-22 0 16,0 0-16,21 0 0,-21 42 47,0 0-47,-21 0 0,21 0 15,-22 0-15,1 1 0,21-1 0,-21 21 16,0 0-16,21-20 0,0 20 0,-21 21 16,21-20-16,-21-1 0,21 22 15,-22-1-15,22-21 0,0 22 0,0-1 16,0 1-16,0-1 0,0-20 16,0 20-16,0 1 0,0-1 0,0 1 15,0-1-15,0 1 0,0-1 16,0 1-16,0-1 0,0-20 0,0 20 15,0-21-15,0 1 0,0-1 0,0 0 16,0 1-16,0-22 0,0 0 0,0 0 16,0 0-16,-21 1 0,0-22 0,0 0 15,-21 0-15,-22 42 0,1-63 0,41 0 16,-41-1-16,42 1 0,21 0 0,-21 0 16,-1 0-16,-20-22 0,0 22 0,21-21 15,21 0-15,0-1 0,0 1 16,0-22-16,0 1 0,0 21 0,0-22 15,21 1-15,0-1 0,0 22 16,21-22-16,-20 1 0,20 20 0,-21-20 16,21-1-16,1 1 0,20-1 0,-20 1 15,-1-1-15,21 1 0,-20 21 16,20-22-16,-20 1 0,20 20 0,-21-20 16,1 20-16,-1 1 0,0 0 15,22-43-15,-22 43 0,-21-1 16,1 22-16,-1-21 0,-21 21 0,0 0 15,0-1-15,0 1 0,-21 21 16,-1 21 0,1 1-16,0-1 0,21 0 15,0 0-15,0 21 0,-21-20 16,21-1-16,0 21 0,0-21 0,0 0 16,0 1-16,0-1 0,0 0 15,21 0-15,0 0 0,0-21 16,1 0-16,-1 0 0,0 0 0,0 0 15,0 0-15,0 0 0,1 0 0,-22-21 16,21 0-16</inkml:trace>
  <inkml:trace contextRef="#ctx0" brushRef="#br0" timeOffset="47287.99">10710 8488 0,'0'21'16,"-21"-21"-1,21-21 1,0 0-16,0 0 16,0-1-16,0 1 0,21-21 15,-21 21-15,21-22 0,1 1 16,20 0-16,-21-1 0,0-20 0,22 21 16,-1-22-16,0 1 0,1 20 0,-1-20 15,0-1-15,1 22 0,-22 0 16,0-1-16,0 1 0,-21 21 0,0-22 15,0 22-15,-21 21 16,0 0-16,-22 0 0,1 0 16,0 21-16,21 1 0,-22-1 0,22 0 15,0 21-15,0-21 0,21 22 0,0-1 16,0-21-16,0 22 0,0-1 16,21 0-16,0 1 0,0-1 15,0-21-15,1 21 0,-1 1 0,21-22 16,-21 21-16,0-21 0,1 1 0,-1 20 15,0-21-15,0 0 0,-21 0 16,0 1-16,0-1 16,-21-21-16,0 0 15,0 0-15,-1 0 0,1 0 16,0-21-16,0-1 0,0 22 0,0-21 16,-1 0-16,1 0 0,0 0 0,0 0 15,0 21-15,21-22 0,0 1 0,0 42 47,0 1-47,0-1 0,21-21 16,0 21-16,0 0 0,0 0 15,1-21-15,20 21 0,-21 1 0,0-22 16,22 0-16,-22 0 0,21 0 0,-21 0 16,22 0-16,-1 0 0,-21 0 0,21 0 15,1-22-15,-22 1 0,0 0 16,21 21-16,-20-21 0,-1-21 0,-21 20 15,21 1-15,-21 0 0,21-21 0,-21 21 16,0-22-16,0 22 0,0 0 16,0 0-16,0 0 0,0-1 15,0 44 1,0-1 0,-21 21-16,21-21 15,0 0-15,-21 1 0,21 20 0,0-21 16,0 0-16,0 0 0,0 1 0,0-1 15,0 0-15,0 0 0,21-21 16,0 21-16,0-21 0,0 0 0,1 0 16,-1 0-16,0 0 0,0 0 0,0 0 15,0-21-15,22 21 0,-22-21 16,0 0-16,0 0 0,0-1 0,1 1 16,-1 0-16,-21 0 0,0-21 15,21 20-15,-21 1 0,0 0 0,0 0 16,0 0-16,0 0 0,0-1 15,0 44 17,-21-1-32,21 0 0,0 0 15,0 0-15,0 0 0,-21 1 0,21-1 16,0 0-16,0 21 0,0-21 0,0 1 16,0-1-16,21 0 0,0 0 15,0 0-15,0-21 0,0 0 16,22 0-16,-22 0 0,0 0 15,21 0-15,-20 0 0,20 0 0,-21 0 16,21-21-16,-20 0 0,20 0 16,-21 0-16,0-1 0,0 1 0,1 0 15,-1 0-15,0-21 0,0 20 0,-21-20 16,0 21-16,0 0 0,0-22 0,0 22 16,0 0-16,0 0 15,0 42 1,0 0-16,0 0 15,0 1-15,0-1 0,-21 21 16,21-21-16,0 22 0,0-1 0,-21 0 16,0 1-16,21-1 0,-22 21 15,1-20-15,21-1 0,-21 0 0,0 22 16,21-22-16,-21 1 0,0-1 16,21 21-16,0-20 0,-22-1 0,22 0 15,-21 1-15,21-1 0,-21-21 0,21 22 16,0-22-16,0 0 0,0 0 0,0 0 15,0 0-15,21-21 32,0-21-32,-21 0 0,0 0 15,22 0-15,-22 0 0,21-22 0,-21 22 16,21-21-16,-21-1 0,0 1 16,21 0-16</inkml:trace>
  <inkml:trace contextRef="#ctx0" brushRef="#br0" timeOffset="47615.28">12425 8022 0,'0'0'0,"0"-21"0,0 0 0,0 0 15,21 0-15,-21-1 16,0 1-16,21 0 0,0 0 0,-21 0 16,21 21-16,1-21 0,-1-1 0,0 22 15,0 0-15,0 0 0,0 0 16,1 0-16,-1 0 0,0 0 15,0 0-15,0 22 0,0-1 0,-21 21 16,0-21-16,0 22 0,0-22 0,0 0 16,0 21-16,-21-21 0,0 22 15,0-22-15,21 0 0,-21 0 0,0 0 16,-1-21-16,1 22 0,0-1 0,0-21 16,0 0-1,42 0 16,0-21-31,0-1 16,0 1-16,1 21 16,20-21-16,-21 0 0</inkml:trace>
  <inkml:trace contextRef="#ctx0" brushRef="#br0" timeOffset="47927.1">13081 7811 0,'0'0'0,"0"-22"16,0 1-1,0 0-15,0 42 16,0 0 0,0 1-16,-21 20 0,21-21 0,0 21 15,-21 1-15,21-1 0,0 22 16,0-22-16,-22 0 0,22 22 16,-21-22-16,0 22 0,21-22 0,0 0 15,-21 22-15,21-22 0,-21 0 0,0 1 16,21-1-16,0 0 0,-22-20 15,22 20-15,-21-21 0,21 0 0,0 0 16,0 1-16,0-1 0,0 0 0,21-42 31,1 0-15,-22-1-16,0 1 0,21 0 0,0 0 16,-21-21-16,0 20 0,21-20 0,0 0 15,-21-1-15</inkml:trace>
  <inkml:trace contextRef="#ctx0" brushRef="#br0" timeOffset="48235.93">13039 7938 0,'0'0'0,"0"-43"0,0 22 0,0 0 15,0 0-15,21 0 0,-21-1 16,21 1-16,0 0 0,0 0 0,0 0 16,1 0-16,-1 21 0,0-22 0,0 22 15,0 0-15,22 0 0,-22 0 16,0 0-16,0 0 0,0 22 0,0-1 15,1 0-15,-22 0 0,0 0 0,0 0 16,0 22-16,0-22 0,0 0 16,0 21-16,-22-20 0,1-1 15,0 21-15,-21-21 0,21 0 0,-1 1 16,1-1-16,-21 0 0,21-21 0,0 21 16,-1-21-1,44 0 16,-1 0-31,0-21 0,0 0 16,0 0-16,0-1 0,1 22 16</inkml:trace>
  <inkml:trace contextRef="#ctx0" brushRef="#br0" timeOffset="48655.69">13716 7684 0,'0'0'0,"-21"0"47,0 21-47,21 0 0,0 0 0,-22-21 15,1 21-15,21 0 0,-21 22 16,21-22-16,0 0 0,0 0 0,0 0 16,0 1-16,0-1 0,0 0 15,21 0-15,0 0 0,1-21 0,-22 21 16,21-21-16,0 0 0,0 0 0,0 0 15,0 0-15,1 0 0,-1 0 16,0-21-16,0 21 0,0-21 0,0 0 16,1 0-16,-1 0 0,0-1 15,-21 1-15,0-21 0,0 21 0,0 0 16,0-22-16,0 22 0,0 0 0,0-21 16,0 20-16,-21 1 0,0 21 15,-1-21-15,1 21 0,-21 0 0,21 0 16,0 0-16,-1 0 0,1 21 0,0-21 15,0 21-15,0 1 0,21-1 16,0 0-16,0 0 0,0 0 16,0 0-16,0 1 0,21-22 15,0 0-15,0 0 16,0 0-16,1 0 16</inkml:trace>
  <inkml:trace contextRef="#ctx0" brushRef="#br0" timeOffset="49073.31">14203 7726 0,'0'0'0,"0"-21"15,21 21-15,-21-21 0,0-1 16,21 22-16,0-21 0,0 0 16,1 21-16,-1-21 0,0 0 15,0 21-15,0 0 0,0 0 16,22 0-16,-22 0 0,0 0 0,0 0 15,0 0-15,1 21 0,-1 0 16,-21 0-16,21 22 0,-21-22 16,0 0-16,0 0 0,0 0 0,0 22 15,0-22-15,0 0 0,0 0 16,0 0-16,0 0 0,-21 1 0,0-1 16,-1-21-1,22-21 1,0-1-1,0 1-15,0 0 0,0 0 0,0 0 16,22 0-16,-22-1 0,0-20 16,21 21-16,0-21 0,-21 20 15,21-20-15,0 21 0,-21 0 0,21 0 16,1-1-16,-22 1 0,21 0 0,0 0 16,0 21-16,0-21 15,0 0-15,1 21 16,-1-22-16</inkml:trace>
  <inkml:trace contextRef="#ctx0" brushRef="#br0" timeOffset="49364.14">15155 7176 0,'0'0'0,"0"-22"0,0 1 0,0 0 16,0 0-16,0 42 31,0 0-16,-21 0-15,0 22 0,0-1 16,21 0-16,-21 1 0,-1-1 0,1 22 16,0-22-16,0 0 0,21 1 0,0-1 15,-21 0-15,21 1 0,0-1 16,-21-21-16,21 21 0,0-20 16,0-1-16,0 0 0,0 0 0,21 0 15,0-21-15,0 21 0,0-21 16,22 0-16,-22 0 15,0 0-15,0-21 0,0 0 0,0 21 16,1-21-16,-1 0 0,0 0 0,0-1 16,0 1-16</inkml:trace>
  <inkml:trace contextRef="#ctx0" brushRef="#br0" timeOffset="49543.04">15007 7557 0,'0'0'16,"-21"0"-16,0 0 15,42 0 17,0 0-32,0 0 15,0 0-15,1 0 0,-1 0 0,0 0 16,0 0-16,0 0 0,0-22 0,1 22 16,-1 0-16,0 0 0,0-21 0</inkml:trace>
  <inkml:trace contextRef="#ctx0" brushRef="#br0" timeOffset="49919.97">15536 7705 0,'0'0'16,"0"21"-16,21-21 0,1 0 15,-1 0-15,0 0 0,0 0 16,0 0-16,0-21 0,1 21 15,-1-21-15,0 21 0,0-22 0,0 1 16,0 0-16,1 21 0,-22-21 0,0 0 16,21 0-16,-21-1 0,0 1 15,0 0-15,-21 21 16,-1 0-16,1 0 16,0 0-16,0 21 0,0 0 15,0 1-15,-1-1 0,1 0 16,21 0-16,-21 21 0,21-20 0,-21-1 15,21 21-15,0-21 0,0 0 0,0 1 16,0-1-16,0 0 0,0 0 16,0 0-16,21-21 0,0 0 15,0 21-15,1-21 0,-1 0 16,21 0-16,-21 0 0,22 0 16,-22 0-16,21 0 0,0 0 0</inkml:trace>
  <inkml:trace contextRef="#ctx0" brushRef="#br0" timeOffset="50472.77">16489 7641 0,'0'0'0,"0"-21"0,0 0 0,0 0 15,0 0-15,0-1 16,-21 22-16,-1 0 0,22-21 16,-21 21-16,0 0 0,0 0 0,0 0 15,0 21-15,-1 1 0,-20-1 16,21 0-16,0 0 0,0 0 0,-1 22 15,1-22-15,0 0 0,21 21 0,0-21 16,0 1-16,0-1 0,0 0 16,0 0-16,0 0 0,0 0 15,0 1-15,21-1 16,0-21-16,1 0 0,-1 0 0,0 0 16,0 0-16,0-21 0,0-1 15,1 22-15,-1-21 0,21 0 0,-21-21 16,0 21-16,1-22 0,-1 22 0,0-21 15,0-22-15,0 22 0,0-22 16,1 1-16,-1-1 0,-21 1 0,21 21 16,0-22-16,0 1 0,-21 20 0,0 1 15,21 0-15,-21 20 0,22 1 16,-22 0-16,0 0 0,0 42 31,-22 0-31,1 0 0,0 22 16,0-1-16,0 0 0,0 1 0,-1 20 15,1-20-15,0 20 0,0 1 0,0-22 16,0 21-16,21-20 0,0-1 16,0 0-16,0 1 0,0-22 0,0 21 15,0-21-15,21 1 0,0-1 0,0 0 16,0-21-16,0 0 0,1 21 16,-1-21-16,21 0 0,-21 0 0,22 0 15,-22 0-15,21-21 0,-21 0 0,22 21 16,-22-21-16,0-1 0,21 1 0,-21 0 15,1 0-15,-22 0 16,21 21-16</inkml:trace>
  <inkml:trace contextRef="#ctx0" brushRef="#br0" timeOffset="51380.25">1270 10160 0,'0'-21'0,"0"0"15,-21 21 16,21 21-15,0 0-16,0 0 0,0 0 16,0 1-16,0 20 0,0 0 0,0 1 15,-21-1-15,21 0 0,-22 1 16,22-1-16,0 0 0,0-21 16,-21 22-16,21-22 0,0 0 0,-21 0 15,21 0-15,0 1 0,0-44 47,21 1-47,-21 0 16,21 0-16,1 0 0,-22 0 15,21-1-15</inkml:trace>
  <inkml:trace contextRef="#ctx0" brushRef="#br0" timeOffset="51664.09">1736 10160 0,'21'-21'47,"0"21"-31,0 0-16,0 0 0,22 0 0,-22-21 15,21 21-15,-21 0 0,0 0 0,22-21 16,-22 21-16,0 0 0,0 0 16,0 0-16,1 0 0,-44 0 31,1 0-15,0 0-16,0 0 0</inkml:trace>
  <inkml:trace contextRef="#ctx0" brushRef="#br0" timeOffset="52195.55">1736 10160 0,'0'0'0,"0"42"32,-22-20-32,22-1 0,-21-21 0,21 21 15,0 0-15,-21 0 0,21 0 0,-21 1 16,0-1-16,21 0 0,0 0 15,-21 0-15,21 0 0,-22-21 16,22-21 31,0 0-47,22 21 0,-22-21 0,21 21 16,0-21-16,0 0 15,0 21-15,-21-22 0,21 22 0,1 0 16,-1 0-16,0 0 0,0 0 0,21 0 15,-20 0-15,-1 0 16,0 0-16,0 0 0,21 0 0,-20 22 16,-1-22-16,0 21 0,-21 0 15,0 0-15,21 0 0,-21 0 0,0 1 16,0-1-16,0 21 0,-21-21 16,21 0-16,-21 1 0,0-1 15,-1 0-15,1-21 0,-21 21 16,21 0-16,0-21 0,-22 21 0,22-21 15,0 0-15,0 0 0,-22 0 0,22 0 16,0 0-16,0 0 0,0 0 16,0 0-16,-1 0 0,22-21 15,-21 21-15,21-21 16,0 0 0,0 0-1,21 21-15,1 0 16,-1 0-16,0-21 0</inkml:trace>
  <inkml:trace contextRef="#ctx0" brushRef="#br0" timeOffset="52560.34">2519 10562 0,'0'-21'47,"21"0"-31,-21 0 0,21 0-1,-21-1 1,-21 22-1,0 0-15,0 0 16,-1 0-16,1 22 16,21-1-16,0 0 15,0 0-15,0 0 32,21-21-17</inkml:trace>
  <inkml:trace contextRef="#ctx0" brushRef="#br0" timeOffset="57231.83">4233 9800 0,'0'0'0,"0"-21"0,0 0 15,0 0-15,0 0 16,-21 21 0,21 21-1,-21 0-15,21 0 0,-21 21 0,21 1 16,0-1-16,0 0 0,-21 22 15,21-22-15,-22 1 0,1 20 0,21-21 16,0 22-16,0-22 0,-21 1 0,21-1 16,-21 21-16,21-41 15,0 20-15,-21-21 0,21 21 0,0-20 16,0-1-16,0 0 0,0-42 47,0 0-47,0-1 0,0 1 0,0 0 15,0-21-15,0-1 0,0 22 16,0-21-16,0 0 0,0-1 0,21 1 16,-21-22-16,21 22 0,0 0 0,0-1 15,22-20-15,-22 21 0,21-1 16,-21-20-16,22 20 0,-1 1 16,0 21-16,1-21 0,-1 20 0,0 22 15,1 0-15,-1 0 0,-21 0 16,0 0-16,1 22 0,-1-1 0,-21 0 15,0 21-15,0-21 0,0 22 16,0-1-16,-21 0 0,-22 1 0,22-1 16,-21 0-16,21-20 0,-22 20 0,22-21 15,-21 21-15,21-20 0,-1-1 16,1 0-16,0 0 0,0-21 0,0 0 16,21-21-1,0 0 1,0 0-1,21-1-15,0 1 0,0 21 0,0-21 16,1 0-16,20 21 0,-21-21 16,21 21-16,1 0 0,-1 0 0,0 0 15,1 0-15,-1 0 0,0 0 0,1 0 16,-1 21-16,0 0 0,-20-21 16,-1 21-16,0 0 0,0 1 0,-21 20 15,0-21-15,0 0 0,0 22 0,0-22 16,-21 21-16,-21 0 0,20-20 15,-20 20-15,0-21 0,-1 0 0,1 22 16,0-22-16,-1-21 0,1 21 0,0-21 16,21 0-16,-22 0 0,1 0 15,21 0-15,0 0 0,-1 0 16,1-21-16,0 21 0,0-21 0,0-1 16,0 1-16,21 0 0,0 0 15,0 0-15,0 0 16,0 42 15,21-21-31,0 21 0,-21 0 0,21-21 16,0 21-16,-21 0 0,21 1 0,1-1 15,-1 0-15,0-21 0,-21 21 16,21 0-16,0-21 0,0 0 0,1 21 16,20-21-16,-21 0 0,0 0 15,22 0-15,-22 0 0,21 0 16,0-21-16,1 0 0,-1 21 0,0-21 15,1-21-15,-1 20 0,0-20 0,1 0 16,20-1-16,-20 1 0,-22 0 16,21-1-16,0 1 0,-20 21 0,-1-21 15,-21 20-15,0-20 0,0 21 0,0 0 16,0 0-16,-21 21 16,-1 0-16,1 0 0,0 0 0,0 0 15,21 21-15,-21-21 0,0 21 0,21 0 16,-22-21-16,22 21 0,0 0 0,0 1 15,0-1 1,22 0-16,-1-21 0,0 21 16,0 0-16,0-21 0,0 21 0,1 1 15,-1-22-15,0 21 0,-21 0 16,21 0-16,-21 0 0,21 0 0,-21 1 16,0-1-16,0 0 0,0 0 0,0 0 15,21 0-15,-21 1 16,22-22-16,-22 21 0,21 0 15,0-21-15,0 0 0,0 0 0,0 0 16,22 0-16,-22-21 16,0 0-16,0 21 0,0-22 15,22 1-15,-22 0 0,0 0 0,21 0 16,-20 0-16,-1-1 0,0-20 0,0 21 16,0 0-16,0 0 0,1-22 15,-1 22-15,-21 0 0,0 0 16,21 21-16,-21-21 0,0 42 31,0 0-15,-21 0-16,21 0 0,0 0 0,0 1 15,0-1-15,-21 0 0,21 21 0,0-21 16,0 1-16,-22-1 16,22 21-16,0-21 0,0 0 0,0 1 15,0-1-15,22-21 0,-1 0 16,0 0-16,0 0 15,0 0-15,0 0 0,1 0 0,-1-21 16,0-1-16,21 22 0,-21-21 0,1 0 16,-1 0-16,0-21 0,-21 20 0,0 1 15,21-21-15,-21 21 0,0-22 16,0 22-16,0-21 0,0 21 0,0-22 16,-21 22-16,0 0 0,0 0 0,-1 0 15,1 0-15,0-1 0,0 22 16,0 0-16,-22 0 0,22 0 15,0 0-15,0 0 0,0 22 0,0-1 16,-1 0-16,1 0 0,0 21 0,21-20 16,-21 20-16,21 0 0,0-21 15,0 22-15,0-1 0,0-21 0,21 22 16,0-22-16,0 0 0,1 0 0,-1 0 16,21 0-16,-21-21 0,0 0 15,22 0-15,-22 0 0,21 0 0,-21 0 16,1-21-16,20 21 0,-21-21 0,21 0 15,-20 0-15,20 0 0,-21-22 0,21 22 16,-20 0-16,-1-21 0,21 20 16,-21 1-16,0-21 0,-21 21 15,22 0-15,-1-1 0,0 1 16,-21 42 15,0 1-31,0-1 16,0 0-16,0 21 0,0-21 0,0 1 15,0 20-15,0-21 0,-21 0 0,21 0 16,0 1-16,0 20 0,0-21 16,0 0-16,21 0 15,0-21-15,0 0 0,0 0 16,1 0-16,-1 0 0,0-21 16,0 21-16,0-21 0,0 0 15,1 0-15,-1 0 0,0-1 0,0 1 16,0 0-16,0-21 0,1 21 15,-22-1-15,21 1 0,-21 0 0,21 0 16,-21 0-16,0 0 0,0-1 0,21 22 16,-21-21-16,0 42 31,0 1-15,0-1-16,0 0 0,0 0 0,0 0 15,-21 22-15,21-22 0,0 0 0,0 21 16,0-21-16,0 1 0,0-1 15,0 0-15,0 0 0,0 0 16,21 0-16,0-21 0,0 22 16,1-22-16,-1 0 0,21 0 0,-21 0 15,0 0-15,1-22 0,-1 22 16,21-21-16,-21 0 0,0 0 0,1 0 16,20 0-16,-21-1 0,0-20 0,-21 21 15,21-21-15,1 20 0,-22-20 0,21 21 16,-21 0-16,0-22 0,0 22 15,0 0-15,0 0 0,0 0 0,0 0 16,0 42 15,0 0-31,0 0 0,0 0 16,0 0-16,0 1 0,0 20 0,0-21 16,0 0-16,0 22 0,0-22 0,0 0 15,0 21-15,0-21 0,0 1 0,0-1 16,0 0-16,0 0 0,21 0 15,0-21-15,0 0 0,0 0 16,1 0-16,20 0 0,-21 0 0,0 0 16,22-21-16,-22 21 0,21-21 15,-21 0-15,22 0 0,-22-1 0,21 1 16,-21-21-16,0 21 0,1 0 16,-1-22-16,0 22 0,-21-21 0,0 21 15,21-1-15,-21 1 0,0 0 16,0 0-16,0 0 0,0 42 31,0 0-31,0 0 16,0 22-16,0-22 0,21 0 15,-21 0-15,0 0 0,0 22 0,0-22 16,0 0-16,21 0 0,-21 0 0,0 0 16,0 1-16,22-1 0,-22 0 15,21-21-15,-21-21 47,-21 0-31,-1-1-16,1 1 0,21 0 15,0 0-15,-21 21 0,21-21 0,-21 21 16,21 21 15,0 0-31,0 0 16,0 0-16,0 1 0,21-22 15,0 21-15,-21 0 0,21-21 16,1 21-16,-1-21 0,0 0 0,0 0 16,0 21-16,0-21 0,1 0 0,20 0 15,-21 0-15,21 0 0,1 0 16,-22 0-16,21-21 0,-21 0 16,22 0-16,-22 21 0,21-21 0,-21-22 15,1 22-15,-1 0 0,0-21 0,0 20 16,-21-20-16,0 21 0,21-21 0,-21 20 15,0 1-15,0-21 0,0 21 16,0 0-16,0-1 0,0 44 31,-21-1-31,21 0 16,0 0-16,0 0 0,-21 0 0,21 22 16,-21-22-16,21 0 0,0 0 15,0 22-15,0-22 0,0 0 0,0 0 16,0 0-16,0 0 0,21 1 15,0-22-15,0 0 0,0 0 16,1 0-16,-1 0 0,0 0 0,0 0 16,21 0-16,-20 0 0,20-22 0,-21 1 15,0 0-15,22 0 0,-22 0 16,0 0-16,0-1 0,0 1 0,0 0 16,1-21-16,-22 21 0,0-22 0,0 22 15,0 0-15,0 0 0,0 0 0,0-1 16,0 1-16,-22 21 15,1 0-15,0 0 16,0 0-16,21 21 0,0 1 16,0-1-16,0 0 0,0 0 15,21-21 1,0 0-16,0 0 0,1 0 16,-1 0-16,0 0 0,0-21 15,0 21-15,0-21 0,1 0 16,-1 21-16,0-22 0,0 22 0,-21-21 15,21 21-15,0 0 0,-21 21 32,0 1-17,0-1-15,0 0 0,0 21 0,0-21 16,-21 22-16,21-22 0,-21 21 0,21-21 16,-21 1-16,21 20 0,0-21 0,0 0 15,0 0-15,0 1 0,0-1 16,21-21-16,0 0 0,0 21 15,1-21-15,-1 0 0,0 0 0,0 0 16,0 0-16,0-21 0,1 0 0</inkml:trace>
  <inkml:trace contextRef="#ctx0" brushRef="#br0" timeOffset="58763.86">10668 10224 0,'-21'21'15,"42"-42"32,0 21-47,-21-22 0,21 1 16,0 0-16,1 0 0,20-21 15,-21 20-15,21-20 0,1 21 0,-22-21 16,42-22-16,-20 22 0,-1-22 16,0 22-16,1-22 0,-1 1 0,-21 21 15,0-1-15,1 1 0,-22 0 0,0-1 16,0 22-16,-22 0 0,1 0 15,0 21-15,0 0 0,-21 0 0,-1 0 16,1 0-16,0 21 0,-1 0 0,22 21 16,-21-20-16,21 20 0,-1 0 15,1 1-15,21-1 0,0 0 0,0 22 16,0-22-16,21 22 0,1-22 16,20 0-16,-21 1 0,0-1 0,0 0 15,22 1-15,-22-22 0,0 0 16,0 21-16,-21-21 0,0 1 0,0-1 15,0 0-15,0 0 0,-21-21 16,-21 0-16,21 0 0,-1 0 16,-20 0-16,21 0 0,-21 0 0,20 0 15,-20-21-15,21 0 0,-21 0 0,20 21 16,-20-43-16,21 22 0,0 0 16,0 0-16,-1 0 0,22-1 0,-21 1 15,21 42 16,21 1-31,1-1 16,-1 0-16,0 0 0,0 0 0,0 0 16,22 1-16,-22-1 0,0 0 0,0 0 15,21 0-15,-20-21 0,-1 21 16,21-21-16,-21 0 0,22 0 0,-1 0 16,-21 0-16,21 0 0,1-21 0,-1 21 15,0-21-15,1 0 0,-1 0 16,-21 0-16,22-1 0,-22 1 0,21 0 15,-21 0-15,0-21 0,1 20 0,-1-20 16,-21 0-16,0 21 0,0-22 16,0 1-16,0 21 0,0 0 15,0-1-15,0 1 0,0 0 0,0 42 32,0 0-32,-21 1 0,21-1 0,0 0 15,-22 21-15,22-21 0,0 22 16,0-22-16,-21 0 0,21 21 0,0-20 15,0-1-15,0 0 0,0 0 0,0 0 16,0 0-16,21 1 0,1-22 16,-1 0-16,0 0 0,0 0 0,0 0 15,0 0-15,1 0 0,20 0 0,-21 0 16,0-22-16,22 22 0,-22-21 16,0 0-16,0 0 0,0 0 15,22 0-15,-43-1 0,21 1 0,-21 0 16,21 0-16,-21 0 0,0 0 0,0-1 15,0 1-15,0 42 32,0 1-32,-21-1 0,21 0 15,-21 0-15,21 0 0,0 0 0,0 1 16,0-1-16,0 0 0,0 0 16,0 0-16,21 0 0,0 1 0,0-22 15,0 21-15,0-21 0,1 0 0,20 0 16,-21 0-16,0 0 0,22 0 15,-22 0-15,21 0 0,-21 0 16,22-21-16,-22-1 0,0 22 0,0-21 16,21 0-16,-42 0 0,22-21 0,-1 20 15,0 1-15,-21 0 0,0-21 0,0 21 16,0-22-16,0 22 0,0 0 16,21-21-16,-21 20 0,0 1 15,0 42 1,0 1-1,0-1-15,-21 0 0,21 21 0,-21-21 16,21 22-16,0-1 0,0 0 0,-21 22 16,-1-22-16,22 1 0,-21 20 15,0 1-15,0-22 0,21 21 0,-21 1 16,0-1-16,-1-20 0,1 20 16,0-20-16,0 20 0,21-21 0,-21 1 15,21-1-15,-21 0 0,21-20 0,0 20 16,0-21-16,0 0 0,0 0 0,0 1 15,21-22 1,0 0-16,-21-22 0,0-20 16,0 21-16,21 0 0,0 0 0,0-1 15,1-20-15,-1 21 0,0-21 0</inkml:trace>
  <inkml:trace contextRef="#ctx0" brushRef="#br0" timeOffset="59079.68">12382 9885 0,'0'0'0,"0"-21"0,0 0 16,0-1-16,0 1 0,22 0 15,-1 21-15,-21-21 0,42 21 0,-21 0 16,0 0-16,1 0 0,20 0 16,-21 0-16,21 21 0,1 0 0,-22 0 15,0 1-15,0 20 0,0-21 0,1 0 16,-22 22-16,0-22 0,0 0 0,0 0 15,0 21-15,-22-42 16,1 22-16,0-1 0,-21 0 0,21 0 16,-22-21-16,22 21 0,-21-21 0,21 0 15,-22 21-15,22-21 0,-21 0 0,21 0 16,-1 0-16,44 0 31,-1 0-31,0 0 16,0 0-16,0 0 0,22-21 0,-22 0 15</inkml:trace>
  <inkml:trace contextRef="#ctx0" brushRef="#br0" timeOffset="59439.47">13208 9737 0,'0'0'0,"-21"0"0,0 0 0,-1 0 15,1 0-15,0 0 16,21 21-16,0 0 0,-21 0 16,21 0-16,0 22 0,-21-1 0,21-21 15,0 22-15,0 20 0,0-21 0,-21 1 16,21 20-16,-22-20 0,22 20 16,-21-21-16,21 22 0,0-1 0,-21 1 15,0-22-15,21 22 0,-21-1 16,21-20-16,-21 20 0,21-21 0,0 1 15,-22-1-15,1 0 0,21 1 0,-21-1 16,21 0-16,0-20 0,0 20 16,0-21-16,0 0 0,0 0 15,0-42 1,0 0-16,21 21 0,0-42 16,1 21-16,-1-1 0,0-20 15,0 0-15,0-1 0,0 1 0,1 0 16</inkml:trace>
  <inkml:trace contextRef="#ctx0" brushRef="#br0" timeOffset="59755.29">13229 9927 0,'0'0'0,"0"-42"0,0 21 16,0 0-16,0-1 0,0 1 16,0 0-16,21 21 0,-21-21 15,21 21-15,1 0 0,20 0 16,-21 0-16,21 0 0,-20 0 0,20 21 15,0 0-15,-21 0 0,22-21 0,-22 22 16,0-1-16,0 0 16,0 0-16,-21 21 0,0-20 0,0-1 0,0 0 15,0 0-15,-21 0 0,0 0 16,0 1-16,-21-22 0,20 21 0,-20 0 16,0-21-16,21 0 0,-22 21 15,1-21-15,21 0 0,-22 0 0,22 0 16,0 0-16,0 0 0,21 21 0,-21-21 15,42 0 1,0 0-16,0 0 16,22 0-16,-22-21 0,0 21 0,21 0 15,-21-21-15</inkml:trace>
  <inkml:trace contextRef="#ctx0" brushRef="#br0" timeOffset="60163.06">13970 9716 0,'0'-22'0,"0"1"16,0 0-1,-21 21-15,0 0 0,21 21 16,-22 0-16,1 1 0,0-1 0,21 0 16,-21 21-16,0 1 0,21-22 15,-21 21-15,21 0 0,0-20 0,0 20 16,0-21-16,0 0 0,0 0 15,0 1-15,21-1 0,0 0 16,0-21-16,0 0 0,0 0 0,1 0 16,-1 0-16,0 0 0,0 0 0,0 0 15,0 0-15,1-21 0,20 21 0,-42-21 16,21-1-16,0 1 0,0 0 16,-21 0-16,22 0 0,-22-22 0,0 22 15,0-21-15,0 21 0,0-22 0,-22 22 16,1-21-16,0 21 0,0 21 15,-43-21 1,43 21-16,0 0 0,21 21 16,-21-21-16,21 21 0,0 0 15,0 0-15,0 0 16,0 1-16,0-1 0,21-21 16,0 0-16,0 0 0</inkml:trace>
  <inkml:trace contextRef="#ctx0" brushRef="#br0" timeOffset="60563.73">14351 9758 0,'0'0'0,"0"-21"0,0-22 32,0 22-32,21 21 0,-21-21 0,21 21 15,0 0-15,-21-21 0,22 21 0,-1 0 16,0 0-16,0 0 0,0 21 15,0-21-15,1 21 0,-22 0 0,21 1 16,0-1-16,0 0 0,-21 0 0,0 21 16,0-20-16,0-1 0,0 0 15,0 21-15,0-21 0,0 1 0,0-1 16,0 0-16,0 0 0,0 0 16,-21-21-1,21-21 1,0 0-1,0 0-15,21 0 0,-21-1 16,0 1-16,21 0 0,0-21 16,-21 21-16,22-22 0,-22 22 0,0-21 15,21 21-15,0-1 0,-21-20 0,21 21 16,-21 0-16,0 0 0,21-1 16,0 1-16,-21 0 0,22 0 15,-1 0-15,0 21 0,-21-21 0,21 21 16</inkml:trace>
  <inkml:trace contextRef="#ctx0" brushRef="#br0" timeOffset="60855.57">15346 9271 0,'21'-63'16,"-21"84"15,0 0-31,-21 0 15,21 0-15,-21 22 0,-1-1 16,22-21-16,-21 21 0,0 1 0,0 20 16,0-20-16,0-1 0,21 0 0,-22 1 15,22-1-15,-21 0 0,21-21 16,0 22-16,0-22 0,0 0 0,0 21 16,0-20-16,21-1 15,1-21-15,-1 0 16,0 0-16,0 0 0,0 0 15,0 0-15,1-21 0,-22-1 0,21 1 16,21 0-16,-21 0 0,0 0 0</inkml:trace>
  <inkml:trace contextRef="#ctx0" brushRef="#br0" timeOffset="61223.36">15494 9737 0,'0'0'0,"0"63"16,21-63 0,0 0-16,0 0 15,1 0-15,-1 0 0,0-21 0,0 21 16,0-21-16,0 0 0,1 21 16,-1-21-16,0-1 0,0 1 0,-21 0 15,0 0-15,21 0 0,-21 0 0,0-1 16,0 1-16,0 0 15,-21 21 1,0 0-16,0 21 0,0-21 0,-1 43 16,1-22-16,21 0 15,-21 0-15,0 21 0,0-20 0,21 20 0,0-21 16,-21 21-16,21-20 0,0-1 16,0 0-16,0 0 0,0 0 0,0 0 15,21 1-15,0-22 16,0 0-16,21 0 0,-20 0 15,20 0-15,21 0 0,-20 0 0,-1-22 16,0 22-16</inkml:trace>
  <inkml:trace contextRef="#ctx0" brushRef="#br0" timeOffset="61851.64">16573 9631 0,'0'0'0,"-42"-42"31,21 20-31,0 22 0,0 0 16,-1 0-16,1 0 0,0 0 0,0 0 15,0 0-15,0 0 0,-22 22 16,22-1-16,0 0 0,0 0 16,0 0-16,-1 0 0,1 1 0,0 20 15,21-21-15,0 21 0,-21-20 0,21-1 16,0 0-16,0 0 0,0 0 15,0 0-15,0 1 0,0-1 16,21 0-16,0-21 0,0 0 16,1 0-16,-1 0 0,0 0 0,0 0 15,0 0-15,22-21 0,-22 0 16,0-1-16,21 1 0,-21 0 0,1 0 16,20-21-16,-21-1 0,0 1 0,0 0 15,22-22-15,-22 1 0,0 20 16,0-20-16,0-1 0,1 1 0,-1-1 15,-21 1-15,21-1 0,0 22 0,-21 0 16,0-1-16,0 1 0,0 21 16,21 0-16,-21-1 0,-21 44 31,21-1-31,-21 0 16,21 21-16,-21-21 0,0 22 0,21-1 15,-22 0-15,22 1 0,-21-1 0,0 0 16,21 1-16,0-1 0,0 0 15,0 1-15,0-1 0,0 0 0,0 1 16,0-1-16,0 0 0,0-20 0,0 20 16,0-21-16,0 0 0,0 0 15,21 1-15,0-1 0,1-21 16,-1 0-16,0 0 0,0 0 0,21 0 16,-20 0-16,-1-21 0,0 21 0,0-22 15,0 1-15,22 0 16,-22 0-16,0 0 0,-21 0 0,21-22 15,0 22-15,-21 0 0,21 0 0,-21-22 16,0 22-16,0 0 0</inkml:trace>
  <inkml:trace contextRef="#ctx0" brushRef="#br0" timeOffset="62251.5">14922 9186 0,'0'0'0,"22"0"0,-1 0 0,21 0 0,-21 0 0,22 0 16,-1 0-16,0 0 0,1 0 0,-1 0 15,21-21-15,-20 21 16,-1-21-16,0 21 0,1 0 0,-1 0 16,-21-21-16,22 21 0,-22 0 0,0 0 15,0 0-15,0 0 0,0 0 16,1-21-16,-44 21 47,1 0-47,0 0 0,-21 0 15</inkml:trace>
  <inkml:trace contextRef="#ctx0" brushRef="#br0" timeOffset="63319.88">1397 11769 0,'0'0'0,"0"-21"15,0-1-15,0 1 0,0 0 16,0 0-16,0 0 16,0 42 15,0 0-15,0 0-16,0 22 0,0-1 0,0 0 15,0 1-15,0-1 0,0 21 16,0-20-16,0 20 0,0-20 0,0-1 15,21 0-15,-21 1 0,0-1 16,21-21-16,-21 0 0,0 0 0,21 1 16,-21-1-16,22-21 47,-1 0-47,-21-21 15,21-1-15,0 22 0,-21-21 16,21 0-16,0 0 0</inkml:trace>
  <inkml:trace contextRef="#ctx0" brushRef="#br0" timeOffset="63851.29">2244 11663 0,'0'-21'0,"0"42"0,0-63 16,0 20 0,-22 22-16,1 0 15,0 0-15,0 22 0,0-1 16,0 0-16,-1 0 0,-20 21 16,21 1-16,0-22 0,0 42 0,-1-20 15,1-1-15,21 0 0,0 1 16,0-1-16,0 22 0,0-43 0,0 21 15,0 0-15,0-20 0,0 20 16,21-21-16,1 0 0,-1 0 16,0-21-16,21 22 0,-21-22 0,1 0 15,20 0-15,0 0 0,-21 0 16,22 0-16,-22 0 0,21-22 0,-21 22 16,1-21-16,-1 0 0,0 21 15,0-21-15,-21 0 0,0-22 0,0 22 16,0 0-16,0-21 0,0 21 0,-21-1 15,0 1-15,0-21 0,-22 42 16,22-21-16,0 0 0,-21 21 0,20 0 16,-20 0-16,21 0 0,-21 21 15,20 0-15,1 0 0,0 0 0,0 0 16,0 1-16,0 20 16,-1-21-16,22 0 0,-21 22 0,21-22 0,0 0 15,0 0-15,0 0 0,21 0 16,1-21-16,-1 0 15,0 0-15,0 0 0,0 0 0,0 0 16,1 0-16,20 0 0</inkml:trace>
  <inkml:trace contextRef="#ctx0" brushRef="#br0" timeOffset="64152.12">2963 12065 0,'0'-21'16,"-21"21"15,21-21-15,0 42 46,21-21-15,-21-21-47</inkml:trace>
  <inkml:trace contextRef="#ctx0" brushRef="#br0" timeOffset="66251.67">4635 11155 0,'0'-21'0,"0"42"63,0-42 30,0 0-77,22 21 172,-44 0-1,1 21-187,0 0 0,21 0 16,-21 21-16,0 1 0,0-1 0,21 0 15,-22 1-15,1-1 0,0 22 16,0-22-16,21 0 0,-21 22 0,0-22 16,-1 0-16,22 1 0,-21-1 0,21-21 15,0 22-15,-21-22 0,21 21 16,0-21-16,0 0 0,-21 1 0,21-1 15,0 0-15,0 0 16,0 0 0,0-42 31,0 0-47,0 0 15,0 0-15,0-1 16,0 1-16,0 0 15,0 0 1,0 0-16,0 0 0,0-1 16,0 1-16,0 0 0,0 0 15</inkml:trace>
  <inkml:trace contextRef="#ctx0" brushRef="#br0" timeOffset="68427.42">4572 11261 0,'0'0'0,"21"0"0,-21-21 16,0-1-16,21 1 0,0 0 15,1 0 1,-22 0-16,0 0 15,-22 21 17,1 0-32,0 0 0,0 21 15,0 0-15,0 0 0,-1 0 16,-20 0-16,21 1 0,0-1 0,0 0 16,-1 0-16,1 0 0,0 22 0,21-22 15,0 0-15,0 0 0,0 0 16,0 0-16,0 1 0,0-1 0,0 0 15,0 0-15,21 0 0,0 0 16,1 1-16,-1-1 0,0 0 16,0 0-16,0 0 0,0-21 0,1 21 15,-1 1-15,0-1 0,0 0 16,0-21-16,-21 21 0,0 0 16,21 0-16,-21 1 0,0-1 0,0 0 15,0 0-15,-21-21 0,0 21 16,0 0-16,0 1 0,-22-1 0,22-21 15,-21 21-15,0-21 0,20 0 0,-20 21 16,21-21-16,-21 0 0,20 0 16,1 0-16,-21-21 0,21 21 0,0-21 15,-1 0-15,1-1 0,21 1 0,-21-21 16,0 21-16,21 0 16,-21-22-16,21 22 0,0 0 0,0 0 15,-21 0-15,21-1 0,0 1 0,0 0 16,0 42 15,0 0-15,21-21-16,0 22 0,-21-1 0,21 0 15,0 0-15,0 0 0,-21 22 0,22-22 16,-1 0-16,0 0 0,0 0 16,0 0-16,0 1 0,1-1 0,-1-21 15,21 21-15,-21-21 0,22 0 0,-1 0 16,0 0-16,1 0 15,-1 0-15,0 0 0,1 0 0,-1-21 16,0 0-16,1-1 0,20 1 0,-21 21 16,-20-21-16,20-21 0,-21 21 15,0-1-15,0 1 0,1 0 0,-1 0 16,0 0-16,-21 0 0,0-1 0,0 1 16,0 0-16,0 0 0,0 0 15,0 0-15,-21 21 16,0 0-1,-1 21-15,1 0 16,0 0-16,21 0 0,0 0 16,-21 22-16,21-22 0,0 0 0,-21 21 15,21-20-15,0 20 0,0-21 16,0 21-16,0-20 0,0-1 0,0 0 16,21 0-16,0 0 0,0 0 15,0-21-15,1 0 0,-1 0 16,21 0-16,-21 0 0,0 0 0,22 0 15,-22-21-15,21 0 0,1-21 16,-1 21-16,-21-1 0,21-20 0,-20 21 16,20-21-16,-21-1 0,0 1 0,0 0 15,1-1-15,-1 1 0,-21 0 16,0-1-16,21-20 0,0 20 16,-21 1-16,0 0 0,21-1 0,-21 1 15,21 21-15,-21-21 0,22 20 16,-22 1-16,0 0 0,0 0 0,0 0 15,0 42 1,0 21 0,0-21-16,0 22 0,-22-22 15,22 21-15,0 1 0,-21-1 0,21 21 16,-21-20-16,0-1 0,21 0 16,0 1-16,0-1 0,-21 0 0,21 1 15,0-22-15,0 21 0,0 1 0,0-22 16,0 0-16,0 0 15,21 0-15,0 0 0,0 1 0,0-1 16,1-21-16,20 0 0,-21 0 0,21 0 16,1 0-16,-22 0 0,21-21 15,1-1-15,-22 1 0,21 0 0,-21 0 16,22 0-16,-22 0 0,0-1 0,0 1 16,0 0-16,0 0 0,-21 0 15,22 0-15,-22-1 0,0-20 0,0 21 16,0 0-16,0 0 0,0-1 15,-22 22-15,1 0 0,0 0 0,0 0 16,0 0-16,0 0 16,-1 22-16,1-22 0,0 21 15,21 0-15,-21 0 0,21 0 0,-21 0 16,21 22-16,0-22 0,0 0 16,0 21-16,0-20 0,0-1 0,0 0 15,21 0-15,0 0 0,0 0 0,0 1 16,1-22-16,20 21 0,-21-21 15,0 0-15,0 0 0,22 0 0,-22 0 16,21 0-16,-21-21 0,22 21 0,-22-22 16,21 1-16,1 0 0,-22 0 15,21 0-15,-21 0 0,22-1 0,-22-20 16,0 21-16,0 0 0,-21-22 0,21 22 16,-21 0-16,21 0 0,-21 0 0,0 0 15,0-1 1,0 44-1,0-1 1,0 0-16,-21 0 0,21 21 16,-21-20-16,21-1 0,0 0 15,-21 0-15,21 0 0,0 22 0,0-22 16,-21 0-16,21 0 0,0 0 16,0 0-16,0 1 0,-21-22 0,21 21 15,0 0-15,0-42 31,0 0-31,0-1 16,0 1-16,21 0 0,-21 0 16,21 0-16,0 0 0,0-22 0,0 22 15,-21 0-15,22-21 0,-1 20 16,0 1-16,21-21 0,-21 21 0,1 0 16,20-1-16,-21 22 0,0-21 0,22 21 15,-22 0-15,0 0 0,0 0 16,-21 21-16,0 1 0,21-22 0,-21 21 15,0 21-15,0-21 0,0 0 16,0 1-16,0 20 0,0-21 0,0 0 0,0 0 16,0 22-16,0-22 0,0 0 15,21 0-15,-21 0 0,22 1 16,-1-22-16,0 21 0,0-21 0,0 0 16,0 0-16,1 0 0,-1 0 15,0 0-15,0 0 0,21 0 0,-20-21 16,-1 21-16,0-22 0,21 1 0,-21 0 15,1 0-15,-1 0 0,0 0 0,0-1 16,-21 1-16,21-21 0,-21 21 16,21 0-16,-21-1 0,22 1 0,-22 0 15,0 0-15,0 0 0,-22 21 32,1 21-17,21 0-15,-21 21 0,21-20 16,0-1-16,0 0 0,0 21 0,0-21 15,0 1-15,0-1 0,0 0 16,0 0-16,0 0 0,0 0 0,21-21 16,0 0-1,1 0-15,-1 0 16,0-21-16,-21 0 0,21 0 16,-21 0-16,21-22 0,-21 22 15,21 0-15</inkml:trace>
  <inkml:trace contextRef="#ctx0" brushRef="#br0" timeOffset="68731.46">7620 11324 0,'0'0'0,"-21"21"0,0 1 0,-1-1 16,22 0-16,0 0 15,0 0 1,22-21-16,-1 0 0,0 0 15,0 0-15,0 0 16,-21-21-16,21 21 16,-21-21-16,0 0 0,0 0 0,0-1 15,0 1-15,0 0 16,0 0-16,-21 0 0,0 21 0,0-21 16,21-1-16,-21 22 0,0 0 0,-1 0 15,22 22 1,-21-1-16,21 0 0,0 21 15,0-21-15,0 1 0,0-1 0,0 0 16,0 21-16,21-21 0,1 1 0</inkml:trace>
  <inkml:trace contextRef="#ctx0" brushRef="#br0" timeOffset="69842.82">8170 11557 0,'0'0'0,"-21"0"0,21-21 0,-21 21 15,0 0-15,0 21 16,-1-21-16,22 21 0,-21 0 16,21 1-16,0-1 0,-21 0 0,0 21 15,21-21-15,0 1 0,0 20 16,0-21-16,0 0 0,0 0 0,0 22 15,0-22-15,21 0 0,0 0 16,0 0-16,22 1 16,-22-22-16,0 0 0,0 0 0,0 0 15,22 0-15,-22 0 0,0 0 0,0-22 16,22 1-16,-22 21 0,0-21 0,0 0 16,0 0-16,0 0 0,1-22 15,-1 22-15,0 0 0,-21-21 0,0 20 16,21-20-16,-21 21 0,0 0 0,0 0 15,0-1-15,0 1 0,-21 42 32,21 1-17,0-1-15,0 0 0,0 0 0,-21 0 16,21 0-16,0 22 0,0-22 16,0 0-16,0 0 0,0 0 0,0 1 15,21-1-15,0 0 0,0-21 16,0 0-16,1 0 0,20 0 15,-21 0-15,21 0 0,-20 0 0,20 0 16,0-21-16,-21 21 0,1-21 0,20-1 16,-21 1-16,0 0 0,0 0 0,1 0 15,-1-22-15,-21 22 0,21 0 16,-21 0-16,0-21 0,0 20 16,0 1-16,0 0 0,-21 21 31,21 21-31,-21 0 0,21 1 15,0-1-15,0 0 0,0 0 0,-22 0 16,22 0-16,-21 22 0,21-22 0,-21 0 16,21 0-16,0 0 0,0 1 15,0-1-15,0 0 0,-21 0 0,21 0 16,0-42 15,0 0-31,0 0 16,0 0-16,21-1 0,0 1 15,-21-21-15,21 21 0,1 0 16,-22-22-16,21 22 0,0-21 0,0 21 16,0-22-16,0 22 0,1 0 0,20 0 15,-21 0-15,0-1 0,0 22 0,1 0 16,-1 0-16,0 0 0,0 22 16,0-1-16,0 0 0,-21 0 0,0 21 15,22-20-15,-22-1 0,0 21 0,0-21 16,0 0-16,0 1 0,0 20 15,0-21-15,0 0 0,0 0 0,0 1 16,0-1-16,0-42 47,0-1-47,21 1 16,-21 0-16,21 0 0,0 0 0,0 0 15,0-22-15,1 22 0,-1-21 16,0-1-16,0 1 0,21 21 0,-20-21 15,20 20-15,-21 1 0,0 0 0,22 21 16,-22 0-16,0 0 0,0 21 0,0 0 16,0 1-16,-21-1 0,0 21 15,0-21-15,0 22 0,0-22 0,0 21 16,0 0-16,0-20 0,0 20 0,0-21 16,0 0-16,0 22 0,0-22 15,-21 0-15,21 0 16,0 0-16</inkml:trace>
  <inkml:trace contextRef="#ctx0" brushRef="#br0" timeOffset="70640.17">11663 10986 0,'0'0'15,"0"-22"-15,0 1 0,-21 21 16,-1 0-16,1 0 16,0 0-16,0 21 0,21 1 0,-21 20 15,0 0-15,-1 22 0,1-22 16,0 22-16,0-1 0,0 1 0,0-1 16,-1 1-16,1-1 0,0-21 15,21 22-15,-21-22 0,21 1 0,-21-1 16,21-21-16,0 0 0,0 0 15,0 1-15,0-1 0,21-21 16,0 0 0,0-21-16,-21-1 0,21 1 15,1 0-15,-22-21 0,21 21 0,0-22 16,0 1-16,0 0 0,0-1 0,-21-20 16,22-1-16,-1 22 0,0-22 15,0 1-15,-21-1 0,21 22 0,-21-21 16,21 41-16,1-20 0,-22 21 15,0 0-15,0 0 0,21 21 0,0 0 16,-21 21-16,0 0 16,0 0-16,21 21 0,-21 1 0,21 20 15,-21-20-15,0 20 0,0-21 0,0 22 16,0-22-16,0 22 0,0-22 16,0 0-16,0 1 0,0-1 0,0-21 15,0 22-15,0-22 0,0 0 0,0 0 16,0 0-16,0 0 0,0 1 15,0-44 17,-21 22-32,0-21 0,0 0 15,0 0-15,-1 21 0,1-21 16</inkml:trace>
  <inkml:trace contextRef="#ctx0" brushRef="#br0" timeOffset="70807.09">11345 11684 0,'0'0'0,"21"0"47,1 0-47,-1 0 16,0 0-16,21 0 0,-21 0 15,1 0-15,20 0 0,-21 0 0,21 0 16,1-21-16,-1 21 0,0-21 16,1 21-16,-22 0 0,21-21 0,-21 21 15,1 0-15,20-22 0</inkml:trace>
  <inkml:trace contextRef="#ctx0" brushRef="#br0" timeOffset="71156.19">12001 11536 0,'0'0'0,"0"-21"0,0 0 15,0-1 1,22 22 0,-1 0-16,0 0 0,0 0 15,0 0-15,0 0 0,1 22 16,-1-1-16,0 0 0,0 0 15,0 21-15,0-20 0,-21-1 16,22 21-16,-22-21 0,0 0 0,0 22 16,0-22-16,0 0 0,0 0 0,0 0 15,-22 1-15,1-1 0,0 0 16,21-42 15,0 0-31,0-1 16,0 1-16,0-21 0,0 21 15,21 0-15,0-1 0,-21-20 0,22 21 16,-1 0-16,0 0 0,0-1 16,0 1-16,0 0 0,1 0 0,-1 21 15,0 0-15,0-21 0,0 21 16,0 0-16,1 0 0,-1 0 0,0 0 16</inkml:trace>
  <inkml:trace contextRef="#ctx0" brushRef="#br0" timeOffset="72398.84">12912 11494 0,'0'-43'16,"-22"43"-16,1 0 16,0 0-16,0 0 0,0 0 15,0 21-15,-1 1 0,1-1 16,21 0-16,-21 21 0,0-21 0,21 1 15,-21 20-15,21-21 0,0 21 0,0-20 16,0 20-16,0-21 0,0 0 16,0 0-16,0 1 0,0-1 0,21-21 15,0 21-15,0-21 0,0 0 0,22 0 16,-22 0-16,21 0 0,1 0 16,-1-21-16,0 21 0,1-21 0,-1-1 15,0 1-15,1 0 0,-1 0 0,0-21 16,-21 20-16,22-20 0,-22 0 15,0-1-15,0 1 0,0 0 16,-21-1-16,0-20 0,22 21 0,-22-1 16,0-20-16,0 20 0,0 22 0,0-21 15,0 21-15,0 0 0,0-1 16,-22 44 0,1-1-16,21 0 0,0 0 0,-21 21 15,21 1-15,-21-1 0,0 0 16,21 1-16,0 20 0,0-20 0,-21-1 15,21 0-15,-22 1 0,22-1 0,-21-21 16,21 21-16,0-20 0,0 20 0,0-21 16,0 0-16,0 0 15,0 1-15,0-44 32,0 1-32,21 21 15,-21-21-15,22 0 0,-1 0 16,0 0-16,-21-1 0,21-20 0,0 21 15,0 0-15,1 0 0,-1-1 0,0 1 16,0 21-16,-21-21 0,21 21 16,0 0-16,1 0 15,-1 21-15,-21 0 0,0 1 16,0-1-16,0 0 0,21 0 0,-21 0 16,0 0-16,0 1 15,0-1-15,0 0 0,0 0 0,21-21 16,0 21-16,0 0 0,1-21 0,-1 22 15,0-22-15,0 0 0,0 0 0,0 0 16,22 0-16,-22 0 0,0 0 16,21 0-16,-20-22 0,-1 1 0,0 21 15,0-21-15,0 0 0,0 0 0,-21 0 16,0-22-16,22 22 0,-22 0 16,0 0-16,0 0 0,0-22 0,0 22 15,0 0-15,0 0 0,-22 42 47,22 0-47,0 0 16,-21 22-16,21-22 0,0 0 0,0 0 15,0 0-15,0 0 0,0 1 0,0-1 16,0 0-16,0 0 0,0 0 16,0 0-16,21-21 15,1 0-15,-1 0 0,0 0 16,0 0-16,0 0 0,22 0 15,-22 0-15,0-21 0,0 0 0,0 0 16,22 0-16,-22 0 0,0-22 16,0 22-16,21-21 0,-20-1 0,-1 1 15,0-21-15,0 20 0,-21-20 16,21 20-16,-21-20 0,21-1 0,-21 22 16,0 0-16,0-1 0,0 1 0,0 21 15,0 0-15,0 0 0,0-1 16,-21 22-1,21 22-15,-21-1 16,21 21-16,0 0 0,0 1 16,0-1-16,-21 22 0,21-1 0,-21-21 15,21 22-15,0-22 0,0 22 0,0-22 16,0 0-16,0 1 0,0-1 0,0-21 16,0 0-16,0 22 15,21-22-15,0-21 0,-21 21 0,42 0 16,-20-21-16,-1 0 0,0 0 0,21 0 15,-21 0-15,22 0 0,-22 0 16,21-21-16,-21 0 0,1 21 0,-1-21 16,0 0-16,0-1 0,0 1 0,-21 0 15,0 0-15,0 0 0,0-22 0,0 22 16,0 0-16</inkml:trace>
  <inkml:trace contextRef="#ctx0" brushRef="#br0" timeOffset="72611.35">14499 11367 0,'21'0'31,"0"0"-31,1 0 0,-1 0 16,0-22-16,21 22 0,-21 0 0,1-21 16,20 21-16,-21 0 0,21-21 15,-20 21-15,-1 0 0,0 0 0,0-21 16,0 21-16,0 0 0,-21-21 15,-21 0 1,0 21-16,0 0 16,-21 0-16</inkml:trace>
  <inkml:trace contextRef="#ctx0" brushRef="#br0" timeOffset="72799.24">14076 11303 0,'0'0'0,"-21"0"31,42 0-15,0 21-1,0-21-15,0 0 16,0 0-16,-21 21 16,22-21-16,-1 0 15</inkml:trace>
  <inkml:trace contextRef="#ctx0" brushRef="#br0" timeOffset="73208.67">15113 11515 0,'0'0'0,"106"-64"31,-85 43-31,0 21 0,0-21 16,0 0-16,-21 0 15,0-1-15,0 1 0,0 0 16,-21 21-16,0 0 16,0 0-16,0 0 0,0 0 15,-1 21-15,1-21 0,-21 21 0,21 1 16,0-1-16,-1 21 0,1-21 0,21 0 15,0 22-15,0-22 0,0 0 16,0 21-16,0-20 0,0-1 0,0 0 16,21 0-16,1-21 0,-1 21 0,0-21 15,0 0-15,21 21 0,-20-21 16,20 0-16,-21 0 0,21 0 16,-20 0-16,20 0 0,0-21 0,-21 21 15,22-21-15,-1 21 0,-21-21 0,22 0 16,-22 0-16,0-1 0,21 1 15,-21 21-15</inkml:trace>
  <inkml:trace contextRef="#ctx0" brushRef="#br0" timeOffset="74453.96">15833 11303 0,'0'0'0,"0"-21"0,0 0 16,0 0-16,-22 21 16,1 0-16,0 0 15,0 0-15,0 21 0,0 0 16,-1 21-16,22-21 0,-21 22 0,0-22 15,21 21-15,-21 1 0,21-22 16,0 21-16,0-21 0,0 0 0,0 1 16,0-1-16,0 0 0,21 0 0,0 0 15,0-21-15,1 0 0,-1 21 0,0-21 16,0 0-16,0 0 0,0 0 16,22 0-16,-22 0 0,21-21 0,-21 0 15,1 21-15,20-21 0,-21 0 16,0 0-16,0-22 0,1 22 0,20-21 15,-21-1-15,0 1 0,-21-21 0,21 20 16,1-20-16,-1-1 0,0 1 16,-21 20-16,0-20 0,21 21 0,-21-22 15,21 22-15,-21 21 0,0-22 16,0 22-16,0 0 0,0 0 0,0 0 16,0-1-16,-21 22 15,0 0-15,0 0 0,0 22 0,21-1 16,-22 21-16,22-21 0,-21 22 0,21-1 15,0 0-15,0 1 0,0 20 16,0-21-16,0 22 0,0-22 0,0 1 16,0 20-16,0-21 0,0 1 0,0-1 15,21 0-15,1-20 0,-22 20 0,21-21 16,0 0-16,0 0 16,0 1-16,0-1 0,1-21 0,-1 0 15,0 0-15,21 0 0,-21 0 0,1 0 16,-1 0-16,21 0 0,-21-21 15,0 21-15,1-43 0,20 22 0,-21 0 16,0-21-16,0 20 0,1-20 0,-22 0 16,21-1-16,-21 1 0,0 21 15,21-21-15,-21 20 0,0 1 16,-21 21 0,21 21-1,-21 1-15,21 20 0,-22-21 0,22 21 16,0-20-16,0 20 0,0 0 0,-21-21 15,21 22-15,0-22 0,0 0 0,0 21 16,0-20-16,21-1 0,1 0 16,-1 0-16,0-21 0,0 0 15,0 0-15,0 0 0,1 0 0,-1 0 16,0 0-16,0 0 0,21 0 16,-20-21-16,-1 0 0,0 21 0,0-21 15,0-1-15,0 1 0,-21-21 0,22 21 16,-22 0-16,21-22 15,-21 22-15,0 0 0,0 0 0,0 0 16,0-1-16,0 44 31,-21-1-31,21 0 16,-22 0-16,22 0 0,0 0 0,0 22 16,0-22-16,0 0 0,0 0 15,0 0-15,0 1 0,0-1 0,0 0 16,0 0-16,22-21 0,-1 21 15,0-21-15,0 0 16,0 0-16,0 0 0,1 0 16,-1-21-16,0 0 15,-21 0-15,21 0 0,0-1 0,0 1 16,-21 0-16,22 0 0,20-21 0,-21 20 16,0-20-16,0 0 0,22 21 15,-22-22-15,21 22 0,-21 0 0,22 0 16,-22 0-16,21-1 0,-21 22 0,1 0 15,-1 0-15,0 0 0,0 22 16,0-22-16,-21 21 0,0 21 0,0-21 16,21 0-16,-21 22 0,0-22 0,0 21 15,0-21-15,-21 1 0,21 20 16,-21-21-16,0 0 0,21 0 0,-21 1 16,0-1-16,-1-21 0,22 21 15,0-42 16,0 0-15,22-1-16,-1 1 0,0 0 0,0 0 16,-21 0-16,21 0 0,0-22 15,1 22-15,-22-21 0,21 21 0,0-1 16,0 1-16,-21 0 0,21 0 0,0 0 16,-21 0-16,22 21 0,-1 0 15,0-22-15,0 22 0,0 0 16,0 0-1</inkml:trace>
  <inkml:trace contextRef="#ctx0" brushRef="#br0" timeOffset="74848.17">18246 11409 0,'0'0'0,"63"0"31,-42-21-31,0 21 0,1-21 0,-1-1 0,0 22 16,-21-21-16,21 0 16,-21 0-16,21 0 0,-21 0 0,0-1 15,0 1-15,0 0 0,0 0 16,-21 21 0,0 0-16,0 0 0,0 21 15,-1-21-15,1 21 0,0 0 0,0 1 16,0 20-16,0-21 0,21 0 15,0 22-15,0-22 0,0 0 0,0 21 16,0-21-16,0 1 0,0-1 0,0 0 16,21 0-16,0 0 15,0-21-15,0 0 0,0 0 0,22 0 16,-22 0-16,0 0 0,21 0 16,-20 0-16,-1 0 0,21 0 0,-21-21 15,0 21-15,1-21 0,20 0 16,-21 0-16,0-1 0,0 1 0,1 0 15,-1 0-15,-21 0 0,0 0 0,21-22 16,-21 22-16</inkml:trace>
  <inkml:trace contextRef="#ctx0" brushRef="#br0" timeOffset="75187.92">16489 10859 0,'0'0'0,"-85"0"0,22 0 15,20 0-15,1 0 0,63 0 32,21 0-32,1 0 0,-1 0 0,22 0 15,-1 0-15,1 0 0,-1 0 0,1-22 16,-1 22-16,-21 0 0,22-21 15,-1 21-15,-20 0 0,-1 0 0,0 0 16,1 0-16,-22-21 0,21 21 0,-21 0 16,1 0-16,-1 0 15,0-21-15,-42 21 32,0 0-17,-1 0-15,-20 0 0,-21 0 0,20 21 16</inkml:trace>
  <inkml:trace contextRef="#ctx0" brushRef="#br0" timeOffset="76018.94">1228 13229 0,'0'0'0,"0"-42"15,0 21-15,0 0 16,0-1-16,0 44 31,0-1-31,0 0 0,-22 21 0,22-21 16,-21 22-16,21-1 0,0 22 16,-21-22-16,0 0 0,21 22 15,-21-22-15,0 0 0,21 1 0,0-1 16,-22 0-16,22-20 0,0 20 15,0-21-15,0 0 0,22-42 32,-1 0-32,0 0 15,0 0-15,0-1 0,22-20 16,-22 21-16</inkml:trace>
  <inkml:trace contextRef="#ctx0" brushRef="#br0" timeOffset="76439.92">1693 13145 0,'-21'21'31,"21"0"-31,0 0 16,0 0-16,0 0 0,21-21 16,0 22-16,1-22 0,-1 0 15,21 0-15,-21 0 0,22 0 0,-22 0 16,21 0-16,-21 0 0,22 0 15,-1-22-15,-21 1 0,21 0 0,1 21 16,-22-21-16,0 0 0,0 0 16,0-1-16,1 1 0,-22 0 15,-22 21 1,1 21 0,0 0-16,21 1 0,-21 20 15,0-21-15,0 21 0,-1 1 16,22-1-16,-21 0 0,0 1 0,0-1 15,21 0-15,-21 1 0,0-1 16,21 0-16,0 1 0,0-22 0,-22 21 16,22-21-16,0 1 0,0-1 15,0 0-15,0-42 32,0 0-17,-21-1-15,21 1 0,-21 0 16</inkml:trace>
  <inkml:trace contextRef="#ctx0" brushRef="#br0" timeOffset="76633.81">1609 13631 0,'0'0'16,"21"0"-16,0 0 16,0 0-16,0 0 0,22 0 0,-1 0 15,-21 0-15,21 0 0,1 0 16,-1-21-16,-21 21 0,22-21 0,-22 21 15,21-21-15,-21 21 0,0-21 16,1 21-16,-1-21 0,0 21 16,-21-22-1,21 22-15</inkml:trace>
  <inkml:trace contextRef="#ctx0" brushRef="#br0" timeOffset="76824.71">2476 13420 0,'0'0'16,"22"-21"46,-22-1-46</inkml:trace>
  <inkml:trace contextRef="#ctx0" brushRef="#br0" timeOffset="77339.75">4276 12764 0,'0'0'0,"0"-43"15,-22 1 1,1 42-1,21 21-15,0 21 0,0 1 16,0-1-16,0 0 0,0 22 0,0-1 16,0 1-16,0-1 0,-21 1 15,21-1-15,0 1 0,0-1 0,0-20 16,0 20-16,0-20 0,0-1 0,0-21 16,0 21-16,0-20 15,0-1-15,0 0 0,0-42 31,0 0-31</inkml:trace>
  <inkml:trace contextRef="#ctx0" brushRef="#br0" timeOffset="77742.78">3810 12933 0,'0'0'0,"-21"-21"0,0 0 15,21-43 1,21 43-16,0 0 0,0 0 16,21-1-16,1 1 0,-1 21 0,22-21 15,-1 21-15,-21 0 0,43 0 16,-21 0-16,-1 0 0,22 0 0,-1 21 16,-20 0-16,21 22 0,-22-22 15,1 21-15,-1 1 0,-21-1 0,-20 0 16,-1 22-16,-21-22 0,0 0 0,0 1 15,-21-1-15,-1 22 0,-20-22 16,0 0-16,-22 1 0,22-1 0,-22 0 16,-20 1-16,20-22 0,1 21 15,-1 0-15,1-20 0,-1-1 16,22 0-16,0 0 0,-1 0 0,1-21 16,21 0-16,-22 0 0,22 0 0,0 0 15,21-21-15,0 0 16,0 0-16,0 0 0,0-1 0,0 1 15,0 0-15,21-21 0,0 21 16,1-1-16,-1 1 0,0 0 0,21 0 16,-21 0-16,22 21 0</inkml:trace>
  <inkml:trace contextRef="#ctx0" brushRef="#br0" timeOffset="78191.53">5165 13208 0,'-22'21'0,"44"-42"0,-65 63 0,22-20 16,0-1-16,0 0 0,0 21 0,-1-21 15,22 22-15,0-22 0,0 0 16,0 0-16,0 0 0,0 1 0,0-1 15,0 0-15,22-21 16,-1 0-16,0 0 0,21 0 16,-21 0-16,22 0 0,-22 0 0,21-21 15,1 0-15,-22-1 0,21 1 0,0 0 16,-20 21-16,-1-21 0,0 0 16,0 0-16,-21-22 0,0 22 0,0 0 15,0 0-15,-42 0 0,21-1 0,-1-20 16,-20 21-16,21 0 0,-21 21 15,-1-21-15,22 21 0,-21 0 16,21 0-16,-1 0 0,-20 0 0,21 21 16,0-21-16,0 21 0,-1 85 31,22-85-31,0 0 0,0 0 16,22 0-16,-1 1 0,0-22 0,0 0 15,0 0-15,22 0 0,-22 0 0,21 0 16,0 0-16</inkml:trace>
  <inkml:trace contextRef="#ctx0" brushRef="#br0" timeOffset="79159.97">5905 13018 0,'0'21'31,"0"0"-31,0 0 0,0 21 0,-21-20 15,0 20-15,21-21 0,0 21 0,-21 1 16,21-22-16,-21 21 0,21-21 16,0 22-16,0-22 0,0 0 0,0 0 15,0 0-15,21-21 16,0 0-16,0 0 16,0-21-16,1 21 0,-1-21 0,-21 0 15,21 0-15,0 0 0,0-1 0,0 1 16,1 0-16,-1 0 0,0 0 15,0-22-15,-21 22 0,0 0 16,21 0-16,-21 0 0,21 21 16,-21-21-16,0 42 15,0 0-15,0 0 16,0 0-16,0 0 0,0 1 0,0-1 16,0 0-16,0 0 0,0 0 15,0 0-15,0 1 0,0-1 0,0 0 16,22 0-16,-1-21 0,0 21 15,0-21-15,0 0 0,0 0 16,1 0-16,-1 0 0,21-21 16,-21 21-16,0-21 0,1 0 0,-1 21 0,-21-21 15,21-1-15,-21 1 16,0 0-16,0 0 0,0 0 0,0-22 16,0 22-16,0 0 0,-21 0 0,21 0 15,-21 0-15,-1-1 0,1 22 16,0-21-16,0 21 0,0 0 15,42 0 1,-21-21 0,42 21-16,-21 0 0,1 0 0,20-21 15,-21 21-15,21 0 0,-20-21 0,20 21 16,0 0-16,-21 0 16,22 0-16,-22 0 0,21 0 0,-21 0 15,22 21-15,-22-21 0,0 21 0,0 0 16,-21 0-16,0 1 0,21-1 15,-21 0-15,0 0 0,0 0 0,0 0 16,0 1-16,0-1 0,0 0 0,0 0 16,-21 0-16,21 0 0,0 1 15,0-1-15,0 0 0,-21 0 16,21 0-16,-21-21 16,21-21 15,0 0-31,0 0 15,0 0-15,21-1 0,0 1 0,-21 0 16,21 0-16,1 0 0,-1-22 16,0 22-16,0-21 0,0 21 0,22 0 15,-22-1-15,0 1 0,0 0 0,0 0 16,0 21-16,1 0 0,-1 0 16,0 0-16,0 0 0,0 21 0,0 0 15,1 0-15,-22 1 0,0 20 0,21-21 16,-21 21-16,0-20 0,0-1 15,0 21-15,0-21 0,0 0 0,0 1 16,0 20-16,0-21 0,-21 0 0,21 0 16,0 1-16,0-44 31,21 22-15,0-21-16</inkml:trace>
  <inkml:trace contextRef="#ctx0" brushRef="#br0" timeOffset="80959.52">7853 12848 0,'0'0'15,"0"-21"-15,0 0 0,0 0 0,0 0 16,0-1-16,0 1 0,0 42 31,0 22-15,0-22-16,0 21 0,0 1 15,0-1-15,0 0 0,-21 1 0,21-1 16,-22 0-16,1 1 0,21-1 16,-21 0-16,0 1 0,0-22 0,0 21 15,-1-21-15,1 0 0,0 22 0,0-22 16,0 0-16,21 0 16,-21-21-16,21-21 15,0 0 1,0 0-16,0 0 0,0-1 15,21 1-15,0 0 16,-21 0-16,21-21 0,0 20 0,-21 1 16,0 0-16,21 0 0,1 21 15,-22 21 1,0 0 0,0 0-16,0 1 0,0-1 0,0 0 15,0 0-15,21 0 0,0 0 16,-21 1-16,21-1 0,0-21 15,0 21-15,1-21 0,-1 0 0,0 0 16,21 21-16,-21-21 0,22 0 0,-22 0 16,21 0-16,-21 0 15,22-21-15,-22 0 0,21 21 0,-21-21 16,1-1-16,-1 1 0,0 0 0,0 0 16,0 0-16,-21 0 0,0-1 15,21 1-15,-21 0 0,0 0 0,0 0 16,-21 42 15,0-21-31,21 21 0,0 0 16,0 0-16,-21 1 0,21 20 0,0-21 15,0 0-15,0 0 0,0 1 0,0-1 16,0 0-16,21-21 16,-21 21-16,21-21 0,0 0 15,1 0-15,-1 0 0,0 0 0,0 0 16,0 0-16,0 0 0,1-21 15,20 21-15,-21-21 0,0 0 0,0-1 16,1 1-16,-1 0 0,-21 0 0,0 0 16,21 0-16,-21-22 0,0 1 0,0 21 15,0-22-15,0 22 0,0-21 16,-21 21-16,21-22 0,-21 22 0,-1 0 16,-20 0-16,21 21 0,0 0 0,0 0 15,-1 0-15,-20 0 0,21 21 16,0 0-16,0 0 0,-1 22 0,22-22 15,0 0-15,-21 21 0,21-20 16,0 20-16,0-21 0,0 0 16,0 22-16,0-22 0,21 0 0,1 0 15,-1 0-15,0 0 0,0 1 0,0-1 16,22-21-16,-1 21 0,0-21 16,1 0-16,-1 0 0,21 0 0,1 0 15,-1 0-15,1 0 0,-22 0 0,22 0 16,-1-21-16,1 21 0,-22-21 0,0-1 15,1 1-15,-1 21 0,-21-21 16,0-21-16,1 21 0,-1-1 16,-21 1-16,0-21 0,0 21 0,0-22 0,0 22 15,0 0-15,0-21 16,-21 21-16,-1-1 0,1 1 16,0 21-16,-21 0 0,21 0 0,-1 0 15,1 0-15,0 21 0,-21 1 16,21-1-16,-1 0 0,1 0 0,0 21 15,0-20-15,0 20 0,21-21 0,0 0 16,0 22-16,0-22 0,0 0 16,0 0-16,0 0 0,0 0 0,0 1 15,21-22-15,0 21 0,0-21 16,0 0-16,1 0 0,-1 0 16,0 0-16,0-21 0,0-1 0,0 22 15,1-21-15,-1 0 0,-21 0 16,21 0-16,0 0 0,-21-1 0,0 1 15,21-21-15,-21 21 0,21 0 16,-21-1-16,0 1 0,0 0 16,0 42-1,0 0 1,0 1-16,0-1 0,22 0 0,-22 0 16,0 0-16,21 22 0,-21-22 0,0 0 15,21 0-15,0 0 0,0 0 16,22 1-16,-22-1 0,0-21 15,21 21-15,1-21 0,-1 0 16,0 0-16,1 0 0,-1 0 0,0 0 16,1 0-16,-1 0 0,0 0 15,1-21-15,-22 0 0,21-1 0,-21 1 16,22 0-16,-22 0 0,0-21 0,0 20 16,-21-20-16,0 21 0,0-21 15,0 20-15,0-20 0,0 21 0,-21 0 16,0 0-16,0-1 0,-1 22 0,1 0 15,0 0-15,-21 0 0,21 0 16,-1 22-16,-20-1 0,21 0 16,0 0-16,-22 0 0,22 22 0,0-22 0,0 0 15,21 21-15,0-21 0,-21 1 16,21-1-16,0 0 0,0 0 16,0 0-16,0 0 0,21 1 0,0-22 15,0 21-15,0-21 0,22 0 0,-22 0 16,0 0-16,21 0 0,-20 0 15,-1 0-15,21 0 0,-21-21 0,0-1 16,22 1-16,-22 0 0,0 0 0,0 0 16,0-22-16,1 1 0,-1 0 15,-21-1-15,21-20 0,-21-1 0,21 22 16,-21-21-16,0-1 0,0 1 0,21 20 16,-21 1-16,21 0 0,-21 20 15,0-20-15,22 42 0,-22-21 16,-22 42-1,1 0-15,0 22 0,0-1 16,21 0-16,-21 1 0,21 20 16,-21-21-16,21 22 0,0-22 0,0 22 15,0-22-15,0 0 0,0 1 0,0-1 16,0 0-16,21-20 0,0 20 16,-21-21-16,21 0 0,0-21 0,0 21 15,1 1-15,-1-22 0,0 0 16,0 0-16,0 0 0,0 0 0,1-22 15,-1 1-15</inkml:trace>
  <inkml:trace contextRef="#ctx0" brushRef="#br0" timeOffset="81740.42">11239 12975 0,'43'0'31,"-22"0"-31,0 0 0,21 0 16,1 0-16,-1 0 0,-21 0 15,22 0-15,-1 0 0,21 0 0,-20 0 16,-1 0-16,0-21 0,-20 21 0,20 0 16,0 0-16,-21 0 0,1 0 15,-1 0-15,0 0 0,0-21 0,0 21 16,-21-21-16,0 0 15,0-1 1,0 1-16,-21 0 16,0 21-16,-21-21 0,20 21 15,1 0-15,0-21 0,0 21 16,0-21-16,0 21 0,21-22 47,21 22-47,0 0 0,0 0 0,0 0 15,0 0-15,22 0 0,-22 0 16,0 22-16,0-22 0,0 21 0,1 0 16,-1 0-16,-21 0 15,0 0-15,0 1 0,0 20 0,-21-21 16,-1 0-16,-20 0 0,21 1 16,0-1-16,0 0 0,-1 0 0,1-21 15,0 21-15,0-21 0,0 0 0,21 21 16,-21-21-16,42 0 31,0-21-31,0 0 0,21 0 16,1 0-16</inkml:trace>
  <inkml:trace contextRef="#ctx0" brushRef="#br0" timeOffset="84431.81">12721 12721 0,'-21'0'0,"21"-21"15,0 0 1,0 0-16,21 21 0,0-21 16,-21-1-16,21 1 0,1 0 0,-1 0 15,0 0-15,0 0 0,-21-1 16,21 1-16,0 0 0,-21 0 15,0 0-15,0 0 0,22 21 0,-22-22 16,0 44 0,0-1-1,-22 21-15,22-21 0,-21 0 16,21 22-16,0-1 0,0 0 0,0 1 16,0-1-16,0 0 0,0 1 15,-21-1-15,21 22 0,0-22 0,0 0 16,0 1-16,0-22 0,0 21 0,0 0 15,0-20-15,0-1 0,0 21 16,-21-21-16,0 0 16,21 1-16,-21-22 0,-1 0 15,1 0-15,0 0 0,0 0 16,0 0-16,-22-22 0,22 22 16,0-21-16,0 0 0,0 0 0,0 0 15,-1 0-15,1-1 0,0 1 16,21 0-16,-21 0 0,0 0 15,21 42 17,0 0-32,0 0 15,21 0-15,0-21 0,0 22 0,0-1 16,1 0-16,-1-21 16,21 21-16,0 0 0,-20-21 0,20 0 15,0 0-15,1 0 0,-1 0 0,0 0 16,-21 0-16,22 0 0,-1 0 15,0-21-15,1 0 0,-22 21 0,21-21 16,1 0-16,-22-22 0,0 22 0,0 0 16,0-21-16,0 20 0,-21-20 15,0 21-15,22 0 0,-22-22 0,0 22 16,0 0-16,21 21 0,-21 21 31,0 0-31,-21 1 0,-1-1 16,22 0-16,-21 0 0,21 21 15,0-20-15,-21 20 0,21-21 0,-21 0 16,21 22-16,-21-22 0,21 0 16,0 0-16,-21 0 0,21 0 15,0-42 17,0 0-17,21 0-15,0 0 0,-21 0 0,21-1 16,0-20-16,0 21 0,1-21 15,-1-1-15,21 22 0,-21-21 0,0-1 16,1 22-16,20-21 0,-21 21 0,0 21 16,22-21-16,-22 21 15,0 0-15,0 0 0,0 21 16,0 21-16,-21-21 0,0 0 16,0 1-16,0 20 0,0-21 15,0 21-15,0-20 0,0-1 0,0 21 16,0-21-16,0 0 0,0 1 0,0-1 15,0 0-15,22-21 16,-1 0-16,0 0 16,0 0-16,0 0 0,0 0 15,22 0-15,-22-21 0,0 21 0,0-21 16,22-1-16,-22 1 0,0 0 0,21-21 16,-21 21-16,1-1 0,-1-20 15,0 21-15,-21-21 0,0 20 16,0-20-16,0 21 0,0 0 0,0 0 15,0-1-15,-21 22 16,0 0-16,-1 22 16,22-1-16,-21-21 0,21 21 0,0 21 15,0-21-15,0 1 0,0-1 16,0 0-16,0 21 0,0-21 0,21 1 16,-21-1-16,22 0 0,-22 0 0,21 0 15,-21 0-15,0 1 16,21-22-16,-21 21 0,-21-21 31,0 0-15,21-21-16,-22 21 0,1-22 15,21 1-15,-21 21 0,0-21 16,21 42 15,0 0-15,0 1-16,21-22 0,0 21 15,0-21-15,1 21 0,-1-21 16,0 0-16,21 21 0,1-21 0,-22 0 16,21 0-16,0 0 0,1 0 15,-1 0-15,0 0 0,1 0 16,-1 0-16,-21-21 0,0 0 0,22 0 16,-22-1-16,0 1 0,0 0 0,0-21 15,1 21-15,-22-22 0,21 1 16,-21 0-16,21-22 0,-21 22 0,0-22 15,0 22-15,0 0 0,0-1 0,0 1 16,0 0-16,0-1 0,0 22 16,0-21-16,0 21 0,0-1 15,-21 22 1,0 22-16,21-1 16,-22 21-16,22-21 0,0 22 0,-21-1 15,21 0-15,0 1 0,0 20 0,0-21 16,0 1-16,0 20 0,0-20 15,0-1-15,0 0 0,21 1 0,1-22 16,-1 21-16,0-21 0,0 0 0,21 1 16,-20-1-16,20 0 0,0-21 0,1 0 15,-1 21-15,0-21 0,1 0 16,-1 0-16,0 0 0,1 0 0,-1-21 16,0 0-16,1 0 0,-1-1 0,-21 1 15,21 0-15,-20 0 0,-1 0 16,0-22-16,0 1 0,-21 21 15,0-21-15,0-1 0,0 22 0,0-21 16,0 21-16,-21-1 0,0 1 16,0 21-16,-1 0 0,1 0 0,-21 0 15,21 0-15,-22 0 0,22 21 0,-21 1 16,21-1-16,0 0 0,-1 21 16,1-21-16,0 22 0,21-1 0,-21-21 15,21 22-15,0-22 0,0 21 0,0-21 16,0 0-16,0 1 0,21-1 15,0 0-15,0 0 0,1-21 0,-1 0 16,0 0-16,0 0 0,0 0 0,0 0 16,1 0-16,-1-21 15,21 21-15,-21-21 0,0 0 0,1-1 16,-1 1-16,-21 0 0,21 0 0,0-21 16,-21 20-16,0-20 0,0 0 15,0-1-15,21 22 0,-21-21 0,0 21 16,0-22-16,0 22 0,0 0 15,-21 21 1,21 21-16,0 0 0,0 1 16,0-1-16,0 21 0,0-21 0,0 22 15,0-22-15,0 21 0,0-21 16,0 0-16,0 22 0,21-22 0,-21 0 16,21 0-16,1 0 0,-1-21 15,0 22-15,21-1 0,-21-21 0,22 0 16,-22 0-16,21 0 0,-21 0 15,22 0-15,-22 0 0,0 0 0,0-21 16,22-1-16,-22 1 0,0 0 0,0 0 16,0-21-16,0 20 15,1-20-15,-1 0 0,-21-22 0,0 22 0,21 0 16,-21-22-16,21 22 0,-21-22 0,0 22 16,21 0-16,-21 20 0,0-20 15,0 21-15,0 0 0,-21 42 31,0-21-31,21 21 16,-21 21-16,21-20 0,-21 20 0,21 0 16,0-21-16,0 22 0,0-1 0,0 22 15,0-22-15,0 0 0,0-21 16,0 22-16,0-1 0,0-21 0,0 22 16,0-22-16,21 0 0,0 0 0,0 0 15,0 0-15,0-21 16,1 0-16,-1 0 0,0 0 0,21 0 15,-21 0-15,22 0 0,-22-21 0,0 0 16,21 21-16,-20-21 0,20-21 16,-21 20-16,21 1 0,-20-21 15,-1 0-15,0-1 0,0-20 0,0 20 16,0-20-16,1 21 0,-1-22 0,0 1 16,-21 20-16,21 1 0,-21-22 15,0 22-15,0 21 0,0-21 0,0 20 16,0 1-16,0 0 15,0 42 1,0 0-16,0 1 0,-21-1 16,0 21-16,21 0 0,0 1 15,0-1-15,0 0 0,0 1 0,-21 20 16,21-20-16,0 20 0,0-21 0,-22 22 16,22-22-16,0 1 0,0-1 15,0 0-15,0 1 0,0-22 16,0 0-16,0 0 0,0 0 0,22 0 15,-1-21-15,0 0 0,0 0 0,0 0 16,0 0-16,22 0 0,-22 0 16,0 0-16,21-21 0,-20 21 0,20-21 15,-21 0-15,0 0 0,22 0 0,-22-1 16,0-20-16,-21 21 0,0 0 16,0 0-16,0-1 0,0-20 0,0 21 15,0 0-15,0-22 0</inkml:trace>
  <inkml:trace contextRef="#ctx0" brushRef="#br0" timeOffset="84747.68">14139 12488 0,'0'0'0,"85"0"31,-43 0-31,22 0 0,-22 0 0,22 0 16,-1-21-16,-21 21 0,22 0 16,-1-21-16,1 21 0,-22-21 0,22 21 15,-22-21-15,0 21 0,1 0 0,-1 0 16,-21 0-16,22-21 0,-65 21 31,1 0-31,-21 0 16,0 0-16,-1 21 0</inkml:trace>
  <inkml:trace contextRef="#ctx0" brushRef="#br0" timeOffset="85579.75">1228 14732 0,'0'-21'15,"0"42"-15,0-63 0,-22 63 32,22 0-17,0 0-15,-21 22 0,21-22 0,0 21 16,0-21-16,0 22 0,0-1 15,0 0-15,0-21 0,0 22 16,0-1-16,0-21 0,0 22 16,0-22-16,0 21 0,0-21 0,0 0 15,0 1-15,0-1 0,0 0 16,21-21 15,1-21-15,-1 0-16,21-1 0,-21 1 0,22 21 15</inkml:trace>
  <inkml:trace contextRef="#ctx0" brushRef="#br0" timeOffset="86083.39">1905 14965 0,'0'0'0,"0"-21"0,-21 0 0,0 21 15,-1-22-15,1 22 0,0-21 16,0 0-16,0 0 0,0 0 0,21 0 15,0-1-15,0 1 0,0 0 16,0-21-16,21 21 0,0-1 0,0 1 16,21 0-16,-20 0 0,20 0 15,-21 21-15,0 0 0,22 0 0,-22 0 16,0 0-16,0 21 0,0 0 16,-21 21-16,0-20 0,0 20 0,0 0 15,-21 1-15,0-1 16,0 0-16,-22 1 0,22-1 0,-21 0 15,0 1-15,20-1 0,-20 0 16,21 1-16,0-22 0,0 21 0,21-21 16,0 0-16,0 1 0,21-22 15,21 0-15,-21 0 0,0 0 16,22 0-16,-1-22 0,-21 22 16,22-21-16,-1 0 0,-21 0 0,21 0 15,1 0-15,-22-1 16,0 1-16,-21-21 0,0 21 0,0 0 0,0-1 15,-21 1-15,0 0 16,0 21-16,-22-21 0,22 21 16,-21 0-16,-1 0 0,22 0 15,-21 0-15,21 0 0,0 0 0,-22 21 16,22-21-16,21 21 0,-21 0 16,21 1-16,0-1 15,21 0-15,0-21 16,0 0-16,22 21 0,-22-21 0,0 0 15,21 0-15</inkml:trace>
  <inkml:trace contextRef="#ctx0" brushRef="#br0" timeOffset="86263.28">2582 14944 0,'0'0'15,"21"0"-15,-21-21 16,22 21 46</inkml:trace>
  <inkml:trace contextRef="#ctx0" brushRef="#br0" timeOffset="86774.99">4360 14563 0,'21'-43'15,"-42"86"-15,64-107 0,-22 22 0,-21 21 0,0-22 16,0 22-16,21 0 0,-21 0 15,0 0-15,0 42 32,0 21-32,0 1 15,0-1-15,0 0 0,0 22 0,0-22 16,0 22-16,0-1 0,0 1 16,-21-1-16,21 1 0,0-22 0,0 21 15,0-20-15,-21-1 0,21 0 16,0 1-16,0-22 0,0 21 0,0-21 15,0 1-15,0-1 0,0-42 32,0-1-17,0 1-15,0 0 0,0 0 16,0-21-16,0 20 0</inkml:trace>
  <inkml:trace contextRef="#ctx0" brushRef="#br0" timeOffset="87103.31">4254 14647 0,'0'0'0,"-21"-21"0,21-21 16,0 21-16,0 0 0,0-1 16,0-20-16,0 21 0,21-21 0,1 20 15,-1-20-15,21 21 0,0-21 16,-20 20-16,20 1 0,21 0 0,-20 0 16,-1 0-16,0 21 0,22 0 15,-22 0-15,1 21 0,-22 0 0,21 21 16,-21 1-16,0-1 0,-21 22 15,0-22-15,0 21 0,-21-20 0,0-1 16,0 22-16,-21-22 0,20 0 16,-20 1-16,0-22 0,-1 21 15,22-21-15,-21 0 0,21 1 0,0-22 16,-1 21-16,1-21 0,0 0 0,0 0 16,42 0-1,0 0 1,0 0-16,22-21 0,-22 21 0,21 0 15,1 0-15,-22-22 0,21 22 16,-21-21-16,22 21 0</inkml:trace>
  <inkml:trace contextRef="#ctx0" brushRef="#br0" timeOffset="87471.11">4974 14859 0,'0'0'15,"0"-21"1,0 0-1,0 0-15,21 21 0,0-22 16,1 1-16,-1 21 0,0-21 16,0 21-16,0 0 0,0 0 15,22 21-15,-43 0 0,21 1 16,0-1-16,0 0 0,-21 0 0,0 21 16,0-20-16,0-1 0,0 21 15,0-21-15,0 0 0,0 22 16,-21-22-16,0 0 0,21 0 0,-21 0 15,0 1-15,-1-22 16,22-22 0,0 1-16,0 0 15,0 0-15,0 0 0,22 0 16,-22-22-16,21 22 0,0-21 0,0 21 16,0-22-16,0 22 0,1-21 0,-1 21 15,0-22-15,0 22 0,21 0 16,-20 21-16,-1-21 0,0 21 15,0-21-15,21 21 0,-20 0 0,-1 0 16,0 0-16</inkml:trace>
  <inkml:trace contextRef="#ctx0" brushRef="#br0" timeOffset="88223.63">5948 14669 0,'0'0'0,"-21"21"31,-1 0-31,22 0 16,-21 0-16,0 22 0,0-22 0,21 0 16,0 0-16,-21 21 15,0-20-15,21-1 0,-22 21 0,22-21 16,0 0-16,0 22 0,0-22 0,0 0 16,22-21-16,-1 21 0,21 0 15,-21-21-15,0 0 0,22 0 0,-1 0 16,-21 0-16,22-21 0,-1 0 0,-21 0 15,21 21-15,-20-21 0,20 0 16,-21-1-16,0 1 0,-21-21 0,0 21 16,0 0-16,0-1 0,0-20 0,21 21 15,-21 0-15,-21-22 0,0 22 16,-21 0-16,21 0 0,-22 0 0,22 0 16,-21 21-16,21 0 0,-85 42 31,85-42-31,-1 21 0,22 0 0,0 22 15,0-22-15,0 0 0,0 0 16,0 0-16,22 0 0,-1-21 0,0 22 16,0-1-16,21-21 0,1 0 0,-1 0 15,0 0-15,1 0 0,-22 0 16,21 0-16,1-21 0,-1-1 0,0 1 16,1 0-16,-1 0 0,-21 21 0,21-42 15,-20 20-15,-1 1 0,0 0 16,0 0-16,0 0 0,-21 0 15,21-1-15,-21 1 0,0 42 47,0 1-47,0 20 0,0-21 0,0 21 16,0-20-16,0 20 0,0 0 16,0 1-16,0-1 0,0 21 0,0-20 15,0 20-15,0 1 0,0-1 0,0-20 16,0 20-16,0 1 0,0-1 0,0 1 15,0-22-15,0 21 0,0 1 16,0-22-16,0 22 0,0-22 0,0 0 16,0 1-16,-21-1 0,0-21 15,0 0-15,21 1 0,-21-1 16,0-21-16,-1 0 0,1 0 16,0 0-16,21-21 0,-21-1 0,21 1 15,-21 0-15,21 0 0,0-21 0,0 20 16,0-20-16,0 21 0,0-21 15,21-1-15,-21 1 0,21 0 0,0-1 16,-21 1-16</inkml:trace>
  <inkml:trace contextRef="#ctx0" brushRef="#br0" timeOffset="88412.06">6689 14669 0,'0'0'0,"0"-22"0,0 1 0,0-21 16,0 21-16,0 0 15,0-1-15,0 1 16,21 21 15,0 21-15,0-21-16,0 0 0,-21 22 0,21-22 16,1 21-16</inkml:trace>
  <inkml:trace contextRef="#ctx0" brushRef="#br0" timeOffset="89231.35">7133 14838 0,'0'0'0,"0"21"0,21-21 15,0 0-15,1 0 0,-1 0 16,0 0-16,-21-21 0,21 21 0,0-21 16,-21 0-16,21-1 0,-21 1 15,22 0-15,-22 0 0,0 0 0,0 0 16,0-1-16,0 1 0,0 0 15,-22 21-15,1 0 16,0 0-16,0 0 0,0 0 16,0 21-16,-1 0 0,22 1 15,-21-1-15,21 21 0,-21-21 16,21 22-16,0-22 0,0 21 0,0-21 16,0 0-16,0 22 0,0-22 0,21 0 15,0 0-15,-21 0 0,22 1 16,-1-22-16,0 0 0,0 21 0,21-21 15,-20 0-15,-1 0 0,21 0 0,-21-21 16,0 21-16,22-22 0,-22 1 16,21 0-16,-21 0 0,22 0 0,-22 0 15,21-1-15,-21 1 0,1 0 0,-1-21 16,0 21-16,0-22 0,-21 22 16,0-21-16,21 21 0,-21-1 15,0 1-15,0 0 0,0 0 16,-21 21-1,21 21-15,-21 0 16,0 0-16,21 1 0,-21-1 0,21 0 16,0 21-16,-22-21 0,22 22 15,0-22-15,0 0 0,0 21 0,0-20 16,0-1-16,0 21 0,22-21 0,-1 0 16,0 1-16,0-1 15,0-21-15,0 0 0,22 0 0,-22 0 16,21 0-16,-21 0 0,22-21 0,-22-1 15,21 1-15,-21 0 16,1 0-16,20 0 0,-21 0 0,0-22 16,0 1-16,1 21 0,-1-22 0,0-20 15,-21 21-15,0-1 0,21-20 16,-21 20-16,21-20 0,-21 21 0,0-1 16,0 1-16,0 0 0,0 20 0,0 1 15,0 0-15,0 42 31,0 22-31,-21-22 0,21 21 0,-21 0 16,21 22-16,0-22 0,0 22 16,0-22-16,0 0 0,0 22 15,0-22-15,0 1 0,0-22 0,0 21 16,21-21-16,0 0 0,-21 1 16,21-1-16,1 0 0,-22 0 0,21-21 15,0 0-15,0 0 0,0 0 16,0 0-16,1-21 0,-1 0 15,0 0-15,0-1 0,-21 1 16,0-21-16,0 21 0,21 0 0</inkml:trace>
  <inkml:trace contextRef="#ctx0" brushRef="#br0" timeOffset="89447.23">8234 14542 0,'0'0'0,"-21"0"16,-1 0-16,44 0 31,-1 0-31,0 0 0,0 0 0,21 0 16,-20 0-16,-1 0 0,21 0 15,-21 0-15,0 0 0,1 0 0,20 0 16,-21 0-16,0 0 0,0 0 0,1 0 16,-1 0-1,-21-22 1</inkml:trace>
  <inkml:trace contextRef="#ctx0" brushRef="#br0" timeOffset="91667.17">9419 14245 0,'0'0'16,"21"0"-16,-21-21 16,21 21-1,-21-21 16,0 0 438,22 21-453,-22-21 15,21 21-31,-21-22 31,21 22-15,-21-21 15,21 21 47,0 0-62,0-21 0,-42 21 30,0 0-46,0 0 16,0 0-16,0 21 0,-1-21 0,1 21 16,0-21-16,0 22 0,0-1 0,0-21 15,-1 21-15,22 0 0,0 0 16,-21 22-16,21-22 0,0 0 16,0 0-16,0 0 0,0 22 0,21-22 15,-21 0-15,22 0 0,-1 0 16,21 0-16,-21 1 0,0-1 0,1 0 15,-1 0-15,0 0 0,0 0 16,0 22-16,-21-22 0,0 0 0,0 0 16,0 0-16,0 1 0,-21-1 15,0 0-15,0-21 0,0 21 16,-1-21-16,1 0 0,0 0 0,0 0 16,0 0-16,0 0 0,-1 0 0,1-21 15,21 0-15,-21 21 16,21-21-16,0-22 0,0 22 15,0 0-15,0 0 0,0-22 0,0 22 16,0 0-16,0 0 0,0 0 16,0 42 15,0 0-31,0 0 0,21 0 16,0 22-16,-21-22 0,22 0 0,-1 0 15,0 0-15,0 22 0,-21-22 0,21 0 16,0-21-16,1 21 0,20 0 15,-21-21-15,0 0 0,22 0 0,-22 0 16,21 0-16,0 0 0,1 0 0,-22 0 16,21-21-16,1 0 15,-1 0-15,0 0 0,1 0 0,-1-1 16,-21 1-16,0-21 0,22 21 0,-22-22 16,-21 22-16,21-21 0,-21 0 15,0 20-15,0-20 0,0 21 0,0-21 16,0 20-16,0 1 0,0 0 15,-21 21-15,0 0 16,-1 21-16,22 0 0,-21 1 16,21-1-16,0 21 0,-21 0 15,21-20-15,0 20 0,0 0 0,0-21 16,0 22-16,0-22 0,0 21 0,0-21 16,0 1-16,21-1 15,-21 0-15,21-21 0,1 21 0,-1-21 16,0 0-16,0 0 0,0 0 0,22 0 15,-22 0-15,0-21 0,0 21 16,21-21-16,-20 0 0,20-22 0,-21 22 16,0 0-16,22-21 0,-22-1 0,0 1 15,0-22-15,0 22 0,0-21 16,-21 20-16,22-20 0,-22 20 0,21 1 16,-21 0-16,0-22 0,0 43 0,0-21 15,0 21-15,21-1 0,-21 1 16,0 0-16,0 0 0,0 42 31,0 0-31,0 0 0,-21 22 16,21-22-16,-21 21 0,21 1 0,0-1 15,0 0-15,-22 1 0,22 20 16,0-21-16,0 1 0,0-1 0,0 0 16,0 1-16,0-1 0,0 0 0,0-20 15,0 20-15,0-21 0,0 0 16,22 0-16,-1 1 0,0-22 15,0 0-15,0 0 0,0 0 0,1 0 16,-1 0-16,0-22 16,0 22-16,0-21 0,0 0 0,1 21 15,-1-21-15,-21 0 0,0 0 0,0-1 16,0 1-16,0 0 0,0-21 16,-21 21-16,-1-1 0,1 1 0</inkml:trace>
  <inkml:trace contextRef="#ctx0" brushRef="#br0" timeOffset="91831.07">10477 14436 0,'0'0'0,"-21"0"0,0 0 0,42 0 31,0 0-31,22 0 16,-22 0-16,0 0 16,0-21-16,22 21 0,-22 0 15,21-22-15,-21 1 0,22 21 0,-22-21 16,21 21-16,-21-21 0,0 21 0,1 0 15,-1-21-15</inkml:trace>
  <inkml:trace contextRef="#ctx0" brushRef="#br0" timeOffset="92208.12">11134 14309 0,'21'84'31,"-21"-62"-31,0-1 0,0 0 15,0 0-15,0 21 0,0-20 0,0-1 16,0 21-16,0-21 0,0 0 0,0 1 16,0 20-16,0-21 0,21 0 15,0 0-15,0-21 16,0 0-16,1 0 0,-1 0 0,0 0 16,0 0-16,0 0 0,0 0 15,1-21-15,-1 0 0,21 0 0,-21 0 16,0 0-16,-21-1 0,22 1 15,-1-21-15,-21 21 0,21-22 0,-21 22 16,0 0-16,0-21 0,0 21 0,0-1 16,0-20-16,0 21 15,0 0-15,0 42 32,0 0-17,0 0-15,0 0 0,0 1 16,0-1-16,21 0 15,0-21-15</inkml:trace>
  <inkml:trace contextRef="#ctx0" brushRef="#br0" timeOffset="92539.87">11980 14351 0,'0'0'0,"0"-21"0,-21 21 16,0 21-1,21 0-15,0 0 16,0 1-16,-21-1 0,21 21 0,0 0 16,-21-20-16,21 20 0,0 0 0,0 1 15,0-1-15,-22 0 0,22 22 16,0-22-16,0 0 0,-21 22 0,21-1 16,-21 1-16,21-1 0,-21 1 0,21-22 15,-21 22-15,0-1 0,21 1 16,-22-22-16,22 0 0,0 1 0,-21-1 15,21-21-15,0 22 0,0-22 16,0 0-16,0 0 0,0-42 31,0 0-31,21 0 16,1-1-16,-22 1 0,0-21 0,0 21 16,21-22-16,0 1 0</inkml:trace>
  <inkml:trace contextRef="#ctx0" brushRef="#br0" timeOffset="92840.06">11980 14647 0,'0'0'0,"0"-42"15,21-85 1,-21 106-16,0 0 0,0 0 0,22-1 16,-1 1-16,0 0 0,0 21 15,21 0-15,-20 0 0,20 0 0,0 0 16,1 0-16,-22 0 0,21 21 0,0 0 15,-20 1-15,-1-1 0,21 0 16,-42 0-16,0 0 0,0 0 0,0 1 16,0-1-16,0 0 0,-21 0 0,0 0 15,0 0-15,-22 1 0,22-22 16,-21 21-16,-1-21 0,1 0 16,0 21-16,21 0 0,-22-21 0,1 0 15,21 0-15,0 0 0,-22 0 16,22 0-16,0 0 0,0 21 0,0-21 15,-22 0-15,22 0 0,-21 21 0</inkml:trace>
  <inkml:trace contextRef="#ctx0" brushRef="#br0" timeOffset="93651.83">1185 16066 0,'0'21'16,"0"0"-16,0 0 15,0 0-15,0 0 16,0 22-16,0-22 0,0 21 0,0 1 16,0-1-16,0-21 0,-21 21 15,21 1-15,0-1 0,-21-21 0,21 22 16,0-22-16,0 21 0,-21-21 15,21 0-15,-21 1 0,42-44 32,0 1-17,0 0-15,0 0 0,22 0 16,-22 0-16,21-1 0</inkml:trace>
  <inkml:trace contextRef="#ctx0" brushRef="#br0" timeOffset="94259.49">2032 16150 0,'0'0'0,"0"-21"0,0 0 15,0 0 1,0 0-16,0-1 0,-21 22 16,21-21-16,-21 21 15,-1-21-15,1 21 0,0 0 0,0 0 16,0 0-16,0 0 0,-1 0 15,1 21-15,0-21 0,0 21 0,0 22 16,0-22-16,-1 21 0,1-21 16,21 1-16,-21 20 0,21-21 15,0 0-15,0 22 0,0-22 0,0 0 16,0 0-16,21-21 16,0 0-16,1 0 0,-1 0 15,0 0-15,0 0 0,0-21 16,0 21-16,1-21 0,-1 0 0,0-1 15,0 1-15,0 0 16,0 0-16,-21 0 0,0 0 0,22-1 16,-22 1-16,0 0 0,21 21 15,-21-21-15,0 42 32,0 0-32,0 0 0,0 22 15,0-22-15,0 21 0,0 1 16,0-22-16,0 21 0,0 0 0,0-20 15,0 20-15,0-21 16,0 21-16,0-20 0,0 20 0,0-21 0,-21 21 16,21-20-16,-22-1 0,22 0 15,-21 0-15,21 0 16,-21-21-16,0 0 16,0 0-16,0 0 0,-1 0 15,1-21-15,0 0 0,0 21 16,21-21-16,-21 0 0,0 21 0,21-22 15,0 1-15,0 0 16,0 0-16,0 0 16,21 0-16,0-1 15,0 22-15,0-21 0</inkml:trace>
  <inkml:trace contextRef="#ctx0" brushRef="#br0" timeOffset="94471.65">2561 16425 0,'0'0'0,"0"-21"15,21 21 48,0 0-48,1 0 1,-1 0-16</inkml:trace>
  <inkml:trace contextRef="#ctx0" brushRef="#br0" timeOffset="97359.88">4149 15896 0,'0'0'0,"21"-42"0,-21-85 15,0 148 17,0 0-32,-21 22 15,21-1-15,-22 0 0,1 22 0,21-22 16,-21 22-16,0-1 0,0 1 16,0-22-16,-1 21 0,1 1 0,0-22 15,0 1-15,0-1 16,0 0-16,21-21 0,-22 1 0,1-1 0,0 0 15,0 0-15,0-21 16,0 0-16,-1 0 16,22-21-16,-21 0 0,21 0 0,-21-1 15,21 1-15,-21-21 0,21 21 16,0-22-16,0 1 0,0 0 0,0-1 16,0 1-16,0 21 0,0-21 15,0 20-15,21 1 0,0 0 0,0 0 16,1 21-16,-1 21 15,0 0-15,0 0 0,0 1 0,0 20 16,1-21-16,-1 21 16,-21 1-16,21-1 0,0 0 0,0-20 15,0 20-15,1 0 0,-1-21 0,0 22 16,0-22-16,21 0 0,-20 0 16,20 0-16,-21 1 0,21-1 0,1-21 15,-1 0-15,22 0 0,-22 0 16,21-21-16,1-1 0,-1 1 0,-20 0 15,20 0-15,-20 0 0,-1 0 16,-21-1-16,21-20 0,-20 21 0,-1-21 16,-21 20-16,0-20 0,0 21 0,0-21 15,0 20-15,-21 1 0,-1 0 16,1 0-16,0 0 0,0 21 0,0 0 16,0 0-16,-1 0 0,1 0 15,0 0-15,0 21 0,0 0 16,0 21-16,-1-20 0,1-1 0,21 21 15,0-21-15,-21 22 0,21-22 16,0 21-16,0-21 0,0 0 0,0 22 16,0-22-16,21-21 0,-21 21 15,21 0-15,1-21 0,-1 0 0,0 0 16,21 0-16,-21 0 0,1-21 16,-1 0-16,0 21 0,21-21 0,-21 0 15,1-1-15,-1-20 0,0 21 16,-21 0-16,21-22 0,-21 22 0,0-21 15,0 21-15,0 0 0,0-22 16,0 22-16,0 0 0,0 0 16,0 42-1,0 0 1,0 0-16,0 0 16,0 22-16,0-22 0,0 0 0,0 21 15,0-20-15,0-1 0,0 21 0,0-21 16,21 0-16,0-21 0,-21 22 15,22-1-15,-1-21 0,0 0 0,0 0 16,0 0-16,0 0 16,1 0-16,-1 0 0,0 0 0,0-21 15,0-1-15,0 1 0,1 0 0,-1 0 16,0 0-16,0 0 0,0-1 16,-21 1-16,0-21 0,0 21 0,21 0 15,-21-22-15,0 22 0,0 0 16,0 0-16,0 0 0,0 42 31,0 0-31,0 0 16,0 0-16,0 0 0,0 1 0,0-1 15,0 21-15,0-21 0,0 0 0,0 22 16,0-22-16,22 0 16,62 43-1,-63-64-15,1 0 16,-1 0-16,0 0 0,21 0 0,-21 0 15,22 0-15,-22-22 0,0 1 0,21 0 16,-20 21-16,-1-21 0,21 0 16,-21 0-16,0-22 0,-21 22 0,22 0 15,-22-21-15,21 20 0,-21 1 0,21-21 16,-21 21-16,0 0 0,0-1 16,0 44 15,0-1-31,0 0 0,0 0 15,0 0-15,0 0 0,0 1 0,0 20 16,0-21-16,0 0 0,0 0 16,0 1-16,0-1 0,0 0 0,21 0 15,0 0-15,0-21 0,1 21 16,-1-21-16,21 0 0,-21 0 16,0 0-16,22 0 0,-22 0 0,21-21 15,-21 0-15,22 21 0,-22-21 0,21 0 16,-21 0-16,22-1 0,-22 1 15,0 0-15,-21 0 0,21 0 0,-21-22 16,21 22-16,-21 0 16,0 0-16,0 42 31,-21 0-31,21 0 16,-21 1-16,21-1 0,0 0 0,0 0 15,0 0-15,-21 0 0,21 1 0,0-1 16,-21 0-16,21 0 0,0 0 15,0 0-15,0 1 0,0-1 16,0-42 15,0-1-31,0 1 16,21 0-16,-21 0 0,21-21 16,-21 20-16,21 1 15,-21-21-15,21 21 0,1 0 0,-22-22 16,21 22-16,0 0 0,0 21 15,0 0 1,0 21-16,1 0 16,-22 0-16,0 1 0,21-1 15,0 0-15,0 21 0,0-21 0,0 1 16,1-1-16,-1 0 0,0-21 0,21 21 16,-21 0-16,22-21 0,-22 21 15,0-21-15,0 0 0,0 0 0,1 0 16,-1 0-16,0 0 0,0 0 0,0 0 15,0-21-15,1 0 16,-1 0-16,0 0 0,0 0 16,0-22-16,0 22 0,-21 0 0,43-21 15,-22 20-15,0-20 0,0 21 16,0-21-16,1 20 0,-1 1 0,-21 0 16,21 21-16,0 0 0,-21 21 31,0 0-31,0 1 15,0-1-15,0 0 0,0 0 16,0 0-16,0 0 16,21-21-1,0 0 1,-21-21-16,0 0 16,0 0-1,0 0-15,0 0 0,0-1 16,0 1-16,0 0 0,0 0 0,-21 0 15,0 0-15,0 21 16,0 0-16,0 0 16,-1 0-16,1 21 0,21 0 15,-21 0-15,21 21 0,0-20 16,0-1-16,0 21 0,0-21 0,0 22 16,0-22-16,0 0 15,0 21-15,0-21 0,0 1 0,21-1 16,-21 0-16,21 0 0,1-21 0,-1 21 15,0-21-15,0 0 0,21 0 16,-20 0-16,20 0 0,-21 0 0,21 0 16,1 0-16,-22-21 0,21 0 0,1 0 15,-22 0-15,0-1 0,21 1 16,-21 0-16,1-21 0,-1 21 0,0-22 16,-21 1-16,0 0 0,21-22 15,-21 22-15,0-22 0,0 22 0,21 0 16,-21-1-16,0 1 0,0 0 0,0 20 15,0 1-15,21 21 0,-21 21 32,0 1-32,0-1 15,0 21-15,0-21 0,0 22 0,0-1 16,0 0-16,0 1 0,0-1 16,0 0-16,-21 1 0,21-1 0,0-21 15,0 21-15,-21 1 0,21-22 16,-21 0-16,21 0 0,0 0 0,0 1 15,-21-1-15,0-21 0,21-21 47,0-1-47,0 1 0,0 0 16,21 0-16,0-21 0,0 20 16,0-20-16,0 0 0,1 21 15,20-22-15,-21 1 0,0 21 0,22 0 0,-22-1 16,0 1-16,0 21 0,0 0 15,0 0-15,-21 21 0,0 1 0,22-1 16,-22 0-16,0 0 0,0 21 0,0-20 16,0 20-16,0 0 0,0-21 15,0 22-15,0-22 0,0 0 0,0 21 16,0-20-16,21-1 0,0 0 16,0-21-16,0 0 15,22 0-15,-22 0 0,0 0 0,0 0 16,21-21-16,-20 21 0,20-21 0,-21 21 15,0-22-15,0 1 0,1 0 16,-22-21-16,0-1 0,0 22 16</inkml:trace>
  <inkml:trace contextRef="#ctx0" brushRef="#br0" timeOffset="99099.81">9969 15833 0,'0'0'0,"0"21"16,22-21-16,-1 0 16,0 0-16,0 0 0,0 0 15,0 0-15,22 0 0,-22 0 0,0-21 16,21 0-16,-20 21 0,20-22 0,0 1 16,-21 21-16,22-21 15,-22 0-15,0 0 0,-21 0 0,0-1 16,0 1-16,0 0 15,-21 21-15,0 0 0,-22 0 16,1 0-16,21 0 0,-43 0 0,22 0 16,0 0-16,-1 21 0,1-21 15,21 21-15,-21 1 0,20-1 0,1 0 16,0 0-16,21 0 0,0 0 0,0 1 16,0-1-16,0 0 0,21 0 15,0 0-15,1-21 0,20 21 0,-21-21 16,21 0-16,-20 0 0,20 0 0,-21 0 15,0 0-15,22 0 16,-22 0-16,0 0 16,-42 0-1,0 0-15,-1 0 16,-20 0-16,21 0 0,0 0 0,-22 0 16,22 22-16,-21-1 0,21 0 15,0 0-15,-1 0 0,1 0 0,0 1 16,0 20-16,0-21 0,21 21 0,0-20 15,0 20-15,0-21 0,0 0 16,0 22-16,21-22 0,0 0 0,0-21 16,22 21-16,-22-21 0,21 0 15,-21 0-15,22 0 0,-1 0 16,0 0-16,1 0 0,-1 0 0,-21-21 16,21 0-16,1 0 0,-1-1 15,0 1-15,-20 0 0,20 0 0,-21 0 16,0-22-16,0 22 0,1-21 0,-22 21 15,21 0-15,-21-22 0,0 22 16,0 0-16,0 0 0,-21 21 31,-1 21-31,22 0 0,0 0 16,0 0-16,0 22 0,-21-22 0,21 21 16,0-21-16,-21 22 0,21-22 15,0 0-15,0 21 0,-21-20 16,21-1-16,0 0 0,-21 0 0,21 0 15,0 0 1,0-42 15,21 0-31,0 0 0,-21 0 0,21 0 16,0-1-16,1 1 0,-22-21 0,21 21 16,0-22-16,0 22 0,0-21 15,0 21-15,1 0 0,-22-1 0,21 1 16,0 0-16,0 21 0,0 0 15,0 0-15,1 0 0,-1 21 16,0 0-16,-21 1 16,0 20-16,21-21 0,-21 0 15,21 0-15,-21 22 0,0-22 0,0 0 16,0 0-16,0 0 0,21 1 0,-21-1 16,0 0-16,22-21 15,-22 21-15,21-21 16,-21-21-1,21 0-15,0 21 0,-21-21 0,21-1 16,0 1-16,-21-21 0,22 21 16,-1 0-16,0-22 0,-21 22 15,21 0-15,0-21 0,0 20 0,1 1 16,-1 0-16,0 21 16,-21 21-1,0 0-15,0 1 16,0-1-16,0 0 0,0 0 0,0 21 15,0-20-15,21-1 0,-21 0 16,21 0-16,-21 0 0,0 0 0,21 1 16,1-1-16,-1-21 0,0 21 0,0-21 15,0 0-15,0 0 0,1 0 16,-1 0-16,21 0 0,-21-21 0,22 21 16,-22-21-16,21-1 0,-21 1 15,0 0-15,1 0 0,-1 0 16,0 0-16,0-22 0,0 22 0,0-21 15,-21 21-15,22-22 0,-22 22 16,0 0-16,0-21 0,0 20 0,0 1 16,0 0-16,-22 21 31,22 21-31,0 0 0,0 1 0,0-1 16,-21 21-16,21-21 0,0 22 0,0 20 15,0-21-15,0 1 0,0 20 16,-21-20-16,0 20 0,21-21 0,-21 22 15,21-1-15,-21 1 0,21-1 16,0 1-16,0-1 0,0-20 16,0 20-16,-22 1 0,22-1 0,-21-20 15,21-1-15,0 0 0,0-21 0,-21 22 16,0-22-16,21 0 0,-21-21 16,21 21-16,-21-21 0,21-21 15,63 21-15,-42-21 0,-21 0 16,0 0-16,0-1 0,0 1 15,0-21-15,0 0 0,0-1 0,0 1 16,21 0-16</inkml:trace>
  <inkml:trace contextRef="#ctx0" brushRef="#br0" timeOffset="99423.63">11832 16129 0,'0'0'0,"21"-42"0,-21 21 16,21-1-16,-21 1 0,0 0 0,22 0 15,-1 0-15,0 0 0,21-1 16,-21 22-16,22-21 0,-1 21 0,0 0 16,1 0-16,-1 0 0,0 0 0,1 21 15,-22 1-15,0-1 0,0 0 16,-21 0-16,0 21 0,0-20 0,0 20 16,-21-21-16,0 0 0,0 22 15,-22-22-15,1 0 0,0 0 16,-1 0-16,1 0 0,0 1 0,-1-22 15,1 21-15,21-21 0,-21 0 0,20 0 16,1 0-16,21 21 16,21-21-1,1 0 1,-1-21-16,0 0 0,0 21 0,21-22 16,-20 1-16,-1 21 0,21-21 0,-21 0 15</inkml:trace>
  <inkml:trace contextRef="#ctx0" brushRef="#br0" timeOffset="100317.11">12636 15621 0,'0'0'0,"0"-21"0,0 0 16,0 0-16,0-1 0,0 44 31,-21-1-15,21 0-16,0 21 0,-21-21 0,21 22 15,0-1-15,0 0 0,0 1 16,0 20-16,0-20 0,-21 20 16,21-21-16,0 1 0,0-1 0,0 0 15,0-20-15,0-1 0,0 21 16,0-21-16,0 0 0,21-21 0,0 22 16,0-22-16,1 0 0,-1 0 0,0 0 15,0 0-15,21-22 0,-20 22 16,20-21-16,-21 0 0,0 0 0,0 0 15,22 0-15,-22-1 0,0-20 0,-21 21 16,21 0-16,-21 0 0,21-1 16,-21 1-16,0 0 0,0 42 31,-21 0-15,21 1-16,-21-1 0,21 0 15,0 0-15,0 0 0,0 0 0,0 1 16,0-1-16,0 0 0,0 0 15,21 0-15,0-21 0,1 0 16,-1 0-16,21 0 0,-21 0 0,22 0 16,-22 0-16,21 0 0,-21 0 15,22-21-15,-22 0 0,0 0 0,0 0 16,0-1-16,0 1 0,1 0 16,-1-21-16,-21 21 0,21-1 0,-21-20 15,21 21-15,-21 0 0,0 0 0,21-1 16,-21 1-16,0 0 15,0 42 17,0 0-32,0 1 0,0 20 0,0-21 15,0 21-15,0 1 0,0-1 16,-21 0-16,21 1 0,0-1 0,0 0 16,0 1-16,0 20 0,0-20 15,0-1-15,0 0 0,0 1 0,-21 20 16,21-21-16,0 22 0,-21-22 0,21 22 15,-21-22-15,21 0 0,0 22 16,-22-22-16,1 1 0,0-1 16,0 0-16,0 1 0,0-22 0,-1 0 15,1 0-15,0 0 0,21 0 16,0-42 0,0 0-1,0-21-15,0 21 0,21-22 16,22 22-16,-1-21 0,-21-22 0,-21 22 15,0-22-15,64 1 0,-43-1 0,-21 22 16,0-21-16,0-1 0,0 22 0,0-22 16,0 22-16,0 0 0,0-1 15,0 22-15,0-21 0,0 21 0,0-1 16,0 1-16,0 0 0,0-21 16,-21 21-1,21-1-15,-22 22 0,1-21 16,21 0-16</inkml:trace>
  <inkml:trace contextRef="#ctx0" brushRef="#br0" timeOffset="100588.13">12277 15812 0,'21'-22'15,"0"22"-15,0 0 0,0 0 16,22-21-16,-22 21 0,21-21 16,0 21-16,-20 0 0,20 0 0,0-21 15,1 21-15,-22 0 0,21 0 0,0 0 16,1 0-16,-22 0 0,0 0 16,21 0-16,-20 0 0,-1 0 15,0 0 1,-42 0-16,42 0 15</inkml:trace>
  <inkml:trace contextRef="#ctx0" brushRef="#br0" timeOffset="101395.11">14351 15452 0,'0'0'0,"0"-21"0,0-1 0,0 1 16,0 0-16,0 0 0,0 0 15,0 0-15,0 42 32,-21 0-32,21 0 0,0 21 15,0 1-15,-21-1 0,21 22 0,0-22 16,0 0-16,0 22 0,0-22 0,0 22 16,-22-1-16,22-21 0,0 22 15,0-22-15,0 1 0,0-1 0,0 0 16,0-21-16,0 1 0,0-1 0,0 0 15,0 0-15,0 0 0,-21-21 16,21-21 15,-21 0-31,21 0 0,0 0 0,0-1 16,0-20-16,0 21 0,0-21 0,0 20 16,0-20-16,0 0 0,21-1 15,0 22-15,1 0 0,-1-21 0,21 21 16,-21 21-16,22-22 0,-22 22 0,21 0 15,-21 0-15,0 0 0,22 0 16,-22 22-16,0-1 0,0 0 0,-21 21 16,0-21-16,0 22 0,0-1 0,0-21 15,0 22-15,-21-22 0,0 21 16,0-21-16,0 0 0,-1 22 0,-20-22 16,21-21-16,0 21 0,-22 0 15,22-21-15,0 0 0,0 0 16,0 0-16,0 0 15,42-21 17,0 0-32,0 21 15,0-21-15,0 0 0,1 21 16,20-22-16</inkml:trace>
  <inkml:trace contextRef="#ctx0" brushRef="#br0" timeOffset="101791.89">14922 15896 0,'0'0'0,"0"-21"0,22 21 16,-22-21-16,21 0 0,0 0 15,0 21-15,-21-22 0,21 1 0,0 21 16,1-21-16,20 21 0,-21 0 16,0 0-16,22 0 0,-22 0 0,0 0 15,21 21-15,-21-21 0,1 21 0,-1 22 16,-21-22-16,0 0 0,0 21 15,0 1-15,0-22 0,0 21 0,0-21 16,-21 22-16,21-22 0,-22 21 0,1-21 16,0 1-16,0-1 15,0-21-15,21 21 0,-21-21 16,-1 0-16,22-21 16,0 0-1,0-1-15,0 1 0,0 0 0,0-21 16,22 21-16,-22-22 0,21 1 0,-21 21 15,21-22-15,0 22 0,0-21 16,0 21-16,1 0 0,-1-1 0,0 1 16,0 21-16,0-21 0,0 21 15,1 0-15,-1 0 0,21 0 0,-21 0 16,0 0-16,1 0 0,-1 0 0,21 0 16,-21 0-16,0 21 0</inkml:trace>
  <inkml:trace contextRef="#ctx0" brushRef="#br0" timeOffset="102252.41">16044 15769 0,'0'0'16,"0"-21"-16,0 0 0,0 0 16,-21 0-16,0 21 0,0-22 15,0 22-15,-1 0 16,1 0-16,21 22 0,-21-1 0,0 0 15,21 0-15,-21 0 16,21 0-16,0 22 0,0-22 0,-21 21 16,21 1-16,0-1 0,0-21 0,0 21 15,0-20-15,0 20 0,21-21 16,-21 0-16,21 0 0,0 1 0,0-22 16,22 0-16,-22 0 0,0 0 15,0 0-15,0 0 0,0 0 0,1 0 16,-1-22-16,0 1 0,0 0 0,0 0 15,0 0-15,-21-22 0,0 22 16,0-21-16,0 21 0,0-22 0,0 1 16,0 21-16,0-21 0,-21-1 0,0 22 15,0 0-15,0 0 16,0 0-16,-1-1 0,1 22 0,0 0 16,0 0-16,0 0 0,0 22 15,-1-1-15,1-21 0,21 21 16,0 0-16,-21 0 0,21 22 0,0-22 15,0 0-15,0 0 0,0 0 0,0 0 16,0 1-16,21-1 0,0 0 16,1-21-16,-1 0 0,0 0 0,21 0 15</inkml:trace>
  <inkml:trace contextRef="#ctx0" brushRef="#br0" timeOffset="103956.18">16722 15663 0,'0'-21'31,"0"42"-31,0 1 0,0-1 16,0 0-16,-22 0 0,22 0 16,-21 22-16,21-22 0,0 21 0,0-21 15,0 22-15,0-22 0,0 0 0,0 0 16,0 21-16,0-20 15,0-1-15,21-21 0,1 0 16,-1 0-16,0 0 0,0 0 16,0 0-16,0-21 15,-21-1-15,22 1 0,-22 0 16,21 0-16,-21-21 0,21 20 16,-21-20-16,0 21 0,21 0 0,-21-22 15,21 22-15,-21 0 0,21 0 0,-21 0 16,0 42 15,0 0-15,0 0-16,0 0 0,0 1 15,0 20-15,0-21 0,0 0 0,0 0 16,0 1-16,0-1 0,0 0 0,22 0 16,-1 0-16,0 0 0,-21 1 15,21-22-15,21 0 0,-20 21 0,-1-21 16,0 0-16,0 0 0,0 0 0,0 0 15,1-21-15,20-1 0,-21 1 16,0 0-16,0 0 0,1-21 16,-22 20-16,21-20 0,0 21 0,-21-21 15,0-1-15,21 22 0,-21-21 16,21 21-16,-21-1 0,21 1 0,-21 0 16,0 42 15,0 0-31,-21 1 0,21 20 15,0-21-15,-21 0 0,21 22 0,0-22 16,0 21-16,0-21 0,0 0 16,0 22-16,0-22 0,0 0 0,0 0 15,21 0-15,0 1 0,1-1 0,-1-21 16,0 0-16,0 21 0,0-21 16,22 0-16,-22 0 0,21 0 0,-21-21 15,0 21-15,22-21 0,-22-1 16,0 1-16,21 0 0,-20 0 0,-1-21 15,0 20-15,-21-20 0,21 21 16,-21 0-16,21-22 0,-21 22 16,0 0-16,0 0 0,0 0 0,-21 21 31,21 21-15,0 0-16,0 0 0,0 0 0,0 1 15,0-1-15,0 0 0,0 0 0,0 0 16,0 0-16,0 22 0,0-22 15,21 0-15,-21 0 0,0 0 16,0 1-16,-21-44 47,0 1-47,0 0 0,21 0 16,0 0-16,-21 21 15,21-21-15,-22-1 0,22 44 31,0-1-15,0 0-16,0 0 0,0 0 16,22 0-16,-1 1 0,-21-1 15,21 0-15,0-21 0,0 21 0,0-21 16,1 21-16,20-21 0,-21 0 16,21 0-16,-20 0 0,20 0 15,-21 0-15,21-21 0,-20 21 16,-1-21-16,21 0 0,-21 0 0,0-1 15,1 1-15,-1 0 0,0-21 16,0 21-16,0-22 0,-21 22 0,0-21 16,21 21-16,-21-22 0,0 22 0,0 0 15,0 0-15,0 0 0,-21 21 32,0 0-32,0 21 0,21 0 15,0 0-15,-21 0 0,21 0 16,-21 22-16,21-22 0,0 21 0,0-21 15,0 22-15,0-22 0,0 0 0,0 21 16,0-20-16,21-1 16,0 0-16,0 0 0,0 0 15,0-21-15,22 0 0,-22 0 0,0 0 16,21 0-16,-20 0 0,20-21 16,-21 0-16,21 21 0,-20-21 0,-1 0 15,0-1-15,0 1 0,0-21 16,0 21-16,1-22 0,-1 22 0,-21-21 15,0 21-15,0-22 0,0 22 0,0 0 16,0 0-16,0 0 0,0 0 16,-21 21-1,-1 21 1,22 0-16,0 0 16,0 0-16,0 0 0,0 1 15,0-1-15,22-21 16,-1 0-16,0 0 15,0 0-15,0 0 16,0-21-16,-21-1 0,22 22 16,-1-21-16,0 21 15,-21 21 17,0 1-32,0-1 0,0 0 15,-21 21-15,21-21 0,0 1 0,-21 20 0,21-21 16,0 0-16,0 0 0,0 1 15,0-1-15,0 0 0,0 0 16,21-21-16,0 0 0,-21 21 0,21-21 16,0 0-16,0 0 0,1 0 0,-1 0 15,0-21-15,0 21 0,-21-21 16,21 0-16,0 21 0,1-21 0,-1-1 16,-21 1-16,0 0 0,21 0 0,-21 0 15,0 0-15,0-1 0,0 1 16,0 0-16,-21 21 15,0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19:19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995 0,'0'-21'15,"0"0"1,0-1-1,0 1 1,-21 21-16,21-21 16,0 0-16,0 0 15,0 0-15,0-1 0,0 1 16,21 0-16,0 21 0,0-21 16,-21 0-16,21 21 0,0-21 15,1 21-15,-1 0 16,0 0-16,0 0 0,0 0 15,0 0-15,-21 42 0,22-21 16,-1 21-16,0 1 0,-21-1 16,0 0-16,0 22 0,0-22 0,0 1 15,-21 20-15,21-21 0,-43 1 16,22-1-16,0 22 0,-21-22 0,21-21 16,-22 21-16,1 1 0,21-22 15,-22 0-15,22 0 0,0 0 16,-21-21-16,21 0 0,-1 0 0,1 0 15,0 0-15,0 0 16,0-21-16,0 0 0,-1 0 0,22 0 16,0 0-16,-21-1 0,21-20 15,0 21-15,0-21 0,0 20 0,0-20 16,0 21-16,0 0 0,21 0 16,1-1-16,-1 22 0,0 0 15,0 0-15,0 0 0,0 22 0,1-1 16,-1 0-16,0 0 0,0 21 15,0-20-15,0-1 0,1 0 0,-1 21 16,0-21-16,0 1 0,-21-1 16,21 0-16,-21 0 0,21 0 15,-21 0-15,0 1 0,22-1 16,-1-21-16,-21 21 0,21-21 16,0 0-16,0 0 15,0-21-15,-21 0 0,22-1 0</inkml:trace>
  <inkml:trace contextRef="#ctx0" brushRef="#br0" timeOffset="444.57">2498 974 0,'0'0'0,"0"-43"0,21-41 31,-42 84-15,-1 0-16,22 21 15,-21 0-15,0 0 0,21 0 0,-21 22 16,21-1-16,-21 0 0,0 1 16,21-22-16,0 21 0,-22 1 15,1-1-15,21 0 0,0-21 0,0 22 16,0-22-16,0 0 0,0 0 16,21 0-16,1-21 0,-1 0 0,0 0 15,21 0-15,-21 0 0,22 0 16,-1 0-16,-21-21 0,22 0 15,-1 0-15,0 0 0,-21 0 16,22-1-16,-22-20 0,0 21 0,0-21 16,-21-1-16,0 1 0,0 0 15,0 20-15,0-20 0,0 0 0,-21-1 16,0 22-16,0 0 0,0 0 16,-1 21-16,1 0 0,-21 0 15,21 0-15,0 0 0,-1 21 0,1 0 16,0-21-16,21 21 0,0 1 15,0-1-15,0 0 0,0 0 0,0 0 16,0 0-16,0 1 0,21-1 16,0 0-16,1-21 15,-1 0-15</inkml:trace>
  <inkml:trace contextRef="#ctx0" brushRef="#br0" timeOffset="624.67">3090 1143 0,'21'0'16,"-21"21"-16</inkml:trace>
  <inkml:trace contextRef="#ctx0" brushRef="#br0" timeOffset="1848.57">4508 804 0,'0'0'0,"22"-42"0,-22 0 0,0 21 0,0-22 0,0 1 15,0 21-15,0 0 0,0-22 16,0 22-16,0 0 0,0 0 16,-22 21-1,1 0-15,21 21 0,0 0 16,0 21-16,0 1 0,0-1 15,0 0-15,0 22 0,0-1 0,0 1 16,0 21-16,0-22 0,0 1 16,0-1-16,0-21 0,0 22 0,0-22 15,0 1-15,0-1 0,0-21 16,0 0-16,0 0 0,0 1 16,21-22-1,-21-22 1,22 1-16,-1 0 0,-21 0 0,21 0 15,0-22-15,0 22 0,-21-21 16,21 21-16,1-22 0,-1 1 0,0 0 16,0-1-16,0 1 0,0 21 15,1-21-15,-1 20 0,0 22 16,0 0 0,-21 22-16,21-1 0,-21 0 0,0 0 15,0 21-15,0-20 0,0 20 16,0-21-16,21 21 0,-21-20 0,0-1 15,22 21-15,-22-21 16,0 0-16,21 1 0,0-1 16,0-21-16,0 0 0,0 0 15,1 0-15,-1 0 0,0 0 0,0 0 16,0 0-16,0-21 0,22-1 16,-22 1-16,0 0 0,0-21 0,0-1 15,1 1-15,-1 0 0,0-1 16,0-20-16,0 21 0,0-22 0,-21 1 15,22 20-15,-22-20 0,0 20 16,0-20-16,0 21 0,0-1 0,0 22 16,0 0-16,0 0 0,0 0 15,0-1-15,0 44 16,0-1 0,0 0-16,0 21 0,0 1 0,0-1 15,0 0-15,0 22 0,-22-1 16,1 1-16,21-1 0,-21 1 0,21-1 15,0-20-15,0 20 0,0-21 16,0 1-16,0-1 0,0 0 0,21-20 16,0-1-16,1 0 0,-1-21 0,21 0 15,0 0-15,-20 0 0,20 0 16,0 0-16,1 0 0,-1-21 0,0 0 16,1-1-16,-1 1 0,0-21 15,-21 21-15,22-22 0,-22 22 16,0-21-16,0 0 0,0-1 15,-21 22-15,0-21 0,0-1 0,0 22 16,0 0-16,0 0 0,0 0 16,0 0-16,-21 21 0,0 0 0,0 0 15,0 21-15,0 0 0,-1 0 16,1 21-16,21 1 0,-21-22 0,0 21 16,21 1-16,-21-1 0,21-21 15,0 21-15,0 1 0,0-22 0,0 0 16,0 0-16,21 22 0,0-43 15,-21 21-15,21 0 0,0-21 0,1 0 16,-1 21-16,0-21 0,0 0 16,0 0-16,0 0 0,1 0 15,-1 0-15,0-21 0,0 0 0,0 21 16,0-21-16,1-1 0,-22 1 16</inkml:trace>
  <inkml:trace contextRef="#ctx0" brushRef="#br0" timeOffset="2400.26">6667 487 0,'0'0'0,"-21"-21"0,0 0 0,0 21 16,0 0-16,0 0 0,-1 0 15,1 0-15,0 21 16,21 0-16,0 21 0,0-21 0,0 22 15,0 20-15,0-20 0,-21-1 16,21 21-16,0-20 0,0 20 0,0-20 16,-21 20-16,21-21 0,0 1 15,0-1-15,0-21 0,0 22 0,0-22 16,0 0-16,0 0 0,0 0 16,0 0-16,0-42 31,0 0-16,0 0-15,0 0 0,0 0 0,0-1 16,0 1-16,0 0 0,21-21 16,0 21-16,0-22 0,0 22 0,1-21 15,-1 21-15,21-1 0,-21 1 16,22 0-16,-1 21 0,-21 0 0,21 0 16,-20 0-16,20 0 0,-21 21 15,0 0-15,0 22 0,1-22 0,-1 0 16,-21 21-16,0-20 0,0 20 15,0-21-15,0 0 0,0 22 16,-21-22-16,-1 0 0,-20 0 0,21 0 16,-21 0-16,20 1 0,-20-22 15,21 21-15,-21-21 0,20 0 0,-20 0 16,21 0-16,0 0 0,0 0 16,-1 0-16,1 0 0,21-21 31,21-1-31,1 1 0,-1 0 15,21 21-15</inkml:trace>
  <inkml:trace contextRef="#ctx0" brushRef="#br0" timeOffset="2728.18">7429 508 0,'0'0'0,"0"-21"16,-21 21-16,0 21 15,21 0-15,0 22 0,-21-22 16,21 21-16,0 0 16,0 1-16,0 20 0,0-20 0,0 20 15,0 1-15,0-22 0,-21 21 16,21-20-16,0-1 0,-21 0 0,21 1 15,0-1-15,0-21 0,0 22 16,0-22-16,0 0 0,0 0 16,21-21 15,-21-21-31,0 0 0,0 0 0,0-1 16</inkml:trace>
  <inkml:trace contextRef="#ctx0" brushRef="#br0" timeOffset="3075.98">7112 720 0,'0'0'0,"-21"-21"0,0-1 0,21 1 15,0 0-15,0 0 16,0 0-16,21 0 0,0-1 0,0 22 16,21-21-16,-20 0 0,20 21 15,0 0-15,22-21 0,-22 21 0,22 0 16,-1 0-16,-21 21 0,22 0 15,-1 0-15,-20 22 0,-1-1 0,0 0 16,-20 1-16,-1-1 0,0 22 16,-21-22-16,0 0 0,0 1 15,0-1-15,-21 0 0,-22 1 16,22-1-16,-21 0 0,0-21 0,-1 22 16,-20-22-16,20 0 0,1 0 0,0 0 15,-1-21-15,1 22 0,0-1 16,-1-21-16,22 0 0,0 0 0,0 0 15,0 0-15,42 0 32,0-21-32,0-1 0,0 22 15,1-21-15,20 0 0</inkml:trace>
  <inkml:trace contextRef="#ctx0" brushRef="#br0" timeOffset="3880.14">7980 1270 0,'0'0'16,"0"21"-16,-21-21 0,-1 0 0,44-21 46,-1 21-46,0-21 16,0 0-16,21 0 0,-20-1 16,-1 1-16,0 0 0,0-21 0,0 21 15,0-22-15,1 1 0,-1 21 16,-21-22-16,0 22 0,0-21 0,0 21 16,0 0-16,0-1 15,-21 22-15,-1 0 0,1 0 16,0 22-16,0-22 0,0 21 15,0-21-15,-1 21 0,22 0 16,22-21 15,-1 0-15,0 0-16,0 0 0,0 0 0,0-21 16,1 21-16,-1 0 0,0 0 15,0 0-15,0 21 16,-21 0-16,0 0 15,0 1-15,0-1 0,0 0 0,0 0 16,0 0-16,0 22 0,0-22 0,0 0 16,0 0-16,0 0 0,0 22 15,0-22-15,0 0 0,0 0 16,21 0-16,1-21 16,-1 0-16,0 0 15,0 0-15,0 0 0,0 0 0,1 0 16,20-21-16,-21 0 0,0 0 15,0 0-15,1-1 0,20 1 0,-21 0 16,-21 0-16,21-21 0,0 20 16,-21-20-16,22 21 0,-22-21 0,0 20 15,0 1-15,0 0 0,0 0 16,0 0-16,0 42 16,0 0-1,-22 0-15,22 22 0,-21-22 0,21 21 16,-21-21-16,21 22 0,0-22 15,0 21-15,0 0 0,0-20 16,0-1-16,0 0 0,0 21 0,0-21 16,0 1-16,21-22 15,0 0-15,1 0 0,-1 0 16,0 0-16,0 0 0,0 0 16,0 0-16,1-22 0,-1 1 15,0 0-15,-21 0 0,21 0 0,-21-22 16</inkml:trace>
  <inkml:trace contextRef="#ctx0" brushRef="#br0" timeOffset="4061.04">8721 741 0,'0'0'0,"-22"0"16,1 0-1,0 0-15,42 0 47,0 0-31</inkml:trace>
  <inkml:trace contextRef="#ctx0" brushRef="#br0" timeOffset="4536.77">9059 1016 0,'0'-63'16,"0"41"0,0 1-16,21 0 15,1 21-15,-22-21 0,21 21 16,0 0-1,0 0-15,0 21 16,-21 0-16,21 0 16,1 22-16,-22-22 0,0 21 0,0 1 15,0-22-15,21 21 0,-21-21 16,0 22-16,0-22 0,0 21 0,0-21 16,0 0-16,0 1 0,0-1 15,21-21 1,0-21-1,-21-1-15,21 22 16,-21-21-16,0 0 0,21 0 0,1-21 16,-22 20-16,21-20 0,-21 21 15,0-21-15,21-1 0,0 22 16,-21-21-16,0 21 0,0-22 0,21 22 16,-21 0-16,21 0 0,-21 0 15,22 21-15,-1 0 31,-21 21-31,21 0 0</inkml:trace>
  <inkml:trace contextRef="#ctx0" brushRef="#br0" timeOffset="4868.08">9567 1122 0,'0'0'0,"43"0"31,-22 0-31,0 0 0,0-21 15,0 0-15,0 21 0,1-22 16,-1 1-16,0 0 0,0 0 0,0 0 16,0 0-16,1-1 0,-1 1 0,-21 0 15,0 0-15,0 0 16,-21 21 0,-1 0-16,1 0 15,0 21-15,0 0 0,0 0 0,21 0 16,-21 1-16,21-1 15,-22 21-15,1-21 0,21 22 0,0-22 16,0 0-16,0 21 0,0-21 16,0 1-16,0-1 0,21 0 15,1-21-15,-1 0 0,0 0 0,0 0 16,0 0-16,0 0 0,1 0 16,20 0-16,-21 0 0,0-21 0,22 0 15,-22 21-15</inkml:trace>
  <inkml:trace contextRef="#ctx0" brushRef="#br0" timeOffset="5208.88">10160 889 0,'0'0'0,"21"-21"0,-21 0 15,0 0-15,21-1 0,0 22 16,1-21-16,-1 21 0,0 0 16,0 0-16,0 0 15,0 21-15,-21 1 0,22-22 0,-1 42 16,-21-21-16,0 0 0,21 22 0,-21-22 15,0 21-15,0-21 0,0 22 16,0-22-16,0 21 0,0-21 0,0 0 16,0 1-16,0-1 0,0 0 15,0 0-15,0-42 47,0 0-47,0 0 0,21-1 16,-21 1-16,21 0 0,-21-21 15,21 21-15,1-22 0,-22 22 0,0-21 16,21 21-16,0-22 0,-21 22 16,21-21-16,0 21 0,-21-1 0,21 1 15,-21 0-15,22 0 0,-1 21 0,-21-21 16</inkml:trace>
  <inkml:trace contextRef="#ctx0" brushRef="#br0" timeOffset="6004.23">12234 614 0,'0'0'16,"0"-21"-16,0-22 0,0 22 0,0 0 15,0 0-15,0 0 0,-21 21 16,0 0 0,21 21-16,-21 0 0,0 21 15,-1 1-15,1-1 0,0 0 16,-21 1-16,21 20 0,-1 1 15,-20-1-15,0-20 0,21 20 0,-22-21 16,22 22-16,-21-22 0,21-21 16,-1 22-16,1-22 0,21 0 0,0 0 15,0 0-15,0 1 0,0-44 32,21 1-32,1 21 0,-22-21 15,21-21-15,0 21 16,0-22-16,0 1 0,0 0 0,1-1 15,-1 1-15,21-22 0,-21 22 16,0-21-16,1 20 0,-1-20 0,21 20 16,-21 1-16,0-21 0,1 20 0,-1 22 15,-21-21-15,21 21 0,-21-1 16,21 1-16,-21 42 16,21 1-16,-21 20 15,0 0-15,21 22 0,-21-22 0,0 22 16,0-1-16,0 1 0,0-1 15,0 1-15,0-22 0,0 21 0,0-20 16,0-1-16,0 0 0,0-20 16,0 20-16,0-21 0,0 0 15,0 0-15,0 1 0,-21-44 47,0 22-47,-21-21 0,21 0 16</inkml:trace>
  <inkml:trace contextRef="#ctx0" brushRef="#br0" timeOffset="6185.12">11684 1143 0,'0'0'15,"-21"0"-15,42 0 32,0-21-17,21 21-15,-20 0 0,20 0 16,0-21-16,1 21 0,-1 0 0,0-21 15,1 21-15,20-22 0,-21 22 0,1 0 16,-1-21-16,0 21 0,-20 0 16,20 0-16,-21 0 0</inkml:trace>
  <inkml:trace contextRef="#ctx0" brushRef="#br0" timeOffset="6565">12488 1016 0,'0'-85'31,"0"64"-15,21 0-16,-21 0 0,22 21 16,-1-21-16,0 21 0,0-21 15,0 21-15,0 0 0,1 0 16,-1 21-16,0-21 0,0 21 16,0 21-16,0-21 0,-21 1 0,0 20 15,0 0-15,0-21 0,0 22 16,0-22-16,0 21 0,0-21 0,-21 1 15,21 20-15,-21-21 0,0 0 16,21 0-16,0-42 47,0 0-47,0 0 0,0 0 16,0-22-16,21 22 0,0 0 0,-21-21 15,0 21-15,21-22 0,-21 22 16,22 0-16,-22-21 0,0 20 0,21 1 15,0 0-15,0 21 0,0-21 16,0 21-16,1-21 0,-1 21 16,0 0-16</inkml:trace>
  <inkml:trace contextRef="#ctx0" brushRef="#br0" timeOffset="6865.83">13335 783 0,'0'0'0,"-42"-21"31,20 21-31,1 0 0,0 0 16,0 21-16,0 0 0,0 1 0,-1-1 16,1 0-16,0 21 0,0-21 0,0 22 15,0-1-15,21-21 0,-22 22 0,22-22 16,0 21-16,0-21 0,0 0 15,0 22-15,0-22 0,0 0 16,22-21-16,-1 21 0,0 0 16,21-21-16,-21 0 0,22 0 0,-22 0 15,21 0-15,1 0 0,-1 0 0,-21 0 16,21-21-16,1 0 0,-22 0 16,0 0-16,0 0 0,0-22 0,1 22 15</inkml:trace>
  <inkml:trace contextRef="#ctx0" brushRef="#br0" timeOffset="7344.24">13631 529 0,'0'0'0,"0"-42"16,21-43-1,-21 64-15,0 42 16,0 0 0,0 22-16,0-22 0,-21 21 15,21 1-15,0-1 0,0 0 0,0 1 16,0-1-16,0 0 0,0 1 15,0 20-15,0-21 0,0 1 0,-21-1 16,21 0-16,0-20 0,0 20 16,0-21-16,0 0 0,0 0 0,0 1 15,0-1-15,0-42 47,0-1-47,0 1 0,0 0 16,0 0-16,0 0 0,0 0 0,0-22 15,0 22-15,21-21 0,0-1 0,1 22 16,-1 0-16,-21-21 0,42 21 16,-21-1-16,0 22 0,1-21 0,-1 21 15,21 0-15,-21 0 0,0 0 16,1 21-16,-1 1 0,0-1 0,-21 0 16,0 21-16,0-21 0,21 22 15,-21-22-15,0 0 0,0 21 0,0-20 16,0-1-16,0 0 0,0 0 15,0 0-15,-21 0 0,21 1 16,-21-22 0,21-22 15,0 1-31,21 0 0</inkml:trace>
  <inkml:trace contextRef="#ctx0" brushRef="#br0" timeOffset="7569.11">14245 762 0,'0'0'16,"0"21"-1,0 0-15,0 1 16,0-1-16,0 0 0,-21 0 0,21 21 16,0-20-16,0-1 0,0 0 15,0 0-15,0 0 0,-21 0 0,21 1 16,-21-1-16,21 0 0,-22-21 15,22 21-15,0 0 0,0-42 32,0 0-17</inkml:trace>
  <inkml:trace contextRef="#ctx0" brushRef="#br0" timeOffset="7748.01">14160 593 0,'0'0'0,"-21"-85"32,21 64-32,21 42 47,-21 0-32</inkml:trace>
  <inkml:trace contextRef="#ctx0" brushRef="#br0" timeOffset="8060.83">14690 402 0,'0'0'0,"0"-21"31,0 42-15,0 0-16,-22 1 0,22 20 16,0-21-16,0 21 0,-21 1 0,0-1 15,21 0-15,-21 1 0,0-1 16,21 22-16,0-22 0,-21 0 16,21 1-16,-22-1 0,22-21 0,0 21 15,0-20-15,0-1 0,0 0 16,0 0-16,0 0 0,22 0 0,-1-21 15,0 0-15,0 0 16,0 0-16,0 0 0,-21-21 0,22 0 16,-22 0-16,21 0 0</inkml:trace>
  <inkml:trace contextRef="#ctx0" brushRef="#br0" timeOffset="8236.5">14478 847 0,'0'0'0,"0"-21"0,-21 21 15,21-22 1,42 22 0,-21 0-16,0-21 15,1 21-15,-1 0 0,0 0 0,0-21 16,21 21-16,-20 0 0,-1 0 0,0-21 16,0 21-16,0 0 0</inkml:trace>
  <inkml:trace contextRef="#ctx0" brushRef="#br0" timeOffset="8608.29">15092 995 0,'0'0'0,"21"0"0,0 0 0,0 0 16,0 0-16,1-21 0,-1 0 15,0 21-15,-21-22 0,21 1 0,0 21 16,0-21-16,1 0 16,-22 0-16,21 0 0,-21-1 0,0 1 15,0 0 1,-21 21-16,-1 0 0,1 0 16,0 0-16,0 0 0,0 21 0,0-21 15,-1 21-15,1 22 0,0-22 16,-21 0-16,21 21 0,-1-20 0,1 20 15,21-21-15,-21 0 0,21 22 16,0-22-16,-21 0 0,21 0 0,0 0 16,0 0-16,0 1 0,21-22 15,0 0-15,0 21 0,1-21 0,20 0 16,-21 0-16,21 0 0,-20 0 16,20-21-16,0 21 0</inkml:trace>
  <inkml:trace contextRef="#ctx0" brushRef="#br0" timeOffset="9850.58">15790 762 0,'-21'0'32,"0"21"-32,0 0 0,0 1 15,-1-1-15,22 21 0,-21-21 0,0 22 16,0-22-16,21 21 0,-21 0 15,21-20-15,0 20 0,0-21 16,0 0-16,0 22 0,0-22 0,0 0 16,21 0-16,0-21 0,0 21 15,0-21-15,1 0 0,-1 0 0,21 0 16,-21 0-16,0 0 0,22 0 16,-22 0-16,0 0 0,0-21 0,22 0 15,-22 0-15,0 0 0,0-22 0,0 22 16,0-21-16,1-22 0,-1 22 15,0-22-15,0 22 0,-21-21 0,0 20 16,21-20-16,-21 20 0,21 1 16,-21 0-16,0-1 0,0 22 15,0-21-15,0 21 0,0 0 0,0-1 16,0 44 0,-21-1-1,21 0-15,-21 0 0,0 21 16,21 1-16,0-1 0,-21 0 0,21 1 15,-21-1-15,21 0 0,0 22 16,0-22-16,0 1 0,0-1 0,0 0 16,0 1-16,0-22 0,0 21 0,0-21 15,0 0-15,0 1 0,21-1 16,0 0-16,0-21 0,0 0 0,0 0 16,1 0-16,-1 0 15,0 0-15,21-21 0,-21 0 0,1-1 16,-1 1-16,0 0 0,0-21 0,0 21 15,0-22-15,1 1 0,-22 0 16,0 20-16,0-20 0,21 21 0,-21 0 16,0 0-16,0-1 0,-21 22 31,21 22-31,-22-1 0,22 21 16,-21-21-16,21 22 0,-21-22 0,21 21 15,0-21-15,0 22 0,0-22 16,0 0-16,0 0 0,0 21 0,0-20 15,0-1-15,0 0 16,21-21-16,0 0 0,1 0 16,-1 0-16,0 0 0,0 0 0,0 0 15,0 0-15,22-21 0,-22 0 16,0-1-16,0 1 0,0 0 0,1 0 16,-22 0-16,21 0 0,0-1 15,-21-20-15,21 21 0,-21 0 16,0 42 15,-21 0-31,21 0 0,-21 0 16,21 1-16,-21-1 0,21 0 15,0 0-15,0 0 16,0 0-16,0 1 0,0-1 16,21-21-1,0 0-15,0 0 16,0 0-16,0 0 15,-21-21-15,22 21 0,-22-22 0,21 1 16,0 0-16,-21-21 0,21 21 16,0-22-16,0 1 0,-21 21 0,22-22 15,-1 1-15,0 21 16,21 0-16,-21 0 0,1-1 0,-1 1 0,0 0 16,0 21-16,0 0 0,0 0 15,1 0-15,-22 21 0,0 0 16,21 22-16,-21-22 0,21 0 15,-21 21-15,0 1 0,0-22 0,0 21 16,0 1-16,0-22 0,0 0 0,0 21 16,0-21-16,0 1 0,0-1 15,0 0-15,0 0 16,0-42 0,0 0-1,0 0-15,0-1 16,0 1-16,21 0 0,-21-21 0,21 21 15,0-1-15,-21 1 0,22-21 0,-1 21 16,-21 0-16,21-1 16,-21 1-16,21 0 0,0 21 0,0-21 15,1 21-15,-1-21 16,0 21-16,0 0 0,0 0 16</inkml:trace>
  <inkml:trace contextRef="#ctx0" brushRef="#br0" timeOffset="10248.37">17822 1101 0,'21'-21'32,"1"21"-32,-1-22 0,-21 1 15,21 21-15,0-21 0,0 0 16,0 0-16,1 0 0,-22-1 0,21 1 15,-21-21-15,21 21 0,-21 0 16,0-1-16,0 1 0,0 0 16,-21 21-1,0 0-15,-1 0 0,1 21 16,0 0-16,21 1 0,-21-1 16,0 21-16,0 0 0,-1-20 15,1 20-15,21 0 0,0-21 0,0 22 16,0-22-16,0 0 0,0 21 15,0-20-15,0-1 0,21 0 0,1-21 16,-1 21-16,0-21 0,0 0 16,21 0-16,-20 0 0,-1 0 0,21 0 15,-21 0-15,22-21 0,-22 0 16,21 21-16,-21-21 0,0-1 0,1 1 16,-1 0-16,0 0 0,0-21 0,0 20 15,0-20-15</inkml:trace>
  <inkml:trace contextRef="#ctx0" brushRef="#br0" timeOffset="10604.45">16214 614 0,'42'-21'31,"0"21"-31,1 0 0,-1-21 16,21 21-16,-20 0 0,20 0 16,1-22-16,20 22 0,-20 0 0,-1-21 15,1 21-15,-1 0 0,-20 0 0,20 0 16,-20-21-16,-1 21 0,0 0 15,-21 0-15,22-21 0,-22 21 0,0 0 16,-42 0 15,0 0-31,0 0 16,-1 0-16,-20 0 0,21 0 0,-21 21 16,-22-21-16</inkml:trace>
  <inkml:trace contextRef="#ctx0" brushRef="#br0" timeOffset="11844.11">1799 2794 0,'0'0'0,"-21"0"15,0-21 1,0 21-16,21-21 0,-22 21 15,22-21-15,0-1 16,0 1-16,0 0 16,0 0-16,22 0 0,-1 21 0,0-21 15,0 21-15,0 0 0,0-22 16,1 22-16,-1 0 0,0 0 16,-21 22-16,21-1 0,0-21 0,-21 42 15,0-21-15,0 0 0,0 22 16,0-22-16,0 21 0,0 1 0,0-22 15,0 21-15,0 0 0,-21-20 16,-21 20-16,21 0 0,-1-21 0,-20 22 16,0-22-16,-1 21 0,-20-21 15,21 1-15,-22-1 0,22 0 0,-1 0 16,-20-21-16,21 0 16,-1 0-16,1 0 0,0 0 0,20 0 15,-20-21-15,21 0 0,0 0 16,21-1-16,0 1 0,0-21 15,0 21-15,0-22 0,0 22 0,0 0 16,21-21-16,0 21 0,0-1 16,0 1-16,1 0 0,20 21 0,-21 0 15,0 0-15,22 0 0,-22 0 16,21 21-16,-21 0 0,22 1 0,-22-1 16,21 21-16,-21-21 0,0 0 15,22 22-15,-22-22 0,0 21 16,0-21-16,0 22 0,1-22 15,-22 0-15,0 0 0,21 0 0,-21 1 16,21-22-16,-21 21 0,21-21 16,0 0-1,-21-21-15,21-1 16,1 1-16,-22 0 0,21 0 0</inkml:trace>
  <inkml:trace contextRef="#ctx0" brushRef="#br0" timeOffset="12104.96">2307 2625 0,'0'42'31,"0"-21"-15,0 0-16,0 22 0,0-1 0,0-21 15,0 22-15,0-1 0,0 0 16,0 1-16,0-1 0,0-21 0,0 21 15,0-20-15,0 20 0,-21-21 16,21 0-16,0 0 0,0 1 0,0-1 16,21-21 15,0-21-31,0-1 0,-21 1 16</inkml:trace>
  <inkml:trace contextRef="#ctx0" brushRef="#br0" timeOffset="12276.86">2582 3027 0,'21'0'0,"1"0"31,-22-21-31,21 21 32,0 0-17,-21-21 16</inkml:trace>
  <inkml:trace contextRef="#ctx0" brushRef="#br0" timeOffset="13268.47">4085 2879 0,'0'-21'0,"0"42"0,0-64 16,0 1-16,0 21 0,0 0 0,0 0 15,21-1-15,0 1 16,1 0-16,-1 0 0,0 21 0,0 0 16,0 0-16,0 0 0,1 21 15,-1 0-15,0 0 0,0 1 0,0 20 16,-21-21-16,0 21 0,21 1 16,-21-1-16,0-21 0,0 22 0,0-1 15,0-21-15,0 21 0,0 1 0,-21-22 16,21 21-16,-21-21 0,21 1 15,-21-1-15,0 0 0,0-21 32,-1 0-32,22-21 15,0 0-15,0-1 0,0 1 16,0 0-16,0-21 0,0-1 0,22 22 16,-1-21-16,0 0 0,0-1 0,0-20 15,22 20-15,-22 1 0,21 0 16,-21 21-16,22-22 0,-1 22 0,-21 0 15,21 0-15,-20 0 0,20 21 16,-21 0-16,21 0 0,-20 21 0,-1 0 16,0 0-16,0 21 0,0-20 15,0-1-15,1 21 0,-22 0 16,0-20-16,0 20 0,0-21 0,0 21 16,0-20-16,0 20 0,0-21 15,0 0-15,-22 0 0,22 1 0,0-1 16,-21 0-16,0-21 15,21-21 1,0 0-16,0-1 16,0 1-16,21 0 0,0-21 15,1 21-15,-1-22 0,21 1 0,-21 21 16,22-22-16,-22 1 0,21 0 16,0 21-16,1-1 0,-1 1 0,-21 0 15,22 21-15,-22 0 0,21 0 16,-21 0-16,0 21 0,1 0 15,-22 1-15,0-1 0,0 21 0,0-21 16,0 22-16,0-22 0,0 0 16,0 21-16,0-21 0,0 1 0,-22 20 15,22-21-15,0 0 0,-21-21 0,21 21 16,-21 1-16,0-1 16,42-42 15,0-1-31,0 1 15</inkml:trace>
  <inkml:trace contextRef="#ctx0" brushRef="#br0" timeOffset="13644.26">5609 2879 0,'0'42'31,"21"-42"-15,0 0-16,1 0 15,-1 0-15,0 0 0,21 0 0,-21-21 16,1 0-16,20 21 0,-21-21 16,0-1-16,0 22 0,1-21 0,-1 0 15,0 0-15,-21 0 0,0 0 16,0-1-16,0 1 0,0 0 16,0 0-16,-21 0 0,0 21 15,-1 0-15,1 0 0,0 0 0,0 0 16,0 21-16,21 0 0,-21 0 15,-1 22-15,1-22 0,0 21 0,0 0 16,21 1-16,0-22 0,-21 21 16,21-21-16,0 22 0,0-22 0,0 0 15,0 0-15,0 0 0,21 1 0,0-22 16,0 0-16,0 0 16,1 0-16,20 0 0,-21 0 0,21 0 0,-20 0 15,20-22-15,-21 1 16,21 0-16,1 0 0,-22 0 0,21 0 15</inkml:trace>
  <inkml:trace contextRef="#ctx0" brushRef="#br0" timeOffset="13905.11">6519 2201 0,'0'0'0,"0"-21"0,0 0 0,-21 21 15,0 0-15,0 0 16,0 21-16,21 22 15,-22-22-15,22 42 0,0-20 0,0 20 16,-21 1-16,21-1 0,-21 1 16,21-1-16,-21 1 0,21-22 0,0 21 15,-21-20-15,0-1 0,21 0 16,-22-20-16,22 20 0,0-21 0,0 0 16,0 0-16,22-21 15,-1 0-15,0-21 16,0 0-16,0 0 0,0 0 0,1 0 15,-1-1-15,0-20 0</inkml:trace>
  <inkml:trace contextRef="#ctx0" brushRef="#br0" timeOffset="14368.44">6773 2138 0,'0'0'0,"0"-21"0,0 42 16,0 0-1,0 21-15,0-20 0,21 20 16,-21 0-16,0 22 0,0-22 0,0 22 16,0-22-16,0 21 0,0-20 0,0 20 15,0-20-15,0-1 0,0 0 16,-21-21-16,21 22 0,0-22 0,0 0 16,0 0-16,0 0 0,-21 1 15,21-44 16,0 1-15,0 0-16,0 0 0,0 0 0,21 0 16,-21-22-16,21 22 0,1-21 0,20-1 15,-21 1-15,0 0 0,22-1 16,-22 22-16,21 0 0,0 0 0,-20 0 16,20 21-16,-21 0 0,21 0 15,-20 21-15,-1 0 0,0 21 0,0-20 16,0 20-16,0 0 0,-21-21 15,0 22-15,0-1 0,0-21 0,0 22 16,0-22-16,0 21 0,0-21 16,0 0-16,0 1 0,0-1 0,0 0 15,-21-21 17,0 0-32,0-21 15</inkml:trace>
  <inkml:trace contextRef="#ctx0" brushRef="#br0" timeOffset="14567.33">6392 2646 0,'0'0'0,"-21"-21"0,0 21 0,21-21 16,0-1-1,21 22-15,21 0 0,-20-21 16,20 21-16,0 0 0,1-21 0,-1 21 15,0 0-15,1-21 0,20 21 16,-21 0-16,1 0 0,-22 0 0,21 0 16,-21 0-16,1 0 0,-1 0 0</inkml:trace>
  <inkml:trace contextRef="#ctx0" brushRef="#br0" timeOffset="15024.06">7705 2540 0,'0'0'0,"-22"0"0,1 0 0,0 0 16,0 21-16,0 0 15,0 22-15,-1-22 0,1 21 16,21-21-16,0 22 0,-21-22 15,21 21-15,-21 1 0,21-22 16,0 21-16,0-21 0,0 0 0,0 1 16,0-1-16,21 0 0,0 0 15,22-21-15,-22 0 0,21 0 0,-21 0 16,22 0-16,-1 0 0,0 0 0,1 0 16,-22-21-16,21 21 0,0-21 15,1 0-15,-22-1 0,21 1 0,-21 0 16,1-21-16,-1 21 0,-21-22 0,0 22 15,0-21-15,0-1 0,0 1 16,0 21-16,-21-21 0,-1 20 0,1 1 16,0 0-16,-21 0 15,21 21-15,-22 0 0,1 0 0,21 0 16,-22 0-16,22 0 0,0 21 0,0 0 16,0 0-16,21 1 0,0-1 15,0 0-15,21 0 0,0 0 16,0-21-16,22 0 0,-22 21 0,21-21 15</inkml:trace>
  <inkml:trace contextRef="#ctx0" brushRef="#br0" timeOffset="15580.46">8742 2498 0,'0'0'0,"-21"0"15,-1-21-15,1-1 0,0 22 16,0 0-16,0 0 0,-22 0 0,22 0 16,0 22-16,0-1 0,-21 0 0,20 21 15,1-21-15,0 22 0,-21-1 16,21-21-16,-1 22 0,1-1 0,0-21 16,21 21-16,0 1 0,0-22 15,0 0-15,0 0 0,0 0 0,0 1 16,21-1-16,0-21 0,1 0 0,-1 21 15,0-21-15,0 0 16,21 0-16,-20 0 0,20 0 0,-21-21 16,21 0-16,-20 21 0,20-22 0,-21 1 15,0 0-15,22-21 0,-22 21 16,0-22-16,0 1 0,0 0 0,0-1 16,1-20-16,-1-1 0,0 22 0,-21-22 15,21 1-15,-21 21 0,21-1 16,-21-20-16,0 42 0,0-22 0,0 1 15,0 21-15,0 0 0,0-1 16,0 44 0,0-1-16,0 21 15,0 0-15,0-20 0,-21 41 16,21-21-16,-21 22 0,21-22 0,0 22 16,0-1-16,-21-20 0,21 20 15,-21-21-15,21 22 0,-22-22 0,22-21 16,0 22-16,0-22 0,0 21 0,0-21 15,0 1-15,22-1 16,-1-21-16,21 0 0,-21 0 0,0 0 16,22 0-16,-22 0 0,21-21 0,-21-1 15,22 1-15,-22 21 0</inkml:trace>
  <inkml:trace contextRef="#ctx0" brushRef="#br0" timeOffset="15948.25">9504 2646 0,'0'-21'0,"0"42"0,21-63 0,0 20 0,-21 1 15,0 0-15,0 0 0,0 0 16,0 0-16,-21 21 16,0 0-16,0 0 0,-1 0 0,1 21 15,0 0-15,0 0 0,0 0 16,0 0-16,-1 1 0,1-1 0,0 0 16,21 21-16,0-21 0,0 1 15,0-1-15,0 0 0,0 0 16,21-21-16,0 0 0,1 21 15,-1-21-15,21 0 0,-21 0 16,0 21-16,1-21 0,-1 0 0,0 22 16,0-22-16,0 0 0,0 21 0,-21 0 15,0 0 1,-21 0-16,0-21 16,0 21-16,0-21 0,-22 0 0,1 22 15,21-22-15,-21 21 0,20-21 16,-20 0-16,21 0 0,-21 0 0,20 0 15,1 0-15,0 21 0,0-21 16,0 0 0,21-21-16,0 0 15</inkml:trace>
  <inkml:trace contextRef="#ctx0" brushRef="#br0" timeOffset="17064.56">11134 2307 0,'0'0'0,"21"-21"16,-21 0-16,0 0 0,-21 42 31,-1 0-31,1 21 16,0-20-16,0 20 0,-21 0 0,20 22 16,1-22-16,0 0 0,0 1 15,0-1-15,21-21 0,0 22 0,0-22 16,0 0-16,0 0 0,0 0 15,21 0-15,0 1 0,0-22 0,22 0 16,-22 0-16,21 0 0,0 0 0,-20 0 16,20 0-16,0-22 15,1 1-15,-22 0 0,21 0 0,0 0 16,-20-22-16,-1 22 0,21-21 0,-21 21 16,0-22-16,-21 1 0,0 0 15,0-1-15,0 1 0,0 0 0,0-1 16,0 22-16,0-21 0,-21 21 15,0 0-15,0-1 0,-21 22 0,20 0 16,-20 0-16,21 0 0,0 0 0,-22 0 16,22 0-16,0 0 0,0 0 15,0 22-15,21-1 0,0 0 16,21-21-16,0 0 16,21 0-16,1 0 15,-1 0-15,0 0 0,1 0 0,20 0 16,1 0-16,-1-21 0,22 21 15,-22-21-15,22-1 0,-21 22 0,20-21 16,-20 0-16,-22 0 0,0 0 0,1 21 16,-22-21-16,0-1 0,-21 1 15,0 0-15,0 0 0,-21 0 16,21 0-16,-21 21 0,0-22 16,-22 22-16,22 0 0,0 0 15,0 0-15,-22 0 0,22 22 0,0-1 0,0 0 16,0 0-16,0 21 0,-1-20 15,22 20-15,-21 21 0,0-20 16,0 20-16,0 1 0,21-1 0,0 22 16,-21-22-16,21 1 0,-22 21 15,22-22-15,0 1 0,0-1 0,0 1 16,0-1-16,0 1 0,0 20 16,0-20-16,0-1 0,22 1 0,-1-1 15,-21 1-15,21-1 0,-21 1 0,0-22 16,0 22-16,0-22 0,0 0 0,0-21 15,0 22-15,0-22 0,0 0 16,-21 0-16,0-21 0,-1 0 0,1 0 16,0 0-16,-21 0 0,21 0 0,-22 0 15,22 0-15,-21-21 16,-1 0-16,-20 0 0,21 0 0,-1-1 16,1 1-16,0 0 0,-1 0 0,1 0 15,21 0-15,-22-1 0,22 1 16,0 0-16,0 21 0,0-21 0,21 0 15,0 0-15,0-1 0,0 1 0,0 0 16,0 0-16,21 0 0,0 0 16,0-1-16,22-20 0,-22 21 0</inkml:trace>
  <inkml:trace contextRef="#ctx0" brushRef="#br0" timeOffset="18224.5">13441 2032 0,'0'0'15,"0"-21"-15,-21 42 31,-1 0-31,22 0 16,-21 22-16,0-22 0,0 21 16,0 1-16,21-1 0,-21 0 15,-1 1-15,1 20 0,0-21 0,0 1 16,0-1-16,21 0 0,0 1 16,0-1-16,-21-21 0,21 0 0,0 22 15,0-22-15,0 0 0,21-21 31,0 0-31,0-21 16,-21 0-16,21 0 0,0-1 0,1 1 16,-1 0-16,0-21 0,0 21 15,0-22-15,0 1 0,1 0 0,-1-1 16,0 22-16,0-21 0,0 21 16,0-1-16,-21 1 0,22 21 15,-22 21 1,0 22-1,0-22-15,0 0 0,0 21 16,0 1-16,0-22 0,0 21 0,0 1 16,0-22-16,0 21 0,21-21 15,-21 0-15,21 1 0,-21-1 0,21 0 16,0 0-16,0-21 0,1 0 16,20 0-16,-21 0 0,0 0 15,0-21-15,22 21 0,-22-21 0,21 0 16,-21-1-16,1-20 0,20 21 15,-21-21-15,0-1 0,0 1 16,1 0-16,-1-22 0,0 22 0,0-1 16,-21-20-16,21 21 0,-21-1 0,0 1 15,0 0-15,0-1 0,0 1 16,0 21-16,0 0 0,0-1 0,0 44 31,-21-1-31,0 0 0,21 21 16,-21 1-16,21-1 0,-21 0 0,21 1 15,0-1-15,-22 21 0,22-20 16,0-1-16,-21 0 0,21 1 0,0-1 16,0 0-16,0 1 0,0-22 15,21 0-15,1 0 0,-1 0 16,0 1-16,0-22 0,0 0 0,0 0 16,22 0-16,-22 0 0,21 0 0,1-22 15,-22 1-15,21 0 0,0 0 16,-20 0-16,20 0 0,-21-22 0,0 22 15,0-21-15,1-1 0,-1 22 0,-21-21 16,0 21-16,0 0 0,0-1 16,0 1-16,0 0 0,-21 21 31,-1 21-31,1-21 0,0 21 0,21 1 16,-21 20-16,21-21 0,-21 0 15,21 22-15,0-22 0,0 21 16,0-21-16,0 0 0,0 1 0,0-1 15,0 0-15,21 0 0,0 0 0,0 0 16,0-21-16,1 0 0,-1 0 16,0 0-16,21 0 0,-21 0 0,22 0 15,-22-21-15,21 0 0,-21 0 0,22 0 16,-1 0-16,-21-1 0,22-20 16</inkml:trace>
  <inkml:trace contextRef="#ctx0" brushRef="#br0" timeOffset="18712.22">15113 2032 0,'0'0'0,"0"-42"0,0-64 32,-21 106-17,0 21-15,21 0 0,0 0 16,0 22-16,-22-22 0,22 21 16,-21 1-16,21-1 0,-21-21 0,21 21 15,0 1-15,0-1 0,-21 0 0,21 1 16,0-22-16,-21 21 0,21 1 15,0-22-15,0 0 0,0 21 0,0-21 16,0 1-16,0-1 16,0-42 15,0-1-31,0 1 0,0 0 0,0 0 16,21 0-16,-21-22 0,21 22 15,0 0-15,0-21 0,1 21 0,-1-22 16,0 22-16,21 0 0,-21 0 0,22 0 15,-22-1-15,21 22 0,-21 0 16,22 0-16,-22 0 0,0 0 0,21 0 16,-20 22-16,-1-1 0,-21 0 15,21 0-15,0 0 0,-21 0 0,21 22 16,-21-22-16,0 21 0,0-21 16,0 22-16,-21-22 0,0 0 15,0 0-15,-22 22 0,22-22 0,-21 0 16,21-21-16,-22 21 0,1 0 0,0-21 15,21 0-15,-22 0 0,22 0 16,0 0-16,-21 0 0,20 0 16,22-21-1,22 0-15,-22 0 0,42 21 16,-21-21-16</inkml:trace>
  <inkml:trace contextRef="#ctx0" brushRef="#br0" timeOffset="19014.41">15981 1947 0,'0'0'0,"0"22"31,0-1-31,0 0 16,-21 21-16,21-21 0,-22 22 0,22-1 15,0 0-15,-21 1 0,0-1 16,21 0-16,0 1 0,-21-1 0,0 0 16,21 1-16,-21-1 0,21-21 15,0 22-15,0-22 0,0 0 16,0 0-16,0 0 0,0-42 47,0 0-47,21 0 0</inkml:trace>
  <inkml:trace contextRef="#ctx0" brushRef="#br0" timeOffset="19380.33">15727 2074 0,'0'0'16,"0"-21"-16,0 0 0,0 0 16,0 0-16,0 0 0,0-1 0,21 1 15,0 0-15,21 21 16,-20 0-16,20-21 0,0 21 0,1 0 15,20 0-15,-21 0 0,22 21 0,-1 0 16,-20 0-16,20 1 0,-20 20 16,20-21-16,-21 21 0,-20 1 0,-1-22 15,0 21-15,-21 1 0,0-1 16,0-21-16,0 21 0,-21 1 0,0-22 16,-1 21-16,-20 1 0,0-22 0,-1 21 15,1-21-15,-21 0 0,20 1 16,1-1-16,0 0 0,-1 0 15,1-21-15,21 21 0,0-21 0,-22 0 16,22 0-16,0 0 0,0 0 16,0 0-16,-1 0 0,1 0 15,0 0-15,21-21 32,21 0-32,0 21 15,1-21-15,20 0 0,-21 21 16</inkml:trace>
  <inkml:trace contextRef="#ctx0" brushRef="#br0" timeOffset="19808.5">16700 2286 0,'0'0'0,"-21"-21"0,21 0 16,-21 0-16,21-1 15,0 1-15,0 0 16,21 0-16,0 21 0,1 0 16,-1 0-16,0 0 0,21 0 15,-21 0-15,1 0 0,-1 0 0,0 21 16,0 0-16,0 0 0,0 1 16,-21-1-16,0 0 0,0 21 0,0-21 15,0 22-15,0-22 0,0 21 16,0-21-16,0 1 0,-21-1 15,0 21-15,21-21 0,-21-21 0,0 21 16,21 1-16,-21-22 0,21-22 31,0 1-31,0 0 16,0 0-16,0 0 0,21-22 0,0 22 16,0 0-16,-21-21 0,21 21 15,0-22-15,1 22 0,-22 0 16,21-21-16,0 20 0,-21 1 0,21 21 15,0-21-15,-21 0 0,21 21 16,1 0-16,-1-21 0,0 21 16</inkml:trace>
  <inkml:trace contextRef="#ctx0" brushRef="#br0" timeOffset="20068.34">17441 2159 0,'21'0'16,"-21"21"0,0 0-16,0 1 15,0-1-15,0 0 0,0 0 16,0 0-16,-21 0 0,21 1 16,-21-1-16,21 21 0,0-21 0,0 0 15,-21 1-15,21-1 0,-21 0 0,21 0 16,-21 0-16,42-42 47,-21 0-47,21 0 15</inkml:trace>
  <inkml:trace contextRef="#ctx0" brushRef="#br0" timeOffset="20240.78">17441 2032 0,'-21'-21'0,"0"21"16,0 0-16,21-21 16,0 42 15,0 0-15,21-21-1</inkml:trace>
  <inkml:trace contextRef="#ctx0" brushRef="#br0" timeOffset="21441.13">17716 2180 0,'0'0'0,"22"0"15,-1 0-15,-21-21 0,21 21 16,0 0-16,0 0 0,0 0 15,1 0-15,-1 0 16,-21 21-16,21-21 0,-21 21 16,0 1-16,0 20 0,0-21 0,0 0 15,0 22-15,0-22 0,0 21 16,0-21-16,0 22 0,0-22 16,0 0-16,0 0 0,0 0 0,0 0 15,0 1-15,0-1 0,21-21 31,0-21-15,0-1-16,-21 1 0,22 0 0,-1 0 16,0 0-16,0-22 0,0 22 0,0-21 15,1 21-15,20-22 0,-21 22 16,0-21-16,0 21 0,1-22 16,-22 22-16,21 0 0,-21 0 15,21 21-15,-21-21 0,-21 21 31,0 21-31,-1 0 0,22 0 16,-21 0-16,0 1 0,0-1 0,21 21 16,-21-21-16,21 0 0,-21 22 15,21-22-15,-22 21 0,22-21 0,0 22 16,0-22-16,0 0 0,0 0 0,0 0 16,0 1-16,22-1 0,-1-21 15,0 21-15,0-21 0,21 0 0,-20 0 16,20 0-16,-21 0 0,21 0 15,-20 0-15,20-21 0,-21 21 16,21-21-16,-20-1 0,20 1 0,-21 0 16,0-21-16,0 21 0,1-22 15,-1 22-15,-21 0 0,0-21 0,21 20 16,-21 1-16,0 0 0,0 0 0,0 0 16,-21 21-1,0 0 1,21 21-16,-22-21 0,1 21 15,0 0-15,21 0 0,-21 22 0,21-22 16,-21 0-16,21 21 0,0-20 0,0 20 16,0-21-16,0 0 15,0 22-15,0-22 0,0 0 0,0 0 16,0 0-16,21-21 16,0 0-16,0 0 0,0 0 0,1 0 15,20 0-15,-21 0 0,21 0 0,-20-21 16,20 0-16,-21 0 0,21 0 15,-20-1-15,-1 1 0,0-21 0,21 0 16,-21 20-16,1-20 0,-22 0 16,21 21-16,-21-22 0,21 22 0,-21-21 15,0 21-15,0-1 0,0 1 16,-21 21 0,0 0-16,-1 0 0,22 21 15,-21-21-15,21 22 0,-21-1 0,0 0 16,21 0-16,0 0 15,0 0-15,0 1 16,21-22 0,0 0-16,0 0 0,1 0 15,-1 0-15,0 0 0,0-22 0,0 1 16,0 21-16,1-21 0,-1 21 16,0-21-16,0 21 0,0-21 0,0 0 15,1 21-15,-22-22 0,21 22 16,-21 22 15,-21-1-31,-1-21 16,22 42-16,-21-21 0,0 0 0,0 1 15,21 20-15,0-21 0,-21 0 16,21 22-16,0-22 0,0 0 0,0 0 16,0 0-16,0 0 0,21-21 0,0 22 15,0-1-15,0-21 0,1 0 16,20 0-16,-21 0 0,21 0 0,-20 0 15,20 0-15,0 0 0,-21 0 16,1-21-16,20-1 0,-21 1 0,0 0 16,0 0-16,1 0 0,-22 0 15</inkml:trace>
  <inkml:trace contextRef="#ctx0" brushRef="#br0" timeOffset="22752.32">1418 4741 0,'-21'0'0,"21"-21"47,0 0-47,0 0 16,0 0-16,0 0 0,0-1 0,21 1 16,0 0-16,0 0 0,1 0 15,20 0-15,-21-1 0,0 22 0,0 0 16,22 0-16,-22 0 0,0 0 15,0 22-15,0-22 0,1 42 16,-1-21-16,0 21 0,-21-20 0,0 20 16,0 0-16,0 1 0,0-1 15,0 21-15,-21-20 0,-22-1 0,22 0 16,-21 1-16,0-1 0,-1 0 16,1 1-16,0-22 0,-1 0 15,-20 21-15,20-42 0,1 22 16,0-1-16,-1-21 0,1 0 0,0 0 15,21 0-15,-1 0 0,1-21 16,0-1-16,0 1 0,21 0 0,0 0 16,0-21-16,0-1 0,0 22 15,0-21-15,0 21 0,0-22 0,0 22 16,21-21-16,0 21 0,0 21 16,1-22-16,-1 22 0,0 0 0,21 0 15,-21 22-15,1-1 16,20 0-16,-21 0 0,21 21 0,-20-20 15,-1 20-15,0-21 0,0 21 16,0-20-16,0 20 0,1-21 0,-1 0 16,-21 0-16,0 1 0,21-1 15,0-21-15,-21 21 0,21-21 16,-21-21 15,21 0-31</inkml:trace>
  <inkml:trace contextRef="#ctx0" brushRef="#br0" timeOffset="23375.96">2222 4636 0,'0'-22'31,"0"1"-15,0 0-16,0 0 16,0 0-16,0 0 15,0-1-15,0 1 0,22 21 16,-22-21-16,21 21 0,0 0 0,0 0 15,0 0-15,0 21 16,1 0-16,-22 1 0,21-1 16,-21 21-16,0 0 0,0 1 15,0-1-15,0 0 0,0 1 0,0-1 16,0 22-16,0-22 0,-21 0 16,-1 1-16,1-1 0,0 0 15,0 1-15,-21-1 0,20-21 0,-20 21 16,21-20-16,-21-1 0,20-21 15,1 21-15,-21-21 0,21 0 0,0 0 16,-1 0-16,1 0 0,0-21 16,0 0-16,0-1 0,21 1 0,0 0 15,0-21-15,0 21 0,0-22 16,0 22-16,0-21 0,0-1 0,21 22 16,0 0-16,-21 0 0,21 0 15,0 0-15,1 21 0,-1 0 16,0 0-16,0 21 0,0 0 15,0 0-15,1 0 0,-1 0 0,0 1 16,0 20-16,0-21 0,-21 0 16,21 22-16,1-22 0,-1 0 0,-21 0 15,21 0-15,-21 0 0,21 1 16,0-22-16,-21 21 0,21-21 0,1 0 16,-1 0-16,0 0 15,0 0-15,0-21 0</inkml:trace>
  <inkml:trace contextRef="#ctx0" brushRef="#br0" timeOffset="23568.27">2942 4932 0,'0'0'16,"0"-21"-1,21 21 48,-21-21-48</inkml:trace>
  <inkml:trace contextRef="#ctx0" brushRef="#br0" timeOffset="24109.13">4762 4233 0,'-21'0'0,"42"0"0,-42-21 0,0 21 0,0 0 16,21 21-1,-21 1-15,0-1 0,21 21 0,-22 0 16,22 1-16,-21-1 0,21 22 0,0-22 16,-21 21-16,0 1 0,21-1 15,-21-20-15,21 20 0,-21-20 0,-1 20 16,22-21-16,0 1 0,0-22 15,0 0-15,0 21 0,0-20 16,0-1-16,22-21 16,-1 0-16,-21-21 15,21-1-15,0 1 0,0 0 0,0 0 16,1-21-16,-1-1 0,0 1 16,0 0-16,21-1 0</inkml:trace>
  <inkml:trace contextRef="#ctx0" brushRef="#br0" timeOffset="24355.99">5038 4318 0,'0'0'0,"21"-21"0,-21 42 31,0 0-31,0 22 0,0-22 0,0 21 16,0 0-16,0 1 0,0-1 16,0 0-16,0 22 0,-21-22 0,21 1 15,-22 20-15,1-21 0,21 1 0,-21-1 16,21 0-16,-21-20 15,21 20-15,-21-21 0,21 0 0,0 0 16,0 1-16,0-44 31,-21 1-15,-1 0-16,1 0 0,0 0 16,0 0-16,0-1 0</inkml:trace>
  <inkml:trace contextRef="#ctx0" brushRef="#br0" timeOffset="24520.87">4445 4847 0,'0'0'0,"-21"0"0,0 0 16,42 0 15,85 0-15,-1-21-16,-62 21 16,-1 0-16,22-21 0,-22 0 0,21 21 15,-20-21-15,20 21 0,-20-22 0,-1 1 16,0 21-16,1-21 0,-1 0 15</inkml:trace>
  <inkml:trace contextRef="#ctx0" brushRef="#br0" timeOffset="24760.74">5419 4466 0,'0'0'0,"-22"0"0,44 0 31,-1 0-15,0-21-16,0 21 0,21 0 16,-20 0-16,20 0 0,0 0 0,1-21 15,-22 21-15,21 0 0,0 0 0,-20 0 16,20 0-16,-21 0 0,0 0 16,0 0-16,-42 0 31,0 0-31</inkml:trace>
  <inkml:trace contextRef="#ctx0" brushRef="#br0" timeOffset="25030.58">5694 4424 0,'0'0'0,"-21"0"16,-1 21-1,22 0 1,0 0-16,-21 22 0,21-22 15,-21 21-15,21 1 0,-21-22 0,21 21 16,0 22-16,-21-22 0,21 0 16,-21 1-16,21-1 0,-22-21 0,22 21 15,0 1-15,0-22 0,0 0 16,0 0-16,0 0 0,0 1 16,22-22-1,-1 0-15,0-22 0,0 22 16,0-21-16,0 0 0,1 0 15,-1 0-15,0-22 0</inkml:trace>
  <inkml:trace contextRef="#ctx0" brushRef="#br0" timeOffset="25780.15">6202 4509 0,'0'0'0,"21"0"0,-21-22 16,0 44 15,0-1-31,0 0 16,0 0-16,0 0 0,0 22 0,0-22 15,0 0-15,0 21 0,0-21 0,0 22 16,-21-22-16,21 21 0,-21-21 16,21 1-16,0-1 0,0 0 0,0 0 15,0 0-15,0 0 16,0-42 15,0 0-31,0 0 0,0-21 16,0 20-16,0 1 0,0-21 15,-22 0-15,22 20 0,0-20 0,0 0 16,0 21-16,0-22 0,0 1 0,22 21 16,-1-22-16,0 22 0,0-21 15,0 21-15,0 0 0,1-1 0,-1 22 16,21-21-16,-21 21 0,0 0 15,22 0-15,-22 0 0,0 21 0,0 1 16,22-1-16,-22 21 0,-21-21 16,21 0-16,-21 22 0,0-22 0,0 21 15,0 1-15,0-22 0,0 21 0,0-21 16,0 0-16,0 22 0,0-22 16,0 0-16,0 0 0,0 0 15,0-42 16,0 0-31,0 0 16,21 0-16,0-22 0,-21 22 0,21 0 16,1-21-16,-1-1 0,0 1 0,21 21 15,-21-21-15,1-1 0,-1 1 16,21 0-16,-21 20 0,0 1 16,22 0-16,-22 0 0,0 21 0,0 0 15,0 0-15,1 0 0,-1 21 16,0 0-16,-21 0 0,0 1 0,0 20 15,21-21-15,-21 21 0,0-20 16,0 20-16,0-21 0,0 21 0,0-20 16,0 20-16,0-21 0,0 21 0,0-20 15,-21-1-15,21 21 0,0-21 16,0 0-16,-21 1 0,21-1 16,-21 0-16,21 0 15,0-42 16,0 0-31</inkml:trace>
  <inkml:trace contextRef="#ctx0" brushRef="#br0" timeOffset="26428.55">7874 4360 0,'0'0'0,"-21"22"47,21-1-47,-21 0 0,21 0 16,0 0-16,0 0 0,-22 22 15,22-22-15,-21 0 0,21 21 0,-21-20 16,0 20-16,21 0 0,0-21 0,-21 22 15,0-1-15,-1 0 0,22-20 16,-21 20-16,0-21 0,0 21 0,0-20 16,21-1-16,-21 0 0,-1 0 0,1 0 15,21 0 1,-21-21-16,21-21 16,0 0-1,0 0-15,0 0 0,0 0 16,0-1-16,21 1 0,0-21 0,-21 21 15,22-22-15,-1 22 0,0 0 0,-21 0 16,21 0-16,0 0 0,0 21 16,1 0-1,-1 21-15,-21 0 0,0 0 16,0 0-16,0 0 0,21 22 16,-21-22-16,21 0 0,-21 21 0,21-20 15,0-1-15,-21 0 0,22-21 0,-1 21 16,0 0-16,21-21 0,-21 0 15,1 0-15,20 0 0,-21 0 16,21 0-16,-20-21 0,-1 21 0,21-21 16,-21 0-16,0 0 0,1-1 15,-1 1-15,0 0 0,0 0 0,-21 0 16,0 0-16,0-1 0,21 1 0,-21 0 16,0 0-16,0 0 0,21 21 15,-21-21-15,0 42 31,-21-21-15,0 21-16,0 0 0,0 0 16</inkml:trace>
  <inkml:trace contextRef="#ctx0" brushRef="#br0" timeOffset="27424.18">1439 6625 0,'-21'0'0,"0"0"0,21-21 15,-21 0-15,21 0 16,0 0-16,0-1 15,0 1-15,21 0 16,0 21-16,0 0 0,0 0 16,1 0-16,-1 0 0,21 0 15,-21 21-15,22 22 0,-22-22 0,0 21 16,0 0-16,0 1 0,-21-1 16,0 0-16,0 1 0,0 20 15,0-20-15,-21-1 0,0 0 0,0 1 16,-22-1-16,1 0 0,0-21 15,-1 22-15,1-22 0,0 0 0,21 0 16,-22-21-16,1 0 0,0 0 16,20 0-16,-20 0 0,21-21 15,0 0-15,0 0 0,-1 0 0,1-22 16,21 22-16,-21-21 0,21 21 16,0-22-16,0 22 0,0 0 0,0-21 15,0 20-15,21 1 0,0 0 16,1 21-16,-1 0 0,21 0 15,-21 0-15,0 0 0,22 0 16,-22 21-16,21 0 0,1 1 0,-22-1 16,21 0-16,-21 0 0,0 21 15,1-20-15,-1 20 0,0-21 0,0 21 16,-21-20-16,21 20 0,-21-21 16,0 21-16,21-20 0,-21-1 0,22-21 15,-22 21-15,0 0 16,21-21-16,0 0 15,-21-21-15,21 0 0,0 0 16,0-1-16,1-20 0,-1 21 0</inkml:trace>
  <inkml:trace contextRef="#ctx0" brushRef="#br0" timeOffset="27964.89">2201 6583 0,'0'0'0,"0"-21"0,21 0 16,1-1-16,-22 1 16,21 0-16,0 21 0,0-21 0,0 0 15,0 21-15,1 0 0,-1 0 16,0 0-16,0 0 0,0 21 0,0 0 16,1 0-16,-22 0 0,0 1 15,0 20-15,0-21 0,0 21 16,-22-20-16,1 20 0,0-21 0,0 21 15,-21-20-15,20-1 0,1 0 16,-21 0-16,21 0 0,0 0 0,21-42 47,21 21-47,-21-21 0,21 0 16,0 0-16,0 21 0,0-21 0,1-1 15,-1 22-15,21 0 0,-21 0 16,0 0-16,1 0 0,-1 0 0,0 0 15,0 22-15,0-1 0,0 0 16,-21 0-16,22 0 0,-22 0 16,0 1-16,0 20 0,0-21 0,0 0 15,0 0-15,-22 1 0,1 20 16,0-21-16,-21 0 0,21 0 0,-22 1 16,22-1-16,-21-21 0,21 21 15,-22-21-15,22 0 0,0 0 0,0 0 16,0 0-16,-1 0 0,1 0 0,21-21 15,-21 0-15,21-1 16,0 1-16,0 0 0,0 0 16,0 0-1,21 0-15,0 21 0,1-22 16,-1 22-16,0 0 0</inkml:trace>
  <inkml:trace contextRef="#ctx0" brushRef="#br0" timeOffset="28164.79">3238 6922 0,'0'0'16,"22"0"31,-22-22-32,21 22 1</inkml:trace>
  <inkml:trace contextRef="#ctx0" brushRef="#br0" timeOffset="29312">5270 6456 0,'0'-21'0,"0"42"0,0-63 0,0 20 16,0 1-16,0 0 0,0 0 16,22 0-16,-22 0 0,21-22 0,-21 22 15,21 0-15,-21 0 0,21 0 0,-21-22 16,0 22-16,0 0 0,21 0 15,-21 0-15,0 42 32,0 0-32,0 0 0,-21 21 0,0 1 15,21-1-15,-21 22 0,0-1 0,-1 1 16,-20-1-16,21 1 16,0-1-16,-22 1 0,22-1 0,-21-21 15,21 22-15,-22-22 0,22 1 0,-21-22 0,21 21 16,0-21-16,-1 0 15,-20 1-15,21-1 0,0-21 0,0 0 16,-1 0-16,1 0 0,0 0 0,0 0 16,0 0-16,0-21 0,21-1 15,-22 1-15,22 0 0,-21-21 0,21-1 16,0 1-16,0 0 0,0-1 0,0 1 16,0-21-16,21 20 0,1-20 15,-22 20-15,21 1 0,0 0 0,0-1 16,0 22-16,0 0 0,1 21 15,-1 0-15,0 0 0,0 21 16,0 0-16,0 22 0,1-22 16,-22 21-16,21 1 0,0-1 15,-21 0-15,21 22 0,-21-22 0,0 0 16,21 1-16,0-1 0,-21-21 0,22 22 16,-1-22-16,0 0 0,-21 0 15,21 0-15,0 0 0,0-21 0,22 0 16,-22 0-16,0 0 0,21 0 0,1 0 15,-1-21-15,0 21 0,1-21 16,-1 0-16,0 0 0,22 0 0,-22-22 16,1 22-16,-1-21 0,-21 21 15,21-22-15,1 22 0,-22-21 16,0-1-16,0 22 0,0 0 0,-21 0 16,0 0-16,0 0 0,22 21 0,-44 0 31,22 21-31,-21 0 15,21 0-15,-21 21 0,0-20 0,21-1 16,-21 21-16,21-21 0,0 22 16,-21-22-16,21 0 0,0 21 0,0-21 15,0 1-15,0-1 0,0 0 0,21-21 16,0 21-16,0-21 0,0 0 16,0 0-16,22 0 0,-22 0 15,21 0-15,-21 0 0,22-21 0,-1 0 16,0 0-16,-20 21 0,20-22 15,-21-20-15,21 21 0,-20 0 0,-1 0 16,-21-22-16,0 22 0,0-21 0,0-1 16,0 22-16,-21-21 0,21 0 15,-22 20-15,1-20 0,-21 21 0,21 0 16,0 0-16,-22 21 0,22 0 0,-21 0 16,21 0-16,-1 21 0,-20 0 15,21 0-15,0 0 0,0 0 16,21 1-16,0-1 0,0 21 0,0-21 15,0 0-15,0 1 0,0-1 16,21 0-16,0 0 0,0-21 0,21 0 16,-20 0-16,20 0 0,-21 0 0</inkml:trace>
  <inkml:trace contextRef="#ctx0" brushRef="#br0" timeOffset="29617.4">7154 6414 0,'0'0'0,"0"-22"0,0 1 0,0 0 16,-21 0-16,0 0 15,-21 21-15,-22 0 16,43 0-16,0 0 0,-22 21 16,22 0-16,-21 0 0,21 0 0,-22 22 15,22-22-15,-21 21 0,21 1 0,0-1 16,-1 0-16,1 1 0,0-22 15,21 21-15,0 0 0,0-20 0,0-1 16,0 0-16,21 0 0,22 0 0,-22 0 16,21 1-16,0-22 0,1 0 15,20 0-15,-20 0 0,20 0 0,-21 0 16,1 0-16,20 0 0,-20 0 0,-1 0 16,0-22-16,1 1 15,20 21-15</inkml:trace>
  <inkml:trace contextRef="#ctx0" brushRef="#br0" timeOffset="30089.4">7726 6519 0,'0'0'0,"0"-42"0,0 21 0,0 0 0,0 0 15,-21 21-15,-1-22 0,1 22 16,0 0-16,0 0 0,0 0 0,0 22 16,-1-1-16,1 0 0,0 0 15,0 0-15,0 22 0,0-1 0,-1-21 16,1 21-16,21-20 0,0 20 15,-21-21-15,21 21 0,0-20 0,0-1 16,0 0-16,0 0 0,0 0 16,21-21-16,-21 21 0,21-21 0,1 0 15,-1 0-15,21 0 0,-21 0 16,0 0-16,1 0 0,20-21 0,-21 0 16,0 0-16,22 21 0,-22-42 0,0 20 15,0 1-15,-21 0 0,21-21 16,-21-1-16,21 22 0,-21-21 0,0 0 15,0-1-15,0 22 0,0 0 0,0-21 16,0 20-16,0 44 31,0-1-31,0 0 0,-21 0 16,21 21-16,0-20 0,0 20 16,0 0-16,0-21 0,0 22 0,0-22 15,0 0-15,0 21 0,0-20 0,21-1 16,1 0-16,-22 0 0,21-21 15,0 21-15,0-21 0,0 0 0,22 0 16,-22 0-16,0 0 0,21 0 0,-21 0 16,1 0-16,20-21 0,-21 0 15,0 0-15,0 0 0,1-1 0,-1 1 16,0 0-16</inkml:trace>
  <inkml:trace contextRef="#ctx0" brushRef="#br0" timeOffset="30393.22">8509 5842 0,'0'0'16,"21"-21"-16,-21 0 0,0 0 0,0 63 31,-21-21-31,21 21 16,0-20-16,-21 20 0,21 0 0,0 22 15,0-22-15,-21 0 0,21 22 16,-22-22-16,22 22 0,0-22 0,0 22 15,0-22-15,-21 0 0,21 1 16,0-1-16,0 0 0,0 1 0,0-22 16,0 21-16,0-21 0,0 0 15,0 1-15,0-1 0,0 0 16,21-21-16,1 0 16,-1-21-1,0 0-15,0-1 0,0 1 16,0-21-16,1 21 0,-1 0 0</inkml:trace>
  <inkml:trace contextRef="#ctx0" brushRef="#br0" timeOffset="30764.36">8805 6308 0,'0'0'0,"0"-21"15,21-1-15,-21 1 0,22 21 16,-44 21 0,22 1-1,-21-1-15,21 21 0,-21-21 0,21 22 16,-21-1-16,21-21 0,-21 21 15,21 1-15,0-22 0,0 21 0,0-21 16,0 1-16,0 20 0,0-21 0,21 0 16,0-21-16,0 21 0,0-21 15,1 0-15,20 0 0,-21 0 0,0 0 16,22 0-16,-22 0 0,21 0 0,-21-21 16,0 0-16,22 0 15,-22 0-15,0 0 0,-21-1 0,0 1 16,21-21-16,-21 21 0,0-22 0,0 1 15,0 21-15,0-21 0,-21 20 16,0-20-16,0 21 0,0 0 0,-1 21 16,1-21-16,0 21 0,0 0 0,0 0 15,0 0-15,-1 21 0,1-21 16,0 21-16,21 0 0,0 0 16,0 0-16,0 1 0,0-1 0,21 0 15,0-21-15,22 0 16,-22 0-16</inkml:trace>
  <inkml:trace contextRef="#ctx0" brushRef="#br0" timeOffset="31168.13">9461 6414 0,'0'0'0,"0"-22"0,-21-41 31,21 42-31,0 0 15,21-1-15,1 22 0,-1 0 0,0-21 16,0 21-16,0 0 0,0 0 16,1 0-16,-1 0 0,0 21 15,-21 1-15,21-1 0,0 0 0,0 21 16,-21-21-16,0 22 0,0-22 16,0 21-16,0-21 0,0 22 0,0-22 15,0 21-15,0-21 0,-21 1 0,21-1 16,-21 0-16,21 0 0,-21-21 15,21-21 17,0 0-32,0 0 0,0-1 15,21 1-15,0-21 0,0 21 16,1-22-16,-1 1 0,0 21 16,0-21-16,0-1 0,0 22 0,1-21 15,-1 21-15,0-1 0,0 1 16,0 0-16,22 0 0,-22 0 0,0 21 15,0 0-15,0 0 0,0 0 16,1 0-16</inkml:trace>
  <inkml:trace contextRef="#ctx0" brushRef="#br0" timeOffset="31645.86">10604 6329 0,'0'0'16,"22"-21"-16,-1 21 0,-21-21 0,21-1 16,-21 1-16,0 0 15,0 0-15,-21 0 16,0 21-16,-1 0 0,1 0 16,-21 0-16,21 0 0,0 0 0,-22 21 15,22 0-15,0-21 0,0 21 16,0 0-16,-1 1 0,1-1 0,21 0 15,0 0-15,0 0 0,0 0 16,0 1-16,21-1 0,1-21 16,-1 21-16,0 0 0,21-21 15,-21 21-15,1-21 0,-1 21 0,21-21 16,-21 22-16,0-22 0,1 21 16,-1-21-16,-21 21 0,21 0 15,-21 0-15,-21 0 16,0-21-16,-1 0 15,-20 22-15,21-22 0,-21 0 0,20 0 16,-20 21-16,0-21 0,21 0 0,-22 0 16,22 0-16,0 0 0,-21 21 15,20-21-15,1 0 0,0 0 0,0 0 16,0 0-16,0 0 16,21-21 15,0 0-31,0-1 15</inkml:trace>
  <inkml:trace contextRef="#ctx0" brushRef="#br0" timeOffset="32017.19">8340 5906 0,'0'0'16,"0"-22"-16,21 22 0,21 0 16,-21 0-16,22 0 0,-1 0 15,21 0-15,1 0 0,-1 0 0,1 0 16,-1-21-16,22 21 0,-21 0 0,20 0 15,-20-21-15,-1 21 0,-20 0 16,20 0-16,-21-21 0,1 21 0,-1 0 16,0 0-16,1 0 0,-22-21 15,21 21-15,-21 0 16,1 0-16,-22 21 31,-22-21-15,1 21-16,0-21 0,-21 21 0</inkml:trace>
  <inkml:trace contextRef="#ctx0" brushRef="#br0" timeOffset="32980.37">1482 8488 0,'0'0'0,"-22"0"0,-62 0 32,63 0-32,21-21 0,0 0 0,0-1 15,0 1-15,21 0 0,0 0 16,0 0-16,0 0 0,0-1 16,22 1-16,-22 0 0,21 0 0,1 0 15,-22 21-15,21 0 0,-21 0 16,22 21-16,-22 0 0,0 21 0,0-20 15,0 20-15,-21 21 0,0-20 16,0-1-16,0 22 0,-21-22 0,-21 21 16,-1 1-16,1-22 0,0 22 15,-1-22-15,1 0 0,-21 1 0,20-1 16,1-21-16,0 0 0,20 1 16,-20-1-16,21-21 0,-21 0 0,20 0 15,1 0-15,-21 0 0,21 0 16,0-21-16,21-1 0,-22 1 15,22 0-15,-21 0 0,21-21 0,0 20 16,0-20-16,0 0 16,0 21-16,0-22 0,21 22 0,1 0 15,-1 0-15,0 0 0,0-1 16,21 22-16,-20 0 0,20 0 0,-21 22 16,21-1-16,-20 0 0,20 0 15,-21 0-15,0 22 0,0-22 0,1 21 16,-1 0-16,0-20 0,-21 20 15,0-21-15,21 21 0,-21-20 0,21-1 16,-21 0-16,0 0 16,0 0-16,21-21 0,1 0 15,-1 0 1,0-21-16,0 0 16,0 0-16,0-22 0</inkml:trace>
  <inkml:trace contextRef="#ctx0" brushRef="#br0" timeOffset="33532.49">2222 8382 0,'0'0'0,"0"-21"16,0 0-1,22 21-15,-22-21 0,21 21 0,0 0 16,-21-22-16,21 22 0,0 0 15,0 0-15,1 0 0,20 0 0,-21 22 16,0-1-16,0 0 0,1 0 0,-1 0 16,-21 0-16,0 22 0,0-22 15,0 21-15,0-21 0,-21 1 0,-1 20 16,1-21-16,-21 0 0,21 0 16,0 1-16,-1-1 0,1-21 0,0 0 15,0 0-15,0 0 16,21-21-1,0-1-15,0 1 16,21 0-16,0 21 0,0-21 16,0 21-16,22 0 0,-22 0 0,0 0 15,21 0-15,-20 0 0,20 0 16,-21 21-16,0-21 0,0 21 0,1 0 16,-1 22-16,-21-22 0,0 0 15,0 21-15,0-20 0,0 20 0,-21-21 16,-1 21-16,-20-20 0,21-1 0,-21 0 15,-1 21-15,1-21 0,0-21 16,-1 22-16,1-22 0,0 0 0,-1 0 16,1 0-16,0 0 0,20 0 15,1 0-15,-21 0 0,21-22 16,0 1-16,-1 0 16,22 0-16,-21 0 0,21 0 15,0-1-15,0 1 0,21 21 16,1-21-16,-1 0 0,0 21 15,0-21-15,21 0 0,1 21 0</inkml:trace>
  <inkml:trace contextRef="#ctx0" brushRef="#br0" timeOffset="33724.37">3069 8636 0,'0'0'0,"0"-21"31,21 21 16,0-21-47,1 21 16</inkml:trace>
  <inkml:trace contextRef="#ctx0" brushRef="#br0" timeOffset="34176.26">4678 8043 0,'0'0'16,"21"0"0,21 0-16,-21 0 0,22 0 15,20 0-15,-20 0 0,20-21 16,-21 21-16,22 0 0,-1 0 16,1 0-16,-1 0 0,1 0 15,-22 0-15,22 0 0,-22 0 0,0 0 16,1 0-16,-22 0 0,0 0 0,-42 0 31,0 0-31,0 0 0,-22 0 0,22 0 16</inkml:trace>
  <inkml:trace contextRef="#ctx0" brushRef="#br0" timeOffset="34452.1">5143 8043 0,'0'22'31,"0"-1"-31,0 21 16,0-21-16,0 22 0,0-1 0,0 0 15,0 22-15,0-22 0,0 0 0,-21 22 16,21-22-16,0 1 0,-21-1 16,0 21-16,21-20 0,-21-22 0,21 21 15,0 1-15,0-22 0,0 0 0,0 0 16,0 0-16,21-21 31,0-21-31,0 0 16,-21 0-16,21 0 15,1-1-15,-1-20 0,0 21 0</inkml:trace>
  <inkml:trace contextRef="#ctx0" brushRef="#br0" timeOffset="35038.76">5588 8382 0,'0'-21'0,"0"42"0,21-42 15,0 21-15,-21 21 16,0 0 0,0 0-16,0 1 0,-21-1 0,0 0 15,21 21-15,-21-21 0,21 22 0,-21-1 16,-1-21-16,22 22 0,0-22 16,0 21-16,0-21 0,0 0 15,0 1-15,0-1 0,22 0 0,-1-21 16,0 0-16,0 0 0,21 0 15,-20 0-15,20-21 0,0 0 0,1 21 16,-1-22-16,0 1 0,-21-21 0,22 21 16,-1 0-16,-21-1 0,0 1 15,1-21-15,-1 21 0,0 0 0,-21-1 16,0-20-16,0 21 0,0 0 0,0 0 16,0-1-16,0 44 31,0-1-16,0 0-15,0 0 0,0 21 16,0-20-16,0 20 0,0-21 16,0 21-16,0 1 0,0-1 0,0 22 15,0-22-15,0 0 0,0 1 0,0-1 16,0 0-16,0 1 0,0-1 16,0 0-16,0 1 0,0-1 0,0-21 15,0 21-15,0-20 0,0-1 0,-21 21 16,0-21-16,-1 0 0,1-21 0,-21 22 15,21-1-15,-22-21 0,22 0 16,-21 0-16,0 0 0,-1 0 0,1 0 16,0 0-16,-1-21 0,1-1 0,0 1 15,-1 21-15,1-21 16,0-21-16,20 21 0,1-1 0,-21 1 16,42 0-16,0 0 0,-21 0 0,21 0 15,0-1-15,0 1 0,21 21 16,0-21-16,21 0 0,-20 0 0,20 0 15,0-1-15,22 1 0,-22 0 16,22 0-16</inkml:trace>
  <inkml:trace contextRef="#ctx0" brushRef="#br0" timeOffset="35384.33">6477 8403 0,'0'0'0,"0"-21"15,0-21 1,-21 42-16,0 21 16,21 0-16,0 0 15,0 22-15,0-1 0,0 0 0,0 1 16,0-1-16,0 0 0,0 22 0,0-1 16,0-20-16,0 20 0,0 1 15,0-22-15,0 21 0,0-20 0,0-1 16,0 0-16,0 1 0,0-1 0,0-21 15,0 22-15,0-22 0,0 0 16,0 0-16,0 0 0,0 0 16,21-21-1,-21-21 1,0 0-16,0 0 0,21 0 16,-21 0-16,0-1 0,0-20 15,0 21-15,0-21 0,0-1 0,0 1 16,0 0-16</inkml:trace>
  <inkml:trace contextRef="#ctx0" brushRef="#br0" timeOffset="35664.17">6413 8742 0,'0'0'0,"-21"-42"0,21-1 0,0 22 16,-21-21-16,21-1 0,0 22 0,0-21 15,0 21-15,0-22 16,21 22-16,0 0 0,22 0 0,-22 0 16,21 0-16,1-1 0,-1 1 0,0 21 15,22 0-15,-22 0 0,22 0 16,-22 21-16,0 1 0,1-1 0,-22 0 15,0 21-15,0-21 0,-21 1 0,0 20 16,0-21-16,-21 21 0,0-20 16,0 20-16,-22-21 0,1 0 0,0 22 15,-22-22-15,22 0 0,-1 0 0,1-21 16,0 21-16,-1 0 0,22-21 16,0 0-16,0 0 0,0 0 15,21-21 1,21 21-16,0-21 0,0 21 15,22-21-15,-22 21 0,0-21 16,21 0-16</inkml:trace>
  <inkml:trace contextRef="#ctx0" brushRef="#br0" timeOffset="36064.94">7175 8594 0,'0'0'0,"43"0"31,-22 0-31,-21-21 0,21 21 0,0-22 16,0 22-16,1-21 0,-1 0 15,0 0-15,0 21 0,0-21 0,0 0 16,1-1-16,-22 1 0,0 0 0,21 0 16,-21 0-16,0 0 0,0-1 15,-21 22-15,-1 0 16,1 0-16,0 0 0,0 0 0,0 22 15,0-1-15,21 0 0,-22 0 0,1 0 16,0 22-16,21-22 0,0 21 16,0-21-16,0 22 0,-21-22 15,21 21-15,0-21 0,0 0 0,0 1 16,0 20-16,0-21 0,21 0 16,0-21-16,-21 21 0,21 1 0,1-22 15,-1 0-15,0 0 0,21 0 0,-21 0 16,22 0-16,-22-22 0,21 1 15,1 0-15,-1 21 0,0-21 0,1 0 16,-1 0-16,0-1 0,-21-20 0,22 21 16,-1 0-16,0-22 0,-20 22 0</inkml:trace>
  <inkml:trace contextRef="#ctx0" brushRef="#br0" timeOffset="36362.06">8086 8403 0,'21'-21'0,"-85"106"0,107-149 0,-1 22 0,-42 21 0,0 0 16,0-1-16,0 1 0,-21 21 31,0 0-31,-1 0 0,1 0 15,21 21-15,0 1 0,0-1 0,-21 0 16,21 0-16,0 0 0,0 0 16,0 1-16,0-1 0,0 0 0,0 0 15,21 0-15,-21 0 0,21 1 16,1-1-16,-1 0 16,-21 0-16,0 0 15,-21 0 1,-1-21-16,1 0 15,0 0-15,-21 0 0,-1 0 16,22 0-16,-21 0 0,0 0 0,20 0 16,1 0-16,-21 0 0,21 0 15,21-21 1,21 0 0,0 21-16,0-21 0</inkml:trace>
  <inkml:trace contextRef="#ctx0" brushRef="#br0" timeOffset="37352.94">9334 8107 0,'0'0'0,"0"-21"0,22 0 0,-22-1 16,21 1-16,-21 0 0,0 42 31,-21 0-31,-1 22 16,1-22-16,-21 0 0,21 21 0,0 1 15,-22-1-15,22-21 0,-21 22 16,21-1-16,-22 0 0,22-21 0,0 22 16,0-22-16,21 0 0,0 0 0,0 0 15,21-21-15,0 22 0,21-22 16,-20 0-16,20 0 15,0 0-15,-21-22 0,22 22 0,-1-21 16,0 0-16,1 0 0,-1 0 0,0 0 16,1-1-16,-1 1 0,-21 0 15,0-21-15,1 21 0,-22-22 0,21 22 16,-21-21-16,0-1 0,0 22 0,-21-21 16,-1 0-16,1 20 0,0 1 15,0 0-15,0 0 0,0 0 0,-1 21 16,-20 0-16,21 0 0,0 0 15,0 0-15,21 21 0,0 0 16,0 0-16,0 0 16,21-21-16,0 0 0,21 0 15,-21 0-15,22 0 0,-1 0 16,22 0-16,-1-21 0,-21 21 0,22-21 16,-1 0-16,1 0 0,-1 0 0,-20 21 15,20-22-15,-42 1 0,22 0 16,-22 0-16,0 0 0,0 0 0,-21-1 15,0 1-15,0 0 16,-21 21 0,0 21-1,0 0-15,21 1 16,-21 20-16,21-21 0,-22 21 16,22 1-16,0 20 0,0-20 15,0-1-15,-21 21 0,21 1 0,0-1 16,0 1-16,0-1 0,0 1 0,0-1 15,0 1-15,0-1 0,0 22 16,0-21-16,0-1 0,21 22 0,-21-22 16,22 1-16,-22 20 0,0-20 0,0-1 15,0 1-15,0-1 0,-22 1 16,1-1-16,0 1 0,0-22 0,-21 1 16,-1-1-16,1 0 0,0 1 0,-1-22 15,-20 0-15,20-21 0,1 0 0,-21 0 16,20 0-16,-20 0 0,20 0 15,1-21-15,-21 0 0,20-1 16,1 1-16,0-21 0,20 21 0,1-22 16,0 1-16,0 21 0,21-21 0,0-1 15,0 22-15,0-21 0,0-1 0,21 1 16,0 21-16,22-21 0,-22-1 16,21 1-16</inkml:trace>
  <inkml:trace contextRef="#ctx0" brushRef="#br0" timeOffset="38436.08">11663 7811 0,'0'0'0,"21"-43"0,42-105 32,-41 106-32,-22 21 0,0-1 0,0 1 15,0 0-15,-22 21 16,1 21-16,0 0 0,0 1 16,0-1-16,0 21 0,-22 0 15,22 22-15,0-22 0,0 22 0,0-1 16,-1 22-16,1-22 0,0 1 0,0 21 15,-21-22-15,20 1 0,-20-22 16,21 0-16,0 1 0,-22-1 16,22 0-16,0-21 0,0 1 0,0-1 15,0-21-15,-1 0 0,1 0 0,0 0 16,0 0-16,0-21 16,21-1-16,-21 1 0,21 0 0,0-21 15,0 21-15,0-22 0,0 1 0,0 0 16,0-22-16,21 22 0,0-22 15,-21 22-15,21 0 0,0-1 0,-21 1 16,21 21-16,-21 0 0,22 21 16,-1 0-16,0 21 15,-21 0-15,21 0 0,-21 21 16,0 1-16,21-1 0,0 0 0,-21 1 16,22-1-16,-1 0 0,-21-20 0,21 20 15,0 0-15,0-21 0,0 1 16,1 20-16,-1-21 0,21-21 0,-21 21 15,0-21-15,22 0 0,-22 0 0,21 0 16,1 0-16,-22 0 0,21 0 16,0-21-16,1 0 0,-1 0 0,0 0 15,-20-1-15,20 1 0,0-21 0,-21 21 16,1-22-16,-1 22 0,0-21 16,0 0-16,0 20 0,-21-20 15,0 21-15,0 0 0,-21 42 31,0 21-31,0-21 16,21 1-16,-21 20 0,21-21 0,-22 21 16,22-20-16,-21 20 0,21-21 0,0 21 15,0-20-15,0-1 0,0 0 16,21 0-16,1 0 0,-22 0 0,21-21 16,0 0-16,0 22 0,21-22 0,-20 0 15,-1 0-15,21 0 0,-21 0 0,22-22 16,-22 1-16,0 21 15,21-21-15,-21 0 0,1 0 0,-1-22 16,-21 22-16,0 0 0,0-21 0,0-1 16,0 22-16,0-21 0,0 0 15,0 20-15,-21-20 0,-1 21 0,1 0 16,-21 0-16,21 21 0,0 0 0,-22 0 16,22 0-16,-21 0 0,21 0 15,-1 21-15,1 0 0,0 0 0,0 0 16,21 0-16,-21 22 0,21-22 0,0 0 15,0 0-15,0 0 0,21-21 16,21 22-16,-21-22 0,22 21 0,-22-21 16,21 0-16,1 0 0</inkml:trace>
  <inkml:trace contextRef="#ctx0" brushRef="#br0" timeOffset="38724.3">12954 8022 0,'0'-21'0,"0"42"0,0-63 16,0 21-16,-21 21 0,0 0 16,-1 0-16,1 0 0,0 0 15,-21 0-15,21 0 0,-1 21 0,1 0 16,0 21-16,0-20 0,0 20 0,0 0 16,-1 1-16,1-1 15,0 0-15,21-21 0,0 22 0,-21-1 16,21-21-16,0 22 0,0-22 0,0 0 15,21 0-15,0 0 0,0 0 16,22 1-16,-1-22 0,0 0 0,1 0 16,20 0-16,-20 0 0,20 0 0,1 0 15,-1 0-15,1-22 0,-1 22 0,1-21 16,-1 0-16,-21 0 0,22 0 16</inkml:trace>
  <inkml:trace contextRef="#ctx0" brushRef="#br0" timeOffset="39152.62">13737 8170 0,'0'0'0,"0"-21"0,0 0 0,0 0 0,0 0 16,-21 21-16,-21 0 16,20 0-16,1 0 0,-21 21 15,21 0-15,-22 0 0,22 0 0,0 1 16,-21 20-16,21-21 0,-22 21 0,22-20 16,0 20-16,0-21 0,21 21 15,0-20-15,0-1 0,0 0 0,0 0 16,0 0-16,0 0 0,21-21 0,0 0 15,0 22-15,0-22 0,22 0 16,-22 0-16,0 0 0,21-22 0,-20 1 16,20 21-16,-21-21 0,0 0 0,0 0 15,1 0-15,-1-1 0,0 1 16,0-21-16,-21 0 0,0 20 16,0-20-16,0 0 0,0-1 0,0 1 15,0 21-15,0-21 0,0 20 0,0 1 16,0 42-1,0 1-15,0-1 16,0 21-16,0-21 0,-21 22 0,21-1 16,0-21-16,0 21 0,0-20 15,0 20-15,21-21 0,-21 0 0,21 0 16,0 1-16,1-1 0,-1 0 0,0 0 16,0-21-16,0 0 15,22 0-15,-22 0 0,0 0 16,0 0-16,0-21 0,0 21 0,1-21 15,-1 0-15,0-1 0</inkml:trace>
  <inkml:trace contextRef="#ctx0" brushRef="#br0" timeOffset="39440.46">14372 7345 0,'0'0'0,"0"-42"0,0 20 0,0 1 0,0 0 16,0 0-16,0 42 15,0 21-15,0 1 16,-21-1-16,21 0 0,0 22 16,-21-1-16,0 1 0,21-1 0,-22 1 15,22-1-15,0 1 0,0-1 16,-21 1-16,21-1 0,-21 1 0,21-22 16,-21 22-16,21-22 0,0 0 0,0-20 15,0 20-15,0-21 0,0 0 16,0 0-16,21-21 15,0 0-15,22 0 0,-22 0 0,0 0 16,21 0-16,-21-21 0,22 0 16,-22-21-16,21 21 0,-21-1 0</inkml:trace>
  <inkml:trace contextRef="#ctx0" brushRef="#br0" timeOffset="39784.51">14732 7938 0,'0'0'0,"-21"63"31,0-42-31,-1 22 0,22-22 0,0 21 16,-21-21-16,0 22 0,21-1 0,-21-21 16,21 21-16,0-20 0,0-1 0,0 21 15,0-21-15,0 0 0,0 1 16,21-22-16,0 21 0,0-21 0,1 0 16,-1 0-16,0 0 0,0 0 15,21 0-15,-20 0 0,20-21 16,-21-1-16,0 22 0,0-21 0,1 0 15,-1-21-15,0 21 0,0-22 0,-21 1 16,0 21-16,0-22 0,0 1 0,0 0 16,0-1-16,-21 22 0,0 0 15,0 0-15,-1 21 0,1 0 16,-21 0-16,21 0 0,0 21 0,-1 0 16,22 0-16,-21 1 0,21-1 15,-21 0-15,21 0 0,0 21 0,0-20 16,0-1-16,0 0 0,0 0 15,21-21-15,0 21 0,1-21 0</inkml:trace>
  <inkml:trace contextRef="#ctx0" brushRef="#br0" timeOffset="40164.31">15219 8213 0,'0'-21'0,"0"42"0,0-64 0,0 22 0,21 0 16,-21-21-16,21 21 0,0-1 15,0 1-15,1 0 0,-1 0 0,0 0 16,0 0-16,21 21 0,-20 0 0,20 0 16,-21 0-16,21 0 0,-20 0 15,-1 21-15,0 21 0,0-21 16,0 22-16,0-22 0,-21 21 0,0 0 16,0 1-16,0-22 0,0 21 0,0 1 15,0-22-15,-21 21 0,0-21 16,0 0-16,21 1 0,-21-22 0,21 21 15,-21-21-15,21-21 32,0-1-32,0 1 0,21 0 15,0-21-15,-21 21 0,21-22 0,0 22 16,0-21-16,1-1 0,-1 1 16,0 0-16,0 21 0,0-22 0,0 1 15,1 21-15,-1 0 0,0-1 0,-21 1 16,21 0-16,0 21 15,0 0-15,1 0 0,-1 0 0,0 0 16,-21 21-16</inkml:trace>
  <inkml:trace contextRef="#ctx0" brushRef="#br0" timeOffset="40584.07">16404 8065 0,'0'0'0,"21"0"15,22 0-15,-22 0 0,-21-22 0,21 1 16,0 21-16,-21-21 0,21 21 15,-21-21-15,0 0 0,0 0 16,-21-1 0,0 22-16,0 0 0,0 0 0,-1 0 15,1 22-15,-21-22 0,21 21 0,0 0 16,-22 21-16,22-21 0,0 1 16,0 20-16,21-21 0,0 0 0,0 0 15,0 1-15,0 20 0,0-21 0,0 0 16,21 0-16,21-21 15,-21 22-15,1-22 0,20 0 0,0 0 16,-21 0-16,22 21 0,-22-21 0,21 0 16,-21 0-16,1 0 15,-1 21-15,0-21 0,-21 21 16,-21-21-16,-22 0 16,1 0-16,21 21 0,-21-21 0,-22 0 15,22 21-15,-22-21 0,22 0 16,-22 0-16,22 0 0,0 0 0,-1 0 15,1 0-15,21 0 0,-21 0 0,20 0 16,1 0-16,0 0 16,21-21-1,0 0 1</inkml:trace>
  <inkml:trace contextRef="#ctx0" brushRef="#br0" timeOffset="40907.87">14182 7641 0,'-22'0'15,"44"0"-15,-65 0 0,64 0 0,1-21 16,20 21-16,0 0 0,1 0 15,20-21-15,1 21 0,-1 0 16,1-21-16,20 21 0,-20-21 0,20 21 16,1-22-16,-21 22 0,20-21 15,-20 21-15,-1-21 0,1 21 0,-22 0 16,0-21-16,1 21 0,-1 0 0,-21 0 16,0 0-16,1-21 0,-1 21 15,-42 0 1,-1 0-16,-20 0 0,21 21 15,-21 0-15,-1-21 0</inkml:trace>
  <inkml:trace contextRef="#ctx0" brushRef="#br0" timeOffset="41916.99">1439 10372 0,'0'0'0,"-63"-21"31,63-1-31,-21 22 16,21-21-16,0 0 0,0 0 15,0 0-15,0 0 16,0-1-16,21 22 16,0-21-16,0 21 0,0 0 0,0 0 15,1 0-15,20 21 0,-21 1 16,0-1-16,0 21 0,1 22 16,-1-22-16,-21 21 0,21 1 15,-21-1-15,0-20 0,0 20 0,-21 1 16,0-22-16,-1 22 0,-20-22 0,21 0 15,-21-21-15,20 22 0,-20-22 16,21 0-16,-21 0 0,20-21 16,1 0-16,-21 0 0,21 0 0,0 0 15,-1-21-15,1 21 0,0-21 16,21 0-16,-21-22 0,21 22 0,-21 0 16,21-21-16,-21 21 0,21-22 15,0 22-15,0-21 0,0 21 0,0-1 16,0 1-16,21 21 15,0 0-15,0 21 16,0 1-16,0-1 0,1 0 16,-1 21-16,21-21 0,-21 1 0,0 20 15,1-21-15,-1 21 0,0-20 16,0 20-16,0-21 0,0 0 0,1 0 16,-22 1-16,21-1 0,0 0 15,0-21-15,0 0 0,0 0 16,1 0-1,-1-21-15,-21 0 0,21-1 16,0 1-16</inkml:trace>
  <inkml:trace contextRef="#ctx0" brushRef="#br0" timeOffset="42456.09">2117 10287 0,'0'0'0,"21"-21"0,0 0 0,-21 0 16,0 42-1,0 0-15,0 0 0,0 21 16,0 1-16,0-22 0,0 42 0,0-20 16,0-1-16,0 0 0,0 1 15,-21-1-15,0 0 0,-1 1 0,1-1 16,0-21-16,0 0 0,0 1 16,0-1-16,21 0 0,-22-21 0,1 0 15,21-21 1,0 0-1,21 21-15,1 0 0,-22-22 16,21 22-16,0 0 0,21 0 16,-21 0-16,22 0 0,-22 0 0,21 0 15,1 0-15,-1 0 0,0 0 0,1 0 16,-1 0-16,-21 0 0,21-21 16,1 21-16,-22-21 0,21 21 0,-21-21 15,1 0-15,-1 21 0,0-21 16,-21-1-16,0 1 0,21 0 15,-21 0-15,0-21 0,0 20 0,0 1 16,0 0-16,0 0 0,0 0 16,0 0-16,-21 21 15,0 21-15,21 0 16,0 21-16,-21 1 0,-1-1 0,22 0 16,-21 1-16,21-1 0,-21 0 0,0 1 15,21-1-15,0 0 0,-21-21 16,21 22-16,-21-22 0,21 21 0,0-21 15,0 1-15,0-1 0,0 0 16,21-21 0,0 0-16,0 0 15,-21-21-15,21 0 0,0-1 16</inkml:trace>
  <inkml:trace contextRef="#ctx0" brushRef="#br0" timeOffset="42627.99">3090 10689 0,'0'0'0,"21"0"0,-21-21 0,0 0 31,22 21-31,-1 0 32,0-21-17,0 21-15</inkml:trace>
  <inkml:trace contextRef="#ctx0" brushRef="#br0" timeOffset="43368.65">5842 10478 0,'0'0'0,"21"-22"16,0 1 0,-21 0-16,21 0 0,1 0 0,-1 0 15,0-1-15,21 1 0,-21 0 16,1-21-16,-1 21 0,21-22 0,-21 22 16,0 0-16,1-21 0,-1 20 15,0-20-15,-21 21 0,0 0 0,0 0 16,0-1-16,-21 1 0,0 21 0,-22 0 15,1 0-15,0 0 0,-22 0 16,1 0-16,-1 21 0,1-21 0,-1 22 16,1-1-16,20 0 0,1 0 15,0 21-15,-1-20 0,22-1 0,21 21 16,0-21-16,0 0 0,21 22 0,0-1 16,22-21-16,-1 22 15,0-1-15,1 0 0,20-21 0,1 22 16,-22-1-16,22 0 0,-22 1 0,21-1 15,-20 0-15,-1-20 0,-21 20 16,0-21-16,1 21 0,-22-20 0,0-1 16,-22 0-16,1 0 0,-21 0 0,0 0 15,-1 1-15,-20-22 0,-1 0 0,1 21 16,-22-21-16,0 0 0,22 0 16,-1-21-16,1-1 0,-1 1 0,22 0 15,0 0-15,21-21 0,-22 20 0,22-20 16,0 0-16,21-22 15,0 22-15,0 0 0,0-22 0,0 22 16,0-1-16,21 1 0,0 21 0,22 0 16,-22 0-16,21-1 0,0 1 15,1 0-15,-1 21 0,0 0 0,22 0 16,-22 0-16,1 0 0,20 0 0,-21 21 16,1 0-16,-1 1 0,0-22 15,1 21-15</inkml:trace>
  <inkml:trace contextRef="#ctx0" brushRef="#br0" timeOffset="43965.32">6540 10499 0,'0'0'0,"22"0"0,-22 21 16,0 0-16,0 0 15,0 22-15,-22-22 0,1 0 16,0 0-16,21 0 0,0 0 15,0 1-15,0-1 0,0 0 0,0 0 16,21-21-16,0 0 0,1 0 16,-1 0-16,21 0 0,0-21 15,1 21-15,-1-21 0,0 0 0,1-1 16,-1 1-16,0 0 0,1 0 16,-1-21-16,-21 20 0,22 1 0,-22 0 15,0 0-15,0-21 0,-21 20 16,0 1-16,0 0 0,-21 21 31,21 21-15,0 0-16,0 1 0,-21-1 0,21 21 15,0 0-15,-21 1 0,21 20 0,-22-20 16,22 20-16,0-21 0,0 22 16,-21-1-16,21 1 0,-21-1 0,21 1 15,0-1-15,0 1 0,0 21 0,0-22 16,0 1-16,0-1 0,0 1 15,0-1-15,0-21 0,0 22 0,0-1 16,-21 1-16,0-1 0,-22-20 16,22 20-16,-21-20 0,0-1 0,-1-21 15,1 21-15,-22-20 0,1-22 16,-1 0-16,1 0 0,-1 0 0,1-22 16,-1 1-16,1-21 0,21 0 0,-22-1 15,1 1-15,20-22 0,1 1 0,21-1 16,0 22-16,-1-21 0,22-1 15,0 1-15,0 20 0,22-20 0,-1-1 16,0 22-16,21-22 0,1 22 16,-1 0-16,0-1 0,1 1 0,20-21 15,1 20-15,20 1 0,-20 0 0,-1-1 16,1 1-16</inkml:trace>
  <inkml:trace contextRef="#ctx0" brushRef="#br0" timeOffset="44433.08">7387 10351 0,'0'0'0,"0"-22"0,42-20 31,-42 63-15,0 22 0,0-22-16,0 21 0,0 0 15,0 1-15,0-22 0,-21 21 0,21 1 16,-21-1-16,21-21 0,0 21 0,0-20 15,0-1-15,-21 0 0,21 0 16,0 0-16,-21-21 0,21-21 31,0 0-15,0 0-16,0 0 0,0-1 0,0-20 16,0 21-16,21-21 0,0-1 0,0 1 15,0 0-15,1-1 0,-1 1 16,0 0-16,21 20 0,1-20 15,-1 21-15,0 0 0,1 21 0,20 0 16,-21 0-16,1 0 0,-22 0 0,21 0 16,-21 21-16,22 21 0,-22-21 15,-21 22-15,0-1 0,0 0 0,0 1 16,0-1-16,0 0 0,-21 1 0,0-22 16,-1 21-16,1-21 0,0 22 15,0-22-15,0 0 0,0 0 0,-1 0 16,1-21-16,0 22 0,0-22 15,21-22 1,42 22-16,-42-21 16,43 0-16</inkml:trace>
  <inkml:trace contextRef="#ctx0" brushRef="#br0" timeOffset="44716.92">8488 10202 0,'0'0'0,"0"-21"0,-64 21 31,43 0-31,0 21 0,0 1 0,0-1 0,-1 0 16,1 21-16,0 1 0,21-1 0,-21 0 16,0 1-16,21-1 15,-21 0-15,21 1 0,0-1 0,0-21 16,0 21-16,0-20 0,21-1 0,0 0 15,0 0-15,0-21 0,0 0 0,22 0 16,-22 0-16,21 0 0,-21 0 16,22-21-16,-1 21 0,0-21 0,-20 0 15,20-1-15,0-20 0,-21 0 0,22 21 16,-22-22-16</inkml:trace>
  <inkml:trace contextRef="#ctx0" brushRef="#br0" timeOffset="46348.04">8996 9991 0,'0'0'0,"0"-43"0,21 22 15,-21 0-15,0 0 0,0 42 32,0 0-32,-21 22 0,21-22 15,-21 21-15,21 0 0,0 22 0,-22-22 16,22 1-16,-21 20 0,21-21 0,0 22 16,0-22-16,0 1 0,0-1 15,0 0-15,0 1 0,0-22 0,0 21 16,0-21-16,0 0 0,0 1 15,0-44 1,0 1 0,0 0-16,0 0 0,0-21 15,21 20-15,-21-20 0,22 0 0,-1-1 16,0 1-16,0 21 0,0-21 16,0-1-16,1 22 0,-1-21 0,0 21 15,0 21-15,0-22 0,0 22 0,1 0 16,-1 0-16,0 0 0,-21 22 15,21-1-15,-21 0 0,0 0 16,0 21-16,0-20 0,0 20 0,0 0 16,0-21-16,0 22 0,0-1 15,0-21-15,0 0 0,0 22 0,0-22 16,0 0-16,0 0 0,21 0 0,0 1 16,1-22-16,-1 0 0,0 0 15,0 0-15,0 0 0,22 0 16,-22 0-16,21 0 0,-21-22 0,22 22 15,-22-21-15,21 0 0,0 0 0,-20-21 16,20 20-16,-21-20 0,0 21 16,0-21-16,1-1 0,-22 22 0,0-21 15,0-1-15,0 22 0,0 0 0,0 0 16,-22 21-16,1 0 16,0 0-16,0 0 0,0 0 15,0 21-15,21 0 0,0 0 16,0 1-16,0-1 0,0 0 0,0 0 15,21 0-15,0 0 16,-21 1-16,21-1 0,0 0 0,0 0 16,1 0-16,-22 0 0,21 1 15,-21-1-15,0 0 0,0 0 16,0 0-16,21-21 0,-21 21 0,0 1 16,21-22-16,-21 21 0,21-21 15,0 0-15,1 0 0,-1 0 0,0 0 16,0 0-16,21 0 0,-20 0 15,-1-21-15,21-1 0,-21 22 0,22-21 16,-22 0-16,21-21 0,-21 21 0,0-1 16,1-20-16,-1 21 0,0-21 15,-21-1-15,0 1 0,0 21 16,0 0-16,0-22 0,0 22 0,0 0 16,0 42 15,0 0-31,-21 0 0,21 22 0,0-22 15,0 21-15,0-21 0,0 22 0,-21-22 16,21 21-16,0-21 0,0 1 16,0-1-16,0 0 0,0 0 0,0 0 15,21-21-15,0 21 0,0-21 0,0 0 16,0 0-16,1 0 0,-1 0 0,0 0 16,0 0-16,0-21 0,0 21 15,1-21-15,-1 0 0,0 0 16,0 0-16,-21-1 0,21 1 0,-21 0 15,0-21-15,0 21 0,0-22 16,0 22-16,-21-21 0,0 21 0,0-1 16,0 1-16,-1 0 0,1 0 0,0 0 15,0 21-15,0 0 0,0 0 16,42 0 0,0 0-1,0 0-15,0-21 0,0 21 0,22 0 16,-22 0-16,21 0 0,-21 0 15,22 0-15,-22 0 0,21 0 0,-21 0 16,22 0-16,-22 0 0,0 21 16,0 0-16,0-21 0,1 21 15,-1 0-15,-21 0 0,21 1 0,-21-1 16,0 0-16,0 0 0,0 21 0,0-20 16,0-1-16,0 0 0,0 0 0,0 21 15,0-20-15,0-1 16,0 0-16,0 0 0,0 0 15,0-42 32,0 0-47,0 0 0,0 0 0,0-1 0,0 1 16,21-21-16,0 0 16,0-1-16,1 22 0,20-21 0,-21-1 15,0 1-15,22 21 0,-22-21 0,21 20 16,0 1-16,1 0 0,-22 21 0,21 0 15,-21 0-15,22 0 0,-22 0 16,0 0-16,-21 21 0,21 0 0,-21 1 16,21-1-16,-21 21 0,0-21 0,0 22 15,0-1-15,0-21 0,0 21 16,0-20-16,0 20 0,0-21 16,0 0-16,0 0 0,0 1 0,22-22 15,-22 21-15,21-21 0,0 0 16,0 0-16,0 0 0,0 0 15,1 0-15,-1-21 0,0 21 0,0-22 16,0 1-16,0 0 0,1 0 0,-1 0 16,-21-22-16,21 22 0,0-21 15,0 21-15,-21 0 0,21-22 0,-21 22 16,22 0-16,-1 0 0,-21 42 31,0 0-31,-21-21 16,21 42-16,-22-20 0,1-1 15,21 0-15,-21 21 0,0-21 0,21 22 16,-21-22-16,21 0 0,-21 0 16,21 0-16,-22 1 0,22-1 0,0 0 15</inkml:trace>
  <inkml:trace contextRef="#ctx0" brushRef="#br0" timeOffset="46520.94">11938 10160 0,'0'0'15,"-21"-21"-15,21 0 0,-21 42 63</inkml:trace>
  <inkml:trace contextRef="#ctx0" brushRef="#br0" timeOffset="47284.77">12446 10245 0,'0'0'0,"0"-21"0,21 21 0,-21-22 16,21 22-16,0-21 15,1 21-15,-1-21 0,0 21 16,0 0-16,0 0 0,0 0 15,1 0-15,-1 21 0,-21 0 0,0 1 16,0-1-16,0 0 0,0 0 16,0 0-16,0 22 0,-21-22 15,-1 21-15,1-21 0,-21 0 0,21 22 16,-22-22-16,22 0 0,-21 0 0,21 0 16,0-21-16,-1 22 0,1-22 15,21-22 16,21 22-31,1 0 0,-1 0 16,0 0-16,0 0 0,21 0 0,-20 0 16,-1 0-16,21 22 0,-21-22 0,22 21 15,-1 0-15,-21 21 0,21-21 16,1 22-16,-22-22 0,0 21 0,0 1 16,0-1-16,-21 0 0,0 1 15,-21-1-15,0 0 0,0 1 0,-21 20 16,-1-21-16,-20 1 0,20-1 15,-20 0-15,-1-20 0,-20 20 0,20-21 16,-20 0-16,20 0 0,-21 1 0,1-22 16,20 0-16,-20 0 0,20 0 0,1 0 15,-1-22-15,1 1 0,20 0 16,22 0-16,-21 0 0,21-22 0,21 1 16,0 21-16,0-21 0,0-1 0,0 1 15,21 0-15,21-1 0,-21 1 16,22 0-16,20-1 0,-21 1 0,22 21 15,-22-22-15,22 1 0,-1 21 16</inkml:trace>
  <inkml:trace contextRef="#ctx0" brushRef="#br0" timeOffset="47817.31">13229 10308 0,'0'-21'0,"0"-85"32,0 85-32,0 0 0,0 0 15,-21 0-15,0-1 0,0 22 0,-1-21 0,1 21 16,-21 0-16,21 0 0,0 0 16,-22 21-16,22-21 0,0 22 15,-21-1-15,20 21 0,1-21 0,0 22 16,0-1-16,0-21 0,0 21 0,21 1 15,0-1-15,-22-21 0,22 22 16,0-22-16,0 21 0,0-21 0,22-21 16,-22 21-16,21 1 0,21-22 0,-21 0 15,22 0-15,-22 0 0,21 0 16,0 0-16,1-22 0,-22 1 16,21 0-16,1 0 0,-1 0 0,0-22 15,-21 22-15,22-21 0,-22 21 16,0-22-16,0 1 0,-21 21 0,0-21 15,0 20-15,0 1 0,0 0 0,0 0 16,0 0-16,0 42 31,0 0-31,-21 0 0,21 0 0,-21 22 16,21-22-16,-21 21 0,21 1 0,0-22 16,0 21-16,0-21 0,0 22 15,0-22-15,0 0 0,21 0 0,0 0 16,0 0-16,0 1 0,1-22 15,-1 0-15,21 0 0,-21 0 16,0 0-16,1-22 0,20 1 0,-21 21 16,0-21-16,22-21 0,-22 21 0,0-1 15</inkml:trace>
  <inkml:trace contextRef="#ctx0" brushRef="#br0" timeOffset="49072.28">14097 9631 0,'0'0'0,"0"-42"0,0 20 0,0-20 0,0 21 16,-21 21 0,21 21-16,-21 21 15,21 1-15,0-1 0,-22 0 16,22 22-16,-21-22 0,0 22 0,21-1 16,-21-20-16,0 20 0,21 1 0,0-22 15,-21 21-15,21 1 0,0-22 16,-22 1-16,22-1 0,0 0 0,0 1 15,0-22-15,22 21 0,-1-21 0,0-21 16,0 21-16,0-21 0,0 0 16,22 0-16,-22 0 0,21 0 0,-21-21 15,22 0-15,-1 0 0,-21 0 0,22 0 16,-22-1-16,0-20 0,21 21 16,-21-21-16,1 20 0,-1-20 15,0 0-15,-21 21 0,0-22 0,21 22 16,-21-21-16,0 21 0,0-1 0,0 1 15,0 42 1,0 1 0,0 20-16,0-21 0,0 0 15,-21 22-15,21-1 0,-21-21 16,21 21-16,0 1 0,0-22 0,0 21 16,0-21-16,0 1 0,0 20 0,0-21 15,0 0-15,21-21 16,0 0-16,0 0 0,22 0 15,-22 0-15,0 0 0,21 0 0,-21-21 16,1 21-16,20-21 0,-21 0 16,21 0-16,-20-22 0,-1 22 0,0-21 15,0 21-15,0-22 0,-21 22 0,0 0 16,21-21-16,-21 20 0,0 1 16,0 0-16,0 42 31,0 0-31,-21 1 0,21-1 0,0 0 15,0 21-15,-21-21 0,21 1 16,0 20-16,-21-21 0,21 0 0,0 0 16,0 1-16,0-1 0,0 0 0,0 0 15,21-21-15,0 21 16,0-21-16,1 0 0,-1 0 0,0 0 16,21 0-16,-21 0 0,1 0 0,-1-21 15,0 0-15,0 21 0,0-21 16,-21 0-16,0-1 0,0-20 0,0 21 15,0 0-15,-21 0 0,0-22 0,0 22 16,0 0-16,-22 0 0,22 0 16,-21-1-16,21 1 0,-1 21 0,1 0 15,0-21-15,42 21 32,0 0-32,1 0 0,20-21 15,-21 21-15,21 0 0,1 0 0,-1 0 16,0-21-16,1 21 0,-1 0 0,0 0 15,1 0-15,-1 0 0,-21 0 16,22 0-16,-22 0 0,21 0 0,-21 0 16,0 0-16,1 21 0,-1-21 0,-21 21 15,21 0-15,-21 0 0,0 1 16,0-1-16,0 21 0,0-21 16,0 0-16,0 1 0,0 20 0,0-21 15,0 0-15,0 0 0,0 1 16,0-1-16,0 0 0,0 0 15,0 0-15,0 0 0,-21-21 16,0 0-16,-1 0 16,1 0-16,21-21 15,0 0-15,0 0 16,0 0-16,0 0 0,0-1 16,0-20-16,0 21 0,21-21 0,1 20 15,-1-20-15,0 0 0,21-1 0,-21 22 16,1-21-16,20 0 0,-21 20 15,21 1-15,-20 0 0,20 21 0,-21 0 16,0 0-16,22 0 0,-22 0 16,0 21-16,0 0 0,0 1 0,-21-1 15,0 21-15,0 0 0,0-20 0,0 20 16,0 0-16,0 1 0,0-1 16,-21-21-16,21 21 0,0-20 0,-21-1 15,0 0-15,21 0 0,0 0 16,-21-21-16,-1 0 31,22-21-31,-21 0 16,21 0-16,-21 0 0,21-1 0,-21 1 15,0 0-15</inkml:trace>
  <inkml:trace contextRef="#ctx0" brushRef="#br0" timeOffset="49276.52">15303 9631 0,'0'0'0,"-21"-21"0,0 21 0,21-21 16,-21 21-16,0 0 0,0 0 15,-1 0 1,1 0 15,0 0-15,0 0-1,0 0-15</inkml:trace>
  <inkml:trace contextRef="#ctx0" brushRef="#br0" timeOffset="49520.36">13822 9927 0,'0'0'0,"-21"21"0,-1 1 0,1-22 0,42 0 31,1 0-31,20 0 0,0 0 16,1 0-16,-1-22 0,0 22 15,22-21-15,-22 21 0,22 0 0,-22-21 16,21 21-16,-20 0 0,-22 0 16,21-21-16,-21 21 0,1 0 0,-44 0 31,-20 21-31,0 0 0,-1-21 0,-20 21 15</inkml:trace>
  <inkml:trace contextRef="#ctx0" brushRef="#br0" timeOffset="50620.88">1482 12594 0,'-22'0'31,"1"-21"-31,21 0 0,-21 0 16,21 0-16,0-1 16,0 1-16,0 0 0,21 21 15,0-21-15,1 0 0,-1 21 16,0 0-16,0 0 0,0 0 0,0 0 15,22 21-15,-22 0 16,0 0-16,0 0 0,0 22 0,1-22 16,-22 21-16,0 1 0,0-1 15,0 21-15,0-20 0,-22-1 0,1 0 16,-21 1-16,21-1 0,-22 0 16,1 1-16,21-22 0,-21 0 0,-1 0 15,22 0-15,-21-21 0,21 0 16,-22 0-16,22 0 0,0 0 15,-21 0-15,20-21 0,1 0 0,0 0 16,0 0-16,21-22 0,0 22 16,0-21-16,0 21 0,0-22 0,0 22 15,0-21-15,21 21 16,0 0-16,0-1 0,1 1 0,20 21 16,-21 0-16,0 0 0,22 21 15,-22 1-15,0-1 0,0 0 0,21 21 16,-20-21-16,-1 22 0,0-1 15,0-21-15,0 22 0,-21-1 0,21-21 16,1 0-16,-1 0 0,-21 1 16,21-1-16,-21 0 0,21-21 0,-21 21 15,21-21-15,0 0 16,1 0-16,-1 0 0,0 0 16,0-21-16,0 0 0,0 0 15,1-1-15</inkml:trace>
  <inkml:trace contextRef="#ctx0" brushRef="#br0" timeOffset="51020.65">2392 12510 0,'0'0'0,"21"-22"0,0 1 0,-21 0 0,21 0 16,-21 0-16,0 0 0,-21 21 16,0 0-1,0 0-15,-22 21 0,22 0 0,0 21 16,0-21-16,-21 22 0,20-1 15,1 0-15,0 22 0,0-1 16,0-20-16,21 20 0,0-20 16,-21 20-16,21-21 0,0 1 0,0-22 15,0 21-15,21-21 0,0 1 16,0-1-16,0-21 0,22 0 0,-22 0 16,21 0-16,0 0 0,1 0 15,-1 0-15,0-21 0,-20-1 0,20 1 16,-21 21-16,0-21 0,0 0 0,-21 0 15,0 0-15,0-1 0,0 1 16,0 0-16,-21 21 0,0-21 0,-21 0 16,21 21-16,-22 0 0,22 0 15,-21 0-15,21 0 0,-22 0 16,22 0-16,0 0 0,0 0 16,0 0-16,21 21 15,21-21 1,0 0-1</inkml:trace>
  <inkml:trace contextRef="#ctx0" brushRef="#br0" timeOffset="51205.54">2963 12742 0,'21'0'15,"-42"0"-15,42-21 16,1 21 31,-1 0-47,0 0 15,0 0-15,0 0 0</inkml:trace>
  <inkml:trace contextRef="#ctx0" brushRef="#br0" timeOffset="51632.9">4784 12107 0,'0'0'0,"-22"-21"0,1 21 16,21-21-16,0 0 15,21 21-15,1 0 0,20 0 16,0-21-16,1 21 0,20 0 0,-21 0 15,22-21-15,-1 21 0,1 0 16,21 0-16,-1-22 0,-20 22 0,20 0 16,1 0-16,-21 0 0,-1 0 0,1 0 15,-22 0-15,-21 0 0,21 0 16,-42 22 0,-21-22-16,0 21 0,-21-21 15,21 0-15,-22 21 0,1-21 16,-22 0-16</inkml:trace>
  <inkml:trace contextRef="#ctx0" brushRef="#br0" timeOffset="51920.73">5334 12065 0,'0'-21'31,"0"42"-15,0 0-16,0 0 0,0 22 15,-21-1-15,21-21 0,0 43 0,-21-22 16,21 0-16,0 1 0,0 20 0,0-20 15,0 20-15,-22-21 16,22 22-16,-21-22 0,21 1 0,-21 20 16,21-21-16,0-20 0,0 20 0,-21-21 15,21 21-15,0-20 0,0-1 16,21-21 0,0-21-1,0-1-15,1 1 0,20 0 16,-21-21-16,21 21 0,1-22 0,-1 1 15,0 0-15,1-1 0,-22 1 0,21 21 16,1-22-16</inkml:trace>
  <inkml:trace contextRef="#ctx0" brushRef="#br0" timeOffset="52460.72">5800 12510 0,'21'-22'15,"0"1"-15,-63 64 0,84-65 32,-42 44-32,-21-1 15,21 0-15,-21 0 0,-1 0 0,22 0 16,-21 22-16,21-22 0,-21 21 15,21 1-15,0-22 0,0 21 0,0-21 16,0 22-16,0-22 0,0 0 0,21-21 16,0 21-16,1-21 0,-1 0 15,0 0-15,21 0 0,1 0 0,-22-21 16,21 0-16,0 0 0,1-1 16,-1 1-16,0 0 0,1-21 0,-1 21 15,-21-22-15,22 22 0,-22 0 16,0-21-16,0 20 0,0 1 0,-21 0 15,0 0-15,0 0 0,0 0 16,0 42 0,0 0-1,0 0-15,-21 0 0,21 22 16,-21-22-16,21 21 0,0 0 0,-21 1 16,21 20-16,0-20 0,0-1 0,0 21 15,0-20-15,0 20 0,0-20 16,0 20-16,0-21 0,0 22 0,0-22 15,0 22-15,0-22 0,0 0 0,0 22 16,-21-22-16,-1 1 16,1-1-16,0 0 0,0-21 0,0 22 15,0-22-15,-22-21 0,1 21 0,0-21 16,-1 21-16,1-21 0,0 0 16,-1 0-16,-20-21 0,-1 0 0,22 0 15,0 0-15,-1-1 0,1 1 0,0 0 16,20-21-16,-20 21 0,42-1 15,-21-20-15,21 21 0,0 0 0,0 0 16,0-22-16,21 22 0,0 0 0,22 21 16,-1-21-16,0 0 0,1-1 15,-1 1-15,21 0 0,1 0 16,-22 0-16</inkml:trace>
  <inkml:trace contextRef="#ctx0" brushRef="#br0" timeOffset="52820.51">6964 12615 0,'0'-21'0,"0"42"0,0-63 0,0 21 15,0 0-15,0 0 0,-21 21 16,21-22-16,-22 22 0,22 22 16,0-1-16,0 0 15,0 0-15,0 21 0,0 1 16,0-1-16,0 22 0,-21-22 15,21 21-15,0 1 0,-21-1 0,21-20 16,0 20-16,0 1 0,-21-22 0,0 22 16,21-22-16,-21 0 0,21 22 15,0-22-15,-22 0 0,22 1 0,0-22 16,0 21-16,-21-21 0,21 1 0,0-1 16,0 0-16,0 0 0,0-42 31,0 0-31,0 0 0,21-1 15,-21-20-15,22 21 0,-22-21 0,0-1 16,21 1-16,-21 0 16,21-1-16,-21 1 0,21-22 0,-21 22 15,0-21-15</inkml:trace>
  <inkml:trace contextRef="#ctx0" brushRef="#br0" timeOffset="53088.22">6879 12869 0,'21'-63'16,"-42"232"-16,21-275 0,21 1 0,0 62 0,-21 1 0,0 0 15,22-1-15,-1 22 0,0-21 0,0 21 16,0-1-16,0 1 0,1 0 15,20 0-15,-21 0 0,21 21 0,-20 0 16,20 0-16,-21 0 0,21 0 0,-20 0 16,-1 21-16,21 0 0,-21 21 15,0-20-15,-21 20 0,0-21 0,0 21 16,0-20-16,0 20 0,-21 0 16,0-21-16,-21 22 0,21-22 15,-1 0-15,-20 0 0,21 0 0,-21 1 16,20-1-16,-20-21 0,21 0 0,0 21 15,0-21-15,21-21 32,0 0-32,21 21 0,0-22 15,0 1-15,21 0 0,-20 21 16,-1-21-16</inkml:trace>
  <inkml:trace contextRef="#ctx0" brushRef="#br0" timeOffset="53800.83">7705 12594 0,'0'21'15,"21"-21"1,0 0-16,0 0 16,0 0-16,0-21 0,1 0 15,-1 21-15,0-21 0,0 0 0,0 0 16,0-1-16,1 1 15,-1 21-15,0-21 0,-21 0 0,0 0 16,21 0-16,-21-1 0,0 1 0,0 0 16,-21 21-1,0 0-15,0 0 16,21 21-16,-22 0 0,1-21 0,21 22 16,0 20-16,-21-21 0,21 0 15,-21 0-15,21 22 0,0-22 0,-21 0 16,21 21-16,0-20 0,0-1 0,0 0 15,0 21-15,0-21 0,0 1 16,0-1-16,21 0 0,0-21 16,0 0-16,0 0 0,1 0 15,-1 0-15,21 0 0,-21 0 0,0 0 16,22-21-16,-22 0 0,21 21 16,-21-22-16,22 1 0,-1-21 0,0 21 15,-20 0-15,20-22 0,0 22 0,1-21 16,-22 21-16,21-22 0,-21 1 15,22 0-15,-22 20 0,0-20 0,-21 21 16,0 0-16,0 0 0,0-1 0,0 1 16,-21 21-1,0 0-15,-1 21 0,1 1 0,0-1 16,0 0-16,0 0 0,21 0 0,0 0 16,0 22-16,0-22 15,0 0-15,0 0 0,0 0 0,21 1 16,0-1-16,0 0 0,0 0 0,1 0 15,-1-21-15,-21 21 0,21 1 16,0-22-16,0 21 0,-21 0 16,-21-21-1,0 0 1,0 0-16,0 0 0,-1 0 16,1 0-16,0 0 0,0 0 0,0 0 15,21 21 1,21-21 31</inkml:trace>
  <inkml:trace contextRef="#ctx0" brushRef="#br0" timeOffset="53968.73">9207 12679 0,'0'0'0,"22"0"0,-1 0 15,-42 0 32,-1-21-47,1 21 16,0 0-16,0 0 0</inkml:trace>
  <inkml:trace contextRef="#ctx0" brushRef="#br0" timeOffset="55440.36">2138 12552 0,'0'0'0,"21"0"15,0 0 1,0 0-16,0-21 0,1 21 16,-1 0-16,21 0 0,-21-21 0,22 21 15,-1-22-15,-21 22 0,21 0 0,1 0 16,-1 0-16,-21-21 0,22 21 16,-22 0-16,0 0 0,0 0 15,0 0-15,0 0 16,-42 0-1,0 0 1,0 0-16,0 0 0,0 0 16,-1 21-16,1-21 0,0 0 0,0 0 15,0 0-15,0 22 0,-1-22 16,1 21-16,-21-21 0,21 0 0,0 21 16,-1-21-16,1 21 0,0 0 15,0-21-15,0 21 0,0 1 16,-1-1-16,22 0 15,-21 21-15,21-21 0,-21 1 16,0 20-16,21 0 0,0-21 16,-21 22-16,0-22 0,21 21 0,-22-21 15,22 1-15,0-1 0,0 0 16,0 0-16,0 0 0,0-42 47,0 0-32,22 21-15,-1-21 0,0 0 16,0 21-16,0-22 0,0 22 16,1 0-16,-1 0 0,0 0 15,21 0-15,-21 0 0,1 0 16,20 0-16,-21 0 0,0 0 16,0 0-16,1 22 0,-1-1 0,0 0 15,0 0-15,-21 0 0,0 0 16,0 1-16,0-1 0,0 0 0,0 0 15,0 0-15,0 0 0,-21 1 0,0-1 16,0 0-16,-22-21 0,22 21 16,0 0-16,-21-21 0,-1 21 0,22 1 15,-21-22-15,-1 0 0,22 0 16,-21 0-16,21 0 0,-22 0 16,22 0-16,0 0 0,0 0 0,0 0 15,0 0-15,-1 0 0,1 0 16,0 0-1,42 0 48,0 0-63,1 0 0,-1 0 16,0 0-16,0 0 0,21 0 15,-20-22-15,20 1 0,0 21 0,1-21 16,-1 21-16,0-21 0,1 21 15,20-21-15,-21 0 0,-20-1 16,20 22-16,-21-21 0,0 0 0,0 0 16,-21 0-16,0 0 0,0-1 15,0 1-15,0 0 0,-21 0 0,0 0 16,0 0-16,0 21 0,0-22 16,-22 1-16,22 21 0,0 0 0,0 0 15,0 0-15,-1 0 0,1 0 16,0 0-16,0 0 0,0 0 15,21 21 17,-21-21-32,21 22 0,0-1 15</inkml:trace>
  <inkml:trace contextRef="#ctx0" brushRef="#br0" timeOffset="56260.53">1460 14584 0,'0'0'0,"0"-21"0,-21 0 0,21-1 15,0 1-15,0 0 16,0 0-16,0 0 0,21 0 16,1-1-16,-1 1 0,0 21 0,0-21 15,21 0-15,-20 21 0,-1 0 16,0 0-16,21 0 0,-21 21 0,22 0 15,-22 0-15,0 22 0,0-1 16,0 0-16,1 1 0,-22 20 0,0-20 16,0-1-16,0 21 15,-22-20-15,1 20 0,-21-20 0,21 20 16,-22-21-16,-20 1 0,21-1 16,-1 0-16,-20 1 0,20-22 0,1 21 15,0-21-15,-1-21 0,22 0 16,-21 0-16,0 0 0,20 0 0,1 0 15,0-21-15,0 0 0,0-21 16,21 21-16,-21-22 0,21 1 16,0 0-16,0-1 0,0 22 0,0-21 15,0-1-15,0 1 0,42 21 16,-21 0-16,0 0 0,0 21 0,1 0 16,20 0-16,-21 0 0,0 0 15,22 21-15,-22 0 0,21 21 16,-21-21-16,0 1 0,1 20 15,-1 0-15,0-21 0,0 22 0,0-1 16,0-21-16,1 22 0,-22-22 16,21 0-16,0 21 0,0-42 0,0 21 15,0 1-15,1-22 16,-1 0-16,0 0 0,21 0 0,-21 0 16,1 0-16,-1-22 0,21 1 15,-21-21-15,0 21 0,22-22 0,-22 22 16</inkml:trace>
  <inkml:trace contextRef="#ctx0" brushRef="#br0" timeOffset="56660.3">2540 14542 0,'21'-22'0,"-42"44"0,42-86 16,0 43-16,-21 0 0,0 0 16,-21 21-1,0 0-15,0 0 0,0 21 16,-1 21-16,1-21 0,0 22 0,0-1 15,0 0-15,0 22 0,-1-22 16,1 0-16,0 1 0,0 20 0,21-20 16,0-1-16,0 0 15,0 1-15,0-22 0,0 21 0,21-21 0,0 0 16,0 1-16,1-22 0,20 0 16,0 0-16,-21 0 0,22 0 15,-1 0-15,0 0 0,-20-22 0,20 1 16,-21 0-16,21 0 0,-20 0 15,-22 0-15,0-1 0,0 1 0,0 0 16,0 0-16,0 0 0,-22 0 16,1 21-16,-21 0 0,21-22 0,-22 22 15,22 0-15,0 0 0,-21 0 16,21 0-16,-1 22 0,1-1 16,0-21-16,0 21 0,0 0 0,0 0 15,21 0-15,0 1 16,21-22-1,0 0-15,0 0 0,0 0 16</inkml:trace>
  <inkml:trace contextRef="#ctx0" brushRef="#br0" timeOffset="56844.59">3154 14817 0,'0'0'0,"21"0"0,-21-21 16,21 21 46,0 0-46,0 0-16,1 0 0</inkml:trace>
  <inkml:trace contextRef="#ctx0" brushRef="#br0" timeOffset="58472.03">5207 14288 0,'0'-43'0,"0"86"0,0-107 0,0 43 0,0 0 16,0 0-16,0-1 0,0 1 15,-21 21 1,0 0-16,21 21 16,-22 1-16,22-1 0,0 0 15,-21 21-15,21 1 0,-21 20 0,21-21 16,0 22-16,-21-1 0,21 1 0,-21-1 15,21-20-15,-21 20 0,21-20 16,0-1-16,0 0 0,0 1 16,0-22-16,0 0 0,0 0 0,0 0 15,21-21-15,0 0 16,0 0-16,0-21 0,-21 0 16,21 21-16,1-42 0,-1 20 15,0 1-15,0 0 0,-21-21 0,21-1 16,0 22-16,1-21 0,-1 0 0,0-1 15,0 22-15,0-21 0,0 21 16,1 21-16,-22-22 0,21 22 16,0 22-16,-21-1 15,0 0-15,0 0 0,21 21 0,-21-20 16,21 20-16,-21-21 0,0 21 16,21 1-16,1-22 0,-1 21 15,0-21-15,0 1 0,0-1 0,0 0 16,1 0-16,-1-21 0,21 0 0,-21 0 15,22 0-15,-22 0 0,21 0 16,0 0-16,1-21 0,-22 0 0,21 0 16,1-1-16,-22 1 0,21-21 0,-21 21 15,0-22-15,22 1 0,-22 0 16,0-1-16,-21 1 0,21 0 0,-21-22 16,21 22-16,-21-22 0,0 22 15,0 0-15,0 21 0,0-22 16,0 22-16,0 0 0,0 0 0,0 42 31,0 21-31,0-21 16,-21 22-16,21-1 0,0 0 0,0 1 15,0 20-15,0-20 0,0 20 0,0-21 16,0 1-16,0-1 0,0 0 16,21 1-16,-21-22 0,22 21 0,-1-21 15,0 1-15,0-22 0,0 21 16,22-21-16,-22 0 0,21 0 15,-21 0-15,22 0 0,-1-21 0,-21 21 16,21-22-16,1 1 0,-1 0 0,-21 0 16,22 0-16,-22-22 0,0 22 15,0-21-15,0 21 0,-21 0 0,0-22 16,0 22-16,0 0 0,0 0 16,-21 0-16,21-1 0,-21 22 0,0 0 15,0 0-15,-1 0 0,1 0 0,0 0 16,0 22-16,21-1 0,-21 0 15,21 0-15,-21 21 0,21-20 0,0 20 16,0-21-16,0 21 0,0-20 0,0 20 16,21-21-16,0 0 0,0 0 15,21 1-15,-20-22 0,20 21 16,-21-21-16,21 0 0,1 0 0,-1 0 16,0 0-16,1-21 0,-1 21 0,0-22 15,1 1-15,-1 0 0,0-21 16,1 21-16,-22-22 0,21 22 0,-21-21 15,1-1-15,-1-20 0,0 21 0,0-22 16,-21 22-16,0-22 0,21 22 16,-21-22-16,21 22 0,-21 0 0,0-1 15,0 1-15,0 21 0,0 0 16,0 0-16,0 42 31,-21 21-31,21-21 0,0 22 0,0-1 16,-21 0-16,21 1 0,0-1 15,0 21-15,0-20 0,0-1 0,0 22 16,0-22-16,-21 0 0,21 1 16,-21-1-16,21-21 0,0 21 0,-21-20 15,-1-1-15,22 0 0,-21 0 0,0-21 16,0 0 0,21-21-16,0 0 15,0-22-15,0 22 0,0 0 16,21-21-16,0-1 0,0 22 15,1-21-15,-1 0 0,0 20 16,21-20-16,1 21 0,-22 0 0,21 21 16,0 0-16,-20 0 0,20 0 0,0 0 15,1 0-15,-22 21 0,21 0 16,-21 0-16,0 22 0,1-22 0,-22 0 16,21 21-16,-21-21 0,0 22 0,0-22 15,-21 0-15,-22 21 0,22-20 16,0-1-16,-21 0 0,-1 0 0,1-21 15,21 21-15,-22 0 0,1-21 0,0 0 16,21 0-16,-22 0 0,22 0 16,0 0-16,0 0 0,0 0 15,-1 0-15,22-21 0,0 0 16,0 0-16,0 0 0,0 0 16</inkml:trace>
  <inkml:trace contextRef="#ctx0" brushRef="#br0" timeOffset="61524.15">8213 14182 0,'-22'21'16,"1"-21"-16,21 21 0,21-21 31,1 0-15,-1 0-16,0 0 0,0-21 0,21 0 16,-20 21-16,20-21 0,0-1 15,-21-20-15,22 21 0,-1 0 0,-21 0 16,0-1-16,1 1 0,-22 0 0,0 0 15,0 0-15,0 0 0,-22-1 16,1 22-16,0 0 0,0 0 16,-21 0-16,20 22 0,1-22 15,0 21-15,0 0 0,0 0 16,0 21-16,-1-20 0,22-1 0,-21 21 16,21-21-16,0 22 0,0-22 0,0 21 15,0-21-15,0 0 0,0 1 16,21-1-16,1-21 0,-22 21 0,21 0 15,0-21-15,0 0 0,21 0 16,-20 0-16,-1 0 0,0 0 0,-21-21 16,0 0-1,-21 21 1,0 0-16,-1 0 0,1 0 16,0 0-16,-21 21 0,21 0 15,-1 0-15,1 0 0,0 1 16,21 20-16,-21-21 0,21 21 0,-21 1 15,21-22-15,0 21 0,0 1 16,0-22-16,0 21 0,0-21 0,21 0 16,0 1-16,-21-1 0,21 0 0,0 0 15,1-21-15,20 0 0,-21 0 16,0 0-16,22 0 0,-1 0 0,-21 0 16,21-21-16,1 21 0,20-21 0,-20 0 15,-1-22-15,0 22 0,1 0 16,-1-21-16,0-1 0,1 1 0,-1 0 15,-21-22-15,0 22 0,22-22 16,-22 22-16,-21-22 0,21 22 16,-21 0-16,21-22 0,-21 22 0,0 0 15,0-22-15,0 22 0,0 21 0,0-22 16,0 1-16,0 21 0,0 0 16,0 42-1,0 0-15,0 0 16,0 21-16,0 1 0,0-1 0,-21 22 15,21-22-15,-21 21 0,21-20 0,0 20 16,0 1-16,0-22 0,0 22 16,0-22-16,0 21 0,0-20 0,0-1 15,21 0-15,0-20 0,0 20 16,0-21-16,1 0 0,-1-21 16,21 0-16,-21 0 0,22 0 0,-1 0 15,0 0-15,1 0 0,-22-21 0,21 0 16,0 0-16,1 0 0,-22-22 15,21 22-15,-21-21 0,1 21 0,-1-22 16,0 22-16,-21-21 0,0-1 0,0 22 16,0-21-16,0 21 0,0 0 15,0-1-15,-21 1 0,0 0 0,-1 21 16,1 0-16,0 0 0,0 0 16,0 21-16,0 0 15,21 22-15,0-22 0,-22 0 16,22 21-16,0 1 0,0-22 0,0 21 15,0-21-15,22 1 0,-1 20 16,-21-21-16,21 0 0,0-21 0,21 21 16,-20-21-16,20 0 0,-21 0 0,21 0 15,1 0-15,-22-21 0,21 21 16,1-21-16,-1 0 0,0 0 0,-21 0 16,22-1-16,-22-20 0,0 21 0,0 0 15,0-22-15,1 22 0,-22-21 16,0 21-16,0 0 0,0-1 0,0 1 15,0 0-15,0 0 0,0 42 32,0 0-17,0 0-15,-22 22 0,22-22 0,-21 0 16,21 21-16,0-20 0,0 20 16,-21-21-16,21 21 0,-21-20 0,21-1 15,0 21-15,0-21 0,0 0 0,0 1 16,0-44 15,0 1-15,0 0-16,21 0 0,-21 0 15,0 0-15,21-22 0,0 1 16,-21 21-16,22-22 0,-22 1 0,21 21 16,-21-21-16,21 20 0,0 1 0,-21 0 15,21 21-15,-21-21 16,21 21-16,-21 21 15,0 0-15,22 0 0,-22 1 0,0-1 16,21 0-16,-21 21 0,0-21 16,0 22-16,0-22 0,21 21 0,0-21 15,-21 1-15,21 20 0,-21-21 0,0 0 16,21-21-16,1 21 16,-22 1-16,21-22 0,0 0 0,0 0 15,0 0-15,0-22 16,-21 1-16,22 0 0,-1 0 15,0 0-15,0 0 0,0-22 0,-21 22 16,21-21-16,1-1 0,-1 1 0,0 0 16,0 21-16,0-22 0,0 22 15,-21 0-15,22 0 0,-1 0 0,-21 42 32,0 0-17,0 0-15,0 0 0,0 22 16,0-22-16,0 0 0,0 21 15,0-21-15,0 22 0,0-22 0,21 21 16,0-21-16,0 1 0,0-1 16,1 0-16,-1 0 0,21 0 0,-21-21 15,22 21-15,-1-21 0,-21 0 0,21 0 16,1 0-16,-1 0 0,-21 0 16,22-21-16,-1 21 0,-21-21 0,21 0 15,-20 0-15,20 0 0,-21-1 0,0-20 16,0 21-16,-21-21 0,0 20 15,22-20-15,-22 21 0,0-21 0,0 20 16,0 1-16,0 0 0,0 0 0,-22 21 16,1 0-16,0 0 15,0 0-15,0 0 0,0 0 16,21 21-16,-22 0 0,22 0 0,-21 22 16,21-22-16,-21 21 0,21-21 15,0 22-15,0-22 0,0 0 0,0 21 16,21-20-16,0-1 0,1 0 0,-1 0 15,0-21-15,0 21 0,0-21 16,22 0-16,-1 0 0,-21 0 0,21 0 16,1 0-16,-1-21 0,-21 0 0,22 21 15,-1-21-15,-21 0 0,0-1 16,22-20-16,-22 21 0,-21 0 0,21-22 16,-21 22-16,0-21 0,0 21 15,0 0-15,0-1 0,0 1 0,0 0 16,-21 42 15,21 0-31,-21 1 0,21-1 0,0 21 16,0-21-16,-22 0 0,22 22 15,-21-22-15,21 0 0,0 0 0,0 0 16,0 1-16,0-1 0,0 0 0,0 0 16,0-42 15,21 0-31,1 0 15,-22-1-15,21-20 16,0 21-16,0-21 0,0 20 0,0-20 16,1 21-16,-1-21 0,0 20 0,0-20 15,0 21-15,0 0 0,1 0 16,-1 21-16,0 0 0,0 0 0,0 0 16,-21 21-16,0 0 15,0 0-15,0 0 0,0 0 16,0 22-16,0-22 0,0 21 0,0-21 15,0 22-15,21-22 0,-21 0 0,22 0 16,-22 22-16,21-43 0,0 21 16,0 0-16,0 0 0,0-21 15,22 0-15,-22 0 0,0 0 0,21 0 16,-20 0-16,20 0 0,-21-21 0,21 0 16,-20 0-16,20-1 0,-21 1 15,21 0-15,-20-21 0,20-1 0,-21 1 16,21 0-16,-20-1 0,20 1 0,-21 0 15,0-22-15,0 22 16,1 0-16,-22-22 0,0 22 0,21-1 0,-21-20 16,0 42-16,0-22 0,0 1 0,0 21 15,0 0-15,-21 21 16,-1 0-16,1 21 0,21 0 16,-21 0-16,21 22 0,-21-22 15,21 21-15,-21 0 0,21 1 16,0 20-16,0-20 0,0-1 0,0 0 15,0 1-15,0-1 0,0 21 0,0-20 16,0-1-16,0 0 0,21-20 16,0 20-16,-21-21 0,21 21 0,0-20 15,1-22-15,-1 21 0,0-21 16,21 0-16,-21 0 0,22 0 0,-1 0 16,0 0-16,1-21 0,-1-1 0,0 1 15,1 0-15,-1 0 0,-21 0 16,22 0-16,-1-22 0,-21 1 15,0 21-15,0-22 0,1 22 0,-1-21 16,-21 21-16,0-22 0,0 22 16,0 0-16,0 0 0,-21 21 15,-1 0-15,1 0 0,0 0 0,0 21 16,0 0-16,0 0 0,-1 1 0,22-1 16,0 0-16,0 0 0,0 43 15,0-22-15,0-21 0,0 21 16,0-20-16,0-1 0,22 21 15,-22-21-15,21 0 0,-21 1 0,0-1 16,0 0-16,0 0 0,-21-21 47,-1 0-47,1 0 0,0 0 16,0 0-16,21-21 0,-21 0 15,0 21-15,21-21 0,0-1 16,0 1-16,-22 0 0,22 0 15,-21 0-15</inkml:trace>
  <inkml:trace contextRef="#ctx0" brushRef="#br0" timeOffset="61823.97">12700 13864 0,'-21'0'15,"42"0"-15,0-21 16,0 21-16,22 0 0,20-21 16,1 0-16,-1 21 0,22-21 0,-1 21 15,1-22-15,0 1 0,-1 21 0,1-21 16,-21 21-16,20 0 0,-20 0 16,-22-21-16,22 21 0,-22 0 0,0 0 15,1 0-15,-22-21 0,0 21 0,0 0 16,0 0-16,-42 0 31,0 0-15,-21 21-16,-1-21 0,22 21 15,-42 0-15,20 0 0</inkml:trace>
  <inkml:trace contextRef="#ctx0" brushRef="#br0" timeOffset="62812.3">1503 16193 0,'-21'-22'16,"21"1"-1,0 0-15,0 0 0,0 0 0,0 0 16,0-1-16,0-20 0,21 21 16,0 0-16,0-22 0,0 22 0,0 21 15,22-21-15,-22 0 0,21 21 16,-21 0-16,1 21 0,20 0 16,-21 0-16,0 22 0,0-1 15,-21 22-15,0-22 0,0 21 0,0 1 16,0-22-16,-21 22 0,0-1 15,-21-20-15,21 20 0,-22-21 16,-20 1-16,20-1 0,1-21 0,0 22 16,-1-22-16,1 0 0,0-21 15,-1 0-15,1 0 0,21 0 0,-21 0 16,20-21-16,1 0 0,-21-1 16,21 1-16,0 0 15,21 0-15,0-21 0,0-1 0,0 22 16,0-21-16,0 21 0,0-22 15,21 22-15,0 0 0,0 0 0,21 21 16,-20 0-16,20 0 0,-21 0 16,21 21-16,1 0 0,-22 0 15,21 22-15,-21-22 0,1 0 0,20 21 16,-21-21-16,0 22 0,0-1 16,1-21-16,-1 22 0,0-22 0,0 0 15,0 0-15,0 0 0,1-21 16,-1 0-16,0 0 0,21 0 15,-21 0-15,22 0 0,-22-21 0,21 0 16,1 0-16,-22-22 0,21 22 16,-21-21-16,22 0 0</inkml:trace>
  <inkml:trace contextRef="#ctx0" brushRef="#br0" timeOffset="63212.07">2392 16044 0,'0'0'0,"21"0"31,-21 22-31,0-1 0,21 0 0,0 0 16,0 0-16,1 0 16,-1-21-16,21 22 0,-21-22 15,22 0-15,-1 0 0,0 0 16,1 0-16,-1 0 0,0-22 0,1 22 16,-22-21-16,21 0 0,-21 0 15,0 0-15,1 0 0,-1-1 0,-21 1 16,0 0-16,0 0 0,0 0 15,0 0-15,-21 21 16,-1 21 0,1 0-16,0 0 0,0 21 0,21 1 15,-21-1-15,0 0 0,21 22 0,-22-22 16,22 1-16,-21 20 0,0-21 16,21 1-16,0 20 0,0-20 15,-21-1-15,21 0 0,0-21 16,0 22-16,0-1 0,0-21 0,0 0 15,0 1-15,0-1 16,21-21-16,0 0 16,-21-21-16,0-1 15,0 1-15,0 0 0,0 0 0,0 0 16,-21 0-16</inkml:trace>
  <inkml:trace contextRef="#ctx0" brushRef="#br0" timeOffset="63396.97">2476 16574 0,'22'0'32,"-1"0"-32,0 0 0,0 0 15,21-22-15,1 22 0,-1 0 0,0 0 16,1 0-16,-1-21 0,0 21 16,1 0-16,-1 0 0,0-21 0,1 21 15,-22-21-15,21 0 0,-21 21 16,1-21-16,20 21 0,-21-22 0,0 1 15</inkml:trace>
  <inkml:trace contextRef="#ctx0" brushRef="#br0" timeOffset="63575.86">3641 16362 0,'42'21'31,"-21"-21"0,0 0-15</inkml:trace>
  <inkml:trace contextRef="#ctx0" brushRef="#br0" timeOffset="66458.21">5524 16383 0,'0'0'0,"0"-21"0,22-21 16,-1 20-16,-21 1 0,21-21 0,0 21 15,-21-22-15,21 22 0,0 0 0,1 0 16,-1 0-16,21 0 0,-21 21 15,0 0-15,1 0 0,-1 0 0,21 21 16,-21 0-16,0 0 0,-21 0 16,0 22-16,22-1 0,-22-21 0,0 21 15,0 1-15,0-1 0,-22 0 16,22 1-16,-21-22 0,0 21 16,0-21-16,21 1 0,0 20 0,-21-42 15,21 21-15,0 0 0,-21-21 16,21-21-1,0 0 1,0 0-16,0 0 0,0-1 0,0 1 16,21-21-16,0 0 0,0 20 0,0-41 15,0 21-15,22-1 0,-22 1 16,0 0-16,21-1 0,-20 1 0,20 21 16,-21 0-16,0-1 0,0 22 15,1 0-15,-1 22 0,0-1 16,0 0-16,-21 21 0,21 1 0,-21-22 15,21 21-15,-21 0 0,22 1 16,-22-1-16,0 0 0,0 1 0,0-22 16,0 21-16,0-21 0,0 1 15,0-1-15,0 0 0,21-21 32,-21-21-17,21 0-15,0-22 0,-21 22 0,21 0 16,0-21-16,1-1 0,-22 22 15,21-21-15,0-1 0,0 1 0,0 0 16,0-1-16,1 22 0,20-21 16,-21 21-16,0 0 0,0-1 15,1 22-15,-1 0 0,0 0 16,0 22-16,-21-1 0,21 0 16,0 21-16,-21-21 0,0 22 0,0-22 15,22 21-15,-22 1 0,21-22 0,-21 21 16,21 0-16,-21-20 0,21 20 15,0-21-15,0 0 0,1 0 0,-1 1 16,0-1-16,21 0 0,-21-21 16,22 0-16,-22 0 0,21 0 15,1 0-15,-22 0 0,21-21 0,0 21 0,-20-21 16,20-1-16,0 1 16,-21-21-16,22 21 0,-22 0 0,0-22 15,0 22-15,0-21 0,-21-1 0,0 1 16,0 21-16,0-21 0,0 20 15,0-20-15,0 21 0,0 0 16,-21 21-16,0 0 16,0 21-16,0-21 0,21 21 0,-21 21 15,-1-20-15,22 20 0,-21-21 0,21 21 16,0-20-16,0 20 16,0-21-16,0 21 0,0-20 0,21 20 15,1-21-15,-1 0 0,0 0 16,0-21-16,0 22 0,22-22 0,-22 0 15,21 0-15,0 0 0,-20 0 0,20 0 16,0 0-16,1-22 0,-1 1 16,0 21-16,1-21 0,-1 0 0,-21-21 15,21 20-15,-20 1 0,-1-21 0,0 0 16,0-1-16,-21 1 0,0 0 16,0-1-16,21 1 0,-21 0 0,0-1 15,0 22-15,0-21 0,0 21 16,0-1-16,-21 22 15,0 106 17,21-85-32,0 22 0,0-1 0,0 0 15,0 1-15,0-1 0,0 0 0,0 1 16,0-1-16,0-21 0,21 22 16,-21-22-16,21 0 0,0 0 0,1 0 15,-1 0-15,21-21 0,-21 0 16,22 0-16,-22 0 0,21 0 0,0 0 15,1 0-15,-1-21 0,0 0 0,1 0 16,-1 0-16,-21 0 0,22-22 16,-22 22-16,0-21 0,0-1 15,0 1-15,-21-21 0,0 20 0,0 1 16,0-22-16,0 22 0,0 0 16,0-1-16,0 1 0,0 21 0,0 0 15,-21 0-15,0 42 16,21 0-16,-21 0 15,21 0-15,-21 22 0,21-1 0,0 0 16,0 1-16,0-1 0,-22 21 16,22-20-16,-21-1 0,21 0 0,0-20 15,0 20-15,0 0 0,0-21 0,0 1 16,0-1-16,-21 0 16,21 0-16,0-42 31,21 21-31,0-21 0,-21 0 15,22-1-15,-1-20 0,0 21 0,-21 0 16,21-22-16,0 22 0,0 0 0,1-21 16,-22 21-16,21 21 0,0-22 15,0 44 1,-21-1 0,0 0-16,0 0 0,0 21 15,0-20-15,0-1 0,0 0 0,0 0 16,0 0-16,21 0 0,0 1 15,1-1-15,-1 0 0,0-21 16,0 21-16,21-21 0,1 0 0,-22 0 16,21 0-16,1 0 0,-1 0 15,-21 0-15,21 0 0,-20-21 0,20 0 16,-21 0-16,0-1 0,22 1 0,-22 0 16,0 0-16,-21-21 0,21-1 15,-21 22-15,21-21 0,-21 21 0,0-22 16,0 22-16,0 0 0,0 42 31,0 21-15,-21-20-16,21-1 0,-21 0 0,21 21 15,0-21-15,0 22 16,0-22-16,0 0 0,0 21 0,0-20 16,0-1-16,0 0 0,0 0 0,21-21 15,0 21-15,0-21 0,1 0 16,20 0-16,-21 0 0,0 0 0,22 0 15,-22 0-15,0-21 0,21 21 16,-21-21-16,1 0 0,-22 0 0,21-1 16,-21 1-16,0-21 0,0 21 0,0-22 15,0 22-15,0-21 16,-21 0-16,-1 20 0,1 1 0,0 0 16,0 0-16,0 0 0,0 0 0,-1 21 15,1 0-15,42 0 31,1 0-31,-1 21 0,21-21 16,-21 0-16,22 0 0,-1 0 16,0 0-16,1 0 0,-1 0 0,0 0 15,1 0-15,-1 0 0,0 0 16,1-21-16,-1 21 0,-21 0 0,21-22 16,-20 22-16,-1 0 0,0 0 0,0 0 15,-21-21-15,-21 21 31,0 0-31,0 0 0,-1 21 16,1 1-16,0-1 16,21 0-16,-21 21 0,0-21 0,0 22 15,-1-22-15,1 21 0,0 1 0,0-22 16,0 21-16,21-21 0,0 0 16,0 22-16,0-22 0,0 0 15,0 0-15,21-21 16,0 0-16,0 0 0,0 0 15,1 0-15,-1-21 0,0 0 0,0 0 16,0 0-16,0-1 0,1 1 16,-22 0-16,21-21 0,0-1 15,0 1-15,-21 0 0,21-22 0,0 22 0,1-22 16,-22 1-16,0-1 16,21 22-16,0-21 0,-21 20 0,21 1 15,0 0-15,-21 20 0,0 1 0,0 0 16,0 42-1,0 0 1,0 1-16,-21 20 0,21-21 16,-21 21-16,21 1 0,-21 20 0,21-20 15,0-1-15,0 21 0,0-20 0,0-1 16,0 0-16,0 1 16,0-1-16,0 0 0,0-20 0,0 20 15,0-21-15,0 0 0,0 0 0,0 1 16,21-22-16,0 0 15,0 0-15,0 0 0,1 0 0,20 0 16,-21-22-16,21 1 0,-20 0 16,20 0-16,-21 0 0,21 0 0,1-1 15,-22-20-15,0 0 0,21-1 0,-20 22 16,-1-21-16,-21 0 0,0-1 16,0 22-16,0-21 0,0 21 0,0-1 15,-21 22 1,-1 0-16,22 22 0,-21-1 0,21 0 15,0 21-15,-21-21 0,21 22 0,0-22 16,0 21-16,0-21 16,0 22-16,21-22 0,-21 0 0,21 0 15,-21 0-15,0 1 0,22-1 0,-22 0 16,21 0-16,-21 0 0,0 0 16,0 1-16,0-1 0,-21-21 15,-1 21-15,1-21 16,0 0-16,0 0 0,0 0 15,0 0-15,-1 0 0,1 0 16,0 0-16,0-21 0,0 21 16,0-21-16,-1-1 15,-20 1-15,21 0 0,-21 21 16</inkml:trace>
  <inkml:trace contextRef="#ctx0" brushRef="#br0" timeOffset="66716.06">8149 16066 0,'0'0'0,"42"-64"31,-20 43-31,20 21 15,-21-21-15,21 21 0,1-21 16,-22 21-16,21-22 0,1 1 0,-1 21 16,0 0-16,-21 0 0,22-21 15,-22 21-15,21 0 0,-21 0 0,1-21 16,-1 21-16,0 0 0</inkml:trace>
  <inkml:trace contextRef="#ctx0" brushRef="#br0" timeOffset="67804.64">12509 15790 0,'0'0'0,"0"-63"16,0 42-16,-21 21 16,0 21-1,0 0-15,21 21 16,-21-20-16,0 20 0,-1 0 16,-20-21-16,21 22 0,0-1 15,21 0-15,-21 1 0,21-22 0,0 21 16,0-21-16,0 1 0,0-1 0,0 0 15,21-21-15,0 0 0,0 0 16,0 0-16,0 0 0,1 0 0,20 0 16,-21-21-16,0 21 0,22-21 15,-22-1-15,0 1 0,0 0 0,0 0 16,-21 0-16,0 0 0,0-22 0,0 22 16,0 0-16,0-21 0,0 20 15,-21-20-15,0 21 0,0 0 0,0 0 16,-1-1-16,1 1 0,21 0 0,0 0 15,-21 21-15,42 0 16,0-21 0,1 21-16,20 0 0,0 0 15,1 0-15,20 0 0,1-21 0,-1 21 16,1-22-16,20 22 0,1-21 0,-22 0 16,22 21-16,-21-21 0,-1 0 15,-21 21-15,1-21 0,-1-1 0,-21 22 16,0-21-16,-21 0 0,0 0 15,-21 21 1,0 0-16,21-21 0,-21 21 0,0 0 16,0 0-16,-1 0 0,1 0 15,0 0-15,21 21 0,-21 0 16,21 0-16,-21 0 0,21 22 0,0-22 16,-21 21-16,21 22 0,-22-22 15,22 22-15,0-1 0,0 22 0,0-22 16,0 22-16,0 0 0,-21-1 0,21-20 15,0 20-15,0 1 0,0 0 16,0 21-16,0-22 0,0 1 0,0 0 16,0-1-16,-21 43 0,21-42 0,0 0 15,0-1-15,0 1 0,-21 0 16,0-1-16,21 1 0,-21-22 0,-1 1 16,1-1-16,0-20 0,0-1 15,0 0-15,0-20 0,-1-1 16,1-21-16,0 0 15,0 0-15,-21-21 0,20-1 0,1 1 16,0-21-16,-21 0 0,21-22 16,-22 22-16,1-22 0,0 1 0,-1-22 15,22 0-15,0 1 0,0-22 0,0 21 16,21-21-16,0 1 0,0-1 16,0 21-16,21 0 0,0 1 0,0-1 15,21 22-15,1-1 0,-1 1 0,0 20 16,1 1-16,20 0 0,1-1 15,-22 1-15,22 21 0,-1-22 0,1 1 16,-1 21-16,1-21 16,-1 20-16</inkml:trace>
  <inkml:trace contextRef="#ctx0" brushRef="#br0" timeOffset="69300.39">14541 15515 0,'0'0'0,"0"-21"0,0-64 15,0 64 1,0 0-16,0 0 0,22 0 15,-22 0-15,0-1 0,0 1 0,0 0 16,0 42 0,0 0-16,0 1 15,0 20-15,0 0 0,0 1 0,0 20 16,0-21-16,0 22 0,0-1 16,0 1-16,-22-1 0,1 1 0,0-22 15,21 22-15,-21-22 0,0 0 16,0 1-16,21-1 0,0-21 15,0 0-15,0 1 0,0-44 32,21 1-32,0-21 0,0 21 15,0-22-15,0 1 0,1 0 0,-1-1 16,0 1-16,0 0 0,21-22 0,-42 22 16,22 0-16,-1 20 0,0-20 15,0 21-15,0 0 0,0 21 0,1 0 16,-1 0-1,0 21-15,-21 0 0,0 0 0,0 22 16,21-22-16,-21 0 0,0 21 16,21 1-16,-21-22 0,21 21 15,-21-21-15,22 22 0,-1-22 0,0 21 16,0-21-16,0 0 0,0-21 0,1 22 16,-1-22-16,21 21 0,-21-21 15,22 0-15,-1 0 0,-21-21 0,21-1 16,1 1-16,-22 0 0,21 0 0,-21-21 15,22-1-15,-22 22 0,0-21 16,0-1-16,0 1 0,1-21 16,-1 20-16,-21 1 0,21-22 0,-21 22 15,0-21-15,0 20 0,0 1 16,0 0-16,21 20 0,-21 1 0,0 0 16,0 0-16,0 42 15,0 0-15,0 0 0,-21 22 16,21-1-16,0-21 0,-21 43 0,21-22 15,-21 0-15,21 1 0,-22 20 16,22-20-16,0-1 0,0 0 0,0 1 16,0 20-16,0-42 0,22 22 15,-1-1-15,0-21 0,0 21 0,0-20 16,0-22-16,1 21 0,20-21 0,-21 0 16,21 0-16,-20 0 15,20 0-15,0-21 0,1-1 0,-22 1 16,21 0-16,0-21 0,-20 21 0,20-22 15,-21 1-15,0 21 0,0-22 16,1 1-16,-22 21 0,0-21 0,0 20 16,0 1-16,0 0 0,0 0 0,-22 0 15,1 21-15,0 0 0,0 0 16,0 21-16,0-21 0,-1 21 16,22 21-16,-21-20 0,21-1 0,0 0 15,0 21-15,0-21 0,0 22 16,0-22-16,0 21 0,0-21 0,21 1 15,1-1-15,-1 0 0,0 0 16,0-21-16,0 0 0,0 0 16,1 0-16,-1 0 0,21 0 0,-21 0 15,22-21-15,-1 0 0,-21 0 16,21-1-16,-20 1 0,-1 0 0,0-21 16,21-1-16,-21 22 0,-21-21 0,22 0 15,-1-22-15,-21 22 0,21-1 16,-21-20-16,0 21 0,0-22 0,0 22 15,0-1-15,0 1 0,0 21 0,0 0 16,0 0-16,0 42 16,0 0-16,0 0 15,0 21-15,0 1 0,0-1 16,0 22-16,0-22 0,-21 0 16,21 22-16,-21-22 0,-1 0 0,22 1 15,-21 20-15,0-20 0,21-1 16,-42 85-1,42-106-15,0 0 0,0 0 0,21-42 32,0 0-17,-21 0-15,21 0 0,0 0 0,1-22 16,-1 22-16,-21 0 0,42-21 16,-21 20-16,0-20 0,1 21 15,20 0-15,-21 0 0,0-1 0,22 1 16,-22 21-16,0 0 0,0 0 15,21 0-15,-20 0 0,-22 21 0,21 1 16,-21-1-16,0 0 0,0 0 0,0 0 16,0 0-16,0 22 0,0-22 15,-21 0-15,-1 0 0,1 22 0,0-22 16,-21 0-16,21 0 0,-22 0 16,22 0-16,-21 1 0,-1-1 0,1-21 15,21 21-15,-21 0 0,20-21 16,-20 0-16,21 0 0,0 0 0,0 0 15,-1 0-15,22-21 16,0 0-16,0 0 0,0-22 16</inkml:trace>
  <inkml:trace contextRef="#ctx0" brushRef="#br0" timeOffset="72240.28">17145 15536 0,'21'0'15,"0"0"1,0 0-16,1 0 16,-1 0-16,0 0 0,21 0 15,-21-21-15,22 21 0,-1-21 0,0 0 16,1 0-16,20 0 0,-20-1 0,-1-20 15,-21 21-15,21 0 0,-42 0 16,22-22-16,-22 22 0,0 0 0,0 0 16,0 0-16,-22-1 0,-20 1 15,21 21-15,-21 0 0,-1 0 0,1 0 16,0 21-16,-1 1 0,1-1 16,21 21-16,-22 0 0,22-20 0,0 20 15,0 0-15,21 1 0,0-22 0,0 21 16,0-21-16,21 22 15,0-22-15,0 0 0,22 0 0,-22 0 16,21-21-16,1 21 0,-22-21 0,21 0 16,0 0-16,-20 0 0,20 0 15,-21 0-15,0 0 0,-21-21 16,-21 21 0,0 0-16,0 0 0,-22 0 15,22 0-15,-21 0 0,0 0 0,-1 0 16,22 21-16,-21 1 0,-1-1 15,22 0-15,0 0 0,-21 0 0,21 0 16,21 1-16,0 20 0,0-21 0,0 0 16,0 22-16,0-22 15,0 0-15,21 0 0,0 0 0,0 0 16,21 1-16,-20-1 0,20-21 0,0 0 16,1 0-16,-1 0 0,0 0 15,1 0-15,20-21 0,-21 21 0,1-22 16,-1 1-16,0 0 0,1-21 0,-22 21 15,21-22-15,1 1 0,-1 21 16,-21-22-16,21-20 0,-20 21 0,-1-1 16,21-20-16,-21 20 0,0-20 15,1 21-15,-1-22 0,0 22 0,0-1 16,-21 1-16,0 21 0,21-21 0,-21 20 16,-21 44 15,0 20-31,21-21 0,-21 21 15,0 1-15,-1-1 0,1 22 16,0-22-16,0 0 0,0 22 0,0-22 16,-1 0-16,1 1 0,21-1 15,0 22-15,0-22 0,0 0 0,0-21 16,21 22-16,1-1 0,-1-21 0,21 0 16,-21 1-16,22-1 0,-1-21 15,0 0-15,1 0 0,-1 0 0,0 0 16,22 0-16,-22-21 0,0-1 0,1 1 15,-1 0-15,-21 0 16,22 0-16,-22-22 0,0 22 0,-21 0 16,0-21-16,0 21 0,0-1 0,0 1 15,0 0-15,0 0 0,0 0 16,-21 21-16,0 0 0,-1 0 0,1 0 16,0 0-16,0 0 0,0 21 15,0 0-15,21 0 0,-22 0 16,22 1-16,0-1 0,0 21 0,0-21 15,0 0-15,0 1 0,22-1 16,-1 0-16,0 0 0,0 0 16,0-21-16,0 0 0,22 21 0,-22-21 0,21 0 15,-21 0-15,22 0 16,-22-21-16,0 21 0,21-21 0,-20 0 16,-1 0-16,21 0 0,-21-22 0,0 22 15,1 0-15,-1-21 0,0 20 16,-21 1-16,0-21 0,21 21 0,-21 0 15,0-1-15,21 1 0,-42 21 32,21 21-32,-21 1 0,0-1 15,21 0-15,0 0 0,-21 21 16,21-20-16,-22-1 0,22 21 0,-21-21 16,21 22-16,0-22 0,0 0 0,0 0 15,0 0-15,0 0 0,0 1 16,0-44 15,21 1-15,1 0-16,-22 0 0,21 0 0,-21-22 15,21 22-15,0-21 0,0 21 0,0-22 16,1 22-16,-22-21 0,21 21 16,0 0-16,0-1 0,0 1 0,0 21 15,1 0 1,-22 21-1,0 1-15,0-1 0,0 0 0,0 0 16,21 21-16,-21-20 0,0-1 16,0 21-16,21-21 0,-21 0 15,0 22-15,0-22 0,21 0 0,-21 0 16,21-21-16,-21 21 0,21-21 16,1 0-16,-1 0 15,0 0-15,0-21 16,0 0-16,0 0 0,1 0 0,-1-22 15,0 22-15,0 0 0,0-21 16,0-1-16,1 22 0,-1-21 0,21 21 16,-21 0-16,0-22 0,-21 22 0,22 21 15,-22-21-15,21 21 0,-21 21 32,0 0-32,0 0 15,0 1-15,0 20 0,0-21 16,0 0-16,0 0 0,0 22 0,0-22 15,0 21-15,0-21 0,21 1 16,0-1-16,-21 21 0,42-21 0,-20 0 16,-1-21-16,0 22 0,21-1 0,-21-21 15,22 0-15,-22 0 0,21 0 16,1 0-16,-22 0 0,21 0 16,0-21-16,-20-1 0,20 1 0,-21 0 15,21-21-15,-20 21 0,-1-1 0,0-20 16,-21 21-16,0-21 0,0 20 15,0 1-15,0-21 0,0 21 0,0 0 16,0-1-16,-21 22 16,0 0-16,-1 0 0,1 0 0,0 0 15,0 22-15,0-1 0,0 0 16,21 0-16,0 21 0,0-20 16,0-1-16,0 21 0,0-21 0,0 22 15,0-22-15,0 0 0,21 0 0,0 0 16,0 0-16,0 1 0,0-22 15,22 0-15,-22 21 0,21-21 0,1 0 16,-22 0-16,21 0 0,-21-21 16,22 21-16,-22-22 0,0 1 15,0 0-15,0 0 0,0-21 0,1 20 16,-1-20-16,-21 21 0,0-21 16,21 20-16,-21 1 0,21-21 0,-21 21 15,0 0-15,0 42 31,0 0-31,0 0 0,-21 0 16,21 0-16,-21 22 0,21-22 0,-21 0 16,21 0-16,0 0 15,0 22-15,0-22 0,0 0 16,-22 0-16,22-42 47,0 0-47,22 0 0,-1 0 0,-21-1 15,21-20-15,0 21 0,-21 0 16,21-22-16,0 22 0,1 0 0,-1 0 16,0 0-16,-21 0 0,21-1 0,0 22 15,0 0 1,-21 22-16,0-1 16,0 0-16,0 0 0,0 0 15,0 0-15,0 1 0,0 20 16,22-21-16,-22 0 0,21 0 0,0 1 15,-21-1-15,21 0 0,0 0 0,0-21 16,1 21-16,-1-21 16,21 0-16,-21 0 0,0 0 0,1 0 15,-1-21-15,0 0 0,0 0 0,0 0 16,0-1-16,1 1 0,-1-21 16,0 21-16,0-22 0,-21 1 0,21 0 15,0-1-15,1 1 0,-1-21 16,0-1-16,0 1 0,0 20 15,0-20-15,1 20 0,-22-20 0,21 42 0,-21-22 16,21 22-16,-21 0 16,0 0-16,0 42 15,0 0-15,-21 0 0,0 1 16,21 20-16,-22-21 0,22 21 16,0 1-16,0 20 0,0-20 0,0-1 15,0 0-15,0 22 0,0-22 16,0 0-16,0 1 0,0-1 0,0 0 15,0 1-15,0-1 0,0-21 0,0 22 16,0-22-16,0 0 0,0 0 16,0 0-16,0 0 0,22-21 0,-1 0 15,21 0-15,-21 0 0,22 0 0,-22 0 16,21-21-16,0 0 16,1 0-16,-1 0 0,0 0 0,-20-1 15,20-20-15,-42 21 0,42-21 0,-21 20 16,1 1-16,-1-21 0,0 21 15,-21 0-15,21-22 0,-21 22 0,0 0 16,0 0-16,-21 21 16,0 0-16,0 0 15,21 21-15,0 0 0,0 0 0,0 0 16,0 1-16,0-1 0,0 0 16,0 21-16,0-21 0,0 22 0,0-22 15,0 0-15,0 21 0,-22-20 16,22-1-16,0 0 0,-21 0 15,21 0-15,0 0 0,0 1 0,-21-22 16,0 0-16,21-22 31,0 1-31,0 0 16,0 0-16,0 0 0,0 0 0,-42 21 16,42-22-16,0 1 0,0-21 15</inkml:trace>
  <inkml:trace contextRef="#ctx0" brushRef="#br0" timeOffset="72475.97">21611 15431 0,'0'0'0,"-21"-22"16,21 1 0,21 21-16,0 0 15,22 0-15,-1-21 0,0 21 16,22 0-16,-22-21 0,0 21 0,22 0 15,-22 0-15,1-21 0,-1 21 0,0 0 16,1 0-16,-22 0 0,0 0 16,0 0-16,0 0 0,0-21 15,1 21-15,-22-22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21:07.3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2265 529 0,'0'-21'32,"21"0"-17,0 0 1,-21 0-16,21-1 16,0 1-16,-21 0 15,0 0-15,0 0 0,0 0 16,-21-1-16,0 22 0,0-21 15,0 21-15,0 0 0,-22 0 16,22 0-16,0 0 0,-21 0 0,20 0 16,1 0-16,-21 21 0,21 1 15,-22-1-15,22 0 16,0 21-16,-21-21 0,21 22 0,-1-22 16,1 21-16,0 1 0,0-1 15,0 0-15,21 1 0,0-1 0,-21 21 16,21-20-16,0-1 0,0 22 15,0-22-15,0 0 0,21-21 0,-21 22 16,21-22-16,21 0 0,-21 0 16,1 0-16,20 1 0,0-22 15,1 0-15,-1 0 0,0 0 0,1 0 16,-1-22-16,21 1 0,-20 0 16,-1 0-16,0 0 0,-20 0 15</inkml:trace>
  <inkml:trace contextRef="#ctx0" brushRef="#br0" timeOffset="600.79">2815 212 0,'0'-21'0,"0"42"0,0-64 15,0 22-15,0 0 0,-21 21 16,21-21-16,0 42 31,0 0-31,0 0 0,0 1 16,0 20-16,0 0 0,0 1 15,0-1-15,0 0 0,0 22 0,0-22 16,0 0-16,0 1 0,0 20 16,0-20-16,0-1 0,0 0 0,0 1 15,0-1-15,0-21 0,0 21 16,0-20-16,0-1 0,0 0 0,0 0 15,0 0-15,0-42 47,0 0-47,0 0 0,0 0 16,-21-1-16,21 1 0,0-21 16,0 21-16,0-22 0,0 1 15,21 21-15,-21-21 0,21 20 0,0 1 16,0-21-16,22 21 0,-22 0 15,21-1-15,1 1 0,-22 0 0,21 21 16,0 0-16,1 0 0,-1 0 16,0 0-16,1 21 0,-22 0 0,0 1 15,0 20-15,0-21 0,-21 0 16,0 22-16,0-1 0,0-21 0,0 21 16,0-20-16,0 20 0,-21-21 15,0 21-15,0-20 0,21-1 16,0 0-16,-21 0 15,0-21 1,21-21 0,0 0-16,21 21 15,0-21-15,-21-1 0,21 1 16,0 0-16</inkml:trace>
  <inkml:trace contextRef="#ctx0" brushRef="#br0" timeOffset="1187.88">4106 720 0,'0'0'16,"0"-21"-16,21-1 0,-21 1 0,0 0 15,0 0-15,0 0 16,0 0-16,0-1 0,-21 1 15,0 0-15,0 21 16,0 0-16,0 0 0,-1 0 0,1 0 16,0 0-16,-21 0 0,-1 0 15,1 21-15,0-21 0,-1 21 0,1 1 16,0-1-16,21 21 16,-22-21-16,1 22 0,21-22 0,0 21 15,-1 0-15,22-20 0,0 20 16,0-21-16,0 21 0,0-20 0,0-1 15,0 0-15,22 0 0,20 0 16,-21-21-16,21 0 0,-20 0 0,20 0 16,0 0-16,1 0 0,-22-21 15,21 0-15,0 0 0,1 0 0,-22-1 16,21-20-16,-21 21 0,1-21 16,-1 20-16,-21 1 0,0-21 0,0 21 15,0 0-15,0-22 0,0 22 16,0 0-16,0 0 0,0 0 15,0 42 17,0 0-32,0 0 0,0 0 0,0 0 15,0 1-15,0 20 0,0-21 16,0 0-16,0 22 0,0-22 0,0 0 16,0 0-16,21 0 0,0-21 15,0 21-15,0-21 0,1 0 0,-1 0 16,0 0-16,21 0 15,-21 0-15,1-21 0,20 0 0,-21 0 0,0 0 16,22 0-16,-22-1 16</inkml:trace>
  <inkml:trace contextRef="#ctx0" brushRef="#br0" timeOffset="1535.68">4551 487 0,'0'0'0,"0"-21"15,-21 21 1,-1 0-1,22 21-15,-21 0 0,21 0 16,0 0-16,0 1 0,0 20 16,0-21-16,0 21 0,0-20 0,0 20 15,-21 0-15,21 22 0,0-22 16,0 0-16,0 22 0,0-1 16,0-20-16,0 20 0,0 1 0,0-1 15,0 1-15,-21-22 0,21 22 16,0-1-16,-21 1 0,0-1 0,-1 1 15,22-22-15,-21 21 0,21-20 16,-21-1-16,21 0 0,0-20 0,-21 20 16,21-21-16,0 0 0,-21-21 0,21 21 15,0-42 1,21 0 0,0 0-16,0 0 0,-21 0 15,21-22-15,1 1 0,-1 21 16,-21-22-16,0-20 0,21 21 0,0-1 15,-21-20-15</inkml:trace>
  <inkml:trace contextRef="#ctx0" brushRef="#br0" timeOffset="1867.25">4487 783 0,'0'0'0,"0"-21"0,0 0 0,0 0 15,0 0-15,0-1 0,0 1 0,0 0 16,21 0-16,1 0 0,-1 0 15,0-1-15,0 1 0,21 0 16,-20 0-16,20 21 0,0 0 16,1 0-16,-22 0 0,21 21 0,-21 0 15,0 0-15,1 1 0,-1 20 0,-21-21 16,0 21-16,0 1 0,0-1 16,0 0-16,-21-20 0,-1 20 0,1 0 15,-21-21-15,21 1 0,-22 20 16,1-21-16,21 0 0,-21 0 0,20-21 15,-20 22-15,21-22 0,0 0 16,0 0-16,42-22 31,0 1-31,0 0 16,0 21-16,22-21 0,-22 0 16,0 0-16,21-1 0</inkml:trace>
  <inkml:trace contextRef="#ctx0" brushRef="#br0" timeOffset="2204.05">5270 254 0,'0'0'0,"0"-21"0,0-43 31,0 86 0,0-1-31,0 0 0,0 21 0,0 1 16,0-1-16,-21 0 0,21 1 16,0 20-16,-21-21 0,21 1 0,0 20 15,0 107 1,0-149-16,0 21 0,0-21 16,0 0-16,0 1 0,21-1 15,0-21-15,1 0 0,-1 0 16,0 0-16,0 0 0,0 0 0,0 0 15,1-21-15,-1-1 0,0 1 16,-21 0-16,21 0 0,-21 0 16,21 0-16,-21-1 0,0-20 15</inkml:trace>
  <inkml:trace contextRef="#ctx0" brushRef="#br0" timeOffset="2407.94">5249 614 0,'0'0'16,"-21"0"-16,21 21 0,21-21 47,0 0-47,1 0 16,-1 0-16,0 0 0,0 0 15,0 0-15,0 0 0,1 0 16,-1 0-16,-21-21 15</inkml:trace>
  <inkml:trace contextRef="#ctx0" brushRef="#br0" timeOffset="2804.16">5673 656 0,'21'0'32,"0"0"-32,0-21 0,0 0 15,0 21-15,1-21 0,-1 0 16,0 21-16,-21-22 0,21 1 16,-21 0-16,-21 21 31,0 0-31,0 0 15,-1 0-15,1 0 0,0 21 16,0 0-16,0-21 0,0 22 16,21-1-16,0 21 0,0-21 0,0 0 15,0 1-15,0 20 0,0-21 16,0 0-16,0 0 0,0 1 0,0-1 16,0 0-16,21 0 15,0-21-15,0 0 0,0 0 0,0 0 16,1 0-16,-1 0 15,0 0-15,0 0 0,0 0 0,0-21 16,1 0-16</inkml:trace>
  <inkml:trace contextRef="#ctx0" brushRef="#br0" timeOffset="3211.92">6032 487 0,'0'0'0,"22"-21"15,-22 0-15,21 21 16,0 0-16,-21-22 0,21 22 16,0 0-16,0 0 0,1 0 15,-1 0-15,0 22 16,0-1-16,-21 0 0,0 0 0,21 0 16,-21 0-16,21 1 0,-21 20 0,0-21 15,0 21-15,0-20 16,0 20-16,0-21 0,0 0 0,0 0 15,0 1-15,0-1 0,0 0 16,0 0-16,0 0 16,-21-21-1,21-21-15,0 0 16,0 0-16,0 0 0,0-1 16,0-20-16,0 21 0,0 0 15,0-22-15,0 22 0,21-21 0,-21 21 16,22 0-16,-22-1 0,21-20 15,0 21-15,0 0 0,0 0 16,0 21 0,-21-22-16,22 22 0,-1 0 15,0 0-15</inkml:trace>
  <inkml:trace contextRef="#ctx0" brushRef="#br0" timeOffset="3503.7">6646 656 0,'-21'0'15,"42"0"1,0 0-1,1 0-15,20 0 16,-21 0-16,0-21 0,0 21 0,1 0 16,-1 0-16,0 0 0,0 0 15,0 0-15,0-21 32,1 21-17</inkml:trace>
  <inkml:trace contextRef="#ctx0" brushRef="#br0" timeOffset="4143.34">7260 445 0,'-21'-22'31,"0"1"-31,21 0 16,0 0-16,0 0 0,21 0 16,0-1-16,-21 1 15,21 0-15,0 21 0,1-21 0,-1 0 16,0 21-16,0 0 0,0-21 16,0 21-16,1 0 0,-1 0 15,0 0-15,0 21 0,-21 0 16,0 0-16,0 21 0,0-20 0,0 20 15,0 0-15,0-21 0,0 22 0,0-1 16,0-21-16,-21 22 0,0-1 16,0-21-16,-1 21 0,1 1 15,0-22-15,0 21 0,-21-21 16,20 1-16,-20-1 0,21 21 0,0-21 16,-22 0-16,22-21 0,0 22 0,0-1 15,0-21-15,0 0 0,21-21 31,0-1-31,0 1 16,0 0-16,0 0 0,21-21 0,0 20 16,0 1-16,-21 0 0,21 0 15,0 21-15,1-21 0,-1 21 16,0 0-16,0 0 0,0 21 16,-21 0-1,21 0-15,1 0 0,-1 1 0,-21-1 16,0 0-16,21 0 0,0 0 15,-21 0-15,21-21 0,0 22 0,1-22 16,-1 0-16,0 0 16,0 0-16,0 0 0,0 0 0,1 0 15,-1-22-15,0 22 0,0-21 0,-21 0 16,21 21-16,0-21 0,-21 0 16,22 21-16,-22-21 0,0-1 0,0 1 15,0 0-15,-22 21 16</inkml:trace>
  <inkml:trace contextRef="#ctx0" brushRef="#br0" timeOffset="4932.32">2561 1376 0,'-42'0'15,"42"21"1,-21-21-16,-1 0 0,1 0 16,42 21 15,1-21-31,-1 0 16,21 0-16,0 0 0,1 0 15,20 0-15,-20 0 0,41 0 0,-20 0 16,20 0-16,1 0 0,0 0 15,21 0-15,-1-21 0,1 21 0,21-21 16,0 21-16,0 0 0,0-21 16,21 21-16,1 0 0,-1 0 15,21-21-15,-21 21 0,0 0 0,1-22 16,-1 22-16,0-21 0,-21 21 16,21 0-16,0-21 0,-21 21 0,0 0 15,0 0-15,0-21 0,0 21 16,0 0-16,-21 0 0,21 0 0,-21 0 15,0 0-15,-22 0 0,1 0 16,-21 0-16,-1 0 0,1 0 0,-22 0 16,0 0-16,-21-21 0,1 21 15,-1 0-15,0 0 32,0 0 14,-21-21-46</inkml:trace>
  <inkml:trace contextRef="#ctx0" brushRef="#br0" timeOffset="5692.06">10372 402 0,'0'0'0,"0"-21"0,0 0 15,0 0-15,0 0 16,0-1-16,0 1 0,0 0 0,0 0 16,-22 0-16,22 0 15,0 42 16,-21 0-15,21 21-16,-21 1 0,21-1 0,0 21 16,0-20-16,-21 20 0,0-20 15,0 20-15,21 1 0,-22-1 0,22-21 16,0 22-16,-21-22 0,21 1 0,-21-1 16,21-21-16,0 21 0,0-20 15,0-1-15,0 0 0,0-42 31,0 0-31,21 21 16,-21-43-16,21 22 0,1 0 16</inkml:trace>
  <inkml:trace contextRef="#ctx0" brushRef="#br0" timeOffset="5971.9">10626 233 0,'0'0'0,"0"-21"0,0 0 15,21-1-15,0 22 0,-21 22 32,0-1-32,0 0 0,0 21 0,0 1 15,0 20-15,0-21 0,0 1 16,0 20-16,-21-20 0,21-1 16,-21 21-16,21-20 0,-22 20 0,22-20 15,0-1-15,0 0 0,0-21 16,0 22-16,0-22 0,0 0 0,0 0 15,0 0-15,0-42 32,0 0-32,-21 0 15,21 0-15,-21 0 16</inkml:trace>
  <inkml:trace contextRef="#ctx0" brushRef="#br0" timeOffset="6167.12">10223 783 0,'0'0'0,"0"21"16,22-21-1,-1 0-15,0 0 16,0 0-16,0 0 0,22-21 16,-22 21-16,0 0 0,21 0 0,-21 0 15,1-21-15,-1 21 0,0 0 16,0 0-16,0 0 0,0 0 15,1 0-15</inkml:trace>
  <inkml:trace contextRef="#ctx0" brushRef="#br0" timeOffset="6760.94">11155 868 0,'0'0'16,"21"0"-16,0 0 0,0-21 16,0 0-16,1-1 0,-22 1 15,21 0-15,-21 0 16,0 0-16,0 0 0,0-1 0,0 1 16,0 0-16,0 0 0,0 0 15,0 0-15,-21 21 0,-22 0 16,22 0-16,0 0 0,0 0 15,-22 0-15,1 21 0,21 0 0,-21 21 16,-1-21-16,1 22 0,0-22 16,-1 21-16,22 1 0,-21-1 0,21 0 15,-1-21-15,1 22 0,21-22 0,0 21 16,0-21-16,0 1 0,21-1 16,1 0-16,20-21 0,-21 0 15,21 0-15,-20 0 16,20 0-16,0 0 0,1-21 0,-1 0 15,0-1-15,-21 1 0,22 0 0,-1 0 16,-21 0-16,22 0 0,-22-22 16,0 22-16,0-21 0,0 21 0,-21-1 15,0-20-15,0 21 0,0 0 16,0 0-16,-21 42 31,21 0-15,-21 0-16,21 21 0,0-20 15,0-1-15,0 0 0,0 0 16,0 21-16,0-20 0,0-1 16,21 0-16,0 0 0,-21 0 15,21-21-15,1 0 0,-1 0 16,0 0-16,0 0 0,0 0 0,0 0 16,1 0-16,-1-21 0,0 21 15,0-21-15,0 0 0</inkml:trace>
  <inkml:trace contextRef="#ctx0" brushRef="#br0" timeOffset="7220.27">11726 614 0,'0'0'0,"0"21"47,0 0-47,-21 0 0,21 1 0,-21-1 15,21 0-15,0 21 0,0-21 0,0 1 16,0 20-16,0-21 0,0 0 15,0 0-15,0 1 0,0-1 0,0 0 16,0 0-16,0 0 0,0 0 16,-21-21-1,21-21 1,0 0 0,0 0-16,0 0 0,0 0 0,0-1 15,0-20-15,0 0 16,0 21-16,21-22 0,0 1 0,0 21 15,0-22-15,22 22 0,-22-21 16,21 21-16,1 0 0,-1-1 0,-21 22 16,21 0-16,1 0 0,-1 0 15,-21 0-15,22 22 0,-22-22 0,0 42 16,0-21-16,0 0 0,-21 22 0,0-22 16,0 21-16,0 0 0,0-20 15,-21 20-15,0-21 0,0 21 0,0-20 16,-1 20-16,1-21 0,0 0 0,0 0 15,21 1-15,-21-22 16,42 0 0,0 0-1,0-22-15,0 1 0,1 0 16</inkml:trace>
  <inkml:trace contextRef="#ctx0" brushRef="#br0" timeOffset="7830.92">12912 804 0,'0'-84'31,"-22"63"-31,22-1 0,-21 1 0,0 0 16,21 0-16,-21 0 0,0 0 0,0 21 15,-1-22-15,1 1 0,0 21 16,0 0-16,0 0 0,0 0 0,-1 0 16,22 21-16,-42 1 0,42-1 0,-42 21 15,42-21-15,-21 22 0,-1-1 16,1-21-16,0 21 0,21 1 0,0-1 16,0 0-16,0-20 0,0-1 15,0 21-15,0-21 0,0 0 16,21 1-16,0-1 0,1-21 15,-1 0-15,21 0 0,-21 0 16,0 0-16,1 0 0,20-21 0,-21-1 16,21 22-16,-20-42 0,20 21 15,-21 0-15,0-22 0,22 1 0,-22 0 16,0-1-16,0 1 0,0 0 0,-21-22 16,0 22-16,21 0 0,-21-1 15,0 1-15,0 0 0,0-1 0,0 22 16,0 0-16,0 0 0,0 0 15,-21 21-15,0 21 16,21 21 0,-21-21-16,21 22 0,-21-1 15,21-21-15,0 21 0,-21 1 0,21 20 16,0-20-16,0-1 0,0 0 16,0 1-16,0-22 0,0 21 0,0 0 15,21-20-15,-21-1 0,21 0 0,0 0 16,0 0-16,0-21 15,1 0-15,-1 0 0,0 0 0,21 0 16,-21-21-16,1 21 0,-1-21 16,0 0-16,42-43 15</inkml:trace>
  <inkml:trace contextRef="#ctx0" brushRef="#br0" timeOffset="8732.27">13441 233 0,'0'-21'15,"0"42"-15,0-21 32,0 21-32,0 0 0,0 22 0,0-22 15,0 21-15,-21 0 0,21 1 16,-22-1-16,22 22 0,0-22 0,0 0 16,-21 1-16,21-1 0,0 0 0,-21 1 15,21-1-15,0-21 0,0 21 16,0-20-16,0 20 0,0-21 15,21 0-15,0 0 0,1-21 0,-1 22 16,0-22-16,0 0 0,0 0 16,0 0-16,1 0 0,-1 0 0,21-22 15,-21 1-15,0 21 0,1-21 16,-1 0-16,0 0 0,21-22 0,-42 22 16,21-21-16,1 21 0,-1-22 0,0 22 15,-21 0-15,0 0 0,0 0 16,0 0-16,0 42 31,0 0-15,0 0-16,0 0 0,-21 0 0,21 1 15,0-1-15,0 21 0,0-21 16,0 0-16,0 1 0,0-1 0,0 0 16,0 0-16,21-21 0,0 21 0,0-21 15,22 0-15,-22 0 16,21 0-16,-21 0 0,22 0 0,-22 0 15,0-21-15,21 0 0,-21 21 0,1-21 16,-1 0-16,0-1 0,0-20 16,0 21-16,0 0 0,-21-22 15,0 22-15,0-21 0,0 21 16,0 0-16,0-1 0,0 44 31,0-1-15,-21 0-16,21 0 0,0 0 0,0 0 15,-21 1-15,21-1 0,-21 21 0,21-21 16,0 0-16,0 1 0,-21-1 16,0 0-16,21 0 0,0 0 15,-22-21 1,22-21 0,0 0-1,0 0-15,0 0 16,0-1-16,22-20 0,-22 21 0,21 0 15,0-22-15,0 22 0,21-21 0,-20 21 16,-1-22-16,21 22 0,-21 0 16,22 0-16,-22 0 0,21 21 0,-21 0 15,22 0-15,-22 0 0,0 0 16,0 0-16,0 21 0,0 0 0,1 0 16,-1 0-16,-21 1 0,0 20 0,0-21 15,0 0-15,0 22 0,0-22 16,0 0-16,0 0 0,0 0 0,0 0 15,0 1-15,0-1 0,0 0 16,-21-21-16,-1 21 16,22-42 15,0 0-31</inkml:trace>
  <inkml:trace contextRef="#ctx0" brushRef="#br0" timeOffset="9415.87">15473 656 0,'0'0'0,"0"-21"16,0 0-16,0 0 0,-21 21 15,-1-21-15,1 21 0,0 0 0,0 0 16,0 0-16,0 0 0,-1 0 0,-20 21 15,21 0-15,0 0 0,-22 0 16,22 0-16,-21 1 0,21 20 0,-22-21 16,22 21-16,0-20 0,0 20 15,0-21-15,21 0 0,-21 22 0,21-22 16,0 0-16,0 0 0,21 0 16,0-21-16,0 0 0,21 0 15,-20 0-15,20 0 0,-21 0 16,21 0-16,-20-21 0,20 0 0,0 21 15,-21-21-15,1 0 0,20-1 16,-21-20-16,0 21 0,0 0 0,1-22 16,-22 22-16,21-21 0,0 21 15,0 0-15,-21-1 0,0 1 0,0 0 16,21 0-16,-21 42 31,0 0-31,0 0 16,-21 1-16,21 20 0,-21 0 0,0-21 15,0 22-15,21-1 0,-22 22 16,22-22-16,-21 0 0,21 22 16,-21-22-16,21 22 0,0-22 0,0 21 15,0-20-15,0 20 0,0-20 16,0 20-16,0-21 0,0 22 0,0-22 16,0 22-16,0-22 0,0 22 0,0-22 15,0 0-15,0 1 0,0-22 16,-21 21-16,0 0 0,0-20 0,21-1 15,-43 0-15,22 0 0,0 0 0,-21-21 16,20 0-16,-20 21 0,21-21 16,-21 0-16,20 0 0,-20 0 0,21 0 15,0-21-15,0 0 0,-22 21 0,43-21 16,-21 21-16,21-21 0,-21 0 16,21-1-16,0 1 0,0 0 15,0 0-15,0 0 16,0 0-16,0-22 0,0 22 0,0 0 15,0-21-15,0-1 0</inkml:trace>
  <inkml:trace contextRef="#ctx0" brushRef="#br0" timeOffset="9671.73">13885 212 0,'0'0'0,"-21"0"0,0 0 16,0 0-16,0 0 16,42 0 30,0 0-46,0 21 16</inkml:trace>
  <inkml:trace contextRef="#ctx0" brushRef="#br0" timeOffset="10635.44">16743 1185 0,'0'0'0,"0"-190"0,0 42 0,0 42 0,0 21 15,0 1-15,0 41 0,0 1 16,0 0-16,0 20 0,0 1 0,0 0 16,0 42-1,0 0-15,0 1 0,0 20 16,0-21-16,0 21 0,0 1 16,-21-1-16,-1 0 0,1 1 0,21-22 15,0 21-15,-21 1 0,0-22 0,21 21 16,0-21-16,0 0 15,0 1-15,0-1 0,0-42 47,0-1-47,0 1 16,0 0 0,0 0-16,21 0 0,0 0 15,-21-1-15,0 1 16,21 21-16,-21-21 15,0 0 1,22 0 0,-22 0-1,21 21 1,-21-22-16,21 1 31,0 21 16,-21-21-31</inkml:trace>
  <inkml:trace contextRef="#ctx0" brushRef="#br0" timeOffset="11399.52">16806 445 0,'0'0'0,"-21"-85"31,21 64-31,-21 21 31,21 21-15,-21 21-16,21-21 16,0 1-16,0 20 0,0-21 15,0 21-15,0 1 0,0-1 0,0 0 16,0 1-16,0-1 0,0 0 15,-21 1-15,21-1 0,0-21 0,0 22 16,-22-1-16,22-21 0,0 0 16,0 0-16,0 1 0,0-1 0,0 0 15,0-42 17,0 0-32,0-1 15,0 1-15,22-21 0,-22 21 16,21 0-16,0-22 0,-21 22 15,21-21-15,0 21 0,0-1 16,-21-20-16,22 21 0,-1 0 0,0 0 16,0 21-16,-21-22 0,21 22 15,0 0 1,-21 22-16,22-1 0,-22 0 0,0 0 16,0 0-16,0 0 0,0 1 15,21 20-15,-21-21 0,0 0 0,0 0 16,21 22-16,-21-22 15,0 0-15,0 0 0,21-21 0,0 21 0,0-21 16,1 0-16,-1 0 16,21 0-16,-21 0 0,0 0 15,1 0-15,-1 0 0,21-21 0,-21 0 16,0 0-16,1 0 0,-22 0 16,21-22-16,-21 22 0,21-21 0,-21-1 15,0 1-15,0 0 0,0-1 16,0 1-16,0 0 0,0-1 0,-21 1 15,21 0-15,-21-1 0,21 1 0,-22 21 16,22-21-16,0 20 0,0 1 16,0 0-1,0 42 1,0 0-16,0 1 16,0-1-16,0 0 0,22 0 15,-1 0-15,-21 0 0,21 1 0,-21-1 16,21 0-16</inkml:trace>
  <inkml:trace contextRef="#ctx0" brushRef="#br0" timeOffset="11788.3">17547 783 0,'0'21'0,"0"22"31,21-43-31,0 0 0,1 0 15,-1 0-15,0 0 16,0-21-16,0-1 0,0 22 0,1-21 16,-1 0-16,0 0 0,0 21 15,-21-21-15,0 0 0,21-1 0,-21 1 16,0 0-16,0 0 0,-21 21 31,0 0-31,0 0 0,0 0 16,-1 21-16,1 0 0,0 0 15,21 1-15,-21 20 0,0-21 16,0 21-16,21-20 0,0 20 0,0-21 16,0 0-16,0 22 0,0-22 15,0 0-15,0 0 0,0 0 16,21 0-16,0-21 0,0 0 16,0 0-16,0 0 0,1 0 0,20 0 15,-21 0-15,0 0 0,22-21 16,-22 0-16,0 0 0,0 0 0,21 0 15,-20-1-15</inkml:trace>
  <inkml:trace contextRef="#ctx0" brushRef="#br0" timeOffset="12335.98">18267 318 0,'0'0'0,"0"-22"0,0 1 0,0 0 0,0 0 15,-21 21-15,-1 0 16,1 21-1,21 21-15,-21-20 0,21 20 0,0-21 16,0 21-16,0 1 0,0-1 16,0 0-16,0 1 0,0-1 0,0 0 15,-21 1-15,21-1 0,0 0 16,0 1-16,0-1 0,-21-21 0,21 0 16,0 1-16,0-1 0,0 0 15,0 0-15,0-42 47,0 0-47,0 0 16,0-1-16,0 1 0,0-21 15,0 21-15,21 0 0,0-22 0,0 22 16,-21 0-16,21 0 0,1-22 0,20 22 16,-21 0-16,0 0 0,22 21 15,-22-21-15,21 21 0,-21 0 0,22 0 16,-22 0-16,21 0 0,-21 21 15,0 0-15,1 0 0,-1 0 0,-21 22 16,21-22-16,-21 21 0,0-21 16,0 22-16,0-22 0,-21 0 15,0 21-15,-22-20 0,22-1 0,0 0 16,0-21-16,-22 21 0,22 0 16,0-21-16,-21 21 0,21-21 0,-1 0 15,1 0-15,0 0 0,0 0 0,0 22 16,0-22-16,21-22 31,0 1-15,21 21-16,0-21 0,0 0 15,0 0-15,0 0 0</inkml:trace>
  <inkml:trace contextRef="#ctx0" brushRef="#br0" timeOffset="13063.56">18986 593 0,'0'0'15,"-21"0"-15,0 0 0,0 0 16,42 0 31,0-21-47,0 21 0,1-22 16,-1 22-16,0-21 0,21 21 15,-21-21-15,1 0 0,20 0 0,-21 21 16,0-21-16,-21-1 0,0 1 15,0 0-15,0 0 0,0 0 0,0 0 16,-21-1-16,0 22 16,0 0-16,0 0 0,-1 0 15,-20 0-15,21 0 0,0 0 0,0 22 16,-1-1-16,-20 0 0,21 0 16,0 0-16,21 22 0,-21-22 0,21 0 15,0 21-15,0-21 0,0 1 16,0-1-16,0 0 0,0 0 0,0 0 15,21 0-15,0-21 0,0 22 0,21-22 16,-20 0-16,-1 0 0,21 0 16,-21 0-16,0 0 0,1 0 15,-1 0-15,0 0 0,0 0 16,-42-22 0,0 22-16,0 0 0,-1 0 15,1 0-15,-21 0 0,21 0 16,-22 0-16,1 22 0,21-1 0,0 0 15,-22 0-15,22 0 0,0 22 16,0-22-16,0 21 0,21 0 0,0-20 16,0 20-16,0-21 0,0 0 0,0 22 15,0-22-15,0 0 0,0 0 16,21-21-16,0 21 0,0-21 16,0 0-16,22 0 0,-22 0 15,0 0-15,21 0 0,1 0 0,-1 0 16,0-21-16,1 0 0,-1 0 0,-21 0 15,22-1-15,-1 1 0,0-21 16,-21 0-16,22-1 0,-1 1 0,-21 0 16</inkml:trace>
  <inkml:trace contextRef="#ctx0" brushRef="#br0" timeOffset="13343.95">19664 233 0,'0'0'15,"0"-42"-15,0 20 0,0 1 0,0 42 31,0 1-31,-21-1 16,21 21-16,-22 0 0,1 1 16,21-1-16,0 22 0,0-22 0,-21 0 15,21 22-15,-21-22 0,0 22 16,21-22-16,0 0 0,-21 1 0,21-1 16,-22 0-16,22 1 0,0-22 0,0 21 15,0-21-15,0 0 0,0 1 16,0-1-16,0 0 15,22-21 1,-1 0-16,0-21 0,0 0 16,0 21-16,0-22 0,-21 1 15,43 0-15,-43 0 0,42-21 16</inkml:trace>
  <inkml:trace contextRef="#ctx0" brushRef="#br0" timeOffset="13715.88">19812 783 0,'-21'0'15,"0"21"-15,21 1 16,0-1-16,0 0 16,21-21-1,0 0-15,0 0 16,0 0-16,0 0 0,1 0 16,-1 0-16,21-21 0,-21 0 0,0 21 15,1-22-15,-1 1 0,0 0 16,0 0-16,-21 0 15,0 0-15,0-1 0,0 1 0,0 0 16,0 0 0,-21 21-16,0 0 0,0 0 0,-1 21 15,1-21-15,0 21 0,0 0 16,0 22-16,0-22 0,-1 21 0,1-21 16,21 22-16,0-22 0,-21 21 0,21-21 15,0 22-15,0-22 0,0 0 16,0 0-16,21 0 0,0 1 15,1-22-15,-1 0 0,0 0 16,0 0-16,21 0 0,-20 0 16,20 0-16,-21-22 0,21 1 0,-20 21 15,20-21-15,-21 0 0</inkml:trace>
  <inkml:trace contextRef="#ctx0" brushRef="#br0" timeOffset="14428.05">20405 677 0,'0'-21'0,"0"42"0,0-21 31,0 22-31,0-1 16,-22 0-16,22 21 15,-21-21-15,21 1 0,0 20 0,0-21 0,-21 0 16,21 22-16,-21-22 0,21 0 16,-21 0-16,21 0 0,0 0 15,0 1-15,0-1 0,0-42 47,0-1-31,0 1-16,0 0 0,21 0 15,0-21-15,0 20 0,-21-20 0,21 0 16,1 21-16,-1-22 16,0 1-16,0 21 0,0-22 0,22 22 15,-22 0-15,0 0 0,21 0 16,-21 21-16,1 0 0,20 0 0,-21 0 15,0 0-15,0 0 0,1 21 0,-1 0 16,-21 0-16,0 22 0,21-22 16,-21 21-16,0-21 0,0 22 0,0-1 15,0-21-15,0 21 0,0-20 16,-21-1-16,21 0 0,-21 0 0,21 0 16,0 0-16,0 1 0,-22-22 0,22 21 15,-21-21-15,21-21 47,0-1-47,0 1 0,0 0 0,0 0 16,0 0-16,21 0 0,-21-22 0,22 22 15,-1-21-15,0-1 0,0 22 16,0-21-16,0 21 0,22-22 0,-22 22 16,0 0-16,21 0 0,1 21 15,-22 0-15,21 0 0,-21 0 0,22 0 16,-22 0-16,0 21 0,0 0 15,0 22-15,-21-22 0,0 21 0,0 0 16,0-20-16,0 20 0,0 0 0,0-21 16,0 22-16,-21-22 0,21 0 15,-21 0-15,21 0 0,-21 1 16,0-22-16,21 21 0,-21-21 16,21 21-16,0-42 46,21 21-46,0-21 0,0-1 0,0 1 16,0 0-16</inkml:trace>
  <inkml:trace contextRef="#ctx0" brushRef="#br0" timeOffset="14815.83">21463 847 0,'0'0'0,"0"21"15,21-21 1,0 0-16,0 0 16,1 0-16,-1 0 0,0 0 0,0-21 15,0 21-15,22-21 0,-22-1 16,0 22-16,0-21 0,0 0 0,0 0 16,-21 0-16,0 0 0,0-1 0,0 1 15,0 0-15,0 0 0,-21 0 16,0 21-16,0 0 15,0 0-15,0 21 0,-22 0 16,22 0-16,0 0 0,0 1 16,0 20-16,21-21 0,-22 21 0,22-20 15,0 20-15,-21 0 0,21-21 16,0 1-16,0 20 0,0-21 0,21 0 16,1 0-16,-1-21 15,0 0-15,0 22 0,21-22 0,-20 0 16,20 0-16,-21 0 0,21 0 0,-20 0 15,20-22-15,-21 22 0,21-21 16,-20 0-16,-1 0 0,0 0 0,0 0 16</inkml:trace>
  <inkml:trace contextRef="#ctx0" brushRef="#br0" timeOffset="15295.55">22140 656 0,'0'0'0,"0"-21"0,21 0 0,-21 42 46,0 0-46,0 0 0,0 1 16,0-1-16,-21 21 0,21-21 16,0 0-16,-21 22 0,21-22 0,0 21 15,0-21-15,0 1 0,0-1 0,0 0 16,0 0-16,0 0 0,0 0 16,0 1-16,-21-22 0,21 21 15,0-42 16,0-1-15,0 1-16,0 0 0,0 0 16,0 0-16,21-22 0,0 1 0,0 21 15,1-21-15,-1-1 0,0 1 16,21 0-16,-21-1 0,1 1 0,20 0 16,-21 20-16,21 1 0,-20 0 15,-1 0-15,0 21 0,0 0 0,0 0 16,0 21-16,-21 21 0,0-20 15,0-1-15,0 21 0,0 0 16,0 1-16,0-1 0,0 0 0,0 1 16,0-1-16,0 0 0,0-20 15,0 20-15,0-21 0,22 0 0,-22 0 16,0 1-16,0-1 0,0 0 16,0-42 15,0 0-16,21 21-15,-21-22 0,21 1 0</inkml:trace>
  <inkml:trace contextRef="#ctx0" brushRef="#br0" timeOffset="15587.97">23093 212 0,'0'-21'16,"0"42"-16,0-64 0,0 22 0,0 0 0,-21 21 31,21 21-15,-22 22-16,22-1 0,-21 0 15,21 1-15,-21 20 0,0-21 0,21 22 16,-21-1-16,0-20 0,-1 20 0,22 1 16,-21-22-16,21 0 0,-21 22 15,21-22-15,-21-21 0,21 22 16,0-22-16,0 0 0,0 0 15,0 0-15,0 1 0,21-22 16,0 0-16,0 0 16,1 0-16,-1-22 15,0 1-15,0 0 0</inkml:trace>
  <inkml:trace contextRef="#ctx0" brushRef="#br0" timeOffset="16035.71">23453 699 0,'0'0'0,"21"-22"0,-21 1 15,0 0 1,0 0 0,-21 21-16,-1 0 15,1 0-15,0 21 0,0-21 0,0 21 16,0 0-16,-1 1 0,22-1 16,-21 0-16,0 0 0,21 0 0,-21 0 15,21 1-15,0-1 0,0 0 16,0 0-16,0 0 0,21 0 15,0-21-15,0 0 0,1 22 16,-1-22-16,0 0 0,21 0 16,-21 0-16,1 0 0,-1 0 15,0 21-15,0-21 16,0 0-16,-21 21 0,21-21 0,-21 21 16,0 0-16,0 0 15,0 1-15,0-1 16,-21-21-16,0 0 0,0 0 0,0 21 15,0 0-15,-1-21 0,1 0 16,0 0-16,21 21 0,-21-21 0,0 0 16,0 0-16,-1 21 15,1-21-15,0 0 16,0 0 0,0-21-1,21 0-15,0 0 0,0 0 16,0 0-1,0-1-15</inkml:trace>
  <inkml:trace contextRef="#ctx0" brushRef="#br0" timeOffset="16451.61">22648 423 0,'0'0'0,"0"-21"31,21 21-31,1 0 0,-1 0 16,21-21-16,-21 21 0,22 0 0,-22 0 15,21 0-15,0-21 0,1 21 16,-1 0-16,0 0 0,1 0 0,-22-21 15,21 21-15,1 0 0,-1 0 16,-21-21-16,0 21 0,22 0 0,-22 0 16,0 0-16,0-22 15,0 22-15,0 0 32,-21 22-1,22-22-16,-22 21 1</inkml:trace>
  <inkml:trace contextRef="#ctx0" brushRef="#br0" timeOffset="17552.25">10858 1482 0,'0'0'0,"-42"21"0,21-21 0,-21 0 16,-1 21-16,22-21 0,-21 0 0,21 0 16,-22 21-16,22-21 0,0 0 15,0 0-15,42 0 32,0 0-32,0 0 15,22 0-15,-22 0 0,21 0 0,22 0 16,-22 0-16,21 0 0,1 0 15,21 0-15,-22 0 0,22 0 0,-1 0 16,22 0-16,0 0 0,0-21 0,21 21 16,0 0-16,0 0 15,0-21-15,21 21 0,-21 0 0,21 0 16,-21 0-16,21 0 0,1 0 0,-1 0 16,-21 0-16,0 0 0,0 0 15,0 0-15,0 0 0,-21 0 0,21 0 16,-22 0-16,1 0 0,-21 0 0,21 0 15,-22 0-15,1 0 0,0 0 16,-22 0-16,22 0 0,-22 0 0,-20 0 16,20 0-16,-20 0 0,-1 0 15,0 0-15,1 0 0,-22 0 0,0 0 16,0 0-16,0-21 0,-42 21 31,0 0-15,0 0-16,21-21 15,0-1 1</inkml:trace>
  <inkml:trace contextRef="#ctx0" brushRef="#br0" timeOffset="18479.68">17399 1461 0,'0'0'16,"-21"0"-16,-22 0 0,22 0 0,-21 0 16,0 0-16,20 0 0,-20 0 0,21 0 15,0 0-15,0 0 0,-22 0 16,22 0-16,21-22 0,-21 22 15,0 0-15,42 0 47,0 0-47,0 0 0,0 0 16,22 0-16,-22 0 0,21 0 16,1 0-16,-1 0 0,21 0 0,-20 0 15,20 0-15,1 0 16,-1 0-16,22 0 0,-22 0 0,22 22 0,0-22 15,-1 0-15,1 0 0,21 21 0,-21-21 16,20 0-16,1 0 16,0 0-16,21 0 0,-21 0 0,0 0 15,0 0-15,-1 0 0,22 0 0,-21 0 16,21 21-16,0-21 0,0 0 16,-21 0-16,21 0 0,0 21 0,0-21 15,-21 0-15,21 21 0,-21-21 16,21 0-16,-43 0 0,22 21 0,-21-21 15,21 0-15,-22 0 0,1 0 16,-21 0-16,20 0 0,1 0 0,0 0 16,-1 22-16,-20-22 0,-1 0 0,1 0 15,-1 0-15,1 0 16,-22 0-16,0 0 0,1 0 0,-1 0 16,0 0-16,1 0 0,-22 0 15,0 0-15,0 0 0,0 0 0,1 0 16,-44 0 62</inkml:trace>
  <inkml:trace contextRef="#ctx0" brushRef="#br0" timeOffset="26183.07">1122 3429 0,'0'-21'16,"0"0"-1,0 0 1,0-1-16</inkml:trace>
  <inkml:trace contextRef="#ctx0" brushRef="#br0" timeOffset="28704.25">974 2985 0,'0'-22'16,"21"22"-16,0 0 15,-21-21-15,21 21 0,-21-21 16,0 0-16,0 0 15,0 0 1,0-1-16,0 1 16,0 42 46,0 1-62,0-1 16,0 21-16,0-21 0,0 0 0,0 1 15,0 20-15,0-21 0,0 0 16,0 22-16,0-1 0,0-21 0,-21 21 16,21-20-16,0 20 0,0-21 15,0 21-15,0-20 0,-21-1 16,21 0-16,0 0 0,0 0 0,0 0 16,0 1-16,0-44 62,0 1-62,21-21 16,0 42-16,-21-21 15</inkml:trace>
  <inkml:trace contextRef="#ctx0" brushRef="#br0" timeOffset="28876.15">1397 3175 0,'0'21'16</inkml:trace>
  <inkml:trace contextRef="#ctx0" brushRef="#br0" timeOffset="29068.05">1524 3175 0,'0'-21'31,"0"0"-31,0 0 16,-21 21-1,0 0-15,-1 0 0,1 0 16,0 0-16,0 0 16,21 21-16,0 0 15,0 0 1,0 0-1,21-21 1,-21 21 0</inkml:trace>
  <inkml:trace contextRef="#ctx0" brushRef="#br0" timeOffset="30712.33">2709 2561 0,'0'0'0,"0"-21"0,-21 21 0,21-21 16,0 0-16,-21 0 15,21-1-15,-21 22 31,21 22-15,0 20-16,0-21 0,-21 21 16,21 1-16,0-1 0,0 0 0,0 22 15,0-22-15,0 1 0,0 20 16,0-21-16,0 1 0,0-1 0,0 22 16,-22-22-16,22 0 0,0-21 15,0 22-15,0-1 0,0-21 0,0 0 16,0 1-16,0-1 15,0-42 17,0-1-32,0 1 0,0 0 15,0 0-15,0 0 0</inkml:trace>
  <inkml:trace contextRef="#ctx0" brushRef="#br0" timeOffset="31168.14">2328 2752 0,'0'0'16,"-21"-21"-16,-21-1 15,21 1-15,-1 0 0,22 0 0,0 0 16,0 0-16,0-1 0,0 1 16,0 0-16,0 0 0,22 0 0,-1 0 15,21-1-15,0 22 0,1-21 16,-1 21-16,22-21 0,-1 21 0,1 0 15,-1 0-15,1 0 0,-1 0 16,1 0-16,-1 0 0,1 42 0,-1-20 16,-21-1-16,22 21 0,-22 0 15,1 1-15,-1 20 0,0-20 0,-21-1 16,-21 0-16,0 1 0,0-1 16,0 0-16,-21 1 0,0-1 15,-21 0-15,-1 1 0,1-1 16,0 0-16,-22 1 0,1-22 0,-1 21 15,1-21-15,-1 0 0,1 1 16,-1-22-16,1 21 0,-1-21 0,22 0 16,0 0-16,-1 0 0,1 0 0,21 0 15,-22 0-15,22 0 0,0-21 16,21-1 0,21 1-1,0 21-15,1-21 0,-1 21 0,0-21 16,21 21-16,1-21 0,-1 21 15,0-21-15,1-1 0</inkml:trace>
  <inkml:trace contextRef="#ctx0" brushRef="#br0" timeOffset="31619.88">3408 2963 0,'0'-21'0,"0"42"0,0-63 16,0 21-16,0 0 15,0 0-15,0-1 16,21 22-16,0 0 16,0 0-16,0 0 0,1 0 0,20 0 15,-21 0-15,21 0 0,-20 22 0,20-1 16,-21 0-16,0 0 0,0 0 15,1 0-15,-22 1 0,0 20 0,0-21 16,0 21-16,0-20 0,0 20 16,0-21-16,-22 0 0,1 22 0,0-22 15,0 0-15,0 0 0,0-21 16,21 21-16,-22-21 0,1 0 16,0-21-16,21 0 15,0 0-15,0 0 16,0-1-16,0 1 0,21 0 0,0-21 15,1 21-15,-22-1 0,21-20 16,0 21-16,0-21 0,-21 20 0,21 1 16,0 0-16,1 0 0,-1 0 0,0 0 15,0 21-15,0 0 16,0 0-16,1 0 16</inkml:trace>
  <inkml:trace contextRef="#ctx0" brushRef="#br0" timeOffset="32083.61">4276 2879 0,'0'-43'15,"0"86"-15,0-107 0,0 43 16,-22 21-16,1 0 15,0 0-15,0 0 0,0 0 16,0 0-16,21 21 0,-22 0 16,1 1-16,21-1 0,-21 0 15,21 21-15,-21-21 0,0 1 0,21-1 16,0 21-16,0-21 0,0 0 16,0 1-16,0-1 0,0 0 15,0 0-15,21 0 0,0-21 0,0 0 16,0 0-16,1 0 0,20 0 15,-21 0-15,0 0 0,22 0 0,-22-21 16,0 21-16,0-21 0,0 0 0,0 0 16,1-1-16,-1 1 15,-21 0-15,0 0 0,0-21 0,0 20 16,-21 1-16,-1 0 0,1 0 16,0 0-16,0-22 0,0 43 0,0-21 15,-1 0-15,1 21 0,0 0 0,0 0 16,0 0-16,0 0 15,-1 0-15,1 21 0,21 0 16,0 1-16,0-1 16,0 0-16,0 0 0,21-21 0,1 21 15,-1-21-15</inkml:trace>
  <inkml:trace contextRef="#ctx0" brushRef="#br0" timeOffset="32439.41">4805 2731 0,'42'0'0,"-63"0"16,106 0-16,-85 21 16,-22 0-16,-20 0 0,21 0 15,0 0-15,21 1 0,-43 20 0,22 0 16,21 1-16,0-1 0,0 0 0,0-21 15,0 22-15,0-1 0,0 22 0,0-22 16,0 0-16,0 22 0,0-1 16,-21-20-16,21 20 0,0-21 15,-21 22-15,21-22 0,0 1 0,0-1 16,0 0-16,-42 1 0,42-1 0,-43 0 16,43-21-16,0 22 0,0-22 15,0 0-15,0 0 0,21-21 16,1 0-16,-1 0 0,-21-21 15,0 0-15,21 0 0,-21 0 0,0-1 16,21 1-16,0-21 0,-21 21 16</inkml:trace>
  <inkml:trace contextRef="#ctx0" brushRef="#br0" timeOffset="32776.22">4784 2900 0,'0'0'0,"-22"-42"15,22-22 1,0 43-16,0 0 0,0 0 0,0-1 16,22 1-16,-1 0 0,0 21 0,0-21 15,0 0-15,22 21 0,-1 0 16,-21 0-16,21 0 0,1 0 0,-1 21 16,-21 0-16,22 0 0,-22 0 15,21 1-15,-21-1 0,-21 0 0,0 0 16,0 0-16,0 0 0,0 1 0,-21 20 15,0-21-15,0 0 16,0 0-16,-22-21 0,1 22 0,21-1 16,-22-21-16,1 21 0,0-21 0,21 0 15,-22 0-15,22 0 0,0 21 16,0-21-16,21-21 31,21 0-15,0 0-16,0 21 0</inkml:trace>
  <inkml:trace contextRef="#ctx0" brushRef="#br0" timeOffset="33631.73">5905 2392 0,'0'-21'0,"0"42"0,-21-63 0,21 20 16,-21 22-16,0 0 16,0 0-16,0 22 15,-1-1-15,1 21 16,21-21-16,0 22 0,-21-1 15,0 0-15,0 22 0,0-22 0,-1 0 16,22 1-16,-21-1 0,0 0 16,0 1-16,0-1 0,0-21 0,-1 0 15,1 22-15,21-22 0,-21 0 16,21 0-16,-21-21 16,21-21-1,0 0 1,0 0-16,0 0 0,0-1 0,0 1 15,0 0-15,21-21 0,-21 21 0,21-1 16,0 1-16,-21 0 16,0 0-16,22 0 0,-22 0 0,21 21 15,0 0 1,0 21-16,-21 0 16,0 0-16,0 0 0,21 0 0,-21 1 15,21-1-15,-21 0 0,22 21 16,-22-21-16,21 1 0,0-1 15,0 0-15,0 0 0,0-21 16,1 0-16,20 0 0,-21 0 16,0 0-16,22 0 0,-1 0 0,-21 0 15,21-21-15,1 0 0,-22 21 16,21-21-16,1-22 0,-22 22 16,0 0-16,21-21 0,-21-1 0,-21 1 15,0 0-15,22-1 0,-22-20 16,0 20-16,0-20 0,0 21 0,-22-1 15,1-20-15,0 20 0,0 1 0,0 21 16,-22-21-16,22 20 0,-21 1 16,0 0-16,20 0 0,-20 21 0,0 0 15,-1 0-15,1 21 0,21 0 16,-21 0-16,20 1 0,1 20 0,0 0 16,21 1-16,0-1 0,0 0 15,0 1-15,0-1 0,21 0 0,0 1 16,1-1-16,-1-21 0,0 21 15,0-20-15,0-1 0,22 0 16,-22-21-16,0 21 0,0-21 0,21 0 16,-20 0-16,-1 0 0,0 0 15,0 0-15,0 0 0,0 0 0,1 0 16,-1 0-16,0 0 0,0-21 0,0 0 16,0 21-16,1-21 15,-1 21-15</inkml:trace>
  <inkml:trace contextRef="#ctx0" brushRef="#br0" timeOffset="35024.07">6667 2582 0,'0'0'16,"0"-21"0,-21 21-1,0 0-15,21 21 0,-21-21 16,21 22-16,-21-1 0,0 0 0,21 0 15,0 0-15,0 0 0,-22 1 16,22-1-16,-21 0 0,21 21 0,0-21 16,0 1-16,0-1 0,0 0 0,0 0 15,0 0-15,21 0 16,1-21-16,-1 0 0,-21 22 16,21-22-16,21 0 0,-21 0 15,1 0-15,-1 0 0,21 0 0,-21-22 16,0 1-16,1 21 0,20-21 0,-21 0 15,0 0-15,-21 0 0,21-1 16,-21 1-16,22-21 0,-22 21 0,0-22 16,0 22-16,0-21 0,0 21 0,-22 0 15,1-1-15,0 1 0,0 0 16,-21 0-16,-1 21 16,43 21-16,-21 0 15,0 0-15,0 1 0,21-1 0,0 0 0,0 21 16,0-21-16,0 1 0,0-1 15,0 0-15,21 0 0,0 0 16,0-21-16,0 0 0,22 0 0,-22 0 16,0 0-16,21 0 0,-20 0 0,20 0 15,-21-21-15,21 21 0,-20-21 16,20 0-16,-21 0 0,0-1 0,0 1 16,1 0-16,-1 0 0,0 0 15,-21 0-15,0-1 0,21 1 16,-21 0-16,0 42 31,0 0-31,0 1 0,0-1 0,0 0 16,0 0-16,0 0 0,0 0 15,0 1-15,0-1 0,0 0 16,0 0-16,0 0 0,0 0 0,0 1 16,0-1-16,21-21 15,0 0-15,1 0 16,-1 0-16,0-21 0,21-1 15,-21 22-15,1-21 0,-1 0 16,0 0-16,0 0 0,0-22 0,0 22 16,1 0-16,-1 0 0,0 0 15,-21 0-15,21 21 16,0 0-16,-21 21 16,0 0-16,0 0 0,0 0 15,0 0-15,0 1 16,0-1-16,0 0 0,0 0 15,0 0-15,21-21 16,1 0-16,-1 0 0,0 0 16,0 0-16,0 0 0,0 0 0,1-21 15,20 21-15,-21-21 0,0 21 16,0-21-16,1 0 0,-22-1 0,0 1 16,0 0-16,0 0 0,0 0 15,0 0-15,0-1 0,-22 22 16,22-21-16,-21 0 0,0 0 0,0 21 15,0 0-15,0-21 0,-1 21 0,1 0 16,42-21 15,1 21-31,-1 0 0,0 0 16,21-22-16,-21 22 0,22 0 0,-22 0 16,0-21-16,21 21 0,-20 0 0,-1 0 15,21 0-15,-21 0 0,0 0 16,1 21-16,-1-21 0,0 22 0,-21-1 15,21 0-15,-21 0 0,21 0 16,-21 0-16,0 1 0,0-1 16,0 21-16,0-21 0,0 0 0,0 1 15,0 20-15,0-21 0,0 0 0,0 0 16,-21 1-16,0-1 16,21 0-16,-21-21 0,21 21 0,-21-21 15,-1 0 1,22-21 15,0 0-31,0 0 0,0-1 0,22 1 16,-1-21-16,0 0 0,0-1 15,0 1-15,22 0 0,-22-1 16,0 1-16,21 0 0,1 20 0,-22-20 16,21 21-16,-21 0 0,22 21 15,-22 0-15,0 0 0,0 0 0,0 21 16,0 0-16,-21 0 0,0 22 0,22-22 15,-22 21-15,0 0 0,0 1 16,0-22-16,0 21 0,0-21 0,0 22 16,-22-22-16,22 21 0,0-21 0,-21 1 15,0-1-15,21 0 0,-21-21 16,21 21-16,-21-21 0,21 21 16,-21-21-16,-1 0 31</inkml:trace>
  <inkml:trace contextRef="#ctx0" brushRef="#br0" timeOffset="38079.5">1058 4678 0,'-21'0'47,"21"-21"-47,-21 0 15,21-1 1,0 1-16,0 0 15,0 0-15,0 0 16,0 0-16,0-1 0,21 22 16,-21-21-16,21 0 0,0 21 15,1-21-15,-1 21 0,0 0 16,0 0-16,0 21 0,0-21 16,1 21-16,-1 22 0,21-22 0,-21 21 15,0 0-15,1 1 0,-1-1 16,-21 22-16,0-22 0,0 21 0,0 1 15,0-22-15,-43 22 0,22-22 16,-21 0-16,0 22 0,20-22 0,-20-21 16,0 22-16,-1-22 0,22 0 15,-21-21-15,21 21 0,-22-21 16,22 0-16,0 0 0,0 0 16,0-21-16,0 0 0,21 0 0,0 0 15,-22-1-15,22 1 0,-21-21 16,21 0-16,0 20 0,0-20 15,0 0-15,0-1 0,0 22 0,0 0 16,0-21-16,21 42 0,1-21 16,-1 21-16,0 0 0,0 0 0,0 21 15,22-21-15,-22 21 0,21 21 16,-21-21-16,22 22 0,-22-22 0,21 21 16,-21-21-16,0 22 15,1-22-15,-1 0 0,-21 0 0,21 0 16,0 1-16,-21-1 0,21 0 15,0 0-15,1-21 16,-1 0-16,0 0 16,0-21-16,0 0 0</inkml:trace>
  <inkml:trace contextRef="#ctx0" brushRef="#br0" timeOffset="38267.39">1884 4953 0,'21'0'15,"-42"0"-15,42-21 0,-21 0 16,0 0-16,0-1 31,21 22 1,0-21-17,0 21-15,1 0 16</inkml:trace>
  <inkml:trace contextRef="#ctx0" brushRef="#br0" timeOffset="39204.12">3111 4572 0,'0'0'16,"0"-21"-16,-21-21 0,21 20 0,0 1 0,0 0 15,-21 0-15,21 0 0,0 0 16,-21 21-16,21-22 0,0 44 16,0-1-1,0 0-15,0 0 0,0 0 0,0 22 16,0-1-16,21 0 15,-21 1-15,0-1 0,0 0 0,0 1 16,0 20-16,0-21 0,0 1 0,0-1 16,0 0-16,0 1 0,0-22 15,0 0-15,0 0 0,0 0 0,-21-21 32,21-21-32,0 0 15,0 0-15,0 0 0,0 0 16,0-22-16,0 1 0,0 0 0,0-1 15,0 1-15,0 0 0,21 20 16,0-20-16,-21 0 0,21-1 0,1 1 16,-1 21-16,0-21 0,0 20 0,0 1 15,22 0-15,-22 21 16,21 0-16,-21 0 0,22 0 0,-22 21 16,0 0-16,21 1 0,-21-1 15,1 21-15,-1-21 0,0 22 0,0-1 16,-21-21-16,0 21 0,0 1 0,0-1 15,21-21-15,-21 22 0,0-22 16,0 0-16,0 0 0,0 0 0,0 0 16,0-42-1,0 0 1,0 0-16,0-21 16,0 20-16,0 1 0,0-21 0,0 21 15,21-22-15,1 1 0,-1 0 16,0 21-16,0-22 0,0 1 15,0 21-15,22-22 0,-22 22 0,0 21 16,21-21-16,-20 21 0,-1 0 0,21 0 16,-21 21-16,0 0 0,1 1 15,-1-1-15,-21 0 0,0 21 0,0 1 16,0-22-16,0 21 0,0 0 16,0-20-16,0 20 0,0-21 0,0 21 15,0-20-15,-21-1 0,21 0 0,0 0 16,0 0-1,0-42 1,0 0 0,21 0-16,-21 0 0,21-1 15</inkml:trace>
  <inkml:trace contextRef="#ctx0" brushRef="#br0" timeOffset="40735.69">4530 4403 0,'-22'0'32,"1"21"-17,0 0-15,21 0 0,-21 0 16,21 1-16,0 20 0,-21-21 0,21 0 16,-21 22-16,21-22 0,0 21 0,0 0 15,0-20-15,0 20 0,0-21 16,0 21-16,21-20 0,-21-1 0,21 0 15,0 0-15,0 0 0,22-21 0,-22 21 16,0-21-16,0 0 0,21 0 16,-20 0-16,-1 0 0,21-21 0,-21 21 15,0-21-15,22 0 0,-22 0 16,0 0-16,0-22 0,0 22 0,-21-21 16,0 21-16,22-22 0,-22 22 15,0-21-15,0 21 0,0-22 16,0 1-16,-22 21 0,1-22 0,0 22 15,0-21-15,-21 21 0,20 0 0,1 21 16,-21 0-16,0 0 0,20 0 16,-20 0-16,0 21 0,-1 0 0,1 0 15,21 0-15,0 22 0,0-22 0,-1 21 16,22 0-16,0-20 0,0 20 16,0 0-16,0 1 0,0-22 0,22 21 15,-1-21-15,0 22 0,0-22 16,21 0-16,-20-21 0,20 21 0,0-21 15,-21 0-15,22 0 0,-1 0 16,0 0-16,-20 0 0,20-21 16,0 21-16,-21-21 0,22 0 0,-1-1 15,-21-20-15,22 21 0,-22 0 0,0-22 16,0 22-16,0-21 0,0 21 16,-21-22-16,22 22 0,-22 0 0,0 0 15,0-21-15,0 20 0,0 1 16,0 42 15,0 1-31,0-1 0,0 0 0,0 0 16,0 0-16,0 0 0,0 1 15,0 20-15,0-21 0,0 0 16,0 0-16,0 1 0,0-1 0,0 0 16,0 0-16,0 0 0,21-21 15,0 0-15,0 21 0,0-21 0,0 0 16,1 0-16,-1 0 0,0 0 0,21-21 15,-21 0-15,1 0 0,-1 0 16,0 0-16,21-1 0,-42 1 0,21 0 16,1 0-16,-1 0 0,0-22 0,-21 22 15,0-21-15,0 21 0,0 0 16,0-1-16,0-20 0,0 21 0,0 0 16,0 0-16,0 42 31,0 0-16,0 21-15,0-21 0,-21 1 16,21 20-16,0-21 0,0 21 0,0-20 16,0 20-16,0-21 0,0 21 0,0-20 15,0-1-15,0 0 0,0 0 16,21 0-16,0-21 0,0 0 16,0 0-16,1 0 0,-1 0 0,0 0 15,21-21-15,1 21 0,-22-21 16,0-21-16,21 20 0,-21 1 15,1 0-15,-1 0 0,0-21 0,0-1 16,21 22-16,-20-21 0,-1 21 0,-21-22 16,0 22-16,21 0 0,-21 0 15,0 0-15,-21 42 32,21 0-32,0 0 0,0 0 15,0 22-15,0-22 0,0 0 0,0 0 16,0 0-16,21 0 0,0 1 15,-21-1-15,21 0 0,-21 0 0,21 0 16,1-21-16,-22 21 0,0 1 0,21-22 16,-21 21-16,-21-21 47,21-21-47,0-1 0,-22 22 0,1-21 15,0 21-15,21-21 16,-21 21-16,0 0 0,0 0 15,21 21 1,0 0 0,0 1-16,0-1 0,0 0 0,21-21 15,-21 21-15,21 0 0,0-21 0,0 21 16,0-21-16,1 0 0,20 0 16,-21 0-16,21 0 0,-20 0 0,41 0 15,-21 0-15,1-21 0,-1 0 0,-21 0 16,22 21-16,-1-21 15,-21 0-15,0-1 0,22 1 0,-22-21 16,0 21-16,-21 0 0,21-22 0,-21 22 16,21-21-16,-21-1 0,0 22 0,0-21 15,0 21-15,0-22 0,0 22 16,-21 21-16,0 0 0,0 0 16,0 0-16,-1 0 0,22 21 15,0 22-15,-21-22 0,0 21 0,21-21 16,0 22-16,0-1 0,0-21 15,0 22-15,0-22 0,0 0 0,0 21 16,0-21-16,21 1 0,0-1 16,1 0-16,-1-21 0,0 0 15,0 0-15,0 0 0,0 0 16,1 0-16,-1-21 0,0 21 16</inkml:trace>
  <inkml:trace contextRef="#ctx0" brushRef="#br0" timeOffset="41267.8">7387 3683 0,'0'0'0,"0"-42"31,0 63-15,0 21-16,0-21 16,0 22-16,0-1 0,0 22 0,0-22 15,0 21-15,0 1 0,0-1 16,-21 1-16,0-1 0,21 1 0,-21-22 15,21 22-15,-22-22 0,22 0 0,0-20 16,-21 20-16,21-21 0,0 0 16,0 0-16,21-21 31,1-21-15,-1 0-16,-21 0 0,21-21 15,0 20-15,0-20 0,22 0 0,-22-1 16</inkml:trace>
  <inkml:trace contextRef="#ctx0" brushRef="#br0" timeOffset="41523.65">7853 3704 0,'0'0'0,"0"-84"15,0 62 1,0 44-16,0-1 16,0 0-16,0 0 0,0 21 15,0 1-15,0-1 0,0 22 0,0-22 16,0 21-16,0 1 0,0-1 0,0 1 15,0-22-15,-21 22 0,21-22 16,-22 22-16,22-22 0,0-21 0,0 21 16,0-20-16,0 20 0,0-21 0,0 0 15,0 0-15,0 1 16,0-44 0,0 1-1,-21 0-15,0 0 0,0 0 16,0 0-16</inkml:trace>
  <inkml:trace contextRef="#ctx0" brushRef="#br0" timeOffset="42075.67">7324 4339 0,'0'0'0,"-22"0"0,1 0 15,0 0-15,21 21 32,42-21-32,-20 0 0,-1 0 15,21 0-15,0 0 0,1 0 0,-1 0 16,22 0-16,-1-21 15,1 21-15,-1-21 0,1 0 0,-1 0 16,1 21-16,-1-21 0,1-1 0,-22 1 0,0 0 16,1 0-16,-1 0 15,-21 0-15,21-1 0,-20 1 0,-22 0 16,0 0 0,-22 21-1,1 21-15,21 0 16,-21 0-16,0 1 0,21-1 0,-21 21 15,21-21-15,0 22 0,-21-22 16,21 21-16,0 0 0,-22-20 0,22-1 16,0 21-16,0-21 0,0 0 15,0 1-15,22-22 0,-1 21 16,0-21-16,0 0 0,21 0 0,-20 0 16,-1 0-16,21 0 0,-21 0 0,22 0 15,-1-21-15,-21-1 0,21 22 16,1-21-16,-22 0 0,0 0 0,21-21 15,-20 20-15,-22 1 0,0-21 0,21 21 16,-21-22-16,0 1 0,0 21 16,-21-21-16,-1 20 0,1-20 0,0 21 15,0 0-15,0 0 0,-22 21 0,22 0 16,-21 0-16,21 0 0,-22 0 16,22 21-16,0-21 0,0 21 0,0 21 15,0-21-15,-1 1 0,22-1 16,0 0-16,0 21 0,0-21 15,0 1-15,22-1 0,-1 0 16,0-21-16,0 0 0,0 0 16,0 0-16,22 0 0,-22 0 0</inkml:trace>
  <inkml:trace contextRef="#ctx0" brushRef="#br0" timeOffset="43263.79">9080 4001 0,'0'0'0,"22"0"0,-22-22 0,21 22 16,-21-21 0,0 42-1,0 1-15,0-1 0,0 0 16,0 21-16,0-21 0,0 22 16,0-22-16,0 21 0,0 1 0,0-22 15,0 21-15,0-21 0,0 22 0,0-22 16,0 0-16,0 0 0,0 0 15,21 0-15,0-21 16,0 0-16,0 0 0,1 0 16,-1-21-16,0 21 15,0-21-15,0 0 0,-21 0 0,21 0 16,1-22-16,-1 22 0,0-21 16,-21 21-16,0-22 0,21 1 0,0 0 15,-21-1-15,0 22 0,0-21 16,21 21-16,-21-1 0,0 1 0,22 0 15,-22 0-15,0 42 32,0 0-32,0 0 0,0 22 15,0-22-15,0 21 0,0 1 16,0-1-16,0 0 0,0-21 0,0 22 16,0-1-16,0-21 0,0 0 0,0 22 15,0-22-15,0 0 0,21 0 16,0-21-16,21 21 0,-21-21 15,22 0-15,-22 0 0,21 0 0,1 0 16,-22 0-16,21 0 0,0 0 0,1 0 16,-1-21-16,-21 0 0,22 0 15,-22 0-15,0 0 0,0-1 0,0 1 16,0 0-16,1-21 0,-22-1 0,0 22 16,0-21-16,0 21 0,0-22 15,0 22-15,0 0 0,0 0 0,0 0 16,-22 21-1,1 0-15,21 21 16,-21 0-16,0 21 0,21-20 16,-21-1-16,21 21 0,0-21 0,-21 22 15,21-22-15,-22 21 0,22-21 16,0 22-16,0-22 0,0 0 0,0 0 16,0 0-16,0 0 0,22 1 15,-1-22-15,0 0 0,0 0 16,0 0-16,22 0 0,-22 0 0,0 0 15,21 0-15,-21-22 0,22 1 0,-22 21 16,0-21-16,21 0 0,-20 0 16,-1 0-16,0-1 0,0-20 0,0 21 15,0-21-15,1 20 0,-22-20 0,0 21 16,0-21-16,0 20 0,0 1 16,0 0-16,0 0 0,0 0 15,-22 21 1,1 0-16,0 21 15,21 0-15,0 0 16,0 0 0,21-21-1,0 0 1,1 0-16,-1-21 0,0 21 0,0-21 16,-21 0-16,21 21 0,0-21 15,1 0-15,-1 21 0,-21-22 16,21 22-16,0-21 0,0 21 31,-21 21-15,0 1-16,0-1 0,0 21 0,0-21 15,0 22-15,0-22 0,-21 21 0,21 0 16,-21 1-16,21-22 0,0 21 16,0-21-16,0 22 0,0-22 0,0 0 15,0 0-15,0 0 0,0 1 0,21-22 16,0 0-16,0 0 15,1 0-15,-1 0 0,21 0 0,-21 0 16,22-22-16,-22 22 0,21-21 16,-21 0-16,22 0 0,-22 0 0,0 0 15,0-1-15,0 1 0,0 0 16,-21 0-16,0 0 0,0 0 16,0-1-16,0 1 0,-21 21 15,21-21-15</inkml:trace>
  <inkml:trace contextRef="#ctx0" brushRef="#br0" timeOffset="44473.25">1037 6371 0,'-21'0'15,"0"0"1,21 21-1,-21-21-15,-1 0 0,1 0 16,21-21 0,0 0-1,0 0 1,21 0-16,1 21 16,-1-21-1,0 21-15,0 0 0,0 0 16,0 0-16,1 21 0,-1 0 15,0 0-15,0 0 0,-21 0 0,0 1 16,0 20-16,0 0 0,0-21 16,0 22-16,0-1 0,-21 0 15,0-20-15,-22 20 0,22-21 0,0 0 16,-21 0-16,21 1 0,-1-1 16,1 0-16,0-21 0,0 0 0,0 0 15,21-21 1,0 0-1,0-1 1,0 1-16,21 0 0,-21 0 16,21 21-16,0-21 0,0 21 15,1-21-15,-1 21 0,0-22 0,21 22 16,-21 0-16,22 0 0,-22 0 16,21 0-16,1 22 0,-22-1 0,21 0 15,-21 0-15,0 0 0,1 0 16,-22 1-16,0 20 0,0-21 0,0 0 15,-22 22-15,1-22 0,0 21 16,-21-21-16,-1 0 0,1 1 0,0 20 16,-1-21-16,-20 0 0,21-21 15,-1 21-15,1-21 0,21 0 16,-22 0-16,1 0 0,21 0 16,-21 0-16,20-21 0,1 0 0,0 21 15,0-21-15,0 0 0,21 0 16,-21-1-16,21 1 15,0 0-15,0 0 0,0 0 16,21 21 0,0 0-16,-21-21 0,21 21 15,0 0-15,22-22 0,-22 1 16</inkml:trace>
  <inkml:trace contextRef="#ctx0" brushRef="#br0" timeOffset="44764.08">1820 6731 0,'0'0'16,"21"0"-1,-21-21 48,22 21-16,-1 0-47,0 0 15,0 0-15</inkml:trace>
  <inkml:trace contextRef="#ctx0" brushRef="#br0" timeOffset="45311.57">3260 6138 0,'0'0'16,"0"-21"-16,0 0 0,0 0 0,0 0 16,0 0-16,0-1 0,0 1 0,0 0 15,0 42 16,-22 22-15,22-22-16,-21 21 0,21 0 16,-21 1-16,21 20 0,0-20 0,-21 20 15,0 1-15,0-22 0,21 21 16,-22-20-16,1 20 0,21-20 0,0-1 16,-21-21-16,0 21 0,21-20 15,0-1-15,0 0 0,0 0 0,0 0 16,0-42 15,0 0-31</inkml:trace>
  <inkml:trace contextRef="#ctx0" brushRef="#br0" timeOffset="46051.43">3069 6181 0,'0'0'0,"0"-21"0,-21-1 0,21 1 16,-21 21-16,21-21 0,0-21 0,0 21 16,0-1-16,0 1 0,21-21 15,0 21-15,-21 0 0,21-22 0,22 22 16,-22 0-16,21 0 0,-21 21 16,22 0-16,-1 0 0,21 0 15,-20 0-15,-1 21 0,0 21 0,1-21 16,-1 22-16,-21-1 0,0 0 15,1 1-15,-22 20 0,0-20 0,0-1 16,-22 0-16,-20 1 0,21-1 16,0 0-16,-22 1 0,1-1 0,21-21 15,-21 0-15,20 0 0,-20 1 16,21-1-16,0-21 0,0 0 0,-1 0 16,1 0-16,0 0 0,21-21 15,-21-1-15,21 1 0,-21 0 16,21 0-16,0 0 0,0 0 0,0-1 15,0 1 1,0 0-16,21 21 16,0 0-16,0 21 15,0 0-15,1 22 0,-22-22 16,21 0-16,0 21 0,-21-20 0,21 20 16,0-21-16,-21 0 0,21 22 15,-21-22-15,22 0 0,-1 0 0,-21 0 16,21 0-16,0 1 0,0-22 15,0 21-15,1-21 0,-1 0 0,0 0 16,0 0-16,0 0 0,0 0 0,22 0 16,-22 0-16,21-21 0,-21-1 15,22 1-15,-22 0 0,0 0 16,21 0-16,-20-22 0,-1 1 0,0 21 16,0-21-16,-21-1 0,0 22 15,21-21-15,-21 21 0,21-1 0,-21 1 16,0 42 15,0 1-31,0-1 0,-21 0 16,21 0-16,-21 0 0,21 0 15,0 1-15,0-1 0,0 0 0,-21 0 16,21 0-16,0 0 0,0 1 16,0-1-16,21-42 46,-21-1-46,0 1 0,0 0 16,21 0-16</inkml:trace>
  <inkml:trace contextRef="#ctx0" brushRef="#br0" timeOffset="46239.33">4085 6138 0,'0'0'0,"0"-21"0,0 0 16,-21 21-1,42 21 48,0 0-63,0-21 0,-21 22 16,22-22-16</inkml:trace>
  <inkml:trace contextRef="#ctx0" brushRef="#br0" timeOffset="47060.03">4784 6519 0,'0'0'0,"63"-21"31,-63 0-31,21 21 0,0-21 0,-21 0 16,0 0-16,22-1 0,-22 1 0,0 0 15,0-21-15,0 21 0,0-1 16,0 1-16,0 0 0,-22 0 16,1 21-16,0 0 0,0 0 15,0 0-15,-22 0 0,22 0 0,-21 0 16,21 21-16,0 0 0,-22 0 0,22 1 16,0-1-16,0 0 0,0 21 15,-1-21-15,22 22 0,-21-22 16,21 0-16,0 0 0,0 22 0,0-22 15,0 0-15,21-21 0,1 21 16,-1 0-16,0-21 0,0 0 0,0 0 16,0 0-16,22 0 0,-22 0 0,0 0 15,21 0-15,-20-21 0,-1 0 16,21 21-16,-21-21 0,0 0 0,1-1 16,-1 1-16,-21 0 0,0 0 0,21 0 15,-21 0-15,0-1 0,21 22 16,-21-21-16,0 0 0,0 0 15,0 42 17,0 0-17,0 0-15,-21 1 0,21-1 16,0 0-16,-21 21 0,21-21 0,0 22 16,0-1-16,0 0 0,0 1 0,0-1 15,0 0-15,0 1 0,0-1 16,0 0-16,0 1 0,0-1 0,0 22 15,0-22-15,0 21 0,0-20 0,0 20 16,0 1-16,0-1 0,0-20 0,0 20 16,0-21-16,0 22 0,0-22 15,-21 22-15,21-22 0,-22 0 16,1 1-16,0-1 0,0 0 0,0 1 16,-22-22-16,22 21 0,0-21 0,-21 1 15,21-22-15,-22 21 0,1-21 16,0 0-16,-1 0 0,-20 0 0,20 0 15,-20-21-15,21-1 0,-22 1 0,22 0 16,-22-21-16,22 21 0,0-22 16,-1 1-16,22 0 0,-21-22 0,21 22 15,21-22-15,0 22 0,0-22 0,0 1 16,0 21-16,0-22 0,0 22 16,21-22-16,0 22 0,21 0 0,-21-1 15,1 22-15,20-21 0,0-1 16,1 22-16,-1-21 0,0 21 15,1-22-15,-1 22 0,21-21 0,-20 21 16,-1-22-16,0 22 0,1-21 0</inkml:trace>
  <inkml:trace contextRef="#ctx0" brushRef="#br0" timeOffset="47896.06">5334 5990 0,'0'0'0,"0"-21"0,-21 0 0,21 0 16,-21 0-16,-1 21 0,22-22 15,-21 22-15,0 22 16,21-1-16,-21 0 0,21 0 16,-21 0-16,21 0 0,0 22 15,0-1-15,0-21 0,0 22 0,-21-1 16,21 0-16,0 1 0,0-1 15,0 0-15,0 1 0,0-1 0,0-21 16,0 21-16,0-20 0,0-1 0,0 0 16,0 0-16,21-21 15,-21-21 17,21 0-32,-21 0 0,21-1 15,-21 1-15,0 0 0,0-21 0,21 21 16,0-22-16,-21 22 0,22-21 0,-22 21 15,21-1-15,-21 1 0,21 0 16,0 0-16,0 21 16,0 0-16,1 21 15,-22 0-15,0 0 16,21 1-16,-21-1 0,21 21 0,-21-21 16,0 22-16,21-22 0,0 21 15,0-21-15,-21 0 0,22 1 16,-1-1-16,0 0 0,-21 0 0,21-21 15,0 0-15,0 21 0,1-21 0,-1 0 16,0 0-16,0 0 0,0 0 16,22-21-16,-22 0 0,0 21 0,0-21 15,0-22-15,0 22 0,1 0 0,-1-21 16,0-1-16,0 1 0,0 0 16,-21-1-16,21 1 0,-21 0 0,22-1 15,-22 1-15,0-21 0,0 20 16,0 1-16,0 0 0,21-1 0,-21 22 15,0-21-15,0 21 0,0-1 16,0 1-16,0 0 0,0 42 31,0 0-15,0 1-16,0 20 0,0 0 16,0 1-16,0-22 0,0 21 0,0 22 15,0-22-15,0 0 0,0 1 0,0-1 16,0 0-16,0 1 0,0-1 15,0 0-15,0-21 0,0 22 0,0-22 16,0 0-16,0 21 0,0-20 16,0-1-16,21-21 0,0 0 15,0 0 1,0 0-16,1-21 16,-1-1-16,-21 1 15,0 0-15,0 0 0,0 0 16,0 0-16</inkml:trace>
  <inkml:trace contextRef="#ctx0" brushRef="#br0" timeOffset="48095.95">5863 6160 0,'0'0'0,"-21"0"0,21-22 31,21 22-31,0 0 15,0 0-15,-21-21 0,22 21 16,-1 0-16,0 0 0,0 0 0,0 0 16,0 0-16,1-21 0,-1 21 15,0 0-15,0 0 16</inkml:trace>
  <inkml:trace contextRef="#ctx0" brushRef="#br0" timeOffset="48923.47">6900 6033 0,'0'0'0,"0"-22"0,0 1 0,0 0 16,0 0-16,-21 0 0,0 0 15,21-1-15,-21 22 0,0 0 16,-1 0-16,1 0 0,0 0 15,0 22-15,0-22 0,0 21 16,-1 21-16,1-21 0,0 22 16,0-22-16,0 21 0,21 0 0,-21 1 15,21-1-15,-22 0 0,22 1 0,0-1 16,0-21-16,0 22 16,0-1-16,22-21 0,-1 0 0,0 0 15,0 1-15,0-1 0,0 0 0,22-21 16,-1 0-16,-21 0 0,22 0 15,-1 0-15,0 0 0,-21-21 0,22 21 16,-1-21-16,-21-1 0,22 1 0,-22-21 16,0 21-16,21 0 0,-21-22 15,1 1-15,-22 0 0,21-1 0,-21 22 16,21-42-16,-21 20 0,21 1 0,-21 0 16,0-22-16,0 22 0,0-22 15,0 22-15,0 0 0,0-1 0,0 22 16,0-21-16,0 21 0,0-1 15,0 1-15,0 42 32,0 1-32,0-1 0,0 21 15,0-21-15,0 22 0,0 20 0,0-21 16,0 1-16,-21-1 0,21 22 0,0-22 16,-21 0-16,21 1 0,0-1 15,0 0-15,0 1 0,0-22 0,0 21 16,0-21-16,0 22 0,0-22 15,0 0-15,21 0 0,0-21 16,0 0-16,0 0 0,1 0 16,-1 0-16,0 0 15,21-21-15,-21 0 0,1 0 16,-1-1-16,0 1 0,0-21 0,0 21 16,0 0-16,1-1 0,-22-20 0,21 21 15,-21 0-15,21 0 0,-21-1 16,0 1-16,0 42 31,0 1-31,0-1 0,-21 0 16,21 21-16,0-21 0,0 1 15,0-1-15,0 0 0,0 0 0,0 0 16,0 0-16,0 1 0,0-1 16,21-21-16,0 0 15,0 0-15,0 0 16,1-21-16,-1 21 0,-21-22 0,21 1 15,0 21-15,0-21 0,-21 0 16</inkml:trace>
  <inkml:trace contextRef="#ctx0" brushRef="#br0" timeOffset="49116.36">7853 5863 0,'0'0'0,"-21"0"0,-1-21 16,1 21-16,0 0 0,0 0 15,42 21 48,0-21-47,-21 21-16</inkml:trace>
  <inkml:trace contextRef="#ctx0" brushRef="#br0" timeOffset="50223.73">8424 5863 0,'0'0'0,"-63"-63"16,42 63-1,-1 0-15,1 21 16,0-21-16,0 21 0,0 0 0,0 22 16,21-22-16,-22 0 0,1 21 15,21 1-15,-21-22 0,21 21 16,0 0-16,0-20 0,0 20 0,0-21 16,0 21-16,0-20 0,0-1 15,0 0-15,0 0 0,21 0 0,0 0 16,1 1-16,-1-1 0,0-21 0,0 0 15,21 0-15,-20 0 0,-1 0 16,21 0-16,-21 0 0,22 0 0,-22-21 16,0-1-16,21 1 0,-21 0 0,1 0 15,20 0-15,-21-22 0,0 22 0,0-21 16,1 0-16,-1-1 0,0-20 16,0 20-16,0-20 0,0-1 0,-21 1 15,0-1-15,22 22 0,-22-21 16,0 20-16,21 1 0,-21 21 15,0-22-15,0 22 0,0 0 0,-21 21 32,21 21-32,-22 0 0,22 1 15,0-1-15,0 21 0,0 0 0,-21 1 16,21 20-16,0-20 0,-21-1 16,21 0-16,0 22 0,-21-22 0,21 0 15,0 1-15,0-22 0,-21 21 0,21 1 16,-21-22-16,21 21 0,-22-21 0,22 0 15,0 1-15,0-1 16,0 0-16,0 0 0,0-42 31,0 0-15,0 0-16,22-1 0,-1 1 16,0-21-16,0 21 0,0 0 0,0-22 15,1 22-15,20-21 0,-21-1 16,0 22-16,0 0 0,22 0 0,-22 0 15,0 0-15,0-1 0,0 22 0,1 0 16,-1 0-16,0 0 0,0 0 16,0 0-16,-21 22 15,0-1 1,0 0 0,-21-21-16,0 21 0,0-21 15,0 21-15,-22-21 0,22 21 0,0-21 16,0 0-16,0 22 0,-1-22 0,1 0 15,0 0-15,0 0 32,0 0-17,21 21 1,-21 0-16,-1-21 16,22 21-16,-21 0 0,21 0 0,0 1 15,0-1-15,0 0 0,0 0 16,0 0-16,0 0 0,0 1 15,0-1-15,21 0 0,1-21 0,-1 21 16,0 0-16,0-21 0,0 21 0,0-21 16,22 0-16,-22 0 0,0 0 15,21 0-15,-20 0 0,20 0 0,-21-21 16,0 21-16,22-21 0,-22 21 0,0-21 16,0 0-16,0 0 0,0-1 15,1 1-15,-1 0 0,0 0 0,0 0 16,-21 0-16,21-1 0,-21 1 15,0 0-15,0 0 32,-21 21-17,0 0-15,0 0 0,-22 0 16,22 0-16</inkml:trace>
  <inkml:trace contextRef="#ctx0" brushRef="#br0" timeOffset="51280.12">1397 8361 0,'0'0'15,"0"-21"-15,0-22 0,0 22 0,0 0 16,0-21-16,0 21 0,0-1 0,0 1 15,-21 21-15,21-21 16,-21 21-16,21 21 0,0 0 16,0 1-16,0 20 15,-22 0-15,22 22 0,0-22 0,-21 22 16,21-1-16,-21-21 0,21 22 16,-21-1-16,0-20 0,0 20 0,-1-20 15,1-1-15,0-21 0,21 21 16,0-20-16,-21-1 0,0-21 15,21-21 1,0-1-16,0 1 16,0 0-16,0 0 0,0 0 0,21 0 15,0-1-15,0 22 16,0 0-16,22-21 0,-1 21 0,-21 0 16,22-21-16,20 21 15,-21 0-15,1 0 0,-1 0 0,0 0 16,1-21-16,-1 21 0,-21 0 15,0-21-15,22 21 0,-22-21 0,-21-1 16,21 22-16,-21-21 0,0 0 16,0 0-16,0 0 0,0 0 0,0-1 15,0 1-15,0 0 0,-21 0 0,0 21 16,21-21-16,-21 21 16,-1 0-16,22 21 15,0 0-15,0 0 16,0 0-16,0 22 0,0-22 0,0 21 15,0 1-15,0-1 16,0-21-16,0 21 0,0-20 0,0 20 16,-21-21-16,21 0 0,0 0 15,0 1-15,0-1 0,0 0 0,0 0 16,21-21 15,-21-21-31,22 0 16,-1 21-16,-21-21 0</inkml:trace>
  <inkml:trace contextRef="#ctx0" brushRef="#br0" timeOffset="51456.02">2222 8636 0,'0'0'16,"22"0"-16,-1 0 0,-21-21 0,21 21 62,0 0-62,0 0 16,0 0-16,1 0 0,-1 0 0,21 0 15</inkml:trace>
  <inkml:trace contextRef="#ctx0" brushRef="#br0" timeOffset="52243.57">3768 8022 0,'0'-21'0,"0"42"0,-22-63 0,22 21 0,-21 21 16,0 0-16,0 0 0,0 0 15,21 21-15,-21 21 0,21-21 16,-22 22-16,22-1 0,0 22 15,0-22-15,-21 21 0,21 1 16,-21-22-16,21 22 0,-21-1 0,0-20 16,0-1-16,-22 21 0,22-20 15,0-1-15,0 0 0,0 1 0,-1-22 16,1 0-16,0 0 0,0 0 0,0-21 16,0 0-16,-1-21 15,22 0 1,0 0-16,0-21 0,0 20 0,0-20 15,0 21-15,0-21 0,0-1 16,0 1-16,22 0 0,-22 20 0,21-20 16,-21 0-16,21 21 0,0-22 15,-21 22-15,21 21 0,0 0 16,1 0-16,-1 21 16,-21 0-16,21 1 0,0 20 15,0-21-15,0 21 0,-21 1 0,22-22 16,-1 21-16,0 1 0,0-22 15,21 21-15,-20-21 0,20 0 0,-21 1 16,21-1-16,1 0 0,-1-21 0,0 0 16,-20 0-16,20 0 0,0 0 15,1 0-15,-1-21 0,0 0 0,1-1 16,-22 1-16,21 0 0,0 0 0,1-21 16,-22 20-16,0-20 0,0 0 15,0-1-15,-21 1 0,22 0 0,-22-1 16,0-20-16,0-1 0,-22 1 15,1-1-15,-21 1 0,21-1 0,-22 22 16,1-21-16,0 20 0,-1 22 16,1-21-16,0 21 0,-1 21 0,1 0 15,0 0-15,-1 0 0,1 0 16,21 21-16,-21 21 0,20-21 0,22 22 16,0-1-16,0 21 0,0-20 0,0-1 15,22 0-15,20 1 0,-21-1 16,0 0-16,22-20 0,-22 20 0,21-21 15,0 0-15,-20 0 0,20 1 16,-21-22-16,21 0 0,-20 21 16,20-21-16,-21 0 0,0 0 0,0 0 15,1 0-15,-1 0 0,0-21 0,0-1 16,0 1-16,-21 0 16,0 0-16</inkml:trace>
  <inkml:trace contextRef="#ctx0" brushRef="#br0" timeOffset="54788.66">4974 8213 0,'0'-21'0,"0"-1"16,0 1 0,0 0-16,0 0 15,-21 21 1,0 0-16,0 0 15,-1 0-15,1 21 16,0 0-16,0 22 0,0-22 16,0 21-16,21-21 0,-22 22 0,1-1 15,21 0-15,-21-21 0,21 22 0,0-1 16,0-21-16,0 22 0,0-22 16,0 0-16,0 21 0,0-21 0,21 1 15,0-1-15,1 0 16,-1-21-16,0 0 0,0 0 15,21 0-15,-20 0 0,-1 0 0,21 0 16,-21 0-16,0-21 0,22 21 0,-22-21 16,0-1-16,0 22 0,22-21 15,-22 0-15,0 0 0,0 0 0,-21 0 16,21-22-16,-21 22 0,0 0 0,0-21 16,0 20-16,0-20 0,0 21 15,-21-21-15,21-1 0,-21 22 0,0-21 16,0 21-16,-22-22 0,22 22 0,0 0 15,0 0-15,-22 21 0,22 0 16,0 0-16,0 0 0,0 0 16,0 21-16,-1 0 0,1 0 0,0 22 15,21-1-15,0-21 0,0 21 16,0 1-16,0-1 0,0 0 0,0-20 16,0 20-16,0-21 0,21 0 15,0 0-15,1 1 0,-1-1 0,0 0 16,0-21-16,21 0 0,-20 21 0,-1-21 15,0 0-15,0 0 0,21 0 0,-20 0 16,-1-21-16,21 21 0,-21-21 16,0 21-16,1-21 0,20-1 0,-21 1 15,0 0-15,22 0 0,-22 0 0,0-22 16,0 22-16,0 0 16,0-21-16,-21 21 0,22-1 0,-22-20 15,21 21-15,-21 0 0,0 0 0,0-1 16,0 44-1,0-1 1,0 0-16,0 0 0,0 0 16,0 22-16,0-22 0,0 0 15,0 21-15,0-21 0,0 1 0,0-1 16,0 0-16,0 0 0,0 0 0,0 0 16,21 1-16,0-22 15,0 0-15,0 0 0,1 0 16,20 0-16,-21 0 0,0 0 15,0-22-15,22 1 0,-22 0 16,0 21-16,0-21 0,22 0 0,-22-22 16,0 22-16,0 0 0,0-21 0,-21 21 15,21-22-15,-21 22 0,0-21 0,0 21 16,0-22-16,0 22 0,0 0 16,0 0-16,0 0 0,0 42 31,-21 0-31,21 0 0,0 21 15,0 1-15,0-22 0,0 21 16,0 1-16,0-22 0,0 21 0,0-21 16,0 22-16,0-22 0,0 0 15,0 0-15,0 0 0,0 0 0,21-21 16,1 0-16,-22 22 0,21-22 0,0 0 16,21 0-16,-21 0 0,1 0 15,-1-22-15,0 1 0,21 21 0,-21-21 16,1 0-16,-1-21 0,21 20 0,-21-20 15,0 21-15,1-21 0,-1-1 16,-21-20-16,21 20 0,-21 1 0,0-21 16,0 20-16,0 1 0,21-22 0,-21 22 15,0 0-15,0 21 0,0-22 16,0 22-16,0 0 0,0 0 16,0 63-1,0-21-15,0 22 16,0-1-16,0 0 0,0 1 15,0 20-15,-21-21 0,21 22 0,0-22 16,0 22-16,0-22 0,0 0 0,0-20 16,-21 20-16,21 0 0,0-21 15,-21 1-15,21-1 0,0 0 0,0 0 16,0-42 15,0 0-31,0 0 16,0-1-16,21 1 15,0-21-15,-21 21 0,42 0 16,-21-1-16,1-20 0,-1 21 0,21 0 16,-21 0-16,22-1 0,-1 22 0,-21 0 15,21 0-15,1 0 0,-1 0 0,-21 0 16,22 0-16,-22 22 0,21-1 16,-21 0-16,0 0 0,1 0 0,-1 22 15,-21-22-15,0 0 0,0 0 0,0 0 16,0 0-16,-21 1 0,-1-1 15,-20 0-15,21 0 0,-21 0 16,-1 0-16,1 1 0,0-22 0,-1 21 16,1-21-16,-22 0 0,22 0 0,0 0 15,-1 0-15,22 0 0,-21 0 16,21 0-16,0 0 0,-1-21 0,1 21 16,21-22-16,0 1 0,0 0 15,0 0-15,21 21 16,1-21-16,-1 0 0,21 21 0,-21-22 15,22 1-15</inkml:trace>
  <inkml:trace contextRef="#ctx0" brushRef="#br0" timeOffset="55095.69">7514 7662 0,'0'0'0,"-21"0"0,21-21 0,-21 21 16,0 0-16,-1 0 0,1 21 16,21 1-16,-21-1 0,21 0 15,-21 21-15,21-21 0,0 43 0,-21-22 16,21 1-16,0 20 0,-21-21 16,21 22-16,0-1 0,0-20 15,0-1-15,0 22 0,0-43 0,0 21 0,0 0 16,-22-20-16,22-1 15,0 0-15,0 0 0,0 0 0,0 0 16,22-21 0,-1 0-16,0-21 0,0 21 15,0-21-15,0 0 0,1 0 16</inkml:trace>
  <inkml:trace contextRef="#ctx0" brushRef="#br0" timeOffset="55475.47">7620 8192 0,'0'0'0,"0"21"0,0 0 16,21-21 15,0 0-31,0 0 0,1 0 0,-1 0 16,0 0-16,0 0 0,0 0 0,0-21 15,22 21-15,-22-21 0,0-1 16,0 22-16,0-21 0,-21 0 0,0 0 15,0 0-15,0 0 0,0-1 16,0 1-16,-21 21 16,0 0-16,0 0 15,0 0-15,0 21 0,-1 1 0,1-1 0,0 0 16,-21 21-16,21-21 0,-1 22 16,1-22-16,21 21 0,-21-21 15,21 22-15,-21-22 0,21 0 0,0 0 16,0 0-16,0 1 0,0-1 0,0 0 15,21 0 1,0-21-16,0 0 0,1 0 0,20 0 16,-21 0-16,0 0 0,22 0 15,-22-21-15,21 0 0,0 21 16,1-21-16</inkml:trace>
  <inkml:trace contextRef="#ctx0" brushRef="#br0" timeOffset="56245.03">8615 7916 0,'0'0'0,"0"-21"0,0 0 15,0 0-15,0 0 0,-21 21 16,-1 0-16,1 0 16,0 0-16,0 21 0,0 0 15,0 0-15,-1 22 0,1-22 16,0 42-16,0-20 0,0-1 0,21 0 15,-21 1-15,21 20 0,-22-21 16,22 1-16,0-22 0,0 21 0,0-21 16,0 22-16,22-22 0,-1 0 15,0-21-15,0 21 0,0 0 0,22-21 16,-1 0-16,-21 0 0,21 0 0,1 0 16,-1 0-16,0-21 0,1 0 15,-1 21-15,0-21 0,1 0 0,-1-22 16,-21 22-16,22 0 0,-22-21 0,0-1 15,0 1-15,0-21 0,0 20 16,1-20-16,-1-1 0,-21 1 0,0-1 16,21 22-16,-21-22 0,21 22 0,-21 0 15,0-1-15,0 1 0,0 21 16,0 0-16,0 0 0,0-1 16,-42 44-1,21-22-15,21 42 0,0-21 16,-22 21-16,22-20 0,-21 20 15,21 0-15,0 22 0,0-22 0,0 0 16,0 22-16,0-22 0,0 22 0,0-22 16,0 0-16,0 1 0,0-1 15,21 0-15,-21 1 0,22-22 0,-1 0 16,0 0-16,0 0 0,0 1 0,0-1 16,1-21-16,-1 0 0,0 0 15,0 0-15,0 0 0,22 0 16,-22 0-16,0-21 0,0-1 0,0 1 15,0 0-15,1 0 0,-22 0 0,21 0 16,0-22-16,-21 22 0,21-21 16,-21 21-16,0-1 0,0-20 0,0 21 15,0 0-15,21 21 0,-21 21 16,0 21 0,0-21-16,0 1 0,0-1 15,0 21-15,0-21 0,-21 0 0,21 22 16,0-22-16,0 0 0,0 0 15,0 0-15,0 1 16,21-22-16,0 0 16,1 0-16,-1 0 0,0 0 15,-21-22-15,21 22 0,0-21 16,0 0-16,-21 0 0,22 0 0,-22 0 16,21-1-16,0-20 0</inkml:trace>
  <inkml:trace contextRef="#ctx0" brushRef="#br0" timeOffset="56419.93">9779 7874 0,'-21'0'0,"42"0"0,-63 0 16,20 0-16,22-21 0,-21 21 31,0 0-31,21 21 31,0 0-15,21-21-16,0 0 15,1 0-15,-1 0 0</inkml:trace>
  <inkml:trace contextRef="#ctx0" brushRef="#br0" timeOffset="57447.9">10245 7853 0,'0'0'0,"0"-21"31,-22 21-15,1 0-16,0 0 0,0 21 16,0 0-16,0 0 0,-1 22 0,1-22 15,0 21-15,0 0 0,21-20 16,0 20-16,-21 0 0,21 1 0,0-22 16,0 21-16,0-21 0,0 0 0,0 1 15,21-1-15,0 0 0,0 0 16,0 0-16,22-21 0,-22 0 0,0 0 15,21 0-15,1 0 0,-22 0 16,21 0-16,1 0 0,-22 0 0,21-21 16,0 0-16,-20 0 0,-1 0 15,21-1-15,-21 1 0,0-21 0,1 21 16,-1-22-16,0-20 0,0 21 0,0-22 16,0 22-16,1-22 0,-1 1 0,-21-1 15,21 22-15,0-22 0,-21 22 16,0-21-16,21 20 0,-21 1 0,0 21 15,21 0-15,-21-1 0,0 1 0,0 0 16,-21 42 0,0 0-1,21 22-15,0-22 0,-21 21 16,21 1-16,-21-1 0,0 0 0,21 1 16,0-1-16,-22 21 0,1-20 15,21-1-15,-21 0 0,21 22 0,-21-22 16,21 1-16,-21-1 0,0-21 0,21 21 15,0-20-15,0-1 0,0 0 16,-22 0-16,22 0 0,0 0 16,0-42-1,0 0-15,22 0 16,-22 0-16,21-22 16,0 22-16,0 0 0,0-21 0,0-1 15,1 22-15,-1-21 0,21 21 16,-21-22-16,22 22 0,-1 0 0,-21 0 15,21 0-15,1 0 0,-22-1 16,0 22-16,0 0 0,0 0 0,1 0 16,-22 22-1,-22-1-15,1-21 16,0 21-16,0 0 0,-21-21 0,20 21 16,-20 0-16,0-21 0,21 22 0,-1-22 15,-20 0-15,21 0 0,0 0 0,0 0 16,-1 0-16,1 0 15,0 0-15,21-22 16,0 1 0,0 42 15,0 1-31,0-1 0,0 0 16,0 21-16,0-21 0,0 1 0,0 20 15,0-21-15,0 21 0,0-20 0,0 20 16,21-21-16,0 0 0,-21 0 15,22 1-15,-1-1 0,0 0 0,0-21 16,0 21-16,0-21 0,1 0 0,20 0 16,-21 0-16,21 0 0,-20 0 15,20 0-15,0-21 0,-21 21 0,22-21 16,-22 0-16,21-1 0,-21 1 16,1 0-16,-1 0 0,0 0 0,0 0 15,0-1-15,0 1 0,1 0 16,-22 0-16,0 0 15,-22 21 1,1 0-16,0 0 0,-21 21 16,-1-21-16,1 21 0</inkml:trace>
  <inkml:trace contextRef="#ctx0" brushRef="#br0" timeOffset="58147.56">1058 10202 0,'0'0'0,"21"0"31,1 0-31,-1 0 15,0 0-15,21 0 0,-21 0 0,22 0 16,-22 0-16,21 0 0,-21 0 16,22 0-16,-22 0 0,21 0 0,-21 0 15,1 0-15,-1 0 0,0 0 16,0 0-16,-42 0 16,0 0-16,-22 0 15,22 0-15,-21 0 0,21 0 16,-22 0-16</inkml:trace>
  <inkml:trace contextRef="#ctx0" brushRef="#br0" timeOffset="58637.27">1058 10202 0,'0'0'15,"-21"0"-15,0 22 0,0-22 16,0 21-16,21 0 0,-22-21 16,1 21-16,0 0 0,0 0 15,21 1-15,-21 20 0,21-21 0,-21 0 16,21 0-16,-22 1 0,22-1 15,0 0-15,0 0 0,0 0 0,0 0 16,0-42 31,22 0-47,-1 21 0,0-21 16,0 0-16,0 21 0,0-21 0,1-1 15,-1 1-15,0 21 0,21-21 16,1 21-16,-22 0 0,21 0 0,0 0 15,1 0-15,-1 0 0,-21 0 16,22 21-16,-22 0 0,21 1 0,-21 20 16,-21-21-16,0 0 0,0 22 15,0-22-15,0 0 0,0 21 0,-21-21 16,-21 1-16,21 20 0,-22-21 16,1 0-16,0 0 0,-1-21 15,22 22-15,-21-1 0,-1-21 0,1 0 16,21 0-16,0 0 0,-22 0 15,22 0-15,0 0 0,0 0 0,0 0 16,0-21-16,21-1 0,-22 22 16,22-21-16,0 0 15,22 21 1,-1 0-16,0 0 16,0-21-16,0 21 0,0 0 15,1 0-15,20-21 0</inkml:trace>
  <inkml:trace contextRef="#ctx0" brushRef="#br0" timeOffset="58864.14">1841 10605 0,'22'0'0,"-22"-22"31,0 1 0</inkml:trace>
  <inkml:trace contextRef="#ctx0" brushRef="#br0" timeOffset="59880.36">2984 10075 0,'0'0'0,"0"-21"16,0 0 0,0 0-1,0 0-15,0 0 16,0-1-16,0 1 16,0 0-16,0 0 0,22 0 15,-22 0-15,0-1 0,0 1 16,0 42 31,-22-21-47,22 43 0,-21-22 15,21 21-15,0 1 0,0-1 0,0 21 16,-21-20-16,21 20 0,-21 1 16,21-1-16,0 1 0,0-1 0,-21-20 15,21 20-15,-21-21 0,21 1 0,0-1 16,0 0-16,0-20 0,0-1 15,0 0-15,0 0 0,0 0 16,0-42 15,0 0-15,0 0-16,0 0 0,0-1 16,0 1-16,0-21 0,0 21 15,-22 0-15</inkml:trace>
  <inkml:trace contextRef="#ctx0" brushRef="#br0" timeOffset="60340.1">2646 9948 0,'-21'-21'0,"42"42"0,-64-63 0,43 21 15,-21 0-15,21 0 0,0-1 16,0 1-16,0 0 0,0 0 15,21 0-15,1 0 0,-1-1 16,0 1-16,0 0 0,21 0 0,1 0 16,-1 21-16,0-21 0,1 21 15,-1 0-15,22 0 0,-1 0 0,1 21 16,-1 0-16,1 0 0,20 21 16,-20 1-16,-1-1 0,1 22 0,-1-22 15,-20 21-15,-1-20 0,-21-1 0,0 22 16,-21-22-16,0 21 0,0-20 15,0 20-15,-42-20 0,21 20 16,-22-21-16,1 1 0,0-1 0,-1-21 16,-20 22-16,21-22 0,-1 21 15,-20-21-15,20-21 0,1 21 0,0 1 16,-1-22-16,1 0 0,21 0 0,0 0 16,-22 0-16,22 0 0,0 0 15,0-22-15,21 1 16,0 0-16,0 0 15,21 21 1,0-21-16,0 0 16,1 21-16,-1-22 0,0 1 15,0 21-15,0-21 0</inkml:trace>
  <inkml:trace contextRef="#ctx0" brushRef="#br0" timeOffset="60815.25">3895 10287 0,'0'0'0,"0"-21"0,0 0 16,-22 21-16,22-21 0,0-1 0,0 1 15,0 0 1,22 0-16,-1 21 15,0-21-15,0 21 0,0 0 0,22 0 16,-22 0-16,0 0 0,0 0 16,21 21-16,-20 0 0,-1 0 0,0 0 15,21 1-15,-21 20 0,1-21 0,-22 21 16,0 1-16,0-1 0,0-21 16,0 22-16,0-1 0,0-21 0,-22 21 15,22-20-15,-21-1 0,0 0 16,0-21-16,0 21 0,0-21 15,-1 0 1,22-21-16,0 0 0,0 0 0,0-1 16,0 1-16,0 0 0,0 0 15,0-21-15,0-1 0,0 1 0,22 21 16,-1-22-16,0 1 0,0 0 0,-21 21 16,21-22-16,22 22 0,-22 0 15,0 0-15,0 0 0,0-1 0,22 22 16,-22 0-16,0 0 0,0 0 0,0 0 15,0 0-15,1 0 0,-1 0 16,0 0-16,0 0 0,0 22 0,0-22 16</inkml:trace>
  <inkml:trace contextRef="#ctx0" brushRef="#br0" timeOffset="62000.78">5334 10329 0,'0'0'0,"0"-63"31,0 42-31,0 0 16,-21-1-16,21 1 0,-21 0 0,-1 21 16,1-21-16,0 0 0,0 21 15,0 0-15,0-21 0,-1 21 16,1 0-16,0 0 0,-21 0 0,21 0 15,-1 21-15,-20-21 0,21 21 16,-21 0-16,20 0 0,1 0 0,-21 22 16,21-22-16,0 21 0,-1 1 0,22-1 15,0-21-15,0 21 0,0 1 16,0-22-16,0 21 0,0-21 0,0 1 16,0-1-16,22 0 0,-1 0 15,21-21-15,-21 0 0,0 0 16,1 0-16,20 0 0,-21-21 0,21 21 15,-20-21-15,20 0 0,-21-1 16,21 1-16,-20 0 0,-1-21 0,21 21 16,-21-22-16,0 22 0,1-21 15,-1 21-15,-21-22 0,0 22 0,21-21 16,-21 21-16,0-1 0,0 1 0,0 0 16,0 0-16,0 42 31,0 21-16,0-20-15,0-1 0,0 0 16,0 21-16,0-21 0,0 22 0,21-22 16,-21 21-16,21-21 0,0 1 0,1-1 15,-1 0-15,0-21 0,21 21 16,-21-21-16,22 0 0,-22 0 16,21 0-16,1 0 0,20 0 0,-21 0 15,1-21-15,-1 21 0,22-21 0,-22 0 16,0-1-16,1 1 0,-22 0 15,21 0-15,-21 0 0,0-22 0,1 22 16,-22 0-16,0 0 0,0-21 0,0 20 16,0 1-16,0 0 0,-22 21 15,1-21-15,0 21 0,0 0 0,-21 0 16,20 0-16,1 0 0,-21 21 0,21-21 16,-22 21-16,22 0 0,0 1 0,0 20 15,0-21-15,0 0 16,-1 22-16,22-22 0,0 0 0,0 0 15,0 0-15,0 0 0,22 1 16,-1-22-16,0 0 0,0 0 16,0 0-16,0 0 0,1 0 0,-1 0 15,21-22-15,-21 22 0,0-21 0,1 0 16,20 0-16,-21 0 0,0 21 0,0-21 16,1-1-16,-22 1 0,21 0 15,0 21-15,-21-21 0,21 0 0,-21 42 47,0 21-31,0-21-16,0 1 0,0 20 0,0 0 15,0 1-15,0-1 0,0 0 0,0 22 16,0-22-16,0 0 0,0 22 16,0-22-16,0 22 0,0-1 0,0 1 15,21-1-15,-21 1 0,21-1 0,-21 1 16,0-1-16,22 22 0,-22-22 0,21 1 15,-21-1-15,0-20 0,0 20 16,0 1-16,0-22 0,-21 22 0,-1-22 16,1 0-16,-21 1 0,21-1 0,-22 0 15,1-21-15,0 1 0,-1-1 0,-20 0 16,21 0-16,-1-21 16,1 0-16,0 0 0,20-21 0,1 0 15,0-22-15,0 22 0,0-21 0,21-22 16,-21 22-16,21-21 0,0-1 0,0 1 15,0-1-15,0 1 0,0-22 16,21 0-16,0 22 0,0-22 0,-21 22 16,21-1-16,0 1 0,1-1 0,20 22 15,-21-1-15,0 1 0,0 21 0,1 0 16,-1 0-16,0-22 0,0 22 16,0 0-16,0 0 0,1 21 0</inkml:trace>
  <inkml:trace contextRef="#ctx0" brushRef="#br0" timeOffset="64027.58">7091 10266 0,'21'0'46,"0"-21"-46,-21 0 16,21-1 0,-21 1-16,0 0 15,0 0-15,0 0 0,0 0 16,-21-1-16,0 22 16,0-21-16,21 0 0,-21 21 15,-1 0-15,-20-21 0,21 21 0,0 0 0,0 0 16,-22 0-16,22 0 0,-21 21 15,21 0-15,-22 0 0,22 1 16,-21-1-16,21 0 0,-1 0 0,1 21 16,0-20-16,0 20 0,21 0 0,0-21 15,0 22-15,0-1 0,0-21 16,0 0-16,0 22 0,21-22 0,0-21 16,0 21-16,1 0 0,-1-21 0,0 0 15,0 0-15,21 0 0,-20 0 16,20 0-16,-21-21 0,21 0 0,-20 0 15,20 0-15,-21-1 0,21 1 16,-20 0-16,-1 0 0,0 0 16,0-22-16,0 22 0,0 0 0,-21 0 15,0 0-15,22-22 0,-22 22 0,0 0 16,0 0-16,0 0 0,0 42 31,0 0-15,0 0-16,0 22 0,0-22 15,0 0-15,0 0 0,0 0 16,0 22-16,0-22 0,21 0 0,-21 0 16,21-21-16,0 21 0,0 0 0,0-21 15,1 0 1,-1 0-16,0 0 0,0 0 0,0 0 16,0 0-16,1-21 0,-1 0 0,21 21 15,-21-21-15,0 0 0,1 0 0,-1 21 16,-21-22-16,0 1 0,21 0 15,-21 0-15,0 0 0,0 0 0,0-1 16,0 1-16,0 0 0,0 0 16,-21 42-1,21 0 1,0 0-16,-21 1 0,21-1 16,-22 21-16,22-21 0,0 0 15,0 1-15,-21 20 0,21-21 16,-21-21-16,21 21 0,0 0 0,0 1 15,0-44 17,0 1-17,21 0-15,-21 0 0,21 0 16,1 0-16,-1-22 0,-21 22 16,0 0-16,21 0 0,0 0 0,-21-1 15,21 1-15,0 0 0,-21 0 0,22 0 16,-1 21-16,0 0 0,0 0 15,0 0-15,0 21 16,1 0-16,-22 0 0,21 0 16,0 22-16,-21-22 0,21 0 0,-21 21 15,21-20-15,-21 20 0,21-21 16,-21 0-16,22 0 0,-1 1 0,0-1 16,-21 0-16,21-21 0,0 0 0,-21 21 15,21-21-15,1 0 0,-1 0 0,0 0 16,0-21-16,0 21 15,-21-21-15,21 0 0,1-1 0,-1 1 16,-21 0-16,21 0 0,0-21 0,0 20 16,0-20-16,1 21 0,-1-21 15,21 20-15,-21-20 0,22 21 16,-22-21-16,21 20 0,-21 1 0,22 0 16,-1 21-16,-21 0 0,0 0 0,22 0 15,-22 0-15,0 0 0,-21 21 16,21 0-16,-21 1 0,0-1 0,21 0 15,-21 0-15,0 0 0,0 0 16,0 1-16,0-1 0,0 0 16,0-42 31,0 0-47,0-1 15,0 1 1,-21 0-16,0 21 0,21-21 0,-21 0 15,21 0-15,-21 21 0,-1-22 0,1 1 16,21 0-16,-21 21 0,0 0 16,0 0-16,0 0 0,-1 0 0,1 0 15,0 0-15,0 21 0,-21-21 0,20 21 16,1 1-16,0-1 0,0 0 16,0 21-16,0-21 0,-1 22 0,1-22 15,21 21-15,-21-21 0,21 22 16,0-22-16,0 0 0,0 21 0,0-20 15,21-1-15,0-21 0,-21 21 0,22-21 16,-1 0-16,0 0 0,0 0 16,21 0-16,-20 0 0,-1 0 0,0 0 15,21 0-15,-21 0 0,1-21 16,20 0-16,-21-1 0,0 1 0,0 0 16,1 0-16,-1-21 0,0 20 0,0-20 15,0 0-15,0 21 0,1-22 0,-1 1 16,0 0-16,0-1 0,0 1 15,0 0-15,1-22 0,-22 22 0,21-1 16,0 1-16,0 0 0,-21-1 16,0 1-16,0 0 0,21 21 0,-21-1 15,0 1-15,-21 42 32,0 1-32,0 20 0,0 0 15,21 1-15,-22-1 0,1 0 0,21 22 16,0-22-16,0 22 0,0-22 0,0 0 15,0 22-15,0-22 0,0 0 0,0 1 16,0-22-16,0 21 0,0-21 16,21 22-16,1-22 0,-1 0 0,0 0 15,0 0-15,0-21 0,0 22 0,22-22 16,-22 0-16,21 0 0,-21 0 16,1 0-16,-1 0 0,21 0 0,-21-22 15,0 1-15,1 0 0,-1 21 16,-21-21-16,21 0 0,0 0 0</inkml:trace>
  <inkml:trace contextRef="#ctx0" brushRef="#br0" timeOffset="66791.42">10181 9821 0,'0'0'0,"21"-21"0,0 0 0,-21 0 0,22 0 16,-22 0-16,21-1 0,-21 1 0,21 0 16,-21 0-16,0 0 0,0 0 15,0-1-15,0 1 0,0 42 31,-21 1-31,21 20 16,-21 0-16,-1 1 0,1-1 0,0 21 16,0-20-16,-21 20 0,20 1 0,1-22 15,-21 0-15,21 22 0,0-22 16,-22 1-16,22-1 0,0 0 0,0 1 16,0-22-16,-1 0 0,1 21 15,0-21-15,0-21 0,21 22 0,-21-1 16,0-21-1,21-21 1,0-1-16,0 1 16,0 0-16,0-21 0,21 21 0,-21-1 15,21-20-15,-21 21 0,21-21 16,0 20-16,0-20 0,-21 21 0,22-21 16,-1 20-16,0 1 0,-21 0 0,21 0 15,0 0-15,0 21 16,-21 21-16,22 0 0,-1 0 15,-21 0-15,0 1 0,0-1 16,21 21-16,-21 0 0,21-20 16,-21 20-16,21-21 0,-21 21 0,21-20 15,-21 20-15,22-21 0,-1 0 0,0 0 16,0 1-16,0-22 0,0 21 0,1-21 16,-1 0-16,21 0 0,-21 0 15,0 0-15,22 0 0,-22 0 0,21-21 16,-21-1-16,22 1 0,-22 21 0,21-21 15,-21 0-15,22-21 0,-22 20 16,0 1-16,0 0 0,0-21 0,1 21 16,-1-22-16,0 1 0,-21 21 0,0-22 15,21 1-15,-21-21 0,0 20 16,0 1-16,0-22 0,0 22 16,0-21-16,-21 20 0,0 1 0,0 0 15,-1-1-15,1 1 0,-21 21 16,21-22-16,-22 22 0,22 21 0,-21-21 15,0 21-15,20 0 0,-20 0 0,21 0 16,-21 0-16,20 0 0,1 21 16,0 0-16,0 1 0,21 20 0,0-21 15,0 43-15,0-22 0,0 0 0,0 1 16,0 20-16,0-21 0,0 22 16,0-22-16,0 1 0,21-1 0,0 0 15,-21 1-15,21-1 0,1 0 16,-1-21-16,0 22 0,0-22 0,0 0 15,0 0-15,22 0 0,-22 1 16,0-22-16,21 0 0,-20 0 0,20 0 16,-21 0-16,21 0 0,1 0 0,-1-22 15,0 22-15,1-21 0,-1 0 16,22 0-16,-22 21 0,0-21 0,-21 0 16,22-1-16,-22-20 0,0 21 0,0 0 15,0 0-15,-21-1 0,0 1 16,0 0-16,0 0 0,0 0 0,0 0 15,0-1-15,-21 22 16,0 0-16,0 0 0,0 0 0,0 22 16,21-1-1,0 0-15,0 0 16,0 0-16,0 0 0,21 1 16,-21-1-16,0 0 0,21-21 0,-21 21 15,21 0-15,-21 0 0,0 1 16,0-1-16,0 0 15,0 0-15,21-21 0,-21 21 0,21-21 16,-21 21-16,22-21 16,-1 0-16,0 0 0,0 0 15,0 0-15,22 0 0,-22 0 16,0 0-16,21 0 0,-21-21 0,1 21 16,-1-21-16,21 0 0,-21 21 15,0-21-15,1 0 0,-1-1 0,0 1 16,0 0-16,-21 0 0,0-21 15,0 20-15,21 1 0,-21 0 0,21 21 16,-21-21-16,0 0 0,22 21 16,-22 21 15,0 0-31,-22 0 0,22 0 16,-21 1-16,0-1 0,21 0 15,0 21-15,0-21 0,-21 1 0,21-1 0,0 0 16,0 0-16,0 0 0,0 0 15,0 1-15,21-1 16,0-21-16,0 0 16,1 0-16,20 0 0,-21 0 0,0 0 15,0-21-15,22 21 0,-22-22 16,0 22-16,0-21 0,22 0 0,-22 0 16,0 0-16,0 0 0,-21-22 15,0 22-15,0 0 0,0 0 0,0-22 16,0 22-16,0 0 0,-21-21 15,0 21-15,21-1 0,-21 1 16,-1 0-16,1 0 0,-21 21 0,21 0 16,0 0-16,-1 0 0,1 0 15,0 0-15,0 0 0,0 0 0,0 21 16,-1-21-16,1 21 0,0 0 0,21 1 16,-21-1-16,21 0 15,0 0-15,0 0 0,0 0 16,21-21-16,0 0 15,0 0-15,1 0 0</inkml:trace>
  <inkml:trace contextRef="#ctx0" brushRef="#br0" timeOffset="67212.67">12552 9885 0,'0'0'0,"-64"0"32,64 21-32,0 0 0,-21 0 15,21 1-15,-21-1 0,21 21 16,0-21-16,0 0 0,0 22 0,0-22 16,-21 21-16,21-21 0,0 22 0,-21-1 15,21 0-15,0 22 16,0-22-16,0 1 0,0 20 0,-22-21 15,22 22-15,-21-22 0,21 22 0,-21-22 16,21 22-16,-21-1 0,0-21 0,21 22 16,-21-1-16,-1 22 0,1-21 15,21-1-15,-21 1 0,0-1 0,0 1 16,21-1-16,0-21 0,-21 22 0,21-22 16,-22 1-16,22-1 0,0 0 0,0-21 15,0 22-15,0-22 0,0 0 0,0-42 47,0 0-47,22 0 0,-1-22 16,-21 22-16,21-21 0,0-1 0,0 1 15,0 0-15,1-22 0</inkml:trace>
  <inkml:trace contextRef="#ctx0" brushRef="#br0" timeOffset="67607.5">12446 10054 0,'0'0'0,"0"-21"0,-21 0 15,21 0-15,0-22 0,0 22 0,0 0 16,0 0-16,0 0 0,0 0 16,0-1-16,21 22 0,0-21 0,0 0 15,0 21-15,1 0 0,-1 0 0,0 0 16,0 0-16,0 0 0,0 0 15,1 0-15,-1 0 0,21 21 0,-21-21 16,0 21-16,1 1 0,-1-1 0,21 0 16,-42 0-16,21 21 0,-21-20 0,0-1 15,0 0-15,0 0 0,-21 0 16,0 0-16,0 1 0,-22-1 0,22 0 16,-21 0-16,0-21 0,-1 21 15,22-21-15,-21 21 0,21-21 0,-22 0 16,22 0-16,0 0 0,0 0 15,0 22-15,-1-22 0,1 21 63,0-21-63,0 21 0</inkml:trace>
  <inkml:trace contextRef="#ctx0" brushRef="#br0" timeOffset="69527.55">1164 12023 0,'0'-21'0,"0"-1"0,21 22 16,-21-21-16,0 0 16,0 0-1,-21 21-15,0 0 16,-21 0-16,20 21 0,1-21 15,0 42-15,-21-20 0,21-1 16,-22 21-16,22 0 0,0 22 16,-21-22-16,20 22 0,-20-22 15,21 22-15,-21-22 0,20 21 16,1-20-16,0-1 0,0 0 0,21 1 16,0-1-16,0 0 0,21-20 15,0 20-15,0-21 0,1 0 0,20 0 16,0-21-16,1 0 0,-1 0 15,0 0-15,1 0 0,-1 0 0,21 0 16,-20-21-16,-1 0 0,0 21 16,1-21-16,-1 0 0,0-22 0,-20 22 15,-1 0-15,0 0 0,-21 0 16,0 0-16,0-1 0,0 1 16,-21-21-16,0 21 0,-22 0 15,22 21-15,-21-22 0,-1 1 0,1 21 16,21 0-16,-21 0 0,-1 0 15,22 0-15,-21 0 0,21 21 0,-22 1 16,22-22-16,0 21 0,0 0 16,0 0-16,21 0 0,0 0 0,-22 1 15,22-1-15,0 0 0,0 0 16,0 0-16,0 0 0,0 1 16,0-1-16,22-21 0,-1 21 0,0-21 15,0 0-15,0 0 16,0 0-16,1 0 0,-1 0 0</inkml:trace>
  <inkml:trace contextRef="#ctx0" brushRef="#br0" timeOffset="69927.59">1672 12425 0,'0'-21'31,"21"21"156,0-21-171</inkml:trace>
  <inkml:trace contextRef="#ctx0" brushRef="#br0" timeOffset="71880.21">3344 11875 0,'0'0'0,"21"-22"0,-21 1 16,22 0-16,-22 0 16,0 0-16,0 0 0,0-1 15,0 44 1,0-1-16,-22 0 15,1 0-15,0 21 0,21 22 0,-21-22 16,0 22-16,0-1 0,-1 1 16,1-1-16,0-20 0,0 20 0,0-21 15,21 1-15,-21-1 0,21 0 16,-22 1-16,22-22 0,-21 21 0,21-21 16,0 1-16,0-1 0,0 0 15,0 0 1,-21-21-1,21-21 1,0 0-16,0 0 0,0-1 16,21 1-16,0 0 0,-21 0 0,22-21 15,-1-1-15,0 1 0,0 0 16,21-22-16,-20 22 0,20-22 0,-21 1 16,21-1-16,-20 22 0,20-22 15,-21 22-15,0 0 0,0-1 0,1 1 16,-1 0-16,0 21 0,-21-1 15,0 1-15,0 64 32,0-22-32,0 0 15,0 21-15,0 22 0,0-22 0,0 0 16,0 22-16,0-1 0,0-20 16,0 20-16,0-20 0,0 20 0,0-21 15,0 1-15,0-1 0,0 0 0,0-20 16,0 20-16,0-21 0,0 0 15,0 0-15,21 1 0,-21-1 0,0 0 16,0 0-16,21-21 0,-21-21 47,0 0-47,-21 0 16,0-1-16,0 1 0,0 0 15,-1 0-15</inkml:trace>
  <inkml:trace contextRef="#ctx0" brushRef="#br0" timeOffset="73175.91">3217 12383 0,'-21'0'0,"42"0"0,-63 0 16,21 21-16,21 0 15,0 0-15,0 0 16,0 0-16,21-21 0,0 22 0,0-22 16,0 0-16,1 21 0,20-21 0,-21 0 15,21 0-15,1 0 16,-1 0-16,0 0 0,1 0 0,-1-21 15,22 21-15,-22-22 0,0 1 16,1 21-16,-1-21 0,0 0 0,1 0 16,-1 0-16,-21-1 0,0 1 0,0 21 15,1-21-15,-1 0 0,0 0 16,-21 0-16,0-1 0,0 1 16,0 42 15,0 1-31,0-1 0,0 21 15,0-21-15,-21 0 0,21 1 16,0 20-16,0-21 0,0 0 16,0 0-16,0 1 0,0-1 0,0 0 15,0 0-15,0 0 0,0 0 16,21-21-16,0 0 0,0 0 16,0 0-16,1 0 0,-1 0 15,0-21-15,0 21 0,21-21 16,-20 0-16,-1 21 0,0-21 0,0 0 15,0-1-15,0-20 0,1 21 0,-1 0 16,0 0-16,0-22 0,0 22 16,-21 0-16,0-21 0,0 20 0,21 1 15,-21 0-15,0 42 32,0 0-17,-21 1-15,21 20 0,0-21 16,0 21-16,-21-20 0,21 20 0,0-21 15,0 21-15,0-20 0,0-1 0,0 21 16,0-21-16,0 0 0,21 1 16,0-1-16,1-21 0,-1 0 15,0 0-15,21 0 0,-21 0 0,1 0 16,20-21-16,0-1 0,-21 22 16,22-21-16,-1 0 0,-21 0 0,22 0 15,-22-22-15,21 22 0,-21-21 16,0 21-16,1-22 0,-1 1 15,0 0-15,0-1 0,0-20 0,-21 21 16,0-22-16,0 22 0,21-22 0,-21 22 16,0 0-16,0-1 0,22 1 15,-22 0-15,0-1 0,0 22 0,0 0 16,0 0-16,0 0 0,0 42 31,-22 0-31,22 21 0,-21 1 16,0-22-16,21 42 0,0-20 0,0 20 15,-21-21-15,21 22 0,-21-1 16,21-20-16,-21 20 0,21-20 16,0-1-16,0 0 0,0 1 0,0-1 15,0-21-15,0 21 0,0-20 16,0-1-16,0 0 0,21 0 0,0-21 16,-21 21-16,21-21 0,0 0 0,22 0 15,-22 0-15,0 0 0,0 0 16,21 0-16,-20-21 0,20 21 0,-21-21 15,0 0-15,22 0 0,-22-1 0,0 1 16,0 0-16,0 0 0,0-21 16,1 20-16,-22-20 0,0 21 0,21 0 15,-21-22-15,0 22 0,0 0 0,0 0 16,0 42 15,0 0-31,0 0 0,-21 22 16,21-22-16,-22 0 0,22 21 15,0-20-15,-21-1 0,21 21 0,0-21 16,0 0-16,0 1 0,0-1 0,0 0 16,21-21-16,1 21 0,-1-21 15,0 0-15,0 0 0,21 0 0,-20 0 16,20 0-16,-21 0 0,21-21 0,1 21 16,-22-21-16,21 0 0,-21 21 15,1-22-15,-1 1 0,0 0 0,0-21 16,-21 21-16,0-1 0,0-20 15,0 21-15,0-21 0,0 20 16,-21-20-16,0 21 0,21 0 0,-21 0 16,-1-1-16,-20 22 0,21 0 0,0 0 15,0 0-15,-22 0 0,22 0 16,0 22-16,-21-22 0,20 21 0,1 0 16,0-21-16,0 21 0,0 0 0,21 0 15,-21-21-15,21 22 16,-22-22-1,1 0 1</inkml:trace>
  <inkml:trace contextRef="#ctx0" brushRef="#br0" timeOffset="73431.75">4784 12065 0,'0'0'0,"42"-21"32,-21 21-32,21 0 0,1-21 15,-22 21-15,21 0 0,1-21 0,-1 21 16,0 0-16,1 0 0,-1-22 16,0 22-16,22 0 0,-22 0 15,-21-21-15,22 21 0,-1 0 0,-21 0 16,0 0-16,0 0 0,1 0 0</inkml:trace>
  <inkml:trace contextRef="#ctx0" brushRef="#br0" timeOffset="75400.14">7175 11917 0,'0'-21'31,"22"0"-31,-1-1 0,0 22 16,0-21-16,-21 0 0,21 0 0,0 0 16,1 0-16,-1 21 0,0-22 0,-21 1 15,21 0-15,-21 0 16,0 0-16,0 0 0,0-1 0,0 1 16,-21 0-16,0 21 0,0 0 15,-22 0-15,1 0 0,21 0 16,-22 0-16,1 0 0,21 0 0,-21 21 15,20 0-15,-20 1 0,21-1 0,0 0 16,0 0-16,21 21 0,-22-20 16,22-1-16,0 21 0,0 0 0,0-20 15,22 20-15,-1 0 0,0 1 16,0-22-16,21 21 0,-20 0 0,-1 1 16,0-1-16,21-21 0,-21 22 0,1-22 15,-1 21-15,-21-21 0,0 0 16,0 1-16,0-1 0,0 0 15,0 0-15,0 0 0,-43 0 0,22-21 16,0 22-16,-21-22 0,-1 0 0,22 0 16,-21 0-16,-22 0 0,22 0 15,0 0-15,-1-22 0,1 1 0,0 21 16,-1-21-16,22 0 0,0-21 0,-21 20 16,21 1-16,-1-21 0,22 0 15,-21-1-15,21 1 0,-21 0 0,21-1 16,-21 22-16,21-21 0,0 21 15,0-22-15,0 22 16,21 21-16,0 0 0,0 21 16,1 0-16,-1 1 0,21-1 15,-21 21-15,0 0 0,1 1 0,20-1 16,-21-21-16,0 22 0,0-1 0,1 0 16,20-21-16,-21 22 0,0-22 15,0 0-15,1 0 0,20 0 0,-21 1 16,0-22-16,0 0 0,22 0 0,-22 0 15,0 0-15,0 0 0,22 0 16,-22 0-16,0-22 0,21 1 0,-21 0 16,22 0-16,-22 0 0,0 0 15,21-1-15,-20-20 0,-1 21 0,21-21 16,-21 20-16,0 1 0,-21-21 16,22 21-16,-22 0 0,21-1 0,-21 1 15,0 0-15,0 42 31,0 0-31,0 1 0,0-1 16,0 21-16,0-21 0,0 0 0,0 1 16,0 20-16,0-21 0,0 0 15,0 0-15,0 1 0,0-1 0,21 0 16,-21 0-16,21-21 0,0 0 16,0 0-16,1 0 0,-1 0 15,0 0-15,0 0 0,0 0 0,0-21 16,1 21-16,20-21 0,-21 0 15,0-1-15,0 1 0,1 0 16,-1 0-16,0-21 0,-21 20 0,0-20 16,21 21-16,-21 0 0,21-22 0,-21 22 15,0 0-15,0 0 0,0 0 16,0 0-16,0 42 16,0 0-1,0 0-15,0 21 16,0-20-16,0-1 0,0 21 0,0-21 15,0 0-15,0 1 0,0 20 0,21-21 16,1 0-16,-22 0 0,21 1 16,0-1-16,0-21 0,0 21 15,22 0-15,-22-21 0,21 0 0,0 0 16,-20 0-16,20 0 0,0 0 16,1 0-16,-1 0 0,0-21 0,1 21 15,-1-21-15,0 0 0,-21-1 0,22 1 16,-22 0-16,0-21 0,0 21 15,-21-1-15,0-20 0,0 21 0,0-21 16,0-1-16,0 22 0,0 0 0,-21 0 16,0 0-16,0-1 15,0 1-15,-1 21 0,-20 0 0,21 0 0,0 0 16,-22 0-16,22 21 0,-21 1 16,21-1-16,0 21 0,-1-21 15,22 0-15,0 22 0,-21-22 0,21 21 16,0-21-16,0 1 0,0-1 0,0 21 15,0-21-15,21 0 16,1-21-16,-1 22 0,0-22 0,0 0 16,0 0-16,0 0 0,22 0 0,-22 0 15,0 0-15,21 0 0,-20-22 16,-1 22-16,0-21 0,-21 0 0,21 0 16,-21 0-16,21 0 15,-21-1-15,0 1 0,0 0 0,0 0 16,0 0-16,0 0 15,0 42 17,0 0-32,0 0 0,0 0 15,0 0-15,0 22 0,0-22 0,0 21 16,0-21-16,0 22 0,0-1 0,0 0 16,0-20-16,0 41 0,-21-21 15,21 1-15,0 20 0,0-20 0,0 20 16,0 1-16,0-1 0,0 1 0,0-1 15,0 1-15,0-1 0,0 1 16,-21-22-16,21 21 0,0 1 16,0-1-16,0-20 0,-21-1 0,0 0 15,21 1-15,-22-1 0,1-21 0,0 22 16,0-43-16,21 21 0,-21-21 16,0 0-16,-1 0 0,1 0 0,21-21 15,-21-1-15,21 1 0,-21-21 0,21 0 16,0-1-16,0-20 0,0-1 0,0 1 15,0-1-15,0-20 0,0 20 16,0-21-16,0 1 0,21-1 0,0 22 16,-21-22-16,21 21 0,1 1 0,-22 21 15,21-22-15,0 22 16,0-1-16,21 22 0,-20-21 0,-1 21 16,21 0-16,-21-1 0,22 1 0,-22 0 15,0 0-15,21 0 0,-21 0 16,22 21-16,-22 0 0</inkml:trace>
  <inkml:trace contextRef="#ctx0" brushRef="#br0" timeOffset="78596.22">12361 11536 0,'0'0'0,"-21"0"0,0 0 16,0 0-1,0 0 63,-1 0-78,1 0 0,-21 0 16</inkml:trace>
  <inkml:trace contextRef="#ctx0" brushRef="#br0" timeOffset="78848.07">10922 11790 0,'0'0'0,"-42"21"0,-1-21 0,22 21 15,0-21-15,0 0 0,42 0 16,21 0 0,-21 0-16,22 0 0,-1 0 0,0 0 15,22 0-15,-22 0 0,22-21 0,-22 21 16,22 0-16,-22 0 0,21-21 15,-20 21-15,-1 0 0,0 0 0,-20 0 16,-1-21-16,0 21 0,0 0 0,0 0 16,-42 0-1,0 0 1,-21 0-16</inkml:trace>
  <inkml:trace contextRef="#ctx0" brushRef="#br0" timeOffset="79776.05">698 13801 0,'0'0'0,"-21"-21"0,21-1 0,-21 1 16,0 0-16,0 0 15,0 21-15,-1 0 16,22 21-16,0 0 16,0 0-16,0 1 0,0-1 15,0 0-15,22 0 0,20 0 16,-21 0-16,0 1 0,0-22 0,22 21 16,-22-21-16,21 0 0,1 0 15,-22 0-15,21 0 0,0 0 16,1-21-16,-1-1 0,-21 1 15,22 0-15,-22 21 0,21-21 0,-21 0 16,0-22-16,-21 22 16,0 0-16,0 0 0,0 0 0,0 0 15,-21 21 1,0 0-16,21 21 0,-21 0 16,0 21-16,0 1 0,21-1 0,0 21 15,0-20-15,-22 20 0,22 1 16,-21-22-16,0 22 0,21-1 0,0 1 15,0-22-15,-21 21 16,21-20-16,0-1 0,0 0 0,0-20 16,0 20-16,0-21 0,0 0 15,0 0-15,0 1 16,0-44 0,0 1-16,0 0 15,0 0-15,-21 0 0,0 0 16,-1-1-16,22 1 0</inkml:trace>
  <inkml:trace contextRef="#ctx0" brushRef="#br0" timeOffset="79978.92">571 14330 0,'22'0'32,"-1"0"-17,0 0-15,21 0 0,1 0 0,-1 0 16,0 0-16,1 0 0,-1-21 15,0 21-15,22-21 0,-22 21 0,0 0 16,22-22-16,-22 22 0,1-21 16,-22 21-16,21 0 0,-21 0 0,0 0 15,-21-21-15</inkml:trace>
  <inkml:trace contextRef="#ctx0" brushRef="#br0" timeOffset="80171.82">1736 14182 0,'21'0'47,"-21"-21"-47,21 21 0,0 0 16,0 0-1,0 0-15</inkml:trace>
  <inkml:trace contextRef="#ctx0" brushRef="#br0" timeOffset="82775.67">3387 13610 0,'0'0'16,"0"-42"-16,0 21 0,0 0 0,0-1 15,21 1-15,-21 0 0,0 0 0,0 0 16,0 0-16,0-1 0,-21 22 16,-1-21-16,1 0 0,0 21 0,0 0 15,0 0-15,0 0 0,-22 0 16,22 0-16,-21 21 0,21-21 15,-1 21-15,-20 22 0,21-1 0,0 0 16,0 1-16,-1 20 0,1 1 16,21-1-16,0 22 0,0-22 0,0 1 15,0-1-15,0 1 0,0-1 16,0 1-16,0-1 0,0-20 0,0-1 16,21 0-16,1 1 0,-1-22 15,21 0-15,-21 0 0,0 0 0,22-21 16,-1 0-16,0 0 0,1 0 0,-1-21 15,0 0-15,1 0 16,-1 0-16,0-22 0,1 22 0,-1-21 16,-21 21-16,22-22 0,-1 1 15,-21 21-15,0-21 0,0-1 0,-21 22 16,0-21-16,0 21 0,0-22 0,0 22 16,0 0-16,0 0 15,-21 21 1,21 21-16,-21 0 0,21 0 15,-21 0-15,21 22 0,0-22 0,0 0 16,0 21-16,0 1 0,0-22 16,0 21-16,0-21 0,0 22 15,21-22-15,0 21 0,0-21 0,1 1 0,-1-1 16,21-21-16,-21 21 16,22-21-16,-1 0 0,-21 0 0,21 0 15,1 0-15,-1-21 0,-21 0 16,22 21-16,-1-43 0,-21 22 0,21 0 15,-20 0-15,-1-22 0,0 22 0,0 0 16,-21-21-16,0 21 0,0-22 16,0 22-16,-21-21 0,0 21 0,0-22 15,-22 22-15,22-21 0,-21 21 0,-1-1 16,1 1-16,0 21 0,-1 0 16,1 0-16,0 0 0,-1 0 15,22 0-15,-21 21 0,21 22 16,0-22-16,-1 0 0,1 21 0,21 1 15,0-1-15,0-21 0,0 22 16,21-1-16,-21 0 0,43-21 0,-22 22 16,0-22-16,21 0 0,-20 0 0,20 0 15,0-21-15,1 0 0,-1 0 16,0 0-16,1 0 0,-1 0 0,0 0 16,1-21-16,-1 0 0,0 0 15,1 0-15,-1 0 0,-21-1 0,21 1 16,-20 0-16,-1-21 0,0 21 0,0-1 15,0 1-15,-21-21 16,0 21-16,0 0 0,0-1 0,0 1 16,0 42 15,0 1-31,0-1 0,0 0 0,0 0 16,0 21-16,0-20 0,0-1 0,0 0 15,0 21-15,0-21 0,0 1 16,0-1-16,0 0 0,0 0 0,0 0 15,0-42 17,0 0-17,21 0-15,1 0 0,-22-1 16,21 1-16,-21 0 0,21 0 0,0 0 16,-21-22-16,21 22 0,0 0 0,-21-21 15,22 21-15,-22-1 0,21 22 16,0 0-1,0 0-15,-21 22 16,0-1-16,21 0 0,-21 0 16,0 0-16,0 0 0,0 1 0,21 20 15,1-21-15,-22 0 0,21 0 16,0 1-16,0-1 0,0 0 0,0 0 16,1 0-16,-1 0 0,0-21 15,0 0-15,21 0 0,-20 0 16,-1 0-16,0 0 0,0 0 0,0-21 15,0 21-15,22-21 0,-22 0 0,0 0 16,21 0-16,-20-22 0,-1 22 16,0-21-16,0 21 0,0-22 0,0 1 15,-21 21-15,0-43 0,0 22 0,0 0 16,0-22-16,0 22 0,0-22 16,0 22-16,0-22 0,0 22 0,0 0 15,0-1-15,0 1 0,0 21 0,0 0 16,-21 42 15,0 0-31,21 21 0,0-20 16,-21 20-16,21 21 0,-21-20 15,21 20-15,0-20 0,0 20 0,0-21 16,0 22-16,0-22 0,0 1 16,0-1-16,0 0 0,0-21 0,21 22 15,0-22-15,-21 0 0,21 0 0,0 0 16,1 1-16,-1-22 0,0 0 15,21 0-15,-21 0 0,22 0 0,-1 0 16,-21 0-16,22-22 0,-1 1 0,0 0 16,-21 0-16,22 0 0,-22 0 15,0-1-15,0 1 0,0-21 16,-21 21-16,0 0 0,0-1 0,0-20 16,0 21-16,0 0 0,-42 21 15,21-21-15,0 21 0,0 0 0,-1 0 16,1 0-16,0 21 0,-21 0 0,21 0 15,21 0-15,-22 0 0,22 22 16,-21-22-16,21 0 0,0 21 0,0-20 16,0-1-16,0 0 0,21 21 0,1-21 15,-1 1-15,0-1 0,0-21 16,0 21-16,22 0 0,-22-21 0,21 0 16,-21 0-16,22 0 0,-22 0 0,21 0 15,-21-21-15,22 0 16,-22 21-16,0-21 0,0-1 0,0 1 15,22 0-15,-22 0 0,0-21 0,0 20 16,0-20-16,22 21 0,-22-21 16,0 20-16,21 1 0,-21-21 0,1 21 15,-1 21-15,21-21 0,-21 21 0,0 0 16,1 0-16,-1 0 0,-21 21 16,21-21-16,-21 21 0,0 0 0,21 0 15,-21 0-15,0 22 0,0-22 0,0 0 16,0 0-16,-21 0 0,21 1 0,-21 20 15,0-21-15,21 0 16,0 0-16,-22 1 0,22-1 16,0-42 15,0-1-31,22 22 0,-22-21 16,21 0-16,0 0 0,0 0 0,0 0 15,-21-1-15,21 1 0,1 0 16,-1 0-16,-21-21 0,21 20 0,-21-20 15,21 21-15,-21 0 0,0 0 0,21-1 16,-21 44 15,0-1-31,-21 21 0,21-21 16,0 0-16,0 22 0,-21-22 16,21 0-16,0 21 0,0-20 15,0-1-15,0 0 0,0 0 0,0 21 16,21-20-16,0-22 0,0 21 0,1 0 15,-1-21-15,0 0 0,0 21 16,21-21-16,-20 0 0,20 0 0,-21 0 16,21-21-16,-20 21 0,20-21 0,-21 0 15,0-1-15,22 1 0,-22 0 16,0 0-16,0 0 0,0-22 16,0 1-16,1 0 0,-22-1 0,21 1 0,-21-21 15,21 20-15,-21-20 0,0-1 16,0 1-16,21-1 0,-21 1 15,21-1-15,-21 22 0,0 0 0,0-1 16,0 1-16,0 21 0,0 0 16,0-1-16,-21 44 15,0-22-15,21 42 16,0-21-16,-21 21 0,21 1 16,0 20-16,-21-20 0,21 20 0,0 1 15,0-1-15,0-21 0,0 22 0,0-1 16,0-20-16,0 20 0,0-20 15,0-1-15,0 0 0,0 1 0,0-22 16,0 21-16,0-21 0,0 0 16,21 1-16,0-1 0,0-21 0,-21 21 15,21-21-15,0 0 0,1 0 16,-1 0-16,21 0 0,-21 0 0,0-21 16,1 0-16,-1 21 0,0-22 0,21 1 15,-21 0-15,1 0 0,-1-21 16,0 20-16,-21 1 0</inkml:trace>
  <inkml:trace contextRef="#ctx0" brushRef="#br0" timeOffset="83007.56">7451 13780 0,'0'0'15,"0"21"-15,21-21 31,0 0-31,0 0 0,21 0 16,-20 0-16,-1 0 0,21-21 16,-21 21-16,0-22 0,22 22 0,-22 0 15,0-21-15,0 0 0,0 21 0,1 0 16,-1-21-16,-21 0 16,-21 21-1,-22-21-15</inkml:trace>
  <inkml:trace contextRef="#ctx0" brushRef="#br0" timeOffset="83247.42">5546 13822 0,'-22'21'16,"44"-42"-16,-65 42 0,22-21 0,21 21 15,21-21-15,0 0 16,22 0-16,-1 0 0,0 0 16,1-21-16,20 0 0,-20 21 0,20-21 15,-21 21-15,22-21 0,-1 21 16,-20-22-16,-1 22 0,0 0 0,-20-21 16,20 21-16,-21 0 0,0-21 0</inkml:trace>
  <inkml:trace contextRef="#ctx0" brushRef="#br0" timeOffset="85473.08">8699 13526 0,'0'-22'0,"0"44"0,-21-44 15,21 1-15,-21 21 32,21 21-32,0 1 0,0 20 15,0 0-15,0 1 0,0-1 16,0 0-16,-21 1 0,21 20 0,0-21 16,0 1-16,0-1 0,0 0 0,0 1 15,0-1-15,0 0 0,0-20 16,0 20-16,0-21 0,0 0 0,0 0 15,0 1-15,0-1 0,0 0 0,0-42 47,0 0-47,0-1 16,21 1-16,-21 0 0,0-21 16,0 21-16,0-22 0,0 1 0,0 0 15,0 20-15,0-41 0,0 21 16,0-1-16,0 1 0,0 0 0,0-22 15,0 22-15,0-1 0,0 22 0,0-21 16,0 21-16,0 0 0,0-1 16,0 44-1,0-1 1,0 0-16,21 0 0,0 21 0,1 1 16,-22-1-16,21 22 0,0-22 0,0 0 15,0 1-15,-21-1 16,21 0-16,1-21 0,-1 22 0,0-22 15,0 0-15,0 0 0,-21 0 0,21 1 16,1-22-16,-1 0 0,0 0 16,0 0-16,0 0 0,0 0 0,1 0 15,-1 0-15,0-22 0,0 1 0,0 0 16,0 0-16,1 0 0,20-22 16,-21 22-16,0-21 0,0 0 0,1-1 15,-1 1-15,0 0 0,0-1 0,0 1 16,-21-22-16,0 22 0,21 0 15,1 21-15,-22-22 0,0 22 0,0 0 16,0 42 0,0 0-1,21 0-15,-21 22 0,0-1 0,0 0 16,0 1-16,0-1 0,0 0 16,0 1-16,0-1 0,0 22 0,0-43 15,0 21-15,0 0 0,21 1 0,-21-22 16,0 21-16,21-21 0,0 1 15,-21-1-15,21 0 0,1 0 0,-1 0 16,0-21-16,0 0 0,0 0 16,0 0-16,22 0 0,-22 0 0,21 0 15,-21-21-15,22 0 0,-22 21 16,21-21-16,-21 0 0,22-1 0,-22 1 16,0 0-16,21 0 0,-42-21 15,22 20-15,-1 1 0,-21-21 0,0 21 16,0 0-16,0-22 0,0 22 0,0 0 15,0 0-15,-21 21 16,-1 0-16,1 0 0,0 0 16,0 21-16,0 0 0,0 0 15,21 0-15,-22 1 0,1 20 16,21-21-16,-21 21 0,21-20 0,0-1 16,0 21-16,0-21 0,0 0 15,21 1-15,0-1 0,1 0 0,-1-21 16,21 21-16,-21-21 0,0 0 15,22 0-15,-22 0 0,21 0 0,-21 0 16,22 0-16,-22 0 0,21 0 16,-21-21-16,22 21 0,-22-21 0,21 0 15,-21-1-15,1 1 0,-1 0 0,0 0 16,0 0-16,-21-22 0,0 22 16,21-21-16,-21 21 0,0 0 0,0-1 15,0 1-15,0 0 0,0 0 0,-21 21 47,21 21-47,0 0 0,0 0 0,0 1 16,0-1-16,-21 0 0,21 21 15,0-21-15,0 1 0,-21-1 0,21 0 16,0 0-16,0 0 0,0 0 0,0 1 16,0-1-16,0 0 15,-21-21-15,21-21 47,0 0-47,21-1 0,-21 1 0,0 0 16,21 0-16,0 0 0,-21 0 15,21-1-15,-21-20 0,21 21 0,-21 0 16,22-22-16,-1 22 0,-21 0 16,21 21-16,0-21 0,0 21 15,0 0-15,-21 21 0,22 0 16,-1 0-16,-21 1 15,21-1-15,-21 21 0,0-21 0,21 0 16,0 1-16,-21-1 0,21 0 0,-21 0 16,0 0-16,22 0 0,-1-21 15,0 22-15,-21-1 0,21-21 0,0 0 16,-21 21-16,21-21 0,1 0 0,-1 0 16,0 0-16,21 0 15,-21 0-15,1 0 0,-1-21 0,0 0 16,21 21-16,-21-22 0,1 1 0,-1 0 15,0 0-15,0 0 0,-21 0 16,21-1-16,-21-20 0,21 21 0,-21-21 16,0 20-16,0-20 0,0 21 0,0 0 15,0 0-15,0-1 0,0 1 16,0 0-16,0 42 16,0 0-16,0 1 15,0 20-15,-21-21 0,21 0 16,-21 22-16,21-22 0,0 21 0,0-21 15,0 0-15,0 22 0,0-22 16,0 0-16,0 0 0,21 0 16,0 1-16,1-22 0,-1 0 15,0 0-15,0 0 0,0 0 16,0 0-16,1 0 0,-1 0 0,0 0 16,0-22-16,0 1 0,0 21 15,1-21-15,-1 0 0,0 0 0,-21 0 16,21-22-16,0 22 0,-21 0 0,0-21 15,0 20-15,21-20 0,-21 21 16,0 0-16,22 0 0,-22-1 0,0 1 16,0 42 15,0 1-31,0-1 0,-22 21 0,22-21 16,0 22-16,0-22 0,0 0 0,0 21 15,0-21-15,0 1 0,0-1 16,0 0-16,22 0 0,-22 0 0,21 0 15,0-21-15,0 0 0,21 22 0,-20-22 16,-1 0-16,21 0 0,0 0 0,-20 0 16,20-22-16,-21 1 0,21 0 15,-20 0-15,-1 21 0,21-21 0,-21 0 16</inkml:trace>
  <inkml:trace contextRef="#ctx0" brushRef="#br0" timeOffset="86668.78">1291 15812 0,'-21'0'0,"0"0"16,0 0 0,-1 0-16,1 0 0,0 0 0,0 0 15,0 0-15,0-22 0,-1 22 16,1-21-16,0 0 0,0 21 0,21-21 16,0 0-16,-21 0 0,21-22 15,0 22-15,0-21 0,0 21 16,0-22-16,21 1 0,0 0 0,0-1 15,0 22-15,22-21 0,-1-1 16,-21 22-16,22 0 0,-1 21 0,0 0 16,1 0-16,-1 0 0,-21 0 15,0 42-15,0-20 0,-21 20 16,0 0-16,0 1 0,-21-1 16,0 0-16,0 22 0,-21-22 15,20 0-15,-20 22 0,0-22 0,-1 22 16,22-22-16,-21 0 0,21 22 15,0-22-15,-1 1 0,1-22 0,21 21 16,0-21-16,0 22 0,0-22 16,0 0-16,21 0 0,1-21 15,-1 0-15,0 0 0,0 0 16,21 0-16,-20-21 0,-1 21 16,21-21-16,-21 0 0,22-1 0,-22 1 15,0-21-15,0 21 16,0 0-16,-21-22 0,0 22 0,0 0 15,-21-21-15,0 20 0,-21 1 16,20 0-16,-20-21 0,0 21 0,-1 21 16,1-22-16,0 1 0,21 21 15,-22 0-15,22 0 0,0 0 0,0 0 16,0 0-16,21 21 16,0 1-16,0-1 0,0 0 15,21 0-15,0 0 0,0 0 16,0 1-16,0-22 0,22 21 15,-22-21-15,0 0 0</inkml:trace>
  <inkml:trace contextRef="#ctx0" brushRef="#br0" timeOffset="86887.82">2032 15685 0,'0'0'0,"21"0"0,21-43 31,-20 43 16,-1 0-31,0 0-16,0 0 15,0 0-15,0 0 0</inkml:trace>
  <inkml:trace contextRef="#ctx0" brushRef="#br0" timeOffset="89369.29">3704 15579 0,'0'-21'31,"21"21"-31,-21-22 16,21 1-16,1 0 0,-1 0 0,0 0 16,21 0-16,-21-1 0,1 1 15,-1-21-15,0 21 0,0-22 0,0 22 16,-21 0-16,0 0 0,0-21 0,0 20 15,-21 1-15,0 0 16,-21 21-16,20 0 0,-20 0 0,0 0 16,-1 0-16,1 21 0,0 0 15,-1 1-15,1-1 0,21 0 0,-21 0 16,20 0-16,1 0 0,0 1 16,21 20-16,0-21 0,0 21 15,0-20-15,0 20 0,21 0 16,0-21-16,1 22 0,-1-22 0,21 21 15,-21-21-15,0 22 0,1-22 16,20 21-16,-21-21 0,0 22 0,0-22 16,1 0-16,-22 21 0,0-20 0,0-1 15,0 21-15,0-21 0,-22 0 16,1 1-16,0-1 0,0 0 0,-21-21 16,-1 21-16,22-21 15,-42 0-15,20 0 0,1 0 0,0 0 16,-1 0-16,1 0 0,21 0 15,-22-21-15,22-21 0,0 20 0,0-20 16,21 0-16,-21-1 0,21 1 16,-21 0-16,21-1 0,0 1 0,0 0 15,0-1-15,0 1 0,0 0 0,0 21 16,0-1-16,21 1 0,0 21 16,0 0-16,0 21 0,0 1 15,1-1-15,-1 0 0,0 21 16,0-21-16,-21 22 0,21-22 0,0 21 15,1 1-15,-1-1 16,-21 0-16,21-21 0,0 22 0,0-22 16,0 21-16,1-21 0,-1 1 15,0-1-15,0-21 0,0 0 0,22 0 16,-22 0-16,0 0 0,0 0 16,0 0-16,0-21 0,1 21 0,-1-22 15,21 1-15,-21-21 0,0 21 0,1 0 16,-1-22-16,0 22 0,0-21 15,0-1-15,-21 22 0,21-21 0,1 21 16,-22 0-16,0-22 0,21 22 16,0 0-16,0 21 15,0 0 1,-21 21 0,0 0-16,21-21 15,-21 21-15,22-21 16,-22-21 31,0 0-47,0 0 15,-22 0 1,1 21-16,21-21 0,-21 21 31,0 0-15,21 21-1,0 0-15,0 0 0,0 0 0,-21 0 16,21 22-16,0-22 0,0 21 0,-21-21 16,21 22-16,0-22 0,0 21 15,0-21-15,0 1 0,0 20 0,0-21 16,21 0-16,0 0 0,0 1 16,0-22-16,0 0 0,1 0 15,20 0-15,-21 0 0,0 0 16,22-22-16,-1 1 0,0 0 0,1 0 15,-22 0-15,21 0 0,0-22 0,1 22 16,-22-21-16,0 21 16,0-1-16,0-20 0,-21 21 0,0 0 15,0-22-15,0 22 0,0 0 16,-21 21-16,0 0 16,0 0-16,0 0 0,0 0 15,21 21-15,0 0 16,0 1-16,0-1 0,0 0 15,0 0-15,0 0 0,21 0 16,0 1-16,0-1 0,0 0 16,0 0-16,1-21 0,-1 21 0,0 0 15,-21 1-15,21-1 0,0 0 16,0 0-16,-21 0 0,22 0 16,-1-21-16,0 0 15,0 0-15,0 0 16,0 0-16,1 0 0,-1-21 0,0 21 15,0-21-15,0 0 0,0 0 16,1 0-16,-1-1 0,0-20 0,-21 21 16,21 0-16,0-22 0,0 22 0,-21-21 15,0 21-15,22 0 0,-22-1 16,21 1-16,-21 0 0,0 42 47,0 0-47,0 1 0,0-1 15,0 0-15,-21 21 0,21-21 16,0 1-16,0-1 0,0 21 0,0-21 16,0 0-16,0 1 0,0-1 0,21 0 15,0 0-15,-21 0 0,21-21 16,0 21-16,0-21 0,1 0 16,-1 0-16,0 0 0,0 0 15,0-21-15,22 0 0,-22 0 0,0 0 16,0 0-16,0-1 0,0 1 15,1 0-15,-22 0 0,0-21 0,0 20 16,0-20-16,0 21 0,0-21 16,0 20-16,0-20 0,-22 21 0,1-21 15,0 20-15,0 1 0,-21 0 16,20 0-16,1 21 0,-21 0 0,21 0 16,0 0-16,-1 21 0,1 0 0,0 0 15,0 1-15,0 20 0,21-21 16,-21 21-16,21-20 0,0 20 0,0-21 15,0 21-15,0-20 0,0 20 16,21-21-16,0 21 0,0-20 0,0-1 16,22 0-16,-22-21 0,0 21 0,21 0 15,-21-21-15,22 0 0,-1 0 16,0 0-16,-20 0 0,20-21 0,0 0 16,1 21-16,-1-21 0,0-22 15,1 22-15,-22 0 0,21-21 16,0 21-16,-20-22 0,-1 22 0,0-21 15,0-1-15,0 22 0,-21-21 0,0 0 16,0-1-16,0 1 0,0 0 16,0-1-16,0 1 0,0 21 0,0 0 15,0-22-15,0 22 16,0 42 0,0 0-16,0 1 0,0-1 0,0 21 15,0-21-15,0 22 16,0-1-16,0 0 0,0 1 0,0-1 15,0-21-15,0 21 0,0 1 0,0-22 16,0 21-16,0-21 0,0 1 16,21 20-16,-21-21 0,22 0 0,-1 0 15,0 1-15,0-22 0,0 0 16,0 0-16,1 0 0,20 0 16,-21-22-16,0 22 0,22-21 0,-22 0 15,0 0-15,21 0 0,-21-22 0,22 22 16,-22 0-16,0-21 0,0-1 15,0 22-15,1-21 0,-22 0 16,21-22-16,-21 22 0,0-1 0,0 1 16,0-21-16,0 41 0,0-20 15,-21 21-15,21 0 0,-22 0 0,1 21 16,0 21 0,21 0-16,-21 21 0,21-21 0,-21 22 15,21 20-15,0-20 0,0-1 0,0 21 16,0-20-16,0-1 0,0 0 15,0 1-15,0-1 0,0 0 0,21-20 16,0 20-16,0-21 0,0 0 0,1 0 16,-1 1-16,0-22 0,21 0 15,-21 0-15,22 0 0,-22 0 16,21 0-16,-21 0 0,1-22 0,20 1 16,-21 0-16,0 0 0</inkml:trace>
  <inkml:trace contextRef="#ctx0" brushRef="#br0" timeOffset="90239.27">7091 14986 0,'0'0'0,"0"-21"15,0 42 16,0 0-31,0 22 0,0-1 16,0 0-16,0 1 0,0 20 16,0-21-16,0 22 0,0-22 0,0 22 15,0-22-15,0 0 0,0 1 0,0-1 16,0-21-16,0 22 16,0-22-16,0 0 0,0 0 0,0 0 15,0 0-15,0 1 16,0-44 15,0 1-31,0 0 0,0 0 16,0 0-16,0-22 0,0 22 15,21-21-15,0 21 0,0-22 0,0 1 16,1 21-16,-1-21 0,0 20 16,21-20-16,-21 21 0,22 0 15,-1 21-15,0 0 0,-20 0 0,20 0 16,0 0-16,-21 0 0,22 21 15,-22 0-15,0 21 0,21-20 0,-42-1 16,22 21-16,-22-21 0,0 0 0,0 22 16,0-22-16,-22 0 0,1 21 15,0-20-15,0-1 0,-21 0 0,20 0 16,-20 0-16,21-21 0,-21 21 16,20-21-16,-20 0 0,21 0 0,-21 0 15,20 0-15,1 0 0,0 0 0,0 0 16,0 0-16,0 0 0,-1 0 15,1 0-15,21-21 16,0 0 0,21 21-1,-21-21-15,22 21 16,-1 0-16,0-21 0,0 21 0,21-21 16</inkml:trace>
  <inkml:trace contextRef="#ctx0" brushRef="#br0" timeOffset="91307.65">8403 15515 0,'0'0'0,"0"-21"16,0-85-1,0 85-15,0 0 16,-21 0-16,0-22 0,0 22 0,-1 0 15,1 21-15,-21-21 0,21 0 16,0 21-16,-22 0 0,22 0 0,0 0 16,-21 0-16,20 21 0,1 0 0,0 0 15,0 0-15,0 22 0,0-22 16,-1 21-16,22 1 0,0-22 0,-21 21 16,21 0-16,-21 1 0,21-22 15,0 21-15,0-21 0,0 22 16,0-22-16,0 0 0,21 0 0,0 0 15,1-21-15,-1 22 0,0-22 16,0 0-16,0 0 0,22 0 0,-22 0 16,0 0-16,0 0 0,0-22 0,22 1 15,-22 21-15,0-21 0,0 0 16,0 0-16,0 0 0,1-1 0,-1-20 16,0 21-16,0 0 0,0-22 0,-21 22 15,0-21-15,0 21 0,0-22 16,0 22-16,0 0 0,0 0 0,0 0 15,0 0-15,0 42 32,0 0-32,-21 0 15,21 0-15,0 0 0,0 22 16,0-22-16,0 21 0,0-21 0,0 22 16,0-22-16,0 0 0,0 21 0,0-20 15,0-1-15,0 0 0,21-21 16,0 21-16,1-21 0,-1 0 15,0 0-15,0 0 0,21 0 16,-20 0-16,-1 0 0,0 0 0,0 0 16,21-21-16,-20 21 0,-1-21 0,21 0 15,-21-1-15,22 1 0,-22 0 16,0 0-16,0 0 0,0 0 16,0-1-16,1-20 0,-1 21 0,0-21 15,-21 20-15,0 1 0,0-21 16,0 21-16,0 0 0,0-1 0,0 1 15,0 42 17,-21 1-32,21-1 15,-21 0-15,21 0 0,0 0 16,0 0-16,0 1 0,0-1 16,0 0-16,0 0 15,21-21 1,0 0-16,0 0 15,0 0-15,0-21 0,1 0 16,-1 0-16,0-1 16,-21 1-16,21 21 0,-21-21 15,0 0-15,21 0 0,-21 0 16,0 42 15,0 21-31,0-21 16,0 0-16,0 1 0,-21 20 15,21-21-15,-21 21 0,21-20 0,0 20 16,0-21-16,-21 0 0,21 0 16,0 1-16,0-1 0,0 0 15,0 0-15,0 0 0,0 0 16,21-21-16,0 0 0,0 0 16,0 0-16,1 0 0,-1 0 15,0 0-15,0 0 0,0-21 16,0 21-16,-21-21 0,22 21 0,-22-21 15,21 0-15,0 0 16,0-1-16</inkml:trace>
  <inkml:trace contextRef="#ctx0" brushRef="#br0" timeOffset="91471.56">9588 15642 0,'-21'0'47,"0"0"-32,0 0 1</inkml:trace>
  <inkml:trace contextRef="#ctx0" brushRef="#br0" timeOffset="93003.68">1460 17124 0,'22'0'31,"-1"0"-31,0 0 16,0 0-16,0 0 0,0 0 15,1-21-15,-1 0 16,0 21-16,0-22 0,0 1 0,-21 0 16,0 0-16,0 0 15,0 0-15,-21-1 0,0 22 16,0-21-16,-22 0 16,22 21-16,-21-21 0,0 0 0,-1 21 15,1 0-15,0 0 0,-1 0 16,1 0-16,21 21 0,-22 0 15,1 0-15,21 0 0,0 22 0,0-22 16,21 21-16,0-21 0,0 22 16,0-22-16,0 0 0,0 0 15,0 0-15,21 1 0,0-1 0,0-21 16,0 0-16,0 0 0,22 0 16,-22 0-16,21 0 0,-21 0 0,1 0 15,20-21-15,-21-1 0,21 1 16,-20 0-16,-1 0 0,0 0 15,0 0-15,0-1 0,-21 1 0,0 0 16,21 0-16,-21 0 16,0 0-16,22-1 15,-22 44 1,0-1-16,0 0 16,0 0-16,0 21 0,0-20 15,21 20-15,-21-21 0,0 21 16,0 1-16,21-1 0,-21 0 0,0-20 15,0 20-15,0 0 0,0 1 16,0-22-16,0 21 0,0 0 0,0-20 16,0 20-16,0-21 0,0 0 15,-21 0-15,0 1 0,-1-1 16,1 0-16,0-21 0,-21 0 16,21 21-16,-22-21 0,22 0 15,-21 0-15,-1 0 0,1-21 0,21 0 16,-21 0-16,20-1 0,1-20 15,0 21-15,0-21 0,0 20 16,0-20-16,21 21 0,-22 0 0,22 0 16,0-1-16,0 1 0,0 0 15,0 0-15,22 21 16,-1-21-16,0 21 0,0 0 0,0-21 16,0 21-16,1 0 15</inkml:trace>
  <inkml:trace contextRef="#ctx0" brushRef="#br0" timeOffset="93251.57">2244 17272 0,'0'0'0,"-22"0"31,22-21-31,-21 21 16,0 0-16,21-21 47</inkml:trace>
  <inkml:trace contextRef="#ctx0" brushRef="#br0" timeOffset="95876.03">3619 16997 0,'0'-21'16,"64"-22"-1,-43 22-15,-21 0 0,21 0 16,0 0-16,1 0 0,-1-1 0,0 1 16,0 0-16,-21-21 0,0 21 15,21-1-15,-21 1 0,0 0 0,0 0 16,0 0-16,-21 0 16,-21 21-16,21 0 0,-22 0 0,1 0 15,-22 0-15,22 0 0,0 21 16,-22 0-16,22 0 0,0 0 0,20 0 15,1 22-15,0-22 16,21 21-16,0 1 0,0-1 0,21 0 16,0 1-16,22-22 0,-1 21 15,0 0-15,1-20 0,-1-1 0,0 21 16,1-21-16,-1 0 0,0 1 16,1 20-16,-22-21 0,21 0 0,-21 0 15,1 1-15,-1-1 0,-21 0 16,0 0-16,0 0 0,0 0 0,-21 22 15,-1-22-15,-20 0 0,0-21 16,-1 21-16,1 0 0,-21-21 0,20 0 16,-20 22-16,-1-22 0,22 0 15,-22 0-15,22-22 0,-21 22 16,20-21-16,22 0 0,-21-21 16,21 21-16,-1-1 0,1-20 0,0 0 15,0 21-15,21-22 0,0 1 16,0 21-16,0-22 0,0 22 0,0 0 15,0 0-15,21 0 0,0 21 16,0 0-16,1 21 0,-1 0 16,0 0-16,0 0 0,21 1 0,-20-1 15,-1 21-15,0-21 0,21 22 16,-21-1-16,1-21 0,-1 21 16,21 1-16,-21-22 0,0 0 0,1 21 15,20-20-15,-21-1 0,0-21 16,22 21-16,-1-21 0,-21 0 15,0 0-15,22 0 0,-22 0 0,21 0 16,-21-21-16,0 0 0,22-1 16,-22 1-16,0 0 0,21 0 0,-20-21 15,-1 20-15,0-20 0,21 0 16,-21 21-16,1-22 0,-1 1 0,0 0 16,0-1-16,-21 22 0,21-21 15,0 21-15,1-1 0,-1 22 16,0 0-1,-21 22-15,0-1 16,0 0-16,21-21 0,-21 21 16,0 0-16,0 0 0,21-21 15,-21 22-15,0-44 47,0 1-47,0 0 16,0 0-16,0 0 0,0 0 15,0-1-15,-21 1 0,21 0 16,-21 0-16,0 21 16,0 0-16,-1 21 15,22 0 1,0 22-16,-21-22 16,21 0-16,0 21 0,-21 1 0,21-22 15,0 21-15,0-21 0,0 22 16,0-1-16,0-21 0,0 0 0,0 22 15,0-22-15,0 0 0,0 0 16,21 0-16,0-21 0,1 0 0,-1 0 16,0 0-16,0 0 0,21 0 15,-20 0-15,20-21 0,0 21 0,1-21 16,-22 0-16,21 0 0,106-106 31,-105 105-31,-22-20 0,-21 21 16,0 0-16,0 0 0,0-1 0,0 1 15,-21 21 1,-1 0-16,1 0 16,0 0-16,21 21 0,0 1 15,0-1-15,0 0 16,0 0-16,21-21 0,0 21 16,1 0-16,-1-21 0,-21 22 15,21-1-15,0 0 0,0-21 0,-21 21 16,0 0-16,21 0 0,-21 1 15,22-1-15,-22 0 0,0 0 16,0 0-16,21-21 16,-21 21-16,21-21 0,0 0 0,0 0 15,0 0-15,1 0 16,-1 0-16,0 0 0,21 0 0,-21-21 16,1 0-16,20 21 0,-21-21 15,0 0-15,22 0 0,-22-1 0,0 1 16,21-21-16,-21 21 0,-21 0 0,22-1 15,-22 1-15,0-21 0,0 21 16,0 0-16,0-1 0,0 1 0,0 0 16,-22 0-16,1 21 15,0 0-15,0 0 0,0 0 0,0 0 16,21 21 0,-22 0-16,22 0 0,0 1 0,-21-1 15,21 21-15,0-21 0,0 22 16,0-22-16,0 0 0,0 0 0,0 21 15,21-20-15,-21-1 0,22-21 16,20 21-16,-21 0 0,21-21 0,1 0 16,-1 0-16,0 0 0,1 0 15,20 0-15,1 0 0,-22-21 0,22 21 16,-22-21-16,0 0 0,22-1 0,-22 1 16,-21 0-16,22 0 15,-1 0-15,-21 0 0,0-22 0,0 22 16,-21 0-16,0-21 0,0 20 15,0 1-15,0 0 0,0 0 0,-21 21 16,0 0 0,0 0-16,0 0 0,0 21 15,-1 0-15,1 0 0,21 1 0,-21 20 16,21-21-16,0 21 16,0-20-16,0-1 0,0 0 0,0 0 15,21 0-15,-21 0 0,21 1 16,1-22-16,-1 21 0,0-21 0,21 0 15,-21 0-15,1 0 16,-1 0-16,21 0 0,0 0 0,-20-21 16,20-1-16,-21 1 0,0 0 0,22 0 15,-22 21-15,0-21 0,0-22 16,0 22-16,-21 0 0,0 0 0,0 0 16,21 0-16,-21-1 0,0 1 15,0 42 16,0 1-31,0-1 0,-21 0 16,21 0-16,0 0 0,0 0 0,0 1 16,0-1-16,0 0 15,0 0-15,0 0 0,-21 0 16,21 1-16,-21-22 16,21-22 15,0 1-31,0 0 15,21 0-15,0 0 0,0-22 0,1 22 16,-1-21-16,0 21 0,0-22 16,0 22-16,22-21 0,-22 21 0,21 0 15,-21-1-15,22 1 0,-22 21 16,0 0-16,21 0 0,-21 0 0,1 21 16,-1 1-1,-21-1-15,0 0 0,0 0 0,0 21 16,0-20-16,0-1 0,0 0 0,0 0 15,0 0-15,0 22 0,0-22 16,0 0-16,0 0 0,21-21 16,0 0-16,0 0 15,0 0-15,1 0 0,-1 0 0,21 0 16,-21 0-16,0-21 0,22 21 16,-22-21-16,0 0 0,21-1 0,-20 1 15,20 0-15,-21 0 0,0 0 0,0-22 16,1 22-16,-22-21 0,0 21 15,0-22-15,0 22 16,0-21-16,0 21 0,0 0 0,0-1 16,-22 22-1,1 0-15,21 22 0,0-1 16,0 0-16,0 0 0,0 0 16,0 0-16,21 22 0,1-22 0,-1 0 15,-21 0-15,21 0 0,0 1 16,0-1-16,-21 0 0,0 0 15,21-21-15,-21 21 0,0 0 16,0 1-16,-21-22 0,0 21 16,0-21-16,0 0 0,-22 21 0,22-21 15,0 0-15,-21 0 16,21 0-16,-1 0 0,22-21 16,-21 0-16,21-1 15</inkml:trace>
  <inkml:trace contextRef="#ctx0" brushRef="#br0" timeOffset="96564.74">8001 16616 0,'0'-21'15,"0"42"-15,21-63 0,-21 20 0,0 1 16,0 0-16,21 0 0,-21 0 0,21 0 15,1 21-15,-22 21 32,0 0-32,0 21 0,0-21 15,0 22-15,0-1 0,0 22 0,0-22 16,0 21-16,-22-20 0,1 20 16,0-20-16,21 20 0,-21-21 0,21 1 15,-21-1-15,21-21 0,0 22 16,-21-22-16,21 0 0,0 0 0,0 0 15,-22 0-15,22-42 32,0 0-17,0 0-15,22-21 0,-1 20 16,0-20-16,0 21 0,21-21 16,-20-1-16,20 1 0,-21 21 15,21-22-15,-20 22 0,20 0 0,-21 0 16,21 0-16,-20 21 0,-1 0 15,0 0-15,0 21 0,0 0 0,0 0 16,1 0-16,-1 22 0,-21-22 0,0 21 16,0-21-16,0 22 0,0-1 15,0-21-15,0 22 0,0-22 0,0 0 16,0 0-16,0 0 0,0 0 16,0 1-16,0-1 0,0 0 15,21-21 16,0-21-31,0 0 0,0-1 16,1 1-16,-1 0 16</inkml:trace>
  <inkml:trace contextRef="#ctx0" brushRef="#br0" timeOffset="96985.3">8996 16912 0,'0'0'16,"0"-21"-16,0 0 0,-21 21 15,-1 0-15,1 0 16,0 0-16,21 21 0,-21 0 16,0 0-16,0 22 0,-1-22 0,22 0 15,0 21-15,-21-20 0,21 20 16,0-21-16,0 21 0,0-20 0,0-1 16,0 0-16,0 0 0,0 0 0,21 0 15,1 1-15,-1-1 0,0-21 16,0 0-16,21 0 0,-20 0 0,20 0 15,-21 0-15,21 0 0,1 0 16,-22 0-16,0-21 0,21 21 0,-20-22 16,-1 1-16,0 0 0,0 0 15,-21 0-15,0-22 0,0 22 16,0 0-16,0-21 0,0-1 0,-21 22 16,-21-21-16,20 21 0,-20-22 15,21 22-15,-21 21 0,-1-21 0,22 21 16,-21 0-16,21 0 0,-22 0 0,22 0 15,-21 21-15,21-21 0,21 21 16,-22 1-16,22-1 0,0 0 0,0 0 16,0 0-16,0 0 0,22 1 15,-1-22-15,21 0 0,0 0 0,1 0 16,-1 0-16,0 0 0,1 0 0</inkml:trace>
  <inkml:trace contextRef="#ctx0" brushRef="#br0" timeOffset="97312.12">9800 16510 0,'0'0'0,"0"-21"0,0-21 15,0 20-15,0 1 0,-21 21 0,21-21 16,-21 21-16,0 0 0,-1 0 16,1 21-16,21 0 0,-21 1 15,21 20-15,0-21 0,-21 21 16,0 1-16,21-1 0,-21 22 0,21-22 15,0 0-15,-22 22 0,1-22 16,21 22-16,0-22 0,0 0 16,0 1-16,0-22 0,0 21 0,0-21 15,0 22-15,0-22 0,0 0 16,0 0-16,0 0 0,21-21 16,1 0-16,-1 0 0,0 0 15,0 0-15,0 0 16,0-21-16,1 0 0,-1 0 15,-21 0-15,21-1 0,-21-20 16,0 21-16,0 0 0,0-22 0</inkml:trace>
  <inkml:trace contextRef="#ctx0" brushRef="#br0" timeOffset="97495.01">9398 16764 0,'-21'0'0,"42"0"0,-63 0 0,20 0 16,44 0-1,-1 0 1,0 0-16,0 0 0,0 0 0,22 0 16,-22 0-16,21 0 0,-21 0 0,22 0 15,-1 0-15,-21 0 0,21 0 16,-20 0-16,-1-21 0,0 21 0,0-21 16,0 0-16</inkml:trace>
  <inkml:trace contextRef="#ctx0" brushRef="#br0" timeOffset="98507.56">10520 16701 0,'0'0'0,"0"-22"0,0 1 15,0 0-15,0 0 16,0 0 0,0 0-16,0-1 15,-21 22-15,-1 0 16,1 0-1,21 22-15,0-1 0,-21 0 0,21 0 16,-21 0-16,0 22 0,21-22 16,0 21-16,-21 0 0,21 1 0,-22-22 15,22 21-15,0 1 0,0-22 16,0 0-16,0 21 0,0-21 16,22 1-16,-1-1 15,0-21-15,0 0 0,0 0 0,0 0 16,1 0-16,20 0 0,-21-21 15,21 21-15,-20-22 0,-1 1 0,21 0 16,-21 0-16,0 0 0,1 0 0,-22-22 16,0 22-16,0-21 0,0 21 15,-22-22-15,1 22 0,0-21 0,0 21 16,0-1-16,-22 1 16,22 0-16,0 0 0,0 21 0,0 0 0,21-21 15,21 21 16,0 0-31,21 0 0,1 0 0,-1 0 16,0 0-16,1 0 0,20-21 16,-20-1-16,20 22 0,1-21 0,-1 21 15,-21-21-15,22 21 0,-22-21 0,1 0 16,-1 0-16,-21 21 0,0-22 16,0 1-16,-21 0 0,0 0 15,-21 21 1,0-21-16,0 21 0,0 0 15,0 0-15,-1 21 16,22 0-16,-21 0 0,21 0 16,-21 1-16,0 20 0,21 0 0,0 1 15,0-1-15,0 0 0,-21 22 0,21-1 16,0-20-16,0 20 0,0 1 16,0-1-16,0 1 0,0-1 0,0 1 15,0-1-15,21 1 0,-21-1 16,21 1-16,0-22 0,0 21 0,-21 1 15,22-1-15,-22-20 0,21 20 16,-21-20-16,0-1 0,0 0 0,0 1 16,0-1-16,0-21 0,-21 0 15,-1 22-15,1-43 0,0 21 0,0-21 16,0 0-16,0 0 0,-1 0 16,1-21-16,21-1 0,-21 1 15,0 0-15,0-21 0,0-1 0,21 1 16,-22-21-16,22 20 0,0-41 15,0 20-15,0 1 0,0-22 0,0 21 16,0 1-16,22-22 0,-1 22 16,0-1-16,0 1 0,0-1 0,0 22 15,22-22-15,-22 22 0,21 0 0,-21-1 16,22 22-16,-1 0 0,0-21 16,-20 21-16,20-1 0,0 1 15,1 0-15,-1 21 0</inkml:trace>
  <inkml:trace contextRef="#ctx0" brushRef="#br0" timeOffset="100327.6">12382 16785 0,'-21'0'0,"42"0"0,-84 0 16,42 0-16,21 21 0,-21-21 0,21 22 15,0-1 1,21-21-16,0 0 16,0 0-16,0 0 0,22 0 0,-22 0 15,21 0-15,0-21 0,1-1 16,-22 1-16,21 21 0,1-42 0,-1 21 15,-21 0-15,21-1 0,-20-20 16,-1 21-16,0 0 0,0-22 0,0 22 16,-21-21-16,0 0 0,0 20 15,0-20-15,0 21 0,0-21 0,0 20 16,-21 1-16,0 0 0,21 0 16,-21 0-16,0 21 0,-1 0 15,1 0-15,0 0 0,0 0 0,0 0 16,-22 21-16,22 0 0,0 21 0,0 1 15,0-1-15,0 0 0,-1 22 16,22-1-16,-21 1 0,21-1 0,-21 22 16,21-21-16,0 20 0,0-20 15,0 20-15,0-20 0,0 21 0,0-22 16,0 1-16,0 20 0,0-20 16,-21-1-16,21 1 0,-21 20 0,0-20 15,21-1-15,-22 1 0,22-22 16,-21 22-16,21-22 0,0 0 15,0 1-15,0-1 0,0 0 0,0-20 16,0-1-16,21-21 0,1 0 16,-1 0-16,21 0 0,-21 0 0,22 0 15,-1-43-15,-21 22 0,21 0 16,1-21-16,-1 21 0,0-22 0,1 1 16,-22-22-16,0 22 0,0 0 15,0-22-15,-21 1 0,0 20 0,0-20 16,-21-1-16,21 1 0,-42-1 15,0 22-15,20-21 0,-20 20 0,-21 1 16,20 0-16,1 20 0,-22-20 16,22 21-16,0 0 0,-1 21 15,1-21-15,21 21 0,0 0 0,0 0 16,42-22 0,0 22-1,0 0-15,21-21 0,1 0 16,-1 21-16,22-21 0,-22 0 0,21 21 15,1-21-15,-1-1 0,1 1 0,-1 0 16,1 0-16,-1 0 0,-20 0 16,20-1-16,-20 1 0,-22 0 15,21 0-15,-21 0 0,-21 0 16,0-1-16,0 1 0,-21 0 16,0 21-16,-21 0 0,20-21 0,-20 21 15,21 0-15,-21 0 0,-1 0 16,1 21-16,0 0 0,20-21 0,-20 43 15,21-22-15,0 0 0,0 21 16,-1-21-16,22 1 0,-21 20 0,21-21 16,0 21-16,0-20 0,0-1 15,0 0-15,21 0 0,1-21 0,-1 21 16,0-21-16,0 0 0,0 0 0,22 0 16,-22 0-16,21 0 15,-21-21-15,22 0 0,-22 0 0,21 21 16,-21-21-16,0-1 0,1 1 15,-1-21-15,0 21 0,-21 0 0,0-1 16,0 1-16,0 0 0,0 0 0,0 0 16,0 42-1,0 0-15,0 0 16,0 0-16,-21 1 0,21-1 16,0 0-16,0 21 0,0-21 0,0 1 15,0-1-15,0 0 0,0 0 0,0 0 16,21-21-16,0 21 0,0-21 15,0 0-15,1 0 0,-1 0 16,0 0-16,0 0 0,0 0 16,0-21-16,22 0 0,-22 21 0,0-21 15,0 0-15,-21 0 0,21-1 0,1 1 16,-1-21-16,-21 21 0,0 0 16,0-22-16,0 22 0,21 0 0,-21 0 15,0 0-15,0 42 31,0 0-31,0 0 16,-21 0-16,21 22 0,0-22 0,0 21 16,0-21-16,0 22 0,0-22 0,0 0 15,0 0-15,0 21 0,21-42 16,0 22-16,0-1 0,0-21 16,1 0-16,-1 0 0,21 0 15,-21 0-15,0 0 0,1-21 16,-1 21-16,21-22 0,-21-20 0,0 21 15,1 0-15,-1-22 0,0 1 16,0 0-16,0-1 0,0-20 0,1 21 16,-22-1-16,0-20 0,0 20 15,21-20-15,-21 21 0,0-1 0,21 1 16,-21 21-16,0-22 0,0 22 0,-42 42 31,42 22-15,-43-22-16,43 21 0,-21 1 15,0-1-15,0 0 0,0 1 0,21 20 16,0-21-16,0 1 0,0-1 0,0 0 16,0 1-16,0-1 0,21 0 15,0-20-15,0-1 0,0 21 0,0-21 16,22-21-16,-22 21 0,0-21 16,0 0-16,22 0 0,-22 0 0,0 0 15,21 0-15,-21 0 0,22 0 0,-22-21 16,0 0-16,0 0 0,0 0 15,1 0-15,-1-22 0,0 22 0,-21 0 16,0 0-16,0-22 16,0 22-16,0 0 0,0 0 15,-21 0-15,0 21 0,-1 0 0,1 0 16,0 0-16,21 21 0,-21 0 16,0 0-16,0 0 0,21 1 0,0-1 15,0 0-15,0 0 0,0 21 16,0-20-16,0-1 0,0 0 15,21 0-15,0-21 0,0 0 16,0 0-16,0 0 0,22 0 16,-22 0-16,0 0 0,21 0 15</inkml:trace>
  <inkml:trace contextRef="#ctx0" brushRef="#br0" timeOffset="100875.61">15134 16679 0,'0'-21'0,"0"42"0,0-63 0,0 21 16,-21 21 0,0-21-16,0 21 0,-1 0 0,1 0 15,0 0-15,-21 0 0,21 21 16,-1 0-16,1 0 0,-21 0 0,21 1 16,0 20-16,-1 0 0,1-21 15,0 22-15,21-22 0,0 21 16,0-21-16,0 1 0,0-1 0,0 0 15,0 0-15,0 0 0,21-21 16,0 21-16,1-21 0,-1 0 0,0 0 16,0 0-16,0 0 0,22 0 0,-22-21 15,0 21-15,0-21 0,0 0 16,0 0-16,1-22 0,-1 22 0,0-21 16,0 0-16,0-1 0,-21 1 15,21 0-15,1-22 0,-22 22 0,0-22 16,0 1-16,21 20 0,-21-20 0,21-1 15,-21 22-15,0 0 0,0-1 16,0 1-16,0 0 0,0 21 16,-21 21-1,0 42-15,21-21 16,-22 21-16,1 1 0,0 20 0,0-20 16,21 20-16,0 1 0,-21-22 15,21 21-15,-21 1 0,21-1 0,0-20 16,0 20-16,0-20 0,0-1 0,21 0 15,0-21-15,-21 22 0,21-22 16,0 0-16,22 0 0,-22-21 0,21 0 16,-21 21-16,22-21 0,-22 0 15,0 0-15,21 0 0,-21-21 0,1 21 16,-1-21-16,21 0 0,-42 0 16,21 0-16,-21-1 0,21 1 15</inkml:trace>
  <inkml:trace contextRef="#ctx0" brushRef="#br0" timeOffset="101135.46">13610 16383 0,'0'0'0,"-42"0"0,-64 42 16,85-42 0,0 0-1,42 0 1,0 0 0,0 0-16,0 0 0,0 0 15,22 0-15,-22 0 0</inkml:trace>
  <inkml:trace contextRef="#ctx0" brushRef="#br0" timeOffset="101551.22">15875 16447 0,'0'0'0,"-21"0"0,0 0 0,-1 0 15,22-22-15,22 22 16,-1 0-1,0-21-15,21 21 0,1 0 16,-1 0-16,0 0 0,22 0 0,-1 0 16,-20 0-16,20 0 0,1 0 0,-1 0 15,1 0-15,-22 0 0,0 0 16,1 0-16,-22 0 0,0 0 0,0 0 16,-42 0-1,0 0-15,0 0 16,-22 0-16,1 0 0,21 0 0,-22 0 15,1 0-15,-21 0 0,41 0 0,-20 0 16</inkml:trace>
  <inkml:trace contextRef="#ctx0" brushRef="#br0" timeOffset="101795.08">16192 16425 0,'-21'0'15,"0"22"1,21-1-1,0 0-15,-21 0 0,21 0 16,0 22-16,0-1 0,0-21 16,0 21-16,0 1 0,0-1 0,-21 0 15,21 1-15,-21-22 0,21 21 16,0-21-16,0 22 0,0-22 0,0 0 16,0 0-16,0 0 0,0 1 0,0-1 15,21-21 1,0 0-1,0-21-15,0 21 0,22-22 0</inkml:trace>
  <inkml:trace contextRef="#ctx0" brushRef="#br0" timeOffset="102155.88">17357 16447 0,'0'-22'0,"0"44"0,0-65 0,0 22 16,0 0-16,0 0 0,-22 21 16,1-21-16,0 21 0,0-22 0,0 22 15,-22 0-15,22 0 0,-21 22 0,0-1 16,-1 21-16,22-21 0,-21 22 16,21-1-16,-22-21 0,22 21 0,-21 22 15,21-22-15,21 1 16,0-1-16,0-21 0,0 21 0,0 1 15,0-22-15,0 0 0,21 0 0,0 0 16,0 1-16,0-22 0,22 0 16,-1 0-16,0 0 0,-21 0 0,22 0 15,-1 0-15,0-22 0,1 22 16,-1-21-16,-21 0 0,22 21 0,-22-21 16,21 0-16,-21 0 0,0 21 0,1-22 15,-22 1-15,21 0 16,-21 0-16,0 0 0</inkml:trace>
  <inkml:trace contextRef="#ctx0" brushRef="#br0" timeOffset="103800.58">15896 2413 0,'0'-21'0,"0"0"31,21 0-31,-21-1 16,0 1-16,0 0 16,0 0-16,0 0 15,0 0-15,0-1 16,0 1-16,-21 21 16,0 0-1,21 21-15,0 1 16,0-1-16,-21 0 0,21 21 0,0-21 15,-21 22-15,21-1 0,-22 0 16,22 1-16,0-1 0,0 0 0,-21 1 16,21-1-16,-21 0 15,21-20-15,0 20 0,0-21 0,0 0 16,0 0-16,0 1 0,0-1 0,0 0 16,0-42 30,21 0-46,-21-1 0,0 1 16</inkml:trace>
  <inkml:trace contextRef="#ctx0" brushRef="#br0" timeOffset="104303.86">16383 2265 0,'0'0'0,"-21"0"47,0 0-47,21 21 16,-22 0-16,22 22 0,-21-22 15,0 21-15,21 0 0,0 1 16,0-1-16,-21-21 0,21 22 15,-21-1-15,21 0 0,0 1 0,0-1 16,0-21-16,0 21 0,0-20 16,0-1-16,21 0 0,0-21 0,0 21 15,0-21-15,22 0 0,-22 0 16,0 0-16,21 0 0,1 0 0,-22 0 16,21-21-16,-21 0 0,22 21 0,-22-21 15,21-1-15,-21-20 0,1 21 16,-1 0-16,0-22 0,-21 1 0,0 0 15,0 21-15,0-43 0,0 22 16,0-1-16,0 22 0,-21-21 16,0 0-16,-1 20 0,1-20 0,0 21 15,0 0-15,0 21 0,-22-21 16,22 21-16,0 0 0,0 0 0,0 0 16,0 0-16,-1 21 0,1 0 15,0-21-15,0 21 0,21 0 0,0 22 16,0-22-16,0 0 0,0 21 0,0-21 15,0 1-15,0-1 0,0 0 16,21 0-16</inkml:trace>
  <inkml:trace contextRef="#ctx0" brushRef="#br0" timeOffset="104690.88">17103 2667 0,'0'0'0,"0"21"0,-43 0 15,64-21 1,1 0-1,-1 0-15,0-21 16,-21 0 0,0 0-16,0 0 15,0 0 1,-21 21 0,0 0-1,-1 0-15,22 21 16,-21-21-16,21 21 0,0 0 15</inkml:trace>
  <inkml:trace contextRef="#ctx0" brushRef="#br0" timeOffset="107619.45">18330 2053 0,'0'-21'16,"0"42"0,-21 0-1,0 22-15,21-22 0,-21 21 16,0 1-16,-1-1 0,1 0 16,0 22-16,0-22 0,0 22 15,0-22-15,-1 0 0,1 1 0,0-1 16,0 0-16,0 1 0,0-1 15,21-21-15,0 0 0,-22 0 0,22 1 16,0-1-16,22-42 31,-22-1-15,21 1-16,0 0 0,-21 0 0,21-21 16,0-1-16,0 1 0</inkml:trace>
  <inkml:trace contextRef="#ctx0" brushRef="#br0" timeOffset="107863.32">18394 2053 0,'0'0'15,"0"21"1,0 22-16,21-22 0,-21 21 16,0 1-16,0-1 0,0 0 0,21 1 15,-21 20-15,0-21 0,21 1 16,-21 20-16,0-20 0,0-1 0,0 0 15,0 1-15,0-1 0,0-21 0,0 21 16,0-20-16,0-1 0,0 0 16,0 0-16,0-42 31,0 0-31,-21 0 16</inkml:trace>
  <inkml:trace contextRef="#ctx0" brushRef="#br0" timeOffset="107931.28">18055 2625 0,'-42'0'0,"84"0"0,-105-21 16</inkml:trace>
  <inkml:trace contextRef="#ctx0" brushRef="#br0" timeOffset="108048.21">17992 2582 0,'42'0'16,"-84"0"-16,105 0 0,-42 0 0,22 0 0,-22 0 16,21 0-16,0 0 0,1 0 15,20-21-15,-20 21 0,20-21 0,-21 0 16,22 0-16,-22 0 0,1-1 15,-1 1-15,0-21 0,1 21 0,-22 0 16</inkml:trace>
  <inkml:trace contextRef="#ctx0" brushRef="#br0" timeOffset="109051.64">18986 2096 0,'0'0'0,"0"-22"0,0 1 16,22 21-16,-22-21 0,21 21 0,-21 21 31,0 0-15,-21 1-16,21-1 0,-22 21 0,1-21 15,21 22-15,0-1 16,-21 0-16,21 1 0,-21-1 0,21 0 16,-21 1-16,21-1 0,0 0 15,0 1-15,0-1 0,0 0 0,0-21 16,-21 22-16,21-22 0,0 0 0,0 0 16,21 0-16,0-21 0,0 0 15,-21 22-15,21-22 0,0 0 0,22 0 16,-22 0-16,0 0 0,0-22 15,22 1-15,-22 0 0,21 0 0,-21 0 16,0 0-16,1-22 0,20 1 0,-21 21 16,0-22-16,-21 1 0,21 0 15,-21-1-15,22 22 0,-22 0 16,0 0-16,0 0 0,0 0 16,0-1-16,-22 22 15,1 0-15,0 0 16,0 22-16,0-1 0,21 0 15,-21 0-15,-1 0 0,22 22 0,0-1 16,-21-21-16,21 21 0,-21-20 16,21 20-16,0-21 0,0 21 0,0-20 15,0-1-15,21 0 0,0 0 16,1 0-16,-1-21 0,0 21 0,21-21 16,-21 0-16,22 0 0,-22 0 0,21 0 15,1 0-15,-22 0 16,21-21-16,0 0 0,1 0 0,-22 0 15,21 0-15,-21-22 0,1 22 16,-1-21-16,0 21 0,0-22 0,-21 22 16,21-21-16,-21 21 0,0-1 15,0 1-15,0 0 0,0 0 16,-21 21-16,21 21 16,0 0-1,0 0-15,0 1 0,21-1 16,0 0-16,-21 0 0,0 21 15,22-20-15,-1-1 0,-21 0 0,0 0 16,0 0-16,21 0 16,-21 1-16,0-1 0,21 0 0,-21 0 15,0 0-15,21-21 0,0 0 16,1 0-16,-1 0 0,0 0 16,0 0-16,0 0 0,0 0 0,1 0 15,-1 0-15,0 0 0,21-21 16,-21 0-16,1 0 0,-1-22 0,0 22 15,0-21-15,0 0 0,0-22 0,1 22 16,-1-1-16,0-20 0,-21 21 16,0-1-16,0 1 0,21 0 0,-21-1 15,0 1-15,0 0 16,0 20-16,0 1 0,0 0 0,-21 21 31,0 21-31,21 0 0,-21 1 16,-1-1-16,1 21 0,21 0 0,-21-20 15,21 20-15,-21 0 0,21 22 16,0-22-16,0 0 0,0 1 0,0-1 16,0 0-16,0 1 0,0-1 15,0-21-15,0 0 0,0 1 0,0-1 16,21 0-16,0-21 0,0 0 16,1 21-16,-1-21 0,0 0 0,0 0 15,0 0-15,0 0 0,1-21 0,-1 21 16,0-21-16,0 0 15,-21-1-15,21-20 0,-21 0 0,0 21 16,0-22-16</inkml:trace>
  <inkml:trace contextRef="#ctx0" brushRef="#br0" timeOffset="109219.55">20193 2434 0,'0'0'15,"0"21"-15,0-42 16,21 21-16,0 0 15,0 0-15,1-21 0,-1 21 16,21 0-16,-21 0 0,22 0 16,-1 0-16,-21 0 0,0-21 0,0 42 15,1-21-15,20 0 0,-21-21 16</inkml:trace>
  <inkml:trace contextRef="#ctx0" brushRef="#br0" timeOffset="109559.36">21272 2371 0,'0'0'0,"-21"0"32,21 42-32,0-21 15,-21 0-15,21 22 0,0-1 16,0 0-16,0-20 0,0 20 0,0 0 15,-21 1-15,21-1 0,0 0 0,-21 1 16,21-1-16,0 0 0,0 1 16,0-1-16,-21-21 0,-1 0 0,22 22 15,-42-22-15,21 21 0,21 0 0,-21 1 16,21-22-16,0 0 0,0 21 16,0-20-16,0-1 15,21-42 16,-21-1-31,21 1 0,-21 0 0,0 0 16,21-21-16,-21-1 0</inkml:trace>
  <inkml:trace contextRef="#ctx0" brushRef="#br0" timeOffset="109816.22">21209 2498 0,'0'0'0,"21"-43"15,-21 22-15,21-21 0,0 21 0,1 0 16,-22-1-16,21 1 0,0 21 0,21-21 15,-21 21-15,1 0 16,-1 0-16,0 0 0,0 21 0,-21 0 16,0 1-16,21-1 0,-21 21 15,0-21-15,0 22 0,0-1 0,0-21 16,-21 21-16,0-20 0,0-1 0,0 21 16,-1-21-16,1 0 0,0-21 15,0 22-15,0-1 0,0-21 0,21 21 16,21-42 15,0 21-15</inkml:trace>
  <inkml:trace contextRef="#ctx0" brushRef="#br0" timeOffset="110215.62">21823 2477 0,'0'0'0,"0"-22"0,21 22 15,-42 0 1,0 22-16,-1-22 16,22 21-16,-21 0 0,0 21 0,0-21 15,0 1-15,0 20 0,-1-21 0,1 0 16,0 22-16,21-22 0,0 0 16,0 0-16,0 0 0,0 0 0,0 1 15,21-1-15,0-21 16,1 0-16,-1 0 0,0 0 15,0 0-15,21 0 0,-20 0 0,-1 0 16,21 0-16,-21-21 0,0-1 16,1 1-16,-1 0 0,0-21 0,0 21 15,-21-22-15,0 1 0,0 0 16,0-1-16,0 22 0,0-21 0,0-1 16,0 22-16,0 0 0,-21 0 0,0 21 15,0 0-15,-1 0 0,1 0 16,0 0-16,0 0 0,0 21 0,0 0 15,-1 0-15,1 1 0,21-1 16,0 0-16,0 0 0,0 0 0,0 0 16,21-21-1,1 0-15,-1 0 0</inkml:trace>
  <inkml:trace contextRef="#ctx0" brushRef="#br0" timeOffset="110427.54">22246 2413 0,'0'0'0,"0"-21"32,0 42-32,0 0 15,0 0-15,0 22 0,0-1 16,0-21-16,0 43 0,0-22 16,0 0-16,0 1 0,0-1 15,0 22-15,0-22 0,-21 0 0,21 1 16,0 20-16,0-21 0,0 1 15,-21-1-15,-22 0 16</inkml:trace>
  <inkml:trace contextRef="#ctx0" brushRef="#br0" timeOffset="110543.42">22246 3302 0,'0'-21'0,"0"42"0,21-63 15,-42 21-15,21-22 0,21 1 0</inkml:trace>
  <inkml:trace contextRef="#ctx0" brushRef="#br0" timeOffset="110835.26">22310 2625 0,'0'0'0,"0"-43"0,21-105 31,0 127-31,-21 0 0,21 21 16,0-21-16,0 21 0,22 0 0,-22 0 15,0 0-15,0 0 0,22 0 16,-22 0-16,-21 21 0,21 0 16,-21 0-16,21 0 0,-21 22 0,0-22 15,0 21-15,0-21 0,-21 22 16,0-22-16,0 0 0,-1 21 0,1-20 16,0-1-16,0 0 0,-21-21 0,20 21 15,1 0-15,0-21 0,0 21 16,0-21-16,0 0 15,42 0 17,0 0-32,0 0 15,0-21-15</inkml:trace>
  <inkml:trace contextRef="#ctx0" brushRef="#br0" timeOffset="111191.05">22923 2498 0,'0'0'16,"-21"21"0,0 0-1,0 0-15,0 0 0,0 1 0,-1 20 16,1-21-16,21 0 0,0 22 16,0-22-16,0 0 0,0 0 0,0 0 15,0 0-15,0 1 0,0-1 16,21 0-16,1-21 0,-1 0 15,0 0-15,0 0 0,0 0 0,0 0 16,22 0-16,-22 0 0,0-21 16,0 21-16,0-21 0,1-1 0,-1 1 15,0 0-15,-21-21 0,0 21 0,21-22 16,-21 1-16,21 21 0,-21-22 16,0 22-16,0 0 0,0 0 0,0 0 15,0 42 16,0 0-15,21-21-16,-21 21 16</inkml:trace>
  <inkml:trace contextRef="#ctx0" brushRef="#br0" timeOffset="111310.04">23516 2498 0,'0'0'0,"0"-21"16</inkml:trace>
  <inkml:trace contextRef="#ctx0" brushRef="#br0" timeOffset="111612.98">23453 2498 0,'0'0'0,"0"-43"0</inkml:trace>
  <inkml:trace contextRef="#ctx0" brushRef="#br0" timeOffset="123099.57">23453 2688 0,'21'-21'16,"0"0"-16,0 0 16,-21 0-16,0-1 0,21 1 0,0 21 15,-21-21-15,0 0 0,0 0 0,0 0 16,0-1 0,0 1-16,0 42 46,0 1-46,0-1 0,0 21 16,0 0-16,0 1 0,0-1 0,0 0 16,0 22-16,0-22 0,0 1 0,0 20 15,0-21-15,-21 1 0,21 20 16,-21-20-16,21 20 0,0-21 0,0 1 16,-21-1-16,21 22 0,-21-22 15,21-21-15,0 21 0,-21-20 0,21-1 16,0 0-16,0 0 0,0 0 15,21-21 1,0 0-16,-21-21 16,21 0-16,0 0 0,-21 0 0,21-1 15,1-20-15,-22 0 0,21-1 16,0 1-16</inkml:trace>
  <inkml:trace contextRef="#ctx0" brushRef="#br0" timeOffset="123428.39">23580 2646 0,'-22'-21'0,"44"42"0,-44-63 0,1-1 15,21 22-15,0 0 0,0-21 0,0 20 16,0 1-16,0-21 0,21 21 16,1 0-16,-1-1 0,0 1 0,21 21 15,1-21-15,-22 21 0,21-21 16,0 21-16,1 0 0,-1 0 0,0 21 15,1 0-15,-1 0 0,0 1 0,-20-1 16,-1 21-16,0 0 0,-21 1 16,0-22-16,0 21 0,0 1 0,-21-22 15,0 21-15,-22-21 16,22 0-16,-21 1 0,-1-1 0,-20 0 16,21-21-16,-1 21 0,1 0 0,21-21 15,-22 0-15,22 0 0,0 21 16,0-21-16,0 0 0,0 0 0,-1 0 15,1 0-15,0 22 16,0-22-16</inkml:trace>
  <inkml:trace contextRef="#ctx0" brushRef="#br0" timeOffset="124191.95">15557 4106 0,'0'0'16,"0"-21"-16,0 0 0,0 0 15,0 0-15,0 0 16,0-1-16,0 1 0,0 42 31,0 22-15,0-1-16,0 0 0,0 1 0,-21-1 15,21 22-15,0-22 0,0 21 16,-21-20-16,0-1 0,0 0 0,21 1 16,0-1-16,-21 0 0,21-20 0,0-1 15,0 21-15,0-21 16,0 0-16,21-21 15,0 0 1,0-21-16,-21 0 16,21 0-16</inkml:trace>
  <inkml:trace contextRef="#ctx0" brushRef="#br0" timeOffset="124471.79">16002 3979 0,'0'0'0,"0"-21"0,0 0 15,0 0-15,0 42 32,0 0-32,0 0 0,0 22 15,0-1-15,0 0 0,-21 1 0,21-1 16,-21 22-16,21-22 0,0 0 16,0 22-16,-22-22 0,1 0 15,21 1-15,-21-1 0,21-21 0,0 22 16,0-22-16,0 0 0,0 21 15,0-21-15,0 1 0,21-44 32,0 1-17,1 0-15,-1 0 0,0-21 16</inkml:trace>
  <inkml:trace contextRef="#ctx0" brushRef="#br0" timeOffset="124779.61">16446 4403 0,'0'0'0,"0"21"0,0 0 0,-21-21 0,21 21 16,21-21 15,1 0-31,-1 0 0,0 0 16,-21-21-16,21 21 0,-21-21 15,21 0-15,-21 0 0,0-1 16,-21 22 0,0 0-1,0 0-15,0 0 0,-1 0 16,1 0-16,21 22 0,-21-22 16,21 21-16,0 0 15,21-21 1</inkml:trace>
  <inkml:trace contextRef="#ctx0" brushRef="#br0" timeOffset="128895.91">17907 4339 0,'0'0'0,"0"21"16,21-21 15,-21-21-31,42 21 16,-20-21-16,-1 0 0,21 0 0,0 0 15,1-1-15,-1-20 0,0 21 16,1-21-16,-1 20 0,-21-20 0,22 21 15,-22-21-15,0 20 0,0-20 0,-21 21 16,21 0-16,-21-22 0,0 22 16,0 0-16,0 0 0,0 0 0,0 0 15,-21 21 1,0 0-16,21-22 0,-21 22 0,0 0 16,-1 0-16,22 22 15,-42 168 1,42-126-16,-21-1 15,21 22-15,-21-1 0,21 1 16,0 0-16,-21-1 0,21 1 0,-22 0 16,22-1-16,-21 22 0,21-21 0,0 0 15,0-1-15,0 1 0,0 0 16,0-1-16,0 1 0,0 0 0,0-1 16,0-20-16,0-1 0,0 1 15,0-1-15,0-20 0,0 20 16,21-21-16,-21-20 0,22 20 0,20-21 15,-21-21-15,0 0 0,22 0 0,-1 0 16,0 0-16,1-21 0,-1-21 0,0 20 16,1-20-16,-1 0 0,0-1 15,1-20-15,-22-1 0,21 1 0,-21 21 16,0-22-16,1 1 0,-22-22 0,0 21 16,0 1-16,0-1 0,-22 1 15,1-1-15,-21 1 0,0-1 0,-1 1 16,1 21-16,0-1 0,-1 1 15,-20 21-15,20 0 0,1-1 16,0 22-16,-1 0 0,22-21 0,-21 21 16,21 0-16,21-21 15,21 21 1,21-21-16,-21 21 16,22-21-16,-1 0 0,0-1 15,1 1-15,-1 0 0,22 0 0,-22-21 16,0 20-16,22-20 0,-22 0 0,-21 21 15,22-22-15,-22 1 16,0 21-16,0-22 0,-21 1 0,0 21 0,0 0 16,0-22-16,0 22 0,-21 21 15,0-21-15,0 21 16,-1 0-16,1 0 0,0 0 0,42 0 62,0 0-62,1 0 0,-1 0 0,0 0 16,0 21-16,0-21 0,0 21 16,1 1-16,-22-1 0,21 0 0,0 0 15,0 21-15,0-20 0,-21 20 0,0-21 16,21 0-16,1 0 0,-22 1 16,0-1-16,21 0 0,0 0 0,-21 0 15,21-21-15,-21 21 16,21-21-16,0 0 0,1 0 15,-1 0-15,0 0 0,0-21 16,0 21-16,0-21 0,1 0 16,-1 0-16,21-22 0,-21 22 0,0-21 15,22 0-15,-22-1 0,0 1 0,21 0 16,-20 20-16,20-20 0,-21 0 16,0 21-16,22-1 0,-22 1 0,0 21 15,0 0-15,0 0 0,0 0 16,-21 21-16,22 1 0,-22-1 15,21 0-15,-21 21 0,0-21 0,0 22 16,0-22-16,0 0 16,0 0-16,0 0 0,0 1 0,0-1 15,0 0-15,0 0 0,0-42 47,0 0-47,0 0 16,0-1-16,0 1 0,0 0 0,0-21 15,0 21-15,0-1 0,0 1 0,-21-21 16,-1 21-16,1 0 0,21-1 16,-21 22-16,0-21 0,0 21 0,0 0 15,-1 0-15,1 0 0,0 21 16,0 1-16,-21-1 0,20 0 16,1 21-16,-21 1 0,21-1 0,-22 0 15,22 1-15,0-1 0,0 0 16,0 1-16,0-1 0,21-21 0,0 21 15,0-20-15,0-1 0,0 0 0,21 0 16,0-21-16,0 0 0,0 21 16,0-21-16,22 0 0,-22 0 0,21 0 15,-21 0-15,22-21 0,-1 0 16,-21 0-16,0 0 0,22-1 0,-22 1 16,0-21-16,0 21 0,0-22 15,-21 1-15,0 0 0,22 21 0,-22-22 16,0 22-16,0 0 0,0 0 15,0 0-15,0-1 0,0 44 32,0-1-32,0 0 0,0 0 0,0 21 15,0-20-15,0-1 0,0 21 0,0-21 16,0 0-16,0 22 0,0-22 16,0 0-16,0 0 0,21 0 0,0-21 15,0 22-15,-21-1 0,21-21 16,0 0-16,1 0 0,20 0 0,-21 0 15,0 0-15,22 0 0,-22 0 0,0-21 16,21-1-16,-21 1 0,1 0 16,-1 0-16,0 0 0,0-22 15,0 22-15,0-21 0,1 21 0,-22-22 16,0 1-16,0 21 0,0-21 16,0 20-16,0 1 0,0 0 0,0 42 31,0 0-31,0 1 15,0-1-15,0 21 0,0-21 0,0 22 16,0-22-16,0 0 0,0 0 16,0 21-16,0-20 0,0-1 15,0 0-15,0 0 0,0 0 0,0 0 32,0-42-1,0 0-31,0 0 15,0 0-15,0-22 0,0 22 0,0 0 16,0-21-16,21 21 0,0-22 0,-21 22 16,21-21-16,0 21 15,0-1-15,1 1 0,-1 0 0,0 21 0,0 0 16,0 0-16,22 0 16,-22 0-16,-21 21 0,21 0 0,0 1 15,0-1-15,-21 0 0,0 0 16,21 0-16,1 22 0,-22-22 15,21 0-15,-21 0 0,0 0 0,0 0 16,21 1-16,-21-1 0,21 0 16,-21 0-16,0 0 15,21-21 17,-21-21-32,0 0 0,21 21 15,-21-21-15,22 0 0,-22-1 0,21-20 16,0 21-16,-21-21 0,21 20 15,0-20-15,0 0 0,1 21 16,-22-1-16,21-20 0,0 21 0,0 0 16,0 0-16,0 21 15,1 0-15,-1 21 16,-21 0-16,0 0 0,0 0 16,0 0-16,0 1 0,0 20 15,0-21-15,0 21 0,0-20 0,0 20 16,0-21-16,0 0 0,21 22 15,0-22-15,-21 0 0,21 0 0,0-21 16,1 21-16,-1 0 0,0-21 0,21 0 16,-21 0-16,1 0 0,20 0 15,-21 0-15,21 0 0,1-21 16,-22 0-16,21 21 0,1-21 0,-22 0 16,0-22-16,21 22 0,-21-21 15,1 21-15,-1-22 0,0 1 0,0 0 16,0 21-16,-21-22 0,0 1 0,0 21 15,0 0-15,0-1 0,0 1 16,0 0-16,-21 21 16,0 0-16,0 0 15,0 21-15,-1 0 0,22 1 16,-21 20-16,21-21 0,-21 21 0,21-20 16,-21 20-16,21 0 0,0-21 15,0 22-15,0-22 0,0 0 16,0 0-16,0 0 0,0 1 0,21-1 15,0 0-15,0 0 0,1-21 16,-1 21-16,21-21 0,-21 0 16,0 0-16,22 0 0,-1 0 0,-21-21 15,22 21-15,-1-21 0,-21 0 16,21 0-16,1-1 0,-1 1 0,0-21 16,-20 21-16,20-22 0,-21 1 15,21 0-15,-20 21 0,-1-22 16,-21 1-16,0 0 0,0 20 0,0 1 0,0 0 15,0 0-15,-21 0 0,-22 21 16,22 0 0,0 0-16,0 21 0,21 0 0,-21 0 15,21 0-15,0 22 0,0-22 16,0 21-16,0-21 0,21 1 0,0 20 16,-21-21-16,21 0 0,0 0 15,-21 1-15,21-1 0,1 0 0,-1 0 16,-21 0-16,21-21 0,-21 21 0,21-21 15,-21 22-15,0-1 32,-21-21-32,0 0 0,0 0 0,-1 0 0,1 0 15,0 0-15,0 0 0,0 0 16,0 0 0,-1 0-16</inkml:trace>
  <inkml:trace contextRef="#ctx0" brushRef="#br0" timeOffset="130778.89">15600 6244 0,'-21'0'31,"21"-21"-15,0 0-1,0 0-15,0 0 16,0-1-16,0 1 15,0 0 1,0 42 31,0 0-47,0 1 0,0-1 0,0 21 16,0-21-16,0 22 0,0 20 0,0-21 15,0 1-15,0-1 0,0 22 16,0-22-16,0 0 0,0 1 0,0-22 15,0 21-15,0-21 0,0 0 0,0 1 16,0-1 0,0-42 15,0-1-15,0 1-16,0 0 0,21 21 15,-21-21-15,21 0 0,-21 0 0,21-1 16,0 1-16</inkml:trace>
  <inkml:trace contextRef="#ctx0" brushRef="#br0" timeOffset="131471.49">16150 6223 0,'0'-21'0,"-21"21"0,0 0 16,21-21-16,0 0 15,0-1 1,0 1-1,0 0-15,21 0 16,0 0-16,0 21 0,0 0 16,1-21-16,-1 21 0,0 0 0,0 0 15,0 0-15,0 0 0,1 0 16,-1 0-16,0 0 0,0 21 0,0 0 16,-21 0-16,21 0 0,-21 0 0,22 22 15,-22-22-15,0 21 0,0-21 16,0 22-16,0-1 0,-22 0 0,1 1 15,0-1-15,0-21 0,-21 22 16,20-1-16,-20-21 0,0 21 16,-1-20-16,22-1 0,-21 0 0,0-21 15,20 21-15,-20-21 0,21 0 0,0 0 16,0 0-16,-1 0 0,1 0 16,0-21-16,0 21 0,21-21 0,0 0 15,0-1-15,0-20 0,-21 21 16,21-21-16,0 20 0,0-20 0,0 0 15,0 21-15,0-1 0,0 1 0,21 0 16,0 0-16,-21 0 0,21 21 16,0 0-16,22 0 0,-22 21 15,0 0-15,0 0 0,22 0 0,-22 1 0,0 20 16,0-21-16,0 21 0,0-20 16,1 20-16,-1-21 0,-21 0 15,21 0-15,-21 22 0,21-22 0,-21 0 16,0 0-16,0 0 15,21-21-15,0 0 32,1-21-17,-1 0-15,0 0 0,0 0 16</inkml:trace>
  <inkml:trace contextRef="#ctx0" brushRef="#br0" timeOffset="131756.32">16933 6456 0,'0'0'0,"0"-21"47,0 0-47,0-1 16,0 1-16,0 0 15,-21 21 32,21 21-31,21-21 15</inkml:trace>
  <inkml:trace contextRef="#ctx0" brushRef="#br0" timeOffset="132983.93">19135 5821 0,'0'0'0,"0"-21"16,0-22-16,0 22 0,0 0 15,0 0-15,0 0 0,0 0 0,0-1 16,0 1-16,0 0 0,0 42 31,0 22-31,0-22 0,0 21 0,0 22 16,0-22-16,0 21 16,0 1-16,0-22 0,0 22 0,-22-22 15,22 22-15,-21-22 0,21 21 16,0-20-16,-21-1 0,21 0 0,0 1 15,-21-22-15,21 21 0,0-21 0,0 1 16,0-1-16,21-42 31,0-1-31,-21 1 16,21 0-16,1-21 0</inkml:trace>
  <inkml:trace contextRef="#ctx0" brushRef="#br0" timeOffset="133255.76">19643 5652 0,'0'0'0,"0"-22"0,0 1 0,0 42 31,0 1-31,0 20 0,0-21 16,0 43-16,0-22 0,0 0 15,0 22-15,0-22 0,0 22 0,0-22 16,-22 0-16,22 1 0,-21-1 0,21 0 15,0 1-15,-21-1 0,21-21 16,0 21-16,0-20 0,0-1 16,0 0-16,0 0 0,-21-21 31,21-21-15,-21 0-16,0 0 0,-1-1 15,1 22-15</inkml:trace>
  <inkml:trace contextRef="#ctx0" brushRef="#br0" timeOffset="133599.57">19113 6265 0,'-21'0'16,"169"22"-16,-275-44 0,64 22 0,42 0 0,0 0 16,42 0-1,0 0-15,0 0 16,21 0-16,1 0 0,-1 0 16,0 0-16,22 0 0,-1 0 0,1 0 15,-22-21-15,22 0 0,-1 21 16,1-21-16,-1 0 0,-20 0 0,-1 21 15,0-22-15,1 1 0,-22 0 0,0 0 16,0 0-16,0 21 0,-21-21 16,21 21-16,-21 21 31,0 0-31,0 0 16,0 0-16,0 0 0,-21 1 0,21 20 15,0-21-15,0 0 0,-21 0 16,21 1-16,0-1 0,0 0 15,0 0-15,0 0 16,0-42 15,0 0-31,0 0 0,0 0 16,0-1-16</inkml:trace>
  <inkml:trace contextRef="#ctx0" brushRef="#br0" timeOffset="133763.48">20024 5821 0,'0'0'0,"0"-21"0,0 0 16,0-1-16,0 1 16,21 21 15,-21 21-31,21 1 16,0-22-16,0 21 0,0 0 15,1-21-15,-1 21 0</inkml:trace>
  <inkml:trace contextRef="#ctx0" brushRef="#br0" timeOffset="135463.37">20743 6202 0,'0'0'0,"21"0"15,1 0-15,-22-21 16,21 0-16,-21-1 15,0 1-15,0 0 0,0 0 0,0 0 16,0 0-16,0-1 0,0-20 0,-21 21 16,-1 0-16,1 21 0,0-21 15,0 21-15,0 0 0,-22 0 0,22 0 16,0 0-16,-21 21 0,21 0 0,-22 0 16,22 0-16,-21 22 15,21-22-15,-1 21 0,1-21 0,0 22 16,0-22-16,21 21 0,0-21 0,0 22 15,0-22-15,0 0 0,0 21 16,0-21-16,21-21 0,0 22 0,0-22 16,1 21-16,-1-21 0,21 0 15,-21 0-15,22 0 0,-22-21 0,21-1 16,-21 1-16,22 0 0,-22 0 0,0-21 16,0 20-16,21-20 0,-20 0 15,-1-1-15,0 1 0,0 0 0,-21-22 16,21 22-16,0-22 0,-21 1 0,0 21 15,22-22-15,-22 22 16,21-1-16,-21 1 0,0 0 0,0 21 16,0-1-16,0 44 15,0-1 1,-21 21-16,21 0 0,-22 1 0,22-1 16,0 22-16,0-22 0,0 21 15,0-20-15,0 20 0,0-20 0,0-1 16,0 0-16,0 1 0,22-1 0,-1-21 15,0 0-15,0 22 0,0-22 16,0 0-16,1 0 0,20-21 0,-21 0 16,21 21-16,1-21 0,-1 0 0,-21 0 15,22 0-15,-1-21 16,0 0-16,1 0 0,-1 0 0,-21 21 16,21-22-16,-20-20 0,-1 21 0,0 0 15,0 0-15,0-22 0,-21 1 16,0 21-16,0-22 0,0 22 0,0 0 15,0 0-15,-21 0 0,0 0 0,0 21 16,0 0-16,-1 0 0,1 0 16,-21 0-16,21 21 0,0 0 0,-22 0 15,22 0-15,0 0 0,0 22 0,0-22 16,-1 21-16,22-21 0,-21 22 16,21-22-16,0 0 0,0 0 0,0 0 15,0 1-15,0-1 0,21 0 16,1-21-16,-1 0 0,0 21 15,21-21-15,-21 0 0,1 0 0,20 0 16,-21-21-16,0 21 0,22-21 0,-22 0 16,0-1-16,0 1 0,0 0 15,0 0-15,1-21 0,-1-1 0,-21 22 16,21-21-16,0-22 0,-21 22 16,0-22-16,0 22 0,0-21 0,21-1 15,-21 22-15,0-22 0,0 22 0,0 0 16,0-1-16,0 22 0,0-21 15,0 21-15,-21 21 16,21 21 0,-21 0-16,0 0 0,21 21 15,-21 1-15,21-1 0,0 0 0,0 22 16,-22-1-16,22-20 0,0 20 16,0-20-16,0 20 0,0-21 0,0 1 15,0-22-15,0 21 0,0 1 0,0-22 16,22 0-16,-22 0 0,21 0 15,0 0-15,0-21 0,0 0 0,0 22 16,22-22-16,-22 0 0,0 0 0,21 0 16,-20 0-16,20-22 0,-21 22 15,0-21-15,22 0 0,-22 0 0,0 0 16,0 0-16,-21-1 0,21 1 16,-21 0-16,21-21 0,-21 21 15,0-1-15,0 1 0,0 0 0,0 0 16,-21 21-1,0 0-15,21 21 16,-21 0-16,21 0 0,-21 1 16,21-1-16,0 21 0,0-21 0,0 0 15,0 1-15,0-1 0,0 0 16,0 0-16,0 0 0,0 0 0,21 1 16,0-22-16,0 0 0,0 0 15,1 0-15,-1 0 0,0 0 16,0 0-16,0 0 0,22 0 15,-22-22-15,0 22 0,0-21 0,0 0 16,0 0-16,1 0 0,-1 0 16,0-1-16,-21 1 0,0-21 0,21 21 15,-21 0-15,0-22 0,21 22 0,-21 0 16,0 0-16,0 42 31,0 0-31,0 0 16,0 0-16,0 1 0,-21 20 0,0-21 15,21 0-15,-21 0 0,21 1 0,0-1 16,-21 0-16,21 0 0,-22 0 16,22 0-16,0 1 0,0-1 15,0-42 17,0-1-17,0 1-15,0 0 16,0-21-16,22 21 0,-1-1 0,-21-20 15,21 21-15,21-21 0,-21-1 16,1 22-16,-1-21 0,21 21 0,0-1 16,-20 1-16,20 0 0,0 21 15,-21 0-15,22 0 0,-22 0 0,0 21 16,0 0-16,0 1 0,-21-1 16,0 21-16,22-21 0,-22 0 15,0 22-15,0-22 0,0 0 0,0 0 16,0 22-16,-22-22 0,22 0 0,-21 0 15,21 0-15,-21-21 16,0 0-16,21 21 0</inkml:trace>
  <inkml:trace contextRef="#ctx0" brushRef="#br0" timeOffset="138244.51">23643 6096 0,'0'-21'0,"0"0"31,0 0-31,21-1 0,0 22 16,-21-21-16,22 0 0,-22 0 15,0 0-15,0 0 0,0-1 16,0 1-16,0 0 0,0 0 0,-22 0 16,1 21-16,0 0 15,0 0-15,0 0 0,0 0 0,-1 21 16,-20 0-16,21 0 0,0 0 0,0 22 15,-22-22-15,22 21 0,0 1 16,21-22-16,-21 21 0,21-21 0,0 22 16,0-22-16,0 21 0,0-21 0,0 0 15,21-21-15,-21 22 16,21-1-16,0-21 0,22 0 0,-22 0 16,0 0-16,0 0 0,21 0 0,-20 0 15,20 0-15,-21-21 0,0-1 16,0 1-16,1 0 0,-1 0 0,0 0 15,0-22-15,0 1 0,0 0 0,1-1 16,-22-20-16,0 21 0,21-22 16,0 1-16,-21-1 0,21 22 0,-21-22 15,0 22-15,0-22 0,21 22 16,-21 0-16,0-1 0,0 22 0,0 0 16,0 0-16,0 0 0,0 42 31,0 0-31,-21 21 0,21 1 0,-21-1 15,0 22-15,21-22 0,-21 43 0,-1-22 16,22 1-16,-21-1 0,21 1 16,0-22-16,0 21 0,0-20 0,0-1 15,0 0-15,0-20 0,21-1 16,1 21-16,-1-21 0,0-21 0,0 21 16,0 1-16,0-22 0,22 0 0,-22 0 15,0 0-15,21 0 0,-20-22 16,-1 1-16,21 21 0,-21-21 0,0 0 15,1 0-15,-1 0 0,0-22 0,0 22 16,-21-21-16,0 21 16,21-1-16,-21-20 0,0 21 0,0 0 15,0 42 17,0 0-32,-21 0 0,21 22 15,0-22-15,0 0 0,0 0 0,0 0 16,0 22-16,0-22 0,0 0 15,0 0-15,21-21 0,0 21 0,1 0 16,-1-21-16,0 0 0,-21 22 0,21-22 16,0 0-16,22 0 0,-22 0 15,0 0-15,0-22 0,0 22 0,0-21 16,1 0-16,-1 0 0,0 0 16,0 0-16,0-22 0,0 22 15,1-21-15,-22 21 0,0-22 0,21 22 16,-21 0-16,0-21 0,21 42 0,-21-22 15,0 44 1,0-1 0,-21 0-16,21 0 0,-21 0 15,21 0-15,0 22 0,0-22 0,0 0 16,0 0-16,0 0 0,0 1 0,0-1 16,0 0-16,21-21 0,0 21 15,-21 0-15,21-21 0,0 0 0,0 0 16,1 0-16,-1 0 0,0 0 15,0 0-15,21 0 0,-20 0 16,-1-21-16,0 21 0,0-21 0,0 0 16,-21 0-16,21-1 0,1 1 0,-1-21 15,-21 21-15,0-22 0,21 22 16,-21-21-16,21 21 0,-21-22 0,21 22 16,-21 0-16,0 0 15,0 42 1,0 0-16,0 0 0,0 1 15,0-1-15,0 0 0,-21 21 0,21-21 16,0 1-16,0-1 16,0 21-16,0-21 0,0 0 0,0 1 15,0-1-15,0 0 0,0 0 16,21-21-16,0 21 16,1-21-16,-1 0 0,0 0 15,0 0-15,0-21 0,0 21 16,1-21-16,-22 0 0,21 0 15,0-1-15,0 1 0,0 0 0,-21-21 16,21 21-16,1-22 0,-22-20 16,21 42-16,-21-22 15,21 22-15,-21 0 0,0 42 32,0 0-32,0 0 15,-21 1-15,21 20 0,-21-21 0,21 21 16,0-20-16,0-1 0,0 21 0,0-21 15,0 0-15,0 1 0,0-1 16,0 0-16,0 0 0,0 0 16,21-21-16,0 0 0,21 0 15,-21 0-15,1 0 0,20 0 16,-21 0-16,21 0 0,1-21 0,-22 21 16,21-21-16,-21 0 0,22 0 0,-22-1 15,0 1-15,0-21 0,0 21 16,1-22-16,-22 1 0,0 21 15,0-21-15,0 20 0,0-20 0,0 21 16,0 0-16,-22 21 16,1 0-16,21 21 15,0 0-15,0 0 0,-21 0 16,21 22-16,0-22 0,0 0 0,0 21 16,0-20-16,0 20 0,0-21 0,0 0 15,0 0-15,0 1 0,21-1 16,-21 0-16,0 0 0,21-21 15,-21 21-15,0-42 32,0 0-17,0 0-15,-21 21 16,0 0-16,21-21 0,-21 21 31,42 21 0,0-21-31,0 0 0,1 21 16,-1-21-16,0 0 0,0 0 0,0 0 16,0 0-16,22 0 15,-22 0-15,0 0 0,21 0 0,-20 0 16,-1-21-16,0 21 0,0-21 0,-21-1 16,21 22-16,0-21 0,-21 0 15,22-21-15,-22 21 0,0-1 0,0 1 16,0 0-16,21 0 0,-21 0 15,0 0-15,0-1 0,0 44 32,-21-1-32,21 0 15,0 0-15,0 0 0,-22 0 0,22 1 16,0-1-16,0 0 0,0 0 0,0 0 16,0 0-16,0 1 15,0-1-15,22-21 16,-1 0-16,0 0 15,0 0-15,0 0 16,0 0-16,1 0 0,-1-21 16,0-1-16,-21 1 0,0 0 15,21 0-15,-21 0 0,21 0 16,-21-1-16,0 1 0,21 0 0,-21 42 31,0 0-15,0 1-16,0-1 0,-21-21 0,21 21 15,0 0-15,-21 0 0,21 0 16,0 1-16,0-1 16,0 0-1,21-21 1,0 0 0,-21-21-16,0 0 0,0-1 15,0 1-15,0 0 16,0 0-16,0 0 0,0 0 0,0-1 15,0 1-15,0 0 0,0 0 16,0 0 0,22 0-1,-1 21-15,0 0 16,0 0-16,0 0 16,0 0-16,1 0 0,-22 21 15,21 0 1,-21 0-16,0 0 0,0 0 15,0 1-15,0-1 0,0 0 0,0 0 16,-21 0-16,21 0 0,0 1 16,0-1-16,0 0 0,0 0 15,0 0-15,0-42 47,0 0-47,0 0 0,0 0 16,0-1-16,0 1 15,21 0-15,0 0 0,-21 0 0,21-22 16,0 22-16,0-21 0,22 21 0,-22-22 16,0 22-16,0 0 0,0 0 15,22 0-15,-22 0 0,0 21 0,0 0 16,-21 21-16,0 0 0,0 0 16,0 0-16,0 0 0,0 22 15,0-22-15,-21 21 0,21-21 0,-21 22 16,0-22-16,0 21 0,21-21 15,0 1-15,-22-1 0,22 0 0,-21-21 16,21 21-16,-21-21 0,21 21 16,-21-21 15,21-21-31,-21 0 0,21 0 16,0 0-16,0-1 0</inkml:trace>
  <inkml:trace contextRef="#ctx0" brushRef="#br0" timeOffset="138451.38">26225 5376 0,'0'0'0,"-42"0"0,21 0 0,0 0 16,-22 0-16,22 0 0,0 0 15,0 0 1,0 0 15,0 0-15,-1 0-16,1 0 0,0 0 0</inkml:trace>
  <inkml:trace contextRef="#ctx0" brushRef="#br0" timeOffset="138648.26">24977 5355 0,'0'0'0,"-22"21"16,1-21-1,21 22-15,-21-22 47,0 0-47,0 0 16,0 0-16</inkml:trace>
  <inkml:trace contextRef="#ctx0" brushRef="#br0" timeOffset="139347.87">16023 7811 0,'-42'-22'32,"42"44"-32,-21-1 0,21 0 15,0 0-15,-22 0 0,1 22 0,21-1 16,0 21-16,0-20 0,-21-1 16,21 22-16,-21-22 0,21 0 0,0 1 15,0-1-15,-21 0 0,21-21 0,0 22 16,0-22-16,0 0 0,0 0 15,0 0-15,0 1 16,0-44 0,0 1-1,21 0-15,0 0 0,0 0 0,0-22 16</inkml:trace>
  <inkml:trace contextRef="#ctx0" brushRef="#br0" timeOffset="139875.57">16277 7874 0,'0'0'0,"0"-21"16,21 21-1,0-21-15,1 21 0,-1-21 16,21 21-16,-21 0 0,0 0 0,22 0 16,-1 0-16,0 0 0,1 0 15,-22 0-15,21 0 0,-21 21 0,22 0 16,-43 0-16,0 0 0,0 0 15,0 22-15,0-22 0,0 21 16,-43-21-16,22 22 0,-21-22 0,21 0 16,-22 21-16,1-20 0,0-22 0,-1 21 15,1 0-15,21-21 0,0 0 16,0 0-16,21-21 16,0 0-16,42 21 15,-21-22-15,0 22 0,22 0 16,-22-21-16,21 21 0,-21 0 0,22 0 15,-1 0-15,0 0 0,-21 0 16,22 21-16,-22-21 0,21 22 0,-21-1 16,1 0-16,-1 0 0,-21 0 15,0 0-15,0 1 0,0-1 0,-21 0 16,-22 0-16,22 0 0,-21 0 16,-1 1-16,1-1 0,0 0 0,-1-21 15,22 21-15,-21-21 0,0 0 0,20 0 16,-20 0-16,21 0 0,0 0 15,0 0-15,-1 0 0,1 0 0,0 0 16,0-21-16,0 21 0,21-21 16,0 0-16,-21 21 0,21-22 15,21 1 1,0 21-16,0 0 16,0-21-16,0 21 0,22 0 15</inkml:trace>
  <inkml:trace contextRef="#ctx0" brushRef="#br0" timeOffset="140028.48">17039 8255 0,'0'0'0,"21"-21"32,0 21-32,1-21 15,-1 21-15,0-21 16,0 21-16</inkml:trace>
  <inkml:trace contextRef="#ctx0" brushRef="#br0" timeOffset="141655.44">18330 7938 0,'43'0'31,"-22"-22"-31,0 22 0,0-21 16,21 0-16,-20 0 0,-1 21 0,21-21 16,-21 0-16,0-1 0,22 1 15,-22 0-15,0 0 0,-21 0 0,0 0 16,0-22-16,0 22 0,-21 0 15,0 0-15,0 21 0,-22 0 16,1 0-16,0 0 0,-1 0 0,1 0 16,-22 0-16,22 21 0,0 0 0,-1 0 15,1 0-15,21 1 0,0 20 16,0-21-16,21 0 0,0 22 0,0-22 16,0 21-16,0 0 0,21-20 0,0 20 15,21 0-15,-21 1 16,22-1-16,-1 0 0,-21 1 0,22-22 15,-22 21-15,0 0 0,0-20 0,0 20 16,-21-21-16,0 0 0,0 0 16,-21 22-16,0-22 0,-21-21 0,-1 21 15,1 0-15,0-21 0,-1 0 0,1 0 16,-22 0-16,22 0 0,0 0 16,-1 0-16,1 0 0,21-21 0,-21 0 15,20 0-15,-20-22 0,42 22 0,-21-21 16,21 21-16,-21-22 0,21 1 15,0 0-15,0-1 0,0 1 0,0 0 16,0-1-16,0 22 0,0 0 16,21 21-16,0 0 15,0 21-15,-21 22 0,21-22 16,-21 21-16,0 0 0,22-20 0,-22 20 16,21 0-16,0 1 0,-21-22 15,0 21-15,21 0 0,0-20 0,-21-1 16,21 0-16,1 0 0,-1 0 0,0 0 15,0 1-15,21-22 0,-20 0 16,20 0-16,-21 0 0,21 0 0,1 0 16,-1-22-16,0 1 0,1 0 15,-1 21-15,0-21 0,1-21 16,-1 20-16,-21 1 0,22-21 0,-22 21 16,0-22-16,0 22 0,-21-21 0,0 21 15,21-22-15,-21 22 0,0 0 16,0 0-16,0 0 0,0 42 31,-21 0-31,21 0 0,0 22 16,-21-22-16,0 0 0,21 21 0,0-21 15,0 22-15,-21-22 0,21 0 16,0 0-16,0 0 0,0 1 0,0-1 16,0 0-16,21-21 0,0 21 15,0-21-15,0 0 0,0 0 16,1 0-16,20-21 15,-21 21-15,0-21 0,0 0 0,1-1 16,20 1-16,-21 0 0,0 0 0,0-21 16,1 20-16,-22-20 0,21 21 15,-21 0-15,21-22 0,-21 22 0,21 0 16,-21 0-16,0 0 0,0 42 31,0 0-31,0 0 16,-21 0-16,21 1 0,-21 20 15,21-21-15,-21 0 0,21 0 0,0 22 16,0-22-16,0 0 0,0 0 0,0 0 16,0 1-1,21-22-15,0 0 0,0 0 16,0 0-16,0 0 0,1 0 16,-1 0-16,0 0 0,21-22 15,-21 1-15,1 0 0,-1 0 0,0 0 16,0 0-16,0-1 0,0-20 0,1 21 15,-1-21-15,0-1 0,-21 22 16,0-21-16,0 21 0,21-1 0,-21 1 16,0 0-16,0 42 15,0 0 1,0 1-16,-21-1 0,21 21 16,0-21-16,0 22 0,-21-22 0,21 21 15,0-21-15,0 22 0,0-22 16,0 0-16,0 0 0,0 0 0,21-21 15,0 21-15,0-21 0,0 0 0,1 0 16,-1 0-16,0 0 0,21 0 16,-21-21-16,22 21 0,-22-21 0,21 0 15,1 0-15,-22 0 0,0-1 0,21 1 16,-21-21-16,1 21 0,-1-22 16,0 22-16,-21-21 0,0 21 0,21-22 15,-21 22-15,0 0 0,0 0 0,0 42 31,0 0-31,-21 22 16,21-22-16,-21 0 0,21 21 0,0-21 16,0 22-16,-21-22 0,21 21 15,0-21-15,0 1 0,0-1 0,0 0 16,0 0-16,21-21 31,21-85-15</inkml:trace>
  <inkml:trace contextRef="#ctx0" brushRef="#br0" timeOffset="141808.35">19918 7832 0,'-21'0'0,"42"0"0,-64 0 0,22 0 15</inkml:trace>
  <inkml:trace contextRef="#ctx0" brushRef="#br0" timeOffset="142096.18">20468 7578 0,'0'0'0,"0"-21"16,-21 21 0,0 21-16,21 0 15,-21 21-15,-1-21 0,1 22 16,0-22-16,21 21 0,-21 1 0,0 20 16,0-21-16,-1 1 0,1 20 15,0-20-15,21-1 0,-21 0 16,0 1-16,0-1 0,21-21 0,0 21 15,0-20-15,0-1 0,0 0 0,0 0 16,0 0-16,21-21 16,0 0-16,0 0 15,0 0-15,-21-21 0,21 0 16</inkml:trace>
  <inkml:trace contextRef="#ctx0" brushRef="#br0" timeOffset="142268.07">20002 8128 0,'0'0'0,"-21"0"16,42 0 15,1 0-31,-1 0 0,21 0 16,-21 0-16,22-21 0,-22 21 0,21 0 16,0 0-16,1-21 0,20 21 0,-20-21 15,-1-1-15,0 22 0,22-21 16</inkml:trace>
  <inkml:trace contextRef="#ctx0" brushRef="#br0" timeOffset="142923.71">20849 7853 0,'0'0'0,"-21"0"15,0 0-15,0 0 16,-1 0-16,1 21 0,0-21 16,21 21-16,-21 22 0,0-22 0,0 0 15,-1 21-15,22 1 0,0-22 0,-21 21 16,21 0-16,0-20 0,0 20 15,0-21-15,0 21 0,0-20 0,0-1 16,21 0-16,1-21 0,20 21 0,-21-21 16,21 0-16,-20 0 0,20 0 15,0 0-15,1 0 0,-1 0 0,-21 0 16,21-21-16,1 0 0,-22 0 0,0-1 16,21 1-16,-20-21 0,-1 21 15,0-22-15,0 1 0,0 0 16,-21-22-16,0 22 0,21-64 15,1 43-15,-22 20 0,0-20 16,0 20-16,0 1 0,0 21 0,0-21 16,0 20-16,0 1 0,0 42 15,0 1 1,0 20-16,-22-21 0,22 21 0,-21 1 16,21-1-16,0 0 0,0 1 0,-21-1 15,21 22-15,0-22 0,-21 0 16,21 1-16,0-1 0,0-21 0,0 21 15,-21-20-15,21-1 0,-21 0 16,21 0-16,0 0 0,0-42 47,0 0-47,0 0 0,0 0 16,42-22-16,-21 22 0,0-21 0,22-1 15,-22 1-15,21 0 0,0-1 16,-20 22-16,20-21 0,0 21 0,-21 21 15,22 0-15,-22 0 0,0 0 0,0 0 16,0 21-16,-21 0 0,0 21 16,0-20-16,0 20 0,0 0 0,0-21 15,0 22-15,0-1 0,0-21 16,0 22-16,-21-22 0,0 0 0,21 21 16,-21-21-16,21 1 15,-21-22-15,42 0 31,0 0-31,0-22 0,0 1 16</inkml:trace>
  <inkml:trace contextRef="#ctx0" brushRef="#br0" timeOffset="143176.57">21992 7578 0,'0'0'0,"42"0"32,-20 0-32,20 0 0,-21 0 15,21 0-15,1 0 0,-1 0 16,0 0-16,22 0 0,-22-21 0,1 21 16,-1 0-16,-21 0 0,21 0 15,-20 0-15,-44 0 31,1 0-31,0 0 16,0 0-16</inkml:trace>
  <inkml:trace contextRef="#ctx0" brushRef="#br0" timeOffset="143396.44">22310 7599 0,'0'0'0,"-22"21"0,22 0 15,0 0-15,0 1 16,0-1-16,0 21 0,0-21 0,-21 22 15,21-1-15,-21 0 0,21 1 0,0-1 16,0 0-16,-21 1 0,0-1 16,21-21-16,-21 21 0,21-20 0,0 20 15,0-21-15,0 0 0,0 0 16,0 1-16,21-22 31,0 0-31,0 0 0,0-22 0,0 1 16,1 0-16</inkml:trace>
  <inkml:trace contextRef="#ctx0" brushRef="#br0" timeOffset="143859.54">22966 7938 0,'21'-22'16,"-42"44"-16,42-65 0,0 1 0,-21 21 15,0 0-15,0-1 0,0 1 16,0 0-16,0 0 0,-21 21 0,0 0 15,0 0-15,-1 0 0,-20 21 0,0 0 16,21 22-16,-22-22 0,1 21 16,0 0-16,-1 1 0,22 20 0,-21-20 15,21-1-15,-1-21 0,22 21 0,-21 1 16,21-22-16,0 0 0,0 0 16,21-21-16,1 21 0,-1-21 0,0 0 15,21 0-15,-21 0 0,22 0 0,-22 0 16,21-21-16,-21 21 0,22-21 15,-22 0-15,21 0 0,-21 0 16,22-22-16,-22 22 0,0-21 0,0-1 16,0 1-16,1 0 0,-1 21 15,-21-22-15,0 22 0,21-21 0,-21 21 16,0 42 0,0 0-1,0 0-15,0 0 0,-21 22 0,21-22 16,0 21-16,0 0 0,-21-20 0,21-1 15,0 21-15,0-21 0,0 0 16,0 1-16,0-1 0,0 0 16,21-21-16,0 0 15,0 0-15,0 0 16,0-21-16,1 0 0,-1-1 0</inkml:trace>
  <inkml:trace contextRef="#ctx0" brushRef="#br0" timeOffset="144347.26">23389 7514 0,'0'0'0,"0"-42"0,0-85 31,0 106-31,0 42 16,0 0-16,0 21 16,0 1-16,0-1 0,0 0 0,0 1 15,-21-1-15,21 22 0,0-22 16,-21 21-16,21-20 0,0 20 15,0 1-15,0-22 0,0 0 0,0 1 16,0-1-16,0-21 0,0 22 0,0-22 16,0 0-16,0 0 15,0-42 1,0 0 0,0 0-16,0-1 15,0-20-15,0 21 0,0-21 0,21 20 16,0-20-16,0 0 0,0 21 15,-21-22-15,22 22 0,-1 0 16,21-21-16,-21 20 0,0 22 0,1-21 16,20 21-16,-21-21 0,0 21 15,22 0-15,-22 0 0,0 21 0,0 0 16,0 1-16,0-1 0,-21 0 0,0 0 16,0 21-16,0-20 0,0 20 15,0-21-15,0 0 0,-21 22 0,0-22 16,0 0-16,0 0 0,-22 0 0,22 0 15,-21-21-15,21 22 0,0-22 16,-22 0-16,22 0 0,0 0 0,0 0 16,21-22-1,0 1 1,21 0-16</inkml:trace>
  <inkml:trace contextRef="#ctx0" brushRef="#br0" timeOffset="144771.01">24342 7832 0,'0'0'15,"0"-21"-15,21-85 16,-21 85 0,-21 21-16,-1 0 0,1 0 15,0 0-15,0 0 0,0 21 16,-22 0-16,22 0 0,-21 0 15,21 0-15,0 1 0,-1-1 0,1 0 16,21 0-16,-21-21 0,21 21 0,0 0 16,21-21-16,0 22 15,22-22-15,-22 0 0,21 0 0,-21 0 16,22 0-16,-22 0 0,0 0 16,21 0-16,-20 0 0,-1 0 0,0 21 15,-21 0-15,21 0 0,-21 0 16,0 0-1,0 1-15,-21-22 0,0 21 0,0 0 16,-1-21-16,1 21 0,0-21 16,-21 21-16,21-21 0,-22 0 15,22 21-15,-21-21 0,21 0 0,-1 0 16,-20 0-16,21 0 0,0 0 0,0 0 16,-1 0-16,1 0 0,0 0 15,0 0-15,0 0 0,0 0 0,-1 0 16,1 0-16</inkml:trace>
  <inkml:trace contextRef="#ctx0" brushRef="#br0" timeOffset="145628.1">16002 9779 0,'-21'-21'16,"42"42"-16,-42-63 0,0 21 0,21-1 15,0 1-15,0 0 0,0 0 16,-22 0-16,1 63 31,21-21-31,0 22 16,0 20-16,0-21 0,0 1 0,0 20 16,0-20-16,0-1 0,0 21 0,-21-41 15,21 20-15,-21 0 16,21 1-16,-21-22 0,21 0 0,0 0 15,0 0-15,0 0 0,0-42 47,0 0-47,0 0 0,0 0 16,0 0-16,0-1 0,21 1 16,0-21-16,-21 21 0,21 0 0,0-22 15</inkml:trace>
  <inkml:trace contextRef="#ctx0" brushRef="#br0" timeOffset="146192.01">16171 9652 0,'0'0'0,"43"-85"16,-22 107 15,-21-1-31,0 0 16,0 21-16,0-21 0,0 22 0,0-22 15,0 21-15,0 1 0,0-22 0,0 21 16,-21-21-16,-1 0 0,1 22 15,21-22-15,-21 0 0,0-21 0,0 21 16,21 0-16,-21-21 0,-1 0 16,22-21 15,22 0-31,-1 21 16,0-21-16,0 21 0,0 0 15,0-21-15,1 21 0,-1 0 16,0 0-16,0 0 0,0 0 0,0 0 15,1 0-15,-1 0 0,0 0 16,0 0-16,0 0 0,0-21 16,1 21-16,-22-22 0,21 22 15,-21-21-15,21 21 0,-21-21 0,0 0 16,0 0-16,0 0 0,0-1 16,0 1-16,0 0 15,0 42 16,-21-21-31,21 21 0,-21 1 16,21 20-16,-22-21 0,22 0 0,0 22 16,-21-22-16,21 0 0,-21 21 0,21-21 15,0 1-15,-21-1 0,21 0 16,-21 0-16,21 0 0,-21 0 0,21 1 16,0-1-16,0 0 0,0 0 15,0-42 32,0 0-31</inkml:trace>
  <inkml:trace contextRef="#ctx0" brushRef="#br0" timeOffset="146407.9">16827 9991 0,'0'0'0,"22"0"0,-22-21 16,0-1 0,0 1 31,21 21-16,0 0-31,0 0 15</inkml:trace>
  <inkml:trace contextRef="#ctx0" brushRef="#br0" timeOffset="146888.62">18648 9504 0,'0'0'0,"0"-21"0,0 0 15,0 42 17,-21 0-32,21 0 15,0 21-15,0 1 0,-22-1 16,22 0-16,-21 22 0,21-22 0,-21 22 15,21-22-15,-21 22 0,21-22 0,0 0 16,0 1-16,-21-1 0,21 0 16,0-21-16,0 1 0,0-1 0,0 0 15,0 0-15,21-21 32,0-21-32,-21 0 15,21 21-15,-21-43 0,0 22 0</inkml:trace>
  <inkml:trace contextRef="#ctx0" brushRef="#br0" timeOffset="147095.5">18669 9567 0,'0'0'0,"0"-21"0,0-85 32,0 85-32,21 21 0,-21-21 0,21 0 0,22 21 15,-22-21-15,0 21 0,21 0 16,1-21-16,-1 21 0,0 0 15,1 0-15,-1 0 0,-21 0 16,21 0-16,-20 0 0,-1 0 0,0 21 16,0-21-16,-21 21 0,0 0 15,0 0-15,-21 0 16</inkml:trace>
  <inkml:trace contextRef="#ctx0" brushRef="#br0" timeOffset="147275.4">18754 9843 0,'-22'42'0,"44"-84"0,-44 105 0,1-42 16,21 0-16,0 1 0,0-1 0,21-21 31,1 0-31,-1 0 0,0 0 16,0 0-16,0 0 0,0 0 16,1 0-16,-1 0 0,0 0 15,0 0-15,0-21 0,0-1 0,1 22 16,-1-21-16,0 21 0</inkml:trace>
  <inkml:trace contextRef="#ctx0" brushRef="#br0" timeOffset="147491.28">19240 9885 0,'0'0'0,"0"21"0,0 0 16,0 0-16,-21 1 0,21-1 15,-21 0-15,21 0 0,0 0 0,0 0 16,0 1-16,-21-1 0,21 0 15,-21 0-15,21 0 0,-21 0 0,21 1 16,0-44 31,0 1-47,0 0 0,0 0 16,0 0-16</inkml:trace>
  <inkml:trace contextRef="#ctx0" brushRef="#br0" timeOffset="147640.41">19198 9800 0,'0'0'0,"21"-21"0,-21-21 16,0 21-16,0-1 0,21 22 78,1 0-78</inkml:trace>
  <inkml:trace contextRef="#ctx0" brushRef="#br0" timeOffset="147915.19">19685 9335 0,'0'-22'0,"0"44"0,21-65 0,-21 22 0,0 0 16,0 42 15,0 0-31,0 22 0,0-22 0,0 42 15,-21-20-15,0-1 0,21 21 16,-21 1-16,-1-1 0,1 1 0,0-1 16,21 1-16,-21-22 0,0 1 15,21-1-15,0 0 0,0 1 16,0-22-16,0 0 0,0 0 0,0 0 16,21 0-16,0-21 0,0 0 15,0 0-15,1 0 16,-1 0-16,0-21 0,0 21 0,0-21 15,0 0-15,1 0 0</inkml:trace>
  <inkml:trace contextRef="#ctx0" brushRef="#br0" timeOffset="148275.99">19897 9885 0,'-22'21'15,"22"0"1,22-21-1,-1 0 1,0 0-16,0 0 0,0 0 0,0-21 16,22 21-16,-22-21 0,0 0 0,21 21 15,-20-21-15,-1-1 0,0 1 16,0 21-16,-21-21 0,0 0 0,0 0 16,0 0-16,0-1 0,-21 22 15,-21 0-15,20 0 0,1 0 16,-21 0-16,21 22 0,-22-1 0,22 0 15,0 0-15,-21 0 0,21 22 0,-1-1 16,22-21-16,0 21 16,-21-20-16,21 20 0,0-21 0,0 0 15,0 0-15,21 1 0,-21-1 0,22 0 16,-1-21-16,21 0 0,-21 21 16,0-21-16,22 0 0,-22 0 0,21 0 15,1 0-15,-1-21 0,0 0 0,1 21 16,-1-21-16,0-1 0</inkml:trace>
  <inkml:trace contextRef="#ctx0" brushRef="#br0" timeOffset="148719.65">21040 9165 0,'0'0'0,"-64"21"31,43 1-31,0-1 0,21 0 16,-21 21-16,-1 1 0,22-1 16,0 0-16,0 22 0,-21-1 0,21 1 15,-21-1-15,21 1 0,0-22 0,0 22 16,0-22-16,0 0 0,0 1 16,0-1-16,0 0 0,21-21 15,0 1-15,1-1 0,-1-21 0,21 0 0,-21 0 16,22 0-16,-22 0 15,21 0-15,0 0 0,1-21 0,-22-1 16,21 1-16,1 0 0,-1 0 0,0-21 16,-21-1-16,22 1 0,-22 0 15,21-22-15,-21 1 0,1-1 0,-22 22 16,0-22-16,21 1 0,-21 20 0,0-20 16,0 21-16,0-1 0,0 1 15,0 21-15,0 0 0,0-1 0,-21 22 16,-1 0-1,22 22-15,0-1 16,-21 0-16,21 0 0,0 0 16,0 0-16,-21 1 0,21-1 0,0 0 15,0 21-15,0-21 0,0 1 16</inkml:trace>
  <inkml:trace contextRef="#ctx0" brushRef="#br0" timeOffset="149011.48">21780 9546 0,'0'21'16,"0"1"-16,-21-1 15,21 0-15,0 0 0,0 21 0,-21-20 16,21 20-16,0 0 0,0 1 16,0-1-16,0 0 0,0 22 15,0-22-15,0 0 0,0 1 0,0-1 16,0 22-16,0-22 0,0 0 0,0 22 15,0-22-15,0 0 0,-21 1 16,0-1-16,21 0 0,-21 1 0,-1-22 16,22 0-16,0 0 0,0 0 0,0 1 15,-21-22-15,42-22 32,1 1-32,-22 0 0,21 0 15,0-21-15,-21 20 0</inkml:trace>
  <inkml:trace contextRef="#ctx0" brushRef="#br0" timeOffset="149295.82">21802 9716 0,'21'-43'0,"-42"86"0,42-128 16,-21 43-16,0 20 0,21 1 16,-21 0-16,21 0 0,-21 0 0,21 0 15,0 21-15,1 0 0,-1 0 16,0 0-16,0 0 0,0 0 15,0 21-15,1 0 0,-1 21 0,-21-21 16,0 22-16,0-1 0,0-21 16,0 22-16,0-1 0,0-21 0,-43 21 15,22-20-15,0 20 0,0-21 16,-21 0-16,20-21 0,-20 21 0,21 1 16,-21-22-16,20 0 0,1 0 0,0 0 15,42 0 16,0-22-31,1 1 0,-1 21 0</inkml:trace>
  <inkml:trace contextRef="#ctx0" brushRef="#br0" timeOffset="151031.7">22098 9906 0,'21'0'0,"0"0"16,0 0-16,1 0 0,-1-21 15,0 21-15,0-21 16,0 0-16,0-1 0,1-20 0,-1 21 16,0-21-16,0-1 0,0 1 0,0-22 15,1 22-15,-1 0 0,0-22 16,-21 22-16,0 0 0,0-22 0,0 22 16,0-1-16,0 22 0,0-21 0,0 21 15,0 0-15,-21 21 16,0 0-16,-1 21 15,1 0-15,0 0 0,0 0 0,0 22 16,0-1-16,21-21 0,0 21 16,0 1-16,0-1 0,0 0 0,0 22 15,0-22-15,0 1 0,0 20 0,21-21 16,-21 1-16,21-1 0,0 0 16,0-20-16,-21 20 0,21-21 0,1 0 15,-1 0-15,0 1 0,21-22 0,-21 0 16,1 0-16,20 0 0,-21 0 15,21 0-15,-20 0 0,20-22 0,0 1 16,-21 0-16,22 0 0,-22 0 0,21-22 16,-21 22-16,1-21 15,20 0-15,-21 20 0,-21-20 0,21 0 16,-21 21-16,21-1 0,-21 1 0,0 0 16,-21 42-1,21 0 1,-21 1-16,21 20 0,-21-21 0,21 0 15,0 22-15,0-22 0,0 0 16,0 0-16,0 0 0,0 0 0,0 1 16,21-22-16,0 21 0,0-21 15,-21 21-15,43-21 0,-22 0 16,0 0-16,21 0 0,-20 0 0,-1 0 16,21 0-16,-21-21 0,22 0 0,-22-1 15,0 1-15,0 0 0,0 0 16,0 0-16,1-22 0,-22 22 0,0-21 15,0 0-15,0-1 0,0 1 0,0 21 16,0-22-16,0 22 0,0 0 16,-22 0-16,1 0 0,0 0 0,0 21 15,-21 0-15,20 0 0,1 0 0,-21 0 16,0 21-16,20 0 0,1 0 16,-21 21-16,21-20 0,0 20 0,-1 0 15,22-21-15,0 22 0,0-1 0,0 0 16,0-20-16,0-1 0,22 21 15,-1-21-15,0 0 0,0 1 16,0-22-16,22 21 0,-22-21 0,21 0 16,0 0-16,1 0 0,20 0 0,-20 0 15,20 0-15,1 0 0,20-21 16,-20-1-16,-22 22 0,22-21 0,-1 0 16,-21-21-16,1 21 0,-1-22 0,0 22 15,-20-21-15,-1-1 0,0 22 16,0-21-16,-21 21 0,21-22 0,-21 22 15,0 0-15,0 0 0,0 0 16,-21 21-16,0 0 0,0-21 0,-22 21 16,22 0-16,0 0 0,-21 21 15,21 0-15,-22-21 0,22 42 0,-21-21 16,21 1-16,-1 20 0,1-21 16,0 21-16,0-20 0,21 20 0,0-21 15,0 21-15,0-20 0,0-1 0,0 0 16,0 0-16,21-21 0,0 21 15,0-21-15,1 0 0,-1 0 0,0 0 16,0 0-16,0 0 0,0-21 0,22 0 16,-22 0-16,0 0 0,0-1 15,0 1-15,1-21 0,-1 21 16,-21-22-16,21 22 0,0-21 0,-21 21 16,0-22-16,21 22 0,-21 0 15,0 0-15,0 42 16,0 0-1,0 0-15,0 1 0,-21-1 16,21 0-16,0 0 0,0 21 0,0-20 16,0-1-16,0 0 0,0 21 0,0-21 15,21-21-15,0 22 0,22-1 16,-22-21-16,21 0 0,-21 0 0,22 0 16,-1 0-16,22 0 0,-22 0 0,21 0 15,-20 0-15,20 0 0,1-21 16,-22-1-16,0 1 0,1 0 15,-1-21-15,-21 21 0,22-22 0,-22 22 16,0-21-16,0-1 0,-21 1 16,0 21-16,0 0 0,0-22 0,0 22 15,0 0-15,-21 21 0,0-21 0,0 21 16,-22 0-16,22 0 0,-21 0 16,21 0-16,-22 21 0,1-21 0,21 21 15,-22 0-15,22 22 0,-21-22 0,21 0 16,0 21-16,-1-20 0,22 20 15,0-21-15,0 0 0,0 22 16,0-22-16,0 0 0,22 0 0,-1 0 16,0 0-16,0-21 0,0 0 0,0 22 15,1-22-15,-1 0 0,0 0 16,21 0-16,-21-22 0,1 22 0,-1-21 16,21 0-16,-21 0 0,0 0 15,1-22-15,-1 22 0,-21-21 0,21 0 16,0-1-16,0 1 0,0-22 0,-21 22 15,0-21-15,22-1 0,-22 1 16,21-1-16,-21 1 0,0 20 0,0 1 16,0 0-16,0-1 0,0 22 15,0 0-15,-21 21 16,-1 0-16,1 21 16,0 0-16,0 22 0,0-1 0,21 0 15,-21 1-15,21 20 0,-22-21 16,22 22-16,0-1 0,0-20 0,0 20 15,0-20-15,22 20 0,-1-21 0,0 1 16,21-1-16,-21 0 0,22-20 16,-22-1-16,21 0 0,1 0 0,-1-21 15,0 0-15,1 0 0,-1 0 16,0 0-16,22 0 0,-22-21 0,0 0 16,1 0-16,-1-1 0,22 1 15,-22 0-15,-21-21 0,21 21 0,1-1 16,-22-20-16,0 21 0,0 0 15</inkml:trace>
  <inkml:trace contextRef="#ctx0" brushRef="#br0" timeOffset="151711.32">16065 11240 0,'0'-22'0,"0"44"0,0-65 15,0 22-15,0 0 0,-21 21 16,21 21 0,-21 0-16,21 22 0,0-22 15,0 21-15,0 0 0,0 1 0,0-1 16,-21 0-16,21 1 0,-21-1 16,21 0-16,-21 1 0,21-22 0,0 21 15,0-21-15,0 1 0,0-1 0,0 0 16,0 0-16,21-21 31,0 0-15,-21-21-16,21 0 0,-21 0 15,21-1-15,0 1 0</inkml:trace>
  <inkml:trace contextRef="#ctx0" brushRef="#br0" timeOffset="152280.01">16446 11303 0,'0'0'0,"22"0"16,-1 0 0,-21-21-16,21 21 0,0 0 0,0-21 15,0 21-15,1-21 0,-1 21 16,0 0-16,21-22 0,-21 22 16,22 0-16,-22-21 0,21 21 0,-21 0 15,1 0-15,-1 0 16,-42 0-1,-1 0-15,-20 0 16,21 0-16,0 0 16,0 0-16,-1 0 0,-20 0 0,21 21 15,0 1-15,-22-22 0,22 21 0,-21 0 16,21 0-16,0 0 0,-22 0 16,22 1-16,21-1 0,-21 0 0,21 0 15,0 0-15,0 0 16,21-21-1,0 0 1,0 0-16,1 0 0,-1 0 0,0 0 16,0 0-16,0 0 0,22 0 15,-22 0-15,0 22 0,0-22 0,0 21 16,0-21-16,22 21 0,-43 0 0,21-21 16,0 21-16,0 0 0,-21 1 15,0-1-15,0 0 0,0 0 16,-21 0-16,0 0 0,0 1 0,0-22 15,-22 21-15,22 0 0,0-21 16,-21 0-16,20 21 0,-20-21 16,21 0-16,0 0 0,-22 0 0,22 0 15,0 0-15,0 0 0,0 0 16,0 0-16,21-21 16,21 0-1,0 21 1,0-21-16,0 21 0,0-22 0</inkml:trace>
  <inkml:trace contextRef="#ctx0" brushRef="#br0" timeOffset="152460.9">17314 11599 0,'0'0'0,"-21"0"16,0 0-16,42 0 47,0 0-47,0 0 15</inkml:trace>
  <inkml:trace contextRef="#ctx0" brushRef="#br0" timeOffset="152791.71">18457 10943 0,'0'0'16,"-21"0"-16,0 0 0,0-21 0,0 21 15,-1 0-15,22 21 0,-21 0 16,21 1-16,0 20 0,0 0 0,-21 1 15,21-1-15,0 21 0,-21 1 16,21-1-16,0-20 0,0 20 16,0 1-16,-21-22 0,21 0 0,0 1 15,0-1-15,0-21 0,0 22 0,0-22 16,0 0-16,0 0 0,21-42 47,-21 0-47,21 0 0,-21-1 15,21 1-15,0-21 0</inkml:trace>
  <inkml:trace contextRef="#ctx0" brushRef="#br0" timeOffset="153011.59">18373 11049 0,'0'-42'0,"0"84"0,0-105 16,-22 41-16,1 1 0,21 0 15,0 0-15,0 0 16,21 21-16,1 0 15,-1 0-15,0-21 0,21 21 16,-21 0-16,22 0 0,-22 0 0,21 0 16,-21 0-16,22 0 0,-22 0 0,0 0 15,0 0-15,0 0 0,1 0 16,-22 21-16,0 0 0,0 0 16,-22 0-16,1 0 0,-21 1 15,21-1-15</inkml:trace>
  <inkml:trace contextRef="#ctx0" brushRef="#br0" timeOffset="153175.49">18119 11367 0,'0'21'0,"0"0"0,254-254 0,-508 424 0,254-128 0,0-42 15,0 0-15,21-21 16,0 0-16,0 0 0,0 22 16,0-22-16,1 0 0,20 0 0,0 0 15,-21 0-15,22 0 0,-1 0 0,0 0 16,1-22-16,-1 22 0,0-21 15,1 0-15,-22 21 0,21-21 16</inkml:trace>
  <inkml:trace contextRef="#ctx0" brushRef="#br0" timeOffset="153404.35">18923 11345 0,'0'22'15,"0"-1"-15,0 0 16,0 0-16,0 0 0,0 0 15,0 22-15,0-22 0,0 0 0,0 0 16,0 0-16,0 1 0,0-1 16,0 0-16,0 0 15,0 0-15,0-42 47,0 0-47,21 0 0,-21 0 16,0-1-16,0 1 0,21 0 0</inkml:trace>
  <inkml:trace contextRef="#ctx0" brushRef="#br0" timeOffset="153543.28">18986 11324 0,'0'-63'16,"0"126"-16,0-147 0,0 62 15,0 1-15,0 0 0,-21 0 0,0 21 32,42 0-1,0 0-16,1 0-15,-1 0 0</inkml:trace>
  <inkml:trace contextRef="#ctx0" brushRef="#br0" timeOffset="153823.12">19473 10816 0,'0'-21'0,"0"42"0,0-63 0,0 21 0,0 0 16,0 42 15,0 0-31,0 0 0,0 21 0,0-20 16,0 20-16,0 21 0,-21-20 0,21 20 15,-21-20-15,21 20 0,0 1 16,0-1-16,-21-21 0,21 1 0,-21 20 16,21-20-16,0-22 0,-22 21 0,22-21 15,0 22-15,0-22 0,0 0 16,0 0-16,22-21 15,-1 0 1,0 0-16,0 0 0,0-21 16,0 0-16,1 0 0</inkml:trace>
  <inkml:trace contextRef="#ctx0" brushRef="#br0" timeOffset="154167.19">19770 11409 0,'21'0'31,"0"0"-31,0 0 16,0 0-16,0 0 0,1 0 15,-1 0-15,0-21 0,0 21 0,-21-21 16,21 21-16,0-22 0,-21 1 16,22 0-16,-22 0 0,0 0 15,0 0-15,0-1 0,0 1 16,-22 21-16,1 0 0,0 0 15,-21 21-15,21 1 0,-1-1 0,1 0 16,0 21-16,-21-21 0,21 22 0,-1-1 16,22-21-16,0 22 0,0-1 15,0-21-15,0 0 0,0 0 0,0 1 16,0-1-16,22 0 0,-1-21 0,0 0 16,0 21-16,0-21 0,22 0 15,-22 0-15,21 0 0,0 0 0,-20-21 16,20 21-16,0-21 0,-21 0 0,22-1 15,-22 1-15,21-21 0</inkml:trace>
  <inkml:trace contextRef="#ctx0" brushRef="#br0" timeOffset="155347.64">21040 11345 0,'21'0'15,"-42"0"-15,63 0 0,-21 0 16,0 0-16,0 0 16,-21-21-16,0 0 0,0 0 15,0 0-15,0 0 16,0-1-16,0 1 0,0 0 15,0 0-15,-21 0 0,0 0 0,0-1 16,0 1-16,0 0 0,-1 21 16,-20 0-16,21 0 0,0 0 15,0 0-15,-1 21 0,-20-21 0,21 21 16,0 22-16,0-22 0,-1 21 0,1-21 16,21 22-16,-21-1 0,21-21 15,0 22-15,0-1 0,0-21 0,0 0 16,21 0-16,0 1 0,1-1 0,-1-21 15,21 0-15,-21 0 16,0 0-16,1 0 0,-1 0 16,21 0-16,-21-21 0,0-1 0,22-20 15,-22 21-15,0 0 0,0-22 16,22 1-16,-22 0 0,0-1 0,0 1 16,0 0-16,-21-1 0,0 1 0,21-21 15,-21 20-15,0 1 0,0-22 16,0 22-16,0 0 0,0-1 0,0 1 15,0 21-15,0 0 0,0 0 16,0-1-16,-21 22 0,21 22 16,0-1-16,-21 0 0,21 21 0,0 1 15,0-1-15,0 0 0,0 1 16,0 20-16,0 1 0,0-22 16,0 21-16,0-20 0,0 20 0,0-20 15,0-1-15,0 0 0,21 1 16,-21-22-16,21 21 0,1-21 0,-1-21 15,0 21-15,0 1 0,0-22 0,22 0 16,-22 0-16,21 0 0,-21-22 16,22 1-16,-1 0 0,0 21 0,-21-42 15,22 21-15,-1-1 0,0-20 0,-20 21 16,-1-21-16,0 20 0,0-20 16,-21 21-16,21 0 0,-21-22 0,0 22 15,0 0-15,0 0 0,-21 21 16,0 0-1,0 0-15,0 0 16,-1 21-16,22 0 0,-21 0 0,21 1 16,0 20-16,0-21 0,0 21 15,0-20-15,0 20 0,0-21 0,0 21 16,0-20-16,0-1 0,21 0 0,1 0 16,-1-21-16,-21 21 0,21-21 15,0 0-15,0 0 0,22 0 0,-22 0 16,0 0-16,21-21 0,-21 0 0,1 21 15,20-21-15,-21-22 0,0 22 16,0 0-16,1-21 0,-1 21 16,-21-22-16,0 1 0,0 21 0,0-22 15,0 1-15,0 21 0,0-21 0,-21 20 16,-1 1-16,1 0 0,0 0 16,0 21-16,-21 0 0,20 0 0,1 21 15,0 0-15,0 0 0,0 1 0,0-1 16,-1 0-16,1 21 0,0 1 15,21-22-15,0 21 0,0-21 0,0 22 16,0-22-16,0 0 0,21 0 0,0 0 16,1-21-16,-1 0 15,21 0-15,-21 0 0,22 0 0,-22-21 0,21 21 16</inkml:trace>
  <inkml:trace contextRef="#ctx0" brushRef="#br0" timeOffset="156246.93">22542 10964 0,'0'0'0,"0"-21"16,0 42 0,-21 1-1,21-1-15,-21 21 0,21-21 16,-21 22-16,21-22 0,0 21 0,0-21 16,0 22-16,-21-22 0,21 0 0,0 21 15,0-21-15,0 1 0,0-1 16,21-21-16,0 0 15,0 0-15,0 0 0,1 0 16,-1 0-16,0-21 0,21 21 0,-21-22 16,1 1-16,-1 0 0,0-21 15,0 21-15,0-1 0,0-20 0,1 0 16,-1 21-16,-21-1 0,0 1 0,21 0 16,-21 0-16,21 21 0,-21 21 31,0 0-31,0 0 0,0 1 15,0-1-15,0 0 0,0 0 16,0 21-16,0-20 0,0-1 16,0 0-16,0 0 0,21-21 15,0 0 1,1 0-16,-1 0 0,0 0 0,0 0 16,0 0-16,0-21 0,1 21 0,-1-21 15,0 0-15,0-1 0,0 1 16,-21 0-16,0 0 0,0 0 0,0 0 15,0-22-15,0 22 0,0 0 0,0 0 16,-21 0-16,0-1 0,0 22 16,21-21-16,-21 21 0,-1 0 15,22-21-15,22 0 32,-1 0-32,0 21 0,0-21 0,21 21 15,-20 0-15,20-22 0,-21 22 0,21 0 16,1 0-16,-22 0 0,21 0 15,-21 0-15,22 22 0,-22-22 0,0 21 16,0 0-16,0 0 0,-21 21 0,0-20 16,0-1-16,0 0 0,0 21 15,0-21-15,0 22 0,0-22 0,0 0 16,-21 0-16,21 0 0,-21 1 0,21-1 16,-21 0-16,21 0 15,-21-21-15,0 0 16,-1 0-16,22-21 15,0 0-15,0 0 16,0-1-16,0 1 0,0-21 16,22 21-16,-1-22 0,0 22 0,21-21 15,-21 0-15,22 20 0,-22-20 0,21 21 16,1 0-16,-1 0 0,-21 21 16,21 0-16,1 0 0,-22 0 0,21 0 15,-21 21-15,1 0 0,-1 0 0,0 0 16,-21 0-16,0 22 0,0-22 15,0 0-15,0 21 0,0-20 0,0-1 16,0 21-16,-21-21 0,0 0 16,21 1-16,-22-1 15,1 0-15,0-21 16,42-21 0</inkml:trace>
  <inkml:trace contextRef="#ctx0" brushRef="#br0" timeOffset="157023.49">24172 11240 0,'0'21'31,"21"-21"-31,1 0 0,-1 0 16,-21-21-16,21-1 0,0 22 0,0-21 15,0 0-15,1 0 0,-22 0 16,21 0-16,0-22 0,0 22 0,0-21 15,-21 21-15,21-22 0,1 1 0,-22 0 16,0-1-16,21-20 0,-21 20 16,0-20-16,0 21 0,0-1 0,0 22 15,0-21-15,0 63 16,-21 0 0,21 0-16,-22 22 0,1-1 0,0-21 15,21 21-15,0 1 0,-21-1 0,21 0 16,-21 1-16,21-1 15,0 0-15,0 1 0,0-1 0,0-21 16,0 22-16,21-22 0,0 0 0,0 0 16,0 0-16,1 0 0,-1 1 15,21-22-15,-21 0 0,22 0 0,-22 0 16,0 0-16,21 0 0,-21-22 0,1 1 16,20 21-16,-21-21 0,0 0 0,22 0 15,-22-22-15,0 22 0,0 0 16,-21 0-16,21 0 0,-21 0 0,21-1 15,-21 1-15,-21 42 32,0-21-17,21 22-15,-21-1 0,21 0 0,0 0 16,0 0-16,0 0 0,0 1 16,0 20-16,0-21 0,0 0 0,0 0 15,0 1-15,21-1 0,0-21 16,0 0-16,1 0 0,-1 0 15,0 0-15,0 0 0,21 0 0,-20 0 16,20-21-16,-21-1 0,0 1 0,22 21 16,-22-42-16,0 21 0,0 0 15,0-1-15,0-20 0,-21 21 0,0-21 16,0 20-16,0-20 0,0 21 0,0-21 16,0 20-16,0 1 0,-21 0 15,0 21-15,0 0 0,-21 0 16,20 0-16,-20 0 0,0 0 0,-1 0 15,1 21-15,21 0 0,-21 1 0,20-1 16,1 0-16,0 21 0,21-21 16,0 1-16,0-1 0,0 0 0,0 21 15,0-21-15,21 1 0,-21-1 0,21 0 16,22 0-16,-22 0 0,0-21 16,0 21-16,22-21 0,-1 0 0,-21 0 15,21 0-15,1 0 0,-1 0 0,0 0 16,1-21-16</inkml:trace>
  <inkml:trace contextRef="#ctx0" brushRef="#br0" timeOffset="157931.97">25908 10880 0,'0'0'0,"0"-21"0,0-1 16,0 1-16,0 0 0,-21 21 16,0 0-16,-1 0 0,1 0 15,0 0-15,0 0 0,-21 21 0,20-21 16,1 21-16,0 1 0,0-1 0,-21 21 15,20-21-15,1 0 0,0 1 16,21-1-16,0 21 0,-21-21 0,21 0 16,0 1-16,0-1 0,0 0 15,21 0-15,0-21 0,-21 21 16,21-21-16,22 0 0,-22 0 16,0 0-16,0-21 0,0 0 0,1 21 15,-1-21-15,0 0 0,0-1 0,0 1 16,0 0-16,1 0 0,-1-21 15,0 20-15,0-20 0,-21 21 0,0 0 16,21-22-16,-21 22 0,0 0 16,0 42-1,-21 0 1,21 1-16,0-1 0,-21 0 0,21 0 16,-21 0-16,21 0 0,0 1 0,0-1 15,0 0-15,0 0 0,21 0 16,0-21-16,0 21 0,22 1 0,-1-22 15,0 0-15,1 0 0,-1 0 0,21 0 16,-20 0-16,-1 0 0,22 0 16,-22 0-16,0-22 0,1 1 0,-22 0 15,21 21-15,-21-42 0,0 21 0,1-1 16,-1-20-16,0 0 0,-21 21 16,0-22-16,0 1 0,0 0 15,0 20-15,-21 1 0,0 0 0,-1 0 16,1 0-16,-21 21 0,21 0 15,-22 0-15,22 21 0,-21-21 0,21 21 16,-22 21-16,22-20 0,-21-1 0,21 21 16,0-21-16,-1 22 0,22-22 15,0 0-15,0 21 0,0-21 0,0 1 16,22-1-16,-1 0 0,0 0 0,0-21 16,0 21-16,0-21 0,22 0 15,-22 0-15,0 0 0,21 0 0,-20 0 16,-1 0-16,21-21 0,-21 0 0,0 0 15,1 0-15,-1-1 16,0 1-16,0-21 0,0 21 0,-21-22 16,21-20-16,1 21 0,-1-22 0,-21 1 15,21-1-15,0 1 0,-21-1 16,21 1-16,-21 20 0,0-20 0,0 20 16,0 22-16,0-21 0,0 21 0,-42 21 31,21 21-31,0 0 0,-1 21 15,1 1-15,0-1 0,21 22 0,0-1 16,0 1-16,0-1 0,0 1 16,0-22-16,0 21 0,21 1 0,-21-22 15,21 1-15,1-1 0,-1-21 16,0 21-16,0-20 0,0-1 16,0-21-16,22 21 0,-22-21 0,21 0 15,1 0-15,-22 0 0,21 0 0,0-21 16,1 21-16,-1-21 0,-21-1 15,22 1-15,-1 0 0,-21 0 0,21 0 16,-20 0-16,-1-1 0</inkml:trace>
  <inkml:trace contextRef="#ctx0" brushRef="#br0" timeOffset="158676.54">15684 12785 0,'0'0'0,"0"-21"0,0-1 0,22 1 0,-22 0 15,0 0-15,0 0 0,0 42 31,0 0-31,0 0 0,0 22 16,0-1-16,0 0 0,0 22 16,-22-22-16,22 0 0,-21 22 0,21-22 15,0 1-15,0-1 0,0 0 0,-21 1 16,21-22-16,0 21 0,0-21 16,0 0-16,0 1 0,0-1 0,0 0 15,21-21 1,0 0-16,1 0 15,-1-21-15,0 0 0,0-1 0,21 1 16</inkml:trace>
  <inkml:trace contextRef="#ctx0" brushRef="#br0" timeOffset="159071.35">16362 12764 0,'0'0'15,"21"-22"-15,-21 1 0,0 0 16,-21 21-1,0 0-15,-1 21 0,1 0 16,-21 1-16,21 20 0,0 0 0,-22 1 16,22-1-16,0 0 0,-21 22 0,20-22 15,22 0-15,-21 1 16,21-1-16,0 0 0,0 1 0,0-22 0,0 21 16,21-21-16,1 1 0,20-22 15,-21 21-15,21-21 0,1 0 16,-1 0-16,22 0 0,-22 0 0,0-21 15,1 21-15,-1-22 0,-21 1 0,21 0 16,-20 0-16,-1 0 0,-21 0 16,0-1-16,0 1 0,-21 0 15,-22 0-15,22 0 0,-21 21 0,-1 0 16,1 0-16,0 0 0,-1 0 16,22 0-16,-21 0 0,0 0 0,20 21 15,1 0-15,0-21 0,21 21 16,-21 0-16,21 1 0,0-1 15,0 0-15,21-21 0,0 21 16,22-21-16,-22 0 0,0 0 16,21 0-16,1 0 0</inkml:trace>
  <inkml:trace contextRef="#ctx0" brushRef="#br0" timeOffset="159224.28">16933 13145 0,'0'0'0,"21"0"0,-21-22 15,0 1 17,22 0-17,-1 21 1,0-21-16</inkml:trace>
  <inkml:trace contextRef="#ctx0" brushRef="#br0" timeOffset="160343.82">18754 12742 0,'0'0'0,"0"-21"0,0 0 0,0 0 16,0 0-16,0 0 0,0-1 0,-22 22 16,1-21-16,0 21 0,0-21 0,0 21 15,0 0-15,-1 0 0,-20 21 16,21 0-16,-21 1 0,20 20 0,1 0 16,-21 1-16,21 20 0,0 1 0,21-1 15,0-21-15,0 22 0,0-1 16,0-20-16,0 20 0,0-20 0,0-1 15,0-21-15,0 21 0,21-20 0,21-1 16,-21 0-16,0-21 16,22 0-16,-1 0 0,0 0 0,1-21 15,-1 21-15,0-21 0,1-1 0,-1-20 16,0 21-16,1-21 0,-1-1 16,0 1-16,1 0 0,-1-1 0,-21-20 15,22-1-15,-22 22 0,-21-22 16,0 1-16,0-1 0,0 1 0,0-1 15,0 22-15,0 0 0,0-1 0,0 1 16,-21 21-16,-1 0 0,1 21 16,0 0-16,21 21 0,0 0 15,0 21-15,-21 1 0,21-1 0,-21 0 16,21 22-16,-21-1 16,21 1-16,0-1 0,-22 1 0,22-22 15,-21 22-15,21-22 0,-21 0 0,21 1 16,0-1-16,0 0 0,0-20 15,0-1-15,0 0 0,0 0 0,0-42 32,21 0-17,0 21-15,1-21 0,-1-22 0,0 22 16,0-21-16,0 21 0,0-22 16,22 1-16,-22 0 0,21-1 0,-21 22 15,1-21-15,20 21 0,-21 21 16,0 0-16,0 0 0,1 0 15,-22 21-15,0 0 0,21 0 16,-21 0-16,0 22 0,0-22 0,0 21 16,0-21-16,0 0 0,0 22 15,21-22-15,-21 0 0,0 0 0,21 0 16,0 1-16,0-22 0,1 21 16,-1-21-16,0 0 0,21 0 15,-21 0-15,1 0 0,20-21 0,-21-1 16,21 1-16,-20 21 0,-1-21 0,21-21 15,-21 21-15,0-1 0,1 1 16,-1-21-16,-21 21 0,0 0 16,21-1-16,-21 1 0,0 42 31,0 1-31,0-1 16,0 0-16,-21 21 0,21-21 0,0 1 15,0-1-15,0 0 0,-21 0 16,21 0-16,0 0 0,0 1 15,0-44 32,0 1-47,0 0 0</inkml:trace>
  <inkml:trace contextRef="#ctx0" brushRef="#br0" timeOffset="160509.72">19897 12806 0,'0'0'0,"0"-21"15,0 0-15,-22-1 0,22 1 16,22 21 47,-1 0-63,-21-21 15,21 21-15</inkml:trace>
  <inkml:trace contextRef="#ctx0" brushRef="#br0" timeOffset="160755.57">20320 12404 0,'0'0'0,"0"21"32,0 0-32,-21 21 15,21-20-15,0 20 0,0 0 0,-21 1 16,21-1-16,0 0 0,0 22 15,0-22-15,-22 22 0,1-22 0,21 0 16,-21 1-16,21-1 0,0 0 0,0-21 16,0 22-16,0-22 0,0 0 15,0 0-15,0 0 16,21-21-16,0 0 16,1 0-16,-1 0 0,0 0 0,21-21 15</inkml:trace>
  <inkml:trace contextRef="#ctx0" brushRef="#br0" timeOffset="161263.29">21061 12848 0,'0'0'0,"0"-21"0,-21 0 16,-1 0-16,1 0 0,0-1 15,0 1-15,0 21 0,-22 0 16,22 0-16,-21 0 0,0 0 0,20 0 15,-20 21-15,0 1 0,21-1 0,-22 21 16,22-21-16,0 22 0,-21-1 16,20-21-16,1 21 0,21 1 0,0-22 15,0 0-15,0 21 0,0-20 16,0-1-16,21 0 0,1-21 0,-1 21 16,21-21-16,-21 0 0,22 0 15,-1 0-15,0 0 0,-21-21 0,22 21 16,-1-21-16,0 0 0,1-1 15,-22-20-15,0 21 0,21-21 0,-20-1 16,-1 1-16,-21-22 0,0 22 16,21-21-16,-21-1 0,0 1 0,0 20 15,0-20-15,0-1 0,0 22 0,0 0 16,-21-1-16,21 22 0,0 0 16,-21 21-16,-1 21 0,1 0 15,21 0-15,-21 22 0,21-1 0,0 0 16,-21 1-16,21-1 0,0 22 15,0-1-15,0-21 0,0 22 16,0-22-16,0 1 0,21-1 0,0 0 16,0 1-16,1-22 0,-1 21 15,0-21-15,0 0 0,21-21 0,-20 0 16,20 0-16,-21 0 0,0 0 0,22 0 16,-22 0-16,0 0 0,21-21 15,-21 0-15,1 0 0,-1 0 0</inkml:trace>
  <inkml:trace contextRef="#ctx0" brushRef="#br0" timeOffset="161995.97">22161 12383 0,'0'0'0,"0"-22"16,-21-41 0,21 42-16,-21 42 15,21 0 1,0 21-16,0-20 0,0 20 16,0 0-16,0 1 0,0-22 0,0 42 15,0-20-15,0-1 0,0 0 0,0 1 16,0-1-16,0 0 0,0 1 15,-21-1-15,21 0 0,0-21 16,-21 1-16,21 20 0,0-21 0,0 0 16,0-42 15,0 0-15,0 0-16,0-22 0,0 22 15,0-21-15,21 0 0,-21-1 0,21 1 16,0 0-16,0-1 0,1 22 15,-1-21-15,0 21 0,21-22 0,-21 43 16,22-21-16,-1 21 0,0 0 0,1 0 16,-1 0-16,0 21 0,1-21 15,-22 43-15,21-22 0,-21 0 16,1 21-16,-22 1 0,0-22 0,0 21 16,0 0-16,-22-20 0,1 20 15,-21 0-15,0-21 0,-1 22 0,-20-22 16,20 0-16,-20 0 0,21 0 0,-1 1 15,1-22-15,0 0 0,-1 21 16,22-21-16,0 0 0,0 0 0,21-21 31,21-1-31,0 22 16,0-21-16,22 21 0,-1-21 0,-21 0 16,21 0-16,1 21 0</inkml:trace>
  <inkml:trace contextRef="#ctx0" brushRef="#br0" timeOffset="162399.81">22775 12679 0,'0'-21'0,"0"42"0,-21-42 0,21 0 16,0-1-16,0 1 0,0 0 16,0 0-16,21 0 15,22 21-15,-22 0 0,0 0 16,21 0-16,-21 0 0,22 0 0,-1 0 15,-21 21-15,22 0 0,-22 0 0,0 0 16,0 22-16,0-22 16,0 21-16,-21-21 0,0 22 0,0-22 15,0 21-15,0-21 0,0 22 0,-21-22 16,0 0-16,0 0 0,0 0 16,0 1-16,-1-22 15,1 0-15,21-22 16,0 1-1,0 0-15,0-21 0,0 21 16,0-22-16,21 1 0,-21 21 0,22-22 16,-1 1-16,0 0 0,-21-1 15,21 22-15,0 0 0,0-21 0,1 21 16,-1 21-16,-21-22 0,21 22 16,0 0-16,0 0 0,0 0 15,-21 22-15,22-22 0,-22 21 16,21-21-16,0 21 0</inkml:trace>
  <inkml:trace contextRef="#ctx0" brushRef="#br0" timeOffset="162847.54">23791 12615 0,'0'0'0,"0"-21"0,21 21 16,-21-21-16,0 0 0,0 0 15,0 0-15,0-1 0,-21 22 16,0-21-16,0 21 15,0 0-15,0 0 0,-1 0 0,1 0 16,21 21-16,-21 1 0,0-1 16,0 0-16,0 21 0,21-21 0,0 22 15,0-22-15,0 21 0,0 1 0,0-22 16,0 21-16,0-21 0,0 22 16,21-22-16,0 0 0,0 0 0,0 0 15,0 0-15,1-21 0,-1 22 0,21-22 16,-21 0-16,22 0 0,-22 0 15,21 0-15,0 0 0,1-22 0,-22 22 16,21-21-16,1 0 0,-22 0 0,0 0 16,0 0-16,0-22 15,-21 1-15,0 21 0,0-22 0,0 1 16,0 0-16,0-1 0,0 22 0,0-21 16,-21 21-16,0-22 0,0 22 15,0 21-15,-1 0 0,1 0 0,0 0 16,-21 0-16,21 0 0,-1 0 0,-20 21 15,21 1-15,0-1 0,0 0 16,-1 0-16,1-21 0,21 21 0,0 0 16,0 1-16,0-1 0,0 0 0,21-21 15,1 0-15,20 0 0,-21 0 16</inkml:trace>
  <inkml:trace contextRef="#ctx0" brushRef="#br0" timeOffset="163407.23">24469 12467 0,'0'0'0,"0"21"47,-22 1-47,22 20 0,0-21 0,-21 0 16,21 22-16,0-22 0,0 21 15,0 0-15,0-20 0,0 20 0,0-21 16,0 0-16,0 0 0,0 1 0,0-1 15,0 0-15,21-21 16,1 0-16,-1 0 16,0 0-16,0 0 0,0 0 0,-21-21 15,21 0-15,1-1 0,-1 1 16,-21-21-16,21 21 0,0-22 0,0 22 16,0-21-16,-21 21 0,22-22 0,-1 22 15,-21 0-15,0 0 0,21 21 16,0 0-16,-21 21 15,0 0-15,0 22 16,0-22-16,0 21 16,0-21-16,0 22 0,0-22 15,0 0-15,21 0 0,0 0 0,1 0 16,-1 1-16,-21-1 0,21 0 16,0-21-16,0 0 0,22 0 0,-22 0 15,0 0-15,0 0 0,0-21 0,0 0 16,1-1-16,-1 1 0,-21 0 15,21 0-15,0 0 0,-21-22 0,21 1 16,-21 21-16,0-21 0,0-1 0,0 22 16,0-21-16,0 21 0,0-22 15,0 22-15,0 0 16,0 42 15,0 0-31,21 0 16,1 1-1</inkml:trace>
  <inkml:trace contextRef="#ctx0" brushRef="#br0" timeOffset="163818.99">25654 12488 0,'0'0'0,"21"0"0,21-21 0,-20 21 16,-1-21-16,0 0 0,-21 0 15,0 0 1,-21 21-16,0 0 15,-1 0-15,1 0 0,0 21 0,-21-21 16,21 21-16,-22 0 0,1 0 16,21 0-16,0 22 0,-1-22 0,1 0 15,21 0-15,0 0 0,0 1 16,0-1-16,0 0 0,21 0 16,1 0-16,-1-21 0,0 21 0,0-21 15,0 22-15,0-22 0,1 0 16,-1 21-16,0-21 0,0 0 15,0 21-15,-21 0 0,21-21 0,-21 21 16,0 0 0,-21 1-16,0-22 15,0 0-15,-21 0 0,20 21 16,1-21-16,0 0 0,-21 0 16,21 0-16,-1 0 0,1 0 0,0 0 15,0 0-15,0 0 16,21-21 15,21-1-31,0 1 16,21 21-16</inkml:trace>
  <inkml:trace contextRef="#ctx0" brushRef="#br0" timeOffset="164555.54">26077 12700 0,'0'0'15,"43"-21"1,-22 21-16,0 0 0,0-21 16,0 21-16,22 0 0,-22-21 0,0 21 15,21-22-15,-21 22 0,1-21 0,20 21 16,-21-21-16,-21 0 0,0 0 16,21 0-16,-21-1 0,0 1 15,-21 21-15,0 0 0,-21 0 16,20 0-16,1 0 15,-21 0-15,21 0 0,0 21 0,-22 1 16,22-1-16,0 0 0,0 0 0,0 0 16,-1 22-16,22-22 0,-21 0 15,21 0-15,0 21 0,0-20 0,0-1 16,0 0-16,21 0 0,1 0 0,-1-21 16,21 21-16,-21-21 0,0 0 15,1 0-15,20 22 0,-21-22 0,0 0 16,0 0-16,22 0 0,-22 0 0,0-22 15,0 22-15,-21-21 0,21 21 16,1-21-16,-1 21 0,-21-21 16,0 0-16,21 0 0,-21-1 0,21 1 15,-21 0-15,0 0 0,0-21 16,21 20-16,-21 1 0,21-21 0,1 21 16,-22 0-16,0-1 0,21 1 0,0 21 15,-21-21-15,21 21 0,0 0 16,0 0-16,1 0 0,-1 0 15,0 0-15,-21 21 0,21-21 0,0 21 16,0 1-16,1-1 0,20-21 16,-21 42-16,0-21 0,-21 0 0,21 1 15,-21-1-15,0 21 0,0-21 0,0 0 16,0 22-16,0-22 16,0 0-16,-21 0 0,0 0 0,0 1 15,21-1-15,-21-21 0,0 0 0,21 21 16,-22-21-16,22-21 15,0 0 1,0-1-16,0 1 0,22 0 16,-1 0-16,21 0 0,-21-22 15,0 22-15,22-21 0,-22 0 0,21 20 16,1-20-16,-22 21 0,21-21 0,0 20 16,-20 1-16,-1 21 0,0-21 15,0 21-15,-21 21 31,0 0-31,-42 1 16,21-1-16,-22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24:26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3429 550 0,'21'0'16,"-21"-21"0,21 21-16,-21-21 15,43-42 1,-43 41-1,0 1-15,0 0 16,0 0-16,-22 0 16,1 21-16,0 0 0,0 0 15,-21 0-15,20 0 0,-20 0 16,21 0-16,-21 0 0,-1 21 0,1 0 16,0 0-16,-1 0 0,1 1 15,0-1-15,-1 21 0,1-21 16,0 22-16,-1-1 0,22 0 15,-21 1-15,21-1 0,-1 0 0,22 22 16,0-22-16,0 22 0,0-22 16,0 0-16,22 1 0,-1-1 0,21 0 15,-21-21-15,22 1 0,-22-1 16,21 0-16,0-21 0,1 0 0,-1 0 16,0 0-16,22 0 0,-22 0 15,1 0-15,-1 0 0,0 0 0,1-21 16,-22 0-16,21-1 15</inkml:trace>
  <inkml:trace contextRef="#ctx0" brushRef="#br0" timeOffset="579.66">3873 296 0,'0'0'0,"0"-21"15,-21 21 17,21 21-32,0 1 0,-21 20 0,21-21 15,0 21-15,0 1 0,0-22 16,-21 21-16,21 1 0,-21 20 16,21-21-16,0 1 0,0 20 15,0-20-15,-21-1 0,21 0 0,0 22 16,0-22-16,0-21 0,0 22 15,0-22-15,0 21 0,0-21 0,0 0 16,0 1-16,0-1 16,0-42-1,0-1 1,0 1-16,0 0 0,0-21 16,0 21-16,0-22 0,0 22 15,0-21-15,21-1 0,-21 1 0,0 21 16,21-21-16,0 20 0,-21-20 15,21 21-15,0 0 0,1 0 16,-1-1-16,21 22 0,-21 0 0,0 0 16,22 0-16,-22 0 0,21 0 15,-21 0-15,1 22 0,20-1 0,-21 0 16,0 21-16,0-21 0,-21 22 16,0-1-16,0-21 0,0 22 0,0-1 15,0-21-15,0 21 0,-21-20 16,21-1-16,-21 0 0,21 0 0,-21 0 15,21 0-15,0-42 47,0 0-47,21 0 16,0 0-16,0 0 16</inkml:trace>
  <inkml:trace contextRef="#ctx0" brushRef="#br0" timeOffset="1147.9">5101 826 0,'0'0'0,"0"-22"0,0 1 0,0 0 15,0 0-15,0 0 16,0 0-16,0-1 0,-21 1 15,0 21-15,0-21 0,-1 0 16,1 21-16,-21-21 0,21 21 16,0 0-16,-1 0 0,1 0 15,-21 21-15,21-21 0,0 21 0,-22 0 16,22 22-16,-21-22 0,21 21 16,-1 0-16,1 1 0,0-1 0,0-21 15,21 22-15,0-1 16,0 0-16,0-21 0,0 1 0,0-1 15,0 0-15,21 0 0,0 0 0,0-21 16,1 0-16,-1 0 0,21 0 16,-21 0-16,22 0 0,-22 0 0,21 0 15,-21-21-15,22 0 0,-22 0 16,0 0-16,0-1 0,0 1 0,0 0 16,1-21-16,-1 21 0,-21-22 15,0 22-15,0 0 0,0-21 0,0 20 16,0 1-16,0 0 15,0 42 1,0 0 0,0 1-16,0 20 15,0-21-15,0 0 0,0 0 0,0 22 16,0-22-16,0 0 0,0 0 16,0 0-16,0 1 0,21-1 15,0 0-15,0-21 16,0 0-16,1 0 0,-1 0 0,0 0 15,0 0-15,0 0 0,0-21 16,1 0-16</inkml:trace>
  <inkml:trace contextRef="#ctx0" brushRef="#br0" timeOffset="1519.97">5524 677 0,'0'0'0,"0"-21"0,0 0 16,-21 21 15,21 21-31,-21 0 0,21 1 16,0-1-16,0 0 0,0 0 15,0 21-15,0 1 0,0-1 0,0 0 16,0 1-16,0-1 0,-21 0 16,21 22-16,0-22 0,-21 22 0,21-22 15,0 22-15,0-22 0,0 21 16,0 1-16,0-1 0,-21 1 15,21-1-15,-22 1 0,22-1 0,0 1 16,0-22-16,0 22 0,0-22 16,0 0-16,0-20 0,0 20 0,0-21 15,0 0-15,0 0 0,0 1 16,0-44 0,22 1-1,-22 0-15,21 0 0,-21 0 0,21 0 16,-21-22-16,0 22 0,21-21 15,-21-1-15,0-20 0,0 21 0,0-22 16</inkml:trace>
  <inkml:trace contextRef="#ctx0" brushRef="#br0" timeOffset="1835.96">5482 1016 0,'0'0'0,"0"-42"0,0-1 0,-21 22 15,21-21-15,0 21 0,0-22 16,0 22-16,0 0 0,21 0 0,0 0 15,0 0-15,1-1 0,20 1 16,0 21-16,-21 0 0,22 0 0,-1 0 16,0 0-16,-20 0 0,20 0 0,-21 21 15,0 22-15,0-22 0,1 0 16,-22 21-16,0-20 0,0 20 16,0 0-16,-22-21 0,1 22 15,0-22-15,-21 0 0,21 0 0,-22 0 16,22 1-16,-21-1 0,21 0 0,-1-21 15,1 0-15,0 0 0,0 0 16,0 0-16,21-21 31,21 21-31,0-21 16,0 21-16,-21-22 0,21 22 16,1-21-16</inkml:trace>
  <inkml:trace contextRef="#ctx0" brushRef="#br0" timeOffset="2171.92">6350 318 0,'-21'0'0,"42"0"0,-63 0 16,20 0-1,22 21-15,-21 0 16,21 0-16,-21 0 0,21 22 16,0-22-16,0 21 0,-21 0 0,21 1 15,-21-1-15,21 0 0,0 22 16,0-22-16,0 1 0,0-1 0,0 0 16,0-21-16,0 22 0,0-22 15,0 0-15,0 21 0,0-20 16,21-1-16,0-21 0,0 0 15,0 0-15,1 0 16,-1 0-16,0-21 0,0-1 0,0 1 16,0 0-16,1 0 0</inkml:trace>
  <inkml:trace contextRef="#ctx0" brushRef="#br0" timeOffset="2375.81">6181 741 0,'0'0'0,"-22"0"31,44 0-15,-1 0-16,0 0 0,0 0 16,0 0-16,0 0 0,1 0 15,-1 0-15,0 0 0,0-21 0,0 21 16,0 0-16,1 0 15</inkml:trace>
  <inkml:trace contextRef="#ctx0" brushRef="#br0" timeOffset="2776.09">6646 826 0,'0'0'0,"21"0"15,1 0-15,-1 0 16,0 0-16,0 0 16,0-22-16,0 22 0,1-21 0,-1 21 15,0-21-15,0 0 0,0 21 16,0-21-16,-21 0 0,22 21 0,-22-22 16,0 1-16,21 21 0,-21-21 15,-21 0 1,-1 21-16,1 0 0,0 0 0,0 0 15,0 21-15,0-21 0,-1 21 16,1 0-16,0 1 0,0-1 0,0 21 16,21-21-16,0 0 15,-21 22-15,21-22 0,0 21 0,-22-21 0,22 1 16,0 20-16,0-21 0,22 0 16,-1 0-16,-21 1 15,21-22-15,0 0 0,0 0 0,0 0 16,1 0-16,-1 0 0,21 0 15,-21 0-15,0-22 0,1 22 0,-1-21 16,21 0-16,-21 21 0</inkml:trace>
  <inkml:trace contextRef="#ctx0" brushRef="#br0" timeOffset="3183.86">7197 677 0,'0'-63'15,"0"42"1,21 0 0,0 21-16,0 0 15,0 0-15,0 0 0,1 0 16,-1 21-16,0 0 0,0 0 16,0 0-16,-21 0 0,0 1 0,21-1 15,-21 21-15,0-21 0,22 22 16,-22-22-16,0 0 0,0 21 0,0-21 15,0 1-15,0-1 0,0 0 0,0 0 16,0 0 0,-22-21-1,1 0 1,21-21-16,0 0 0,0 0 16,0 0-16,0-22 0,0 22 0,0 0 15,0-21-15,0 20 0,0 1 16,21 0-16,1-21 0,-1 21 0,-21-1 15,21 22-15,0-21 0,0 0 16,0 0-16,1 21 0,-1-21 0,0 21 16,0 0-16,0-21 0,0 21 15,1 0-15,-1 0 0</inkml:trace>
  <inkml:trace contextRef="#ctx0" brushRef="#br0" timeOffset="3503.67">8001 804 0,'-21'-21'31,"42"21"-15,0 0-1,0 0-15,0 0 0,1 0 16,-1 0-16,0 0 0,0 0 16,0 0-16,0 0 0,1 0 15,-1 0-15,0 0 31</inkml:trace>
  <inkml:trace contextRef="#ctx0" brushRef="#br0" timeOffset="4214.99">8721 550 0,'0'-21'16,"-43"0"-1,43 0-15,0 0 16,0 0-16,0-1 16,0 1-16,21 0 15,1 21-15,-1-21 0,0 21 16,0 0-16,0-21 0,0 21 0,1 0 15,-1 0-15,0 0 0,21 0 16,-21 0-16,1 0 0,-1 21 0,0-21 16,-21 21-16,0 0 0,21 0 15,-21 1-15,0-1 0,0 0 16,0 0-16,-21 0 0,0 0 0,0 1 16,-1-1-16,1 0 0,-21-21 15,21 21-15,0 0 0,-1-21 16,1 0-16,0 21 0,0-21 15,0 0-15,42 0 47,0-21-47,0 0 0,0 21 16,1 0-16,-1-21 0,0 21 16,0 0-16,0 0 0,0 0 0,1 0 15,-1 0-15,0 0 0,0 0 0,0 0 16,0 0-16,1 0 15,-1 21-15,-21 0 0,21-21 0,-21 21 0,21 1 16,-21-1-16,0 0 0,0 0 16,0 0-16,0 0 0,0 1 15,0-1-15,0 0 0,-21 0 0,0 0 16,0 0-16,-22 1 0,22-1 16,-21 0-16,21 0 0,-22-21 0,1 21 15,21-21-15,-22 21 0,1-21 0,21 0 16,-21 0-16,20 0 0,1 0 15,-21 0-15,21 0 0,0 0 16,-1 0-16</inkml:trace>
  <inkml:trace contextRef="#ctx0" brushRef="#br0" timeOffset="5235.56">3387 1418 0,'-22'0'0,"44"0"0,-65 0 0,22 0 0,0 0 16,0 0-16,0 0 0,-1 0 16,1 0-16,0 0 15,21 21 17,21-21-17,0 0-15,1 0 0,-1 0 16,0 0-16,0 0 0,21 0 0,-20 0 15,20 0-15,0 0 0,1 0 16,-1 0-16,0 0 0,22 0 0,-22 0 16,0 0-16,22 0 0,-1 0 15,1 0-15,-1 0 0,1 0 0,-1 0 16,22 0-16,-21-21 0,41 21 16,-20 0-16,0 0 0,21-21 0,-1 21 15,-20 0-15,21 0 0,-21 0 0,20-21 16,-20 21-16,21 0 15,0 0-15,0 0 0,-1-21 0,1 21 16,21 0-16,-21 0 0,0-21 16,0 21-16,0 0 0,21 0 0,-22 0 15,1 0-15,21 0 0,-21 0 0,0-22 16,-21 22-16,20 0 0,-20 0 16,21 0-16,-21 0 0,-1 0 0,1 0 15,0 0-15,-1 0 0,1 0 16,0 0-16,-1 0 0,1 0 15,-22 0-15,1 0 0,-1-21 0,1 21 0,-1 0 16,-20 0-16,-1 0 0,22 0 16,-22 0-16,-21 0 0,21 0 15,1 0-15,-22 0 0,21 0 16,1 0-16,-22 0 0,0 0 0,21 0 16,-21 0-16,1-21 0,-1 21 0,0 0 15,0 0-15,0 0 16,0 0-1,-42 0 79,21 21-94</inkml:trace>
  <inkml:trace contextRef="#ctx0" brushRef="#br0" timeOffset="5367.48">9038 1312 0,'-21'0'78,"0"0"-62,0 0-16,-1 0 0</inkml:trace>
  <inkml:trace contextRef="#ctx0" brushRef="#br0" timeOffset="8701.91">2011 3683 0,'0'0'0,"0"-21"16,0 0-16,0 0 15,0-1-15,0 1 0,0 0 16,0 0-16,0 0 16,0 0-1,0 42 16,0 21-31,0-21 0,0 22 16,0-22-16,0 21 16,0 0-16,0 22 0,0-22 0,0 22 15,0-1-15,0 1 0,0-1 16,0 1-16,0-1 0,0-20 0,0 20 16,0-21-16,0 1 0,0-1 15,0 0-15,0-20 0,0-1 0,0 0 16,0 0-16,0 0 0,0-42 47,0 0-47,0 0 15,0 0-15,0-1 0,0 1 0,21-21 16,-21 21-16</inkml:trace>
  <inkml:trace contextRef="#ctx0" brushRef="#br0" timeOffset="9115.99">2498 4085 0,'0'21'0,"0"1"16,0-1-16,0 0 31,21-21-15,0 0-1,0 0-15,0-21 0,-21 0 16,0-1-16,21 22 16,-21-21-16,0 0 0,0 0 15,-21 0 1,0 21-16,0-21 0,0 21 15,0 0-15,21 21 16,0 0 0,0 0-16,0 0 0,0 0 15,0 1-15,0-1 0,21 0 16,-21 0-16,21-21 0,0 21 16,0-21-1,0 0-15,1 0 16,-1 0-16</inkml:trace>
  <inkml:trace contextRef="#ctx0" brushRef="#br0" timeOffset="10299.34">4932 3450 0,'0'0'0,"21"-84"31,-21 62-31,0 1 0,0 0 0,0 0 16,0 0-16,0 0 0,0-1 15,0 1-15,0 42 32,0 22-17,0-22-15,0 21 0,0 1 16,0-1-16,0 0 0,0 1 0,-21 20 15,0-21-15,-1 22 0,1-1 0,0-20 16,0 20-16,0-20 0,0 20 16,-1-21-16,1 1 0,-21-1 0,21 0 15,0 1-15,-1-1 0,1-21 16,0 0-16,0 1 0,0-1 0,21 0 16,-21-42 15,21 0-31,0-1 0,0 1 0,0-21 15,0 21-15,0-22 0,0 1 16,0 0-16,21-1 0,0 1 0,-21 21 16,21-21-16,0 20 0,-21-20 0,21 21 15,1 0-15,-1 21 0,0-21 16,0 21-16,0 0 0,0 0 16,1 21-16,-1-21 15,-21 21-15,21 0 0,0 0 0,-21 22 16,21-22-16,-21 0 0,0 21 0,21 1 15,-21-22-15,22 21 16,-22-21-16,21 22 0,0-22 0,-21 0 16,21 21-16,0-42 0,0 21 0,22 1 15,-22-22-15,0 0 0,21 0 16,-20 0-16,20 0 0,0 0 0,1-22 16,-1 1-16,0 0 0,1 0 15,-1 0-15,0-22 0,1 1 0,-22 21 16,21-21-16,-21-1 0,0 1 0,1 0 15,-22-1-15,0 1 0,0 0 16,0-22-16,0 22 0,0-1 16,0-20-16,-22 21 0,1-1 0,0 1 15,-21 0-15,21-22 0,-22 43 16,1-21-16,0-1 0,-1 22 0,1 0 16,0 0-16,-22 0 0,22 21 15,-1 0-15,-20 0 0,21 0 0,-1 0 16,1 0-16,0 0 0,-1 42 15,22-21-15,0 21 0,0 1 0,21-1 16,0 0-16,0 22 0,0-22 0,0 1 16,0 20-16,21-21 0,0-20 15,0 20-15,0 0 0,1-21 16,20 1-16,-21-1 0,0 0 0,22 0 16,-22-21-16,0 0 0,21 0 15,-21 0-15,22 0 0,-22 0 0,21 0 16,-21 0-16,22 0 0,-22 0 15,0-21-15,0 21 0,0 0 0,1-21 16,-1 21-16,0-21 0,0 21 0,0 0 16,0-22-16,1 22 0,-1 0 15</inkml:trace>
  <inkml:trace contextRef="#ctx0" brushRef="#br0" timeOffset="10911.71">6181 3810 0,'63'-63'31,"-63"41"-31,0 1 16,0 0-16,0 0 0,0-21 15,0 20-15,0 1 0,-21 0 0,0 21 16,21-21-16,-21 0 0,-1 21 15,1 0-15,0 0 0,0 0 0,0 0 16,-22 0-16,22 21 0,0 0 16,-21 0-16,21 0 0,-1 1 15,-20 20-15,21-21 0,0 21 0,0-20 16,-1 20-16,1 0 0,0-21 16,21 22-16,0-1 0,0 0 0,0-20 15,0 20-15,0-21 0,0 0 0,0 0 16,0 1-16,0-1 0,21 0 15,0-21-15,1 0 0,-1 0 0,0 0 16,0 0-16,21-21 0,-20 0 0,-1 21 16,21-22-16,-21-20 0,22 21 15,-22-21-15,0 20 0,0-20 0,0 21 16,0-21-16,1-1 0,-22 22 16,0-21-16,0-1 0,0 22 15,0-21-15,0 21 0,0 0 0,0-1 16,0 44 15,0-1-31,-43 85 16,43-85-16,0 21 15,0-21-15,0 22 0,0-22 0,0 0 16,0 21-16,0-21 0,0 22 16,21-22-16,1 0 0,-1 0 0,-21 0 15,21-21-15,0 22 0,0-22 0,0 0 16,1 0-1,20 0-15,-21-22 0,0 1 0,0 0 16,1 0-16,-1 0 0,0 0 0,21-22 16,-21 1-16</inkml:trace>
  <inkml:trace contextRef="#ctx0" brushRef="#br0" timeOffset="11235.56">6710 3090 0,'0'0'15,"0"-21"-15,0 0 0,0 0 16,-21 21 0,-1 21-1,22 0-15,0 0 0,0 1 16,0 20-16,0 0 0,0 1 0,0-1 16,0 0-16,-21 22 0,21-22 15,0 22-15,0-22 0,0 0 0,0 22 16,0-22-16,0 0 0,-21 1 0,21-1 15,0-21-15,0 22 0,0-22 16,0 21-16,0-21 0,0 0 0,0 1 16,0-1-16,0 0 0,0 0 0,0 0 15,0-42 32,21 0-47,0 0 16</inkml:trace>
  <inkml:trace contextRef="#ctx0" brushRef="#br0" timeOffset="11815.67">7302 3768 0,'0'-21'0,"0"42"0,0-64 0,0 22 15,0 0-15,0 0 0,0 0 16,0 0-16,0-1 0,0 1 0,-21 21 16,21-21-16,0 0 0,-21 21 0,0 0 15,0 0-15,0 0 16,-1 0-16,1 0 0,0 21 16,0 0-16,21 0 0,-21 1 0,0 20 15,-1-21-15,1 21 0,0 1 16,0-22-16,0 21 0,0 1 0,-1-1 15,22-21-15,-21 21 0,21-20 16,0 20-16,0-21 0,0 0 16,43 0-16,-22-21 0,0 0 15,0 0-15,0 0 0,0 0 16,1 0-16,20-21 0,-21 0 0,0 0 16,0 0-16,1 0 0,-1-1 0,0 1 15,0 0-15,-21-21 0,21 21 16,-21-22-16,21 22 0,-21-21 0,0 21 15,0-1-15,0-20 0,22 21 0,-22 0 16,0 0-16,0 42 31,0 0-15,0 21-16,0-21 0,0 1 0,0 20 16,0-21-16,0 21 0,0-20 15,0-1-15,0 21 0,0-21 0,0 0 16,0 1-16,21-1 0,-21 0 15,21 0-15,0-21 0,0 0 16,0 0-16,1 0 0,-1 0 0,21 0 16,-21 0-16,0-21 0,1 0 15,-1 21-15,0-21 0,0-22 0,21 22 16</inkml:trace>
  <inkml:trace contextRef="#ctx0" brushRef="#br0" timeOffset="12159.48">6498 3471 0,'85'0'16,"-64"0"-16,21 0 15,1-21-15,-1 21 0,0 0 0,1-21 16,-1 21-16,0 0 0,1-21 16,-1 21-16,0-21 0,1 21 0,-1 0 15,-21 0-15,0 0 0,0-21 16,1 21-16,-1 0 0</inkml:trace>
  <inkml:trace contextRef="#ctx0" brushRef="#br0" timeOffset="12735.15">8361 3069 0,'0'0'0,"0"-21"16,0 0-16,0 0 16,0 42 15,0 0-31,0 0 16,0 22-16,0-1 0,0 0 0,0 22 15,0-1-15,0-20 0,0 20 16,0 1-16,0-1 0,-21-21 0,21 22 15,0-22-15,0 1 0,0-1 16,-22 0-16,22-21 0,0 22 0,0-22 16,0 0-16,-21 0 0,21 0 0,0 1 31,0-44-15,0 1-16,0 0 15,0 0-15,0 0 0,0-22 16</inkml:trace>
  <inkml:trace contextRef="#ctx0" brushRef="#br0" timeOffset="13175.9">8022 3281 0,'0'0'0,"-21"-21"0,0 0 16,0-1-16,21 1 0,0 0 15,0 0-15,0 0 16,0 0-16,0-1 0,21 1 15,0 21-15,0-21 0,21 0 0,-20 0 16,20 0-16,0-1 0,1 22 16,-1-21-16,0 21 0,1 0 0,20 0 15,1 0-15,-1 0 0,1 0 0,-1 21 16,22 1-16,-22 20 0,1-21 16,-1 21-16,1 1 0,-22 20 0,0-20 15,-20-1-15,-1 21 0,-21-20 16,0 20-16,0-20 0,-21-1 0,-1 0 15,1 1-15,-21-1 0,-22 0 16,22 1-16,-21-1 0,20-21 16,-20 21-16,-1-20 0,1-1 0,20 0 15,-20 0-15,21 0 0,-1 0 0,22-21 16,-21 0-16,21 22 0,-1-22 16,1 0-16,0 0 0,0 0 0,0-22 15,21 1-15,0 0 16,0 0-16,0 0 15,0 0-15,21 21 16,0-22-16,0 22 0,0-21 0,22 0 16,-22 21-16,21-21 0,-21 0 15</inkml:trace>
  <inkml:trace contextRef="#ctx0" brushRef="#br0" timeOffset="13635.95">9313 3535 0,'0'0'0,"0"-21"16,0 0-16,0-1 16,0 1-16,0 0 15,21 21-15,1-21 0,-1 21 0,0 0 16,0 0-16,0 0 0,0 0 15,1 0-15,-1 0 0,0 0 16,0 21-16,21 21 0,-20-20 0,-22-1 16,21 21-16,-21 0 0,0-20 0,0 20 15,0-21-15,0 21 0,0-20 16,-21-1-16,-1 0 0,1 0 0,0 21 16,0-42-16,0 22 0,0-1 0,-1-21 15,1 0 1,21-21-1,0-1-15,0 1 16,0 0-16,21 0 16,-21-21-16,22 20 0,-22 1 0,0-21 15,21 21-15,0-22 0,0 1 0,-21 21 16,21 0-16,0-22 0,-21 22 16,22 0-16,-1 0 0,0 21 0,0-21 15,0 21-15,0 0 0,1 0 16,-1 0-16,0 21 15,0-21-15</inkml:trace>
  <inkml:trace contextRef="#ctx0" brushRef="#br0" timeOffset="13919.92">10118 3366 0,'0'0'0,"0"-22"0,0 44 32,0-1-32,0 0 0,0 0 15,0 0-15,0 0 0,0 22 0,-22-22 16,22 21-16,-21-21 0,21 1 0,-21 20 16,21-21-16,0 0 0,0 0 15,-21 1-15,21-1 0,0 0 31,0-42 1,0 0-32,0-1 0</inkml:trace>
  <inkml:trace contextRef="#ctx0" brushRef="#br0" timeOffset="14125.8">10075 3133 0,'-21'-21'0,"42"42"0,-42-64 16,0 43-16,0-21 0,0 21 16,42 0 31,0 21-32,0-21-15,-21 22 0,21-1 16,0-21-16,-21 21 0,22 0 0</inkml:trace>
  <inkml:trace contextRef="#ctx0" brushRef="#br0" timeOffset="14567.55">10499 3387 0,'0'0'0,"0"-21"0,-22 21 16,22-22-16,0 1 0,0 0 16,22 42 15,-1 0-31,-21 1 16,0 20-16,21-21 0,0 0 15,-21 22-15,21-1 0,-21-21 0,0 21 0,0-20 16,0-1-16,0 21 0,0-21 15,0 0-15,0 1 0,0-1 16,21-21 15,1 0-31,-22-21 0,21-1 16,0 1-16,0-21 0,0 21 16,-21 0-16,21-22 0,1 22 15,-1-21-15,0-1 0,0 22 0,0-21 16,0 0-16,-21 20 0,22-20 0,-1 21 15,0 0-15,-21 0 16,21 21-16,0 0 16,-21 21-16,0 0 15,0 0-15,0 0 16</inkml:trace>
  <inkml:trace contextRef="#ctx0" brushRef="#br0" timeOffset="14927.35">11091 3598 0,'0'0'16,"21"0"-16,1 0 0,-1 0 15,0 0-15,0 0 16,0-21-16,0 0 0,1 21 0,20-21 16,-21 0-16,0 0 0,0-1 15,-21 1-15,22 0 0,-22 0 0,21 0 16,-21-22-16,0 22 0,0 0 0,0 0 15,-21 0-15,-1 21 16,1 0-16,0 0 0,0 0 0,0 0 16,0 0-16,-1 21 0,1 0 0,0 21 15,0-20-15,0 20 0,0-21 16,21 21-16,0-20 0,0 20 0,0-21 16,0 21-16,0-20 0,0-1 15,0 0-15,0 0 0,0 0 16,21 0-16,0-21 0,0 22 0,0-22 15,22 0-15,-22 0 0,0 0 0,0 0 16,21 0-16,-20 0 0,20 0 16,-21-22-16,0 1 0,22 21 0,-22-21 15,21 0-15</inkml:trace>
  <inkml:trace contextRef="#ctx0" brushRef="#br0" timeOffset="15443.5">11811 3260 0,'0'-21'0,"0"42"0,0-64 15,0 65 17,-21-1-32,0 0 0,21 0 15,0 21-15,0-20 0,0-1 0,-22 21 16,22-21-16,0 22 0,0-22 16,-21 0-16,21 21 0,0-21 0,0 1 15,0-1-15,0 0 0,0 0 0,0 0 16,0 0-1,0 1 1,0-44 15,0 1-15,0 0-16,0 0 0,0 0 0,0-22 16,0 22-16,0-21 0,21 0 0,-21 20 15,22-20-15,-1 0 0,-21-1 16,21 1-16,0 21 0,0-21 0,0 20 15,22 1-15,-22 0 0,21 0 16,1 0-16,-22 21 0,21 0 0,0 0 16,1 0-16,-22 21 0,21 0 0,-21 0 15,1 0-15,-1 1 0,-21 20 16,0 0-16,0-21 0,0 22 0,0-1 16,0-21-16,0 22 0,0-1 0,0-21 15,0 0-15,0 22 16,-21-22-16,-1 0 0,22 0 0,0 0 15,-21 0-15,0 1 0,21-1 16,-21-21 0,21 21-16</inkml:trace>
  <inkml:trace contextRef="#ctx0" brushRef="#br0" timeOffset="16159.49">6350 5144 0,'0'0'15,"0"-22"-15,21 1 0,-21 0 16,0 0 0,0 0-16,-21 21 31,21 21-31,0 21 0,-21-21 15,21 22-15,0-1 0,0 0 16,0 1-16,0-1 0,0 22 16,-21-1-16,21-21 0,0 22 0,-22-1 15,22 1-15,0-22 0,0 1 16,0-1-16,0 0 0,0 1 0,0-22 16,-21 21-16,21-21 0,0 0 15,0 1-15,0-44 31,21 1-31,1 0 16,-22 0-16,0 0 0,21 0 16</inkml:trace>
  <inkml:trace contextRef="#ctx0" brushRef="#br0" timeOffset="16491.3">6773 5630 0,'0'22'0,"0"20"16,21-21-1,1-21 1,-1 0-16,0 0 16,0-21-16,-21 0 0,21 0 15,-21-1-15,0 1 16,0 0-16,0 0 15,-21 21-15,0 0 0,0 0 16,0 0-16,-1 0 16,1 0-16,21 21 15,0 0-15,0 0 16,0 1 0,0-1-16,21-21 15,1 0-15,-1 0 16,0 0-16</inkml:trace>
  <inkml:trace contextRef="#ctx0" brushRef="#br0" timeOffset="17240.5">8191 4974 0,'0'-21'0,"0"0"31,0 42-15,0 0-16,0 22 15,0-22-15,0 21 0,0 22 16,0-22-16,-21 0 0,21 22 0,0-22 15,-21 0-15,21 22 0,-21-22 16,21 1-16,-21-1 0,21 0 0,0-21 16,0 22-16,0-22 0,0 0 0,0 0 15,0 0-15,0 1 0,0-44 47,21 1-47,-21 0 16,0-21-16</inkml:trace>
  <inkml:trace contextRef="#ctx0" brushRef="#br0" timeOffset="17543">8064 5228 0,'0'0'0,"-21"-21"0,21-21 0,0 21 0,-21-1 16,21-20-16,0 21 0,0-21 16,0 20-16,0 1 0,21-21 15,0 21-15,1 0 0,20-22 0,-21 22 16,21 0-16,1 0 0,-1 21 15,0 0-15,22 0 0,-22 0 0,1 0 16,-1 21-16,0 0 0,-21 0 0,22 22 16,-22-22-16,-21 21 0,0 0 15,0 22-15,0-22 0,-42 1 0,20-22 16,-20 21-16,21 0 0,-21-20 16,-1 20-16,1-21 0,21 0 0,-22 0 15,22 1-15,0-22 0,0 21 0,0-21 16,42 0 15,0 0-31,0 0 16,0 0-16,1 0 0,-1-21 0</inkml:trace>
  <inkml:trace contextRef="#ctx0" brushRef="#br0" timeOffset="17947.8">8742 5398 0,'-21'0'0,"21"-22"16,0 1-16,0 0 15,0 0-15,0 0 16,21 0-16,0 21 0,21 0 16,-21 0-16,1 0 0,-1 0 0,21 0 15,-21 0-15,0 0 0,22 21 16,-22 0-16,0 0 0,0 0 0,0 0 15,-21 22-15,0-22 0,0 0 0,0 0 16,0 22-16,0-22 0,0 0 16,0 21-16,-21-21 0,0 1 0,0-1 15,0-21-15,21 21 0,-21-21 0,-1 0 16,1 0 0,21-21-16,0 0 15,0-1-15,0-20 0,0 21 0,0 0 16,21-22-16,-21 22 15,22-21-15,-1 0 0,-21 20 0,21 1 16,0-21-16,0 21 0,0 0 0,1-1 16,-1 1-16,0 21 0,0-21 15,21 21-15,-20-21 0,-1 21 0,0 0 16,0 0-16,21 0 0</inkml:trace>
  <inkml:trace contextRef="#ctx0" brushRef="#br0" timeOffset="18387.58">9652 5165 0,'0'0'0,"-21"0"0,0 0 16,21-21-16,-22 21 0,1 0 16,0 0-16,0 21 15,0-21-15,21 21 0,-21 0 0,-1 0 16,22 22-16,-21-22 0,0 0 0,0 21 15,0 1-15,21-22 0,0 21 16,0-21-16,0 22 0,0-22 0,0 0 16,0 0-16,0 0 0,21 0 0,0-21 15,0 0-15,0 0 0,22 0 16,-22 0-16,21 0 0,1 0 0,-22 0 16,21-21-16,-21 0 0,22 21 15,-22-21-15,0 0 0,0 0 16,0-1-16,0-20 0,1 21 0,-22 0 15,0-22-15,0 22 0,0-21 0,0 21 16,0 0-16,0-22 0,-22 22 16,1 0-16,0 0 0,0 21 0,-21 0 15,20 0-15,1 0 0,0 0 0,-21 0 16,21 0-16,-1 21 0,1 0 16,0 0-16,0 0 0,21 1 15,-21-22-15,21 21 0,0 0 0,0 0 16,0 0-16,0 0 0,21-21 15,0 22-15,21-22 0</inkml:trace>
  <inkml:trace contextRef="#ctx0" brushRef="#br0" timeOffset="18735.62">10329 5144 0,'0'0'0,"0"-22"16,0 1-16,0 0 15,-21 21 1,21 21 0,0 0-16,0 1 0,0 20 15,0-21-15,-21 21 0,21 1 16,0-22-16,0 42 0,0-20 0,-21-1 16,0 22-16,-1-1 0,22 1 0,-21-22 15,0 21-15,0 1 0,0-1 16,0 1-16,-1-1 0,1 1 0,0-22 15,0 22-15,0-22 0,21 22 0,-21-22 16,21 0-16,-22-21 0,22 22 0,-21-22 16,21 0-16,0 0 0,0 0 15,21-21 1,1 0-16,-1-21 16,0 0-16,-21 0 0,21-21 15,0 20-15,0-20 0,1 21 16</inkml:trace>
  <inkml:trace contextRef="#ctx0" brushRef="#br0" timeOffset="19067.5">10181 5482 0,'0'0'0,"-21"-21"0,21-21 0,-21-1 0,21 22 16,-21-21-16,21 21 0,0-22 0,0 22 15,0-21-15,21 21 0,21 0 16,-21-1-16,22 1 0,-22 0 0,21 0 15,0 21-15,1 0 0,-1 0 16,0 0-16,1 0 0,-22 21 16,21 0-16,-21 0 0,1 1 0,-1-1 15,-21 21-15,0-21 0,0 22 0,0-22 16,0 21-16,0-21 0,-21 0 16,-1 1-16,-20-1 0,21 0 0,-21 0 15,20 0-15,-20 0 0,0 1 0,-1-22 16,1 21-16,0-21 0,21 21 15,-1-21-15,1 0 0,0 0 16,42 0 0,0 0-16,1 0 15,20 0-15,-21-21 0,0 21 0,22-21 16,-22-1-16</inkml:trace>
  <inkml:trace contextRef="#ctx0" brushRef="#br0" timeOffset="19463.43">10858 5313 0,'-21'0'0,"42"0"0,-63 0 16,63 0 15,0 0-31,1-21 0,-1 21 15,0-21-15,0-1 0,0 1 16,0 21-16,1-21 0,20 0 0,-42 0 16,21 0-16,0-1 0,-21 1 0,0 0 15,0 0-15,-21 21 16,0 0 0,0 0-16,0 21 0,-1 0 0,1 0 15,0 1-15,0-1 16,0 0-16,0 21 0,-1-21 0,22 1 15,-21 20-15,21-21 0,0 0 0,0 0 16,0 1-16,0-1 0,0 0 16,0 0-16,21-21 0,1 21 0,-1-21 15,0 0-15,0 0 0,21 0 0,-20 0 16,20 0-16,-21 0 0,0 0 16,22-21-16,-22 21 0</inkml:trace>
  <inkml:trace contextRef="#ctx0" brushRef="#br0" timeOffset="19864.11">11345 5101 0,'0'0'0,"0"-21"0,0 0 16,0 0 0,21 0-16,1 21 15,-1-22-15,0 22 0,0 0 0,0-21 16,0 21-16,1 0 0,-1 0 0,0 0 15,0 21-15,0-21 0,0 22 16,-21 20-16,0-21 0,0 21 0,0-20 16,0 20-16,0-21 0,0 21 0,0-20 15,0 20-15,0-21 16,-21 0-16,0 0 0,21 1 0,-21-1 16,21 0-16,-21-21 0,0 0 15,21-21 1,0 0-1,0-1-15,0 1 0,0 0 16,0 0-16,21 0 0,0-22 16,0 22-16,-21-21 0,0 0 0,21 20 15,0-20-15,-21 21 0,0 0 0,22 0 16,-22-1-16,21 1 0,-21 0 16,21 21-1,0 0 1</inkml:trace>
  <inkml:trace contextRef="#ctx0" brushRef="#br0" timeOffset="20741.27">12171 4614 0,'0'0'0,"0"-21"0,0-21 16,-21 42-16,21-21 0,0 0 0,0-1 15,-22 22-15,22-21 0,-21 21 32,21 21-32,-21 1 0,21-1 15,0 0-15,-21 0 0,0 21 0,0 1 16,21-22-16,0 42 0,-22-20 16,1 20-16,0-20 0,21 20 0,-21-21 15,21 22-15,0-22 0,-21 22 0,21-22 16,0 0-16,0 1 0,0-22 15,0 21-15,0-21 0,0 1 0,0-1 16,21 0-16,0-21 0,0 0 0,0 0 16,1 0-16,20 0 0,-21 0 15,21-21-15,-20 21 0,20-21 0,-21-1 16,21 1-16,-20 0 0,20-21 16,-21 21-16,0-1 0,0-20 15,1 21-15,-1 0 0,0 0 0,-21-1 16,21 1-16,-21 0 0,0 42 31,0 0-15,-21 1-16,0-1 0,21 0 0,-21 0 15,21 21-15,0-20 0,0-1 16,0 0-16,0 0 0,0 0 0,0 0 16,0 1-16,21-1 0,0-21 15,0 0-15,0 0 0,0 0 0,22 0 16,-22 0-16,0 0 15,21 0-15,-20 0 0,-1-21 0,0-1 16,21 1-16,-21 0 0,1 0 0,-1 0 16,0 0-16,0-22 0,-21 22 15,21-21-15,-21 21 0,21-1 0,-21-20 16,22 21-16,-22 0 0,0 0 0,0-1 16,0 44 15,0-1-31,0 0 0,0 0 0,0 0 15,-22 22-15,1-22 0,21 21 16,-21 0-16,21-20 0,-21 20 0,21 0 16,0 1-16,0 20 0,0-21 15,0 1-15,0 20 0,0-20 0,21 20 16,0-21-16,-21 22 0,21-22 16,-21 1-16,0 20 0,0-21 0,0 1 15,0-1-15,0 0 0,0 1 0,0-22 16,0 21-16,-21-21 0,0 22 0,0-22 15,0 0-15,0 0 0,-1 0 16,1-21-16,0 0 0,0 0 0,0 0 16,0 0-16,-1 0 15,22-21-15,0 0 0,0 0 16,0 0-16,0 0 0,0-1 16,0 1-16,0 0 0,0 0 15,0 0-15,0-22 0,0 22 0,22-21 16,-22 0-16</inkml:trace>
  <inkml:trace contextRef="#ctx0" brushRef="#br0" timeOffset="21019.68">12065 4720 0,'0'0'0,"-21"-21"0,0 21 15,21-21-15,0 0 16,21 21-16,0 0 16,0 0-16,21 0 0,1 0 0,-1 0 15,22 0-15,-22 0 0,21 0 16,1 0-16,-22 0 0,22 0 0,-22 0 16,0 0-16,1 0 0,-1 0 0,-21 0 15,22 0-15,-22 0 0,0-21 16,-42 21 15,0-22-31</inkml:trace>
  <inkml:trace contextRef="#ctx0" brushRef="#br0" timeOffset="22647.58">13652 5059 0,'0'0'0,"22"21"0,-1-21 16,0 0-16,0 0 0,0 0 15,22 0-15,-22 0 0,21 0 16,-21-21-16,22 0 0,-1 0 0,0-1 16,1 1-16,-1 0 0,0-21 0,1-1 15,-1 22-15,-21-21 0,21 0 16,-20-1-16,20 1 0,-21 0 0,-21-1 15,0 1-15,0 21 0,0-22 16,0 1-16,0 21 0,0 0 16,-21 0-16,21-1 0,-21 1 0,0 21 15,-1 0-15,1 0 0,-21 0 0,21 0 16,0 0-16,-1 0 0,1 21 16,0 1-16,0 20 0,0-21 0,0 21 15,21 1-15,-22-1 0,1 22 0,21-22 16,0 21-16,-21 1 0,0 21 15,0-22-15,21 1 0,-21-1 0,-1 22 16,22-22-16,-21 1 0,0-1 0,0 1 16,21-1-16,0 1 15,-21-1-15,0 1 0,21-1 0,0-20 16,0 20-16,0-21 0,0 22 0,0-22 16,0 1-16,0-22 0,0 21 0,0-21 15,0 22-15,0-22 0,0 0 16,0 0-16,21 0 0,0-21 15,0 0-15,0 0 0,0 0 16,22 0-16,-22-21 0,21 21 0,-21-21 16,22 0-16,-1 0 0,-21-1 15,22 1-15,-1 0 0,0-21 16,-21 21-16,22-22 0,-22 22 0,21-21 16,-21-1-16,1 1 0,-22 0 15,0-1-15,0 1 0,0-21 0,0 20 16,0 1-16,-22-22 0,1 22 0,-21 0 15,21 21-15,-22-22 0,22 22 16,-21 0-16,21 0 0,-22 0 0,22 21 16,-21 0-16,21-22 0,0 22 15,42 0 17,0 0-32,0 0 0,21 0 15,1 0-15,-22-21 0,21 0 0,1 21 16,20-21-16,-21 21 0,1-21 0,-1 0 15,0-1-15,1 1 0,-1 0 16,-21 0-16,22 0 0,-22-22 16,0 22-16,0 0 0,0 0 0,0 0 15,1 0-15,-22-1 0,0 1 0,0 0 16,0 0-16,-22 42 47,22 0-47,0 0 0,0 1 15,0 20-15,0-21 0,0 21 0,0-20 16,0 20-16,0-21 0,0 21 16,0-20-16,0-1 0,22 0 15,-1 0-15,-21 0 0,21 0 0,0-21 16,0 0-16,0 0 0,1 0 0,-1 0 16,21 0-16,-21 0 0,0 0 15,1-21-15,20 0 0,-21 0 0,21 0 16,-20-22-16,20 1 0,-21 0 0,0-22 15,22 22-15,-22-22 0,0 22 16,0-21-16,0-1 0,0 22 0,1-22 16,-1 22-16,-21-22 0,0 22 0,21 0 15,0-1-15,-21 1 0,0 0 16,0 21-16,0-1 0,0 1 16,0 42-1,-21 1 1,0 20-16,0-21 0,21 0 0,-22 22 15,1-1-15,21 0 0,-21 1 16,21-1-16,-21 0 0,0 22 0,21-22 16,0 22-16,-21-22 0,21 21 0,0-20 15,-22 20-15,22-20 0,0-1 16,0 0-16,0-21 0,22 22 16,-1-22-16,0 0 0,0 0 0,0 0 15,0-21-15,1 0 0,20 0 0,-21 0 16,0 0-16,22 0 0,-22-21 15,21 21-15,0-21 0,-20 0 0,20-21 16,-21 20-16,21 1 0,-20-21 16,-1 0-16,21-1 0,-42 22 0,21-21 15,-21-1-15,21 1 0,-21 21 0,0 0 16,0 0-16,0-1 0,-21 22 16,0 0-16,0 0 15,0 0-15,21 22 0,-21-1 0,-1 0 16,22 21-16,-21-21 0,21 22 15,0-1-15,0-21 0,0 22 0,0-22 16,0 21-16,0-21 0,0 0 0,21 22 16,1-43-16,-1 21 15,0 0-15,0 0 0,0-21 0,0 0 16,1 0-16,-1 0 0,21 0 0,-21 0 16,22 0-16,-22-21 0,21 0 15,0 0-15,-20 21 0,20-21 0,-21-1 16,0-20-16,22 21 0,-22 0 0,0 0 15,0-22-15,-21 22 0,0 0 16,0 0-16</inkml:trace>
  <inkml:trace contextRef="#ctx0" brushRef="#br0" timeOffset="22939.5">14817 4360 0,'0'0'0,"-22"0"0,22-21 16,22 0 31,-1 21-47,0 0 31,-21 21-15,0 0-16,0 1 0,0-1 15,-21 0-15,21 0 16</inkml:trace>
  <inkml:trace contextRef="#ctx0" brushRef="#br0" timeOffset="24033.52">6329 7366 0,'0'-21'0,"0"42"0,-21-42 0,21 0 15,-22 21-15,22-21 0,0-1 16,0 1-16,0 0 0,0 0 16,0 0-16,0 0 0,0-1 15,0 1-15,22 0 0,-1 21 16,0-21-16,0 0 0,0 21 0,22 0 15,-22 0-15,21 0 0,0 0 0,1 0 16,-1 21-16,-21 0 0,22 21 16,-22 1-16,21-1 0,-21 0 0,0 1 15,-21 20-15,0-20 0,0 20 16,0-21-16,-21 1 0,0 20 16,-21-20-16,21-1 0,-22 0 0,1 1 15,0-1-15,-1 0 0,1 1 0,0-1 16,-1-21-16,1 21 0,0-20 15,20-1-15,-20 0 0,0-21 0,21 21 16,-1-21-16,-20 0 0,21 0 0,0 0 16,0-21-16,21 0 0,0 0 0,-22-22 15,22 1-15,0 21 0,0-22 16,0 1-16,0 0 0,0-1 0,0 1 16,0 0-16,0-1 0,22 22 0,-1-21 15,0 21-15,0 21 0,0-21 16,0 21-16,1 0 0,-1 0 15,21 21-15,-21-21 0,0 21 0,22 0 16,-22 21-16,0-20 0,0 20 16,0-21-16,1 0 0,-1 22 0,0-22 15,0 21-15,0-21 0,-21 0 0,21 22 16,-21-22-16,22 0 0,-22 0 16,21 0-16,-21 1 0,21-1 15,0-21 1,0 0-1,0-21-15,1-1 16,-1 1-16,0 0 0,0-21 16</inkml:trace>
  <inkml:trace contextRef="#ctx0" brushRef="#br0" timeOffset="24223.36">7260 7599 0,'0'0'0,"21"0"31,0 0 0,1 0-15,-1 0 0,0 0-16,0-21 15,0 0-15</inkml:trace>
  <inkml:trace contextRef="#ctx0" brushRef="#br0" timeOffset="25128.23">8805 6900 0,'0'0'0,"-21"0"16,0 0-16,0 0 15,0 0-15,-1 0 0,1 22 16,0-22-16,0 21 0,0 0 16,21 0-16,0 0 15,0 0-15,21-21 16,21 22-16,-21-22 15,1 0-15,20 0 0,-21 0 0,21 0 16,1 0-16,-1 0 0,0-22 16,1 22-16,-1-21 0,0 0 0,1 0 15,-1 0-15,-21 0 0,22-1 0,-22 1 16,0 0-16,0 0 0,-21 0 16,0 0-16,0-1 0,0 1 15,-42 0-15,21 21 0,-22 0 16,22 0-16,-42 0 0,20 0 0,1 0 15,-22 21-15,22 0 0,-21 1 16,20-1-16,1 0 0,0 0 0,-1 21 16,1 1-16,21-1 0,0 0 15,-1-20-15,22 41 0,0-21 0,0-20 16,0 20-16,0 0 0,0 1 0,22-22 16,-1 21-16,0-21 0,0 0 15,21 1-15,-20-22 0,20 21 16,-21-21-16,21 0 0,-20 0 0,20 0 15,-21 0-15,0 0 0,0 0 16,1 0-16,-1 0 0,-42 0 16,-1 0-1,-20 0-15,21 0 0,-21 0 16,-1 0-16,1 0 0,0 0 0,20 21 16,-20 0-16,0 0 0,21 0 0,-1 1 15,-20-1-15,42 0 0,-21 0 16,21 0-16,0 22 0,0-22 0,0 21 15,0-21-15,21 22 0,-21-22 16,21 0-16,0 0 0,22 0 0,-22 0 16,0 1-16,21-1 0,1 0 15,-22-21-15,21 0 0,1 0 0,-1 0 16,-21 0-16,21 0 0,1 0 0,-22 0 16,21-21-16,-21 0 0,22 21 15,-22-22-15,0 1 0,21 0 0,-20 0 16,-1 0-16,0 0 0,0-22 0,0 22 15</inkml:trace>
  <inkml:trace contextRef="#ctx0" brushRef="#br0" timeOffset="25363.06">9461 7430 0,'0'0'0,"0"-22"16,22-41 0,-1 63-16,0 0 15,0 21-15,0 0 16,-21 0-16,21 22 0,1-22 15,-1 0-15,-21 21 0,21-20 16,0-1-16,0 21 0,0-21 0,1 22 16,-1-22-16,0 0 0,0 0 0,0 21 15,-21-20-15,21-1 0,1 0 0,-1-21 16,-21 21-16,0 0 0,21-21 16,0 0-16,0 0 15,-21-21 1</inkml:trace>
  <inkml:trace contextRef="#ctx0" brushRef="#br0" timeOffset="25647.93">10033 7281 0,'0'-21'0,"0"42"0,0-63 0,0 21 16,0 0-16,-21 21 0,0 0 15,-1 0-15,1 0 0,0 0 0,0 0 16,0 21-16,0 0 0,-22 0 0,22 22 15,0-22-15,-21 21 16,20-21-16,-20 22 0,21-1 0,0 0 16,-22 1-16,22-1 0,0-21 0,0 21 15,0 1-15,0-22 0,-1 21 16,22-21-16,-21 1 0,21-1 0,0 0 16,0 0-16,0 0 0,0 0 0,21-21 15,1 0 1,-1 0-16,0 0 0,21-21 15,-21 0-15,1 0 0,20 21 0,0-42 16,1 20-16</inkml:trace>
  <inkml:trace contextRef="#ctx0" brushRef="#br0" timeOffset="25987.73">10774 7218 0,'0'0'16,"0"-21"-16,0 0 0,-21 21 0,21-22 16,-22 22-16,1 0 0,0 0 15,0 0-15,0 0 0,0 0 16,-1 22-16,1-1 16,0 0-16,0 21 0,0-21 0,0 22 15,-1-1-15,1 0 0,0 1 0,21-1 0,-21-21 16,21 22-16,-21-1 15,21 0-15,0-21 0,0 22 0,0-22 16,0 0-16,21 0 0,0 0 0,0 1 16,0-22-16,1 21 0,20-21 0,-21 0 15,21 0-15,1 0 0,-22 0 16,21 0-16,1 0 0,-1-21 0,0 21 16,1-22-16,-1 1 0,0 0 0,1 0 15,-1 0-15,0 0 0,-21-1 0,22 1 16</inkml:trace>
  <inkml:trace contextRef="#ctx0" brushRef="#br0" timeOffset="26763.29">11303 7408 0,'0'0'0,"0"22"0,0-1 16,21-21-1,0 0-15,0 0 16,1 0-16,-1 0 0,0 0 0,0 0 16,0-21-16,0-1 0,1 1 15,-1 21-15,0-21 0,0 0 0,0 0 16,-21 0-16,0-1 0,21 1 0,-21 0 16,0 0-16,0 0 0,0 0 15,0-1-15,0 1 0,0 0 16,-21 21-16,0 0 0,0-21 0,0 21 15,0 0-15,-1 0 0,-20 0 0,21 21 16,0 0-16,0 0 0,-1 22 0,1-22 16,0 21-16,0 1 0,21-22 15,0 21-15,0 0 0,0 1 0,0-1 16,0 0-16,0-20 0,0 20 0,0-21 16,0 0-16,21 0 0,0 1 15,0-1-15,1 0 0,-1-21 16,21 0-16,-21 0 0,0 0 0,22 0 15,-1 0-15,-21 0 0,22 0 0,-1-21 16,0 0-16,1-1 0,-22 1 0,21 0 16,0 0-16,-20 0 0,20-22 15,-21 22-15,0-21 0,22 0 0,-22-22 16,0 22-16,-21-1 0,21-20 0,-21-1 16,21 22-16,-21-21 0,0-1 15,0 22-15,0-22 0,0 22 0,0-22 16,21 22-16,-21 0 0,0 21 0,0-22 15,0 22-15,0 0 0,0 0 16,0 42 0,0 0-1,0 0-15,0 22 0,0-1 0,0-21 16,0 21-16,0 1 0,0-1 16,0 22-16,-21-22 0,21 0 0,0 22 15,0-22-15,0 0 0,0 22 0,0-22 16,0 1-16,0-1 0,0 0 0,0 1 15,0-22-15,21 21 0,1-21 16,-1 0-16,0 1 0,0-22 0,0 21 16,0-21-16,1 0 0,20 0 0,-21 0 15,0 0-15,22 0 0,-22-21 16,0 21-16,0-22 0,21 1 16,-20 21-16,-1-21 0,0 0 0,-21 0 15,21 0-15,-21-1 0,21 22 0,-21-21 16,0 0-16,0 0 15</inkml:trace>
  <inkml:trace contextRef="#ctx0" brushRef="#br0" timeOffset="38519.83">2667 9843 0,'-21'0'47,"0"0"-47,-1 0 15,1 0-15,0 0 16,21-22 0,0 1-16,-21 0 15,21 0-15,0 0 16,0 0-16,0-1 0,0 1 16,0 0-16,21 0 0,0 21 15,0-21-15,1 21 0,-1 0 16,0 0-16,0 0 0,21 0 15,-20 0-15,-1 21 0,0 0 0,0 0 16,21 0-16,-20 22 0,-22-1 16,21-21-16,-21 22 0,21-1 0,-21 0 15,0 1-15,0-1 0,-21 0 0,0 1 16,-1 20-16,-20-21 16,0 1-16,-1 20 0,-20-20 0,21-1 15,-22 0-15,1 1 0,-1-1 16,22 0-16,-22 1 0,22-22 0,-22 0 15,22 0-15,21 0 0,-21-21 0,20 0 16,1 0-16,0 0 0,0 0 16,0-21-16,21 0 0,0-21 0,0-1 15,0 22-15,0-42 0,0 20 16,0 1-16,0 0 0,21-1 0,0 1 16,0 0-16,0 20 0,1-20 15,20 21-15,-21 0 0,21 21 16,-20 0-16,20 0 0,-21 0 15,21 0-15,1 0 0,-22 21 0,0 21 16,21-21-16,-20 1 0,-1 20 0,0 0 16,-21 1-16,0-1 0,21 0 15,-21 1-15,0-1 0,0-21 0,0 21 16,0-20-16,0 20 0,21-42 16,-21 21-16,21 0 0,1 0 0,-1-21 15,0 0-15,0 0 16,0 0-16,0 0 0,1 0 15,-1-21-15,0 0 0,0 21 0,0-21 16</inkml:trace>
  <inkml:trace contextRef="#ctx0" brushRef="#br0" timeOffset="38839.83">3260 10287 0,'0'0'0,"0"21"0,0 0 15,0 1-15,0-1 16,21-21 0,0 0-16,0 0 0,0 0 15,0 0-15,1 0 0,-22-21 16,21-1-16,0 1 16,-21 0-16,0 0 0,0 0 15,0 0-15,-21 21 16,0-22-16,-1 22 0,1 0 0,0 0 15,0 0-15,21 22 16,0-1 0,0 0-16,0 0 15,21-21 1,0 0-16,0 0 16,1 0-16</inkml:trace>
  <inkml:trace contextRef="#ctx0" brushRef="#br0" timeOffset="39423.58">5863 9821 0,'0'0'0,"0"-42"15,-21-64 1,21 64-16,0 21 0,0-22 0,0 22 16,0 0-16,0 0 0,0 0 15,0 42 1,0 0-1,0 21-15,0 1 0,0-1 0,0 0 16,0 22-16,0-1 0,0 1 16,0-1-16,0 1 0,0-1 0,-21 1 15,0-1-15,21 1 0,-22-1 0,22-20 16,-21 20-16,21-20 0,-21-1 16,21-21-16,0 21 0,0-20 0,0-1 15,0 0-15,0-42 31,21 0-15,-21-1-16,21 1 0,-21 0 0,22-21 16,-22-1-16,0 1 0,0 0 15</inkml:trace>
  <inkml:trace contextRef="#ctx0" brushRef="#br0" timeOffset="39795.36">5673 9906 0,'0'0'0,"-22"-21"0,1 0 0,0 21 0,0-21 15,0-1-15,21 1 0,0 0 16,0 0-16,0 0 0,0-22 16,21 22-16,0 0 0,21-21 15,1 21-15,-1-1 0,22-20 0,-22 21 16,21 0-16,1 21 0,-22-21 16,22-1-16,-22 22 0,22 0 0,-22 0 15,0 0-15,1 22 0,-1-1 16,-21 0-16,0 21 0,-21 1 0,0-22 15,0 21-15,0 0 0,-42 22 0,21-22 16,-22 1-16,1-1 0,-21-21 16,20 21-16,-20 1 0,20-22 0,-20 0 15,21 0-15,-1 0 0,1 1 16,21-1-16,0-21 0,-1 0 16,1 21-16,0-21 0,42 0 46,0-21-46,1 21 0,-1-21 16,0-1-16,21 22 0,-21-21 0,1 0 16,20 21-16,-21-21 0</inkml:trace>
  <inkml:trace contextRef="#ctx0" brushRef="#br0" timeOffset="40388.01">7112 9694 0,'0'-21'0,"0"42"0,0-63 0,0 21 16,-21 21 0,0-21-16,-1 21 0,1 0 0,0 0 15,0 0-15,0 0 0,0 0 16,-22 21-16,22 0 0,0 0 15,-21 0-15,20 22 0,-20-22 0,21 21 16,-21-21-16,20 22 0,-20-1 16,21 0-16,0-20 0,0 20 15,-1 0-15,22 1 0,0-22 0,0 21 16,0-21-16,0 22 0,0-22 0,0 0 16,0 0-16,0 0 0,22 0 15,-1 1-15,21-1 0,-21 0 0,0-21 16,22 21-16,-1-21 0,-21 0 0,22 0 15,-1 0-15,0 0 0,1 0 16,-1 0-16,0 0 0,1-21 0,-22 0 16,21 0-16,0-1 0,1 1 0,-22 0 15,21 0-15,43-127 16,-64 127 0,-21-22-16,21-20 0,-21 20 0,0 1 15,0 0-15,0-22 0,-21 22 16,0 0-16,0-1 0,0 1 0,-1 21 15,-20 0-15,21-1 0,-21 22 0,20 0 16,-20 0-16,21 0 0,-21 0 16,-1 0-16,22 0 0,-21 22 0,21-1 15,-22 21-15,22-21 0,0 0 16,-21 1-16,20 20 0,1-21 0,21 0 16,0 0-16,-21 1 0,21-1 0,0 0 15,0 0-15,21 0 16,0 0-16,1-21 0,-1 0 15,21 0-15,0 0 0,1 0 0</inkml:trace>
  <inkml:trace contextRef="#ctx0" brushRef="#br0" timeOffset="40776.8">7980 9716 0,'0'0'0,"-21"-22"0,-1 1 16,1 0-16,21 0 16,-21 21-16,21-21 0,-21 21 15,21-21-15,-21 21 0,21 21 32,0 0-32,0 0 0,-21 0 0,21 22 15,0-22-15,0 21 0,-22 0 16,22 1-16,0-22 0,0 21 0,-21 1 15,21-1-15,-21 0 0,0-21 0,21 22 16,0-22-16,0 21 0,-21-21 0,21 1 16,-21-1-16,21 0 0,0 0 15,0 0-15,0 0 0,0 1 0,0-1 16,0 0-16,21-21 31,0 0-31,0 0 16,0-21-16,0 0 15,-21-1-15,22 1 0,-22 0 16,21 0-16,-21 0 0</inkml:trace>
  <inkml:trace contextRef="#ctx0" brushRef="#br0" timeOffset="41071.62">7895 9843 0,'0'0'0,"0"-43"0,0 1 16,0 0-16,0 20 0,0-20 15,0 21-15,21 0 0,-21 0 0,21-1 16,1 22-16,-1 0 15,0 0-15,0 0 0,0 22 16,0-22-16,1 21 0,-1 21 16,0-21-16,0 0 0,0 22 0,0-1 15,-21-21-15,22 22 0,-1-22 0,0 21 16,-21-21-16,21 22 0,0-22 16,-21 0-16,0 0 0,21 0 0,-21 0 15,22 1-15,-22-1 0,0 0 16,21-21-16,-21 21 15,21-21 1,-21-21-16,21 0 16,0 0-16,-21-1 15,21 1-15,1 0 0,-1 0 0,0-21 16,0 20-16,0-20 0</inkml:trace>
  <inkml:trace contextRef="#ctx0" brushRef="#br0" timeOffset="41624.32">8869 9525 0,'0'-21'0,"0"42"0,-21-42 16,-1 21-16,1 0 0,0 0 15,0 0 1,0 0-16,-22 21 0,22 0 0,0 22 0,0-22 16,0 0-16,-22 21 0,22 1 15,0-22-15,0 21 0,-21-21 16,20 22-16,1-22 0,0 21 0,0-21 15,0 0-15,0 1 0,-1-1 0,22 0 16,0 0-16,0 0 0,22-21 31,-1 0-31,0 0 16,21-21-16,-21 0 0,1 0 16,-1 0-16,21-1 0,-21-20 0,22 0 15,-22 21-15,21-22 0,-21 1 0,22-22 16,-22 22-16,0 0 15,0 21-15,0-22 0,0 22 0,-21 0 16,0 0-16,22 0 0,-22-1 0,21 22 16,-21 22-1,0-1 1,0 21-16,0-21 0,0 22 0,0-1 16,0 0-16,0 1 0,0-1 15,0 0-15,0 1 0,0-1 0,-21 0 16,21 1-16,-22-1 0,22-21 0,0 21 15,0 1-15,0-1 0,0-21 16,0 22-16,0-22 0,0 21 16,0-21-16,0 0 0,0 1 0,0-1 15,0 0-15,0 0 0,22-21 32,-1 0-32,-21-21 0,21 0 15,0 0-15,-21-1 0,21 1 16,-21 0-16,0 0 0</inkml:trace>
  <inkml:trace contextRef="#ctx0" brushRef="#br0" timeOffset="57655.99">2201 12086 0,'0'-21'16,"-21"0"-1,0 21 1,21-21-16,-21 21 0,21-21 15,0-1-15,0 1 0,0 0 16,0 0-16,0 0 16,21 21-16,0-21 0,0-1 0,0 22 15,22-21-15,-22 21 16,0 0-16,0 0 0,22 0 0,-22 0 16,0 0-16,21 0 0,-21 0 15,1 21-15,-1 1 0,0-1 0,0 21 16,-21 0-16,0 1 0,0-1 15,0 0-15,-21 1 0,-21-1 0,20-21 16,-20 22-16,0-1 0,21 0 16,-22-21-16,1 1 0,21-1 0,0 0 15,-1 0-15,1-21 0,0 0 16,0 0-16,21-21 16,0 0-1,0 0-15,21 21 16,0-22-16,0 1 0,22 0 0,-22 21 15,0-21-15,21 0 0,1 21 16,-1 0-16,-21 0 0,22 0 0,-1 0 16,0 0-16,1 0 0,-1 21 15,0-21-15,1 21 0,-22 0 0,21 0 16,-21 1-16,0 20 0,-21-21 16,0 0-16,0 22 0,0-22 0,0 0 15,-42 0-15,21 0 0,0 22 16,-22-22-16,22 0 0,-21 0 0,0-21 15,20 21-15,-20-21 0,0 0 16,-1 0-16,1 0 0,0 0 16,-1 0-16,1 0 0,21 0 15,-21 0-15,20-21 0,-20 0 0,21 21 16,0-21-16,0 0 0,21-1 16,-22 22-16,22-21 15,22 21 1,-1 0-1,0 0-15,0-21 0,21 21 0,-20 0 16,20 0-16,-21 0 0</inkml:trace>
  <inkml:trace contextRef="#ctx0" brushRef="#br0" timeOffset="57875.86">3408 12298 0,'0'-21'15,"0"0"17,21 21-17,0 0-15,0 0 16,0 0-1</inkml:trace>
  <inkml:trace contextRef="#ctx0" brushRef="#br0" timeOffset="58435.44">4932 11642 0,'0'0'0,"-21"0"16,-1 0-16,1 0 0,64 0 31,-22 0-15,21 0-16,0-21 0,22 21 15,-22 0-15,43-22 0,-22 22 0,22-21 16,0 0-16,-1 21 0,1-21 0,0 21 16,-1-21-16,-20 21 15,-1 0-15,1 0 0,-1-21 0,-20 21 16,-1 0-16,-21 0 0,22 0 15,-22 0-15,-42 0 32,-1 0-32,1 0 0,-21 0 15,0 0-15,-1 0 0,1 0 0</inkml:trace>
  <inkml:trace contextRef="#ctx0" brushRef="#br0" timeOffset="58779.25">5503 11557 0,'0'0'0,"-21"0"0,0 0 15,0 0 1,0 0 0,21 21-16,0 0 15,0 1-15,0-1 16,0 21-16,0-21 0,0 22 0,0-1 15,0 0-15,0 1 0,0 20 16,0-21-16,0 22 0,0-22 0,0 1 16,0 20-16,0-21 0,0 1 15,0-1-15,0-21 0,0 0 16,0 22-16,0-22 0,0 0 0,0 0 16,21-42 30,0 0-46,0 0 0,-21-22 16,21 22-16,0-21 0,1 21 0</inkml:trace>
  <inkml:trace contextRef="#ctx0" brushRef="#br0" timeOffset="59208">5990 12065 0,'0'0'0,"0"21"0,0 0 16,21-21-16,-21 22 16,21-22-16,1 0 15,-1 0-15,0 0 0,0-22 0,0 1 16,22 21-16,-22-21 0,0 0 0,21 0 16,-21 0-16,1-1 0,-1 1 15,0 0-15,0 0 0,-21 0 0,0 0 16,0-1-16,0 1 15,-21 21 1,0 0-16,-22 0 16,22 0-16,0 0 0,0 0 15,-21 21-15,20 1 0,1-1 0,-21 21 16,21-21-16,0 22 0,-1-1 0,22-21 16,0 21-16,0-20 0,0 20 15,0-21-15,0 21 0,0-20 0,0-1 16,0 0-16,22 0 0,-1 0 0,0 0 15,0-21-15,0 0 16,22 0-16,-22 0 0,0 0 0,0 0 16,21 0-16,1 0 0,-22-21 0,21 0 15,1 0-15,-1 0 0,-21 0 16,21-22-16,1 22 0,-1-21 16,-21 21-16</inkml:trace>
  <inkml:trace contextRef="#ctx0" brushRef="#br0" timeOffset="59603.77">7006 11811 0,'0'0'0,"21"0"0,-21-21 16,0 0 0,-21 21-1,0 0-15,-21 0 0,20 21 16,1-21-16,-21 21 0,21 0 0,0 0 16,-1 1-16,1-22 0,21 21 0,0 0 15,0 0-15,0 0 0,0 0 16,0 1-16,21-1 15,1 0-15,-1-21 0,0 21 0,0-21 16,0 21-16,22-21 0,-22 21 16,0-21-16,21 22 0,-21-22 0,1 21 15,-1-21-15,0 21 0,-21 0 0,0 0 16,0 0-16,0 1 16,0-1-16,-21 0 15,0-21-15,-1 21 0,1-21 0,-21 0 16,21 0-16,-22 0 0,22 21 15,-21-21-15,21 0 0,0 0 0,-22 0 16,22 0-16,0 0 0,21-21 16,-21 21-16,0 0 15,21-21-15,0 0 0,0 0 16,21-1 0,0 22-16,0-21 0,0 0 15,0 21-15,1-21 0</inkml:trace>
  <inkml:trace contextRef="#ctx0" brushRef="#br0" timeOffset="59963.57">7556 11515 0,'0'0'0,"0"-21"0,-63-85 31,63 85-31,0-1 0,-21 22 0,0 0 15,21 22 1,0-1-16,0 0 0,-22 21 16,22-21-16,-21 22 0,21-1 0,-21 0 15,21 22-15,0-22 0,0 1 16,0 20-16,0-21 0,0 22 0,0-22 16,0 1-16,0-1 0,0 0 15,0 1-15,0-22 0,0 21 0,0-21 16,21 0-16,0 1 0,-21-1 0,22-21 15,-1 0-15,0 21 16,0-21-16,0 0 0,0 0 0,1 0 16,-1 0-16,0-21 0,0 0 0,0-1 15,0 22-15,1-21 0,-1 0 16,0 0-16,-21-21 0,0 20 0,21 1 16,-21-21-16,0 21 0</inkml:trace>
  <inkml:trace contextRef="#ctx0" brushRef="#br0" timeOffset="60143.46">7366 11896 0,'0'0'0,"-21"0"0,0 0 0,42 0 47,-21-21-47,42 21 0,-21 0 0,0 0 15,1-22-15,20 22 0,0-21 16,-21 21-16,22 0 0,-1-21 0,0 21 15,-20-21-15,20 21 0,0-21 0,-21 21 16</inkml:trace>
  <inkml:trace contextRef="#ctx0" brushRef="#br0" timeOffset="60483.57">8403 11494 0,'0'-22'0,"0"44"0,0-65 16,0 22 0,0 42-1,0 0 1,0 1-16,0 20 0,0-21 0,0 21 16,0 1-16,0-22 0,0 21 15,0 1-15,0-1 0,0 0 0,0 1 16,-21-1-16,21 0 0,0-21 0,0 22 15,-21-1-15,21-21 16,0 0-16,0 1 0,-21-1 0,21 0 16,0 0-16,0 0 15,21-42 1,0 0 0,-21 0-16,0 0 0,21-22 0,-21 22 15,0-21-15,21-1 0</inkml:trace>
  <inkml:trace contextRef="#ctx0" brushRef="#br0" timeOffset="60759.41">8424 11578 0,'0'0'0,"0"-21"0,0 0 0,21 21 31,1 21-15,20-21-16,-21 21 0,0 22 15,22-22-15,-22 0 0,21 21 0,-21-21 16,0 22-16,22-22 0,-22 21 15,0-21-15,0 22 0,0-22 0,1 21 16,-1-21-16,-21 22 0,21-22 0,0 0 16,-21 0-16,21 0 0,-21 1 15,21-22-15,1 0 16,-1 21-16,0-21 0,0 0 0,0 0 16,0-21-1,-21-1-15,22 1 0,-1 0 16,-21-21-16,21 21 0,-21-22 0,0 1 15,0 21-15</inkml:trace>
  <inkml:trace contextRef="#ctx0" brushRef="#br0" timeOffset="61047.25">9165 11218 0,'0'0'16,"0"-42"-16,0 21 0,0 0 0,0 0 0,-21 21 15,0 0 1,21 21-1,0 0-15,0 21 0,0-21 0,0 22 16,0 20-16,0-20 0,0 20 16,0-21-16,0 22 0,0-1 0,0-20 15,0 20-15,0-20 0,0 20 0,-21-21 16,21 1-16,-22-1 0,22 0 16,-21 1-16,21-1 0,0-21 0,0 0 15,0 1-15,0-1 0,0 0 0,21-21 47,-21-21-47,22 0 0,-1-1 16,0 1-16,0-21 0,0 21 15</inkml:trace>
  <inkml:trace contextRef="#ctx0" brushRef="#br0" timeOffset="61863.78">10245 11240 0,'0'0'0,"0"-22"16,0 1-16,0 0 0,0 0 0,-22 21 15,22-21-15,-21 0 0,0 21 0,0-22 16,0 22-16,0-21 0,-1 21 15,1 0-15,0 0 0,0 0 0,-21 21 16,20 1-16,1-1 0,-21 21 0,0 0 16,20 1-16,-20-1 0,21 0 15,-21 22-15,20-22 0,1 22 0,0-22 16,0 0-16,21 22 0,0-22 0,0 1 16,0-22-16,0 21 0,0 0 15,0-20-15,0 20 0,21-21 16,0 0-16,22 0 0,-22 1 0,21-22 15,0 21-15,22-21 0,-22 0 16,22 0-16,-22 0 0,0 0 0,22-21 16,-22 21-16,-21-22 0,22 1 0,-22 0 15,0 0-15,0 0 0,0 0 16,-21-1-16,0 1 0,0 0 0,0 0 16,0-21-16,-21 20 0,0 22 0,0-21 15,-21 0-15,20 21 0,-20 0 16,21 0-16,-21 0 0,-1 0 0,22 0 15,-21 0-15,21 21 0,-1-21 0,1 0 16,0 0-16,21 21 16,0 1-16,21-22 15,0 0-15,1 0 16,20 0-16,-21 0 0,21-22 16,-20 22-16,20-21 0,0 21 0,-21 0 15,1-21-15,20 21 0,-21 0 0,0-21 16,0 21-16,1 0 15,-22 21 1,0 0-16,0 0 0,0 1 0,0-1 16,0 0-16,0 21 0,0-21 15,0 22-15,0-1 0,0 0 0,-22 1 16,22-1-16,0 0 0,0 22 16,0-22-16,0 22 0,0-22 15,0 0-15,0 22 0,0-22 0,0 1 16,0 20-16,0-21 0,0 1 0,0 20 15,0-20-15,0-1 0,0 0 16,0 1-16,-21-1 0,21 0 0,0-21 16,0 22-16,0-22 0,0 0 0,0 0 15,0 0-15,-21-21 0,21-21 32,0 0-17,21 0-15,-21 0 0,21-22 0,-21 22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26:25.5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2900 529 0,'0'0'0,"21"-21"16,0 0-16,-21 0 15,0 0-15,0-1 0,0 1 16,0 0-16,0 0 16,-21 0-16,0 21 0,0 0 15,-1 0-15,1 0 0,-21 0 16,21 21-16,-22 0 0,1 0 16,-21 0-16,20 22 0,1-1 0,-22 0 15,22 1-15,0-1 16,-22 0-16,43 22 0,-21-22 0,-1 22 15,22-22-15,0 0 0,0 22 16,21-22-16,0 1 0,0-1 0,0-21 16,0 21-16,21-20 0,0-1 15,22 0-15,-22 0 0,21 0 0,-21-21 16,22 0-16,-1 0 0,21 0 16,-20 0-16,-1 0 0,0 0 0,22 0 15,-22-21-15,1 0 0,-1 0 16,0 0-16,1-22 0,-1 22 15</inkml:trace>
  <inkml:trace contextRef="#ctx0" brushRef="#br0" timeOffset="518.71">3196 318 0,'0'0'0,"-42"63"31,42-42-31,0 0 0,0 22 0,0-1 16,0 0-16,0 1 0,0-1 0,0 22 15,0-22-15,0 21 0,0-20 16,-21-1-16,21 0 0,0 1 16,0-1-16,0 0 0,0 1 15,0-22-15,0 0 0,0 0 16,0 0-16,0 1 0,0-44 31,0 1-15,0 0-16,0 0 0,0-21 15,0 20-15,0-20 0,0 0 0,21-1 16,0 1-16,0 0 0,21-1 16,-20 22-16,20-21 0,0 21 0,1 0 15,-1-1-15,0 22 0,1 0 16,-1 0-16,0 0 0,-21 0 15,1 22-15,20-1 0,-42 0 16,21 0-16,-21 21 0,0 1 0,0-22 16,0 21-16,-21 1 0,21-22 15,-21 21-15,0-21 0,-1 0 0,22 1 16,-21-1-16,21 0 0,-21 0 16,21 0-16,0-42 31,21 0-16,0 0-15,1 0 0,-1 21 16</inkml:trace>
  <inkml:trace contextRef="#ctx0" brushRef="#br0" timeOffset="1054.4">4339 868 0,'0'0'0,"0"-21"0,0 0 0,0-1 16,0 1-16,0 0 16,0 0-16,-21 0 0,0 0 0,0-1 15,-1 1-15,1 21 0,0 0 16,0 0-16,-21 0 0,20 0 0,1 0 16,0 0-16,-21 0 0,21 21 15,-1 1-15,1 20 0,0-21 16,0 21-16,0 1 0,0-1 0,-1 0 15,1 1-15,21-22 0,0 21 16,0-21-16,0 22 0,0-22 0,0 0 16,0 0-16,21-21 0,1 21 15,-1-21-15,0 0 0,0 0 0,21 0 16,-20 0-16,20-21 0,-21 21 16,21-21-16,-20 0 0,20 0 0,-21-22 15,0 22-15,22 0 0,-43-21 16,21-1-16,-21 22 0,21-21 15,-21 21-15,0 0 0,0-1 16,0 1-16,0 42 16,0 1-1,-21-1-15,21 0 0,-21 21 0,21-21 16,0 22-16,0-22 0,0 0 16,0 21-16,0-20 0,0-1 0,0 0 15,0 0-15,21 0 0,0-21 16,0 0-16,0 21 0,0-21 0,1 0 15,-1 0-15,21 0 16,-21-21-16,0 21 0,22-21 0,-22 0 0,21 0 16,-21 0-16,1-22 15,-1 22-15,0-21 0</inkml:trace>
  <inkml:trace contextRef="#ctx0" brushRef="#br0" timeOffset="1366.22">4805 677 0,'0'-21'0,"0"42"31,0 1-31,0-1 16,0 0-16,0 21 0,0-21 16,-21 22-16,21-1 0,0 0 0,0 22 15,0-22-15,0 22 0,0-22 16,0 22-16,0-22 0,0 21 0,0 1 16,0-1-16,0-20 15,0 20-15,0-20 0,0 20 0,0-21 16,0 1-16,0 20 0,0-20 0,0-22 15,0 21-15,0-21 0,0 22 16,0-22-16,0 0 0,0-42 31,0 0-15,21-1-16,0 1 0,-21 0 0,0-21 16,21-1-16,-21 1 15,21 0-15,-21-22 0,0 22 0,0-22 0,0 22 16,0-21-16</inkml:trace>
  <inkml:trace contextRef="#ctx0" brushRef="#br0" timeOffset="1642.77">4805 1101 0,'0'0'0,"0"-43"0,0 1 16,0 0-16,0-1 0,0 22 15,0-21-15,0 0 0,21 20 0,0-20 16,21 21-16,-20 0 0,20 0 16,-21 21-16,21 0 0,-20 0 0,20 0 15,-21 0-15,21 0 0,-20 21 16,-1 21-16,0-21 0,-21 22 0,21-1 15,-21 0-15,0 1 0,0-22 16,-21 21-16,0 0 0,-22 1 16,22-22-16,-21 0 0,21 21 15,-22-20-15,22-22 0,-21 21 0,21 0 16,0-21-16,-1 0 0,1 0 16,0 0-16,21-21 15,21 21-15,0-21 16,1-1-16,-1 1 0,21 0 15,-21 0-15,0-21 0,22 20 0,-22-20 16</inkml:trace>
  <inkml:trace contextRef="#ctx0" brushRef="#br0" timeOffset="1926.61">5567 445 0,'0'0'0,"0"-22"0,0 1 16,0 42 15,-21-21-31,21 43 0,0-22 0,-22 0 16,22 21-16,-21 1 0,21-1 15,-21 0-15,21 1 0,0-1 0,-21 0 16,21 1-16,0-1 0,-21 0 16,21 1-16,0-22 0,0 0 0,0 0 15,0 0-15,0 1 0,0-1 16,21-21-16,0 0 0,0 0 15,0 0-15,1 0 0,-1 0 16,0-21-16,0 21 0,0-22 16,0 1-16,1 0 0,-22 0 0,0 0 15,0 0-15</inkml:trace>
  <inkml:trace contextRef="#ctx0" brushRef="#br0" timeOffset="2094.51">5440 762 0,'-21'0'16,"42"0"0,0 0-1,0 0-15,0 0 0,22 0 16,-22 0-16,0 0 0,0 0 0,0 0 16,0-21-16,1 21 0,-1-21 15</inkml:trace>
  <inkml:trace contextRef="#ctx0" brushRef="#br0" timeOffset="2458.3">5884 762 0,'0'0'0,"21"0"16,1 0-16,-1 0 15,0 0-15,0 0 0,0 0 16,0-21-16,1 21 0,-1-21 0,0 21 15,21-21-15,-21 21 0,-21-22 16,22 1-16,-1 0 0,-21 0 16,-21 21-1,-1 0-15,1 0 16,0 21-16,0-21 0,0 21 16,0 0-16,-1 1 0,1-1 15,0 0-15,0 0 0,21 21 0,0-20 16,0-1-16,0 0 0,0 0 15,0 0-15,0 0 0,0 1 16,0-1-16,21-21 16,0 21-16,0-21 0,1 0 0,-1 0 15,0 0-15,0 0 0,0-21 0,0 0 16,1 21-16,-1-22 0,21 1 16</inkml:trace>
  <inkml:trace contextRef="#ctx0" brushRef="#br0" timeOffset="2818.1">6308 635 0,'0'0'0,"0"-21"0,0 0 16,0 0-1,21 21-15,0 0 16,0 0-16,0 0 0,0 0 16,1 0-16,-1 21 0,0 0 15,0 0-15,0 0 0,0 0 0,1 1 16,-1 20-16,-21-21 0,0 21 15,0-20-15,0 20 0,0-21 0,0 0 16,0 22-16,-21-22 0,-1 0 16,22 0-16,-21-21 0,21 21 0,-21-21 15,0 0 1,21-21 0,0 0-16,0 0 0,0 0 0,0-1 15,0-20-15,21 21 16,0-21-16,-21 20 0,21-20 0,1 21 15,-1 0-15,0 0 0,0-1 16,0 1-16,0 0 0,22 21 0,-22 0 16,0 0-16,0-21 0,0 21 0,1 0 15,-1 0-15,0 0 16,0 0-16</inkml:trace>
  <inkml:trace contextRef="#ctx0" brushRef="#br0" timeOffset="3037.97">6985 762 0,'0'0'0,"-21"0"32,42 0-32,0 0 0,0 0 15,0 0-15,1 0 0,-1 0 0,0 0 16,0-21-16,0 21 15,0 0-15,1 0 0,-1 0 0,-21-21 16,21 0-16,0 21 16,0 0-16,0 0 0</inkml:trace>
  <inkml:trace contextRef="#ctx0" brushRef="#br0" timeOffset="3637.63">7726 296 0,'0'0'0,"0"-21"31,0 42-15,0 1-16,0-1 0,0 0 16,0 21-16,0-21 0,-21 22 15,-1-1-15,22-21 0,-21 22 0,0-1 16,0 0-16,0 1 0,0-22 15,-1 21-15,1-21 0,0 22 0,21-22 16,0 0-16,0 0 0,0 0 16,0-42-1,21 21 1,0-21-16,1 0 0,20 0 16,-21-1-16,0 1 0,0 0 0,22 21 15,-22-21-15,0 21 0,0 0 16,0 0-16,1-21 0,-1 21 15,0 0-15,0 0 0,0 0 0,0 0 16,-21-21-16,22 21 16,-1-22-16,-21 1 15,0 0-15,0 0 16,0 0-16,0 0 0,0-1 16,0 44 15,-21-1-31,21 0 0,-22 0 15,22 0-15,-21-21 0,21 21 16,0 1-16,-21 20 0,-21 0 0,21 1 16,21-22-16,0 0 0,0 0 15,0 0-15,0 0 0,0 1 16,0-1-16,0 0 0,21-21 16,-42 0 15,-22 21-31,1-21 15,21 0-15,0 0 0</inkml:trace>
  <inkml:trace contextRef="#ctx0" brushRef="#br0" timeOffset="4042.64">2476 1482 0,'-21'-21'0,"42"42"0,-63-42 0,21 21 0,0 0 16,0 0-16,-1 0 16,1 0-16,42 0 46,1 0-46,-1 0 16,21 42-16,0-42 0,43 0 0,-21-21 16</inkml:trace>
  <inkml:trace contextRef="#ctx0" brushRef="#br0" timeOffset="4280.5">4445 1418 0,'0'0'0,"42"-21"0,85 0 0,-42 21 15,84 0-15,-21 0 0,22-21 0,-1 21 16,22 0-16,-1 0 0,1 0 0,20-21 15,22 21-15,21 0 0,-63-22 16,-22 22-16,21 0 0,1-21 0,-1 21 16,-20-21-16,-1 21 0,-21 0 15,0-21-15,-42 21 0,0 0 0,0-21 16,-43 21-16,1 0 0,-22 0 0,1 0 16,-22 0-16,0 0 15,0 0-15,0-21 0,0 21 16,-42-22 15</inkml:trace>
  <inkml:trace contextRef="#ctx0" brushRef="#br0" timeOffset="4324.47">8890 1122 0,'21'-21'16</inkml:trace>
  <inkml:trace contextRef="#ctx0" brushRef="#br0" timeOffset="5477.67">3196 1503 0,'0'0'16,"-42"0"-16,21 0 0,-22 0 0,22 0 0,0 0 15,-21 0-15,20 0 0,-20 0 16,0 0-16,21 0 0,-22 0 0,1 0 16,0 0-16,20 0 0,-20 0 15,0 0-15,-1 0 0,22 0 0,-21 0 16,0 0-16,20 0 16,1 0-16,0 0 0,0 21 0,42-21 46,21 0-46,1 0 0,-1 0 16,22 0-16,-1-21 0,43 21 0,0 0 16,-43 0-16,22 0 0,21-21 15,-22 21-15,22 0 0,21 0 0,0 0 16,0 0-16,-21 0 0,21 0 0,0 0 16,0-21-16,0 21 0,21-22 15,-21 22-15,0 0 0,-21 0 0,0 0 16,0 0-16,0 0 15,-1 0-15,-20-21 0,0 21 0,-22 0 16,22 0-16,-22 0 0,-20-21 16,20 21-16,-20 0 0,-22 0 0,21 0 15,-21 0-15,0 0 0,1 0 0,-1 0 16,-42-21 15</inkml:trace>
  <inkml:trace contextRef="#ctx0" brushRef="#br0" timeOffset="8714.28">10901 1228 0,'0'0'0,"0"-21"16</inkml:trace>
  <inkml:trace contextRef="#ctx0" brushRef="#br0" timeOffset="8935.15">10964 3556 0</inkml:trace>
  <inkml:trace contextRef="#ctx0" brushRef="#br0" timeOffset="24950.25">1820 2328 0,'0'-21'0,"0"0"0,0 0 16,0 0-16,0 0 15,0-1-15,0 1 0,0 0 16,0 0-16,0 0 0,0 0 16,0-1-16,0 1 0,0 0 15,0 0 1,-21 21-16,21 21 15,0 0 1,0 22-16,0-22 0,0 42 16,0-20-16,0 20 0,0-21 15,-21 22-15,21-1 0,-21 1 16,21-1-16,-21 1 0,-1-22 0,1 22 16,21-22-16,0 0 0,-21 1 15,21-1-15,0 0 0,0 1 0,0-22 16,0 0-16,0 0 0,0 0 15,0 1-15,21-22 32,0 0-32,-21-22 15,0 1-15,0 0 0,22 0 16,-22-21-16,21-1 0,-21 22 0</inkml:trace>
  <inkml:trace contextRef="#ctx0" brushRef="#br0" timeOffset="25279.26">1778 2074 0,'0'0'16,"-21"0"-16,21-21 15,21 21 16,21-21-31,-21 21 16,1 0-16,20 0 0,0-21 0,-21 21 16,22 0-16,-1 0 0,0 0 15,1-21-15,-1 21 0,0 0 0,-20 0 16,20 0-16,-21 0 16,0 0-16,0 0 0,-21 21 15,0 0 1,0 0-16,-21 0 15,0-21-15,21 22 16,-21-22-16,0 0 0,0 21 0</inkml:trace>
  <inkml:trace contextRef="#ctx0" brushRef="#br0" timeOffset="25538.11">1736 2625 0,'0'0'0,"0"21"0,0 0 0,21-21 47,0 0-47,0 0 0,0 0 16,0 0-16,1 0 0,20-21 15,-21 21-15,0-21 0,0 21 0,1 0 16,-1 0-16,0 0 0,0-21 15,0 21-15,0 0 0,1 0 16,-22-22 0,21 22-16,0 0 0</inkml:trace>
  <inkml:trace contextRef="#ctx0" brushRef="#br0" timeOffset="26001.85">2371 2625 0,'0'-21'31,"0"-1"-15,0 1-16,0 0 16,21 21-16,0 0 0,0 0 15,0 0-15,0 0 0,1 0 0,-1 0 16,0 0-16,0 0 0,0 0 15,0 21-15,1 0 0,-1 1 0,0-1 16,0 0-16,0 21 0,-21-21 16,0 1-16,0 20 0,0-21 0,0 21 15,0-20-15,0-1 0,-106 85 32,85-85-32,0-21 15,0 0 1,21-21-16,0-1 0,0 1 15,0 0-15,21 0 0,0 0 16,-21-22-16,21 22 0,1-21 0,-1 0 16,0-1-16,0 1 0,0 0 15,0 20-15,1-20 0,-1 0 0,0 21 16,0-1-16,0 1 0,0 0 16,1 21-16,-1 0 0,0 0 15,0 0 1,-21 21-16,21 0 15</inkml:trace>
  <inkml:trace contextRef="#ctx0" brushRef="#br0" timeOffset="26598.59">3471 2773 0,'0'0'16,"21"0"-16,1-21 0,-1 0 0,0-1 16,-21 1-16,21 0 0,0 0 15,-21 0-15,0 0 0,0-1 0,0 1 16,0 0 0,0 0-16,-21 0 0,0 0 0,0 21 15,0 0-15,-1 0 0,-20 0 16,21 0-16,-21 0 0,20 0 0,-20 0 15,21 21-15,-21 0 0,20 0 16,1 21-16,0-20 0,-21 20 0,21 0 16,21 1-16,-22-22 0,22 21 15,-21 0-15,21-20 0,0 20 0,0-21 16,0 0-16,0 0 0,21 1 0,1-1 16,-1-21-16,0 21 15,21-21-15,-21 0 0,1 0 0,20 0 16,-21-21-16,21 21 15,-20-21-15,-1-1 0,21 1 0,-21 0 16,0 0-16,1 0 0,-1 0 16,0-22-16,0 22 0,-21-21 0,0-1 15,0 22-15,0-21 0,0 0 0,0 20 16,0 1-16,0 0 0,0 0 16,0 42-1,-21 0 1,21 0-16,0 22 0,0-22 0,0 0 15,0 21-15,0-20 0,0 20 16,0-21-16,0 21 0,21-20 0,-21-1 16,21 0-16,0-21 0,1 21 15,-22 0-15,21-21 0,0 0 16,0 0-16,0 0 0,0 0 0,1 0 16,-1 0-16,21-21 0,-21 21 15,0-21-15</inkml:trace>
  <inkml:trace contextRef="#ctx0" brushRef="#br0" timeOffset="27298.19">4043 2477 0,'0'21'16,"0"0"-16,0 0 15,0 0-15,0 0 0,0 22 0,0-22 16,0 21-16,0-21 0,-21 1 0,21 20 15,0-21-15,0 21 0,0-20 16,0-1-16,0 0 0,0 0 0,0 0 16,0 0-16,0 1 15,0-44 17,0 1-32,0 0 0,0 0 15,0 0-15,0 0 0,0-22 0,0 22 16,0-21-16,0 21 0,0-22 15,0 22-15,0-21 0,0 21 16,21-22-16,0 22 0,0 0 0,0 0 16,0 0-16,1-1 0,-1 22 15,0 0-15,0 0 0,0 0 0,0 0 16,1 22-16,-1-1 0,0 0 16,21 0-16,-21 21 0,-21-20 0,22 20 15,-1-21-15,-21 21 0,21-20 16,-21 20-16,0-21 0,0 0 0,0 22 15,0-22-15,0 0 16,0 0-16,-21 0 0,0-21 16,-1 0-16,22-21 31,0 0-31,0 0 16,0 0-16,22-1 0,-1-20 0,0 0 15,0-1-15,0 22 0,22-21 16,-22 0-16,21-1 0,-21 1 0,22 21 15,-1 0-15,0-1 0,1 1 0,-1 21 16,-21 0-16,21 0 0,-20 21 16,-1 1-16,0-1 0,0 0 0,0 0 15,-21 21-15,0 1 0,0-22 16,0 21-16,0-21 0,0 22 0,0-1 16,0-21-16,0 22 0,0-22 15,-21 0-15,21 0 0,-21 0 16,21 0-16,-21 1 0,21-1 15,0-42 17,0-1-32,0 1 0,0 0 15</inkml:trace>
  <inkml:trace contextRef="#ctx0" brushRef="#br0" timeOffset="27702.95">5228 2667 0,'0'0'15,"21"0"-15,0 0 0,1 21 0,-1-21 16,0 0-16,0 0 0,0 0 16,22 0-16,-22 0 0,0 0 0,21-21 15,-21 0-15,1 0 0,-1 21 16,0-21-16,0-1 0,0 1 0,0 0 15,-21-21-15,0 21 0,0-1 16,0 1-16,-21 0 16,0 0-16,0 21 0,0-21 0,0 21 15,-1 0-15,1 0 0,0 0 16,0 21-16,0 0 0,0 0 0,-1 22 16,1-22-16,0 21 0,0 0 15,0 1-15,21-1 0,0 0 0,0 1 16,0-22-16,0 21 0,0-21 0,0 1 15,0-1-15,0 0 0,21 0 16,0 0-16,0-21 0,0 0 0,1 0 16,-1 0-16,21 0 0,-21 0 15,22 0-15,-22-21 0,21 21 0,-21-21 16,22 0-16,-1 0 0,-21-1 16</inkml:trace>
  <inkml:trace contextRef="#ctx0" brushRef="#br0" timeOffset="28323.99">6096 2201 0,'0'0'0,"0"-21"0,-21 21 31,21 21-15,0 1-16,-21-1 0,-1 21 0,22 0 15,-21-20-15,21 20 0,0 21 16,-21-20-16,0-1 0,21 0 0,-21 1 15,21-22-15,0 21 0,0 1 16,0-22-16,0 0 0,0 0 16,0 0-16,21-21 31,0 0-31,0-21 0,0 0 16,1 0-16,-1 0 0,-21-22 0,21 22 15,0-21-15,0 21 0,0-1 16,1-20-16,-22 21 0,21 0 0,-21 0 15,21 21-15,-21-22 0,0 44 32,0-1-32,0 0 0,0 0 15,0 0-15,0 22 16,0-22-16,0 0 0,0 21 0,0-21 16,0 1-16,0-1 0,0 0 0,0 0 15,21 0-15,0 0 0,-21 1 16,21-22-16,1 0 0,-1 21 0,0-21 15,0 0-15,21 0 0,-20 0 16,-1 0-16,0-21 0,21-1 0,-21 1 16,1 0-16,20-21 0,-21 21 0,0-22 15,0 1-15,22 0 0,-22-1 16,-21-20-16,21 20 0,-21-20 0,0 21 16,0-22-16,0 22 0,0-1 15,0 1-15,0 21 0,0 0 16,-21-22-16,0 22 0,0 21 15,-1 0-15,1 0 16,0 0-16,21 21 0,-21-21 16,21 22-16,-21-1 0,21 0 15,0 0-15,-21 0 0,21 0 16,0 1-16</inkml:trace>
  <inkml:trace contextRef="#ctx0" brushRef="#br0" timeOffset="28801.85">6985 2307 0,'0'21'46,"-21"-21"-46,0 22 0,-1-1 0,1 21 16,21-21-16,-21 0 0,0 22 16,21-22-16,-21 21 0,21-21 15,0 22-15,0-22 0,0 21 0,0-21 16,0 1-16,0-1 0,0 0 0,21 0 16,0-21-16,0 21 0,0-21 15,22 0-15,-22 0 0,21 0 0,-21 0 16,22 0-16,-22-21 0,21 0 15,-21 0-15,1 0 0,-1-1 0,0 1 16,0 0-16,0-21 0,-21-1 0,21 1 16,-21 0-16,0-1 0,0 22 15,0-21-15,-21 0 0,0 20 0,0 1 16,0 0-16,0 0 0,-1 21 16,1 0-16,0 0 0,-21 0 15,21 0-15,-1 0 0,1 21 0,0 0 16,0 0-16,0 1 0,21-1 15,0 0-15,0 0 0,0 0 0,0 0 16,0 1-16,0-1 0,21 0 16,21 0-16,-21-21 0,1 0 0,20 21 15,-21-21-15</inkml:trace>
  <inkml:trace contextRef="#ctx0" brushRef="#br0" timeOffset="29170.64">7535 2371 0,'0'0'0,"0"-64"32,0 43-32,21 21 0,1-21 15,-1 21-15,0 0 16,0 0-16,0 0 0,0 0 0,1 21 16,20 0-16,-42 0 0,21 22 0,0-22 15,0 0-15,-21 21 0,22 1 16,-22-22-16,0 21 0,0-21 0,0 22 15,0-22-15,0 0 0,-22 0 16,1 0-16,0 1 0,0-1 16,0-21-16,0 0 15,21-21 1,0-1-16,0 1 16,21 0-16,-21 0 0,21 0 0,0-22 15,0 1-15,-21 21 0,21-21 16,1-1-16,-1 22 0,0-21 0,-21 21 15,21-1-15,0 1 0,0 0 0,-21 0 16,22 21-16,-1-21 0,-21 0 16,21 21-16,0-22 0</inkml:trace>
  <inkml:trace contextRef="#ctx0" brushRef="#br0" timeOffset="29839.26">8467 1884 0,'-43'-21'31,"43"42"-15,0 0-16,-21 0 16,21 0-16,0 22 0,0-22 0,-21 21 15,21 1-15,0-22 0,0 21 16,0 0-16,-21 1 0,0-1 15,21 0-15,-22 1 0,22-1 0,0 0 16,-21-20-16,0 20 0,21 0 16,-21-21-16,21 1 0,0-1 0,0 0 15,0 0-15,0 0 0,-21-21 16,21-21 15,0 0-31,0 0 0,21 0 16,-21-1-16,21-20 0,-21 0 0,21 21 15,0-22-15,1 1 0,-1 21 0,0-22 16,0 22-16,0-21 0,22 21 16,-22 0-16,0-22 0,21 22 15,-21 21-15,1-21 0,-1 0 0,21 21 16,-21 0-16,0 0 16,-21 21-1,0 0-15,0 0 16,-21-21-16,0 21 0,0 1 0,0-22 15,0 21-15,-22-21 0,22 0 0,-21 21 16,21-21-16,-22 0 0,22 0 16,0 21-16,0-21 0,0 0 0,-1 0 15,1 0-15,21 21 0,0 0 16,0 1 0,0-1-16,21 0 15,1 0-15,-1 0 0,0 0 0,0 1 16,-21-1-16,21 0 0,0 0 15,1 0-15,-1 0 0,0 1 0,0-22 16,0 21-16,-21 0 0,21 0 16,1-21-16,-22 21 0,21-42 47</inkml:trace>
  <inkml:trace contextRef="#ctx0" brushRef="#br0" timeOffset="30486.73">10710 1524 0,'0'0'0,"0"-21"16,0-43-1,0 43-15,0 0 0,0 0 0,0 0 16,0 0-16,-21 21 16,0 0-16,0 0 0,0 0 0,-1 0 15,-20 21-15,21 0 0,0 0 16,0 0-16,-22 43 0,22-22 0,-21 22 16,-1 20-16,1 1 0,0 0 0,-22-1 15,22 1-15,-22 0 0,22-1 16,-21-20-16,-1 20 0,1 1 15,20-21-15,-20 20 0,20-20 0,1-22 16,0 22-16,-1-22 0,22-21 16,0 21-16,0-20 0,0-1 0,21 0 15,-21 0-15,21-42 32,21 0-32,0 0 0,0-22 15,21 22-15,-20-21 0,20-1 16</inkml:trace>
  <inkml:trace contextRef="#ctx0" brushRef="#br0" timeOffset="30790.56">10880 1736 0,'0'0'16,"0"21"-1,0 0 1,0 21-16,0-20 0,0 20 0,-22 0 16,22 1-16,-21-1 0,0 21 0,0-20 15,21-1-15,-21 0 0,0 22 16,-1-22-16,1 1 0,0-1 16,0 0-16,0-21 0,0 22 0,21-22 15,0 0-15,-22 0 0,22 0 16,0-42 15,0 0-31,0 0 0,22 0 0,-22 0 16,21-22-16,0 22 0</inkml:trace>
  <inkml:trace contextRef="#ctx0" brushRef="#br0" timeOffset="31108.38">10774 1863 0,'0'0'0,"0"-21"0,0-1 0,0 1 15,0 0-15,21 0 0,-21 0 0,21 0 16,0-1-16,0 1 0,1 0 16,20 0-16,-21 0 0,21 21 0,1-21 15,-1 21-15,0 0 0,-20 0 16,20 0-16,0 0 0,-21 0 0,1 0 16,-1 21-16,0 0 0,-21 0 0,0 21 15,0-20-15,0 20 0,-21-21 16,0 21-16,-22 1 0,1-22 0,0 21 15,-22-21-15,22 22 0,-22-22 16,22 0-16,0 21 0,-1-42 16,1 22-16,21-1 0,0-21 0,-1 0 15,22 21-15,-21-21 0,42 0 16,1 0 0,-1 0-16,0 0 0,0 0 15,0-21-15,0 21 0,1 0 0</inkml:trace>
  <inkml:trace contextRef="#ctx0" brushRef="#br0" timeOffset="31534.13">11176 2180 0,'0'0'0,"-21"0"0,21-21 31,21 0-31,0 21 16,0 0-16,0 0 0,1 0 16,-1 0-16,0 0 0,0 0 0,0 0 15,0 21-15,1 0 0,-1 0 16,0 1-16,0-1 0,-21 0 0,0 0 16,0 0-16,0 0 0,0 22 0,0-22 15,0 0-15,0 0 0,-21 0 16,21 1-16,-21-22 0,0 21 0,21 0 15,-22-21-15,1 0 16,0 0 0,21-21-16,0 0 0,0-1 15,0 1-15,0 0 0,0 0 0,21-21 16,0 20-16,-21 1 0,22-21 16,-1 21-16,0 0 0,-21-1 0,21 1 15,0 0-15,0 0 0,-21 0 16,22 21-16,-1-21 0,0 21 15,0 0 1,0 0 0</inkml:trace>
  <inkml:trace contextRef="#ctx0" brushRef="#br0" timeOffset="31997.87">12361 2074 0,'-21'-21'15,"0"21"1,0 0-16,0 0 16,-1 0-16,1 0 0,-21 0 0,21 21 15,0 1-15,-22-1 0,22 0 0,0 0 16,0 21-16,0-20 0,-1-1 15,1 0-15,0 21 0,21-21 0,0 1 16,0 20-16,0-21 0,0 0 16,0 0-16,21 1 0,22-22 0,-22 21 15,0-21-15,21 0 0,-21 0 0,22 0 16,-1 0-16,0 0 0,-20-21 16,20-1-16,-21 1 0,21 0 0,-20 0 15,-1 0-15,0 0 0,0-1 16,0 1-16,-21-21 0,0 21 15,0 0-15,0-22 0,0 22 0,0-21 16,-21 21-16,0-1 0,0 1 16,0 0-16,-1 21 0,1 0 0,0 0 15,0 0-15,0 0 0,0 0 0,-1 0 16,1 0-16,21 21 16,0 0-16,0 1 0,0-1 15,0 0-15,0 0 16,21-21-16,1 21 0,-1-21 0</inkml:trace>
  <inkml:trace contextRef="#ctx0" brushRef="#br0" timeOffset="32526.61">12615 2307 0,'43'0'16,"-22"0"-16,0-21 15,0 0-15,0 21 0,-21-21 16,21 0-16,1-1 0,-1 22 16,-21-21-16,0 0 0,21 0 0,-21 0 15,21 0-15,-21-1 16,0 1 0,0 42 15,0 1-31,0-1 15,0 0-15,0 0 0,0 0 0,0 22 16,0-22-16,0 21 0,0-21 16,0 22-16,-21-1 0,21 21 0,0-20 15,0-1-15,0 22 0,0-22 0,0 21 16,0-20-16,0-1 0,0 22 16,0-22-16,0 21 0,0-20 0,0 20 15,21-20-15,-21 20 0,0-21 16,0 22-16,0-22 0,0 22 0,0-22 15,0 22-15,0-22 0,-21 0 16,0 1-16,0-1 0,-1-21 0,1 0 16,0 0-16,0 1 0,0-22 15,0 0-15,-1 0 0,1 0 0,0 0 16,0-22-16,0 22 0,0-21 0,-1 0 16,22 0-16,-21 0 0,21-22 0,0 22 15,0 0-15,0 0 0,0-21 16,0 20-16,0-20 0,0 21 0,0-21 15,0-1-15,0 1 0,0 0 0,21-1 16,1 1-16</inkml:trace>
  <inkml:trace contextRef="#ctx0" brushRef="#br0" timeOffset="32798.73">12954 1799 0,'0'0'0,"-21"-21"0,21 0 0,-21 0 16,-1 21 15,22-21-31,0 42 47,22 0-47,-1-21 16,0 21-16,-21 0 0,21-21 15</inkml:trace>
  <inkml:trace contextRef="#ctx0" brushRef="#br0" timeOffset="33182.51">13271 2180 0,'0'0'0,"0"21"0,22-21 15,-1 0-15,0 0 16,0-21-16,0 0 0,0 21 16,1-21-16,-1 21 0,0-21 0,0 0 15,0 21-15,-21-22 0,21 1 16,-21 0-16,22 21 0,-22-21 0,0 0 15,0 0-15,0-1 16,-22 22-16,1 0 16,0 0-16,0 0 0,0 22 15,0-1-15,-22 0 0,22 0 16,0 21-16,0-20 0,0 20 0,-1-21 16,1 21-16,21-20 0,0-1 15,0 21-15,0-21 0,0 0 0,0 1 16,0-1-16,21 0 0,1 0 0,-1-21 15,0 0-15,21 21 0,-21-21 16,1 0-16,20 0 0,0 0 0,-21 0 16,22-21-16,-22 0 0,21 0 15,1 0-15,-22 21 0</inkml:trace>
  <inkml:trace contextRef="#ctx0" brushRef="#br0" timeOffset="33774.17">14139 1990 0,'0'-64'32,"-21"64"-32,0 0 0,0 0 0,0 0 0,-1 0 15,1 21-15,0-21 16,0 22-16,0-1 0,0 21 0,21-21 16,0 0-16,-22 22 0,22-22 15,-21 21-15,21-21 0,0 22 0,0-22 16,0 0-16,0 0 0,0 0 0,21 1 15,1-1-15,-1 0 16,0 0-16,21-21 0,1 0 0,-22 0 16,42 0-16,-20 0 0,-1 0 0,21 0 15,-20 0-15,-1-21 0,0 0 16,1 0-16,-1-1 0,0 1 0,1-21 16,-22 21-16,0-22 0,21 1 15,-20-21-15,-1 20 0,0-20 0,-21-1 16,21 1-16,-21-1 0,21 1 0,-21-1 15,0 22-15,0 0 0,0-1 16,0 1-16,0 21 0,0 0 16,0-1-16,0 1 0,0 42 31,0 1-31,0-1 16,0 0-16,0 21 0,0 1 15,0-1-15,0 21 0,-21-20 0,21-1 16,0 22-16,-21-22 0,21 21 15,0-20-15,0-1 0,0 0 0,0 1 16,0-1-16,0 0 0,0-20 0,0 20 16,0-21-16,0 21 0,0-20 15,0-1-15,0 0 0,21 0 16,0-21-16,0 0 0,1 0 16,-1 0-16,0 0 0,0 0 0,21 0 15,-20-21-15,-1 21 0,21-21 16,-21 0-16,22-1 0,-22 1 15,0-21-15,0 21 0,0 0 0,0-1 16,1-20-16,-1 21 0</inkml:trace>
  <inkml:trace contextRef="#ctx0" brushRef="#br0" timeOffset="34027.01">14647 1863 0,'-21'0'0,"42"0"0,-63 0 0,63 0 32,0 0-32,0 0 0,1 0 0,20 0 15,0-21-15,1 21 0,-1 0 16,21 0-16,-20-22 0,20 22 0,-20 0 16,20-21-16,-21 21 0,1 0 0,-1-21 15,0 21-15,1-21 0,-22 21 16,21 0-16,-42-21 0,0 0 15,-21-1 1,-21 22-16</inkml:trace>
  <inkml:trace contextRef="#ctx0" brushRef="#br0" timeOffset="34698.17">12848 1799 0,'0'0'0,"0"21"0,0 1 15,21-22 1,0 0-16,1 0 0,-1 0 16,0 0-1,0 0-15,0 0 0,0-22 0,1 22 16,-1-21-16,-21 0 0,0 0 16,0 0-16,0 0 15,0-1-15,-21 22 31,-1 0-15,22 22 0,0-1-1,0 0-15,-21 0 16</inkml:trace>
  <inkml:trace contextRef="#ctx0" brushRef="#br0" timeOffset="35118.72">0 6054 0,'0'-21'16,"0"42"-16,0-64 0,0 22 0</inkml:trace>
  <inkml:trace contextRef="#ctx0" brushRef="#br0" timeOffset="36810.17">1820 4911 0,'-21'0'15,"21"21"1,0-42 46,21 0-46,0-1-16,1 1 0,-1 0 0,0 0 16,-21 0-16,21 0 15,0-1-15,-21 1 0,21 0 0,-21 0 16,0 0-16,0 0 0,0-1 15,0 1-15,0 0 0,0 0 32,0 42-17,0 0 1,0 0-16,0 1 0,0-1 16,0 21-16,0-21 0,0 22 15,0-1-15,0 0 0,0 1 0,0-1 16,0 0-16,0 1 0,0-1 15,0 0-15,0 1 0,0-1 16,0 0-16,0-21 0,0 22 16,0-22-16,0 0 0,0 0 0,0 0 15,0 1-15,0-1 0,0 0 16,-21-21 15,0 0-31,0 0 0,0 0 16,-22 0-16,22 0 15,0 0-15,-21 0 0,-1 0 0,1 0 16,0 0-16,-1 0 16,1 0-16,0 0 0,-1 0 0,1 0 0,21 0 15,-21 0-15,20 0 16,1 0-16,0 0 0,42 0 47,22 0-47,-22 0 0,21 0 15,0 0-15,1 0 0,-1 0 0,0 0 16,1 0-16,20 0 0,-20 0 16,-1 0-16,0 0 0,1-21 0,-1 21 15,0 0-15,1 0 0,-22 0 16,21 0-16,-21-21 0,0 21 0,1 0 16,-1 0 15,-21-22-16,0 1 1,0 0 0,0 0-1</inkml:trace>
  <inkml:trace contextRef="#ctx0" brushRef="#br0" timeOffset="37617.69">2540 4932 0,'-21'0'31,"0"0"-31,21 21 16,0 0 0,0 0-16,0 1 15,0-1 17,21-21-17,0 0 1,-21-21-16,21-1 15,-21 1 1,0 0-16,0 0 16,-21 21-16,21-21 15,-21 21-15,0 0 16,-1 0-16,1 21 16,21 0-16,0 0 15,0 0-15,0 1 16,0-1-16,0 0 15,21-21 1,1 0-16,-1 0 16,0 0-16,0 0 15,0-21-15,0 21 16,-21-21-16,0-1 0,0 1 16,0 0-1,-21 21 32,0 21-31,21 0-1,0 1 1,21-22 15,0 0-15</inkml:trace>
  <inkml:trace contextRef="#ctx0" brushRef="#br0" timeOffset="38566.29">4149 4318 0,'0'-21'0,"0"0"32,0 0-32,0-1 15,0 1 1,0 42 31,0 1-47,0-1 15,0 0-15,0 21 16,0 1-16,0-1 0,-22-21 0,22 43 16,0-22-16,-21 0 0,21 22 15,0-22-15,0 22 0,0-1 0,-21-21 16,0 22-16,21-22 0,0 22 0,0-22 16,0-21-16,-21 22 0,21-22 15,0 0-15,0 0 0,0 0 0,0 0 16,0-42 15,0 0-31,0 0 16,0 0-16,0 0 0,0-1 15,0 1-15,0 0 0,0-21 16,0-1-16</inkml:trace>
  <inkml:trace contextRef="#ctx0" brushRef="#br0" timeOffset="39205.92">3873 4487 0,'0'0'0,"-21"0"0,21-21 0,0 0 0,0 0 15,0 0-15,0 0 16,0-1-16,0 1 0,21 0 0,1 0 16,-22 0-16,21-22 0,21 22 15,-21 0-15,0 0 0,22 0 16,-22 0-16,21-1 0,-21 1 15,22 21-15,-1 0 0,0 0 0,1 0 16,-1 21-16,0 1 0,1 20 16,-22-21-16,21 21 0,1 1 0,-22-1 15,0 0-15,0 22 0,0-22 0,0 1 16,1-1-16,-22 0 0,0 22 16,0-22-16,0 0 0,0 1 0,0-1 15,0-21-15,0 22 0,0-22 16,0 21-16,0-21 0,0 0 15,0-42 17,0 0-32,0 0 0,0 0 15,21-22-15,0 1 0,-21 0 16,21-1-16,0 1 0,0 0 0,1-1 16,-1-20-16,0-1 0,0 22 0,0-21 15,0-1-15,22 22 0,-22-22 16,21 22-16,-21 0 0,22-1 0,-22 1 15,0 21-15,21 0 0,-20-1 16,-1 22-16,0 0 0,21 0 16,-21 22-16,1-1 0,-1 21 0,-21 0 15,21 1-15,0-1 0,-21 22 16,0-22-16,21 21 0,-21 1 0,0-22 16,0 22-16,0-22 0,0 0 15,-21 22-15,0-22 0,21 1 0,-21-1 16,21 0-16,-21 1 0,21-22 15,-22 21-15,22-21 0,-21 0 0,0 1 16,21-1-16,0 0 0,-21 0 16,0-21-1,21-21-15,0 0 16,0 0-16,0-1 0,0 1 16,0 0-16</inkml:trace>
  <inkml:trace contextRef="#ctx0" brushRef="#br0" timeOffset="40929.93">6054 4763 0,'0'0'0,"21"-22"0,0 1 15,-21 0-15,0 0 0,0 0 16,0 0-16,0-22 15,0 22-15,0 0 0,0 0 0,-21-22 16,0 22-16,-1 0 0,22 0 16,-21 0-16,0 21 0,0-21 0,0 21 15,-22 0-15,22 0 0,0 0 0,0 21 16,-21-21-16,20 21 0,1 0 16,-21 21-16,21-20 0,0-1 0,-22 21 15,22 0-15,0 1 0,0-22 16,0 21-16,-1 1 0,1-1 0,21 0 15,0 1-15,0-22 0,0 21 0,0-21 16,0 0-16,21 1 16,1-1-16,20-21 0,-21 0 0,21 0 15,-20 0-15,20 0 0,0 0 0,1-21 16,-22 21-16,21-22 0,-21-20 16,22 21-16,-22 0 0,0-22 0,0 22 15,0-21-15,0 0 0,1 20 0,-22-20 16,0 0-16,21-1 0,-21 22 15,21-21-15,-21 21 0,0 0 0,0-1 16,0 1-16,0 42 31,0 1-31,0-1 0,0 0 16,0 0-16,0 0 16,0 22-16,0-22 0,0 21 0,0 0 15,0-20-15,21 20 0,-21 0 0,21-21 16,-21 1-16,0 20 0,0-21 15,21 0-15,1 0 0,-1-21 0,-21 22 16,21-22-16,0 0 0,0 0 16,0 0-16,1 0 0,-1 0 15,0-22-15,0 1 0,0 0 0,-21 0 16,21-21-16,1 20 0,-1-20 16,0 0-16,0 21 0,0-22 0,-21 1 15,21 0-15,1 20 0,-22-20 0,0 21 16,21 0-16,-21 0 0,21-1 15,-21 1-15,0 42 32,0 1-32,0-1 15,0 0-15,0 0 0,0 0 0,0 0 16,0 22-16,0-22 0,0 0 0,0 21 16,0-20-16,0 20 0,0-21 15,0 0-15,0 0 0,21 1 0,-21-1 16,21 0-16,0-21 0,1 21 0,-1-21 15,0 0-15,0 0 16,0 0-16,0 0 0,1-21 16,20 0-16,-21 0 0,0-1 0,0 1 15,1-21-15,-1 21 0,0-22 16,0 22-16,0-21 0,-21 0 0,21 20 16,1-20-16,-22 0 0,21 21 0,-21-1 15,0 1-15,0 0 0,0 0 16,0 0-16,21 21 0,-21 21 31,0 0-31,-21 0 0,21 0 16,0 22-16,0-22 0,-21 0 0,21 21 15,0-20-15,-22 20 0,22-21 16,0 21-16,0-20 0,0 20 0,0-21 16,0 0-16,22 0 0,-1 1 15,0-1-15,0-21 0,0 0 16,0 21-16,22-21 0,-22 0 0,21 0 15,-21 0-15,22-21 0,-22 21 0,21-21 16,-21-1-16,22 1 0,-22 0 16,21-21-16,-21 21 0,1-1 0,-1-20 15,0 0-15,0 21 0,-21-22 0,0 1 16,21 21-16,-21 0 0,0-1 16,0 1-16,0 0 0,-21 21 31,0 0-31,21 21 0,-21 0 0,0 1 15,-1-1-15,22 0 0,0 21 16,-21-21-16,21 1 0,-21 20 0,21-21 16,0 21-16,0-20 0,0-1 15,0 0-15,0 0 0,21 0 0,0 0 16,1-21-16,41 0 0,-42 22 0,22-1 16,-22-21-16,21 0 0,-21 0 15,22 0-15,-1 0 0,-21 0 0,21-21 16,1-1-16,-22 1 0,21 0 15,-21 0-15,1-21 0,-1 20 0,0 1 16,0-21-16,-21 21 0,0-22 16,21 22-16,-21-21 0,0 21 0,0 0 15,0-1-15,0 44 32,0-1-17,0 0-15,0 0 0,0 0 0,0 0 16,0 1-16,0 20 0,0-21 0,-21 0 15,21 22-15,0-22 0,0 0 16,0 0-16,-21 0 0,21 0 0,0 1 16,-21-1-16,21 0 0,-21-42 47,21 0-32,0-1-15,0 1 0,0 0 16,0-21-16,21 21 0,-21-22 0,21 22 15,0-21-15,0-1 0,22 22 16,-22-21-16,0 0 0,21 20 0,1-20 16,-1 21-16,0 0 0,1 21 0,-1 0 15,-21 0-15,21 0 0,1 0 16,-1 0-16,-21 21 0,0 0 0,1 0 16,-1 0-16,-21 22 0,21-22 0,-21 21 15,0 1-15,0-1 16,0 0-16,0 1 0,0-22 0,-42 0 15,42 21-15,0-21 0,-22 64 0,22-43 16,0-20-16,0-1 16,-21-21-16,-21-21 15</inkml:trace>
  <inkml:trace contextRef="#ctx0" brushRef="#br0" timeOffset="40972.91">8784 4847 0,'42'-42'15</inkml:trace>
  <inkml:trace contextRef="#ctx0" brushRef="#br0" timeOffset="41477.71">10012 3979 0,'0'0'0,"21"-105"32,-42 105-17,21 21 1,-21 21-16,21-21 0,0 22 0,-22 20 16,22-21-16,0 22 0,0-1 15,-21 1-15,0-1 0,21 1 0,-21-22 16,21 22-16,-21-22 0,21 22 15,-21-22-15,21 0 0,-22 1 16,22-1-16,0 0 0,0-21 0,0 1 16,0-1-16,0 0 0,22-42 31,-1 0-15,-21-1-16,21-20 0,-21 21 0,0-21 15,0-1-15,0 1 0</inkml:trace>
  <inkml:trace contextRef="#ctx0" brushRef="#br0" timeOffset="41810.51">9758 4170 0,'0'0'0,"-21"-21"0,-1 0 15,1-22-15,21 22 0,0-21 0,0 21 16,0-1-16,0 1 0,0-21 16,21 21-16,1 0 0,-1-1 0,21 1 15,-21 0-15,22 0 0,-1 21 0,0-21 16,1 21-16,20 0 0,-21 0 15,1 0-15,-1 0 0,0 21 0,1 0 16,-22 0-16,21 0 0,-21 1 16,1 20-16,-1 0 0,-21 1 0,0-1 15,0 0-15,0 22 0,-21-22 0,-1 0 16,-20 1-16,0-22 0,-1 21 16,1 1-16,0-22 0,-1 0 15,1 0-15,0 0 0,21 0 0,-1 1 16,1-22-16,21 21 15,21-21 1,1 0-16,-1 0 16,0 0-16,21 0 0,1 0 15,-22-21-15,21 21 0,-21 0 0</inkml:trace>
  <inkml:trace contextRef="#ctx0" brushRef="#br0" timeOffset="42226.28">10520 4487 0,'0'-21'16,"0"0"-16,0 0 15,0 0-15,0 0 16,21-1-16,0 22 0,0-21 16,0 21-16,1 0 0,-1 0 0,0 0 15,21 0-15,-21 0 0,1 0 16,-1 21-16,21 1 0,-21-1 0,0 0 15,1 0-15,-1 0 0,-21 0 0,0 1 16,0 20-16,0-21 0,0 0 16,0 0-16,0 22 0,-21-22 15,-1 0-15,1 0 0,0 0 0,0 1 16,0-1-16,0-21 16,21-21-1,0-1-15,0 1 16,0 0-16,21 0 0,0 0 15,0 0-15,0-22 0,0 22 0,-21-21 16,22-1-16,20 22 0,-21-21 0,0 0 16,0 20-16,1 1 0,-1 0 15,21 0-15,-21 0 0,0 21 0,1 0 16,-1 0-16,0 0 0,0 0 0,0 0 16,0 21-1</inkml:trace>
  <inkml:trace contextRef="#ctx0" brushRef="#br0" timeOffset="42659.04">11599 4255 0,'0'0'0,"0"-22"15,-21 22 1,0 0-1,21 22-15,-21-1 0,0-21 0,-1 42 16,1-21-16,0 0 0,21 1 0,-21 20 16,0-21-16,21 21 0,0-20 15,0-1-15,0 21 0,0-21 0,0 0 16,0 1-16,0-1 0,21-21 0,0 21 16,0-21-16,0 0 0,1 0 15,-1 0-15,21 0 0,-21 0 0,0 0 16,1 0-16,20-21 0,-21 0 0,0-1 15,22 1-15,-22 0 0,0 0 16,-21 0-16,21 0 0,-21-1 0,0-20 16,0 21-16,0-21 0,0 20 15,0-20-15,-21 21 0,21 0 16,-21 0-16,0-1 0,-1 1 0,1 21 16,0 0-16,0 0 0,0 0 0,0 21 15,-1-21-15,1 22 0,21-1 16,0 0-16,-21 0 0,21 0 0,-21 0 15,21 1-15,0-1 0,0 0 0,0 0 16,21 0-16,0-21 16</inkml:trace>
  <inkml:trace contextRef="#ctx0" brushRef="#br0" timeOffset="42993.85">12319 4530 0,'0'-21'16,"63"-43"0,-41 43-16,-1 0 0,0 0 0,0-22 15,0 22-15,0 0 0,-21 0 16,0 0-16,22 21 15,-22 21 17,-22 21-32,22-21 15,0 0-15,-21 22 0,0-22 0,21 21 16,-21-21-16,21 22 0,0-1 0,-21 0 16,21 1-16,-21-1 0,21 0 15,0 22-15,0-1 0,0 1 0,0-22 16,0 1-16</inkml:trace>
  <inkml:trace contextRef="#ctx0" brushRef="#br0" timeOffset="43166.75">12573 5715 0,'-21'0'31,"0"0"-31,-1 0 0,1 0 16,0 0-16,0-21 0,0 0 15,0 21-15,-1-21 0,1 21 0,0-22 16,0 1-16,0 0 0,0 21 15,21-21-15,0 0 0,-22 0 0,22-1 16,-21 1-16,21-21 0,0 0 0,0 20 16,0-20-16,0 0 0</inkml:trace>
  <inkml:trace contextRef="#ctx0" brushRef="#br0" timeOffset="43409.62">12509 4106 0,'0'0'0,"0"-21"0,0 0 31,0 42 16,0 0-32,0 1 1,0-1-16,0 0 0</inkml:trace>
  <inkml:trace contextRef="#ctx0" brushRef="#br0" timeOffset="43922.32">12467 4530 0,'0'-21'16,"0"-1"-1,0 44 32,0-1-47,0 0 16,0 21-16,0-21 15,0 1-15,0 20 0,0 0 0,0 1 16,0-1-16,0 21 0,0-20 0,0 20 16,21-20-16,-21 20 0,0-21 15,0 1-15,0 20 0,-21 1 0,21-22 16,0 0-16,0 1 0,0-1 0,0-21 16,0 22-16,0-22 0,0 0 0,-21 0 15,21 0-15,0 0 16,0-42 15,0 0-31,0 0 0,0-21 16,21 20-16,-21-20 0,21 21 15</inkml:trace>
  <inkml:trace contextRef="#ctx0" brushRef="#br0" timeOffset="44382.06">12954 4445 0,'0'21'31,"21"-21"-16,0 0 1,0 0-16,1-21 0,-1 21 0,0-21 16,0 21-16,-21-21 0,21 0 15,0-1-15,-21 1 0,0 0 16,0 0-16,0 0 0,0 0 16,-21-1-16,0 22 0,0 0 15,0 0-15,0 0 0,-1 0 16,1 0-16,0 22 0,0-1 15,-21 0-15,42 0 0,-22 0 0,1 22 16,21-22-16,-21 0 0,21 0 0,0 21 16,0-20-16,0-1 0,0 0 15,0 0-15,0 0 0,0 0 16,21-21-16,0 22 0,1-22 0,-1 0 16,0 0-16,0 0 0,0 0 15,0 0-15,1 0 0,-1 0 16,21 0-16,-21-22 0,0 22 0,1-21 15,20 0-15,-21 0 0</inkml:trace>
  <inkml:trace contextRef="#ctx0" brushRef="#br0" timeOffset="44993.71">13652 4085 0,'0'-21'0,"0"42"0,0-63 0,-21 42 31,0 0-15,0 21-16,0 0 16,0 22-16,-1-22 0,22 0 15,0 21-15,-21 1 0,21-22 0,-21 21 16,21 0-16,0-20 0,0 20 0,0-21 16,0 0-16,0 22 0,21-22 15,0 0-15,1-21 0,-1 21 0,0 0 16,0-21-16,0 0 0,0 0 15,1 0-15,-1 0 0,21 0 0,-21 0 16,0 0-16,22-21 0,-22 0 0,0 0 16,0 0-16,22-1 0,-22-20 15,0 0-15,0-1 0,0 1 0,0-21 16,1-1-16,-1 1 0,0-1 16,-21 1-16,21 20 0,-21-20 15,21 20-15,-21-20 0,0 21 0,0 20 16,21-20-16,-21 0 0,0 21 0,22-1 15,-22 1-15,0 0 16,0 42 0,-22 0-16,1 22 15,21-22-15,-21 0 0,0 21 0,21 1 16,-21-1-16,0 0 0,21 1 0,0 20 16,-22-20-16,22 20 0,-21-21 15,21 22-15,0-22 0,0 1 0,0-1 16,0 0-16,0 1 0,0-1 15,0-21-15,0 0 0,21 22 16,1-43-16,-22 21 0,21 0 0,0-21 16,0 0-16,0 0 0,0 0 15,1 0-15,-1 0 0,0 0 16,0-21-16,21 21 0,-20-21 0,-1-1 16,0 1-16,0 0 0,0 0 15,0-21-15,-21 20 0,43 1 16,-22-21-16,-21 21 0</inkml:trace>
  <inkml:trace contextRef="#ctx0" brushRef="#br0" timeOffset="45278.54">13970 3831 0,'-21'0'16,"42"0"-1,0 21-15,0-21 0,22 0 0,-1 0 16,0 0-16,1 0 0,-1 0 0,21 0 16,-20 0-16,-1 0 0,-21 0 15,22 0-15,-22 0 0,21 0 0,-21 0 16,0 0-16,1 0 0,-1 0 16,0 0-16,0 0 0,0 0 15,-21 22 16,-42-1-15,21-21-16</inkml:trace>
  <inkml:trace contextRef="#ctx0" brushRef="#br0" timeOffset="56242.22">12446 5588 0,'-21'0'125</inkml:trace>
  <inkml:trace contextRef="#ctx0" brushRef="#br0" timeOffset="60121.88">1968 6435 0,'0'21'15,"0"0"1,0 0 15,-21-21-15,0 0 15,0 0-15,21-21-1,0 0-15,-21 0 0,21 0 16,0-1-16,0 1 16,0 0-16,0 0 0,0 0 15,0 0-15,21 21 16,-21-22-16,21 22 0,0 0 0,-21-21 15,21 21-15,1 0 0,-1-21 16,0 21-16,0 0 0,0 0 16,0 0-16,1 0 0,-1 0 15,0 0-15,0 21 0,0 0 16,0 1-16,1 20 0,-1-21 16,-21 0-16,0 22 0,21-22 15,-21 21-15,0 0 0,0 1 16,0-22-16,0 21 0,21 1 0,-21-1 15,0-21-15,-21 21 0,0 1 16,0-1-16,-1-21 0,-20 22 0,21-22 16,0 0-16,0 0 0,-1 0 0,1 0 15,-21 1-15,21-22 0,0 21 16,-22-21-16,22 0 0,0 0 0,-21 0 16,20 0-16,1 0 0,0 0 15,-21-21-15,21 21 0,-1-22 16,1 1-16,0 0 0,0 0 15,0 0-15,21 0 0,-21-22 0,21 22 16,0 0-16,-22 0 0,22 0 16,0-1-16,0 1 0,0 0 15,0 0-15,22 21 0,-1-21 16,0 21-16,0 0 0,0 0 0,0 0 16,1 0-16,-1 0 0,0 0 15,0 0-15,21 21 0,-20 0 0,-1-21 16,0 21-16,0 22 0,0-22 15,0 0-15,1 0 0,-1 0 0,-21 0 16,21 1-16,0-1 0,-21 0 16,0 0-16,21 0 0,0 0 15,-21 1-15,0-1 16,22-21-16,-1 0 16,0 0 15,0 0-31,-21-21 0,0-1 0</inkml:trace>
  <inkml:trace contextRef="#ctx0" brushRef="#br0" timeOffset="60562.63">2794 6731 0,'-21'42'16,"0"-20"-16,21-1 16,21-21 15,0 0-31,0 0 0,0 0 15,0-21-15,-21-1 16,0 1 0,0 0-16,0 0 15,-21 21 1,0 0 0,0 0-16,21 21 15,-21-21-15,21 21 16,-21-21-16,21 21 15</inkml:trace>
  <inkml:trace contextRef="#ctx0" brushRef="#br0" timeOffset="62490.4">4064 6456 0,'21'21'47,"-21"0"-47,0 0 16,21 1-16,-21-1 0,21 0 15,1 0-15,-22 0 16,0 0-16,21 1 0,0-1 15,0-21-15,-21 21 16,21-21-16,0 0 16,-21-21-16,22 21 15,-1-21-15,-21-1 0,21 1 16,0 0-16,-21 0 0,21 0 0,0-22 16,-21 22-16,22-21 0,-1 0 15,0 20-15,-21-20 0,21 0 0,0-1 16,-21 22-16,0-21 0,43 21 0,-22-22 15,0 22-15,0 0 16,0 0-16,0 21 0,1 0 0,-1 0 16,0 0-16,-21 21 15,21-21-15,-21 21 16,0 0-16,0 1 0,0-1 0,0 0 16,0 0-16,0 0 15</inkml:trace>
  <inkml:trace contextRef="#ctx0" brushRef="#br0" timeOffset="62706.27">4762 6202 0,'0'0'0,"0"-21"16,0 0-1,-21-1-15,0 1 16,0 0-16,0 0 16,0 21-16,-1-21 0,-20 21 15,21 0-15,0 21 16,0 21-16,-1-21 0,22 1 15,0-1-15,0 0 0,-21 0 16,21 21-16,0-20 16,0-1-16,0 21 0,-21 0 0,21-20 15,0 20-15,-21 0 0,21 1 0,0-1 16,0-21-16,0 21 0</inkml:trace>
  <inkml:trace contextRef="#ctx0" brushRef="#br0" timeOffset="62914.16">4741 6795 0,'0'0'0,"21"-22"15,22 22-15,-22-21 0,0 0 16,21 0-16,1 0 0,-22 0 0,21-1 16,1-20-16,-22 21 0,21-21 0,-21 20 15,0-20-15,1 0 0,-1 21 16,-21-22-16,0 22 0,0 0 0,0 0 16,0 0-16,0-1 0,0 1 0,-43 0 15,86 21-15,-64 0 16,-22 0-16,1 0 0,21 0 0,84 0 15,-42 21-15,-21 0 16,0 1-16,0-1 16,-21-21-16</inkml:trace>
  <inkml:trace contextRef="#ctx0" brushRef="#br0" timeOffset="63070.07">5334 6731 0,'-21'0'16,"21"21"-16</inkml:trace>
  <inkml:trace contextRef="#ctx0" brushRef="#br0" timeOffset="63269.95">5503 6668 0,'21'-22'15,"-42"44"-15,64-44 0,-22 1 0,21 0 16,-21 21-16,0-21 0,1 0 0,20 0 15,-21-22-15,0 22 0,0 0 16,-21 0-16,0 0 0,22-1 0,-22-20 16,0 21-16,0 0 0,0 0 15,0-1-15,0 1 16,-22 21 0,1 0-16,21 21 15,-21 1-15,21-1 0,-21 0 16,21 0-16,-21 0 0,21 0 0,0 1 15,0 20-15,-21-21 0,-22-21 0,1 21 16</inkml:trace>
  <inkml:trace contextRef="#ctx0" brushRef="#br0" timeOffset="63295.94">5630 6541 0,'-21'21'0</inkml:trace>
  <inkml:trace contextRef="#ctx0" brushRef="#br0" timeOffset="63335.91">5673 6604 0,'21'-21'16</inkml:trace>
  <inkml:trace contextRef="#ctx0" brushRef="#br0" timeOffset="66342.88">4508 6265 0,'0'0'0,"22"-21"0,-22 42 63,0 1-63,0-1 16,-22 0-16,22 0 0,-21 0 15,21 0-15,0 22 0,0-22 16,0 0-16,-21 21 0,21-20 0,0-1 15,0 0-15,0 0 0,0 0 0,0 0 16,0 1-16,0-1 0,21 0 16,-21 0-16,21-21 15,1 21-15,-1-21 0,0 0 16,0 0-16,0 0 0,0 0 16,1 0-16,20 0 15,0 0-15,-21 0 0,1-21 16,-1 21-16,0-21 0,0 0 0,0 21 15,0-21-15,1-1 0,-1 1 16,0 0-16,21 0 0,-21 0 16,1-22-16,-22 22 0,21 0 0,0-21 15,0 21-15,-21-1 0,0-20 0,0 21 16,21 0-16,-21 0 16,0-1-16,0 1 0,0 0 15,-21 21 16,0 0-31,0 0 16,0 0-16,-1 21 16,1-21-16,0 21 15,21 1-15,-21-1 16,21 0-16,0 0 16,0 0-1,21-21 1,0 0-1,0 0-15,1 0 16,-1 0-16,0 0 0,-21-21 16,21 21-16,0-21 0,0 21 0,1-21 15,-1 21-15,-21-21 0,21 21 0,0-22 16,-21 1-16,21 21 0,0-21 16,-21 42 46,0 0-62,0 1 16,0-1-16,-21-21 0,21 21 0,-21 0 15,21 0-15,0 0 0,0 1 0,0-1 16,0 0-16,0 0 0,0 21 16,0-20-16,0-1 0,0 0 15,0 0-15,0 0 0,0 0 16,0 1-16,21-22 0,0 21 0,1-21 15,-1 21-15,0-21 0,0 0 16,0 0-16,0 0 0,1 0 16,-1 0-16,0 0 0,21 0 0,-21 0 15,1 0-15,-1 0 0,21-21 0,-21 0 16,0 21-16,1-22 0,-1 1 16,0 0-16,0 0 0,0 0 0,0 0 15,1-22-15,-22 22 0,21 0 0,0-21 16,-21 20-16,0 1 0,0 0 15,21 0-15,-21 0 0,0 0 0,0-1 16,-21 22 15,0 0-31,0 0 16,-1 0-16,1 0 0,21 22 16,-21-22-16,0 21 15,21 0-15,0 0 0,-21 0 16,21 0-16,0 1 0,-21-1 15,21 0-15,0 0 0,0 21 0,0-20 16,0-1-16,0 0 0,0 0 16,0 0-16,21-21 0,-21 21 15,21 1-15,0-22 0,0 0 0,0 21 16,1-21-16,-1 0 0,0 0 0,21 21 16,-21-21-16,22 0 0,-22 0 15,21 0-15,-21 0 0,22 0 16,-1 0-16,0 0 0,-20-21 0,20 21 15,0-21-15,1-1 0,-1 22 16,-21-21-16,21 0 0,-20 21 0,-1-21 16,0 0-16,0 0 0,0-1 0,0 1 15,-21 0-15,0-21 0,0 21 16,0-1-16,0 1 0,0 0 0,0 0 16,0 0-16,0 0 0,-21-1 0,0 1 15,0 21-15,0 0 16,0 0-16,-1 0 15,1 0-15,0 0 0,0 21 16,0 1-16,21-1 0,-21 0 16,-1 0-16,22 0 0,0 22 0,-21-22 15,0 0-15,21 0 0,0 21 0,0-20 16,0-1-16,0 0 0,0 0 16,0 0-16,0 0 0,0 1 15,21-22-15,0 0 0,1 0 16,-1 0-16,0 0 15,0-22-15,0 22 0,0-21 0,1 21 16,-1-21-16,0 0 0,0-21 16,-21 20-16,21 1 0,0-21 0,-21 21 15,0-22-15,0 22 0,22 0 16,-22-21-16,21 21 0,-21-1 16,0 1-16,0 42 46,0 1-46,0-1 0,-21 0 16,21 0-16,0 21 0,0-20 0,0-1 16,0 21-16,0-21 0,0 22 15,0-22-15,0 0 0,0 0 0,0 0 16,0 0-16,21 1 0,0-1 0,0-21 16,0 0-16,0 21 0,1-21 15,20 0-15,-21 0 0,21 0 16,-20 0-16,20 0 0,-21-21 0,21 21 15,-20-21-15,-1-1 0,0 1 0,0 0 16,21 0-16,-42-21 0,22 20 16,-1-20-16,0 0 0,0-1 0,-21 1 15,21 0-15,0-1 0,-21 1 16,0 0-16,22-1 0,-1 22 0,-21-21 16,0 21-16,0-22 0,21 22 0,-21 0 15,0 0-15,0 0 0,0 0 16,0-1-16,0 44 31,0-1-31,0 0 16,0 0-16,0 21 0,-21-20 0,21-1 15,0 21-15,0 0 0,-21-20 0,21 20 16,-22 0-16,22-21 0,0 22 16,-21-1-16,21-21 0,0 22 0,0-22 15,0 21-15,0-21 0,0 0 0,21 1 16,1-1-16,-22 0 0,21 0 15,0-21-15,-21 21 0,21-21 0,0 0 16,0 0-16,1 0 0,-1 0 0,0 0 16,0 0-16,21 0 0,-20 0 15,-1-21-15,21 0 0,-21 0 16,0 21-16,1-21 0,-1-1 0,0-20 16,0 21-16,0 0 0,0 0 0,-21-22 15,22 22-15,-22 0 0,0 0 16,0 0-16,0-1 0,0 1 15,-22 21 1,1 0-16,0 0 0,0 21 16,0 1-16,0-1 15,21 0-15,0 0 0,0 21 16,0-20-16,-22-1 0,22 0 16,0 21-16,0-21 0,0 1 0,0-1 15,0 0-15,22 0 16,-1 0-16,0-21 0,0 0 15,21 0-15,-20 0 0,-1 0 0,0 0 16,0 0-16,21 0 0,-20 0 0,20-21 16,-21 21-16,0-21 0,22 0 15,-22 21-15,0-21 0,-21-1 0,21 1 16,-21 0-16,21 0 0,-21 0 0,0 0 16,0-1-16</inkml:trace>
  <inkml:trace contextRef="#ctx0" brushRef="#br0" timeOffset="66629.78">7175 6223 0,'0'0'0,"22"0"16,-1 0-16,21 0 0,-21 0 15,0-21-15,22 21 0,-1-21 16,-21 21-16,22 0 0,-1 0 16,0-21-16,1 21 0,-1 0 0,-21 0 15,21 0-15,-20-22 0,-1 22 16,0 0-16</inkml:trace>
  <inkml:trace contextRef="#ctx0" brushRef="#br0" timeOffset="67274.41">9334 6287 0,'0'0'0,"0"-85"16,0 64-16,0 0 15,0-1-15,0 1 0,-21 0 16,0 21-16,0-21 0,0 0 0,0 21 16,-1 0-16,1-21 0,0 21 0,0 0 15,0 0-15,0 0 0,-1 21 16,-20-21-16,21 21 0,0 0 0,-22 0 16,22 22-16,0-22 0,0 0 0,0 21 15,0 1-15,-1-22 0,22 21 16,-21-21-16,21 22 0,0-22 0,0 0 15,0 0-15,0 0 0,21 0 0,1-21 16,20 0-16,-21 22 0,0-22 16,22 0-16,-22 0 0,0 0 15,21-22-15,-21 1 0,22 21 0,-22-21 16,0 0-16,21 0 0,-20-22 16,-1 22-16,0 0 0,0-21 0,0 21 15,-21-1-15,0-20 0,21 21 0,-21 0 16,0 0-16,0-1 0,0 1 15,0 42 1,0 1 0,0-1-16,0 0 0,0 0 0,0 0 15,0 0-15,0 22 0,0-22 16,22 0-16,-22 21 0,21-20 0,0-1 16,0 0-16,0 0 0,0 0 15,1-21-15,-1 21 0,0-21 16,0 0-16,0 0 0,0 0 0,1 0 15,-1 0-15,0-21 0,0 21 0,0-21 16,0 0-16,1 0 0</inkml:trace>
  <inkml:trace contextRef="#ctx0" brushRef="#br0" timeOffset="67874.14">11155 5969 0,'0'0'0,"0"-21"0,-21 21 32,21 21-32,-22 0 15,22 0-15,0 22 0,0-22 0,0 21 16,0 1-16,0-1 0,0 0 0,0 22 16,0-22-16,0 22 15,0-1-15,0 1 0,0-1 0,0 1 16,-21-1-16,0 1 0,0-1 0,0 1 15,0-1-15,-1 1 0,1-22 16,0 21-16,0 1 0,0-22 0,0 1 16,-1-1-16,22 0 0,0-21 0,0 1 15,0-1-15,22-42 16,-1-1 0,-21 1-16,21 0 0,-21 0 15,0-21-15,21-1 0,-21 1 0,21 0 16,22-22-16,-22 22 0,-21-1 0</inkml:trace>
  <inkml:trace contextRef="#ctx0" brushRef="#br0" timeOffset="68209.96">10964 6202 0,'0'0'0,"0"-21"0,-21 0 16,21-1-16,-21 1 0,21-85 15,0 85 1,21 0-16,21 0 0,-20-21 0,20 20 15,0 1-15,1 0 0,-1 0 16,21 0-16,-20 21 0,20 0 0,-20 0 16,-1 0-16,21 0 0,-20 21 0,-22 0 15,21 0-15,-21 0 16,1 22-16,-22-22 0,0 21 0,0-21 16,0 1-16,-22 20 0,-20-21 0,21 0 15,-21 22-15,-1-22 0,1 0 16,0-21-16,20 21 0,-20 0 0,21-21 15,0 21-15,0-21 0,-1 0 0,44 0 47,-1 0-47,21 0 0,-21 0 16,0-21-16,1 21 16,20-21-16,-21 21 0</inkml:trace>
  <inkml:trace contextRef="#ctx0" brushRef="#br0" timeOffset="68630.72">11811 6054 0,'0'0'15,"0"-21"-15,0-1 16,0 1-16,0 0 0,0 0 16,0 0-16,21 0 0,0 21 15,0-22-15,1 22 16,-1 0-16,0-21 0,0 21 0,0 0 15,22 0-15,-22 0 0,0 0 0,21 21 16,-21-21-16,22 22 0,-22-1 16,0 21-16,0-21 0,0 0 0,-21 1 15,0 20-15,0-21 0,0 0 0,0 22 16,0-22-16,-21 0 0,0 0 16,0 0-16,0-21 0,21 21 0,-21-21 15,-1 0-15,1 0 16,21-21-1,0 0-15,0 0 16,0 0-16,0 0 16,21-1-16,-21-20 0,22 21 15,-1 0-15,-21 0 0,21-1 0,0-20 16,0 21-16,0 0 0,1 0 16,-1 21-16,0 0 15,0-22-15,0 22 0,0 0 0,1 0 16,-1 0-16,0 0 15,0 22-15</inkml:trace>
  <inkml:trace contextRef="#ctx0" brushRef="#br0" timeOffset="69070.47">12912 5906 0,'0'-22'0,"0"1"16,0 0-1,-22 21-15,1 0 0,0 0 16,0 0-16,0 0 0,0 0 16,-1 21-16,1 0 0,0 1 15,0 20-15,0-21 0,0 21 0,-1-20 16,1 20-16,0-21 0,21 21 0,0-20 16,0 20-16,0-21 0,0 0 0,0 0 15,0 1-15,21-1 0,0-21 16,22 0-16,-22 0 0,0 0 15,21 0-15,-20 0 0,20 0 0,0 0 16,-21-21-16,22 21 0,-1-22 16,0 1-16,-20 0 0,20 0 0,-21 0 15,0 0-15,0-22 0,1 22 0,-22-21 16,0 21-16,0-22 0,0 1 16,0 21-16,-22 0 0,1-22 0,0 22 15,0 21-15,-21-21 0,20 21 0,1 0 16,-21 0-16,21 0 0,0 21 15,-1 0-15,1 0 0,0-21 0,0 43 16,21-22-16,0 0 0,0 0 0,0 0 16,0 1-16,0-1 15,0 0-15,21 0 0,0 0 0,22 0 16,-22-21-16</inkml:trace>
  <inkml:trace contextRef="#ctx0" brushRef="#br0" timeOffset="69574.25">13462 6181 0,'0'0'16,"0"-21"-16,21-1 15,-21 1-15,21 0 0,-21 0 16,0 0-16,21 0 0,-21-1 16,22 1-16,-22 0 15,0 0-15,21 21 16,-21-21-16,0 42 31,0 0-15,0 0-16,0 0 0,0 1 0,0 20 15,0-21-15,0 0 0,0 22 16,0-1-16,-21 0 0,21 1 0,0-1 16,0 0-16,-22 22 0,1-1 0,21-20 15,-21 20-15,21-21 0,0 22 16,-21-22-16,0 22 0,21-22 0,-21 22 15,21-22-15,0 0 0,0 22 16,-22-22-16,22 0 0,-21 22 0,21-22 16,-21 1-16,21-22 0,0 21 15,-21-21-15,0 22 0,0-22 0,21 0 16,-22 0-16,1 0 0,0-21 0,0 0 16,0 21-16,0-21 0,-1 0 0,1 0 15,0 0-15,0 0 0,0-21 16,0 0-16,-1 0 0,1 21 0,0-21 15,0 0-15,0-1 0,21 1 0,0 0 16,-21 0-16,21 0 0,-22 21 0,22-21 16,0-1-16,0 1 0,0 0 15,0 0-15,0-21 0,0 20 16,0 1-16,0-21 0,0 0 0</inkml:trace>
  <inkml:trace contextRef="#ctx0" brushRef="#br0" timeOffset="69850.23">13377 5694 0,'0'0'0,"0"-21"0,-21 21 16,0 0 15,42 21 16,0 0-47,0-21 16,-21 21-16,22-21 15,-1 21-15</inkml:trace>
  <inkml:trace contextRef="#ctx0" brushRef="#br0" timeOffset="70190.03">13801 5969 0,'21'0'31,"0"-21"-31,-21 0 16,21 0-16,0 21 0,-21-22 15,21 1-15,-21 0 16,0 0-16,0 0 0,-21 21 31,0 0-31,0 0 0,0 0 16,0 21-16,-1 0 0,1 0 0,21 0 16,-21 1-16,0-1 0,0 0 15,21 0-15,0 21 0,0-20 0,0-1 16,0 0-16,0 0 0,0 0 0,0 0 15,21-21-15,0 22 0,0-22 16,0 0-16,22 0 0,-22 0 0,21 0 16,-21 0-16,22 0 0,-1 0 0,-21 0 15,22-22-15,-1 22 0,-21-21 16</inkml:trace>
  <inkml:trace contextRef="#ctx0" brushRef="#br0" timeOffset="70690.39">14372 5800 0,'0'-21'0,"0"42"0,0-64 0,0 22 16,0 0-16,-21 42 31,0-21-31,0 21 16,-1 22-16,22-22 0,-21 0 0,0 21 16,0-20-16,0 20 0,21-21 0,0 0 15,0 22-15,0-22 16,0 0-16,0 0 0,0 0 0,21 0 15,0 1-15,0-22 0,0 0 16,1 0-16,-1 0 0,0 0 16,0 0-16,21 0 0,-20 0 0,-1-22 15,21 22-15,-21-21 0,0 0 0,1 0 16,20 0-16,-21-22 0,0 22 16,0-21-16,1 0 0,-22-1 0,21-20 15,0-1-15,0 22 0,-21-22 0,0 22 16,0-21-16,0 20 0,0 1 15,0 21-15,0-22 0,0 22 0,0 0 16,0 42 0,-21 0-1,21 1-15,0-1 0,-21 21 0,0 0 16,21 1-16,-22-1 0,22 22 0,0-22 16,0 0-16,0 1 0,0-1 15,0 0-15,0 1 0,0-1 0,0-21 16,0 21-16,0-20 0,0-1 15,0 0-15,0 0 0,22-21 16,-1 0-16,0 0 0,0 0 16,0 0-16,0-21 15,1 0-15,-1 0 0,-21-1 16</inkml:trace>
  <inkml:trace contextRef="#ctx0" brushRef="#br0" timeOffset="70894.77">14605 5736 0,'21'-21'15,"0"21"1,0 0-16,1 0 16,20 0-16,-21-21 0,0 21 0,0 0 15,1 0-15,-1 0 0,0-21 16,0 21-16,0 0 0,0 0 15,-21-21-15,22 21 0,-22-22 16,21 22-16</inkml:trace>
  <inkml:trace contextRef="#ctx0" brushRef="#br0" timeOffset="72706.02">16341 5630 0,'21'0'0,"-42"0"0,63 0 0,0-21 0,-21 0 15,1 21-15,-1-21 0,21 0 0,-21 21 16,0-21-16,1-1 0,-22 1 15,21 0-15,-21 0 0,0 0 0,0 0 16,0-1-16,0 1 0,-21 21 16,-1-21-16,1 21 0,0 0 0,-21 0 15,-1 0-15,22 0 0,-21 0 0,0 0 16,-1 21-16,22-21 0,-21 21 16,21-21-16,-1 22 0,1-1 0,21 0 15,0 0-15,0 0 0,0 0 0,0 1 16,0-1-16,21 0 15,1 0-15,-1 0 0,0 22 0,0-22 16,0 0-16,0 0 0,1 21 0,20-20 16,-21-1-16,0 21 0,-21-21 15,0 0-15,0 1 0,0-1 0,0 0 16,0 0-16,0 0 0,-42 0 0,21 1 16,-22-22-16,1 21 0,0-21 15,-1 0-15,1 0 0,0 0 0,-1 0 16,1 0-16,0 0 0,-1 0 0,22 0 15,-21-21-15,21-1 0,0 22 16,-1-21-16,22-21 0,0 21 0,-21 0 16,21-22-16,0 22 0,0-21 15,0-1-15,0 1 0,0 21 16,0-21-16,0-1 0,0 22 0,21 0 16,-21 0-16,0 0 0,22 21 15,-1 0-15,0 0 0,-21 21 16,21 0-16,-21 0 0,21 0 15,-21 22-15,0-22 0,0 21 16,0 0-16,0-20 0,0 20 0,21 0 16,-21-21-16,22 22 0,-22-22 15,21 0-15,0 0 0,0 0 0,0 1 16,0-22-16,1 21 0,20-21 0,-21 0 16,21 0-16,1 0 0,-1 0 15,0 0-15,1 0 0,-1 0 16,0-21-16,1-1 0,-1 22 0,0-21 15,1-21-15,-22 21 0,21 0 0,1-22 16,-22 1-16,21 0 0,-21-22 16,0 22-16,1-1 0,-1-20 0,0-1 15,0 22-15,0-21 0,-21 20 16,0 1-16,21 0 0,-21-1 0,0 1 16,0 21-16,0 0 0,0-1 15,0 44 1,0-1-16,0 0 15,0 0-15,0 21 0,0 1 16,-21-1-16,0 0 0,21 1 0,-21-1 16,0 0-16,21 22 0,-21-22 0,-1 1 15,22-1-15,0 0 0,-21 1 16,21-1-16,-21-21 0,21 0 0,0 22 16,0-22-16,0 0 0,0 0 15,21 0 1,0-21-16,1 0 0,-1 0 0,0 0 15,0 0-15,21 0 0,-20-21 16,-1 0-16,21 21 0,-21-21 0,22 0 16,-22-1-16,0 1 0,0 0 15,0 0-15,0-21 0,1 20 16,-22 1-16,21 0 0,-21 0 0,0 0 16,0 0-16,-21 21 15,-1 0-15,1 0 0,0 0 16,0 0-16,0 0 0,21 21 0,-21 0 15,21 0-15,-22-21 0,22 21 0,0 0 16,0 1-16,0-1 0,0 0 16,0 0-16,0 0 0,0 0 0,22 1 15,-22-1-15,21-21 0,0 21 16,-21 0-16,21-21 0,-21 21 0,21-21 16,0 0-16,1 21 15,-1-21-15,0 0 16,0 0-16,0 0 15,0 0-15,1-21 0,-1 21 0,0-21 16,0 0-16,0 21 0,0-21 16,1 0-16,-1-1 0,-21 1 0,21 0 15,0-21-15,0 21 0,-21-1 0,0 1 16,21 0-16,-21 0 0,0 0 16,0 0-16,22 21 0,-44 21 31,22 0-16,-21 0-15,21 0 0,-21 0 0,21 22 16,0-22-16,0 0 0,0 0 0,0 0 16,0 22-16,0-22 0,0 0 15,0 0-15,0 0 0,21-21 16,0 0-16,1 22 0,-1-22 0,0 0 16,0 0-16,0 0 0,0 0 15,1 0-15,-1 0 0,0-22 0,0 1 16,0 21-16,0-21 0,-21 0 0,22 0 15,-1 0-15,-21-1 0,21-20 16,-21 21-16,0-21 0,21 20 0,-21-20 16,0 21-16,0-21 15,0 20-15,0 1 0,0 0 16,0 42 0,0 0-16,0 1 15,-21-1-15,21 21 0,-21-21 0,21 22 16,0-22-16,0 0 0,0 21 0,0-21 15,0 1-15,0-1 0,0 0 16,0 0-16,0 0 0,21-21 16,0 0-16,0 0 15,0 0-15,1 0 0,-1 0 16,0 0-16,21 0 0,-21-21 16,1 21-16</inkml:trace>
  <inkml:trace contextRef="#ctx0" brushRef="#br0" timeOffset="73962.31">18394 5588 0,'0'-21'0,"0"42"0,0-63 0,-21 42 15,-1 0-15,1 21 16,0 0-16,0 0 16,0 0-16,0 1 0,-1 20 0,22-21 15,-21 21-15,0-20 0,21 20 16,-21-21-16,21 0 0,0 0 15,0 1-15,0-1 0,0 0 0,0 0 16,0 0-16,21-21 0,0 21 0,0-21 16,1 0-16,-1 0 0,21 0 15,-21 0-15,22 0 0,-22 0 0,21 0 16,0 0-16,-20-21 0,20 0 16,-21 0-16,21 0 0,-20 0 0,-1-1 15,0-20-15,0 21 0,0-21 0,0-22 16,1 22-16,-1-1 0,0-20 15,-21 21-15,0-22 0,0 22 0,21-22 16,-21 22-16,0 21 0,0-22 16,21 22-16,-21-21 0,0 21 15,0 42 1,0 0-16,-21 0 16,21 0-16,-21 22 0,21-1 15,-21 0-15,21 1 0,0-1 0,0 0 16,-21 22-16,21-22 0,-22 1 15,22-1-15,-21 21 0,21-41 0,0 20 16,0 0-16,0-21 0,0 1 0,0 20 16,21-21-16,1-21 0,-1 21 15,0-21-15,0 0 0,0 0 0,0 0 16,1 0-16,-1 0 0,21 0 16,-21 0-16,0 0 0,1-21 15,-1 0-15,0 0 0,0 0 0,0-1 16,-21 1-16,21-21 0,-21 21 0,22-22 15,-22 22-15,0-21 0,0 21 16,0-22-16,0 22 0,0 0 16,-22 21-1,1 21-15,21 0 16,0 22-16,-21-22 0,0 21 0,21-21 16,-21 22-16,21-22 0,0 21 15,0-21-15,0 1 0,0 20 0,0-21 16,0 0-16,0 0 15,21-21-15,0 0 0,0 22 0,22-22 16,-22 0-16,0 0 0,21 0 16,-21 0-16,1 0 0,-1-22 0,21 1 15,-21 21-15,0-21 0,1 0 0,-1 0 16,0 0-16,-21-22 0,21 22 16,-21 0-16,21 0 0,-21 0 0,0-1 15,0 1-15,0 0 0,0 42 31,-21 0-31,21 1 0,-21-1 16,21 0-16,-21 0 0,21 0 16,0 22-16,0-22 0,0 0 15,0 0-15,0 0 0,0 0 16,0 1-16,0-1 16,21-21-16,0 0 0,0 0 0,0 0 15,1 0-15,-1 0 0,0 0 16,0 0-16,0-21 15,0-1-15,1 1 0,-22 0 16,21 0-16,0-21 0,-21 20 0,21 1 16,0-21-16,-21 21 0,21-22 15,1 22-15,-1 0 0,0 0 0,0 0 16,0 0-16,0 21 0,1 0 0,-1 0 16,0 0-16,0 0 15,0 0-15,0 0 0,1 21 0,-22 0 16,0 0-16,21 0 0,-21 0 0,0 22 15,0-22-15,0 21 0,0-21 16,0 1-16,0 20 0,-21-21 0,21 0 16,-22-21-16,1 21 0,21 1 0,-21-22 15,0 21-15,0-21 16,21-21 0,0-1-1,0 1-15,0 0 16,0 0-16,0 0 0,21 0 0,0-1 15,-21 1-15,21-21 0,0 21 16,1 0-16,-22-22 0,21 22 16,0 0-16,0 0 0,0 0 15,0 21-15,1 0 16,-1 0-16</inkml:trace>
  <inkml:trace contextRef="#ctx0" brushRef="#br0" timeOffset="74366.14">20405 5821 0,'42'0'32,"-21"-21"-32,0 0 0,0 21 15,1-22-15,-1 1 0,0 21 16,0-21-16,0 0 0,0 21 0,1-21 15,-22 0-15,21 21 0,-21-22 16,0 1-16,21 21 0,-21-21 16,-21 21-1,0 0-15,-1 0 16,-20 0-16,21 21 0,0 0 0,0 1 0,-22-1 16,22 21-16,0-21 0,0 22 0,0-22 15,-1 21-15,1-21 16,21 0-16,0 22 0,0-22 0,0 0 15,0 0-15,0 0 0,21-21 0,1 22 16,-1-22-16,0 0 0,0 0 16,21 0-16,-20 0 0,20 0 0,-21 0 15,21 0-15,1 0 0,-1 0 0,-21-22 16,22 1-16,-1 21 0,-21-21 16,21 0-16,-20 0 0,-1 0 0,21-1 15,-21 1-15,-21 0 0,21 0 16,-21 0-16,0 0 0</inkml:trace>
  <inkml:trace contextRef="#ctx0" brushRef="#br0" timeOffset="74690.95">18605 5271 0,'191'0'31,"-149"0"-31,22 0 16,-1-22-16,1 22 0,-1 0 0,1 0 15,-1 0-15,1 0 0,-1-21 0,-20 21 16,20 0-16,-21 0 0,-20 0 15,20 0-15,-21-21 0,0 21 0,-21-21 16,-21 0 0,0 21-16,-21 0 0,20 0 15,-20-21-15,0 21 0,-22 0 0,22 0 16</inkml:trace>
  <inkml:trace contextRef="#ctx0" brushRef="#br0" timeOffset="74994.77">17314 5292 0,'0'0'0,"0"21"15,64-21 1,-43 0-16,21 0 0,1 0 0,-1 0 15,0 0-15,22 0 0,-22-21 16,0 21-16,1 0 0,-1 0 0,0 0 16,1 0-16,-22-21 0,21 21 0,-21 0 15,1 0-15,-1 0 0,-21-22 16,21 22-16,-42 0 47</inkml:trace>
  <inkml:trace contextRef="#ctx0" brushRef="#br0" timeOffset="76438.19">1630 8086 0,'0'0'0,"-21"21"0,-1-21 16,1 0-16,0 0 0,0 0 16,0 0-1,0 0-15,21-21 0,0 0 16,0-1-1,21 1-15,0 0 0,0 0 16,21 21-16,-20-21 0,-1 0 0,21 21 16,0-22-16,-20 22 0,20 0 15,-21 0-15,21 0 0,-20 0 0,-1 0 16,0 22-16,0-1 0,0 0 16,-21 21-16,0-21 0,0 1 0,0 20 15,0 0-15,-21-21 0,0 22 16,0-1-16,0-21 0,-22 22 0,1-22 15,21 21-15,-22-21 0,1 0 16,21 1-16,-21-22 0,20 21 0,1-21 16,0 0-16,0 0 15,0 0-15,0 0 0,21-21 16,0-1 0,0 1-16,0 0 0,21 21 15,0-21-15,0 0 0,0 21 0,0-21 16,22-1-16,-22 22 0,21 0 15,-21-21-15,22 21 0,-22 0 0,21 0 16,1 0-16,-22 0 0,21 0 16,-21 21-16,0 1 0,1-22 0,-1 21 15,0 0-15,-21 0 0,21 0 16,-21 0-16,0 1 0,21-1 0,-21 0 16,0 0-16,0 0 0,-21 0 15,0 22-15,0-22 0,0 0 16,-22 0-16,22 0 0,-21 1 0,-1-1 15,1 0-15,0 0 0,-1 0 16,1 0-16,0-21 0,-22 0 0,22 0 16,21 0-16,-22 0 0,1 0 15,21 0-15,0 0 0,-22-21 0,22 0 16,0 21-16,0-21 0,0 0 16,0 0-16,-1-1 0,1 1 15,21 0-15,0 0 0,-21 0 0,0 0 16,21-1-16,0 1 15,0 0 1,21 21 0,0 0-1,0 0-15,1-21 0,-1 21 0,0 0 16</inkml:trace>
  <inkml:trace contextRef="#ctx0" brushRef="#br0" timeOffset="78914.02">2582 8276 0,'-21'0'0,"21"21"16,-21-21-16,21 22 0,-21-22 0,21 21 16,-21-21-16,21 21 0,-22-21 15,22 21-15,0 0 16,22-21 0,-1 0-16,0 0 0,0 0 15,0 0-15,0 0 0,1 0 16,-1-21-16,0 21 0,-21-21 15,21 21-15,-21-21 0,0 0 16,-21 21 0,0 0-16,0-22 0,-1 22 15,1 0-15,0 0 0,0 0 16,0 0-16,0 22 0,-1-1 0,1 0 16,21 0-1,0 0-15,21 0 16,1-21-1,-1 0-15,0 0 0,0 0 16,0 0-16,0 0 0,1-21 0,-1 0 16,0 0-1,-21 0-15,0 0 16,0-1-16,-21 22 16,21-21-16,-21 21 15,-1 0-15,22 21 63</inkml:trace>
  <inkml:trace contextRef="#ctx0" brushRef="#br0" timeOffset="81990.32">4847 7832 0,'21'-21'32,"-21"-1"93,21 22-110,-21-21-15,22 21 16,-22-21-16,0 0 15,0 0 1,21 21-16,-21-21 0,0-1 31,21 22 16,-21-21-16,0 42 16,0 22-31,0-22-16,0 21 0,0 1 16,0-1-16,-21 21 0,0 1 0,-1-22 15,1 22-15,0-1 0,0 1 16,-21-1-16,20-20 0,-20 20 0,21-21 15,-21 1-15,-1-1 0,22 0 0,0-20 16,-21-1-16,20 0 16,1 0-16,0 0 0,0-21 15,0 0-15,0 0 16,21-21 0,0 0-16,0 0 0,0-22 0,0 22 15,0-21-15,0 21 0,0-22 0,0 1 16,0 0-16,21-1 0,-21-20 15,0 21-15,21 20 0,0-20 0,0 21 16,-21 0-16,21 0 0,1 21 0,-1 0 16,0 0-16,-21 21 0,21 0 15,0 0-15,0 21 0,1-20 0,-22 20 16,21 0-16,-21 1 0,21-1 0,0-21 16,0 21-16,-21-20 15,21 20-15,1-21 0,-1 0 0,0 0 16,21 1-16,-21-1 0,1-21 0,20 0 15,-21 0-15,21 0 0,-20 0 16,20 0-16,0 0 0,1 0 0,-22-21 16,21-1-16,0 1 0,1 0 0,-1 0 15,0 0-15,-20 0 0,20-22 16,-21 1-16,0 0 0,0-1 0,1 1 16,-1 0-16,-21-22 0,0 22 0,0-22 15,0 1-15,0 20 0,0-20 0,-21 21 16,-1-22-16,1 22 0,0-1 15,0 1-15,-21 0 0,20-1 16,1 1-16,-21 21 0,21 0 16,0 0-16,-22-1 0,22 22 0,0 0 15,0 0-15,-22 22 0,22-1 0,-21 21 16,21 0-16,0 1 0,-1-1 16,1 0-16,0 22 0,0-22 0,21 22 15,0-1-15,0 1 0,0-1 0,0 1 16,0-22-16,0 22 0,21-22 15,0 0-15,0 1 0,1-1 0,-1 0 16,21-21-16,-21 1 0,0-1 0,22 0 16,-1 0-16,-21-21 0,22 0 15,-1 0-15,0 0 0,1 0 16,-1 0-16,0-21 0,22 21 0,-22-21 16,0 0-16,-20-1 0,20 1 0,0 0 15,1 0-15,-1-21 0,-21 20 16,0-20-16,0 0 0,1-1 0,-1 1 15,0 0-15,-21-1 0,21 22 0,-21-21 16,0 21-16,0 0 0,0-1 16,0 1-16,-21 21 15,0 0 1,21 21-16,-21 1 0,-1-1 16,22 0-16,0 21 0,-21-21 15,0 22-15,21-22 0,-21 21 0,21 1 16,0-22-16,0 21 0,0-21 15,0 0-15,0 22 0,0-22 0,0 0 16,21 0-16,0-21 0,-21 21 0,21 1 16,1-22-16,-1 0 0,0 0 0,0 0 15,0 0-15,0 0 0,1 0 16,-1 0-16,0-22 0,21 1 0,-21 0 16,1 0-16,-1 0 0,0 0 0,0-22 15,21 1-15,-20 21 0,-1-22 16,21-20-16,-21 21 0,0-1 15,1 1-15,-1 21 0,-21 0 0,0-22 16,21 43-16,-21-21 0,0 0 0,0 42 31,0 0-31,-21 0 0,21 1 16,0 20-16,0-21 0,0 0 0,0 22 16,0-22-16,0 0 0,0 21 15,0-21-15,0 1 0,0-1 0,0 0 16,21 0-16,0 0 0,0 0 0,0 1 15,1-22-15,-1 21 0,-21 0 16,21-21-16,-21 21 0,-21-21 47,0 0-47,-1 0 16,1-21-16,0 21 0,0-21 0,0 0 15,0 21-15,-1-22 0,1 1 0,0 21 16,21-21-16,-21 21 15,0 0-15,21 21 16,0 0 0,0 1-16,0-1 0,21-21 15,0 21-15,0 0 0,0-21 0,1 21 16,-1 0-16,0-21 0,0 0 0,0 0 16,0 0-16,22 0 0,-22 0 15,21 0-15,1 0 0,-1 0 16,-21 0-16,21-21 0,1 21 0,-1-21 15,0 0-15,-20 0 0,20 0 0,-21-1 16,0 1-16,0 0 0,1-21 0,-1 21 16,0-22-16,-21 22 0,0-21 15,0 21-15,21-1 0,-21 1 0,0 0 16,0 42 15,0 22-31,0-22 16,-21 0-16,21 0 0,0 21 0,-21-20 0,21-1 15,0 0-15,0 21 16,0-21-16,0 1 0,0-1 16,21 0-16,0-21 15,0 0-15,0 0 0,1 0 16,-1 0-16,0 0 16,-21-21-16,21 0 0,-21-1 15,21 1-15,-21 0 0,0 0 0,0 0 16,21-22-16</inkml:trace>
  <inkml:trace contextRef="#ctx0" brushRef="#br0" timeOffset="82330.25">7302 7662 0,'-21'0'0,"42"0"0,-63 0 16,21 0-16,0 0 15,0 22-15,-1-22 0,22 21 0,0 0 16,0 0-16,0 0 15,22-21 1,-1 0-16,0 0 16,0 0-16,0 0 0,0-21 15,1 21-15,-22-21 0,0 0 16,0 0-16,0-1 0,0 1 16,0 0-16,0 0 15,-22 0-15,1 21 0,0 0 16,0 0-16,0 0 0,0 0 15,-1 0-15,1 21 0,21 0 16,0 0-16,-21 0 0,21 1 0,0-1 16,0 0-16,0 0 0,0 0 15,0 0-15,0 1 0,21-1 16,-21 0-16,21-21 0,1 21 0,-1-21 16</inkml:trace>
  <inkml:trace contextRef="#ctx0" brushRef="#br0" timeOffset="83227.05">7959 8065 0,'0'0'0,"0"-22"0,21 22 0,-21-21 0,0 0 15,0 0-15,0 0 0,0 0 16,0-1-16,0 1 0,0 0 0,0 0 15,0 0-15,0 0 0,-21 21 16,-1 0-16,1-22 0,0 22 16,0 0-16,0 0 0,0 0 0,-1 0 15,1 22-15,-21-22 0,21 21 16,0 0-16,-22 0 0,22 0 0,0 0 16,0 1-16,21 20 0,-21-21 15,21 21-15,-22-20 0,22-1 0,0 21 16,0-21-16,0 0 0,0 1 0,0-1 15,22 0-15,-1-21 0,0 21 16,0-21-16,0 0 0,0 0 0,1 0 16,20 0-16,-21 0 0,21 0 0,-20 0 15,20-21-15,-21 0 16,0 21-16,0-21 0,1-1 0,-1-20 0,0 21 16,0 0-16,-21 0 0,0-1 0,0 1 15,0-21-15,0 21 16,0 0-16,0-1 15,0 44 17,0-1-32,0 0 15,0 0-15,0 0 0,0 22 0,0-22 16,0 21-16,0 0 0,0-20 0,0 20 16,0 0-16,0 1 0,0-1 15,0 0-15,0 1 0,0-1 0,0 0 16,0 22-16,21-22 0,-21 22 0,21-22 15,-21 21-15,0-20 0,0 20 16,22 1-16,-22-22 0,21 22 16,-21-1-16,0-21 0,21 22 0,-21-1 15,0-20-15,0-1 0,0 0 0,0 1 16,0-1-16,0-21 0,0 22 0,-21-22 16,0 0-16,-1-21 0,22 21 0,-21-21 15,0 0-15,0 0 0,0 0 16,0 0-16,-1 0 0,-20-21 15,21 21-15,-21-21 0,-1 0 0,1 21 16,0-22-16,-1 1 0,1 0 0,0-21 16,-22 21-16,22-1 0,21-20 15,-22 0-15,1-1 0,21 1 16,0-21-16,21 20 0,0-20 0,0-1 16,0 1-16,0-1 0,0 1 0,0-1 15,21 22-15,0-22 0,0 22 16,0-21-16,22 20 0,-22 1 0,21-22 15,-21 22-15,22 21 0,-22-21 0,21-1 16,0 22-16,-20 0 0,20 0 0,-21 0 16,21-1-16,-20 1 0,-1 21 15,0-21-15,0 21 0,0 0 16,-21-21-16,21 21 0,-21-21 16,22 21-16,-22-21 0,21-1 0,0 22 15,-21-21-15</inkml:trace>
  <inkml:trace contextRef="#ctx0" brushRef="#br0" timeOffset="83694.17">8276 7768 0,'0'0'16,"0"-21"-16,0 0 0,0 0 0,0 0 16,0 42 15,0 0-31,0 0 15,0 0-15,0 22 0,0-22 0,0 0 16,0 21-16,0-21 16,0 22-16,0-22 0,0 0 0,0 21 15,0-20-15,0-1 0,0 0 0,0 0 16,0 0-16,0 0 16,-21-21-1,21-21 1,-21 0-16,21 0 15,0 0-15,0 0 0,0-1 0,0 1 16,0-21-16,0 21 0,0-22 16,21 22-16,0-21 0,0 21 0,0-22 15,22 22-15,-22-21 0,21 21 16,1 0-16,-1-1 0,0 1 0,1 0 16,-1 21-16,0 0 0,1 0 0,-1 0 15,-21 21-15,21 0 0,-20 1 16,-1 20-16,0-21 0,0 21 0,-21-20 15,0 20-15,0 0 0,0-21 0,0 22 16,0-1-16,-21-21 0,0 0 16,21 22-16,-21-22 0,-1 0 15,22 0-15,-21-21 16,0 0-16</inkml:trace>
  <inkml:trace contextRef="#ctx0" brushRef="#br0" timeOffset="98594.21">1524 9927 0,'0'-21'16,"0"0"-1,21 0 1,-21 0-16,0-1 15,0 1-15,0 0 16,0 0-16,0 0 16,0 42 15,0 0-31,0 0 16,0 0-16,0 22 0,0-1 15,0 0-15,0 1 0,-21-1 0,0 0 16,0 1-16,-1-1 0,1 22 15,0-22-15,0 0 0,0-21 0,0 22 16,21-22-16,0 0 0,-22 0 16,22 0-16,0-42 15,0 0 1,0 0-16,0-21 0,22 20 16,-1 1-16,-21 0 15,21 21-15,0-21 0,0 0 0,0 21 16,1-21-16,20 21 0,-21 0 0,0 0 15,0 0-15,22 0 0,-22 0 16,0 0-16,21 0 0,-20 0 0,-1 0 16,0 0-16,0 0 0,21 0 15,-20 0-15,-1 0 0,0 0 16,0 0-16,0 0 0,-21-22 16,0 1-16,21 21 0,-21-21 15,0 0-15,0 0 0,0 0 16,0-1-16,0 1 0,0 0 0,0 0 15,0 0-15,-21 0 0,21-1 16,0 1-16,-21 21 16,0 0-16,0 0 15,21 21-15,0 1 16,-21-1-16,21 21 0,-22-21 0,22 22 16,-21-22-16,21 21 0,0 0 15,0 1-15,-21-1 0,21 0 0,0 1 16,-21-1-16,21 0 0,0 1 0,0-22 15,0 21-15,0-21 0,0 1 16,0-1-16,0 0 0,0 0 0,0 0 16,0-42 15,0 0-15,0 0-16,0 0 15</inkml:trace>
  <inkml:trace contextRef="#ctx0" brushRef="#br0" timeOffset="98919.05">2371 10308 0,'0'0'16,"0"21"-16,21-21 0,-21 22 15,21-22-15,0 0 16,0 0-16,0-22 15,1 1 1,-1 0-16,-21 0 16,0 0-16,0 0 15,-21-1 1,-1 22-16,1 0 0,0 0 16,0 0-16,0 22 15,0-1-15,-1-21 0,22 21 16,0 0-16,0 0 15,0 0 1,22-21 0,-1 0-16</inkml:trace>
  <inkml:trace contextRef="#ctx0" brushRef="#br0" timeOffset="105170.44">3916 9716 0,'0'0'15,"-21"0"1,-1 0 0,22 21-1,0 0 1,22-21-1,-1 21-15,0-21 16,0 0-16,21 0 0,-20 0 16,-1 0-16,0-21 0,21 21 15,-21-21-15,22 0 0,-1-1 0,0 1 16,-20 0-16,20 0 0,0 0 16,-21 0-16,1-1 0,-1 1 0,0 0 15,-21 0-15,21 0 0,-21 0 0,0-1 16,0 1-16,0 0 0,0 0 15,-21 21-15,0-21 16,21 42 15,0 0-31,0 0 0,0 22 0,0-22 16,0 21-16,0 22 0,0-22 0,0 21 16,0-20-16,21 20 0,-21-20 15,0 20-15,0-21 0,0 1 0,0 20 16,0-20-16,0-1 0,0-21 0,0 21 15,-21 1-15,21-1 0,0-21 16,-21 0-16,-1 22 0,1-22 0,21 0 16,-21 0-16,0-21 0,21 21 15,-21-21-15,0 0 0,-1 0 16,1 0-16,21-21 0,-21 0 0,0 0 16,0 0-16,21 0 0,-21-22 15,-1 22-15,1-21 0,0 21 16,21-22-16,-21 22 0,0-21 0,21 21 15,0-1-15,-21 1 0,21 0 16,-22 0-16,22 42 31,0 0-31,0 0 0,0 22 16,22-22-16,-22 0 0,21 21 0,0 1 16,0-22-16,0 21 0,-21-21 0,21 22 15,22-22-15,-22 21 0,0-21 16,0 1-16,22-22 0,-1 21 0,0-21 15,-21 0-15,22 0 0,20 0 16,-20 0-16,-1-21 0,0-1 16,1 1-16,-1 0 0,0 0 0,1 0 15,-22 0-15,21-22 0,-21 22 0,0 0 16,1-21-16,-1 20 0,-21-20 16,0 21-16,0 0 0,0-22 0,0 22 15,0 0-15,0 0 0,0 42 31,0 0-31,0 0 16,0 1-16,0 20 0,0-21 0,0 0 16,0 22-16,0-22 0,0 21 15,0-21-15,0 0 0,0 22 16,0-22-16,0 0 0,0 0 0,0 0 16,0 1-16,0-44 31,0 1-31,0 0 15,0 0-15,0 0 0,0-22 16,0 22-16,21-21 0,-21 21 0,21-22 16,-21 1-16,0 21 0,21-21 0,0 20 15,1 1-15,-22 0 0,21 0 16,0 0-16,0 21 16,0 0-16,0 0 0,1 21 0,-22 0 15,21 0-15,0 0 16,-21 1-16,0-1 0,21 0 0,0 0 15,-21 21-15,21-20 0,-21-1 0,0 0 16,22 21-16,-22-21 0,21 1 16,-21-1-16,0 0 0,21 0 15,0-21-15,0 0 16,0-21 0,1 21-16,-22-21 0,21 0 0,0-1 15,-21 1-15,21-21 0,0 21 16,-21 0-16,21-22 0,1 22 0,-1 0 0,-21-21 15,21 20-15,0 1 16,0 0-16,-21 0 0,0 0 0,21 21 16,1 0-1,-22 21-15,0 0 16,0 0-16,0 0 0,0 1 0,0-1 16,0 0-16,0 21 0,0-21 0,0 1 15,0-1-15,21 21 0,-21-21 16,21 0-16,-21 22 0,21-22 0,0 0 15,0 0-15,1-21 0,-1 21 0,21-21 16,-21 0-16,22 0 0,-22 0 16,0 0-16,21 0 0,1-21 15,-22 0-15,21 0 0,-21 0 0,22-22 16,-22 22-16,0 0 0,0-21 0,0 21 16,-21-1-16,0-20 0,21 21 15,-21 0-15,0 0 0,0-1 0,0 1 16,0 0-16,0 0 0,0 42 47,0 0-47,0 0 0,0 1 15,0 20-15,0-21 0,0 21 0,0 1 16,0-1-16,0 22 0,-21-22 0,21 21 16,0 1-16,0-1 0,0 1 15,0-1-15,0 22 0,0-21 0,0 20 16,0-20-16,0 20 0,0 22 15,0-21-15,0 0 0,0-1 0,-21 22 16,21-21-16,21-1 0,-21-20 0,0-1 16,0 22-16,0-21 0,0-22 0,0 21 15,0-20-15,0-1 0,0 0 0,0-20 16,0-1-16,0-42 31,0-1-31,-21 22 0,21-42 0,0-21 16,0-1-16,0 22 0,0-22 0,-42 22 15,42-22-15,0 1 0,0-22 16,0 22-16,0-22 0,0-21 0,0 22 16,0-22-16,0 21 0,0 0 15,0-20-15,0 20 0,0 0 0,0 22 16,0-22-16,0 22 0,0-22 0,0 21 16,21 1-16,0 21 0,0-22 15,-21 22-15,21-1 0,1 1 0,-1 0 16,21 21-16,-21-22 0,22 22 0,-22 0 15,21 0-15,0 0 0,-20 21 16,20 0-16,0 0 0,-21 0 0,22 0 16,-22 0-16,0 21 0,0 0 0,0 0 15,-21 0-15,0 0 0,0 1 16,0-1-16,0 0 0,0 0 16,0 0-16,-21 0 0,0 1 0,0-1 15,0-21-15,0 21 0,-1 0 0,1-21 16,-21 0-16,21 0 0,0 0 15,-1 0-15,1 0 0,0 0 16,0-21-16,0 21 0,0-21 0,21 0 16,-22-1-16,1 22 15,21 22 17,0-1-17,0 0-15,0 0 0,21 0 16,-21 0-16,22 1 0,-1-1 15,0-21-15,0 21 0,0-21 0,0 0 16,1 0-16,20 0 0,-21 0 16,21 0-16,-20 0 0,20 0 0,0 0 15,1-21-15,-1 0 0,0-1 0,1 1 16,-1-21-16,0 21 0,-21-22 16,22 1-16,-22 0 0,21-22 15,-21 22-15,1-22 0,-1 22 0,-21-21 16,21-1-16,-21 1 0,21 20 15,-21-20-15,0 20 0,0 22 0,0-21 16,0 21-16,0 0 0,0-1 0,0 1 16,0 42-1,0 1 1,-21-1-16,0 21 0,21 0 0,0 1 16,-21 20-16,21-20 0,-22 20 15,22-21-15,-21 22 0,21-22 0,0 1 16,0 20-16,0-21 0,0 1 0,21-22 15,1 21-15,-1 1 0,0-22 16,0 0-16,0 0 0,22 0 16,-22 0-16,21-21 0,-21 0 0,22 0 15,-1 0-15,-21 0 0,21 0 0,1-21 16,-1 0-16,-21 21 0,22-21 16,-1-21-16,-21 20 0,0 1 0,0-21 15,1 21-15,-22-22 0,0 22 0,0-21 16,0 21-16,0-22 0,0 22 15,0 0-15,-22 0 0,1 21 0,0 0 16,0 0-16,0 0 0,0 0 16,-1 21-16,1 0 0,21 0 15,0 1-15,0 20 0,0-21 0,0 21 16,0-20-16,0-1 0,0 21 16,21-21-16,1 0 0,-1 1 0,0-1 15,0 0-15,0 0 0,0-21 16,22 21-16,-22-21 0,21 0 0,-21 0 15,22 0-15,-1 0 0,0 0 0,1-21 16,-1 0-16,-21 0 0,22 0 16,-22-1-16,0 1 0,0-21 0,0 21 15,0-22-15,1 22 0,-1-21 0,-21 21 16,0-22-16,21 22 0,-21 0 0,0 0 16,0 0-16,0 42 31,0 0-31,0 0 0,0 0 15,0 1-15,0-1 0,-21 0 16,21 21-16,0-21 0,0 1 0,0-1 16,0 21-16,0-21 0,0 0 0,0 1 15,-21-1-15,21 0 0,0 0 16,0 0-16,0-42 31,0 0-15,0 0-16,0 0 0,0-1 15,0-20-15,21 21 0,0-21 0,-21 20 16,21-20-16,0 0 0,0-1 16,1 1-16,-22 21 0,21-21 15,0 20-15,0 1 0,0 0 0,0 0 16,1 21-16,-1 0 0,0 0 0,0 0 16,0 0-16,-21 21 0,21 0 0,1 0 15,-22 22-15,21-22 0,-21 21 16,0-21-16,0 22 0,0-22 0,21 0 15,-21 21-15,0-20 0,0-1 0,0 0 16,0 0-16,0 0 0,0 0 16,21-21-16,-21 22 0,21-22 15,0-22 1,-21 1-16,22 0 16,-1 0-16,-21 0 0,21 0 15,0-22-15,0 22 0,0-21 0,1-1 16,-1 1-16,0 0 0,0-1 0,0 1 15,0 0-15,22 21 0,-22-1 16,0 1-16,0 0 0,0 21 16,1 21-16,-22 0 15,0 1-15,0-1 0,0 21 16,0-21-16,0 22 0,0-22 0,0 21 16,0-21-16,0 22 0,0-22 0,0 0 15,0 21-15,0-21 0,0 1 0,0-1 16,21 0-16,0 0 15,0-21-15,0 21 0,0-21 0,22 0 16,-22 0-16,0 0 0,21 0 0,-20 0 16,20 0-16,-21 0 0,21-21 0,-20 0 15,20 0-15,-21 0 0,21-1 16,-20-20-16,20 21 0,-21-21 0,21-43 16,-42 43-16,0-1 0,0 22 15,0-21-15,0 21 0,0-22 16,0 22-16,-21 0 0,0 21 15,0 0-15,0 0 0,0 21 0,-1 0 16,1 0-16,21 22 0,-21-22 0,21 21 16,-21 1-16,21-22 15,0 21-15,0 0 0,0-20 0,0 20 16,21-21-16,0 0 0,0 22 0,1-22 16,-1-21-16,21 21 0,-21 0 15,22-21-15,-22 0 0,21 0 0,0 0 16,-20 0-16,20 0 0,0 0 0,-21-21 15,22 0-15,-1 0 0,-21-1 0,22 1 16,-22-21-16,0 21 16,0-22-16,0 1 0,0 21 0,1-64 15,-22 64-15,0 0 0,0 0 16,21 0-16,-21 42 16,-21 0-1,-1 0-15,22 0 0,0 0 0,-21 22 16,0-22-16,21 21 0,-21-21 0,21 1 15,0-1-15,0 21 0,0-21 16,-21-21-16,21 21 0,0 1 0,0-1 16,21-42 15,0-1-15,0 1-16,-21-21 0,21 21 0,1-22 15,-22 22-15,21-21 0,0 0 16,0-1-16,0 1 0,-21 21 15,21-22-15,1 22 0,-1 0 0,-21 0 16,21 21-16,0 0 0,-21 21 16,0 0-16,0 0 15,0 1-15,0-1 0,0 0 0,21 21 16,-21-21-16,0 1 0,21 20 0,-21-21 16,22 0-16,-1 0 0,-21 1 15,21-1-15,0 0 0,-21 0 0,21-21 16,0 21-16,1-21 0,-1 0 15,0 0-15,21 0 0,-21 0 16,1 0-16,20 0 0,-21-21 0,21 0 16,1-21-16,-22 20 0,21-20 15,1 21-15,-22-43 0,21 22 0,-21 0 16,0-22-16,22-42 16,-22 43-16,0-1 0,-21 1 15,21 21-15,-21-1 0,0 1 0,0 0 0,0-1 16,0 22-16,0 0 0,0 0 15,-21 21 1,0 0-16,21 21 0,-21 0 16,21 21-16,-21 1 15,21-22-15,0 42 0,-22-20 0,22-1 0,-21 22 16,21-22-16,0 21 0,-21 1 0,21-22 16,0 22-16,0-22 0,0 0 15,0 1-15,0-1 0,21-21 16,0 22-16,1-22 0,-1 0 0,21 0 15,22 0-15,-43-21 0,21 0 16,0 0-16,-20 0 0,20 0 16,0 0-16,-21-21 0,22 0 0,-1 0 15,-21 0-15,22-1 0,-1 1 0,-21-21 16,0 0-16,22-1 0,-22 22 0,0-21 16,-21-1-16,0 22 15,0-21-15,0 21 0,0 0 0,0-22 0,0 22 16,-21 0-16,0 21 0,-1 0 15,1 0-15,0 0 0,0 0 16,0 21-16,0 0 0,-1 0 16,1 22-16,0-22 0,0 21 0,0 1 15,21-1-15,-21-21 0,21 21 0,-22 1 16,22-22-16,0 21 0,0-21 16,0 1-16,0-1 0,0 0 0,0 0 15,0 0-15,22-21 16,-1 0-16,0 0 0,0 0 15,0-21-15,-21 0 0,21 0 16,1 0-16,-1-1 0,0 1 16,0-21-16,-21 21 0,21-22 0,0 22 15,-21-21-15,0 0 0,22 20 16,-22 1-16,21-21 0,-21 21 16,0 42-1,0 0 1,0 21-16,0-20 0,0-1 15,0 21-15,0-21 0,0 0 0,0 1 16,0 20-16,0-21 0,0 0 0,21 0 16,0 1-16,0-22 0,0 21 15,1 0-15,-1-21 16,21 0-16,-21 0 0,0 0 0,1 0 16,20 0-16,-21-21 0,21 0 0,-20-1 15,20 1-15,-21 0 0,21-21 16,-20-1-16,41-62 0,-42 62 15,0-20-15,1 20 0,-1-20 0,0-43 16,-21 43 0,0 20-16,0-41 0,0 41 0,0 1 15,0 0-15,0 20 0,0 1 0,0 0 16,0 0-16,0 0 0,-21 21 16,0 21-1,-1 0-15,22 21 0,0-20 16,-21 20-16,0 0 0,0 1 15,21 20-15,0-21 0,-21 1 0,21 20 16,-21-20-16,21 20 0,0 1 0,0-22 16,0 21-16,0-20 0,0-1 15,0 0-15,0 1 0,0-1 0,21-21 16,0 0-16,0 1 0,-21-1 0,21 0 16,0 0-16,22-21 0,-22 0 0,0 0 15,0 0-15,22 0 0,-22 0 16,0-21-16,21 0 0,-21 0 0,22-1 15,-22 1-15,0-21 0,0 21 16,0-22-16,1 22 0,-1-21 0,0 21 16,0-22-16,-21 22 0,21 0 15,-21 0-15,0 0 0,0 42 32,0 0-32,0 0 15,0 0-15,0 1 0,0-1 0,0 21 16,0-21-16,0 0 0,0 1 0,0 20 15,0-21-15,0 0 0,0 0 16,0 1-16,21-1 0,1-21 16,-1 0-16,0 21 0,0-21 15,0 0-15,0 0 0,22 0 16,-22-21-16,0 0 0,0-1 16,0 1-16,22 0 0,-22 0 15,0 0-15,0-22 0,0 22 16,22-21-16,-22 21 0,0 0 0,0-22 15,-21 22-15,21 21 0,-21-21 0,22 0 16,-22 42 0,0 0-1,0 0-15,0 0 0,0 1 0,0-1 16,0 21-16,0-21 0,0 0 0,0 22 16,0-22-16,0 0 0,0 0 15,0 22-15,0-22 0,0 42 16,0-42-16,21-21 15,0 0-15,0 0 0,0 0 0,0 0 0,1 0 16,-1 0-16,0 0 0,0-21 16,0 21-16,0-21 0,1 0 15,-22 0-15,21 0 0,-21-1 0,21-20 16,-21 21-16,0-21 0,0-1 0,0 1 16,0 21-16,0-22 0,0 1 15,-21 21-15,0 0 0,-1-22 0,1 43 16,0-21-16,0 21 0,-21 0 0,20 0 15,1 0-15,0 21 0,0-21 16,0 22-16,21-1 0,0 0 16,-21 0-16,21 0 0,0 0 0,0 1 15,0-1-15,0 0 0,0 0 0,21 0 16,0 0-16,0-21 0,0 22 16,0-22-16,1 21 0,-1-21 0,21 0 15,-21 0-15,0 0 0,1 0 16,20 0-16,-21 0 0,0 0 0,0-21 15,1 21-15,20-22 0,-21-20 16,0 21-16,64-43 0,-22 43 16,-20 0-16,-1-21 0,0 21 15,-20 21-15,-1-22 0,0 22 16,-21-21-16,21 21 16,-21 21-1,0 1-15,0-1 16,0 21-16,0-21 0,0 0 0,-21 1 15,0 20-15,21-21 0,0 21 0,-21-20 16,21-1-16,-22 0 0,22 0 16,-21 0-16,21 22 0,0-22 15,0-42 17,0-1-17,21 1-15,-21 0 0,0 0 0,22-21 16,-1 20-16,0-20 15,0 21-15,0-21 0,0-1 0,22-20 16,-1 20-16,-21 1 16,22 21-16,-22 0 0,0 21 15,42-21-15,-41 21 0,-1 0 16,0 0-16,0 0 0,-21 21 16,0 0-16,0 0 0,0 0 15,0 22-15,0-22 0,0 21 0,0-21 16,0 22-16,0-22 0,0 21 15,0-21-15,0 0 0,0 22 0,0-22 16,0 0-16,0 0 0,0 0 16,21-21-1,0 0-15,1 0 16,-1 0-16,-21-21 0,21 21 0,0-21 16,0 21-16,0-21 0,-21 0 15,22 0-15,-1-1 0,0 1 0,0 0 16,-21 0-16,21 0 0,-21 0 15,21-1-15,-21 1 16,0 0-16,0 0 0,0 0 16,0 0-16,-21-1 0,0 1 0</inkml:trace>
  <inkml:trace contextRef="#ctx0" brushRef="#br0" timeOffset="105353.81">14266 9081 0,'-21'0'0,"42"0"0,-63 0 16,42-22-16,-21 22 15</inkml:trace>
  <inkml:trace contextRef="#ctx0" brushRef="#br0" timeOffset="105418.78">14224 9059 0,'0'0'15,"0"-21"17,-21 21-32,0 0 0,-1 0 0</inkml:trace>
  <inkml:trace contextRef="#ctx0" brushRef="#br0" timeOffset="105697.61">12827 9292 0,'0'0'0,"-21"0"15,42 0 1,0 0-16,0 0 16,22 0-16,-1 0 0,0 0 0,1 0 15,-1 0-15,0-21 0,1 21 16,-1 0-16,0 0 0,1 0 0,-22 0 15,0-21-15,21 21 0,-21 0 0,1 0 16,-22-21 0,-22 21-1,1-21-15,0 21 16,-21-22-16</inkml:trace>
  <inkml:trace contextRef="#ctx0" brushRef="#br0" timeOffset="105982.13">11578 9250 0,'0'0'0,"-21"0"0,42 0 31,0 0-31,0 0 16,1 0-16,-1 0 0,0 0 0,21 0 15,-21 0-15,1 0 0,-1 0 0,0 0 16,21 0-16,-21 0 0,1 0 16,-1 0-16,0 0 0,0-21 15,0 0-15</inkml:trace>
  <inkml:trace contextRef="#ctx0" brushRef="#br0" timeOffset="112538.3">1566 11642 0,'-21'0'16,"0"0"0,0 0-1,42 0 32,0 0-47,0 0 0,0 0 16,1 0-16,-1 0 0,21 0 15,-21 0-15,22-21 0,-22 21 16,0 0-16,21 0 0,-21 0 0,1 0 16,-1 0-16,0-22 0,0 22 15,0 0 1,-42 0 0,0 0-1,0 0-15,0 0 0,-1 22 16,1-22-16,0 0 0,0 0 15,0 0-15,0 0 0,-1 0 0,1 0 16,0 0-16,0 0 16,0 0-16,0 0 15,-1 0-15,1 21 16,0 0-16,0 0 16,0 0-16,21 0 15,-21 1-15,21 20 0,-22-21 0,1 0 16,21 0-16,-21 22 0,21-22 15,-21 0-15,21 0 0,0 22 0,-21-43 16,21 21-16,-21 0 0,21 0 16,0-42 15,0 0-15,0 0-1,21-1-15,0 1 0,0 0 16,0 21-16,-21-21 0,43 21 15,-22-21-15,0 21 0,0 0 0,0 0 16,22 0-16,-22 0 0,0 0 16,0 0-16,21 0 0,-20 0 0,-1 21 15,0-21-15,21 21 0,-21 0 16,-21 0-16,22 1 0,-1 20 0,-21-21 16,0 0-16,0 0 0,0 22 15,0-22-15,0 0 0,-21 0 0,-1 0 16,1 22-16,0-22 0,-21-21 15,21 21-15,-22 0 0,1 0 16,0-21-16,-1 22 0,22-22 0,-21 0 16,-1 0-16,22 0 0,-21 0 15,21 0-15,0 0 0,-1 0 0,1 0 16,0 0-16,21-22 0,-21 22 16,21-21-16,0 0 15,21 21 16,0 0-31,-21-21 0,21 21 16,22 0-16,-22 0 0,0-21 0,0 21 16</inkml:trace>
  <inkml:trace contextRef="#ctx0" brushRef="#br0" timeOffset="112802.15">2434 12171 0,'0'-21'31,"0"0"-15,-21 21-1</inkml:trace>
  <inkml:trace contextRef="#ctx0" brushRef="#br0" timeOffset="117129.99">4254 11663 0,'0'0'16,"-21"0"-16,0 0 0,0 0 16,0 0-1,0 0 1,42 0 31,0 0-47,0-21 0,0 21 15,22 0-15,-22-21 0,21 21 0,0-22 16,1 1-16,-22 21 0,21-21 16,1 0-16,-1 0 0,0 0 0,-21-1 15,22 1-15,-22-21 0,0 21 0,0 0 16,-21-1-16,0-20 0,0 21 16,0 0-16,0-22 0,-21 22 0,-21 0 15,21 0-15,-1 0 0,-20 21 0,21 0 16,-21-21-16,20 21 15,-20 0-15,0 0 0,-1 21 0,22 0 16,-21 0-16,21 0 0,-22 0 16,22 22-16,0-1 0,0 0 0,0 1 15,0-1-15,21 0 0,0 1 0,0-1 16,0 0-16,0-20 0,0 20 16,0 0-16,0-21 0,0 1 0,0-1 15,21 0-15,0 0 0,0 0 0,0 0 16,0-21-16,22 0 0,-22 0 15,0 0-15,21 0 0,-20 0 0,-1 0 16,21 0-16,-21 0 0,0-21 16,1 21-16,-1-21 0,-21 0 15,-21 21 1,-1 0-16,1 0 0,0 0 16,-21 21-16,21 0 0,-22-21 15,22 21-15,-21 1 0,21-1 0,-1 0 16,1 21-16,0-21 0,0 1 15,0 20-15,21 0 0,-21-21 0,21 22 16,0-22-16,0 0 0,0 21 0,0-20 16,0-1-16,21 0 0,0-21 15,0 21-15,0-21 0,0 0 0,1 0 16,20 0-16,-21 0 0,0 0 16,22 0-16,-22 0 0,21-21 15,-21 0-15,22 0 0,-22-1 0,0 1 16,0 0-16,0 0 0,0 0 0,1-22 15,-1 22-15,0 0 0,0-21 16,0 21-16,0-1 0,1-20 0,20 21 16,-21 0-16,0 0 0,0-1 15,22 22-15,-22-21 0,0 21 0,21 0 16,-20 0-16,-1 0 0,0 0 0,0 0 16,0 21-16,0 1 0,1-1 15,-22 21-15,0-21 0,0 0 16,0 22-16,0-22 0,0 0 15,0 21-15,-22-20 0,1-1 0,0 0 16,0 0-16,21 0 0,0 0 16,-21 1-16,21-44 31,0 1-15,21 0-16,0 0 0,0 0 15,-21-22-15,21 22 0,22-21 16,-22 21-16,0-22 0,0 1 0,0 21 15,22-21-15,-22 20 0,0-20 0,0 21 16,0 0-16,1 0 0,20-1 16,-42 1-1,0 42 1,-21 1-16,21-1 16,-21 0-16,-1 0 0,1 21 15,21-20-15,-21 20 0,0-21 0,21 21 16,-21-20-16,21 20 0,0-21 0,0 21 15,0-20-15,0-1 0,0 0 16,0 0-16,0 0 0,21 0 0,21-21 16,-21 0-16,1 22 0,-1-22 15,21 0-15,-21 0 0,22 0 0,-1 0 16,0 0-16,-21-22 0,22 1 0,-1 0 16,-21 21-16,22-21 0,-1 0 15,-21 0-15,0-1 0,0 1 16,22 0-16,-43-21 0,21 21 0,0-1 15,-21-20-15,0 21 0,0-21 0,0 20 16,0 1-16,0 0 0,0 0 16,0 0-16,0 0 0,-21 21 15,0 0-15,0 0 0,-1 0 16,22 21-16,-21 0 0,0 0 16,21 0-16,-21 0 0,21 22 0,-21-22 15,21 21-15,-21 1 0,21-1 0,0-21 16,0 21-16,0-20 0,0 20 15,0-21-15,21 0 0,0 0 16,0-21-16,21 22 0,-20-22 0,-1 0 16,21 0-16,-21 0 0,22 0 0,-22 0 15,21 0-15,-21 0 0,0-22 16,22 22-16,-22-21 0,0 0 0,0 0 16,0 0-16,1-22 0,-1 22 0,0-21 15,0 21-15,0-22 0,0 1 16,1 0-16,-1 21 0,0-22 0,0 22 15,0-21-15,0 21 0,1-1 0,-1 22 16,0 0-16,0 0 0,0 0 16,0 0-16,1 0 0,-22 22 15,21-22-15,-21 21 0,21 0 16,-21 0-16,0 0 0,21 0 16,-21 1-16,21-1 15,-21-42 16,0-1-15,0 1-16,0 0 0,0 0 16,0 0-16,-21 0 0,0-1 15,0 1 1,0 0-16,-1 21 0,1-21 16,0 21-16,0 0 0,0 0 0,0 21 15,-1-21-15,1 21 16,0 0-16,0 1 0,0-1 0,21 21 15,-21-21-15,21 22 0,-22-22 0,22 21 16,0 0-16,0-20 0,0 20 0,0-21 16,0 21-16,0-20 0,22 20 15,-1-21-15,0 0 0,0 0 0,0 1 16,22-1-16,-1-21 0,-21 21 0,21-21 16,1 0-16,-1 0 0,0 0 15,22 0-15,-22 0 0,-21 0 0,22-21 16,-1 21-16,0-21 0,-20-1 15,20 1-15,-21 0 0,0 0 16,0-21-16,1 20 0,-1-20 0,0 0 16,0 21-16,-21-22 0,0 1 0,0 21 15,0-22-15,21 22 0,-21 0 0,0 0 16,0 0-16,0 0 0,0 42 31,0 0-31,0 0 16,0 0-16,-21 0 0,21 22 15,0-22-15,0 21 0,0-21 0,0 22 16,0-22-16,0 0 0,0 21 16,0-20-16,21-1 0,0 0 15,1-21-15,-1 21 0,0 0 0,0-21 16,0 0-16,0 0 0,22 0 0,-22 0 16,0 0-16,21-21 0,-20 0 0,-1 21 15,21-21-15,-21 0 0,0-1 16,1-20-16,20 21 0,-42 0 0,21-22 15,0 22-15,0-21 0,-21 21 0,22-22 16,-22 22-16,0 0 0,0 0 16,0 0-16,0 0 0,0-1 0,-22 22 31,22 22-15,-21-1-16,21 0 0,0 0 15,-21 0-15,21 0 0,0 22 0,0-22 16,0 21-16,0-21 0,0 1 0,0 20 15,0-21-15,21 0 0,0 0 16,1 1-16,-22-1 0,21 0 0,0 0 16,21-21-16,-21 0 0,22 0 0,-22 0 15,21 0-15,1 0 0,-22 0 16,21-21-16,-21 21 0,22-21 0,-22 0 16,21-22-16,-21 22 0,0-21 0,22-1 15,-22 1-15,0 0 0,0-1 16,0 1-16,1-21 0,-1 20 15,-21-20-15,0 20 0,21-20 0,-21 21 16,0-1-16,0-20 0,0 20 0,0 22 16,0-21-16,0 21 0,0 0 15,0-1-15,0 1 0,-21 21 16,0 21 0,21 1-16,0 20 0,-22 0 15,22 1-15,-21-1 0,21 0 0,-21 1 16,21-1-16,0 21 0,0-20 0,0-1 15,0 22-15,0-22 0,0 0 16,0 1-16,0-1 0,0 0 0,0 1 16,0-22-16,0 21 0,0-21 15,21 0-15,0 1 0,1-1 16,-1 0-16,0 0 0,21-21 0,-21 0 16,22 0-16,-22 0 0,0 0 0,21-21 15,1 0-15,-22 21 0,21-21 16,-21-1-16,1 1 0,20 0 0,-21-21 15,0 21-15,22-22 0,-22 22 0,0-21 16,0 21-16,-21-22 0,0 22 0,21 0 16,-21-21-16,21 20 15,-21 1-15,0 42 16,-21 1 0,21-1-1,-21 0-15,21 0 0,-21 0 0,21 22 16,0-22-16,0 0 0,0 0 0,0 0 15,0 22-15,0-22 0,0 0 0,0 0 16,21 0-16,-21 0 16,21-21-16,0 0 0,1 0 0,-1 0 15,0 0-15,21 0 0,-21 0 0,1-21 16,-1 21-16,21-21 0,-21 0 16,0 0-16,1 0 0,-1-1 0,0 1 15,0 0-15,0-21 0,0 21 0,1-1 16,-1-20-16,0 21 0,-21 0 15,0 0-15,0-1 0,0 1 16,21 21-16,-21-21 0,0 42 31,0 0-31,0 1 16,0-1-16,0 0 0,0 0 0,-21 0 16,21 22-16,0-22 0,0 0 0,0 0 15,0 0-15,0 0 0,0 1 16,0-1-16,0 0 0,21-21 0,0 21 15,0-21-15,1 0 0,-1 0 0,0 0 16,0 0-16,0 0 0,0 0 0,22 0 16,-22-21-16,0 21 0,21-21 15,-20 0-15,-1-1 0,0 1 16,0 0-16,0-21 0,0 21 0,-21-22 16,0 22-16,0-21 0,0 21 15,0-22-15,0 22 0,0-21 0,-21 21 16,0-1-16,0 1 0,0 0 0,-22 21 15,22 0-15,-21 0 0,21 0 0,-22 0 16,22 0-16,-21 21 0,21 0 16,0 1-16,-1-1 0,1 21 0,0-21 15,21 0-15,0 22 0,0-22 16,0 21-16,0-21 0,0 22 16,0-22-16,21 0 0,0 0 0,1 22 15,-1-43-15,0 21 0,0 0 0,21 0 16,-20-21-16,20 0 0,0 21 15,1-21-15,-1 0 0,21 0 0,-20 0 16,-1-21-16,0 21 0,-20-21 0,20 0 16,0 0-16,1-1 0,-1 1 0,-21-21 15,21 21-15,-20-22 0,-1 22 16,0 0-16,0-21 0,0 21 0,0-1 16,-21 1-16,0 0 0,0 0 15,0 42 16,0 0-31,0 0 16,0 1-16,0-1 0,0 0 0,0 0 16,-21 0-16,21 0 0,0 1 15,0-1-15,0 0 0,-21 0 0,21 0 16,0 0-16,0 1 0,0-1 16,0 0-16,0-42 31,0 0-16,0-1-15,21 1 0,-21 0 16,21 0-16,1-21 0,-22 20 0,21-20 16,0 21-16,0-21 0,21 20 0,-20-20 15,-1 21-15,0 0 0,21-22 16,-21 22-16,22 0 0,-22 0 16,0 21-16,0-21 0,0 21 0,1 0 15,-1 0-15,0 0 0,0 0 0,0 21 16,-21 0-16,0 21 15,21-20-15,-21-1 0,0 0 0,0 0 16,0 21-16,0-20 0,0-1 0,0 21 16,0-21-16,0 0 0,0 1 15,0-1-15,22 0 0,-1 0 0,-21 0 16,21 0-16,0 1 0,0-22 16,22 0-16,-22 21 0,0-21 0,21 0 15,-21 0-15,1 0 0,20 0 16,-21-21-16,0 21 0,22-22 0,-22 1 15,0 0-15,21 0 0,-21 0 0,22 0 16,-22-22-16,0 22 0,21-21 16,-20 21-16,-1-22 0,21 1 0,-21 21 15,0-22-15,1 22 0,-22-21 0,0 21 16,0 0-16,0-1 0,0 1 16,0 0-16,-22 21 15,1 0-15,0 0 0,0 21 0,0-21 16,0 21-16,21 1 0,-22 20 0,22-21 15,-21 0-15,21 0 16,0 22-16,0-22 0,0 0 0,0 0 16,0 0-16,21 1 0,1-1 0,-22 0 15,21-21-15,0 21 0,0 0 16,0-21-16,0 21 0,1-21 0,-1 0 16,0 22-16,0-22 0,0 21 15,0-21-15,-21 21 16,0 0-1,-21-21 1,0 0-16,0 21 0,0-21 0,0 21 16,-1-21-16,1 0 0,21 22 15,-21-22-15,0 0 0,0 21 16,0-21-16,21 21 0,-22-21 16,1 0-16,21-21 31,0 0-31,0-1 0,0 1 15,0 0-15</inkml:trace>
  <inkml:trace contextRef="#ctx0" brushRef="#br0" timeOffset="117478.05">10054 10964 0,'-21'0'31,"21"22"16,-21-22-47,0 0 47</inkml:trace>
  <inkml:trace contextRef="#ctx0" brushRef="#br0" timeOffset="117826.76">8318 11536 0,'0'0'16,"22"0"-1,-1 0-15,21 0 0,-21 0 16,22 0-16,-22 0 16,21-21-16,0 21 0,1-21 0,-1 21 15,0 0-15,1-22 0,-1 22 0,0 0 16,1-21-16,-22 21 0,21 0 15,-21 0-15,1-21 0,-1 21 0,0 0 16,-42 0 15,0 0-15,-1 0-16,-20 0 0</inkml:trace>
  <inkml:trace contextRef="#ctx0" brushRef="#br0" timeOffset="118942.25">1841 13123 0,'0'0'0,"0"-21"0,0 0 0,-21 21 16,0 0-16,0-21 0,0 21 0,0 0 16,-1 0-16,1 0 0,0 0 15,-21 0-15,-1 21 0,22 0 16,-21 0-16,0 1 0,-1-1 16,22 21-16,-21-21 0,-1 22 0,1-1 15,21 21-15,0-20 0,-22 20 16,43 1-16,0-1 0,0 1 15,0-1-15,0-20 0,0 20 0,0-21 16,22 1-16,-1-1 0,0-21 16,0 22-16,0-22 0,22-21 0,-22 21 15,21-21-15,-21 0 0,22 0 16,-1 0-16,-21 0 0,21 0 16,1-21-16,-1 0 0,-21-1 15,22 1-15,-22-21 0,0 21 0,0 0 16,0-22-16,-21 22 0,0 0 15,0-21-15,0 20 0,0-20 0,-21 21 16,-21 0-16,21 0 0,-22-1 16,22 22-16,-21 0 0,-1 0 0,1 0 15,21 0-15,-21 22 0,20-1 16,-20 0-16,21 0 0,0 21 0,0-20 16,21 20-16,0-21 0,-22 21 15,22-20-15,0 20 0,0-21 16,0 0-16,0 0 0,0 1 0,0-1 15,0 0-15,0 0 0,22-21 16,-1 0-16,-21 21 0,21-21 16,0 0-16,0 0 0,0-21 15,1 21-15,-1-21 0,-21 0 16,21 0-16</inkml:trace>
  <inkml:trace contextRef="#ctx0" brushRef="#br0" timeOffset="119174.11">2201 13737 0,'0'0'0,"21"0"0,1 0 0,-1 0 15,0 0 1,0 0-16,0 0 94,0 0-94,1 0 15</inkml:trace>
  <inkml:trace contextRef="#ctx0" brushRef="#br0" timeOffset="119697.7">4191 13018 0,'0'-22'0,"0"44"0,0-86 15,0 43-15,0 0 0,0 0 0,0-1 16,0 1-16,0 0 0,0 42 31,0 0-31,0 1 16,0 20-16,0 0 0,0 1 15,0 20-15,0-21 0,0 22 0,0-1 16,0-20-16,-21 20 0,21 1 0,-21-1 16,21 1-16,0-22 0,-22 22 15,1-22-15,21 0 0,-21 1 0,21-22 16,0 21-16,0-21 0,0 0 15,0 1-15,-21-22 0,21 21 16,0-42 0,0-1-16,0 1 15,0-21-15,0 21 0,0 0 16,21-22-16,-21 1 0</inkml:trace>
  <inkml:trace contextRef="#ctx0" brushRef="#br0" timeOffset="120245.45">4127 13229 0,'0'0'16,"-21"-21"-16,0 0 0,21 0 0,0 0 0,0-1 16,-21 1-16,21 0 0,0 0 15,0-21-15,0 20 0,21 1 0,0-21 16,0 21-16,1-22 0,-1 22 0,21 0 16,0-21-16,1 21 0,20-1 15,-20 1-15,20 21 0,-21 0 0,22 0 16,-22 0-16,22 0 15,-22 21-15,0 22 0,-20-22 0,20 21 16,-42 1-16,0-1 0,0 0 0,0 1 16,0-1-16,-21 0 0,0 1 15,-22-1-15,1 0 0,0-21 0,-22 22 16,22-1-16,-1-21 0,1 0 16,0 1-16,-1-1 0,1 0 0,21 0 15,0-21-15,0 0 0,-1 0 16,1 0-16,0 0 15,21-21-15,0 0 0,0 0 16,0-1-16,0 1 16,21 21 15,0 21-31,1 1 16,-22-1-16,21 0 0,-21 0 0,21 0 15,0 0-15,0 22 0,-21-22 16,21 0-16,1 21 0,-1-20 0,0-1 15,0 21-15,0-21 0,0 0 0,1 1 16,-1-1-16,0 0 0,0-21 16,0 21-16,22-21 0,-22 0 0,0 0 15,0 0-15,0 0 0,22 0 16,-22 0-16,0 0 0,0 0 16,0-21-16,0 21 0,-21-21 15,0 0-15,22-1 0,-1 1 16,-21 0-16,0-21 0,21 21 0</inkml:trace>
  <inkml:trace contextRef="#ctx0" brushRef="#br0" timeOffset="120662.21">5080 13441 0,'0'0'0,"0"21"0,-21 43 31,21-43-31,0 0 0,0 0 16,21-21-1,0 0-15,0 0 16,0 0-16,1 0 0,-1 0 0,21-21 16,-21 0-16,0 0 0,1-1 15,-1 22-15,21-21 0,-42 0 0,21 0 16,-21 0-16,21 0 0,-21-1 0,0 1 16,0 0-16,0 0 0,-21 0 15,0 21-15,0 0 0,0 0 0,0 0 16,-1 0-16,1 0 0,0 21 0,-21 0 15,21 0-15,-1 0 0,1 1 16,0-1-16,21 21 0,0 0 0,-21-20 16,21 20-16,0-21 0,0 21 15,0 1-15,21-22 0,-21 0 16,21 0-16,0 22 0,1-22 0,-1-21 16,0 21-16,0-21 0,21 0 15,-20 0-15,-1 0 0,21 0 0,-21 0 16,0 0-16,22 0 0,-22 0 0,0-21 15,21 21-15,-20-21 0,20-1 16,-21 1-16,21 0 0,-20-21 0,20 21 16,0-22-16</inkml:trace>
  <inkml:trace contextRef="#ctx0" brushRef="#br0" timeOffset="120996.02">5927 13272 0,'0'21'31,"0"0"-31,0 0 16,0 0-16,0 0 0,0 1 16,0 20-16,0 0 0,0-21 0,0 22 15,-22-1-15,22 0 0,-21 22 0,21-22 16,-21 1-16,21 20 0,0-21 16,-21 1-16,21 20 0,-21 170 31,21-169-31,-21-22 0,21 0 0,0 1 15,0-1-15,-22 0 0,22 1 0,0-22 16,0 21-16,-21-21 0,21 0 16,0 1-16,0-1 0,0 0 15,0-42 17,0 0-32,0-1 0,0 1 0,21-21 15,1 21-15,-1-22 0,0 1 16,-21 0-16,21-1 0</inkml:trace>
  <inkml:trace contextRef="#ctx0" brushRef="#br0" timeOffset="121337.83">5927 13653 0,'0'0'0,"0"-43"0,0 1 0,21 0 0,-21 20 16,0-20-16,21 21 0,0-21 0,0 20 15,0 1-15,1 0 0,20 0 16,-21 0-16,21 21 0,-20 0 0,20 0 15,-21 0-15,21 0 0,1 0 0,-22 0 16,21 21-16,-21 0 0,1 0 16,-1 22-16,-21-22 0,0 21 0,0-21 15,0 22-15,-21-22 0,-1 21 0,1-21 16,0 0-16,-21 1 16,21-1-16,-1 0 0,-20 0 0,21 0 15,-21 0-15,20-21 0,1 0 0,-21 22 16,21-22-16,0 0 0,-1 0 15,1 0-15,42 0 47,1 0-47,-1-22 0,0 22 16,0-21-16,21 21 0,-20-21 0,20 21 16,-21-21-16</inkml:trace>
  <inkml:trace contextRef="#ctx0" brushRef="#br0" timeOffset="121782.57">6943 13399 0,'0'0'15,"0"-22"-15,-22 22 32,1 0-32,0 22 0,0-1 15,0-21-15,0 21 0,-1 21 0,1-21 16,21 1-16,0 20 0,-21-21 15,21 21-15,-21-20 0,21 20 0,0-21 16,0 0-16,0 22 0,0-22 0,0 0 16,21-21-16,0 21 15,0 0-15,1-21 0,-1 0 0,0 0 16,21 0-16,-21 0 0,1 0 0,20 0 16,-21-21-16,0 0 0,0 21 15,22-21-15,-22 0 0,0-1 0,-21 1 16,21 0-16,-21 0 0,21-21 0,-21 20 15,0-20-15,0 21 0,0-21 16,0-1-16,-21 22 0,0 0 0,0-21 16,0 20-16,-22 22 0,22-21 0,-21 21 15,21 0-15,-22 0 0,22 0 16,0 21-16,0-21 0,-21 22 16,42-1-16,-22 0 0,22 0 0,-21 0 15,21 22-15,0-22 0,0 0 0,0 0 16,21 0-16,1 0 0,-22 1 15,21-1-15,0-21 0,21 21 0,-21-21 16,1 0-16,20 0 0,-21 0 0,21 0 16</inkml:trace>
  <inkml:trace contextRef="#ctx0" brushRef="#br0" timeOffset="122203.33">7578 13526 0,'0'0'0,"0"-85"31,0 64-31,0 0 16,0-1-16,21 22 0,-21-21 0,21 21 15,0 0-15,0 0 0,22 0 16,-22 0-16,0 0 0,0 0 0,0 0 16,0 21-16,1 1 0,-1-1 0,0 0 15,-21 0-15,21 0 0,-21 0 16,0 22-16,0-22 0,0 21 0,0-21 15,0 22-15,0-22 0,-21 0 0,21 0 16,-21 0-16,21 1 0,-21-1 16,21 0-16,-22-21 15,22-21 1,0 0 0,0-1-16,0 1 0,0 0 15,0 0-15,22-21 0,-22 20 0,21-20 16,0 0-16,0 21 0,-21-22 15,21 22-15,0-21 0,1 21 0,-22-1 16,21 1-16,0 21 0,0-21 0,0 21 16,0 0-1,-21-21-15,22 21 0,-1 0 0,0 0 16,0 0 0</inkml:trace>
  <inkml:trace contextRef="#ctx0" brushRef="#br0" timeOffset="122622.09">8657 12891 0,'0'-22'0,"0"44"0,0-65 0,0 22 0,0 0 15,-21 0-15,0 21 31,21 21-31,0 0 16,0 0-16,0 0 0,0 22 0,-21-1 16,21 0-16,-22 1 0,22-1 15,-21 0-15,21 1 0,0 20 0,0-20 16,-21-1-16,21 0 0,-21 1 0,21-1 16,-21 0-16,21 1 0,0-1 15,0 0-15,0-21 0,0 1 0,0-1 16,0 0-16,0 0 0,0 0 0,0 0 15,21-21-15,0 0 16,0 0-16,0 0 0,1 0 16,-1 0-16,0 0 0,0 0 0,0-21 15,0 21-15,1-21 16,-22 0-16,21 21 0,0-21 0,0 0 16,0-1-16,-21 1 0,21 0 15,1 0-15,-22 0 0,0 0 16,0-1-16</inkml:trace>
  <inkml:trace contextRef="#ctx0" brushRef="#br0" timeOffset="122949.75">8403 13229 0,'-21'0'0,"84"-42"31,-41 42-31,20 0 16,0-21-16,1 21 0,-1 0 0,21-21 15,-20 21-15,20 0 0,-20-22 0,-1 22 16,0-21-16,1 21 0,-1 0 16,-21 0-16,0 0 0,0-21 0,1 21 15,-1 0-15,-42 0 94,-1 0-94,1 21 0</inkml:trace>
  <inkml:trace contextRef="#ctx0" brushRef="#br0" timeOffset="123926.48">1333 14986 0,'0'0'0,"-21"0"0,21 21 31,0 0-31,0 1 16,21-1-16,1 0 16,-1 0-16,21-21 0,-21 21 15,22-21-15,-22 0 0,21 0 0,0 0 16,1 0-16,-1 0 0,-21 0 15,22 0-15,-1 0 0,0-21 0,-21 0 16,22 21-16,-22-21 0,0 0 16,0-1-16,0 1 0,1 0 0,-22 0 15,21 0-15,-21 0 0,0-1 16,0 1-16,0 0 16,-21 21-1,-1 0-15,1 21 16,0 0-16,21 22 15,-21-22-15,0 21 0,21 1 0,0 20 16,0-21-16,0 22 0,-21-22 16,21 22-16,0-22 0,0 0 0,-22 22 15,22-22-15,0 1 0,0-22 16,0 21-16,0-21 0,0 22 0,0-22 16,0 0-16,0 0 15,-21-21 16,0-21-15,21 0 0,0 0-16,0-1 0,-21 1 0,21 0 15,-21 0-15</inkml:trace>
  <inkml:trace contextRef="#ctx0" brushRef="#br0" timeOffset="124206.32">1418 15473 0,'21'0'16,"0"0"-16,1 0 15,-1 0-15,0 0 0,0 0 0,0-21 16,22 21-16,-22 0 0,21 0 16,-21-21-16,22 21 0,-22 0 0,21-22 15,-21 22-15,0 0 0,22 0 16,-22-21-16,0 21 0,0 0 15,-21-21 32,21 21-47,1-21 16,-1 21 0</inkml:trace>
  <inkml:trace contextRef="#ctx0" brushRef="#br0" timeOffset="124450.69">2392 15325 0,'0'0'0,"21"0"31,-21 21 63,0 0-79,21-21 1</inkml:trace>
  <inkml:trace contextRef="#ctx0" brushRef="#br0" timeOffset="125406.67">4911 14901 0,'0'0'16,"0"-21"-16,0 0 0,0 0 16,0 0-16,0 0 0,0-1 0,-22 1 15,1 0-15,0 21 16,0-21-16,0 0 0,-22 21 0,22 0 16,0 0-16,-21 0 0,-1 0 15,22 0-15,-21 21 0,0 0 0,20 0 16,-20 22-16,21-22 0,-21 21 0,20 0 15,1 1-15,0-1 16,0 22-16,21-1 0,-21-21 0,21 22 16,0-1-16,0-20 0,0 20 15,0-20-15,21-1 0,0 0 0,0-21 16,0 22-16,1-22 0,-1 0 0,21-21 16,-21 21-16,22-21 0,-1 0 15,0 0-15,-21 0 0,22 0 0,-1 0 16,0-21-16,1 0 0,-22 0 0,21 21 15,-21-21-15,1-1 0,-1 1 16,0 0-16,-21 0 0,0 0 16,0 0-16,0-1 0,-21 1 15,0 0-15,-1 21 0,-20-21 0,21 0 16,-21 21-16,20 0 0,1 0 0,-21 0 16,21 0-16,0 0 0,-1 0 15,44 0 16,-1 0-15,0 0-16,0 0 0,0 0 0,0 0 16,1 0-16,-1 0 0,0 0 15,0 0-15,0 0 0,0 0 16,1 21-16,-22 0 16,0 0-16,0 0 0,0 1 15,0 20-15,0-21 0,0 21 0,0 1 16,0-1-16,0-21 0,0 22 15,0-1-15,-22 0 0,22 1 0,-21 20 16,21-21-16,-21 1 0,21-1 0,0 0 16,0 1-16,-21-22 0,21 21 15,0 1-15,0-22 0,-21 0 0,21 0 16,0 0-16,0 0 0,0-42 31,21 0-15,-21 0-16,21 0 15,0-22-15,-21 22 0,21-21 16,1 0-16,-1-1 0,0 1 0,0-22 16</inkml:trace>
  <inkml:trace contextRef="#ctx0" brushRef="#br0" timeOffset="125674.44">5355 15155 0,'0'0'16,"0"-21"-16,21 21 0,-21-21 0,21 21 15,-21 21 1,0 0-16,0 1 16,0-1-16,0 0 0,0 21 15,0-21-15,0 1 0,0 20 16,0-21-16,0 21 0,0-20 0,0-1 16,0 21-16,0-21 0,0 0 0,0 1 15,0-1-15,0-42 47,0-1-47,0 1 16,0 0-16,22-21 0,-22 21 0,21-22 15</inkml:trace>
  <inkml:trace contextRef="#ctx0" brushRef="#br0" timeOffset="126053.74">5461 14817 0,'0'0'0,"-21"0"0,0 0 16,-1 0-16,1 0 0,0 0 16,0 21-16,21 0 15,0 0-15,-21-21 0,21 21 0,0 1 16,0-1-16,0 0 0,0 0 0,0 0 16,21-21-16,0 0 15,0 0-15,0 0 0,1 0 16,-1 0-16,21 0 0,-21 0 15,0 0-15,1-21 0,-22 0 16,21 21-16,-21-21 0,0 0 0,0-1 16,-21 1-16,-22 0 15,22 0-15,0 21 0,0 0 16,0 0-16,-22 0 0,22 0 0,-21 42 31,21-21-31,21 1 0,0-1 0,0 0 16,0 0-16,0 0 0,21 0 15,-21 1-15,21-1 0,0-21 16,0 21-16,22-21 0,-22 0 16,21 0-16,0 0 0,-20 0 15,20 0-15,0 0 0</inkml:trace>
  <inkml:trace contextRef="#ctx0" brushRef="#br0" timeOffset="126385.55">6286 14669 0,'0'-22'0,"0"44"0,0-65 16,-21 43 0,0 0-1,21 21-15,-21 1 0,21-1 0,0 0 16,-21 0-16,21 21 16,-21-20-16,21 20 0,0 0 0,-22 1 15,22-1-15,-21 21 0,21-20 0,-21-1 16,21 22-16,0-22 0,0 0 15,0 22-15,0-22 0,-21-21 0,21 22 16,0-1-16,0-21 0,0 0 0,0 22 16,0-22-16,0 0 15,21-21-15,0 0 16,0 0-16,1 0 0,-1-21 16,0 0-16,0-1 0,0 1 15,0 0-15,1-21 0,-1 21 0,-21-22 16,21 22-16,0-21 0,-21 21 15,0-22-15,0 22 0</inkml:trace>
  <inkml:trace contextRef="#ctx0" brushRef="#br0" timeOffset="126625.56">6011 15092 0,'0'0'0,"-42"0"0,21 0 16,-22 0-16,43 21 0,-21-21 15,42 0 1,1 0-16,20 0 15,-21-21-15,21 21 0,1 0 16,-22-21-16,21 21 0,1 0 0,-1-21 16,-21 21-16,21 0 0,-20 0 15,-1 0-15,0-22 0,21 22 16,-21 0-16,1 0 0,-1 0 16,-21-21-16,21 0 15,-21 0 1,21 21-16</inkml:trace>
  <inkml:trace contextRef="#ctx0" brushRef="#br0" timeOffset="128322.59">6794 15494 0,'0'0'0,"0"21"16,22-21 0,-1 0-16,0 0 0,0 0 15,0-21-15,0 0 0,1 0 16,-1 21-16,21-43 0,-21 22 0,22 0 16,-22-21-16,21 21 0,-21-22 0,0 1 15,1 0-15,-1-1 0,0 1 16,0 0-16,-21-1 0,21-20 0,-21 20 15,0 1-15,0 0 0,0-1 16,0 1-16,-21 0 0,0 21 16,21-1-16,-21-20 0,0 21 15,-1 21-15,1 0 0,0 0 16,21 21-16,0 0 0,-21 0 16,21 1-16,-21 20 0,21-21 0,0 21 15,0 1-15,0-1 0,0 0 0,0 1 16,0-1-16,0 0 0,0 1 15,0-1-15,0 0 0,0 1 0,0-1 16,0 0-16,0 1 0,0-22 0,0 21 16,0-21-16,0 1 0,0-1 15,0 0-15,0 0 16,21-21-16,0 0 0,0 0 16,0-21-1,-21 0-15,22 0 0,-1-1 0,-21 1 16,21 0-16,0 0 0,-21-21 0,21 20 15,-21-20-15,21 0 0,1 21 16,-22-22-16,0 22 0,21 0 0,0 0 16,-21 0-16,0-1 0,21 22 15,0 0 1,-21 22-16,0-1 0,0 0 16,0 0-16,0 0 0,0 0 0,0 1 15,21-1-15,-21 21 0,0-21 16,22 0-16,-22 1 0,0-1 0,0 0 15,21 0-15,0 0 0,0-21 0,0 21 16,0-21-16,1 0 0,20 0 16,-21 0-16,0 0 0,0 0 0,22 0 15,-22 0-15,0-21 0,0 0 0,0 0 16,1 0-16,20 0 0,-21-1 16,-21 1-16,21 0 0,0-21 0,1 21 15,-22-22-15,0 22 0,0-21 0,21 21 16,-21-1-16,0 1 0,0 0 15,0 0-15,0 0 0,0 42 32,0 0-17,0 0-15,0 0 0,0 1 0,0 20 16,0-21-16,0 0 0,0 22 0,0-22 16,0 0-16,0 21 0,0-21 15,21 1-15,0-1 0,-21 0 0,21 0 16,22-21-16,-22 21 0,0-21 0,0 0 15,21 0-15,-20 0 0,20 0 16,-21 0-16,21-21 0,-20 0 0,-1 21 16,21-21-16,-21 0 0,0-22 15,1 22-15,-22 0 0,21-21 16,0 20-16,-21-20 0,0 0 0,0 21 16,0-22-16,0 22 0,0 0 0,0 0 15,0 0-15,0-1 0,-21 22 16,0 22-1,21-1-15,0 0 16,0 0-16,0 0 0,0 0 0,0 22 16,0-22-16,0 21 0,0-21 0,0 22 15,0-22-15,21 0 0,0 21 16,0-20-16,0-22 0,0 21 16,1 0-16,-1-21 0,0 0 0,21 0 0,-21 0 15,22 0-15,-22 0 16,0 0-16,21-21 0,-20 0 0,20 21 15,-21-22-15,0 1 0,0-21 0,1 21 16,-1-22-16,0 1 0,0 21 16,0-21-16,0-22 0,1 22 0,-22-1 15,0-20-15,0-1 0,21 22 0,-21-21 16,21 20-16,-21 1 0,21 21 16,-21 0-16,0-1 0,0 1 0,0 42 31,0 1-31,-21-1 15,0 21-15,21 0 0,-21-20 0,21 20 16,0 21-16,-22-20 0,22-1 0,-21 0 16,21 1-16,0-1 0,0 0 15,0 1-15,0-1 0,0-21 0,0 22 16,0-22-16,0 0 0,0 0 0,0 0 16,0 0-16,0 1 0,0-1 15,0-42 16,0-1-15,0 1-16,0 0 16,0 0-16,21 0 0,1 0 0,-1-22 15,0 22-15,0-21 0,0 21 16,0-1-16,1 1 0,-1-21 0,0 42 16,0-21-16,0 0 0,22 21 0,-22 0 15,0 0-15,0 0 0,21 0 16,-20 0-16,-1 0 0,0 0 0,0 21 15,0-21-15,0 21 0,1 0 0,-1 0 16,-21 0-16,0 1 0,0-1 16,0 21-16,0-21 0,0 0 0,0 1 15,0-1-15,-21 0 0,21 21 0,-22-21 16,-20-21-16,21 22 0,-21-1 16,-1 0-16,1 0 0,0-21 15,-1 21-15,1-21 0,21 0 0,-22 21 16,22-21-16,-21 0 0,21 0 0,0 0 15,-1 0 1,1-21 0,0 21-1,21-21-15,-21 21 16,21-21-16,-21 21 0</inkml:trace>
  <inkml:trace contextRef="#ctx0" brushRef="#br0" timeOffset="135366.15">1947 16828 0,'21'0'16,"-42"0"46,0 0-62,0 0 16,0 0-16,0 0 0,-1 0 0,1 21 15,0-21-15,0 0 16,0 0-16,0 0 0,-1 0 0,1-21 16,21-1-16,0 1 0,0 0 15,0 0-15,0-21 0,0 20 16,0-20-16,0 21 0,21-21 0,1 20 16,-1-20-16,0 0 0,0 21 15,0-1-15,22-20 0,-22 21 0,21 21 16,-21-21-16,0 21 0,1 0 15,-1 0-15,0 0 0,0 0 0,-21 21 16,0 0-16,0 21 0,0-20 16,0 20-16,-21 0 0,-21 1 0,20 20 15,-20-21-15,0 22 16,-1-1-16,1-20 0,0 20 16,-1-20-16,22 20 0,0-21 0,0 1 15,21-22-15,0 21 0,0-21 16,0 1-16,0-1 0,0 0 0,21 0 15,0-21-15,0 0 0,22 0 16,-22 0-16,0 0 0,21 0 0,-20 0 16,20 0-16,-21-21 0,0 0 15,22 0-15,-22-1 0,0 1 16,0 0-16,0 0 0,-21 0 0,0-22 16,0 22-16,0 0 15,-21-21-15,0 21 0,0-1 0,0 1 16,-22 0-16,22 0 0,-21 21 15,21 0-15,-22 0 0,22 0 0,-21 0 16,21 21-16,-1 0 0,1 0 16,21 1-16,0-1 0,-21 21 0,21-21 15,0 0-15,0 22 0,0-22 16,0 0-16,0 0 0,0 0 16,0 1-16,21-1 0,0-21 15,1 21-15,-1-21 0,0 0 16,0 0-16</inkml:trace>
  <inkml:trace contextRef="#ctx0" brushRef="#br0" timeOffset="135861.31">2561 16891 0,'0'0'0,"0"21"0,-21 0 0,21 1 16,0-1-16,0 0 15,21-21 1,0 0 0,0 0-16,1 0 0,-1-21 15,0 21-15,-21-21 0,0-1 16,21 22-16,-21-21 0,0 0 15,0 0-15,-21 0 16,0 21-16,0 0 16,-1 0-16,1 0 15,21 21-15,0 0 16,-21-21-16,21 21 0,-21 0 0,21 1 16,-21-1-16,21 0 15,0 0 1,0-42 93</inkml:trace>
  <inkml:trace contextRef="#ctx0" brushRef="#br0" timeOffset="136918.29">5165 16722 0,'0'0'0,"21"0"0,0-21 15,-21-1 1,0 1-1,0 0-15,0 0 16,0 0 0,-21 21-16,0 0 0,-1-21 0,1 21 15,-21 0-15,21 0 16,0 0-16,-22 0 0,22 21 0,-21-21 16,-1 21-16,22 0 0,-21 21 15,0-20-15,-1 20 0,22 0 16,0 22-16,-21-22 0,20 0 0,22 1 15,-21 20-15,21-20 0,0-1 16,0 0-16,0 1 0,0-1 0,0-21 16,0 21-16,21-20 0,1-1 15,-1 0-15,0 0 0,0 0 0,21-21 16,1 0-16,-1 0 0,-21 0 16,22 0-16,-1 0 0,0 0 15,1 0-15,-1 0 0,0-21 0,-21 0 16,22 21-16,-22-21 0,21 0 15,-21-1-15,1 22 0,-1-21 16,0 0-16,21 0 0,-21 0 0,1 0 16,-1-1-16,0 1 0</inkml:trace>
  <inkml:trace contextRef="#ctx0" brushRef="#br0" timeOffset="137263.09">6011 16531 0,'0'-21'16,"0"42"0,0 0-1,0 1-15,0 20 0,0-21 0,0 21 16,0 22-16,0-22 0,-21 22 15,0-22-15,0 0 0,21 22 0,0-22 16,-21 1-16,21-1 0,-22-21 16,22 21-16,0-20 0,0-1 0,0 0 15,0 0-15,22-21 47,-22-21-31,21 0-16,-21 0 15</inkml:trace>
  <inkml:trace contextRef="#ctx0" brushRef="#br0" timeOffset="137546.54">5651 17251 0,'0'0'0,"-42"21"0,21 0 0,0 0 15,0-21-15,-1 22 0,22-1 16,0 0-16,0 0 15,0 0-15,22-21 0,-1 21 0,0-21 16,21 0-16,1 0 0,-1 0 16,21 0-16,-20 0 0,20 0 0,-20 0 15,-1 0-15,21 0 0,-20 0 16,-1-21-16,-21 21 0,22-21 0,-22 21 16,0 0-16,0-21 0,0 0 15,0 0-15,-21-1 16,0 1-16,0 0 15,0 0-15,0 0 0,0 0 16,0-1-16,0 1 0,0 0 16,0 0-16,0 0 0,0 0 15</inkml:trace>
  <inkml:trace contextRef="#ctx0" brushRef="#br0" timeOffset="137810.42">5821 16552 0,'0'0'0,"-21"0"0,21-21 16,21 0-1,0 21 1,0 0-16,21 0 0,-20-21 16,20 21-16,-21 0 0,21 0 15,-20-21-15,-1 21 0,21 0 16,-21 0-16,0 0 0,1 0 0,-1 0 15,0 0 1,0 0 0,0 0-1,0 0-15</inkml:trace>
  <inkml:trace contextRef="#ctx0" brushRef="#br0" timeOffset="138165.76">7387 16256 0,'0'-21'0,"-21"21"31,0 0-31,0 21 16,21 21-16,-22-20 0,22 20 0,-21 0 15,0 1-15,0 20 0,0 1 16,0-1-16,-22 1 0,22 20 0,-21-20 16,21 20-16,-22 1 15,1-21-15,21-1 0,-22 22 0,22-22 16,-21 1-16,21 20 0,0-20 16,-1-1-16,1-20 0,0 20 0,21-20 15,0-1-15,0 0 0,-21-21 16,21 22-16,-21-22 0,21 0 0,0 0 15,0-42 17,21 0-32,-21 0 0</inkml:trace>
  <inkml:trace contextRef="#ctx0" brushRef="#br0" timeOffset="138669.64">8276 16574 0,'0'0'0,"-21"0"0,0 0 0,0 0 15,-1 0-15,1 0 0,0 0 16,-21 0-16,21 0 0,-22 0 0,1 21 15,21 21-15,-22-21 0,1 22 0,0-1 16,-1 0-16,22 1 16,-21-1-16,21 0 0,0 1 0,21-1 15,0 0-15,0 1 0,0-22 16,21 0-16,0 0 0,21 0 0,1 0 16,-22 1-16,42-22 0,-20 21 15,-1-21-15,21 0 0,-20 0 0,-1 0 16,22 0-16,-22 0 0,21 0 15,-20 0-15,-1 0 0,0 0 0,-20-21 16,20-1-16,0 1 0,1 21 0,-22-21 16,21-21-16,-21 21 0</inkml:trace>
  <inkml:trace contextRef="#ctx0" brushRef="#br0" timeOffset="138950.38">8932 16468 0,'0'0'0,"0"21"32,0 0-32,0 0 0,0 0 15,0 22-15,0-1 0,-21 0 0,21 1 16,0-1-16,0-21 0,0 22 16,0-1-16,-21 0 0,21 1 0,0-22 15,0 0-15,0 21 0,0-21 16,0 1-16,0-1 0,0 0 15,0-42 32,0 0-47,21-1 16,-21 1-16,0-21 0,0 21 0</inkml:trace>
  <inkml:trace contextRef="#ctx0" brushRef="#br0" timeOffset="139266.2">8742 16468 0,'0'-21'0,"0"42"0,-21-64 0,21 22 0,0 0 16,0 0-16,21 0 15,0 21-15,0-21 0,21 21 16,1 0-16,-1 0 0,22 0 0,-22 0 16,21 0-16,1 0 0,-1 0 15,-20 21-15,20 21 0,-20-21 0,-1 22 16,-21-22-16,0 21 0,0 0 15,-21 22-15,0-22 0,0 1 0,0-1 16,-21 21-16,0-20 0,-21-1 0,-1 0 16,1 1-16,0-22 0,-1 21 15,-20-21-15,21 1 0,-1-1 16,-20 0-16,20-21 0,1 21 0,0-21 16,21 21-16,-1-21 0,1 0 15,0 0-15,21-21 31,0 0-31,21 21 0,0-21 0,22 0 16</inkml:trace>
  <inkml:trace contextRef="#ctx0" brushRef="#br0" timeOffset="139757.82">10372 16341 0,'-22'0'15,"44"0"1,-1 0-1,0 0-15,21-21 0,1 21 0,-1 0 16,0 0-16,22 0 0,-1 0 16,1 0-16,-1-22 0,1 22 0,-1 0 15,1 0-15,-22 0 0,22-21 0,-43 21 16,21 0-16,-21 0 16,0 0-16,-42 0 15,-21 0-15,21 0 16,-22 0-16,-20 0 0,21 0 0,-1 0 15,-20 21-15,20-21 0</inkml:trace>
  <inkml:trace contextRef="#ctx0" brushRef="#br0" timeOffset="142537.89">10668 16298 0,'0'22'32,"0"-1"-17,0 0-15,0 0 0,0 0 16,0 22-16,0-22 15,0 21-15,0 0 0,0 1 0,0-1 16,0 0-16,21 1 0,-21 20 16,0-20-16,21-1 0,-21 0 0,0 1 15,0-1-15,0 0 0,0 1 16,0-22-16,0 21 0,0-21 0,-21 0 16,0 1-16,0-1 0,0 0 15,-1 0-15,1-21 0,-21 0 0,21 0 16,0 0-16,-22 0 0,22 0 15,-21 0-15,-1 0 0,22-21 0,-21 0 16,21 0-16,-22-1 0,22-20 16,0 0-16,0-1 0,0 1 15,0 0-15,21-1 0,0-20 0,0 21 16,0-1-16,0 1 0,0 21 16,0-22-16,0 22 0,0 0 15,21 42 1,-21 0-16,21 1 0,-21-1 0,0 21 15,0-21-15,21 22 0,0-1 16,-21 0-16,21 1 0,1-1 0,-22 0 16,21 1-16,0-1 0,0-21 15,0 21-15,22-20 0,-22-1 0,21 0 16,-21 0-16,22 0 0,-1-21 16,0 0-16,22 0 0,-22 0 15,22 0-15,-1 0 0,-21-21 0,22 0 16,-1 0-16,1 0 0,-22-1 15,22 1-15,-22-21 0,0 21 0,1-22 16,-22 1-16,0 0 0,0-1 16,0 1-16,-21 0 0,0 21 0,0-1 15,0-20-15,0 21 16,-21 21-16,0 0 0,0 0 16,0 0-16,0 21 0,21 0 15,-22 22-15,1-22 0,0 21 0,0-21 16,21 22-16,0-1 0,0-21 0,0 21 15,0-20-15,0 20 16,0-21-16,21 0 0,0 0 0,22 1 16,-22-1-16,21-21 0,0 0 15,1 0-15,-1 0 0,0 0 0,1 0 16,-1 0-16,0 0 0,1-21 16,-1 21-16,-21-22 0,22 1 0,-1 0 15,-21 0-15,0 0 0,22-22 16,-22 22-16,-21-21 0,21 21 0,-21 0 15,21-22-15,-21 22 0,0 0 0,0 0 16,-21 21 15,0 0-31,0 21 0,21 0 16,0 0-16,-22 0 0,22 22 0,-21-22 16,0 0-16,21 0 0,0 0 15,0 22-15,-21-22 0,0 0 16,21 0-16,0 0 0,0 1 15,0-44 17,0 1-32,0 0 15,21 0-15,0 0 0,0 0 0,0-1 16,1 1-16,-1-21 0,0 21 16,0 0-16,0-22 0,22 22 15,-22 0-15,0 0 0,21 0 0,-21 21 16,1 0-16,-1 0 0,0 21 15,-21 0-15,0 0 16,0 0-16,0 22 0,0-22 16,0 0-16,0 0 0,0 0 0,0 0 15,0 1-15,21-1 0,0 0 16,-21 0-16,21 0 0,22-21 0,-22 21 16,21-21-16,-21 0 0,22 0 15,-1 0-15,0 0 0,-20 0 0,20 0 16,0 0-16,-21-21 0,1 21 15,20-21-15,-21 0 0,0 0 16,-21 0-16,21-1 0,1-20 0,-22 0 16,0-1-16,0 1 0,21 0 15,-21-22-15,0 22 0,0-22 0,0 22 16,0-21-16,0-1 0,0 22 16,0-22-16,0 22 0,0 21 0,0-22 15,0 22-15,0 0 0,0 42 31,0 0-31,0 22 0,0-22 0,-21 21 16,21 1-16,0-1 16,-22 21-16,1-20 0,21 20 0,-21-20 15,21-1-15,0 21 0,-21-20 16,21-1-16,-21 0 0,21-20 0,0 20 16,0-21-16,0 0 0,0 0 0,0 1 15,-21-22-15,21 21 16,0-42-1,0-1 1,0 1-16,0 0 0,21 0 0,0-21 16,0-1-16,0 22 0,0-21 15,1-1-15,20 1 0,-21 0 0,0 21 16,22-22-16,-22 22 0,21 21 16,-21-21-16,0 21 0,1-21 0,-1 21 15,0 0-15,0 0 0,-21 21 16,0 0-16,0 0 15,0 0-15,0 1 0,-21-1 16,0-21-16,0 21 0,-1 0 16,1-21-16,0 21 0,0-21 0,-21 0 15,20 0-15,1 0 0,0 0 16,0 0-16,0 21 0,0-21 16,-1 0-16,22 22 15,-21-22-15,21 21 16,0 0-16,0 0 0,0 0 15,0 0 1,0 1-16,0-1 0,21 0 0,1 0 16,-1-21-16,0 21 0,0 0 15,0 1-15,22-22 0,-22 21 0,21-21 16,-21 21-16,0-21 0,22 0 0,-22 0 16,21 0-16,1 0 0,-1 0 15,-21 0-15,21 0 0,1 0 0,-22 0 16,21-21-16,-21 21 0,1-21 15,-1-1-15,0 1 0,0 0 0,0 0 16,0-21-16,-21 20 0,0-20 16,22 0-16,-22 21 0,0-22 0,0 22 15,0 0-15,0 0 16,0 0-16,0-1 0,-22 22 16,22 22-16,-21-1 15,21 0-15,-21 0 0,21 21 16,-21-20-16,21 20 0,0-21 0,0 0 15,0 22-15,0-22 0,0 0 16,0 0-16,21 0 0,0 0 0,0 1 16,1-1-16,-1-21 0,0 21 15,21-21-15,-21 0 0,1 0 0,20 0 16,-21 0-16,21 0 0,-20 0 16,-1-21-16,0 21 0,21-21 15,-42-1-15,21 1 0,1 0 0,-1 0 16,0-21-16,0 20 0,-21-20 15,0 21-15,0-21 0,21-1 0,-21 22 16,0 0-16,0 0 0,0 0 16,0-1-16,0 44 15,0-1 1,0 0-16,0 0 0,0 21 16,0-20-16,0-1 0,0 21 0,0-21 15,0 22-15,0-22 0,0 0 16,0 0-16,-21 0 0,21 0 0,0 1 15,0-1-15,-21-21 16,0 0 15,21-21-15,0-1-16,0 1 0,0 0 16,0-21-16,0 21 0,21-22 15,0 1-15,0 0 0,0-1 0,22 22 16,-22-21-16,21-1 0,1 22 15,-22 0-15,21 0 0,-21 0 0,22 21 16,-22 0-16,0 0 0,0 0 0,0 0 16,0 21-16,-21 0 0,0 0 15,0 0-15,0 1 0,0-1 16,0 21-16,0-21 0,0 22 0,0-22 16,0 0-16,0 21 0,-21-21 15,21 1-15,0-1 0,0 0 0,0 0 16,0 0-16,21 0 0,1 1 15,-1-22-15,0 0 0,21 0 16,-21 0-16,1 0 0,-1 0 16,21 0-16,-21 0 0,22 0 0,-22-22 15,0 1-15,21 21 0,1-21 16,-22 0-16,21-21 0,-21 20 0,22-20 16,-22 21-16,0-21 0,21-1 15,-21 1-15,1 0 0,-22-1 16,0 22-16,0-21 0,0 21 0,0-1 15,0 1-15,-22 21 16,1 0-16,0 0 0,0 0 0,0 0 16,0 21-16,-1 1 0,1-1 0,0 0 15,21 0-15,0 21 0,0-20 16,0-1-16,0 21 0,0-21 0,0 0 16,21 22-16,0-22 0,1 0 15,-22 0-15,21 0 0,0 1 0,0-1 16,0 0-16,0-21 0,1 21 0,-1 0 15,0-21-15,-21 21 0,0 1 16,0-1 0,-21-21-1,0 21-15,-1-21 0,1 0 16,0 0-16,0 0 0,0 0 0,0 0 16,-1 0-16,1 0 0,0 0 15,0 0-15,0-21 0,0 0 16,-1 21-16,1 0 15,21-22-15,-21 1 0,0 0 16,21 0 0,0 0-16</inkml:trace>
  <inkml:trace contextRef="#ctx0" brushRef="#br0" timeOffset="142942.34">13525 16171 0,'0'0'0,"0"22"0,-21-22 0,21 21 16,-21 0-16,21 0 0,0 0 15,0 0-15,0 1 0,21-22 16,0 0-16,1 0 16,-1 0-16,0 0 0,0 0 0,-21-22 15,21 1-15,-21 0 0,21 0 16,-21 0-16,0 0 0,0-1 0,0 1 16,0 0-16,0 0 0,-21 21 15,0 0-15,0 0 16,0 21-16,21 0 15,-21-21-15,21 21 16,-22 1-16,22-1 0,0 0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28:56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 2625 0,'21'-21'0,"-42"42"0,42-64 15,-21 65 63,0-1-62,0 0-16,0 0 0,0 0 16,0 0-16,0 22 0,0-22 0,0 0 15,0 21-15,0-20 0,0 20 16,0-21-16,0 21 0,0-20 15,0 20-15,0-21 0,0 21 16,0 1-16,0-1 0,0 0 0,0 1 16,0 20-16,0-20 0,0-1 15,0 21-15,0-20 0,0 20 16,0-20-16,0-1 0,0 21 0,0-20 16,0 20-16,0-20 0,0 20 15,0 1-15,0-1 0,0 1 0,0-1 16,-21 1-16,21-1 0,0-21 15,0 22-15,-21-1 0,21 1 0,-21-1 16,21 1-16,0-1 0,0 1 16,0-1-16,0 22 0,-21-21 15,21-1-15,0 1 0,-22-1 16,22 22-16,0-22 0,-21 1 16,21-1-16,-21 22 0,0-22 0,21 22 15,0-21-15,-21 20 0,0-20 16,-1 20-16,22-20 0,0-1 0,0 22 15,-21-21-15,21 20 0,0-20 16,0-1-16,-21 1 0,21 20 0,0-20 16,0-1-16,0 1 0,0-1 15,0 1-15,0-1 0,0 1 0,0-1 16,-21 22-16,21-21 16,0-1-16,-21 22 0,21-22 0,0 1 15,0-1-15,-21 1 0,21-22 16,0 22-16,-22-22 0,22 21 0,0-20 15,0-1-15,0 0 0,0 1 16,0-22-16,0 0 0,0 21 0,0-20 16,0-44 15,0-20-31,0 21 0,0-21 16,22-22-16,-1 1 0,-21-1 0,21 1 15</inkml:trace>
  <inkml:trace contextRef="#ctx0" brushRef="#br0" timeOffset="2216.1">1333 2815 0,'22'0'62,"-1"0"-46,0 0-16,0 0 0,0 0 0,0 0 15,1 0-15,20 0 0,-21 0 16,21-21-16,-20 21 0,20 0 16,0 0-16,1 0 0,-1 0 15,0 0-15,1-21 0,20 21 16,-21 0-16,22 0 0,-1 0 0,1 0 16,21 0-16,-1-21 0,1 21 15,21 0-15,-22 0 0,1 0 0,0 0 16,-1 0-16,1-21 0,0 21 15,21 0-15,-22 0 0,22 0 0,0 0 16,-21 0-16,20 0 0,1 0 16,-21 0-16,21-22 0,-22 22 0,1 0 15,0 0-15,-1 0 0,1 0 16,0 0-16,-1 0 0,1 0 16,0 0-16,-1 0 0,1 0 15,-21 0-15,20 0 0,-20 0 0,-1 0 16,22 0-16,-22 0 0,1 0 0,-1 0 15,-20 0-15,20 0 0,-20 0 16,20 0-16,-21 0 0,1 22 0,-1-22 16,-21 0-16,22 0 0,-22 0 15,21 0-15,-21 0 0,0 0 0,22 0 16,-22 0-16,0 0 0,0 0 16,0 0-16,1 0 0,-1 0 15,0 0-15,0 0 16,-21 21-16,21-21 15,-21 21-15,0 0 16,0 0 0,0 0-16,0 1 15,0-1-15,0 0 16,0 0-16,0 0 0,0 0 0,0 1 16,0 20-16,-21-21 0,21 0 15,0 22-15,0-1 0,0 0 0,0 1 16,0-1-16,0 21 0,0-20 15,0-1-15,0 22 0,0-22 0,0 0 16,0 22-16,0-22 0,0 0 0,0 22 16,0-22-16,0 22 15,0-22-15,0 22 0,0-1 0,0 1 16,0-1-16,0 1 0,0-22 0,0 21 16,0 1-16,0-22 0,0 22 15,0-1-15,0 1 0,0-1 0,0 1 16,0-1-16,0 22 0,0-22 15,0 1-15,0-1 0,0 1 0,0-1 16,0 1-16,21-1 0,-21 1 0,0-1 16,0 1-16,0 21 0,21-22 15,-21 1-15,0-22 0,0 21 0,0 1 16,0-1-16,0-20 0,0 20 0,0-20 16,0 20-16,0-21 15,0 22-15,0-22 0,0 22 0,0-22 16,0 22-16,0-22 0,0 0 0,0 1 15,0-1-15,0 0 0,0 1 16,0-1-16,0 0 0,0 1 0,-21-22 16,21 21-16,0 0 0,-21-20 0,21 20 15,0 0-15,0 1 0,0-22 16,0 21-16,0 0 0,0 1 0,0-1 16,-21 0-16,21-20 0,0 20 0,-21 0 15,21-21-15,0 22 0,0-1 0,0-21 16,0 22-16,0-22 0,0 0 15,0 21-15,0-21 0,-21 1 16,21-1-16,0 0 0,0 0 0,0 0 16,-22 0-16,22 1 0,0-1 15,-21-21-15,21 21 0,0 0 0,-21-21 16,0 0-16,21 21 0,-21-21 16,0 0-16,-1 0 0,1 0 15,0 0-15,0 0 0,0 0 16,0 0-16,-1 0 0,1 0 0,0 21 15,-21-21-15,21 0 0,-22 0 0,22 0 16,-21 0-16,-1 0 0,1 0 16,0 0-16,-1 22 0,1-22 0,0 0 15,-1 0-15,1 0 0,0 21 16,-1-21-16,1 0 0,-21 0 16,20 0-16,1 0 0,0 0 0,-22 0 15,22 0-15,-22 0 0,1 0 0,20 0 16,-20 0-16,-1 0 0,1 21 15,-1-21-15,22 0 0,-21 0 0,20 0 16,-20 0-16,20 0 0,-20 0 0,21 0 16,-22 0-16,22 0 0,-22 0 15,22 0-15,-22 0 0,22 0 0,-21 0 16,-1 0-16,22 0 0,-22 0 0,22 0 16,0 0-16,-22 0 15,22 0-15,-1 0 0,-20 0 0,21 0 16,-1 0-16,1 0 0,-22 0 0,22 0 15,-21 0-15,20 0 0,-20 0 16,-1 0-16,1 0 0,-1 0 0,1 0 16,-1 0-16,1 0 0,20 0 15,-20 0-15,21 0 0,-22 0 0,22 0 16,-1 0-16,1 0 0,0 0 16,-1 0-16,1 0 0,0 0 0,-1 0 15,22 0-15,-21 0 0,0 0 16,-1 0-16,1 0 0,0-21 0,20 21 15,-20 0-15,0 0 16,-1 0-16,1 0 0,0 0 0,21 0 16,-22 0-16,22 0 0,-21 0 15,-1 0-15,22 0 0,0 0 0,-21 0 16,21 0-16,-22 0 0,22 0 16,0 0-16,0 0 0,0 0 0,-1 0 15,1 0 1,0 0 15,21-21 0,0-1-31,0 1 16</inkml:trace>
  <inkml:trace contextRef="#ctx0" brushRef="#br0" timeOffset="3090.98">1820 3323 0,'0'0'0,"-21"21"31,42-21 0,0 0-31,1 0 0,20 0 16,0 0-16,1 0 0,-1 0 16,21 0-16,1 0 0,21 0 15,-1 0-15,1-21 0,21 21 0,0 0 16,21 0-16,-22 0 0,22 0 15,0 0-15,22 0 0,-1-21 0,0 21 16,0 0-16,0-21 0,0 21 16,1 0-16,-1 0 0,0 0 0,0 0 15,-21 0-15,0 0 0,-21 0 16,0 0-16,-22 0 0,1 0 0,-21 0 16,-22 0-16,0 0 0,1 0 0,-22 0 15,0 0-15,0 0 0,-42 0 47,0 21-47,-22-21 16,22 0-16,0 21 0,-21-21 15,-1 0-15,1 21 0,-21-21 16</inkml:trace>
  <inkml:trace contextRef="#ctx0" brushRef="#br0" timeOffset="3622.68">1884 4064 0,'0'0'0,"-21"0"0,-22 0 16,22 0-16,0 0 0,0 0 16,0 0-16,-1 0 0,1 0 15,0 0-15,0 0 0,0 0 0,0 0 16,-1 0-16,65 0 47,-22 0-47,21 0 0,1 0 0,20-21 15,1 21-15,20 0 0,1 0 16,0 0-16,20 0 0,22 0 0,0-21 16,0 21-16,22 0 0,-22 0 15,21 0-15,0 0 0,-21-21 0,21 21 16,-21 0-16,0 0 0,0 0 16,-21 0-16,0 0 0,-22 0 0,22 0 15,-21 0-15,-22 0 0,22 0 0,-21-22 16,-1 22-16,-21 0 0,22 0 15,-22 0-15,-21 0 0,22 0 16,-22 0-16,0 0 0,0 0 16,0 0-16,1 0 0,-65 0 31,1 22-31,0-22 16,-1 21-16,-20-21 0,-1 21 0,1 0 15</inkml:trace>
  <inkml:trace contextRef="#ctx0" brushRef="#br0" timeOffset="4119.39">1651 5144 0,'-21'0'0,"42"0"0,-63 0 0,20 0 16,1 21-16,0-21 15,42 0 17,22 0-17,-1 0-15,0-21 0,22 21 0,-1-22 16,1 22-16,-1 0 0,22-21 15,21 21-15,21 0 0,-21 0 0,42-21 16,-21 21-16,0 0 0,21 0 0,0-21 16,0 21-16,0-21 0,-21 21 15,22 0-15,-1 0 0,-21 0 0,0 0 16,0 0-16,0 0 0,0 0 16,0 0-16,-21 0 0,-1 0 0,-20 0 15,0 0-15,-1 0 0,-20 0 0,-22 0 16,1 0-16,-22 0 0,21 0 15,-63 0 17,0 0-32,0 21 0,-22-21 15,1 0-15,0 0 0,-1 21 0,-20-21 16,-1 21-16,1-21 0,-1 21 16,-20-21-16,20 22 0,-21-22 0</inkml:trace>
  <inkml:trace contextRef="#ctx0" brushRef="#br0" timeOffset="4526.63">1841 6054 0,'0'0'16,"-21"0"-16,21 21 0,21-21 15,22 0-15,-1 0 16,0 0-16,22 0 0,-1 0 0,22 0 16,0 0-16,21 0 0,-1 0 15,1 0-15,21 0 0,0 0 0,-21-21 16,21 21-16,0 0 0,0 0 16,21 0-16,-21 0 0,0 0 0,0-21 15,0 21-15,-21 0 0,21 0 16,0 0-16,-21 0 0,0 0 15,0 0-15,-1 0 0,-20 0 0,0 0 16,-22 0-16,1 0 0,-22 0 0,0 0 16,1 0-16,-22 0 0,-21 21 15,-21-21 1,-22 0-16,22 21 0,-21-21 16,0 0-16,-22 0 0,1 0 15,-1 21-15,1-21 0,-22 0 0,0 21 16,1 0-16,-1-21 0,-21 22 0</inkml:trace>
  <inkml:trace contextRef="#ctx0" brushRef="#br0" timeOffset="4899.42">1968 6943 0,'0'0'0,"-127"106"31,127-85-31,22-21 0,-1 0 0,0 0 16,21 21-16,1-21 0,20 0 16,1 0-16,-1 0 0,1 0 15,20 0-15,22 0 0,-21-21 16,21 21-16,-1 0 0,1-21 0,-21 21 16,21 0-16,21 0 0,-21-22 0,-1 22 15,22 0-15,-21 0 0,0 0 16,0 0-16,0 0 0,0 0 0,-22 0 15,22 0-15,-21 0 0,-1 0 0,-20 0 16,-1 0-16,1 0 0,-1 0 16,-20 0-16,-1 0 0,-21 0 0,0 22 15,1-22-15,-22 21 16,-43-21-16,22 0 16,0 0-16,-21 21 0,-1-21 0,1 0 15,0 0-15,-22 21 0,22-21 16,-22 0-16,1 21 0,-22-21 0</inkml:trace>
  <inkml:trace contextRef="#ctx0" brushRef="#br0" timeOffset="5203.55">2286 7662 0,'0'0'0,"-21"22"0,0-1 0,21 0 15,21-21-15,0 0 16,21 21-16,1-21 0,20 0 16,1 0-16,20 0 0,22 0 0,-21 0 15,-1 0-15,22 0 0,0 0 0,0 0 16,0 0-16,0 0 0,-1-21 16,22 21-16,-21 0 0,0-21 0,-21 21 15,21-21-15,-22 21 0,1-22 0,0 22 16,-22 0-16,22-21 0,-22 21 0,-20 0 15,-1-21-15,0 21 0,1-21 16,-22 21-16,-21-21 16,0 0-16,-21-1 0,-1 1 15</inkml:trace>
  <inkml:trace contextRef="#ctx0" brushRef="#br0" timeOffset="6015.2">444 1016 0,'0'0'0,"0"-21"0,0 0 0,0 0 16,0-1-16,0 1 0,22 21 16,-22 21 15,0 1-31,0 20 0,0 0 0,0 1 16,0-1-16,0 21 0,0-20 15,0 20-15,0-20 0,0 20 16,0 1-16,0-22 0,0 21 15,0 1-15,0-22 0,0 1 0,0-1 16,0 0-16,0-21 0,0 1 16,0-1-16,0 0 0,0 0 15,0-42 17,0 0-32,0 0 0,0-1 0,0 1 15,0-21-15,0 21 16,-22-22-16</inkml:trace>
  <inkml:trace contextRef="#ctx0" brushRef="#br0" timeOffset="6643.15">148 1334 0,'0'0'0,"-21"0"0,0-22 0,-22 1 0,22 0 16,0 0-16,0 0 0,21-22 16,0 22-16,0 0 0,0-21 15,0 21-15,21-22 0,21 22 16,-20-21-16,20-1 0,0 22 15,22-21-15,-22 21 0,22 0 0,-1-1 16,1 1-16,-1 21 0,-21 0 16,22 0-16,-22 21 0,22 1 15,-22 20-15,0 0 0,-20 1 0,20 20 16,-21-21-16,0 22 0,0-22 16,-21 1-16,0 20 0,0-21 15,0 1-15,0-1 0,0 0 16,-21 1-16,0-22 0,21 21 0,-21-21 15,21 1-15,-21-1 0,0 0 16,21 0-16,-22-42 31,22 0-31,0 0 0,0-1 0,0-20 16,0 21-16,0-21 0,0-1 16,0 1-16,0-22 0,0 22 15,22-21-15,-1-1 0,-21 1 16,21-1-16,0 22 0,21-22 15,-20 22-15,-1 0 0,21-1 0,0 22 16,-20 0-16,20 0 0,-21 0 16,21 21-16,1 0 0,-22 21 0,21 0 15,1 0-15,-22 21 0,0 1 16,21 20-16,-42-20 0,21 20 16,-21 1-16,0-22 0,0 21 0,0 1 15,0-22-15,0 22 0,0-22 16,-21 0-16,21 1 0,0-1 0,0 0 15,-21 1-15,0-1 0,21-21 16,0 22-16,0-22 0,-21 0 16,21 0-16,0 0 0,0 0 15,0-42 32,0 0-47,0 0 16</inkml:trace>
  <inkml:trace contextRef="#ctx0" brushRef="#br0" timeOffset="7199.88">1905 1609 0,'0'0'0,"21"-21"0,-21-1 0,0 1 15,0 0-15,0 0 0,0 0 16,0 0-16,0-1 0,0 1 0,-21 0 16,0 0-16,0 0 0,21 0 15,-22 21-15,1 0 0,0 0 0,0 0 16,0 0-16,-22 0 16,22 21-16,0 0 0,-21 0 0,21 21 15,-1-20-15,1 20 0,0 0 16,0 1-16,0-1 0,21 0 15,-21 1-15,21-22 0,0 21 0,0-21 16,0 0-16,21 1 0,0-1 16,0 0-16,0-21 0,22 0 0,-22 0 15,0 0-15,21 0 0,-21 0 16,22-21-16,-22 0 0,0-1 0,21 1 16,-20 0-16,-1-21 0,0 21 15,-21-22-15,0 22 0,21-21 0,-21 21 16,0-22-16,0 22 15,0 0-15,0 0 0,0 0 0,0 42 32,0 0-17,0 0-15,0 0 0,0 0 16,0 1-16,0 20 0,0-21 0,0 0 16,0 0-16,0 1 0,0-1 15,21 0-15,-21 0 0,21 0 0,1-21 16,-1 21-16,0-21 15,0 0-15,0 0 16,-21-21-16,21 0 0,1 0 16,-22 0-16,21-22 15</inkml:trace>
  <inkml:trace contextRef="#ctx0" brushRef="#br0" timeOffset="7539.09">2138 1418 0,'0'-21'0,"0"42"0,0-63 0,0 63 31,0 0-15,21 0-16,-21 1 0,0 20 16,21-21-16,-21 0 0,0 22 0,0-22 15,0 0-15,0 21 0,0-21 16,0 1-16,0-1 0,0 0 16,0 0-16,21-21 15,0-21 1,-21 0-1,0 0-15,22-1 0,-22 1 0,21 0 16,0-21-16,-21 21 0,21-1 16,0-20-16,-21 21 0,21-21 0,1 20 15,-22 1-15,21 0 0,-21 0 16,21 0-16,0 21 16,-21 21 30,21 0-46</inkml:trace>
  <inkml:trace contextRef="#ctx0" brushRef="#br0" timeOffset="7915.29">2519 1524 0,'21'0'0,"-42"0"0,63 0 0,-21 0 16,0 0-16,1 0 15,-1 0-15,0-21 16,0 0-16,0 0 0,0 21 16,1-22-1,-22 1-15,0 0 16,-22 0 0,1 21-16,0 0 0,0 0 15,0 0-15,0 21 0,-1 0 16,1 0-16,0 1 0,0-1 0,21 0 15,-21 0-15,21 0 0,-21 22 16,21-22-16,0 0 0,0 0 0,0 0 16,0 0-16,0 1 0,0-1 15,21 0-15,0-21 0,21 0 0,-21 0 16,1 0-16,20 0 0,0 0 16,-21 0-16,22-21 0,-22 21 0,21-21 15,-21-1-15,22 1 0,-22 0 16,0 0-16,0 0 0,0 0 15,1-22-15,-1 22 0,-21 0 0</inkml:trace>
  <inkml:trace contextRef="#ctx0" brushRef="#br0" timeOffset="8327.43">3027 1397 0,'0'0'0,"0"-21"15,0 42 1,0 0 0,-21 0-16,21 1 0,0-1 15,0 0-15,0 0 0,-22 0 0,22 0 16,0 22-16,-21-22 0,21 0 15,0 0-15,0 0 0,0 1 0,0-1 16,0 0-16,0 0 16,-21-21-1,21-21 1,0 0 0,0 0-16,0-1 0,0 1 15,0-21-15,0 21 0,0 0 16,0-22-16,21 22 0,0-21 0,-21 21 15,22-22-15,-1 22 0,21 0 16,-21 0-16,0 0 0,22-1 0,-1 1 16,-21 21-16,22 0 0,-22 0 15,21 0-15,-21 21 0,22 1 16,-22-1-16,0 0 0,0 0 16,0 0-16,-21 22 0,0-22 0,0 21 15,0-21-15,-42 85 16,21-85-16,0 0 0,-1 1 15,22-1-15,-21 0 0,0-21 16,21 21-16,0-42 31</inkml:trace>
  <inkml:trace contextRef="#ctx0" brushRef="#br0" timeOffset="8803.16">4000 635 0,'0'0'0,"0"-21"0,0 0 0,0 42 31,0 0-31,0 21 15,0 1-15,0 20 0,-21 1 16,21-1-16,-21 1 0,21 20 16,0-20-16,0-1 0,-21 1 15,21-1-15,-21 1 0,21-1 0,0-20 0,0-1 16,0 0-16,0-20 16,0 20-16,0-21 0,0 0 0,0 0 15,0-42 16,21 0-31,-21-21 16,0 21-16</inkml:trace>
  <inkml:trace contextRef="#ctx0" brushRef="#br0" timeOffset="9155.95">3768 995 0,'0'0'15,"0"-42"-15,-22-1 0,22 1 0,-21 21 16,21-22-16,0 1 0,0 21 0,0 0 15,0-22-15,21 22 0,1-21 16,20 21-16,-21 0 0,21-1 0,1-20 16,-1 21-16,0 21 0,1-21 15,-1 0-15,22-1 0,-22 22 16,21 0-16,-20 0 0,20 22 0,-20 20 16,20-21-16,-42 21 0,22 1 15,-22-1-15,-21 22 0,0-1 0,0-21 16,-43 22-16,22-1 0,-21-20 15,0-1-15,-1 0 0,-20 1 16,20-1-16,1-21 0,0 0 0,-1 1 16,22-1-16,-21 0 0,21 0 15,-22-21-15,22 0 0,0 21 0,21 0 32,21-21-17,0 0 1,1 0-16,-1 0 0,21 0 0,-21 0 15</inkml:trace>
  <inkml:trace contextRef="#ctx0" brushRef="#br0" timeOffset="9575.2">4339 1439 0,'0'0'0,"-21"0"0,21-21 15,0 0-15,0 0 0,0 0 16,0 0-16,21 21 16,0-22-16,0 22 0,1 0 0,-1-21 15,0 21-15,0 0 0,21 0 16,-20 0-16,-1 0 0,21 0 0,-21 21 16,0 1-16,1-22 0,-1 21 15,0 0-15,-21 21 0,21-21 16,-21 1-16,0-1 0,0 0 0,0 0 15,-21 0-15,0 0 0,21 1 16,-21-1-16,-1 0 0,1-21 16,0 0-1,21-21 1,0 0-16,0-1 0,0 1 16,0 0-16,0 0 0,0 0 0,0 0 15,0-1-15,0-20 0,0 21 0,21 0 16,0 0-16,-21-1 0,22 1 15,-1 0-15,0 21 0,0 0 16,0 0-16,0 0 16,1 0-16,-1 0 0,0 0 0,0 0 15</inkml:trace>
  <inkml:trace contextRef="#ctx0" brushRef="#br0" timeOffset="10015.18">5207 1291 0,'0'0'0,"0"-42"32,0 21-32,-21 21 0,0 0 15,-1 0-15,1 0 16,0 21-16,0-21 16,0 21-16,21 0 0,-21 0 0,-1 22 15,1-22-15,0 0 0,21 21 16,0-20-16,-21-1 0,21 21 0,0-21 15,0 0-15,0 1 0,0-1 16,0 0-16,21-21 0,0 21 0,0-21 16,1 0-16,-1 0 0,21 0 15,-21 0-15,0 0 0,22-21 0,-22 21 16,21-21-16,-21 0 0,1-1 16,-1 1-16,0 0 0,0 0 0,-21 0 15,0-22-15,0 22 0,0 0 16,0-21-16,0 21 0,0-1 15,0 1-15,-21 0 0,0 0 0,0 0 16,-1 21-16,1 0 0,0 0 16,0 0-16,0 0 0,0 21 0,-1 0 15,22 0-15,-21 0 16,21 1-16,0-1 0,0 0 0,0 0 16,21 0-16,-21 0 0,22-21 15,-1 0-15,21 22 16,-21-22-16</inkml:trace>
  <inkml:trace contextRef="#ctx0" brushRef="#br0" timeOffset="10475.04">5567 1482 0,'0'0'0,"21"0"0,-21-21 0,0-1 0,21 22 16,-21-21-16,21 0 0,0 0 15,-21 0-15,22 21 0,-22-21 0,21-1 16,0 1-16,-21 0 0,21 21 15,-21 21 17,0 0-17,0 1-15,0-1 0,0 0 0,0 0 16,-21 21-16,21-20 0,-21 20 16,21 0-16,0 1 0,-21-1 0,21 21 15,0-20-15,-22-1 0,22 22 0,0-22 16,0 21-16,0-20 0,0-1 15,0 22-15,0-22 0,0 0 0,0 1 16,0-1-16,0 0 0,0 1 0,0-1 16,0-21-16,0 21 0,0-20 15,0 20-15,0-21 0,0 0 0,0 0 16,-21-21-16,0 0 16,0 0-16,0 0 0,0 0 0,-1 0 15,1 0-15,0 0 0,0-21 16,0 21-16,0-21 0,-1 0 15,1 21-15,0-21 0,0 0 0,0-1 16,21 1-16,-21 0 0,21 0 16,0 0-16,0 0 15,0-1-15,0 1 0,0-21 0,0 21 16,21-22-16,0 22 0</inkml:trace>
  <inkml:trace contextRef="#ctx0" brushRef="#br0" timeOffset="10711.06">5694 995 0,'0'0'16,"-21"0"-16,21-21 0,-22 21 31,22 21 0,0 0-31,0 0 16,22-21-16,-1 21 15,0-21-15,0 22 0,0-22 0</inkml:trace>
  <inkml:trace contextRef="#ctx0" brushRef="#br0" timeOffset="11050.92">6054 1376 0,'0'0'0,"21"0"0,0 0 16,0 0-16,0 0 15,0-21-15,-21 0 16,22 21-16,-22-22 16,21 1-16,-21 0 0,0 0 15,0 0-15,0 0 16,-21 21-16,-1 0 0,1 0 0,0 0 15,0 0-15,0 0 0,0 0 0,-1 21 16,1 0-16,-21 0 0,21 0 16,21 0-16,-21 22 0,-1-22 0,22 0 15,0 0-15,0 22 0,0-22 16,0 0-16,0 0 0,0 0 0,22 0 16,-1 1-16,21-22 15,-21 0-15,0 0 0,22 0 0,-22 0 16,21 0-16,-21 0 0,1 0 15,20-22-15,-21 1 0,21 21 16,-20-21-16,20 0 0</inkml:trace>
  <inkml:trace contextRef="#ctx0" brushRef="#br0" timeOffset="11575.85">6562 1185 0,'0'0'0,"0"-21"0,-22 21 16,1 0-16,21 21 15,-21-21-15,0 22 0,0-1 0,21 0 16,0 0-16,-21 0 0,-1 22 16,22-22-16,0 0 0,0 21 15,0-21-15,0 1 0,0-1 0,0 0 16,0 0-16,0 0 0,0 0 16,22-21-16,-1 22 0,0-22 0,0 0 15,21 0-15,-20 0 0,20 0 16,-21 0-16,21-22 0,-20 22 0,20-21 15,-21 0-15,0 21 0,22-42 16,-22 21-16,0-1 0,0-20 0,0 21 16,0-21-16,-21-22 0,22 22 0,-1-22 15,-21 1-15,21-1 0,-21 1 16,21-1-16,-21 1 0,0 20 0,21 1 16,-21 0-16,0 21 15,0-22-15,0 22 0,0 42 31,-21 22-31,0-22 0,21 21 16,0 0-16,0 1 0,-21-1 16,21 0-16,-21 22 0,21-22 0,-22 1 15,22 20-15,0-21 0,0 1 16,0-1-16,0 0 0,0 1 0,0-22 16,0 21-16,0-21 0,0 22 0,22-22 15,-1 0-15,-21 0 0,21-21 16,0 21-16,0-21 15,0 0-15,1 0 16,-1 0-16,0-21 0,-21 0 16,21 0-16,-21 0 0,0 0 15</inkml:trace>
  <inkml:trace contextRef="#ctx0" brushRef="#br0" timeOffset="11838.91">6858 995 0,'0'0'0,"-21"0"16,42 0 0,21 0-1,-21 0-15,22 0 0,-1 0 0,0 0 16,1 0-16,-1-21 0,0 21 16,1 0-16,-1 0 0,0 0 0,-20 0 15,-1-21-15,21 21 0,-21 0 16,0 0-16,1 0 15,-44 21 17,1 0-32,0 0 15,0-21-15,0 21 0</inkml:trace>
  <inkml:trace contextRef="#ctx0" brushRef="#br0" timeOffset="12976.93">6075 4847 0,'0'0'0,"0"21"0,-21-21 16,-1 0-1,1 0 17,0 0-32,0 0 15,21-21-15,-21 21 16,42 0 46,0 0-46,0 0-16,22 0 0,-22 0 16,0 0-16,21 0 0,-21 0 0,22 0 15,-22 0-15,21 0 0,-21 0 0,22 0 16,-1 0-16,0 0 0,1 0 15,20 0-15,1 0 0,-1 0 0,1 0 16,20 0-16,1 0 0,0 0 16,21 0-16,-1 0 0,1 0 15,21 0-15,0 0 0,0 0 0,0 0 16,0 0-16,21 0 0,-21 0 16,0 0-16,0 0 0,-21 0 0,21 0 15,0 0-15,-21 0 0,21 0 0,-21 0 16,0 0-16,0 0 0,21 0 15,-22 0-15,1 0 0,0 0 0,0 0 16,0 0-16,-22 0 0,1 0 0,0 0 16,-22 0-16,1 0 0,-22 0 15,0 0-15,-20 0 0,-1 0 0,0 0 16,0 0-16,-21-21 78,0 0-62,-21 0-1,0 0 1,0 21-16,-1 0 0</inkml:trace>
  <inkml:trace contextRef="#ctx0" brushRef="#br0" timeOffset="13583.59">9610 4445 0,'-22'0'15,"1"0"-15,21 21 32,21 0-17,1 1-15,-1-22 16,0 21-16,0-21 0,21 21 16,-20 0-16,20-21 0,0 21 0,1 0 15,20-21-15,-21 22 0,22-22 0,-1 21 16,1 0-16,-22-21 0,22 21 15,-1-21-15,-20 0 0,20 21 0,-21-21 16,1 0-16,-1 21 0,-21-21 0,22 0 16,-22 0-16,21 22 0,-21-22 15,0 0-15,1 0 16,-22 21 15,-22-21-31,1 0 0,0 21 0,0-21 16,0 21-16,0 0 0,-1 0 0,-20 1 15,21-1-15,-21 0 0,-1 0 16,1 0-16,0 22 0,-1-22 0,-20 21 16,20 0-16,-20-20 0,21 20 0,-22 0 15,22-21-15,-22 22 0,22-1 16,0-21-16,-1 22 0,1-22 0,21 0 16,-22 21-16,22-21 0,0 1 0,0 20 15,21-21 1,-21-21-16,21-21 47,21 0-47,-21 0 0,21-1 15,0 1-15,0-21 0</inkml:trace>
  <inkml:trace contextRef="#ctx0" brushRef="#br0" timeOffset="16483.13">11515 2985 0,'0'0'0,"0"21"0,0 0 15,-22-21 1,1 0-1,0 0 1,21-21-16,0 0 16,-21-1-16,21 1 15,0 0-15,0 0 0,0 0 0,0-22 16,0 22-16,0-21 0,0 0 16,0-1-16,21 1 0,-21-22 0,21 22 15,0-21-15,1 20 0,-1 1 0,21-22 16,-21 22-16,22 0 0,20-1 15,1 1-15,-1 21 0,1-21 0,20-1 16,22 22-16,-21 0 16,-1 0-16,1 0 0,0 21 0,-1 0 0,-20 0 15,21 0-15,-22 0 0,-21 0 16,1 0-16,-1 21 0,0 0 16,-20 0-16,-1 0 0,-21 0 0,0 1 15,0-1-15,0 0 16,-21 0-16,-1-21 0,1 0 15,0 0-15,0 0 16,0 0 0,21-21-16,0 0 0,0 0 15,0-1-15,0 1 0,0 0 16,0 0-16,21-21 0,0 20 0,0-20 16,0 0-16,1-1 0,20 22 15,0-42-15,1 20 0,20 1 16,1 21-16,-1-21 0,22-1 0,-1 22 15,1-21-15,0 21 0,21-1 16,-1 22-16,-20 0 0,21 0 0,-21 0 16,-1 0-16,1 0 0,-22 22 15,1-1-15,-1 21 0,-20-21 0,-1 0 16,-21 22-16,22-22 0,-22 21 16,-21-21-16,0 1 0,21-1 0,-21 0 15,0 0-15,0 0 0,0 0 16,0-42 15,0 0-31,0 0 16,21 0-16,-21 0 0,21-1 0,0-20 15,1 21-15,-1-21 0,21 20 16,22 1-16,-22-21 0,43 21 0,-1 0 16,22-1-16,0 1 0,0 21 15,21-21-15,-21 21 0,-22 0 0,22 0 16,-21 0-16,-1 0 0,-20 21 15,-1 0-15,1 1 0,-1-1 0,-20 0 16,-22 0-16,21 21 0,-42-20 16,0 20-16,0-21 0,0 21 15,0-20-15,0 20 0,0-21 0,0 0 0,-21 0 16,0-21-16,21 22 16,-21-1-16,21-42 31,0-1-31,21 22 0,-21-21 15,42 0-15,-21 0 0,22 0 16,-1 21-16,0-21 0,1-1 0,41 1 16,-20 0-16,21 21 0,-22 0 15,22 0-15,-1 0 0,-20 0 0,-1 0 16,1 0-16,-1 21 0,-20 0 16,-1 1-16,0-1 0,1 0 15,-22 0-15,0 21 0,0-20 0,-21 20 16,0-21-16,0 21 0,0-20 15,0-1-15,0 21 0,0-21 0,-21 0 16,21 1-16,-21-1 0,21 0 16,-21-21-16,21 21 0,21-21 31,0 0-15,21 0-16,-20 0 0,-1 0 0,21 0 15,-21 0-15,22 0 0,-1 0 16,-21 0-16,21 0 0,1 0 15,-22 0-15,0 0 0,21 21 0,-42 0 16,22-21-16,-1 22 0,0-1 16,0 0-16,-21 21 0,0-21 0,21 22 15,-21-1-15,0 22 0,0-22 16,0 0-16,0 22 0,0-22 0,-21 22 16,0-22-16,-21 21 0,20-20 15,-20-1-15,21 0 0,-21 1 0,-1-1 16,1 0-16,21 1 0,-22-1 0,1-21 15,0 0-15,21 1 0,-1-1 16,1 0-16,0-21 0,0 0 0,0 0 31,21-21-31,0 0 0,0-1 16,0 1-16,0 0 16,21 21-16,0-21 15,0 21-15,0 0 0,1 0 16,-1 0-16,-21 21 15,0 0-15,21-21 0,-21 21 0,0 1 16,0-1-16,0 21 0,0-21 0,0 0 16,0 22-16,0-1 0,-21-21 15,21 22-15,-21-1 0,-1 0 0,1 1 16,-21-22-16,21 21 0,-22 0 16,22 1-16,-21-22 0,-22 21 15,22-21-15,0 22 0,-22-1 0,1-21 16,-1 0-16,1 1 0,-1-1 15,1 0-15,-22 0 0,22-21 0,-1 0 16,-21 0-16,22 0 0,21 0 0,-22 0 16,22 0-16,-1-21 0,1 0 15,21 21-15,0-21 0,0-1 0,-1 22 16,1-21-16,21 0 0,0 0 16,-21 21-1,21 21 16,0 0-15,-21 0-16,21 1 0,0-1 0,0 0 16,-21 0-16,0 0 0,-1 0 0,1 1 15,0-1-15,0 0 0,0 0 16,-22 0-16,22 0 0,-21 1 0,0-1 16,-22-21-16,22 21 0,-22 0 0,1 0 15,-1-21-15,1 0 0,-22 0 16,22 0-16,-22 0 0,0 0 0,1 0 15,-1 0-15,0-21 0,1 0 0,-1 0 16,0 0-16,22-1 0,-22-20 16,22 21-16,20-21 0,-20 20 0,20-20 15,1 21-15,21-21 0,0 20 16,0 1-16,-1 0 0,22 0 16,-21 0-16,21 0 0,0-1 15,-21 22 1,21 22-1,-21-1-15,0-21 0,21 21 0,-21 0 16,-1 0-16,1 0 0,0 1 16,0-1-16,0 0 0,0-21 15,-1 21-15,1-21 0,-21 0 0,21 0 16,0 0-16,-22 0 0,1 0 16,21 0-16,-22 0 0,1 0 0,0-21 15,-1 0-15,1 0 0,0-1 16,-1 1-16,1 0 0,0 0 15,-1 0-15,1 0 0,21-22 0,-21 22 16,20 0-16,1 0 0,0 0 0,0 21 16,21-22-16,-21 1 0,21 42 47,0 1-47,0-1 15,-21 0-15,21 0 0,-22 0 0,1-21 16,21 21-16,0 1 0,-21-1 15,0 0-15,0-21 0,21 21 16,-21-21-16,-1 0 0,1 21 0,0-21 16,0 0-16,0 0 0,0 0 0,-1 0 15,1 0-15,-21 0 0,21-21 16,0 21-16,-22-21 0,22 0 0,-21 21 16,21-21-16,-22-1 0,22 1 0,0 21 15,0-21-15,0 0 0,-1 0 16,22 0-16,-21 21 0,21-22 15,0 1 1,0 42 15,0 1-15,0-1 0,0 0-1,-21-21-15,0 0 16,21 21-16,-21-21 0,0 0 0,-1 0 15,1 0-15,-21 0 0,21 0 0,0 0 16,-22 0-16,1-21 0,21 21 16,-22-21-16,1 21 0,0-21 0,21-1 15,-22 1-15,1 0 0,21 0 0,-22-21 16,1 20-16,21-20 16,0 0-16,-22-1 0,22 1 0,0 0 15,21-1-15,0-20 0,0 21 0,0-1 16,0 1-16,0 0 0,0-1 15,21 1-15,-21 0 0,21 20 0,1 1 16,-1 0-16,-21 0 0,21 0 16,0 21-16,-21 21 31,0 0-31,21 0 0</inkml:trace>
  <inkml:trace contextRef="#ctx0" brushRef="#br0" timeOffset="17155.68">11769 4064 0,'0'0'0,"21"-21"0,-21 0 0,21 0 16,-21-1-16,0 1 0,0 0 15,21 0-15,-21 0 0,21 21 16,-21 21 15,0 0-31,0 21 0,0-20 16,-21 20-16,0 0 0,0 22 15,21-22-15,-21 22 0,21-1 0,-22 1 16,22-1-16,0 1 0,0-22 0,0 43 16,0-22-16,-21 1 0,21-1 15,0 22-15,-21-1 0,21-20 0,0 21 16,0-1-16,-21 1 0,0 0 0,21-1 16,-21 22-16,21-21 0,0-1 15,0 22-15,0-21 0,-22 0 16,22-1-16,-21 22 0,21-21 0,0 21 0,-21-22 15,21 1-15,-21 0 0,0-1 16,21 1-16,-21 0 0,-1-22 16,22 1-16,-21-22 0,21 21 0,0-20 15,0-1-15,0-21 0,0 0 0,0 1 16,0-1-16,0 0 0,0-42 47,0 0-47,0-1 0,0 1 15</inkml:trace>
  <inkml:trace contextRef="#ctx0" brushRef="#br0" timeOffset="17607.41">11430 7218 0,'0'0'15,"-21"0"-15,0 21 0,42-21 63,0 0-63,21 0 0,-21 0 0,22 0 16,-1 0-16,22 0 15,-22 0-15,21 0 0,22 0 0,0 0 16,-1 0-16,22 0 0,-21 0 0,21 21 15,0-21-15,21 0 0,21 0 0,21 0 16,0 0-16,1 0 0,-1 0 16,22 0-16,-22 0 0,21 0 0,22 0 15,-21 0-15,-22 0 0,21 0 0,-20 0 16,20 0-16,-20 0 0,-1 0 16,-21 0-16,0 0 0,-21 0 0,0 0 15,-21 0-15,0 0 0,-21 0 0,-1 0 16,-20 0-16,-22 0 0,22 0 15,-43 0-15,21-21 0,-21 21 16,-21-21-16,21 21 0,-21-21 16,0 0-16,0-1 0,-21 1 15,0 0-15,21 0 16,-21 0-16,0 0 0,0-1 0,-1 1 16</inkml:trace>
  <inkml:trace contextRef="#ctx0" brushRef="#br0" timeOffset="18326.71">16637 3747 0,'0'0'0,"0"-22"0,0 1 15,0 42 17,0 1-32,0 20 15,-21-21-15,21 43 0,-21-22 16,21 21-16,-22 1 0,22 21 15,-21-22-15,0 22 0,21-1 16,-21-20-16,0 42 0,21-22 0,-21 22 16,-1 0-16,22 0 0,-21 0 0,21 0 15,0-1-15,-21 1 0,21 0 16,0 0-16,0 0 0,-21 0 0,21-1 16,0-20-16,0 21 0,0-21 0,0 20 15,0-20-15,0 0 0,0-1 16,0 1-16,0-21 0,0-1 0,0 1 15,0-22-15,0 0 0,0 1 0,0-1 16,0-21-16,0 0 0,0 0 0,0 1 16,0-1-16,0 0 15,0-42 17,0 0-17,0-1 1,0 1-16,-21 21 0,21-21 15,-21 21-15,-1-21 16,22 0-16,-21 0 16,0 21-16,21-22 0,-21 1 15</inkml:trace>
  <inkml:trace contextRef="#ctx0" brushRef="#br0" timeOffset="19243">12636 5080 0,'0'0'16,"22"-21"-16,20-64 16,-42 64-16,21-21 15,-21 21-15,0-1 0,0 1 0,0 0 16,-21 21 0,0 21-16,-22 0 15,22 22-15,0-1 0,-21 0 0,21 22 16,-22-22-16,1 22 0,21-1 15,-22-20-15,22 20 0,0 1 0,0-1 16,0 1-16,21-1 0,0-21 16,0 22-16,0-22 0,0 1 0,21-1 15,0-21-15,21 21 0,1-20 0,-1-1 16,-21-21-16,43 21 0,-22-21 16,0 0-16,1 0 0,-1 0 0,22-21 15,-22 21-15,0-21 0,1-1 16,-22 1-16,0 0 0,0 0 0,0-21 15,-21 20-15,0-20 0,0 21 16,-21-21-16,0 20 0,0-20 0,0 21 16,-22 0-16,1 0 0,0-1 15,20 22-15,-20 0 0,21-21 0,-21 21 16,20 0-16,1 0 0,0 0 0,0 0 16,42 0 15,0 0-31,0 0 0,1 0 15,-1 0-15,21 0 0,-21 0 0,0 0 16,22 0-16,-22 21 0,0 1 16,0-1-16,0 0 0,1 0 0,-22 0 15,0 22-15,0-22 0,0 21 0,0 0 16,-22 1-16,1-1 0,0 0 16,0 1-16,0-1 0,0 0 0,-1-20 15,1 20-15,21 0 0,-21 1 0,21-22 16,-21 21-16,21-21 0,-21 22 15,21-22-15,0 0 0,0 0 0,0 43 32,21-64-17,0 0-15,-21-22 16,21 1-16,-21 0 0,21 0 0,1 0 16,-1 0-16,-21-1 0,21-20 0</inkml:trace>
  <inkml:trace contextRef="#ctx0" brushRef="#br0" timeOffset="19491.87">13250 5461 0,'0'42'32,"0"-20"-32,0 20 0,0-21 15,-21 21-15,21 1 0,-21-22 16,0 21-16,0 1 0,21-22 0,-22 21 15,22-21-15,-21 22 0,21-22 0,-21 0 16,21 0-16,0 0 16,21-21 15,0 0-31,1-21 0,-22 0 16,21 0-16,0 0 0</inkml:trace>
  <inkml:trace contextRef="#ctx0" brushRef="#br0" timeOffset="19848.3">13356 5228 0,'0'0'0,"0"-21"0,0 0 0,0 0 15,-21 21-15,0 0 0,0 0 16,-1 0-16,1 0 16,21 21-16,-21-21 0,21 21 0,0 0 15,0 0-15,0 1 16,21-22-16,0 0 0,1 0 15,-1 0-15,0 0 0,0 0 16,21 0-16,-20 0 0,-1 0 0,0-22 16,0 22-16,0-21 0,-21 0 15,0 0-15,0 0 16,0 0-16,0-1 0,0 1 0,-21 0 16,0 0-16,0 21 0,0-21 0,-1 21 15,-20 0-15,21 0 0,0 0 16,0 0-16,-1 21 0,1-21 0,0 21 15,0 0-15,21 22 0,0-22 0,0 0 16,0 0-16,0 0 0,0 0 16,0 1-16,0-1 0,0 0 0,21-21 15,21 0-15,-20 21 0,20-21 0,0 0 16</inkml:trace>
  <inkml:trace contextRef="#ctx0" brushRef="#br0" timeOffset="20175.11">14033 4995 0,'0'0'0,"0"-21"0,-21 21 31,21 21-31,-21 1 0,0-1 16,21 0-16,-21 21 0,0 1 0,21-1 15,-22 0-15,1 1 0,0-1 16,0 0-16,0 22 0,21-22 0,-21 0 15,-1 22-15,1-22 0,0 1 16,0-1-16,0 0 0,21 1 16,0-1-16,0-21 0,0 0 0,0 0 15,0 1-15,0-1 0,21-21 16,0 0-16,0 0 16,0 0-16,1-21 0,-1 21 0,0-22 15,0 1-15,0 21 0,0-21 0,1 0 16,-22 0-16,0 0 0,21-1 15,-21 1-15,0 0 0,0 0 0,0 0 16,0 0-16</inkml:trace>
  <inkml:trace contextRef="#ctx0" brushRef="#br0" timeOffset="20355">13631 5546 0,'0'0'16,"-21"0"-16,0 0 15,21 21-15,21-21 16,0 21-16,0-21 15,1 0-15,-1 0 0,21 0 16,-21 0-16,22 0 0,-1 0 0,0-21 16,1 21-16,-22-21 0,21 0 0,0 21 15,1-22-15,-22 1 0,21 21 16,-21-21-16,1 0 0,20 0 16</inkml:trace>
  <inkml:trace contextRef="#ctx0" brushRef="#br0" timeOffset="20851.02">14457 4995 0,'0'0'16,"0"22"-1,0-1-15,0 0 0,0 0 16,-21 0-16,21 0 0,-22 22 16,22-22-16,0 21 0,0 1 0,0-1 15,-21 0-15,21-21 0,-21 22 0,21-1 16,-21 0-16,21 1 15,0-1-15,-21-21 0,21 22 0,-21-22 16,21 21-16,0-21 0,0 0 0,0 1 16,0-1-16,0 0 15,0-42 17,0 0-32,0-1 15,0 1-15,0 0 0,0-21 0,21 21 16,0-22-16,0 22 0,0-21 0,0 21 15,1-22-15,-1 22 0,0-21 16,21 21-16,-21-1 0,1 1 0,20 21 16,-21 0-16,0 0 0,0 0 15,1 0-15,-1 21 0,0 1 16,-21-1-16,21 0 0,-21 0 0,0 0 16,0 22-16,0-22 0,0 21 0,0-21 15,0 0-15,-21 22 0,0-22 16,0 0-16,-1 0 0,22 0 0,-21 1 15,0-1 1,21-42 15,21 21-31,0-22 0,-21 1 16,22 0-16,-1 0 0</inkml:trace>
  <inkml:trace contextRef="#ctx0" brushRef="#br0" timeOffset="21251.79">14986 5398 0,'-42'42'15,"42"-21"1,-22 21-16,22-20 0,-21-1 16,21 0-16,-21 0 0,0 21 0,21-20 15,0-1-15,0 0 0,0 0 0,0 0 16,0 0-16,0 1 15,21-1-15,0-21 0,22 0 16,-22 0-16,0 0 0,0 0 16,21 0-16,-20 0 0,-1 0 15,21-21-15,-21-1 0,0 1 0,1 0 16,-1 0-16,0 0 0,0 0 0,0-1 16,-21 1-16,0-21 0,0 21 15,0 0-15,0-22 0,0 22 16,0 0-16,0 42 31,-21-21-31,21 21 0,-21 0 0,21 1 16,0-1-16,0 0 15,0 0-15,0 0 16,0 0-16,42-21 31,-21 0-31</inkml:trace>
  <inkml:trace contextRef="#ctx0" brushRef="#br0" timeOffset="21751.5">15663 5017 0,'0'0'16,"0"-22"-16,0 1 0,0 0 0,0 42 47,0 0-47,0 22 0,0-22 0,0 21 15,-21 1-15,21-1 0,0 0 0,-21 1 16,21 20-16,0-21 0,0 1 16,-21-1-16,0 0 0,-1 22 0,22-43 15,-21 21-15,0 1 0,21-1 0,0-21 16,-21 0-16,0 1 0,21-1 16,0 0-16,0-42 31,0 0-31,0-1 15,0 1-15,0 0 0,21 0 16,-21-21-16,21-1 0,0 22 0,22-21 16,-22 21-16,0-22 0,0 22 15,21 0-15,-20 0 0,-1 0 0,21 21 16,-21 0-16,0 0 0,1 0 0,-1 0 16,0 0-16,0 21 0,0 0 15,-21 21-15,0-21 0,0 1 16,0-1-16,0 0 0,0 21 0,-21-21 15,0 1-15,-21-1 0,20 0 16,1 0-16,0 0 0,-21 0 0,21 1 16,-22-22-16,22 21 0,0 0 0,-21-21 15,20 0-15,1 0 16,0 0-16,0 0 0,0 0 0,21-21 31,0 0-31</inkml:trace>
  <inkml:trace contextRef="#ctx0" brushRef="#br0" timeOffset="22378.51">16933 5059 0,'0'0'0,"-21"0"0,0 0 0,0 0 0,0 0 15,-1 0 1,22 21-16,22-21 31,20 21-31,0-21 0,1 0 0,20 0 16,22 21-16,-1-21 0,1 0 0,21 0 15,0 0-15,0 0 16,-1 0-16,1 0 0,0 0 0,21 0 16,-21 0-16,0 0 0,0 0 0,-22 0 15,-20 0-15,20 0 0,-41 0 16,-1 0-16,0 0 0,-20 0 0,-1 0 15,0 0-15,0 0 0,-42 0 47,0 0-31,21-21-16,-21 21 0,-1 0 0,1 0 16,0 0-16,21-21 0,-21 21 15,0-21-15,0 21 0</inkml:trace>
  <inkml:trace contextRef="#ctx0" brushRef="#br0" timeOffset="22715.08">18542 4911 0,'0'0'0,"0"-43"31,21 43-31,21 0 0,-20 0 16,-1 0-16,21 0 0,0 0 15,-20 0-15,20 0 0,0 0 16,-21 22-16,1-1 0,-1-21 16,0 21-16,-21 21 0,0-21 0,0 1 15,0 20-15,0-21 0,-21 21 0,0-20 16,-1 20-16,-20 0 0,0-21 16,-22 22-16,22-22 0,-22 21 0,1-21 15,21 1-15,-22-1 0,22 0 0,-22 0 16,22 0-16,0 0 0,20-21 15,-20 22-15,21-1 0,0-21 0,21-21 47,0-1-47,21 1 0,0 0 0,21 0 16</inkml:trace>
  <inkml:trace contextRef="#ctx0" brushRef="#br0" timeOffset="23403.39">20405 1947 0,'0'0'0,"21"0"16,-42 22 15,-1-1-15,1 0-16,21 0 0,-21 0 16,0 22-16,0-22 0,0 21 0,21 22 15,-22-22-15,22 21 0,-21 22 16,0-21-16,21 20 0,0 1 0,0 0 15,-21-1-15,21 1 0,0 21 0,-21-22 16,21 22-16,0-21 0,0 21 16,0 0-16,-21-22 0,-1 22 0,1 21 15,21-21-15,-21 21 16,0-21-16,0 21 0,21-21 0,-21 21 16,-1 0-16,22 0 0,0 0 0,-21 0 15,0 0-15,21 0 0,-21 0 16,0 0-16,21 0 0,-21 0 0,-1 0 15,22 0-15,-21-22 0,0 22 0,21 0 16,-21-21-16,21 0 0,0 0 0,0 0 16,0-22-16,0 22 0,0-21 15,0 0-15,0-22 0,0 1 0,0-1 16,0 1-16,0-22 0,0-21 0,0 21 16,21-20-16,0-22 15,0-22-15,-21 1 16,0 0-16,0 0 0,0-21 0,22-1 15</inkml:trace>
  <inkml:trace contextRef="#ctx0" brushRef="#br0" timeOffset="25367.72">20447 1863 0,'0'0'0,"21"0"31,0 0-15,0 0 15,1 0-31,-1 0 0,0 0 16,21 0-16,1 0 0,-22 0 15,42 0-15,-20 0 0,20 0 0,1 0 16,-1 0-16,1 0 0,20 0 0,1 0 15,21 0-15,21 0 16,-21 0-16,21 0 0,-22 0 0,22 0 16,-21 0-16,21 0 0,0 0 15,0 0-15,-21 0 0,21 0 0,-21 0 16,0 0-16,0 0 0,-1 0 16,1 0-16,-21 0 0,0 0 0,20 0 15,-20 0-15,0 0 0,-1 0 16,1 0-16,-21 0 0,20 0 0,-20 0 15,-1 0-15,-20 0 0,-1 0 16,0 0-16,1 0 0,-1-21 0,-21 21 16,0 0-16,0 0 0,1 0 31,-22 21-31,0 0 16,0 0-16,0 0 15,0 0-15,0 1 0,0 20 0,0-21 16,0 0-16,0 0 0,0 1 15,0 20-15,0-21 0,0 0 0,0 22 16,0-1-16,0-21 0,0 21 16,0 22-16,0-22 0,0 1 0,-22 20 15,22-21-15,0 22 0,0-1 16,0-20-16,0 20 0,0-20 0,-21 20 16,21 1-16,0-1 0,0-21 0,0 43 15,0-21-15,0-1 16,0 1-16,0 20 0,0-20 0,0-1 15,0 1-15,0-1 0,0 22 16,0-22-16,0 22 0,0-21 0,0 20 16,0 1-16,0-22 0,-21 22 0,21-21 15,0 20-15,-21 1 0,21-22 16,0 22-16,0 0 0,-21-1 0,0 1 16,21 0-16,-22-1 0,1 1 0,21 0 15,-21-1-15,0 1 0,21 0 16,-21 21-16,0-22 0,21 1 0,-22 0 15,1-1-15,21 1 0,-21 0 16,0-1-16,21 1 0,-21 0 16,0-1-16,21 1 0,-22-22 0,1 22 15,21-21-15,-21-1 0,0 1 0,21 20 16,-21-20-16,0-1 0,21 1 16,-22-1-16,1 1 0,21-1 0,0 1 15,-21-1-15,0-20 0,21 20 16,-21-21-16,0 1 0,21 20 0,0-20 15,0-1-15,-22 0 0,22 1 0,-21-1 16,21 0-16,0 1 0,0-1 16,0 0-16,0-21 0,0 22 15,-21-1-15,21-21 0,0 22 0,-21-22 16,21 0-16,0 21 0,-21-21 0,21 1 16,0-1-16,0 0 0,-21 0 15,21 0-15,-22-21 0,1 21 0,21 1 16,-21-22-16,0 0 15,0 0-15,0 0 16,-1 0-16,1 0 16,0 0-16,0 0 0,0 0 15,0 0-15,-1 0 0,-20 0 0,21 0 16,-21 0-16,-1 0 16,1 0-16,0 0 0,-22 0 0,1 0 15,20 0-15,-20 0 0,-22 0 0,22-22 16,-1 22-16,-21 0 0,22 0 15,-22-21-15,22 21 0,-22 0 0,22-21 16,-22 21-16,21 0 0,1 0 0,-1-21 16,1 21-16,-1 0 0,1 0 0,-1 0 15,1-21-15,-1 21 0,1-21 16,-1 21-16,1 0 0,-1-22 0,1 22 16,-22 0-16,22-21 0,-22 21 0,22 0 15,-22-21-15,0 21 0,22-21 16,-22 21-16,22-21 0,-1 21 15,1 0-15,20-21 0,-20 21 0,20 0 16,1-22-16,0 22 0,-1-21 16,22 21-16,-21 0 0,21 0 0,-22-21 15,22 21-15,0 0 0,-21 0 0,21 0 16,-1-21-16,1 21 0,0 0 16,0 0-16,21-21 31,-21 21-16,0-21-15,-1 21 16,1-22 0,0 22-1,21-21-15,0 0 0,-21 21 16,21-21-16,0 0 16,0 0-1,0-1-15,0 1 0,0 0 16,0 0-16,0 0 15,21 21-15,-21-21 0,21-1 16,0 1-16,-21 0 0,0 0 16,22 0-16,-22 0 0,21-1 0,-21 1 15,0 0-15,0-21 0,21 21 16,0-22-16,-21 1 0,21 0 0,0-1 16,-21 1-16,22 0 0</inkml:trace>
  <inkml:trace contextRef="#ctx0" brushRef="#br0" timeOffset="27363.74">20341 3217 0,'0'0'0,"-21"0"0,0 0 16,0 0-16,-1 0 16,44 0-1,-1 0-15,21 0 0,0 0 16,1 0-16,20 0 0,1 0 16,-1 0-16,1 0 0,-1 0 0,1 0 15,-1 0-15,1-21 0,-1 21 16,-20 0-16,20 0 0,-42 0 0,22 0 15,-22 0-15,0 0 0,-42 0 32,0 0-32,-1 0 0,1 0 15,0 0-15,-21 0 0,21 0 0,-22 0 16,22 0-16,-21 0 0,21 0 16,-1 0-16</inkml:trace>
  <inkml:trace contextRef="#ctx0" brushRef="#br0" timeOffset="27742.91">20786 3217 0,'-22'0'31,"22"22"-31,0-1 16,0 0-16,0 0 15,0 0-15,0 0 16,0 1-16,0-1 0,0 0 0,0 0 16,0 21-16,22-20 0,-22 20 0,0-21 15,0 21-15,0-20 0,0 20 16,0 0-16,0-21 0,0 22 0,0-1 15,0 0-15,0 1 0,0-1 16,-22 0-16,1-20 0,21 20 16,-21 0-16,21-21 0,-21 1 0,0-1 15,21 0-15,-21-21 0,-1 0 16,1 21-16,0-21 0,0 0 0,0 0 16,0 0-16,-22-21 0,1 0 0,0 0 15,20-1-15,-20 1 0,0 0 16,21 0-16,-22 0 0,22 0 0,0-1 15,0 1-15,0 21 0,21-21 0,0 0 32,21 21-17,0 0 1,0 0-16,0 0 0,0 0 16,22-21-16,-22 21 0,21 0 0</inkml:trace>
  <inkml:trace contextRef="#ctx0" brushRef="#br0" timeOffset="28558.88">20849 3874 0,'21'0'32,"0"0"-17,1-22-15,-1 22 0,-21-21 0,21 21 16,0 0-16,0-21 0,0 21 15,1-21-15,-1 21 0,0-21 0,0 21 16,-21-21-16,0-1 16,0 1-16,-21 21 15,0 0-15,0 0 16,-1 0-16,1 0 0,0 21 16,0 1-16,0-1 0,0 0 0,21 0 15,-22 0-15,1 22 0,21-22 16,-21 0-16,21 21 0,0-21 15,0 1-15,0-1 0,0 0 0,0 0 16,21 0-16,0-21 0,22 0 16,-22 0-16,0 0 0,21 0 0,-20 0 15,20 0-15,-21 0 0,21-21 0,-20 0 16,20 0-16,-21 0 0,0-1 16,0 1-16,1 0 0,-1 0 0,0 0 15,-21 0-15,0-1 0,0 1 16,21 0-16,-21 0 0,0 0 0,0 0 15,0-1-15,0 44 32,0-1-17,0 0-15,0 0 0,0 0 16,0 0-16,-21 1 0,21-1 16,0 0-16,0 21 0,0-21 0,0 1 15,0-1-15,-21 0 0,21 0 16,0 0-16,0 0 15,0-42 17,0 0-32,0 0 0,0 0 15,0-22-15,0 22 0,0 0 16,0 0-16,21-21 0,0 20 16,0 1-16,22-21 0,-22 21 15,21 0-15,-21-22 0,22 22 0,126-21 31,-127 42-31,-21 0 0,22 0 0,-22 21 16,0 0-16,0 0 0,0 0 16,-21 1-16,0-1 0,0 0 0,0 0 15,0 21-15,0-20 0,-21-1 0,0 0 16,-21 0-16,21 0 0,-1 0 16,1 1-16,0-1 0,0 0 15,21-42 16,21 0-15,0-1-16,-21 1 0,21 21 16</inkml:trace>
  <inkml:trace contextRef="#ctx0" brushRef="#br0" timeOffset="29422.71">22204 3260 0,'0'0'0,"0"21"32,0 0-32,-21 21 0,21-20 15,0 20-15,0 0 16,-22 1-16,22-1 0,0 0 0,-21 1 16,21-1-16,0-21 0,0 21 0,-21 1 15,21-22-15,0 21 0,-21-21 16,21 22-16,0-22 0,0 21 0,0-21 15,0 1-15,0-1 0,0 0 16,0 0-16,0-42 31,0 0-15,0 0-16,0-1 16,0 1-16,0-21 0,0 21 0,0 0 15,21-1-15,0-20 0,0 21 16,-21 0-16,22 0 0,-1-1 0,0 22 15,0-21-15,0 0 0,0 21 16,1 0-16,-1 0 0,21 0 0,-21 0 16,0 0-16,1 0 0,-1 21 0,0 0 15,-21 1 1,0-1-16,0 0 0,0 0 16,-21-21-16,0 21 0,-1-21 15,1 0-15,0 21 0,-21-21 0,21 0 16,-1 0-16,-20 0 0,21 0 0,0 0 15,0 0-15,-1 0 16,1 0-16,21 22 31,0-1-15,0 0-16,0 0 16,21-21-16,1 21 0,-22 0 15,21-21-15,0 22 0,0-1 0,0 0 16,0-21-16,1 0 0,20 0 15,-21 21-15,0-21 0,22 0 16,-22 0-16,0 0 0,21 0 0,1 0 16,-22 0-16,21 0 0,-21-21 15,22 0-15,-22 21 0,0-21 16,21-1-16,-21 1 0,1 0 0,-1 0 16,-21 0-16,21 0 0,0-1 15,-21 1-15,-21 42 47,21 1-47,-21-1 0,0 0 16,21 0-16,0 0 0,0 0 15,-22 1-15,22-1 0,0 0 16,0 0-16,0 0 0,22-21 47,-22-21-32,0 0-15,0 0 0,21 21 16,-21-21-16</inkml:trace>
  <inkml:trace contextRef="#ctx0" brushRef="#br0" timeOffset="29603.6">22902 3620 0,'0'-22'15,"0"1"1,-21 21 15,21 21-15,0 1-1,0-1 1</inkml:trace>
  <inkml:trace contextRef="#ctx0" brushRef="#br0" timeOffset="30124.56">23241 3683 0,'0'21'32,"0"0"-32,0 1 15,0-1-15,0 0 16,0 0-16,0 0 0,0 0 0,0 1 15,0-1-15,0 0 0,0 0 16,0 0-16,0 0 0,-21 1 0,21-1 16,0 0-16,0 0 15,0-42 32,0 0-47,0 0 16,0-1-16,0 1 0,21 0 15,0-21-15,0 21 0,0-1 0,1 1 16,-1-21-16,0 21 0,21 0 0,-21-1 16,1 1-16,20 0 0,-21 21 15,0 0-15,22 0 0,-22 0 0,0 0 16,0 0-16,0 0 0,0 21 16,1-21-16,-22 21 0,0 22 0,0-22 15,0 0-15,0 0 0,0 0 0,0 1 16,0-1-16,0 0 0,-22 0 15,1 0-15,0 0 0,21 1 16,-21-1-16,21 0 0,-21-21 16,21 21-16,21-42 47,0 21-47,0-21 15</inkml:trace>
  <inkml:trace contextRef="#ctx0" brushRef="#br0" timeOffset="30556.31">24172 3789 0,'0'0'0,"21"-21"0,1 0 16,-1 21-16,-21-22 0,0 1 16,0 0-1,-21 21-15,-1 0 16,1 0-16,0 0 0,0 0 0,-21 0 15,20 21-15,-20-21 0,21 21 0,-21 1 16,20-1-16,-20 0 0,21 0 16,0-21-16,21 21 0,-21 0 0,21 1 15,0-1-15,0 0 0,0 0 16,21 0-16,0-21 16,0 21-16,0-21 0,22 22 0,-22-22 15,0 21-15,0-21 16,21 0-16,-20 21 0,-1-21 15,-21 21-15,21-21 0,-21 21 16,0 0-16,-21-21 16,0 22-16,-1-22 0,-20 0 15,21 0-15,0 21 0,-22-21 0,1 0 16,21 0-16,-21 0 0,-1 0 16,22 0-16,-21 0 0,21 0 0,-1 0 15,1 21-15,0-21 0,0 0 16,0 0-16,0 0 15,-1 0 1</inkml:trace>
  <inkml:trace contextRef="#ctx0" brushRef="#br0" timeOffset="31154.99">21336 4932 0,'0'0'16,"0"-21"-16,21 0 0,-21-1 0,0 1 0,0 0 15,0 0-15,-21 21 16,0 0-16,0 0 16,-1 0-16,1 21 0,0 0 15,0 22-15,-21-1 0,20 0 0,-20 1 16,21-1-16,0 0 0,-22 1 15,22-1-15,0 21 0,0-41 16,0 20-16,21 0 0,0-21 0,0 22 16,0-22-16,21 0 0,0 0 0,0 0 15,0 1-15,22-1 0,-1-21 16,0 0-16,1 0 0,-1 0 0,0 0 16,-20 0-16,20 0 0,0 0 15,1 0-15,-22-21 0,21 21 0,-21-22 16,0 1-16,22 0 0,-22 0 0,0 0 15</inkml:trace>
  <inkml:trace contextRef="#ctx0" brushRef="#br0" timeOffset="31423.83">21950 4974 0,'0'-21'16,"0"42"-16,0-63 0,21 42 0,-21-21 15,21 21-15,-21 21 16,0 0-1,0 0-15,0 22 0,0-22 16,0 21-16,0 0 0,-21-20 0,0 20 16,21 0-16,-21-21 0,21 22 15,-22-22-15,1 0 0,21 21 0,0-20 16,-21-1-16,21 0 0,0 0 16,0 0-16,0 0 15</inkml:trace>
  <inkml:trace contextRef="#ctx0" brushRef="#br0" timeOffset="31671.69">21590 5482 0,'0'0'0,"0"21"0,0 1 31,21-22-31,0 0 16,0 0-16,1 21 0,-1-21 0,0 0 16,21 0-16,-21 0 0,22 0 15,-22 0-15,0 0 0,21 0 0,-20 0 16,-1 0-16,0 0 0,0-21 16,0 21-16,0 0 0,-21-22 0,22 22 15,-22-21-15,21 21 0,-21-21 0,0 0 16,0 0-1,0 0-15,0-1 0,0 1 16</inkml:trace>
  <inkml:trace contextRef="#ctx0" brushRef="#br0" timeOffset="31924.6">21738 4932 0,'0'0'0,"-21"-21"0,21 0 15,21 21 1,0 0-16,22 0 16,-22-22-16,21 22 0,-21 0 0,22 0 15,-1 0-15,-21 0 0,21-21 16,-20 21-16,20 0 0,-21 0 0,0 0 16,0 0-16,1-21 15,-1 21-15,0 0 0,-21-21 31,21 21-31,0 0 16,0-21-16</inkml:trace>
  <inkml:trace contextRef="#ctx0" brushRef="#br0" timeOffset="32239.42">23050 4614 0,'0'-21'0,"-21"21"32,0 0-32,0 21 0,0 1 0,0 20 15,-1-21-15,-20 21 0,0 22 0,21-1 16,-22-20-16,-20 20 0,20 1 16,1-1-16,0 1 0,-1-1 0,1 1 15,0-1-15,-1-20 0,1 20 0,21-21 16,-21 1-16,20-1 0,1 0 15,0 1-15,0-1 0,0 0 0,21-20 16,0-1-16,0 0 0,-21 0 16,21 0-16,0 0 0,-22-21 15,1 0 17</inkml:trace>
  <inkml:trace contextRef="#ctx0" brushRef="#br0" timeOffset="32819.17">21505 6456 0,'21'-21'0,"-42"42"0,42-63 16,-21 20-16,0 1 0,0 0 16,-21 21-16,0 0 15,0 0-15,0 0 0,0 0 16,-22 21-16,22 22 0,0-22 15,0 21-15,-22 0 0,22 1 0,0-1 16,0 0-16,0 1 0,0-1 0,21 0 16,0 1-16,0-22 15,0 21-15,0-21 0,0 1 0,0 20 16,0-21-16,21 0 0,0-21 0,21 21 16,-21 1-16,22-22 0,-22 0 15,21 0-15,1 0 0,-1 21 0,-21-21 16,21 0-16,-20 0 0,-1 0 0,21 0 15,-21 0-15,0-21 0,1-1 16,-1 22-16,21-21 0,-21 0 0,0 21 16,1-21-16,-1 0 0</inkml:trace>
  <inkml:trace contextRef="#ctx0" brushRef="#br0" timeOffset="33079.12">22183 6562 0,'0'0'0,"0"-21"0,21-22 0,-21 22 15,21 0-15,-21 42 32,0 0-32,0 0 0,0 22 0,0-22 15,-21 21-15,21 1 0,-21-1 16,-1 0-16,22-21 0,0 22 0,0-1 16,-21-21-16,21 22 0,-21-22 0,21 0 15,0 0-15,-21 0 0,21 0 16,0 1-16,0-1 0,21-21 47,-21-21-47,21 21 15,-21-22-15</inkml:trace>
  <inkml:trace contextRef="#ctx0" brushRef="#br0" timeOffset="33428.05">22119 6498 0,'0'0'0,"-21"-21"0,0-64 32,21 64-32,0 0 0,0 0 15,21 0-15,0 21 0,0 0 16,22 0-16,-22 0 0,21 0 16,0 0-16,-20 0 0,20 0 0,0 21 15,1 0-15,-1 21 0,-21-20 16,21 20-16,-20 0 0,-1 1 0,0-22 15,-21 21-15,0 0 0,0 1 0,0-1 16,0-21-16,0 22 0,0-22 16,0 21-16,-21-21 0,-22 0 0,22 1 15,-21-1-15,0 0 0,20 0 16,-41 0-16,21 0 0,-1 1 0,1-22 16,0 21-16,-1-21 0,1 0 15,21 21-15,0-21 0,-1 0 0,1 0 16,0 0-16,0 21 0,0-21 15,0 0-15,-1 0 16,1 0-16,0 0 0</inkml:trace>
  <inkml:trace contextRef="#ctx0" brushRef="#br0" timeOffset="35303.5">7514 8700 0,'-21'0'0,"42"0"0,-63 0 0,42 21 16,-21 0-16,21 0 15,0 0-15,-22 22 0,22-1 0,0-21 16,0 21-16,0 22 0,0-22 16,0 1-16,0-1 0,22 0 0,-1 1 15,0-1-15,0 21 0,0-20 0,0-1 16,22 0-16,-22 1 0,0-1 15,21 0-15,-20 1 0,20 20 0,-21-20 16,21-22-16,1 21 0,-1 0 0,0-20 16,1 20-16,20-21 15,-20 0-15,20 22 0,-21-22 0,22-21 16,-1 21-16,22 0 0,-21-21 0,20 0 16,1 0-16,21 0 0,0 0 0,-22 0 15,22 0-15,0 0 0,-21 0 16,20 0-16,1 0 0,0-21 0,0 21 15,21-21-15,-21 0 0,0 21 0,21-22 16,-22 1-16,1 0 0,21 0 16,0 0-16,0 0 0,0-1 0,0-20 15,0 21-15,0-21 0,0 20 0,0 1 16,-21-21-16,21 0 0,0 20 16,-21 1-16,21-21 0,-21 21 15,21-22-15,-21 22 0,21 0 0,-22-21 16,22 21-16,0-1 0,0 1 0,0 0 15,-21 0-15,21 0 0,-21 0 16,0-1-16,0 22 0,0-21 0,-1 21 16,1 0-16,-21 0 0,21 0 0,-22 0 15,1 0-15,0 0 0,-1 0 16,1 21-16,-21 1 0,-1-22 0,1 21 16,20 0-16,-20 21 0,-1-21 0,1 1 15,-22-1-15,22 21 0,-1-21 16,1 22-16,-22-1 0,0-21 15,22 21-15,-22 1 0,-21-1 0,22-21 16,-1 22-16,-21-1 0,21 0 16,-20-21-16,-1 22 0,0-1 0,0-21 15,0 0-15,0 22 0,1-22 0,-22 0 16,21 0-16,0 0 0,-21 1 16,21-1-16,-21 0 0,0 0 15,21-21-15,-21 21 16,0-42 31,0 0-47,0 0 15,0 0-15,0-1 16,0 1-16,0 0 0,0 0 16,0 0-16,0 0 0,0-22 0,21 22 15,-21-21-15,22-1 0,-1 1 0,-21 0 16,21-1-16,0 1 0,0-21 15,22 20-15,-22 1 0,21 0 0,-21-22 16,22 22-16,20-1 0,-21 1 0,1-21 16,20 20-16,1 1 0,-22 0 15,22-1-15,-1 1 0,1 0 0,-1 20 16,1-20-16,-1 0 0,1 21 0,20-22 16,-20 22-16,20 0 15,1 0-15,0 21 0,-1-21 0,1 21 16,-21 0-16,20 0 0,1 0 0,0 0 15,-1 0-15,-20 0 0,20 21 0,22-21 16,-21 21-16,0 0 0,-1 0 16,22-21-16,-21 21 0,21 1 0,-22 20 15,1-21-15,0 0 0,-1 0 0,22 22 16,-21-22-16,-1 21 0,22-21 16,-21 22-16,21-1 0,-22-21 15,1 22-15,21-1 0,-21-21 0,-1 21 0,22 1 16,-21-22-16,21 21 0,-1 1 15,-20-22-15,21 21 0,0-21 16,-22 22-16,1-22 0,0 21 0,-1-21 16,1 0-16,0 1 0,-22-1 0,22 21 15,0-42-15,-22 21 0,22 0 16,-22-21-16,1 0 0,-1 22 0,1-22 16,-22 0-16,0 0 0,1 0 0,-22-22 15,21 22-15,-21-21 0,1 0 16,-1 0-16,-21 0 0,0 0 0,21-22 15,-21 22-15,21-21 0,-21 21 16,0-22-16,21 22 0,-21-21 0,0-1 16,0 22-16,0 0 0,0-21 0,21 21 15,-21-1-15,0 1 0,22 0 16,-22 0-16,0 0 16,0 0-1,0 42 32,-22 0-47,1-21 0</inkml:trace>
  <inkml:trace contextRef="#ctx0" brushRef="#br0" timeOffset="35996.36">12658 11134 0,'-22'-21'0,"44"42"0,-44-64 0,22 22 0,-21 0 16,21 0-16,0 0 15,0 42 17,0 21-17,0 1-15,0 20 0,0 1 0,0-1 16,0 1-16,0 20 0,0 1 16,0 0-16,0-22 0,0 22 0,0-1 15,-21 1-15,0 0 0,0-22 16,21 1-16,-21-1 0,-1 1 0,1-22 15,0 0-15,21 1 0,0-1 16,-21-21-16,21 22 0,0-22 16,0 0-16,0-42 31,0 0-31,0-1 16,0 1-16,21 0 0,-21-21 0</inkml:trace>
  <inkml:trace contextRef="#ctx0" brushRef="#br0" timeOffset="36654.86">12340 11409 0,'0'0'16,"-21"-21"-16,0-22 0,0 1 0,-1 0 15,22 21-15,0-22 0,0 1 0,0 0 16,0-1-16,0 1 0,0 21 0,22-22 15,-1 1-15,0 21 0,21-21 16,-21 20-16,22-20 0,20 21 0,-20 0 16,20-22-16,1 22 0,-1 0 15,1 21-15,20 0 0,1 0 16,0 0-16,-1 0 0,-20 21 0,20 0 16,-20 22-16,-1-1 0,-20 0 15,-1 1-15,0 20 0,-42 1 0,0 20 16,0-20-16,0-1 0,-21 22 0,0-21 15,-21-1-15,-1 1 0,-20-22 16,-1 21-16,1-20 0,-22-1 0,22 0 16,-22 1-16,22-22 0,-1 21 0,1-21 15,-1 22-15,1-22 0,-1-21 16,22 21-16,-1-21 0,1 21 16,0-21-16,-1 0 0,22 0 0,-21-21 0,21 0 15,0 0-15,21 0 16,0-1-16,0-20 0,0 21 0,0 0 15,0 0-15,0-1 0,0-20 0,21 21 16,-21 0-16,21 21 0,0-21 16,21 21-16,-20 0 0,-1 0 0,0 0 15,0 21-15,0 0 0,0 0 0,1 0 16,-1 0-16,0 22 0,0-22 16,0 21-16,-21 1 0,21-1 0,1 0 15,-22 1-15,21-1 0,0 0 0,-21 1 16,21-1-16,0-21 0,0 21 15,1-20-15,-1-1 0,0 0 16,0-21-16,21 0 0,1 21 0,-22-21 16,21 0-16,1 0 0,-1 0 0,0-21 15,1 0-15,-1 21 0,-21-21 16,21-1-16,-20 22 0,-1-21 0,0 0 16,0 0-16,-21 0 0,0 0 0,21 21 15,-21-22-15,21-20 0,-21 21 16,0 0-16,0 0 0,0-22 0,22 22 15</inkml:trace>
  <inkml:trace contextRef="#ctx0" brushRef="#br0" timeOffset="37055.08">13483 11875 0,'0'0'0,"-21"21"0,21 0 0,-21 0 15,21 0-15,0 0 0,0 1 16,0-1-16,21-21 15,0 0-15,0 0 16,0 0-16,1 0 0,-1 0 0,0-21 16,0-1-16,0 1 0,0 21 0,1-21 15,-1 0-15,0 0 0,0 0 16,0-1-16,0 1 0,1 0 0,-22 0 16,0 0-16,0 0 0,0-1 0,0 1 15,-22 21 1,1 0-16,0 0 15,0 0-15,-21 21 0,20 1 0,1-1 16,0 0-16,-21 21 0,21-21 0,-1 22 16,1-22-16,21 21 0,0 1 15,-21-1-15,21-21 0,0 21 0,0 1 16,0-22-16,21 0 0,0 0 0,1 0 16,20 1-16,-21-1 15,21-21-15,-20 0 0,20 0 0,0 0 0,-21 0 16,22 0-16,-1 0 0,0 0 15,1-21-15,-1 21 0,0-22 16,1 1-16,-1 0 0,-21 0 0</inkml:trace>
  <inkml:trace contextRef="#ctx0" brushRef="#br0" timeOffset="37407.05">14372 11769 0,'0'0'0,"0"-21"0,-42-1 31,21 22-31,-1 0 0,22 22 15,-21-22-15,21 21 0,-21 0 16,21 21-16,0-21 0,0 22 0,0-1 16,0 0-16,0 22 15,0-1-15,0-20 0,0 20 0,-21 1 16,21-1-16,-21 22 0,21-22 0,0 22 16,-21 0-16,21 21 0,0-22 15,-22 22-15,1 0 0,0 0 0,0-22 16,21 22-16,-21-21 0,0 21 0,-1-22 15,1 1-15,0-21 0,21 20 0,-21-20 16,21-22-16,0 22 0,-21-22 16,21 0-16,-21 1 0,21-22 0,0 21 15,-22-42-15,44 21 0,-44-42 16,-20 21 0,42-21-16,0 0 0,42-22 0,-20 22 0,-1-21 15,-21 0-15,21-22 0,0 22 16,0-22-16,0 1 0,1-22 0,-1 22 15,0-22-15</inkml:trace>
  <inkml:trace contextRef="#ctx0" brushRef="#br0" timeOffset="37763.19">14287 12065 0,'0'0'0,"0"-42"0,0-106 31,22 105-31,-22 1 0,21 21 0,0-22 0,-21 22 15,21 0-15,21 0 0,-20 0 0,-1 0 16,21-1-16,-21 22 16,22 0-16,-1 0 0,-21 0 0,21 0 15,-20 0-15,-1 22 0,0-1 0,0 0 16,-21 21-16,0-21 0,0 1 16,0 20-16,0-21 0,-21 21 0,0 1 15,0-22-15,-1 21 0,-20-21 16,21 1-16,-21-1 0,20 21 0,-20-21 15,21 0-15,0-21 0,-22 22 0,22-1 16,0-21-16,0 21 0,0-21 16,42-21 31,0 21-47,21-21 15,-20-1-15,-1 1 0,21 0 0,-21 0 16</inkml:trace>
  <inkml:trace contextRef="#ctx0" brushRef="#br0" timeOffset="38218.94">15113 11705 0,'0'0'0,"21"-42"16,-21 21 0,0 0-16,-21 21 0,0 0 15,0 0-15,-1 0 0,1 0 16,0 0-16,0 21 0,0 0 15,0 0-15,-1 0 0,1 0 0,0 1 16,21 20-16,0-21 0,-21 21 16,21-20-16,0 20 0,0 0 0,0-21 15,0 22-15,0-22 0,21 0 0,0 0 16,-21 0-16,43 1 0,-22-1 16,0-21-16,0 0 0,21 0 0,-20 0 15,-1 0-15,21 0 0,-21 0 0,22-21 16,-22-1-16,21 1 15,-21 0-15,0 0 0,1-21 0,-1 20 16,-21-20-16,0 21 0,0-21 0,0-1 16,0 22-16,-21-21 0,-1 21 15,1-1-15,-21 1 0,21 0 0,0 21 16,-22 0-16,22 0 0,-21 0 0,21 0 16,-1 0-16,-20 0 0,21 21 15,0-21-15,0 21 0,-1 1 0,22-1 16,-21 0-16,21 0 0,0 0 15,0 0-15,0 1 16,21-22-16,1 21 0,-1-21 0,0 0 16,0 0-16,21 0 0,-20 0 15,20 0-15,-21 0 0,21 0 16,-20 0-16</inkml:trace>
  <inkml:trace contextRef="#ctx0" brushRef="#br0" timeOffset="38626.74">15536 11811 0,'0'0'0,"0"-21"16,0 0-16,0-43 31,21 64-31,1-21 0,-1 0 16,0 21-16,0-21 0,0 21 15,0 0-15,1 0 0,-1 0 16,0 0-16,0 0 0,0 0 0,-21 21 15,21 0-15,-21 0 0,22 22 0,-22-22 16,0 0-16,0 21 0,0 1 16,0-22-16,0 21 0,0 0 0,0 1 15,0-22-15,0 21 0,0-21 0,0 1 16,-22-1-16,1 0 0,21 0 16,-21 0-16,0-21 15,21-21 1,0 0-1,0 0-15,0 0 0,0-1 0,21-20 16,0 0-16,0 21 0,-21-22 0,22 1 16,-1 0-16,0-1 0,0 1 15,0 21-15,-21 0 0,21-22 0,1 22 16,-1 0-16,0 0 0,0 0 0,0-1 16,22 1-16,-22 0 0,0 21 15,-21-21-15</inkml:trace>
  <inkml:trace contextRef="#ctx0" brushRef="#br0" timeOffset="39011.51">16552 10901 0,'0'0'0,"0"-21"0,0 0 0,0-1 15,21 22-15,-21-21 0,0 42 47,0 1-47,0-1 0,0 0 0,0 0 16,0 21-16,0 1 0,-21-1 0,0 0 15,21 22-15,-21-22 0,0 22 16,0-1-16,21 1 0,-22-1 0,22 1 16,-21-22-16,21 22 0,-21-22 15,21 21-15,0-20 0,0-1 16,0 0-16,0-20 0,0 20 0,0-21 15,0 21-15,0-20 0,21-22 0,0 21 16,1-21-16,-1 0 0,0 0 16,0 0-16,21 0 0,-20 0 15,-1-21-15,0 21 0,0-22 0,0 1 16,0 0-16,1 0 0,-1 0 16,0 0-16,-21-1 0,21 1 0,-21 0 15,21 0-15,-21 0 0,0 0 0</inkml:trace>
  <inkml:trace contextRef="#ctx0" brushRef="#br0" timeOffset="39335.69">16108 11282 0,'0'0'0,"0"-21"0,42 21 31,-21-21-31,22 21 0,20-22 16,1 22-16,-22 0 0,21 0 0,1 0 16,21 0-16,-22 0 0,1 0 0,-1 0 15,-21 0-15,22 0 16,-22 0-16,1 0 0,-1 0 0,-21 0 16,21 0-16,-20 0 0,-1 0 0,0 0 31,-42 0 31,0 22-62,-22-22 0</inkml:trace>
  <inkml:trace contextRef="#ctx0" brushRef="#br0" timeOffset="140750.94">2011 11938 0,'0'-21'16,"21"0"-16,-21 0 16,0-1-16,0 1 0,0 0 15,0 0 1,0 0 0,0 42 30,0 0-30,-21 21-16,21-20 0,0 20 16,0 0-16,0 1 0,-21-1 15,21 0-15,0 22 0,0-22 0,0 22 16,0-1-16,0-21 0,0 22 16,0-22-16,0 22 0,0-22 0,0 0 15,0 22-15,0-22 0,0 1 16,0-1-16,0 0 0,0 1 0,0-22 15,0 0-15,0 0 0,0 0 16,21 0-16,-21 1 0,-21-44 31,-1 22-31,22-21 16,0 0-16,0 0 0,22 0 16,-22 0-16,21-22 0,0 22 15,-21-21-15</inkml:trace>
  <inkml:trace contextRef="#ctx0" brushRef="#br0" timeOffset="141114.73">2603 11980 0,'0'0'0,"0"-21"0,0 0 0,0 0 16,0 0-16,0 0 15,0 42 1,0 0 0,0 21-16,0-21 0,0 22 15,0-1-15,0 0 0,0 1 0,0 20 16,0-20-16,0 20 0,0 1 16,-21-22-16,21 21 0,0-20 0,0-1 15,-21 22-15,21-22 0,-21 0 16,21 1-16,0-1 0,0 0 15,0-21-15,0 22 0,-42-22 0,42 0 16,0 0-16,0 0 16,0-42 15,-22 0-31,1 0 16,0-21-16</inkml:trace>
  <inkml:trace contextRef="#ctx0" brushRef="#br0" timeOffset="141562.47">2434 12594 0,'191'-42'32,"-149"21"-32,275 21 62,-317 21-31,0 0-31,0 0 0,0 0 0,0 22 16,0-22-16,0 0 0,0 21 16,0-20-16,0 20 0,0-21 0,0 0 15,0 0-15,22 1 0,-1-1 16,0-21-16,0 0 0,0 0 0,0 0 16,1 0-16,20 0 0,0-21 0,1-1 15,-1 1-15,0 0 0,1 0 16,-22 0-16,21-22 0,0 22 0,-20-21 15,-1 21-15,0-22 16,0-41-16,21 63 0,-42-1 16</inkml:trace>
  <inkml:trace contextRef="#ctx0" brushRef="#br0" timeOffset="141743.37">3556 12425 0,'0'42'15,"0"-21"1,0 1-16,0-1 0,0 0 15,0 0-15,0 21 0,0-20 0,0-1 16,0 21-16,0-21 0,0 22 16,0-1-16,0 0 0,0 1 0,0 20 15,0-21-15,0 22 0,0-22 16,0 22-16,0-22 0,21 22 16,-21-22-16,21 0 0</inkml:trace>
  <inkml:trace contextRef="#ctx0" brushRef="#br0" timeOffset="141931.26">3514 13843 0,'0'42'16,"0"-84"-16,0 106 0,0-22 15,-22-21-15,1 21 0,21-20 0,-21-1 16,21 0-16,-21 0 0,0 0 16,0 0-16,-1-21 0,1 0 15,0 0-15,0 0 0,0 0 16,0 0-16,-1 0 0,1-21 16,0 0-16,21 0 0,0 0 0,-21 0 15,21-1-15,-21-20 0,21 21 16,0 0-16,0 0 0,0-1 15,0 1-15,0-21 0,0 21 0,0 0 16,0-1-16,0 1 0</inkml:trace>
  <inkml:trace contextRef="#ctx0" brushRef="#br0" timeOffset="141977.23">3217 13441 0,'0'-42'16,"0"84"-16</inkml:trace>
  <inkml:trace contextRef="#ctx0" brushRef="#br0" timeOffset="143127.45">2074 12552 0,'0'0'0,"0"21"0,-21-21 0,0 0 31,0 21-15,0 0-1,-1-21-15,1 0 16,21 22-16,21-22 31,22 0-15,-22 0-16,42-22 0,-20 22 16,20-21-16,1 21 0,-1-21 0,22 21 15,-22 0-15,1-21 0,-1 21 16,1 0-16,-1 0 0,-20 0 0,-1 0 15,0 0-15,1-21 16,-22 21-16,0 0 0,0 0 0,0 0 16,1 0 46</inkml:trace>
  <inkml:trace contextRef="#ctx0" brushRef="#br0" timeOffset="144211.47">3619 12764 0,'-21'0'15,"0"0"17,0 0-17,21 21 16,0 0 1,0 0-17,0 0 1,0 0-16,21 1 16,-21-1-16,21 0 15,-21 0-15,0 0 16,0 22-16,0-22 0,0 0 0,0 0 15,0 21-15,0-20 0,0 20 16,0-21-16,0 21 0,0 1 0,0-22 16,0 21-16,0 1 0,0-1 15,0 0-15,0 1 0,0-1 0,0 0 16,21 1-16,1-1 0,-22 0 0,21 1 16,0-1-16,-21 0 15,21 1-15,-21-1 0,21-21 0,-21 21 16,0 1-16,0-22 0,0 0 15,0 21-15,0-20 0,0-1 0,0 0 16,-21 0-16,0-21 0,0 21 0,0 0 16,-1-21-16,1 0 0,-21 0 15,21 0-15,-22 0 0,22 0 0,-21 0 16,0 0-16,-1-21 0,22 0 16,-21 21-16,-1-21 0,22-21 0,0 20 15,0 1-15,0-21 0,0 0 16,21-1-16,-22 1 0,22 0 0,0-1 15,0 1-15,0 0 0,0-22 16,0 22-16,0-1 0,0 1 16,22 0-16,-1-1 0,0 1 0,-21 21 15,21-21-15,0 20 0,-21-20 16,21 21-16,1 0 0,-22 0 0,21-1 16,0 1-16,0 0 0,0 0 15,0 0-15,1 0 0,-1 21 0,0-22 16,0 1-16,0 21 0,0-21 15,1 21-15,-1 0 0,0-21 0,0 21 16,0-21-16,0 0 16,-21-1-1,0 1-15,22 21 0</inkml:trace>
  <inkml:trace contextRef="#ctx0" brushRef="#br0" timeOffset="144962.84">4085 11875 0,'0'0'0,"0"-22"0,0 1 16,-21 21 0,21 21-1,0 1-15,-21-1 0,21 21 0,0-21 16,0 22-16,0-1 15,0 0-15,0 22 0,0-1 0,0-20 0,0 20 16,0 1-16,0-22 0,-21 21 16,21-20-16,0 20 0,-22-20 15,22 20-15,0-21 0,0 1 0,0-1 16,0-21-16,0 0 0,0 1 16,-21-1-16,21 0 0,0 0 15,-21-21-15,21-21 16,-21 0-1,21 0-15,0-22 0,0 22 16,0 0-16,0-21 0,0 20 16,0-20-16,0 21 0,21-21 15,-21 20-15,21 1 0,0 0 16,1 0-16,20-21 0,-21 20 0,0 22 16,22-21-16,-1 0 0,0 0 0,1 21 15,-22 0-15,21 0 0,0 0 16,1 0-16,-1 21 0,-21-21 0,0 21 15,1 0-15,-1 1 0,-21 20 16,0-21-16,0 0 0,0 22 0,0-22 16,-21 21-16,-1-21 0,-20 22 15,21-1-15,-21-21 0,-1 0 0,22 0 16,-21 1-16,21-1 0,-22 0 16,22 0-16,0-21 0,0 0 15,0 0-15,21 21 0,-22-21 16,1 0-16,21-21 15,0 0 1,0 0 0,21 0-16,-21-1 15,22 22-15,-1-21 0,0 0 0</inkml:trace>
  <inkml:trace contextRef="#ctx0" brushRef="#br0" timeOffset="145442.94">4784 12531 0,'-22'-85'31,"22"64"-31,0 0 0,22 0 16,-1 21-1,0-22-15,0 22 0,0 0 0,0 0 16,1 0-16,-1 0 0,21 0 16,-21 22-16,0-1 0,1 0 0,-1 0 15,0 0-15,0 0 0,-21 22 16,0-22-16,21 21 0,-21 1 16,0-22-16,0 21 0,0 0 0,0-20 15,0 20-15,0-21 0,0 0 0,-21 0 16,21 1-16,-21-1 0,21 0 15,-21-21-15,0 0 0,21-21 32,0 0-32,0-1 0,0 1 15,0 0-15,0-21 0,0 21 0,0-22 16,0 1-16,21 21 16,0-22-16,-21 1 0,21 21 0,0 0 15,0-22-15,1 22 0,-1 0 0,0 0 0,-21 0 16,21 0-16,0 21 15,0-22-15,1 22 0,-1-21 0,0 21 16,21 0-16,-21 0 0,1-21 0,-1 21 16,0 0-16</inkml:trace>
  <inkml:trace contextRef="#ctx0" brushRef="#br0" timeOffset="145767.75">5800 12383 0,'0'21'32,"0"0"-32,0 0 15,0 0-15,0 0 0,0 1 16,0-1-16,0 0 0,-22 21 0,22-21 15,0 1-15,0 20 0,-21-21 16,21 0-16,0 0 0,-21 1 0,21-1 16,0 0-16,0 0 0,0 0 15,0-42 17,0 0-17,0 0-15,0 0 0,21-1 16,0 1-16</inkml:trace>
  <inkml:trace contextRef="#ctx0" brushRef="#br0" timeOffset="146139.54">5821 12023 0,'0'0'0,"-21"21"0,21 0 0,-22 0 15,22 0-15,0 1 16,0-1-16,0 0 0,22-21 16,-1 21-16,0-21 0,0 0 15,0 0-15,0 0 16,1 0-16,-1-21 0,0 0 0,-21 0 16,21-1-16,-21 1 0,0 0 15,0 0-15,0 0 0,0 0 16,0-1-16,-21 1 0,0 0 15,0 21-15,-1 0 16,1 0-16,0 0 0,0 0 16,0 0-16,0 21 0,21 0 0,0 1 15,-22-22-15,22 21 0,0 0 16,0 0-16,0 0 0,0 0 0,0 1 16,0-1-16,22 0 15,-1-21-15,0 21 0,0 0 0,0-21 16</inkml:trace>
  <inkml:trace contextRef="#ctx0" brushRef="#br0" timeOffset="146959.07">6943 12446 0,'0'0'0,"0"-21"0,0 0 16,-22 0-16,1 21 0,21-22 16,-21 22-16,0-21 0,0 21 0,0-21 15,-22 21-15,22 0 0,0 0 16,0 0-16,0 0 0,-22 0 15,22 0-15,0 21 0,-21-21 0,20 21 16,1 1-16,-21-1 0,21 0 0,0 0 16,-22 21-16,22-20 0,0-1 15,0 21-15,0-21 0,-1 22 0,22-1 16,0-21-16,0 0 0,0 22 0,0-22 16,0 0-16,0 21 0,0-21 15,22 1-15,-1-22 0,0 21 0,0 0 16,0-21-16,0 0 0,1 0 0,-1 0 15,0 0-15,0 0 0,21 0 16,-20 0-16,-1 0 0,21-21 16,-21 0-16,0-22 0,22 22 0,-22 0 15,0-21-15,0-1 0,22 1 16,-22 0-16,0-1 0,0 1 0,0 0 16,0-22-16,1 1 0,-1 20 0,0-20 15,0-1-15,-21 1 0,0 20 16,0 1-16,21-21 0,-21 20 0,0 22 15,0-21-15,0 21 0,0-22 16,0 22-16,0 0 0,0 0 16,0 0-16,0 42 47,0 0-47,0 0 0,0 0 0,0 22 15,0-1-15,0 0 0,-21 1 16,21 20-16,0-21 0,-21 22 0,0-1 15,0 1-15,21-22 0,0 22 0,-22-22 16,22 0-16,-21 22 0,21-22 16,0 1-16,0-1 0,0 0 0,0-21 15,0 22-15,0-22 0,0 21 0,21-21 16,1 1-16,-1-1 0,0 0 16,0-21-16,21 21 0,-20-21 0,-1 0 15,21 21-15,-21-21 0,0 0 16,22 0-16,-22-21 0,0 0 15,21 21-15,-20-21 0,-1 21 16,-21-21-16,21-1 0,-21 1 0,21 21 16,-21-21-16,0 0 0,0 0 0,42 0 15</inkml:trace>
  <inkml:trace contextRef="#ctx0" brushRef="#br0" timeOffset="149707.39">974 12192 0,'0'0'0,"0"-21"0,0 0 0,0 0 16,0-1-16,0 1 0,0 0 16,0 0-16,-22 21 15,22 21 1,0 0-16,0 22 15,0-22-15,0 21 0,0 22 16,0-22-16,0 0 0,-21 22 16,21-22-16,-21 22 0,21-22 0,-21 0 15,21 22-15,0-22 0,0 0 16,0 1-16,-21-1 0,21-21 0,0 22 16,0-22-16,0 0 0,0 0 15,0 0-15,0-42 47,0 0-47,0 0 0,0 0 16,0-1-16,0 1 0,0 0 15,21 0-15</inkml:trace>
  <inkml:trace contextRef="#ctx0" brushRef="#br0" timeOffset="150255.04">1312 12531 0,'0'0'0,"0"21"15,-21 0-15,0 0 16,21 0 0,0 1-1,21-22 1,0 0-16,0 0 15,1 0-15,-22-22 16,0 1-16,21 21 0,-21-21 16,0 0-16,0 0 0,0 0 15,-21 21 1,-1 0-16,1 0 16,0 0-16,21 21 15,-21 0-15,21 0 0,0 0 16,0 0-1,21-21 1,0 0 0,0 0-16,1 0 15,-22-21-15,21 21 0,-21-21 16,0 0-16,0 0 16,0 0-1,-21 21 32,42 0 31,0 0-78,0 0 0</inkml:trace>
  <inkml:trace contextRef="#ctx0" brushRef="#br0" timeOffset="151299.32">804 14161 0,'0'0'16,"-21"0"-16,0 0 0,21-22 15,-21 22-15,21-21 16,0 0-16,0 0 0,0 0 16,0 0-16,0-1 15,21 1-15,0 0 16,0 21-16,0 0 0,1 0 16,-1 0-16,0 0 0,0 0 15,0 21-15,0-21 0,1 21 16,-1 22-16,0-22 0,-21 21 15,0 1-15,0 20 0,0-21 0,0 22 16,0-22-16,0 22 0,-21-22 16,0 22-16,-1-22 0,1 0 15,-21 1-15,21-1 0,-22 0 0,1-21 16,21 22-16,-21-22 0,-1 0 16,1 0-16,0-21 0,-1 21 0,22-21 15,-21 0-15,-1 0 0,22 0 16,-21 0-16,21-21 0,-22 0 15,22 0-15,0 0 0,-21 0 16,21-22-16,21 22 0,-22-21 16,22-1-16,0 1 0,0 0 0,0 21 15,0-22-15,0 1 0,22 0 16,-1 20-16,21 1 0,-21 0 16,0 0-16,22 21 0,-22 0 0,21 0 15,1 0-15,-22 21 0,21 0 16,0 22-16,-20-22 0,20 21 0,-21 0 15,0 1-15,0-1 16,1 0-16,-1 1 0,0-1 0,0 0 16,0-20-16,-21 20 0,21-21 0,1 0 15,-22 0-15,21 1 16,0-22-16,-21 21 0,21-21 16,0 0-1,0-21-15,-21-1 16,22 1-16,-1 21 0,-21-21 15,21 0-15,0-21 0,0 20 0,0 1 16</inkml:trace>
  <inkml:trace contextRef="#ctx0" brushRef="#br0" timeOffset="151598.72">1376 14520 0,'0'0'0,"0"22"0,21-1 15,-21 0 1,21-21-16,0 0 16,0 0-1,-21-21-15,0 0 16,0-1-16,0 1 16,0 0-16,-21 21 15,0 0-15,21-21 0,-21 21 0,0 0 16,0 0-1,-1 0-15,1 0 0,21 21 16,0 0-16,0 0 16,0 1-16,0-1 15,0-42-15,21 21 16,1 0-16</inkml:trace>
  <inkml:trace contextRef="#ctx0" brushRef="#br0" timeOffset="152103.43">2646 14076 0,'0'0'0,"0"-21"0,0 0 0,0-1 16,0 44 0,-21-1-16,21 0 15,0 0-15,0 21 0,0 1 16,0 20-16,0-20 0,0 20 0,0 1 16,-22-1-16,22 1 0,0-22 15,0 21-15,-21-20 0,21-1 0,-21 0 16,21-20-16,0-1 0,0 0 15,0 0-15,0-42 32,21 21-32,-21-21 15,21 0-15,-21-22 0,0 22 16,0-21-16,0-1 0,0 1 0</inkml:trace>
  <inkml:trace contextRef="#ctx0" brushRef="#br0" timeOffset="152658.99">2582 14118 0,'0'0'16,"0"-21"-16,0 0 0,0 0 0,0 0 16,21 21-16,1-22 15,-1 22-15,21-21 0,0 21 16,1 0-16,-1-21 0,0 21 16,1 0-16,-1 0 0,0 0 0,-20 0 15,20 21-15,-21 0 0,0 1 16,-21-1-16,0 0 0,0 21 0,0-21 15,0 1-15,-21 20 0,0 0 16,-21-21-16,20 22 0,-20-22 0,0 0 16,21 21-16,-22-20 0,22-1 15,-21-21-15,21 21 0,21 0 16,-22-21-16,22-21 31,22 0-31,-1 0 16,21 21-16,-21-22 0,0 22 0,22-21 15,-1 21-15,-21 0 0,22 0 0,-1 0 16,-21 0-16,21 0 0,1 21 16,-22 1-16,21-22 0,1 21 0,-22 0 15,0 0-15,21 21 0,-42-20 16,21-1-16,-21 0 0,0 21 0,0-21 16,0 22-16,-21-22 0,-21 0 15,0 21-15,20-20 0,-20-1 0,-21 0 16,20 0-16,1 0 0,0-21 15,-22 21-15,22-21 0,-22 0 0,22 0 16,-22 0-16,22 0 16,0 0-16,-1-21 0,22 21 0,-21-21 15,21 0-15,-22 0 0,22 21 16,0-21-16,21-1 0,0 1 0,0 0 16,0 0-16,21 0 15,0 21-15,22-21 0,-22 21 16,21 0-16,1-22 0,-1 22 15,0-21-15</inkml:trace>
  <inkml:trace contextRef="#ctx0" brushRef="#br0" timeOffset="152963.81">3937 14097 0,'0'21'16,"0"0"-16,-21 1 0,21-1 0,-21 21 15,21 0-15,0 1 0,0-1 16,0 0-16,-22 22 0,22-22 0,-21 1 16,21 20-16,-21-21 15,21 1-15,-21-1 0,21-21 0,-21 22 16,21-22-16,0 0 0,0 0 15,21-42 17,-21 0-32,21 0 15,-21-1-15,0 1 0,21-21 0</inkml:trace>
  <inkml:trace contextRef="#ctx0" brushRef="#br0" timeOffset="153322.6">3641 14245 0,'0'0'0,"-22"-21"0,22 0 32,0 0-32,0 0 15,43 21-15,-22 0 0,21-22 0,1 22 16,20 0-16,-21 0 0,22 0 16,-1 0-16,-20 0 0,20 22 0,1-1 15,-1 0-15,1 0 0,-22 0 16,22 22-16,-22-22 0,0 21 0,1 0 15,-22 1-15,-21-1 0,0 0 0,0 1 16,-21-1-16,-1 0 0,-20 1 16,-21-22-16,20 21 0,-20 1 15,20-22-15,-20 0 0,21 0 16,-22 0-16,22 0 0,-1 1 0,-20-1 16,21-21-16,-1 0 0,1 0 0,0 0 15,-1 0-15,22 0 0,0 0 16,0 0-16,0 0 0,21-21 15,0-1-15,0 1 16,21 0-16,0 0 0,21 0 16,-21 0-16,22 21 0,-1-22 0</inkml:trace>
  <inkml:trace contextRef="#ctx0" brushRef="#br0" timeOffset="153622.81">4953 14034 0,'0'21'15,"0"0"1,0 21-16,-21-21 0,21 22 16,0-1-16,0 0 0,-21 22 15,21-22-15,-22 1 0,22 20 0,-21-21 16,21 1-16,0-1 0,0 0 15,0 1-15,-21-1 0,21-21 16,0 0-16,0 1 0,0-1 0,0 0 16,0 0-16,21-21 31,-21-21-31,0 0 16,0 0-16,0-1 0,0-20 15</inkml:trace>
  <inkml:trace contextRef="#ctx0" brushRef="#br0" timeOffset="153948.63">4741 14203 0,'0'0'0,"0"-21"0,0-22 16,-21 22-16,21 0 0,0 0 15,0 0-15,0 0 0,0-1 16,21 1-16,0 21 0,1-21 0,20 21 16,0 0-16,1 0 0,-1 0 15,0 0-15,22 0 0,-1 0 0,1 21 16,-22 0-16,22 1 0,-1 20 0,1-21 15,-1 21-15,-21 1 0,1-1 16,-1 0-16,0 22 0,-20-22 0,-22 1 16,0 20-16,0-21 0,-43 1 15,22-1-15,-21 0 0,-1-20 0,-20 20 16,21-21-16,-22 0 0,22 22 0,-22-22 16,22-21-16,-22 21 15,22 0-15,0-21 0,-1 21 0,1-21 16,0 0-16,21 0 0,-22 0 0,22 0 15,21-21 1,0 0-16,0 0 16,0 0-16,21-1 0,22 1 0</inkml:trace>
  <inkml:trace contextRef="#ctx0" brushRef="#br0" timeOffset="156231.31">6096 14669 0,'0'0'0,"-21"0"0,0 0 16,42 0 31,0-22-47,0 22 0,0-21 0,0 0 15,1 0-15,-1 0 0,21 0 16,-21-1-16,0-20 0,22 21 0,-22-21 15,21-1-15,-21 1 0,1 0 0,20-1 16,-21 1-16,0 0 0,-21-22 16,0 22-16,0-1 0,0 1 0,0-21 15,0 20-15,0 1 0,0 21 16,-21-22-16,0 22 0,21 0 0,-21 21 16,0 0-16,-1 0 15,22 21-15,0 22 16,-21-1-16,21 0 0,0 22 0,-21-22 15,21 22-15,0-1 0,0 22 16,-21-1-16,21 1 0,-21 0 0,0-1 16,21 1-16,-22 0 0,22 21 0,0-22 15,0 1-15,0 0 0,-21 20 16,21-20-16,-21 0 0,21 21 0,0-22 16,0 1-16,-21 0 0,0-1 15,0-20-15,21 20 0,0 1 0,0-21 16,-22-1-16,22 1 0,0-22 0,0 0 15,0 1-15,0-22 0,0 0 16,0 0-16,0 0 0,22-21 16,-1 0-16,0-21 0,0 0 0,0 0 15,22 0-15,-22-22 0,21 1 16,-21 0-16,22-22 0,20 1 0,-21-1 16,1 1-16,-22-22 0,21 21 0,-21-20 15,1-1-15,-22 0 0,0 1 16,0-22-16,0 21 0,-22 22 0,1-22 15,-21 22-15,0-1 0,-1 1 0,1 20 16,-22 1-16,22 21 16,0-22-16,-1 22 0,-20 21 0,21 0 0,-1-21 15,22 21-15,-21 0 0,21 0 16,-1 0-16,1 0 0,42 0 31,1 0-31,-1-21 0,21 0 16,-21 21-16,22-21 0,-1-1 0,21 1 15,-20-21-15,20 21 0,-20-22 16,20 22-16,1-21 0,-1 0 0,-21-1 16,1 22-16,-1-21 0,0 21 0,-20-1 15,-1 1-15,0 0 0,0 0 16,-21 0-16,-21 21 16,0 0-16,0 21 15,-1 0-15,22 0 16,0 0-16,-21 1 0,21 20 0,0-21 15,0 21-15,0 1 0,0-1 16,0-21-16,0 22 0,0-1 0,0-21 16,21 0-16,1 0 0,-1 1 0,0-1 15,0 0-15,21-21 0,-20 0 16,20 0-16,0 0 0,1 0 0,-1 0 16,0 0-16,1-21 0,-1 0 15,0-1-15,1 1 0,-1-21 0,0 21 16,-21 0-16,22-22 0,-22 22 15,0-21-15,-21-1 0,0 22 16,0-21-16,0 21 0,0 0 0,-21-1 16,0 22-16,-22-21 0,22 21 0,-21 0 15,21 0-15,-22 0 0,22 0 16,-21 0-16,21 21 0,0-21 0,-1 22 16,1 20-16,0-21 0,0 0 15,21 22-15,-21-22 0,21 21 0,0-21 16,0 22-16,0-22 0,0 0 0,21 0 15,0 0-15,0-21 0,0 21 16,1-21-16,-1 0 0,0 0 0,0 0 16,0 0-16,0 0 0,22-21 0,-22 21 15,0-21-15,21 0 16,-20 0-16,-1-22 0,0 22 0,0 0 16,0 0-16,0-21 0,-21 20 15,0 1-15,0 0 0,0 0 0,0 0 16,0 42-1,0 0 1,-21 0-16,21 0 0,0 22 0,0-22 16,0 0-16,0 21 0,0-20 15,0-1-15,21 21 0,1-21 0,-22 0 16,21 1-16,0-22 0,0 21 0,21-21 16,-20 0-16,-1 0 0,21 0 15,-21 0-15,22-21 0,-22-1 16,21 1-16,-21 0 0,0 0 0,22 0 15,-22 0-15,0-22 0,-21 22 16,0-21-16,21-1 0,-21 22 0,0-21 16,0 21-16,0 0 0,0-1 15,0 44 1,-21-1 0,21 0-16,0 21 0,0-21 15,0 1-15,0 20 0,0-21 0,0 21 16,-21-20-16,21-1 0,0 21 0,0-21 15,-21 0-15,21 1 16,0-1-16,0-42 47,0-1-47,0 1 0,0 0 16,0 0-16,0 0 0,0-22 15,21 22-15,-21 0 0,21-21 0,-21 21 16,0-22-16,21 22 0,-21 0 0,21 0 15,1 0-15,-22-1 16,21 22-16,0 0 0,0 0 16,0 22-16,0-1 15,-21 0-15,0 0 0,0 0 16,22 22-16,-22-22 0,0 21 0,21-21 16,-21 22-16,0-22 0,0 0 15,21 21-15,-21-21 0,21 1 16,-21-1-16,21-21 15,0 0-15,1 0 16,-1-21-16,-21-1 0,21 1 16,0 0-16,0-21 0,0 21 15,1-22-15,-1 1 0,0 0 0,0-1 16,0 22-16,0-21 0,1 21 0,-1-22 16,0 22-16,0 0 15,-21 0-15,21 21 0,-21 21 16,0 0-1,0 0-15,0 22 16,0-22-16,0 0 0,0 21 0,0 1 16,-21-22-16,21 21 0,0-21 0,0 22 15,0-22-15,0 0 0,21 0 16,0 0-16,1 0 0,-1 1 0,0-22 16,21 0-16,-21 0 0,22 0 15,-22 0-15,21 0 0,1 0 0,-22-22 16,21 22-16,0-21 0,-20 0 0,-1 0 15,21 0-15,-21 0 16,0-1-16,1-20 0,-22 21 0,0 0 16,0-22-16,0 22 0,0 0 0,0 0 15,0 0-15,-22 21 16,1 0-16,0 0 0,0 21 16,0-21-16,0 21 0,21 0 0,-22 0 15,22 1-15,-21 20 0,21-21 16,0 0-16,0 0 0,0 1 0,0-1 15,0 0-15,0 0 0,0 0 16,21 0-16,1-21 0,-1 0 16,0 0-16,0 0 0,0 0 15,0 0-15,1-21 16,-1 21-16,0-21 0,0 0 0,0 0 16</inkml:trace>
  <inkml:trace contextRef="#ctx0" brushRef="#br0" timeOffset="156803.66">9631 14034 0,'0'0'0,"-21"-22"31,21 44-31,-22-22 16,22 21-16,-21 21 0,21-21 16,-21 22-16,21-22 0,0 21 0,0 0 15,0 1-15,-21-1 0,21 0 16,0 1-16,0-1 0,0-21 15,0 22-15,0-22 0,0 0 0,0 0 16,0 0-16,21-42 31,0 0-31,0 21 0,-21-21 0,22 0 16,-1-22-16,0 22 0,-21-21 16,21 21-16,0-22 0,0 22 0,-21-21 15,0 21-15,22-1 0,-1 1 16,-21 42-1,0 1 1,0-1-16,0 0 0,0 0 0,0 0 16,0 22-16,0-22 0,0 21 15,0-21-15,0 0 0,0 1 0,0 20 16,0-21-16,21 0 0,0 0 16,0-21-16,22 0 15,-22 0-15,0 0 0,0 0 0,0 0 16,22 0-16,-22-21 0,0 0 0,0 0 15,0 0-15,0 0 0,1-22 16,-22 1-16,0 0 0,21-1 0,-21 1 16,0 0-16,0-1 0,0 1 15,0 0-15,0 20 0,0-20 16,0 21-16,-21 0 0,21 0 0,-22 21 16,1 0-1,0 0-15,0 21 16,21 0-16,0 0 0,0 0 15,0 0-15,0 1 16,21-22-16</inkml:trace>
  <inkml:trace contextRef="#ctx0" brushRef="#br0" timeOffset="157222.42">10520 14161 0,'0'0'0,"-21"0"0,-1 0 0,1 21 0,0 0 15,0 0-15,0 0 0,21 0 0,-21 1 16,-1-1-16,22 21 0,-21-21 16,21 22-16,0-22 0,0 21 0,0-21 15,0 0-15,0 1 0,0-1 0,0 0 16,21-21-16,-21 21 0,22-21 15,-1 0-15,0 0 0,0 0 16,0 0-16,0-21 0,1 0 16,-1 0-16,0 21 0,0-43 15,0 22-15,0 0 0,-21-21 0,0 20 16,0-20-16,0 21 0,0-21 0,0 20 16,0-20-16,-21 21 0,0 0 15,21 0-15,-21 21 0,0 0 0,0 0 16,-1 0-16,1 0 0,0 0 15,0 21-15,0 0 0,21 0 16,-21-21-16,21 21 0,0 0 0,0 1 16,0-1-16,0 0 0,0 0 15,21-21-15,0 21 16,0-21-16,0 0 0</inkml:trace>
  <inkml:trace contextRef="#ctx0" brushRef="#br0" timeOffset="157622.68">10795 14182 0,'0'0'15,"0"-21"-15,0-1 16,0 1-16,21 21 16,0 0-16,0 0 0,22 0 15,-22 0-15,21 0 16,-21 0-16,22 0 0,-22 0 0,21 21 15,-21 1-15,1-1 0,-1 0 0,-21 0 16,0 0-16,0 22 0,0-22 16,0 21-16,0-21 0,0 22 0,-21-22 15,-1 0-15,1 0 0,0 0 0,0 0 16,0 1-16,0-1 0,-1-21 16,1 0-16,21 21 0,0-42 31,0 0-31,0-1 15,0 1-15,21 0 0,1-21 16,-22 21-16,21-22 0,0 22 0,0-21 16,-21 21-16,21-22 0,0 22 15,-21 0-15,22 0 0,-1 0 0,-21-1 16,21 1-16,0 21 0,-21-21 0,21 0 16,0 21-16,1-21 0,-22 0 15</inkml:trace>
  <inkml:trace contextRef="#ctx0" brushRef="#br0" timeOffset="158399.85">11705 13737 0,'-21'0'16,"42"0"-16,-63 0 15,42 21 1,0 1-16,-21-1 0,21 0 15,0 21-15,0-21 0,0 22 16,0-1-16,0-21 0,0 22 0,0-1 16,0 0-16,-22 1 0,22-1 0,0 0 15,0 1-15,0-1 0,-21-21 16,21 21-16,-21-20 0,21-1 0,0 0 16,0 0-16,0 0 0,0 0 15,-21-21-15,21 22 16,-21-44-1,21 1-15,0 0 16,0-21-16,0 21 16,0-22-16,0 22 0,21 0 0,0-21 15,-21 20-15,21-20 0,0 21 0,1 0 16,-1-22-16,0 22 0,0 0 16,0 21-16,0-21 0,1 0 0,-1 21 15,0 0-15,21 0 0,-21 0 16,1 0-16,-1 0 0,0 0 15,0 21-15,-21 0 16,0 0-16,-21-21 16,0 21-16,0-21 15,-22 0-15,22 0 0,0 22 0,0-22 16,-22 0-16,22 0 0,0 0 0,0 0 16,0 0-16,0 0 15,-1 0-15,22 21 63,0 0-63,22-21 0,-1 21 15,0-21-15,-21 21 0,21 0 16,0 1-16,0-1 0,-21 0 16,22 0-16,-1 0 0,0 0 15,0 1-15,0-1 0,0-21 16,1 21-16,-22 0 0,21-21 15,0 21-15,0-21 0,0 0 16,0 0-16,1 43 0,-1-22 0,-21-42 16,21 21-1,-42 0-15,21-22 0,21 22 16,-21-21-16,21 21 16,-21-21-1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17T06:34:17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677 0,'21'22'47,"-21"-1"-31,0 0-16,21-21 16,0 0-1,0 0-15,1 0 16,-1 0-16,21-21 0,-21 21 15,0-21-15,22-1 0,-1 1 16,-21 0-16,22 0 0,-1 0 0,-21 0 16,0-1-16,0 1 0,1 0 15,-22-21-15,0 21 0,0-1 16,0 1-16,-22 0 0,-20 0 0,21 0 16,-21 21-16,-1 0 0,1 0 15,0 0-15,-1 0 0,1 0 16,0 0-16,-1 21 0,22 0 0,-21 0 15,21 0-15,-1 22 0,1-22 16,0 21-16,0-21 0,21 22 16,0-22-16,0 21 0,0 1 0,0-22 15,0 21-15,0 0 0,21-20 16,0 20-16,0-21 0,1 21 0,20-20 16,-21-1-16,21 0 15,1 0-15,-1 0 0,0 0 0,1-21 16,-1 22-16,0-1 0,1 0 0,-22-21 15,0 21-15,0 0 0,0 0 16,-21 1-16,0-1 0,0 0 16,-21 0-16,-21 0 0,0 0 0,-1 1 15,1-1-15,-22 0 0,1 0 16,-1 0-16,1 0 0,-1-21 16,1 22-16,-1-22 0,22 0 0,0 0 15,-1 0-15,1 0 0,0 0 16,-1-22-16,22 1 0,0 0 0,0 0 15,0 0-15,0 0 16,21-1-16,0-20 0,0 21 0,0 0 16,0 0-16,0-1 0,21 1 15,0 0-15,0 21 0,0 0 0,0-21 16,1 21-16,20 0 0</inkml:trace>
  <inkml:trace contextRef="#ctx0" brushRef="#br0" timeOffset="459.73">3768 1185 0,'0'0'0,"21"0"15,0 0 1,0 0-16,0 0 0,0-21 16,1 21-16,-1-21 0,0 0 15,0 0-15,21 21 0,-20-21 0,-1-1 16,0 1-16,0 0 0,0 0 16,-21 0-16,21 21 0,-21-21 15,0-1-15,-21 22 16,-21 0-16,21 0 0,0 0 15,-22 0-15,1 22 0,21-1 16,-22 21-16,1-21 0,0 0 16,21 22-16,-1-1 0,-20-21 0,21 22 15,21-22-15,0 21 0,-21-21 16,21 0-16,0 1 0,0-1 0,0 0 16,21 0-16,0-21 0,0 21 15,0-21-15,22 0 0,-22 0 0,21 0 16,-21 0-16,22 0 0,-1 0 15,0 0-15,-20-21 0,20 0 0,0 21 16,1-21-16,-22 0 0,21-1 16</inkml:trace>
  <inkml:trace contextRef="#ctx0" brushRef="#br0" timeOffset="736.57">4699 826 0,'0'0'0,"0"-22"0,0 1 0,-21 21 15,0-21-15,-1 21 0,1 0 16,0 0-16,-21 0 0,21 21 0,-1 0 16,1 1-16,-21-1 0,21 21 15,0 0-15,-1-20 0,1 20 16,0 0-16,0 1 0,0-1 16,21 0-16,0 1 0,0-22 15,0 21-15,0-21 0,0 0 0,0 22 16,21-22-16,0-21 0,21 21 15,-20-21-15,-1 0 0,21 0 0,0 0 16,-20 0-16,20 0 0,0 0 0,1 0 16,-1 0-16,-21-21 0,21 0 15,1 0-15,-1-22 0,-21 22 0</inkml:trace>
  <inkml:trace contextRef="#ctx0" brushRef="#br0" timeOffset="1051.9">5143 169 0,'-42'43'32,"42"-1"-32,0-21 0,-21 22 0,21-1 15,0 0-15,0 1 0,0 20 0,0-21 16,0 22-16,0-22 0,0 22 15,0-1-15,0 1 0,0-1 16,-21 1-16,21-22 0,0 0 16,0 22-16,0-43 0,0 21 0,0 1 15,0-22-15,0 0 0,0 0 16,0 0-16,0 1 0,0-1 16,21-21 15,0-21-31,0-1 15</inkml:trace>
  <inkml:trace contextRef="#ctx0" brushRef="#br0" timeOffset="1335.74">5546 847 0,'0'0'0,"-22"0"31,1 21-31,0 0 16,0 21-16,21-20 0,0-1 0,0 21 16,-21-21-16,21 0 0,-21 22 15,21-22-15,0 0 0,0 21 0,0-20 16,0-1-16,0 0 16,0 0-16,0 0 0,0 0 15,0 1 16,21-22-31,0 0 16,0 0-16,0 0 0,0-22 16</inkml:trace>
  <inkml:trace contextRef="#ctx0" brushRef="#br0" timeOffset="2216.85">6054 931 0,'0'0'0,"0"-21"0,0 0 15,-22 21 17,1 0-17,0 21-15,0 22 0,21-22 0,-21 0 16,0 21-16,-1-21 0,22 22 16,0-22-16,0 21 0,-21-21 0,21 22 15,0-22-15,0 0 0,0 0 16,0 0-16,0 1 0,0-1 15,21-21-15,1 0 16,-1 0-16,0 0 0,0 0 0,21 0 16,-20 0-16,-1 0 0,21 0 15,-21-21-15,0-1 0,22 1 0,-22 0 16,0 0-16,0 0 0,-21-22 16,0 22-16,0 0 0,0 0 15,0-21-15,0 20 0,0 1 0,0 0 16,-21 0-16,0 21 15,21-21-15,-21 21 0,0 0 0,-1 0 16,-20 0-16,21 0 0,0 0 16,0 0-16,21-21 31,21 21-31,0-22 0,0 22 16,0-21-16,22 21 0,-22-21 15,21 0-15,0 21 0,1-21 0,-1 0 16,0 21-16,1 0 15,-1 0-15,0 0 0,1 0 0,-1 0 16,0 0-16,-20 21 0,-1 0 16,0 0-16,0 21 0,0-20 0,-21-1 15,0 21-15,0-21 0,0 22 16,0-22-16,0 21 0,0-21 0,0 22 16,0-22-16,-21 0 0,21 0 15,-21 0-15,21 0 0,0 1 0,-21-1 16,0-21-16,-1 0 31,22-21-15,0-1-1,0 1-15,0-21 0,0 21 0,0-22 16,22 22-16,-1-21 0,0 0 16,0-1-16,0 1 0,22 0 0,-1-1 15,0 1-15,1 0 0,-1 20 16,0 1-16,1 0 0,-1 0 0,0 21 15,1 0-15,-1 0 0,0 0 0,1 21 16,-22 0-16,0 22 0,21-22 16,-21 21-16,-21-21 0,0 22 0,22-1 15,-22-21-15,0 21 16,0 1-16,0-22 0,0 21 0,0-21 16,-22 1-16,1 20 0,21-21 15,-21 0-15,0 0 0,0 1 16,0-22-16,-1 21 0,1-21 15,0 0 1,0-21-16,21-1 16</inkml:trace>
  <inkml:trace contextRef="#ctx0" brushRef="#br0" timeOffset="2599.63">6265 360 0,'-21'85'15,"21"-64"1,21-21-1,0 0-15,1 0 16,-1 0-16,0 0 16,0-21-16,-21-1 0,0 1 15,0 0-15,0 0 0,0 0 16,-21 0-16,0-1 0,0 22 16,-1-21-16,1 21 0,0 0 0,0 0 15,0 0-15,21 21 16,0 1-1,-21-1-15,21 0 0,0 0 16,0 0-16</inkml:trace>
  <inkml:trace contextRef="#ctx0" brushRef="#br0" timeOffset="2896.49">5122 466 0,'0'0'0,"-21"0"0,42 0 31,0 0-31,1 0 16,-1 0-16,0 0 0,21 0 15,1 0-15,-1 0 0,0 0 0,1 0 16,20 0-16,-42-21 0,22 21 16,-22 0-16,0 0 0,0 0 0,-42 21 31,0-21-15,-22 0-16,22 21 0,0-21 15</inkml:trace>
  <inkml:trace contextRef="#ctx0" brushRef="#br0" timeOffset="3584.22">2752 1651 0,'0'0'0,"-22"0"0,1 0 0,0 0 16,-21 0-16,21 0 0,-1 0 16,1 0-16,-21 0 0,21 0 0,0 0 15,-1 0-15,1 0 0,0 0 16,0 0-16,21 21 16,21 0-1,21-21 1,-20 0-16,20 0 15,0 0-15,1 0 0,20 22 0,1-22 16,-1 0-16,1 0 0,20 0 16,1 0-16,0 0 0,20 0 0,1 0 15,21 0-15,0 0 0,0-22 16,0 22-16,21 0 0,22 0 0,-1 0 16,-21-21-16,22 21 0,-1 0 0,0 0 15,1 0-15,-22 0 0,21 0 16,-21 0-16,-21 0 0,21 0 0,-21 0 15,0 0-15,0 0 0,-21-21 16,21 21-16,-21 0 0,-21 0 0,21 0 16,-43 0-16,22-21 15,-22 21-15,-20 0 0,-1 0 0,0 0 16,-21 0-16,1-21 0,-1 21 16,0 0-16,-21-21 46,-21 21-14</inkml:trace>
  <inkml:trace contextRef="#ctx0" brushRef="#br0" timeOffset="3712.15">7197 1609 0,'0'21'46,"-22"-21"-30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8CB91-343E-4237-98C7-E7F0A8510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60CB6-7AF6-4E3C-BFA1-6F0F7853E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B9A27-B896-4009-814C-266E30A2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5F41-149A-42F8-B780-11935138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1B18-93AE-44B0-9ADD-7EB9BAA3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F098-9191-4324-9117-895765A5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588D0-AA4C-48D8-A3C3-6F8B05F9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1D05-4DDB-4683-8E94-8476868B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8D66-6F8F-428B-AB02-2DFA23FD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7BF8F-605F-4B59-94E3-86487D5B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8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A91BE-84F0-46BE-86AD-442BF02EB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23561-2E2C-44C5-A268-D6EAE081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56A1-BFFE-4B3C-A998-652117C9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66E2-63FA-4723-B8BA-2FF89CDA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8AF1-952C-4684-A6DE-DD10CFBF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8E0E-46D2-4B03-8CCC-1518F680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9CBAC-EE2E-4D11-9F21-CD1E7D65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2E23D-BB18-49E3-93A9-3BAB93AE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3203-A1BA-4EA9-94E7-36060663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2197-3DEF-48CE-887B-615884EE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5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721F-6E00-4EE7-877D-859747EE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60FCA-2F08-4A91-9FBA-1DFD043EC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B4E6-2F5A-46F8-BE0B-3068EEAF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E19A-AF53-4A1A-8DBC-D5734CD2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90A57-26A2-42E8-89BB-1A1F173C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2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0AD4-8448-41B8-AE62-217C2872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31C5-C575-47B4-A1D2-BEF5FD159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126A2-4229-4822-8303-556564B97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4D992-3F85-424A-ADFF-79FBB59E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4022-78F0-4236-ADFD-90356ECE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1079E-D251-4950-A4B1-A60253DC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1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6C48-C3AA-41CD-9895-089CD8A3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C94F-9A32-4ECF-B7E6-DA3492538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4E40-55D3-4C27-B8F0-F7BFB232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B7DE89-D7C6-4785-954F-0A66C7CCF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267B5-5CE6-4938-B033-947AD4912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38037-9630-45E4-B758-CD0883E3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D4223-A17C-458B-BD08-CD5A01D8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6D7A44-2299-4F4E-96C2-15D19174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63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4CF0-2345-4448-A9F1-08B7CD89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4641E-60D9-4D97-A782-09635B6B6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A01E8-239A-4A17-9AAA-0CBCEF8E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AC52E-9B8B-48CE-B5D3-3A19DA9C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61768-07F5-4359-ABC5-15F440C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261CB-C9A1-4926-8BDD-C3816CB6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30198-97DC-44B3-BA91-1B60FF6A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455C-9EC5-485C-BB47-9C7FFF9C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644C-2572-4D38-BB3A-8523132D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0AB85-6F91-4084-93DD-0BCCB530E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A9642-EA47-4E49-8182-E61659AB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1B39-B64B-43CB-9394-E65631D6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8E69A-F857-42E0-8D85-F43B75B6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3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51C3-8475-48BE-B5AE-D52D692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0D45D-EAAC-4B25-8B44-260B33A3A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5FD46-E86C-454A-923F-50A42A0AA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15DBA-78FE-45D9-9B74-3FB84683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F9C46-6932-4A6F-AC49-56E11FB17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761F-5316-429F-889C-39B80811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57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ED450-E623-484E-A56D-2BEAD5B1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55FCE-F193-4D8F-BF9E-A463813B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E395-67B4-44D4-8E57-774DFC172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B908-E43A-4480-BB28-BAFB524A1B8B}" type="datetimeFigureOut">
              <a:rPr lang="en-IN" smtClean="0"/>
              <a:t>17-07-2021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16FC6-1AEB-4D09-9506-9CB7F2E9C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B20A4-B7C0-4174-A915-26FC5D689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64A45-B1EC-4B0C-A0B9-1073818F28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1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0.png"/><Relationship Id="rId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E3C430-E216-4501-A017-ED85F2D2E83B}"/>
                  </a:ext>
                </a:extLst>
              </p14:cNvPr>
              <p14:cNvContentPartPr/>
              <p14:nvPr/>
            </p14:nvContentPartPr>
            <p14:xfrm>
              <a:off x="0" y="129600"/>
              <a:ext cx="8771040" cy="22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E3C430-E216-4501-A017-ED85F2D2E8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0240"/>
                <a:ext cx="8789760" cy="22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96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BD056-18E7-4BF1-A996-8C8144FE9EE3}"/>
                  </a:ext>
                </a:extLst>
              </p14:cNvPr>
              <p14:cNvContentPartPr/>
              <p14:nvPr/>
            </p14:nvContentPartPr>
            <p14:xfrm>
              <a:off x="243720" y="122040"/>
              <a:ext cx="7978680" cy="637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BD056-18E7-4BF1-A996-8C8144FE9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360" y="112680"/>
                <a:ext cx="7997400" cy="63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48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30EE15-5571-47A2-BD17-A2E74752F724}"/>
                  </a:ext>
                </a:extLst>
              </p14:cNvPr>
              <p14:cNvContentPartPr/>
              <p14:nvPr/>
            </p14:nvContentPartPr>
            <p14:xfrm>
              <a:off x="1622880" y="289440"/>
              <a:ext cx="5197320" cy="2050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30EE15-5571-47A2-BD17-A2E74752F7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3520" y="280080"/>
                <a:ext cx="5216040" cy="20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18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9677B-83DE-440F-99E1-130B58C6057D}"/>
                  </a:ext>
                </a:extLst>
              </p14:cNvPr>
              <p14:cNvContentPartPr/>
              <p14:nvPr/>
            </p14:nvContentPartPr>
            <p14:xfrm>
              <a:off x="1005840" y="76320"/>
              <a:ext cx="8885160" cy="63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9677B-83DE-440F-99E1-130B58C605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66960"/>
                <a:ext cx="8903880" cy="63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48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729000-FE53-44BB-AE65-08C229C5D8E4}"/>
                  </a:ext>
                </a:extLst>
              </p14:cNvPr>
              <p14:cNvContentPartPr/>
              <p14:nvPr/>
            </p14:nvContentPartPr>
            <p14:xfrm>
              <a:off x="228600" y="129600"/>
              <a:ext cx="6523200" cy="495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729000-FE53-44BB-AE65-08C229C5D8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240" y="120240"/>
                <a:ext cx="6541920" cy="497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345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CD621B-086F-4E2E-BE52-E62B371C5661}"/>
                  </a:ext>
                </a:extLst>
              </p14:cNvPr>
              <p14:cNvContentPartPr/>
              <p14:nvPr/>
            </p14:nvContentPartPr>
            <p14:xfrm>
              <a:off x="114120" y="144720"/>
              <a:ext cx="7750080" cy="582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CD621B-086F-4E2E-BE52-E62B371C5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135360"/>
                <a:ext cx="7768800" cy="58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04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6FD598-03B3-4676-8C7B-AC0B0C169070}"/>
                  </a:ext>
                </a:extLst>
              </p14:cNvPr>
              <p14:cNvContentPartPr/>
              <p14:nvPr/>
            </p14:nvContentPartPr>
            <p14:xfrm>
              <a:off x="190440" y="38160"/>
              <a:ext cx="8283240" cy="6103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6FD598-03B3-4676-8C7B-AC0B0C169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8800"/>
                <a:ext cx="8301960" cy="61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767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D1F9D8-3251-4B17-87CB-42F8C022D366}"/>
                  </a:ext>
                </a:extLst>
              </p14:cNvPr>
              <p14:cNvContentPartPr/>
              <p14:nvPr/>
            </p14:nvContentPartPr>
            <p14:xfrm>
              <a:off x="388440" y="76320"/>
              <a:ext cx="6561360" cy="615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D1F9D8-3251-4B17-87CB-42F8C022D3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66960"/>
                <a:ext cx="6580080" cy="61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64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C5D0CA-D5D2-47EB-AB75-B5EEA1C3D435}"/>
                  </a:ext>
                </a:extLst>
              </p14:cNvPr>
              <p14:cNvContentPartPr/>
              <p14:nvPr/>
            </p14:nvContentPartPr>
            <p14:xfrm>
              <a:off x="365760" y="137160"/>
              <a:ext cx="7688880" cy="638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C5D0CA-D5D2-47EB-AB75-B5EEA1C3D4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400" y="127800"/>
                <a:ext cx="7707600" cy="64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86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2827DA-3B59-4AF2-A445-E44CC937CE36}"/>
                  </a:ext>
                </a:extLst>
              </p14:cNvPr>
              <p14:cNvContentPartPr/>
              <p14:nvPr/>
            </p14:nvContentPartPr>
            <p14:xfrm>
              <a:off x="205560" y="38160"/>
              <a:ext cx="9662760" cy="653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2827DA-3B59-4AF2-A445-E44CC937C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200" y="28800"/>
                <a:ext cx="9681480" cy="65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492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8807973-30C3-4166-BDEF-535FCDB46DB1}"/>
                  </a:ext>
                </a:extLst>
              </p14:cNvPr>
              <p14:cNvContentPartPr/>
              <p14:nvPr/>
            </p14:nvContentPartPr>
            <p14:xfrm>
              <a:off x="723960" y="99000"/>
              <a:ext cx="5181840" cy="462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8807973-30C3-4166-BDEF-535FCDB46D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600" y="89640"/>
                <a:ext cx="5200560" cy="46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5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2EA2DD-7498-45A0-A241-BE8845E9D819}"/>
                  </a:ext>
                </a:extLst>
              </p14:cNvPr>
              <p14:cNvContentPartPr/>
              <p14:nvPr/>
            </p14:nvContentPartPr>
            <p14:xfrm>
              <a:off x="0" y="99000"/>
              <a:ext cx="756684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2EA2DD-7498-45A0-A241-BE8845E9D8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89640"/>
                <a:ext cx="758556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799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0E4C3B-4324-4284-8C80-CB2EE47A5D99}"/>
                  </a:ext>
                </a:extLst>
              </p14:cNvPr>
              <p14:cNvContentPartPr/>
              <p14:nvPr/>
            </p14:nvContentPartPr>
            <p14:xfrm>
              <a:off x="0" y="152280"/>
              <a:ext cx="8763480" cy="575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0E4C3B-4324-4284-8C80-CB2EE47A5D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2920"/>
                <a:ext cx="8782200" cy="57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21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BC6C-2FD7-4D97-9649-FD1C1FA03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222C-3146-41B7-8B35-848F08A23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B42BEF-B83F-42D5-AA84-BA7A6E23B17E}"/>
                  </a:ext>
                </a:extLst>
              </p14:cNvPr>
              <p14:cNvContentPartPr/>
              <p14:nvPr/>
            </p14:nvContentPartPr>
            <p14:xfrm>
              <a:off x="868680" y="60840"/>
              <a:ext cx="1814040" cy="55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B42BEF-B83F-42D5-AA84-BA7A6E23B1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51480"/>
                <a:ext cx="183276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18E8FE-95E4-4D84-BAA9-2E2543A8AB9C}"/>
                  </a:ext>
                </a:extLst>
              </p14:cNvPr>
              <p14:cNvContentPartPr/>
              <p14:nvPr/>
            </p14:nvContentPartPr>
            <p14:xfrm>
              <a:off x="632520" y="137160"/>
              <a:ext cx="8550000" cy="304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18E8FE-95E4-4D84-BAA9-2E2543A8AB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160" y="127800"/>
                <a:ext cx="8568720" cy="30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8BDCC0-D7B9-4DDA-BA64-357EAC75189D}"/>
                  </a:ext>
                </a:extLst>
              </p14:cNvPr>
              <p14:cNvContentPartPr/>
              <p14:nvPr/>
            </p14:nvContentPartPr>
            <p14:xfrm>
              <a:off x="411480" y="541080"/>
              <a:ext cx="6919200" cy="6180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8BDCC0-D7B9-4DDA-BA64-357EAC7518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120" y="531720"/>
                <a:ext cx="693792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82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2021-07-17T06:35:19Z</dcterms:created>
  <dcterms:modified xsi:type="dcterms:W3CDTF">2021-07-17T07:06:12Z</dcterms:modified>
</cp:coreProperties>
</file>