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6T06:18:20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1630 0,'0'21'31</inkml:trace>
  <inkml:trace contextRef="#ctx0" brushRef="#br0" timeOffset="1112.35">2095 699 0,'-21'0'0,"42"0"0,-63 0 16,21 0 0,0 0-1,42 0 17,21 0-32,-21 0 0,22 0 0,-1 0 15,0 0-15,22-22 16,-1 22-16,1 0 0,-1 0 0,1-21 15,-1 21-15,1 0 0,-22 0 16,22-21-16,-22 21 0,22 0 16,-22 0-16,0 0 0,-21 0 0,1 0 15,-1 0-15,0 0 0,0 0 16,-42 0 0,0 0-1,0 0-15,-1 0 0,1 0 0,0 0 16,0 0-16,-21 0 0,20 0 15,1 0-15,0 0 0,0 21 16</inkml:trace>
  <inkml:trace contextRef="#ctx0" brushRef="#br0" timeOffset="1412.19">2582 656 0,'-21'21'16,"21"1"-16,0-1 15,0 0-15,-21 21 0,21-21 16,0 1-16,0 20 0,0 0 16,0 1-16,0-1 0,-21 21 0,21-20 15,-21-1-15,21 22 0,-22-22 16,1 0-16,21 1 0,-21 20 16,21-21-16,-21 1 0,21-1 15,-21 0-15,21-20 0,0 20 0,0-21 16,0 21-16,0-20 0,-21-1 15,21 0-15,0-42 47,0 0-47,0-1 16,21 1-16</inkml:trace>
  <inkml:trace contextRef="#ctx0" brushRef="#br0" timeOffset="1848.94">2688 1461 0,'0'0'0,"21"0"0,0 0 15,1 0-15,-1 0 16,0 0-16,0 0 0,0 0 15,0 0-15,1-22 0,-1 1 0,21 21 16,-21-21-16,0 0 16,-21 0-16,22 21 0,-22-21 15,21-1-15,-21 1 16,0 0-16,0 0 0,-21 21 16,-1 0-16,1 0 15,0 0-15,0 0 0,0 0 16,0 21-16,-1 0 0,1 0 15,0 1-15,0-1 0,0 0 0,0 0 16,21 0-16,0 0 0,-22 1 16,22-1-16,0 21 0,0-21 15,0 0-15,0 1 0,0-1 16,0 0-16,0 0 0,22-21 0,-1 21 16,0-21-16,0 0 15,0 0-15,0 0 0,1 0 0,-1 0 16,0 0-16,21-21 0,-21 0 15,1 21-15</inkml:trace>
  <inkml:trace contextRef="#ctx0" brushRef="#br0" timeOffset="2294.67">3577 1334 0,'0'0'0,"0"-43"31,-21 43-31,0 0 16,0 0-16,-22 0 0,22 0 15,0 0-15,0 0 0,0 21 16,-1 1-16,1-22 0,0 21 16,0-21-16,21 21 0,0 0 0,0 0 15,0 0 1,21 1 0,0-22-16,0 0 15,1 21-15,-1-21 0,0 21 0,21-21 16,-21 0-16,1 21 0,-1-21 15,0 0-15,-21 21 0,21 0 16,-21 1-16,0-1 16,-21 0-16,0 0 0,0-21 15,-22 21-15,22-21 16,0 0-16,-21 21 0,20-21 0,1 0 16,-21 0-16,21 0 0,0 0 15,-22 0-15,22 0 0,0 0 0,0 0 16,0 0-16,21-21 0,-22 0 15,22 0 1,0 0 0,0 0-16,22 21 15,-1-22-15,0 1 0,0 21 16,0-21-16,0 0 0</inkml:trace>
  <inkml:trace contextRef="#ctx0" brushRef="#br0" timeOffset="3360.5">4127 572 0,'0'0'0,"0"-22"0,0 1 0,0 0 15,0 0-15,-21 21 16,0 0-1,0 21 1,21 0-16,-21 0 0,21 22 16,0-22-16,0 21 0,-21 22 15,21-22-15,-22 22 0,22-22 16,-21 21-16,21 1 0,-21-1 0,0 1 16,21-22-16,-21 22 0,0-1 15,-1-20-15,22 20 0,0-21 0,-21 1 16,21 20-16,-21-20 0,21-22 15,0 21-15,0-21 0,0 22 0,0-22 16,0 0-16,0 0 0,21-21 16,0 0-16,1 0 0,-1 0 15,0 0-15,0-21 16,0 0-16,0 21 0,1-21 16,-1-22-16,0 22 0,0 0 0,0 0 15,0 0-15,-21-22 0,22 22 16,-1 0-16,0 0 0,-21 0 0,21-1 15,-21 1-15,0 0 0,0 0 16,0 42 15,0 0-31,0 0 16,0 1-16,-21-22 16,21 21-16,0 0 0,0 0 15,0 0-15,0 0 0,0 1 16,0-1-16,21 0 0,-21 0 15,21-21-15,0 0 16,1 0-16,-1 0 0,0 0 16,0 0-16,0 0 0,0 0 15,1-21-15,-1 0 0,0 0 0,0 21 16,0-22-16,0 1 0,1 0 16,-1 0-16,-21 0 0,0 0 0,21-1 15,-21 1-15,0 0 0,21 21 16,-21-21-16,0 42 31,0 0-15,0 0-16,0 1 0,-21-1 15,21 0-15,0 0 16,0 0-16,-21 0 0,21 1 0,0-1 16,0 0-16,0 0 15,-21-21-15,21 21 0,-22-21 16,22-21 15,0 0-15,0 0-16,0 0 0,0-1 0,0 1 15,0 0-15,22 0 16,-1 0-16,0 0 0,0-1 0,0-20 16,22 42-16,-22-21 0,21 0 0,-21 21 15,22 0-15,-22 0 0,21 0 16,-21 0-16,22 0 0,-22 0 0,0 21 15,-21 0-15,21 0 0,0 0 16,-21 1-16,0-1 0,0 21 16,0-21-16,0 0 0,0 1 15,0-1-15,0 0 0,0 0 0,-21 0 16,21 0-16,-21 1 0,21-1 16,0 0-16,0 0 0,-21 0 15,42-42 16,0 0-15</inkml:trace>
  <inkml:trace contextRef="#ctx0" brushRef="#br0" timeOffset="4256.99">5842 1439 0,'0'0'0,"0"-21"0,0 0 16,0 0-16,-21 0 15,0 0-15,-1 21 0,1 0 16,0-22-16,0 22 0,-21 0 16,20 0-16,1 0 0,0 0 0,-21 0 15,21 0-15,-1 0 0,-20 22 16,21-1-16,0 0 0,0 0 0,-1 0 15,-20 0-15,21 1 0,21-1 0,-21 0 16,21 21-16,-21-21 16,21 1-16,0-1 0,0 0 0,0 0 15,0 0-15,21-21 16,0 21-16,0-21 0,0 0 16,0 0-16,1 0 0,-1 0 15,0-21-15,21 21 0,-21-21 0,1 0 16,-1 0-16,0 0 0,0 21 15,0-22-15,0 1 0,1 0 0,-22 0 16,21 0-16,0 0 0,0-1 0,-21 1 16,0 0-16,21 0 15,-21 0-15,21 21 0,-21-21 16,0 42 15,0 0-15,0 0-16,0 0 0,0 0 0,0 1 15,0-1-15,0 21 0,0-21 0,-21 22 16,21-1-16,0 0 0,0 22 16,0-22-16,0 22 0,0-1 0,0 1 15,0-1-15,0 1 0,0 20 16,0-20-16,0 20 0,0 1 0,0-21 16,0 20-16,0 1 0,0-22 15,0 22-15,-21-21 0,21 20 16,0-20-16,0-1 0,0 1 0,0-1 15,0 1-15,0-1 0,0-20 0,0 62 16,0-62-16,0-1 16,-21-21-16,0 0 0,21 22 0,-21-22 15,-1-21-15,22 21 0,-21-21 0,0 0 16,0 0-16,0 0 16,21-21-16,-21 0 0,-1 0 0,1-1 15,0-20-15,0 0 0,21-22 0,-21 22 16,21-22-16,0 1 0,0-22 15,0 22-15,0-22 0,0 0 0,0 1 16,0-1-16,21-21 0,0 22 0,0-1 16,0 0-16,1 1 15,-1-1-15,21 21 0,-21 1 0,22-1 16,-22 1-16,21-1 0,-21 22 16,22-21-16,-1 20 0,-21 1 0,21 0 15,-20-1-15,-1 1 0,21 21 0,-21 0 16,0-1-16,1 1 0,-22 0 15,21 0-15,-21 0 0,0 0 16,0-1-16,0 1 16,0 0-16</inkml:trace>
  <inkml:trace contextRef="#ctx0" brushRef="#br0" timeOffset="4520.85">4953 783 0,'0'0'0,"-21"0"62,0 0-46,-1 21-1,1-21-15</inkml:trace>
  <inkml:trace contextRef="#ctx0" brushRef="#br0" timeOffset="4788.46">3831 1291 0,'0'0'0,"21"0"32,0 0-17,1 0-15,-1 0 0,0 0 0,0 0 16,21 0-16,-20 0 0,20-21 15,0 21-15,1-21 0,-1 21 0,0 0 16,-21-21-16,22 21 0,-1 0 16,-21 0-16,0 0 0,1 0 0,-1 0 15,-21-21-15</inkml:trace>
  <inkml:trace contextRef="#ctx0" brushRef="#br0" timeOffset="6033.59">8001 762 0,'0'0'0,"63"-85"32,-41 85-32,-22-21 0,0 0 15,21 0-15,-21 0 0,0 0 16,21 21-16,-21-22 15,0 1-15,0 0 0,0 0 16,0 0-16,-21 0 16,0-1-16,-1 1 0,1 21 0,0-21 15,0 0-15,-21 21 0,20 0 16,-20 0-16,21 0 0,-21 0 0,-1 0 16,1 0-16,0 21 0,-1 0 15,1 22-15,0-22 0,-1 21 0,1 0 16,0 1-16,-1 20 0,1 1 15,21-1-15,0 22 0,-1-22 16,1 22-16,0-21 0,21-1 0,-21 1 16,21-1-16,0 1 0,0-1 15,0-21-15,0 1 0,21 20 0,0-42 16,0 22-16,1-1 0,20-21 16,-21 0-16,21 1 0,1-22 0,-1 0 15,0 0-15,1 0 0,-1 0 16,0 0-16,1-22 0,20 1 0,-20 0 15,-1 0-15,0 0 0,-21 0 16,22-1-16,-22 1 0,0-21 0,-21 21 16,0 0-16,0-1 0,-21-20 0,0 21 15,0 0-15,-22 0 16,1-1-16,0 22 0,-1-21 0,1 21 16,0-21-16,-1 21 0,22 0 15,-21 0-15,21 0 0,-1 0 0,1 0 16,0 0-16,42 0 47,0 0-47,1 0 0,-1 0 0,21 0 15,-21 0-15,0 0 0,1 0 16,20 0-16,-21 0 0,0 0 0,22 21 16,-22-21-16,0 21 0,0 1 0,0-1 15,0 0-15,-21 21 16,0 1-16,22-22 0,-22 21 0,0 22 15,0-22-15,0 21 0,0 1 16,0-1-16,0 1 0,0 21 0,0-22 16,0 22-16,-22-1 0,1 1 0,0 0 15,0-1-15,0 1 0,0 0 16,-1-1-16,1-20 0,0 21 0,0-22 16,0 1-16,21-1 0,0-21 15,0 22-15,0-22 0,0-21 16,0 22-16,0-22 0,0 0 0,21-21 15,-21-21 1,21 0-16,0 0 16,-21-1-16,21-20 0,1 21 0,-22-21 15,21-1-15,0-20 0,0 20 0,0-20 16</inkml:trace>
  <inkml:trace contextRef="#ctx0" brushRef="#br0" timeOffset="6528.31">8318 1397 0,'0'-21'0,"-21"0"16,21 0-16,0-1 15,0 1-15,0 0 16,0 0-16,0 0 0,21 0 15,1-1-15,-1 1 16,0 21-16,0 0 0,0 0 0,22 0 16,-22 0-16,21 0 0,-21 0 15,0 0-15,22 21 0,-22 1 0,0-1 16,0 21-16,0-21 0,1 0 16,-22 22-16,0-22 0,0 21 15,0-21-15,0 1 0,0-1 0,0 21 16,0-21-16,-22 0 0,1-21 15,21 22-15,-21-22 16,0 0 0,21-22-1,0 1-15,0 0 0,0 0 16,0 0-16,0 0 0,0-22 16,0 22-16,0 0 0,21-21 0,-21 20 15,21 1-15,0 0 0,-21-21 16,22 21-16,-1-1 0,0 22 15,-21-21-15,21 0 0,0 21 16,0 0-16,1-21 0,-1 21 16,0 0-16,0 0 15,0 0-15</inkml:trace>
  <inkml:trace contextRef="#ctx0" brushRef="#br0" timeOffset="7013.03">9271 1122 0,'0'-21'31,"-21"21"-15,0 0 0,-1 0-16,22 21 0,-21 0 0,0 0 15,0 0-15,21 1 0,-21-1 0,21 0 16,-21 21-16,21-21 0,0 22 15,0-22-15,0 21 0,0-21 0,0 22 16,0-22-16,0 21 0,0-21 16,0 1-16,0-1 0,21 0 0,0-21 15,0 21-15,0-21 0,0 0 16,1 0-16,-1 0 0,21 0 0,-21 0 16,0 0-16,1-21 0,20 0 15,-21 0-15,0 21 0,0-22 16,1-20-16,-1 21 0,-21 0 0,0-22 15,21 22-15,-21-21 0,0 0 16,0 20-16,0-20 0,0 0 0,0-1 16,-21 1-16,0 21 0,-1 0 0,1 0 15,0-1-15,0 1 0,0 21 16,0 0-16,-1 0 0,1 0 0,0 0 16,0 21-16,0 1 15,0-1-15,-1 0 0,22 0 0,0 0 0,0 0 16,-21 1-16,21-1 0,0 21 15,0-21-15,0 0 0,0 1 16,0-1-16,0 0 0,21-21 16,1 0-16</inkml:trace>
  <inkml:trace contextRef="#ctx0" brushRef="#br0" timeOffset="7456.17">9758 1185 0,'0'-21'0,"0"42"0,21-42 0,-21 0 0,0 0 16,0 0-1,0 42 1,0 0 0,-21-21-16,21 21 0,-21 22 0,21-22 15,0 0-15,0 21 0,0-21 16,0 22-16,-22-1 0,22-21 15,0 22-15,0-1 0,0-21 0,0 21 0,0-20 16,22 20-16,-22-21 0,21 0 16,0-21-16,0 21 0,0-21 0,22 0 15,-22 0-15,0 0 0,21 0 16,-21 0-16,1 0 0,20-21 16,-21 0-16,0 0 0,22 0 0,-22 0 15,0-22-15,0 22 0,0-21 16,-21 21-16,0-22 0,21 22 0,-21-21 15,0-1-15,0 22 0,0-21 16,0 21-16,0 0 0,0-1 0,0 1 16,0 0-1,-21 21-15,21 21 32,0 0-32,0 1 15,0-1-15,21-21 16</inkml:trace>
  <inkml:trace contextRef="#ctx0" brushRef="#br0" timeOffset="7840.96">10435 1185 0,'0'-21'31,"0"42"-16,-21 1-15,21-1 0,0 0 0,0 0 16,0 21-16,0 1 0,0-1 16,0 0-16,0 1 0,0 20 15,0 1-15,0-1 0,0 1 0,0 20 16,0-20-16,-21-1 0,21 22 16,0 0-16,-21-22 0,21 22 0,-22 0 15,22-1-15,-21 1 0,0 0 16,21-1-16,-21 1 0,0-22 0,21 1 15,-21-1-15,-1 1 0,22-1 0,-21 1 16,21-22-16,0 1 0,0-1 16,-21 0-16,21-21 0,0 1 15,0-44 1,0 1-16,0 0 16,21-21-16,-21-1 15,21 1-15,1 0 0,-1-1 0,0-20 16,0-1-16,0 1 0,0-22 0</inkml:trace>
  <inkml:trace contextRef="#ctx0" brushRef="#br0" timeOffset="8184.71">10435 1503 0,'-21'-42'0,"42"84"0,-42-127 16,21 64-16,-21-21 0,21 21 15,0-1-15,0 1 0,0-21 16,0 21-16,21 0 0,0-1 15,-21 1-15,21 21 0,0-21 16,22 21-16,-22 0 0,0 0 0,0-21 16,22 21-16,-22 0 0,21 0 0,-21 0 15,0 21-15,22-21 0,-22 21 16,-21 0-16,21 22 0,-21-22 0,0 0 16,0 21-16,0-20 0,0-1 15,-21 21-15,0-21 0,-22 0 0,22 1 16,-21-1-16,21 0 0,-22 0 15,22 0-15,0 0 0,0-21 16,0 22-16,0-22 0,-1 0 0,1 0 16,21-22 15,21 22-15,1-21-16,-22 0 0,21 0 0</inkml:trace>
  <inkml:trace contextRef="#ctx0" brushRef="#br0" timeOffset="8662.04">11324 1122 0,'0'0'0,"21"-21"0,0 21 0,1-21 15,-22-1-15,21 22 0,-21-21 16,-21 21-1,-22 0-15,22 0 16,0 0-16,0 21 0,-22 1 0,22-22 16,-21 21-16,21 0 0,0 0 15,-1 21-15,1-20 0,0-1 0,0-21 16,0 21-16,21 0 0,-21 0 16,21 0-16,0 1 15,21-22 1,0 0-16,0 0 15,0 21-15,0-21 0,22 0 0,-22 0 16,0 21-16,0-21 0,0 21 16,1-21-16,-1 21 0,0 0 0,0-21 15,-21 22-15,0-1 0,0 0 0,0 0 16,0 0-16,0 0 16,0 1-16,-21-22 0,-21 21 0,20 0 15,-20 0-15,0-21 0,21 21 16,-22-21-16,1 0 0,0 21 0,-1-21 15,1 0-15,21 0 0,0 0 0,-1 0 16,1 0-16,0 0 0,0 0 16,0 0-1,0 0 1</inkml:trace>
  <inkml:trace contextRef="#ctx0" brushRef="#br0" timeOffset="9524.27">3471 2180 0,'-42'0'0,"84"0"0,-105 0 0,20 0 16,22 0-16,0 0 0,-21 0 0,21 0 15,-1 0-15,1 0 16,0 0-16,21 21 31,21-21 1,0 0-32,1 22 0,-1-22 0,21 0 15,0 0-15,1 0 0,20 0 16,-20 0-16,41 0 0,-20 0 0,20 0 15,1 0-15,0 0 0,21 0 16,-1 0-16,1 0 0,0-22 0,21 22 16,0-21-16,21 21 0,-21 0 0,21-21 15,1 21-15,-1 0 0,0-21 16,21 21-16,-21 0 0,22-21 16,-1 21-16,0 0 0,22 0 15,-22-21-15,22 21 0,-1 0 0,1 0 16,-1 0-16,22 0 0,-22-22 0,1 22 15,-1 0-15,1 0 0,-1 0 16,-20-21-16,-1 21 0,0 0 0,1 0 16,-22 0-16,0-21 0,-21 21 15,21 0-15,-21 0 0,-21-21 0,0 21 16,0 0-16,-22 0 0,1-21 16,-21 21-16,-1-21 0,-21 21 0,1 0 15,-1 0-15,-21 0 0,22 0 0,-43-22 16,21 22-16,0 0 15,-21-21 1,-21 21-16,0 0 16,-1 0-16,-20-21 0,21 21 15,-43 0-15,22 0 0</inkml:trace>
  <inkml:trace contextRef="#ctx0" brushRef="#br0" timeOffset="10280.62">3768 2328 0,'0'0'0,"-22"0"16,1 22-16,0-22 0,21 21 15,-21-21-15,42 21 32,0-21-17,0 0-15,22 0 0,-22 0 16,21 0-16,1 0 0,20 0 15,1 21-15,-1-21 0,1 0 16,20 0-16,22 0 0,0 0 0,0 0 16,21 0-16,0-21 0,0 21 15,21-21-15,-21 21 0,21 0 0,21-21 16,-20-1-16,-1 22 0,0-21 0,21 21 16,-21-21-16,22 21 0,-1-21 15,0 21-15,1-21 0,-1 21 0,0-21 16,22 21-16,-22-22 0,22 22 15,-22 0-15,0-21 0,1 21 0,-22 0 16,21-21-16,-21 21 0,1 0 0,-1 0 16,-21 0-16,0-21 0,-21 21 15,21 0-15,-22 0 0,-20 0 16,0 0-16,-1-21 0,-20 21 0,-1-21 16,1 21-16,-22 0 0,1 0 15,-22 0-15,21 0 0,-21 0 0,0 0 16,-21-22-16,22 22 15,-22-21 32,-22 21-47,1 0 0</inkml:trace>
  <inkml:trace contextRef="#ctx0" brushRef="#br0" timeOffset="10409.54">10414 2138 0,'0'0'16,"0"21"-16,-21-21 31,0 0-15</inkml:trace>
  <inkml:trace contextRef="#ctx0" brushRef="#br0" timeOffset="-127623.61">1037 4720 0,'0'-21'47,"0"0"-16,0 0-15,0 0 0,0-1-16,21 1 15,-21 0 1,0 0-16,0 0 15,0 0-15,0-1 16,0 1 0,0 42 46,0 1-62,0-1 16,0 0-16,0 21 0,0-21 15,0 22-15,0-22 0,0 21 16,0 1-16,0-1 0,0 21 0,0-20 16,0-1-16,0 0 0,0 1 15,0-1-15,0 0 16,0 1-16,0-1 0,0-21 0,0 22 0,0-22 16,0 21-16,21-21 15,-21 0-15,0 1 0,22-1 16,-1-21-16,-21 21 0,21-21 0,0 0 15,-21 21-15,21-21 0,0 0 16,1 0-16,-1 0 0,0 0 16,0 0-16,0-21 0,0 21 15,22-21-15,-22 0 0,0-1 16,0 1-16,22 0 0,-22 0 0,0-21 16,0 20-16,21-20 0,-20 0 15,-1-1-15,0 1 0,0-21 16,0 20-16,0-20 0,-21 20 0,0-20 15,22 21-15,-1-1 0,-21 1 16,0 21-16,0-22 0,0 22 16,0 0-16,0 0 0,0 0 0,0 0 15,0-1-15,0 44 47,-21-1-31,21 21-16,-22-21 0,22 0 0,0 22 15,0-1-15,0 0 0,0-20 16,-21 41-16,21-21 0,0 1 16,-21-1-16,21 0 0,0-20 0,0 20 15,0 0-15,0-21 16,0 22-16,0-22 0,0 0 0,0 0 16,0 0-16,0 1 0,0-1 15,21 0-15,0-21 0,-21 21 16,22-21-16,-1 0 0,0 0 15,0 0-15,0 0 0,-21-21 16,21 0-16,1 21 0,-1-21 16,0-1-16,0 1 0,-21 0 0,21 0 15,0-21-15,-21 20 16,22 1-16,-22-21 0,0 21 0,0 0 0,0-22 16,21 22-16,-21 0 0,0 0 15,0 0-15,0 42 47,0 0-47,0 0 16,0 0-16,0 22 0,0-22 15,0 0-15,0 21 0,0-21 0,0 1 16,0-1-16,0 21 0,0-21 16,0 0-16,0 1 0,0-1 0,0 0 15,0 0 1,0 0-16,0-42 47,0 0-32,0 0-15,0 0 0,0-1 0,0 1 16,0-21-16,0 21 0,0-22 16,21 22-16,-21-21 0,21 21 0,0-22 15,0 22-15,1 0 0,20-21 16,-21 21-16,0-1 0,0 22 15,43 0-15,-43 0 0,0 0 16,0 22 0,1-22-16,-22 21 0,0 21 0,0-21 15,0 0-15,0 1 0,0 20 16,0-21-16,0 0 0,0 22 0,0-22 16,0 0-16,21 0 0,-21 0 15,21 0-15,-21 1 0,21-22 0,-21 21 16,21-21-16,0 0 0,-21 21 15,22-21-15,-1 0 0,0 0 0,0 0 16,0 0-16,0 0 16,1-21-16,-1 21 0,0-21 0,0-1 15,0 22-15,-21-21 0,21 0 16,-21 0-16,22 0 0,-22-22 16,0 22-16,21 0 0,-21 0 0,0-21 15,0 20-15,21 1 0,-21 0 16,0 0-16,0 0 0,0 0 15,0 42 17,0 0-32,0 0 15,0 0-15,0 0 0,0 1 0,-21-1 16,21 21-16,0-21 0,0 0 16,-21 22-16,21-22 0,0 0 0,0 0 15,0 0-15,0 1 0,0-1 16,0 0-16,0 0 15,0 0-15,21-21 0,0 0 16,0 0-16,0 0 0,0 0 0,1 0 16,-1 0-16,0-21 15,0 0-15,0 21 0,0-21 0,1 0 16,20-1-16,-21 1 0,0 0 16,0-21-16,-21 21 0,22-22 0,-1 1 15,0 0-15,0 20 0,-21-41 16,21 21-16,-21-1 0,21 1 0,-21 21 15,22-22-15,-22 1 0,0 21 16,0 0-16,0 0 0,0-1 0,0 1 16,-22 21 15,22 21-31,-21 1 16,21 20-16,-21-21 0,21 21 15,0 1-15,0-1 0,0 0 16,0 1-16,0-1 0,-21 0 0,21 1 15,0-1-15,0-21 0,-21 22 16,21-22-16,0 21 0,0-21 0,0 0 16,0 1-16,0-1 0,0 0 15,0 0-15,21-21 16,-21 21-16,21-21 0,0 0 16,0 0-16,1 0 15,-1 0-15,0 0 0,-21-21 16,21 21-16,0-21 0,0 0 15,-21 0-15,22-1 0,-22 1 16,21 0-16,-21 0 0</inkml:trace>
  <inkml:trace contextRef="#ctx0" brushRef="#br0" timeOffset="-127395.74">3217 4953 0,'-21'0'31,"21"-21"-15,21 21-16,0 0 0,1 0 16,-1-21-16,21 21 0,-21 0 0,22-21 15,-22 21-15,21-22 0,0 22 16,-20-21-16,20 21 0,-21-21 0,21 21 16,-20 0-16,-1 0 0,0-21 15,-21 0-15,0 0 16,0-1-1</inkml:trace>
  <inkml:trace contextRef="#ctx0" brushRef="#br0" timeOffset="-127003.97">2857 4530 0,'-21'42'15,"21"-21"1,0 0-16,0 1 31,21-22-31,1 0 0,-1 0 16,0 0-1,-21-22-15,21 22 0,-21-21 0,0 0 16,0 0 0,0 0-16,0 0 15,-21 21-15,0-22 16,0 22 0,21 22 15,0-1-16,21-21 1,0 21-16</inkml:trace>
  <inkml:trace contextRef="#ctx0" brushRef="#br0" timeOffset="-125675.72">4551 4636 0,'0'0'0,"0"-43"32,0 22-32,0 42 47,0 0-32,0 1-15,0 20 0,0-21 16,0 21-16,0 1 0,0-1 15,0 0-15,0 1 0,0-1 16,0 0-16,-21 1 0,21-1 0,0 0 16,0 1-16,-22-22 0,22 21 0,-21-21 15,21 1-15,0-1 0,-21 0 16,21 0-16,0 0 0,0 0 16,-21-21-1,21-21 16,0 0-15,0 0-16,0 0 16,0 0-16,0-1 15,0 1-15,0 0 0,0 0 0,-21 0 16,21 0-16,0-1 0,0 1 16,0-21-16,0 21 0,0 0 0,0-22 15,0 22-15,0-21 0,21 21 16,0-1-16,-21-20 0,0 21 0,21 0 15,0 0-15,-21-1 0,22 1 16,-1 0-16,-21 0 0,21 0 0,0 21 16,0-21-16,0-1 0,1 22 15,-1-21-15,21 21 0,-21 0 0,0 0 16,1 0-16,-1 0 0,0 0 16,0 0-16,0 0 0,0 0 15,1 21-15,-22 1 0,0-1 16,0 21-16,0-21 15,0 0-15,0 22 0,0-22 0,0 0 16,0 21-16,-22-20 0,1 20 16,0-21-16,0 0 0,0 22 0,0-22 15,-1 0-15,1 0 0,0-21 0,0 21 16,0 0-16,0-21 0,-1 0 16,1 0-16,0 0 15,0 0-15,0 0 16,21-21-1,-21 21-15,21-21 0,0 0 16,0 0 0,0 42 15,21-21-15,0 21-16,0 0 15,0 0-15,-21 1 0,21-1 0,1 0 16,-1 0-16,-21 0 0,21-21 15,0 21-15,0 1 0,0-1 0,-21 0 16,22-21-16,-1 21 0,0 0 0,0-21 16,0 0-1,0 21-15,1-21 0,-1 0 16,0 0 0,0 0-16,-21-21 0,21 21 15,0-21-15,1 0 0,-22 0 16,0 0-16,21 21 15,-21-22-15,0 1 32,0 0-1,21 21-31,-21-21 16,21 0-16,0 21 15,-21-21-15</inkml:trace>
  <inkml:trace contextRef="#ctx0" brushRef="#br0" timeOffset="-125292.16">5482 4720 0,'0'0'16,"-21"0"-16,0 0 15,0-21 1,42 21 15,0 0-15,0-21-16,0 21 0,0 0 0,22 0 16,-1 0-16,-21 0 0,22-21 15,-1 21-15,0 0 0,1 0 0,-1 0 16,-21-21-16,21 21 0,1 0 0,-22 0 15,0 0-15,0 0 0,0 0 16,1 0-16,-44 0 47,1 0-47,0 0 16,0 0-16,0 0 15,0 0-15,-1 0 0,1 0 16</inkml:trace>
  <inkml:trace contextRef="#ctx0" brushRef="#br0" timeOffset="-124964.33">5821 4636 0,'-21'0'16,"-1"0"0,22 21 15,0 0-16,-21 0-15,21 0 0,0 0 16,0 22-16,-21-22 0,21 21 0,0-21 16,0 22-16,-21-1 0,21-21 15,0 22-15,0-22 0,-21 21 0,21 0 16,0-20-16,0-1 0,0 0 16,0 21-16,-21-21 0,21 1 0,-22-1 15,22 0-15,0 0 16,0 0-1,0-42 32,0 0-47</inkml:trace>
  <inkml:trace contextRef="#ctx0" brushRef="#br0" timeOffset="-124128.23">7133 5017 0,'-63'0'31,"41"0"-31,1 0 16,0 0-1,42-22 48,0 22-63,1 0 0,20 0 15,-21 0-15,0 0 0,22-21 0,-22 21 16,21 0-16,0 0 0,1-21 16,20 21-16,-20 0 0,20 0 0,1-21 15,-22 21-15,21-21 0,1 21 0,-1 0 16,1 0-16,-1-21 0,-20 21 15,-1 0-15,22 0 0,-43 0 0,21-22 16,-21 22-16,0 0 0,1 0 16,-1 0-16,0 0 0,0 0 15,-21-21 48,-21 21-48,0 0-15,0 0 16,21-21-16</inkml:trace>
  <inkml:trace contextRef="#ctx0" brushRef="#br0" timeOffset="-123523.68">7937 4572 0,'0'0'0,"0"-21"0,0 42 47,22-21-31,-1 21-16,0 0 0,0-21 15,0 22-15,0-1 16,1 0-16,-1-21 0,21 21 16,-21-21-16,0 21 0,1-21 0,-1 0 15,21 21-15,-21-21 0,0 0 16,1 22-16,-1-22 0,0 0 0,0 0 16,0 21-16,0-21 0,1 0 15,-1 0-15,0 0 16,-21 21-16,21-21 15,-21 21 17,-21-21-32,0 21 15,0-21-15,21 21 0,-22 1 0,1-22 16,0 21-16,-21 0 0,21 0 0,-1 0 16,1 0-16,-21 1 15,21-1-15,0 21 0,-22-21 0,22 0 16,-42 22-16,41-22 0,1 0 15,0 0-15,0 0 0,0 1 16,0-1-16,-1-21 0,1 21 0,0 0 16,0-21-16,21 21 15,-21-21-15,21 21 16</inkml:trace>
  <inkml:trace contextRef="#ctx0" brushRef="#br0" timeOffset="-91340.49">9864 4339 0,'0'-21'16,"0"42"-16,0-63 0,0 21 0,0 0 16,0-1-16,0 1 31,0 42-16,0 1 1,0-1-16,0 0 0,0 0 16,0 21-16,0-20 0,0 20 0,0 0 15,0 1-15,0-1 0,0 0 16,0 1-16,0-1 0,0 0 0,-22 1 16,1-1-16,21 0 0,0 1 0,0-1 15,-21 0-15,21 1 0,0-22 16,0 0-16,0 21 0,0-21 0,0 1 15,0-1-15,-21-42 47,21-1-31</inkml:trace>
  <inkml:trace contextRef="#ctx0" brushRef="#br0" timeOffset="-90759.68">9694 4614 0,'0'0'0,"-21"-21"0,0 21 15,21-21-15,-21 0 0,0 0 16,21 0-16,0-1 16,0 1-16,0 0 0,0 0 0,0 0 15,0 0-15,0-1 0,21 1 16,0-21-16,0 21 0,0 0 0,22-1 15,-1 1-15,0 21 0,1-21 16,-1 0-16,21 0 0,-20 21 0,-1 0 16,22 0-16,-22 0 0,0 21 0,1 0 15,-1 0-15,0 0 0,-21 22 16,1-1-16,-1-21 0,-21 22 0,0-1 16,0 0-16,0 1 0,-43-1 15,22-21-15,-21 21 0,21 1 0,-22-1 16,1-21-16,0 22 0,21-22 15,-22 21-15,1-21 0,21 0 16,-22 1-16,22-22 0,0 21 0,-21-21 16,21 0-16,-1 0 0,1 0 15,0 0-15,0-21 0,0 21 16,21-22-16,0 1 0,0 0 16,0 0-16,0 0 15,21 21 1,0 21-1,0 0-15,0 0 0,22 0 0,-22 1 16,0-1-16,0 0 0,0 21 16,1-21-16,-1 1 0,0 20 15,0-21-15,0 0 0,-21 0 16,21 1-16,1-1 0,-1 0 0,0 0 16,0-21-16,-21 21 0,21-21 0,0 0 15,-21 21-15,22-21 0,-1 0 16,0 0-1,0-21-15</inkml:trace>
  <inkml:trace contextRef="#ctx0" brushRef="#br0" timeOffset="-90356.22">10477 4953 0,'22'0'0,"-1"0"16,0 0-16,0 0 0,0 0 16,0-21-16,1 21 0,-1-21 15,-21 0-15,0-1 16,0 1-16,0 0 31,-21 21-31,-1 0 16,1 0-16,0 21 0,0 0 15,0-21-15,21 22 0,-21-1 0,21 0 16,-22 0-16,22 0 0,-21 0 0,21 1 16,0-1-16,0 0 0,0 0 15,0 0-15,0 0 0,0 1 16,21-22-16,1 21 15,-1-21-15,0 0 0,0 0 16,0 0-16,0 0 16,1-21-16,-1 21 15</inkml:trace>
  <inkml:trace contextRef="#ctx0" brushRef="#br0" timeOffset="-90112.36">11007 4911 0,'21'0'16,"0"0"0,0 0-16,0 0 15,0 0-15,-21-21 16,22 21-16,-1-22 0,0 22 0,0 0 15,0-21-15,0 21 0,1-21 16,-1 0-16,0 0 16,0 21-16,0-21 0</inkml:trace>
  <inkml:trace contextRef="#ctx0" brushRef="#br0" timeOffset="-89792.54">11747 4191 0,'0'0'0,"-63"-21"15,63 42 1,0 0-16,-21 0 0,0 1 16,21-1-16,-22 0 0,22 21 0,0 1 15,0-22-15,-21 21 0,21 0 0,-21 22 16,21-22-16,0 1 0,-21-1 15,21 21-15,0-20 0,0-1 0,0 0 16,0 1-16,0-1 0,0 0 16,0-20-16,0 20 0,0-21 15,0 0-15,0 0 0,0 1 0,21-22 32,0 0-32,0 0 0,-21-22 15,0 1-15,22 0 0,-1 0 16</inkml:trace>
  <inkml:trace contextRef="#ctx0" brushRef="#br0" timeOffset="-89599.89">11557 4720 0,'0'0'0,"21"0"16,0 0-16,0 0 0,1 0 16,-1 0-16,-21-21 15,21 21-15</inkml:trace>
  <inkml:trace contextRef="#ctx0" brushRef="#br0" timeOffset="-89152.15">11896 4847 0,'0'0'0,"21"0"16,0 0-16,0 0 15,0 0-15,0-21 0,1 21 0,-1-21 16,0 21-16,0-21 0,0 0 16,0 21-16,-21-22 0,22 22 0,-1-21 15,-21 0-15,0 0 16,0 0 0,-21 21-1,-1 0-15,1 0 16,0 0-16,0 21 0,0 0 15,0-21-15,-1 21 0,22 0 0,0 22 16,-21-22-16,0 0 0,21 0 16,0 22-16,-21-22 0,21 0 0,0 0 15,0 0-15,0 0 16,0 1-16,0-1 0,21-21 16,0 0-16,0 0 15,1 0-15,-1 0 0,0 0 16,0 0-16,0-21 0,0-1 0,1 22 15</inkml:trace>
  <inkml:trace contextRef="#ctx0" brushRef="#br0" timeOffset="-87164.14">12573 4678 0,'0'-21'31,"-21"21"-16,0 0-15,-1 0 16,1 21-16,0 0 16,0-21-16,21 21 15,0 0 1,0 1 0,0-1-16,21-21 15,0 21-15,0 0 0,1-21 16,-1 21-16,0-21 0,0 21 15,-21 1-15,21-22 16,-21 21-16,21-21 0,-21 21 16,0 0-16,0 0 15,-21-21 1,0 21-16,0-21 0,0 0 0,0 0 16,-1 0-16,1 0 15,0 0-15,0 0 0,0 0 16,0 0-16,-1-21 0,1 21 15,21-21 1,-21 21-16,21 21 31,0 0-15,0 1-16,0-1 16,21 0-16,0-21 15,1 21-15,-1-21 0,0 21 16,0-21-16,0 0 0,0 0 15,1 0-15,-1 0 0,0 0 16,0 0-16,21 0 0,-20 0 0,-1 0 16,0-21-16,21 21 0,-21-21 15,1 0-15,20 0 0,-21-1 0,0 1 16,22-21-16,-22 21 0,0-22 0,0 1 16,0 0-16,0-1 0,1 1 15,-1-43-15,-21 43 0,21 0 16,-21-1-16,21 1 15,-21 0-15,0-1 0,0 22 0,0-21 16,0 21-16,0 0 0,0-1 0,0 1 16,0 42 15,-21 1-31,21-1 0,0 0 16,-21 0-16,21 21 0,0-20 0,0 20 15,0-21-15,-21 21 0,21 1 0,-22-22 16,22 21-16,0 1 0,0-22 15,0 21-15,-21 0 0,21-20 0,0 20 16,0 0-16,0-21 0,0 1 16,0-1-16,0 0 0,0 0 15,0 0-15,0 0 0,0 1 0,21-22 16,-21 21-16,22-21 16,-1 0-16,0 0 0,0 0 15,0 0-15,0-21 0,1 21 16,-1-22-16,0 1 0,0 0 0,0 0 15,0 0-15,1 0 0,-1-1 0,0 1 16,0 21-16,-21-21 0,0 0 16,21 21-16,-21 21 31,0 0-15,0 0-16,0 1 15,0-1-15,21 0 0,-21 0 16,0 0-16,22 0 0,-22 1 15,0-1-15,21-21 0,0 0 16,-21 21-16,21-21 0,0 0 16,0 0-16,1 0 0,-1 0 15,0 0-15,0 0 16,0-21-16,0 21 0,-21-21 0,22-1 16,-1 22-16,-21-21 0,21 0 0,-21 0 15,0 0-15,0 0 0,0-1 16,0 1-16,0 0 0,0 0 15,-21 42 32,21 0-47,0 0 16,0 1-16,-21-1 0,21 0 0,0 0 16,0 0-16,0 0 0,0 1 15,0-1 1,0-42 31,0-1-47,0 1 0,0 0 15,21 0-15,-21 0 16,21 21-16,0-43 0,-21 22 0,21 0 16,-21 0-16,21 0 0,1 0 15,-1-1-15,0 22 16,0 0-16,-21 22 15,21-1 1,-21 0-16,0 0 0,0 0 0,21 0 16,-21 1-16,0-1 0,0 0 0,0 0 15,22-21-15,-22 21 0,21 0 16,-21 1-16,21-22 0,-21 21 16,21-21-16,0 0 0,0 0 15,1 0-15,20 0 0,-21 0 16,0 0-16,22 0 0,-1 0 0,-21 0 15,21-21-15,1-1 0,-1 22 16,-21-21-16,0 0 0,22 0 0,-22 0 16,0 0-16,-21-22 0,0 22 0,21 0 15,-21-21-15,0 20 0,0 1 16,0-21-16,0 21 0,0 0 0,-21-1 16,0 1-16,0 21 15,0 0-15,-1 0 0,1 0 16,0 0-16,0 21 0,-21 1 0,20-22 15,1 21-15,0 0 0,21 0 16,-21-21-16,21 21 0,-21 0 16,21 1-16,0-1 15,21-21 1,0 0-16,0 0 0,-21 21 16,21 0-16,1-21 15,-1 0-15,-21 21 0,0 0 16,21-21-16,-21 22 0,0-1 0,0 0 15,0 0-15,0 0 0,0 0 16,0 1-16,0 20 0,0-21 0,0 21 16,0 1-16,0-22 0,-21 21 0,21 1 15,-21-1-15,-1 0 16,22 1-16,-21-1 0,0 0 0,0 1 16,0-1-16,21 0 0,-21 1 0,-1-1 15,1-21-15,0 21 0,0-20 16,0-1-16,0 0 0,21 0 0,-22-21 15,1 21-15,0-21 0,0 0 0,0 0 16,0 0-16,-1 0 16,1 0-16,0-21 15,0 21-15,21-21 0,-21 0 0,21 0 16,0-1-16,0 1 16,-21 0-16,21 0 0,0 0 15,0 0-15,0-22 0,0 1 0,0 21 16,0-22-16</inkml:trace>
  <inkml:trace contextRef="#ctx0" brushRef="#br0" timeOffset="-86932.19">13843 4403 0,'0'0'0,"-21"-21"0,0 21 16,-22-22-1,43 1 1,-21 21 62</inkml:trace>
  <inkml:trace contextRef="#ctx0" brushRef="#br0" timeOffset="-86696.07">12827 4593 0,'-21'0'0,"21"21"0,21-21 31,0 0-31,21 0 0,-20 0 0,20 0 15,-21-21-15,21 21 0,1 0 16,-1-21-16,0 21 0,1 0 0,-1 0 16,0-21-16,1 21 0,-1-21 0,-21 21 15,22 0-15,-22 0 16,0-21-16,0 21 0,0-22 16</inkml:trace>
  <inkml:trace contextRef="#ctx0" brushRef="#br0" timeOffset="-86028.26">15769 4382 0,'0'-22'0,"0"44"0,0-65 15,0 22-15,0 0 16,0 0-16,-21 21 16,0 0-16,0 0 15,-1 0-15,1 0 0,0 0 0,-21 21 16,21 0-16,-1 0 0,-20 0 15,21 1-15,0 20 0,0-21 0,-1 21 16,1-20-16,21 20 0,-21 0 0,21-21 16,0 22-16,0-22 0,0 21 15,0-21-15,0 22 0,0-22 0,21 0 16,0 0-16,-21 0 0,22-21 16,-1 22-16,21-22 0,-21 0 0,0 0 15,22 0-15,-22 0 0,21-22 16,-21 1-16,22 0 0,-22 0 15</inkml:trace>
  <inkml:trace contextRef="#ctx0" brushRef="#br0" timeOffset="-85492.51">16214 4128 0,'0'0'0,"0"-22"0,0 1 15,0-21-15,0 21 0,0 0 0,0-1 16,-22 22-1,1 22 1,21-1 0,0 0-16,0 21 0,-21-21 0,21 22 15,-21-1-15,21 0 0,0 1 16,0-1-16,-21 0 0,21 1 0,-21-1 16,21 0-16,0-20 0,0 20 0,0-21 15,-22 21-15,22-20 0,0-1 16,0 0-16,0 0 0,-21-21 0,21 21 15,0-42 17,0 0-32,0 0 15,21 0-15,1-1 16,-1 1-16,0-21 0,0 21 16,0 0-16,0-1 0,22-20 15,-22 21-15,0 0 0,21 0 0,-20 21 16,20-22-16,-21 22 0,0 0 0,0 0 15,1 0-15,-1 0 0,0 22 16,0-1-16,-21 0 0,0 0 0,0 0 16,0 0-16,0 22 0,0-22 15,0 0-15,0 0 0,0 0 0,0 1 16,-21-1-16,21 0 0,0 0 16,-21 0-16,0-21 0,21 21 0,-22-21 15,22 22-15,22-44 47,-22 1-31,21 21-16</inkml:trace>
  <inkml:trace contextRef="#ctx0" brushRef="#br0" timeOffset="-84488.8">17103 4509 0,'0'-22'0,"0"44"0,0-65 16,0 22-16,0 0 15,0 0-15,0 0 0,0-1 0,-22 22 16,1-21-16,0 21 16,0-21-16,0 21 0,0 0 0,-1 0 15,1 0-15,0 21 0,0 0 16,0 1-16,0-1 0,-1 0 0,1 0 15,0 21-15,0-20 0,0 20 0,0-21 16,-1 21-16,22-20 0,0 20 16,-21-21-16,21 0 0,0 0 0,0 1 15,0-1-15,0 0 16,0 0-16,21 0 0,1-21 16,-1 0-16,0 0 15,0 0-15,0-21 0,0 21 0,1-21 16,20 0-16,-21 0 0,21-1 0,-20 1 15,-1-21-15,21 21 0,-21 0 16,0-1-16,1-20 0,-1 21 0,0 0 16,0-22-16,-21 22 0,0 0 15,21 0-15,-21 0 0,-21 42 32,0 0-32,0 0 15,21 0-15,-21 22 0,21-22 16,0 0-16,0 0 15,-22 0-15,22 22 0,0-22 0,0 0 16,0 0-16,0 0 0,22 1 16,-1-1-16,0 0 0,0-21 15,0 0-15,22 0 0,-22 0 0,0 0 16,21 0-16,-21 0 0,22-21 16,-22 0-16,21-1 0,-21 22 0,22-21 15,-22 0-15,0 0 0,21 0 16,-20 0-16,-22-1 0,21 1 0,-21 0 15,0 0-15,0 0 0,0 0 16,0-1-16,0 1 16,0 42 15,-21 1-31,-1-1 0,22 0 16,0 0-16,0 0 0,-21 0 15,0 1-15,21-1 0,0 0 0,0 0 16,-21 0-16,21 0 0,-21-21 0,21 22 15,0-1-15,-21-21 16,21-21 15,0-1-31,0 1 16,21 0-16,0 0 0,0 0 16,-21 0-16,21-1 15,0-20-15,1 21 0,-1 0 0,0 0 16,0-1-16,0 1 0,0 0 15,1 21-15,-1 0 0,21-21 0,-21 21 16,0 0-16,1 21 16,-1-21-16,0 21 0,-21 0 0,0 1 15,21-1-15,-21 0 0,0 21 0,0-21 16,0 1-16,0-1 0,0 0 16,0 0-16,0 21 0,0-20 0,0-1 15,0 0-15,-21-21 0,21 21 16,0 0-16,0 0 15,0-42 17</inkml:trace>
  <inkml:trace contextRef="#ctx0" brushRef="#br0" timeOffset="-83679.53">18563 4530 0,'0'0'0,"0"-64"16,0 43-1,-21 21 1,0 0-16,0 0 0,-1 0 16,1 0-16,-21 0 0,21 21 0,-22 0 15,22 1-15,-21-1 0,0 0 16,20 0-16,1 0 0,0 0 0,0 1 15,21-1-15,0 0 0,0 0 0,0 0 16,0 0-16,0 1 16,42-22-16,-21 0 0,1 0 15,-1 0-15,0 0 0,0 0 16,0 0-16,22-22 0,-22 1 16,0 21-16,0-21 0,0 0 0,0 21 15,-21-21-15,22 0 0,-22-1 16,21 22-16,-21-21 0,0 0 0,0 0 15,21 0 1,-21 42 15,0 0-31,0 0 16,0 0-16,0 1 0,-21-1 16,21 0-16,-21 21 0,21-21 15,0 22-15,0-1 0,-22 0 0,22 22 16,0-22-16,-21 22 0,21-1 15,0 1-15,0-1 0,0 1 16,0-1-16,-21 1 0,21-1 0,0 22 16,-21-22-16,21 22 0,-21-21 0,21-1 15,-21 22-15,21-22 0,0 1 16,-22-1-16,1 1 0,21-1 0,-21-20 16,0 20-16,21-21 0,-21 1 0,0-1 15,-1 0-15,1-20 0,-21-1 16,21 0-16,0 0 0,-22-21 0,22 0 15,0 0-15,-21 0 0,20 0 0,1-21 16,0 0-16,-21-22 0,21 1 0,21 0 16,-22-1-16,22 1 15,-21 0-15,21-22 0,0 1 0,0-1 16,0 1-16,0-1 0,0 1 0,0-1 16,21-20-16,-21 20 0,22-21 15,20-42-15,-21 64 0,0-1 16,0 1-16,1-1 0,-1 22 15,21-21-15,-21-1 0,0 22 0,22-22 16,-22 22-16,42-43 0,-41 43 16,-1 21-16,0-22 15,0 22-15,0 0 0,0 0 0,1 0 0,-1 0 16,0-1-16,-21 1 16,21 21-16,0-21 0,0 21 15</inkml:trace>
  <inkml:trace contextRef="#ctx0" brushRef="#br0" timeOffset="-83328.73">18605 4572 0,'43'21'16,"-22"-21"-16,0 0 16,0 0-16,0-21 0,1 0 15,-1 0-15,0 21 0,0-21 16,0-1-16,-21 1 15,21 0-15,-21 0 16,0 0-16,0 0 16,-21 21-16,0 0 0,0 0 15,0 0-15,0 0 0,-1 21 16,1 0-16,0 0 0,21 0 0,-21 22 16,0-22-16,0 0 0,21 21 15,0-21-15,0 1 0,0-1 0,0 21 16,0-21-16,0 0 0,0 1 15,0-1-15,0 0 0,0 0 16,21-21-16,0 0 0,0 0 0,21 0 16,-20 0-16,-1 0 15,21 0-15,-21 0 0,0-21 0,22 21 16,-1-21-16,-21 0 0</inkml:trace>
  <inkml:trace contextRef="#ctx0" brushRef="#br0" timeOffset="-82790.07">19431 4509 0,'0'-43'31,"-21"22"-31,0 21 0,-1 0 16,1 0-16,0 0 0,0 0 0,0 0 16,-22 0-16,22 0 0,0 21 15,0-21-15,0 21 0,0 1 16,-22-1-16,22 0 0,0 0 0,21 21 15,-21-20-15,0-1 0,21 0 16,0 21-16,0-21 0,0 1 0,0-1 16,0 0-16,0 0 0,0 0 0,0 0 15,21-21-15,0 0 16,0 0-16,21 0 0,-20 0 0,-1 0 16,21 0-16,-21-21 0,22 0 15,-1 0-15,-21 0 0,21-22 16,1 22-16,-1-21 0,-21 21 0,22-22 0,-1 1 15,-21-21-15,0 20 16,22 1-16,-22-22 0,0 1 0,0 21 16,-21-22-16,21 22 0,-21-22 15,0 22-15,0 21 0,0-22 0,0 22 16,0 0-16,-21 21 16,0 21-1,0 0-15,0 1 0,-1 20 16,22 0-16,-21 22 0,0-22 0,0 22 15,0-22-15,0 21 0,-1-20 0,1 20 16,21-20-16,0-1 0,0 21 16,0-20-16,0-22 0,0 21 0,0 1 15,21-22-15,1 0 0,-1 0 16,0 0-16,0-21 0,0 0 16,0 0-16,1 0 0,-1 0 0,0 0 15,0 0-15,0-21 0,0 0 16</inkml:trace>
  <inkml:trace contextRef="#ctx0" brushRef="#br0" timeOffset="-81640.3">20807 4636 0,'21'21'31,"0"-21"-31,0 0 16,0 0-16,1 0 0,-1 0 16,0 0-16,0 0 0,0-21 15,0 21-15,1-22 0,-1 1 0,21 21 16,-21-21-16,22 0 0,-22 0 16,21 0-16,0-1 0,-20-20 0,20 21 15,-21-21-15,21-1 0,-20 22 0,-1-21 16,0-1-16,0 1 0,0 0 15,-21-1-15,0 1 0,0 21 0,0 0 16,0-22-16,0 22 0,0 0 16,-21 0-16,0 21 15,0 0 1,0 0-16,-1 0 16,22 21-16,-21 0 0,21 22 15,0-22-15,-21 21 0,0 0 0,21 1 16,-21-1-16,0 22 0,21-22 0,-22 21 15,1 1-15,21-22 0,-21 22 16,21-1-16,-21 1 0,21-1 0,0 22 16,0-22-16,-21 22 0,0 0 15,21-22-15,-22 22 0,1 0 0,0-1 16,0 1-16,0 0 0,0-1 16,-22 1-16,22-22 0,-21 22 15,21-21-15,-22 20 0,22-41 0,-21 20 16,21-21-16,-1 1 0,1-1 0,21 0 15,0-20-15,0-1 0,0 0 0,0 0 16,21-21 0,1 0-16,-1 0 15,0 0-15,21-21 0,-21 0 0,22 0 16,-1-1-16,0-20 0,1 21 16,-22-21-16,21 20 0,1-20 15,-1 0-15,0-22 0,1 22 0,-22-22 0,21 1 16,-21-1-16,0 1 0,1-1 15,-1 1-15,-21-1 0,0-20 16,0 20-16,0 1 0,0-1 0,-21 22 16,-1-22-16,1 22 0,0-21 15,0 41-15,-21-20 0,20 21 0,1-21 16,0 42-16,0-22 0,0 1 0,0 21 16,21-21-1,21 21 16,0-21-31,0 21 0,0-21 0,0 21 16,22-21-16,-22 21 0,21-22 16,1 22-16,-1-21 0,0 0 0,1 0 15,-1 21-15,0-21 0,1 0 0,-1-1 16,0 1-16,-21 0 16,1 0-16,-1 21 0,0-21 0,-21 0 15,0-1-15,0 1 0,0 0 16,-21 21-1,0 0-15,-1 0 0,1 0 16,0 0-16,0 0 16,0 21-16,21 0 0,0 1 0,-21-1 15,21 0-15,0 0 0,0 0 0,0 0 16,0 1-16,0-1 16,0 0-16,0 0 0,0 0 0,0 0 15,21 1-15,0-1 16,0-21-16,0 0 0,0 0 15,1 0-15,-1 0 0,21 0 0</inkml:trace>
  <inkml:trace contextRef="#ctx0" brushRef="#br0" timeOffset="-80040.4">22564 4445 0,'0'0'0,"-22"0"0,1 0 16,0-21-16,0 21 0,0 0 16,-22 0-16,22 0 0,0 0 0,-21 0 15,21 0-15,-1 0 0,1 0 16,-21 21-16,21 0 0,0-21 0,21 21 16,-22 1-16,22 20 0,-21-21 0,21 0 15,-21 0-15,21 1 0,0-1 16,0 0-16,0 0 0,0 0 0,0 0 15,0 1-15,21-1 0,0-21 16,1 0-16,-1 0 0,0 21 0,21-21 16,-21 0-16,1 0 0,-1 0 15,21-21-15,-21 0 0,0 21 16,22-22-16,-22 1 0,0 0 0,0 21 16,0-21-16,1 0 0,-1-22 15,0 22-15,-21 0 0,0 0 0,0-21 16,21 20-16,-21 1 0,21 0 15,-21 0-15,0 0 0,0 0 0,-21 42 32,0-21-17,21 21-15,-21 0 0,21 0 0,0 22 16,-21-22-16,21 0 0,0 0 16,0 21-16,0-20 0,0-1 15,0 0-15,0 21 0,21-21 0,0 1 16,0-1-16,0-21 0,0 21 15,1-21-15,-1 0 0,21 0 0,-21 0 16,22 0-16,-1 0 0,-21 0 16,21 0-16,1-21 0,-1 0 0,-21-1 15,22 1-15,-22-21 0,21 21 0,-21-22 16,0 1-16,1 0 0,-1-1 16,0 1-16,-21-21 0,0 20 15,21-20-15,-21 20 0,0-20 0,21-1 16,-21 22-16,0 0 0,0-1 0,0 1 15,0 0-15,0 21 16,0-1-16,0 1 0,0 0 0,0 42 31,0 0-31,-21 1 16,21-1-16,-21 21 0,21 0 0,-21 1 16,21-1-16,0 0 0,0 22 15,-21-22-15,21 1 0,0 20 0,-22-21 16,22 1-16,0-1 0,0 0 15,0-20-15,0 20 0,0-21 0,0 21 16,0-20-16,22-1 0,-22 0 16,21-21-16,-21 21 0,21 0 0,0-21 15,0 0-15,0 0 16,1 0-16,-1 0 16,0-21-16,0 0 0,0 0 15,0 0-15,1-1 0,-1 1 0,0 0 16,-21 0-16,21 0 0,0-22 15,0 22-15,-21 0 0,0 0 0,0 0 16,0 0-16,22-1 0,-22 44 31,-22-1-15,22 0-16,0 0 0,0 0 0,0 0 16,0 1-16,0-1 0,0 0 0,0 0 15,0 0-15,0 0 16,0 1-16,0-1 0,0 0 15,0 0-15,22 0 0,-1-21 16,0 0-16,0 0 16,0 0-16,0 0 0,1 0 15,-22-21-15,21 21 0,0-21 0,0 0 16,-21 0-16,21-1 16,0 1-16,-21 0 0,0-21 0,0 21 15,22-1-15,-22 1 16,0 0-16,0 42 31,0 0-31,0 1 16,0-1-16,0 0 0,0 0 0,0 0 15,0 22-15,0-22 0,0 0 0,0 0 16,0 0-16,0 0 0,0 1 16,21-1-16,0 0 0,0 0 0,0-21 15,0 21-15,1-21 16,-1 0-16,0 0 15,-21-21-15,21 0 0,0 0 0,-21 0 16,21-1-16,-21 1 0,22 0 16,-1 0-16,0 0 0,-21 0 0,21-22 15,0 22-15,0 0 0,1 0 16,-22 0-16,21-1 0,0 1 16,0 0-16,0 21 0,0 0 0,1 0 15,-1 0-15,0 0 16,0 21-16,-21 0 0,0 1 15,0-1-15,21 0 0,-21 0 16,0 0-16,0 0 0,0 22 0,0-22 16,0 0-16,0 0 0,0 0 0,0 1 15,0-1-15,0-42 63,0-1-63,0 1 15,0 0-15,21 0 0,-21 0 16,22 0-16,-1-1 0,0 1 0,-21 0 16,21 0-16,0 0 0,0 0 0,1-1 15,-1 1-15,0 0 0,0 21 16,-21-21-16,21 21 0,0 0 0,1 0 16,-1-21-1,0 21-15</inkml:trace>
  <inkml:trace contextRef="#ctx0" brushRef="#br0" timeOffset="-79608.2">24807 4593 0,'0'0'0,"21"0"16,1 0-16,-1 0 15,0 0-15,0-21 0,0 0 16,22 21-16,-22 0 0,21-21 16,-21 0-16,0 21 0,1-22 15,-1 1-15,0 21 0,-21-21 16,0 0-16,0 0 0,0 0 16,0-1-16,-21 22 15,0 0-15,-1 0 16,1 0-16,0 22 0,0-1 0,0 0 15,0 0-15,-1 0 0,1 0 16,0 1-16,0 20 0,0-21 0,0 0 16,-1 22-16,22-22 0,-21 0 0,21 0 15,0 0-15,0 0 16,0 1-16,0-1 0,21 0 0,1-21 16,-1 21-16,0-21 0,0 0 0,21 0 15,-20 0-15,-1 0 0,21 0 16,-21 0-16,22 0 0,-22 0 0,21-21 15,-21 21-15,0-21 0,1 0 16,20-1-16,-21 1 0,0 0 0,0 0 16,1 0-16,-22-22 0,21 22 0</inkml:trace>
  <inkml:trace contextRef="#ctx0" brushRef="#br0" timeOffset="-79067.83">23156 3979 0,'0'0'16,"21"-21"15,22 21-31,-22 0 0,21 0 16,1 0-16,20 0 0,-21 0 0,22 0 15,-1 0-15,1-21 0,-1 21 16,1 0-16,-1 0 0,1-21 0,-22 21 15,22 0-15,-22 0 0,0 0 16,-20-21-16,20 21 0,-21 0 0,0 0 16,0 0-16,1-21 15,-22 42 79,0 0-63,-22-21-15</inkml:trace>
  <inkml:trace contextRef="#ctx0" brushRef="#br0" timeOffset="-76404.39">7006 6773 0,'0'0'0,"-21"0"0,0 0 16,0 0-1,-1 0-15,1 0 16,0 0-16,0 0 0,0 0 0,0 0 16,-1 22-16,1-22 15,0 0-15,0 0 0,0 0 0,0 0 16,21 21-16,-22-21 16,44 0 15,-1 0-16,0 0-15,21 0 0,-21 0 16,22 0-16,-1 0 0,0 0 0,1 0 16,20 0-16,-20 0 0,20 0 15,-21 0-15,22 0 0,-22 0 0,22 0 16,-22 0-16,22 0 0,-1-21 0,-21 21 16,22 0-16,-1 0 0,1-22 15,-22 22-15,22 0 0,-22 0 0,22 0 16,-22-21-16,0 21 0,1 0 15,-1-21-15,-21 21 0,21 0 16,-20 0-16,-1 0 0,0 0 0,0-21 16,0 21-16,0 0 0,-21-21 47,0 0-32,0-1 1</inkml:trace>
  <inkml:trace contextRef="#ctx0" brushRef="#br0" timeOffset="-75890.6">7959 6435 0,'0'0'15,"-22"0"-15,1 0 0,21-21 16,-21 21-16,21 21 31,0 0-31,0 0 16,0 0-16,21-21 16,-21 21-16,21-21 0,22 22 0,-22-1 15,0-21-15,21 21 0,-20-21 16,20 0-16,-21 21 0,21-21 0,-20 0 15,20 0-15,-21 0 0,0 0 16,22 21-16,-22-21 0,0 0 0,0 0 16,0 21-16,0-21 0,1 0 15,-22 22-15,0-1 16,0 0-16,-22 0 16,1 0-16,0-21 0,0 21 15,0 1-15,-22-1 0,22 0 16,-21 0-16,21 0 0,-22 0 15,1 1-15,21-1 0,-21 0 0,-1 21 16,22-21-16,0-21 0,0 22 16,0-1-16,-1 0 0,1-21 0,21 21 15,0 0-15,-21-21 16,42-21 31,0 0-47,1 21 15,-1-21-15,0 0 0</inkml:trace>
  <inkml:trace contextRef="#ctx0" brushRef="#br0" timeOffset="-64802.83">9842 6922 0,'0'0'0,"0"42"32,22-42 14,-1 0-30,0-21-16,0 0 0,0-1 16,0 22-16,22-21 0,-22 0 0,21 0 15,-21-21-15,1 20 0,20-20 16,-21 21-16,0-21 0,22-1 0,-22 22 16,-21-21-16,21-1 0,-21 1 0,0 21 15,0-21-15,0 20 0,0 1 16,0 0-16,0 0 0,-21 21 0,0 0 15,-1 0-15,1 0 16,0 0-16,0 0 0,-21 0 16,20 21-16,1 0 0,0 22 0,21-22 15,-21 21-15,21-21 0,0 22 0,0-1 16,0 0-16,0-21 0,0 22 16,0-1-16,0-21 0,21 22 0,0-22 15,0 0-15,1 0 0,-1 0 16,0 0-16,0 1 0,0-1 0,0-21 15,1 0-15,-1 21 0,0-21 0,0 0 16,0 0-16,0 0 0,1 0 16,-1 0-16,0-21 0,0 0 0,0-1 15,0 1-15,1 0 0,-1 0 16,0 0-16,0 0 0,0-22 16,0 22-16,1-21 0,-1 21 0,0-22 15,0 22-15,21-21 0,-20 21 16,-1-1-16,0 1 0,21 21 0,-21 0 15,1 0-15,-1 0 0,0 0 0,0 0 16,-21 21-16,21 1 16,-21-1-16,0 0 0,0 0 0,0 0 15,0 0-15,0 1 0,0 20 0,-21-21 16,21 0-16,-21 0 0,21 1 16,-21 20-16,0-42 0,21 21 0,0 0 15,0 0-15,-22-21 16,44 0 15,-1-21-31,0 0 0,-21 0 16,21 0-16,0 0 0,0-1 15,1 1-15,-1-21 0,0 21 0,21-22 16,-21 1-16,1 0 0,-1-1 16,0 1-16,0 21 0,0-21 0,0 20 15,1 1-15,-22 0 0,0 0 16,-22 42 15,1 0-31,0 0 0,21 1 16,-21-1-16,0 21 0,21-21 15,0 22-15,-21-1 0,21-21 0,0 21 16,-22-20-16,22 20 0,0-21 16,0 21-16,0-20 0,0-1 0,0 0 15,22 0-15,-1-21 0,0 21 0,0-21 16,21 0-16,-20 0 0,20 0 15,0 0-15,1 0 0,-22 0 0,42 0 16,-20 0-16,-1-21 0,0 0 0,-21 21 16,22-21-16,-1 0 0,0-1 15,-20-20-15,-1 21 0,0 0 16,0-22-16,-21 22 0,0-21 0,0 21 0,0-22 16,0 22-16,0 0 15,-21 0-15,21 0 0,-21 21 0,0 0 16,-1 0-16,1 0 15,0 0-15,0 21 0,21 0 16,0 21-16,-21-20 0,21-1 0,0 21 16,0-21-16,0 22 0,0-22 15,0 0-15,0 0 0,21 0 0,0 0 16,-21 1-16,21-22 0,0 21 0,1-21 16,-1 0-16,0 0 0,0 0 15,0 0-15,22 0 0,-22 0 0,21 0 16,-21 0-16,22-21 0,-22-1 15,21 22-15,-21-21 0,0 0 16,22 0-16,-22-21 0,0 20 0,21 1 16,-20-21-16,-1 21 0,0 0 0,0-22 15,0 22-15,0 0 0,1 21 16,-22-21-16,21 21 16,-21 21-1,0 0 1,0 0-16,21-21 31,0-21 0,-21 0-15,0 0-16,0 0 16,0-1-16,0 1 15,-21 21-15,0 0 16,0 0-16,-1 0 15,1 0-15,0 0 16,21 21-16,0 1 0,-21 20 0,0-21 16,21 0-16,-21 22 0,-1-22 0,22 21 15,0-21-15,0 22 0,0-22 16,0 0-16,0 21 0,0-21 0,0 1 16,0-1-16,22 0 0,-1 0 15,0-21-15,0 21 16,0-21-16,0 0 0,22 0 0,-22 0 15,0 0-15,21 0 0,-20 0 0,-1 0 16,0-21-16,21 0 0,-21 0 16,1 21-16,-1-21 0,0-22 0,0 22 15,0 0-15,0 0 0,-21-22 16,0 22-16,22-21 0,-22 21 0,21 0 16,-21-1-16,0 1 0,0 0 0,0 0 15,0 42 16,0 0-31,0 0 0,0 1 16,0-1-16,0 0 0,0 0 0,0 0 16,-21 22-16,21-22 0,0 0 15,0 0-15,0 0 0,0 0 16,21-21-16,0 22 0,0-22 16,0 0-16,0 0 15,1 0-15,-1 0 0,21 0 0,-21-22 16,0 22-16,1-21 0,-1 0 15,0 0-15,-21 0 0,21 0 16,0-1-16,-21 1 0,0 0 0,0-21 16,21 21-16,-21-1 0,22 1 0,-22 0 15,0 0-15,0 0 0,0 0 16,0 42 15,0 0-31,0 0 0,0 21 0,0-20 16,0-1-16,0 21 0,0-21 0,0 0 15,0 22-15,0-22 0,0 0 16,0 0-16,0 0 0,0 1 0,0-1 16,21 0-16,0-21 15,0 0-15,0 0 0,0 0 16,1 0-16,20 0 0,-21 0 0,0 0 16,0-21-16,1 21 0,-1-21 15,0-1-15,0 1 0,0 0 16,-21-21-16,21 21 0,-21-22 15,22 22-15,-22-21 0,0-1 0,21 1 16,0 0-16,-21-1 0,21-20 0,-21 42 16,0-22-16,21 1 0,-21 21 15,21-21-15,-21 20 0,0 1 0,0 0 16,0 42 15,0 0-31,0 1 0,0-1 0,-21 0 16,21 21-16,-21 1 0,21-1 0,0 0 15,0 1-15,0-1 0,0 21 16,-21-20-16,21-1 0,0 0 16,0 1-16,0-1 0,0-21 0,0 0 15,0 22-15,0-22 0,0 0 16,21-21-16,-21 21 0,21-21 0,0 0 16,1 0-16,-1 0 0,0 0 0,0 0 15,0-21-15,0 21 0,1-21 16,-1 0-16,0 0 0,-21-1 0,21 1 15,0 0-15,-21 0 0,21-43 16,-21 43-16,0 0 16,0 0-16,0 0 0,0 0 0,0-1 15,0 44 17,0-1-32,0 0 0,0 0 0,0 0 15,0 0-15,0 1 0,0-1 0,0 0 16,0 0-16,0 0 0,0 0 15,0 1-15,22-1 0,-1-21 0,-21 21 16,21-21-16,0 0 0,0 0 0,0 0 16,1 0-16,-1 0 15,0 0-15,0 0 0,0-21 0,22 21 16,-43-21-16,21-1 0,0 22 16,0-21-16,-21 0 0,21 0 15,-21 0-15,0-22 0,0 22 0,0 0 16,0 0-16,0 0 0,21 0 0,-21 42 47,0 0-47,0 0 0,-21 0 15,21 0-15,0 1 0,0-1 16,-21 0-16,21 0 0,0 0 0,-21 0 16,21 1-16,21-44 62,0 22-62,-21-21 0,0 0 0,21 0 16,1 0-16,-1 0 0,0-1 0,-21 1 15,21 0-15,0 0 0,0 0 16,1 21-16,-1 0 0,0-21 16,0 21-16,-21 21 15,21 0-15,-21 0 0,0 0 16,0 0-16,0 1 0,0-1 15,21 0-15,-21 0 0,0 0 0,0 0 16,22 1-16,-1-22 16,0 0-16,0 21 0,0-21 15,0 0-15,1 0 0,20 0 0,-21 0 16,21 0-16,1 0 0,20 0 16,-20-21-16,-1 21 0,0-22 0,1 1 15,-1 0-15,-21 21 0,21-21 0,-20 0 16,-1-22-16,-21 22 0,0 0 15,0-21-15,0-1 0,0 22 0,0-21 16,-21 21-16,-1 0 0,1-1 0,0 1 16,0 21-16,0 0 15,0 0-15,-1 0 0,1 0 0,-21 21 16,21 1-16,0-1 0,-1 21 0,1-21 16,0 22-16,0-22 0,21 0 15,0 21-15,0-21 0,0 1 0,0-1 16,0 0-16,0 0 15,21-21-15,0 0 0,22 0 16,-22 0-16,0 0 0,0 0 0,21 0 16,-20 0-16,-1 0 0,0-21 15,0 21-15,0 0 0,0-21 0,1 21 16,-22 21 15,0 0-31,0 0 16,0 0-16,0 1 0,0-1 0,0 0 15,0 21-15,0-21 0,0 22 16,0-1-16,0 0 0,0 1 16,0-1-16,0 0 0,0 1 0,0 20 15,0-20-15,0-1 0,0 0 0,0 1 16,0 20-16,-22-42 0,22 22 16,-21-1-16,0-21 0,0 21 15,0-20-15,0-1 0,-1 0 0,1 0 16,0 0-16,-42 0 0,41 1 15,1-22-15,0 0 0,0 0 0,0 0 16,0 0-16,21-22 16,-22 22-16,22-21 0,0 0 0,0 0 15,0 0-15,0 0 0,0-1 16,0 1-16,0-21 0,0 21 0,0-22 16,0 1-16,0 0 0,0-1 15,0-20-15</inkml:trace>
  <inkml:trace contextRef="#ctx0" brushRef="#br0" timeOffset="-64592.23">14499 6223 0,'0'0'0,"-63"-42"32,41 42-32,1 0 31,21-21-16,-21 21 32,0 0-47</inkml:trace>
  <inkml:trace contextRef="#ctx0" brushRef="#br0" timeOffset="-64392.34">13420 6371 0,'0'0'16,"-22"21"-16,1-21 0,21 22 0,21-22 31,1 0-31,-1 0 0,21-22 16,-21 22-16,22-21 0,-1 21 0,0 0 0,1-21 15,-1 0-15,0 21 0,1 0 16,-1-21-16,-21 21 0,21-21 0,1 21 15,-22 0-15,21-22 0</inkml:trace>
  <inkml:trace contextRef="#ctx0" brushRef="#br0" timeOffset="-63915.61">16044 6033 0,'0'0'15,"21"0"17,1-22-32,-1 22 15,21 0-15,0 0 0,22 0 16,-22 0-16,22-21 0,-22 21 15,22 0-15,-1 0 0,-21 0 0,22-21 16,-22 21-16,1 0 0,-1 0 16,-21 0-16,0 0 0,0 0 0,1 0 15,-44 0 1,1 0 0,0 0-16,0 0 0,-21 0 15,20 0-15,1 0 0,0 0 16</inkml:trace>
  <inkml:trace contextRef="#ctx0" brushRef="#br0" timeOffset="-63643.83">16468 5969 0,'-43'42'32,"43"-20"-32,0-1 0,0 0 15,-21 21-15,21-21 16,-21 22-16,21-22 0,0 21 0,-21 1 15,0 20-15,-1-21 0,22 1 0,-21-1 16,21 0-16,-21 1 0,0-1 16,21-21-16,0 22 0,0-22 0,0 0 15,-21 0-15,21 0 0,0 0 0,0 1 16,21-22 15,0-22-31,-21 1 16,21 0-16,0 0 0,1 0 15,-1-22-15,0 22 0</inkml:trace>
  <inkml:trace contextRef="#ctx0" brushRef="#br0" timeOffset="-62599.3">16616 6456 0,'0'21'16,"0"-42"-16,21 42 0,0-21 15,0 0 1,0 0-16,1 0 0,-1-21 16,0 21-16,-21-21 0,21 0 0,0-1 15,0 22-15,1-21 0,-22 0 16,21 0-16,0 0 0,-21 0 16,0-1-16,0 1 15,-21 21 1,0 0-16,-1 0 0,1 0 15,0 21-15,0 1 0,0-1 16,0 0-16,-1 0 0,22 0 0,-21 22 16,21-22-16,-21 21 0,21-21 15,-21 22-15,21-22 0,0 0 16,0 0-16,0 0 0,0 0 0,0 1 16,21-22-16,0 21 0,0-21 0,1 0 15,-1 0-15,0 0 0,21 0 16,-21 0-16,22 0 0,-1-21 0,0 21 15,1-22-15,-22 1 0,21 0 0,1 0 16,-1 0-16,0 0 0,1-1 16,-22 1-16,21-21 0,-21 21 0,0 0 15,-21-1-15,0 1 0,0 0 0,0 0 16,-21 21 0,0 0-1,0 21-15,0 0 0,0 0 0,21 1 16,0-1-16,-22 0 0,22 0 15,0 21-15,0-20 0,0-1 0,0 0 16,0 0-16,0 0 0,22 0 0,-1 1 16,0-1-16,-21 0 15,21-21-15,-21 21 0,21-21 16,-42 0 15,0 0-31,0-21 16,0 21-16,-1 0 0,1-21 15,0 21-15,0 0 0,0 0 16,0 0-16,-1 0 16,22 21-1,0 0 1,22-21-16,-1 21 0,0-21 16,0 0-16,0 0 0,22 0 0,-22 0 15,0 0-15,21 0 0,-21 0 16,22 0-16,-22-21 0,21 21 0,-21-21 15,22 21-15,-1-21 0,-21 0 0,22-1 16,-22 1-16,0 0 0,0 0 16,21 0-16,-20-22 0,-22 1 15,21 21-15,0-21 0,0-1 0,-21 1 16,0 0-16,21-1 0,-21 22 16,21-21-16,-21-1 0,0 1 0,0 21 15,0 0-15,0 0 0,0-1 16,0 1-16,0 0 0,0 42 15,0 0 1,0 1-16,0 20 0,0-21 16,-21 21-16,0 1 0,21-1 0,0 0 15,0 1-15,-21-1 0,21 22 0,-21-22 16,21 0-16,0 1 16,0-1-16,0 0 0,0-21 0,0 22 15,0-22-15,0 0 0,0 0 0,21 0 16,0 1-1,0-22-15,0 0 0,1 0 16,-1-22-16,0 1 0,-21 0 16,21 0-16,-21 0 0,21 0 15,-21-22-15</inkml:trace>
  <inkml:trace contextRef="#ctx0" brushRef="#br0" timeOffset="-62412.41">17695 6308 0,'0'0'0,"0"21"32,21-21-17,1 0-15,-1 0 0,0 0 16,0 0-16,0 0 0,0 0 0,22 0 16,-22 0-16,0 0 0,0 0 15,0 0-15,1-21 0,20 21 0,-21 0 16,0-21-16</inkml:trace>
  <inkml:trace contextRef="#ctx0" brushRef="#br0" timeOffset="-60540.33">18415 6689 0,'0'0'0,"0"-21"47,0-1-32,0 1-15,0 0 0,0 0 16,0-21-16,21 20 0,0-20 15,-21 21-15,21-21 0,1-1 16,-1 1-16,0 0 0,0-1 0,21 1 16,-20 0-16,-1-1 0,21 1 15,-21 21-15,22-22 0,-22 22 0,21 0 16,-21 0-16,22 21 0,-22 0 0,0 0 16,0 0-16,0 0 0,0 21 15,-21 0-15,22-21 0,-22 21 16,0 1-16,0-1 15,0 0-15,0 0 16,21-21-16,-21-21 47,0 0-31,0 0-16,0-1 15,0 1-15,-21 21 0,21-21 0,-22 0 16,22 0-16,-21 21 0,0-21 15,0 21-15,0 0 16,0 0-16,-1 0 16,1 21-16,0 0 0,0 0 15,0 0-15,21 0 0,-21 22 0,-1-22 16,1 21-16,0 1 0,21-1 16,-21 0-16,21 1 0,-21 20 15,21-21-15,0 1 0,0-1 0,0 0 16,0 1-16,0-1 0,0-21 15,21 22-15,0-22 0,0 0 0,0 0 16,1 0-16,20-21 0,-21 0 0,0 21 16,22-21-16,-1 0 0,-21 0 15,21 0-15,1-21 0,-1 0 0,0 21 16,22-21-16,-22 0 0,1 0 16,-1-22-16,0 22 0,1-21 0,-22 21 15,21-22-15,-21 1 0,0 0 16,-21 20-16,0-20 0,0 21 15,0 0-15,0 0 0,0-1 0,0 1 16,-21 0-16,0 21 0,0 0 16,0 0-16,0 0 0,-1 0 15,1 0-15,0 21 0,0 0 0,0-21 16,0 22-16,-1-1 0,1 0 16,0 21-16,0-21 0,21 1 0,0 20 15,0-21-15,0 0 0,0 22 0,0-22 16,0 0-16,0 0 0,0 0 0,0 0 15,21 1 1,0-22-16,0 0 0,1 0 0,-1 0 16,0 0-16,0 0 0,0 0 15,0-22-15,22 22 0,-22-21 16,0 0-16,-21 0 0,21 0 0,0 0 16,1-22-16,-22 22 0,0 0 15,0-21-15,0 20 0,0 1 0,21 0 16,-21 0-16,0 0 0,0 42 31,0 0-15,-21 0-16,21 22 0,0-22 15,0 0-15,0 0 0,0 21 16,0-20-16,0-1 0,0 0 16,0 0-16,0 0 0,0 0 15,21-21-15,0 0 0,0 0 16,0 0-16,0 0 0,1 0 15,-1 0-15,0 0 0,0-21 0,21 21 16,-20-21-16,-1 0 0,0 0 16,0 0-16,0-1 0,0 1 0,-21-21 15,22 21-15,-22 0 0,21-1 16,-21 1-16,0 0 16,0 42-1,0 0-15,0 1 16,0-1-16,0 0 15,0 0-15,0 0 0,0 0 0,0 1 16,0-1-16,0 0 16,0 0-16,0 0 0,0 0 15,0 1-15,0-1 16,0-42 31,0-1-47,-21 22 0,21-21 0,-22 21 15,22-21-15,-21 21 16,0 0 0,0 0-16,21 21 15,0 0-15,0 1 16,0-1 0,21 0-16,0-21 15,0 0-15,1 0 0,-1 0 16,0 0-16,0 0 0,0 0 15,22 0-15,-22 0 0,0 0 0,21 0 16,-21-21-16,1 0 0,20 21 0,-21-22 16,0 1-16,0 0 0,1 0 15,-1-21-15,0 20 0,-21 1 16,0 0-16,0-21 0,0 21 0,0-1 16,0 1-16,0 0 0,-21 21 15,0 0 1,-1 0-16,1 21 0,0 0 0,21 1 15,0-1-15,-21 0 0,21 21 16,0-21-16,0 1 0,0 20 0,0-21 16,0 0-16,0 0 0,0 1 15,0-1-15,0 0 0,21-21 16,0 21-16,0-21 0,1 0 16,20 0-16,-21 0 0,0 0 15,22-21-15,-22 21 0,0-21 0,21 0 16</inkml:trace>
  <inkml:trace contextRef="#ctx0" brushRef="#br0" timeOffset="-59568.79">21357 6625 0,'21'21'16,"0"-21"15,-21-21-31,22 0 0,-22 0 15,21 0-15,0 0 0,-21-1 16,0-20-16,21 21 0,-21 0 16,21-22-16,-21 22 0,0-21 0,0 21 15,0-22-15,0 22 0,-21 0 16,0 0-16,0 0 0,0 21 16,-22 0-16,22 0 0,-21 0 0,21 0 15,-1 0-15,-20 21 0,21 0 16,-21 0-16,20 0 0,1 22 0,0-22 15,0 21-15,21 1 0,0-1 0,0 0 16,0 1-16,0-22 0,0 21 16,0-21-16,0 22 0,0-22 0,21 0 15,-21 0-15,21 0 0,0-21 0,1 0 16,-1 21-16,21-21 0,-21 0 16,0 0-16,22 0 0,-22 0 0,21-21 15,-21 0-15,22 0 0,-1 0 0,-21 0 16,22-1-16,-22-20 15,21 0-15,-21-1 0,0 1 0,22 0 16,-22-22-16,0 22 0,-21 0 0,21-22 16,0 22-16,-21-22 0,0 22 15,0 0-15,22-1 0,-22 1 0,0 0 16,0-1-16,0 22 0,0 0 16,-22 21-1,1 21 1,0 0-16,21 22 0,0-22 0,-21 21 15,21 0-15,-21 1 0,21-1 16,0 0-16,-21 1 0,21 20 0,0-20 16,0-1-16,0 0 0,0 1 15,0-1-15,0 0 0,21-21 0,0 22 16,0-22-16,-21 0 0,21 0 16,0 0-16,1-21 0,-1 0 0,0 0 15,0 0-15,0 0 0,0 0 0,1 0 16,-1-21-16,0 21 0,0-21 15,0 0-15,0 0 0,1 0 0,-1-1 16,-21 1-16,21-21 0,-21 21 16,0 0-16,0-1 0,0 1 15,0 42 1,0 1 0,-21-1-16,21 0 0,0 0 15,0 0-15,0 0 0,-21 1 0,21-1 16,-22 0-16,22 0 15,0 0-15,0 0 0,0 1 32,0-44-17,0 1 1,0 0-16,0 0 0,22 0 16</inkml:trace>
  <inkml:trace contextRef="#ctx0" brushRef="#br0" timeOffset="-59395.89">22119 6244 0,'0'0'0,"-21"0"31,0-21-31,42 21 63,0 0-63,0 0 0,0 21 15,1-21-15</inkml:trace>
  <inkml:trace contextRef="#ctx0" brushRef="#br0" timeOffset="-58968.13">22373 6392 0,'-21'0'0,"21"-21"16,-21 21-16,21-21 0,0 0 15,0 0-15,0 0 16,21-1 0,0 22-16,0 0 0,0 0 15,1 0-15,-1 0 16,0 22-16,0-1 0,-21 0 0,21 0 16,-21 21-16,21-20 0,-21 20 15,0-21-15,0 21 0,0-20 16,0 20-16,0-21 0,0 0 0,0 0 15,0 1-15,0-1 16,-21-21-16,21-21 31,0-1-31,0 1 16,0 0-16,0 0 0,0 0 0,0 0 16,0-1-16,21-20 0,1 21 0,-1-21 15,0 20-15,-21-20 0,21 21 16,0 0-16,0 0 0,1-1 15,-1 22-15,-21-21 0,21 21 0,0 0 16,0 0-16,0 0 0,1 0 16,-1 0-16,-21 21 0,21-21 15,-21 22-15,0-1 0</inkml:trace>
  <inkml:trace contextRef="#ctx0" brushRef="#br0" timeOffset="-57411.41">23029 6498 0,'85'-63'15,"-85"42"-15,21-1 16,0 22-16,-21-21 0,21 0 16,-21 0-16,22 0 0,-22 0 0,0-1 15,0 1-15,0 0 16,-22 21-1,1 0-15,0 0 0,0 0 16,0 21-16,0 0 0,-1 1 0,1-1 16,0 0-16,21 0 0,-21 21 15,21-20-15,-21 20 0,21-21 0,0 21 16,0-20-16,0-1 0,0 0 16,0 0-16,21 0 0,0 0 15,-21 1-15,21-1 0,22-21 0,-22 0 16,0 0-16,0 0 0,21 0 15,-20 0-15,-1 0 0,21-21 0,-21 21 16,0-22-16,1 1 0,20 0 0,-21 0 16,0-21-16,0 20 0,1 1 15,-1-21-15,0 0 0,0-1 16,0 1-16,0 21 0,1-22 0,-22 1 0,21 0 16,-21-1-16,21 1 0,-21 0 15,0 21-15,0-22 0,0 22 0,0 0 16,0 0-16,0 42 31,0 0-31,-21 0 0,21 0 16,-21 22-16,-1-22 0,1 21 15,21-21-15,0 22 0,-21-1 0,21 0 16,-21 1-16,21-1 0,-21 0 0,21 1 16,0-22-16,0 21 0,0 1 15,0-22-15,0 0 0,0 21 0,0-21 16,21 1-16,0-22 0,0 21 0,0-21 15,22 0-15,-22 0 16,0 0-16,0 0 0,22-21 0,-22 21 16,21-22-16,-21 1 0,0 0 15,22-21-15,-22 21 0,21-22 16,-21 1-16,1 0 0,-1-1 0,21 1 16,-21 0-16,0-1 0,-21 1 0,22 0 15,-22-1-15,21-20 0,-21 20 16,0 1-16,0 0 0,0 21 0,0-1 15,0-20-15,0 21 16,-21 42 0,-1 0-16,1 0 0,21 1 0,0 20 15,-21 0-15,0 1 0,21-1 16,-21 0-16,21 1 0,-21 20 0,21-21 16,0 1-16,0-1 0,0 22 15,0-22-15,0 0 0,0-21 16,0 22-16,0-1 0,0-21 0,21 0 15,0 1-15,0-1 0,0 0 16,0-21-16,1 0 0,-1 0 0,0 0 16,0 0-16,0 0 0,0 0 0,1-21 15,-1 0-15,0 21 0,0-22 16,0 1-16,0 0 0,1 0 0,-1-21 16,0 20-16,-21 1 0,0-21 0,0 21 15,21-22-15,-21 22 0,0 0 16,0 0-16,0 0 0,0 42 31,0 0-31,0 0 16,0 43-16,0-43 15,0 0-15,0 0 0,0 0 0,0 1 16,0-1-16,0 0 0,21 0 16,0 0-16,1-21 0,-1 0 15,0 0-15,0 0 16,0 0-16,0 0 0,1 0 0,-1 0 15,0 0-15,0-21 0,0 0 0,0 0 16,1 0-16,-22-1 0,21 1 16,-21-21-16,21 21 0,0 0 15,-21-22-15,0 22 0,0 0 0,0 0 16,21 0-16,-21-1 16,0 44 15,0-1-16,0 0-15,-21 21 0,0-21 0,21 22 16,-21-22-16,0 21 0,21 1 0,-22-22 16,1 21-16,0 0 0,21 1 15,0-1-15,-21 0 0,21 1 0,-21-1 16,21-21-16,0 64 16,0-43-16,0 1 0,0-1 15,0 0-15,0 1 0,0 20 0,0-21 16,0 1-16,0-1 0,0 0 0,0 1 15,0-1-15,0-21 0,0 22 16,0-22-16,0 21 0,0-21 0,0 0 16,0 1-16,0-1 0,-21-21 15,-1 21-15,1-21 0,0 0 16,0 0-16,0-21 0,0 0 16,21-1-16,-22 1 0,1 0 0,0-21 15,0-1-15,0 1 0,21 0 16,0-1-16,0 1 0,0-21 0,0 20 15,0 1-15,0 0 0,21-1 16,0 1-16,0 0 0,0 20 0,1-20 16,-1 21-16,0-21 0,0 20 0,0 1 15,43-42-15,-43 20 16,21 22-16,-21-21 0,22 21 16,-1-22-16,-21 1 0,22 21 0,-22-21 15,0 20-15,0 1 0,0-21 16,-21 21-16</inkml:trace>
  <inkml:trace contextRef="#ctx0" brushRef="#br0" timeOffset="-57104.46">23114 6181 0,'0'0'0,"-21"0"0,0 0 0,-1 0 16,22 21-16,22-21 16,-1 0-16,0 0 0,21 0 15,-21 0-15,22 0 0,-22 0 0,21 0 16,1 0-16,-1 0 0,0 0 16,-21 0-16,22 0 0,-1-21 15,0 21-15,1 0 0,-22 0 0,21 0 16,-21 0-16,22 0 0,-22 0 15,-42 0 17</inkml:trace>
  <inkml:trace contextRef="#ctx0" brushRef="#br0" timeOffset="-52714.96">1333 8848 0,'0'0'16,"0"21"0,0 0-16,0 0 31,22-21-16,-1 0 1,0 0-16,0-21 0,0 0 16,0 0-16,22 21 0,-22-43 0,21 22 15,-21 0-15,22 0 16,-1 0-16,-21-22 0,22 22 0,-22 0 16,0-21-16,0 21 0,0-1 15,0-20-15,-21 21 0,22 0 0,-22 0 16,0-1-16,0 1 0,0 0 15,0 0-15,0 0 0,0 0 16,-22 21-16,1 0 16,0 0-16,0 0 15,0 21-15,0 0 16,-1 0-16,1 21 0,0 1 0,0-1 0,-21 22 16,20-1-16,-20 1 15,21-1-15,0 1 0,0 20 0,-1-20 16,22 20-16,0-20 0,0-1 15,0 22-15,0-21 0,0-1 0,-21 22 16,0-22-16,21 22 0,-21 0 16,0-22-16,0 22 0,-1-22 15,22 22-15,0-22 0,0 22 0,0 0 16,0-1-16,0 1 0,0 0 0,0-22 16,0 1-16,0-1 0,0-20 15,0-1-15,0 0 0,22-21 0,-1 1 16,-21-1-16,21-21 0,0 0 15,0-21-15,0-1 16,1 1-16,-1-21 0,0 21 0,0-22 16,0 1-16,22-21 0,-22-1 15,0 22-15,0-22 0,0 1 0,0-1 16,1 1-16,-1-1 0,-21 22 16,0-22-16,0 1 0,0 21 15,0-22-15,0 22 0,0-1 0,-21-20 16,-1 21-16,1-1 0,0 1 15,0 21-15,0-22 0,0 22 0,-22 0 16,22 0-16,0 0 0,0 0 16,0 21-16,-1 0 0,22-22 15,22 22 17,-1 0-17,0-21-15,0 21 0,0-21 16,0 0-16,22 21 0,-22-21 0,21 0 15,-21-1-15,22 22 0,-22-21 16,0 0-16,21 0 0,-20 0 0,-1 0 16,0-1-16,0 1 0,-21 0 15,21 0-15,-21 0 0,21 0 0,-21-1 16,22 22-16,-22-21 0,0 42 47,0 1-47,0-1 15,0 0-15,0 0 0,0 21 0,0-20 16,0-1-16,0 21 0,0-21 16,0 0-16,0 1 0,0-1 0,0 0 15,21 0-15,0 0 0,0 0 16,0-21-16,0 0 16,1 0-16,-1 0 0,0 0 15,0 0-15,0-21 0,0 21 16,1-21-16,-1 0 15,0 0-15,0 21 0,0-21 0,0-22 16,1 22-16,-1 0 0,-21 0 16,21-22-16,-21 22 0,21 0 0,-21-21 15,0 21-15,0-1 0,0 1 16,0 0-16,0 42 31,0 0-15,0 1-16,0-1 0,0 0 0,0 0 15,0 21-15,0-20 0,0-1 16,0 0-16,0 0 0,0 0 0,0 0 16,21 1-16,-21-1 15,21 0-15,-21 0 0,22 0 0,-1-21 16,0 0-16,0 0 0,0 0 16,0 0-16,1 0 0,-1 0 15,0 0-15,0 0 0,0-21 0,0 21 16,1-21-16,20 0 0,-21 0 15,0-22-15,0 22 0,22-21 0,-22 21 16,0-22-16,0 1 0,0-22 16,1 22-16,-1 0 0,-21-22 0,0 22 15,21 0-15,-21-1 0,0 1 16,0 21-16,0-22 0,0 22 0,0 0 16,0 0-16,0 42 31,0 0-16,-21 22-15,21-22 0,0 21 0,0 0 16,0 1-16,-21-1 0,21 22 16,0-22-16,-22 0 0,22 1 0,0-1 15,0 0-15,0 1 0,0-1 16,0 0-16,0 1 0,0-22 0,0 0 16,0 0-16,0 0 0,0 0 15,22 1-15,-1-22 0,0 0 16,0 0-16,0 0 15,0 0-15,22-22 0,-22 1 16,0 21-16,21-21 0,-20 0 0,20 0 16,0-22-16,-21 22 0,22-21 0,-22 21 15,0-22-15,21 1 0,-20 0 16,-22-1-16,21 1 0,-21 0 0,21-1 16,-21 1-16,0 0 0,0-1 15,0 1-15,0 21 0,0 0 0,0 0 16,0-1-16,0 44 31,-21-1-31,0 0 16,21 21-16,0 1 15,0-1-15,0 0 0,-22 1 0,22-1 16,0 21-16,0-20 0,0-1 0,0 0 16,0-20-16,0 20 0,0 0 15,0-21-15,0 1 0,0-1 0,0 0 16,0 0-16,0 0 0,22 0 15,-1-21 1,0 0-16,0 0 0,0 0 0,0 0 16,1-21-16,20 0 15,-21 0-15,0 0 0,22 0 16</inkml:trace>
  <inkml:trace contextRef="#ctx0" brushRef="#br0" timeOffset="-52400.14">4720 8615 0,'0'0'0,"-21"0"0,0 0 16,0 21-16,21 0 0,0 0 15,-22 1-15,22-1 0,-21 21 16,21-21-16,-21 22 0,21-1 0,0 21 15,0-20-15,-21-1 0,0 0 16,21 1-16,-21-1 0,21 0 16,-22 1-16,22-22 0,-21 21 0,21-21 15,0 1-15,-21-1 0,21 0 0,0 0 16,0 0 0,21-42-1,0 0-15,-21 0 16,22 21-16,-22-21 0,0-1 15</inkml:trace>
  <inkml:trace contextRef="#ctx0" brushRef="#br0" timeOffset="-51868.43">4572 8975 0,'0'-21'0,"0"42"0,0-64 16,0 22-16,0 0 0,0 0 0,0 0 16,0 0-16,0-1 0,21 1 15,0-21-15,-21 21 0,21 0 0,1-1 16,20 1-16,-21 0 0,21 0 0,-20 21 15,20-21-15,-21 0 0,21 21 16,-20 0-16,-1 0 0,0 0 0,0 0 16,0 0-16,0 21 0,1 0 15,-22 0-15,0 0 0,21 0 0,-21 1 16,0 20-16,0-21 0,0 0 16,0 22-16,-21-22 0,-1 0 0,1 0 15,0 21-15,-21-20 0,21-1 16,-22 0-16,1 0 0,-22 21 15,22-42-15,0 22 0,21-22 16,-22 0-16,22 0 0,0 0 0,-21 0 16,20 0-16,1-22 0,0 22 15,21-21-15,-21 0 16,21 0-16,21 42 31,0 0-15,0 0-16,1 22 0,-1-22 15,0 0-15,-21 0 0,21 22 0,0-22 16,0 0-16,1 0 0,-1 21 16,0-20-16,0-22 0,0 21 0,22 0 15,-22 0-15,0-21 0,0 21 0,0-21 16,0 0-16,1 0 0,-1 0 16,0 0-16,0 0 0,0 0 0,0 0 15,1-21-15,-1 0 0,0 0 16,0 0-16,-21-1 15,0 1-15,21 0 0,-21 0 0,21 0 16,-21 0-16,22-1 0,-1 1 0,-21-21 16</inkml:trace>
  <inkml:trace contextRef="#ctx0" brushRef="#br0" timeOffset="-51563.6">5461 8742 0,'0'0'0,"-21"0"16,21-21 15,21 21-31,0 0 0,0 0 0,22-21 16,-1 21-16,0 0 0,1 0 15,-1-22-15,-21 22 0,21-21 0,1 21 16,-22 0-16,0 0 0,21 0 0,-20 0 15,-1 0-15,0-21 16,-42 21 31,0 0-31,-1 0-16</inkml:trace>
  <inkml:trace contextRef="#ctx0" brushRef="#br0" timeOffset="-51307.21">5821 8636 0,'0'0'0,"-21"0"0,-1 0 16,22 21-1,-21-21-15,21 21 0,0 1 0,0-1 16,0 0-16,-21 0 0,21 21 16,0 1-16,-21-1 0,21-21 0,0 22 15,-21-1-15,21 0 0,0 1 16,0-1-16,-21-21 0,21 21 0,-22 1 15,1-22-15,21 0 0,0 21 0,0-20 16,-21-1-16,21 0 0,-21-21 16,21 21-16,0 0 0,21-42 47,0 21-47,0-21 0,1 0 15</inkml:trace>
  <inkml:trace contextRef="#ctx0" brushRef="#br0" timeOffset="-50419.73">7260 9165 0,'-21'0'0,"42"0"0,-63 0 0,21 0 0,-1 0 16,1-21-16,0 21 16,21-21-1,21 21 1,0 0-16,1 0 0,20 0 16,0 0-16,1 0 0,-1 0 0,21 0 15,1 0-15,-1 0 0,22 0 0,0 0 16,-22 0-16,22 0 0,0 0 15,-1 0-15,-20 0 0,20 0 0,-20 0 16,-1 0-16,1 0 0,-1 0 0,-20 0 16,-1 0-16,0 0 0,1 0 15,-1 0-15,-21 0 0,22 0 16,-22 0-16,0 0 16,-21-21-16,-21 0 15,0-1 1,-1 22-16,1-21 0,0 21 0,0-21 15,0 0-15,0 21 0,-1-21 0,-20 21 16,21-21-16,0 21 0,0 0 16,-1-22-16,1 22 0,0 0 0,0 0 15,0 0-15,21-21 0,-21 21 0,-1 0 16,44 0 31,-1 0-32,0 0-15,0 0 0,0 0 0,22 0 16,-22 0-16,21 0 0,-21 0 0,22 0 16,-22 0-16,21 0 0,-21 0 15,22 0-15,-22 0 0,0 0 0,0 0 16,0 0-16,-21 21 0,21-21 16,-21 22-16,0-1 15,0 0-15,0 0 0,-21 0 0,0 22 16,0-22-16,0 0 0,0 21 0,-22-21 15,22 1-15,-21 20 0,21-21 16,-1 0-16,-20 0 0,21 1 16,0 20-16,0-21 0,21 0 0,0 0 15,-22-21-15,22 22 0,-21-1 0,21 0 16,21-21 15</inkml:trace>
  <inkml:trace contextRef="#ctx0" brushRef="#br0" timeOffset="-31148.53">10372 8424 0,'0'-21'16,"21"21"-1,-21-21-15,0 0 31,0 42 16,0 0-47,0 0 0,0 1 16,0-1-16,0 21 0,0 0 0,0-20 16,0 20-16,0 21 0,0-20 15,-21-1-15,21 22 0,-22-1 0,22-21 16,0 22-16,-21-22 0,0 22 0,21-22 15,-21 0-15,21 1 0,0-22 16,-21 21-16,21-21 0,-21 22 0,21-22 16,0 0-16,-22-21 0,22 21 0,0 0 15,0-42 17,0 0-17,0 0-15,0 0 0,0-22 16,0 22-16,0 0 0,0 0 15,0-21-15</inkml:trace>
  <inkml:trace contextRef="#ctx0" brushRef="#br0" timeOffset="-30629.96">10287 8848 0,'0'0'0,"0"-21"0,0-1 0,0 1 16,0 0-16,-21 0 0,21 0 15,0 0-15,-21-1 0,21 1 0,0 0 16,0 0-16,0 0 0,0-22 15,0 22-15,21 0 0,0-21 0,0 21 16,0-1-16,0 1 0,1 0 16,-1 0-16,21 0 0,-21 21 0,22 0 15,41 0-15,-20 0 16,-22 0-16,0 21 0,22 0 0,-22 0 16,-21 22-16,22-22 0,-22 0 0,0 21 15,-21-21-15,0 22 0,0-22 16,0 21-16,-21 1 0,-21-1 0,-1-21 15,1 21-15,0 1 0,-1-22 0,1 21 16,0-21-16,-1 1 0,1-1 16,21 0-16,0-21 0,-22 0 15,22 0-15,0 0 0,0 0 16,0 0-16,21-21 16,0 0-16,21 21 31,0 0-16,-21 21-15,21 0 0,0-21 0,0 21 16,1 21-16,-1-20 0,0-1 16,0 0-16,0 0 0,22 0 0,-22 0 15,0 1-15,0 20 0,0-42 0,0 21 16,-21 0-16,22 0 0,-1 1 16,0-22-16,-21 21 0,21-21 15,0 0-15,0 0 16,1 0-1,-22-21-15,0-1 0,21 1 16,0 0-16</inkml:trace>
  <inkml:trace contextRef="#ctx0" brushRef="#br0" timeOffset="-30227.19">11134 8996 0,'0'21'0,"21"-21"32,0 0-32,0 0 15,0 0-15,0 0 0,1-21 16,-1 21-16,0-21 0,0 0 0,0-1 16,0 22-16,1-21 0,-1 0 15,0 21-15,-21-21 0,0 0 0,0 0 16,-21 21-1,0 0 1,-1 21-16,1 0 16,0 0-16,0 0 0,21 0 0,-21 1 15,21 20-15,-21-21 0,21 0 16,-22 22-16,22-22 0,0 0 0,0 0 16,0 0-16,0 0 0,0 1 15,0-1-15,0 0 0,0 0 16,22-21-16,-1 0 0,0 0 15,0 0-15,0 0 16,0 0-16,1-21 0,-1 21 16,-21-21-16,21 0 0,0 21 0,0-22 15</inkml:trace>
  <inkml:trace contextRef="#ctx0" brushRef="#br0" timeOffset="-30014.32">11726 9059 0,'21'0'16,"1"0"-16,-1 0 15,0 0 1,0 0-16,0-21 16,0 21-16,1 0 0,-1-21 15,0 21-15,0 0 16,0-21-16,0 21 0,-21-21 15,22 21-15,-1-21 0,0-1 0</inkml:trace>
  <inkml:trace contextRef="#ctx0" brushRef="#br0" timeOffset="-29682.51">12573 8382 0,'0'-21'0,"0"42"0,0-63 15,0 21-15,-21-1 0,21 1 16,0 42 15,0 1-31,0-1 0,0 0 0,0 21 16,-21-21-16,21 22 0,0-1 16,0 0-16,0 1 0,-22 20 0,22-20 15,0 20-15,0-21 0,0 22 0,0-22 16,-21 22-16,21-22 0,-21 0 15,21-20-15,0 20 0,0-21 0,0 0 16,0 0-16,0 1 0,0-1 0,21-21 31,0-21-15,-21-1-16,0 1 16,0 0-16,22 0 0,-22-21 15</inkml:trace>
  <inkml:trace contextRef="#ctx0" brushRef="#br0" timeOffset="-29476.62">12404 8827 0,'21'0'16,"0"0"-1,0 0-15,0-22 0,0 22 0,1 0 16,-1-21-16,0 21 15,0 0-15,0 0 0,0-21 16,1 21-16,-1-21 0,0 21 16,0-21-16</inkml:trace>
  <inkml:trace contextRef="#ctx0" brushRef="#br0" timeOffset="-29036.11">12912 8996 0,'0'0'0,"21"0"46,0 0-46,-21-21 16,21 0-16,0 21 0,0-22 0,1 1 16,-1 21-16,0-21 0,0 0 0,-21 0 15,21 0-15,-21-1 0,21 1 16,-21 0-16,-21 21 31,0 0-31,0 0 16,0 21-16,0 0 0,-1 1 0,1-1 15,0 0-15,0 21 0,21-21 16,-21 1-16,21-1 0,-21 21 0,21-21 16,0 0-16,0 1 0,0-1 0,0 0 15,0 0-15,21-21 16,0 0-16,0 0 0,0 0 16,0 0-16,1 0 0,-1 0 0,21 0 15,-21-21-15,0 21 0,22-21 16,-22 0-16</inkml:trace>
  <inkml:trace contextRef="#ctx0" brushRef="#br0" timeOffset="-27180.25">13737 8763 0,'0'0'0,"0"-21"31,-21 21-31,0 0 0,0 0 16,-1 0-16,1 0 0,0 0 15,0 21-15,21 0 0,-21-21 16,21 21-16,-21 1 0,21-1 16,-22-21-16,22 21 0,0 0 0,0 0 15,0 0-15,0 1 16,0-1-16,22 0 0,-1-21 16,0 0-16,0 21 0,0 0 15,0-21-15,1 21 16,-1-21-16,-21 22 0,21-22 15,-21 21-15,0 0 16,-21-21 0,0 0-16,-1 0 0,1 0 15,0 0-15,0 0 0,0 0 0,-22 0 16,22-21-16,0 21 0,0-21 16,0 21-16,0-22 0,-1 22 15,1 0-15,0-21 0,0 21 16,21 21-1,0 1-15,0-1 16,0 0-16,0 0 0,0 0 16,21 0-16,0 1 0,0-1 0,-21 0 15,22-21-15,-1 21 0,0-21 16,21 0-16,-21 21 0,22-21 16,-22 0-16,21 0 0,1 0 0,-1 0 0,0-21 15,22 21-15,-22-21 0,0 0 16,1 0-16,20-1 0,-20-20 15,-1 0-15,0 21 0,1-22 0,-22-20 16,21 20-16,-21 1 0,0-21 16,1 20-16,-1-20 0,0 20 0,-21-20 15,0-43-15,0 64 0,0-1 16,0 22-16,0-21 0,0 21 16,0 0-16,0-1 0,-21 22 15,0 0 1,21 22-16,-22-1 0,22 0 15,0 21-15,0-21 0,0 22 0,-21-1 16,21 0-16,-21 1 0,21-1 16,0 0-16,-21 22 0,21-22 15,0 1-15,0 20 0,0-21 0,0 1 16,0-1-16,0 0 0,0-20 16,0 20-16,0-21 0,0 0 0,0 0 15,21 1-15,0-22 0,0 21 0,1-21 16,-1 0-16,0 0 15,0 0-15,21 0 0,-20 0 0,-1-21 16,0 21-16,0-22 0,0 1 0,0 0 16,-21 0-16,22 0 0,-1 0 15,-21-1-15,21-20 0,-21 21 0,0 0 16,0 0-16,0-1 0,0 1 16,0 42 15,0 1-31,0-1 15,0 0-15,0 0 0,0 0 16,0 0-16,0 1 0,0-1 0,0 0 16,0 0-16,21-21 0,-21 21 0,21-21 15,0 0-15,-21 21 0,22-21 0,-1 0 16,0 0-16,0 0 0,0 0 16,0 0-16,1 0 0,-1-21 0,0 21 15,0-21-15,0 0 0,0 0 0,1 0 16,-22-1-16,0 1 15,21 0-15,-21 0 0,0 0 16,0 0-16,0-1 0,0 44 47,-21-1-47,21 0 0,-22 0 16,22 0-16,0 0 0,0 1 15,-21-1-15,21 0 0,-21 0 0,21 0 16,0 0-16,0 1 15,0-44 17,0 1-17,21 0 1,0 0-16,1 0 0,-22 0 0,21-22 16,0 22-16,0 0 0,0 0 0,0 0 15,1-1-15,-1 1 0,0 0 16,0 21-16,0 0 0,0 0 15,1 0-15,-22 21 16,0 0-16,0 1 16,0-1-16,0 0 0,0 0 0,0 0 15,0 0-15,0 1 0,0-1 0,0 0 16,0 0-16,0 0 16,0 0-16,0 1 0,21-22 15,0 0-15,0 21 0,0-21 0,22 0 16,-22 0-16,21 0 0,-21 0 15,22 0-15,-22 0 0,21 0 0,-21 0 16,22-21-16,-22 21 0,0-22 0,21 1 16,-21 0-16,1 0 0,-1 0 15,-21 0-15,0-22 0,0 22 0,0-21 16,0 21-16,0-22 0,0 22 0,0 0 16,0 0-16,0 0 0,-21-1 15,-1 22-15,1 0 0,0 0 16,0 0-16,0 0 0,0 22 15,-1-1-15,1 0 0,0 0 16,21 0-16,-21 0 0,21 1 0,-21-1 16,21 0-16,0 0 0,0 0 15,0 0-15,21 1 16,0-22 0,0 21-16,0-21 0,-21 21 15,22-21-15,-1 21 16,-21 0-16,0 0 0,0 1 0,21-1 15,-21 0-15,21 0 0,-21 21 0,0-20 16,0 20-16,0 21 16,0-20-16,0-1 0,0 22 15,0-22-15,0 21 0,0-20 0,0-1 16,0 22-16,0-22 0,0 0 0,-21 1 16,0-1-16,0 0 0,-1 1 15,1-1-15,0-21 0,0 0 0,0 0 16,-22-21-16,22 22 0,0-22 0,-21 0 15,21 0-15,-22 0 0,22 0 0,0 0 16,-21 0-16,20-22 0,1 22 16,0 0-16,21-21 0,-21 21 0,21-21 15,-21 0-15,21 0 0,0 0 16,0-1-16,0 1 0,0-21 16,0 21-16,0-22 0,0 22 15,0-21-15</inkml:trace>
  <inkml:trace contextRef="#ctx0" brushRef="#br0" timeOffset="-26944.38">15198 8573 0,'-22'0'15,"44"0"-15,-65-22 0,22 22 0,0-21 0,0 21 31,0 0-15,-1 0 31,1 0-47,0 0 0,0 0 16,0 0-16</inkml:trace>
  <inkml:trace contextRef="#ctx0" brushRef="#br0" timeOffset="-26755.54">14139 8784 0,'-21'43'31,"42"-86"-31,-21 86 0,21-43 0,22 0 16,-1 0-16,-21 0 0,22-22 15,-22 1-15,21 21 0,0-21 0,1 21 16,-1-21-16,0 21 0,1 0 0,-22-21 15,21 21-15,-21 0 0,22-21 16,-22 21-16</inkml:trace>
  <inkml:trace contextRef="#ctx0" brushRef="#br0" timeOffset="-25528.71">16658 8954 0,'21'0'16,"-42"0"-16,63-22 0,-20 1 0,-1 21 16,0-21-16,0 0 0,0 0 0,0 0 15,-21-1-15,22-20 0,-22 21 16,0 0-16,0 0 0,0-22 15,0 22-15,-22 0 0,1 0 0,0 0 16,0-1-16,0 1 0,0 21 16,-1 0-16,-20 0 0,21 0 0,0 0 15,0 0-15,-1 21 0,1 1 16,0-1-16,0 0 0,0 21 0,0-21 16,21 22-16,-22-1 0,22 0 15,0 1-15,0-22 0,0 21 0,0-21 16,0 22-16,0-22 0,0 0 15,22 0-15,-1 0 0,0-21 0,0 0 16,0 0-16,0 0 0,1 0 16,20 0-16,-21 0 0,0-21 15,0 0-15,1 21 0,-1-42 0,0 21 16,0-1-16,0 1 0,0-21 16,1 21-16,-22-22 0,0 22 15,21-21-15,-21 0 0,0 20 16,0-20-16,0 21 0,0 0 15,0 42 1,0 0-16,0 0 16,0 0-16,0 1 0,0 20 0,0-21 15,0 21-15,0-20 0,0 20 16,0-21-16,0 21 0,0-20 0,0-1 16,0 0-16,21 0 0,0-21 0,-21 21 15,21-21-15,0 0 0,1 0 16,20 0-16,-21 0 0,0 0 15,22-21-15,-22 0 0,21 0 0,0 0 16,-20-1-16,20 1 0,0 0 16,-21-21-16,22-1 0,-1 22 0,-21-21 15,0 0-15,22-1 0,-22 1 0,-21 0 16,21 20-16,-21-20 0,0 0 16,0-1-16,0 1 0,0 0 0,0 21 15,0-1-15,0 1 0,0 0 16,0 42-1,0 0-15,-21 1 0,21-1 16,-21 21-16,21 0 0,0 1 16,-21-1-16,21 0 0,-22 1 15,22-1-15,0 0 0,0 1 0,0-1 16,0 0-16,0 1 0,0-22 16,0 21-16,0-21 0,0 1 0,22-1 15,-1 0-15,21-21 0,-21 0 0,0 0 16,22 0-16,-22 0 0,0 0 15,21-21-15,-20 0 0,20-1 0,-21-20 16,0 21-16,22-21 0,-22 20 16,0-20-16,0 0 0,21-1 15,-20 1-15,-1-21 0,0 20 0,-21 1 0,21 0 16,0-1-16,-21 1 16,21 0-16,-21-22 0,0 43 15,0 42 1,0 0-16,0 22 15,0-22-15,0 21 0,-21 0 0,21 1 16,0-1-16,0-21 0,0 22 0,0-1 16,0 0-16,0 1 0,0-22 15,0 21-15,0-21 0,0 0 0,0 1 16,0-1-16,0 0 0,21-21 0,-21 21 16,22-21-1,-1 0-15,0 0 0,0-21 16,21 0-16,-20 0 0,20 21 0</inkml:trace>
  <inkml:trace contextRef="#ctx0" brushRef="#br0" timeOffset="-24458.67">19346 8827 0,'0'-22'16,"0"1"0,21 0-16,-21 0 0,22 0 0,-1 0 15,-21-1-15,21-20 16,0 21-16,-21-21 0,21-1 0,0 1 16,-21 0-16,22-22 0,-22 22 0,21-1 15,-21-20-15,0 21 0,0-1 16,0 1-16,0 0 0,0 20 0,0 1 15,-21 42 1,-1 22-16,1-22 16,21 21-16,-21 1 0,0 20 0,21-21 15,-21 22-15,21-1 0,0-20 16,0-1-16,0 22 0,0-22 0,0 21 16,0-20-16,0-1 0,21-21 15,0 22-15,0-22 0,0 0 16,1 0-16,-1 0 0,0-21 0,0 0 15,0 0-15,0 0 0,1 0 0,-1-21 16,0 0-16,0 0 0,21 0 16,-20-22-16,-1 22 0,0-21 15,0-1-15,0 1 0,-21 0 0,21-1 0,1 1 16,-1-21-16,-21 20 0,0 1 16,21-22-16,-21 22 0,21 0 0,-21 21 15,0-1-15,0 1 0,0 0 16,0 42-1,0 22-15,-21-22 0,21 21 16,-21 0-16,21 1 0,0-1 16,-21 0-16,-1 22 0,22-22 0,-21 1 15,21-1-15,0 0 0,-21 1 0,21-1 16,-21-21-16,21 21 0,0-20 16,-21-1-16,21 0 0,21-42 46,0 0-46,0-1 0,-21 1 0,21-21 16,1 21-16,-1 0 0,-21-1 0,21-20 16,0 21-16,-21 0 0,0 0 15,21 21-15,0-22 0,-21 44 32,0-1-17,0 0-15,0 0 0,0 0 0,0 0 16,0 1-16,0-1 0,22 0 0,-22 0 15,21 0-15,-21 0 0,21 1 16,0-1-16,0-21 0,0 21 0,1-21 16,-1 0-16,0 0 0,21 0 0,-21 0 15,1 0-15,20 0 0,0 0 16,-21-21-16,22 0 0,-22-1 16,21 1-16,-21 0 0,22 0 0,-22 0 15,0 0-15,0-1 0,-21 1 16,0-21-16,0 21 0,0 0 0,0-22 15,0 22-15,0 0 0,0 0 0,-21 21 16,0 0 0,0 0-16,0 21 0,-1 0 0,22 0 15,-21 0-15,21 22 0,-21-22 0,21 21 16,-21-21-16,21 22 0,0-22 16,0 21-16,0-21 0,0 1 0,0-1 15,0 0-15,21 0 0,0-21 16,0 21-16,1-21 0,-1 0 0,0 0 15,0 0-15,0 0 0,0 0 16,1-21-16,-1 0 0,0 21 0,21-21 16,-21 0-16,1-1 0,-1 1 0,0 0 15,0 0-15,-21-21 0,0 20 16,0 1-16</inkml:trace>
  <inkml:trace contextRef="#ctx0" brushRef="#br0" timeOffset="-24243.79">19346 8551 0,'0'0'0,"-21"0"0,0 0 0,0 0 16,21 22-16,21-22 15,0 0-15,0 0 0,22 0 16,-1 0-16,-21-22 0,21 22 0,1 0 15,20-21-15,-20 21 0,-1-21 16,0 21-16,1-21 0,-1 0 0,0 21 16</inkml:trace>
  <inkml:trace contextRef="#ctx0" brushRef="#br0" timeOffset="-23672.45">21992 8170 0,'0'0'0,"-21"0"0,0 0 15,42 0 1,0 0 0,0 0-16,22 0 0,-1-21 15,0 21-15,1-21 0,-1 21 0,21 0 16,-20-21-16,20 21 0,1 0 15,-1 0-15,-20-21 0,20 21 0,-21 0 16,1 0-16,-22 0 0,0 0 0,0 0 16,-42 0-1,-21 0-15,21 0 16,-22 0-16,1 0 0,0 0 16,-1 21-16,1-21 0,0 0 15,-1 0-15,1 0 0,21 0 0</inkml:trace>
  <inkml:trace contextRef="#ctx0" brushRef="#br0" timeOffset="-23439.58">22225 8107 0,'-21'21'16,"21"0"-16,0 0 15,0 1-15,0-1 0,0 21 0,0-21 16,0 22-16,0-22 0,0 21 16,0 0-16,0 1 0,0-1 0,0 0 15,0 1-15,0-22 0,0 21 0,0 1 16,0-1-16,-21-21 15,21 0-15,0 22 0,0-22 0,0 0 16,0 0-16,0 0 0,21-42 47,0 0-47,0 0 16,-21 0-16,21-22 0</inkml:trace>
  <inkml:trace contextRef="#ctx0" brushRef="#br0" timeOffset="-22411.64">22585 8700 0,'0'0'0,"21"0"0,0 0 0,0 0 15,0 0-15,1-22 0,-1 1 16,21 21-16,-21-21 0,0 0 15,1 21-15,-1-21 0,-21 0 0,0-1 16,21 1-16,-21 0 0,0 0 16,0 0-16,0 0 15,-21 21-15,0 0 0,-1 0 16,1 0-16,0 21 0,0 0 16,0 0-16,0 0 15,-1 0-15,22 1 0,-21 20 0,21-21 16,-21 21-16,21-20 0,-21-1 0,21 21 15,0-21-15,0 0 0,0 1 16,0-1-16,0 0 0,21-21 16,0 21-16,0-21 0,1 0 0,-1 0 15,21 0-15,-21-21 0,0 21 16,22-21-16,-22 0 0,21-1 0,1 1 16,-22 0-16,21 0 0,0 0 15,-20 0-15,20-1 0,0-20 0,-21 21 16,22 0-16,-22 21 0,0-21 15,-42 21 17,21 21-32,-21-21 0,21 21 15,-21 0-15,21 0 0,0 0 16,0 1-16,0-1 0,0 0 16,0 0-16,0 0 0,0 0 0,0 1 15,21-22-15,-21 21 0,0 0 16,0 0-16,0 0 15,-21-21 1,-1 0 0,1 0-16,0 0 0,0 0 15,0-21-15,0 21 0,21-21 0,-22 21 16,22-21 0,-21 21-16,21 21 15,0 0 1,21 0-1,1-21-15,-1 21 0,0-21 0,0 0 16,0 22-16,0-22 0,1 21 0,-1-21 16,0 0-16,21 0 0,-21 0 15,1 0-15,20 0 0,-21 0 0,0 0 16,0-21-16,22 21 0,-22-22 16,0 1-16,0 21 0,22-21 15,-22 0-15,0-21 0,0 20 0,0 1 16,0-21-16,-21 21 0,22-22 0,-1 22 15,0-21-15,-21 0 0,21-1 16,0 1-16,-21 0 0,0-1 0,21 1 16,-21 0-16,22 20 0,-22-20 15,0 21-15,0 0 0,0 0 0,0 42 32,-22-21-32,1 21 0,0 21 15,21-21-15,-21 22 0,21-22 0,-21 21 16,21 1-16,0-1 0,-21 0 15,21 1-15,-22-22 0,22 21 16,-21 0-16,21-20 0,0 20 0,0-21 16,0 0-16,0 0 0,0 1 0,0-1 15,0 0-15,21 0 16,1-21-16,-1 0 16,0 0-16,0 0 0,0-21 15,-21 0-15,21 0 0,1-1 16,-22 1-16</inkml:trace>
  <inkml:trace contextRef="#ctx0" brushRef="#br0" timeOffset="-22207.75">23622 8530 0,'21'-21'31,"0"21"-31,0 0 15,1 0-15,-1 0 0,0 0 16,0 0-16,0-21 0,22 21 0,-22 0 16,0 0-16,0 0 0,21 0 15,-20 0-15,-1 0 0,21 0 0,-21 0 16,0 0-16</inkml:trace>
  <inkml:trace contextRef="#ctx0" brushRef="#br0" timeOffset="-20163.85">24236 8848 0,'0'0'0,"0"21"32,0-42-17,21 0-15,-21-1 0,21 1 16,-21 0-16,0 0 0,0 0 15,21 0-15,0-1 0,-21-20 16,22 21-16,-22-21 0,21-1 0,0 1 16,-21 0-16,21-1 0,0 1 0,-21 0 15,21-1-15,1 1 0,-22 21 16,21 0-16,0-1 0,0 1 0,0 21 16,0 0-16,1 0 15,-22 21-15,0 1 0,21-1 16,-21 0-16,0 0 0,21-21 15,-21 21-15,0 0 0,0 1 16,21-22 15,-21-22-15,0 1-16,0 0 0,0 0 16,0 0-16,0 0 15,0-1-15,-21 22 0,21-21 0,0 0 16,-21 21-16,0-21 0,-1 21 0,1 0 15,0 0-15,0 0 16,0 0-16,0 21 0,-1 0 16,1 22-16,21-22 0,-21 21 15,21-21-15,-21 22 0,21-1 0,0 0 16,-21 1-16,21-1 0,0 0 0,0 1 16,0-1-16,0 0 0,0 1 15,0-1-15,21-21 0,-21 21 16,21-20-16,0-1 0,22 0 0,-22 0 15,21 0-15,-21-21 0,22 0 16,-1 0-16,-21 0 0,21 0 0,-20 0 16,20 0-16,0 0 0,-21-21 0,22 0 15,-1 0-15,-21 0 0,22-1 16,-22 1-16,21 0 0,-21 0 0,0-21 16,1 20-16,-22-20 0,0 21 0,21 0 15,-21-22-15,0 22 16,0 0-16,0 0 0,0 0 0,0 0 15,-21 21-15,-1 0 16,1 0-16,0 21 16,0-21-16,0 21 0,21 0 0,-21 0 15,-1 22-15,1-22 0,21 0 0,-21 0 16,0 21-16,21-20 0,-21-1 16,21 0-16,0 0 0,0 0 0,0 0 15,0 1-15,0-1 0,0 0 16,21-21-16,0 0 15,0 0-15,0 0 0,1 0 16,-22-21-16,21 21 0,0-21 0,0-1 16,-21 1-16,21 0 15,0 0-15,1-21 0,-22 20 0,0-20 16,21 21-16,-21-21 0,21 20 0,-21-20 16,0 21-16,21 0 0,-21 0 15,0 42 16,0 0-31,0 0 0,0 0 16,0 22-16,-21-22 0,21 0 0,0 0 16,0 21-16,0-20 0,0-1 15,0 0-15,0 0 0,0 0 0,0 0 16,0 1-16,21-22 16,0 21-16,0-21 0,1 0 15,20 0-15,-21 0 0,0-21 16,0-1-16,22 22 0,-22-21 0,0 0 15,21 0-15,-20 0 0,-1 0 16,0-1-16,0 1 0,0 0 16,-21-21-16,21 21 0,-21-1 0,0 1 15,0 42 17,0 1-32,0-1 0,-21 0 0,21 0 15,0 0-15,0 0 0,0 1 16,0-1-16,0 0 0,0 0 0,0 0 15,0 0-15,0 1 16,0-1-16,0-42 47,0-1-31,0 1-16,-21 0 15,21 0-15,-21 21 0,21-21 0,-21 21 16,0 0-1,21 21 1,0 0 0,0 0-16,0 0 15,0 1 1,0-1-16,21-21 16,0 0-16,0 0 0,0 0 15,0 0-15,1 0 0,-1 0 16,0 0-16,21 0 0,-21 0 0,1 0 15,20 0-15,0-21 0,1 21 0,-22-22 16,21 1-16,-21 21 0,0-21 16,1 0-16,-1 0 0,0 0 0,-21-1 15,0 1-15,0 0 0,0 0 16,0 0-16,0 0 0,-21 21 47,0 0-47,-1 21 0,22 0 15,-21 0-15,0 0 0,21 0 16,-21 1-16,21-1 0,0 0 16,0 0-16,-21-21 0,21 21 0,0 0 15,0 1-15,0-1 0,0 0 16,21-21 0,0 0-16,0 0 0,0 0 15,1 0-15,-1 0 0,0 0 0,0 0 16,0-21-16,22 21 0,-22-21 15,0-1-15,0 1 0,0 0 16,0 0-16,1 0 0,-1 0 0,0-1 16,0-20-16,-21 21 0,0 0 0,21 0 15,-21-1-15,0 1 0,0 0 16,0 0-16,-21 21 47,0 21-47,0 0 15,0 0-15,21 1 16,0-1-16,0 0 0,0 0 16,0 0-16,0 0 15,0 1 1,0-1-16,0 0 0,0 0 16,21-21-16,-21 21 0,21-21 0,-21 21 15,0 1-15,0-1 16,0 0-16,0 0 15,0 0 17,-21-21-32,0 0 0,-1 0 15,1 0 17,0 0-1</inkml:trace>
  <inkml:trace contextRef="#ctx0" brushRef="#br0" timeOffset="-19967.97">26183 8932 0,'-21'0'16,"0"0"31,0 22-32</inkml:trace>
  <inkml:trace contextRef="#ctx0" brushRef="#br0" timeOffset="-17707.42">8107 10943 0,'-21'0'16,"42"0"-16,-64 0 0,22 0 0,0 0 15,0 0-15,0 0 0,0 0 16,-1 0-16,1 0 16,0 0-16,0 0 0,0 0 0,0 0 15,-1 0-15,1 0 0,0 0 16,0 0-16,0 0 15,42 0 17,0 0-32,0 0 15,22 0-15,-1 0 0,0 0 0,1 0 16,20 0-16,1 0 0,-1 0 0,1 0 16,-1-21-16,22 21 15,-22 0-15,22 0 0,0 0 0,-22 0 16,22 0-16,-1 0 0,-20 0 0,84 0 15,-84 0-15,-1 0 16,1-21-16,-1 21 0,-21 0 0,1 0 16,-1 0-16,0 0 0,-20 0 0,20-21 15,-21 21-15,0 0 0,0 0 16,1 0-16,-22-21 0,0-1 16,0 1-1,-22 0 16,1 21-31,0-21 0,0 21 16,0 0-16,-22-21 0,22 21 0,0 0 16,0 0-16,-21 0 0,20-21 15,-20 21-15,21 0 0,0 0 16,-22 0-16,22 0 0,0-22 0,0 22 16,0 0-16,0 0 0,-1 0 31,44 0 16,-1 0-47,0 0 0,0 0 15,0 0-15,0 0 0,1 22 16,-1-22-16,0 0 0,0 0 0,0 21 16,22-21-16,-22 0 0,0 0 0,0 0 15,0 21-15,0-21 16,1 0-16,-1 0 0,0 0 0,0 0 15,0 0-15,-21 21 16,0 0 0,0 0-1,0 1-15,-21-22 16,21 21-16,-21 0 0,0-21 16,0 21-16,-1 0 0,-20 0 0,21 1 15,0-22-15,-22 21 0,1 0 16,21 0-16,-21 0 0,20 0 0,1 1 15,-21-1-15,21-21 0,0 21 16,21 0-16,-22-21 0,22 21 0,-21-21 16,0 0-16,42 0 78,0 0-63,1 0-15,-22-21 32,21 21 93,0-21-94,0 21-31</inkml:trace>
  <inkml:trace contextRef="#ctx0" brushRef="#br0" timeOffset="-17107.51">10985 10266 0,'0'0'15,"22"0"1,-1 0 0,0 0-16,0 0 0,21 0 15,1 0-15,-1 0 0,22 0 0,-22 0 16,21 0-16,-20 0 0,20 0 16,1 0-16,-22 0 0,22 0 0,-22 0 15,0-21-15,1 21 0,-1 0 16,0 0-16,-21 0 0,1 0 0,-1 0 15,0 0-15,-42 0 32,0 0-32</inkml:trace>
  <inkml:trace contextRef="#ctx0" brushRef="#br0" timeOffset="-16799.68">11557 10287 0,'-21'0'0,"-22"42"31,43-20-31,-21-22 16,21 21-16,-21 0 0,21 21 0,0-21 16,0 1-16,-21 20 0,21 0 15,0 1-15,-21-1 0,21 0 0,0 1 16,0-1-16,-21 0 0,21-21 15,0 22-15,0-1 0,0-21 0,0 22 16,0-22-16,0 0 0,-22 0 0,22 0 16,0 0-16,0 1 0,0-1 15,0 0-15,22-42 32,-22 0-17,0-1-15,21 1 0</inkml:trace>
  <inkml:trace contextRef="#ctx0" brushRef="#br0" timeOffset="-16367.93">11832 10816 0,'21'0'15,"0"0"-15,1 0 0,-1 0 16,0-21-16,0 0 0,0 21 16,-21-21-16,21 0 0,1-1 0,-1 22 15,-21-21-15,21 0 0,-21 0 0,0 0 16,0 0-16,0-1 16,-21 1-1,0 21-15,-1 0 0,1 0 0,0 0 16,0 0-16,21 21 0,-21 1 15,0-1-15,-1-21 0,1 21 16,21 21-16,0-21 0,-21 1 0,21-1 16,-21 21-16,21-21 0,0 0 15,0 22-15,0-22 0,0 0 0,0 21 16,0-20-16,0-1 0,0 0 16,0 0-16,21 0 0,0-21 15,0 0-15,1 0 16,-1 0-16,0 0 0,0 0 15,0 0-15,0 0 0,1-21 0,20 0 16,-21 0-16,0 0 0,22-1 16</inkml:trace>
  <inkml:trace contextRef="#ctx0" brushRef="#br0" timeOffset="-15540.23">12742 10583 0,'0'0'0,"-21"0"31,0 0-31,0 22 0,0-22 16,-1 21-16,1 0 0,0-21 0,0 21 15,0 0-15,0 0 0,-1 1 0,22-1 16,-21 0-16,21 0 16,21-21-1,1 0 1,-1 0-16,0 0 0,0 0 0,0 21 15,0-21-15,22 0 0,-22 0 16,0 21-16,0-21 0,0 22 16,22-22-16,-22 21 0,0 0 0,-21 0 15,21-21-15,-21 21 0,0 0 16,0 1-16,-21-1 0,0-21 16,0 21-16,0-21 0,-1 21 0,1-21 15,-21 0-15,21 0 0,0 21 16,-1-21-16,1 0 0,0 0 15,0 0-15,0-21 0,0 0 0,21 0 16,-22 21-16,22-21 0,0-1 16,-21 1-16,21 0 0,-21 21 0,21-21 15,0 0-15,0 0 16,0 42 15,0 0-31,21 0 0,0 0 16,1 0-16,-1 1 15,0-22-15,0 21 0,0-21 0,0 0 16,1 21-16,-1-21 0,21 0 16,-21 0-16,0 0 0,22 0 0,-1 0 15,0-21-15,-20 21 0,20-21 16,21-1-16,-20 1 0,-1 0 0,0 0 16,-20 0-16,20 0 0,0-1 0,-21-20 15,22 21-15,-22-21 0,0-1 16,0 1-16,0 0 0,-21-1 0,0-20 15,22 20-15,-22 1 0,0 0 0,0-43 16,0 43-16,0-1 0,0 22 16,-22 0-16,22 0 15,-21 21-15,21 21 16,-21 0-16,21 0 0,0 1 16,-21-1-16,21 21 0,0 0 15,0 1-15,-21-1 0,21 22 0,-21-22 16,21 0-16,0 22 0,0-22 0,-22 0 15,22 1-15,0-1 0,0-21 16,0 22-16,0-22 0,0 0 0,22 0 16,-1-21-16,-21 21 0,21 0 0,0-21 15,0 0-15,0 0 0,22 0 0,-22 0 16,0 0-16,0 0 0,0-21 16,1 0-16,-1 0 0,0 21 0,0-21 15,-21 0-15,0-1 0,21 1 16,-21 0-16</inkml:trace>
  <inkml:trace contextRef="#ctx0" brushRef="#br0" timeOffset="-15328.22">13314 10626 0,'0'0'0,"21"42"31,0-42-15,0 0-16,0 0 0,1 0 15,-1 0-15,0 0 0,0 0 0,0 0 16,0 0-16,1 0 0,-1-21 16,0 0-16,0 21 0,0 0 0,0-21 15,1 21-15,-1-22 0,0 1 16</inkml:trace>
  <inkml:trace contextRef="#ctx0" brushRef="#br0" timeOffset="-14864.49">14351 10372 0,'0'-21'0,"0"42"0,-21-42 16,21-1-16,-21 1 16,21 0-16,0 0 0,0 42 46,0 21-46,0-20 0,0 20 16,0-21-16,0 21 0,0 1 0,0-1 16,-22 0-16,22 1 0,-21-22 15,21 21-15,0 1 0,-21-22 0,0 21 16,0-21-16,21 0 0,0 1 0,0-1 16,-21 0-16,21-42 31,0 0-16,0-1-15,21 1 0,-21 0 16,0-21-16,0 21 0,0-22 16,0 1-16</inkml:trace>
  <inkml:trace contextRef="#ctx0" brushRef="#br0" timeOffset="-14640.62">14203 10372 0,'0'0'0,"0"-21"0,0-22 16,21 22-16,-21 0 0,21 0 15,0 21-15,0 0 0,1 0 16,-1 21-16,0 0 0,0 0 0,0 22 15,0-22-15,1 21 0,-1 0 16,21 1-16,-21-1 0,0 0 0,22 1 16,-22-22-16,0 21 0,0-21 0,0 22 15,1-22-15,-1 0 0,-21 0 16,21 0-16,0 1 0,-21-1 16,21-21-1,-21-21 1,0-1-16,0 1 0,21 0 15,-21 0-15,0 0 0,0-22 0</inkml:trace>
  <inkml:trace contextRef="#ctx0" brushRef="#br0" timeOffset="-14387.76">14922 10118 0,'0'0'16,"0"-21"-16,0-1 0,-21 44 31,0-22-31,21 21 0,0 21 15,-21-21-15,0 22 0,21-22 16,0 21-16,0 0 0,-21 1 16,21 20-16,-22-20 0,22-1 0,-21 0 15,21 22-15,-21-43 0,21 21 0,0 1 16,0-1-16,0-21 0,-21 0 16,21 22-16,0-22 0,0 0 15,0 0-15,21-21 16,0 0-16,0 0 0,1-21 15,-1 0-15,21 21 0,-21-21 0</inkml:trace>
  <inkml:trace contextRef="#ctx0" brushRef="#br0" timeOffset="-13691.16">15790 10202 0,'0'0'0,"21"-21"0,-21 0 16,0 0-16,0 0 0,0 0 15,-21-1-15,0 22 0,0 0 16,0 0-16,-22 0 0,22 0 0,0 22 16,-21-1-16,21 0 0,-22 0 0,22 0 15,-21 22-15,21-1 0,-22 0 16,22 1-16,0-1 0,0 21 0,0-20 16,-1-1-16,1 0 0,21 1 15,0-1-15,0 0 0,0 1 16,0-22-16,21 21 0,1-21 0,-1 1 15,21-1-15,-21-21 0,22 0 0,-1 21 16,-21-21-16,21 0 0,1 0 0,-1 0 16,-21-21-16,22 21 0,-22-21 15,0 21-15,0-22 0,0 1 16,0 0-16,-21 0 0,0 0 0,0 0 0,0-1 16,0 1-16,0-21 0,0 21 15,-21 0-15,0-1 0,-42 1 16,41 21-16,1 0 0,0 0 15,0 0-15,-21 0 0,20 0 16,1 0-16,0 0 0,21 21 31,21-21-31,0 0 16,1 0-16,-1 0 0,0 0 16,0 0-16,0 0 0,22-21 0,-22 21 15,0 0-15,0 0 0,0 0 0,0 0 16,1 0-16,-1 0 15,0 21-15,-21 1 0,21-1 16,-21 0-16,0 0 0,0 21 0,0-20 16,0 20-16,0-21 15,0 21-15,-21-20 0,0 20 0,21 0 16,-21 1-16,-1-1 0,1 0 0,21 1 16,-21 20-16,0-21 0,0 1 15,0-1-15,-1 0 0,22 1 0,-21-1 16,0 0-16,0 1 0,0-22 0,0 0 15,21 0-15,0 0 0,0 1 0,0-44 47,0 1-47,0 0 0,0-21 16,21 21-16,0-22 0,-21 1 0,21 0 16,0-1-16</inkml:trace>
  <inkml:trace contextRef="#ctx0" brushRef="#br0" timeOffset="-13388.33">16256 10605 0,'0'21'16,"0"0"-16,0 0 16,0 0-16,0 0 0,0 1 15,21-22 16,0 0-31,0-22 16,1 22-16,-22-21 0,0 0 16,0 0-16,0 0 15,0 0-15,-22-1 16,1 22-16,0 0 0,0 0 16,0 0-16,0 0 15</inkml:trace>
  <inkml:trace contextRef="#ctx0" brushRef="#br0" timeOffset="-12920.6">17166 10160 0,'-21'-21'0,"42"42"0,-63-42 0,42 0 16,-21 21-16,21-21 0,-22-1 15,22 44 17,0-1-32,22 21 0,-1-21 15,0 22-15,0-1 0,0 0 0,0 22 16,1-22-16,-1 0 0,0 1 15,0 20-15,0-20 0,-21-1 16,0-21-16,0 21 0,0 1 0,0-22 16,0 0-16,0 0 0,0 0 0,0 1 15,0-1-15,-21-21 16,21-21 0,0-1-1,0 1-15,21 0 0,-21 0 0</inkml:trace>
  <inkml:trace contextRef="#ctx0" brushRef="#br0" timeOffset="-12664.27">17611 10224 0,'0'0'0,"-22"0"16,1 0-16,0 21 0,0 0 15,-21 0-15,20-21 0,-20 42 16,0-20-16,-1-1 0,1 0 0,0 21 15,-1-21-15,1 22 0,0-22 16,21 21-16,-1-21 0,1 22 0,0-22 16,0 0-16,21 0 0,0 0 15,0 1-15,0-1 0,0 0 0,0 0 16,21-21 0,0 0-16,0 0 15,1 0-15,-1-21 0,0 0 0,0 21 16,21-21-16</inkml:trace>
  <inkml:trace contextRef="#ctx0" brushRef="#br0" timeOffset="-11899.82">17780 10224 0,'0'21'31,"-21"0"-15,21 0-16,0 0 0,0 22 0,0-22 16,0 21-16,0-21 0,0 22 15,0-22-15,0 21 0,0-21 0,0 22 16,0-22-16,0 0 0,0 0 0,0 0 16,0 0-16,0 1 15,0-44 16,0 1-31,0 0 16,0 0-16,21 0 0,-21 0 16,0-1-16,21-20 0,-21 21 15,0-21-15,0-1 0,0 22 0,0-21 16,0-1-16,21 1 0,-21 21 16,21-21-16,1 20 0,-22 1 0,21 0 15,0 0-15,0 21 0,0 0 16,0 0-16,1 0 0,-1 0 15,0 21-15,0 0 0,0 0 0,0 1 16,1 20-16,-1-21 0,0 21 0,0-20 16,0 20-16,0-21 0,-21 21 0,0-20 15,0 20-15,0-21 0,0 0 16,0 0-16,0 1 0,0-1 16,0 0-16,0 0 0,0-42 46,0 0-46,0 0 16,0-1-16,0-20 0,0 21 16,22 0-16,-1-22 0,0 1 15,0 21-15,0-21 0,-21-1 16,21 22-16,1-21 0,20 21 0,-21-1 0,0 1 16,0 0-16,1 21 15,-1 0-15,0 0 0,0 0 16,-21 21-16,21 22 0,-21-22 15,21 21-15,-21 0 0,0 1 0,0-1 16,0 0-16,0 1 0,0-1 16,0 0-16,0-20 0,-21 20 0,21 0 15,-21-21-15,0 1 0,0-1 0,21 0 16,-21 0-16,-1 0 0,22 0 16,-21-21-16,21-21 31,0 0-31,21 21 0,1-21 15</inkml:trace>
  <inkml:trace contextRef="#ctx0" brushRef="#br0" timeOffset="-11359.12">19177 10097 0,'21'-22'0,"-42"44"0,42-65 15,-21 64 1,0 1 0,0-1-16,-21 21 15,0-21-15,21 22 0,-21-1 0,21-21 16,0 21-16,-22 1 0,1-1 0,0 0 16,0 1-16,21-1 0,-21-21 0,0 22 15,-1-22-15,1 0 16,0 0-16,21 0 0,-21 0 0,0-21 15,21 22-15,0-44 32,0 1-17,0 0-15,0 0 0,0 0 0,0 0 16,21-1-16,0 1 0,-21 0 0,0 0 16,21 0-16,0 21 15,1 0-15,-1 0 16,0 0-16,-21 21 15,21 0-15,0-21 0,-21 21 0,21 0 16,1-21-16,-22 22 0,21-22 16,0 0-16,0 0 0,0 21 15,0-21-15,1 0 0,-1 0 16,0 0 0,0-21-16,0 21 0,-21-22 15,0 1 1,21 21-16,-21-21 0,0 0 15,-21 0 1,0 21-16,0-21 16,0 21-16</inkml:trace>
  <inkml:trace contextRef="#ctx0" brushRef="#br0" timeOffset="5423.82">1630 13123 0,'21'0'78,"0"0"0,-21-21-47,0 0-15,0 0 0,21 0-1,-21 0-15,0-1 0,21 1 16,-21 0-16,0 0 0,0 0 15,0 0-15,0-1 0,0 1 0,0 0 16,0 0-16,0 0 0,0 0 16,-21-1-16,21 1 0,-21 21 0,21-21 15,-21 0-15,21 0 16,-21 21-16,21-21 16,-21 21-16,21 21 31,0 0-31,0 21 15,0 1-15,0-1 0,0 21 0,0 1 16,0-22-16,0 22 0,0-1 16,0 1-16,0-1 0,0 1 15,0-1-15,0 1 0,0-1 16,0 1-16,0-22 0,0 22 0,0-22 16,0 0-16,0 1 0,0-1 0,0-21 15,0 21-15,0-20 16,0-1-16,0-42 47,0-1-47,0 1 0,0 0 15,0-21-15,0 21 0,0-22 0,0 1 16,0 0-16,0-1 0</inkml:trace>
  <inkml:trace contextRef="#ctx0" brushRef="#br0" timeOffset="8613.96">1439 13039 0,'0'0'0,"-21"0"0,21-21 16,0-22-16,0 22 0,0 0 0,0-21 16,0-1-16,0 1 0,21 21 15,0-22-15,1 1 0,20 21 0,-21-21 16,21 20-16,-20 1 0,20 0 15,0 0-15,-21 21 0,22 0 0,-1 0 16,0 0-16,1 0 16,-22 21-16,21 0 0,-21 0 0,22 22 15,-22-1-15,0 22 0,0-22 16,-21 0-16,0 22 0,0-22 0,0 22 16,-21-22-16,-21 21 0,21-20 15,-22-1-15,1 0 0,0-20 0,-1 20 16,22-21-16,-21 0 0,21 0 15,-1 1-15,1-22 0,0 21 0,0-21 16,0 0-16,0 0 0,-1-21 31,22-1-31,0 1 0,0 0 16,0 0 0,0 0-16,22 21 15,-1 0-15,0 0 16,0 21-16,0 0 0,0 0 0,22 0 15,-22 1-15,0 20 0,0 0 16,0-21-16,1 22 0,-1-1 0,0 0 16,0 1-16,0-22 0,0 21 15,1-21-15,-1 22 0,0-22 0,0 0 16,21-21-16,-20 21 0,20-21 16,-21 0-16,64 0 15,-43 0-15,0-21 0,1 21 0,20-21 16,-20 0-16,-1 0 0,-21-1 15,21-20-15,1 21 0,-22 0 0,21-64 16,-21 64-16,-21-21 16,0 20-16,0 1 0,0-21 0,0 21 15,0 0-15,0-1 0,0 1 16,-21 0-16,0 21 0,0 0 16,0 0-16,0 0 15,21 21-15,0 0 0,-22 1 0,22-1 16,0 0-16,0 0 0,0 21 15,0-20-15,0-1 0,0 21 0,0-21 16,0 22-16,0-22 0,22 21 16,-22-21-16,21 0 0,0 1 15,0-1-15,0-21 0,0 21 0,1-21 16,20 0-16,-21 0 0,21 0 16,1 0-16,-1-21 0,0 21 0,1-21 15,-22-1-15,42 1 0,-20 0 16,-1 0-16,0 0 0,1-22 0,-22 22 15,21 0-15,-21-21 0,22 21 16,-22-1-16,0 1 0,-21 0 0,0 0 16,0 0-16,0 0 0,-21 21 15,0-22-15,0 22 16,-1 0-16,-20 0 0,21 0 0,0 0 16,-22 0-16,22 22 0,0-22 15,0 21-15,21 0 0,-21 0 16,21 0-16,0 0 15,0 1-15,0-1 0,0 0 0,0 0 16,0 0-16,21-21 0,0 21 16,0-21-16,0 0 15,1 0-15,20 0 0,-21-21 0,0 21 16,22-21-16,-22 21 0,0-21 16,0 0-16,0 0 0,0 21 0,1-22 15,-1 1-15,0 0 0,-21 0 16,0 0-16,0 0 31,0 42 0,0 0-31,0 0 0,0 0 16,0 0-16,0 22 0,0-22 0,0 21 16,0 1-16,0-1 0,0 0 0,0 22 15,21-22-15,-21 22 0,21-22 16,-21 21-16,21 1 0,1 21 0,-22-22 15,21 22-15,0-1 0,-21 1 16,0 0-16,0-1 0,0-20 0,0 21 16,0-1-16,0-20 0,0 20 0,0-20 15,0 21-15,-21-22 16,0 1-16,-1-22 0,1 21 0,-21-20 16,21-1-16,0-21 0,-1 0 0,-20 1 15,21-22-15,0 0 0,-22 0 16,22-22-16,-21 1 0,21-21 0,-22 0 15,22-1-15,-21 1 0,21-22 16,0 1-16,-1-1 0,1 1 16,0-1-16,0-20 0,21 20 0,0-20 0,0 20 15,0-21-15,0 1 0,0 20 16,0-20-16,0 20 0,21-21 16,0 22-16,0-1 0,1-20 0,20 20 15,-21 1-15,21-1 0,-20-20 16,20 20-16,0 22 0,1-22 15,-1 22-15,0 0 0,1 20 0,-1-20 16,-21 21-16,21 0 0,-20 0 0,-1 21 16,-21-22-16,21 22 15,-21-21 1,0 42 31,0 1-47,0-1 15,0 0-15,21 0 0,-21 0 0,0 0 16,21 1-16,-21-1 0,0 0 16,0 0-16,21-21 0,1 21 0,-1-21 15,0 0 1,0 0-16,0 0 0,0 0 0,1-21 16,-1 21-16,0-21 0,0 0 0,0 0 15,0 21-15,1-22 0,-1 1 16,0 0-16,0 0 0,0 0 0,-21 0 15,0-1-15,0 1 0,21 0 16,-21 0-16,0 42 47,0 0-47,0 0 16,0 1-16,0 20 0,0-21 15,0 0-15,0 0 0,0 22 0,0-22 16,22 0-16,-22 0 0,21 0 0,-21 1 15,21-22-15,0 21 0,0-21 16,0 0-16,1 0 0,-1 0 0,0 0 16,0 0-16,21 0 0,-20-21 15,-1-1-15,0 22 0,0-21 0,0 0 16,0 0-16,1 0 0,-1 0 16,-21-1-16,21-20 0,-21 21 0,0 0 15,0 0-15,-21-1 0,0 1 16,-1 0-16,1 0 0,-21 0 15,21 0-15,-22-1 0,22 22 16,-21 0-16,21 0 0,-22 0 0,22 0 0,0 0 16,-21 0-16,21 0 0,21 22 15,-22-1-15,22 21 0,0-21 16,0 0-16,0 1 16,0-1-16,0 0 0,0 0 0,22 0 15,-1 0-15,0-21 0,0 22 16,0-22-16,22 0 0,-22 0 15,21 0-15,-21 0 0,22 0 0,-1 0 16,-21 0-16,21 0 0,1-22 16,-1 1-16,-21 21 0,22-21 0,-1 0 15,-21 0-15,21 0 0,-20-1 0,-1 22 16,0-21-16,-21 0 0,0 0 16,0 0-1,0 42 1,0 0-16,0 0 15,0 0-15,0 22 0,0-22 0,0 0 16,0 0-16,0 22 0,0-22 16,0 0-16,-21 0 0,21 0 0,0 0 15,0 1-15,-21-1 0,21 0 16,0-42 15,0 0-31,0-1 16,0 1-16,21 0 0,-21 0 15,0 0-15,21-22 0,0 22 0,0 0 16,0 0-16,1-21 0,-1 20 16,-21 1-16,21 0 0,0 21 15,0 0-15,0 0 0,1 0 16,-1 0-16,0 21 16,-21 0-16,0 1 0,0-1 0,21 0 15,-21 0-15,21 0 0,-21 0 0,0 22 16,21-22-16,1 0 0,-22 0 15,21-21-15,0 21 0,0 1 0,0-22 16,0 0-16,1 0 0,20 0 0,-21 0 16,0 0-16,22 0 0,-22 0 15,0-22-15,21 1 0,-21 21 0,1-21 16,-1 0-16,0 0 0,0 0 16,0-1-16,-21-20 0,0 21 0,0 0 15,0 0-15,0-1 0,0 1 16,0 0-16,0 0 0,-21 0 0,0 21 15,21-21-15,-21 21 0,0 0 0,-1 0 16,1 0-16,0 0 0,-21 21 16,21 0-16,-1 0 0,1 0 15,21 0-15,-21 1 0,21 20 16,-21-21-16,21 0 0,0 22 0,0-22 16,0 0-16,0 0 0,0 0 15,0 0-15,21-21 16,0 0-16,0 0 0,1 0 15,-1 0-15,0-21 0,-21 0 0,21 0 16,0 21-16,-21-21 16,21 0-16,-21-1 0,0 1 0,22-21 15,-22 21-15,21 0 0,-21-1 0,0-20 16,21 21-16,-21 0 0,21 0 16,-21-1-16,21 22 15,-21 22 1,0-1-16,0 0 15,0 0-15,0 21 0,0-20 0,0-1 16,0 21-16,0-21 0,0 0 16,0 22-16,0-22 0,0 0 0,21 0 15,-21 0-15,22 1 0,-1-1 0,0-21 16,0 21-16,0-21 16,0 0-16,22 0 0,-22-21 15,0 21-15,21-21 0,-20-1 0,-1 1 16,21-21-16,0 0 0,-20 20 15,-1 1-15,0-21 0,0 0 16,0-1-16,-21 1 0,43-43 16,-22 43-16,-21 0 0,0-22 0,0 22 15,0-1-15,0-20 0,0 21 16,0 20-16,0-20 0,0 21 0,0 0 16,-21 21-16,-1 0 15,1 0-15,21 42 0,0-21 16,-21 22-16,21-1 0,0 0 15,0 1-15,0-1 0,0 21 0,0-20 16,0 20-16,0-20 0,0-1 16,0 0-16,0 22 0,0-22 0,0 0 15,0-20-15,0 20 0,0 0 0,21-21 16,-21 1-16,21-1 0,1-21 16,-1 21-16,0-21 0,0 0 15,0 0-15,0 0 0,1-21 0,-1 0 16,0-1-16,0 1 0,0 0 15,0-21-15,-21 21 0,22-22 0</inkml:trace>
  <inkml:trace contextRef="#ctx0" brushRef="#br0" timeOffset="8851.83">4572 12933 0,'-42'0'0,"84"0"0,-106 21 0,43-21 16,0 0-16,0 0 0,42 0 31,21 0-15,-20 0-16,-1 0 0,0 0 15,0 0-15</inkml:trace>
  <inkml:trace contextRef="#ctx0" brushRef="#br0" timeOffset="9699.86">7451 12975 0,'0'0'0,"-64"-84"32,43 62-32,21 44 31,0-1-31,0 0 16,0 0-16,0 21 0,0-20 0,0 20 15,0 0-15,21 1 0,-21-1 16,0 0-16,0 1 0,0-1 0,0 0 15,0 1-15,0-1 0,0 0 0,-21 1 16,21-22-16,-21 21 0,0-21 16,21 0-16,0 1 0,-22-22 15,22-22 1,0 1 0,0 0-16,0 0 0,0-21 15,0 20-15,0-20 0,0 21 0,0-21 16,0-1-16,0 22 0,22-21 0,-1-1 15,-21-20-15,21 21 0,0-1 16,-21 22-16,21-21 0,0-1 0,22 22 16,-22 0-16,0 0 0,21 21 15,-20 0-15,20 0 0,-21 0 0,0 0 16,22 0-16,-22 21 0,0 0 0,0 0 16,-21 1-16,0-1 0,0 0 15,0 0-15,0 0 0,0 0 0,-21 1 16,0-1-16,0 0 0,-1 0 15,-20 0-15,0-21 0,21 21 16,-22 1-16,1-22 0,0 21 0,-1-21 16,22 0-16,0 0 0,-21 0 0,20 0 15,1 0-15,42 0 47,1 21-47,-1 0 0,0 0 16,21 0-16,-21 1 0,1-1 0,-1 21 15,21-21-15,-21 0 0,0 22 16,1-22-16,-1 0 0,0 21 0,0-20 16,0-1-16,0 0 0,1 0 15,-22 0-15,21 0 0,0-21 0,0 0 16,0 0-16,0 0 16,1-21-1,-1 0-15,0-21 0</inkml:trace>
  <inkml:trace contextRef="#ctx0" brushRef="#br0" timeOffset="9975.71">8170 13060 0,'21'0'16,"1"0"-16,-1 0 15,0 0-15,0 0 0,21 0 16,-20 0-16,20 0 0,-21-21 0,21 21 16,1 0-16,20 0 0,-20 0 0,-1 0 15,21-21-15,-20 21 0,-1 0 16,0 0-16,1-22 0,-22 22 0,0 0 16,-21-21-16,-21 21 15,0 0 1,0 0-16,-22 0 0,22 0 15,-21 0-15</inkml:trace>
  <inkml:trace contextRef="#ctx0" brushRef="#br0" timeOffset="10221.57">8467 12975 0,'0'0'16,"0"21"-16,0 1 15,0-1-15,0 0 0,0 0 0,0 0 16,0 0-16,0 22 0,0-22 0,0 21 15,0-21-15,0 22 0,0-22 16,0 21-16,0-21 0,0 22 16,0-22-16,0 21 0,0-21 0,-22 1 15,22 20-15,0-21 0,0 0 16,0 0-16,0 22 0,0-22 16,0 0-16,0 0 0,22-21 31,-22-21-31,21 0 0,0 0 0</inkml:trace>
  <inkml:trace contextRef="#ctx0" brushRef="#br0" timeOffset="10820.94">9229 13293 0,'0'21'0,"21"-21"0,0 21 16,0-21-1,0 21-15,0-21 0,1 0 0,-1 0 16,21 21-16,-21-21 0,22 0 0,-1 0 16,21 22-16,-20-22 0,20 0 15,1 0-15,-1 0 0,-20 0 16,20 0-16,1 0 0,41 0 15,-41 0-15,-22 0 0,1 0 0,-1 0 16,-21 0-16,21 0 0,-20 0 16,-1 0-16,0 0 0,-21-22 0,21 22 15,-21-21-15,0 0 16,0 0 0,-21 21-16,0-21 0,0 0 0,-1 21 15,1-22-15,-21 22 0,21-21 0,0 0 16,-1 21-16,1 0 0,0 0 0,0 0 15,0-21-15,0 21 0,-1 0 16,1 0-16,0 0 16,21 21 15,21-21-31,0 21 16,1-21-16,-1 21 0,0-21 0,0 22 15,0-22-15,0 21 0,1 0 0,-22 0 16,0 0-16,0 0 15,0 1-15,0-1 0,0 21 0,0-21 16,-22 0-16,1 1 0,-42 20 16,42-21-16,-22 0 0,1 0 15,21 1-15,0-1 0,-22-21 0,22 21 16,0-21-16,0 0 0,0 0 16,-1 0-16,1 0 0,0 0 0,21-21 15</inkml:trace>
  <inkml:trace contextRef="#ctx0" brushRef="#br0" timeOffset="21835.69">12171 12637 0,'0'0'15,"0"-22"-15,21 22 0,-21-21 0,21 0 16,-21 0-16,0 0 0,21 21 16,-21-21-16,0-1 15,21 22-15,-21-21 0,0 42 172,0 1-125</inkml:trace>
  <inkml:trace contextRef="#ctx0" brushRef="#br0" timeOffset="23920.12">12277 12594 0,'0'0'0,"0"-21"16,0 0-16,0 0 16,0 0-1,0-1 1,0 1 0,0 42 15,0 1-16,0-1-15,0 0 16,0 0-16,0 0 0,0 22 0,0-22 16,0 21-16,0-21 0,0 22 15,-22-22-15,22 21 0,-21 0 0,21 1 16,0-1-16,0 0 0,-21 1 0,21-1 16,0 0-16,-21 1 15,21-22-15,0 21 0,0-21 0,-21 22 16,21-22-16,-21 0 0,21 0 0,-22 0 15,22 1-15,0-1 0,0 0 16,0 0-16,-21-21 0,21-21 63,0 0-48,0 0 16,0-1 63,0 1 47,21 21-63,1 0-31,-1 0-16,-21-21-15,0 0 15</inkml:trace>
  <inkml:trace contextRef="#ctx0" brushRef="#br0" timeOffset="28941.51">11769 12615 0,'21'22'16,"42"-1"-1,-20-21-15,-22 0 16,0 0-16,21 0 0,-21 0 0,1 0 16,20 0-16,-21 0 0,21 0 0,-20-21 15,20 21-15,0-22 0,-21 1 16,22 21-16,-1-42 0,-21 21 15,0 21-15,1-21 0,-1-1 16,-21 1-16,0 0 16,0 0-16,-21 21 31,-1 21-31,22 0 16,0 0-16,0 1 0,-21 20 0,21 0 15,0 1-15,0-1 0,0 0 16,0 22-16,0-22 0,0 22 0,0-1 15,0-21-15,0 22 0,0-22 0,0 1 16,-21-1-16,21 21 0,-21-20 16,21-22-16,0 21 0,-21 1 0,0-1 15,-1 0-15,1-21 0,0 22 16,0-22-16,0 0 0,-22 0 16,22 0-16,0 1 0,0-22 0,-21 0 15,20 21-15,1-21 0,-21 0 0,21 0 16,0-21-16,-1 21 0,1-22 15,0 1-15,0 0 0,0-21 16,0 21-16,-1-1 0,1-20 0,0 21 16,0 0-16,21 0 0,0-1 15,0 1-15,0 0 0,21 21 32,0 21-32,0 0 0,1 1 0,-1-1 15,0 0-15,21 0 0,1 0 16,-22 0-16,21 22 0,0-22 0,-20 0 15,20 0-15,0-21 0,1 21 16,-1-21-16,0 0 0,1 0 0,-1 0 16,43 0-16,-43 0 0,-21 0 15,21-21-15,1 0 0,-22 0 16,21 0-16,-21 0 0,1-1 16,-1-20-16,0 21 0,0 0 0,-21-22 15,0 22-15,0 0 0,0-21 16,0 21-16,0-1 0,0 1 0,0 0 15,0 0-15,0 42 32,0 0-32,0 22 0,0-22 15,0 0-15,0 0 0,0 0 16,0 22-16,0-22 0,0 0 0,0 0 16,0 0-16,0 0 0,0 1 0,0-1 15,0-42 16,0-1-15,0 1-16,0 0 0,0 0 16,0-21-16,21 20 0,-21 1 0,21 0 15,-21 0-15,0 0 0,0 0 16,22-1-16,-1 22 16,0 0-16,0 22 15,0-1-15,-21 0 16,21 0-16,1 0 0,-22 0 15,0 1-15,21-1 0,0 0 0,0-21 16,-21 21-16,21 0 0,0-21 0,1 0 16,-1 0-16,0 0 0,0 0 15,0 0-15,0 0 0,1 0 0,-1-21 16,0 0-16,0 21 0,0-21 16,0 0-16,-21-1 0,22 1 0,-1 0 15,-21 0-15,0 0 0,0 0 16,0-1-16,21 1 0,-21 0 0,21 42 47,-21 0-47,0 1 0,0-1 0,0 21 15,0-21-15,0 0 0,0 1 16,21-1-16,0 21 0,1-21 0,-22 0 16,21 1-16,21-1 0,-21-21 15,0 21-15,22-21 0,-1 0 0,0 0 16,1 0-16,-1 0 0,0 0 15,22-21-15,-22 21 0,1-21 0,-1-1 16,21 1-16,-41 0 0,20-21 16,0 21-16,-21-1 0,1 1 0,-1-21 15,0 21-15,-21 0 0,0-22 0,0 22 16,0 0-16,0 0 0,0 0 16,-21 21-1,21 21-15,0 0 16,0 0-16,0 21 0,0 1 15,-21-22-15,21 21 0,0 1 0,-22 20 16,22-21-16,0 22 0,0-22 0,0 22 16,0-1-16,-21 1 15,21-1-15,0 1 0,0 20 0,0-20 16,0-1-16,0 22 0,0-21 0,0 20 16,0-20-16,0-1 0,0 1 0,0-1 15,0-20-15,0 20 0,0-21 16,0 1-16,0-22 0,0 0 0,-21 0 15,21 0-15,-21-21 0,0 0 16,21-21-16,0 0 0,-21 0 16,21 0-16,0-22 0,0 1 15,0 0-15,0-22 0,0 1 0,0-1 16,0-20-16,0-1 0,0 0 16,0 1-16,0-22 0,21 21 0,0-21 15,0 22-15,21-1 0,-20 0 16,-1 1-16,21 20 0,0 1 0,-20 20 15,20 1-15,0 0 0,1-1 0,20 22 16,-21 21-16,-20 0 16,20 0-16,-21 0 0,0 0 0,0 21 15,1 0-15,-1 1 0,0-1 0,-21 0 16,0 21-16,0-21 0,0 1 16,0-1-16,0 0 0,0 0 15,0 0-15,0 0 0,-21 1 0,0-22 0,-1 0 16,1 0-16,0 0 15,0 0-15,0 0 0,0-22 16,-1 22-16,1-21 0,21 0 0,-21 0 16,0 0-16,21 0 0,-21 21 15,21-22-15,21 44 32,0-1-17,0 0-15,0 21 0,1-21 16,20-21-16,-21 22 0,0-1 0,22 0 15,-22 0-15,21-21 0,0 0 16,-20 21-16,41-21 0,-21 0 0,1 0 16,20 0-16,-20 0 0,20-21 15,-21 0-15,1 0 0,20 0 16,-20-1-16,-22 22 0,21-42 0,-21 21 16,0 0-16,1 0 0,-22-1 0,0-20 15,0 21-15,0 0 0,0 0 16,-22-1-16,1 1 0,0 0 0,0 21 15,-21 0-15,20 0 0,1 0 0,0 0 16,-21 21-16,21 0 0,-1 1 16,1-1-16,-21 0 0,42 21 0,-21-21 15,21 22-15,-21-22 0,21 0 16,0 21-16,0-20 0,0-1 0,0 0 16,21 0-16,0-21 15,0 0-15,0 0 0,0 0 16,1 0-16,20 0 0,-42-21 0,42 0 15,-21 0-15,1-1 16,-1-20-16,0 21 0,-21 0 0,0 0 16,0-1-16,21 1 0,-21 0 0,0 0 15,21 0-15,-21 42 32,21 0-32,-21 0 0,22 0 0,-22 1 15,0-1-15,0 0 0,21 0 16,0 21-16,0-42 0,-21 22 0,21-1 15,0 0-15,1-21 0,-1 0 16,0 0-16,0 0 0,0 0 16,0 0-16,1 0 0,-1 0 0,0 0 15,0-21-15,-21 0 0,21-1 0,0 1 16,1 0-16,-1 0 0,0 0 0,0 0 16,0-1-16,0 1 0,1 0 15,20-21-15,-21 42 0,0-21 16,-21-1-16,21 22 0,1 0 0,-22 22 31,0-1-31,0 0 16,0 0-16,0 0 31,0-42 0,0 0-31,0 0 16,0 0-16,0-1 15,0 1-15,-22 0 16,1 21 0,0 0-1,21 21-15,-21 0 0,21 1 16,-21-1-16,21 0 0,0 0 0,-21 21 16,21-20-16,0-1 15,0 0-15,0 21 0,0-21 0,0 1 16,21-1-16,0 0 0,0 0 0,0 0 15,22-21-15,-1 21 0,0 1 16,1-22-16,20 0 0,-21 0 0,22 0 16,-22 0-16,1 0 0,-1-22 0,0 1 15,1 21-15,-22-21 0,21 0 16,-21-21-16,0 20 0,1-20 16,-1 21-16,0-21 0,-21-1 0,42-63 15,-42 43-15,21 21 0,-21-22 16,0 22-16,22-1 0,-22 1 15,21 0-15,-21 21 0,0-1 0,0 1 16,0 42 0,-21 22-1,21-22-15,-22 21 0,1 1 0,21-1 16,-21 0-16,21 1 0,0-1 16,0 0-16,0 1 0,0-1 0,-21 0 15,21 1-15,0-22 0,0 21 0,0 0 16,0-20-16,0-1 0,0 0 15,21 0-15,-21 0 0,21 0 0,0-21 16,1 0-16,-1 22 0,0-22 16,0 0-16,21 0 0,-20 0 0,-1-22 15,0 22-15,21-21 0,-21 0 16,1 0-16,20 0 0,-21 0 0,0-1 16,0-20-16,1 21 0,-1 0 0,0 0 15,-21-22-15,0 22 0,0 0 16,0 0-16,0 0 0,0-1 0,0 1 15,-21 21 1,0 0-16,-1 0 16,22 21-16,0 1 0,-21-1 15,21 0-15,0 0 0,-21 0 0,21 22 16,0-22-16,0 0 0,0 0 16,0 0-16,0 0 0,0 1 0,21-22 15,0 21-15,-21 0 0,22 0 16,-1-21-16,21 21 0,-21 0 0,22-21 15,-1 22-15,0-22 0,1 0 16,62 0-16,-62 0 0,-1 0 16,22 0-16,-22 0 0,0 0 0,1-22 15,-22 1-15,21 0 0,-21 21 16,22-21-16,-22 0 0,0 0 16,-21-22-16,0 22 0,0 0 0,0 0 0,0 0 15,0-1-15,0 1 0,0 0 16,-21 0-16,0 0 15,-1 0-15,1 21 0,0 0 0,0 0 16,0 0-16,0 21 16,-1 0-16,1 0 15,21 0-15,-21 0 0,21 1 16,-21-1-16,21 0 0,0 0 0,0 0 16,0 0-16,0 1 0,21-1 15,0-21-15,0 21 0,1-21 16,-1 0-16,0 0 0,0 0 15,0 0-15,0 0 16,1-21-16,-1 0 0,-21-1 16,21 1-16,0 0 0,-21-21 15,21 21-15,-21-22 0,0 22 16,21-42-16,1 20 0,-1 1 0,-21-22 16,0 22-16,21-21 0,-21 20 0,21-20 15,-21 20-15,0 1 0,0 21 16,0-21-16,21 20 0,-21 1 15,0 42 1,0 1-16,-21 20 16,21-21-16,0 21 0,-21 1 0,21 20 15,-21-20-15,21-1 0,-21 64 16,21-64-16,0 0 0,0 1 16,0-1-16,0 0 0,0 1 15,0-22-15,0 21 0,0 1 0,0-22 16,0 0-16,0 0 0,0 0 15,0 0-15,0 1 0,21-1 0,0-21 16,0 0-16,0 0 16,0 0-16,1 0 0,-22-21 15,21 21-15,0-22 0,0 1 16,0 0-16,0 0 0,1 0 0,-1 0 16,0-22-16,0 22 0</inkml:trace>
  <inkml:trace contextRef="#ctx0" brushRef="#br0" timeOffset="29295.41">16743 13060 0,'0'0'0,"21"21"31,21-21-31,1 0 16,-1 0-16,43 0 0,-22 0 15,-21 0-15,22 0 0,-1 0 0,-20 0 16,20 0-16,-20-21 0,-1 21 15,0 0-15,1 0 0,-1 0 0,-21 0 16,21 0-16,1 0 16,-43-21-16</inkml:trace>
  <inkml:trace contextRef="#ctx0" brushRef="#br0" timeOffset="35356.07">9165 15536 0,'-85'0'31,"64"0"-31,0 0 16,0 0-16,0 0 0,0 0 16,-1 0-16,1 0 0,0 0 15,0 0-15,0 0 16,42 0 31,0 0-47,21 0 0,1 0 15,20 0-15,1 0 0,-1 0 0,1 0 16,20 0-16,1 0 0,0 0 16,-1 0-16,22 0 0,-21 0 0,21 0 15,-22 0-15,1 0 0,21 0 16,-21 0-16,-1 0 0,1 0 16,0 0-16,-1 0 0,1 0 0,0 0 15,-22 0-15,22 0 0,-22 0 0,1 0 16,-1 0-16,1 0 0,-1 0 15,-20 0-15,-1 0 0,-21 0 16,21-21-16,-20 21 0,-1 0 0,0 0 16,-21-21 15,0 0 0,-21 21-31,0 0 0,-1 0 16,1-21-16,0 21 15,0 0-15</inkml:trace>
  <inkml:trace contextRef="#ctx0" brushRef="#br0" timeOffset="36979.63">10943 15198 0,'0'0'0,"0"-21"0,-21 21 0,0 0 16,42 0 47,0 21-63,0 0 0,22-21 15,-22 21-15,0 0 0,21-21 0,1 21 16,-22 1-16,21-22 0,0 21 15,1 0-15,-1 0 0,-21-21 0,22 21 16,-22-21-16,0 21 0,0-21 16,21 0-16,-20 22 0,-1-22 15,0 0-15,0 21 16,-21 0 15,-21-21-15,-21 21-16,20-21 0,-20 21 15,21-21-15,-21 21 0,-1 1 16,1-22-16,-22 21 0,22 0 0,0 0 0,-22 0 16,22 0-16,0-21 0,-1 22 15,1-1-15,0 0 0,-1 0 0,1 0 16,0 0-16,-1-21 0,22 22 16,-21-1-16,-1 0 0,22 0 15,-21 0-15,21-21 0,0 21 0,-1 1 16,1-22-16,0 21 0,0-21 15,21 21-15,-21-21 16,0 0 0,-1 0 312,22-21-313,22 21 360,-1 0-78,-42 0-234,-1 0-63,1 0 0</inkml:trace>
  <inkml:trace contextRef="#ctx0" brushRef="#br0" timeOffset="37519.32">13208 14944 0,'0'0'0,"-21"0"0,0 0 0,-1 0 16,1 0-16,42 0 31,1 0-31,20 0 0,0 0 15,1 0-15,20 0 0,1 0 16,-1 0-16,1 0 0,20 0 0,-20 0 16,20 0-16,-20 0 0,-1 0 0,1 0 15,-1 0-15,1 0 0,-1 0 16,-20 0-16,-1 0 0,0 0 0,1 0 16,-22 0-16,0 0 0,0 0 15,0 0-15,-42 0 31,0 0-31,0 0 0,0 0 16,-22 0-16,1 0 0,21 0 0,-21 0 16,-1 0-16,1 0 0,0 0 0,-1 0 15</inkml:trace>
  <inkml:trace contextRef="#ctx0" brushRef="#br0" timeOffset="37816.15">13822 14901 0,'0'22'0,"0"-1"16,0 0-16,-21 0 0,21 0 15,0 0-15,0 22 0,0-1 16,0 0-16,0 1 0,0-1 0,0 22 16,0-22-16,0 0 0,0 1 0,0 20 15,0-21-15,0 1 0,0-22 16,0 21-16,0 1 0,0-22 0,0 0 15,-22 0-15,22 0 0,0 0 16,0 1-16,-21-1 16,21-42-1,0-1 1,21 1-16,1 0 0,-1 0 16,0 0-16,-21 0 0,21-1 15</inkml:trace>
  <inkml:trace contextRef="#ctx0" brushRef="#br0" timeOffset="38884.06">14372 15494 0,'85'0'31,"-64"0"-31,0-21 0,0 21 0,-21-21 15,21 0-15,1 21 16,-22-22-16,0 1 0,21 21 0,-21-21 16,0 0-16,21 0 0,-21 0 0,0-1 15,-21 1 1,0 21-16,-1 0 0,1 0 16,0 0-16,0 21 0,0 1 15,0-1-15,-1 0 0,1 0 16,0 21-16,0-20 0,21-1 0,0 42 15,0-20-15,0-22 16,0 0-16,0 21 0,0-21 0,0 1 16,21-1-16,0 0 0,0-21 15,1 0-15,20 0 16,-21 21-16,0-21 0,22 0 0,-1 0 16,-21 0-16,21-21 0,1 0 0,-1 21 15,-21-21-15,22-1 0,-1 1 16,-21 0-16,21 0 0,-20 0 0,20 0 15,-21-1-15,0 1 0,0 0 0,1 0 16,-22-21-16,0 20 0,0 1 16,0 0-16,0 0 0,-22 42 31,1 0-15,0-21-16,21 21 0,0 22 0,-21-22 15,21 0-15,0 0 0,0 22 0,0-22 16,0 0-16,0 0 0,0 21 15,21-20-15,-21-1 0,21 0 0,0 0 16,-21 0-16,22 0 16,-44-21 15,1 0-31,21-21 16,-42 21-16,21-21 0,0 21 15,-1 0-15,1-21 0,0 21 16,0 0-16,21 21 47,21-21-47,0 0 0,22 0 0,-22 21 15,0-21-15,21 0 0,1 0 16,-22 0-16,21 0 0,0 0 0,-20 0 16,20 0-16,0 0 0,1-21 0,-22 0 15,21 21-15,0-21 0,-20 0 16,20-1-16,-21 1 0,0 0 0,0 0 15,22-21-15,-22 20 0,-21-20 0,21 21 16,0-21-16,0-1 16,-21 1-16,0 0 0,0-1 0,22 1 15,-22 0-15,0-1 0,0 1 0,0 21 16,0 0-16,0-1 0,0 1 16,0 0-16,0 42 31,0 0-31,0 22 15,-22-22-15,22 21 0,0 1 0,0-1 16,-21 21-16,21-20 0,0-1 16,0 0-16,-21 1 0,21 20 15,0-42-15,0 22 0,0-1 0,0-21 0,0 22 16,0-22-16,0 0 0,0 0 16,0 0-16,0 0 0,0 1 15,21-22 1,0 0-16,1-22 15,-1 1-15,-21 0 0,21 0 16,0 0-16,0 0 0,-21-1 0,0 1 16,21-21-16</inkml:trace>
  <inkml:trace contextRef="#ctx0" brushRef="#br0" timeOffset="39103.93">15536 15367 0,'0'0'0,"-21"0"0,21-21 31,21 21-31,0 0 0,1 0 16,20 0-16,-21 0 0,21 0 0,-20 0 15,20 0-15,-21 0 0,21 0 0,-20 0 16,-1 0-16,21 0 0,-21 0 16,0-21-16,1 21 0,-1 0 15,0-21-15,-21-1 16,21 1-1</inkml:trace>
  <inkml:trace contextRef="#ctx0" brushRef="#br0" timeOffset="39584.54">16785 15050 0,'-21'0'0,"42"0"0,-63-22 16,21 22-16,-1 0 16,1-21-16,21 0 0,-21 21 0,0 0 15,0 0 1,21 21-16,0 0 0,-21 1 16,21 20-16,0-21 0,0 21 0,0 1 15,0 20-15,0-20 0,0-1 16,0 21-16,0-20 0,0-1 15,0 0-15,-22 1 0,22-1 0,-21-21 16,21 22-16,0-22 0,-21 0 16,0 0-16,21 0 0,0 0 15,-21-21-15,0 0 0,21-21 16,0 0 0,-22 0-16,22 0 0,0 0 0,-21-1 15,21 1-15,0-21 0,0 21 0,0-22 16</inkml:trace>
  <inkml:trace contextRef="#ctx0" brushRef="#br0" timeOffset="39985.36">16383 15113 0,'0'0'0,"0"-21"16,0 0-16,21 0 15,0-1-15,0 1 0,1 21 0,-1 0 16,0 0-16,0 0 0,21 0 0,-20 21 16,20 1-16,0 20 0,1 0 15,-1-21-15,0 22 0,1-1 0,-1 0 16,0 1-16,-21-1 0,22 0 15,-22-20-15,42 41 0,-41-21 16,-1-20-16,-21-1 0,0 0 0,21 0 16,-21 0-16,21 0 0,-21-42 47,0 0-47,0 0 15,0 0-15,0 0 0,0-22 0,0 1 16,0 0-16,21-1 0,-21 1 0,21 0 15,1-22-15,-22 22 0,21-1 16,-21-20-16,21 21 0,0-1 0,-21 22 16,21-21-16,-21 21 0,21-1 0,-21 1 15,22 21-15,-22-21 16,21 21-16,0 21 31,0 0-31,0 1 0,0-22 16,1 21-16,-1-21 0,0 21 15,0 0-15,21-21 0,-20 21 0</inkml:trace>
  <inkml:trace contextRef="#ctx0" brushRef="#br0" timeOffset="40645.98">18373 14944 0,'0'0'0,"21"-21"0,0-1 0,-21 1 0,0 0 16,0 0-16,0 0 15,-21 21-15,0 0 0,-1-21 0,-20 21 16,21 0-16,-21 0 0,-1 21 0,22-21 16,-21 21-16,21 0 15,-22 21-15,22-20 0,-21 20 0,21 0 16,-1 1-16,-20 20 0,21-21 0,0 22 16,0-22-16,-1 22 0,22-22 15,0 0-15,0 1 0,0-1 0,0 0 16,0 1-16,0-22 0,0 21 0,22-21 15,-1 1-15,0-1 0,0-21 16,21 21-16,-20-21 0,20 0 16,-21 0-16,21 0 0,-20 0 0,20 0 0,-21-21 15,21 21-15,-20-21 0,20-1 16,-21 1-16,0 0 0,0 0 0,-21 0 16,0 0-16,22-1 0,-22 1 15,0-21-15,0 21 0,0 0 16,-22-1-16,1 1 0,0 0 0,0 0 15,0 21-15,0 0 0,-22 0 0,22-21 16,0 21-16,0 0 0,0 0 16,-1 0-16,1 0 0,21 21 15,21-21 17,1 0-32,-1 0 0,0 0 15,0 0-15,0 21 0,0 0 16,1-21-16,-1 21 0,-21 1 0,21-1 15,0 0-15,-21 21 0,21-21 16,-21 1-16,0 20 0,0 0 0,0-21 16,0 22-16,0-1 0,0 22 15,-21-22-15,0 0 0,0 22 0,0-22 16,-1 22-16,1-1 0,21-21 16,-21 1-16,0 20 0,21-20 0,0-1 15,0 0-15,0-21 0,0 22 0,0-22 16,0 0-16,0 0 0,0 0 15,21-21 1,0 0-16,-21-21 0,21 0 16,22 0-16,-22 0 0,0-22 0</inkml:trace>
  <inkml:trace contextRef="#ctx0" brushRef="#br0" timeOffset="41411.54">20659 14944 0,'0'-21'0,"0"42"0,0-64 0,0 22 16,0 0-16,0 0 0,0 0 0,0 0 15,-22-1-15,22 1 0,-21 0 0,0 21 16,0-21-16,0 21 0,0 0 16,-1 0-16,-20 0 0,21 0 0,-21 0 15,-1 21-15,1 0 0,21 0 16,-22 22-16,1-22 0,21 21 0,-21 22 16,20-22-16,1 22 0,-21-1 0,42-21 15,-21 22-15,21-1 16,-21 1-16,21-22 0,0 22 0,0-22 0,0 0 15,0-20-15,0 20 0,21-21 16,0 0-16,0 0 0,0 1 16,0-22-16,22 0 0,-22 0 0,21 0 15,1 0-15,-22 0 0,21 0 0,0-22 16,1 22-16,-1-21 0,-21 0 16,22 0-16,-22 0 0,0 0 0,0-22 15,0 22-15,-21 0 0,0 0 16,0 0-16,0-1 0,-21 1 0,0 0 15,0 21-15,-22-21 0,22 21 0,0 0 16,-21-21-16,21 21 16,-1 0-16,1 0 0,0 0 0,0 0 15,42 0 17,0 0-17,22 0-15,-22 0 0,0 21 16,21 0-16,-21 0 0,22 0 0,-22 1 15,0 20-15,0-21 0,0 21 0,1 1 16,-22-1-16,21 0 16,-21 1-16,0-1 0,0 22 0,0-22 0,0 21 15,-21-20-15,-1 20 0,1 1 0,0-1 16,0 1-16,0-22 16,0 22-16,-1-22 0,22 0 0,-21 1 15,0-1-15,0-21 0,21 21 0,0-20 16,0-1-16,-21-21 15,21-21 1,0-1-16,21 1 16,0-21-16,0 21 0,0-22 0,1 1 15,-1 0-15,0-1 0,21-20 16</inkml:trace>
  <inkml:trace contextRef="#ctx0" brushRef="#br0" timeOffset="41836.3">21061 15515 0,'0'0'0,"0"-21"0,0 0 0,0 0 0,0 0 16,0-1-16,21 1 15,-21 0-15,0 0 0,21 0 16,0 0-16,-21-1 0,21 22 0,1-21 16,-22 0-16,21 21 0,0-21 15,0 21-15,0 0 0,0 0 0,1 0 16,-1 0-16,0 0 0,0 21 15,0 0-15,-21 0 0,21 22 0,-21-22 16,22 21-16,-22-21 0,0 22 0,0-22 16,0 21-16,0-21 0,0 1 15,0 20-15,-22-42 0,1 21 16,21 0-16,-21-21 0,0 0 16,0 0-1,21-21 1,0 0-16,0 0 0,0 0 0,0-1 15,0-20-15,0 21 0,0 0 16,0-22-16,21 1 0,0 21 0,-21-21 16,21 20-16,0 1 0,1 0 0,-1 0 15,0 0-15,0 0 16,0-1-16,0 22 0,1 0 0,-1 0 0,0 0 16,0 0-16,0 0 0,0 0 15,1 0-15,-1 22 16,0-1-16</inkml:trace>
  <inkml:trace contextRef="#ctx0" brushRef="#br0" timeOffset="43096.25">22161 15155 0,'0'0'0,"0"-21"0,-21 0 16,0 21-1,0 0-15,0 0 16,0 0-16,-1 21 0,1 0 15,0 1-15,0-1 0,0 0 0,0 21 16,-1-21-16,1 22 0,0-1 16,0-21-16,21 22 0,0-22 0,0 21 15,0-21-15,0 0 0,0 1 16,0-1-16,0 0 0,21 0 0,0 0 16,0-21-16,1 0 0,20 21 0,-21-21 15,0 0-15,22 0 0,-22 0 16,0 0-16,21-21 0,-21 0 0,1 0 15,-1 0-15,0 0 0,0-1 0,0 1 16,0-21-16,1 21 0,-22-22 16,0 1-16,0 0 0,0-1 0,0 1 15,0 21-15,-22-21 0,1-1 16,0 22-16,0 0 0,0 21 16,-22 0-16,22 0 0,0 0 0,-21 0 15,21 0-15,-1 21 0,1 0 16,0 22-16,-21-22 0,21 21 0,-1 0 15,22 1-15,-21-22 0,0 21 0,21 1 16,0-1-16,0-21 16,0 21-16,0-20 0,0-1 0,0 0 0,21 0 15,0 0-15,1-21 0,-1 0 0,21 21 16,-21-21-16,22 0 16,-1 0-16,-21 0 0,21-21 0,1 0 15,-22 21-15,21-21 0,1 0 0,-22-22 16,21 22-16,-21 0 0,0 0 15,1-21-15,20 20 0,-21-20 0,-21 21 16,21-21-16,-21 20 0,0 1 16,21 0-16,-42 42 31,21 0-31,-21 1 0,21 20 16,-21-21-16,21 0 0,0 22 0,0-22 15,0 0-15,0 21 0,0-21 0,0 1 16,0-1-16,21 0 15,0 0-15,0 0 0,1-21 0,-1 0 16,0 21-16,21-21 0,-21 0 0,1 0 16,-1 0-16,0 0 0,21-21 15,-21 21-15,1-21 0,-1 0 0,0 0 16,-21 0-16,21-1 0,-21 1 16,21-21-16,-21 21 0,0 0 0,21-22 15,-21 22-15,0 0 0,0 0 0,0 0 16,0 42-1,-21 0-15,21 0 16,-21 0-16,21 0 0,-21 1 0,21-1 16,0 21-16,0-21 15,0 0-15,0 1 0,0-1 0,0 0 16,0 0-16,0 0 0,21-21 0,21 21 16,-20-21-16,-1 0 0,21 0 15,-21 0-15,22 0 0,-1 0 0,-21 0 16,21-21-16,-20 0 0,20 21 15,-21-21-15,21-21 0,-20 20 0,-1 1 16,0-21-16,0 0 0,-21 20 0,0-20 16,21 0-16,-21-1 0,0 22 15,21 0-15,-21 0 0,0 0 16,0 0-16,0 42 31,-21 0-31,21 21 0,-21-21 0,21 22 16,0-22-16,-21 21 0,0 1 0,21-1 15,-21 0-15,21 22 0,-22-22 16,1 0-16,0 22 0,21-1 0,0 1 16,-21-1-16,0 22 0,21-21 0,-21 20 15,21-20-15,0-1 0,0 22 16,-22-22-16,22 22 0,0-21 0,-21-1 16,21 1-16,0-1 0,0-21 15,0 22-15,0-22 0,0 1 16,0-22-16,0 21 0,0-21 0,0 0 0,0 1 15,-21-22 1,21-22 0,0 1-16,-21 21 0,21-21 15,0 0-15,0-21 0,0 20 16,0-20-16,0 21 0,0-21 0,0-1 16,0 1-16,0-22 0,0 22 0,0-21 15,21-1-15,-21 1 0,21-22 16,-21 21-16,0-20 0,0-1 0</inkml:trace>
  <inkml:trace contextRef="#ctx0" brushRef="#br0" timeOffset="43376.09">23156 15706 0,'21'-170'16,"-21"128"-16,-21 317 0,21-338 0,43-191 15,-22 233-15,0-22 0,0 22 0,-21 0 16,21 0-16,22 0 0,-22-1 16,0 1-16,0 0 0,21 21 0,-20-21 15,-1 21-15,0 0 0,21 0 0,-21 0 16,1 0-16,-22 21 0,0 0 15,21 0-15,-21 1 0,0 20 0,0-21 16,0 21-16,-21-20 0,21 20 16,-22-21-16,-20 0 0,21 0 0,0 1 15,0-1-15,-22 0 0,22 0 0,0 0 16,0-21-16,-22 21 0,22-21 16,0 0-16,0 0 15,0 0-15,21-21 31,0 0-31,21 21 16,0-21-16,0 0 0,0 0 0</inkml:trace>
  <inkml:trace contextRef="#ctx0" brushRef="#br0" timeOffset="43780.86">24151 15304 0,'0'0'0,"21"0"15,-21-22-15,0 1 0,0 0 16,-21 21 0,0 0-16,-21 0 0,20 0 15,-20 21-15,0 0 0,21-21 16,-22 22-16,1-1 0,21 0 0,-22 0 16,22 0-16,0 0 0,0 1 0,21-1 15,0 0-15,0 0 0,21 0 16,21 0-16,-20-21 0,-1 22 15,21-22-15,0 21 0,1 0 16,-1-21-16,-21 21 0,22 0 0,-22-21 16,21 21-16,-21 1 0,-21-1 15,21 0-15,-21 0 16,-21-21-16,0 21 16,0-21-16,0 0 0,-22 0 0,1 0 15,21 0-15,-21 21 0,-1-21 16,1 0-16,0 0 0,20 0 0,-20 0 15,21 0-15,-21 0 0,20 0 0,1 0 16,0 0-16,0 0 0,0 0 16,0-21-16,-1 21 0,1-21 0,0 0 15,0 21-15,0-21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6T06:29:59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5038 1693 0,'0'-21'16,"0"0"93,0 0-77,0 0-17,0 0 1,-22 21-1,22 21 17,0 0-32,0 0 15,0 0-15,0 22 0,0-1 0,0 0 16,0 1-16,0-1 0,0 21 16,0-20-16,0 20 0,0 1 0,22-1 15,-22 1-15,21 20 0,-21 1 16,0 0-16,21-1 0,0 22 0,-21-21 15,21 21-15,-21 0 0,0-1 16,0 1-16,0 21 0,21-21 0,-21 0 16,0 106-16,0-85 15,0-22-15,0 1 0,0 0 16,0 0-16,0-21 0,0 20 0,0-20 16,0 0-16,0-1 0,0 1 0,0 0 15,0-22-15,0 1 0,0-1 16,0-20-16,0-1 0,0-21 0,0 0 15,0 0-15,0 1 0,0-44 16,0 1-16,22 0 16,-22 0-16,21-21 0,-21-22 0,0 22 15,0-22-15</inkml:trace>
  <inkml:trace contextRef="#ctx0" brushRef="#br0" timeOffset="1208.58">5143 1778 0,'22'0'32,"-1"0"-17,0 0-15,0 0 16,0 21-16,22-21 0,-22 0 15,21 0-15,0 21 0,22-21 16,-1 0-16,1 0 0,21 22 16,-1-22-16,1 0 0,0 0 15,-1 0-15,22 0 0,21 21 0,0-21 16,21 0-16,0 0 0,22 0 16,-1 0-16,22 0 0,-1 0 0,22 0 15,-1 0-15,22 21 0,0-21 16,21 0-16,0 0 0,0 0 0,21 0 15,0 0-15,1 0 0,20 0 16,-21 0-16,0 0 0,0 0 0,1 0 16,-22 0-16,21 0 0,-21 0 15,0 0-15,0 0 0,-21 0 0,-22 0 16,1-21-16,0 21 16,-22 0-16,1-21 0,-22-1 0,0 22 15,-21 0-15,-21-21 0,-21 21 16,0 0-16,-21 0 0,-22-21 0,-20 21 15,-1 0-15,-21 0 0,0 0 16,-42 0 15,0 0-31,21 21 0,-21 0 16,0-21-16,-1 22 0,22-1 16,0 0-16,0 0 0,0 21 0,-21-20 15,21 20-15,0 0 0,-21 1 0,21-1 16,0 21-16,0 1 15,0 21-15,-21-22 0,21 22 0,-21-1 16,21 1-16,-21 0 0,21-1 16,0 22-16,0-21 0,0 21 0,0-22 15,0 22-15,0 0 0,0-21 0,0-1 16,0 22-16,0-21 0,0 21 16,0-22-16,0 1 0,0 0 0,0-1 15,0 1-15,0-21 0,0-1 16,0 1-16,0-22 0,0 21 0,0-20 15,0-1-15,0 0 0,0-20 0,0 20 16,0-21-16,0 0 0,0 0 16,-22 1-16,1-22 0,0 21 15,0-21-15,-21 0 0,20 21 0,-20-21 16,0 21-16,-1-21 0,1 0 16,-21 0-16,-1 0 0,1 0 0,-1 0 15,1 0-15,-1 0 0,1 0 0,-1 0 16,1 0-16,-22 0 0,21 0 15,-20 0-15,-1 0 0,-21 0 0,-21 0 16,21 0-16,-42 21 0,21-21 0,-42 0 16,0 0-16,-22 0 0,1 0 15,-22 0-15,0 21 0,-21-21 0,22 0 16,-43 0-16,21 0 0,-21 22 16,21-22-16,0 0 0,-21 0 15,43 21-15,-22 0 0,21-21 0,0 0 16,1 21-16,-1-21 0,0 21 0,1-21 15,20 21-15,-20-21 0,20 22 16,-21-22-16,22 21 0,21-21 0,-1 0 16,1 21-16,0-21 0,20 0 15,22 0-15,0 0 0,0 0 0,43 0 16,-22 0-16,42 0 0,-20-21 0,41 0 16,-20 21-16,42-22 0,-22-20 15,22 21-15,21 0 0,0-22 0,0 1 16,0 0-16,0-1 15,0 1-15,21 0 0,1-1 0</inkml:trace>
  <inkml:trace contextRef="#ctx0" brushRef="#br0" timeOffset="1808.72">6138 3281 0,'0'0'0,"64"42"31,-43-42-31,0 21 0,21-21 0,22 0 16,-1 22-16,1-22 0,21 0 16,20 21-16,1-21 0,21 0 0,0 0 15,21 0-15,1 0 0,41 0 0,1 0 16,-1 0-16,43 0 0,0 0 16,0 0-16,21 0 0,21-21 0,0 21 15,21-22-15,-21 22 16,22 0-16,-1-21 0,-21 21 0,0 0 15,1 0-15,-1-21 0,-21 21 16,0 0-16,-21 0 0,-22 0 0,1 0 16,0 0-16,-43 0 0,-21 0 15,-21 0-15,0 0 0,-21 0 0,-21 0 16,-22 0-16,-21 0 0,-20 0 0,-1 0 16,-42 0-1,-22 0-15,1 0 0,0 0 0,-22 0 16</inkml:trace>
  <inkml:trace contextRef="#ctx0" brushRef="#br0" timeOffset="2449.12">6117 2519 0,'0'0'0,"0"-21"0,0 0 0,0-1 15,0 1-15,0 0 0,-21 21 16,0 0-16,0 0 0,-1 0 15,-20 0-15,21 21 0,-21 0 0,20 22 16,-20-22-16,21 21 0,-21 22 16,20-22-16,1 0 0,0 22 0,21-22 15,-21 1-15,21 20 0,0-21 16,0 1-16,0-22 0,42 21 16,-21-21-16,1 22 0,-1-22 0,21 0 15,-21-21-15,22 21 0,-1-21 16,-21 0-16,21 0 0,-20 0 0,20-21 15</inkml:trace>
  <inkml:trace contextRef="#ctx0" brushRef="#br0" timeOffset="2900.31">6689 2709 0,'0'0'0,"0"-21"0,0 0 15,0 0-15,-22 0 0,1 21 16,0 0-16,-21 0 0,21 0 15,-1 21-15,1 0 0,0 21 0,0-20 16,0 20-16,0-21 0,-1 21 16,1 1-16,21-22 0,0 21 0,0-21 15,0 22-15,0-22 0,0 0 0,0 0 16,0 0-16,0 1 0,21-22 16,1 0-16,-1 0 15,0 0-15,0 0 0,0 0 16,0-22-16,1 1 0,-1 0 15,0 0-15,0 0 0,0-22 16,-21 22-16,21-21 0,1 0 0,-1 20 16,0-20-16,-21 0 0,0-1 15,0 1-15,0 21 0,0 0 0,0 0 16,0-1-16,0 44 16,0-1-16,0 0 15,0 0-15,0 21 0,0-20 0,0 20 16,0 0-16,0-21 0,0 22 15,0-1-15,-21-21 0,21 0 0,0 22 16,0-22-16,0 0 0,0 0 16,21 0-1,0-21-15,0 0 16,0-21-16,1 0 0,-1 0 16</inkml:trace>
  <inkml:trace contextRef="#ctx0" brushRef="#br0" timeOffset="3148.17">7133 2392 0,'0'0'0,"0"-21"0,21-22 0,-21 1 31,0 63-31,0 22 16,0-1-16,0 0 0,0 1 16,-21 20-16,21-21 0,-21 22 15,21-1-15,0 1 0,-21-22 0,21 22 16,0-22-16,0 0 0,0 1 15,0-1-15,0 0 0,0-20 0,0 20 16,0-21-16,0 0 0,21-42 31,-21 0-31,21 0 16,-21 0-16,21-22 0,0 22 0</inkml:trace>
  <inkml:trace contextRef="#ctx0" brushRef="#br0" timeOffset="3385.03">7366 2223 0,'21'127'31,"-21"-85"-31,0 0 0,0 22 0,0-22 16,0 22-16,0-1 0,0 1 15,0-22-15,0 21 0,0-20 0,0-1 16,-21 0-16,21 1 0,-21-1 15,21 0-15,0-20 0,0-1 0,0 21 16,0-21-16,0 0 16,21-42-1,0 0-15,0 0 0,0 0 16</inkml:trace>
  <inkml:trace contextRef="#ctx0" brushRef="#br0" timeOffset="3711.85">7768 2752 0,'0'0'15,"21"-21"-15,0-1 0,1 1 0,-22-21 16,0 21-16,-22 21 16,1 0-16,0 0 15,0 21-15,-21-21 0,20 21 16,1 0-16,0 0 0,-21 1 16,42-1-16,0 0 0,-21 0 0,21 0 15,0 0-15,21-21 16,0 22-16,0-1 0,0-21 0,22 21 15,-22-21-15,21 21 0,-21 0 16,22-21-16,-22 21 0,21 1 0,-21-1 16,-21 0-16,0 0 15,0 0-15,0 0 0,-21-21 16,0 22-16,0-22 0,0 0 0,-22 21 16,22-21-16,0 0 0,0 0 15,21-21 16,0-1-31,0 1 0,0 0 16</inkml:trace>
  <inkml:trace contextRef="#ctx0" brushRef="#br0" timeOffset="4044.66">8551 1926 0,'0'-42'0,"0"84"0,0-105 0,0 42 16,0 42 0,0 0-16,0 0 15,0 21-15,0 1 0,0 20 0,0 1 16,0-1-16,0 22 0,0 0 16,0 20-16,0 1 0,0 0 0,0-21 15,0 21-15,0 21 0,-21-22 16,21 1-16,-21 21 0,0-21 0,21 0 15,-21 21-15,-1-21 0,1 0 0,0 21 16,21-22-16,-21-20 0,0 21 16,21-21-16,0-22 0,-21 1 0,21-1 15,-22-21-15,22 1 0,0-22 0,0-42 32,22-22-32,-1 1 15,0 0-15</inkml:trace>
  <inkml:trace contextRef="#ctx0" brushRef="#br0" timeOffset="4440.05">8721 2688 0,'0'-21'0,"0"42"0,21-84 15,-21 42-15,0-1 0,-21 22 31,-1 22-31,1-1 0,0 0 16,0 0-16,0 0 0,21 0 16,-21 1-16,21 20 0,-22-21 0,22 0 15,0 0-15,0 1 0,0-1 16,0 0-16,22 0 0,-1 0 16,0-21-16,0 21 0,0 1 0,0-22 15,1 21-15,-1 0 0,0 0 16,0 0-16,-21 0 0,0 1 15,-21-1 1,0-21-16,-22 0 16,22 0-16,-21 0 0,21 0 0,-22 0 15,22 0-15,0 0 16,0 0-16,0 0 0,0-21 0,21-1 16,0 1-16,0 0 15,21 0 1,0 0-16,21 0 0</inkml:trace>
  <inkml:trace contextRef="#ctx0" brushRef="#br0" timeOffset="4687.75">9102 2455 0,'-22'22'0,"44"-44"0,-1-20 0,-21 21 0,0 0 16,21 0-16,-21 42 31,0 0-31,0 0 0,0 21 0,-21 1 15,21 20-15,-21-20 0,-1 20 16,22-21-16,-21 22 0,21-1 0,-21-20 16,21-1-16,-21 0 0,21 1 0,0-1 15,0-21-15,0 22 0,0-22 16,0 0-16,0 0 0,21-21 16,0 0-1,-21-21-15,0 0 16,0 0-16</inkml:trace>
  <inkml:trace contextRef="#ctx0" brushRef="#br0" timeOffset="4848.66">8911 2900 0,'0'0'0,"0"-21"15,0 0 1,21 21 0,0 0-16,1 0 15,-1 0-15,0 0 0,21 0 0,-21 0 16,22-22-16,-1 22 0,22 0 0,-22 0 15,0-21-15,1 21 0,-1 0 16,0 0-16,1-21 0</inkml:trace>
  <inkml:trace contextRef="#ctx0" brushRef="#br0" timeOffset="5262.42">9652 2709 0,'0'0'0,"0"-21"0,0 0 0,0 0 16,0 0-16,0 0 15,-21-1-15,0 22 16,-1 0-16,22 22 15,-21-1-15,0 0 0,21 0 0,-21 21 16,21-20-16,0 20 0,-21 0 16,21 1-16,0-22 0,0 21 0,0 0 15,0-20-15,0-1 0,0 21 0,0-21 16,21 0 0,-21 1-16,21-22 0,0 0 0,0 0 15,1 0-15,-1 0 0,0 0 0,0-22 16,-21 1-16,21 0 0,0 0 15,1 0-15,-1-22 0,0 22 0,-21-21 16,0 21-16,21-22 0,-21 1 16,0 0-16,0 21 0,0-22 0,0 22 15,0 0-15,0 42 32,0 0-32,0 0 0,0 22 15,0-22-15,-21 21 0,21-21 0,0 22 16,0-22-16,0 21 0,0-21 15,0 1-15,0-1 0,0 0 0,0 0 16,21 0-16,0 0 0,0-21 16,1 0-16,-1 0 0,0 0 0,0 0 15,0 0-15,0 0 0,1-21 0,-1 0 16</inkml:trace>
  <inkml:trace contextRef="#ctx0" brushRef="#br0" timeOffset="5996.46">10287 2540 0,'0'0'15,"0"-63"-15,0-1 0,0 22 0,0 21 0,0-22 16,0 22-16,0 0 0,-21 42 31,21 21-31,-21-20 0,21 20 16,0 21-16,0-20 0,0 20 16,0-20-16,0 20 0,0 1 0,0-22 15,0 0-15,0 1 0,0-1 0,0 0 16,0-21-16,0 1 0,21 20 15,0-42-15,-21 21 0,0 0 0,21-21 16,0 0-16,0 0 16,1 0-16,-22-21 0,21 0 0,0 0 15,0 21-15,-21-21 0,21-1 0,-21-20 16,21 21-16,1 0 16,-22 0-16,0-1 0,21 1 15,-21 42 1,0 1-16,0-1 15,0 0-15,0 0 16,0 0-16,0 0 16,0 1-16,21-22 0,-21 21 15,21-21-15,0 0 16,0 0-16,1 0 16,-1-21-16,0-1 0,0 1 15,-21 0-15,21 0 0,-21 0 16,0 0-16,21-22 15,-21 22-15,22 0 0,-22 42 32,0 0-32,0 0 0,0 1 15,0-1-15,0 0 0,0 21 0,21-21 16,-21 1-16,0-1 0,0 0 16,21 0-16,-21 0 0,21-21 15,0 0 1,0-21-1,1 21-15,-22-21 0,0 0 16,0 0-16,21 21 0,0-22 0,-21 1 16,21 0-16,-21 0 15,21 0-15,-21 0 0,0-1 16,21 22-16,-21 22 16,0-1-1,0 0-15,0 0 0,0 0 0,0 0 16,0 1-16,0-1 0,0 0 15,0 0-15,0 0 0,0 0 16,-21-21-16,0 0 16,0 0-16,0 0 15</inkml:trace>
  <inkml:trace contextRef="#ctx0" brushRef="#br0" timeOffset="6192.82">9969 2688 0,'0'0'16,"-21"-21"-16,0 0 0,0 21 0,42 0 16,0 0-1,22 0-15,-1 0 0,0 0 0,22 0 16,-22 0-16,22 0 0,-1 0 16,1-21-16,-1 21 0,1-21 0,-1 21 15,1-22-15,-1 1 16,1 0-16,-1 21 0,-21-21 0</inkml:trace>
  <inkml:trace contextRef="#ctx0" brushRef="#br0" timeOffset="6539.62">11853 1588 0,'0'-22'0,"0"44"0,0-65 0,-21 43 16,0 0-16,0 0 0,0 21 16,-1 1-16,1-1 15,0 21-15,21 22 0,-21-1 0,0 1 16,0-1-16,21 22 0,-22 21 16,22-22-16,0 22 0,0 0 0,0 21 15,0-21-15,0 0 0,-21-1 0,21 22 16,0-21-16,0 0 0,-21 21 15,21-21-15,0 0 0,0 0 0,0-22 16,0 22-16,0-21 0,0-1 16,0 1-16,21 0 0,0-22 0,1 1 15,-1-1-15,0-20 0,0-1 0,0-21 16,22 0-16,-22 0 0,0-21 16,21-21-16,-21 0 0,22 0 15</inkml:trace>
  <inkml:trace contextRef="#ctx0" brushRef="#br0" timeOffset="8231.91">12425 2625 0,'0'0'0,"0"-21"15,0-1-15,0 1 0,0-21 0,-21-106 32,-1 148-32,1 0 0,0 0 15,0 0-15,0 0 16,0 42-16,21-21 0,-22 22 0,1 20 16,21-21-16,0 22 0,-21-1 0,21 1 15,0-1-15,0 1 0,0-22 16,0 22-16,0-22 0,0 0 0,0 1 15,21-1-15,0-21 0,1 22 16,-1-43-16,0 21 0,0-21 0,0 0 16,0 0-16,22-21 0,-22 21 0,21-22 15,1-20-15,-22 21 0,21 0 16,0-22-16,1 1 0,-1 0 16,0-1-16,1 1 0,-1-21 0,-21-1 15,22 1-15,-22-1 0,21 1 16,-21-1-16,-21 1 0,21 20 0,1-20 15,-22 42-15,21-22 0,-21 22 16,0 0-16,0 42 16,0 21-16,-21-20 15,-1 20-15,1 21 0,21-20 0,-21-1 16,0 22-16,21-22 0,-21 21 16,0-20-16,21-1 0,-22 0 0,22 1 15,0-1-15,0 0 0,0-20 16,0-1-16,0 0 0,0 0 15,0 0-15,22-21 16,-1 0-16,0 0 16,-21-21-16,21 0 15,0 0-15,-21 0 0,21-1 0,-21 1 16,22 0-16,-1 0 0,-21-21 0,0 20 16,21 1-16,0 0 15,0 21 1,-21 21-16,21 0 0,1 1 15,-22-1-15,21 0 0,0 0 0,0 0 16,0 0-16,-21 1 0,21-1 16,1 0-16,20-21 0,-21 21 15,0 0-15,0-21 0,1 0 0,-1 0 16,21 0-16,-21 0 0,0 0 16,1 0-16,20 0 0,-21-21 0,0 21 15,0-21-15,1 0 0,-1 0 0,0-1 16,0 1-16,-21 0 0,0 0 15,0-21-15,0 20 0,0-20 0,0 0 16,0 21-16,0-22 0,0 22 16,-21 0-16,0 21 0,0 0 15,-1 0-15,1 42 0,0-21 16,0 1-16,21 20 16,-21-21-16,21 21 0,-21-20 0,21 20 15,0-21-15,0 0 0,0 22 16,0-22-16,0 0 0,21 0 15,0-21-15,0 0 0,0 0 0,0 0 16,1 0-16,-1 0 0,0 0 16,0 0-16,0 0 0,0-21 0,1 0 15,-22 0-15,21-1 0,-21 1 0,21 0 16,-21 0-16,0 0 0,0-22 16,0 22-16,0-21 0,0 21 0,0 0 15,0-1-15,-21 44 31,21-1-31,-21 0 0,21 0 16,0 0-16,0 22 0,0-22 16,0 21-16,0-21 0,0 0 0,0 1 15,0-1-15,0 0 0,0 0 16,21 0-16,0 0 0,0-21 0,0 0 16,0 22-16,1-22 0,-1 0 0,0 0 15,21 0-15,-21 0 0,1-22 16,20 1-16,-21 0 0,0 0 0,0 0 15,1 0-15,20-1 0,-42 1 0,21-21 16,0 0-16,0-1 0,1 1 16,-1 0-16,-21-22 0,0 1 15,21 20-15,-21-20 0,21 20 16,-21-20-16,0 21 0,0 20 0,0 1 16,0 0-16,0 42 15,-21 22-15,0-1 16,21 0-16,-21 22 0,21-22 0,0 22 15,-22-1-15,22-21 0,-21 22 16,21-22-16,0 1 0,0-1 0,0 0 16,0-21-16,0 1 0,21 20 15,1-42-15,-1 21 0,0 0 0,0-21 16,0 0-16,0 0 0,1 0 0,-1 0 16,21 0-16,-21-21 15,0 0-15,1 21 0,-1-21 0,0 0 16,0-22-16,0 22 0,0 0 0,1 0 15,-1 0-15,0-1 0,0 1 16,-21 0-16,0 42 16,0 0-16,0 1 15,0-1-15,0 0 0,0 0 0,0 0 16,0 0-16,-21 1 0,0 20 0,21-21 16,-21-21-16,21 21 0,-22 0 15,22 1-15,-21-22 0,21 21 16,0-42 15,0-1-31,0 1 16,0 0-16</inkml:trace>
  <inkml:trace contextRef="#ctx0" brushRef="#br0" timeOffset="8479.77">13928 2477 0,'0'0'15,"-43"0"-15,22 0 0,0 0 0,0 0 0,42 0 16,0 0 0,21 0-16,-20 0 0,41 0 15,-21 0-15,22 0 0,-1 0 0,1 0 16,21 0-16,-22 0 0,22-22 16,-22 22-16,1 0 0,-1 0 0,1-21 15,-22 21-15,0 0 0,1 0 16,-22 0-16,21-21 0,-21 21 15,-21-21 1,0 0-16</inkml:trace>
  <inkml:trace contextRef="#ctx0" brushRef="#br0" timeOffset="13005.44">11620 2011 0,'0'0'0,"22"0"0,-1 0 16,0 0 0,-21-21 30,0 0-30,0-1-16,0 1 16,0 0-16,0 0 0,0 0 15,0-22-15,0 22 0,-21 0 16,0 0-16,-1-21 0,1 20 16,0-20-16,0 21 0,21 0 0,-21-22 15,0 22-15,-1 0 0,1 0 16,0 21-16,21-21 0,-21 0 0,0 21 15,0-22-15,-1 22 0,1-21 16,0 21-16,0 0 0,21-21 0,-21 21 16,0 0-16,-1 0 15,-20-21-15,21 21 0,0-21 0,0 21 16,-22 0-16,22 0 0,-21 0 16,21-21-16,-22 21 0,22 0 0,-21 0 15,21 0-15,-22 0 0,22 0 16,0 0-16,-21 0 0,20-22 0,1 22 15,-21 0-15,21 0 0,0 0 16,-22 0-16,22 0 0,0 0 0,-21 0 16,20 0-16,-20 0 0,0 0 15,-1 0-15,1 0 0,0-21 0,-1 21 16,-20 0-16,21 0 16,-1 0-16,22 0 0,-21 0 0,-1 0 15,22 0-15,-21 0 0,21 0 16,-22 0-16,22 0 0,-21 0 0,0 0 15,20 0-15,-20 0 0,0 0 16,-1 0-16,1 0 0,0 0 16,-1 0-16,1 21 0,0 1 0,-1-22 15,1 0-15,0 21 0,-1-21 16,1 21-16,21-21 0,-21 0 0,-1 21 16,1 0-16,0-21 0,-1 21 15,1-21-15,0 22 0,-22-1 0,22-21 16,-1 21-16,22 0 15,-21 0-15,0 0 0,-1 1 0,22-1 16,0 0-16,-21 0 0,20 0 16,1 0-16,0 1 0,0-1 0,0 0 15,0 0-15,-1 0 0,1 22 16,0-22-16,21 0 0,-21 0 0,0 0 16,21 22-16,-21-22 0,-1 0 15,1 0-15,21 21 0,-21-20 0,21-1 16,-21 21-16,21-21 0,0 22 15,-21-22-15,21 0 0,0 21 0,-21 1 16,21-22-16,0 21 0,0 0 16,0-20-16,0 20 0,0 0 15,0-21-15,0 22 0,0-1 16,0-21-16,0 22 0,0-22 0,0 21 16,21-21-16,-21 22 0,21-22 15,-21 21-15,0-21 0,0 0 0,21 1 16,-21-1-16,21 0 0,-21 0 15,0 0-15,0 0 0,21 22 0,-21-22 16,0 0-16,22 0 0,-22 0 16,0 1-16,0-1 0,21 0 0,-21 0 15,21 0-15,-21 0 0,21 1 16,-21-1-16,0 0 0,21 0 0,-21 0 16,21 0-16,1-21 0,-22 22 15,21-1-15,0 0 0,-21 0 16,21-21-16,0 21 0,0 0 0,1-21 15,-1 22-15,0-22 0,0 21 0,0 0 16,22-21-16,-22 21 0,0-21 16,0 21-16,21-21 0,-20 21 0,-1-21 15,21 22-15,-21-22 0,0 0 16,22 21-16,-22-21 0,21 0 0,1 21 16,-1-21-16,-21 0 0,21 0 0,1 21 15,-22-21-15,21 0 0,1 0 16,-22 21-16,21-21 0,-21 0 15,0 0-15,22 21 0,-22-21 0,0 0 16,21 0-16,-20 22 0,20-22 16,-21 0-16,0 0 0,22 0 0,-22 0 15,21 0-15,-21 0 0,22 0 16,-22 0-16,21 0 0,-21 0 0,22 0 16,-1 0-16,-21-22 0,21 22 0,1 0 15,-22 0-15,21-21 0,1 21 16,-22 0-16,21 0 0,-21-21 0,22 21 15,-22 0-15,0 0 0,21-21 0,-21 21 16,1 0-16,-1-21 16,0 21-16,0-21 0,0 21 0,0-22 15,1 22-15,-1-21 0,21 0 0,-21 0 16,0 21-16,1-21 0,20 0 16,-21-1-16,0 1 0,22 21 0,-22-21 15,0 0-15,21 0 0,-21 21 16,1-21-16,-1-1 0,0 22 0,0-21 15,0 21-15,0-21 0,1 0 0,-1 21 16,0-21-16,0 0 0,0 21 16,0-22-16,1 1 0,-1 0 0,0 21 15,0-21-15,0 0 0,0 0 16,1-1-16,-22 1 0,21 0 16,0 21-16,0-21 0,0 0 0,0 0 15,1-1-15,-1 1 16,-21 0-16,21 21 0,0-21 0,-21 0 15,21 21-15,-21-21 0,21-1 0,-21 1 16,22 21-16,-1-21 0,-21 0 16,21 0-16,0 0 0,0-1 15,-21 1-15,21 0 0,-21 0 16,0 0-16,22 0 0,-22-1 0,21 1 16,-21 0-16,0 0 0,0 0 15,0-22-15,0 22 0,0-21 16,0 21-16,0-22 0,0 22 0,0-21 15,0 21-15,0-22 0,0 22 16,0 0-16,0 0 0,0 0 0,0 0 16,0-1-16,0 1 15,0 0-15,0 0 0,0 0 16,0 0 0,0-1-16,0 1 0,0 0 15,0 0-15,0 0 0,0 0 16,0-1-16,-21 22 0,21-21 15,0 0-15,0 0 16,-22 21 0,22-21-16,-21 21 15,21-21 1,-21 21-16,21-22 0,0 1 16,-21 21-1,21-21-15,-21 21 0,21-21 16,-21 21-16,21-21 15,-22 21-15,22-21 16,-21 21-16,0 0 16,0 0-1</inkml:trace>
  <inkml:trace contextRef="#ctx0" brushRef="#br0" timeOffset="64107.7">8869 6392 0,'0'-21'0,"0"0"16,0 0-16,0 0 0,21 0 15,-21-1-15,0 1 0,0 0 16,0 0-16,0 0 16,0 0-16,0-1 0,0 1 0,-21 0 15,21 0-15,-21 0 16,-1 21-16,1 0 0,-21-21 0,21 21 16,0 0-16,-22 0 0,22 0 0,-21 0 15,-1 21 1,-105 85-16,127-85 15,0 21-15,0-21 0,0 22 0,21-1 16,0 0-16,0 1 0,0-1 16,0-21-16,0 21 0,21 1 0,0-22 15,0 0-15,0 0 0,0 22 16,1-43-16,-1 21 0,0 0 16,0-21-16,21 0 0,-20 0 0,20 0 15,-21 0-15,0 0 0,22-21 16,-22 0-16,21-1 0,-21 1 0,22-21 15,-22 21-15,0 0 0,21-22 0,-21 22 16,1-21-16,-22-1 0,21 22 16,-21 0-16,0-21 0,0 21 0,0-1 15,0 1-15,0 0 0,0 0 0,0 0 16,0 42 15,0 0-31,0 0 0,0 0 0,0 1 16,0 20-16,0 0 15,0 1-15,0-1 0,0 21 0,0 1 16,21-1-16,-21 1 0,21-1 0,-21 1 16,21 21-16,0-1 0,-21 22 15,22-21-15,-1 21 0,0-1 0,0 1 16,0 0-16,-21 0 0,21 0 0,-21 0 16,22-1-16,-22 1 0,0-21 0,0 21 15,0-22-15,0 1 0,0 0 16,0-1-16,0 1 0,0-21 0,0 20 15,0-20-15,0-1 0,0 1 0,0-22 16,0 0-16,-22 1 0,22-22 16,-21 21-16,21-21 0,0 1 15,-21-22-15,0 0 16,0 0-16,21-22 0,-21 1 0,-1-21 16,1 0-16,0-1 0,-21 1 0,21-22 15,-22 1-15,22-22 0,-21 22 0,21-22 16,-1-21-16,-20 0 0,21 1 0,0-1 15,0 0-15,21 0 0,0-21 16,0 21-16,0 22 0,0-22 0,0 0 16,0 21-16,21 1 0,-21-22 0,21 42 15,0-20-15,0 20 0,22 1 16,-22-1-16,0 1 0,21-1 16,-21 22-16,22-1 0,-1 1 0,-21 0 15,22 21-15,-22-1 0,21 1 16,-21 0-16,0 0 0,1 0 0,-1 21 15,0-21-15,0 21 0,0-22 16,-21 1-16,0 0 16</inkml:trace>
  <inkml:trace contextRef="#ctx0" brushRef="#br0" timeOffset="64595.62">9419 6138 0,'-21'0'15,"21"-21"1,0 0 0,0 0-1,21 21-15,0 0 16,0 0-16,1 0 0,-1 21 15,0 0-15,0 0 0,0 1 16,22 20-16,-22-21 0,0 21 16,0 1-16,0-1 0,-21 0 0,0 1 15,0-1-15,0 0 0,0 1 16,0-22-16,0 21 0,-21 1 0,0-22 16,0 0-16,21 0 0,-21-21 0,-1 0 31,22-21-31,0 0 15,0 0-15,0-1 0,0 1 0,0-21 16,0 21-16,0-22 0,0 1 16,0 21-16,22-21 0,-22-1 0,21 22 15,-21-21-15,21 21 0,0-1 0,0 1 16,0 0-16,1 0 16,-1 21-16,0 0 0,-21-21 0,21 21 15,0 0-15,0 0 0,1 0 16,-1 0-16,0 21 15,0-21-15,0 21 0,0-21 16,1 21-16</inkml:trace>
  <inkml:trace contextRef="#ctx0" brushRef="#br0" timeOffset="66000.14">10393 6287 0,'0'0'0,"21"0"15,-42 0 32,0 21-47,-1 0 0,1-21 16,0 21-16,21 0 0,-21 0 16,21 1-16,-21 20 0,21-21 0,0 0 15,0 22-15,0-22 0,0 0 0,0 21 16,0-21-16,0 1 0,0-1 15,21 0-15,0 0 0,-21 0 0,21 0 16,0-21-16,1 22 0,-1-22 16,0 0-16,0 0 0,0 0 0,0 0 15,1 0-15,-1 0 0,21-22 16,-21 1-16,0 0 0,22 21 0,-22-21 16,0-21-16,0 20 0,0 1 0,1-21 15,-1 21-15,-21-22 0,0 22 16,0-21-16,0 0 0,0 20 0,0-20 15,0 0-15,-21 21 0,-1-22 0,-20 22 16,21 0-16,0 0 0,0 0 16,-1 21-16,-20 0 0,21-22 0,0 22 15,0 0-15,-1 0 0,1 0 0,0 0 16,0 22-16,21-1 16,-21 0-16,0 0 0,21 0 0,-22 0 15,22 1-15,0 20 0,0 0 0,0-21 16,0 22-16,0-22 0,0 21 15,0-21-15,22 22 0,-1-22 0,0 0 16,-21 0-16,21 0 0,0 1 0,0-1 16,1-21-16,-1 0 0,0 0 15,0 0-15,21 0 0,-20 0 0,20 0 16,-21-21-16,21 21 0,-20-22 0,20 1 16,-21 0-16,21-21 0,-20 21 15,-1-1-15,0-20 0,0 21 0,0 0 16,0-22-16,1 22 0,-22 0 15,0 0-15,0 0 0,21 0 0,-21-1 16,0 1 0,0 42-1,0 1-15,-21-1 16,21 21-16,0-21 0,0 0 16,0 1-16,0 20 0,0-21 0,0 0 15,0 22-15,0-22 0,0 0 0,0 0 16,0 0-16,0 0 15,21-21-15,0 0 0,0 0 16,0 0-16,0 0 0,1 0 0,20 0 16,-21-21-16,0 0 15,0 0-15,1 0 0,-1 21 0,-21-21 16,21-1-16,-21-20 0,21 21 0,-21 0 16,0 0-16,0-1 15,0 1-15,0 0 16,0 42-1,0 0 1,0 1-16,0-1 0,0 0 0,0 0 16,0 0-16,0 0 0,0 1 0,0 20 15,0-21-15,0 0 0,0 0 16,21 1-16,0-1 0,1 0 16,-1 0-16,0-21 0,0 0 15,0 0-15,0 0 0,1 0 0,-1 0 16,0 0-16,21-21 0,-21 0 15,1 0-15,-1-1 0,21 1 0,-21 0 16,0 0-16,-21-21 0,22 20 0,-1 1 16,-21 0-16,0-21 0,0 21 15,0-1-15,0 1 0,0 0 0,0 0 16,0 0-16,0 42 47,0 0-47,0 0 0,0 0 0,0 22 15,0-22-15,0 21 16,0 1-16,0-1 0,0 0 0,0 22 16,-21-22-16,21 22 0,-22-22 0,22 21 15,0 1-15,0-1 0,0 1 0,0 21 16,0-22-16,0 22 0,0-1 16,0-20-16,0 21 0,0-1 0,0 1 15,0 0-15,0-1 0,0-20 0,0 20 16,0 1-16,0 0 0,0 42 15,0-43-15,0-20 0,0-1 16,0-20-16,0 20 0,0-20 16,0-1-16,0 0 0,0 1 0,0-22 0,0 0 15,0 0-15,0 0 0,0 0 16,-21-21 0,21-21-1,0 0-15,0 0 0,0 0 0,0-22 16,-21 1-16,21 0 0,0-22 0,0 1 15,0-1-15,0-20 0,0-1 0,0 0 16,0-21-16,0-21 0,0 22 16,0-22-16,0 0 0,0 21 0,0-21 15,0 21-15</inkml:trace>
  <inkml:trace contextRef="#ctx0" brushRef="#br0" timeOffset="66339.96">11726 7049 0,'0'-85'0,"-21"360"0,42-465 0,-21 20 0,21 107 16,-21-1-16,0 1 0,0-1 15,0 22-15,0 0 0,0-1 0,0 1 16,-21 0-16,21 20 0,-21-20 15,21 21-15,0 0 0,0 0 0,0-1 16,0 1-16,0 0 0,0 0 16,21 0-16,0 21 0,1-21 15,-1 21-15,0 0 0,21 0 0,-21-22 16,22 22-16,-1 0 0,-21 0 0,22 0 16,-1 0-16,-21 0 0,21 22 15,-20-1-15,-1 0 0,0 0 0,0 0 16,0 0-16,-21 1 0,0 20 0,0-21 15,0 21-15,0-20 0,0-1 16,-21 21-16,-21-21 0,21 0 16,-1 1-16,-20-1 0,21 0 0,-21 0 15,20 0-15,1-21 0,0 0 16,0 21-16,0-21 0,0 0 0,21 22 16,21-22 30,0-22-46,0 1 0,0 0 0,22 21 16</inkml:trace>
  <inkml:trace contextRef="#ctx0" brushRef="#br0" timeOffset="66659.77">13102 5906 0,'0'0'16,"-21"0"-1,0 0-15,21 21 16,0 0 0,0 21-16,-21-21 0,21 22 15,0-1-15,-22 0 0,22 1 0,0-1 16,0 0-16,-21 1 0,0-1 0,21 0 15,-21 1-15,21-1 0,0 0 16,-21 1-16,21-22 0,-21 21 0,21-21 16,0 1-16,0-1 0,0 0 0,0 0 15,0-42 17</inkml:trace>
  <inkml:trace contextRef="#ctx0" brushRef="#br0" timeOffset="68135.44">12615 6392 0,'43'0'16,"-22"0"-16,21 0 15,-21 0-15,22 0 0,-1 0 16,0 0-16,22 0 0,-22-21 0,22 0 15,-1 0-15,-21 21 0,22-21 0,-1 0 16,-20-1-16,20 1 0,-20 0 16,-1-21-16,0 21 0,1-1 15,-1-20-15,-21 21 0,0-21 0,0-1 16,-21 22-16,0-21 0,0 21 16,0-1-16,0 1 0,0 0 0,-21 21 15,0 0 1,0 0-16,0 21 0,21 22 15,-21-22-15,-1 21 0,1-21 0,0 22 16,0-1-16,21 0 0,0 1 16,-21-1-16,21 21 0,-21-20 0,21-1 15,0 0-15,0 1 0,0-22 0,0 21 16,0 1-16,0-22 0,0 0 0,0 0 16,0 0-16,0 0 0,0 1 15,0-44 16,0 1-31,0 0 16,0 0-16,0 0 0,21 0 0,-21-1 16,21-20-16,-21 21 0,0 0 0,21 0 15,0-1-15,-21 1 0,21 0 16,1 21 0,-1 21-16,-21 0 15,0 1-15,21-1 16,-21 0-16,21 0 0,-21 0 0,21-21 15,0 21-15,1 1 0,-22-1 0,21-21 16,0 21-16,0 0 16,0-21-16,0 0 0,22 0 0,-22 0 15,0 0-15,0 0 0,22 0 0,-22 0 16,0 0-16,21-21 0,1 21 0,-22-21 16,0 0-16,21-1 0,-21 1 15,1 0-15,-1-21 0,0 21 0,-21-1 16,0 1-16,0-21 0,0 21 0,0 0 15,0-1-15,0 1 0,0 0 16,-21 21 0,0 0-1,-1 21-15,1 0 0,21 1 0,0-1 16,0 0-16,0 0 0,0 0 16,0 22-16,0-22 0,0 21 0,0-21 15,21 0-15,1 1 0,-22-1 16,21 0-16,0-21 0,0 21 0,21-21 15,-20 0-15,-1 0 0,0 0 0,21 0 16,-21 0-16,1 0 0,-1 0 0,0 0 16,42-42-16,-41 21 15,-1-1-15,0 1 0,0-21 0,21 21 16,-20 0-16,-1-22 0,-21 22 16,21 0-16,-21 0 0,21 0 15,-21-1-15,0 1 0,-21 42 31,0 1-15,21-1-16,-21 0 0,21 0 16,0 0-16,0 0 0,0 22 0,0-22 15,0 0-15,0 0 0,0 0 0,0 1 16,0-1-16,0 0 16,21-42 15,0 0-16,0-1-15,-21 1 0,0 0 16,21 0-16,0 0 0,-21 0 0,22-22 16,-1 22-16,0 0 0,-21 0 0,21 0 15,0-1-15,0 1 16,1 21-16,-22 21 16,21 1-16,-21-1 15,0 0-15,0 0 0,0 0 16,0 22-16,0-22 0,0 0 0,0 0 15,0 0-15,0 0 0,0 1 0,0-1 16,0 0-16,21 0 0,-21 0 16,21-42 15,0 21-15,-21-21-16,0 0 0,21 0 15,1-1-15,-1 1 0,0-21 0,0 0 16,21 20-16,-20-20 0,20 21 0,-21-21 15,21 20-15,-20 1 0,-1 0 0,21 0 16,-21 21-16,0 0 0,-21 21 16,0 0-16,0 0 15,0 1-15,0-1 0,0 21 0,0-21 16,0 22-16,0-1 0,0-21 16,-21 21-16,21-20 0,-21-1 15,21 0-15,0 0 0,0 0 0,0 0 16,0 1-16,-21-22 0,21 21 15,-21-21 1,21-21 15,0-1-31,0 1 16</inkml:trace>
  <inkml:trace contextRef="#ctx0" brushRef="#br0" timeOffset="70724.42">15833 6392 0,'-22'85'32,"22"-64"-32,0 0 0,0 1 0,0-1 15,0 0-15,22 0 0,-22 0 16,21 0-16,0 1 0,0-1 15,0-21-15,0 21 0,1 0 0,20-21 16,-21 21-16,0-21 0,22 0 0,-1 21 16,0-21-16,1 0 0,20 0 0,-21 22 15,22-22-15,-1 0 0,1 0 16,-1 0-16,1 0 0,-1 0 0,1 0 16,-1 0-16,-20 0 0,41 0 15,-41 0-15,20-22 0,1 1 0,-1 21 16,1-21-16,-1 0 0,1 0 15,-1 0-15,1-1 0,-22 1 0,22-21 16,-1 21-16,1-22 0,-1 1 0,-21 21 16,22-21-16,-1-1 0,1 1 15,-1 0-15,1-1 0,-1 1 0,1 0 16,-1-1-16,1-20 0,-22 20 0,22 1 16,-1-21-16,1 20 0,-1-20 15,1-1-15,-22 22 0,22-22 0,-22 1 16,0-1-16,1 22 0,-1-21 15,0-1-15,1 1 0,-1-22 0,0 21 16,-21 1-16,22-22 0,-22 22 16,0-22-16,0 22 0,0-1 0,-21-21 15,0 22-15,0-1 0,0-20 0,0 20 16,0-20-16,0 20 16,-21-21-16,0 22 0,0-1 0,0-20 0,0 20 15,-22 1-15,22-1 0,0 1 0,-21-1 16,20 1-16,-20-1 0,0 1 15,-1-22-15,1 22 0,0-1 16,-22 1-16,22-1 0,-22 1 0,22-1 16,-21 1-16,-1-1 0,1 1 15,-22 20-15,21-20 0,1-1 0,-1 22 16,-20-22-16,20 22 0,1 0 16,-22-1-16,22 1 0,-22 0 0,0-1 15,1 22-15,-1-21 0,0 21 0,1-22 16,-22 22-16,21-21 0,0 21 15,-105-22-15,84 22 0,21 0 16,-20 0-16,-1 0 0,21 0 16,-21-1-16,22 1 0,-1 0 0,-21 0 15,21 21-15,1-21 0,-1 0 16,-21-1-16,22 22 0,-22-21 0,21 0 16,-21 21-16,22-21 0,-22 0 15,21 21-15,-21-21 0,22 21 0,-22-22 16,21 22-16,-21-21 0,22 21 15,-22-21-15,21 21 0,-21 0 0,22 0 16,-1-21-16,0 21 0,22 0 16,-22 0-16,0 0 0,22 0 0,-22 0 15,1 0-15,-1 0 0,0 0 0,1 0 16,-1 0-16,0 0 0,1 0 16,-1 0-16,0 0 0,1 0 0,-1 0 15,0 0-15,1 0 0,-1 0 16,21 21-16,-20-21 0,20 0 15,-20 0-15,20 0 0,1 21 0,-1-21 16,1 0-16,20 21 0,-20 1 16,-1-22-16,1 21 0,-1-21 0,1 21 15,-22-21-15,22 21 0,-1-21 16,1 21-16,20-21 0,-20 21 16,20-21-16,1 0 0,0 22 0,21-22 0,-22 0 15,22 21-15,0-21 0,0 0 16,0 0-16,-1 21 0,1-21 0,0 0 15,0 21-15,0-21 16,0 0-16,21 21 16,21-21 46,0 0-46,0 0 15,0-21-15,-21 0-1,0 0 1,21 21 0,-21-21-16,0-1 15,0 1 1,0 0-16,22 0 15,-22 0-15,0 0 0,0-1 0,0 1 16,21 0-16,-21 0 0,21 0 16,-21 0-16,21-1 0,-21 1 0,0 0 15,21 0-15,0 0 0,1 0 16,-22-1-16,21 22 0,0-21 16,-21 0-16,21 21 15,-21 21 16,0 0-15,-21 1-16,0-1 0,0 0 0,-1 0 16,1 0-16,0 22 0,0-22 15,0 21-15,0 0 0,-1-20 0,-20 20 16,21 0-16,0-21 16,0 1-16,-1 20 0,1-21 0,0-21 15,21 21-15,-21 0 0,42-21 63,0 0-63,0 0 0,1 0 15,-1 0-15,21 0 0,-21-21 16,22 21-16,-1 0 0,0 0 0,-21 0 16,22-21-16,-1 21 0,0 0 15,1 0-15,-22 0 0,21 0 0,-21 0 16,1 0-16,-1 0 0,0 0 0,0 0 15,0 0-15,-21 21 0,21 0 16,-21 1 0,0-1-16,0 0 15,-21-21 32,0 0-47,0 0 0,0 0 16,0 0-16,-1 0 15,1 0-15,-21 0 0,21 0 0,0 0 16,-22 0-16,22 0 0,-21 0 0,21 0 16,-22 0-16,1 0 0,21 0 15,0 0-15,-1 0 0,-20 0 0,21 21 16,0-21-16,0 0 0,-1 0 16,22 21-16,-21-21 0,0 0 0,21 21 15,-21-21-15,0 0 16,21-21 31,0 0-32,21 0-15,0 0 0,0 0 16,0-1-16,1-20 0,-1 0 0,0 21 16,0-22-16,21 1 0,-20 0 15,20-1-15,-21 1 0,43-43 16,-22 43-16,-21 0 0,0 20 15,0 1-15,1-21 0,-1 21 0,-21 0 16,0-1-16,21 22 16,-42 22 15,0-1-15,21 0-16,-22 0 0,1 21 0,-21-20 15,21 20-15,-22-21 0,22 21 16,-21 1-16,0-1 0,-1 0 0,1 1 15,21-22-15,-22 21 0,22-21 16,0 22-16,0-22 0,0 0 16,0-21-16,21 21 0,21-42 47,0 21-32,0-21-15,0 21 0,0-21 0,22 21 16,-22 0-16,21 0 0,-21 0 15,22 0-15,-1 0 0,0 0 0,1 0 16,-1 0-16,-21 0 0,22 0 0,-1 0 16,-21 0-16,21 0 0,-20 0 15,-1 0-15,0 0 0,0 0 0,0 0 32,-42 0 14,0 21-46,0 0 16,0-21-16,-1 21 0</inkml:trace>
  <inkml:trace contextRef="#ctx0" brushRef="#br0" timeOffset="88984.19">3429 3027 0,'0'0'0,"-21"0"16,21 21-16,0 21 0,0-20 15,-21 20-15,-1 0 0,22 22 0,-21-1 16,21 1-16,-21-1 0,0 22 15,0-22-15,0 22 0,-1 0 0,1-1 16,0 1-16,0 0 0,0-1 16,0 1-16,-1-21 0,1-22 15,21 21-15,-21-20 0,21-1 16,-21-21-16,21 0 0,0 1 0,0-1 16,0 0-16,0-42 46,0 0-46,21-1 16,-21 1-16,21 0 0,0 0 16,1 0-16</inkml:trace>
  <inkml:trace contextRef="#ctx0" brushRef="#br0" timeOffset="89312">3641 4106 0,'0'0'0,"0"22"0,0-1 16,0 0-16,0 0 0,0 0 16,0 0-16,0 1 0,0-1 15,0 0-15,0 0 16,21-21 0,0 0-16,-21-21 15,21 0-15,0 21 0,-21-21 0,21-1 16,-21 1-16,0 0 0,0 0 15,0 0-15,0 0 16,-21 21-16,0-22 0,0 22 16,0 0-16,0 22 15,21-1-15,-22 0 16,1 0-16,21 0 16,0 0-16,0 1 0,0-1 15,21 0 1,-21 0-16</inkml:trace>
  <inkml:trace contextRef="#ctx0" brushRef="#br0" timeOffset="90323.99">4043 9694 0,'-21'0'0,"42"0"0,-85-21 0,43 21 16,-21-21-16,21 0 0,-22 0 0,22 0 16,0-1-16,-21 1 0,20-21 15,1 21-15,0 0 0,21-1 16,0 1-16,0 0 0,0 0 0,0 0 16,0 0-16,21-1 0,22 22 15,-22 0-15,0 0 0,21 0 0,-21 0 16,22 0-16,-1 0 0,0 22 15,-20-1-15,20 0 0,0 0 0,1 0 16,-1 22-16,0-1 0,-21 0 0,22 22 16,-22-22-16,0 22 0,0-1 15,-21 1-15,0-1 0,0 1 0,0 20 16,-21-20-16,0-1 0,-21 22 0,-1-22 16,1 1-16,0-1 0,-1 1 15,1-1-15,0 1 0,-22-22 16,22 1-16,-1-22 0,-20 0 0,21 0 15,-1 0-15,1-21 0,-22 0 16,22 0-16,0-21 0,-1-21 0,-20 21 16,21-22-16,-1 1 0,1 0 15,21-22-15,-22 22 0,22-22 16,21 22-16,0 0 0,0-1 0,0 1 16,21 21-16,1 0 0,20-1 0,0 22 15,1 0-15,20 0 0,-21 0 0,22 22 16,-22-1-16,22 21 0,-22-21 15,0 22-15,22-1 0,-22 0 0,-21 1 16,22-1-16,-1 0 0,-21 1 16,22-1-16,-22 0 0,21 1 15,-21-22-15,0 21 0,1 0 0,-1-20 16,21 20-16,-21-21 0,0 0 0,-21 0 16,22 22-16,-1-22 0,0-21 15,-21 21-15,0 0 0,21 0 0,0-21 16</inkml:trace>
  <inkml:trace contextRef="#ctx0" brushRef="#br0" timeOffset="90591.83">4868 10541 0,'43'-21'31,"-43"0"-31,0 0 16,0-1-1,21 22-15,-21-21 16,21 0 46,0 21-62,-21-21 0,21 21 16,0-21-16</inkml:trace>
  <inkml:trace contextRef="#ctx0" brushRef="#br0" timeOffset="92059.59">7683 10012 0,'0'0'0,"-42"0"0,0 0 16,-22 0-16,22-21 0,-22 21 16,22 0-16,0 0 0,-1 0 15,1 0-15,0 0 0,-1 0 0,22 0 16,-21 0-16,21 0 0,21-21 0,21 21 31,0 0-31,21 0 0,22 0 16,-1 0-16,1-22 0,42 22 15,-22 0-15,22 0 0,0-21 0,0 21 16,0 0-16,0 0 0,-22-21 0,22 21 16,-21 0-16,-1 0 0,-20 0 15,-1 0-15,1 0 0,-1 0 0,-20 0 16,-22 21-16,21-21 0,-42 21 16,0 1-16,0-1 15,-42-21-15,21 21 0,-22-21 0,1 0 16,0 21-16</inkml:trace>
  <inkml:trace contextRef="#ctx0" brushRef="#br0" timeOffset="92327.44">8043 10054 0,'0'0'0,"-21"-21"0,0 21 16,0-21-16,21 0 16,-21 21-1,21 21 1,0 0-16,-22 21 0,22-20 15,0 20-15,0 21 0,-21 1 16,21-1-16,-21 1 0,21-1 0,-21 22 16,21-21-16,0 20 0,-21-20 0,21-1 15,-21 1-15,-1-1 0,22 1 16,0-22-16,-21 22 0,21-22 0,0 21 16,0-20-16,0-22 0,0 21 0,0-21 15,0 1-15,0-1 0,21-21 16,1 0-16,-22-21 15,21-1-15</inkml:trace>
  <inkml:trace contextRef="#ctx0" brushRef="#br0" timeOffset="93315.53">8213 10986 0,'21'21'0,"21"-21"31,-21 0-31,0 0 0,1-21 16,-1-1-16,0 1 15,0 0-15,0 0 0,-21 0 16,21 0-16,-21-1 0,22 1 0,-22 0 16,0 0-16,0 0 0,0 0 0,0-1 15,-22 22-15,1 0 16,0 0-16,0 0 0,0 0 0,-22 0 15,22 0-15,0 22 0,0-1 0,0 21 16,0-21-16,21 22 0,0-22 16,0 21-16,0-21 0,0 22 0,0-1 15,0 0-15,21-21 0,0 22 0,-21-22 16,21 21-16,0-21 16,0 1-16,1-1 0,20-21 0,-21 0 0,0 0 15,22 0-15,-22 0 0,21 0 16,0-21-16,1-1 0,-22 1 0,21 0 15,1-21-15,-1 21 0,0-22 16,1 22-16,-1-21 0,-21-1 0,21 22 16,-20-21-16,20 21 0,-21-22 15,0 22-15,0 0 0,-21 0 0,0 0 16,22 21-16,-1 0 16,-21 21-16,0 0 15,0 0-15,0 0 0,0 22 0,21-22 16,-21 0-16,0 0 0,0 22 0,0-22 15,0 0-15,0 0 0,0 0 16,0 22-16,0-22 0,0 0 16,0 0-16,-21 0 15,0-21-15,-1 0 16,1 0-16,0 0 0,0-21 16,0 21-16,21-21 0,-21 0 0,-1 21 15,1-21-15,0-1 0,0 22 0,21 22 47,0-1-47,21 0 16,0 0-16,0 0 0,1 0 15,20 1-15,-21-22 0,0 21 0,22-21 16,-22 0-16,21 0 0,-21 0 16,0 0-16,22 0 0,-22-21 15,21-1-15,-21 1 0,22 0 0,-22 0 16,21 0-16,-21-22 0,22 1 0,-1 21 15,-21-21-15,22-1 0,-1 1 16,-21 0-16,0-22 0,0 22 0,1-22 16,-1 22-16,0-22 0,-21 22 0,0-21 15,0 20-15,0 1 0,0 0 0,0-1 16,0 22-16,0 0 0,-21 0 16,0 21-16,-1 0 0,1 0 15,21 21-15,-21 0 0,21 0 0,-21 22 16,21-1-16,0 0 15,-21 1-15,21-1 0,-21 0 0,21 22 16,-22-22-16,22 0 0,0 22 0,0-22 16,0 1-16,0-1 0,0-21 15,0 21-15,0-20 0,0 20 0,0-21 16,0 0-16,0 0 0,0 1 0,22-22 16,-22 21-16,21-21 15,-21-21 1,0-1-16</inkml:trace>
  <inkml:trace contextRef="#ctx0" brushRef="#br0" timeOffset="93488.44">9398 10901 0,'0'-21'16,"0"0"0,21 21-16,0 0 0,0 0 15,1-22-15,-1 22 0,21 0 16,-21-21-16,22 21 0,-1 0 0,0-21 15,1 0-15,20 21 0,-21-21 0,1 0 16,20-1-16,-20 1 0,-1 0 16,0 0-16,1 21 0</inkml:trace>
  <inkml:trace contextRef="#ctx0" brushRef="#br0" timeOffset="94115.88">10499 10224 0,'0'0'0,"0"42"31,-22-21-31,22 21 16,0-20-16,0 20 0,-21 21 0,21-20 15,-21-1-15,21 0 0,-21 22 0,21-22 16,0 1-16,-21-1 0,0 0 16,-1 1-16,22-1 0,-21 0 0,21-21 15,0 22-15,0-22 0,-21 0 0,21 0 16,0 0-16,0-42 31,0 0-15,21 0-16,0-21 0,-21 20 0,0-20 15,22 0-15,-22 21 0,21-43 0,-21 22 16,0-1-16,0 1 0,0 0 16,0-1-16,21 1 0,-21 0 0,0-1 15,21 22-15,-21 0 0,21 21 16,0 0-16,1 0 15,-1 21-15,-21 0 0,21 1 0,0-1 16,0 21-16,0 0 0,1-20 16,-1 20-16,0 0 0,0-21 15,-21 22-15,21-1 0,0-21 0,-21 22 16,22-22-16,-1 21 0,-21-21 0,21 0 16,0 1-16,-21-1 0,21 0 0,0 0 15,1-21 1,-1 0-16,0 0 0,0-21 15,-21 0-15,21 0 16,-21-22-16,0 1 0,0 21 0,0-22 16,21 1-16,-21-21 0,0 20 15,0-20-15,0 20 0,22-20 0,-22-1 16,0 22-16,0-21 0,0 20 16,21 22-16,-21-21 0,21 21 15,-21-1-15,0 1 0,21 0 0,0 21 47,0 0-47,1 21 16,-1-21-16,0 0 0</inkml:trace>
  <inkml:trace contextRef="#ctx0" brushRef="#br0" timeOffset="94764.76">12086 10075 0,'0'0'0,"-21"-42"31,-21 42-31,20 0 0,1 0 0,-21 21 16,21-21-16,-22 21 0,22 22 0,-21-22 16,0 21-16,-1 1 0,22-1 15,-21 21-15,-1-20 0,22 20 0,-21 1 16,21-1-16,0 1 0,-1-1 0,22-20 15,0 20-15,0-21 0,0 1 0,0-1 16,22 0-16,-1-20 16,21 20-16,-21-21 0,22-21 0,-1 21 15,21-21-15,-20 0 0,-1 0 0,22 0 16,-22 0-16,0 0 0,22-21 0,-22 0 16,0 0-16,-20 0 0,20-1 15,-21 1-15,0 0 0,-21-21 0,0 21 16,0-22-16,0 22 0,0-21 0,-21-1 15,0 1-15,0 21 0,-22 0 16,22-22-16,0 43 0,-21-21 0,21 21 16,-22-21-16,22 21 0,0 0 0,0 0 15,0 0-15,-1 0 0,1 0 16,21 21-16,-21-21 0,42 0 47,0 21-47,1-21 0,-1 0 15,0 22-15,0-1 0,21-21 0,-20 21 16,-1 0-16,21 0 0,-21 0 0,0 22 16,1-22-16,-22 21 0,21 1 15,-21-1-15,0 0 0,0 1 0,0 20 16,0-21-16,0 22 0,-21-1 0,-1 22 16,1-21-16,0-1 0,0 1 0,0 20 15,0-20-15,-22-1 0,22 1 16,0-22-16,0 22 0,21-1 15,0-21-15,-21 1 0,21-1 0,0-21 16,0 0-16,0 1 0,0-1 0,0 0 16,21-21-16,0 0 0,0 0 15,0-21-15,0 0 0,1-22 16,-1 1-16</inkml:trace>
  <inkml:trace contextRef="#ctx0" brushRef="#br0" timeOffset="95179.52">13568 10753 0,'0'0'0,"0"21"0,0-42 47,0 0-32,21 21-15,-21-22 0,0 1 0,0 0 16,0 0-16,0 0 15,0 0-15,-21 21 16,0 0-16,-1 0 0,1 0 16,0 0-1,21 21-15,0 0 0,0 0 16,0 0-16,0 0 0,21 1 16,0-22-16,22 21 0,-22-21 15,0 0-15,21 0 0</inkml:trace>
  <inkml:trace contextRef="#ctx0" brushRef="#br0" timeOffset="95477.35">14563 10329 0,'0'-21'0,"0"42"0,0-84 0,0 42 15,0 0-15,21-1 0,-21 1 0,21 0 16,0 21-16,0 0 15,0 21-15,-21 0 16,22 1-16,-1 20 0,0 0 0,0 1 16,0 20-16,0-21 0,1 22 15,-1-22-15,0 1 0,21-1 16,-21 0-16,1 1 0,-1-1 0,0-21 16,0 21-16,-21-20 0,21-1 0,0 21 15,-21-21-15,0 0 16,22-21-16,-22 22 0,0-44 31,21 1-31</inkml:trace>
  <inkml:trace contextRef="#ctx0" brushRef="#br0" timeOffset="95724.21">15303 10287 0,'0'0'0,"0"-21"0,-42 21 15,21 0-15,0 0 0,0 0 0,-22 0 16,22 0-16,-21 21 0,-1 0 0,22 22 16,-21-1-16,0-21 0,-1 43 0,1-22 15,0 0-15,-1 22 0,1-22 16,21 0-16,-22 22 0,1-22 0,21 1 16,-21-1-16,20 0 0,1-21 0,0 22 15,0-22-15,21 21 0,0-21 16,0 1-16,21-22 15,0 0-15,22-22 0,-1 22 16,0-21-16,1 0 0,20-21 0</inkml:trace>
  <inkml:trace contextRef="#ctx0" brushRef="#br0" timeOffset="96443.73">15536 10202 0,'0'-21'0,"0"42"0,0-63 15,0 63 1,-21 0 0,21 1-16,0-1 0,0 21 15,0 0-15,0 1 0,0-1 16,0 22-16,0-22 0,0 0 0,0 1 16,0-1-16,0-21 0,0 21 0,0 1 15,0-22-15,0 0 0,0 0 16,0 0-16,0 1 0,0-1 15,0-42 17,0-1-32,0 1 0,0 0 15,0-21-15,0-1 0,0 1 16,0 0-16,0-1 0,0 1 0,21-21 0,-21 20 16,21-20-16,-21 20 15,0 1-15,22 21 0,-1-21 0,-21 20 16,21 1-16,0 21 0,0 0 15,0 0-15,1 0 0,-1 0 16,0 0-16,0 21 0,0 1 0,0 20 16,1-21-16,-1 21 0,0 1 0,0-22 15,0 21-15,0 1 0,1-1 0,-1 0 16,-21-21-16,0 22 0,21-22 16,-21 21-16,0-21 0,0 1 0,0-1 15,0 0-15,0 0 16,0-42 15,0 0-31,0 0 16,0-22-16,0 22 0,21-21 0,-21-1 15,21 1-15,0 0 0,1-1 16,-1-20-16,0 21 0,21-22 0,-21 22 16,22 21-16,-1-22 0,-21 22 0,22 0 15,-1 0-15,-21 21 0,21 0 16,-20 0-16,-1 21 0,0 21 0,0-21 15,0 22-15,0-1 0,1 0 0,-22 22 16,0-22-16,0 1 0,0 20 16,0-21-16,0 1 0,0-1 15,-22 0-15,1-20 0,21 20 0,-21 0 16,0-21-16,0 1 0,21-1 0,0 0 16,0 0-16,0 0 0,-21-21 15,21 21-15,21-21 16</inkml:trace>
  <inkml:trace contextRef="#ctx0" brushRef="#br0" timeOffset="96885.48">17716 9991 0,'0'0'16,"0"-21"-16,0 42 16,0 0-1,0 21-15,0-21 0,-21 22 16,21-1-16,0 0 0,0 22 16,-21-22-16,0 22 0,0-1 0,21 1 15,-21-1-15,-1 1 0,1-1 0,0 1 16,-21-22-16,21 22 15,-1-22-15,22 0 0,-21 1 0,21-22 16,0 21-16,0-21 0,0 0 0,0 1 16,0-1-16,21 0 0,1-21 0,-1 0 15,0 0-15,21 0 0,1 0 16,-1-21-16,0 0 0,1 21 0,-1-22 16,0 1-16,1 21 0,-1-21 0,0 0 15,1 21-15,-22-21 0,21 21 0,-21 0 16,0-21-16,1 21 0,-1-22 15,0 22-15,0-21 32,0 0-32,0 21 15,1-21-15,-22 0 16</inkml:trace>
  <inkml:trace contextRef="#ctx0" brushRef="#br0" timeOffset="97404.18">19833 10520 0,'0'0'0,"0"63"16,0-20 0,0-22-16,0 21 0,0-21 0,0 22 15,0-1-15,0 0 0,0 1 0,0-22 16,0 21-16,0 1 0,21-1 16,-21-21-16,21 21 0,-21 1 0,22-22 15,-1 0-15,0 0 0,0 0 0,0 1 16,0-22-16,22 0 0,-1 0 15,0 0-15,1 0 0,20 0 16,1-22-16,20-20 0,-20 21 0,21-21 0,-1-1 16,22 1-16,-21 0 0,-1-1 0,22-20 15,0-1-15,0 1 16,21-22-16,-21 0 0,0 22 0,21-22 16,-22 1-16</inkml:trace>
  <inkml:trace contextRef="#ctx0" brushRef="#br0" timeOffset="97877.91">19410 7366 0,'0'0'0,"-21"21"0,-22 22 0,22-1 16,0-21-16,-21 43 0,-1-22 0,22 0 16,0 22-16,-21-1 0,20-20 15,1 20-15,0 1 0,0-22 0,21 0 16,0 1-16,0-22 0,21 21 0,0-42 16,22 21-16,20-21 0,1 0 15,20 0-15,22-21 0,0 0 0,0 0 16,21-22-16,21 1 0,21 0 15,1-1-15,20-20 0,1 21 0,-1-22 16,1 1-16,-1-1 0,1 1 16,-22-1-16,0-21 0,-21 22 15,22-1-15,-43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6T06:53:42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5524 2201 0,'0'-21'0,"0"0"16,0 42 0,0 0-1,0 1-15,22 20 0,-22 0 16,0 1-16,0 20 0,0 1 0,0-1 16,0 1-16,0-1 0,0 1 15,0-1-15,0 1 0,0-1 0,0 1 16,0-1-16,0 1 0,0-1 15,0 1-15,0-22 0,0 0 0,0 1 16,0-22-16,0 21 0,0-21 16,21-21-16,-21-21 15,0 0 1,0 0-16,0-22 0,21 1 16</inkml:trace>
  <inkml:trace contextRef="#ctx0" brushRef="#br0" timeOffset="462.73">6054 2371 0,'0'-21'0,"0"42"0,0-21 47,0 42-47,0-21 0,-22 22 0,22-1 15,0 21-15,0-20 0,0-1 0,-21 22 16,21-22-16,0 0 0,0 22 16,0-22-16,0 0 0,0 1 15,0-22-15,0 21 0,0 1 0,21-22 16,-21 0-16,22 0 0,-1 0 16,0 0-16,0 1 0,0-22 15,0 0-15,1-22 0,-1 1 16,21 0-16,-21 0 0,0 0 0,1 0 15,-1-22-15,0 1 0,0 0 16,0-1-16,0-20 0,1-1 16,-22 22-16,0-22 0,0 1 15,-22-1-15,1 22 0,0 0 0,0-1 16,-21 1-16,20 21 0,-20 0 16,21 0-16,-21 21 0,20 0 15,1 0-15,0 0 0,21 21 16,0 0-1,0 0-15,0 0 0,0 0 0,21 1 16,0-22-16,22 21 0,-22-21 16,0 21-16,21-21 0</inkml:trace>
  <inkml:trace contextRef="#ctx0" brushRef="#br0" timeOffset="898.8">7218 2201 0,'-21'0'16,"-43"43"-1,43-22-15,0 0 0,0 64 16,-1-43-16,1 0 0,0 22 16,21-1-16,0-20 0,-21 20 15,0 1-15,21-22 0,0 22 0,0-22 16,0 0-16,0 1 15,0-22-15,0 21 0,21-21 0,0 0 0,21 1 16,-20-1-16,20-21 16,-21 0-16,21 0 0,1 0 0,-1 0 15,0-21-15,1-1 0,20 1 16,-20-21-16,-1 21 0,0-22 0,1 1 16,-1 0-16,0-1 0,-21-20 15,1-1-15,-22 22 0,0-21 0,-22-1 16,-20 1-16,21 20 0,-21 1 15,-22 0-15,22-1 0,-1 22 0,1 0 16,0 21-16,-1 0 16,22 0-16,-21 0 0,21 0 0,-22 0 15,22 0-15,0 21 0,0 0 16,21 0-16,0 1 0,0-1 16,0 0-16,0 0 0,21 0 15,0 0-15,22-21 0</inkml:trace>
  <inkml:trace contextRef="#ctx0" brushRef="#br0" timeOffset="1302.57">9271 2498 0,'0'0'0,"-21"0"0,0 0 0,-1 0 16,1 0-16,42 0 16,1 0-1,20 0-15,0-21 0,1 21 16,20 0-16,1 0 0,20 0 15,22 0-15,-21 0 0,21-22 16,-1 22-16,1 0 0,0 0 0,-21 0 16,-1-21-16,1 21 0,-21 0 15,20 0-15,-20 0 0,-22 0 0,0 0 16,1 0-16,-1 0 0,-21 0 16,0 0-16,-63 0 15,21 0 1,-21 0-16,-1 0 0,-20 0 0,20 0 15,-41 0-15</inkml:trace>
  <inkml:trace contextRef="#ctx0" brushRef="#br0" timeOffset="1586.92">9186 2667 0,'0'0'0,"-63"21"0,-1-21 16,22 21-16,0-21 0,-1 22 15,22-22-15,21 21 0,21-21 16,22 0-1,-1 0-15,0 0 0,22 0 0,-1 0 16,1-21-16,20 21 0,1-22 16,0 22-16,21-21 0,21 0 0,-22 0 15,1 21-15,0-21 16,0 0-16,-21-1 0,-1 1 0,-20 21 16,-1-21-16,1 0 0,-1 21 0,-20-21 15,-1 21-15,-21-21 0,0 21 16,0 0-16,-21-22 15,0 1-15,-21 0 0,-21 21 16,21 0-16,-22-21 0,22 21 16,-21-21-16,0 21 0</inkml:trace>
  <inkml:trace contextRef="#ctx0" brushRef="#br0" timeOffset="1987.08">10096 2032 0,'0'21'15,"22"0"-15,-1-21 0,0 22 0,0-1 16,0-21-16,22 21 0,-1 0 16,0 0-16,1-21 0,-1 21 0,21-21 15,1 22-15,-1-22 0,1 0 16,-1 21-16,1-21 0,-1 21 0,-20-21 15,20 0-15,-20 0 0,-1 0 16,0 21-16,1-21 0,-22 0 16,0 0-16,-21 21 15,-21-21 1,0 21-16,-1 1 0,-20-1 0,-21 21 16,-1-21-16,1 43 0,-1-22 15,1 22-15,-1-1 0,1 1 0,-1-1 16,1 1-16,-1 20 0,22-20 15,-1-1-15,1 1 0,0-1 0,-1 1 16,22-22-16,-21 0 0,21 1 0,0-22 16,21 0-16,0-42 15</inkml:trace>
  <inkml:trace contextRef="#ctx0" brushRef="#br0" timeOffset="3607.05">12573 2117 0,'0'-21'16,"0"-1"-16,0 1 15,21 21 17,-21 43-17,0-22-15,0 0 0,0 21 16,21 1-16,-21-1 0,0 21 0,0-20 16,0 20-16,0-20 0,0 20 0,0-21 15,0 1-15,0 20 16,0-20-16,0-22 0,0 21 0,0-21 15,0 0-15,0 1 0,0-1 16,0 0-16,21-21 16,-21-21-1,22 0-15</inkml:trace>
  <inkml:trace contextRef="#ctx0" brushRef="#br0" timeOffset="4705.02">13102 2201 0,'0'22'16,"-21"-1"-16,21 0 0,0 21 0,-21-21 15,21 22-15,-21-1 0,-1 0 16,22 1-16,0-1 0,0 0 0,-21 1 16,21-1-16,0 0 0,0 1 15,0-22-15,0 0 0,0 0 16,21 0-16,1 1 0,-1-22 0,0 0 16,0 0-16,0 0 0,0 0 15,1 0-15,20-22 0,-21 1 0,21 0 16,-20 0-16,20 0 0,-21-22 15,21 22-15,-20-21 0,-1 0 0,21-1 16,-42 1-16,21 0 0,-21-1 16,0 1-16,0 0 0,0 20 0,0-20 15,-21 21-15,0-21 0,-21 42 16,20-22-16,1 1 0,-21 21 0,21 0 16,-22 0-16,22 0 0,0 0 15,-21 21-15,21 1 0,-1-1 16,1 0-16,0 0 0,21 0 0,0 0 15,0 1-15,0 20 0,0-21 16,0 0-16,21 0 0,0 1 0,1-1 16</inkml:trace>
  <inkml:trace contextRef="#ctx0" brushRef="#br0" timeOffset="6054.73">14182 2265 0,'0'-21'0,"0"42"0,21-42 16,0 42 15,-21 0-31,0 0 0,0 22 0,0-22 16,0 21-16,0 0 0,0-20 15,-21 20-15,21 0 0,-21 1 0,21-22 16,0 21-16,-22 0 0,22-20 15,0-1-15,0 0 0,0 0 0,0 0 16,0 0-16,22-42 31,-22 0-31,0 0 16,21 0-16,0 0 0,-21-22 16,0 1-16,21 21 0,0-22 0,-21 1 15,21 0-15,-21-1 0,0 1 16,22 0-16,-22 21 0,21-1 0,-21 1 15,21 21 1,0 21-16,-21 1 16,0-1-16,0 21 0,21 0 15,-21 1-15,21-1 0,1 0 0,-22 1 16,0-22-16,21 21 0,0-21 16,-21 22-16,21-22 0,-21 0 0,21 0 15,0 0-15,1-21 16,-1 0-16,0 0 0,0 0 15,0-21-15,0 0 0,1 0 0,-1 0 16,21 0-16,-21-22 0,0 1 16,1 0-16,-1-1 0,0-20 0,0 20 15,0 1-15,22 0 0,-22 21 16,0-22-16,-21 22 0,21 0 0,0 0 16,-21 42-1,0 0-15,0 0 16,0 22-16,0-22 0,0 21 0,0 0 15,0 1-15,0-1 0,-21 0 16,21-20-16,0 20 0,0 0 16,0-21-16,0 22 0,21-22 15,0 0-15,1 0 0,-1 0 0,0-21 16,21 0-16,1 0 0,-1 0 0,0 0 16,1 0-16,-1 0 0,0 0 15,1-21-15,-22 0 0,21 0 0,0 0 16,-20 0-16,20-22 0,-21 1 15,0 0-15,0-1 0,1 1 0,-1 0 16,0 20-16,0-20 0,-21 21 16,0 0-16,0 0 0,21-1 0,-21 44 31,0-1-31,0 0 0,0 0 16,0 21-16,0 1 0,0-22 0,0 21 15,0 1-15,0-22 0,0 21 16,0-21-16,21 0 0,1 1 0,-1-1 15,0 0-15,0 0 0,0-21 16,0 0-16,22 0 0,-22 0 0,21 0 16,1 0-16,-22 0 0,21-21 15,-21 0-15,22 0 0,-22-1 0,0-20 16,0 21-16,0-21 0,-21-1 16,0 1-16,0 0 0,21-1 0,-21 22 15,0 0-15,22 0 0,-22 0 0,0 42 31,-22 0-15,1 0-16,21 21 0,-21 1 16,0-22-16,0 21 0,0 1 0,21-1 15,-22 0-15,1-21 0,21 22 16,0-22-16,0 0 0,0 0 0,0 0 16,0 1-16,-21-22 15,42 0 1,0-22-16,1 1 15,-1-21-15,0 21 0,0-22 16,0 22-16,0-42 0,1 20 16,-1 1-16,21 0 0,-21-22 15,0 22-15,22 21 0,-22-22 0,0 22 16,21 21-16,-20 0 0,-1 0 16,0 0-16,0 21 0,-21 1 15,0 20-15,21 0 0,-21-21 0,0 22 16,0-1-16,0 0 0,21 1 15,-21-1-15,0 0 0,0-20 0,0 20 16,22-21-16,-1 0 0,0 0 16,0 1-16,0-22 0,0 0 15,1 0-15,20 0 0,-21 0 16,0 0-16,0-22 0,1 1 16,-1 0-16,0 0 0,0 0 0,0-22 15,0 1-15,1 0 0,-1-1 16,0 1-16,-21-21 0,0 20 0,0-20 15,21 20-15,-21-20 0</inkml:trace>
  <inkml:trace contextRef="#ctx0" brushRef="#br0" timeOffset="6435.51">16065 1630 0,'0'0'0,"-42"42"0,21-21 16,0 22-16,0-22 0,-1 21 15,1 1-15,21-1 0,-21 0 0,21-21 16,0 22-16,0-22 0,0 0 16,21 0-16,0 0 0,1-21 0,-1 0 15,21 0-15,0 0 0,-20 0 16,20 0-16,0-21 0,1 0 15,-22 0-15,21 0 0,-21-22 0,-21 1 16,0 21-16,0-21 0,-21-1 0,-21 1 16,21 0-16,-22-1 15,1 22-15,21-21 0,-22 21 0,22-1 16,-21 22-16,21 0 0,0 0 16,-22 0-16,22 0 0,0 22 0,0-1 15,0 0-15,21 21 0,-22-21 16,1 22-16,0-1 0,0 0 0,-21 1 15,20-1-15,1 0 0,-21 1 0</inkml:trace>
  <inkml:trace contextRef="#ctx0" brushRef="#br0" timeOffset="7426.69">8551 5080 0,'0'0'0,"-21"0"15,-64-42 1,85 21-16,0-1 16,-21 1-16,21 0 0,0 0 15,-21 0-15,21 0 0,0-1 0,0-20 16,0 21-16,0 0 0,0 0 15,21-1-15,0 1 0,1 0 0,-1 0 16,0 21-16,21 0 0,-21 0 16,22 0-16,-1 0 0,0 21 0,1 0 15,-22 22-15,21-1 0,1 0 16,-22 22-16,0-1 0,0 1 0,-21-1 16,0-20-16,0 20 0,-21 1 15,-21-1-15,-1 1 0,1-1 16,0-21-16,-1 22 0,-20-22 0,-1 1 15,22-1-15,0 0 0,-22-21 16,22 1-16,-1-1 0,1-21 0,0 0 16,-1 0-16,1 0 0,21-21 15,-21-1-15,-1 1 0,22 0 0,-21-21 16,21-1-16,-1 1 0,1 0 16,0-1-16,0 1 0,21 0 0,0-1 15,0 1-15,0 21 0,21-21 0,21 20 16,-20 22-16,20 0 0,0 0 15,1 0-15,-1 0 0,0 22 0,1-1 16,-1 21-16,0-21 16,-21 22-16,22-1 0,-22 0 0,21 1 15,-21-1-15,1 0 0,-1 1 16,0-1-16,-21 0 0,21 1 0,0-22 16,-21 0-16,21 0 0,1-21 15,-1 0-15,0 0 0,0 0 16,0 0-16,0-21 0,1 0 0,-1 0 15</inkml:trace>
  <inkml:trace contextRef="#ctx0" brushRef="#br0" timeOffset="7819.18">9207 5038 0,'0'0'0,"22"-43"31,-22 65-31,-22-1 0,22 0 15,-21 21-15,21 1 0,0-1 0,0 0 16,0 1-16,-21-1 0,21 0 16,0 1-16,0 20 0,0-42 0,0 22 15,0-1-15,21-21 0,-21 21 0,21-42 16,1 22-16,-1-22 0,21 0 16,-21 0-16,0 0 0,22-22 0,-22 22 15,21-42-15,-21 21 0,22 0 16,-1-22-16,-21 1 0,22 0 0,-22-1 15,0 1-15,0 0 16,-21-1-16,0-20 0,0 21 0,-21-1 16,0-20-16,0 42 0,-22-22 0,1 22 15,21 0-15,-22 0 0,1 21 16,21 0-16,0 0 0,0 0 0,-1 21 16,1-21-16,21 21 0,0 0 15,0 0-15,0 1 0,0-1 0,21 0 16,1-21-16,-1 21 0,0-21 15,0 0-15,21 0 0,1 0 0,-22 0 16,21 0-16</inkml:trace>
  <inkml:trace contextRef="#ctx0" brushRef="#br0" timeOffset="8047.05">10139 4868 0,'0'0'0,"21"0"0,0-21 16,0 21-1,0 0-15,1 0 0,-1 0 0,21 0 16,0 0-16,1 0 0,-1-21 16,0 21-16,22 0 0,-1 0 0,-20 0 15,20-21-15,1 21 0,-1 0 16,-20 0-16,-1 0 0,0 0 0,1 0 16,-22 0-16,0 0 0,-63 0 31,20 0-31,-20 21 0,21-21 15</inkml:trace>
  <inkml:trace contextRef="#ctx0" brushRef="#br0" timeOffset="8295.9">10604 4868 0,'0'0'0,"-21"22"16,21-1-1,0 0-15,0 0 0,0 0 0,0 22 16,0-1-16,0 0 0,0 1 15,0-1-15,0 0 0,0 1 16,0-1-16,0 0 0,0-21 16,0 22-16,0-1 0,0 0 0,0 1 15,0-22-15,0 21 0,0-21 16,0 1-16,0-1 0,0 0 0,0 0 16,0 0-16,21-21 15,1-21 1,-1 21-16,0-21 0,0 0 0</inkml:trace>
  <inkml:trace contextRef="#ctx0" brushRef="#br0" timeOffset="8638.7">11684 4890 0,'0'0'16,"21"-43"-16,-21 22 0,0 0 0,0 0 0,-21 21 15,0 0-15,-22 0 16,22 0-16,-21 21 0,0 0 0,20 0 16,-20 22-16,0-1 0,-1 0 15,22 22-15,-21-22 0,21 22 0,21-22 16,0 0-16,0 1 0,0 20 16,0-42-16,0 22 0,21-1 15,0-21-15,0 0 0,22 0 0,-22 1 16,21-1-16,-21 0 0,22-21 15,-1 0-15,0 0 0,1 0 0,-1 0 16,-21 0-16,21 0 0,1 0 16,-1-21-16,-21 0 0,0 21 0,22-22 15,-22 1-15,0 0 0,0 0 16,-21 0-16,21 21 0,-21-21 16,0-1-16,0 1 0</inkml:trace>
  <inkml:trace contextRef="#ctx0" brushRef="#br0" timeOffset="11274.99">8848 6985 0,'0'0'0,"-22"-21"0,22 0 0,-21 21 0,21-21 15,-21-1-15,21 1 0,0 0 16,-21 0-16,0 0 15,21 42 1,0 0 0,0 0-16,0 0 0,0 22 0,0-1 15,0 22-15,0-1 0,0 1 16,0 20-16,0-20 0,21 20 0,-21-20 16,21 21-16,-21-22 0,21 22 15,-21-22-15,21 22 0,-21-22 0,0 1 16,0-1-16,0 1 0,0-1 0,22-20 15,-22 20-15,0-20 16,21-22-16,-21 21 0,21-21 0,-21 0 16,0 1-16,0-1 0,21-21 0,0 0 31,0-21-31,-21-1 16,22-20-16,-22 0 0,0-1 0,0 1 15,0-21-15</inkml:trace>
  <inkml:trace contextRef="#ctx0" brushRef="#br0" timeOffset="11875.65">8784 6837 0,'0'0'16,"0"-21"-1,21 21-15,0 0 16,22-21-16,-22-1 0,21 22 0,22-21 16,-22 0-16,22 0 0,-22 0 15,21 0-15,1-1 0,-1 1 16,1 0-16,21 0 0,-1 0 0,1 0 16,0-1-16,-1 22 0,1-21 15,-22 21-15,22 0 0,-21 0 0,-1 0 16,1 21-16,-1 1 0,-21-1 15,1 21-15,-1 0 0,-21 1 0,0-1 16,1 0-16,-1 1 0,0-1 16,0 22-16,0-1 0,-21-21 0,21 22 15,1-1-15,-1 1 0,-21-1 0,21 1 16,0-1-16,0-20 0,0 20 16,1 1-16,-1-22 0,0 0 0,0 22 15,0-22-15,0 1 0,1-1 16,-1 0-16,0 1 0,-21-1 15,0 0-15,0 1 0,0-1 0,0 0 16,-21-21-16,0 22 0,-22-1 0,1 0 16,-22-20-16,22 20 0,-21-21 15,-1 21-15,-21-20 0,22-1 0,-22 0 16,1 0-16,-22-21 0,21 0 0,-21 0 16,0 0-16,22 0 0,-22 0 15,0 0-15,21 0 0,-20-21 0,20 0 16,0 0-16,1 21 0,20-22 0,-21 1 15,43 0-15,-21 0 0,41 0 16,-20-22-16,21 22 0,21 0 16,0 0-16,0-21 0,0-1 0,0 22 15,21-21-15,0-1 0,0 1 16,1 0-16,-1-1 0,0 1 0,21 0 16</inkml:trace>
  <inkml:trace contextRef="#ctx0" brushRef="#br0" timeOffset="12946.5">9102 7091 0,'21'0'0,"-42"0"0,-1 0 0,-20 0 16,21 0-16,21-21 15,21 0 1,0-1-16,22 22 0,-1-21 15,0 21-15,1-21 0,20 21 0,1-21 16,-22 21-16,21-21 0,1 21 0,-1 0 16,1 0-16,-22 0 0,22 0 15,-22 0-15,-21 0 0,22 0 0,-22 0 16,-21 21-16,-21 0 16,-22 0-16,22 0 0,-42 22 0,20-1 15,-20 0-15,-1 1 0,1-1 0,-1 0 16,1 1-16,-1-1 15,1-21-15,20 0 0,1 22 0,21-43 16,0 21-16,42-21 16,0-21-1,21 21-15,1-21 0,-1-1 0,0 1 16,1 0-16,-1 0 0,22 0 16,-1 21-16,1-21 0,-1-1 0,-21 1 15,22 21-15,-22 0 0,1 0 0,-1 0 16,-21 0-16,0 0 0,-21 21 15,-21 1-15,-21-1 0,21 0 16,-43 0-16,22 0 0,-1 22 16,-20-22-16,-1 21 0,1-21 15,21 22-15,-22-22 0,22 21 0,-1-21 16,1 0-16,21 1 0,0-1 16,42-21-1,0 0-15,21 0 0,1 0 16,-1 0-16,0-21 0,22 21 15,-1-22-15,1 1 0,-1 21 0,1-21 16,-1 21-16,1-21 0,-1 21 16,1 0-16,-22 0 0,1 0 0,-22 0 15,0 0-15,-63 21 16,20 0-16,-20 0 16,-21 1-16,-1 20 0,1-21 0,-1 0 15,1 22-15,-1-22 0,22 21 0,-22-21 16,22 22-16,21-22 0,-22 0 15,43 0-15,0 0 0,0 0 0,43-21 16,-22 0 0,0 0-16,21-21 0,1 21 15,-1-21-15,0 0 0,1 21 0,-1-21 16,0 21-16,22-21 0,-22 21 0,-21 0 16,22 0-16,-1 0 0,-21 0 15,0 0-15,-21 21 16,-42 0-16,21 0 15,-21 0-15,-1 0 0,1 22 16,-22-22-16,22 21 0,0-21 0,-1 22 16,1-22-16,21 0 0,0 0 0,0 0 15,21 1 1,21-22-16,0 0 0,0 0 16,0 0-16,22-22 0,-22 22 15,21-21-15,-21 0 0,22 21 0,-1-21 16,-21 21-16,21-21 0,-20 0 0,-1 21 15,21 0-15,-21 0 0,0 0 16,-21 21 0,-21-21-1,0 21-15,-21 0 0,21 0 0,-22 0 16,22 1-16,-21-1 0,21 0 16,-1-21-16,1 21 0,21 0 0,43-21 31,-22 0-31,0 0 0,0 0 15,0 0-15,22 0 0,-22-21 0,0 0 16,0 21-16,21-21 0</inkml:trace>
  <inkml:trace contextRef="#ctx0" brushRef="#br0" timeOffset="15595.89">5186 3852 0,'21'0'63,"21"0"-63,-21 0 0,22 0 0,20-21 15,1 21-15,-1-21 0,22 21 16,0-21-16,20 21 0,-20-21 0,21 0 15,-21 21-15,20-22 0,1 1 16,0 21-16,0-21 0,-21 0 16,20 21-16,-20-21 0,0 21 0,-1 0 15,-20-21-15,-1 21 0,1 0 16,-22 0-16,1-22 0,-1 22 0,-21 0 16,0 0-16,0 0 0,1 0 15,-44 0 16,1 0-15,0 0-16,0 0 16,0 0-16,0 0 0,-1 0 0,-20 0 15</inkml:trace>
  <inkml:trace contextRef="#ctx0" brushRef="#br0" timeOffset="16013.65">5059 4085 0,'21'0'0,"0"0"16,21 0-16,1 0 16,20-21-16,1 0 0,20 0 0,22 0 15,0 21-15,0-22 0,0 1 16,21 0-16,-21 0 0,-1 0 0,22 0 16,-21 21-16,0-22 0,21 22 15,-42-21-15,21 0 0,-43 21 0,22 0 16,-22-21-16,-20 21 0,20 0 15,-42 0-15,22-21 0,-22 21 0,0 0 16,0 0-16,-21 21 47,0 0-31</inkml:trace>
  <inkml:trace contextRef="#ctx0" brushRef="#br0" timeOffset="16767.34">8064 6223 0,'22'0'16,"-1"0"-16,0 0 16,21 0-16,1 0 0,-1 0 15,21 0-15,1 0 0,21 0 0,-22 0 16,22-21-16,21 21 0,-22 0 16,1 0-16,0-21 0,20 21 0,-20-21 15,-21 21-15,20 0 0,-20 0 16,-1-22-16,1 22 0,-1 0 15,1 0-15,-22-21 0,0 21 0,1 0 16,-22 0-16,0 0 0,0 0 16,0 0-16,-42 0 31,0 0-31,0 0 16,0 0-16,0 0 0,-22 0 0,22 21 15</inkml:trace>
  <inkml:trace contextRef="#ctx0" brushRef="#br0" timeOffset="17062.68">8064 6604 0,'0'0'0,"22"0"0,-1 0 0,21 0 15,0 0-15,1 0 0,20 0 16,1-21-16,-1 0 0,1 0 0,-1 21 16,22-22-16,0 1 0,-1 0 15,-20 21-15,20-21 0,1 0 0,-21 0 16,20 21-16,-20-22 0,-22 22 16,0 0-16,22-21 0,-43 21 15,21 0-15,-20 0 0,20 0 0,-21 0 16,0 0-1,-21-21 1</inkml:trace>
  <inkml:trace contextRef="#ctx0" brushRef="#br0" timeOffset="51547.22">13928 5292 0,'0'0'0,"-64"21"31,43-21-31,0 0 16,42 0 15,0 0-31,21 0 16,1 0-16,20 0 0,1 0 0,20 0 16,1 0-16,0 0 0,-1 0 0,22 0 15,-21 0-15,21 0 0,0-21 16,-1 21-16,1 0 0,-21 0 0,21-21 15,-22 21-15,1-22 0,-21 22 16,-1 0-16,-21 0 0,22 0 0,-43 0 16,21 0-16,-20 0 0,-1 0 0,0 0 15,0 0-15,-21 22 32,-21-22-17,0 0-15,0 0 0,-1 0 0,-20 0 16,0 21-16,21-21 0,-43 21 0,22-21 15</inkml:trace>
  <inkml:trace contextRef="#ctx0" brushRef="#br0" timeOffset="51887.02">14182 5525 0,'-64'21'0,"128"-42"0,-170 42 0,63 0 0,1-21 16,0 0-16,21 0 0,-1 0 0,1 0 15,21 21-15,21-21 16,1 0 0,20 0-16,21 0 0,1 0 0,-1 0 15,22-21-15,0 21 0,-1 0 16,1 0-16,0-21 0,-1 21 0,1 0 16,0-21-16,-1 21 0,1 0 15,0 0-15,-1-22 0,1 22 0,-21 0 16,-1 0-16,1 0 0,-22-21 0,21 21 15,-20 0-15,-22 0 0,0 0 16,0 0-16,0 0 0,-21-21 16,-21 21-1,0 0 1,-21 0-16,21-21 0,-1 0 16,1 21-16,-21 0 0,21-21 0</inkml:trace>
  <inkml:trace contextRef="#ctx0" brushRef="#br0" timeOffset="52439.53">14922 4720 0,'0'21'16,"0"1"-16,0-1 0,0 0 0,22 0 15,-1 0-15,0 0 0,21 22 16,-21-22-16,22 0 0,-22 21 0,42-20 16,-20-1-16,-1 21 0,0-21 15,22 0-15,-22 1 0,22-1 0,-22 0 16,0 0-16,1-21 0,-1 21 15,0-21-15,-20 0 0,20 21 16,0-21-16,-21 0 0,1 0 0,-1 0 16,0 0-16,0 0 0,0 0 15,-42 0 1,0 0 0,0 0-16,0 0 0,-1 0 15,1 0-15,-21 22 0,21-1 0,-22 0 16,1 0-16,0 0 0,-1 22 0,1-1 15,-21 0-15,20 1 0,1 20 16,-22-21-16,1 22 0,21-1 16,-22-20-16,22 20 0,-1-20 0,-20-1 15,42 0-15,-22 1 0,1-1 16,21-21-16,0 0 0,0 22 0,-1-22 16,22 0-16,0 0 0,22-21 46,-1 0-46,0 0 0,0-21 0,0 0 16</inkml:trace>
  <inkml:trace contextRef="#ctx0" brushRef="#br0" timeOffset="53216.76">17018 5207 0,'-21'-63'16,"0"63"0,21-22-16,0 1 0,0 0 0,0 0 15,0 0-15,0 0 0,0-1 0,0 1 16,0 0-16,21 0 0,0 0 16,0 0-16,0-1 0,0 22 0,1-21 15,20 21-15,-21 0 0,21 0 16,-20 0-16,-1 0 0,0 0 0,21 21 15,-21 1-15,1-1 0,-1 0 16,0 21-16,-21-21 0,0 22 0,0-1 16,0 0-16,0 22 0,0-22 15,0 1-15,-21 20 0,0 1 16,-22-1-16,1-21 0,0 22 0,-1-1 16,1 1-16,-22-22 0,1 22 0,21-22 15,-1 0-15,-20-20 0,20 20 16,1-21-16,0 0 0,-1 0 0,22 1 15,-21-22-15,21 0 0,0 0 0,-22 0 16,22 0-16,0 0 16,0 0-16,0-22 0,-1 1 0,22 0 15,-21 0-15,21-21 0,-21 20 16,21-20-16,0 21 0,0-21 16,0-1-16,0 22 0,0-21 0,0-1 15,21 22-15,-21 0 0,21 0 16,1 0-16,-1 0 0,0 21 0,0 0 15,0 0-15,0 0 0,1 0 0,-1 21 16,0 0-16,-21 0 0,21 0 16,0 0-16,0 22 0,-21-22 0,0 0 15,0 0-15,22 22 0,-1-22 0,0 0 16,-21 0-16,21 0 0,0 0 16,0 1-16,-21-1 0,22-21 0,-1 21 15,0-21-15,0 21 0,0-21 16,0 0-16,1 0 0,-1 0 15,0 0-15,21 0 0,-21 0 16,1-21-16,-1 0 0,0 0 16,0-1-16,21 1 0,-20 0 0</inkml:trace>
  <inkml:trace contextRef="#ctx0" brushRef="#br0" timeOffset="53579.55">17695 5144 0,'0'0'0,"-21"0"16,21-22-1,21 22 1,0 0-16,1 0 0,-1 0 0,21-21 15,-21 21-15,22-21 0,-1 21 16,21 0-16,1-21 0,-22 21 0,22 0 16,-1-21-16,1 21 0,-1 0 0,1 0 15,-22-21-15,0 21 0,1 0 16,-1 0-16,0 0 0,-20 0 16,-1 0-16,-42 0 31,-1 0-16,1 0-15,0 21 0,-21-21 16,21 0-16,-1 0 0,1 21 0,0-21 16</inkml:trace>
  <inkml:trace contextRef="#ctx0" brushRef="#br0" timeOffset="53862.4">18309 5080 0,'-21'21'31,"21"0"-31,-21-21 0,21 22 0,0-1 16,0 0-16,0 0 0,0 0 0,-21 0 16,21 22-16,-22-22 0,22 21 15,0 1-15,0-22 0,-21 21 0,21 0 16,-21 1-16,21-1 0,0-21 0,-21 22 16,21-1-16,-21-21 0,0 106 31,-1-106-31,22 0 0,-21 1 0,21-1 0,-21 0 15,21 0-15,0-42 47,21 0-31,-21 0-16</inkml:trace>
  <inkml:trace contextRef="#ctx0" brushRef="#br0" timeOffset="54298.7">19240 5271 0,'0'0'15,"0"-22"-15,0 1 0,0 0 16,0 0-16,-21 21 15,0-21-15,0 21 0,0 0 16,0 0-16,-1 0 0,1 0 16,0 0-16,0 0 0,0 21 0,-22 0 15,22 21-15,-21-20 0,21 20 0,-22 0 16,22 22-16,-21-22 0,21 22 16,0-22-16,-1 21 0,22-20 0,0-1 15,0 0-15,22 1 0,-1-22 16,21 21-16,-21-21 0,43 1 15,-22-1-15,0 0 0,22-21 0,-1 0 16,1 21-16,-1-21 0,22 0 0,-21 0 16,-1 0-16,1 0 0,-22-21 15,21 0-15,-20 0 0,-1 21 0,0-22 16,1 1-16,-22 0 0,0 0 0,0 0 16,0 0-16,-21-1 15,0 1-15,0 0 16,-21 21-16,-21 0 0,21-21 0,0 21 15</inkml:trace>
  <inkml:trace contextRef="#ctx0" brushRef="#br0" timeOffset="86195.07">16595 6477 0,'0'0'0,"-22"0"0,1 0 15,0 0-15,21 21 0,-21-21 16,0 0-16,0 0 0,-1 0 15,1 0-15,0 21 16,0-21-16,0 0 16,0 0-1,42 0 79,0 0-94,0 0 16,0 0-1,-21 22-15,21-22 0,1 0 0,-1 0 16,0 0-16,0 0 0,0 0 0,0 0 16,1 0-16,-1 0 0,0 0 15,21 0-15,-21 0 0,22 0 0,-22 0 16,21 0-16,1 0 0,20 0 15,-21-22-15,22 22 0,-22 0 0,43-21 16,-22 21-16,1 0 0,21-21 0,-22 21 16,22 0-16,-22-21 0,22 21 15,-22 0-15,22 0 0,0-21 16,-1 0-16,22 21 0,-21 0 0,42-22 16,-42 22-16,20 0 0,1 0 15,0-21-15,0 21 0,-21 0 0,-1 0 16,1-21-16,0 21 0,-1 0 15,-20 0-15,-1 0 0,1-21 0,-22 21 16,0 0-16,-20 0 0,20 0 16,-21 0-16,0 0 0,0 0 0,-21-21 15,22 21 1,-22-21 0,-22 21 15,1 0-31,0 0 15,0 0-15,0-22 0,0 22 16,-22 0-16,1 0 0</inkml:trace>
  <inkml:trace contextRef="#ctx0" brushRef="#br0" timeOffset="87074.79">16700 6858 0,'0'0'15,"-21"0"-15,0 21 0,0-21 0,0 21 16,0-21 0,-1 0-16,1 0 0,21 22 15,-21-22 1,42 0 62,0 0-78,1 0 16,-1 0-16,0 0 15,0 0-15,0 0 0,0 0 0,1 0 16,-1 0-16,0 0 0,0 0 0,21 0 16,-20 0-16,-1 0 0,21 0 15,0 0-15,1 0 0,-1-22 0,22 22 16,-22 0-16,21 0 0,22-21 15,-21 21-15,20 0 0,1 0 0,0-21 16,-1 21-16,1 0 0,0-21 16,20 21-16,-20-21 0,21 21 15,-21 0-15,-1 0 0,1 0 0,0-21 16,-1 21-16,1 0 0,-22 0 16,22 0-16,-21 0 0,-1 0 0,-21 0 15,22-22-15,-22 22 0,1 0 0,-1 0 16,0 0-16,1 0 0,-22 0 15,21 0-15,-21 0 0,0-21 0,1 21 16,-1 0-16,-42 0 78,-1 0-62,1-21-1,0 21 1,0 0-16,0-21 0</inkml:trace>
  <inkml:trace contextRef="#ctx0" brushRef="#br0" timeOffset="89604.86">9165 7451 0,'0'0'0,"-21"0"16,0 0-16,0 0 16,21-21-1,0-1-15,21 1 16,0 21-16,0-21 0,0 0 16,22 0-16,-22-22 0,21 22 15,0 0-15,22 0 0,-22 0 0,22 0 16,20-22-16,-20 22 0,-1 0 15,1 21-15,21-21 0,-43 0 0,21 21 16,1 0-16,-22 0 0,-21 0 0,22 0 16,-43 21-16,0 0 15,0 0-15,0 0 0,-21 22 0,-1-1 16,-20 0-16,0 1 0,-1-1 16,-20 0-16,-1 1 0,22-1 15,-21 0-15,-1-21 0,1 22 0,20-22 16,1 21-16,0-21 0,-1 1 15,22-22-15,-21 21 0,63-21 32,0-21-32,21 21 0,1-22 15,20 1-15,-20 0 0,20 0 0,22 0 16,-22 0-16,1-1 0,20 1 16,-20 0-16,-1 0 0,1 0 0,-1 0 15,-20 21-15,-1 0 0,0-22 16,-20 22-16,-1 0 0,-21 22 15,0-1 1,-43 0-16,22 0 16,-21 0-16,-22 22 0,1-22 0,-1 21 15,1-21-15,-22 22 0,1-1 0,-1-21 16,0 21-16,22-20 0,-1-1 16,22 21-16,-43-21 0,64 0 15,42-21 1,0 0-16,22 0 0,-1-21 0,22 0 15,20 0-15,-20 0 0,42 0 0,-22-1 16,1 1-16,21 0 0,-22 0 16,1 0-16,-21 0 0,20 21 15,-20-22-15,-22 22 0,22-21 0,-43 21 0,0 0 16,-42 21 0,-22 1-16,22-1 0,-21 0 15,-22 0-15,22 0 0,-43 22 0,22-22 16,-1 21-16,-20-21 0,20 0 15,-20 22-15,20-22 0,22 0 0,-1 0 16,1 0-16,21-21 0,42 0 16,21 0-1,-20-21-15,20 21 0,0-21 0,22 0 16,-22 21-16,0-21 0,22 0 16,-22 21-16,1-22 0,-1 22 15,21-21-15,-41 21 0,20 0 0,0 0 0,-21 0 16,-21 21-1,-21 1 1,-21-1-16,0 21 0,-1-21 0,-20 22 16,-1-22-16,1 21 0,-1-21 15,1 22-15,-1-22 0,1 0 0,20 0 16,22 0-16,0-21 0,42 0 16,0 0-16,22 0 15,-1-21-15,22 0 0,-22 0 0,21 0 16,-20-1-16,20 1 0,1 0 15,-22 0-15,22 0 0,-22 0 16,0 21-16,1-22 0,-1 1 0,0 21 0,-21 0 16,1 0-16,-65 21 31,22 1-31,-21-1 0,-1 0 0,1 0 16,0 21-16,-1-20 0,-20-1 15,21 0-15,-22 0 0,1 21 0,20-20 16,-20-1-16,20-21 0,22 21 15,0 0-15,42-21 16,0 0-16,22 0 16,-1 0-16,-21-21 0,22 21 15,-1-21-15,0 21 0,-21-21 16,22 21-16,-1 0 0,-21-22 0,22 22 16,-22 0-16,0 0 0,21 0 0,-21 0 15,1 0-15,-22-21 47,-22 21-47,22-21 0,-21 0 16,0-21-16,0 20 0,0-20 0,0-21 15,-1 20-15,1-20 0</inkml:trace>
  <inkml:trace contextRef="#ctx0" brushRef="#br0" timeOffset="91562.74">9864 6689 0,'-22'-21'0,"44"42"0,-44-64 15,22 22-15,-21 21 0,21-21 16,-21 21 0,0 0-16,0-21 0,0 21 0,-1 0 15,1-21-15,0 0 0,0 21 16,-21 0-16,20 0 0,-20-22 0,0 22 16,21 0-16,-22 0 0,1 0 15,0 0-15,-1 0 0,1 0 0,0 22 16,-22-22-16,22 21 0,-1 0 15,1-21-15,-21 21 0,20 0 0,1 0 16,21 1-16,-22-1 0,1 0 16,21 21-16,-21-21 0,20 22 0,1-22 15,0 21-15,0 1 16,21-1-16,0 0 0,-21 22 0,21-22 16,0 22-16,0-1 0,0 1 15,0 20-15,0-20 0,0-1 0,0 1 16,21-1-16,-21 22 0,0-22 15,0 1-15,21 21 0,0-22 0,-21 22 16,21-22-16,-21 1 0,22-1 0,-1 1 16,0-1-16,0 1 0,0-1 15,0-20-15,22 20 0,-1-21 0,0 1 16,1-1-16,-1 0 0,0-20 0,1 20 16,20-21-16,-20 21 15,-1-20-15,21-22 0,-20 21 0,20 0 0,-20-21 16,20 0-16,1 0 0,-22 0 15,21 0-15,1-21 0,-1 0 16,1-1-16,-1 1 0,1-21 0,-1 21 16,1-22-16,-22 1 0,22 0 0,-22-1 15,0 1-15,1 0 0,-1-22 16,0 22-16,1-22 0,-22 22 0,21-43 16,-21 22-16,1-1 0,-1 1 15,0-22-15,0 22 0,-21-1 0,21 1 16,-21-1-16,0 1 0,0-22 15,0 22-15,0-1 0,0 1 0,-21-22 16,0 21-16,0 1 0,-22 21 0,22-22 16,-21 22-16,21-1 0,-22 1 15,1 0-15,-21-1 0,20 1 16,1 21-16,-22 0 0,22-22 0,0 22 16,-22 0-16,22 21 0,-22-21 15,22 0-15,-21 0 0,20 21 0,-20 0 16,20-22-16,-20 22 0,21 0 15,-22 0-15,1 0 0,-1 0 0,1 22 16,-1-22-16,-21 21 0,1 0 16,-1 0-16,22-21 0,-22 21 0,0 0 15,1 22-15,20-22 0,22 0 16,-22 0-16,22 22 0,0-22 16,20 21-16,1 0 0,0 1 0,0-1 15,21 22-15,0-1 0,0-21 16,0 85-16,0-63 0,0-1 15,0 1-15,0-1 0,0 1 16,0-1-16,21 1 0,-21 21 0,21-22 16,-21 1-16,0-1 0,21 1 15,1-22-15,20 21 0,-21-20 0,0-1 16,22 0-16,-1-20 0,0 20 16,1-21-16,20 21 0,-21-20 0,22-1 15,-1 0-15,1-21 0,-1 21 16,1-21-16,-1 0 0,1 0 0,-1 0 15,1 0-15,-1 0 0,1 0 16,-1-21-16,1 21 0,-1-21 0,-20 0 16,20-1-16,-20 1 0,-1-21 15,0 21-15,1-22 0,-22 22 0,21-21 16,-21 0-16,0-1 0,1-20 16,-22 20-16,21-20 0,-21-1 0,21 22 15,-21-21-15,0-1 0,21 22 0,-21-22 16,0 1-16,0 20 0,0-20 15,0 21-15,-21-22 0,0 22 0,0-22 16,-1 22-16,1 0 16,0-1-16,0 1 0,-21 0 0,20 20 15,-20-20-15,0 21 0,21 0 16,-22 0-16,1-1 0,0 1 0,-1 21 16,22-21-16,-21 21 0,-1 0 15,1 0-15,0 0 0,-1 0 0,1 0 16,0 0-16,-1 0 0,1 21 0,0 0 15,-22 1-15,22-1 0,-22 0 16,22 0-16,0 0 0,-1 0 0,-20 22 16,42-1-1,21-21-15,0 0 0,42-21 16,0 0-16,1 0 16,20 0-16,-20 0 0,20 0 0,1 0 0,-1-21 15,1 0-15,-1 0 16,1 21-16,-1-21 0,-21 21 0,1 0 15,-1 0-15,0-21 0,-20 21 16,-1 0-16,0 0 0,0 0 16,-21 21-16,0 0 15,0 0-15,0 0 0,-21 0 0,0 22 16,0-22-16,-1 21 0,-20 1 16,21-22-16,-21 21 0,-1 0 15,1 1-15,0-1 0,-1 0 0,1-20 16,0 20-16,-1-21 0,22 0 15,-21 0-15,42 1 0,42-22 16,0 0 0,1 0-16,-1 0 0,43-22 0,-22 1 15,22 21-15,0-21 0,-1 0 16,1 21-16,21-21 0,-22 0 16,-20 21-16,-1 0 0,1-22 0,-22 22 0,1 0 15,-22 0-15,0 0 0,-42 22 16,0-1-1,-22 0-15,1 0 0,0 0 16,-22 0-16,1 22 0,-1-22 16,1 21-16,-64 43 0,63-43 15,1 1-15,20-1 0,1-21 16,21 0-16,21 0 0,0 1 0,21-22 16,0 0-16,43 0 0,-1 0 15,1-22-15,-1 1 0,22 0 0,-1 0 16,1 0-16,-21 0 0,20-1 15,-20 1-15,-1 0 0,-20 0 0,20 0 16,-21 21-16,-20 0 0,-1-21 0,0 21 16,-21 21-1,-21 0-15,0 0 0,-22 0 16,22 0-16,-21 22 0,-1-22 16,1 21-16,0-21 0,-1 22 15,-20-22-15,21 21 0,-22 1 0,22-22 16,-22 21-16,22-21 0,0 0 0,20 1 15,1-1-15,0-21 0</inkml:trace>
  <inkml:trace contextRef="#ctx0" brushRef="#br0" timeOffset="92683.8">14838 7684 0,'21'0'47,"0"0"-31,0 0-16,22-22 16,-1 1-16,21 0 0,1 0 0,-1 0 0,1-22 15,21 22-15,-22-21 0,22 0 16,-1 20-16,-20-20 0,21 0 15,-22 21-15,22-22 0,-22 22 0,1-21 16,-1 21-16,1-1 0,-22 22 16,22-21-16,-22 0 0,-21 21 0,0 0 15,0 0-15,-42 0 32,0 0-32,0 0 0,0 0 0,0 0 15,-1 0-15,1 0 16,0 21-16,0 0 0,-21-21 0,20 22 15,-20-22-15,21 21 0,-21 0 0</inkml:trace>
  <inkml:trace contextRef="#ctx0" brushRef="#br0" timeOffset="93042.6">14859 7853 0,'42'0'32,"-21"0"-32,22-21 0,-22 21 15,21-21-15,64-22 16,-42 22-16,-1 0 0,1 0 0,-1 0 0,1-22 15,-1 22-15,1 0 0,-1-21 16,1-1-16,-1 22 0,64-42 16,-85 20-16,1 22 0,20-21 15,-42 21-15,22-1 0,-22 1 0,21 0 16,-21 0 0,-21 0-1,0 0-15,-21 21 16,21-22-16</inkml:trace>
  <inkml:trace contextRef="#ctx0" brushRef="#br0" timeOffset="93619.26">15790 6900 0,'0'0'0,"0"22"0,0-1 0,0 0 0,0 0 15,0 0-15,21 0 16,1 1-16,-1-1 0,0 0 0,0-21 16,0 21-16,22-21 0,-22 21 15,21-21-15,-21 0 0,22 0 0,-1 0 16,0 0-16,1 0 0,-1 0 15,0 0-15,-21 0 0,22 0 0,-22 0 16,21 0-16,-21 0 0,1 0 0,-1 0 16,-21 21 15,0 1-31,-21-1 0,-1-21 0,1 21 16,0 0-16,0 21 0,-21-20 15,20-1-15,1 21 0,-21-21 0,21 22 16,-22-22-16,22 21 0,-21 0 15,21-20-15,0-1 0,-1 21 0,1-21 16,0 0-16,0 22 0,21-22 16,-21 0-16,21 0 0,-21-21 0,21 21 15,0 1-15,-22-22 0,22 21 0,0 0 32</inkml:trace>
  <inkml:trace contextRef="#ctx0" brushRef="#br0" timeOffset="97252.33">2879 6562 0,'0'-21'16,"-22"21"77,1-22-77,0 22 0,0 0-1,0-21-15,0 0 16,-1 21-16,1-21 15,0 21-15,0 0 0,0-21 16,0 21-16,21-21 0,-22-1 16,1 22-16,21-21 0,-21 21 0,0-21 15,0 0-15,21 0 0,0 0 16,0-1-16,-21 1 16,21 0-16,0 0 0,0 0 15,21 0-15,-21-1 16,21 1-16,0 0 0,0 21 0,0-21 15,1 0-15,-1 0 0,21 21 16,-21-22-16,22 1 0,-22 21 0,21-21 16,-21 21-16,22 0 15,-22 0-15,21 0 0,-21 0 0,0 0 16,1 0-16,-1 0 0,0 0 16,-21 21-16,0 0 0,0 1 0,0-1 15,0 0-15,0 21 0,-21 1 0,0-1 16,-1 0-16,1 1 0,0 20 15,0-21-15,0 22 0,0-22 0,-1 22 16,1-22-16,21 0 0,0 1 16,0-1-16,0-21 0,0 22 0,0-22 15,0 0-15,0 0 0,0 0 16,21 0-16,1 1 0,-1-22 16,0 21-16,0-21 0,0 0 15,0 0-15,1 0 0,20 0 16,-21-21-16,0-1 0,0 22 0,22-42 15,-22 21-15,0 0 0,0 0 16,0-22-16,-21 22 0,22-21 0,-22 21 16,0-22-16,0 22 0,0-21 0,-22 21 15,1-1-15,0 1 0,0 0 16,0 0-16,0 0 0,-1 0 0,22-1 16,-21 22-16,0 0 15,0 0 1,21 22 31,0-1-32,21-21 1</inkml:trace>
  <inkml:trace contextRef="#ctx0" brushRef="#br0" timeOffset="97789.34">3429 5990 0,'0'0'0,"0"-21"0,21 0 0,-21 0 0,0 0 16,0-1-16,0 1 15,0 0-15,21 21 31,-21 21-15,0 0-16,0 1 16,0 20-16,0-21 0,21 21 0,-21 1 15,0-22-15,0 21 0,0 1 0,22-1 16,-22 0-16,21 1 16,0-1-16,-21 0 0,0 1 0,21-22 15,0 21-15,0-21 0,1 0 0,-1 1 16,0-1-16,0-21 0,21 0 15,-20 0-15,20 0 0,-21 0 0,21 0 16,1-21-16,-22-1 0,21 1 16,-21 0-16,1-21 0,20 21 0,-21-1 15,0-20-15,0 21 0,-21 0 0,0-22 16,0 22-16,0-21 0,0 21 16,0-22-16,-21 1 0,0 21 0,0-21 15,0-1-15,-22 22 0,22 0 16,-21-21-16,0 20 0,-1 1 15,22 21-15,-21-21 0,21 21 0,-22 0 16,22 0-16,0 0 16,0 0-16,0 0 0,21 21 15,0 0 1,21-21 0,-21 22-16,21-22 0,0 0 15,0 0-15,0 0 0,1 0 0,-1-22 16,0 1-16</inkml:trace>
  <inkml:trace contextRef="#ctx0" brushRef="#br0" timeOffset="98118.08">4212 5630 0,'-21'-21'16,"0"21"-16,42 0 31,0-21-31,0 21 16,22-21-16,-1 21 0,0-21 0,1 0 15,20 21-15,-21-22 0,22 1 16,-22 21-16,1-21 0,-1 21 0,0-21 16,1 21-16,-1-21 0,-21 21 15,0 0-15,0 0 0,1 0 16,-44 0 15,1 0-31,0 21 16,0-21-16,0 21 0,0-21 0,-1 0 15,22 21-15,-21-21 0,0 0 16,0 21-16</inkml:trace>
  <inkml:trace contextRef="#ctx0" brushRef="#br0" timeOffset="98382.93">4657 5525 0,'-43'0'31,"22"0"-15,0 0 0,21 21-1,0 0 1,0 0-16,0 0 0,0 22 0,21-22 16,-21 21-16,0 0 0,0 1 15,21-1-15,-21 0 0,0-20 0,0 20 16,0 0-16,0-21 0,0 22 0,0-22 15,0 0-15,0 0 0,0 0 16,0 1-16,21-1 0,1 0 16,-1-21 15,0 0-31,-21-21 0,21 0 0,-21-1 16,21 1-16,0 0 0</inkml:trace>
  <inkml:trace contextRef="#ctx0" brushRef="#br0" timeOffset="98806.77">5313 5355 0,'-43'-84'31,"22"84"-31,0 0 0,0 0 15,0 0-15,0 0 0,-1 0 16,1 21-16,0 0 0,0 0 16,0 0-16,21 0 0,0 22 15,-21-22-15,21 21 0,0 1 0,0-1 16,0-21-16,0 21 0,0 1 0,0-22 16,0 21-16,21-21 0,0 22 15,0-22-15,0 0 0,0-21 16,1 21-16,-1 0 0,21-21 0,-21 0 15,0 0-15,1 22 0,20-22 16,-21 0-16,0 0 0,0 0 0,1-22 16,-1 22-16,0-21 0,0 0 15,0 0-15,0 0 0,-21 0 16,0-1-16,22 1 0,-1 0 0,-21 0 16,21 0-16,0 0 15,0 21-15,-21-22 0,-21 22 31</inkml:trace>
  <inkml:trace contextRef="#ctx0" brushRef="#br0" timeOffset="99382.44">3238 7324 0,'0'0'0,"-21"21"0,-21 0 15,21-21-15,0 21 0,-1-21 0,1 0 16,0 21-16,0 1 15,0-22 1,42 0 31,0 0-47,0-22 16,0 1-16,22 0 0,20 0 15,-20 0-15,20-22 0,22 1 0,-1 0 16,1-1-16,21 1 0,-21 0 15,20-1-15,-20 1 0,21 0 16,-21-22-16,20 22 0,-20 0 0,0-1 16,21 1-16,-22 0 0,64-43 15,-63 21-15,0 22 0,-22 0 16,22 21-16,-22-22 0,1 1 0,21 0 16,-22 20-16,1 1 0,-22-21 0,21 21 15,-20 0-15,-1-1 0,0 1 16,-20 21-16,-1-21 0,0 0 0,0 21 15,0 0-15,-21-21 0,-21 21 47,0 0-31,0 0-16,0 0 0,-22 21 16,22 0-16,-21-21 0</inkml:trace>
  <inkml:trace contextRef="#ctx0" brushRef="#br0" timeOffset="99571.54">3429 7154 0,'-42'43'0,"84"-86"0,-127 107 16,43-43-16,21 0 0,-22 0 15,22 1-15,0-1 0,0 0 0,0 0 16,0 0-16,-1-21 0</inkml:trace>
  <inkml:trace contextRef="#ctx0" brushRef="#br0" timeOffset="100603.48">3090 7430 0,'0'21'0,"0"-42"0,0 63 15,-21-21-15,21 0 0,-21-21 16,21 21-16,0 1 16,0-1 15,-21-21-31,0 0 78,21 21 16,21-21-63,0 0-31,0 0 0,0-21 0,22 0 16,20-1-16,1 1 0,20-21 0,1 0 15,21-22-15,21 22 0,21-22 16,-21-20-16,42 20 0,1 1 15,-22-22-15,21 21 0,0-20 0,-20 20 0,-1 1 16,0-1-16,0 1 0,-21-1 16,-21 22-16,-21 0 0,20-1 0,-41 1 15,-1 21-15,-20 0 0,-1-1 16,-21 1-16,0 21 0,1 0 0,-22-21 16,21 21-16,-42-21 31,-1 21-31,1 0 15,0 0-15,0 0 0,0 0 16,0 0 0,-1 0 62,22 21-78,0 0 31,0 0 0,0 1 1,22-22 108,-44 0 16,1 0-124,0 0-32,0 0 0,0 0 15,0-22-15,-22 22 0</inkml:trace>
  <inkml:trace contextRef="#ctx0" brushRef="#br0" timeOffset="106734.96">8086 7832 0,'0'0'0,"-22"0"16,1 0-16,0 0 15,0 0-15,0 0 0</inkml:trace>
  <inkml:trace contextRef="#ctx0" brushRef="#br0" timeOffset="106934.93">8213 7768 0,'190'-63'15,"-126"42"-15,-1 21 16,1 0-16,-1 0 0,1-22 16,-1 22-16,1-21 0,-1 21 15,1 0-15,-1 0 0,-21 0 0,1 0 16,-1 0-16,-21 0 0,0 0 0,1 0 16,-1 0-16,0 0 15,-21 21-15,0 1 0,0-1 16,-21-21-16,0 21 15,-1-21-15,1 0 0</inkml:trace>
  <inkml:trace contextRef="#ctx0" brushRef="#br0" timeOffset="107154.54">8721 8043 0,'105'0'16,"-62"-21"-16,-1 21 0,-21 0 15,22 0-15,-1 0 0,-21 0 0,0 0 16,0 0-16</inkml:trace>
  <inkml:trace contextRef="#ctx0" brushRef="#br0" timeOffset="107179.52">8636 8149 0,'-42'21'15,"105"-63"-15,-84 63 0</inkml:trace>
  <inkml:trace contextRef="#ctx0" brushRef="#br0" timeOffset="107271.47">8721 8319 0,'21'0'0,"233"-64"32,-212 64-32,0-21 0,1 21 0,-22-21 15</inkml:trace>
  <inkml:trace contextRef="#ctx0" brushRef="#br0" timeOffset="107420.39">9419 8192 0,'0'0'0,"-21"21"15,0-21-15,0 21 0,-1 0 16,-20 0-16,0 0 0,-1 1 0,1-1 16,-21 0-16,-1 21 0,22-21 15,-22 1-15,22-1 0,0 0 16,-1 0-16,22 0 0,0 0 0,0-21 16,21 22-16,21-22 15,-21-22-15,42 22 16,-21-21-16,1 0 0,20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6T07:22:40.9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10139 339 0,'0'-21'63,"0"-1"-48,21 22 1</inkml:trace>
  <inkml:trace contextRef="#ctx0" brushRef="#br0" timeOffset="1207.71">8975 423 0,'-22'0'16,"1"0"-16,0 0 16,0 0-16,0 0 15,21-21 1,0 0-1,21 21 1,21 0-16,-21 0 0,22-21 16,-1 21-16,22 0 0,-22 0 15,21 0-15,22 0 0,-21 0 0,20 0 16,1 0-16,0 0 0,20 0 16,1 0-16,-21 0 0,0 0 0,20 0 15,-20 0-15,-21 0 0,-1 0 16,1 0-16,-1 0 0,-21 0 0,22 21 15,-43-21-15,21 0 0,-20 0 16,-1 0-16,0 0 0,-21 21 16,-21-21-1,0 0 1,-1 0-16,-20 0 0,21 0 16,-21 0-16,20 0 0,-20 0 0,0 0 15,-1 21-15</inkml:trace>
  <inkml:trace contextRef="#ctx0" brushRef="#br0" timeOffset="1567.5">9737 487 0,'0'0'0,"-22"0"0,22 21 47,0 0-47,0 0 16,0 22-16,0-22 0,0 21 15,0 1-15,0-1 0,-21 0 16,21 22-16,-21-22 0,21 22 0,0-1 16,-21 1-16,0-22 0,0 21 15,-1-20-15,22 20 0,-21-20 0,21-1 16,-21-21-16,21 21 15,0-20-15,-21-1 0,21 0 0,0 0 16,0 0-16,0-42 31,21 0-15,-21 0-16,21 0 16,0-1-16</inkml:trace>
  <inkml:trace contextRef="#ctx0" brushRef="#br0" timeOffset="2300.33">10118 1080 0,'0'0'0,"21"0"16,-21-22 0,0 44 15,0-1-31,0 0 0,0 0 0,0 0 15,-21 0-15,21 1 0,-22-1 16,22 0-16,-21 21 0,21-21 0,0 1 16,0-1-16,0 0 15,0 0-15,0 0 0,0 0 0,21 1 16,1-22-16,-1 0 0,0 0 16,0 0-16,21 0 0,-20 0 15,-1 0-15,21-22 0,-21 1 0,0 21 16,22-21-16,-22 0 0,0 0 15,0 0-15,0-1 0,1 1 0,-1-21 16,-21 21-16,0 0 0,21-22 16,-21 22-16,0 0 0,21 0 0,-21 0 15,0-1-15,0 1 0,0 0 16,0 42 15,0 0-15,0 1-16,-21-1 0,21 0 15,0 0-15,-21 21 0,21-20 16,0 20-16,0-21 0,0 21 0,0 1 16,0-1-16,0 0 0,0 1 15,0 20-15,0-20 0,-21 20 0,21 1 16,0-1-16,0 1 0,-22-1 16,22 1-16,0-1 0,-21 1 0,0-1 15,0 1-15,21-1 0,-21 1 0,0-1 16,-1 1-16,1-1 0,21 1 15,-21-22-15,0 0 0,21-21 0,-21 22 16,0-22-16,-1-21 0,22 21 0,-21-21 16,0 0-16,0 0 15,0 0-15,0-21 0,-1 0 0,-20 0 16,21-1-16,0-20 0,0 0 0,-1 21 16,-20-22-16,21 1 0,21 0 15,-21-1-15,0 1 0,21 21 0,0-22 16,-22 22-16,22 0 0,0 0 0,0 0 15,0 0-15,0-1 0,0 1 16,22 0-16,-1 21 0,0-21 16,0 0-16,0 0 0,0 21 15,22-22-15,-22 1 0,0 0 0,21 0 16</inkml:trace>
  <inkml:trace contextRef="#ctx0" brushRef="#br0" timeOffset="2660.12">10922 1312 0,'0'-21'0,"0"42"0,0-63 0,0 21 0,0 0 16,-21 0-16,0 21 16,-1 0-1,22 21 1,0 0-16,0 21 0,0-21 0,0 22 15,0 20-15,0-20 0,0 20 16,0 1-16,0 20 0,0-20 16,0 20-16,-21-20 0,21 21 0,0-1 15,-21-20-15,21-1 0,-21 22 16,0-22-16,21 1 0,-21-1 0,-1 1 16,1-1-16,0 1 0,21-22 0,-21 1 15,0-1-15,0 0 0,21-21 16,0 1-16,0-1 0,0 0 0,0-42 31,0 0-31,0-1 0,0-20 16,0 0-16,21-1 0,0 1 0,0-21 15</inkml:trace>
  <inkml:trace contextRef="#ctx0" brushRef="#br0" timeOffset="2999.83">10943 1503 0,'0'0'0,"0"-21"0,-21-22 16,21 22-16,-21 0 0,21-21 0,0 21 16,0-1-16,0 1 0,0 0 15,21 0-15,0 0 0,21 0 0,-20-1 16,-1 22-16,21-21 0,-21 21 16,22 0-16,-1 0 0,-21 0 15,21 0-15,-20 0 0,-1 0 0,0 21 16,0 1-16,0-1 0,-21 0 15,0 0-15,0 0 0,0 22 0,-21-22 16,0 0-16,-21 0 0,20 21 16,-20-20-16,0-1 0,-1 0 0,1 0 15,0 0-15,21 0 0,-22-21 0,22 22 16,0-1-16,0-21 0,42 0 62,0-21-62,0 21 0,0-22 16</inkml:trace>
  <inkml:trace contextRef="#ctx0" brushRef="#br0" timeOffset="3347.63">11599 1418 0,'64'-21'31,"-64"0"-31,21 0 16,0 21-16,0-21 0,0-1 15,1 1-15,-1 0 0,0 0 16,-21 0-16,0 0 0,0-1 16,-21 22-1,0 0-15,-1 0 16,1 0-16,0 22 0,0-1 15,0 0-15,0 21 0,-1-21 0,22 1 16,0 20-16,-21-21 16,21 21-16,-21-20 0,21-1 0,0 0 0,0 0 15,0 0-15,0 0 0,0 1 16,21-22 0,0 0-16,1 0 0,-1 0 15,0-22-15,21 1 0,1 21 16,-22-21-16</inkml:trace>
  <inkml:trace contextRef="#ctx0" brushRef="#br0" timeOffset="3732.41">12488 1228 0,'0'0'0,"0"-21"0,0-1 0,-21 1 16,0 21-16,0 0 15,0 0-15,-1 0 0,-20 21 16,21 1-16,0-22 0,-22 21 15,22 0-15,0 0 0,0 0 16,0 0-16,0 1 0,21-1 0,0 0 16,0 0-16,0 0 0,21 0 15,0-21-15,0 0 16,0 22-16,0-22 0,1 0 0,-1 21 16,0-21-16,0 21 0,0-21 15,0 0-15,1 21 0,-22 0 0,0 0 16,0 1-16,-22-1 15,1-21-15,0 0 16,-21 21-16,21-21 0,-22 0 0,22 0 16,-21 0-16,21 0 15,-1 0-15,-20 0 0,21 0 0,0 0 16,0 0-16,-1 0 16,1 0-16,21-21 15,0 0-15,0-1 16,0 1-16,0 0 0</inkml:trace>
  <inkml:trace contextRef="#ctx0" brushRef="#br0" timeOffset="5099.37">14182 953 0,'0'0'0,"0"-22"0,0 1 0,21 0 16,-21 0-16,0 0 0,0 0 15,0-1-15,0 1 16,-21 21-1,-1 0 1,1 0-16,0 21 16,0 22-16,0-22 0,0 21 15,-1 1-15,1-1 0,21 0 16,-21 1-16,0-1 0,0 0 0,0 1 16,21-1-16,-22 0 0,1 1 15,21-1-15,0-21 0,-21 21 0,21-20 16,0-1-16,0 0 0,0 0 15,21-21-15,0 0 16,1 0-16,-1 0 0,0 0 0,0 0 16,0-21-16,22 21 0,-22-21 15,0 0-15,21-1 0,-21 1 0,1-21 16,20 21-16,-21 0 0,0-22 16,0 1-16,1 21 0,-22-22 15,21 1-15,-21 0 0,0 21 0,0-22 16,-21 22-16,-1-21 0,1 21 15,0-1-15,-21 1 0,21 21 0,-22 0 16,1 0-16,21 0 0,-22 0 16,22 0-16,0 0 0,0 0 0,0 21 15,0 1-15,-1-22 0,22 21 16,0 0-16,0 0 0,0 0 16,22-21-16,-1 21 0,0-21 15,0 0-15,21 0 0,1 0 16,-1 0-16,22 0 0,-22 0 0,21 0 15,-20 0-15,20-21 0,1 0 16,-22 0-16,22 0 0,-1 0 0,1-1 16,-22-20-16,21 21 0,-20 0 15,-1 0-15,-21-22 0,0 22 0,1 0 16,-22 0-16,0 0 0,0-1 16,0 1-16,0 0 0,-22 0 15,1 21 1,0 0-16,0 0 15,0 0-15,0 21 0,21 0 16,0 0-16,-22 22 0,1-1 16,21 0-16,0 1 0,-21-1 15,21 22-15,-21-1 0,0-21 0,21 22 16,0-1-16,-21 1 0,21-1 0,-22 1 16,1-1-16,21 1 0,0-1 15,0 1-15,-21 21 0,21-22 0,-21 22 16,21-22-16,0 22 0,-21-22 0,0 22 15,-1-21-15,1 20 0,0 1 16,0 0-16,0 20 0,21-20 0,-21 0 16,-1-1-16,1 1 0,0-21 0,0 20 15,0 1-15,21-22 0,0 22 16,-21-21-16,-1-1 0,22-21 16,-21 22-16,21-22 0,0 1 0,-21-22 15,0 21-15,21-21 0,-21 0 16,0 1-16,-1-22 0,1 0 15,0 0-15,0-22 16,0 1-16,0 0 0,-1 0 16,1-21-16,21-1 0,-21-20 0,0 20 15,0-41-15,0 20 0,-1-20 0,1 20 16,0-42-16,0 22 0,0-22 16,0 21-16,21-21 0,0 0 0,0 22 15,0-1-15,0 0 0,21 1 0,0 20 16,0 1-16,21-1 15,-20 1-15,20-1 0,0 22 0,1-22 16,-1 22-16,0 0 0,22-1 16,-22 1-16,0 21 0,1-21 0,-1 20 15,0 1-15,1 0 0,-22 0 0,21 0 16,-21 0-16,1 21 0,-1-22 16,-21 1-16,0 0 15,0 0-15</inkml:trace>
  <inkml:trace contextRef="#ctx0" brushRef="#br0" timeOffset="5656.05">16404 699 0,'0'0'0,"0"-22"0,0 1 16,0 42 31,-21 1-47,21 20 0,-21 0 0,21 22 15,-21-22-15,21 22 16,0 20-16,-22-20 0,1-1 0,0 1 16,0-1-16,21 1 0,-21-1 0,0 1 15,-1-1-15,1 1 0,0-22 16,0 22-16,0-22 0,0 0 0,21 1 16,0-22-16,-22 0 0,22 0 15,0 0-15,-21 0 0,21-42 31,0-21-15,0 21-16,0-22 0,0 22 0,0-21 16,0-22-16,0 22 15</inkml:trace>
  <inkml:trace contextRef="#ctx0" brushRef="#br0" timeOffset="6039.83">16108 847 0,'0'-21'16,"0"42"-16,0-64 0,0 22 16,0 0-16,0 0 0,21 0 15,0 0-15,0-1 0,0 22 16,1-21-16,20 0 0,0 0 0,1 21 16,-1-21-16,0 21 15,1 0-15,-1 0 0,0 0 0,1 0 16,-1 21-16,0 0 0,-21 0 15,22 0-15,-22 22 0,0-1 0,-21 0 16,0 1-16,0 20 0,0-20 16,-21-1-16,0 0 0,0 1 0,-22-1 15,22 0-15,-21 1 0,-1-22 0,1 0 16,0 21-16,21-21 0,-22-21 16,22 22-16,0-1 0,0-21 0,0 0 15,21 21-15,21-21 63,0 0-48</inkml:trace>
  <inkml:trace contextRef="#ctx0" brushRef="#br0" timeOffset="8677.4">16997 1588 0,'21'0'0,"-42"0"0,63 0 0,-21 0 15,-21-22-15,21 1 0,1 0 16,-22 0-16,0 0 16,0 0-16,0-1 0,0 1 0,0 0 15,0 0-15,-22 0 0,22 0 16,-21-1-16,0 1 0,0 0 0,0 21 15,0 0-15,-1 0 16,1 0-16,0 0 0,0 21 16,0 0-16,0 22 0,-1-22 15,22 0-15,-21 21 0,21-20 0,-21 20 16,21 0-16,-21-21 16,21 22-16,0-1 0,0-21 0,0 22 15,0-22-15,0 0 0,0 21 0,0-21 16,0 1-16,21-1 15,0-21-15,0 0 0,1 0 16,-1 0-16,0-21 16,0-1-16,0 1 0,0 0 0,1 0 15,-1 0-15,0 0 0,0-22 16,0 22-16,0-21 0,-21 21 0,0-1 16,22-20-16,-22 21 0,21 0 15,-21 0-15,0-1 0,0 1 0,0 0 16,21 21-1,-21 21 17,0 0-32,0 1 0,0-1 15,0 0-15,0 0 0,0 0 0,0 22 16,0-22-16,0 21 0,0-21 16,0 0-16,0 1 0,0-1 0,0 0 15,0 0-15,0 0 0,0 0 16,21-21-16,0 22 0,0-22 15,1 0-15,-1 0 0,21 0 16,-21-22-16,0 1 0,1 21 16,20-21-16,-21 0 0,0 0 15,22-22-15,-22 22 0,0 0 16,0-21-16,0 21 0,0-1 0,-21-20 16,22 21-16,-22-21 0,0 20 15,0 1 1,-22 21-16,1 0 0,0 0 15,21 21-15,0 1 16,0-1-16,0 0 0,0 0 16,0 0-16,0 0 0,0 1 15,21-1-15,0 0 0,-21 0 16,22 0-16,-1 0 0,-21 1 0,21-1 16,0 0-16,-21 0 0,21 0 15,-21 0-15,21-21 0,-21 22 16,22-22-1,-1 0-15,0 0 16,0-22-16,0 22 16,0-21-16,-21 0 0,22 0 0,-1 0 15,0 0-15,0-22 0,0 22 16,0-21-16,1 21 0,20-22 0,-21 1 16,21 21-16,1-22 0,-22 22 0,21 0 15,-21 21-15,22-21 0,-22 21 16,0 0-16,0 0 0,0 0 0,1 21 31,-22 0-31,0 0 0,21 1 0,-21-1 16,0 0-16,0 0 0,0 0 15,0 0-15,0 1 0,0-1 0,0 0 16,0 0 0,0-42 15,21 21-31,-21-21 0,21 21 15,-21-21-15,0-1 0,0 1 0,0 0 16,0 0-16,0 0 0,0 0 16,0-1-16,-21 1 0,0 0 0,0 21 15,-1-21-15,1 0 16,0 0-16,0 21 0,0 0 0,0 0 16,-1 0-16,-20 0 0,21 0 15,0 0-15,0 21 0,-1 0 0,1 0 16,0 0-16,0 22 0,0-22 15,0 0-15,-1 21 0,22 1 0,0-1 16,0-21-16,-21 21 0,21-20 0,0 20 16,0-21-16,0 0 0,0 22 15,0-22-15,0 0 0,21-21 16,1 0-16,-1 0 16,0 0-16,0 0 0,0 0 0,0 0 15,1 0-15,-1 0 0,0-21 16,21 0-16,-21-1 0,1 1 0,20 0 15,-21 0-15,0-21 0,0 20 0,1-20 16,-1 21-16,0-21 0,-21 20 16,0 1-16,21-21 0,-21 21 15,0 0-15,0 42 32,-21 0-17,21 0-15,0 0 0,-21 0 0,21 1 16,-21 20-16,21-21 0,0 21 15,0-20-15,0-1 0,0 0 16,0 21-16,0-21 0,0 1 0,0-1 16,0 0-16,21-21 15,0 0-15,0 0 0,0 0 0,0 0 16,22 0-16,-22 0 0,0 0 16,21-21-16,-20 21 0,-1-21 0,21-1 15,-21 1-15,0 0 0,1 0 0,-1-21 16,21-1-16,-42 22 0,21-21 15,0-1-15,1 1 0,-1 0 0,-21-1 16,21 1-16,0 21 16,-21-21-16,21 20 0,-21-20 0,0 21 0,0 0 15,0 0 1,0 42 15,-21 0-31,21 0 0,-21 21 0,21-20 16,-21 20-16,21-21 0,-21 21 0,21 1 15,0-1-15,0 0 0,-22 1 16,22-1-16,0 0 0,-21-20 0,21 20 16,0 0-16,0-21 0,0 1 15,0-1-15,0 0 0,0 0 0,0 0 16,0 0-16,21-21 0,1 0 16,-1 22-16,0-22 15,0 0-15,0 0 0,0-22 16,1 1-16,-1 21 0,0-21 15,0-21-15,21 21 0,-20-1 0,-1-20 16,0 0-16,21-1 0,-21 1 16,1 0-16,20-22 0,-21 22 0,0 0 15,0-22-15,1 22 0,-1-1 16,-21 1-16,21 0 0,-21 21 0,21-1 16,-21 1-16,0 0 0,0 0 0,-21 42 31,0 0-16,0 0-15,-1 1 0,1-1 16,21 21-16,-21-21 0,0 22 0,0-1 16,21 0-16,-21 1 0,-1-1 15,22 0-15,0 1 0,0-1 0,-21 0 16,21 1-16,0-1 0,0-21 0,0 0 16,0 22-16,0-22 0,0 0 15,0 0-15,21 0 0,1 0 0,-1-21 16,0 22-16,21-22 15,-21 0-15,1 0 0,-1 0 0,21 0 16,-21 0-16,22-22 0,-22 1 16,0 21-16,21-21 0,-21 0 15,1 0-15,-1 0 0,0-1 0,0 1 16,0-21-16,-21 21 0,0-22 16,0 22-16,21 0 0,-21 0 0,0 0 15,0 0-15,-21 21 16,0 0-1,0 0-15,21 21 0,-21 0 0,0 0 16,-1 0-16,22 0 0,-21 1 16,21-1-16,-21 0 0,0 21 0,21-21 15,0 1-15,0-1 0,0 21 16,0-21-16,0 0 0,0 1 16,0-1-16,21 0 0,0 0 15,0-21-15,1 0 16,20 0-16,-21 0 0,0 0 0,22 0 15,-22 0-15,21 0 0,-21 0 16,22-21-16,-22 0 0,21 21 0,-21-21 16,0-1-16,1-20 0,20 21 15,-21-21-15,0-1 0,0 1 0,1 0 16,-22-1-16,21-20 0,0 20 16,0 1-16,0-21 0,-21 20 0,0-20 15,0 20-15,21 22 0,-21-21 0,0 21 16,0 0-16,0-1 15,0 44 1,0-1-16,-21 0 16,0 21-16,21-21 0,-21 22 0,0-1 15,0 22-15,21-22 0,0 21 16,-22-20-16,22-1 0,-21 22 0,21-22 16,0 0-16,0 1 0,0-1 0,0-21 15,0 21-15,0-20 0,0-1 16,0 0-16,21 0 0,1-21 15,-1 0-15,0 0 16,0 0-16,0 0 0,0 0 0,1 0 16,-1 0-16,0-21 0,0 0 15,0 0-15,0-1 0,1 1 16,-1 0-16</inkml:trace>
  <inkml:trace contextRef="#ctx0" brushRef="#br0" timeOffset="12043.77">21124 1926 0,'21'0'31,"1"0"-15,-1-21-16,21 0 0,-21 21 0,22-21 15,-22 0-15,21-1 0,-21 1 16,22 0-16,-1 0 0,-21 0 0,0-22 16,0 22-16,1-21 0,-22 21 15,21-22-15,-21 22 0,0 0 0,0-21 16,0 21-16,-21 21 0,-1-22 0,1 22 15,0 0-15,0 0 16,0 0-16,0 22 0,-1-1 0,1 0 16,0 21-16,0-21 0,21 22 15,0-1-15,0 0 0,0 1 16,0-1-16,0 0 0,0-20 16,0 20-16,0-21 0,0 0 0,21 0 15,0 1-15,0-1 0,1-21 16,-1 0-16,0 0 0,0 0 0,0 0 15,0 0-15,1 0 0,20 0 0,-21-21 16,0-1-16,0 22 0,1-42 16,-1 21-16,21 0 0,-21 0 0,0-22 15,1 1-15,20 0 0,-21 20 16,0-20-16,22 0 0,-22 21 16,0-22-16,0 22 0,21 0 0,-20 21 15,-1 0-15,0 0 0,0 0 16,0 21-1,-21 0-15,0 0 0,0 22 0,0-1 16,0-21-16,0 22 0,0-1 0,-21-21 16,0 21-16,21-20 0,0-1 15,0 0-15,-21 0 0,21 0 0,0 0 16,-21-21-16,21 22 16,0-44 15,21 1-31,0 21 0,-21-21 15,21 0-15,0-21 0,0 20 0,1-20 16,-22 21-16,21-21 0,0-1 16,21 1-16,-21 0 0,1-1 0,-22 22 15,21-21-15,0 21 0,-21-1 16,21 1-16,-21 0 0,-21 42 31,0 0-31,0 1 0,-1-1 16,1 21-16,0-21 0,21 22 15,-21-1-15,21 0 0,-21 1 0,21-1 16,0-21-16,0 21 0,0-20 16,0-1-16,0 21 0,0-21 0,21 0 15,0 1-15,0-22 16,22 0-16,-22 0 0,0 0 16,21 0-16,-21 0 0,22 0 0,-1-22 15,0 1-15,-20 21 0,20-21 16,0-21-16,1 21 0,-1-1 0,-21-20 15,21 0-15,-20-1 0,-1 1 16,0 0-16,-21-1 0,21 22 0,-21-21 16,0 21-16,0-22 0,-21 22 15,0 21-15,0 0 0,-1 0 16,1 0-16,-21 0 0,21 21 16,0 1-16,-1-1 0,1 21 15,0 0-15,0-20 0,21 20 0,0 0 16,0 1-16,0-1 0,0 0 15,0-21-15,21 22 0,0-22 0,0 0 16,1 0-16,20-21 0,-21 21 16,21-21-16,1 22 0,-22-22 0,21 0 15,43 0-15,-64-22 0,21 1 16,-20 21-16,20-21 0,-21 0 16,0 0-16,0-22 0,1 22 0,-1-21 15,0 21-15,0-22 16,0 1-16,-21 0 0,21-1 0,1 22 15,-22-21-15,0 21 0,21 0 16,0 21-16,-21-22 0,0 44 31,0-1-31,0 0 0,0 0 16,0 0-16,0 0 0,0 1 0,0-1 16,0 0-16,0 0 15,21-21 1,0 0-1,-21-21 1,0 0-16,0 0 16,0-1-16,0 1 0,0 0 15,0 0-15,0 0 0,0 0 16,-21-1-16,21 1 0,-21 21 16,0 0-16,0 0 15,-1 0-15,22 21 0,-21 1 16,0-1-16,21 21 0,0-21 0,-21 22 15,21-22-15,-21 21 0,21 0 16,0 1-16,0-22 0,0 21 0,0 1 16,0-22-16,0 0 15,0 0-15,0 21 0,21-20 0,0-1 16,0-21 0,0 21-16,1-21 0,-1 0 0,0 0 15,0 0-15,21 0 0,-20-21 0,-1 21 16,0-21-16,0-1 0,0 1 15,0 0-15,1 0 0,-1 0 0,0-22 16,0 1-16,0 21 0,0-21 16,-21-1-16,0 22 0,22-21 0,-22 21 15,0-1-15,0 44 32,0-1-32,-22 0 15,22 21-15,-21-21 0,21 1 0,0 20 16,0-21-16,0 0 0,0 22 15,0-22-15,0 0 0,0 0 16,21 0-16,1-21 0,-1 0 16,0 21-16,0-21 15,0 0-15,0 0 0,1-21 16,-1 21-16,-21-21 0,21 0 0,0 0 16,0 0-16,-21-1 0,21 1 15,1-21-15,-22 21 0,21-22 0,0 22 16,-21-21-16,0 21 0,0 0 15,21-1-15,-21 1 0,0 0 0,0 42 32,-21 0-17,21 1-15,-21 20 0,21-21 0,0 0 16,0 22-16,0-22 0,0 0 16,0 21-16,0-21 0,0 1 0,0-1 15,0 0-15,0 0 16,21-21-16,0 0 0,0 0 15,0 0-15,1 0 16,-1 0-16,0-21 0,0 0 16,0 0-16,0-1 0,1 1 15,-1 0-15,0-21 0,0-1 0,-21 1 16,21-21-16,0 20 0,1 1 0,-1-22 16,0 22-16,-21-21 15,21 20-15,-21-20 0,21 20 0,-21 1 16,0 0-16,0-1 0,0 22 15,0 0-15,0 0 0,0 0 0,0 42 16,-21 0 0,0 0-16,0 0 0,21 22 0,-21-1 15,-1 0-15,1 1 0,21-1 16,0 22-16,-21-22 0,21 21 0,-21-20 16,21 20-16,0-20 0,-21-1 15,21 0-15,0 1 0,0-1 0,0 0 16,0-21-16,0 1 0,0 20 15,0-21-15,0 0 16,0 0-16,21-21 0,0 0 16,0 0-16,0 0 15,1-21-15,-1 0 0,0 21 16,0-21-16,21 0 0,-20-22 16,-1 22-16,0 0 0,0-21 0,21 21 15,-20-22-15,-1 22 0,0 0 0,-21 0 16,0 0-16,21-1 0,-21 44 47,-21-1-47,21 0 0,-21 0 0,21 0 0,0 22 15,-21-22-15,21 21 16,-22-21-16,22 0 0,0 1 0,0-1 16,0 0-16,0 0 0,0 0 15,22-21 1,-1 0-16,0 0 15,0 0-15,0 0 0,0-21 16,1 0-16,-1 21 0,0-21 0,0 0 16,0-1-16,0 1 0,1-21 15,-1 21-15,-21 0 0,0-1 16,21 1-16,-21 0 0,0 0 0,0 0 16,0 42 15,-21 0-31,21 0 0,-21 0 15,21 1-15,-22-1 0,1 0 0,21 21 16,0-21-16,0 1 0,0-1 16,0 0-16,0 0 0,0 0 15,21-21 1,1 0-16,-1 0 16,0 0-16,0-21 0,-21 0 15,21 0 1,-21 0-16,21-1 0,-21 1 0,0 0 15,0 0-15,0-21 0,0 20 16,0-20-16,0 21 0,0 0 0,0-22 16,-21 22-16,21 0 0,-21 0 15,63 21 17,-20 0-17,-1 0-15,0 0 0,0 0 16,21 0-16,-20 0 0,-1 0 15,0 21-15,21 0 0,-21-21 0,1 21 16,-1 1-16,-21-1 0,21 0 16,-21 21-16,0-21 15,0 1-15,0-1 0,0 0 0,0 21 16,0-21-16,0 1 0,-21-1 16,21 0-16,-21 0 0,21 0 0,0 0 15,-22-21-15,22 22 16,-21-22-16,21-22 47,0 1-32,0 0 1,21 0-16,1-21 0,-22 20 0,21-20 16,0 21-16,0-21 0,0-1 15,22 1-15,-22 0 0,21 20 0,0-20 16,-20 0-16,20 21 0,0-1 15,1 1-15,-22 0 0,21 21 0,-21 0 16,0 0-16,-21 21 16,0 0-16,0 1 0,0 20 15,0 0-15,-21 1 0,0-1 0,0 0 16,0 1-16,0-1 0,-1-21 16,1 21-16,0-20 0,21 20 0,0-21 15,-21 0-15,21 0 16,-21-21-16,21 22 0,0-44 47,0 1-47,0 0 15,0 0-15,0 0 0</inkml:trace>
  <inkml:trace contextRef="#ctx0" brushRef="#br0" timeOffset="12280.74">25294 889 0,'-21'0'16,"21"21"-1,0 0 1,0 1 15,-21-22-15,0 0-16,-1 0 0</inkml:trace>
  <inkml:trace contextRef="#ctx0" brushRef="#br0" timeOffset="12516.6">24236 1249 0,'0'0'0,"-21"21"0,-1 0 0,44 0 31,-1-21-31,0 0 0,21 0 0,-21 0 16,22 0-16,-22 0 0,21 0 0,1 0 16,20 0-16,-21 0 0,1 0 15,-1 0-15,0 0 0,-20 0 0,20 0 16,-21 0-16,-42 0 31,0 0-31,-22 0 16</inkml:trace>
  <inkml:trace contextRef="#ctx0" brushRef="#br0" timeOffset="14006.54">10604 2223 0,'0'0'0,"-21"0"0,21 21 16,0 0 0,21-21-1,1 0 1,-1 0-16,0 0 0,0 0 16,21 0-16,-20 0 0,20 0 15,0 0-15,-21 0 0,22 0 0,-1 0 16,0 0-16,1 0 0,-1 0 15,0 0-15,1 0 0,-1 0 0,22 0 16,-22 0-16,0 0 0,22 0 0,-22 0 16,22 0-16,-22 0 0,21 0 15,22 0-15,-21 0 0,-1 0 0,22 0 16,-1 0-16,-20 0 0,21 0 16,-1 0-16,1 0 0,-22 0 0,22 0 15,0 0-15,-1 0 0,22 0 16,0-21-16,0 21 0,0 0 15,0 0-15,-1 0 0,1 0 0,21-21 16,-21 21-16,21 0 0,0 0 0,0-22 16,21 22-16,-21 0 0,0 0 15,0 0-15,21 0 0,1 0 0,-22 0 16,21 0-16,0-21 0,0 21 16,0 0-16,-21 0 0,21 0 0,1 0 15,20 0-15,-21 0 0,0 0 0,0 0 16,1-21-16,-1 21 0,0 0 15,21 0-15,-21 0 0,22 0 0,-22 0 16,21 0-16,1 0 16,-1-21-16,0 21 0,1 0 0,-22 0 15,21 0-15,-21 0 0,22 0 0,-1 0 16,-21 0-16,0 0 0,22 0 16,-22 0-16,0 0 0,21 0 0,-21 0 15,22 0-15,-22 0 0,-21 0 16,21 0-16,0 0 0,0 0 0,1 0 15,-22 0-15,21 0 0,-21 0 16,0 21-16,0-21 0,0 0 0,0 0 16,-21 0-16,21 21 0,0-21 15,-22 0-15,1 0 0,0 0 0,0 21 16,-21-21-16,20 0 0,-20 0 16,0 0-16,21 22 0,-22-22 15,-20 0-15,20 0 0,1 0 0,-21 0 16,-1 0-16,1 0 0,-22 0 15,0 0-15,22 0 0,-43 0 0,21 0 16,1 0-16,-22 0 0,0 0 0,0 0 16,0 0-16,0 0 0,-42 0 62,0 0-46,0 0-16,0 0 15,0 0-15,-1 0 16</inkml:trace>
  <inkml:trace contextRef="#ctx0" brushRef="#br0" timeOffset="14123.47">24299 2265 0,'-21'0'15,"42"0"-15,0 21 0,-21 0 16</inkml:trace>
  <inkml:trace contextRef="#ctx0" brushRef="#br0" timeOffset="17443.65">2053 3175 0,'0'-21'31,"0"0"-15,0 0 15,0-1-31,0 1 16,0 0-1,0 0-15,-21 0 16,21 0 0,-21-1-16,21 1 0,0 0 31,-21 21-31,-1 21 31,22 0-31,0 1 0,0-1 16,0 21-16,0-21 0,0 22 15,0-1-15,0 0 0,0 1 16,0-1-16,0 0 0,0 1 0,0 20 16,0-21-16,0 1 0,0-1 15,-21 0-15,21 1 0,-21-1 0,21-21 16,0 22-16,0-22 16,0 0-16,0 21 0,-21-21 0,21 1 15,0-1-15,-21-21 16,21 21-16,0-42 62,0 0-46,0-1-16,21 1 0,0 0 16,-21 0-16</inkml:trace>
  <inkml:trace contextRef="#ctx0" brushRef="#br0" timeOffset="17895.39">2244 3620 0,'0'21'0,"0"0"15,0 0 1,21-21 0,0 0-1,0 0 1,0 0-16,0 0 0,1 0 16,-22-21-16,0 0 15,21 21-15,-21-21 0,0-1 16,0 1 15,-21 21-15,21 21-1,-22 1 1,22-1 0,22-21 46,-1 0-46</inkml:trace>
  <inkml:trace contextRef="#ctx0" brushRef="#br0" timeOffset="32247.81">4022 3387 0,'0'0'0,"21"0"0,-21 21 0,21-21 15,-21 21 1,21-21-16,0 0 16,0 0-1,1 0 1,-22-21 0,0 0-1,0 0 1,0-1-16,0 1 15,-22 21-15,22-21 0,-21 0 0,0 0 16,21 0-16,-21-1 0,0 22 16,0-21-16,-1 0 0,1 21 0,0 0 15,0-21-15,0 21 0,0 0 16,-22 0-16,22 0 0,0 0 16,0 21-16,0 0 0,-1-21 0,1 21 15,0 1-15,0 20 0,0-21 16,0 0-16,-1 22 0,1-22 15,21 21-15,-21-21 0,21 22 0,0-22 16,0 21-16,0-21 0,0 22 16,0-22-16,0 0 0,0 0 0,0 0 15,0 0-15,21 1 0,0-1 16,1-21-16,-1 0 0,0 0 16,0 0-16,0 0 0,0 0 15,1 0-15,20 0 0,-21 0 0,0-21 16,22-1-16,-22 22 0,0-21 15,21 0-15,-21-21 0,1 21 0,20-22 16,-21 22-16,0-21 16,0-1-16,1-20 0,-1 21 0,0-1 15,0-20-15,0 20 0,-21-20 16,0 21-16,21-1 0,1 1 0,-1-22 16,-21 22-16,21 0 0,0 21 15,-21-22-15,21 1 0,0 0 0,-21 20 16,0 1-16,22-21 0,-1 21 15,-21 0-15,0-1 0,0 1 16,0 0 0,0 42-1,0 0-15,0 1 16,-21-1-16,-1 0 0,1 21 16,21-21-16,-21 22 0,21-1 15,-21-21-15,21 22 0,0-1 0,0 0 16,-21 1-16,21-1 0,-21-21 15,21 43-15,-22-22 0,22 0 0,0 1 16,0-1-16,-21 0 0,21 1 16,0-1-16,0 0 0,0-21 0,0 22 15,0-22-15,0 21 0,0-21 16,0 1-16,0-1 0,21-21 0,1 21 16,-1-21-16,0 0 0,0 0 15,0 0-15,0 0 0,1 0 0,20 0 16,-21 0-16,21 0 0,-20-21 15,20 0-15,-21-1 0,0 1 16,22 0-16,-22 0 0,0 0 16,0-22-16,0 22 0,-21-21 0,0 21 15,21-22-15,-21 22 0,0 0 16,0-21-16,0 21 0,0-1 0,0 1 16,0 42 15,0 1-31,0-1 15,0 21-15,-21-21 0,21 22 16,0-22-16,0 21 0,-21-21 16,21 22-16,-21-22 0,21 21 15,0-21-15,-21 0 0,21 1 0,0-1 16,-21 0-16,21-42 47,0 0-47,0-1 15,0 1-15,0-21 0,0 0 0</inkml:trace>
  <inkml:trace contextRef="#ctx0" brushRef="#br0" timeOffset="32584.61">4889 3027 0,'0'0'15,"0"21"-15,0 0 0,0 0 16,22-21 0,-1 0-16,0-21 15,0 21-15,0-21 16,-21 0-16,0 0 0,0 0 16,0-1-16,0 1 0,0 0 15,-21 0-15,0 21 16,0-21-16,0 21 15,-1 0-15,22 21 16,-21-21-16,21 21 16,-21 0-16,21 0 0,-21 1 15,21-1-15,0 0 16,0 0-16,0 0 16,21 0-1</inkml:trace>
  <inkml:trace contextRef="#ctx0" brushRef="#br0" timeOffset="34211.83">5397 3344 0,'43'-42'31,"-22"21"-31,-21 0 16,0 0-16,0-1 0,0 1 16,0 0-1,-21 21-15,0 0 0,-1 0 16,1 0-16,0 0 0,0 21 16,0-21-16,0 21 0,-1 1 15,1-1-15,0 0 0,21 0 16,-21 0-16,21 0 0,0 1 15,0-1 1,21-21 0,0 21-16,0-21 0,1 0 0,-22 21 15,21 0-15,0-21 0,0 21 16,0-21-16,0 22 0,1-1 0,-1-21 16,0 21-16,-21 0 0,0 0 15,21-21-15,-21 21 0,0 1 0,0-1 16,0 0-16,-21 0 0,0 0 15,0 0-15,-1-21 0,-20 22 16,21-1-16,0-21 0,-22 0 16,22 0-16,0 0 0,0 0 15,0 0-15,-22 0 0,22 0 0,0-21 16,0-1-16,0-20 0,0 21 16,-1 0-16,1 0 0,21-1 15,0 1-15,0 0 0,-21 21 16,21-21-16,21 42 47,0-21-47,-21 21 0,22 0 0,-1-21 15,-21 22-15,21-1 0,-21 0 0,21-21 16,0 21-16,0 0 16,1-21-16,-1 0 0,0 21 0,0-21 15,0 0-15,0 0 16,1 0-16,20 0 0,-21 0 0,0 0 15,22-21-15,-22 21 0,21-21 16,0 0-16,-20 0 0,20 0 0,-21-1 16,21-20-16,-20 0 0,-1-1 0,21 1 15,-21 0-15,0-22 16,1 22-16,-1-22 0,-21 1 0,21 21 16,0-22-16,0 1 0,-21 20 15,0-20-15,21 20 0,1-20 0,-22 21 16,0-1-16,21 1 0,0 0 15,-21-1-15,0 22 0,0 0 0,0 0 16,0 0-16,0-1 0,0 44 16,0-1-1,0 21-15,0-21 0,0 22 16,-21-1-16,0 0 0,21 1 0,-22-1 16,22 0-16,0 1 0,0-1 15,-21 0-15,21 1 0,-21-1 0,21 0 16,-21 1-16,21-1 15,0 0-15,-21 22 0,21-22 0,-21 0 16,21 1-16,-22-1 0,22 0 0,0 1 16,0-22-16,0 21 0,0-21 15,0 1-15,0-1 0,0 0 0,0 0 16,22-21-16,-1 0 0,0 0 16,0 0-16,0 0 0,0 0 0,1 0 15,-1 0-15,0 0 0,0-21 0,21 21 16,-20-21-16,-1 0 0,0-1 15,0 1-15,21 0 0,-20-21 16,-1 21-16,-21-1 0,21-20 0,0 21 16,-21 0-16,21-22 0,-21 22 15,0 0-15,0 0 16,-21 21 0,0 0-16,0 0 0,0 0 15,-1 21-15,1-21 0,21 21 16,-21 0-16,21 1 0,0-1 15,21-21 1,0 21-16,1-21 16,-1 0-16,0 0 0,0 21 15,0-21-15,0 21 16,1-21 0,-22 21-16,0 1 0,0-1 15,0 0-15,0 0 16,0 0-16,0 0 0,-22-21 15,22 22-15,0-1 0,0 0 0,0 0 16,0 0-16,0 0 16,0 1-16,0-1 15,22-21 1,-1 0-16,0 0 0,0 0 16,0 0-16,0-21 0,1 21 0,-1-22 15,0 1-15,21 21 16,-21-21-16,1 0 0,-1 0 0,0-22 0,0 22 15,0 0-15,0 0 16,-21-21-16,0 20 0,22 1 0,-22 0 16,21 0-16,-21 0 0,0 0 15,0 42 17,0 0-32,0 0 0,-21 0 15,21 0-15,-22 1 0,22 20 0,0-21 16,0 0-16,0 0 0,0 1 15,0-1-15,0 0 0,0 0 16,0 0-16,22-42 47,-1 21-31,-21-21-16,0 0 0,0 0 0,21-1 15,-21-20-15,21 21 0</inkml:trace>
  <inkml:trace contextRef="#ctx0" brushRef="#br0" timeOffset="34472.98">6858 3112 0,'-21'42'32,"21"-21"-32,0 0 15,21-21 16,0-21-31,-21 0 16,21 21-16,-21-21 16,0 0-16,0-1 15,-21 22 1,21-21-16,-21 21 0,0 0 16,0 0-16,-1 0 15,1 0-15,0 0 16</inkml:trace>
  <inkml:trace contextRef="#ctx0" brushRef="#br0" timeOffset="34699.85">5800 3175 0,'0'0'15,"0"21"-15,21-21 31,0 0-31,0 0 16,21 0-16,-20 0 0,20 0 16,-21 0-16,21 0 0,1-21 15,-22 21-15,21 0 0,-21 0 0,22-21 16,-22 21-16,21 0 0,-21-21 16,1 21-16,20 0 0,-21 0 0</inkml:trace>
  <inkml:trace contextRef="#ctx0" brushRef="#br0" timeOffset="37008.33">7070 3450 0,'0'0'0,"0"21"0,21-21 31,0 0-31,0 0 0,0 0 15,0-21-15,1 0 16,-1 0-16,0 0 0,0 0 0,0-22 16,0 22-16,1-21 0,-22 21 0,21-22 15,-21 22-15,21-21 0,-21 21 16,0-1-16,0-20 0,0 21 0,0 0 16,0 0-16,0-1 15,-21 22-15,0 0 16,-1 0-16,22 22 15,-21-1-15,21 0 0,-21 21 16,21-21-16,0 22 0,-21-1 0,21 22 16,-21-22-16,21 21 0,-21-20 15,21-1-15,-22 22 0,22-22 0,0 21 16,0-20-16,-21-1 0,21 0 0,-21 1 16,21-22-16,0 21 0,0-21 15,0 22-15,-21-22 0,21 0 0,0 0 16,0-42 15,0 0-15,0 0-16,0 0 0,0-1 15,0 1-15,21 0 0,-21-21 0,21 21 16,0-1-16,1-20 0,-1 21 16,0 0-16,0 0 0,0-1 0,0 22 15,1-21-15,-1 0 0,0 21 0,0 0 16,0 0-16,0 0 0,1 0 15,-1 0-15,0 21 0,-21 0 0,21-21 16,-21 22-16,21-1 0,-21 0 16,0 0-16,0 0 0,0 0 0,0 1 15,0-1-15,0 0 0,-21 0 0,0 0 16,0 0-16,0-21 16,-1 22-16,1-1 0,0-21 0,0 0 15,0 21-15,0-21 0,-1 0 0,1 0 16,0 0-16,0 0 0,0 0 15,0 0-15,-1 0 0,1-21 16,21 0-16,-21 21 16,21 21 31,21 0-47,0 0 15,1-21-15,-1 0 0,0 21 16,21-21-16,-21 0 15,1 0-15,-1 0 0,21 0 0,0 0 16,-20-21-16,20 21 0,0-21 0,1 21 16,41-42-16,-63 20 15,22 1-15,-22 0 0,21 0 0,-21 0 16,1 0-16,-1-1 0,-21 1 16,21-21-16,-21 21 0,21 0 0,-21-1 15,0 1-15,0 0 0,0 0 16,0 42-1,-21 0 1,21 0-16,0 1 16,-21-1-16,21 0 0,-21 0 0,21 0 15,0 0-15,0 22 0,0-22 0,0 0 16,0 0-16,0 0 16,21-21-16,0 22 0,0-22 15,0 0-15,0 0 0,1 0 16,20 0-16,-21-22 0,0 22 15,0-21-15,1 21 0,20-21 0,-21 0 16,0 0-16,0 0 0,1-1 16,-1 1-16,-21 0 0,21-21 0,-21 21 15,21-1-15,-21 1 0,0 0 16,0 0-16,0 42 31,0 0-31,0 22 16,0-22-16,0 0 0,0 0 15,0 21-15,0-20 0,0-1 0,0 0 16,0 0-16,0 0 0,0 0 16,21 1-16,0-22 0,1 0 15,-1 0-15,0 0 0,0 0 0,21 0 16,-20 0-16,-1 0 0,0 0 16,21-22-16,-21 22 0,1-21 0,-1 0 15,21 0-15,-21 0 0,0-22 16,1 1-16,-1 21 0,0-21 15,0-1-15,0-20 0,-21 20 0,21-20 16,-21-1-16,22 22 0,-22-21 0,0 20 16,0 1-16,0 0 0,0-1 15,0 22-15,0-21 0,0 21 0,0-1 16,-22 44 0,22-1-16,0 0 15,-21 0-15,0 21 0,21 1 0,-21-1 16,21 0-16,0 22 0,0-22 15,0 1-15,0 20 0,-21-21 0,21 1 16,0-1-16,0 0 16,0 1-16,0-22 0,0 21 0,0-21 15,0 22-15,0-22 0,0 0 0,0 0 16,21-21-16,-21 21 0,21 1 16,0-22-16,0 0 0,1 0 0,-1 0 15,0 0-15,0 0 0,0 0 0,0 0 16,22 0-16,-22-22 0,0 1 15,0 0-15,0 0 0,1 0 0,-1 0 16,-21-1-16,0 1 0,21-21 0,-21 21 16,21 0-16,-21-1 0,0 1 15,0 0-15,0 0 0,0 42 47,0 0-47,-21 0 0,0 1 16,21-1-16,-21 0 0,21 0 15,0 21-15,-22-20 0,22-1 0,0 0 16,0 0-16,0 0 0,0 0 16,22 1-16,-1-22 15,21 0-15,-21 21 0,22-21 0,-22 0 16,21 0-16,0 0 0,1 0 0,-22 0 16,21 0-16,1 0 0,-1 0 15,0 0-15,1 0 0,-1-21 0,0 21 16,1-22-16,-1 1 0,-21 0 15,21 21-15,1-21 0,-22 0 16,0-22-16,0 22 0,0 0 0,-21 0 16,0 0-16,0 0 0,0-1 0,0 1 15,-21 0-15,0 21 16,0 0-16,-21 0 0,20 0 0,1 0 16,0 0-16,0 21 0,0 0 15,-22 1-15,22-22 0,0 21 0,0 0 16,0 0-16,0 0 0,21 0 0,-22 1 15,22-1-15,-21-21 0,21 21 16,0 0-16,0 0 0,0 0 16,21-21-1,1 0-15,-1 0 16,0 0-16,0 0 0,0 0 0,0 0 16,1-21-16,-1 0 0,21 21 0,-21-21 15,0 0-15,1 0 0,20-22 16,-21 1-16,0 21 0,22-43 15,-22 22-15,21-22 0,0 22 0,-20-21 0,20-1 16,-21 1-16,0-1 0,22 1 16,-43 20-16,21 1 0,-21 21 0,0-22 15,21 22-15,-21 0 16,-21 21 0,0 21-16,-1 22 0,1-22 15,0 21-15,0 0 0,21 1 16,0 20-16,-21-20 0,21 20 0,-21-21 15,21 22-15,-22-22 0,22 1 0,0-1 16,0 0-16,0 1 0,0-1 16,0-21-16,0 21 0,0-20 0,0-1 15,0 0-15,0 0 0,0 0 16,22-21-16,-1 0 0,0 21 0,0-21 16,0 0-16,0 0 0,1 0 0,-1 0 15,0 0-15,0-21 0,0 21 16,0-21-16,22 0 0,-22 0 15,0 0-15,-21-1 0,0 1 16,0 0-16,0-21 0</inkml:trace>
  <inkml:trace contextRef="#ctx0" brushRef="#br0" timeOffset="37251.83">8763 3366 0,'0'0'0,"-21"0"0,0 0 0,-1 0 0,22 21 15,22-21 1,-1 0-16,21 0 0,0 0 16,1 0-16,20 0 0,-20-21 0,20 21 15,1 0-15,-22 0 0,21-22 16,1 22-16,-22-21 0,22 21 0,-22-21 15,0 21-15,-20-21 0,20 21 16</inkml:trace>
  <inkml:trace contextRef="#ctx0" brushRef="#br0" timeOffset="37800.39">11896 3048 0,'0'0'0,"21"-42"0,-21 21 15,21-1-15,-21-20 0,0 21 16,0 0-16,0 0 0,0-1 16,21 22-16,-21 22 15,0-1-15,0 0 16,0 21-16,0 1 0,0-1 0,0 21 16,0 1-16,0-1 0,0 1 15,0-1-15,0 22 0,0-21 0,0-1 16,0-21-16,-21 22 0,21-22 15,0 22-15,0-22 0,0 0 0,0-20 16,-21 20-16,21-21 0,0 0 0,0-42 31,0 0-15</inkml:trace>
  <inkml:trace contextRef="#ctx0" brushRef="#br0" timeOffset="38132.72">11726 3239 0,'0'0'0,"-21"-43"0,0 22 16,0 0-16,21-21 0,-21 20 0,21 1 15,0 0-15,0 0 0,21 0 0,0 0 16,0-22-16,21 22 0,1 0 16,-1 0-16,0 0 0,22-1 15,-1 1-15,1 21 0,-1 0 16,1 0-16,-1 0 0,1 0 0,-22 21 0,1 22 15,-1-22-15,-21 21 0,0 1 16,-21-1-16,0 0 0,-21 1 16,-21-1-16,21 21 0,-43-20 0,22-1 15,-22 0-15,1 1 0,-1-22 16,1 21-16,20-21 0,-20 22 0,21-22 16,20 0-16,1 0 0,-21 0 0,42 1 15,-21-22-15,42 0 16,0 0-1,0 0-15,0 0 0,1 0 16,20-22-16</inkml:trace>
  <inkml:trace contextRef="#ctx0" brushRef="#br0" timeOffset="40536.37">12679 3747 0,'21'0'0,"-42"0"0,63 0 15,-21 0-15,0 0 0,1-22 16,-1 1-16,-21 0 16,0 0-16,0 0 0,0 0 15,0-1-15,-21 1 0,-1 0 16,1-21-16,0 21 0,-21-1 16,21 1-16,-1 21 0,1 0 0,0 0 15,0 0-15,-21 0 0,20 21 16,1 1-16,0-1 0,0 0 0,0 21 15,0 1-15,-1-22 0,1 21 16,0 0-16,21-20 0,0 20 0,0-21 16,0 21-16,0-20 0,0 20 0,0-21 15,0 0-15,21 0 0,0-21 16,1 22-16,-1-22 0,21 0 0,-21 0 16,0 0-16,1 0 0,20-22 15,-21 1-15,0 21 0,22-21 16,-22 0-16,0 0 0,21 0 0,-21-22 15,1 22-15,-22 0 0,21-21 16,-21 20-16,21-20 0,-21 0 0,0 21 16,0-1-16,0 1 0,0 0 0,0 0 15,0 42 1,0 0-16,0 0 16,0 1-16,-21-1 0,21 0 15,0 21-15,0-21 0,-21 22 0,21-22 16,0 0-16,0 0 0,0 22 0,0-22 15,21-21-15,0 21 0,0 0 16,0-21-16,22 0 0,-22 21 16,0-21-16,21 0 0,1 0 0,-22 0 15,21-21-15,0 21 0,-20-21 16,20 0-16,0 0 0,1-1 0,-22 1 16,21 0-16,-21-21 0,0 21 15,1-22-15,-1 1 0,-21 21 0,0-22 16,0 22-16,0 0 0,0 0 0,0 0 15,-21 21-15,-1 0 16,1 0-16,0 0 0,0 0 0,0 21 16,21 0-16,-21 21 0,21-20 15,0-1-15,0 21 0,0-21 0,0 0 16,0 22-16,0-22 0,21 0 16,0 21-16,0-20 0,0-1 15,-21 0-15,21 0 0,1 0 0,-1-21 16,0 21-16,0-21 0,0 0 0,0 0 15,22 0-15,-22 0 0,0 0 16,0 0-16,0 0 0,22-21 0,-22 0 16,21 0-16,-21 0 0,22 0 0,-22-1 15,21-20-15,1 0 0,-1 21 16,0-22-16,43-41 16,-43 62-16,1-20 0,20 21 0,-21 0 15,1 0-15,-22 21 0,21 0 0,-21 0 16,22 0-16,-22 0 0,0 21 15,0 0-15,0 0 0,-21 0 16,0 22-16,0-22 0,0 0 0,0 0 16,0 0-16,0 0 0,0 1 0,0-1 15,0 0-15,0 0 0,0 0 16,22-21 15,-22-21-31,0 0 16,21 21-16,-21-21 0,0 0 0,0-1 15,0 1-15,0 0 0,0 0 16,0-21-16,0 20 0,-21-20 0,-1 21 16,1-21-16,0 20 0,21 1 15,-21 21-15,0 0 0,0 0 16,-1 0-16,1 0 0,-21 0 0,21 0 16,0 21-16,-22 22 0,22-22 0,0 21 15,-21-21-15,20 22 0,1-1 16,-21 0-16,21-20 0,0 20 0,21 0 15,0 1-15,-22-22 0,22 21 16,0-21-16,0 0 0,0 1 0,22-1 16,-1 0-16,0-21 0,0 0 0,0 0 15,22 0-15,-22 0 0,21 0 16,0 0-16,1-21 0,-1 0 0,-21-1 16,22 1-16,-1 0 0,-21 0 15,21 0-15,-20-22 0,-1 22 16,0-21-16,0 0 0,0 20 0,-21-20 15,0 21-15,21 0 0,-21 0 0,0-1 16,0 1-16,0 42 16,0 1-1,0-1-15,0 21 16,-21-21-16,21 0 0,0 1 0,0 20 16,0-21-16,0 0 0,0 0 0,0 1 15,0 20-15,0-21 0,0 0 16,21 0-16,1 1 0,-1-22 15,0 0-15,0 0 0,0 0 16,0 0-16,1 0 0,-1 0 16,0 0-16,0-22 0,21 1 0,-20 0 15,-1 0-15,0 0 0,21 0 0,-21-22 16,1 22-16,20-85 16,-21 64-16,0-22 0,0-20 0,1 20 15,-1 1-15,0-1 0,0 1 16,0-1-16,-21 22 0,21 0 0,-21 20 15,0-20-15,0 21 0,-21 42 32,21 0-17,-21 22-15,0-1 0,0 0 16,0 22-16,21-1 0,-22 1 0,1-1 16,21 1-16,0-1 0,-21 1 0,21-22 15,0 0-15,0 22 0,0-22 16,0-21-16,0 22 0,21-22 0,-21 21 15,21-21-15,1 1 0,20-22 0,-21 0 16,0 21-16,22-21 0,-22 0 16,21 0-16,0-21 0,-20-1 0,20 22 15,-21-21-15,21-21 0,1 21 16,-22 0-16,0-22 0,21 1 0,-20 0 16,-1-1-16,0-20 0,0-1 15,0 1-15,0-1 0,1 1 16,-1-1-16,0 1 0,-21 20 0,0 1 15,0 0-15,0 21 0,0-1 16,0 1-16,-21 42 16,0 22-1,-1-22-15,1 42 0,0-20 16,21-1-16,-21 22 0,0-1 0,0-21 16,21 22-16,0-22 0,-22 1 15,22-1-15,-21 0 0,21 1 16,0-1-16,0-21 0,0 0 0,0 22 15,0-22-15,21 0 0,1-21 16,-1 21-16,0 0 0,0-21 0,21 0 16,-20 0-16,20 0 0,-21 0 0,0 0 15,22 0-15,-22 0 0,0-21 16,21 0-16,-21 0 0,1 0 0,-1-1 16,0 1-16,0 0 0,0-21 15,-21 21-15,0-22 0,0 22 0,0-21 16,0 21-16,0-1 0,0 1 0,0 0 15,-21 21 1,0 0-16,0 0 0,0 21 16,-1 0-16,1 1 0,21 20 0,-21-21 0,0 21 15,21-20-15,-21-1 16,21 21-16,0-21 0,0 0 0,0 1 16,0-1-16,0 0 0,21 0 0,0 0 15,0-21-15,0 21 0,1-21 16,-1 0-16,0 0 0,0 0 0,21 0 15,-20 0-15,20 0 0,-21 0 16,21-21-16,1 0 0,-22 21 0,21-21 16,1 0-16,-22-22 0,21 22 15,0-21-15,-20 0 0,-1-1 0,21-20 16,-21-1-16,0 1 0,1-22 16,-1 22-16,0-22 0,0 21 0,0 1 15,-21 21-15,0-22 0,21 22 16,-21 21-16,0-22 0,0 22 15,0 42 1,-21 0-16,0 1 0,0 20 0,0 21 16,-22 1-16,22-1 0,0 22 15,-21 0-15,21-22 0,-1 1 16,22-1-16,0 1 0,0-1 0,0-20 0,0-1 16,0 0-16,22-21 0,-1 22 15,0-22-15,21 0 0,-21 0 0,22 0 16,-1-21-16,0 0 0,1 0 15,-1 0-15,-21 0 0,22-21 16,-1 21-16,0-21 0,1 0 0,-1 0 16,0 0-16,1-1 0,-1 1 15,0-21-15</inkml:trace>
  <inkml:trace contextRef="#ctx0" brushRef="#br0" timeOffset="41980.55">1736 5144 0,'-22'0'47,"22"-22"-32,0 1 1,0 0-1,0 0-15,0 0 16,0 0-16,22-1 16,-22 1-16,21 21 0,0-21 0,0 0 15,0 21-15,0-21 16,1 21-16,-1 0 0,0 0 16,0 0-16,-21 21 0,21 0 15,0 0-15,1 0 0,-22 1 0,21-1 16,-21 21-16,21-21 0,-21 22 15,0-1-15,0 0 0,0 1 0,0-1 16,-21 0-16,0 1 16,-22-1-16,22 0 0,-21 1 0,21-1 15,-22 0-15,1 1 0,0-1 16,-1-21-16,1 21 0,0-20 0,-1-1 16,22 0-16,-21 0 0,-1-21 15,22 0-15,0 0 0,-21 0 16,21 0-16,-1 0 0,1 0 0,0-21 15,21 0-15,0 0 0,0-22 16,-21 22-16,21-21 0,0 21 0,0-22 16,0 1-16,0 21 0,21 0 15,0-22-15,-21 22 0,21 0 0,1 21 16,-1-21-16,0 0 16,0 21-16,0 0 0,0 0 0,22 0 15,-22 0-15,0 21 0,0 0 16,22 0-16,-22 0 0,0 0 15,0 22-15,0-22 0,-21 0 0,21 21 16,1-20-16,-22 20 0,21-21 16,0 0-16,-21 0 0,21 1 0,-21-1 15,0 0-15,21 0 0,0 0 16,1-21 0,-1 0-1,-21-21-15,0 0 16,21 21-16</inkml:trace>
  <inkml:trace contextRef="#ctx0" brushRef="#br0" timeOffset="42175.44">2392 5567 0,'21'0'16,"-21"-21"46</inkml:trace>
  <inkml:trace contextRef="#ctx0" brushRef="#br0" timeOffset="44220.39">4572 5017 0,'0'0'0,"0"-22"0,21-20 0,-21 21 16,0 0-16,0-22 0,0 22 0,0 0 15,0 0-15,0 0 0,-21 0 16,0-1-16,0 1 0,-22 21 0,22 0 15,-21-21-15,21 21 0,-22 0 16,1 0-16,0 0 0,-1 21 0,22 0 16,-21 1-16,-1 20 0,1 0 15,0 1-15,-1-1 0,1 21 16,0 1-16,-1-1 0,1 1 0,0-1 16,21 22-16,-22-21 0,43 20 15,0-20-15,0-1 0,0 22 0,0-22 16,0 1-16,0-1 0,21-20 15,1 20-15,-1-20 0,21-22 0,-21 21 16,0-21-16,22 22 0,-22-43 16,21 21-16,1-21 0,-22 0 0,21 0 15,0 0-15,-20 0 0,20-21 0,0 21 16,1-22-16,-1 1 16,0-21-16,1 21 0,-1 0 0,0-22 15,-21 1-15,22 0 0,-1-1 16,0 1-16,1 0 0,-22-1 0,0 22 15,21-21-15,-42-1 0,22 22 0,-22 0 16,-22 21 0,22 21-1,-21 0-15,0 1 0,21 20 16,0-21-16,0 21 0,-21 1 0,21-22 16,0 21-16,0-21 0,0 22 15,0-22-15,0 21 0,21-21 16,-21 1-16,21-1 0,0-21 0,1 21 15,-1-21-15,0 0 0,21 0 16,-21 0-16,22 0 0,-22 0 0,21-21 16,1 0-16,-22-1 0,21 1 15,0 0-15,-20-21 0,-1 21 0,21-22 16,-42 1-16,21 0 0,-21-1 0,0 1 16,0 0-16,0-1 0,-21 1 15,0 0-15,0 20 0,0-20 0,-22 21 16,1 0-16,0 0 15,-1 21-15,1 0 0,0 0 0,-1 0 0,1 21 16,21 0-16,-22 0 0,22 0 16,0 22-16,21-22 0,0 21 15,0-21-15,0 22 0,0-22 0,21 21 16,0-21-16,22 0 0,-22 1 16,21-1-16,1 0 0,-1 0 0,0-21 15,1 0-15,-1 0 0,0 0 16,1 0-16,-1 0 0,0 0 0,1-21 15,-1 21-15,0-21 0,1 0 0,-1-1 16,0 1-16,1 0 0,-22 0 16,0 0-16,0 0 0,-21-1 0,0 1 15,0 0-15,0 42 32,0 0-17,0 1-15,0-1 0,0 0 16,0 0-16,0 0 0,0 22 0,0-22 15,0 0-15,0 0 0,0 21 16,0-20-16,0-1 0,0 0 0,0 0 16,0 0-16,0-42 47,0 0-47,0 0 0,0 0 15,21-1-15,-21 1 0,21-21 16,-21 21-16,22-22 0,-22 1 0,21 21 15,0-21-15,0-1 0,0 1 16,0 21-16,1 0 0,-1-1 0,21 1 16,-21 21-16,0 0 0,1 0 0,-1 0 15,0 0-15,0 21 0,0 1 16,0-1-16,1 0 0,-22 0 0,0 21 16,0-20-16,0 20 0,0-21 15,0 0-15,0 22 0,0-22 0,0 0 16,0 0-16,0 0 0,0 0 15,21-21 1,0 0 0,-21-21-16,21 0 0,0 21 0,-21-21 15,21 0-15,1-22 0,-22 22 16,21 0-16,0-21 0,0 21 0,-21-22 16,21 1-16,0 21 0,1-22 15,-1 22-15,0 0 0,0 0 0,0 0 16,-21 0-16,21 21 0,1 0 0,-22 21 15,0 0 1,0 0-16,0 0 0,0 0 0,0 1 16,0 20-16,0-21 0,0 21 15,0 1-15,0-22 0,0 21 0,0 1 16,0-22-16,0 21 0,0-21 16,0 0-16,0 1 0,0-1 15,0 0-15,21 0 0,0-21 0,0 0 16,0 0-16,22 0 0,-22 0 0,21 0 15,-21 0-15,22 0 0,-22 0 16,21-21-16,-21 0 0,22 0 0,-22-1 16,0 1-16,0 0 0,0 0 15,0 0-15,-21-22 0,22 22 0,-22-21 16,0 21-16,0-22 0,0 22 0,0 0 16,0-21-16,0 21 0,0-1 15,0 44 16,0-1-15,0 21-16,0-21 0,0 0 0,0 22 16,0-22-16,0 21 0,0 1 15,0-1-15,0-21 0,0 21 0,0 1 16,0-1-16,0 0 0,0 22 0,0-22 16,0 1-16,0 20 0,0 1 15,0-1-15,-22 22 0,1-1 0,0-20 16,0 21-16,0-1 0,0 1 0,-1-22 15,-20 22-15,21 0 0,21-22 16,0 1-16,-21-1 0,21-20 0,0-1 16,0 0-16,0 1 0,0-22 15,0 0-15,21-21 16,-21-21 0,21 0-16,0-1 0,-21-20 0,21 21 15,-21-21-15,22-1 0,-22 1 16</inkml:trace>
  <inkml:trace contextRef="#ctx0" brushRef="#br0" timeOffset="44584.18">6964 5800 0,'0'-43'0,"0"-84"31,0 106-31,0 0 0,21-21 0,0 21 15,0-1-15,0 22 0,1-21 0,-1 0 16,21 0-16,-21 21 0,22 0 16,-22 0-16,0 0 0,21 0 0,-21 0 15,1 21-15,-1 0 0,-21 22 16,0-22-16,0 21 0,0 0 0,0-20 16,0 20-16,-21 0 0,-1 1 0,-20-22 15,21 21-15,0-21 0,-22 0 16,22 22-16,0-43 0,0 21 0,-21 0 15,20 0-15,1-21 0,0 0 16,0 0-16,0 0 16,0 0-16,21-21 47,0 0-47,0 0 15</inkml:trace>
  <inkml:trace contextRef="#ctx0" brushRef="#br0" timeOffset="45156.85">7641 5292 0,'42'-127'16,"-20"106"-1,-22-1-15,0 1 0,21-21 16,-21 21-16,21 21 0,-21-21 0,21-1 16,-21 44 15,0 20-31,0-21 0,0 21 0,0 1 15,0-1-15,-21 0 0,0 1 16,0-1-16,21 22 0,-22-22 16,1 0-16,21 1 0,-21 20 0,0-21 15,21 1-15,0-1 0,-21-21 16,21 22-16,0-22 0,0 0 0,0 0 16,0 0-16,21-21 15,0 0 1,0 0-16,-21-21 0,21 21 0,1-21 15,-1 0-15,0 0 0,0-1 0,0 1 16,-21 0-16,0-21 16,21 21-16,-21-1 0,0-20 0,0 21 15</inkml:trace>
  <inkml:trace contextRef="#ctx0" brushRef="#br0" timeOffset="45344.75">7599 5440 0,'0'0'0,"-21"0"0,-1 0 0,1 0 16,0 0-1,42 0 1,0 0 0,1 0-16,-1 0 0,0 0 15,21 0-15,1-21 0,-22 21 0,21 0 16,0-21-16,1 21 0,-1-22 16,-21 22-16,22 0 0,-1-21 15,0 21-15,-21 0 0,22 0 0,-22 0 16</inkml:trace>
  <inkml:trace contextRef="#ctx0" brushRef="#br0" timeOffset="47788.98">8297 5609 0,'0'0'0,"0"21"16,0 1 0,21-22-16,1 0 15,-1 0-15,0-22 16,0 1-16,-21 0 15,21 0-15,0 0 0,-21 0 0,0-1 16,0 1-16,0 0 0,0 0 16,0 0-16,0 0 0,0-22 0,-21 22 15,0 0-15,0 0 0,0 21 0,21-21 16,-21 21-16,-1 0 0,1 0 16,0 0-16,0 21 0,0 0 0,21 0 15,-21 0-15,-1 22 0,1-22 0,21 21 16,0-21-16,-21 22 0,21-1 15,0 0-15,0-21 0,0 22 0,0-22 16,0 0-16,0 0 0,21 0 16,-21 1-16,21-22 0,1 0 15,-1 0-15,0 0 0,0 0 0,0 0 16,0 0-16,1-22 0,-1 1 0,-21 0 16,21 0-16,0 0 0,0 0 15,-21-1-15,0-20 0,0 21 0,21-21 16,-21 20-16,0-20 0,0 21 15,0-21-15,0 20 0,0-20 0,0 21 16,0 0-16,0 42 31,0 0-31,0 0 0,0 22 0,0-22 16,0 0-16,0 21 0,0 1 16,22-1-16,-22-21 0,0 21 15,21 1-15,0-22 0,-21 0 0,21 0 16,0 0-16,0 1 0,1-1 0,-1-21 15,0 0-15,21 0 0,-21 0 16,1 0-16,20 0 0,-21-21 0,21-1 16,-20 22-16,20-21 0,-21-21 0,0 21 15,22 0-15,-22-22 0,0 1 16,21 0-16,-21-1 0,1 1 0,-1 0 16,-21-22-16,21 22 0,-21-22 0,21 1 15,-21 20-15,0-20 0,0 21 16,0-1-16,0 22 0,0 0 15,0 0-15,0 42 16,-21 0-16,0 21 16,21-20-16,-21 20 0,-1 0 0,22 22 15,-21-22-15,21 0 0,-21 22 16,0-22-16,21 22 0,0-22 0,0 0 16,0 1-16,0-1 0,0 0 0,0 1 15,0-22-15,0 0 0,0 0 16,0 0-16,21 1 0,0-22 0,0 0 15,1 0-15,-1 0 0,0 0 0,0 0 16,0-22-16,0 1 16,1 0-16,-1 0 0,0 0 0,0 0 0,-21-1 15,0 1-15,21 0 0,-21 0 16,0 0-16,0 0 0,0-1 16,0 1-16,0 0 15,21 21 32,1 0-47,-1 0 0,0 0 16,0 0-16,0 0 15,0 0-15,1 0 0,20-21 0,-21 21 16,0-21-16,22 21 0,-22 0 16,0-21-16,0 21 0,0 0 15,-21-22-15,-21 22 31,0 22-31,0-22 16,0 21-16,-1 0 0,1 0 0,0 0 16,21 0-16,-21 1 0,21 20 0,-21-21 15,21 0-15,0 22 0,0-22 16,0 0-16,0 0 0,0 0 0,0 0 16,21 1-16,0-22 0,0 21 0,0-21 15,1 21-15,20-21 0,0 0 16,-21 0-16,22 0 0,-1 0 15,-21-21-15,22 0 0,-1 21 0,0-22 16,-21 1-16,22 0 0,-22-21 16,0 21-16,21-22 0,-20 1 0,-1 0 15,0-1-15,0 1 0,0 0 0,0-22 16,1 1-16,-1-1 0,-21 22 16,0-22-16,21 1 0,-21 20 0,21 1 15,-21 21-15,0 0 0,0 0 0,0 42 31,-21 0-31,21 0 0,-21 21 16,0 1-16,21-1 0,-22 0 16,22 1-16,-21-1 0,0 0 15,21 1-15,-21-1 0,21 0 0,0 1 16,-21-1-16,21 0 0,0 1 0,0-1 16,0-21-16,0 22 0,0-22 15,0 0-15,0 0 0,0 0 0,0 0 16,21-21-16,0 0 0,0 0 15,0 0-15,1 0 0,-1 0 16,0-21-16,0 21 0,-21-21 0,21 0 16,0 0-16,1-22 0,-1 22 0,0 0 15,-21-21-15,0 21 0,0-1 16,21 1-16,-21 0 0,0 0 0,21 0 16,-21 42 15,0 0-31,0 0 0,0 0 0,0 22 15,0-22-15,0 0 0,-21 21 0,21-20 16,0-1-16,0 0 0,0 0 16,0 0-16,0 0 0,21 1 0,0-1 15,1-21-15,-1 0 0,0 0 0,0 0 16,0 0-16,22 0 0,-22 0 16,0 0-16,21-21 0,-21 21 0,1-22 15,20 1-15,-21 0 0,0-21 16,0 21-16,1-22 0,20 1 15,-21 0-15,0-1 0,-21-20 0,21-1 16,1 22-16,20-43 0,-21 22 0,0-1 16,0 1-16,1-1 0,-22 22 15,21 0-15,0-22 0,-21 43 16,0 0-16,0 42 16,-21 0-16,0 0 15,-1 22-15,22-1 0,-21 21 0,0-20 16,0 20-16,0-20 0,21 20 0,-21-21 15,-1 22-15,22-22 16,0 22-16,-21-22 0,21 0 0,-21 1 0,21-1 16,0 0-16,0-20 0,0 20 15,0-21-15,0 0 0,0 0 16,21 1-16,0-1 0,1-21 0,-1 0 16,0 0-16,0 0 0,0 0 0,22-21 15,-22-1-15,0 22 0,21-21 16,-21 0-16,22-21 0,-22 21 0,0-22 15,21-20-15,-20 42 0,-1-1 16,0-20-16,-21 21 0,21 0 16,-21 42 15,0 0-31,0 0 0,0 0 16,0 1-16,0-1 0,-21 0 15,21 21-15,0-21 0,0 1 0,0-1 16,0 0-16,0 0 15,21-21-15,0 21 0,0-21 16,1 0-16,-1 0 0,0 0 0,0 0 16,0-21-16,0 21 0,1-21 15,-1 0-15,0 0 0,0-1 0,0 1 16,-21-21-16,0 21 0,21 0 0,-21-43 16,0 43-16,22 0 15,-22 0-15,0-1 0,0 1 0,0 0 16,-22 42 15,22 0-31,-21 1 16,21-1-16,-21 0 0,0 0 0,21 21 15,0-20-15,-21 20 0,0 0 16,21 1-16,-22-1 0,1 0 0,21 22 16,-21-22-16,21 22 0,0-22 0,-21 21 15,21-20-15,-21 20 0,21 1 0,0-22 16,-21 22-16,21-1 0,0 1 15,0-1-15,0 1 0,-22-1 0,22 1 16,-21-1-16,21-21 0,-21 22 16,0-22-16,21 1 0,-21-1 0,0 0 0,-1 1 15,1-22-15,0 21 16,21-21-16,-21 0 0,0-21 0,0 22 16,-1-22-16,1 0 15,21-22 1,0 1-16,0 0 0,0 0 0,0 0 15,0 0-15,0-1 0,0 1 16,-21-21-16,21 0 0,0 20 0,0-41 16,0 21-16,0-22 0,0 22 0,0-43 15,0 22-15</inkml:trace>
  <inkml:trace contextRef="#ctx0" brushRef="#br0" timeOffset="48063.86">10753 5207 0,'0'0'15,"-22"0"-15,44 0 32,20 0-32,-21 0 0,21 0 0,-20 0 15,20-21-15,0 21 0,1 0 16,20 0-16,-21-21 0,1 21 15,-1 0-15,0-21 0,1-1 0,-1 22 0,-21 0 16,22-21-16,-22 21 0,0 0 16,-21-21-1,-21 0 1,0 21-16,-22 0 0,22 0 16</inkml:trace>
  <inkml:trace contextRef="#ctx0" brushRef="#br0" timeOffset="48255.75">10626 5080 0,'0'0'0,"0"21"16,-22-21 46,1 0-62,0 0 16</inkml:trace>
  <inkml:trace contextRef="#ctx0" brushRef="#br0" timeOffset="48451.64">9737 4995 0,'0'0'15,"0"22"-15,-22-22 0,44 0 79</inkml:trace>
  <inkml:trace contextRef="#ctx0" brushRef="#br0" timeOffset="49008.32">13420 5334 0,'0'0'0,"0"-148"31,0 127-31,0 0 0,0-22 0,0 22 16,0 0-16,0 0 0,0 0 15,0-1-15,-22 44 31,22-1-31,-21 21 0,21-21 16,0 43-16,0-22 0,0 22 0,0-22 16,-21 21-16,21 1 0,0-1 15,-21-20-15,21 20 0,0 1 0,0-22 16,-21 0-16,21 1 0,-21-1 0,21 0 16,-22 1-16,22-22 0,0 0 15,0 0-15,0 0 0,-21-21 16,21 22-16,0-44 31,0 1-31,0 0 0</inkml:trace>
  <inkml:trace contextRef="#ctx0" brushRef="#br0" timeOffset="49357.12">13229 5313 0,'0'0'0,"-21"-21"0,0-22 16,0 22-16,21-21 0,0 21 15,-22 0-15,22-22 0,0 22 16,0-21-16,0 21 0,0-22 0,22 22 16,-1-21-16,21 21 0,-21-22 15,22 22-15,20-21 0,-21 21 0,22-1 16,-22 1-16,22 21 0,-1 0 16,1 0-16,-22 0 0,22 21 0,-22 1 15,0 20-15,1-21 0,-22 43 16,-21-22-16,0 0 0,0 1 0,-21 20 15,-43 22-15,22-43 0,-1 0 16,1-20-16,0 20 0,-1-21 16,1 0-16,0 0 0,21 1 0,-22-1 15,22 0-15,0-21 0,0 0 16,21 21-16,21-21 16,0 0-1,0 0-15,22 0 0,-22 0 16,0 0-16,0 0 0,21 21 0</inkml:trace>
  <inkml:trace contextRef="#ctx0" brushRef="#br0" timeOffset="51728.83">14160 5609 0,'0'0'0,"22"-63"31,-22 42-31,0-1 0,0 1 15,0 0-15,0 0 16,0 0-16,-22-22 0,1 22 0,0 0 16,0 0-16,21 0 0,-21 0 0,0-1 15,-1 22-15,1 0 16,0 22-16,0-1 0,0 0 16,0 0-16,-1 0 0,1 22 0,0-22 15,0 21-15,21-21 0,-21 22 16,21-1-16,-21-21 0,21 21 0,0-20 15,0-1-15,0 0 0,0 0 16,0 0-16,0 0 0,21-21 0,0 0 16,0 0-16,0 0 15,0 0-15,1 0 0,-1 0 16,0 0-16,21-21 0,-21 0 0,1 0 16,-1 0-16,0 0 0,-21-1 0,21 1 15,0-21-15,0 21 0,-21 0 16,22-22-16,-22 22 0,0 0 0,0 0 15,0 0-15,0 42 32,0 0-32,-22 0 0,22 0 15,0 0-15,-21 1 0,21 20 16,-21-21-16,21 0 0,0 0 16,0 1-16,0-1 0,0 0 0,21-21 15,0 21-15,1-21 0,-1 0 16,21 0-16,-21 0 0,0 0 0,22 0 15,-22 0-15,21 0 0,-21-21 0,22 21 16,-22-21-16,0 0 0,21-1 16,-20 1-16,-1 0 0,0 0 0,-21-21 15,0 20-15,21-20 0,-21 21 0,0 0 16,0-22-16,0 22 0,0 0 16,-21 21-16,21-21 0,-21 21 15,0 0-15,-1 21 16,22 0-16,0 0 0,0 1 15,0-1-15,0 21 0,0-21 0,0 22 16,0-1-16,0 0 0,0-21 16,0 22-16,22-22 0,-1 21 0,-21-21 15,21 1-15,0-1 0,-21 0 0,21 0 16,0 0-16,1 0 0,-1-21 16,0 0-16,0 0 0,0 0 0,0 0 15,1 0-15,-1 0 0,0-21 0,21 0 16,-21 21-16,1-21 0,-1-21 15,21 20-15,-21 1 0,0-21 0,22 0 16,-1-1-16,-21 1 0,22 0 16,-1-1-16,0 1 0,1 0 15,-22 20-15,21 1 0,0 0 0,-20 0 16,-1 21-16,0 0 0,0 0 0,0 21 16,0 0-16,-21 0 15,0 22-15,0-22 0,0 0 0,22 0 16,-22 22-16,0-22 0,0 0 15,0 0-15,0 0 0,0 0 0,0 1 16,21-22 31,-21-22-47,0 1 0,0 0 16,0 0-16,0 0 15,0 0-15,0-22 0,-21 22 0,-1 0 16,1 0-16,0 0 0,21-1 0,-21 1 15,0 0-15,-22 21 0,22 0 16,0 0-16,0 0 0,0 0 0,-22 21 16,22 0-16,0 1 0,0-1 15,-21 21-15,20-21 0,1 22 0,0-1 16,21 0-16,-21-21 0,21 22 0,-21-1 16,21-21-16,0 22 0,0-22 15,0 0-15,21 0 0,0 0 0,0-21 16,0 21-16,1-21 0,-1 0 15,0 0-15,0 0 0,0 0 16,22 0-16,-22 0 0,21-21 0,-21 0 16,0 21-16,1-21 0,20 0 0,-21-22 15,0 22-15,0 0 0,1-21 16,-22-1-16,21 22 0,-21-21 0,21 0 16,-21 20-16,0 1 0,0 0 0,0 0 15,0 0-15,0 42 16,0 0-16,0 0 15,0 0-15,0 22 0,-21-22 0,21 21 16,0 1-16,0-22 16,0 21-16,0-21 0,0 22 0,0-22 15,21 0-15,-21 0 0,21 0 0,0-21 16,0 21-16,1-21 0,-1 0 16,21 0-16,-21 0 0,0 0 0,1 0 15,-1 0-15,21-21 0,-21 0 0,0 0 16,1 0-16,-1 0 0,0-1 15,0-20-15,0 0 0,-21-1 0,21 1 16,1 0-16,-1-1 0,0-20 16,0-1-16,0 1 0,22-1 0,-22 22 15,0-21-15,0 20 0,-21 1 16,21 0-16,-21 20 0,0 1 16,0 42-16,0 1 15,-21-1-15,0 21 0,0 0 0,0 1 16,-1-1-16,1 22 0,-21-22 15,42 21-15,-21 1 0,0-22 0,21 1 16,-22 20-16,22-21 0,0 1 16,0-1-16,0-21 0,0 22 0,0-22 15,22 0-15,-1 0 0,0 0 0,0 0 16,0 1-16,0-22 0,1 0 16,-1 0-16,0 0 0,21 0 0,-21 0 15,1-22-15,20 1 0,0 21 0,-21-21 16,1-21-16,20 21 15,-21-1-15,21-20 0,-20 0 0,20-1 16,-21-20-16,0 21 0,0-22 16,22 22-16,-22-22 0,0 1 0,0 20 15,-21-20-15,0 21 0,21-1 0,-21 1 16,0 21-16,0 0 0,0-1 16,-21 44-1,0-1-15,0 21 0,21 0 16,-21 1-16,0 20 15,-1-20-15,22-1 0,0 21 0,-21-20 0,21 20 16,-21-20-16,21-1 0,0 0 16,0 1-16,0-1 0,0 0 15,0-21-15,21 1 0,0-1 0,1 0 16,-1 0-16,0-21 0,0 0 0,0 0 16,0 0-16,1 0 0,-1 0 15,21 0-15,-21 0 0,0-21 0,1 0 16,-1 0-16,0-1 0,0 1 0,0-21 15,0 21-15,1-22 0,-1 22 16,-21-21-16,0 0 0,0 20 0,0 1 16,0 0-16,0 0 0,0 0 15,-21 21-15,-1 0 0,1 0 16,0 21-16,0 0 0,0 0 16,0 0-16,21 22 0,0-22 15,-22 21-15,22-21 0,0 1 0,0 20 16,0-21-16,0 0 0,0 0 0,0 1 15,22-1-15,-1 0 0,0 0 16,0-21-16,0 0 0,22 21 0,-22-21 16,0 0-16,0 0 0,21 0 0,-20 0 15,-1-21-15,0 0 0,21 21 16,-21-21-16,1 0 0,20-22 0,-21 22 16,0-21-16,22-1 0,-22 1 0,0 0 15,21-1-15,-21-20 0,1-1 16,20 22-16,-21-21 0,0-22 15,0 21-15,1 1 0,-1 21 0,-21-22 16,0-21-16,21 64 16,-21 0-16,0 0 0,-21 21 15,0 0-15,-1 21 16,1 21-16,0 1 0,0-1 0,0 0 16,0 22-16,-1-1 0,22 1 15,0-1-15,-21 1 0,21-1 0,0-20 16,0 20-16,0-20 0,0 20 0,0-21 15,0 1-15,0-22 0,0 21 16,21-21-16,-21 1 0,22-1 16,-1-21-16,0 21 0,0-21 0,0 0 15,0 0-15,1 0 0,-1 0 16,21-21-16,-21 0 0,0 21 0,22-22 16,-1 1-16,-21-21 0,22 21 0,-1 0 15,0-22-15,1 22 0,-1-21 16,-21-1-16,0 22 0</inkml:trace>
  <inkml:trace contextRef="#ctx0" brushRef="#br0" timeOffset="53144.61">1101 7197 0,'0'0'0,"-22"0"16,1 0-16,0 0 0,0 0 16,0 0-16,0 0 15,-1 0 1,22-21-1,0-1 1,22 1 0,-1 0-16,0 21 0,0 0 15,0 0-15,0-21 0,22 21 16,-22 0-16,21 0 0,1 0 0,-22 0 16,0 0-16,21 21 0,-42 0 15,21 0-15,-21 22 0,0-22 16,-21 21-16,0-21 0,0 22 15,0-1-15,-22 0 0,1-20 16,0 20-16,21-21 0,-22 21 0,1-20 16,21-1-16,-22 0 0,22 0 15,0-21-15,-21 21 0,21-21 0,-1 0 16,1 0-16,0 0 16,0 0-16,0 0 0,21-21 15,0 0 1,21 0-16,0 0 0,0 21 15,0-22-15,1 1 0,20 21 16,-21-21-16,21 21 0,-20 0 0,20 0 16,0 0-16,1 0 0,-1 0 15,0 0-15,-21 0 0,22 21 0,-22 0 16,0 1-16,0-1 0,-21 0 16,0 0-16,0 21 0,0-20 0,0-1 15,-21 21-15,0-21 0,0 0 16,-22 22-16,1-22 0,21 0 15,-21 0-15,-1 0 0,22 1 16,-21-22-16,-1 21 0,1-21 0,0 0 16,21 0-16,-22 0 0,22 0 15,-21 0-15,21-21 0,-1 21 0,1-22 16,0 1-16,0 21 0,21-21 16,0 0-16,-21 0 0,21 0 0,0-1 15,0 1-15,0 0 16,21 21-16,0 0 15,0-21-15,0 21 0,1 0 16,-1-21-16,0 21 0,21-21 16,-21 21-16</inkml:trace>
  <inkml:trace contextRef="#ctx0" brushRef="#br0" timeOffset="53372.48">1820 7535 0,'0'0'0,"21"0"16,1 0-1,-1 0 63,0 0-78</inkml:trace>
  <inkml:trace contextRef="#ctx0" brushRef="#br0" timeOffset="54420.4">5270 7006 0,'22'-21'0,"-44"42"0,44-63 0,-22 21 0,21 0 16,-21-1-16,21 1 16,-21 0-16,0 0 0,-21 21 15,0 0-15,-1 0 16,1 0-16,0 0 0,0 0 16,0 0-16,0 0 0,-1 21 0,-20 0 15,21 0-15,-21 22 0,-1-22 16,1 21-16,0 1 0,-1 20 0,22-21 15,-21 22-15,-1-1 0,1 22 0,21-21 16,0-1-16,0 1 0,21-1 16,0-21-16,0 22 0,0-22 0,0 22 15,21-22-15,0 0 0,0-20 0,0 20 16,22-21-16,-22 21 0,21-42 16,-21 22-16,22-22 0,-1 0 0,0 0 15,1 0-15,-1-22 0,0 22 0,1-42 16,-1 21-16,0 0 15,1-22-15,-1 22 0,0-21 0,-21 21 16,22-22-16,-22 22 0,-21-21 0,0 21 16,0 0-16,0-22 0,0 22 0,-21 0 15,0 0-15,-1 21 0,-20-21 16,21 21-16,-21 0 0,20 0 0,-20 0 16,21 0-16,-21 0 0,20 21 0,1-21 15,0 21-15,0-21 0,0 0 16,0 21-16,-1-21 0,22 21 15,22-21 1,-1 0 0,0 0-16,0-21 0,0 21 15,22 0-15,-22-21 0,21 21 0,-21 0 16,0 0-16,22-21 0,-22 21 16,0 0-16,21 0 0,-20 0 0,-1 21 15,-21 0-15,21 0 0,0 0 0,-21 1 16,0 20-16,0 0 0,0 1 15,0-1-15,0 0 0,0 22 0,0-22 16,-21 22-16,0-1 0,21 22 0,-21-22 16,-1 1-16,1-1 0,0 1 0,0-1 15,0 1-15,0-1 0,-1 1 16,1-22-16,21 22 0,-21-22 16,21 0-16,-21 1 0,21-1 0,0-21 15,0 21-15,0-20 0,0-1 16,0-42 15,0-1-31,0 1 0,21-21 16,0 21-16,-21-22 0,21 22 0,1-21 15,-1 0-15,0-1 0,0-20 0</inkml:trace>
  <inkml:trace contextRef="#ctx0" brushRef="#br0" timeOffset="54884.14">5948 7620 0,'0'0'16,"-21"-21"-16,-1 21 0,1-21 0,0 21 16,0-21-16,0-1 0,21 1 15,0 0-15,0-21 0,0 21 16,0-1-16,0 1 0,21 0 0,21 0 15,-21 0-15,1 0 0,20 21 16,0-22-16,-21 22 0,22 0 0,-1 0 16,0 0-16,-20 22 0,20-22 15,0 42-15,-21-21 0,1 0 0,20 22 16,-42-1-16,21-21 0,-21 21 16,0 1-16,0-1 0,0 0 0,0-20 15,-21 20-15,21-21 0,-21 0 0,0 22 16,-1-43-16,22 21 0,0 0 0,-21-21 15,0 0-15,21-21 32,0 0-32,0-1 0,0 1 0,0 0 15,0-21-15,21 21 0,0-22 16,-21 1-16,22 0 0,-22-1 0,21 1 16,0-22-16,0 22 0,0 0 15,0-1-15,1 1 0,-1 21 0,21-21 16,-21 20-16,0 22 0,1-21 15,20 21-15,-21 0 0,0 0 0,0 0 16,1 0-16,-1 0 0</inkml:trace>
  <inkml:trace contextRef="#ctx0" brushRef="#br0" timeOffset="56135.71">7175 7281 0,'0'0'0,"0"-127"32,-21 127-32,21-21 15,-21 0-15,0 21 0,0 0 16,0 0-16,-1 21 16,22 0-16,-21 1 0,0-1 0,0 21 15,0-21-15,21 22 0,0-1 0,-21 0 16,21 1-16,0-1 0,0 0 15,0-21-15,0 22 0,0-1 0,0-21 16,0 22-16,21-22 0,-21 0 16,21 0-16,0-21 0,21 21 0,-20-21 15,-1 0-15,21 0 0,-21 0 0,0 0 16,22 0-16,-22 0 0,21-21 16,-21 0-16,22 0 0,-22 0 0,0-1 15,21 1-15,-20 0 0,-22-21 0,21 21 16,-21-22-16,0 22 0,0-21 15,0-1-15,0 1 0,-21 0 0,-1-1 16,1 1-16,-21 0 0,21 21 0,-22-22 16,22 22-16,-21 0 0,21 21 0,-22 0 15,22 0-15,0 0 0,0 0 16,-21 21-16,42 0 0,-22 0 0,1 1 16,21 20-16,-21 0 0,21 1 15,0-1-15,0 0 0,0 1 16,0-22-16,21 21 0,0 0 0,1-20 15,-1 20-15,0-21 0,0 0 0,0 0 16,22-21-16,-22 0 0,21 22 0,-21-22 16,22 0-16,-22 0 0,21 0 15,0-22-15,-20 1 0,20 0 0,-21 0 16,21 0-16,-20 0 0,-1-1 0,0 1 16,0-21-16,0 21 0,-21 0 0,0-22 15,21 22-15,-21-21 0,0 21 16,0-1-16,0 1 0,0 0 0,0 42 31,0 0-31,0 1 16,0 20-16,0-21 0,0 21 15,0-20-15,0 20 0,0 0 0,0-21 16,0 1-16,0 20 0,0-21 0,0 0 16,0 0-16,22-21 0,-1 22 0,-21-1 15,21-21-15,0 0 0,0 0 16,22 0-16,-22 0 0,0 0 0,0-21 15,21-1-15,-20 1 0,-1 21 16,0-21-16,0 0 0,0 0 0,0-22 16,1 22-16,-1 0 0,-21 0 0,0 0 15,0 0-15,0-1 0,0 1 16,0 0-16,0 42 16,0 0-1,0 1-15,0-1 16,0 21-16,0-21 0,0 0 0,0 1 15,0-1-15,-21 0 0,21 0 0,0 0 16,0 0-16,0 1 0,21-1 16,0-21-16,0 0 15,0 0-15,0 0 0,22 0 0,-22 0 16,42-43-16,-20 43 0,-22-21 16,21 0-16,-21 0 0,1 0 15,-1 0-15,0-1 0,0-20 16,0 21-16,-21 0 0,0 0 15,0-22-15,0 22 0,0 0 0,0 0 0,0 0 16,0-1-16,0 44 31,0-1-31,0 0 0,-21 21 0,0-21 16,21 22-16,0-1 0,-21 0 0,0 1 16,21 20-16,0-20 0,0-1 0,0 21 15,-22 1-15,22-22 0,0 22 16,-21-1-16,21 22 0,0-22 15,0 1-15,-21 21 0,21-22 0,0 22 16,0-22-16,0 22 0,0 0 0,0-22 16,-21 22-16,21-22 0,0 1 0,-21-1 15,21 1-15,0-1 0,0-20 0,-21 20 16,21-21-16,0 1 0,-22-1 16,22-21-16,0 22 0,0-22 0,0 0 15,0 0-15,0 0 0,0-42 16,0 0-1,0 0-15,22-22 0,-1 22 0,0-21 16,-21 0-16,21-22 0</inkml:trace>
  <inkml:trace contextRef="#ctx0" brushRef="#br0" timeOffset="56484.27">8572 7535 0,'0'0'16,"-21"-42"-16,21 21 0,0-21 0,0 20 0,0-20 16,0 21-16,0 0 0,0 0 0,21-1 15,1 1-15,-1 0 0,0 0 16,0 21-16,21-21 0,1 0 16,-1 21-16,0 0 0,1 0 0,-1 0 15,0 0-15,22 0 0,-22 21 0,-21-21 16,22 42-16,-22-21 0,0 0 15,-21 22-15,0-22 0,0 21 0,0 1 16,-21-22-16,-21 21 0,-1-21 0,22 22 16,-21-22-16,-1 0 0,1 21 0,-21-21 15,20 1-15,1-1 0,0 0 16,20 0-16,-20 0 0,21-21 0,0 21 16,0-21-16,42-21 31,0 0-31,0 21 0</inkml:trace>
  <inkml:trace contextRef="#ctx0" brushRef="#br0" timeOffset="59921.65">10964 7176 0,'0'0'0,"-42"0"0,21 21 0,-22-21 0,22 0 16,-21 0-16,0 21 0,20-21 0,1 0 15,0 0-15,0 0 0,0 0 0,21-21 32,21 0-32,0-1 0,0 1 15,22 0-15,-22 0 0,42 0 16,-20-22-16,-1 22 0,21-21 0,-20 21 16,20-22-16,-20 22 0,-1-21 15,0 0-15,1-22 0,-22 43 16,-21 0-16,0-22 0,0 22 0,-21 21 15,-1-21-15,-20 21 0,21 0 16,-21 0-16,-1 0 0,1 21 0,0 0 16,-22 1-16,22 20 0,-1-21 0,1 21 15,0 1-15,-1-1 0,1 0 16,21 1-16,-21-1 0,20 0 16,1-20-16,21 20 0,0 0 0,0-21 0,0 1 15,0 20-15,21-21 0,1-21 16,-1 21-16,21 0 0,-21-21 15,22 0-15,-22 0 0,21 0 0,-21 0 16,22 0-16,-22 0 0,0 0 0,0 0 16,0-21-16,-42 21 31,0 0-31,0 21 0,0 1 0,-1-1 16,1 0-16,-21 0 0,21 21 0,0-20 15,-1 20-15,1 0 0,0 1 0,0-1 16,0-21-16,21 21 0,0 1 15,0-1-15,0-21 0,0 0 16,0 1-16,0-1 0,21 0 0,0 0 16,0-21-16,0 0 0,1 0 0,-1 0 15,0 0-15,21-21 0,-21 21 0,22-21 16,-22 0-16,21-1 0,1 1 16,-22 0-16,21-21 0,0 21 0,1-1 15,-1-20-15,0 21 0,-20-21 0,20-1 16,43-20-16,-43 20 0,0 22 15,1 0-15,-1 0 0,0 0 16,-21 21-16,22 0 0,-22 0 0,0 0 16,-21 21-16,0 0 0,0 0 15,0 22-15,0-22 0,0 0 16,0 21-16,0-21 0,-21 22 16,0-22-16,0 21 0,21-21 0,-22 1 15,22-1-15,-21 0 0,21 0 0,0 0 16,21-21 15,-21-21-31,22 21 0,-1-21 0,0 0 16,21 0-16,-21-1 0,1 1 0,-1 0 15,0 0-15,21-21 0,-21 20 0,1-20 16,-1 0-16,0 21 16,21-22-16,-21 22 0,-21-21 0,22 21 0,-22-1 15,0 1-15,0 0 0,-22 21 16,1 0-1,0 0-15,0 21 16,0 0-16,0 1 0,-1-1 0,1 0 16,0 21-16,0-21 0,0 22 0,0-22 15,21 21-15,0 22 0,0-43 16,0 21-16,0-21 0,0 1 16,21-1-16,0 0 0,21 0 0,-21 0 15,1 0-15,-1 1 0,21-22 0,-21 21 16,22-21-16,-1 0 0,-21 0 0,21 0 15,1 0-15,-1 0 0,0-21 0,-20-1 16,20 22-16,-21-21 0,21 0 16,-20 0-16,-1 0 0,21 0 15,-42-22-15,21 22 0,-21-21 0,0 21 16,0-22-16,0 1 0,0 21 0,0-43 16,0 43-16,0 0 15,-21 21-15,0 0 16,0 0-16,21 21 0,-21 0 15,21 22-15,0-22 0,0 21 0,0-21 16,0 22-16,0-22 0,0 0 16,0 21-16,0-21 0,0 1 0,21-1 15,0 0-15,0 0 0,0-21 0,0 21 16,1-21-16,-1 0 0,0 0 0,0 0 16,21 0-16,-20 0 0,-1 0 15,21 0-15,-21-21 0,22 21 16,-1-21-16,-21 0 0,21 0 0,-20-1 15,20 1-15,0 0 0,-21 0 0,1 0 16,20 0-16,-21-22 0,-21 22 0,21-21 16,0 21-16,1-1 0,-22 1 15,21 0-15,0 21 16,-21 21 0,0 0-16,0 1 15,0-1-15,0 0 16,21-42 31,-21 0-32,0-1-15,0 1 0,0 0 16,0 0-16,-21 21 0,21-21 16,-21 0-16,0 21 15,-1 0-15,1 0 16,21 21-16,-21 0 15,0 0-15,21 0 0,-21 22 0,21-22 16,0 21-16,0-21 0,-21 22 0,21-22 16,0 21-16,0 0 0,0-20 15,0 20-15,0-21 0,0 0 16,0 0-16,0 22 0,21-22 0,0 0 16,0 0-16,0-21 0,0 0 15,1 0-15,20 0 0,-21 0 0,21 0 16,-20 0-16,20 0 0,-21 0 15,21-21-15,-20 0 0,-1 0 0,0 0 16,0-1-16,21 1 0,-20-21 0,-1 21 16,0-22-16,0 22 0,-21-21 0,21 0 15,0 20-15,-21-20 16,0 21-16,0 0 0,0 0 0,0-1 16,0 44-1,0-1-15,0 0 16,0 0-16,0 0 0,0 0 0,0 22 15,0-22-15,0 0 0,0 21 0,0-20 16,0-1-16,0 0 0,0 0 0,0 0 16,0 0-16,22 1 0,-1-22 15,0 0-15,0 0 16,0 0-16,0 0 0,1 0 16,-1-22-16,0 1 0,0 0 15,0 0-15,0 0 0,1 0 0,-22-1 16,21-20-16,0 21 15,0 0-15,0 0 0,-21-1 0,0 1 16,21 21-16,-21-21 0,22 21 16,-22 21-16,0 0 15,0 1-15,0-1 0,0 0 16,0 0-16,0 21 0,0-20 0,0-1 16,0 0-16,0 0 0,0 0 0,0 0 15,0 1-15,0-1 0,21-21 0,21 21 16,-21-21-16,22 0 0,-22 0 0,21 0 15,0 0-15,1 0 16,-1 0-16,0 0 0,1 0 0,-1-21 0,0 0 16,1-1-16,-22 1 0,21 0 15,-21 0-15,1 0 0,-1-22 0,0 1 16,0 0-16,-21-1 0,0-20 16,0-1-16,0 22 0,0-21 0,0-1 15,0 1-15,0-1 0,0 22 0,0-1 16,0 1-16,0 21 0,0 0 0,0 0 15,0 42 1,-21 0-16,21 0 16,-21 21-16,21-20 0,0 41 0,0-21 15,-21 1-15,21-1 0,0 22 16,-22-22-16,22 0 0,0 1 0,0 20 16,0-21-16,-21 1 0,21-1 15,0-21-15,0 22 0,-21-1 0,21-21 16,0 0-16,0 0 0,0 1 0,0-1 15,21 0-15,0-21 16,1 0-16,-1 0 0,0 0 16,0 0-16,0-21 0,0 21 0,22-21 15,-22-1-15,0 1 0,0 0 0,22 0 16,-22 0-16,0 0 0,21-1 16,-21 1-16,1 0 0,-1 21 15,0-21-15,-21 42 31,0 0-15,0 0-16,0 1 0,0-1 0,0 0 16,0 0-16,0 0 0,0 0 15,21 1 1,0-22-16,0 0 0,1 0 16,-1 0-16,0 0 0,0 0 15,0 0-15,0-22 0,1 22 0,-22-21 16,21 0-16,0 0 0,0 0 0,0 0 15,0-1-15,1 1 0,-1 0 16,0-21-16,0 21 0,0-1 16,-21 1-16,21 0 0,1 21 0,-22 21 31,0 0-31,0 1 0,0-1 16,0 0-16,0 0 0,-22 0 15,22 0-15,0 1 0,0-1 0,0 0 16,0 0-16,0 0 0,0 0 15,0 1-15,22-22 16,-1 0-16,0 0 16,0 0-16,0 0 0,0-22 15,1 1-15,-22 0 0,0 0 16,0 0-16,21 0 0,-21-1 0,0 1 16,0-21-16,0 21 0,-21-22 15,-1 22-15,22-21 0,-21 21 16,0 0-16,0-1 0,0 22 0,21-21 15,-21 21-15,21-21 0,-22 21 16,44 0 15,-1 0-31,21 0 0,-21 0 16,0 0-16,22 0 0,-22 0 0,21 0 16,-21 0-16,1 0 0,20 0 15,-21 0-15,0 21 0,0-21 16,1 21-16,-1 1 0,0-1 0,-21 0 15,0 0-15,0 0 0,0 0 0,0 1 0,0-1 16,0 0-16,0 0 16,0 0-16,0 0 0,0 1 0,-21-1 15,21 0-15,0 0 0,-21 0 0,21 0 16,0 1 0,0-1-16,0-42 31,0-1-16,0 1-15,0 0 0,21 0 16,0 0-16,-21-22 0,21 22 16,0 0-16,22-21 0,-22 21 15,0-22-15,21 1 0,-21 21 0,1-22 16,20 22-16,-21 0 0,21 0 0,-20 0 16,-1 21-16,21 0 0,-21 0 0,0 21 15,-21 0-15,22 0 16,-22 0-16,0 1 0,0 20 0,0-21 15,0 21-15,-22-20 0,22-1 0,0 21 16,-21-21-16,0 0 0,21 1 0,-21-1 16,21 0-16,-21 0 0,21 0 15,0 0-15,21-42 47,0 21-47,0-21 0,0 21 16,-21-21-16,22 0 0,-1 0 15,0-1-15,0 1 0,0 21 0,0-21 16,-21 0-16,0 0 0,0 0 16,0-1-16,0 1 0,0 0 15,-21 0-15,0 0 0</inkml:trace>
  <inkml:trace contextRef="#ctx0" brushRef="#br0" timeOffset="60160.51">15684 6795 0,'0'0'0,"-21"0"0,0 0 16,0 0-16,0 0 0,0 0 0,-1 0 16,1 0 62,0 0-78,0 21 0,0-21 15,0 0-15</inkml:trace>
  <inkml:trace contextRef="#ctx0" brushRef="#br0" timeOffset="60356.4">14393 6943 0,'0'21'0,"0"-42"0,21 63 16,1-42-16,-1 0 16,21 21-16,0-21 0,1 0 15,-1 0-15,0 21 0,1-21 0,-1 0 16,-21 0-16,22 0 0,-1 22 0,-21-22 16,21 0-16,-20 0 0,-1 0 15,0 0-15,0 0 0</inkml:trace>
  <inkml:trace contextRef="#ctx0" brushRef="#br0" timeOffset="104783.95">4085 7070 0</inkml:trace>
  <inkml:trace contextRef="#ctx0" brushRef="#br0" timeOffset="105523.91">11409 6011 0,'0'0'0,"0"-21"15,-21 42 16,-1 1-31,22-1 16,-21-21 0,21 21-16,-21-21 0,42 0 109,0 0-109,1 0 16,-1 0-16,0 21 0</inkml:trace>
  <inkml:trace contextRef="#ctx0" brushRef="#br1" timeOffset="113152.17">741 5313 0,'-21'0'15,"21"-21"17,-22 21-32,22-21 15,0 42 48,0 0-63,0 0 15,22 0-15,-22 0 0,0 1 16,0-1-16,21 21 0,-21-21 16,21 0-16,-21 1 0,21 20 0,-21-21 15,0 21-15,0-20 0,21-1 16,-21 0-16,0 21 0,21-21 15,-21 1-15,0-1 0,0 0 16,22 0-16,-22 0 16,21 0-16,-21 1 15,21-22-15,-21 21 16,21-21-16,0 0 31,0 0-31,1 0 16,-1 0-16,0-21 0,0-1 0,21 1 15,1 0-15,20 0 0,-20 0 16,41 0-16,-20-22 0,20 1 0,1 21 16,21-22-16,-21 1 0,-1 21 15,1-21-15,0-1 0,20 1 0,1 21 16,-21-22-16,21 1 0,0 21 16,-22-21-16,1 20 0,0-20 0,-1 21 15,-20-21-15,-1 20 16,1 1-16,-22 0 0,22 0 0,-22 0 15,0 21-15,1-21 0,-22 21 16,0 0-16,0-22 0,0 22 0,0 0 16,-21-21 93,0 0-93</inkml:trace>
  <inkml:trace contextRef="#ctx0" brushRef="#br1" timeOffset="116883.75">19579 4763 0,'0'0'0,"0"-22"0,0 1 16,0 0-16,0 0 15,0 0-15,0 0 16,0-1 0,21 22-1,-21 22 1,0-1 0,0 0-16,0 21 0,0-21 15,0 22-15,0-1 0,0 0 0,0 22 16,-21-1-16,0-20 0,21 20 15,-21 1-15,0-1 0,-1 1 0,1-22 16,0 22-16,0-1 0,-21 1 0,20-22 16,1 21-16,0-20 0,0-1 15,21 0-15,0-20 0,-21 20 0,21-21 16,-21 0-16,21 0 16,0 1-16,0-44 31,0 1-31,21 0 0,-21 0 15,21 0-15,0-22 0,-21 22 0,21-21 16,0 0-16,1-22 0</inkml:trace>
  <inkml:trace contextRef="#ctx0" brushRef="#br1" timeOffset="117588.35">19727 4657 0,'-21'-21'16,"42"42"-16,-63-42 15,63 21 17,0 0-17,22 0-15,-1 0 0,0 0 16,1 0-16,20 0 0,-21 0 0,43 0 15,0 0-15,-1 0 0,22 0 0,0-22 16,0 22-16,0 0 16,0 0-16,-1-21 0,1 21 0,-21 0 15,0 0-15,-1-21 0,-20 21 16,20 0-16,-20 0 0,-22 0 0,1 0 16,-1 0-16,-21 0 0,0 0 15,-21 21-15,0 0 0,0 1 16,0-1-16,0 0 15,0 0-15,0 0 0,0 0 0,0 1 16,0 20-16,0-21 0,0 21 0,0 1 16,0-1-16,0-21 0,0 22 15,0-1-15,0 0 0,0 1 0,0-1 16,0-21-16,0 21 16,0 1-16,0-22 0,0 21 0,0-21 15,0 22-15,0-22 0,0 21 0,0-21 16,0 22-16,0-22 0,0 0 15,0 0-15,0 0 0,0 22 0,-21-22 16,0 0-16,0 0 16,0 0-16,21 1 0,-22-1 0,1-21 15,0 21-15,-21 0 0,21-21 0,-22 21 16,22-21-16,-21 21 0,-22-21 16,22 22-16,-22-22 0,1 0 15,-1 21-15,-20-21 0,-1 21 0,0-21 16,-20 0-16,-1 0 0,0 0 15,-21 0-15,0 0 0,21 0 0,-21 0 16,0 0-16,0 0 0,0-21 16,42 0-16,-20 21 0,41 0 0,1-22 15,20 22-15,1-21 0,21 21 0,0 0 16,21-21-16,0 0 0,0 0 16,21 0-16,0-1 0,0-20 15,21 21-15,-20-21 0</inkml:trace>
  <inkml:trace contextRef="#ctx0" brushRef="#br1" timeOffset="118471.85">20299 4339 0,'0'-21'0,"0"42"0,21-42 0,-21 0 0,21 0 16,0 0-16,-21-1 15,-21 22 1,0 0 0,-21 0-16,20 0 0,1 22 15,0-22-15,0 21 0,0 0 0,0 0 16,-1 0-16,1 0 0,0 22 16,21-22-16,-21-21 0,21 21 0,0 0 15,0 0-15,0 1 16,21-22-1,0 0-15,0 0 16,1 0-16,-1-22 0,0 1 0,0 21 16,0-21-16,22 0 0,-22 0 15,0 0-15,0-1 0,-21 1 0,21 0 16,-21 0-16,21 21 16,-21 21 15,-21-21-31,21 21 0,0 0 15,0 1-15,0-1 0,0 0 16,0 0-16,21-21 16,1 21-16,-1-21 0,0 0 15,0 0-15,0 0 16,0 0-16,22 0 0,-22 0 0,0 0 16,21 0-16,-20-21 0,-1 0 15,21 21-15,-21-21 0,0 0 0,-21-1 16,0 1-16,22-21 0,-22 21 0,0-22 15,0 22-15,0-21 0,0 0 16,-22-1-16,1 22 0,-21-21 16,21-1-16,-22 22 0,1 0 0,0 0 15,-1 0-15,1 21 0,-21 0 16,20 0-16,1 0 0,0 0 0,-1 0 16,1 21-16,0 0 0,-1 21 15,22 1-15,-21 20 0,21 1 16,-1-22-16,1 22 0,0-1 0,21-21 15,0 1-15,0-1 0,0 0 16,0 1-16,0-22 0,0 0 0,21 0 16,0 0-16,1 1 0,-1-1 15,21-21-15,-21 0 0,22 0 0,-22 0 16,21 0-16,0 0 0,1 0 0,-22 0 16,21 0-16,1-21 0,126-85 31</inkml:trace>
  <inkml:trace contextRef="#ctx0" brushRef="#br1" timeOffset="118719.7">21040 3958 0,'0'43'0,"0"-86"0,0 107 0,0-22 15,0 0-15,0 1 0,0-1 16,0 0-16,0 1 0,0-1 16,-22-21-16,22 22 0,-21-22 0,0 21 15,21-21-15,-21 0 0,21 1 16,0-1-16,0 0 0,0-42 47</inkml:trace>
  <inkml:trace contextRef="#ctx0" brushRef="#br1" timeOffset="119015.53">21103 3831 0,'148'-21'15,"-105"21"1,-22 0-16,0 0 0,21 0 16,-21 21-16,-21 0 0,0 1 0,0 20 15,0-21-15,0 21 0,0 1 16,-21-22-16,-21 21 0,21 1 0,-22-22 16,22 21-16,-21-21 0,21 22 15,0-22-15,-22 0 0,22-21 0,0 21 16,0 0-16,21 0 15</inkml:trace>
  <inkml:trace contextRef="#ctx0" brushRef="#br1" timeOffset="121503.84">21526 4212 0,'0'-21'15,"-21"21"1,0 0-16,0 0 16,0 21-16,0 0 0,-1-21 15,1 22-15,0-1 0,0 0 0,0 0 16,0 0-16,-1 0 0,1 1 0,0-1 15,21 0-15,0 0 0,0 0 16,0 0-16,0 1 16,21-22-1,0 0 1,1 0-16,-1-22 16,0 22-16,0-21 0,0 0 0,0 21 15,1-21-15,-1 0 0,0 0 16,-21-22-16,21 22 0,-21 0 0,21 0 15,-21 0-15,0 42 32,0 0-32,0 0 0,0 0 15,-21 0-15,21 1 0,-21-22 16,21 21-16,0 0 0,0 0 0,0 0 16,0 0-16,0 1 15,21-22 32,0-22-47,0 22 16,-21-21-16,22 0 0,-1 21 0,0-21 15,0 0-15,0 0 0,0-1 0,1 1 16,-1 0-16,0 0 0,0 0 16,0 21-1,-21 21 1,0 0-16,0 0 0,0 0 15,0 1-15,0-1 16,0 0-16,0 0 16,0 0-1,0 0-15,21-21 16,1 0-16,-1 0 16,0 0-16,0 0 0,0-21 15,22 21-15,-22-21 0,0 0 16,0 21-16,0-21 0,0 21 0,1-21 15,-1-1-15,0 22 0,0-21 16,-21 0-16,0 0 0,0 0 16,0 0-16,0-1 0,0 1 15,0 0 1,-21 21 0,0 0-16,0 21 15,-1 0-15,1 1 0,0-1 16,21 0-16,-21 0 0,0 0 15,21 0-15,0 1 0,-21-22 16,21 21-16,0 0 16,21-21-1,0 0 1,0 0-16,0 0 16,0 0-16,1-21 15,-1 0-15,0-1 16,-21 1-16,21 0 0,-21 0 15,21 21-15,-21-21 0,0 42 47,0 0-31,-21 0-16,21 0 0,0 1 16,-21-1-16,21 0 15,0 0 1,21-21-1,0 0 1,0 0-16,1 0 16,-1 0-16,0-21 0,0 0 15,0 21-15,-21-21 0,21-1 16,1 22-16,-22-21 0,0 0 16,21 0-16,-21 0 0,21 0 0,-21-1 15,0 1-15,0 42 31,0 1-31,-21-1 16,0 0-16,21 0 16,0 0-16,-22 0 0,1 1 0,21-1 15,-21 0-15,21 0 16,0 0 0,0 0-16,0-42 46,0 0-46,0 0 16,0 0-16,21 0 0,0 21 16,1-22-16,-22 1 0,0 0 0,21 0 15,0 21-15,-21-21 0,21 21 16,-21 21 0,0 0-1,0 0-15,0 0 16,0 1-1,0-1 1,21-21 15,0 0-15,-21-21-16,22 21 0,-1-22 16,0 1-16,-21 0 0,21 21 15,0-21-15,0 0 0,-21 0 16,22 21-16,-22-22 0,21 22 0,-21 22 31,0-1-31,0 0 16,0 0-16,0 0 15,0 0-15,0 1 16,0-1-16,21 0 16,0-21-1,0 0-15,0 0 0,1 0 0,-1 0 16,0 0-16,0 0 0,0 0 15,0-21-15,1 21 0,-22-21 16,0-1-16,0 1 16,0 0-16,0 0 15,0 0-15,0 0 0,0-1 16,-22 22 0,22 22-1,-21-1-15,0 0 16,21 0-16,0 0 0,0 0 15,0 1-15,0-1 0,0 0 16,0 0 0,21-21-1,0 0-15,1 0 0,-1 0 0,0 0 16,0 0-16,0-21 0,0 0 16,1 21-16,-1-21 0,0-1 0,0 1 15,0 0-15,0 0 0,1-21 16,20 20-16,-21-20 0,0 21 15,0-21-15,1-1 0,-1 22 16,0-21-16,0 21 0,0-1 0,-21-20 16,0 21-16,0 0 15,0 42 1,-21 0 0,21 0-16,-21 0 0,0 1 0,21 20 15,-21-21-15,-1 21 0,22-20 16,0 20-16,-21 0 0,0-21 0,21 1 15,0 20-15,0-21 0,0 0 16,0 0-16,0 1 0,0-1 16,0 0-1,21-21 1,0 0-16,1 0 0,-1 0 16,0 0-16,-21-21 15,0 0-15,21 21 0,0-22 0,0 1 16,-21 0-16,22 0 0,-22 0 15,21 0-15,-21 42 32,0 0-32,0 0 15,0 0 1,-21 0-16,21 1 0,0-1 0,0 0 16,21-21 15,0 0-16,0 0-15,0 0 0,0 0 16,1 0-16,-1 0 0,0 0 0,0-21 16,0 21-1,-21 21 17</inkml:trace>
  <inkml:trace contextRef="#ctx0" brushRef="#br1" timeOffset="121765.68">23072 4043 0,'0'-21'16,"21"21"0,0 0-16,0 0 0,0 0 15,0 0-15,1 0 0,-1 0 16,0 0-16,21 0 0,-21-21 16,1 21-16,-1 0 0,0 0 0,0 0 15,0 0-15,0-22 0,-42 22 47,0 22-47,-21-1 0,21 0 16</inkml:trace>
  <inkml:trace contextRef="#ctx0" brushRef="#br1" timeOffset="122180.45">20532 4826 0,'21'0'31,"0"21"-15,21-21-16,-21 0 0,22 0 0,-1 0 15,0 0-15,-20 0 0,20 0 16,0 0-16,1 0 0,-22 0 0,21 0 15,-21 0-15,0 0 0,1 0 16,-44 0 31,-20 21-47,21-21 0</inkml:trace>
  <inkml:trace contextRef="#ctx0" brushRef="#br1" timeOffset="122416.9">20510 5101 0,'0'0'0,"0"21"0,0 1 31,22-22-31,-1 0 16,0 0-16,0 0 0,21 0 15,-20 0-15,20-22 0,0 22 0,1-21 16,-1 21-16,-21 0 0,21 0 15,-20 0-15,20-21 0,-84 21 32,20 21-32,-20-21 15,0 21-15,-22-21 0</inkml:trace>
  <inkml:trace contextRef="#ctx0" brushRef="#br1" timeOffset="122559.81">20426 5271 0,'21'0'0,"0"0"0,0 0 0,22 0 16,-22 0-16,21 0 0,-21 0 16,22 0-16,-1 0 0,0 0 0,1 0 15,-1 0-15,0-22 0,1 1 16,-1 21-16,0-21 0,1 21 0</inkml:trace>
  <inkml:trace contextRef="#ctx0" brushRef="#br1" timeOffset="122955.85">22458 4890 0,'0'-22'0,"0"44"0,0-65 15,-21 43 1,-1 0 0,1 21-16,21 1 0,0-1 15,0 0-15,-21 21 16,21-21-16,0 22 0,-21-1 0,21 0 0,0 1 16,0-1-16,-21 0 15,0 22-15,21-22 0,-22 1 0,22 20 16,0-21-16,-21 1 0,0 20 0,21-20 15,-21-1-15,21 0 0,0-21 16,0 22-16,-21-22 0,21 0 0,0 0 16,0 0-16,21-21 31,0-21-31,-21-21 16,21 21-16,0-22 0,-21 22 15</inkml:trace>
  <inkml:trace contextRef="#ctx0" brushRef="#br1" timeOffset="123543.52">22500 4911 0,'0'0'0,"0"-21"0,0-1 0,0 1 16,0 0-16,21 0 16,0 21-16,22 0 15,-1-21-15,0 0 0,1 21 16,20 0-16,1 0 0,20-22 0,-20 22 15,-1 0-15,22 0 0,-21-21 0,20 21 16,-20 0-16,-1 0 16,1 0-16,-1 0 0,-20 0 0,-1 0 15,0 0-15,1 0 0,-22 0 16,0 0-16,0 0 0,-21 21 16,21-21-16,-21 22 15,0-1-15,0 0 0,0 0 16,0 0-16,0 22 0,0-22 0,-21 21 15,21-21-15,-21 22 0,21-1 16,0 0-16,0-21 0,0 22 16,0-1-16,0-21 0,0 22 0,0-1 15,0-21-15,0 21 0,21-20 0,-21 20 16,21 0-16,0-21 0,1 22 16,-1-22-16,-21 21 0,21 1 15,-21-22-15,21 21 0,-21-21 0,0 22 16,0-22-16,0 0 0,-21 0 15,0 0-15,0 0 0,-22 1 0,1-1 16,0 0-16,-1-21 0,-20 21 0,20-21 16,-20 0-16,-1 21 0,1-21 15,-22 0-15,22 0 0,-22 0 0,22 0 16,-22 0-16,21 0 0,-20 0 0,20 0 16,22 0-16,-22 0 0,22 0 15,0 0-15,-1 0 0,22 0 0,0 0 16,0 0-16,0 0 15,0 0-15,-1-21 0,22 0 16,0 0-16,0 0 16,0-1-16,22 22 0,-1-21 15,0 0-15,-21 0 0,21 0 0</inkml:trace>
  <inkml:trace contextRef="#ctx0" brushRef="#br1" timeOffset="123839.88">22818 5292 0,'0'0'0,"0"-21"0,21 21 31,0 0-31,0-22 16,0 22-16,0 0 0,1 0 15,20 0-15,-21 0 0,21 0 0,1 0 16,-22 0-16,21 0 0,-21 0 0,22 0 16,-22 0-16,21 0 0,-21 0 15,1 0-15,-1 0 0,-21 22 32,-21-22-17,-22 0-15,22 0 0,-21 21 0</inkml:trace>
  <inkml:trace contextRef="#ctx0" brushRef="#br1" timeOffset="124051.76">22754 5503 0,'0'0'0,"0"22"16,21-22-16,0 0 15,1 0-15,-1 0 0,21 0 16,-21 0-16,0 0 0,22 0 15,-22 0-15,21 0 0,-21 0 0,1 0 16,-1 0-16,-42 0 31,-1 0-31,-20 0 0,0 0 0,-1 0 16,1 0-16</inkml:trace>
  <inkml:trace contextRef="#ctx0" brushRef="#br1" timeOffset="124168.69">22627 5673 0,'0'0'15,"21"21"-15,0-21 0,1 0 0,-1 21 0,0-21 16,0 0-16,21 0 16,-20 0-16,20 0 0,-21 0 0,21 0 15,1-21-15,-1 21 0,22-21 0</inkml:trace>
  <inkml:trace contextRef="#ctx0" brushRef="#br1" timeOffset="124548.47">24236 4890 0,'0'0'0,"0"-22"15,0 1-15,0 0 0,0 0 0,21 0 31,-21 42-31,0 0 16,0 0-16,0 22 0,0-22 0,-21 21 16,21 22-16,-21-22 0,21 0 15,0 22-15,0-22 0,0 0 0,-22 22 16,22-22-16,-21 1 0,21 20 16,0-21-16,0 1 0,-21-1 0,21 0 15,-21-20-15,0 20 0,21-21 16,0 21-16,-21-20 0,-1-1 15,22 0-15,0 0 0,-21-21 0,21 21 16,-21-21-16,42-21 31,-21 0-31,21 0 0,1 0 0,-1-22 16</inkml:trace>
  <inkml:trace contextRef="#ctx0" brushRef="#br1" timeOffset="125188.11">24278 4932 0,'0'0'0,"0"-21"0,0 0 16,0-1-16,0 1 15,0 0-15,0 0 0,0 0 16,21 21-16,0-21 0,1 21 16,20-22-16,-21 22 0,21-21 0,1 21 15,20-21-15,1 21 0,-1 0 16,1-21-16,-1 21 0,1 0 0,-1 0 15,1-21-15,20 21 0,-41 0 16,20 0-16,-20 0 0,20 0 0,-21 0 16,-20 0-16,20 0 0,-21 0 15,0 0-15,0 0 0,-21 21 32,0 0-32,0 0 15,0 0-15,0 1 0,0-1 0,0 0 16,0 0-16,0 0 0,0 22 15,0-22-15,0 21 0,0-21 0,0 22 16,22-1-16,-22-21 0,0 21 16,0 1-16,21-1 0,-21-21 0,21 22 15,-21-1-15,0 0 0,0-21 0,0 22 16,0-1-16,21 0 0,-21 1 16,0-1-16,0-21 0,0 22 0,0-1 15,0 0-15,0-21 0,-21 22 16,21-22-16,-21 0 0,0 21 0,-1-20 15,22-1-15,-21 0 0,0 0 16,-21 0-16,21 0 0,-22 1 16,1-22-16,0 21 0,-1 0 0,1-21 15,-22 21-15,1-21 0,-1 0 0,22 0 16,-21 21-16,-1-21 0,1 0 16,-1 0-16,22 0 0,-22 0 0,22 0 15,0 0-15,-1 0 0,22 0 0,-21 0 16,21 0-16,-22 0 0,22 0 15,0 0-15,0-21 0,0 21 0,-1-21 16,22 0-16,-21 21 16,21-21-16,0-1 0,-21 22 0,21-21 15,0 0-15,0 0 16,0 0-16,0 0 0,21 21 16</inkml:trace>
  <inkml:trace contextRef="#ctx0" brushRef="#br1" timeOffset="125491.93">24828 5334 0,'0'0'0,"0"-21"15,22 0 1,-1 21-1,0-21-15,0 21 0,0 0 0,0 0 16,1 0-16,-1 0 0,0 0 0,0 0 16,0 0-16,0-22 0,22 22 15,-22 0-15,0 0 0,0 0 16,0 0-16,-21 22 47,-21-22-47,21 21 15,-42 0-15</inkml:trace>
  <inkml:trace contextRef="#ctx0" brushRef="#br1" timeOffset="125716.8">24638 5567 0,'0'0'0,"0"21"15,21-21-15,0 21 16,0-21-16,1 0 0,20 0 15,-21 0-15,21 0 0,1 0 0,-1 0 16,-21 0-16,22 0 16,-1 0-16,-21 0 0,21 0 0,1 0 15,-22-21-15,0 21 0,0 0 16,0 0-16,-42 0 31,0 0-31,0 0 0</inkml:trace>
  <inkml:trace contextRef="#ctx0" brushRef="#br1" timeOffset="125907.69">24680 5736 0,'0'21'15,"0"-42"-15,0 64 0,0-22 16,21-21-16,1 21 16,-1-21-16,0 0 0,21 0 0,-21 0 15,1 0-15,20 0 0,0 0 16,-21 0-16,22 0 0,-22 0 0,21 0 15,-21 0-15,1 0 0,-1 0 16,0 0-16,0 0 0,-21-21 0,0 0 16,0-1-1</inkml:trace>
  <inkml:trace contextRef="#ctx0" brushRef="#br1" timeOffset="137224.57">0 7387 0,'0'-21'16,"0"0"0,0 0-16,0 0 15,0-1 1,0 1 0,0 42 46,0 1-62,0 20 0,0-21 16,0 0-16,0 0 0,0 22 15,0-22-15,0 0 0,0 21 16,0-20-16,0 20 0,21-21 16,0 21-16,-21-20 0,21-1 15,1 0-15,-1 0 0,0 0 0,-21 0 16,21 1-16,0-1 0,-21 0 15,21-21-15,1 21 16,-1-21-16,-21 21 16,21-21-16,0 0 15,-21 21-15,21-21 16,0 0 0,1 0-16,-1 0 15,0 0-15,21 0 0,1-21 16,-1 0-16,0 0 0,22 0 15,-1 0-15,22-22 0,-22 22 16,22-21-16,21-1 0,-21-20 0,20 21 16,1-1-16,0-20 0,0 20 15,-21-20-15,-1 21 0,1-1 0,-22 1 16,1 21-16,-1-22 0,-20 22 16,-1 0-16,-21 21 0,0-21 0,1 21 15,-1 0-15,0 0 16,-21-21-16,0 42 47,0 0-16,0 0-15,-21-21-1,0 0 1</inkml:trace>
  <inkml:trace contextRef="#ctx0" brushRef="#br1" timeOffset="149216.68">15430 10837 0,'0'0'0,"0"-21"0,0 0 16,0 0 0,-21 21-16,0 0 15,21-21 1,0 42-1,0 0-15,0 0 0,0 22 16,0-22-16,21 21 0,-21 0 16,0 22-16,21-1 0,-21 22 0,22-21 15,-22 20-15,0 1 0,0 0 16,21 20-16,-21-20 0,21 21 0,-21-21 16,21 20-16,-21 1 0,0 0 15,0 0-15,0 0 0,0 0 0,0-1 16,0-20-16,0 21 0,0-21 0,0-1 15,0 1-15,0 0 0,21-22 16,-21 1-16,0-1 0,21-21 16,-21 22-16,0-22 0,0-21 0,0 22 15,0-22-15,0 0 0,0 0 16,0-42 0,0 0-16,0-21 0,0-1 15,0 1-15,0-22 0</inkml:trace>
  <inkml:trace contextRef="#ctx0" brushRef="#br1" timeOffset="150108.87">15452 10901 0,'0'0'0,"0"-21"31,21 21-31,0 0 16,21 0-16,1-21 0,-1 21 0,0 0 15,22-22-15,20 22 0,1-21 16,21 21-16,21-21 0,0 21 15,0-21-15,0 0 0,21 21 0,0-21 16,0 21-16,22-22 0,-22 22 16,0-21-16,21 21 0,-20 0 0,-1-21 15,0 21-15,0 0 0,0 0 16,-21 0-16,0-21 0,-21 21 0,0 0 16,0 0-16,-22 0 0,1 0 15,-21 0-15,-1 0 0,1 0 0,-22 0 16,0 0-16,-21 0 0,1 21 0,-1 0 15,0 0-15,-21 1 0,21-1 16,-21 21-16,0-21 0,0 22 0,0-1 16,0 0-16,0 1 15,0-1-15,0 21 0,0-20 0,0 20 16,0 1-16,0-1 0,0 1 0,0-1 16,0 1-16,0-1 0,0 1 15,0-1-15,0 1 0,0 20 0,0 1 16,0-21-16,0 20 0,0 1 0,0 0 15,21-1-15,-21-20 0,0 20 16,0 1-16,21 0 0,-21-1 0,0 1 16,0-21-16,22 20 0,-22-20 0,0-1 15,21 1-15,-21-1 16,0 1-16,0-1 0,0 1 0,0-22 16,0 22-16,0-22 0,0 0 0,0 1 0,-21-1 15,21 0-15,-22 1 16,1-22-16,-21 0 0,21 21 0,0-42 15,-22 21-15,1 1 0,0-1 0,-1-21 16,-20 21-16,20-21 0,-20 0 16,-1 0-16,1 0 0,-22 0 0,1 0 15,-1 0-15,-21 0 0,21 0 0,-42 0 16,22 0-16,-22 0 0,-22 0 16,22 0-16,-42 0 0,0 0 0,-1 0 15,1 0-15,-21 0 0,-1 0 16,1 0-16,20 0 0,-20 0 15,42 21-15,-1-21 0,22 0 0,0 0 0,43 0 16,-22 0-16,21 0 0,22 0 16,-1 0-16,1 0 0,20 0 15,1 0-15,0 0 0,21 0 0,-1 0 16,22-21-16,0 0 0,0 0 16,43 21-16,-22-22 0,21 1 15,1 0-15,-1 0 0,64-43 16,-43 22-16,1 0 0,-1-1 0</inkml:trace>
  <inkml:trace contextRef="#ctx0" brushRef="#br1" timeOffset="150828.41">21442 10943 0,'0'0'0,"0"-42"0,-21 21 16,21 0-16,0-1 0,0-20 0,-22 21 16,22 0-16,-21 0 0,21-22 0,-21 22 15,21 0-15,0 0 0,-21 0 16,21-1-16,0 1 0,-21 21 16,0 0-1,21 21-15,0 1 0,0 20 16,0 0-16,0 22 0,0-22 15,0 43-15,0-1 0,0 1 0,0 21 16,0 21-16,0-21 0,0 21 16,0 0-16,0 0 0,21 0 15,-21 0-15,21 0 0,-21-21 0,0 21 16,0 0-16,21-22 0,-21 1 16,21 0-16,-21 0 0,0-21 0,0 20 15,21-20-15,-21-21 0,0 20 0,22-20 16,-22-1-16,0 1 0,0-1 15,0-20-15,0-1 0,0 0 0,0-21 16,0 1-16,0-1 0,0 0 0,-22-21 31,22-21-31,0 0 0,0-1 0,0-20 16,0 0-16,0-1 0,0-20 0,0-1 16,0 1-16,0-22 15</inkml:trace>
  <inkml:trace contextRef="#ctx0" brushRef="#br1" timeOffset="151612.03">21315 10668 0,'0'0'0,"-21"0"0,-1-21 15,1 21-15,21-21 0,0 0 16,21 21-16,1 0 16,20-22-16,0 22 0,22-21 15,20 21-15,1-21 0,0 21 0,21-21 16,-1 0-16,22 21 0,0-21 16,22-1-16,20 1 0,-21 21 15,0-21-15,22 0 0,-22 21 0,21-21 16,-21 21-16,0 0 0,1-21 0,-22 21 15,-22-22-15,22 22 0,-42 0 16,0 0-16,-1 0 0,1 0 0,-21 0 16,-1 0-16,-21 22 15,22-22-15,-22 21 0,-21 0 0,22 0 16,-22 21-16,0-20 0,0 20 16,0-21-16,1 21 0,-1 22 0,0-22 15,0 1-15,0-1 0,-21 21 0,0-20 16,21 20-16,-21-20 0,0 20 15,0 1-15,0-1 0,0 22 0,0-22 16,0 1-16,0 20 0,0-20 16,0 21-16,0-22 0,0 22 0,0-1 15,0 1-15,0 0 0,0-1 0,0 1 16,0-21-16,22 20 16,-22 1-16,0 0 0,21-22 0,-21 22 15,21-1-15,-21 1 0,0-21 0,21 20 16,-21-20-16,0-1 0,0 1 15,0-22-15,0 22 0,21-22 0,-21 21 16,0-20-16,0-1 0,0 0 0,0-20 16,0 20-16,-21-21 0,0 21 15,-21-20-15,-1-1 0,1 0 0,0 0 16,-22 0-16,1-21 0,-1 21 0,-21 1 16,22-22-16,-22 21 0,-21-21 15,22 21-15,-43-21 0,21 21 0,-21 0 16,0-21-16,21 21 0,-21 1 15,-21-1-15,21 0 0,0 0 16,0 0-16,0 0 0,0 1 0,0-1 16,21 0-16,0 0 0,22 0 0,-1 0 15,21-21-15,1 22 0,-1-22 0,22 0 16,0 0-16,21 0 0,-1 0 16,1 0-16,0 0 0,0-22 15,21 1-15,0 0 0,0-21 0,0 21 16,0-22-16,0-20 0,0 20 15</inkml:trace>
  <inkml:trace contextRef="#ctx0" brushRef="#br1" timeOffset="152667.88">18415 10668 0,'0'0'0,"-21"21"0,0 0 15,-1 1-15,1-1 0,21 21 31,21-42-15,1 0-16,-1-21 0,0 0 16,21 0-16,1-1 0,-1 1 0,0-21 15,22 0-15,-1-1 0,1 1 16,-1-22-16,22 22 0,21-21 16,0-1-16,-1 1 0,1-22 0,21 21 15,0-20-15,0 20 0,0-20 16,0-1-16,0 0 0,21 1 0,-21 20 15,0 1-15,0-1 0,-21 1 16,0-1-16,0 22 0,-21-22 0,20 22 16,-20 0-16,0-1 0,-1 1 0,-20 0 15,21 20-15,-22-20 0,-21 21 16,22 0-16,-22 0 0,1-1 16,-22 1-16,21 21 0,-21-21 15,0 21-15,1 0 16,-22 21 31,0 0-47,0 1 0,0-1 0,0 21 15,21 0-15,-21-20 0,21 20 16,0 0-16,0 1 0,0-1 0,1 0 16,-1 22-16,21-22 0,-21 0 15,22 22-15,-1-22 0,21 22 16,1-1-16,-22 1 0,22-1 0,-1 1 0,1-1 15,-1 1-15,1-22 16,-1 22-16,1-22 0,-22 21 0,22-20 16,-22-1-16,0-21 0,1 22 0,-22-1 15,21-21-15,-21 21 0,0-20 16,1-1-16,-1 0 0,0 0 0,-21 0 16,21 0-16,-21 1 15,-21-22 32,0 0-47,0 0 16,21-22-16,-22 22 0,1-21 0,0 21 0,0 0 15,0-21-15</inkml:trace>
  <inkml:trace contextRef="#ctx0" brushRef="#br1" timeOffset="153100.64">22648 10329 0,'0'0'0,"-21"0"0,0 0 0,0 0 16,42 0 31,0 0-47,0 0 0,0 22 0,22-22 15,-22 21-15,21-21 0,-21 21 0,22 0 16,-1-21-16,-21 21 0,22 0 15,-22-21-15,0 22 0,21-22 0,-21 21 16,1 0-16,-1-21 0,0 0 0,-21 21 16,21-21-16,0 0 0,0 0 15,1 0 1,-1 0-16,-21-21 16,0 0-16,21 0 0,-21-22 15,21 22-15,-21 0 0,0-21 16,21 20-16,0 1 0,1-21 15,-22 21-15,0-22 0,21 22 0,0 0 16,-21 0-16,0 0 0,42 0 16,-42-1-16,21 22 0,-21-21 15,22 21 1,-44 0 15,1 0-15,0 0-16</inkml:trace>
  <inkml:trace contextRef="#ctx0" brushRef="#br1" timeOffset="154231.78">18563 10118 0,'0'0'0,"21"0"31,-21 21-31,0 0 16,0 0-16,0 0 0,-21 1 0,21 20 0,-21 0 15,0 1-15,0-1 0,-1 0 16,-20 22-16,21-22 0,0 0 16,0 1-16,-1-1 0,1-21 0,0 22 15,0-22-15,0 0 0,21 0 16,0 0-16,0-42 31,0 0-31,0 0 16,21 0-16,0 21 0,21-22 15,-20 1-15,20 21 0,21-21 16,-20 0-16,20 0 0,1 21 16,-22-21-16,22 21 0,-1 0 15,-21 0-15,22 0 0,-22 0 0,22 0 16,-22 0-16,0 0 0,1 0 0,-1 21 16,0-21-16,-20 0 0,20 21 15,-21-21-15,-21 21 0,21-21 16,-21 21-16</inkml:trace>
  <inkml:trace contextRef="#ctx0" brushRef="#br1" timeOffset="167816.49">21484 8700 0,'-21'0'16,"0"0"-1,0 0-15,-1 0 16,1 0-16,0 0 0,0 0 0,0 0 16,-22 21-16,22-21 0,-21 21 15,0-21-15,-1 21 0,1 0 0,-22 0 16,22-21-16,-43 22 15,22 20-15,-22-21 0,1 0 0,-1 0 16,-21 22-16,21-22 0,-20 21 16,-1-21-16,0 22 0,0-1 0,-21-21 15,0 22-15,0-1 0,0-21 0,0 21 16,0-20-16,0 20 0,0 0 16,-21 1-16,21-1 0,0 0 0,0 1 15,0-1-15,0 0 0,21 22 16,-21-22-16,21 0 0,-21 1 0,21-1 15,-21 0-15,0 1 0,22-1 0,-22 0 16,0 1-16,0-1 0,0 0 16,-22 1-16,22-1 0,-21 22 15,21-22-15,-21 0 0,21 1 16,0-1-16,-21-21 0,21 21 0,0 1 16,-106 20-16,106-42 0,42 22 15,-20-22-15,20 0 0,-21 21 16,21-20-16,1-1 0,-1 0 0,0 0 15,1 0-15,-1 0 0,0-21 16,22 22-16,-1-1 0,1-21 0,-1 0 16,22 21-16,0-21 0,-1 0 0,1 0 15,21 0-15,0 0 0,0 0 16,21-21 0,0 0 30,21 21 1,-21-22-31,21 22-16,-21-21 0,0 0 16,0 0-1,0 0-15,21 21 0,-21-21 0,0-1 16,21 1-16,0 0 15,-21 0-15,0 0 0,0 0 16,22-1-16,-22 1 0,0 0 16,0 0-16,0 0 15,21 21-15,-21-21 0,0 42 32,0 0-17,0 0-15,0 0 0,-21 0 0,-1 1 16,1-1-16,0 21 0,0-21 15,0 0-15,0 22 0,-1-22 0,-20 0 16,21 0-16,0 0 16,0 1-16,-1-1 0,22 0 15,-21-21-15,42 0 32,22 0-32,-22 0 15,21 0-15,-21 0 0,22 0 0,-1 0 16,0 0-16,1-21 0,20 21 15,-20 0-15,-1-21 0,0 21 0,1 0 16,-1 0-16,0 0 0,1 0 16,-22 0-16,0 0 0,0 0 0,0 0 15,-42 0 1,0 0-16,0 0 16,0 0-16</inkml:trace>
  <inkml:trace contextRef="#ctx0" brushRef="#br1" timeOffset="168360.2">11303 11663 0,'0'0'0,"0"-21"0,0 0 0,0-1 0,0 1 16,0 0-16,0 0 0,0 0 15,0 0-15,21-1 0,-21 1 0,0 0 16,0 0-16,0 0 15,0 42 17,0 0-32,0 0 15,0 22-15,0-1 0,0 0 0,0 1 16,0 20-16,0 22 0,0-1 0,0 1 16,0 0-16,0 21 0,-21-1 15,0 1-15,0 0 0,21 0 0,-22 21 16,22-21-16,0 0 0,-21-1 15,0 1-15,21 0 0,-21-21 0,21 21 16,0-22-16,-21 1 0,0 0 0,21-22 16,-22 1-16,22-1 0,0-21 15,0 1-15,0-22 0,0 21 0,0-21 16,0-42 0,0 0-16,0 0 15,0 0-15,0-22 0,0-20 0,0-1 16,0 1-16,0-22 0,0 22 15</inkml:trace>
  <inkml:trace contextRef="#ctx0" brushRef="#br1" timeOffset="169128.75">11430 11726 0,'0'-42'0,"0"84"0,21-105 0,0 42 0,-21 0 15,0-1-15,21 1 16,1 21 0,-1 0-1,0 0 1,0 0-16,21 0 0,1 0 0,-1 0 16,22 0-16,20-21 0,1 21 0,0-21 15,20 0-15,-20 21 0,21-21 16,0-1-16,0 22 0,-1-21 0,22 0 15,-21 0-15,21 0 16,0 21-16,0-21 0,-21-1 0,21 1 16,-21 21-16,21-21 0,-21 0 0,0 21 15,-1-21-15,1 0 0,0 21 16,-21-22-16,-1 22 0,-20 0 0,-1-21 16,1 21-16,-22 0 0,1 0 15,-1 0-15,-21 0 0,0 0 0,-21 21 16,21 1-16,-21-1 0,0 21 15,0-21-15,0 22 0,0-1 0,0 21 16,0-20-16,0-1 0,0 22 16,0-1-16,0-21 0,0 22 0,0-1 15,0 22-15,0-21 0,0 20 0,0-20 16,-21 20-16,21-20 0,-21 21 16,21-22-16,0 22 0,0-1 15,0-20-15,-21 21 0,21-1 0,0 1 16,0-22-16,0 1 0,0-1 15,0 1-15,0-1 0,0 22 16,0-43-16,0 1 0,0-1 0,0-21 16,0 22-16,0-22 0,0 0 15,0 21-15,0-21 0,-21 1 0,0-1 16,-1 0-16,-20-21 0,0 21 0,-1 0 16,-20 0-16,-22-21 0,1 0 15,-1 22-15,-21-22 0,-21 0 16,0 0-16,0 21 0,-21-21 0,0 0 15,0 0-15,-22 0 0,22 0 0,0 0 16,0 0-16,0 0 0,-1 0 16,22 0-16,0-21 0,0 21 0,22 0 15,20 0-15,0-22 0,22 22 16,-1 0-16,1-21 0,20 0 0,1 21 16,0-21-16,21 21 0,-1-21 0,1 0 15,0-1-15,21 1 16,0-21-16,0 21 0,0 0 0,0-22 15,0 1-15,21 0 0,0-1 0,1 1 16</inkml:trace>
  <inkml:trace contextRef="#ctx0" brushRef="#br1" timeOffset="169464.56">12298 12107 0,'0'0'16,"-43"0"-16,22 0 0,-21 0 0,0-21 0,20 21 15,1 0-15,0 0 0,21-21 16,21 21 0,0-21-16,22 0 0,-1 21 15,22-21-15,-1-1 0,1 22 0,-1-21 16,22 0-16,21 0 0,-22 21 0,22-21 15,0 0-15,-21 21 0,20 0 16,-20-22-16,0 22 0,-1 0 0,-41 0 16,20 0-16,-20 0 0,-1 0 15,-21 22-15,-21-1 0,0 0 0,0 0 16,-42 0-16,-1 22 0,1-22 0,-21 21 16,-1 0-16,-21-20 0,1 20 15,-1 0-15,0 1 0</inkml:trace>
  <inkml:trace contextRef="#ctx0" brushRef="#br1" timeOffset="169840.35">12679 12404 0,'-148'63'15,"359"-169"-15,-274 149 0,-149 41 0,170-62 16,-1-1-16,22-21 0,-21 21 0,84-21 31,-21 0-31,22 0 16,20 0-16,1 0 0,-1 0 0,1-21 16,20 0-16,1-1 0,21 1 15,-21 21-15,-1-21 0,22 0 0,-21 0 16,-22 21-16,22 0 0,-22 0 15,-20 0-15,-1 0 0,-21 0 0,0 0 16,-21 21-16,0 0 0,-21 0 0,0 0 16,-21 1-16,-1-1 0,-20 21 15,-1-21-15,-20 22 0,20-1 16,-20 0-16,-1 1 0,0-22 0,1 21 16,-1 0-16,0 1 0,22-1 15,-1-21-15,1 22 0,-1-1 0,1 0 16,20-21-16,1 1 0,21 20 0,0-21 15,21 0-15,0 0 0,21-21 16,21 22-16,-21-22 0,22 0 0,20 0 16,1 0-16,-1-22 0,22 22 0,0-21 15,20-21-15,1 21 0,0 0 16,21-22-16,0 22 0,-21-21 16,42-1-16,-21 1 0,0 0 15,0-22-15,0 22 0,0 0 0</inkml:trace>
  <inkml:trace contextRef="#ctx0" brushRef="#br1" timeOffset="170256.11">16637 11705 0,'0'0'0,"-42"0"0,20 0 16,65 0-1,-22 0-15,21-21 16,1 0-16,20 21 0,1 0 0,-1-21 0,22 21 16,-22-21-16,22 21 0,0-22 15,-1 22-15,1-21 0,-22 21 16,22-21-16,-21 21 0,-1 0 0,1-21 16,-1 21-16,-21 0 0,-20 0 15,-1 0-15,0 0 0,-42 21 16,-22 0-16,1-21 15,-21 43-15,-22-22 0,-21 0 0,0 0 16,0 21-16</inkml:trace>
  <inkml:trace contextRef="#ctx0" brushRef="#br1" timeOffset="170469.99">16595 12023 0,'0'0'0,"-106"42"0,-42 43 0,105-43 16,1-21-16,42 0 0,42-21 16,1 0-16,20 0 15,-21 0-15,43 0 0,-21 0 16,20-21-16,1 21 0,0-21 15,-1 21-15,22-21 0,0 21 0,0 0 16,0-21-16,-1 21 0,-20 0 0,0-21 16,-1 21-16,1 0 0,-43 0 15,22 0-15,-43 0 0,21 0 0,-42 21 16,0 0-16,-21 0 16,-21-21-16,21 21 0,-43 0 15,22 1-15,-22-1 0,1 0 0</inkml:trace>
  <inkml:trace contextRef="#ctx0" brushRef="#br1" timeOffset="170707.85">17060 12510 0,'-84'42'16,"168"-84"-16,-274 126 0,84-63 0,21 43 0,1-43 16,-1 21-16,21 1 0,1-1 0,21-21 15,20 0-15,-20 1 0,42-1 16,0 0-16,0 0 0,21-21 0,0 0 16,22 0-16,-1 0 0,22 0 0,-1 0 15,1-21-15,-1 21 0,22-21 16,-1 0-16,1-1 0,21 1 0,0 0 15,0 0-15,-1 0 0,1 0 16,0-1-16,0 1 0,-21 0 16,-1 0-16,1 0 0,-22 21 0,22-21 15,-21 21-15,-22 0 0,0 0 0,1 0 16,-1 0-16,-21 0 0,-21 21 31</inkml:trace>
  <inkml:trace contextRef="#ctx0" brushRef="#br1" timeOffset="170923.73">17314 13166 0,'-84'63'0,"168"-126"0,-253 169 0,84-85 15,22 21-15,-1-21 0,22 0 0,0 1 16,-1-1-16,22 0 0,42-21 31,0 0-31,22 0 0,-1 0 16,22-21-16,-1 0 0,1-1 0,20 1 15,1 0-15,21 0 0,-22 0 16,22 0-16,0-1 0,0-20 0,0 21 16,21 0-16,0 0 0,21-22 0,0 22 15,0 0-15,0-21 0,22 20 16</inkml:trace>
  <inkml:trace contextRef="#ctx0" brushRef="#br1" timeOffset="171933.59">23283 11536 0,'0'0'0,"-21"0"0,0-21 0,0 0 31,0 21-31,-1 0 0,1 0 16,0 0-16,0 0 0,0 0 0,-22 0 16,22 0-1,0 0-15,0 0 0,0 0 0,42 0 47,0 0-47,21 0 0,1 0 16,-1 0-16,22 0 0,-1 0 15,22 0-15,-22 0 0,22-22 0,21 22 16,-22 0-16,1 0 0,0 0 16,-1-21-16,1 21 0,-21 0 0,-1 0 15,1 0-15,-1 0 0,1 0 0,-22 0 16,0 0-16,-21 0 0,1 0 16,-22 21-16,-22 1 15,-20-22-15,0 21 0,-1 0 16,-20 0-16,-22 0 0,1 0 15,-22 22-15,0-22 0,-21 0 0,0 21 16,0-20-16,-21 20 0,21-21 16,0 21-16,0-20 0,21 20 0,0-21 15,21 0-15,22 0 0,21 1 0,-1-1 16,22 0-16,21 0 16,42-21-16,1 0 0,-1 0 15,22 0-15,20 0 0,-20 0 16,20 0-16,22 0 0,-21 0 0,21 0 15,0 0-15,-1 0 0,1 0 0,0 0 16,0 0-16,0 0 16,0 0-16,-22 0 0,1 0 0,-22 0 0,1 0 15,-22 0-15,1 0 0,-22 0 16,-21 21-16,0 0 0,-21-21 16,-1 22-16,-20-1 0,-21 0 0,-1 0 15,1 0-15,-43 22 0,21-22 0,-21 0 16,-21 21-16,21-21 0,1 1 15,-22 20-15,21-21 0,0 21 0,0-20 16,21 20-16,1-21 0,20 21 16,1-20-16,42-1 0,-22 0 0,43 0 15,0 0-15,43-21 0,-22 0 16,42 0-16,-20 0 16,20 0-16,1 0 0,20 0 0,1 0 15,0 0-15,20 0 0,-20-21 0,21 21 16,-21 0-16,20 0 0,-20-21 15,0 21-15,-1 0 0,-20 0 0,-1 0 16,1 0-16,-22 0 0,-21 0 0,1 0 16,-22 21-16,-22 0 15,1 0-15,-21 1 0,0-1 16,-22 0-16,-21 0 0</inkml:trace>
  <inkml:trace contextRef="#ctx0" brushRef="#br1" timeOffset="172080.51">23474 12975 0,'-85'21'0,"466"-148"0,-677 233 0,105-42 0,107-22 0,20-21 16,1 22-16,20-22 15,1 21-15,21-21 0,21 0 0,0 1 16,0-1-16,21-21 0,0 0 0,21 21 16,1-21-16,-1 0 0,0 0 15,22 0-15,-1 0 0,22 0 0,-21-21 16,20 0-16,1 21 0,21-22 0,-22 1 16,-20-21-16,21 21 0,-1 0 15</inkml:trace>
  <inkml:trace contextRef="#ctx0" brushRef="#br1" timeOffset="176179.6">12594 14203 0,'0'-21'16,"0"0"0,0-1-1,0 1 1,0 0 31,-21 21-47,0 0 15,0 0-15,-1 0 16,1 0-16,0 0 16,0 0-16,0 0 0,0 21 0,-22-21 15,22 21-15,0-21 0,-21 22 16,20-1-16,-20-21 0,0 21 0,21-21 15,-22 21-15,1 0 0,21 0 0,-22-21 16,22 22-16,0-1 16,-21 0-16,21 0 0,-1 21 0,1-20 15,0-1-15,0 0 0,21 21 16,-21-21-16,21 22 0,-21-22 0,21 21 16,0-21-16,0 1 0,0 20 0,0-21 15,0 0-15,0 22 0,0-22 16,0 0-16,0 0 0,0 0 0,0 0 15,0 1-15,0-1 0,21 0 16,0 21-16,-21-21 0,0 1 0,21-1 16,0 0-16,0 0 0,-21 0 15,22 0-15,-22 1 0,21-1 0,0 0 16,-21 0-16,21 0 0,0 0 16,0 1-16,1-1 0,-1 0 15,0-21-15,0 21 0,0 0 0,0-21 16,22 21-16,-22-21 0,21 0 0,1 0 15,-22 0-15,21 0 0,0 0 16,22 0-16,-22 0 0,1 0 0,20 0 16,1-21-16,-22 21 0,21-21 15,1 0-15,-1 0 0,1 21 0,-1-21 16,1-1-16,-22 1 0,22 0 0,-22 0 16,0 0-16,1 0 0,-1-1 15,0-20-15,-20 21 0,20 0 16,-21 0-16,21-22 0,-20 22 0,-1-21 15,0 21-15,0-22 0,0 1 16,-21 0-16,0-1 0,0 1 0,0 0 16,0-22-16,0 22 0,0-22 15,0 22-15,0 0 0,-21-1 0,-21 1 16,21 0-16,-22 20 0,-20-20 0,-1 21 16,1 0-16,-1 0 0,-20 21 15,-1-22-15,0 22 0,1 0 0,-1 0 16,0 0-16,1 0 0,20 0 15,-21 22-15,22-22 0,-1 21 0,1-21 16,21 21-16,-1 0 0,1 0 16,21-21-16,0 21 0,21 1 15,0-1-15,0 0 0,0 0 0,42 0 16,-21-21-16,21 21 0</inkml:trace>
  <inkml:trace contextRef="#ctx0" brushRef="#br1" timeOffset="177032.19">17780 14309 0,'0'0'16,"0"-21"-16,-21 21 0,0-22 16,21 1-16,-22 21 0,1 0 15,0-21-15,0 21 0,0 0 16,0 0-16,-1 0 0,1 0 0,-21 0 15,0 0-15,-1 0 0,-20 21 16,20-21-16,-20 21 0,-1 1 0,22 20 16,-21-21-16,-1 21 0,22-20 15,-22 20-15,22 0 0,-22 1 16,22-1-16,0 0 0,-1 1 0,1-1 16,0 0-16,-1 1 0,22-1 15,0 21-15,21-20 0,0-1 0,0 0 16,0 22-16,0-22 0,0 1 0,0-1 15,42 21-15,-20-20 0,20-22 16,-21 21-16,21 1 0,1-22 0,-1 0 16,22 21-16,-22-21 0,21-21 15,1 22-15,-1-22 0,1 0 0,21 0 16,-22 0-16,1 0 0,20 0 16,-20-22-16,-1 1 0,1 0 15,-1 0-15,22-21 0,-22-1 0,1 1 16,-1 0-16,1-22 0,-1 1 0,1-1 15,-1 22-15,1-43 0,-22 22 16,22-1-16,-22 1 0,0-22 0,1 21 16,-22-20-16,0 20 0,-21 1 15,0-1-15,-21 1 0,0 20 0,-22 1 16,-20 0-16,21 21 0,-22-1 0,-21 1 16,22 0-16,-22 21 0,1 0 15,20 0-15,-21 0 0,1 0 0,-1 21 16,22-21-16,-22 21 0,21 1 15,1-1-15,-1 0 0,1 0 16,21 0-16,-1-21 0,22 21 0,0 1 16,21-1-16,21 0 15</inkml:trace>
  <inkml:trace contextRef="#ctx0" brushRef="#br1" timeOffset="177948.66">23474 14288 0,'0'-22'16,"0"1"31,-21 21-32,-1 0-15,1 0 0,0 0 16,-21 0-16,21 21 0,-22-21 0,22 22 16,-21-1-16,-1 0 0,1 0 15,0 21-15,-1-20 0,1 20 0,0-21 16,-1 21-16,1 1 0,21-1 16,-21 0-16,-1 1 0,22-1 0,-21 0 15,21 1-15,-1-1 0,1 0 16,0 1-16,0-1 0,21 0 15,0 1-15,-21-1 0,21 0 0,0 1 0,0-1 16,0 0-16,0 1 16,21-1-16,-21-21 0,42 22 0,-21-1 15,1-21-15,-1 0 0,21 0 16,0 1-16,-20-1 0,20 0 0,0 0 16,-21-21-16,22 0 0,-1 0 0,0 0 15,1 0-15,-22 0 0,21 0 16,1-21-16,-1 0 0,0 21 0,22-21 15,-22-22-15,0 22 0,1 0 0,-1-21 16,0 20-16,1-20 0,-1 21 16,0-21-16,1-1 0,-1-20 0,0 20 15,-20 1-15,20-21 0,-21 20 0,21-20 16,-20-1-16,-1 1 16,21-1-16,-21 1 0,0-1 0,-21 1 15,0-22-15,0 22 0,0 20 16,0-20-16,0 20 0,-42-20 15,0 21-15,-1 20 0,-20 1 0,-1 21 16,1 0-16,-22 0 0,22 0 16,-22 0-16,0 0 0,1 0 0,20 0 15,-20 0-15,-1 21 0,21-21 16,1 22-16,-1-22 0,1 0 0,21 21 16,-22-21-16,22 0 0</inkml:trace>
  <inkml:trace contextRef="#ctx0" brushRef="#br1" timeOffset="178940.56">12869 16108 0,'0'0'0,"0"-21"16,0 42 15,21-21-31,1 21 0,-1 0 16,0 0-16,0 1 0,0-1 15,0 0-15,1 0 0,-1 0 0,0 0 16,0 1-16,0-1 0,0 0 15,1-21-15,-1 0 0,0 0 16,0 0-16,0-21 0,22 0 0,-22-1 16,21-20-16,0 0 0,1-22 15,20 1-15,1-1 0,-1 1 0,22-22 16,0 22-16,-1-43 0,22 21 16</inkml:trace>
  <inkml:trace contextRef="#ctx0" brushRef="#br1" timeOffset="179452.26">17166 16044 0,'0'22'0,"0"-44"0,0 65 0,0-22 0,0 0 16,0 0-16,0 0 0,0 1 0,0 20 16,0-21-16,0 0 0,0 0 15,0 1-15,0-1 0,0 0 16,0 21-16,21-21 0,-21 1 15,21-1-15,1-21 0,-1 0 16,0 0-16,21 0 0,1-21 16,20-1-16,1 1 0,20-21 0,22-22 15,21 1-15,0-22 0,21 1 16,22-22-16,-1 0 0,0 0 0,1-21 16,-1 0-16,0 0 0,1 0 0</inkml:trace>
  <inkml:trace contextRef="#ctx0" brushRef="#br1" timeOffset="180009.95">21399 16341 0,'0'0'0,"0"21"0,0 0 0,-21-21 15,21 21-15,21-21 16,1 0 0,-1 0-16,0-21 0,21 0 15,-21 21-15,22-21 0,-1-22 0,0 22 16,1-21-16,-1 0 0,22-22 0,-1-21 15,22 22-15,-1-43 16,1 21-16,21 1 0</inkml:trace>
  <inkml:trace contextRef="#ctx0" brushRef="#br1" timeOffset="183381.07">1016 3514 0,'21'-21'16,"-21"-1"0,0 1-16,21 0 15,-21 0 1,0 0 15,-21 21 0,21 21-15,0 0-16,0 0 16,0 0-16,0 1 15,0-1-15,0 0 16,0 0-16,0 0 15,0 0-15,0 1 16,21-22-16,-21 21 16,21 0-16,1 0 0,-22 0 15,21-21 1,0 21-16,-21 1 16,21-22-16,-21 21 15,21 0 16,0-21-15,-21 21 0,22-21-16,-1 0 15,0 0 1,0 0 0,0 0-1,0 0-15,1 0 16,-1 0-16,0 0 15,0 0 1,0 0 15,0-21 47,1 21-78,-1 0 0,0-21 16,0 0-16,21 21 0,-20-22 16,20 1-16,21 0 0,-20-21 15,20 21-15,22-22 0,0 1 16,20 0-16,1-1 0,0-20 16,21 20-16,0-20 0,-21 21 0,0-1 15,-22 1-15,22 0 0,-42-1 16,20 22-16,-20 0 0,-22-21 0,1 42 15,-1-22-15,0 1 0,-21 21 16,-21-21-16,22 21 0,-22-21 31,0 0 32,-22 21-48,22-21-15,-21 21 0,0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6T07:25:48.2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5165 741 0,'0'0'0,"0"-21"0,0 0 15,0-1-15,0 1 0,0 0 0,0-21 16,0 21-16,0-1 0,0 1 15,0 0-15,0 0 0,0 0 0,0 0 16,0-1 0,-22 1-16,22 42 31,0 1-15,0 20-16,0-21 0,22 21 0,-22 1 15,0-1-15,0 22 0,0-1 16,0 1-16,0-1 0,0-21 0,0 22 15,0-1-15,0 1 0,0-22 16,-22 1-16,22-1 0,-21 0 0,0 1 16,21-1-16,-21-21 0,21 21 15,0-20-15,-21-1 0,0-21 16,-1-21 15,1-1-31,0 1 0</inkml:trace>
  <inkml:trace contextRef="#ctx0" brushRef="#br0" timeOffset="475.38">4403 826 0,'0'0'0,"-43"-22"0,-63-62 16,85 63-16,0 21 15,21-22-15,0 1 0,0 0 0,0 0 16,0 0-16,0 0 0,0-1 15,21 1-15,22-21 0,-1 21 16,0-22-16,22 1 0,20 0 16,1-1-16,-21 1 0,41 21 15,-20-21-15,0 20 0,-1-20 0,22 21 16,0 21-16,0 0 0,-21 0 16,20 21-16,1 0 0,-21 22 0,0-1 15,-1 0-15,-20 1 0,-1 20 16,-20 1-16,-1-1 0,0 1 0,-21-1 15,-21 22-15,0-22 0,0 22 16,-21-22-16,-21 22 0,21-21 16,-22-1-16,-20 1 0,21-1 15,-22 1-15,-21-1 0,22-21 0,-1 1 16,-20-1-16,20 0 0,-20 1 16,20-22-16,1 0 0,-22 0 0,21 0 15,1-21-15,-1 0 0,1 0 16,21 0-16,-22-21 0,22 21 0,-1-21 15,1 0-15,21 0 0,-21 0 16,20-1-16,22 1 0,0 0 16,0 0-16,22 0 0,-1 21 15,21-21-15,0-1 0,1 22 0,-1-21 16,0 0-16,22 0 16</inkml:trace>
  <inkml:trace contextRef="#ctx0" brushRef="#br0" timeOffset="860.17">6371 995 0,'0'0'0,"0"-21"31,-21 21-15,21 21-1,0 0 1,0 0-16,0 0 16,0 22-16,0-22 0,0 0 0,0 21 15,0-20-15,-21 20 0,21-21 16,0 21-16,-21-20 0,21-1 0,0 0 15,0 0-15,0 0 0,0 0 16,0 1-16,0-1 16,0-42 15,0-1-31,0 1 0,0 0 16,0 0-16</inkml:trace>
  <inkml:trace contextRef="#ctx0" brushRef="#br0" timeOffset="1208.25">6498 635 0,'-21'0'0,"21"21"15,0 0-15,21-21 47,-21-21-31,21 0-16,0 0 15,-21 0-15,0 0 16,-21 21 15,0 0-31,0 0 16,0 0-16,21 21 15,-21 0-15,21 0 16,0 0-16,0 0 16,0 1-16,0-1 15,21 0-15,0 0 0</inkml:trace>
  <inkml:trace contextRef="#ctx0" brushRef="#br0" timeOffset="2707.74">7197 1058 0,'0'0'0,"21"-21"0,-21 0 0,21 21 16,-21-21-16,0 0 0,0 0 15,0-1-15,0 1 0,0 0 16,0 0-16,0 0 0,0 0 15,-21 21 1,0 21 0,-1-21-16,1 21 0,0 0 15,0 0-15,0 0 0,0 1 16,-1-1-16,1-21 0,21 21 16,0 0-16,0 0 0,0 0 15,0 1 1,21-22-16,1 0 0,-1 21 15,0-21-15,0 21 0,0-21 16,0 0-16,1 21 0,-1-21 0,0 21 16,0 0-16,0-21 0,-21 22 15,0-1-15,21 0 0,-21 0 0,0 0 16,0 0-16,0 1 16,0-1-16,-21 0 0,0 0 0,0-21 15,0 21-15,-22 0 16,22-21-16,-21 0 0,21 22 0,-22-22 15,1 0-15,21 0 0,-21 0 16,20 0-16,-20-22 0,21 22 0,0-21 16,0 0-16,-1 21 0,1-21 15,0 0-15,0 0 0,21-1 0,-21 1 16,21 0-16,0 0 16,0 42 15,21 0-31,0 0 15,0 1-15,0-1 0,1 0 0,-1 0 16,0 0 0,0 0-16,0-21 0,0 22 0,22-1 15,-22-21-15,0 0 0,0 0 16,0 0-16,22 0 0,-22 0 0,21 0 16,1 0-16,-22-21 0,21 21 15,0-22-15,1 1 0,-22-21 0,21 21 16,1 0-16,-1-22 0,0 1 15,1 0-15,-1-1 0,-21-20 0,21-1 16,-20 1-16,-1 20 0,21-20 16,-21-1-16,-21 1 0,21-1 0,-21 22 15,22-21-15,-22 20 0,0 1 16,21 21-16,-21-22 0,0 22 16,0 0-16,0 0 0,-21 21 31,21 21-31,-22 0 15,1 0-15,21 22 0,0-22 0,-21 21 16,0 1-16,21-1 0,-21 0 16,21 22-16,0-22 0,-21 22 0,-1-22 15,22 21-15,-21 1 0,21-22 16,0 22-16,-21-22 0,21 0 0,-21 1 16,21-1-16,-21 0 0,21 1 15,0-22-15,0 21 0,0-21 0,0 1 16,0-1-16,0 0 15,21-21-15,0 21 0,0-21 0,0 0 16,22 0-16,-22 0 0,21 0 0,1 0 16,-1-21-16,0 0 0,1 21 15,-1-21-15,0-22 0,1 22 0,-22 0 16,0-21-16,21 20 0,-21-20 16,-21 21-16,0 0 0,22-22 0,-22 22 15,0 0-15,0 0 16,-22 21-16,1 0 0,0 0 15,0 0-15,0 21 0,0 0 16,-1 0-16,22 1 16,0-1-16,0 0 15,0 0-15,0 0 16,22-21-16,-22 21 0,21-21 16,0 22-16,0-1 0,-21 0 15,21-21-15,-21 21 0,21 0 0,-21 0 16,0 1-16,0-1 15,0 0-15,0 0 0,0 0 0,0 0 16,0 1-16,22-22 16,-1 0-16,0 0 15,0 0-15,0 0 16,-21-22-16,21 22 0,1-21 0,-1 0 16,0 0-16,0-21 15,0 20-15,22-20 0,-22 21 0,0-21 16,0-1-16,0 1 0,0 21 0,1-22 15,-1 22-15,0 0 0,-21 0 16,21 0-16,-21 42 31,0 0-31,0 0 0,0 0 0,-21 1 16,0 20-16,21-21 0,-21 21 16,21-20-16,0-1 0,0 21 0,0-21 15,0 0-15,0 1 0,0-1 16,0 0-16,21-21 15,0 0 1,0 0-16,0 0 0,0-21 16,1 21-16,20-21 0,-21-1 0,0-20 15,0 21-15,-21-21 0</inkml:trace>
  <inkml:trace contextRef="#ctx0" brushRef="#br0" timeOffset="2875.65">8890 762 0,'0'0'0,"-21"0"0,0 0 0,-1-21 16,1 21-1,0 0-15,0 0 32,0 0-17,0 0-15</inkml:trace>
  <inkml:trace contextRef="#ctx0" brushRef="#br0" timeOffset="3059.27">7281 1122 0,'0'0'0,"-21"0"0,-21 21 15,63-21 1,0 0-1,21 0-15,1 0 0,-1-21 0,0 0 16,22 21-16,-1-21 0,1-1 16,-1 1-16</inkml:trace>
  <inkml:trace contextRef="#ctx0" brushRef="#br0" timeOffset="5537.6">8996 1482 0,'21'0'31,"-21"-21"-15,21-1-16,0 1 0,0 0 15,1 0-15,-1 0 0,0 0 0,-21-22 16,21 1-16,0 21 0,0-43 16,1 22-16,-22-22 0,0 22 15,0-21-15,0-1 0,0 22 0,0-22 16,0 22-16,0 0 0,0-1 15,0 22-15,0 0 0,0 0 0,-22 0 16,1 21-16,0 0 0,0 21 16,0 0-16,21 0 0,0 0 15,0 22-15,0-1 0,0 21 16,0 1-16,0-22 0,0 22 16,0-1-16,0 1 0,0-1 0,-21-20 15,21-1-15,0 0 0,0 1 0,0-1 16,0 0-16,-22-21 15,22 1-15,0-1 0,0 0 0,0 0 16,0-42 15,0 0-15,0 0-16,0-1 0,0 1 0,22 0 16,-1 0-16,0-21 0,-21 20 15,21 1-15,0-21 0,0 21 0,1 0 16,-1-1-16,0 1 0,0 21 15,21 0-15,-20 0 0,-1 0 16,0 0-16,0 0 0,0 21 0,0 1 16,1-1-16,-22 0 0,0 21 15,21-21-15,-21 1 0,0-1 0,0 0 16,0 21-16,0-21 0,-21 1 16,21-1-16,-22 0 0,1-21 0,21 21 15,-21 0-15,0-21 0,0 0 16,21 21-16,-21-21 0,-1 0 0,1 0 15,21-21 1,-21 21-16,21-21 0,-21 21 0,21-21 16,0 0-1,0 42 17,0 0-17,21-21-15,0 21 0,-21 0 16,21-21-16,1 22 0,-1-22 15,0 0-15,0 0 0,21 0 16,-20 0-16,-1 0 0,21 0 16,-21 0-16,22 0 0,-1-22 0,0 1 15,1 21-15,-1-21 0,0 0 16,-21 0-16,22 0 0,-1-1 0,-21 1 16,0 0-16,1 0 0,-1 0 15,0 0-15,-21-1 0,0 1 16,0 0-16,0 0 0,0 0 0,0 0 15,0 42 17,0 0-17,0 0-15,-21 0 0,21 0 0,0 1 16,-21-1-16,21 0 0,0 0 16,0 0-16,0 0 0,0 1 0,0-1 15,21-21-15,0 21 16,0-21-16,0 0 0,0 0 15,1 0-15,-1 0 0,0-21 16,21 0-16,-21 21 16,1-22-16,-1 1 0,0 0 0,-21 0 15,21 0-15,0 0 0,0-1 16,1 1-16,-22 0 0,0 0 0,21 0 16,-21 0-16,0-1 0,21 1 15,-21 42 16,0 1-31,0-1 0,0 0 16,0 0-16,0 0 0,0 0 0,0 1 16,0-1-16,0 0 0,0 0 15,21 0-15,0 0 0,0-21 16,1 0 0,-1 0-16,0 0 0,0 0 0,0 0 15,0 0-15,22-21 0,-22 0 16,0 0-16,21 21 0,-20-21 0,20-22 15,-21 22-15,0-21 0,22 21 16,-22-22-16,0 1 0,0 0 0,0-1 16,0-20-16,-21 21 0,22-1 15,-22 1-15,0-22 0,0 22 0,0 21 16,0-21-16,0 20 0,0-20 16,0 21-16,0 0 0,-22 21 15,1 0-15,0 21 16,21 21-1,0-21-15,-21 22 0,21-22 0,0 42 16,-21-20-16,21-1 0,0 0 16,0 22-16,0-22 0,0 1 0,0-1 15,0 0-15,0-21 0,0 22 16,0-22-16,0 0 0,21 21 0,0-42 16,0 22-16,0-1 0,1 0 15,20-21-15,-21 0 0,0 0 16,0 0-16,1 0 0,-1 0 0,21 0 15,-21-21-15,0 21 16,22-21-16,-22-1 0,0 1 0,0 0 16,0 0-16,1-21 0,-1 20 15,0 1-15,-21-21 0,0 21 0,21 0 16,-21-22-16,0 22 0,0 0 16,0 0-16,-21 21 15,0 21 1,0-21-16,21 21 0,-22 0 15,22 0-15,-21 1 0,21 20 16,0-21-16,0 0 0,0 0 0,0 22 16,0-22-16,0 0 0,0 0 0,0 0 15,21 1-15,1-22 0,-1 21 16,0-21-16,0 21 0,0-21 0,0 0 16,1 0-16,-1 0 15,21 0-15,-21 0 0,22 0 0,-22 0 16,21 0-16,0-21 0,1 0 15,-1 21-15,0-22 0,1 1 0,-1 0 16,0-21-16,1 21 0,-22-1 0,0 1 16,0-21-16,-21 21 0,0 0 15,0-22-15,0 22 0,0 0 0,-21 0 16,0 0-16,0 21 0,0-22 16,-1 22-16,1 0 0,0 0 0,0 0 15,0 0-15,0 22 0,-22-1 16,22 0-16,0 21 0,0-21 15,0 1-15,21-1 16,0 21-16,0-21 0,0 0 0,0 1 16,0-1-16,0 0 0,0 0 0,0 0 15,0 0-15,21-21 16,0 0-16,0 0 0,0 0 16,0 0-16,1 0 0,-1-21 15,21 0-15,-21 0 0,0 0 0,1 0 16,20-22-16,-21 1 0,0 0 15,0-1-15,22 1 0,-22-22 0,0 22 16,-21-21-16,21 20 16,0-20-16,-21 20 0,0-20 0,0 21 0,0-1 15,0 1-15,0 0 0,0 20 16,0 1-16,0 0 0,0 42 16,0 0-1,-21 1-15,21-1 0,-21 21 16,21 0-16,0 22 0,0-1 0,0 1 15,-21-1-15,21 1 0,0-1 16,0 1-16,0-22 0,0 22 0,0-22 16,0 0-16,0 1 0,21-1 15,-21-21-15,21 22 0,0-22 0,1 0 16,-1-21-16,0 21 0,0-21 16,0 0-16,0 0 0,1 0 0,20 0 15,-21 0-15,0-21 0,0 21 16,1-21-16,-1 0 0,0-1 15,-21-20-15,0 21 0,0-21 0</inkml:trace>
  <inkml:trace contextRef="#ctx0" brushRef="#br0" timeOffset="5747.48">10753 868 0,'0'0'0,"-43"21"0,1 0 32,84-21-32,1 0 0,-1 0 15,0-21-15,22 0 0,-1 0 16,1 21-16,20-21 0,-20-1 0,21 1 16,-22 0-16,1 0 0,-1 0 15,1 0-15</inkml:trace>
  <inkml:trace contextRef="#ctx0" brushRef="#br0" timeOffset="6298.16">14224 360 0,'0'0'0,"0"-21"0,21 42 15,-21 0 1,21 0-16,-21 22 0,21-1 15,-21 0-15,0 22 0,22-1 0,-22 22 16,0-22-16,0 22 0,0 0 16,0-22-16,-22 22 0,1-22 0,21 1 15,-21-22-15,0 22 0,0-22 16,0 0-16,21-20 0,-22 20 0,1-21 16,21 0-16,-21-21 0,21 21 15,-21-21 1,21-21-16,0 0 15,0 0-15,0 0 0,0 0 0,0-1 16,0-20-16</inkml:trace>
  <inkml:trace contextRef="#ctx0" brushRef="#br0" timeOffset="6615.98">13991 635 0,'0'0'0,"-21"-42"0,21-1 0,-21 1 0,21 21 16,0-21-16,0-1 0,0 22 15,21-21-15,0-1 0,21 1 0,1 21 16,-1-21-16,22-1 0,-22 22 16,21-21-16,1 21 0,-1-1 0,1 22 15,-22 0-15,22 0 0,-22 0 16,0 43-16,-20-22 0,-1 21 16,0 1-16,-21-1 0,0 21 15,0-20-15,-21 20 0,0 1 0,-1-22 16,-20 22-16,0-22 0,-1 21 15,1-20-15,0 20 0,-1-20 0,1-1 16,-21 0-16,20-21 0,1 22 16,21-22-16,-22 0 0,22 0 0,-21-21 15,42 21-15,42-21 16,-21 0 0,1 0-16,20 0 0</inkml:trace>
  <inkml:trace contextRef="#ctx0" brushRef="#br0" timeOffset="9051.37">14817 1334 0,'0'0'0,"21"0"16,0 0-16,0-22 15,-21 1-15,21 21 0,-21-21 16,21 0-16,-21 0 0,0 0 15,0-1-15,0-20 0,0 21 0,0-21 16,0 20-16,-21-20 0,0 21 16,0 0-16,0 0 0,0 21 15,-1 0-15,1 0 0,0 0 0,0 21 16,0 0-16,-22 0 0,22 21 16,0-20-16,0 20 0,21 21 0,-21-20 15,0-1-15,-1 0 0,22 1 16,0-22-16,0 21 0,0 1 0,0-22 15,0 0-15,0 0 0,0 0 16,22-21-16,-1 0 16,0 0-16,0 0 0,0 0 15,0-21-15,1 21 0,-1-21 0,0 0 16,0 0-16,0-1 0,0 1 16,1 0-16,-1-21 0,0 21 15,-21-22-15,21 1 0,0 21 0,-21-22 16,0 1-16,0 21 0,0 0 15,0 0-15,0-1 0,0 44 32,0-1-32,0 0 0,0 0 0,0 21 15,0 1-15,-21-22 0,21 21 16,0-21-16,0 22 0,0-22 0,0 21 16,0-21-16,0 1 0,0-1 15,21 0-15,0 0 0,1 0 0,20-21 16,-21 0-16,21 0 15,1 0-15,-1 0 0,0 0 0,1-21 16,-1 21-16,0-21 0,1 0 0,-1 0 16,0-1-16,1-20 0,-1 21 15,-21 0-15,22-22 0,-22 1 0,0 21 16,-21-21-16,0-1 0,0 22 16,0 0-16,0-21 0,-21 42 0,0-22 15,-1 22-15,1 0 0,0 0 16,0 22-16,0-22 0,0 21 0,-1 0 15,22 21-15,0-21 16,0 1-16,0-1 0,0 21 0,0-21 0,22 0 16,-1 22-16,-21-22 0,21 0 15,0 0-15,0 0 0,0 1 16,1-1-16,-1-21 0,0 21 0,0 0 16,21-21-16,-20 0 0,-1 21 15,0-21-15,0 0 0,0 0 0,0 0 16,1-21-16,-1 21 0,0-21 15,0 0-15,0 0 0,0-1 0,1 1 16,-1 0-16,21-21 0,-21-1 0,22 1 16,-22 0-16,21-1 0,-21 1 15,22 0-15,-22-1 0,21 1 0,-21 21 16,0 0-16,1 0 0,-1 21 16,0 0-16,0 0 0,-21 21 15,21 0-15,-21 0 0,0 0 16,0 22-16,0-22 0,0 0 0,21 21 15,-21-21-15,0 22 0,0-22 16,0 0-16,0 0 0,0 0 16,0 1-16,22-22 15,-1 0 1,-21-22-16,0 1 16,0 0-16,0 0 0,0 0 15,0 0-15,0-1 0,0 1 16,-21-21-16,-1 21 0,22 0 0,-21-1 15,0 1-15,0 0 0,0 0 16,0 21-16,-1 0 0,-20 0 16,21 0-16,0 0 0,-22 21 0,22 0 15,0 22-15,-21-22 0,21 21 16,-1 0-16,1-20 0,0 20 0,0 0 16,0 1-16,21-22 0,-21 21 15,21-21-15,0 22 0,0-22 16,0 0-16,0 0 0,0 0 0,21-21 15,0 21-15,0-21 0,0 0 16,0 0-16,1 0 0,20 0 0,-21 0 16,0-21-16,0 0 0,22 21 15,-22-21-15,0 0 0,21 0 0,-20-1 16,-1-20-16,0 21 0,0 0 16,-21-22-16,0 1 0,21 21 0,-21-21 15,0 20-15,0-20 0,0 21 16,0 0-16,-21 42 31,21 21-31,0-21 0,0 1 16,0 20-16,0-21 0,0 21 15,0-20-15,0 20 0,0-21 0,0 0 16,21 0-16,0 1 0,22-1 16,-22 0-16,0-21 15,0 21-15,0-21 0,1 0 0,-1 0 16,0 0-16,0 0 0,0-21 15,0 0-15,1 0 0,-1-1 0,0 1 16,0-21-16,0 21 0,0-22 16,1 1-16,-1 0 0,-21-22 0,21 1 15,0-1-15,0 1 0,-21-1 16,21 1-16,-21 20 0,22-20 0,-22 21 16,0-1-16,0 1 0,0 21 15,0 0-15,-22 42 31,1 21-31,21-21 0,0 43 16,-21-22-16,0 22 0,21-1 16,-21-21-16,21 22 0,0-1 0,0 1 15,0-22-15,0 22 0,0-22 16,0 0-16,0-20 0,0 20 0,21-21 16,0 0-16,0 0 0,-21 1 15,21-1-15,1-21 0,-1 0 0,0 0 16,0 0-16,0 0 15,22 0-15,-22 0 0,0-21 0,0-1 16,21 1-16,-20 0 0,20-21 16,0-1-16,-21 1 0,22 0 15,-22-22-15,21 22 0,-21-22 0,1 1 16,-1-1-16,0 1 0,-21-1 16,0 22-16,0 0 0,0-1 0,0 22 15,0 0-15,0 0 0,-21 21 16,0 0-16,-1 0 0,1 0 0,21 21 15,-21-21-15,0 42 0,0-20 16,0 20-16,-1 0 0,22 22 0,0-1 16,-21 1-16,21-1 0,0-20 15,0 20-15,0-21 0,0 22 16,0-22-16,0-21 0,21 22 16,1-22-16,-1 21 0,0-21 0,0-21 0,0 22 15,0-1-15,22-21 0,-22 0 16,21 0-16,-21 0 0,22 0 15,-1-21-15,-21-1 0,22 22 0,-22-21 16,0 0-16,0 0 0,0 0 16,0-22-16,1 22 0,-22 0 0,21-21 15,-21 21-15,0-1 0,0 1 16,0 0-16,0 0 0,-21 21 16,-1 0-1,22 21-15,-21-21 0,0 21 16,21 0-16,0 22 0,0-22 0,-21 0 15,21 0-15,0 0 0,0 1 16,0-1-16,0 0 0,0 0 0,0 0 16,21-21-16,0 21 0,0-21 15,1 0-15,-1 0 0,0 0 16,21 0-16,-21 0 0,1-21 16,20 21-16,-21-21 0,21 0 0,1 0 15,-22-22-15,21 22 0,-21-21 16,22 0-16,-22-1 0,21-20 0,-21-1 15,1 1-15,-1-1 0,0 22 16,0-22-16,-21 1 0,0-43 16,0 64-16,0-1 0,0 22 15,0 0-15,0 0 0,0 0 16,-21 21-16,0 0 16,0 0-16,21 21 0,-22 21 15,1-21-15,0 22 0,21-1 0,-21 0 16,0 22-16,0-1 0,-1 1 15,1-1-15,0 1 0,21-1 0,0 1 16,0-1-16,0-20 0,0-1 16,0 0-16,21 1 0,0-22 0,1 21 15,-1-21-15,21 1 16,-21-1-16,22-21 0,-1 21 0,0-21 16,1 0-16,20 0 0,-21 0 0,22 0 15,-22-21-15,1 21 0,20-21 16,-21-1-16,-20 1 0,20 0 0,0 0 15,-21 0-15,1-22 0,-1 22 16,-21-21-16,0 21 0,0 0 0</inkml:trace>
  <inkml:trace contextRef="#ctx0" brushRef="#br0" timeOffset="10007.42">4678 2138 0,'0'0'0,"-21"0"0,-1 0 0,-20 0 16,21 21-16,42-21 31,0 0-31,22 0 0,-1 0 16,21 0-16,1 0 0,-1 0 15,1 0-15,21 0 0,-22 0 0,22 0 16,-1 0-16,22 0 0,0 0 15,0 0-15,0 0 0,0 0 16,21 0-16,0-21 0,0 21 0,0 0 16,21 0-16,0 0 0,21 0 15,-21 0-15,22 0 0,20 0 0,-20 0 16,20 0-16,1 0 0,-1 0 16,22 0-16,-1 0 0,1 0 0,0 0 15,-1 21-15,22-21 0,0 0 16,0 0-16,21 21 0,-21-21 0,21 0 15,0 0-15,0 21 0,21-21 16,-21 22-16,21-22 0,0 21 16,0-21-16,1 21 0,-1-21 0,21 0 15,-21 21-15,0-21 0,22 21 0,-1 0 16,-21-21-16,22 22 0,-1-22 16,0 21-16,-21 0 0,22-21 0,-22 21 15,0-21-15,0 21 0,0-21 16,-21 21-16,22-21 0,-22 22 0,0-22 15,0 0-15,-22 21 0,22-21 16,-42 0-16,21 0 0,-43 21 0,22-21 16,-21 21-16,-22-21 0,0 21 15,-21-21-15,1 21 0,-44-21 0,22 22 16,-42-22-16,0 21 0,-22-21 16,-20 21-16,-1-21 0,-21 21 15,-21 0-15,-21 0 16</inkml:trace>
  <inkml:trace contextRef="#ctx0" brushRef="#br0" timeOffset="10799.3">11451 3133 0,'0'0'0,"0"-21"0,0-1 16,0 1-16,0 42 46,0 1-46,0-1 0,0 21 0,0 0 16,0 1-16,0-1 0,0 0 16,0 1-16,0 20 0,0-20 0,0-1 15,0 0-15,0 1 0,0-1 0,0 0 16,0 1-16,0-1 0,0-21 16,0 0-16,0 22 0,0-22 0,0 0 15,0 0-15,21-21 31,0-21-31,-21 0 0,22 0 16,-22-1-16</inkml:trace>
  <inkml:trace contextRef="#ctx0" brushRef="#br0" timeOffset="11272.03">11980 3154 0,'-42'127'31,"21"-85"-31,0 1 0,21-22 16,-22 21-16,1 0 0,21 1 16,0-1-16,-21 0 0,21-20 15,-21 20-15,21-21 0,-21 21 0,21-20 16,0-1-16,0 0 0,0 21 15,0-21-15,21 1 0,0-1 16,0-21-16,0 0 0,22 0 0,-22 0 16,21 0-16,-21 0 0,22 0 15,-1-21-15,0-1 0,1 1 0,-1 0 16,0 0-16,-20 0 0,20 0 16,-21-22-16,0 22 0,0 0 0,1-21 15,-22-1-15,0 22 0,0-21 16,0-1-16,0 1 0,-22 0 15,1-1-15,-21 22 0,21-21 0,-22 0 16,22 20-16,-21 1 0,21 0 16,0 21-16,-22 0 0,22 0 0,0 0 15,0 0-15,0 21 16,21 0-16,-22 1 0,22-1 0,-21 0 16,21 0-16,0 0 0,0 0 15,0 1-15,0-1 0,0 0 0,0 0 16,0 0-16,0 0 0</inkml:trace>
  <inkml:trace contextRef="#ctx0" brushRef="#br0" timeOffset="11779.76">13017 3217 0,'-42'0'32,"21"22"-32,0-22 0,0 21 0,21 0 15,-22 21-15,1-21 0,0 22 16,21-22-16,-21 21 0,21 1 0,-21-1 16,0-21-16,21 21 15,0 1-15,0-22 0,0 21 0,0-21 16,0 22-16,0-22 0,0 0 0,21 0 15,0 0-15,0-21 0,0 22 16,0-22-16,1 0 0,20 0 0,-21 0 16,0 0-16,22 0 0,-1 0 15,-21 0-15,21 0 0,1-22 0,-1 1 16,-21 0-16,22 0 0,-22 0 0,21 0 16,0-22-16,-20 22 0,-1-21 15,0-1-15,0 1 0,0 0 0,0-1 16,-21 1-16,0 0 0,0-1 15,0 1-15,-21 0 0,0-1 16,0 22-16,0 0 0,-22 0 0,22 21 16,-21 0-16,0 0 0,-1 0 15,1 0-15,21 0 0,-22 0 0,1 0 16,0 21-16,21 0 0,-1-21 16,1 21-16,0 1 0,21-1 15,0 0-15,0 0 16,21-21-16,0 0 0,1 0 0,20 0 15,-21 0-15</inkml:trace>
  <inkml:trace contextRef="#ctx0" brushRef="#br0" timeOffset="12095.58">13864 3112 0,'0'0'0,"-21"0"16,42 0-1,0 0-15,0 0 16,1 0-16,20 0 0,0-22 0,1 22 16,-1 0-16,0 0 0,1-21 15,-1 21-15,0 0 0,1 0 16,-1-21-16,0 21 0,-21 0 0,22 0 15,-22 0-15,0 0 0,0 0 16,0 0-16,-42 0 31,0 0-31,0 21 0,0-21 16,0 0-16,-1 21 0</inkml:trace>
  <inkml:trace contextRef="#ctx0" brushRef="#br0" timeOffset="12387.04">14203 3133 0,'0'0'0,"-21"0"16,-1 21-16,22 0 16,0 0-16,0 0 0,0 22 15,0-22-15,0 21 0,0 1 16,0-22-16,0 21 0,0 0 0,0 1 15,0-1-15,0 0 0,0-20 16,0 20-16,0-21 0,0 21 0,0-20 16,0-1-16,0 0 0,0 0 15,0 0-15,0 0 0,22-21 16,-1 0 0,0 0-16,0-21 15,0 21-15,-21-21 0,21 0 16,22 0-16</inkml:trace>
  <inkml:trace contextRef="#ctx0" brushRef="#br0" timeOffset="12811.57">15388 3154 0,'0'0'0,"-21"-64"16,0 64-16,0-21 15,21 0-15,-22 21 0,1 0 0,0-21 16,0 21-16,0 0 0,0 0 16,-1 0-16,1 0 0,0 0 0,0 21 15,0 0-15,0 0 0,-1 1 16,1 20-16,-21 0 0,21 1 15,0-1-15,-22 0 0,22 1 0,0 20 16,0-21-16,0 1 0,21-1 16,0 0-16,0-20 0,0-1 0,0 21 15,42-21-15,-21 0 0,21-21 16,-20 22-16,20-22 0,21 0 0,-20 0 16,20 0-16,-20 0 0,-1 0 0,0 0 15,22-22-15,-43 22 0,21-21 16,-21 21-16,22-21 0,-22 0 15,-21-21 1,0 20 0</inkml:trace>
  <inkml:trace contextRef="#ctx0" brushRef="#br0" timeOffset="24984.29">16700 3577 0,'0'21'32,"-21"-21"-1,21 22-31,-21-22 15,21 21 17,-21-21-17,0 0 110</inkml:trace>
  <inkml:trace contextRef="#ctx0" brushRef="#br0" timeOffset="26443.87">16679 3620 0,'21'0'31,"-42"0"16,0 0-31,0 0-16,0 0 0,0 0 31,-1 0-31,44 0 78,-1 0-78,0 0 0,21 0 0,-21 0 16,22 0-16,-22 0 0,21 0 15,1 0-15,-1 0 0,0 0 0,22 0 16,-22 0-16,22 0 0,-1 0 16,1 0-16,-1 0 0,1 0 0,-1 0 15,1 0-15,-22 0 0,21 0 16,-20 0-16,-1 0 0,0 0 0,1 0 15,-1 0-15,0 0 0,1 0 0,-22 0 16,21 0-16,-21 0 0,1 0 16,-1 0-16,0 0 0,0 0 15,0 0-15,0 0 0,1 0 16,-44 0 31,1 0-32,0 0-15,0 0 0,0 0 16,0 0-16,-1 0 0,1 0 0,-21 0 16,21 0-16,-22 0 0</inkml:trace>
  <inkml:trace contextRef="#ctx0" brushRef="#br0" timeOffset="26863.03">16637 3725 0,'0'0'16,"-21"0"-16,42 0 46,0 0-46,0 0 0,22 0 16,-22 0-16,21 0 0,0 0 0,1 0 16,20 0-16,1 0 0,-1 0 15,1 0-15,-1 0 0,1 0 0,-1 0 16,1 0-16,20 0 0,-20-21 0,-1 21 16,-20 0-16,20 0 0,-20 0 15,-1 0-15,0 0 0,-21 0 0,22 0 16,-22 0-16,0 0 0,0 0 15,0 0-15,-21-21 32,-21 21-1,21-21-31,-21 21 0,21-21 16,-21 21-16,21-21 0</inkml:trace>
  <inkml:trace contextRef="#ctx0" brushRef="#br0" timeOffset="27303.78">17822 3366 0,'0'21'15,"0"0"1,21-21-16,1 21 0,-1 0 15,0-21-15,0 21 16,0-21-16,0 22 0,1-22 0,-1 21 16,0-21-16,0 0 0,0 0 15,22 21-15,-22-21 0,0 21 0,0-21 16,0 0-16,0 0 0,1 21 16,-1-21-16,-21 21 15,0 1 1,0-1-16,-21 0 0,-1-21 15,1 21-15,-21 0 0,21 0 16,-22 1-16,22-1 0,-21 0 16,21 0-16,-22 0 0,22 0 0,0-21 15,-21 22-15,21-1 0,-1 0 16,1 0-16,0-21 0,0 21 0,0 0 16,0 1-16,-1-22 15,22 21 1,0-42-1,22-1 1,-1 22-16,0-21 0,0 0 0</inkml:trace>
  <inkml:trace contextRef="#ctx0" brushRef="#br0" timeOffset="27683.43">19092 3366 0,'0'0'0,"0"-22"16,0-62-1,0 63-15,0-1 0,0 1 16,-21 21-16,0 0 15,0 0-15,0 0 0,-1 21 16,1 22-16,0-22 16,0 21-16,0-21 0,0 22 0,21-1 15,-22 0-15,1 1 0,21-1 16,0-21-16,0 22 0,0-22 0,0 0 16,0 21-16,0-21 0,0 1 0,0-1 15,21 0 1,1-21-16,-1 0 0,0 0 0,0 0 0,0 0 15,22 0-15,-22 0 16,21 0-16,-21-21 0,22 0 0,-1-1 16,0 1-16</inkml:trace>
  <inkml:trace contextRef="#ctx0" brushRef="#br0" timeOffset="28220.12">19579 3027 0,'0'0'0,"0"21"16,-21 0-1,21 0-15,0 22 0,0-22 0,0 21 16,0 1-16,-21-1 0,21-21 16,0 21-16,0 22 0,0-43 0,0 21 15,0 1-15,0-1 0,-21-21 16,21 22-16,0-22 0,-22 0 0,22 0 15,0 0-15,-21 0 0,21 1 0,0-1 16,-21-21 0,21-21 15,0-1-15,0 1-16,0 0 0,0-21 15,21 21-15,-21-1 0,21 1 16,1-21-16,-1 21 0,0 0 0,0-22 15,0 22-15,0 0 0,22 0 16,-22 0-16,21-1 0,-21 22 0,1 0 16,20 0-16,-21 0 0,0 0 15,0 22-15,-21-1 0,22 0 0,-22 21 16,21-21-16,-21 22 0,0-22 16,0 21-16,0-21 0,0 22 0,0-22 15,0 0-15,-21 0 0,-1 0 0,22 1 16,0-1-16,0 0 15,-21-21-15,21 21 0,21-42 47,1 0-47,-1 0 16,-21-1-16</inkml:trace>
  <inkml:trace contextRef="#ctx0" brushRef="#br0" timeOffset="28630.89">20108 3429 0,'0'-63'31,"0"41"-31,0 1 0,21 21 16,-21-21-16,22 21 15,-1 0-15,0 0 0,0 0 16,0 0-16,0 21 0,1 0 15,20 1-15,-21-1 0,0 0 0,-21 21 16,21-21-16,-21 1 0,22-1 16,-22 21-16,0-21 0,0 0 0,0 1 15,0-1-15,0 0 0,0 0 16,0 0 0,-22-21-16,22-21 31,0 0-16,0 0-15,0 0 0,0-1 0,0 1 16,0-21-16,22 21 0,-22 0 16,21-22-16,0 22 0,-21-21 0,21 21 15,0-1-15,0 1 16,1 0-16,-1 21 16,0 0-1</inkml:trace>
  <inkml:trace contextRef="#ctx0" brushRef="#br0" timeOffset="29111.53">20934 3281 0,'0'0'15,"0"-21"-15,-21 21 32,-1 0-17,22 21-15,0 0 0,-21 0 0,21 22 16,-21-22-16,21 0 0,-21 21 16,21-21-16,0 1 0,0 20 0,0-21 15,0 0-15,0 0 0,0 1 16,0-1-16,21 0 0,0-21 15,0 0-15,1 0 0,-1 0 0,0 0 16,0 0-16,0 0 0,0 0 16,22 0-16,-22 0 0,0-21 0,0 0 15,0-1-15,1 1 0,-22 0 16,0-21-16,21 21 0,-21-22 16,0 22-16,0-21 0,0-1 0,0 22 15,-21-21-15,-1 21 0,1 0 16,0-22-16,0 43 0,0-21 0,0 0 15,-1 21-15,1 0 0,0 0 16,0 0-16,0 0 0,0 21 16,21 0-16,0 0 0,0 1 15,0-1-15,0 21 0,0-21 0,0 0 16,0 22-16,21-22 0,0 0 16,0 0-16</inkml:trace>
  <inkml:trace contextRef="#ctx0" brushRef="#br0" timeOffset="29848.13">21526 3217 0,'0'0'0,"-21"22"16,21-1-16,-21 0 0,21 0 0,0 21 15,0-20-15,0-1 0,0 21 16,-21-21-16,21 0 0,0 1 0,0 20 16,0-21-16,0 0 0,0 0 15,0 1-15,0-1 16,0 0-16,0-42 47,-21 21-47,21-21 0,0-1 15,0 1-15,0 0 0,0-21 0,0 21 16,0-1-16,0-20 0,0 21 0,21-21 16,0 20-16,-21 1 0,21 0 15,0-21-15,1 42 0,-1-21 0,0-1 16,0 22-16,0 0 16,0 0-16,1 0 0,-1 0 0,0 22 15,0-1-15,-21 0 0,21 0 16,0 0-16,-21 22 0,22-22 0,-22 21 15,0-21-15,0 0 0,0 1 16,0 20-16,0-21 0,0 0 0,0 0 16,0 1-16,0-1 0,0-42 47,0-1-32,0 1-15,21 0 0,0-21 16,0 21-16,-21-22 15,21 1-15,0 0 0,1 20 0,-1-20 16,21 0-16,-21-1 0,22 22 0,-22 0 16,0 0-16,21 0 0,-21 0 15,1 21-15,-1 0 0,0 0 0,0 21 16,-21 0-16,21 21 16,-21-21-16,0 22 0,0-22 0,0 21 15,0-21-15,0 22 0,0-22 16,0 21-16,0-21 0,-21 1 0,21-1 15,-21 0-15,0 0 0,21 0 16,21-42 31,0 0-47,0 21 0</inkml:trace>
  <inkml:trace contextRef="#ctx0" brushRef="#br0" timeOffset="30199.93">22458 3450 0,'21'0'0,"0"0"16,0 0-1,0-21-15,1 21 0,-1 0 16,0-21-16,0 0 0,21 21 16,-20-21-16,-1-1 0,21 22 15,-21-21-15,0 0 0,1 0 0,-1 0 16,-21 0-16,0-1 15,0 1-15,0 0 0,-21 21 16,-1 0-16,1 0 0,-21 0 16,21 0-16,0 0 0,-22 0 0,22 21 15,0 22-15,0-22 0,0 21 0,-1-21 16,1 22-16,21-22 0,0 21 16,0 0-16,0-20 0,0-1 15,0 21-15,0-21 0,21 0 16,1 1-16,-1-22 0,21 21 0,-21 0 15,22-21-15,-22 0 0,21 0 0,0 0 16,-20 0-16,20 0 0,-21 0 16,21 0-16,-20-21 0,-1 0 0,0-1 15,0 22-15</inkml:trace>
  <inkml:trace contextRef="#ctx0" brushRef="#br0" timeOffset="30755.33">23622 3323 0,'0'0'0,"-21"0"0,21 21 0,-21-21 0,42 0 31,0 0-15,0 0-16,21 0 0,-20 0 0,20 0 15,0 0-15,-21 0 16,22 0-16,-1 0 0,0 0 0,1 0 15,-22 0-15,0 0 0,21 0 16,-20 0-16,-1 0 0,0 0 0,-42 0 47,0 0-47,-1 0 16,1 0-16,-21 0 0,0 0 15,20 0-15,-20 0 0,0 0 0</inkml:trace>
  <inkml:trace contextRef="#ctx0" brushRef="#br0" timeOffset="30952.22">23537 3429 0,'0'0'0,"0"21"15,21-21 1,1 0-16,-1 0 0,21 0 16,-21 0-16,22 0 0,-22 0 0,21 0 15,0 0-15,1 0 0,-1 0 16,-21 0-16,22-21 0,-1 21 0,-21 0 15,21 0-15,-20-21 0,-1 21 16,0 0-16,0 0 0,-21-21 0,0 0 16,21 21-16,-21-22 0,0 1 0,0 0 15</inkml:trace>
  <inkml:trace contextRef="#ctx0" brushRef="#br0" timeOffset="31363.99">24088 3048 0,'0'21'47,"0"0"-47,21-21 16,0 0-16,0 22 0,-21-1 16,21-21-16,0 21 0,22-21 15,-22 21-15,0-21 0,0 0 0,22 0 16,-22 21-16,0-21 0,21 0 15,-21 0-15,1 0 0,-1 0 16,0 0-16,0 0 0,-21 21 31,0 1-31,-21-22 0,0 21 16,0 0-16,-1 0 0,1-21 16,0 42-16,0-20 0,0-1 0,0 0 15,-1 21-15,-20-21 0,21 1 16,0 20-16,21-21 0,-21 0 0,-1 0 15,22 1-15,-21-1 0,0 0 16,21 0-16,0 0 16,21-21 15,0 0-31,1-21 16,-1 0-16,0 0 0</inkml:trace>
  <inkml:trace contextRef="#ctx0" brushRef="#br0" timeOffset="31655.51">24998 3090 0,'0'85'31,"0"-64"-31,0 22 0,0-22 0,0 21 0,0 0 16,0-20-16,0 20 0,0 0 15,0-21-15,0 1 0,0 20 16,0-21-16,0 0 0,0 0 0,0 1 31,0-44 0,0 1-31,21 21 0</inkml:trace>
  <inkml:trace contextRef="#ctx0" brushRef="#br0" timeOffset="32055.28">25294 3175 0,'0'21'15,"-21"0"-15,0 1 16,21-1-16,0 21 16,-21-21-16,21 0 0,-22 1 0,22-1 15,0 21-15,0-21 0,0 0 0,0 1 16,0-1-16,0 0 0,22 0 16,-22 0-16,21-21 0,0 0 15,0 0-15,0 0 0,0 0 16,1 0-16,-1 0 0,0 0 15,0-21-15,0 21 0,0-21 0,1 0 16,-22 0-16,0-22 0,0 22 16,0-21-16,0 21 0,0-22 0,0 1 15,0 21-15,0-22 0,-22 22 16,22 0-16,-21 0 0,0 21 16,0 0-16,0 0 15,0 0-15,21 21 16,-22 0-16,22 0 15,0 1-15,0-1 0,0 0 16,0 0-16,0 0 0,22-21 16</inkml:trace>
  <inkml:trace contextRef="#ctx0" brushRef="#br0" timeOffset="33423.76">25760 3196 0,'0'0'0,"-21"127"31,-1-106-31,22 1 16,0 20-16,0-21 0,0 0 15,0 0-15,0 1 0,0-1 0,0 0 16,0 0-16,0 0 0,0 0 15,0-42 32,0 0-47,0 0 16,0 0-16,0 0 0,0-1 0,0 1 16,0 0-16,0-21 0,0 21 15,0-1-15,0 1 0,0 0 0,22 0 16,-1 0-16,0 0 0,-21-1 15,21 22-15,0 0 0,0 0 0,1 0 16,-1 0-16,-21 22 16,0-1-16,21-21 0,-21 21 0,21 21 15,-21-21-15,0 1 0,0-1 0,0 0 16,0 0-16,0 0 16,0 0-16,0 1 0,0-1 0,0 0 15,0 0 1,0-42 15,0 0-15,0 0-16,21-1 0,-21 1 0,21 0 15,1 0-15,-1 0 0,0 0 16,0-22-16,-21 22 0,21 0 0,0 0 16,1 0-16,-1-1 0,0 1 15,0 21-15,0 0 16,-21 21-1,0 1-15,0 20 16,0-21-16,0 0 0,0 0 0,0 22 16,0-22-16,0 0 0,0 0 15,0 0-15,0 1 0,0-1 0,0 0 16,0 0-16,21-21 31,1 0-31,-1 0 16,0 0-16,0-21 15,-21 0-15,21 0 0,0-1 16,-21 1-16,0 0 0,22 0 16,-1 0-16,0 0 0,-21-1 15,0 1-15,0 0 0,0 0 0,21 21 16,-21 21 15,0 0-31,0 0 16,0 1-16,-21-1 0,21 0 15,0 0-15,0 0 0,0 0 16,0 1-16,0-1 0,21-21 16,0 0-16,-21 21 0,21-21 0,1 0 15,-1 0-15,0 0 16,0 0-16,-21-21 0,21 21 16,-21-21-16,21-1 15,-21 1-15,22 0 0,-22 0 16,0 0-16,21 0 0,-21-1 0,0 1 15,0 0 1,0 42 0,0 0-1,0 1-15,0-1 0,0 0 0,0 0 16,0 0-16,-21 0 16,21 1-16,-22-1 0,22 0 15,0-42 48,0 0-63,0-1 15,0 1-15,0 0 0,0 0 0,22 0 16,-22 0-16,21-22 0,0 22 16,-21 0-16,21 0 0,0 21 0,0-21 15,1-1-15,-1 22 16,0 0-16,0 0 0,-21 22 15,0-1-15,21 0 0,-21 0 16,0 0-16,0 0 0,0 1 0,0-1 16,0 0-16,0 0 0,0 0 15,0 0-15,0 1 0,0-1 16,-21-21-16,21 21 0,0 0 16,-21-21-1,0 0 1,0-21-1,-1 0 1,22 0-16,-21-1 0</inkml:trace>
  <inkml:trace contextRef="#ctx0" brushRef="#br0" timeOffset="33616.66">26458 2942 0,'0'0'0,"0"-21"15,-63 0 1,63 42 31,0 0-31,0 0-1</inkml:trace>
  <inkml:trace contextRef="#ctx0" brushRef="#br0" timeOffset="46844.31">11536 4382 0,'-21'0'15,"-1"0"1,1 0-1,0 0-15,63 0 63,-20 0-63,20 0 16,21 0-16,1 0 0,-1 0 0,22 0 15,21 0-15,0-22 16,0 22-16,-1 0 0,22 0 0,-21 0 15,21 0-15,0 0 0,-21 0 0,21 0 16,-21 0-16,21-21 0,-21 21 16,-22 0-16,1 0 0,0 0 0,-22 0 15,22 0-15,-22 0 0,-20 0 0,20 0 16,-20 0-16,-1 0 0,0 0 16,-21 0-16,22 0 0,-22 0 0,0 0 15,21 0-15,-20 0 0,-1 0 16,-42 0 15,-1 0-15,1 0-16,0 0 0,-21 0 0,21 0 15,-1 0-15,-20 0 0,21 0 0,-21-21 16,-1 21-16</inkml:trace>
  <inkml:trace contextRef="#ctx0" brushRef="#br0" timeOffset="47359.11">11282 4530 0,'0'0'16,"-21"0"-16,42 0 47,0 0-47,0 0 0,21 0 15,1 0-15,20 0 0,1 0 0,-1 0 16,1 0-16,20 0 15,1 0-15,21 0 0,0 0 0,0 0 16,-1 0-16,1 0 0,0 0 16,0 0-16,0-21 0,0 21 0,-1 0 15,1 0-15,21 0 0,-21 0 0,-21-22 16,21 22-16,-22 0 0,1 0 16,0 0-16,-22 0 0,1-21 0,-1 21 15,-21 0-15,22 0 0,-22 0 0,1 0 16,-22 0-16,21 0 0,-21 0 15,0 0-15,1 0 16,-22-21 0,-22 21-1,1 0 1,0 0-16,0 0 16,0 0-16</inkml:trace>
  <inkml:trace contextRef="#ctx0" brushRef="#br0" timeOffset="48225.53">12086 4551 0,'42'-42'32,"-63"42"-1,0 0-31,0 0 0,0 0 0,0 21 16,-1 0-16,-20 0 0,0 0 15,-1 0-15,1 22 0,-21-1 16,-1 0-16,1 1 0,-1-1 0,-21 22 15,1-22-15,-1 21 0,-21 1 16,22-22-16,-22 22 0,21-1 0,-21-20 16,22-1-16,-1 0 0,0 1 0,22-1 15,-22 0-15,43-21 0,-22 1 16,22 20-16,0-21 0,-1-21 0,1 21 16,21 0-16,0-21 0,-1 0 0,1 22 15,0-22 1,21-22-1,0 1 1,0 0-16,21 0 16,0 0-16,1 0 0,-1 21 0,-21-22 15,21 1-15,0 0 0,0 0 0,0 0 16,1 0-16,-22-1 0</inkml:trace>
  <inkml:trace contextRef="#ctx0" brushRef="#br0" timeOffset="48547.34">10329 5207 0,'0'0'15,"21"0"-15,-21 21 32,0 0-32,0 1 15,0-1-15,0 0 0,0 0 0,-21 21 16,-21-20-16,21-1 0,0 0 16,-22 21-16,1-21 0,21 1 0,-22 20 15,22-21-15,0 0 0,0 0 0,0 1 16,21-1-16,0 0 15,21-21 1,21 0-16,-21 0 0,22 0 0,-1 0 16,0 0-16,1 0 0,-1 0 15,0 0-15,1 0 0,-1 0 0,22 0 16,-22 0-16,0 0 0,1 0 16,-1 0-16,0 0 0,-21 0 15,22 0-15,-22 0 0,0 0 0,0 0 16,-42 0-1,0 0-15,0 0 16,-22 0-16</inkml:trace>
  <inkml:trace contextRef="#ctx0" brushRef="#br0" timeOffset="48940.12">7747 5715 0,'0'0'0,"21"0"31,0 0-31,22 0 0,-1-21 0,-21 21 16,43 0-16,-22 0 0,0 0 0,1 0 16,20 0-16,-21-21 0,-20 21 15,20 0-15,0 0 0,-21 0 0,1 0 16,-22 21-1,0 0-15,-22-21 16,1 21-16,0-21 0,0 0 0,-21 21 16,20-21-16,-20 0 0</inkml:trace>
  <inkml:trace contextRef="#ctx0" brushRef="#br0" timeOffset="49467.82">7768 5779 0,'0'0'15,"-21"0"-15,21 21 16,0 0 0,-21-21-16,0 21 0,21 0 0,-22 0 15,1 1-15,0 20 0,0-21 0,0 21 16,0-20-16,-1-1 0,1 21 16,21-21-16,-21 0 0,21 1 0,-21-1 15,21 0-15,0-42 63,21 0-48,0 21-15,0-22 0,1 22 0,-1-21 16,0 0-16,0 21 0,21-21 16,-20 21-16,20-21 0,0 21 0,1 0 15,-1 0-15,0 0 0,-21 0 0,22 0 16,-22 0-16,21 21 0,-21-21 15,-21 21-15,0 0 0,0 0 0,0 1 16,0-1-16,0 0 0,0 21 0,-21-21 16,-21 22-16,21-22 0,0 0 15,-1 21-15,-20-20 0,21-1 16,0 0-16,-22-21 0,22 21 0,0-21 16,0 0-16,0 0 0,0 0 0,-1 0 15,1 0-15,0 0 0,0 0 16,0 0-16,0-21 0,21 0 15,-22 21-15,22-21 0,-21 21 16,21-22-16,0 1 16,21 21-1,-21-21-15,22 21 0,-1 0 16,0-21-16</inkml:trace>
  <inkml:trace contextRef="#ctx0" brushRef="#br0" timeOffset="49925.57">8678 5969 0,'-21'0'15,"0"0"-15,21 21 0,-21-21 16,21 21-16,-21-21 15,-1 22-15,1-1 0,21 0 0,-21 0 16,0 0-16,0 0 0,21 1 0,0 20 16,-21-21-16,21 0 0,-22 22 15,22-22-15,0 21 0,0-21 0,0 0 16,0 1-16,0-1 0,22 0 0,-1 0 16,0-21-16,21 0 0,-21 0 15,22 0-15,-22 0 0,21 0 0,1-21 16,-1 0-16,-21 0 0,21-1 0,1 1 15,-22 0-15,21 0 0,-21 0 0,22-22 16,-43 22-16,0 0 0,0-21 16,0 21-16,0-22 0,0 22 15,-21-21-15,-22 21 0,22-22 0,-21 22 16,-1 0-16,1 0 0,21 21 16,-21 0-16,20 0 0,-20 0 0,21 0 15,0 0-15,-22 0 0,22 21 0,0 0 16,0 0-16,0 0 0,0-21 15,21 22-15,0-1 0,21-21 16,21 0-16</inkml:trace>
  <inkml:trace contextRef="#ctx0" brushRef="#br0" timeOffset="50659.94">12721 4678 0,'0'-21'0,"0"42"0,0-63 15,0 20-15,0 1 16,0 0-16,21 0 0,0 0 15,1 0-15,-1 21 16,0 0-16,0 0 16,0 0-16,0 21 0,1 0 0,-1 0 15,21 21-15,-21 1 0,22-1 16,20 22-16,-21-1 0,1 22 16,20-22-16,-20 1 0,20-1 0,1 1 15,-22-1-15,21 1 0,1-1 16,-1 1-16,-20-22 0,20 0 0,1 22 15,-22-22-15,22-21 0,-22 22 0,0-1 16,1-21-16,-1 22 0,0-22 16,-21 0-16,1 0 0,20 0 0,-21-21 15,0 21-15,0 1 0,1-22 16,-1 0 0,-21-22-1,0 1-15,0 0 0,0 0 16,0 0-16,0-22 0,0 22 15,0 0-15,0 0 0</inkml:trace>
  <inkml:trace contextRef="#ctx0" brushRef="#br0" timeOffset="50939.78">14203 5525 0,'0'0'15,"-21"-22"-15,21 44 47,21-22-47,0 21 16,0-21-16,0 21 0,0 0 0,1 0 15,-1-21-15,0 21 0,0 1 16,0-1-16,0 0 0,1 0 0,-1 0 16,-21 0-16,21-21 0,-21 22 15,0-1-15,0 0 0,0 0 0,0 0 16,-21 0-16,0 1 16,-1-1-16,-20 0 0,0-21 0,-1 21 15,1 0-15,21 0 0,-21-21 0,-1 22 16,1-22-16,21 21 0,0-21 15,-22 0-15,22 0 0,0 21 0,0-21 16,21-21 0</inkml:trace>
  <inkml:trace contextRef="#ctx0" brushRef="#br0" timeOffset="51303.75">15113 5863 0,'0'0'0,"-21"0"0,21-21 0,21 21 32,0 0-17,21 0-15,-20 0 0,20-21 16,0 21-16,1 0 0,-1 0 0,0 0 16,-21 0-16,22 0 0,-1 0 0,-21 0 15,0 0-15,1 0 0,-1 0 16,-42 0-1,-1 0-15,1 0 0,0 0 16,-21 0-16,21 0 16</inkml:trace>
  <inkml:trace contextRef="#ctx0" brushRef="#br0" timeOffset="51811.46">15155 5842 0,'0'0'0,"-21"0"0,0 0 15,0 21-15,21 0 0,-21-21 16,21 22-16,-22-1 0,22 0 15,-21 0-15,21 0 0,0 0 16,0 1-16,0-1 0,0 0 0,-21-21 16,21 21-16,-21 0 0,21 0 0,0 1 15,-21-22 1,21 21-16,-21-21 16,21-21 15,21 21-16,0-22-15,0 22 0,0 0 16,0 0-16,1-21 0,20 21 0,-21-21 16,21 21-16,-20 0 0,20 0 15,0 0-15,1 0 0,-1 0 0,0 0 16,-21 0-16,22 0 0,-1 21 0,-21 0 16,0-21-16,22 22 0,-22-1 0,-21 0 15,21 0 1,-21 0-16,0 0 0,0 1 0,0-1 0,-21 0 15,0 0-15,0-21 0,-1 21 16,1 0-16,-21 1 0,21-22 0,-22 21 16,22-21-16,0 21 0,-21-21 15,-1 0-15,22 0 0,-21 0 0,0 0 16,-1 0-16,22 0 0,-21 0 0,21 0 16,-1 0-16,1-21 0,0 21 15,0-21-15,21-1 16,21 1-1,0 21 1,0-21-16,1 21 16,-1 0-16</inkml:trace>
  <inkml:trace contextRef="#ctx0" brushRef="#br0" timeOffset="52359.47">16065 6054 0,'0'0'16,"0"-21"-16,0-1 16,-21 22 15,0 0-31,0 0 0,21 22 15,0-1-15,-21 0 0,0 0 16,21 0-16,0 0 0,0 1 16,0 20-16,0-21 0,0 0 0,-22 0 15,22 1-15,0-1 0,0 21 0,0-21 16,22 0-16,-22 1 16,21-1-16,0-21 0,0 0 0,0 21 15,22-21-15,-22 0 0,0 0 0,0 0 16,21 0-16,-20 0 0,-1-21 15,21 0-15,-21 21 0,0-22 16,1 1-16,20 0 0,-21-21 0,21-1 16,-20 22-16,-22-21 0,0 21 15,0 0-15,0-22 0,0 22 16,0 0-16,0 0 0,0-22 0,-22 22 16,1 21-16,21-21 0,-21 21 0,0 0 15,0 0-15,0 0 0,-1 0 0,1 0 16,0 0-16,0 0 0,0 0 15,0 21-15,-1 0 16,1 1-16,0-1 16,21 0-16,-21 0 0,0-21 15,21 21 1,0 0-16,-21-21 0,-1 0 16</inkml:trace>
  <inkml:trace contextRef="#ctx0" brushRef="#br0" timeOffset="54620.72">6096 7408 0,'0'0'0,"0"-21"16,0 0-16,0 0 15,0 0-15,0 0 16,0-1-16,0 1 31,0 42 16,0 1-47,0 20 0,0-21 16,0 21-16,0 1 15,0-1-15,0 0 0,0 1 0,0-1 16,0 22-16,0-22 0,0 21 0,0-20 16,0 20-16,0 1 0,0-1 15,0-20-15,0 20 0,0 1 0,0-22 16,0 21-16,-21-20 0,21 20 0,0-20 15,0 20-15,-21 1 0,21-1 16,0 1-16,0-1 0,-22 1 0,22-1 16,0-21-16,0 22 0,0-1 0,0-20 15,0 20-15,0-20 0,0-1 16,0 0-16,0 1 0,0-22 0,0 21 16,0 0-16,0 1 0,0-22 15,0 21-15,0 1 0,0-1 0,-21-21 16,21 21-16,-21 1 0,21-22 15,-21 21-15,21-21 0,0 22 0,0-22 16,-21 0-16,21 0 0,0 0 16,0-42-1,0 0 1,0 0-16,0-21 0,21 20 16,-21-20-16,0 0 0,0-1 0,0-20 15</inkml:trace>
  <inkml:trace contextRef="#ctx0" brushRef="#br0" timeOffset="56544.13">5990 7408 0,'21'0'47,"0"-21"-47,1 21 0,-1 0 16,21-21-16,-21 21 15,22-21-15,-1 21 0,0-21 0,1 21 16,-1-21-16,21 21 0,1 0 0,-1 0 15,1-22-15,21 22 0,-22 0 16,22 0-16,-1 0 0,1 0 0,-21 0 16,20 0-16,-20 0 0,20 0 15,1 0-15,-21 0 0,20 0 0,1 0 16,0 0-16,-22 0 0,22 0 16,-22 0-16,22 0 0,-22 0 0,1 0 15,-22 0-15,1 0 0,20 0 16,-21 0-16,-20 0 0,20 0 0,-21 0 15,21 0-15,-20 22 0,-1-22 16,0 0-16,21 0 0,-21 21 16,1-21-16,-1 0 0,0 0 0,0 21 15,21-21-15,-20 0 0,-1 0 16,0 21-16,0-21 0,-21 21 16,21-21-1,-21 21-15,0 1 0,0-1 16,0 0-16,0 0 0,0 0 15,0 22-15,21-22 0,-21 21 0,0-21 16,22 22-16,-22-22 16,0 21-16,0-21 0,0 22 0,21-1 15,-21-21-15,0 21 0,0 1 0,0-1 16,0 0-16,0-20 0,0 20 16,0 0-16,0 1 0,0-1 0,0 0 15,0-21-15,0 22 0,0-22 0,0 21 16,0-21-16,0 22 0,0-22 15,0 0-15,0 21 0,0-20 0,0-1 16,0 0-16,0 0 0,0 0 0,-21 22 16,21-22-16,0 0 0,0 0 15,0 0-15,0 22 0,0-22 0,0 0 16,0 0-16,0 0 0,0 0 16,0 1-16,0-1 0,0 0 15,0 0-15,0 0 0,0 0 16,0 1-16,0-1 0,0 0 15,0 0-15,0 0 16,0 0-16,0 1 0,0 41 31,0-42-31,0 0 0,0 1 16,-22-1-16,22 0 16,-21-21-16,0 21 0,21 0 15,-21 0-15,0-21 0,0 22 16,21-1-16,-22 0 0,1-21 15,21 21-15,-21 0 16,0 0-16,0 1 0,0-22 16,21 21-16,-22 0 0,1-21 15,21 21-15,-21-21 0,21 21 0,-21 0 16,0-21 0,21 22-16,-21-22 0,-1 21 15,1-21-15,0 21 16,0 0-16,0-21 15,0 0-15,-1 0 16,1 21-16,0-21 0,0 0 16,0 0-16,0 0 15,-1 0-15,1 0 0,0 0 16,0 0-16,-21 0 0,20 0 0,1 0 16,-21 0-16,0 0 0,-1 0 0,1 0 15,0 0-15,-1 0 0,1 0 0,0 0 16,-1 0-16,1 0 0,0 0 15,20-21-15,-20 21 0,0-21 0,21 21 16,-22 0-16,1 0 0,21-21 0,-22 21 16,1-21-16,0 21 0,-1 0 15,-20 0-15,21-22 0,-1 22 0,-20 0 16,20 0-16,-20-21 0,-1 21 0,1 0 16,21 0-16,-1 0 0,-20 0 15,20 0-15,22-21 0,-21 21 16,21 0-16,-22 0 0,22 0 0,0 0 15,0 0-15,0 0 16,0 0-16,-1-21 16,1 21-1,0 0 17,0 0-17,0 0 1,0 0-16,-1 0 15,1 0 1,0 0-16,0 0 0,0 0 16,0 0-1,42 0 63,0 21-62,0 0 0,-21 0 15,-21-21 156,0 0-171</inkml:trace>
  <inkml:trace contextRef="#ctx0" brushRef="#br0" timeOffset="60839.37">14647 7324 0,'0'0'0,"0"-21"31,-21 21-31,0 0 16,21 21-16,0 0 16,0 0-16,0 21 0,0-20 0,0 41 15,0-21-15,0 22 16,0-1-16,0 22 0,0 0 0,0-1 15,0 22-15,0-21 0,0 21 0,0-22 16,0 1-16,0 21 0,0-21 16,0 20-16,0-20 0,0 21 0,0-21 15,0-1-15,0 1 0,0 0 0,0-22 16,0 22-16,0-22 0,0 1 16,-21-1-16,21 1 0,-21-1 0,-1-20 15,22-1-15,0 0 0,0-21 0,-21 1 16,21-1-16,0 0 0,0-42 31,0 0-31,0-1 0,0 1 16,0 0-16,0-21 0,0 21 0,0-22 15,21-20-15,-21 20 0,0 1 16,0-21-16</inkml:trace>
  <inkml:trace contextRef="#ctx0" brushRef="#br0" timeOffset="62065.56">14605 7493 0,'0'0'0,"21"-21"31,0 21-31,0 0 0,1 0 16,20 0-16,0-21 0,1 21 15,-1 0-15,21 0 0,1 0 16,-1-21-16,22 21 0,0-22 0,-1 22 16,22 0-16,-21 0 0,0 0 15,20 0-15,-20 0 0,21 0 0,-21 0 16,20 0-16,1 0 0,0 0 0,-21 0 16,21 0-16,-22 0 0,22 0 15,-21-21-15,-22 21 0,22 0 0,-22 0 16,1 0-16,-1 0 0,1 0 15,-22 0-15,22 0 0,-22 0 0,0 0 16,1 0-16,-1-21 0,0 21 16,1 0-16,-1 0 0,-21 0 15,0 0-15,1 0 0,-1 0 16,0 0-16,0 0 0,-21 21 31,0 0-31,0 1 16,0-1-16,0 0 0,0 21 0,0-21 15,0 22-15,0-1 0,0 0 16,0-20-16,0 20 0,0 0 0,0 1 16,0-1-16,0 21 15,0-20-15,0-1 0,0 22 0,0-22 0,0 21 16,0-20-16,0 20 0,0-20 0,0 20 16,0-21-16,-21 1 15,21 20-15,-21-20 0,0-1 0,21 21 16,0-20-16,-22-1 0,22 0 0,-21 22 15,0-22-15,21 1 0,0-1 16,-21 0-16,21-21 0,-21 22 0,21-1 16,-21-21-16,21 22 0,-22-22 15,22 0-15,0 0 0,0 21 0,0-20 16,-21-1-16,21 0 0,0 0 0,-21 0 16,21 0-16,0 1 0,0-1 15,0 0-15,0 0 16,0 0-16,-21 0 0,21 1 15,-21-1-15,21 0 16,0 0-16,-21 0 16,21 0-16,-22-21 0,22 22 0,0-1 15,-21-21-15,21 21 0,-21 0 0,0 0 16,21 0-16,-21 1 16,0-22-16,21 21 0,-22-21 0,22 21 15,-21-21 16,0 0-31,0 0 16,0 0 0,0 0-16,-1 0 0,1 0 0,-21 0 15,0 0-15,-1 0 0,-20 0 16,-1 0-16,1 0 0,-22 0 0,0 0 16,1 0-16,-1 0 0,-21 0 0,22 0 15,-1 21-15,0-21 0,1 0 16,-1 0-16,0 0 0,1 0 0,-1 0 15,0 0-15,22 0 0,-22 0 0,0 0 16,22 0-16,-22 0 0,22 0 16,-1 0-16,1 0 0,20 0 0,1 0 15,0 0-15,-1 0 0,22-21 16,0 21-16,0 0 0,0 0 16,0 0-16,21-21 15,-22 21-15,22-21 47,0-1-31</inkml:trace>
  <inkml:trace contextRef="#ctx0" brushRef="#br0" timeOffset="63843.37">6731 7705 0,'-21'0'31,"42"0"0,0 0-31,21 0 0,1 0 16,-1 0-16,0 0 0,22 0 0,-1 0 15,22 0-15,-21 0 0,20 0 16,1-21-16,0 21 0,20 0 0,-20-22 16,0 22-16,-1 0 0,1 0 15,-21 0-15,-1 0 0,1 0 0,-22 0 16,0 0-16,1 0 0,-22 0 0,0 0 15,0 0-15,0 0 16,-42 0 15,0 22-31,0-22 0,0 0 16,-1 0-16,1 21 0</inkml:trace>
  <inkml:trace contextRef="#ctx0" brushRef="#br0" timeOffset="64139.2">6943 8361 0,'0'0'0,"-22"21"0,22 0 15,43-21 1,-1 0-16,0 0 15,1-21-15,20 21 0,1-21 16,-1 0-16,22 21 0,0-21 0,-1-1 16,1 22-16,0-21 0,-1 0 0,1 21 15,0 0-15,-1-21 0,1 21 16,-22 0-16,1 0 0,-1 0 0,1-21 16,-1 21-16,1 0 0,-1 0 15,-20 0-15,20 0 0,-20 0 0,-1 0 16,21 0-16</inkml:trace>
  <inkml:trace contextRef="#ctx0" brushRef="#br0" timeOffset="64958.84">15092 7980 0,'0'0'16,"-21"0"-16,42 0 15,0 0-15,21 0 0,1 0 16,20 0-16,1 0 0,-1 0 16,22 0-16,-1 0 0,1 0 15,0 0-15,-1 0 0,22 0 16,-21-21-16,0 21 0,20 0 0,-20 0 16,0 0-16,-1 0 0,-20 0 15,-1 0-15,1 0 0,-1 0 0,-20 0 16,-1 0-16,-21 0 0,0 0 0,1 0 15,-1 0-15,-21 21 16,-21 0 0,-1-21-16,-20 0 15,21 0-15,-21 0 0,-1 21 0,-20-21 0</inkml:trace>
  <inkml:trace contextRef="#ctx0" brushRef="#br0" timeOffset="65287.44">15113 8509 0,'0'0'0,"0"42"32,21-42-32,0 0 0,22 0 0,-1 0 15,21 0-15,1 0 0,-1 0 0,22 0 16,-21 0-16,20 0 15,-20 0-15,20 0 0,-20 0 0,21 0 16,-22 0-16,22 0 0,-22 0 0,1 0 16,-1 22-16,-20-22 0,20 0 15,-21 0-15,1 0 0,-22 0 0,0 0 16,21 21-16,-20-21 0,-22 21 31,-22-21-15,1 0-16,0 0 0,0 0 0,-21 0 15,-1 0-15,1 0 0</inkml:trace>
  <inkml:trace contextRef="#ctx0" brushRef="#br0" timeOffset="65583.27">15071 9102 0,'0'0'0,"127"0"32,-64 0-32,-21 0 0,22 0 0,-1 0 0,22 0 15,-21 0-15,-1 0 0,22 0 16,-22 0-16,1 0 0,-1-21 16,1 21-16,-1 0 0,1 0 0,-22-22 15,22 22-15,-22 0 0,0 0 16,1 0-16,-22 0 0,21-21 0,-21 21 15,0 0-15,-42 0 32,-21 0-32,21 0 15,-22 0-15,1 0 0,0 0 0</inkml:trace>
  <inkml:trace contextRef="#ctx0" brushRef="#br0" timeOffset="67143.64">7874 10224 0,'-21'0'0,"21"-22"0,-21 22 16,-1-21-16,1 21 0,21-21 31,-21 21-16,21 21 1,0 0-16,21-21 16,-21 22-16,21-1 0,1 21 15,-1-21-15,0 22 0,0-1 16,21-21-16,-20 21 0,-1 1 0,21-1 16,-21 0-16,0 1 0,22-22 0,-22 21 15,0-21-15,0 22 0,22-22 16,-22 0-16,0 0 0,0 0 0,21-21 15,-20 22-15,20-22 0,0 0 0,1 0 16,-1 0-16,0 0 0,1 0 16,20 0-16,-21-22 0,22 1 0,-1 0 15,1 0-15,-1 0 0,1 0 0,-1-1 16,1 1-16,-1-21 0,22 21 16,-21-22-16,-1 22 0,22 0 15,-22-21-15,22 21 0,0-1 0,-1-20 16,1 21-16,-22 0 0,22 0 15,0-1-15,-1 1 0,1 0 0,0 21 16,-1-21-16,1 21 0,0 0 0,-1 0 16,22 0-16,-21 0 0,21 0 15,-22 0-15,1 0 0,0 0 0,-1 0 16,1 0-16,-21 0 0,20 0 0,-20 0 16,-1 21-16,1-21 0,-1 21 15,1 0-15,-1 1 0,1-1 16,-1 0-16,1 0 0,-22 0 0,22 22 15,-22-22-15,0 21 0,1-21 0,-1 0 16,0 22-16,-21-22 0,1 21 16,20-21-16,-21 1 0,0 20 0,0-21 15,-21 0-15,22 0 0,-22 1 0,21-22 16,-21 21-16,0 0 16,21-21-16,-21-21 46,0 0-46,21-1 16,-21 1-16,0 0 0,0 0 0,21 0 16,0-22-16,1 22 0,-1-21 15,0 21-15,0 0 0,0-22 16,22 22-16,-1 0 0,-21 0 0,21 0 16,22-1-16,-22 1 0,22 21 15,-1-21-15,1 21 0,-1-21 0,1 21 16,20 0-16,-20 0 0,-1 0 0,22 0 15,-21 21-15,-1 0 0,1-21 0,20 21 16,-20 1-16,-1-1 0,-20 0 16,20-21-16,1 21 0,-22 0 0,21 0 15,-20 1-15,-1-22 0,22 21 0,-22-21 16,0 21-16,1-21 0,-1 0 16,-21 0-16,21 0 0,1 0 15,-22 0-15,21 0 0,-21 0 0,1 0 16,-1 0-16,0 0 0,0 0 15,0-21-15,0 21 0,1-21 0,-22-1 16,21 1-16,0 21 0,-21-21 16,21 0-16,-21 0 0,21 21 15,-21-21-15,21 21 0,-21-22 16,0 1-16,22 21 0,-22-21 16,21 21-1,-21-21-15</inkml:trace>
  <inkml:trace contextRef="#ctx0" brushRef="#br0" timeOffset="72003.71">14457 11430 0,'0'-21'16,"21"21"15,0 0-31,0 0 0,0 0 0,1-21 16,-1 21-16,0 0 0,21 0 15,-21 0-15,1 0 0,20-21 0,-21 21 16,21 0-16,1 0 0,-22-22 16,21 22-16,-21 0 0,1 0 0,-1 0 15,-42 0 17,-1 22-32,1-22 15,0 0-15,0 0 0,0 0 0</inkml:trace>
  <inkml:trace contextRef="#ctx0" brushRef="#br0" timeOffset="72543.41">14499 11409 0,'0'0'0,"0"21"0,-21-21 15,21 21-15,0 0 16,0 1-16,-21-1 15,21 0-15,0 0 16,0 0-16,0 0 0,0 1 16,21-22 46,-21-22-62,21 22 16,0 0-16,0-21 0,1 21 15,-1 0 1,0 0-16,0-21 0,0 21 0,0 0 16,1 0-16,-1 0 0,0 0 15,0 0-15,0 0 0,0 0 16,-21 21-16,0 0 0,22 1 16,-22-1-16,0 0 0,0 0 15,0 0-15,-22 0 0,1 1 16,0-1-16,-21 0 0,21 0 15,-1-21-15,-20 21 0,21-21 0,0 21 16,0-21-16,-1 0 0,1 0 0,0 0 16,0 0-16,0 0 0,0 0 15,21-21-15,-22 21 16,1 0-16,21-21 0,0 0 0,-21 21 16,21-21-1,0 0 1,21-1-1,0 22 1,1 0-16</inkml:trace>
  <inkml:trace contextRef="#ctx0" brushRef="#br0" timeOffset="73999.11">15409 11494 0,'0'0'0,"-21"0"16,0 0-16,0 0 16,21 21-16,-21 0 15,21 0-15,0 0 0,-22 0 16,22 1-16,-21-1 0,21 0 0,0 0 15,-21 0-15,21 0 0,0 1 16,0-1-16,0 0 0,0 0 16,0-42 31,0 0-32,0 0-15,0-1 16,0 1-16,0 0 0,0-21 0,0 21 15,0-1-15,0 1 0,21 0 16,0 0-16,1 21 0,-22-21 16,21 0-16,0 21 0,0 0 0,0 0 15,0 0 1,1 21-16,-22 0 0,21 0 0,0 0 16,-21 0-16,21-21 0,-21 22 0,0-1 15,0 0-15,21 0 0,-21 0 16,21 0-16,-21 1 0,0-1 15,22-21 1,-1 0 0,0-21-1,0-1-15,-21 1 16,21 0-16,0 0 0,-21-21 16,22 20-16,-1-20 0,-21 21 0,21 0 15,0-22-15,-21 22 16,21 0-16,0 0 0,-21 0 0,22 21 15,-1 0 1,-21 21-16,0 0 16,0 0-16,0 0 0,0 1 0,0-1 15,0 0-15,21 0 0,-21 0 16,0 0-16,0 1 0,21-22 0,-21 21 16,21 0-16,-21 0 0,21 0 15,1 0-15,-1-21 16,0 22-16,0-22 0,0 0 15,0 0-15,22 0 0,-22 0 16,0 0-16,0 0 0,22 0 16,-22-22-16,0 22 0,0-21 0,0 21 15,0-21-15,1 0 0,-1 0 16,0 21-16,-21-21 0,0-1 0,21 1 16,-21 0-16,21 0 0,-21 0 0,0 0 15,0 42 16,-21 0-15,21 0-16,0 0 0,0 0 16,0 1-16,0-1 15,0 0-15,21-21 0,0 0 16,-21 21-16,22-21 0,-1 0 16,0 0-16,0 0 0,0 0 15,0 0-15,22 0 0,-22 0 16,0-21-16,0 21 0,0-21 0,1 0 15,-1 21-15,0-22 0,0 1 0,0 0 16,-21 0-16,21 0 0,-21 0 16,22-1-16,-22 1 0,0 0 15,0 0-15,0 42 32,0 0-32,0 0 15,0 1-15,0-1 0,0 0 16,0 0-16,0 0 15,0 0-15,0 1 0,0-1 16,0 0-16,0 0 16,0 0-1,0-42 32,0 0-47,0 0 16,0 0-16,0-1 15,0 1-15,0 0 0,0 0 0,21-21 16,0 20-16,-21 1 16,21 0-16,0 0 0,0 0 0,1 0 15,-1-1-15,0 22 0,0 0 0,0-21 16,0 21-16,22 0 0,-22 0 16,0 21-16,0-21 0,0 22 0,-21-1 15,0 0-15,22 21 0,-22-21 0,0 1 16,0-1-16,0 21 0,0-21 15,0 0-15,0 1 0,0-1 0,-22 0 16,22 0-16,-21-21 0,21 21 0,0 0 16,-21 1-1,0-22 1,21-22 0,0 1-16,-21 0 15,21 0-15</inkml:trace>
  <inkml:trace contextRef="#ctx0" brushRef="#br0" timeOffset="74488.53">16087 10986 0,'0'0'0,"-22"21"15,1 0-15,21 0 16,0 0-1,21-21 1,1 0-16,-1 0 0,0 0 0,0 0 16,0-21-1,-21 0 1,0 0-16,-21 21 31,0 0-31,0 0 0,0 0 16,21 21-1,0 0-15,0 0 16,0 0 0,0 1-1,0-1 1,0 0-16,-22-21 0,22 21 16</inkml:trace>
  <inkml:trace contextRef="#ctx0" brushRef="#br0" timeOffset="77675.77">12827 4487 0,'21'0'31,"0"0"-15,-21 22-16,21-22 0,1 0 16,-1 0-1,0 0-15,0 0 0,0 0 0,0 0 16,1 0-16,20 0 0,0 0 16,-21 21-16,22-21 0,-1 0 0,0 0 15,1 0-15,20 0 0,-20 0 16,20 0-16,1 0 0,20 0 0,1 21 15,0-21-15,20 0 0,1 0 0,0 21 16,0-21-16,0 21 0,0-21 16,-22 43-16,22-22 0,21 0 15,0 0-15,-21 0 0,0 0 16,21 1-16,-21 20 0,21-42 0,0 42 16,0 1-16,21-1 0,0-21 15,0 21-15,21 1 0,-20-22 0,20 21 16,-42 22-16,0-22 0,21 0 15,21-20-15,-20-1 0,-22 0 0,-22 21 16,1-21-16,0 1 0,-21-1 0,-22 0 16,22 0-16,-22 0 0,1 0 15,-1 1-15,-20-1 0,20-21 0,-42 0 16,1 21-16,20 0 0,-21-21 16,21 21-16,-20-21 0,-1 0 0,0 21 15,-42-42 16,-22 21-31,22-21 0,-21 0 16,0 0-16,-1 0 0</inkml:trace>
  <inkml:trace contextRef="#ctx0" brushRef="#br0" timeOffset="78355.62">13843 4530 0,'0'0'0,"-21"0"16,21-21-16,-21 21 16,21-22-16,0 1 15,0 0 1,21 21-16,0 0 15,0 0-15,21 0 0,-20 0 16,41 0-16,-21 0 0,22 0 0,-1 0 16,1 0-16,21 0 0,-1 0 15,1 0-15,21 0 0,0 0 0,21 0 16,42 21-16,-21-21 0,21 21 16,22 1-16,-1-22 0,22 21 0,0 0 15,-1 0-15,1 0 0,21 0 16,0 22-16,-22-22 0,1 21 0,0 1 15,21-1-15,-22 0 16,1 1-16,-22-1 0,1 0 0,-1 1 16,1-1-16,-43-21 0,0 21 15,0-20-15,-21 20 0,0-21 0,-42 0 16,21 0-16,-21 22 0,-1-43 0,-20 21 16,-1-21-16,-20 0 0,-1 21 15,-21-21-15,21 0 0,-20 0 0,-1 0 16,-42 0 15,-1 0-15,1 0-16,21-21 15,0 0 1,0 0 0</inkml:trace>
  <inkml:trace contextRef="#ctx0" brushRef="#br0" timeOffset="78628.47">20320 5186 0,'0'-21'32,"21"21"-32,0 0 0,0 0 15,1 0-15,-1 0 16,0 0-16,0 0 0,0 0 15,0 21-15,1 0 0,-1-21 0,0 21 16,0-21-16,-21 21 0,21 1 16,-21-1-16,-21 0 15,0-21-15,0 21 0,-22 0 16,1-21-16,-21 21 0,-1-21 0,1 22 16,-1-22-16,43 0 0,-43 21 15,-20-21-15,-1 0 0</inkml:trace>
  <inkml:trace contextRef="#ctx0" brushRef="#br0" timeOffset="79055.48">18288 5588 0,'0'0'15,"0"-21"1,21 21 0,0 0-16,22 0 0,-22 0 15,0 0-15,21 21 0,-21-21 16,22 21-16,-22 0 0,0 1 16,-21-1-16,0 0 15,0 21-15,-21-21 0,0 1 0,-22-1 16,-20 0-16,-1 0 0,1 21 0,-1-20 15,1-1-15,21 0 0,-43 0 16,43-21-16,-1 21 0,1 0 0,21-21 16</inkml:trace>
  <inkml:trace contextRef="#ctx0" brushRef="#br0" timeOffset="79476.24">18076 6181 0,'0'0'0,"21"0"15,1 0-15,-1 0 16,0 0-16,0-21 0,0 21 0,0-22 16,1 22-16,-1 0 0,0-21 0,0 21 15,0 0-15,0 0 0,1 0 16,20 0-16,-21 0 0,0 0 0,0 0 15,1 0-15,-1 0 0,-21 21 16,0 1-16,0-1 16,-21 0-16,-1 0 0,1 0 0,-21 0 15,0 1-15,-22 20 0,22-21 16,-43 21-16,43-20 0,-1-1 0,22 0 16,-21-21-16,21 21 0,21 0 15,-21-21-15,42 0 31,0 0-31,0 0 0,0 0 16,22 0-16,-1 0 0,0 0 16,1 0-16,-1-21 0,0 21 0,1-21 15,20 0-15,-21 21 0,22-21 0,42-1 16,-64 1-16,22 0 0,-43 0 16</inkml:trace>
  <inkml:trace contextRef="#ctx0" brushRef="#br0" timeOffset="79863.02">18923 6117 0,'0'0'15,"21"0"1,0 0-16,0 0 16,1 0-16,-22-21 0,21 21 15,0 0-15,0 0 0,0 0 0,0 0 16,-42 0 15,0 21-31,0-21 0,0 21 0,-22-21 16,22 22-16,0-1 0,0-21 15,0 21-15,0-21 0,21 21 0,-22-21 16,22 21-16,22 0 16,-1-21-16,21 22 15,-21-22-15,0 21 0,22-21 0,-1 0 16,0 21-16,22 0 0,-22-21 15,1 21-15,-22-21 0,0 21 0,0-21 16,-21 22-16,0-1 0,-21 0 16,0-21-16,-22 21 15,1 0-15,-21 0 0,20-21 0,-20 22 16,-1-1-16,22-21 0,0 0 16,-1 0-16,22 0 0,0 0 0</inkml:trace>
  <inkml:trace contextRef="#ctx0" brushRef="#br0" timeOffset="80259.81">21061 5779 0,'0'0'0,"42"-22"16,-21 22-1,0 0-15,1 0 0,-1 0 0,0 0 16,0 0-16,0 22 0,0-22 16,-21 21-16,22 0 0,-22 0 15,0 0-15,0 0 0,0 1 0,0 20 16,-22-21-16,1 0 0,0 0 15,0 1-15,0-1 0,0 0 16,-1 0-16,-20 0 0,21 0 16,0-21-16,21 22 15,21-22 1,0 0 0,0-22-16,22 22 0,-22-21 0,21 0 15,0 0-15,22 0 0,-22 0 0,22-1 16</inkml:trace>
  <inkml:trace contextRef="#ctx0" brushRef="#br0" timeOffset="80495.67">21886 5800 0,'-42'0'16,"42"-21"-1,21 21 1,0 0-16,0 0 0,-21-22 15,22 22-15,-1 0 16,-42 0 0,-22 0-16,22 22 15,0-1-15,-21-21 0,20 21 16,1 0-16,0 0 0,21 0 16</inkml:trace>
  <inkml:trace contextRef="#ctx0" brushRef="#br0" timeOffset="80595.62">21929 6011 0,'42'0'15,"-84"0"-15,84 22 0,-63-22 16,0 0-16,-22 0 16,22 0-16,-21 21 0,-22-21 0,22 0 15,-22 0-15,1 0 0,-1 0 16,1 0-16,-22 0 0</inkml:trace>
  <inkml:trace contextRef="#ctx0" brushRef="#br0" timeOffset="81314.33">14287 5927 0,'0'0'0,"43"0"0,-1-21 16,-21 21-16,22-22 0,-1 22 15,-21 0-15,21-21 0,1 21 0,-22 0 16,21 0-16,1 0 0,-22 0 16,21 0-16,0 0 0,-20 21 0,20 1 15,-21-1-15,0 0 0,0 0 16,1 21-16,-22-20 0,0-1 15,0 21-15,-22 0 0,1-20 0,0 20 16,-21-21-16,21 21 0,21 1 16,-22-22-16,-20 21 0,21-21 0,-21 1 15,20-1-15,1-21 0,42-21 32,22 21-32,-22-22 0,21 1 15,22 0-15,-1 0 0,1 0 16,20 0-16,1-1 0,0 1 0,-1 0 15,22 0-15,-21-21 0,0 20 16,-1 1-16,1-21 0,-22 21 16,-20 0-16,-22-1 0</inkml:trace>
  <inkml:trace contextRef="#ctx0" brushRef="#br0" timeOffset="82039.75">8149 5884 0,'0'0'0,"-21"0"15,0 0-15,-64 0 16,64 0-16,0 0 0,0 0 15,21-21-15,0 0 0,21 0 16,0 21 0,0-21-16,0 21 15,0 0-15,1 0 0,-1 0 16,-21 21-16,21 0 0,-21 0 0,0 0 16,0 22-16,0-1 0,-42-21 15,20 22-15,1-1 0,-21 0 0,0 1 16,-1-1-16,22-21 0,-21 21 0,-1 1 15,22-22-15,-21 0 0,21 0 16,0 0-16,63-42 31,-21 21-31,21-21 0,1 0 0,-1 0 16,0 0-16,22 21 16,-22-22-16,22 1 0,-22 0 0,22 0 15,-1 21-15,1-21 0,-1 0 0,1 21 16,-1-22-16,22 1 0,-1 0 15,22 21-15,-21-21 0,21 0 0,0 0 16</inkml:trace>
  <inkml:trace contextRef="#ctx0" brushRef="#br0" timeOffset="83543.17">18859 6943 0,'0'0'0,"0"-21"0,0-1 0,0 1 16,0 0-1,0 0 1,0 42 15,0 0-15,22 22-16,-1-22 15,0 21-15,0 0 0,-21 1 0,21 20 16,-21 1-16,21 20 0,1-20 16,-22 21-16,21-1 0,0 1 0,21 21 15,1 0-15,-1-22 0,0 22 16,22 0-16,-1 21 0,1-21 0,-1 0 15,1 21-15,-1 0 0,1-22 0,-1 22 16,1-21-16,-22 21 0,22-21 16,-22 21-16,21-21 0,-20 0 0,20 0 15,-20-22-15,-1 1 0,21 0 0,-20-1 16,-1-20-16,0-1 0,-20 1 16,20-1-16,-21-20 0,0-1 15,22 0-15,-43-21 0,21 1 0,0-1 16,0-21-16,0 0 0,-21-21 15,0-1-15,0 1 0,21-21 16,-21 0-16</inkml:trace>
  <inkml:trace contextRef="#ctx0" brushRef="#br0" timeOffset="84047.35">21294 6202 0,'0'0'0,"21"21"0,0 0 0,0 22 16,0-1-16,22 21 0,-1 1 16,-21 21-16,21-1 0,1 1 0,-1 21 15,0 0-15,1 21 0,20 0 16,1 0-16,-22 0 0,22 0 0,-1 0 15,1 0-15,-1 21 0,1-21 16,20 0-16,-20-21 0,-1 21 16,1-22-16,-1 1 0,1 0 0,-22 0 0,22-21 15,-22-1-15,0 1 0,1-22 16,-22 1-16,21-1 0,-21 1 16,0-1-16,-21-20 0,0-1 0,0 22 15,0-43-15,0 21 0,0-21 0,0 0 16,0 1-16,22-1 0,-22 0 15,0 0-15,21-21 0</inkml:trace>
  <inkml:trace contextRef="#ctx0" brushRef="#br0" timeOffset="84684.99">19791 8954 0,'0'0'0,"0"-64"0,0 1 0,0 20 16,0 1-16,0 0 0,0-1 16,0 1-16,0 21 0,0 0 15,0-1-15,0 1 0,-21 21 0,-1 0 16,22 21-16,0 1 0,-21-1 15,0 21-15,0 22 0,0 20 16,0 1-16,-1 0 0,1 20 0,0-20 16,0 21-16,0 21 0,0-21 15,-1 21-15,1-21 0,0-1 0,0-20 16,0 21-16,21-21 0,-21-22 0,21 22 16,0-22-16,0-20 0,0 20 15,0-42-15,0 22 0,21-22 0,0 0 16,0-21-16,0 0 0,22 0 15,-22-21-15,0 0 16,0-22-16,0 1 0,0 0 0,22-22 16,-22 22-16</inkml:trace>
  <inkml:trace contextRef="#ctx0" brushRef="#br0" timeOffset="85223.68">19875 8636 0,'0'0'0,"0"-42"0,0-1 0,-21 1 16,0 21-16,0 0 0,0 0 0,21-1 16,-21 1-16,21 0 15,0 0-15,0 0 16,21 21-16,0-21 0,21-1 16,1 1-16,-1 21 0,43-21 0,-22 0 15,43 0-15,-21 0 0,42-1 16,-22 1-16,1 0 0,21 0 0,-42 21 15,21 0-15,-22 0 0,1 0 16,0 0-16,-22 0 0,-20 21 0,20 0 16,-21 22-16,-20-22 0,-1 42 15,-21-20-15,0-1 0,0 21 0,0 1 16,-21 21-16,21-1 0,-22 1 16,1 0-16,0-1 0,21 1 15,-21 0-15,21-1 0,0 1 0,0 0 16,0-1-16,0 1 0,21 0 15,0-1-15,0 1 0,1-22 0,-22 22 16,21-21-16,0-1 0,0 1 16,0-1-16,-21 1 0,21-1 0,-21-21 15,0 22-15,-21-22 0,0 22 0,-21-22 16,-1 0-16,-20 1 0,-1-1 16,-20-21-16,-1 22 0,0-22 0,-20 21 15,-1-21-15,0 0 0,0-21 0,0 22 16,-21-22-16,21 0 0,22 0 15,-22 0-15,21 0 0,22-22 16,-22 1-16,22 0 0,-1 0 0,22-21 16,-1 20-16,22-20 0,0-21 0,21 20 15,0-20-15,0 20 0,0-20 16,42-1-16,-20 1 0,20-22 0</inkml:trace>
  <inkml:trace contextRef="#ctx0" brushRef="#br0" timeOffset="85599.47">22796 8170 0,'0'0'0,"0"-21"0,0 0 15,-21 21-15,0 0 16,21 21-16,-21 0 0,0 1 0,0 41 16,-1-21-16,1 22 0,0 21 15,0-1-15,0 22 0,0 0 0,21 0 16,-22 0-16,22-1 0,-21 22 16,21-21-16,0 0 0,0 0 15,0 0-15,0 0 0,21-22 0,1 1 16,-1-22-16,0 1 0,-21-1 15,21 1-15,0-22 0,0 1 0,1 20 16,-1-42-16,0 22 0,0-22 0,-21 0 16,21 0-16,-21 0 0,21-21 15,1 0-15,-22-21 0,0 0 16,0 0-16,21-22 0,0 22 0</inkml:trace>
  <inkml:trace contextRef="#ctx0" brushRef="#br0" timeOffset="86114.17">22839 8382 0,'0'0'0,"0"-63"0,-21 20 16,21 1-16,0 21 0,0-22 0,0 22 15,0-21-15,0 21 0,21 0 16,21-22-16,-21 22 0,22 0 0,-1 0 15,21 0-15,-20-1 0,20 22 16,1-21-16,20 0 0,1 0 16,0 21-16,21-21 0,-22 21 15,43 0-15,-21 0 0,-21 0 0,21 0 16,-22 0-16,1 0 0,-22 0 16,22 0-16,-43 0 0,22 0 0,-22 0 15,1 21-15,-22 0 0,21 0 16,-21 22-16,0-22 0,1 42 0,-1 1 15,0-1-15,0 1 0,0-1 16,0 22-16,1-22 0,-22 22 16,21 0-16,-21-1 0,21 1 0,0 0 15,0-1-15,0 1 0,1 0 0,-1-22 16,0 22-16,0-22 0,21 22 16,-20-21-16,-1 20 0,-21-20 15,0 20-15,0-20 0,0-1 0,0 1 16,0-1-16,-43 1 0,22-1 15,-42-20-15,20 20 0,-41-20 0,20 20 16,-42-21-16,22 22 0,-22-22 0,-21 22 16,0-22-16,0 0 0,-21 1 15,0-1-15,-1 0 0,1 1 0,-21-22 16,0 21-16,-1-21 0,1 22 0,0-22 16,20 0-16,1 21 0</inkml:trace>
  <inkml:trace contextRef="#ctx0" brushRef="#br0" timeOffset="87252.09">14584 11367 0,'0'-22'32,"0"1"-32,0 0 15,21 0-15,0 21 16,0-21-16,22 21 0,-22 0 15,0 0-15,21 0 0,-21 21 16,1 21-16,20-21 0,-21 22 0,-21-1 16,0 0-16,0 1 0,0-1 15,-21 22-15,21-22 0,-21 0 0,-22 22 16,22-1-16,-21-20 0,0 20 0,20-21 16,-20 1-16,0-1 0,-1 0 15,1 1-15,0-22 0,21 0 0,-22 0 16,22-21-16,-21 0 15,21 0-15,-1 0 0,1 0 0,21-21 16,0 0 0,21 21-16,1 0 15,20-21-15,0 21 0,22 0 0,-1 0 16,1 0-16,20-21 0,22 21 16,0 0-16,0-22 0,0 1 0,0 21 15,21-21-15,-22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2A2C-6C03-495F-971C-A333EB6D3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F6FE5-8DDE-4089-8EE4-F8379F719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03416-9484-4D00-8778-D096696C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97AD-F67D-446B-8736-18C873BD8483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0889-B935-47DD-8347-050BB929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B2545-E6ED-4E5C-9580-F187429D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AA55-8869-4F98-9BEE-4B3E464E3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0084-D1BD-4DC3-A9D0-8A966375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08659-3017-45CD-9027-ED817BEEE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E841A-6D18-4E01-AB34-BCE7B4F1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97AD-F67D-446B-8736-18C873BD8483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A6AFB-BAB2-4910-BDA2-41E2FF89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8EFA5-6F04-4497-9ED1-9A0DDBED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AA55-8869-4F98-9BEE-4B3E464E3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00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9DC90-AE76-400B-A481-0BE459CE8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00C7F-D1E1-4990-A686-6AA424478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B92EE-271A-464C-A549-27C870F1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97AD-F67D-446B-8736-18C873BD8483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57F4A-20DE-467E-8A2C-92C9BB33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6237A-5F50-4227-8858-34DD5B6B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AA55-8869-4F98-9BEE-4B3E464E3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11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7822-5351-4461-BF01-0C3EF33C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A2FA-722A-4596-B2C8-171736EFD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48AB-F65E-4E8A-A541-93C9F85C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97AD-F67D-446B-8736-18C873BD8483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68A99-E09A-46A9-BEEC-04F51E4F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E30F4-6BF3-4E8A-BD66-7FEC1615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AA55-8869-4F98-9BEE-4B3E464E3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68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B65A-4DC7-4534-AA93-2B8E35DB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A331F-5EA1-4E1E-B9ED-858C5E0A7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B815C-EF7C-4662-9A63-1A73C0D5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97AD-F67D-446B-8736-18C873BD8483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37040-F221-4A2A-965E-C94036F2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B0480-A265-4875-A0BE-A59B7032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AA55-8869-4F98-9BEE-4B3E464E3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96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7B27-0550-43BA-9F8B-FDF15AD0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DE6C-9B3F-4EEC-A00D-EA9995ECF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53453-9950-4DAB-B999-3148D8427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FAEDD-67C5-4A27-AF80-0530DA54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97AD-F67D-446B-8736-18C873BD8483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A7914-C776-46DA-9777-A0E653AC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1CDEC-2590-4A69-8F25-B74F56EC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AA55-8869-4F98-9BEE-4B3E464E3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54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8A56-E20A-43BD-BE75-7ADBA36C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3F3D8-88BE-4FA6-A952-B8A8C34E8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DC795-092B-4B36-A4B9-781EB1E7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CA0B3-904C-4120-A7F9-89C46001A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B20CB-3988-4D98-A0BF-115F46CAC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509D4-1E47-4374-8132-B01A52E7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97AD-F67D-446B-8736-18C873BD8483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A4C4F-D79F-4165-A212-F119AFD5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56FE8-434F-4049-8238-1279B8F9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AA55-8869-4F98-9BEE-4B3E464E3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42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FD40-C2DC-42A3-A490-B8499E4E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4322C-73D1-4898-8F00-C2DADBBF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97AD-F67D-446B-8736-18C873BD8483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CB621-910A-430B-B2E9-E514A6D5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030CD-9784-40D9-894E-7455EFFF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AA55-8869-4F98-9BEE-4B3E464E3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60EE2-6E76-4F0A-9B3A-AF4C1D24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97AD-F67D-446B-8736-18C873BD8483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FFD64-DAC9-4332-A875-8824036F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F371B-3060-464A-8577-86FDE509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AA55-8869-4F98-9BEE-4B3E464E3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95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F1FD-2F80-46EF-95F6-75BADDE7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118A-A5B2-44B4-98DE-603D237C1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487C8-D88B-4300-BFF1-D3B6F2D7C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BD14A-7E30-451C-872F-191EBA37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97AD-F67D-446B-8736-18C873BD8483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315D1-FF0E-46EE-BA12-B7BE1A5D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1097B-537A-467C-844D-C36A427B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AA55-8869-4F98-9BEE-4B3E464E3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59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82DD-E480-4219-A6EF-DC97814E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F4829-5C38-4609-85F7-73546C90F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A333E-7C9C-45C3-BD70-99AD15F79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24D2F-2753-45CF-9020-DEBA9A29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97AD-F67D-446B-8736-18C873BD8483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1CD40-F641-4A8F-9970-F60B6234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38FE3-0EDA-4453-8824-CB8F36D4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AA55-8869-4F98-9BEE-4B3E464E3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3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BB28B-DED4-4D2D-8FE1-8B00DCE2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9D5DF-12B7-4262-A347-94FEE022E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F0E55-0353-463F-9106-E13875240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97AD-F67D-446B-8736-18C873BD8483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2AD78-DADA-491F-AE86-75A6D2A4A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9CA1A-C983-42E8-BCFF-071B84F5E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AA55-8869-4F98-9BEE-4B3E464E3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20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4AC3-9B47-4D2C-8E0F-3C6BC0F67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6160B-633B-478F-9B20-E1FE055E9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41879C-9C7C-464B-BF95-296F34DFDB17}"/>
                  </a:ext>
                </a:extLst>
              </p14:cNvPr>
              <p14:cNvContentPartPr/>
              <p14:nvPr/>
            </p14:nvContentPartPr>
            <p14:xfrm>
              <a:off x="373320" y="129600"/>
              <a:ext cx="9106200" cy="60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41879C-9C7C-464B-BF95-296F34DFDB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20240"/>
                <a:ext cx="912492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965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4AC3-9B47-4D2C-8E0F-3C6BC0F67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6160B-633B-478F-9B20-E1FE055E9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C329F4-0EEF-4F59-BD3D-80EF84BE853D}"/>
                  </a:ext>
                </a:extLst>
              </p14:cNvPr>
              <p14:cNvContentPartPr/>
              <p14:nvPr/>
            </p14:nvContentPartPr>
            <p14:xfrm>
              <a:off x="1097280" y="426600"/>
              <a:ext cx="6896520" cy="395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C329F4-0EEF-4F59-BD3D-80EF84BE85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7920" y="417240"/>
                <a:ext cx="6915240" cy="39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728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4AC3-9B47-4D2C-8E0F-3C6BC0F67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6160B-633B-478F-9B20-E1FE055E9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5B04F9-D6A2-4033-883E-66630C42BF50}"/>
                  </a:ext>
                </a:extLst>
              </p14:cNvPr>
              <p14:cNvContentPartPr/>
              <p14:nvPr/>
            </p14:nvContentPartPr>
            <p14:xfrm>
              <a:off x="899280" y="563760"/>
              <a:ext cx="6256080" cy="267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5B04F9-D6A2-4033-883E-66630C42BF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920" y="554400"/>
                <a:ext cx="6274800" cy="269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54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4AC3-9B47-4D2C-8E0F-3C6BC0F67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6160B-633B-478F-9B20-E1FE055E9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6A1FAC-020C-48F2-ADFA-4F5CE0EE0E53}"/>
                  </a:ext>
                </a:extLst>
              </p14:cNvPr>
              <p14:cNvContentPartPr/>
              <p14:nvPr/>
            </p14:nvContentPartPr>
            <p14:xfrm>
              <a:off x="0" y="106560"/>
              <a:ext cx="9258480" cy="582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6A1FAC-020C-48F2-ADFA-4F5CE0EE0E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7200"/>
                <a:ext cx="9277200" cy="58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507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4AC3-9B47-4D2C-8E0F-3C6BC0F67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6160B-633B-478F-9B20-E1FE055E9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B14A8A-E9C1-4F07-A509-0A5097A2B00A}"/>
                  </a:ext>
                </a:extLst>
              </p14:cNvPr>
              <p14:cNvContentPartPr/>
              <p14:nvPr/>
            </p14:nvContentPartPr>
            <p14:xfrm>
              <a:off x="1516320" y="15120"/>
              <a:ext cx="8146080" cy="438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B14A8A-E9C1-4F07-A509-0A5097A2B0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6960" y="5760"/>
                <a:ext cx="8164800" cy="44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426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2021-05-16T06:32:32Z</dcterms:created>
  <dcterms:modified xsi:type="dcterms:W3CDTF">2021-05-16T08:17:19Z</dcterms:modified>
</cp:coreProperties>
</file>