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6:16:04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5990 0 0</inkml:trace>
  <inkml:trace contextRef="#ctx0" brushRef="#br0" timeOffset="1523.26">9483 402 0,'0'0'0,"0"-21"16,0 0-16,0 0 0,0 0 15,0-1-15,0 1 16,0 0-16,0 0 16,0 63 30,0-21-46,0 1 0,0 20 16,0 0-16,0 1 0,0-1 0,0 0 16,0 1-16,0-1 0,0 21 15,0-20-15,0-1 0,0 0 0,-43 85 32,43-84-32,0 20 0,0-20 15,0-22 1,0-42 15,0-1-31,0 1 16,0 0-16,0 0 0</inkml:trace>
  <inkml:trace contextRef="#ctx0" brushRef="#br0" timeOffset="2009.51">9017 339 0,'0'-21'0,"0"-1"0,0 1 16,21 0-16,0 0 15,43 21 1,-22-21-16,0 21 0,1 0 15,-1 0-15,0 0 0,1 0 16,84 21-16,-64 0 16,1 0-16,-1 0 0,149 85 15,-85-42 1,-85-22-16,1 0 0,-1 43 16,-42-43-16,-42 64 15,20-42-15,-41-22 0,21 22 0,-170 63 16,64-43-1,84-41-15,-147 41 16,147-84-16,22 21 16,-22 1-16,22-22 0,21 0 0,-106 0 31,106-43-31,-1 22 16,22 0-16,0 0 15,0 0-15,22 21 16,-1-22-16,63-20 15,-62 42-15,-1-21 16,21 0-16,-21 21 0</inkml:trace>
  <inkml:trace contextRef="#ctx0" brushRef="#br0" timeOffset="2641.15">10393 974 0,'0'0'15,"21"-21"-15,0 21 0,0-22 16,-21 1-16,0 0 0,0 0 16,0 0-16,0-22 15,0-20 1,-42 63-16,21 0 15,-22 0-15,22 0 16,0 0-16,0 21 0,0 0 0,0 22 16,-128 126-1,107-84 1,21-43-16,0-21 16,0 21-16,21-20 0,0 41 15,0-42-15,0 0 16,0 1-16,21-22 0,0 0 15,0 0-15,0 0 0,85-43 32,-42-20-32,20-22 15,-63 43-15,22-22 16,-22 22-16,0 0 0,0-1 16,-21-63-1,21 43 1,-21 84 15,0 0-31,0 0 0,0 43 16,0-22-16,0 43 15,0-64-15,0 64 16,0-64-16,0 21 0,0-21 16,0 1-16,0-1 0,0 0 0,22 21 15,-1-42 1,0 0-16,21-21 15,-21 21-15,22-42 16,-22-1-16,0 22 16</inkml:trace>
  <inkml:trace contextRef="#ctx0" brushRef="#br0" timeOffset="2935.67">10985 423 0,'0'0'0,"0"-21"16,0 0-16,0-21 0,0 63 31,0 0-31,0 0 16,0 22-16,0-22 0,0 21 15,-21 0-15,21 1 0,-21 126 16,0-63 0,0-43-16,0 22 15,21-21-15,0-22 0,0 21 16,0-41-16,0 83 15,0-83 1,21-22 15,-21-22-31,21 1 0,0 0 16,0 21-16,0-21 0</inkml:trace>
  <inkml:trace contextRef="#ctx0" brushRef="#br0" timeOffset="3497.39">11409 1016 0,'0'0'16,"21"0"-16,0-21 0,21 0 15,-42 0-15,22-1 0,-1 1 16,-21 0-16,0 0 0,0-21 16,0 20-1,-21 1-15,-22 21 16,22 0-16,0 21 15,0 1-15,0-1 0,-1 0 0,-41 85 16,21-43 0,42-20-16,-22 41 15,1-41-15,21-22 16,0 0-16,0 0 0,0 0 16,21 22-1,1-43-15,-1 0 16,21 0-16,-21 0 15,0-22-15,1 1 0,-1 0 0,0 0 16,42-85 0,-41 0-1,-1 43 1,-21 42-16,21-1 0,-21-20 16,21 42-16,-21 42 15,0 1 1,0 41-1,0-62-15,21 62 16,-21-63-16,21 1 16,-21-1-16,22 0 0,-1 0 15,0-21-15,0 0 0,0 21 16,64-21 0,-43-21-1,22-21-15,-43-22 16,0 43-1,-21 0-15,0-21 0,0 20 16</inkml:trace>
  <inkml:trace contextRef="#ctx0" brushRef="#br0" timeOffset="3851.19">10731 572 0,'22'0'0,"-44"0"0,86 0 0,-43 0 15,106 0 1,-21 0-16,-43 0 0,-20 0 15,126-22-15,-127 22 16,22-21-16,42 21 16,0 0-1,-64 0 1,-21 0-16,-21 21 47,-21-21-47,21 22 0,-21-22 0</inkml:trace>
  <inkml:trace contextRef="#ctx0" brushRef="#br0" timeOffset="4419.56">10287 1397 0,'0'0'0,"-21"0"0,0 21 0,-1 22 0,-20-22 15,0 0-15,-22 21 16,1 1-16,-1-1 0,-84 43 16,63-43-16,22 0 0,-106 43 15,84-43-15,21-21 0,-147 64 16,20-21-1,149-43 1,21-21-16,21-21 31,0-1-31,0 1 16</inkml:trace>
  <inkml:trace contextRef="#ctx0" brushRef="#br0" timeOffset="4743.37">9080 1736 0,'0'21'16,"0"0"-16,-21 0 16,0 0-16,0 1 0,0-22 0,0 21 15,-43 21-15,43-21 0,0 0 16,0-21-16,-1 22 0,1-1 15,0-21-15,21 21 0,0 0 16,0 0 0,0 0-16,85 1 15,-43-22-15,0 0 16,-20 21-16,20-21 0,0 0 16,149 21-1,-128-21 1,1 21-16</inkml:trace>
  <inkml:trace contextRef="#ctx0" brushRef="#br0" timeOffset="5396.13">5165 2180 0,'21'0'16,"0"0"-1,21 0-15,-21 21 0,22-21 16,-1 0-16,22 0 0,-22 0 16,21 0-16,128 0 15,-106 0-15,-43 0 0,21 0 16,-20 0-16,-1 22 0,43-22 15,-64 0-15,0 0 0,-21 21 32,-21-21-32,0 0 0</inkml:trace>
  <inkml:trace contextRef="#ctx0" brushRef="#br0" timeOffset="5679.69">5609 2244 0,'0'0'0,"-21"0"32,21 21-32,0 0 15,0 21-15,0-20 16,0 20-16,0 0 0,0 43 16,0-22-16,-42 43 15,20-63-15,22 20 0,-42 22 16,42-43-16,-21 0 0,0 1 0,21-22 15,0 0-15,-21 21 16,-1-20-16,22-1 0,22-42 31,-22-1-15,21 22-16</inkml:trace>
  <inkml:trace contextRef="#ctx0" brushRef="#br0" timeOffset="6390.79">5800 2879 0,'21'0'204,"-21"21"-204,0 0 15,0 0 1,21-21-16,0 0 15,0 0 1,0 0-16,1 0 16,-1 0-16,0 0 0,0 0 15,21-21-15,-20 0 16,20 0-16,-21 0 0,21-1 16,-42 1-16,0 0 15,0 0-15,-21 0 16,0 21-16,0 0 15,-43 0-15,43 0 16,0 21-16,-21 0 0,21 0 16,-1 0-16,1 1 0,0 20 15,21-21-15,-21 64 16,21-43 0,0-21-16,0 22 15,0-22-15,21-21 16,0 0-16,0 0 0,1 0 15,20 0-15,-21 0 0,64-43 16,-64 22-16</inkml:trace>
  <inkml:trace contextRef="#ctx0" brushRef="#br0" timeOffset="6740.59">6519 2836 0,'21'0'15,"-42"0"-15,64-21 0,-22 21 0,-42 0 31,-1 0-31,1 0 0,0 0 16,0 21-16,-21-21 16,20 22-16,1-1 0,0 0 0,0 0 15,21 0-15,0 0 16,0 1-16,21-1 16,21 0-1,22 0 1,-43 0-16,0 0 15,-21 1-15,0-1 16,-21-21-16,0 21 0,-64 0 31,43-21-31,0 21 0,-22-21 16,64-21 0,0 0-16,0 0 15,0 0-15,0-22 16,0 22-16,42-42 15,-20 20-15</inkml:trace>
  <inkml:trace contextRef="#ctx0" brushRef="#br0" timeOffset="6991.44">6943 2350 0,'42'-22'0,"-84"44"0,105-65 16,-42 22-16,0 0 0,1 21 15,-1 0-15,-21 21 16,0 21-1,0-20-15,0 105 0,0-43 16,0-41-16,-21 62 16,-1-62-16,1-1 0,0 43 15,0-43-15,0 0 16,0 22-16,21-43 0,-22 21 16,22 1-1,22-43 1,-22-21-1,0-1-15,0 1 0</inkml:trace>
  <inkml:trace contextRef="#ctx0" brushRef="#br0" timeOffset="7158.35">6816 2921 0,'21'0'31,"0"0"-31,0 0 15,0 0-15,0 0 0,1 0 0,83-42 32,-62 42-32,-22 0 0,42-21 15</inkml:trace>
  <inkml:trace contextRef="#ctx0" brushRef="#br0" timeOffset="7745.58">7768 2942 0,'0'0'0,"0"-21"31,0 0-31,0 0 16,0 0-16,0-1 16,-21 1-16,0 0 15,0 21-15,-22 0 16,22 0-16,-21 0 0,-1 0 15,22 21-15,0-21 0,-21 21 0,-22 43 16,22-1 0,21-41-16,0 62 15,21-63-15,0 1 16,0-1-16,0 0 0,0 0 0,42 0 31,0-21-31,-21 0 16,43-21-16,-43 0 0,21 0 15,-20 0-15,41-22 0,-21 22 16,85-127 0,-42 0-1,-64 105-15,0-20 0,-21 21 16,0-22-16,22 22 0,-22-1 16,0 1-16,0 0 0,0 21 0,0-1 15,-22 44 1,-20 20-1,21 0-15,0-21 0,21 85 16,-21-63-16,-1 20 0,22 22 16,0-22-16,0-20 15,0 126 1,0-84-16,0-43 16,22-21-16,-1 0 15,0-21-15,0 0 0,0 0 16,43-21-1,20-21-15</inkml:trace>
  <inkml:trace contextRef="#ctx0" brushRef="#br0" timeOffset="8225.6">8340 2836 0,'0'0'15,"0"-21"-15,-22 21 16,1 0-16,0 0 15,0 21-15,0-21 0,-22 43 16,22-22-16,21 0 0,-42 21 16,21-20-16,21-1 15,0 21-15,0-21 0,0 0 0,0 1 16,0-1 0,0 0-1,42-21-15,-21 0 16,43-42-16,-64 20 15,42 22-15,22-105 16,-22 62 0,-42 22-16,0 0 15,0 0-15,21 0 0,-21-1 16,0 44 0,0-1-16,0 0 15,0 0-15,0 0 0,0 0 0,0 43 16,0-43-1,42 43 1,-20-43 0,-1-21-16,0 0 15,0 0-15,0 0 0,0-21 16,64-43 0,-43 1-16,43-22 15,-64 43-15,0-1 16,22-63-16</inkml:trace>
  <inkml:trace contextRef="#ctx0" brushRef="#br0" timeOffset="8431.49">8890 2455 0,'0'-21'0,"0"42"0,0-63 16,-21 42-1,0 21-15,21 22 16,0-22-16,-22 21 0,1 43 16,21-43-16,0 64 15,0-64-15,0 22 16,0-22-16,0 0 0,0-20 15,0-1-15,0 0 0,0 0 0,21 43 16,1-64 0,-1 0-16,0 0 15,21 0-15,-21 0 0,1 0 0,20-22 16,0 1-16,-21 0 0</inkml:trace>
  <inkml:trace contextRef="#ctx0" brushRef="#br0" timeOffset="8860.26">9313 2773 0,'0'0'0,"0"-21"0,0 0 16,-21 21-16,0 0 15,0 0-15,-22 42 16,43-21-16,-21 0 0,-21 22 16,21-22-16,21 21 0,0-21 0,-43 64 15,43-22 1,0-20-1,22-43 1,-1 0-16,0 0 16,21-21-1,1-22-15,-22 1 16,0 21-16,-21-22 0,21 1 16,0 21-16,-21-21 0,0 20 15,21 1 1,1 42-16,-22 1 15,0 20-15,0-21 0,0 0 16,0 0-16,0 1 0,0-1 16,0 0-16,21 64 15,0-64 1,-21 0-16,21-21 16,0 0-16,0 0 0,1 0 15,-1 0-15,0-21 16,0-22-16,-21-20 15</inkml:trace>
  <inkml:trace contextRef="#ctx0" brushRef="#br0" timeOffset="9093.12">8699 2667 0,'0'0'0,"-21"0"0,0 0 0,-21 0 0,63 0 47,21 0-47,-21 0 0,22 0 0,-22 0 15,21 0-15,1 0 0,-1 0 16,21 0-16,-20 0 0,126-21 16,-84 0-1,-43 21-15,0-21 0,1-1 0</inkml:trace>
  <inkml:trace contextRef="#ctx0" brushRef="#br0" timeOffset="9767.4">11578 1312 0,'21'22'0,"-42"-44"15,21 1-15,0 0 0,-21 21 16,21 21 15,21 0-15,21 22-16,-20-22 0,20 21 0,64 106 15,-64-105 1,43 63-16,-43-64 0,0 0 16,1 1-16,-22-1 0,21-21 0,-21 21 15,64 22 1,-64-43-16,0 0 15,-21 0-15,22 1 0,-1-22 16,0 0-16,0 0 16</inkml:trace>
  <inkml:trace contextRef="#ctx0" brushRef="#br0" timeOffset="10067.23">12509 1778 0,'0'-21'0,"0"42"0,-21-42 0,0 0 16,0 21 0,21 21 15,21 0-31,0-21 0,-21 21 16,21 0-16,43 43 15,-22-22-15,-21 1 16,-21-22-16,22 0 15,-22 0-15,0 0 0,0 0 16,-43 1-16,-41 41 16,41-42-16,-84 43 15,43-43 1,62 0-16,-41 0 16,63 0-16</inkml:trace>
  <inkml:trace contextRef="#ctx0" brushRef="#br0" timeOffset="10502.24">12065 2646 0,'0'-21'0,"0"42"0,-21-63 16,42 42 15,0 0-31,21 0 0,-20 0 0,20 0 16,0 0-16,1 21 0,41-21 15,-20 0-15,-22 0 0,170 21 32,-106-21-32,-64 0 0,-21 0 15,21 0-15,-63 0 16,0 0-1,0 0-15,-21 0 0</inkml:trace>
  <inkml:trace contextRef="#ctx0" brushRef="#br0" timeOffset="10731.11">12404 2667 0,'-22'42'15,"22"-20"1,0-1-16,0 0 0,0 0 15,0 0-15,0 22 0,0 126 32,-21-106-32,21-20 0,0 41 15,-21-62-15,0 41 16,21-21-16,0-20 0,0-1 16,0 21-1,0-21 1,0-42-16,0 0 15</inkml:trace>
  <inkml:trace contextRef="#ctx0" brushRef="#br0" timeOffset="11117.16">12615 3154 0,'0'-21'0,"0"42"0,21-42 0,1 21 15,-1 0 1,0 0-16,0 0 15,0-21-15,43-1 16,-43 22 0,0-21-16,-21 0 0,0 0 15,-21 0 1,0 21 0,0 0-16,-1 0 0,1 0 15,0 21-15,0-21 0,0 21 16,0 0-16,-1 64 15,1-22-15,0-41 16,21 20-16,0-21 0,0 0 16,0 22-16,0-22 0,0 0 15,0 0-15,21 0 16,43-21 0,-43 0-16,64-42 15,-43 42-15,-21-21 0,21 0 16,1-1-16,-22 1 0,106-85 15</inkml:trace>
  <inkml:trace contextRef="#ctx0" brushRef="#br0" timeOffset="11375.29">13166 3090 0,'0'0'0,"0"-21"15,-22 21 1,1 0-16,0 21 16,21 1-16,0-1 0,0 21 15,0-21-15,0 0 16,0 1-16,0-1 0,21 0 15,-21 0-15,21 43 16,-21-22 0,0-21-16,-21 0 15,0-21-15,0 0 0,0 0 0,0 21 16,-1-21-16,1 0 0,-42 0 16,42-21-1,21 0 1,0 0-16,0 0 0,0 0 15,21-1-15,0-20 0,-21 21 0,21 0 16</inkml:trace>
  <inkml:trace contextRef="#ctx0" brushRef="#br0" timeOffset="11663.13">13462 2604 0,'21'-43'0,"-42"86"0,63-107 0,-42 43 16,21 21-16,-21-21 0,0 42 31,0 0-31,0 0 0,0 64 16,0-43-16,0 43 15,0-43-15,0 43 0,-21-22 16,21-20-16,-21-1 0,-21 106 16,42-63-1,-21-43-15,21-21 0,-22 22 16,22-22-16,0 0 0,0 0 15,0-42 17,0 0-32,0 0 15,0-22-15,0 22 0</inkml:trace>
  <inkml:trace contextRef="#ctx0" brushRef="#br0" timeOffset="11832.03">13250 3027 0,'21'0'47,"1"0"-47,-1 0 15,0-21-15,0 21 0,0 0 16,22-21-16,-22 21 0,85-22 16,-64 22-16,64-42 15</inkml:trace>
  <inkml:trace contextRef="#ctx0" brushRef="#br0" timeOffset="12325.23">14309 2667 0,'0'0'0,"21"-21"0,0-64 31,-21 64-31,0 0 15,-21 0-15,0 21 16,-1 0-16,1 0 0,-21 0 16,21 21-16,-127 64 15,63-22 1,43-21-16,20-20 0,-20 20 16,21 0-16,0-21 0,0 64 15,21-64-15,0 0 0,21 43 16,0-64-16,21 42 15,64 1 1,-64-22-16,-20 0 0,20-21 16,-21 21-16,21 0 0,1 85 31,-43-85-31,0 0 0,-43 1 16,1-1-16,0 0 0,-1-21 15,-41 21-15,41-21 0,1 0 16,-85 0-1,85-21 1,21 0-16,-1 0 16,22-1-16,0 1 0,0 0 0,0 0 15,0 0-15,0-22 16,43 1 0,-22 42-16,0-21 0,0 0 0</inkml:trace>
  <inkml:trace contextRef="#ctx0" brushRef="#br0" timeOffset="12999.12">14393 2963 0,'0'0'0,"0"-21"0,-21 21 31,0 0-31,0 0 0,0 21 16,-22 22-1,1 41 1,21-62-16,-22 83 16,43-62-16,0-22 15,0 21-15,0-21 0,0 43 16,0-43-16,22 0 0,-1 0 16,0-21-16,0 0 0,0 0 15,0 0-15,1 0 0,20 0 0,0-21 16,-21 0-16,1 0 0,62-43 31,-20-20-31,-43 41 16,-21 1-16,21 21 0,0 0 15,-21 0-15,0 42 32,0 0-17,0 0-15,0 0 0,0 0 0,0 1 16,0 41-16,0-42 0,0 0 15,0 43 1,43-43 0,-22-21-16,0 0 15,0 0-15,0 0 16,0 0-16,-21-21 0,64-43 16,-64 43-16,21 0 15,0 0-15,0-64 16,-21 64-16,22-42 15,-22 41-15,0 1 16,0 42 0,0 1-16,0-1 0,0 0 15,0 0-15,0 0 0,0 22 16,0-1-16,0-21 0,0 0 16,0 43-1,21-64 16,0 0-31,-21-21 0,0-1 16</inkml:trace>
  <inkml:trace contextRef="#ctx0" brushRef="#br0" timeOffset="13345.42">15071 2900 0,'0'0'0,"-22"0"0,1 0 0,0 0 16,0 0-16,0 0 15,21 21 1,-21-21-16,21 42 16,0-20-16,21-22 15,0 0-15,0 0 16,0 0-16,0 0 0,1 0 0,-1-22 16,0 1-1,0 0-15,-21 0 0,0 0 16,0 0-16,0-1 15,-21 22-15,0 0 0,0 0 16,-1 0-16,-41 0 16,42 0-1,0 22-15,21 20 16,-22-21-16,22 43 0,0-43 16,0 0-16,22 42 15,-1-63-15,21 22 16</inkml:trace>
  <inkml:trace contextRef="#ctx0" brushRef="#br0" timeOffset="13663.23">15282 3154 0,'0'21'31,"0"0"-31,0 0 16,0 1-16,-21-1 0,21 0 0,0 21 15,0-21-15,-21 22 0,21-1 16,-21-21-16,21 106 16,-21 21-1,21 1-15,0-107 16,-22 64-16,22-64 16,0 0-16,0 1 0,-21 84 15,21-85 1,0-63 15,0 0-31,0 0 0,0-1 0,0-20 16,0 0-16,21 21 0,-21-43 15,0 22-15,22-1 0</inkml:trace>
  <inkml:trace contextRef="#ctx0" brushRef="#br0" timeOffset="13942.19">15261 3408 0,'0'-42'0,"0"84"0,0-127 0,0 22 0,0 20 15,0 22-15,0 0 0,21 0 16,22-21 0,-22 20-16,21 22 15,-21 0-15,0 0 0,1 0 16,-1 0-16,-21 22 0,21 20 16,-21-21-16,0 0 0,0 64 15,0-43-15,-64 22 16,-20-22-1,63-21-15,-1-21 16,1 0-16,0 0 0,21-21 47,21 0-47,0 0 0,22-43 16</inkml:trace>
  <inkml:trace contextRef="#ctx0" brushRef="#br0" timeOffset="14219.85">15811 2731 0,'0'0'0,"43"-106"31,-43 127-15,0 0-16,-21 0 16,-1 22-16,1-1 0,-21 43 15,21-43-15,21 0 0,-21 1 16,-1-1-16,22 0 0,-21 43 15,21-43-15,0-21 0,0 22 16,0-22-16,0 0 0,0 43 31,21-64-31,1 0 16,-1-22-16,-21-20 16,0 0-16,0 21 15</inkml:trace>
  <inkml:trace contextRef="#ctx0" brushRef="#br0" timeOffset="14362.77">15663 3006 0,'0'0'16,"-21"0"-16,42 0 47,0 0-47,-21-21 0,22 21 0,41 0 15,22 0 1,-64 0-16,42-22 15,-41 22-15</inkml:trace>
  <inkml:trace contextRef="#ctx0" brushRef="#br0" timeOffset="14946.44">16404 3090 0,'21'-21'16,"-42"42"-16,42-63 0,0 21 16,-21 0-16,22 0 0,-22-1 15,0 1-15,0 0 0,0 0 16,-64 0 0,43 21-16,-21 0 0,-22 0 15,43 21-15,-21 0 0,-1 0 16,22 22-16,-21-22 0,-64 169 31,106-126-31,0 20 16,21-62-1,0-1-15,0-21 0,1 0 0,62 0 32,22-43-32,-21-20 15,-64 21-15,21 20 16,-21-20-16,1 0 0,-1-1 15,21 1-15,22-191 16,-64 170 0,0-1-16,0 22 0,0-64 15,0 64-15,0-22 0,-22 64 16,1 0 0,0 21-16,0 1 0,-64 83 15,43 44 1,21-22-1,0-85-15,21 0 0,0 1 16,0-1-16,0 0 0,0 22 16,21-43-16,0 0 0,0 21 15,0-20-15,85-1 32,-64-21-32</inkml:trace>
  <inkml:trace contextRef="#ctx0" brushRef="#br0" timeOffset="15408.84">16933 3006 0,'0'0'15,"0"-21"-15,0-1 0,0 1 16,-42 0 0,-22 21-1,43 21-15,0 0 0,0 1 16,0-1-16,0 0 0,-1 0 0,-20 85 15,21-21 1,21-22 0,21-42-16,0 0 15,0-21-15,1 0 16,-1 0-16,21 0 0,-21-21 16,43-42-16,-22 20 15,-21 1 1,22-43-16,-22 43 0,-21 21 15,21-43 1,-21 86 0,-21-1-1,21 21-15,-21-21 0,21 0 16,0 1-16,0-1 0,0 63 16,0-62-1,0-1-15,42 21 16,-21-42-16,0 0 0,22 0 15,-22 0-15,0 0 0,0 0 16,43 0-16,-43-21 0,42-21 16,-20 20-16,20-41 15</inkml:trace>
  <inkml:trace contextRef="#ctx0" brushRef="#br0" timeOffset="15666.69">17632 2413 0,'0'-21'0,"0"42"0,0-63 0,0 21 15,0-1-15,-21 22 16,-1 0-16,-41 64 16,21-1-16,20-20 15,1-1-15,0 64 16,0-43-16,21-20 0,-21 20 0,21-20 16,0 20-16,0-21 0,0 128 15,0-128-15,0-21 16,0 64-1,21-64-15,0 0 0,0-21 16,0 0-16,1 0 0,-1 0 16,0 0-16,0 0 15,64-42-15</inkml:trace>
  <inkml:trace contextRef="#ctx0" brushRef="#br0" timeOffset="16083.45">17907 2942 0,'0'-21'15,"0"42"-15,0-63 0,-21 42 16,-22 0-16,22 21 16,0 0-16,0-21 0,0 21 15,0 22-15,-43 41 16,64-41 0,0-22-16,0 0 0,0 21 15,0-20-15,21-22 31,0 0-31,1 0 0,-1-22 16,42-41 0,-42 42-16,-21 0 0,22-22 15,-1 22-15,-21 0 0,0 0 0,42-43 32,-42 85-17,0 1-15,-21-1 0,21 21 16,-21 0-16,21-20 15,0 41-15,0-42 16,0 0-16,0 22 0,0-22 16,0 0-16,21 0 0,0-21 15,-21 21-15,64-21 16,-43-21 0,0-21-1,-21 21-15,21 0 0</inkml:trace>
  <inkml:trace contextRef="#ctx0" brushRef="#br0" timeOffset="16364.29">17293 2561 0,'0'0'15,"21"0"1,0 0-16,22 0 15,-1 0-15,0 21 0,22-21 0,-22 0 16,22 22-16,-1-22 0,1 0 16,-22 0-16,22 21 0,-22-21 15,0 0-15,1 0 0,62 21 16,-41-21 0,-22 0-16,1 0 15,-22 0-15,-21-21 16,-21 21-1,-22 0-15</inkml:trace>
  <inkml:trace contextRef="#ctx0" brushRef="#br0" timeOffset="17339.86">10350 2519 0,'22'-21'0,"-44"42"0,44-63 0,-1 42 15,-21 21 1,0 21-16,-21 0 15,-1 1-15,-41 84 16,-43 0-16,43-43 0,-1 1 16,-84 84-16,84-84 0,-20 0 15,20-1-15,-20-20 0,20 21 16,-21-22-16,22 1 0,-1-1 16,1 1-16,-1-1 0,1-21 15,-1 22-15,-41 21 0</inkml:trace>
  <inkml:trace contextRef="#ctx0" brushRef="#br0" timeOffset="17991.71">4508 4022 0,'0'0'0,"0"-21"0,22-1 16,-22 1-16,21 21 0,-21-21 15,0 0-15,0 0 16,0 0-16,-21 21 16,-1-22-16,-20 22 0,-64 22 15,64-1 1,0 0-16,20 21 0,-41 43 15,21-22-15,20 1 0,1-1 16,0 1-16,0-1 0,21 1 0,0 169 16,0-127-1,63-1 1,-41-62-16,-1-22 0,21 0 16,-21-21-16,22 0 15,41 0 1,43-63-16,-42-1 15</inkml:trace>
  <inkml:trace contextRef="#ctx0" brushRef="#br0" timeOffset="20293.7">4868 4424 0,'0'-21'0,"-21"0"31,0 42-31,21 0 0,-21 0 16,0 21-16,21 22 15,0-43-15,0 21 0,-22 1 16,22-22-16,0 21 0,0 1 0,22 62 31,20-62-31,-42-22 0,21 0 16,0-21-16,0 0 0,1 0 16,-1 0-16,0 0 0,0 0 0,0-21 15,43-43 1,-1-20-16,-63-1 15,0 43 1,0 21-16,0-22 0,0 1 0,-21 21 16,-21-43-16,21 22 15,-1 21-15,-20 0 0,21 21 16,-21 0-16,20 0 0,1 0 16,0 21-16,0 0 0,0 0 0,21 0 15,0 0-15,0 22 0,42 105 16,0-106-1,1 1 1,-22-22-16,0-21 0,21 0 0,1 0 16,-22 0-16,21 0 15,-21 0-15,22 0 0,41-64 16,-62 43-16,20 0 0,-21 0 16,21-22-1,-42 22-15,0-42 0,0 20 16,0 65 15,0 20-31,0-21 0,0 0 16,0 85-1,0-85-15,0 43 0,0-43 16,0 0-16,0 0 0,0 0 16,0 1-16,22-44 31,-22 1-16,21 0-15,-21 0 0,0 0 16,21 0-16,0-1 0,-21 1 0,42-85 31,-20 64-31,-1 21 16,0 21-16,0 21 16,0 0-1,-21 0-15,0 1 0,0-1 16,0 42-16,21-42 0,-21 1 15,22 20-15,-22-21 16,0 0-16,0 0 0,21-21 16,21 0-1,-21 0 1,0-21-16,43-21 16,-43 21-16,0 0 0,0-1 0,1 1 15,-1 0-15,42-85 16,-42 64-1,1 42 1,-22 21 0,0 0-16,21 0 0,-21 1 15,21 20-15,0 21 16,21-20 0,-42-22-16,22 0 0,-1-21 15,0 0-15,0 0 16,64 0-1,-64-21-15,21 0 16,1-22-16,-1 22 0,-42 0 16,21 0-16,0-21 0,0-1 15,-21 22-15,0-64 16,0 43 0,-21 42-1,0 21-15,21 0 0,0 1 16,0-1-16,0 0 0,-21 21 0,21 43 15,-21-64 1,21 0-16,0 0 0,0 22 16,0-22-16,0 0 0,0 0 15,0-42 17,0 0-32,21 21 15,-21-21-15,21 0 0,-21-1 16,21-20-16,-21 21 0,21 0 15,1-43 1,-22 22 0,21 42-16,-21 21 15,21 0-15,-21 0 0,0 1 16,0-1-16,0 0 0,42 42 16,-42-20-1,21-22-15,1 0 0,-22 0 16,21-21-16,0 0 0,21 21 15,1-21-15,-22 0 0,0 0 16,21-42-16,1 21 16,-22 0-16,42-43 15,-42 43-15,22-21 16,-22-1-16,-21 22 16,21-21-16,0 21 0,-21 0 15,0 42 16,0 0-31,0 0 0,0 0 0,0 0 16,0 1-16,0-1 0,0 42 16,0 1-1,21-22 1,1-42-16,-22 21 0,21-21 0,0 0 16,0 0-16,0 0 15,0 0-15,1 0 0,20-21 16,-21 0-16,21-21 15,-20-22 1,-1 43-16,0 0 16,-21 0-16,0-1 15,0 44 1,0-1 0,0 0-16,0 0 0,0 21 15,0-20-15,0-1 0,0 0 16,0 21-1,21-21-15,0-21 16,0 22-16,1-22 0,-1 0 16,0 0-16,-21-22 15,21-41 1,-21 42 0,-21-22-1,0 22-15,0 0 0,-1 0 0,-20-21 16,21 20-16,0 22 0,0-63 15,21 42 1,0 0-16,21 21 16,0-22-16,21 22 15,-21 0-15,1 0 0,20 0 0,43 22 32,-43-1-32,0 0 0,-21 0 15,1 0-15,20 22 0,-21-22 16,0 0-16,0 0 0,-21 0 15,22 85 1,-22-64 0,0-20-16,-22-1 15,1-21-15,21-21 32,0-1-32,0 1 0,0 0 15,0 0-15,21-43 16,1 43-16,-1-21 0,0 21 15,0-22-15,0 22 0,0-21 0,106-43 32,-105 64-32,41 21 15,-42 21-15,0 0 0,1 22 16,-22-22-16,0 21 0,21-21 16,-21 43-1,0-22-15,0 22 0,0-22 0,0 43 16,0-64-1,-21 0-15,21 0 16,21-21 15,0-21-31,0 0 0,0 21 16</inkml:trace>
  <inkml:trace contextRef="#ctx0" brushRef="#br0" timeOffset="20829.59">8869 4487 0,'-85'0'32,"64"0"-32,0 0 0,-22 22 15,22-1-15,0 0 0,-21 0 0,-1 43 16,22-43-1,0 42-15,21-42 0,-21 1 16,21 20-16,0 43 16,21-85-16,0 21 15,0-21-15,22 0 16,-22 0-16,42 0 0,-41-21 16,-1-1-16,106-83 15,-106 83 1,0-20-16,21-21 15,-20 20-15,-22 1 0,21-43 16,-21 43-16,0 0 0,0-64 16,0 85-16,0-22 15,0 22-15,0 0 0,0 0 0,-21 42 16,21 0 0,0 21-16,0-20 0,0 20 15,-22 43-15,22-64 0,0 21 16,0 106-1,22-42 1,-1-42-16,0-43 16,-21 0-16,21 0 0,0 0 15,0-21-15,1 0 0,-1 0 16,0 0-16,64-21 16,-43-21-1</inkml:trace>
  <inkml:trace contextRef="#ctx0" brushRef="#br0" timeOffset="21246.74">9525 4509 0,'0'0'0,"0"-22"16,0 1-16,-85 64 47,64-22-47,21 0 0,-21 0 0,0 21 15,0-20-15,21-1 16,0 63-16,0-62 15,0-1-15,0 0 16,0 0-16,21-21 16,0 0-16,0 0 15,0-21-15,0 0 16,-21 0-16,22-1 0,-1 1 16,0 0-16,0 0 0,-21 0 0,21-43 15,22 1 1,-43 84 15,0 0-15,0 0-16,0 0 0,0 1 15,0-1-15,0 0 0,0 0 0,0 0 16,0 0-16,0 1 16,42-1-1,-21-21-15,0 0 16,0 0-16,1 0 0,-1 0 15,21-21-15,-21-1 0,0 1 16</inkml:trace>
  <inkml:trace contextRef="#ctx0" brushRef="#br0" timeOffset="21523.58">10096 4022 0,'0'0'0,"0"-43"31,0 65-31,0-1 16,-21 21-16,0 22 16,21-22-16,0 21 0,-21 22 15,21-43-15,0 22 0,0-22 0,-21 64 32,21-21-32,0-64 0,0 0 15,0 21-15,0-20 0,0-1 16,0 0-16,21-21 0,0 0 15,21 21 1,-20-21-16,-1 0 0,-21-21 16,42 0-16</inkml:trace>
  <inkml:trace contextRef="#ctx0" brushRef="#br0" timeOffset="21965.28">10477 4445 0,'0'0'0,"-21"0"31,0 21-31,0 22 16,0-22-16,-22 42 15,43-42-15,-21 1 0,0 20 16,21-21-16,0 0 0,0 43 31,21-64-31,0 0 16,1 0-1,-1-21-15,0-1 0,0 22 16,0-42-16,0 21 0,1 0 16,-1-22-1,0 22-15,-21-21 16,21 21-16,-21 42 31,0 0-31,0 0 16,0 0-16,0 1 0,0-1 0,0 0 15,0 0-15,0 21 16,21-20-16,0-1 0,1 0 16,20-21-16,0 0 15,-21 0-15,43 0 16,-43 0-16,0-21 0,22 0 16,-22-1-16,0 1 15,0-42 1</inkml:trace>
  <inkml:trace contextRef="#ctx0" brushRef="#br0" timeOffset="22198.33">10096 4191 0,'43'0'31,"-1"0"-31,0 0 0,1-21 0,-1 21 0,0-21 16,1 0-16,-1 21 15,0-22-15,1 1 0,-1 21 0,22-42 16,-22 21-16,0 21 0,22-43 16</inkml:trace>
  <inkml:trace contextRef="#ctx0" brushRef="#br0" timeOffset="24342.65">6816 5271 0,'0'0'0,"-22"-22"31,22 1-16,-21 0-15,0 21 16,21 21 15,0 0-31,-21 1 16,21 83-16,0-41 0,0-1 16,0 22-16,0 0 0,-21 84 15,21-105-15,-21 20 0,-1 1 16,-41 127-1,21-64-15,20-85 16,1 1-16,0 20 0,21-41 16,-21-1-16,21 0 0,0-20 0,0-1 15,0 0-15,0-42 32,21 0-17,-21-22-15,0 22 0,21-21 0,-21-1 16</inkml:trace>
  <inkml:trace contextRef="#ctx0" brushRef="#br0" timeOffset="25102.21">6562 5334 0,'0'-21'16,"0"42"-16,-22-63 0,22 21 15,22 21 17,-1 0-32,21 0 0,-21 0 15,22 0-15,20 0 0,-21 0 0,22 21 16,-1-21-16,255 21 16,21-21-1,-64 21 1,-127-21-16,-21 0 0,169 21 15,-148-21-15,-21 0 0,22 0 16,-22 0-16,0 21 0,-22-21 0,1 0 16,-21 0-16,21 0 0,63 22 15,-105-22-15,-1 21 0,-21-21 16,64 42 0,-85-42-16,22 42 15,-43 1-15,0-1 16,0-21-16,-21 64 15,-1-64-15,22 21 16,-21 43-16,0-43 16,0 1-16,-21 168 15,42-147-15,-43 126 16,43-126 0,0-22-16,0 22 0,0 105 15,0-21 1,0-105-16,0-1 0,0 85 31,0-85-31,-21 22 0,-42-1 16,41-42-16,-83 22 15,62-43-15,-63 0 16,43 0-16,-22 0 0,-105 0 16,84-21-16,-21-1 15,-148 1-15,127 0 0,-22 21 0,1-21 16,-339-21-1,212 20 1,147 1-16,-253-21 16,275 21-16,85 21 15,0 0-15,-22-21 16,43 21-16,0 0 0,21-22 16,0 1-16,0 0 15,21 21-15,0-21 0,127-43 16</inkml:trace>
  <inkml:trace contextRef="#ctx0" brushRef="#br0" timeOffset="25468.82">7599 6054 0,'0'0'0,"0"-21"0,0-1 0,0 1 16,0 0-16,-21-21 16,-1 42-1,22 21 1,0 0-16,-21 0 0,21 22 0,0-22 16,0 21-16,0 191 15,0-127 1,0 0-1,0-64-15,0 0 0,0 22 16,0-22-16,0-21 0,0 0 0,0 22 31,21-43-15,-21-21-16,0-1 16,0-20-16,0 21 0,22 0 15</inkml:trace>
  <inkml:trace contextRef="#ctx0" brushRef="#br0" timeOffset="25787.64">7387 5927 0,'0'0'0,"-21"-21"0,21-1 16,-21 22-16,21-42 16,0 21-16,21 0 15,42 0 1,-20 21-16,-22 0 15,21 0-15,1 0 0,41 0 16,-41 21-16,-1-21 0,85 84 31,-85-20-31,-42 21 16,0-64-16,-21 0 16,0 0-16,-21 0 0,20-21 15,-105 64 1,106-64-16,0 0 15,-42 21-15,84-21 47</inkml:trace>
  <inkml:trace contextRef="#ctx0" brushRef="#br0" timeOffset="26292.35">8255 5779 0,'0'21'31,"0"0"-31,0 0 0,0 43 16,0-22-16,0-21 0,0 148 31,0-63-31,-21 85 16,0-128 0,21-20-16,-22-1 0,22 0 0,0-21 15,0 43-15,-21-64 0,21 21 16,0-42-1,0 0 1,0 0-16,21-22 16,-21 1-1,0-43 1</inkml:trace>
  <inkml:trace contextRef="#ctx0" brushRef="#br0" timeOffset="26680.13">8149 5757 0,'0'0'0,"21"0"0,0-21 16,1 21-16,20-21 0,-21 21 15,64 0 1,-43 0-16,0 0 0,-20 0 16,-1 21-16,42 106 15,-63-63 1,-63 42-1,42-85-15,-22 21 0,-20 0 16,20-20-16,22-1 16,-63 42-1,84-84 1</inkml:trace>
  <inkml:trace contextRef="#ctx0" brushRef="#br0" timeOffset="27583.65">14287 4382 0,'0'0'0,"22"21"0,-22 21 0,21 106 16,-21 85 0,0-148-16,0 84 15,0-105-15,-21 20 0,-1 1 16,1 0-16,0-22 0,0 1 15,0 20-15,-64 149 16,43-148 0,21 21-16,21-64 15,0-21-15,0 21 0,0-20 16,0-1-16,0-42 31,21-1-31</inkml:trace>
  <inkml:trace contextRef="#ctx0" brushRef="#br0" timeOffset="28474.24">14182 4382 0,'0'-43'15,"21"43"1,21 0-16,43-21 16,-43 21-16,22 0 0,84 0 15,-64-21-15,1 21 0,21 0 0,0 0 16,21-21-16,0 21 0,233-21 15,21-1 1,21 1 0,-275 21-16,127-21 15,-148 21-15,21 0 0,-22 0 0,319-21 32,-255 21-32,22-21 15,-149 21-15,43-21 16,-64 21-16,0 0 15,0 0 1,-21 21 0,0 21-16,0-21 0,0 0 15,0 22-15,0-22 0,0 21 16,0 1-16,0 147 16,0-84-1,0 63 1,0-105-16,0-1 0,0 1 0,0-1 15,0-20-15,0 20 0,0 191 16,0-85 0,0-20-1,0-107-15,0 43 16,0-64-16,0 21 0,0-21 16,-21 43-1,0-43-15,0 0 0,-43 0 16,22-21-16,21 21 15,-22-21-15,1 0 0,0 0 0,-22 0 16,-126 0 0,-64 0-1,-22 0-15,171-21 16,-1 21-16,-148-21 0,106 0 16,21 0-16,-508 0 15,465-1-15,-147 22 16,-128 0-1,339 0-15,-105 0 16,147 0-16,1 0 0,20 0 0,-41 22 16,63-22-1,42-22 17,-21 1-32,21 21 0,0-21 0,21 21 15,-20-21-15,-1 0 16,63-43-16</inkml:trace>
  <inkml:trace contextRef="#ctx0" brushRef="#br0" timeOffset="29151.36">14901 4678 0,'0'0'0,"-21"21"16,42-21 15,0 0-31,1 0 15,-1 0-15,0-21 0,0 21 0,0 0 16,0-21-16,22 21 0,-22 0 0,0-21 16,43-1-1,-22 1 1,-42 0-16,0 0 16,-21 21-16,0 0 15,-1 0-15,1 0 0,-21 0 0,0 0 16,-1 21-16,1 21 15,21-20-15,0 20 16,21-21-16,-22 21 16,22-20-16,0-1 0,0 42 15,22-42 1,62-21 0,-63 0-16,1 0 0,20 0 15,-21 0 1,0 0-1,-42 0 1,0 0-16,0 0 0,0 0 16,-64 0-16,64 22 15,0-22-15,-1 21 0,1 0 16,0 0-16,-42 64 16,63-43-1,0-21-15,0 0 16,0 1-16,21 20 15,0-42-15,0 0 16,0 0-16,0 0 0,1 0 0,83 0 16</inkml:trace>
  <inkml:trace contextRef="#ctx0" brushRef="#br0" timeOffset="29402.22">15579 4847 0,'21'0'0,"-42"0"0,63 0 16,-21 21-16,-21 1 15,21-1-15,0 21 0,22 43 16,-1-22 0,-42 1-1,21-43-15,-21 0 0,21 0 16,-21 0-16,22-21 0,-1-21 47,-21 0-47</inkml:trace>
  <inkml:trace contextRef="#ctx0" brushRef="#br0" timeOffset="29599.11">15938 4847 0,'-21'0'15,"0"0"1,0 0-16,0 0 0,0 21 0,-1-21 16,22 22-16,-21-1 0,0 0 15,0 0-15,-64 106 16,64-85 0,21 1-1,0-22-15,21-21 16</inkml:trace>
  <inkml:trace contextRef="#ctx0" brushRef="#br0" timeOffset="29906.45">16235 4847 0,'-21'0'0,"42"0"0,-64 0 0,22 21 0,0 1 16,-21 20-16,21 0 15,-1-21-15,22 1 0,0 20 0,-21-21 16,0 64 0,21-64-16,0 0 15,0 0-15,0 22 16,21-43-16,43 0 15,-43 0-15,0 0 0,64 0 16,-64 0-16,64-22 16,-64 1-16</inkml:trace>
  <inkml:trace contextRef="#ctx0" brushRef="#br0" timeOffset="30599.37">16616 5017 0,'0'0'0,"21"0"0,0 0 0,0 0 16,0 0-16,1 0 15,-1 0-15,0 0 0,21 0 16,1-22-1,-22 22-15,-21-21 16,0 0-16,0 0 16,0 0-16,0 0 0,0-1 15,-21 22 1,-1 0-16,1 0 16,0 0-16,0 0 0,0 0 0,0 22 15,-1-1-15,1 21 0,0-21 16,-21 106-1,21-63-15,21-43 0,0 0 16,0 0-16,0 0 0,0 1 16,0-1-16,21 0 0,0-21 15,21 0 1,22 0 0,-22 0-16,43-21 15,-64 21-15,0-21 0,21-1 16,-20 1-16,-1 21 0,85-106 15,-43 43 1,-21-64 0,-20 85-16,-1-22 0,0-21 15,-21 43-15,0 21 0,0-106 16,0 106 0,0 42-1,-21 0 1,21 21-16,-21-20 0,21 20 15,-22 0-15,1 106 16,0-105-16,0 63 16,21-1-16,0-62 15,0-22-15,0 0 0,0 0 16,0 0-16,21 43 16,-21-43-1,0 0 1</inkml:trace>
  <inkml:trace contextRef="#ctx0" brushRef="#br0" timeOffset="37222.78">12150 7747 0,'0'0'0,"-22"0"31,22 21-31,-21 22 16,21-22-16,0 21 0,-21 85 15,21-63-15,0 63 16,0 127 0,0-191-16,0 1 15,0-1-15,-21 1 0,0-22 0,-43 170 32,43-170-32,0-21 0,0 64 15,0-64-15</inkml:trace>
  <inkml:trace contextRef="#ctx0" brushRef="#br0" timeOffset="37743.48">11303 8213 0,'0'0'0,"-21"-21"0,0 21 16,21-22-16,0 1 0,-22 21 16,22-21-16,0-21 15,0 21-15,22-22 16,-1 22-16,0 21 0,0-21 16,0 0-16,0 0 0,22-1 0,41 1 15,-41 0 1,147-21-16,64 21 15,-169 21-15,0 0 16,-1 21-16,1 0 0,0 21 16,253 170-1,-211-85-15,-63-64 16,-1 43-16,-42-42 0,-21-1 16,-63 107-16,-1-107 15,22-21-15,-148 128 16,-1-64-1,-21-1 1,128-83-16,20-1 0,1-21 16,-1 21-16,1-21 0,20 0 0,-168 0 31,147 0-31,43-21 0,0 21 16,0-21-16,0-1 0,21 1 15,0 0-15,0 0 0,21-64 31,42 43-31</inkml:trace>
  <inkml:trace contextRef="#ctx0" brushRef="#br0" timeOffset="38379.82">13377 8763 0,'0'0'0,"0"-21"0,0 0 16,0 0-16,0-1 16,0 1-16,21 0 0,-21 0 15,0 0-15,0 0 0,0-1 0,0 1 16,0 0-16,-21 0 15,-85-21 1,-21 42-16,0 21 16,85 0-1,0 0-15,21 21 0,-22-20 0,22 20 16,0 21-16,-21 86 16,20-22-1,22 0-15,0-106 16,0 0-16,22 21 0,-1-42 15,0 21-15,21-21 16,22-21 0,-43 0-16,0 21 0,43-42 15,-22 21-15,-21-22 16,21 22-16,-20-21 0,-1 21 0,85-149 16,-106 107-1,21 20-15,-21 22 16,0 0-16,21 42 15,-21 0 1,0 1-16,0 41 16,21 64-1,-21-21-15,0-64 0,21-21 16,-21 1-16,21-1 16,-21 21-16,0-21 0,22 0 15,-1-21-15,0 0 31,0 0-31,0 0 0,0-42 16,1 21-16,-1 0 0,21-22 0</inkml:trace>
  <inkml:trace contextRef="#ctx0" brushRef="#br0" timeOffset="38675.66">13970 8022 0,'-21'-42'15,"42"84"-15,-42-105 0,0 42 0,21-1 0,-22 1 16,22 42 0,0 1-16,-21-1 0,21 21 15,0 127-15,0-105 16,0-1-16,0 170 16,-21-106-1,21-63-15,0 42 16,0-64-16,0 0 0,0 1 15,0-1-15,-21 0 0,21-21 0,0 85 16,0-85 0,0 1-1,21-44 1,0 1-16</inkml:trace>
  <inkml:trace contextRef="#ctx0" brushRef="#br0" timeOffset="39224.35">14457 8742 0,'0'0'0,"0"-21"0,0-64 32,-21 64-32,-1 21 0,1 0 15,0 0-15,0 0 0,0 0 16,0 0-16,-1 0 0,1 21 0,0 0 15,0 0-15,-21 1 0,-43 105 16,64-43 0,0-63-16,21 22 0,-22-1 15,22-21-15,0 0 0,0 43 16,0-43-16,0 0 0,22-21 16,20 0-1,-21 0-15,21 0 16,-20-21-16,-1-21 15,0 21-15,0-1 0,0 1 16,0-85 0,22 22-1,-43 63-15,21-43 0,-21 43 16,21 21-16,-21 21 16,0 0-16,21 0 0,0 43 15,-21-1 1,43 22-1,-22-64-15,-21 22 0,21-1 16,0-21-16,0 0 0,22 0 16,-1-21-1,-21 0-15,0 0 16,1 0-16,-1-21 16,-21 0-16,0 0 0,21-85 31,-21 85-31</inkml:trace>
  <inkml:trace contextRef="#ctx0" brushRef="#br0" timeOffset="39431.25">13970 8530 0,'0'0'0,"-42"0"16,-1 0-16,1 0 15,63 0 1,21-21-1,1 21-15,-1 0 0,-21-21 16,43 21-16,-22 0 0,149-21 16,-107 21-1,-41-21-15,20 21 16,-21-22-16,-20 22 0,20 0 0</inkml:trace>
  <inkml:trace contextRef="#ctx0" brushRef="#br0" timeOffset="39914.97">15240 8255 0,'0'-42'0,"0"84"0,-21-105 0,21 41 16,0 1-16,0 0 0,0 0 0,0-21 31,0 63-15,0 0-16,0 21 0,0 1 15,0-1-15,0 106 16,0-84-16,0-1 16,0 1-16,-21 41 0,21-41 15,0-1-15,0-20 0,-22 20 16,22-20-16,-21-1 0,-21 85 15,42-106 1,0 0-16,0-42 31,0 0-31,-21 0 0,21 0 0</inkml:trace>
  <inkml:trace contextRef="#ctx0" brushRef="#br0" timeOffset="40556.17">14774 8234 0,'0'0'0,"0"-42"0,0 20 0,0 1 15,0 0-15,21-21 16,1 42-16,20-43 16,43 22-16,-64 21 0,21-21 15,22 21-15,-22 0 0,21 0 0,-20 0 16,20 21-16,85 43 15,-21 42 1,-105-64-16,-1 0 0,0 1 16,-21-22-16,0 21 0,0 0 15,-21 1-15,0-22 0,-1 21 0,-126 43 16,42-22 0,64-41-16,-21-1 0,-22 0 15,64 0-15,0-21 0,-1 0 16,1 0-16,21-21 15,21 0 1,22-22-16,-1 22 16,-21 0-16,22 0 0,-1 21 0,0-21 15,1 0-15,-1 21 0,0 0 0,22-22 16,126 44 0,-105 20-1,84 85 1,-148-85-16,22-21 0,-22 22 15,-21-1-15,0 0 0,0 85 16,-42-105-16,-22 20 16,-21 0-1,43-21-15,0 1 0,-64-22 16,42 21-16,22-21 0,-127 0 31,63-21-31,42-1 16,43 1-16,0 21 0,0-21 15,0 0-15,21 0 16,-21 0-16,21-1 16,0 1-16,21 0 15,21 0-15,-21 21 0,22-21 16,105 0-16</inkml:trace>
  <inkml:trace contextRef="#ctx0" brushRef="#br0" timeOffset="41130.83">16573 8700 0,'0'0'0,"22"-22"0,-1 22 16,0-63 0,-42 42-1,0 21-15,-1 0 0,1 0 0,-21 0 16,21 0-16,-22 21 0,-20 0 15,21 0-15,20 22 16,-62 62-16,63-83 16,-1 20-16,1 0 0,0 1 0,21 41 15,0-63 1,0 22-16,0 20 16,21-63-1,0 21-15,43-21 16,-43 0-16,0 0 0,0-21 15,1 0-15,62-42 16,-41-1 0,-43 43-16,21 0 0,0-22 15,0 1-15,-21 21 0,0-64 16,21 43-16,-21 21 0,21-22 0,-21-41 31,0 41-31,0 65 16,0-1-1,0 0-15,0 0 0,0 21 16,0 1-16,0 84 16,0-43-16,0-62 0,0 41 15,0-21-15,0-20 16,22-1-16,-22 0 0,21 0 0,-21 0 16,42 0-1,22-21 1,-1 0-1,-42-21-15,0 0 0,22-21 16,-22 21-16,0-1 0</inkml:trace>
  <inkml:trace contextRef="#ctx0" brushRef="#br0" timeOffset="41557.61">17293 8657 0,'0'0'0,"0"-21"16,-21 21-1,0 0-15,0 0 0,-1 0 0,1 0 16,0 0-16,0 0 0,0 0 16,-64 64-1,22-22-15,63-21 16,0 0 0,0 0-16,21 1 15,0-22-15,0 0 0,0 21 16,0-21-16,43 21 15,21 21 1,-64-21-16,0 1 0,-21-1 0,21-21 16,-21 21-16,0 0 0,0 43 15,-42-22 1,21-42-16,-1 0 16,1 21-16,0-21 0,-21 0 15,21 0-15,-22 0 0,-41 0 31,62 0-31,1-21 16,21 0 0,0 0-16,0-1 0,21 1 15,1 0-15,-1 0 16,0 21-16</inkml:trace>
  <inkml:trace contextRef="#ctx0" brushRef="#br0" timeOffset="41991.35">17589 8890 0,'22'0'16,"-44"0"-16,65 0 0,-22 0 16,0 0-16,0 0 15,0 0-15,1 0 0,-1-21 16,0 0-16,0 21 15,21-21-15,-20-1 0,-1 22 0,21-42 16,-42 21-16,21 0 16,-21 0-16,0-1 0,0 1 15,0-21 1,-42 21-16,21 21 16,0 0-16,-1 0 15,1 21-15,-21 0 0,21 0 16,0 22-16,-1-22 0,-41 63 15,63-62-15,0 62 16,0-41 0,0-22-16,0 0 0,0 0 15,21-21-15,0 21 0,0-21 16,1 21-16,-1-21 0,0 0 16,0 0-16,0 0 0,43 0 31,-43-21-31,42 0 0,-20 21 15</inkml:trace>
  <inkml:trace contextRef="#ctx0" brushRef="#br0" timeOffset="42209.23">18584 9081 0,'0'0'16,"21"0"-16,1 0 15,-44-22 79</inkml:trace>
  <inkml:trace contextRef="#ctx0" brushRef="#br0" timeOffset="134203.96">21484 9927 0,'0'0'0,"-21"0"0,0 0 0,0 0 16,42 0 30,0 0-30,0 21-16,0-21 0,0 0 0,1 0 16,-1 22-16,0-22 0,21 0 0,22 21 15,-22-21-15,0 0 16,107 21 0,-86 0-16,64-21 0,-42 0 15,84 21-15,-63-21 16,-21 0-16,126 0 0,-126 0 15,21 0-15,190 0 16,-190 0-16,190 0 16,-21 0-1,-211 0-15,84 0 16,-84 0-16,20 0 0,149-42 16,-127 21-1,-64 21-15,1-21 0,-1 21 16,0-22-16,1 22 0,20-21 15,-42 0-15,0 21 0,1-21 0,20 0 32,-42-22-32,0 1 15,0 21-15,0 0 16,-42 0-16,-1-1 16,22 1-16,-148-42 15,-1-1 1,107 64-16,-1-21 0,1 21 15,-1-21-15,-105 0 0,84 21 16,1-21-16,-191-1 16,169 22-16,-169-21 15,-1 21 1,192 0-16,-1 0 16,22 0-16,-1 0 0,-211 43 15,233-43 1,-43 21-16,0 0 15,64 0-15,-21-21 0,-22 21 16,43 0-16,0-21 0,-64 22 31,64-1-15,-21 0-16,42 0 16,-21-21-16,-1 0 15,1 21 1,0-21-1,-21 21-15,21 1 16,-1-22-16,22 21 0,-21-21 16,0 21-16,0-21 0,0 42 15,0-21 1,-1 1-16,1-1 16,21 0-16,0 0 0,-21 21 15,21-20-15,-21-1 0,21 63 16,0-41-16,0-1 15,0 0-15,0 64 16,0-63-16,0 62 16,0-62-16,0-1 15,0 149 1,0-43-16,0-21 16,0-64-1,0 43-15,0-64 0,0 22 16,0-22-16,0 64 0,0-64 15,0 1-15,0 126 16,0-84 0,0-43-16,0 85 15,0 21 1,0-105-16,0-22 0,0 21 16,0 0-16,0 1 0,0 63 15,0-85-15,0 0 0,0 0 16,0 21-16,0-20 0,0-1 15,0 21 1,0-21-16,0 0 16,0 1-16,0-1 31,21-21 31,0 0-62,0 0 0,22 0 16,-22 0-16,21 0 0,-21 0 0,43 0 16,-22 0-16,1 0 0,20 0 15,1 0-15,-1 0 0,233 21 16,-20-21 0,-86 21-1,-105-21-15,-1 0 0,1 0 0,21 0 16,-21 0-16,20 0 0,340-42 31,-360 21-31,-1 21 0,-20 0 16,84-22-16,-85 22 0,64 0 15,-84-21-15,20 21 0,-20 0 16,62-21 0,-83 21-16,20 0 15,-21 0-15,-21-21 0,0 0 31,0 0-15,0-1 0,0 1-16,-21 0 15,21 0-15,0 0 16,0 0-16,0-1 0,0-20 16,0 21-16,0-85 15,0 64-15,0 21 0,21-22 16,-21-20-16,0 20 0,64-147 15,-43 84 1,-21 64-16,0-22 0,21-42 16,-21 43-16,0-64 15,0 63-15,0 1 0,0 21 16,0-170 0,0 106-1,0-63-15,-21 126 16,0-20-16,21-22 0,-22 22 15,-20-85 1,42 42 0,-21 85-16,21-22 0,0 22 15,0 0-15,-21-85 16,21 85-16,0 0 16,0-43-1,0 43-15,0-21 16,0 21-16,0-1 15,0 1-15,0 0 16,0 0 0,0 42 15,-21 0-31,-22 0 0,22 22 16,-64 20-16,43-42 15,-21 22-15,-1-1 0</inkml:trace>
  <inkml:trace contextRef="#ctx0" brushRef="#br0" timeOffset="134890.57">21865 10626 0,'0'0'0,"0"-21"16,0-1-16,21 22 0,-21-21 15,21 0 1,1 0-16,-1 21 16,-21 21 15,0 0-31,0 0 15,0 22-15,0-22 0,0 0 16,0 21-16,0-20 0,0-1 16,0 21-16,0-21 0,0 0 0,0 22 15,0 20 1,0 1 0,0-43-16,21-21 15,0 0-15,0 0 0,0 0 16,1 0-16,-1-21 0,42-22 15,-20-20 1,-22 21-16,-21-1 16,21 22-16,-21-21 0,0 21 15,21-1-15,-21-41 16,0 42 0,21 21 30,0 21-30,1-21-16</inkml:trace>
  <inkml:trace contextRef="#ctx0" brushRef="#br0" timeOffset="135355.29">22669 10647 0,'0'0'0,"22"0"0,-44 0 47,1 0-47,0 0 0,0 0 0,21 21 16,-21-21-16,21 21 0,-21-21 0,21 21 15,0 1-15,0-1 16,0 0-1,0 0-15,0 0 16,21-21-16,0 21 16,42 22-1,-41-22-15,-1-21 0,21 21 16,-42 0-16,0 0 16,0 1-1,0-1-15,-21-21 16,-21 0-1,20 21-15,1-21 0,-21 0 16,21 0-16,0 0 0,-1 0 0,1 0 0,0 0 16,0-21-1,0 0 1,42-1 31,0 22-47,-21-21 0,21 21 15</inkml:trace>
  <inkml:trace contextRef="#ctx0" brushRef="#br0" timeOffset="135599.16">23156 10732 0,'0'21'94,"0"0"-94,0 0 16,0 0-16</inkml:trace>
  <inkml:trace contextRef="#ctx0" brushRef="#br0" timeOffset="135799.04">23072 11049 0,'-22'0'31,"22"21"1,-21-21-17,21 21-15,-21-21 16,0 22-16</inkml:trace>
  <inkml:trace contextRef="#ctx0" brushRef="#br0" timeOffset="136195.73">22077 11430 0,'0'0'0,"-21"0"16,21 21 15,0 0-31,0 1 0,-22-22 16,22 21-16,0 0 0,0 0 0,-21 85 31,21-43-31,0-41 15,0-1-15,-21-21 0,0 42 16,21-21 0,0-42 31,0 0-47</inkml:trace>
  <inkml:trace contextRef="#ctx0" brushRef="#br0" timeOffset="136567.51">22034 11557 0,'0'0'0,"0"-21"0,0 0 16,0 0 0,22 21-16,-1-22 15,0 1-15,0 21 16,0-21-16,0 21 0,1 0 15,-1 0-15,0 0 16,42 0 0,-41 42-16,-1-20 15,-21-1-15,0 0 0,0 0 16,0 0-16,-21-21 16,-1 21-16,-41 22 15,21-22 1,20-21-16,1 0 15,0 0-15,42 0 63,0 0-47,1 0-16</inkml:trace>
  <inkml:trace contextRef="#ctx0" brushRef="#br0" timeOffset="137150.7">22606 11536 0,'0'21'31,"-21"0"-15,0 0-16,21 1 0,0-1 15,-22 0-15,22 0 16,-21 0-16,21 22 0,-21-22 16,21 0-16,-21 21 15,21-63 32,21 21-47,0-21 0,-21 0 16,0 0-16,21 21 0,1-22 0,-22-20 15,21 21-15,21 0 16,-42 0-16,21 21 16,0 0-16,1 0 0,-1 0 15,0 21 1,0 21 0,0-21-16,0 0 15,1-21 1,-1 0-16,0 0 15,0 0 1,0 0-16,-21-21 16,0 0-16,0 0 15,0 0-15,0 0 16,0-1-16,0 1 16</inkml:trace>
  <inkml:trace contextRef="#ctx0" brushRef="#br0" timeOffset="137428.54">23156 11451 0,'0'21'15,"0"1"1,0-1-16,-21 0 0,21 0 16,0 0-16,-21 0 0,21 1 15,0-1-15,0 0 16,0 0-16,0 0 0,0 0 15,0 1-15,0-1 32,0-42-17,0-1 1,21 1-16</inkml:trace>
  <inkml:trace contextRef="#ctx0" brushRef="#br0" timeOffset="137747.89">23156 11451 0,'0'0'0,"21"0"32,1 0-32,-1 0 15,0 0-15,0 0 0,0 0 0,43 0 16,-1 43-1,-42-1 1,-21-21-16,0 21 16,0-20-16,0-1 0,-21 0 15,-85 42 1,64-20-16,-21-1 16,41-42-16,1 21 15,0-21-15,0 21 16,0-21-16,0 0 15,21 22-15,-22-22 0,1 0 16</inkml:trace>
  <inkml:trace contextRef="#ctx0" brushRef="#br0" timeOffset="138540.84">22225 12234 0,'0'22'31,"0"-1"-15,0 0-16,0 0 0,0 0 16,0 0-16,0 1 15,0 41-15,-21 22 47,21-64-31,0 0 31,-21-21-16,21-21 0,0 0-15,0 0-16,0-1 15,0-20 1,21 42 0,0-21-1,0 21-15,0 0 16,0 0-16,1 0 15,20 42 1,-42-21-16,21-21 0,21 22 16,-20-1-1,-1-21-15,21 0 16,-21 0 0,22 0-1,-22 0-15,-21-21 16,42-22-1,-42 22-15,21 0 16,-21 0-16,21 0 0,1-1 16,-22 1-16,42-21 15</inkml:trace>
  <inkml:trace contextRef="#ctx0" brushRef="#br0" timeOffset="138875.82">22839 12277 0,'0'21'16,"0"0"-16,0 0 15,0 0-15,0 1 16,0-1-16,0 0 16,-21-21-1,21 21-15,21-21 16,0 0-1,0-21-15,0 0 16,0 21-16,-21-21 0,22-1 16,-1 1-1,-21 0-15,0 0 16,0 0 0,-21 21 15,-1 0-16,22 21 1</inkml:trace>
  <inkml:trace contextRef="#ctx0" brushRef="#br0" timeOffset="139431.76">23135 12234 0,'0'0'0,"21"0"16,-21-21-16,-21 21 31,0 0-15,0 21-16,0 1 0,-1-1 16,1 0-16,21 0 15,0 0 1,21-21 15,1 0-31,-22-21 16,21 21-16,-21-21 0,21 21 15,0-21-15,0 21 16,0 0 0,1 21-1,-22 0 1,0 0-16,0 0 0,0 1 0,0-1 15,21 0-15,-21 64 16,0-1 0,-21 1-16,-1-43 15,1-21-15,21 22 0,-21-22 0,0 0 16,0 0-16,-64 64 16,43-43-1,-1-42-15,22 0 0,-21 21 16,21-21-16,0 0 15,-1 0-15,22-21 0,0 0 16,0-21 0,0 21-16,0-22 0,0 22 0,64-42 15,-43 41-15,21-41 16,1 42-16,-22 0 0</inkml:trace>
  <inkml:trace contextRef="#ctx0" brushRef="#br0" timeOffset="139661.89">23453 12340 0,'0'21'31,"0"1"-31,0-1 16,0 0-16,-22 0 15,22 0-15,-21-21 16,21 21-16,0 1 15,0-44 17,0 1-17,21 0-15,1 0 0</inkml:trace>
  <inkml:trace contextRef="#ctx0" brushRef="#br0" timeOffset="139817.87">23558 12192 0,'-21'0'31,"21"21"-15,-21-21-16,21 21 15,21-21 17,0 0-32</inkml:trace>
  <inkml:trace contextRef="#ctx0" brushRef="#br0" timeOffset="140191.65">23749 12298 0,'21'21'0,"-42"-42"0,42 63 15,-21-21-15,0 1 16,0-1-16,0 0 16,0 0-16,0 0 31,-21-21-31,0 0 31,0-21-31,21 0 0,0 0 16,0 0-16,0-1 0,0 1 15,0 0-15,0 0 0,21 0 16,0 21-16,0-21 16,0 21-16,0 21 15,-21 42 1,0-42-16,0 1 15,0-1-15,0 0 0,0 21 16,0-21 0,0-42 15,0 0-31,0 0 16,22 0-16,-22 0 0</inkml:trace>
  <inkml:trace contextRef="#ctx0" brushRef="#br0" timeOffset="140620.41">23897 10880 0,'0'0'0,"-21"21"16,0-21-16,21 21 15,-21-21-15,21 21 0,0 0 16,21-21 0,0 0-16,0 0 0,21 0 0,43 22 15,-43-22-15,22 0 16,-22 0-16,85 0 0,-42 0 15,-22 0-15,213 0 16,-128 0 0,-64 0-1,-62 0-15,-1 0 0,-21 21 32,-21-21-17,21 21-15,-22-21 0,1 0 0,0 21 16,0 0-16,0-21 15</inkml:trace>
  <inkml:trace contextRef="#ctx0" brushRef="#br0" timeOffset="140943.29">24172 11811 0,'0'0'0,"-21"0"0,21 21 0,0 0 16,21-21 0,0 0-1,1 0-15,-1 0 0,21 0 0,0 0 16,-20 0-16,20 0 0,0 0 0,128-21 31,-128 0-31,21 0 0,1 21 16,-43 0-16,0 0 15,-21-21 17</inkml:trace>
  <inkml:trace contextRef="#ctx0" brushRef="#br0" timeOffset="162847.03">3090 11028 0,'-21'0'0,"21"21"15,-21-21-15,0 21 16,0-21 0,-1 0-1,1 0-15,0 0 16,0 0-16,0 0 15,-22 0-15,22 0 16,0 0-16,0 0 0,0 0 16,-22 0-16,22 0 15,0 0-15,0 0 16,63 0 15,-21 0-31,1 0 16,62 0-16,1 0 15,21-21 1,-43 21-16,-20 0 0,20 0 0,64-21 16,-42 21-16,-22 0 0,170-21 15,63 0 1,-169 21 0,-63 0-16,-1 0 15,1 0-15,-1 0 0,1 0 0,-22 0 16,128 0-1,-149 0-15,0 0 0,0 0 16,0 0-16,0 0 0,-42 0 63,0 0-63,0 0 0,0-22 15,0 22 1,21-21-16,-22 21 0</inkml:trace>
  <inkml:trace contextRef="#ctx0" brushRef="#br0" timeOffset="163318.93">4445 10710 0,'0'0'0,"0"22"63,21-22-63,-21 21 0,21-21 15,0 0-15,1 0 0,-1 21 16,21-21-16,-21 0 0,0 0 0,22 0 16,-22 0-16,21 0 15,-21 0-15,22 21 0,20-21 16,-42 0-16,22 0 0,-22 0 0,42 0 15,-41 21 1,-1-21-16,-21 43 16,0-22-1,0 0-15,-21 0 16,-1 0-16,-20 22 16,21-22-16,-43 42 0,22-42 0,-43 43 15,64-22-15,-63 1 16,41-22-16,22 0 0,0 0 15,-43 21 1,22-42 0,21-21 15,21 0-15,0 0-16,0 0 0,0 0 0</inkml:trace>
  <inkml:trace contextRef="#ctx0" brushRef="#br0" timeOffset="164196.66">3471 9589 0,'0'0'0,"21"-43"32,-21 64-1,0 22-31,0-22 16,0 21-16,-21 106 15,-21 22 1,21-128-16,0 0 0,-1 22 15,1-22-15,0 1 0,-85 126 16,64-127 0,42-21-16,0 1 15,0-44 1,0 1 0,0 0-16,0-21 0,0-22 15,0 1 1,0 42-16,0-1 15,0 1-15,21 0 0,0 21 16,22 0 0,-22 0-1,42 64-15,-42-43 16,1 0-16,-1 0 0,0 0 0,0 0 16,85 85-1,-85-85 1,21-21-1,-20 0-15,-1 0 0,0 0 16,0-21 0,0 0-16,-21 0 15,0 0-15,0 0 0,0-1 16,0 1-16,0 0 0,0 0 16,-21 21-16,0-21 0,0 0 0</inkml:trace>
  <inkml:trace contextRef="#ctx0" brushRef="#br0" timeOffset="164415.53">3408 10097 0,'21'0'31,"0"0"-31,0 0 16,0 0-16,1 0 15,-1 0-15,0 0 0,0-22 16,0 22-16,0 0 0,1-42 16,-22 0-1,0 21-15</inkml:trace>
  <inkml:trace contextRef="#ctx0" brushRef="#br0" timeOffset="164660.39">3260 9737 0,'0'-21'0,"21"-1"15,0 22 1,0 0-16,0-21 0,22 0 16,20 0-1,-42 21-15,43-21 16,-43 21-16,0 0 0,21-21 15,-20 21-15,-1 0 16,-21 21 15,0 0-31</inkml:trace>
  <inkml:trace contextRef="#ctx0" brushRef="#br0" timeOffset="165044.17">4085 9927 0,'21'-21'16,"-42"42"-16,42-63 0,-21 21 15,0 0 1,0-1-16,-21 22 15,0 0 1,0 0-16,-22 43 16,22-22-16,21 0 0,-21 0 0,21 22 15,-21-22-15,21 0 0,-21 106 32,21-64-32,0-20 15,0-22-15,0 0 0,0 0 16,0 0-16,21-21 0,0 0 15,43 22 1,-43-22-16,21-22 16,0 1-1,1-21-15,-22 42 16</inkml:trace>
  <inkml:trace contextRef="#ctx0" brushRef="#br0" timeOffset="165477.92">4487 9906 0,'-63'0'15,"42"21"-15,-22 22 16,22-22-16,0 0 0,0 21 16,0-21-16,-1 43 15,22-43-15,0 0 0,0 22 16,0-22-16,0 0 15,22 42 1,20-63 0,-21 0-16,21 0 0,64-42 15,-85 42 1,22-21-16,-22 0 0,0 0 16,0-1-16,22 1 0,-22 0 15,-21 0-15,0 0 0,0-22 16,0 22-16,0 0 0,-21 0 15,-1 0-15,1 0 0,-42-1 16,42 22-16,-1 0 0,-62 0 16,20 43-1,64-22-15,0 0 16,0 0-16,0 0 0,0 1 16,0-1-16,21 0 15,1-21-15,-1 0 16,21 0-16</inkml:trace>
  <inkml:trace contextRef="#ctx0" brushRef="#br0" timeOffset="168137.14">4889 9970 0,'0'21'31,"-21"0"-31,21 0 0,0 64 16,0-43 0,0-21-16,0 22 15,0-22-15,0 0 0,-21 21 16,21-21-16,0 1 16,0-44 15,0 1-31,0 0 15,0 0-15,0 0 16,0 0-16,0-43 16,0 1-1,0 20-15,0 22 16,0 0-16,21 0 0,0 21 16,1 0-16,-1 0 15,21 21 1,-42 0-16,21 21 15,0-20-15,-21-1 0,0 0 16,0 0-16,22 0 0,-22 0 16,21 22-16,0-43 47,0-21-32,-21-1-15,21 22 0,-21-21 16,0 0-16,0 0 0,21 0 15,1-22-15,-22 22 0,0 0 16,21 0-16,0 0 16,0 21-1,0 21-15,0 42 16,-21-41 0,0-1-16,0 21 0,22-21 15,-22 0-15,21 1 16,0-1-1,0-21-15,0 0 16,0 0-16,1 0 16,-1 0-16,0-21 15,0-1-15,0 1 0,-21 0 16,21 0-16,1-21 16,-22 20-16,0 1 0,0-21 15,0 21-15,0 0 0,0-22 31,0 64-15,0 1 0,0-1-16,0 0 0,0 0 0,0 0 15,0 0-15,0 43 16,0-1 0,0-20-1,0-22-15,0-42 47,0 0-47,0-1 16,0 1-16,0 0 15,0 0-15,21 0 0,-21 0 0,84-85 32,-62 85-32,62-43 15,-20 64 1,-43 0-16,0 21 15,0-21-15,0 21 0,1 1 16,-1 41-16,-21-42 16,21 0-16,-21 64 15,0-43 1,0 1-16,0-22 16,0-42 30,0 0-46,0-1 0,0 1 16,0 0-16,21 0 16,0 0-16,-21 0 0,21-22 15,1 22-15,-1 0 0,0-21 16,0 20-16,0 1 16,0 21-16,1 0 15,-1 21 1,-21 1-16,0-1 15,0 0-15,0 0 0,0 0 16,0 0-16,0 1 0,0-1 0,0 0 16,0 42-1,0-41-15,0 20 16,21 0-16,-21-21 16,21-21-16,0 0 15,0 0-15,64 0 16,-21-21-1,20-42 1,-63 63-16,1-21 0,41-22 16,-42 22-16,22-21 0,20-22 15,-42 22-15,-21-22 16,0 22 0,-21 42 15,0 21-31,0-21 15,0 21-15,-1 22 16,-20 20-16,42-42 16,0 43-16,0-43 15,0 0-15,0 0 0,21 1 16,22-22 0,-1 0-1,21 0 1,-41 0-16,20-43 15,-21 43-15,21-21 0,64-85 32,-85 85-32,-21-21 15,0 21-15,0-1 16,0 1-16,22 21 47,-1 0-47,0 0 15,-21 21 1,21-21-16,-21 22 0,21-22 0,-21 42 16,0-21-16,0 0 15,0 0-15,0 1 16,0-1-16,0 42 16,0-20-1,21-22-15,1-21 16,-22 21-16,21-21 15,0 0-15,0 0 0,0 0 16,0 0 0,1 0-16,-1 0 0,0 0 0,0-42 15,0 42-15,0-22 0,1 1 16,-1 0-16,21 0 0,-21 0 16,43-43-1,-1 1-15,-42 42 0,22-22 16,-22 22-16,0 21 15,0 0 1,-21 21 15,0-42 47,0 0-62,0 0 0,-21 21-1,0 0 1,0 0-16,0 0 16,-1 21-16,1 0 15,21 0-15,-21 0 16,-21 64-1,21-21-15,-1-43 0,1 42 16,21-42 0,0 1-16,0-1 0,0 0 15,43 21 1,-22-42-16,0 0 16,42 21-16,-41-21 15,-1 0-15,21 0 0,22-21 16,-43 21-16,21 0 0,64-42 15,-43 0 1,-41 42-16,-1-22 0,63-20 16,-62 21-16,-22 0 0,21 0 15,-21-1-15,21-20 32,-21 21-32,-21 21 15,0 0-15,-1 0 16,22 21-16,0 0 0,-21-21 0,21 21 15,-21 64 1,21-64-16,0 0 16,0 1-16,0-1 15,21-21-15,0 21 0,1-21 16,20 0 0,-21 0-1,0 0-15,0 0 31,-21-21 1</inkml:trace>
  <inkml:trace contextRef="#ctx0" brushRef="#br0" timeOffset="168327.03">8445 10245 0,'22'0'0,"-44"0"0,44 21 0,-1-21 15,0 0 1,-21 21 0</inkml:trace>
  <inkml:trace contextRef="#ctx0" brushRef="#br0" timeOffset="175228.72">8445 11261 0,'0'-21'16,"0"-1"-16,0 1 15,0 0 1,0 0-16,0 0 16,0 0-16,0-1 15,-21 22 1,0 0 15,21 22-31,0-1 16,0 0-16,0 0 15,0 43-15,0-43 0,0 21 16,0 106 0,0-42-1,0 42-15,0-105 16,0-1-16,0 0 0,0 1 16,0-1-16,0 64 0,0-64 15,0 0-15,0 107 16,0-86-1,0-42-15,0 43 16,0-43-16,21 0 16,0-42 31,-21 0-47,0 0 15,0-1-15,0 1 16,0-21-16</inkml:trace>
  <inkml:trace contextRef="#ctx0" brushRef="#br0" timeOffset="176267.13">8340 11176 0,'0'-21'0,"0"0"31,0 0 31,21 21-62,0 0 0,0 0 16,0 0-16,0 0 0,1 0 0,20-22 16,0 22-16,1 0 0,-1 0 15,212-42 1,-191 21-16,64 0 0,-63 21 16,-1 0-16,1-21 0,-1 21 15,1-22-15,42 22 16,-64-21-16,64 21 15,-64 0-15,-21 0 0,22 0 16,-22 0-16,0 0 0,21 0 16,-20 0-16,-1 0 31,0 0-31,-21 21 16,0 1-16,0-1 0,21 0 15,-21 0-15,0 0 16,0 0-16,0 1 0,21-1 15,-21 0-15,21 21 0,-21-21 16,22 22-16,-22-22 0,0 0 0,42 148 31,-21-84-15,0-21-16,0-43 16,-21 0-16,22 42 0,-1-41 15,-21-1-15,42 85 16,-42-85-1,0 0-15,21 42 16,-21-41-16,0-1 0,0 0 16,0 0-16,0 0 0,0 22 15,0-22 1,0 0-16,0 0 0,-21 0 16,21 0-16,-21-21 0,0 22 15,0-1-15,-1-21 16,-41 21-1,-22 21-15,43-42 16,-43 21-16,43-21 0,0 0 16,-1 0-16,-20 22 0,20-22 15,-84 0-15,64 21 0,-1-21 16,1 0-16,-170 21 16,191-21-1,-1 0-15,-84 0 16,106 0-16,-21 0 0,0 0 0,20 0 15,1 0 1,21-21 31,21 21-16,1-21-15,-1-1 15,-21 1-31,21 0 16</inkml:trace>
  <inkml:trace contextRef="#ctx0" brushRef="#br0" timeOffset="177471.44">9377 10435 0,'0'0'0,"0"-21"0,0 0 16,0 42 31,0 0-47,0 22 16,0-22-16,0 21 0,0-21 0,0 22 15,21-1-15,-21 21 0,0-20 16,0-22-16,0 21 0,21 1 0,0 84 31,-21-106-31,0 0 0,0 0 16,21 21-16,-21-20 15,22-22 1,-22-22 0,0 1-1,0 0-15,0 0 16,0 0-16,0 0 0,0-1 0,0 1 15,0 0-15,0-21 0,0 21 0,0-85 16,-22 42 0,1-42-1,21 85-15,-21-21 0,21 21 0,0-22 16,0 22-16,0 0 0,-21-21 16,21 21 15,0-1 0,21 22-15,0-21-16,0 21 15,1 0-15,20-21 0,-21 21 16,21 0-16,-20-21 0,-1 0 16,0 21-16,21-21 15,-21 21-15,1 0 16,-1 0-16,-21 21 31,0 0-15,0 0-16,0 0 15,0 0-15,0 22 0,0-1 0,0-21 16,0 22-16,0-1 0,0 0 16,0 1-16,-21-1 0,21 0 0,0 106 31,0-84-31,0-43 0,0 64 15,21-43-15,-21 0 16,0 1-16,21-22 0,-21 0 16,0 21-1,0-20-15,0-1 16,0 0-16,0 0 16,-21 0-16,0-21 15,-1 0-15,1 0 0,-63 0 16,41 0-1,1 0 1,21-21-16,0 0 0,-1 21 16,22-21 15,0 0 0</inkml:trace>
  <inkml:trace contextRef="#ctx0" brushRef="#br0" timeOffset="177712.3">9504 11197 0,'0'21'47</inkml:trace>
  <inkml:trace contextRef="#ctx0" brushRef="#br0" timeOffset="179536.88">10964 11430 0,'0'0'0,"21"0"0,-21-21 16,22 21-16,-22-21 0,21 0 16,-21-1-16,0 1 15,0-21-15,0 0 16,0 20-16,0-41 15,0 42 1,-21 0-16,-1-1 0,1 22 16,0 0-16,-42 0 15,20 0 1,1 43-16,21-22 0,-22 0 16,22 0-16,0 0 0,21 22 0,-21-22 15,0 0-15,0 43 16,21-22-1,0-21-15,21-21 32,0 0-32,0 0 0,0 0 15,43-42-15,-22 21 16,22-22 0,-43 22-16,0 0 0,0 0 15,0 0-15,-21-1 0,21 1 16,-21 42 15,0 1-15,0-1-16,0 0 15,0 0-15,0 43 16,0 20 0,22-20-16,-22-43 15,0 21-15,0 22 0,0-43 16,0 0-16,0 21 0,0 22 15,-22-22 1,1-42-16,0 21 0,-21 1 16,21-22-16,-1 0 15,1 0-15,0 0 0,0-22 16,21 1-16,-42-21 16,-1 21-1,43 0-15,0-1 16,0 1-1,0 0-15,21 0 16,1 0 0,20 0-16,-21 21 15,0-22-15</inkml:trace>
  <inkml:trace contextRef="#ctx0" brushRef="#br0" timeOffset="180067.58">11578 11218 0,'-21'0'15,"0"22"-15,0-1 16,-1 0-16,22 0 15,-21 0-15,21 0 0,0 1 0,-42 62 16,42-63-16,0 1 16,-21 20-16,21-21 15,0 21-15,0-20 0,0-1 16,21-21 0,0 21-16,0-21 0,0 0 15,1 0-15,-1 0 16,0 0-16,21 0 15,-21-21-15,1 21 0,20-43 16,-21-20 0,-21 42-16,0-43 15,0 43-15,0-42 16,0 41-16,-21 1 0,-43-63 31,22 84-31,21 0 16,0 0-1,0 21-15,-1 0 16,22 0-16,0 0 0,0 0 16,0 1-1,22-22-15,-1 0 16,0 0-16,21 0 0</inkml:trace>
  <inkml:trace contextRef="#ctx0" brushRef="#br0" timeOffset="180560.29">12213 11176 0,'0'0'0,"-63"85"31,41-64-31,22 0 0,-21 0 16,0 22-16,21-22 0,0 21 16,-21 0-16,21-20 15,0-1-15,0 0 0,0 0 16,0 0-16,0 0 0,21-21 16,0 0-1,0 0 1,1 0-16,-1 0 0,0 0 15,0 0-15,0-21 0,0 21 16,-21-21-16,22 0 0,-1 21 0,0-64 16,21 1-1,-42-22 1,0 64-16,0 0 0,0 0 16,-21 0-16,0-1 0,0 1 0,-43-21 31,22 42-31,0 0 15,20 0-15,1 0 16,21 21-16,-21 0 0,21 0 16,0 22-1,0-1-15,42-21 16,-20-21 0</inkml:trace>
  <inkml:trace contextRef="#ctx0" brushRef="#br0" timeOffset="181110.71">12658 11176 0,'0'0'0,"-22"0"0,22 21 16,-21 0-16,0 1 16,21-1-16,-21 0 15,21 0-15,-21 0 16,0 43-16,21-43 16,0 0-16,0 0 0,0 0 15,0 1-15,0-1 0,0 0 16,0 0-16,21-21 0,42 21 15,-20-21 1,20 0 0,-42 0-16,22 0 15,-22-21-15,0 0 0,0 0 16,0 0-16,-21-1 16,0 1-16,0 0 0,0-21 15,0 21-15,0-1 0,0-20 16,0 21-16,-21 0 15,-64-43 1,43 43 0,21 21-16,0 21 15,0-21 1,21 43 0,0-22-16,0 0 15,0 0-15,21-21 16,0 0-16,0 0 15,0 21-15</inkml:trace>
  <inkml:trace contextRef="#ctx0" brushRef="#br0" timeOffset="181567.45">13293 11261 0,'0'0'0,"-64"21"31,64 0-31,-42 0 16,-1 22-16,22-22 16,21 0-16,0 0 0,-21 0 15,21 0-15,0 64 16,0-64-1,21 0 1,0-21-16,1 0 0,20 0 16,-21 0-16,0 0 0,43-21 15,-43-21 1,0 21 0,0 0-16,-21-1 0,0 1 0,0 0 15,0 0-15,0 0 0,0 0 0,-63-43 31,20 43-31,1 21 16,21 0 0,0 0-16,42 0 47,0 0-47</inkml:trace>
  <inkml:trace contextRef="#ctx0" brushRef="#br0" timeOffset="181905.26">13716 11007 0,'0'0'0,"-21"0"47,21 21-31,0 0-16,-21 21 0,21-20 15,-22-1-15,22 21 0,-21 0 16,21-20-16,-21 126 16,0-42-1,21-43-15,0-42 16,0 0-16,0 1 0,0-1 15,0 0-15,0-42 47</inkml:trace>
  <inkml:trace contextRef="#ctx0" brushRef="#br0" timeOffset="182686.88">13843 11155 0,'-21'0'47,"0"0"-47,-1 0 0,1 21 15,0-21-15,0 21 16,0 0-16,0-21 15,-1 22-15,22-1 0,-21-21 16,21 21 47,21-21-63,-21 21 0,22 0 15,-22 0-15,0 1 0,0-1 16,0 21-16,21-21 0,0 64 15,-21-22 1,0-20 0,0-22-1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7:51:16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550 0,'-42'0'15,"42"22"17,0-1-32,0 0 15,0 0-15,0 0 16,0 0-16,-22 1 15,22-1-15,-21 0 16,21 0-16,-21-21 0,0 0 31,0 0-15</inkml:trace>
  <inkml:trace contextRef="#ctx0" brushRef="#br0" timeOffset="354.83">1693 614 0,'0'0'0,"-63"0"31,42 0-31,42 0 32,0 0-32,0-21 15,21 21-15,1 0 0,-1 0 16,22-21-16,-22 21 0,21 0 0,22-22 15,-21 22-15,20-21 0,170-21 16,-169 42 0,169-42-1,-191 42-15,-41 0 16,20 0-16,-21 0 0,0 0 0,0 0 16,-42 0 15,0 0-31,0 0 0,-21 21 15,20-21-15,1 21 0,-21-21 0,0 0 16,-22 42 0,-63-42-16</inkml:trace>
  <inkml:trace contextRef="#ctx0" brushRef="#br0" timeOffset="658.65">2138 572 0,'0'0'0,"-21"0"0,21 21 0,-22-21 0,1 0 15,21 21 1,0 0-16,0 0 16,0 0-16,0 1 0,0-1 15,0 21-15,0 0 0,43 85 16,-43-63-16,21 42 16,0 21-1,-21-85-15,0 22 0,0-22 16,0 21-16,0-20 0,0-1 0,0 43 15,0-22 1,0-84 31,21 0-47,-21 0 0,21 0 16,-21-1-16,43-20 0,-43 21 15,21 0-15</inkml:trace>
  <inkml:trace contextRef="#ctx0" brushRef="#br0" timeOffset="1111.45">2603 1228 0,'0'0'0,"22"0"0,-1 0 16,0 0-16,0 0 16,0 0-16,0 0 15,1-21-15,20-22 16,-21 43-16,0-21 0,-21 0 0,64-21 16,-64 20-1,0 1-15,0 0 16,0 0-16,-21 21 15,-1 0-15,1 0 16,0 0-16,0 21 16,0-21-16,0 21 0,-43 43 15,64-22-15,-21-21 0,-21 64 16,42 21 0,0-85-16,0 0 15,0 0-15,0 0 0,0 1 0,0-1 16,21 0-16,0-21 15,0 0-15,0 0 16,22 0-16,-22 0 16,21-42-16,-21 20 0,0 1 15,1 21-15</inkml:trace>
  <inkml:trace contextRef="#ctx0" brushRef="#br0" timeOffset="1588.19">3492 974 0,'0'-21'31,"-21"21"-31,0 0 0,-21 21 16,21 0-16,-22-21 0,22 21 15,-42 43 1,20-22-16,22-21 0,0 0 15,21 0-15,-21 1 0,21-1 0,0 0 16,0 0-16,0 0 16,0 0-16,21-21 15,21 0-15,-21 0 0,1 22 16,62-22 0,-41 0-16,-1 0 15,21 21 1,-41-21-16,-22 21 0,0 0 15,0 0-15,-43 0 16,22-21-16,0 22 0,-21-1 16,20 0-16,-62 0 15,63 0-15,-22-21 0,-20 21 16,42-21-16,-22 0 0,22 0 16,0 0-16,0 0 0,-22 0 15,43-21 1,0 0-16,0-21 15,22 42-15,-1-21 16,0-1-16,0 1 0</inkml:trace>
  <inkml:trace contextRef="#ctx0" brushRef="#br0" timeOffset="1971.08">3873 677 0,'0'0'15,"0"-21"-15,0 0 0,0 0 16,22 21 15,-22 21-31,21 0 0,-21 64 16,0-64-1,0 21-15,0 1 0,0-1 0,0 149 32,-21-149-32,21 0 0,-22 22 0,1 42 15,21-85 1,-21 21-16,21-21 0,0 0 0,0 1 16,21-22-1,0 0 1,22 0-16,-22-22 15,0 22-15,-21-21 0,21-21 16,0 42-16,-21-21 0</inkml:trace>
  <inkml:trace contextRef="#ctx0" brushRef="#br0" timeOffset="2189.94">3704 1228 0,'0'0'0,"21"0"31,0 0-31,1-21 0,-1 21 0,0 0 16,0-22-16,0 22 15,0-21-15,64 0 16,-43 0-16,-20 0 16,-1 21-16,21-21 0,-21-1 15,0 22-15,1-21 16,-1 21-16</inkml:trace>
  <inkml:trace contextRef="#ctx0" brushRef="#br0" timeOffset="2547">4784 741 0,'0'0'0,"-22"-21"0,1 21 16,21-21-16,-21 21 15,0 0-15,0 0 16,21 21 0,0 0-1,0 0-15,0 21 0,0-20 0,0 20 16,0 0-16,0 1 15,0-1-15,0 0 0,-21 128 16,-1-86 0,1 1-1,21-64-15,0 0 0,0 0 16,0 1 0,21-22-16,1 0 15,-22-22-15,21 1 16</inkml:trace>
  <inkml:trace contextRef="#ctx0" brushRef="#br0" timeOffset="2867.81">4741 910 0,'0'0'0,"-21"-21"0,21-21 0,-21 21 16,21-1-16,0-20 15,0 0 1,21 42-1,0 21-15,0 0 16,22 43-16,-22-22 16,0-21-16,43 106 15,-64-106-15,21 22 0,0-1 16,0 0-16,-21 1 0,42 41 16,-42-63-16,0 43 15,22-64-15,-1 42 16,0-42-1,-21-21 1,21 21 0,-21-21-16,0 0 0,0 0 15,0-22-15,0 22 0</inkml:trace>
  <inkml:trace contextRef="#ctx0" brushRef="#br0" timeOffset="3199.65">5334 572 0,'0'-22'15,"0"44"-15,0-65 0,0 22 0,0 42 32,0 0-32,0 1 15,-21-1-15,0 85 16,-22 21-1,43-85-15,-21 21 0,0-20 16,-21 105 0,20-63-16,1 20 15,0-83-15,21-1 16,0 21-16,0-21 0,0 0 16,0 1-1,21-22-15,0 0 16,1-22-16,-1 22 15,-21-21-15,42-21 0</inkml:trace>
  <inkml:trace contextRef="#ctx0" brushRef="#br0" timeOffset="3994.69">6223 635 0,'0'0'16,"21"-21"-16,-21 0 0,0 0 0,0-1 15,0 1 1,-21 21 0,0 0-1,0 0-15,-1 21 0,1 1 16,0-1-16,-42 42 15,41-20-15,1-1 0,-42 85 16,63-64-16,-21 22 16,-1-43-16,22 43 15,0-43-15,0 22 16,22-43-16,-1 0 0,63 43 31,-20-64-31,21 0 16,-43 0-16,0 0 15,-21-21-15,1-1 0,41 1 16,-42 0-16,-21 0 0,43-43 31,-43 22-15,0 21-16,-22 0 0,1 0 0,0 21 16,0 0-16,0 0 0,0 0 15,-1 0-15,-20 0 0,21 0 0,0 0 16,0 21-16,-1-21 15,1 21-15,0 0 0,42-21 47,0 0-47,1 0 0,-1 0 16,0-21-16,0 21 16,0-21-16,0 21 0,1 0 15,-1-21-15,0 21 0,0 0 16,0 42-1,-21-21-15,0 0 16,0 0-16,0 22 0,0-22 16,0 106-1,0-85-15,-21 1 16,0 84-16,21-64 16,0 85-16,0-105 15,0-1-15,-21 21 0,21-20 0,0-22 16,0 42-16,0-20 15,0-22-15,0 0 0,0 0 16,0-42 15,-21 0-31,21 0 0,0 0 0</inkml:trace>
  <inkml:trace contextRef="#ctx0" brushRef="#br0" timeOffset="4751.58">825 1270 0,'0'0'0,"0"-21"0,0 0 15,0 0-15,0-1 0,0-20 16,0 21-1,22 21 1,-22 21-16,0 0 16,21 0-16,-21 64 0,0-43 15,0 43-15,0 106 16,0-128-16,0 1 16,0-1-16,0-21 0,0 22 15,0 63 1,0-106-16,0 43 15,0-43 1,21-42 0,-21-1-1,0 1-15,21 0 0,0-42 16</inkml:trace>
  <inkml:trace contextRef="#ctx0" brushRef="#br0" timeOffset="5039.08">1418 1693 0,'21'0'0,"0"-42"15,-21 21 1,0 0-1,-21 0 1,0 21 0,0 0-16,21 21 15,-21 0-15,21 0 16,0 0-16,0 0 16,0 1-16,0-1 15</inkml:trace>
  <inkml:trace contextRef="#ctx0" brushRef="#br0" timeOffset="5971.98">1249 2985 0,'-64'-43'31,"64"22"-31,0 0 16,0 0-16,-21 21 0,21-21 15,0-1-15,0 1 0,0-21 16,42 0-1,-20 20-15,-1 22 16,0 0-16,0 0 0,0 0 16,0 0-16,22 22 0,-22-1 15,0 21-15,43 22 16,-22 63-16,-42-85 16,0 0-16,0 1 0,0-1 15,-21 21-15,-64 86 16,0-65-1,-42 22-15,85-85 16,21 0-16,-21 1 0,-43 20 16,43-42-1,-22-64 1,64 43-16,-21 0 16,21-21-16,0 21 0,0-22 0,0-63 15,0 22 1,42 41-1,-21 22-15,1 21 0,105 64 32,-64-22-32,-21 0 0,22 22 15,-43-22 1,21 22-16,-20-43 0,-1 0 16,-21 0-16,21 22 0,-21-22 15,21 0-15,0-21 16,-21 21-16,43-21 15,-22-21 1,0-21 0,0 20-16,-21 1 0</inkml:trace>
  <inkml:trace contextRef="#ctx0" brushRef="#br0" timeOffset="6143.88">1884 3175 0,'21'-21'62,"0"0"-46,0 21 0</inkml:trace>
  <inkml:trace contextRef="#ctx0" brushRef="#br0" timeOffset="6791.2">3598 2328 0,'0'0'0,"0"-21"0,-21 0 31,0 21-31,21 21 16,0 22-16,0-22 0,0 42 16,0-20-16,0 20 0,21 22 15,0-22-15,-21 22 0,0-22 0,21 22 16,-21-21-16,0 20 0,0 1 15,-21-22-15,0 1 0,0 63 16,-21 21 0,42-106-16,0 22 15,0-43-15,0-42 32,0 0-32,0-22 15,0 22-15,0-21 0</inkml:trace>
  <inkml:trace contextRef="#ctx0" brushRef="#br0" timeOffset="7153.01">3196 2773 0,'-21'-21'0,"42"42"0,-63-42 0,21 0 16,-1-1-16,1 22 0,21-21 15,0 0-15,0-42 16,0-1-1,85-21-15,-64 64 16,21-21-16,22 21 0,-22 0 16,22-1-16,-22 1 0,149 21 15,-149 0-15,64 21 16,0 85 0,-85-63-16,0 20 0,-21-21 15,0 1-15,0 20 0,-148 149 31,105-170-31,1 1 0,-43 41 16,43-63-16,21 22 16,0-43-1,21 21-15,21-21 16,0-21 0,21 0-16</inkml:trace>
  <inkml:trace contextRef="#ctx0" brushRef="#br0" timeOffset="8382.82">4043 3535 0,'0'0'0,"0"-21"31,0 0-31,0-1 0,0 1 16,0-42-16,42-64 16,-21 84-16,0-62 15,-21 83-15,0-20 16,0-64 0,-21 106-1,0 0 1,0 21-16,0 1 0,-22 41 15,43-42 1,0 0-16,0 1 16,22-1-16,-1-21 15,0 0-15,42 21 16,-20 21 0,-22-42-16,0 21 0,21 22 15,-20-22-15,-1 0 0,-21 0 0,0 22 16,0 41-1,0-63-15,0 43 16,21-43-16,0-21 16,-21 21-16,21-21 15,0 0-15,22-21 16,-1 0-16,-21 0 16,0 0-16,22-1 0,-22-20 0,21 21 15,-21-21-15,64-22 16,-64 22-16,64-64 15,-64 64-15,21-22 16,-42 43-16,0 0 0,0 0 16,0 42-1,-21 0 1,21 0-16,-21 0 0,21 0 16,-21 1-16,21 20 0,-21 0 0,21-21 15,0 22-15,0-1 0,0 0 0,0 43 16,0-43-1,21-20-15,0-1 0,21-21 16,-20 0-16,20 0 16,-21 0-16,43 0 0,-1-64 15,-21 43-15,-20 0 16,-1 0-16,0 0 0,0-22 16,-21-84-1,0 64 1,-63-22-16,41 43 15,-20 21-15,21-1 0,-21 22 0,20 0 16,-20 0-16,21 0 0,-43 0 16,43 0-16,-21 43 15,42-1 1,0-21-16,0 0 0,21 43 16,21-43-1,-20-21-15,41 0 16,-21 0-16,-20 0 0,20 0 0,0 0 15,1-21-15,-1 0 0,0 0 16,43-1-16,-43 1 16,43-21-16,-43 21 0,-21 0 15,43-22-15,-43 43 16,21-21-16,-42 42 31,0 0-31,0 1 16,0 20-16,0-21 0,0 21 0,0 1 15,0-1-15,0 43 0,0-22 16,0 1-16,0 105 16,0-127-16,0 85 15,0 106 1,0-190-16,-21 20 16,21-21-16,-21 22 0,0 105 15,0-105 1,0-64-1,-1-21 1,1-1-16,0 1 0,21 0 16,-42-85-16,-1 0 15,22 64-15,21-21 16,-21-1-16</inkml:trace>
  <inkml:trace contextRef="#ctx0" brushRef="#br0" timeOffset="8583.41">5313 2731 0,'0'-22'0,"0"44"0,0-65 0,0 64 62,0 1-62,0-1 16,21 0-1,0-21-15,0 21 0,0 0 16,1 0-16</inkml:trace>
  <inkml:trace contextRef="#ctx0" brushRef="#br0" timeOffset="9647.79">5821 3133 0,'0'0'0,"0"21"0,21 0 16,0-21-16,0 0 15,0 0 1,1 0-16,-22-21 0,21 0 16,-21 0-16,21 21 0,0-22 15,-21 1-15,0 0 0,0 0 16,0 0-16,0 0 0,0-1 0,-21-20 16,-21 21-1,20 21-15,1 0 0,0 0 16,0 21-16,0 0 0,21 0 15,-21 1-15,21 20 0,0-21 16,0 85-16,0 0 16,0-64-1,21 0-15,0-20 0,0-22 16,0 21-16,0 0 0,1-21 0,-1 0 16,42 0-1,-20 0-15,41-64 16,-63 64-16,43-63 0,-43 42 15,0 0-15,64-85 16,-64 85-16,21-85 16,-42 42-1,22 43-15,-1-21 16,-21 21-16,21-1 0,-21 44 31,0-1-15,0 0-16,0 0 0,0 0 15,21-21 1,-21-21 31,0 0-31,0 0-16,-21 21 15,0 0 1,0 0-16,-1 0 15,1 0 1,0 0-16,21 21 0,-21 21 16,21-21-16,-21 1 0,21 62 15,0 22 1,0-85-16,0 43 16,21-43-16,0 0 0,0 0 15,0 0-15,1-21 0,-1 22 0,85-22 16,-85 0-1,0 0-15,0 0 0,43-22 16,-43 1-16,21 21 0,0-63 16,-20 42-16,20-1 0,-21-20 15,0 0-15,22 21 0,-22-22 16,0 1-16,0-22 0,0 22 16,-21-21-16,43-107 15,-43 1 1,0 21-1,0 127-15,0-1 0,0 1 16,0 42 0,0 1-16,-22 20 0,22-21 0,0 64 15,-21 84 1,21-21 0,0-84-16,0-22 0,0 0 0,0 1 15,0-1-15,0 0 0,0 43 16,0 0-1,0-43 1,21-42 0,1 0-16,-1 0 15,-21-21-15,21 0 16,0-22-16,-21-20 16</inkml:trace>
  <inkml:trace contextRef="#ctx0" brushRef="#br0" timeOffset="9870.68">6731 2773 0,'0'0'0,"-21"0"16,0 0 0,42 0-16,0 0 15,21 0-15,-21 0 0,22 0 0,-22 0 16,21 0-16,1-21 0,-22 21 15,85-43-15,-43 43 16,-21-21 0,-20 21-16,-1-21 15</inkml:trace>
  <inkml:trace contextRef="#ctx0" brushRef="#br0" timeOffset="10654.86">8509 2625 0,'0'0'0,"0"21"0,0 21 15,0-21 1,42-21-16,-21 0 15,1 0-15,-1 0 16,21 0-16,-21 0 0,0-21 0,22 21 16,-22-21-16,21 0 0,64-64 15,-42 22 1,-22-22 0,-42 43-16,0 21 0,0-1 15,-64-20-15,43 21 0,-106-21 16,21 42-1,64 0-15,-191 42 16,149 43 0,41 42-1,43-85-15,0 0 16,0 1-16,21 20 0,1-21 0,-1 1 16,21 41-1,-21-41-15,85 41 16,-85-41-16,43-1 0,-43 0 15,0-20-15,43 62 16,-64-20 0,-43-22-1,1-21-15,21-21 0,-64 43 16,43-43-16,-1 0 0,-84 0 16,85 0-16,-21 0 0,20 0 15,1 0-15,0-22 0,-128-126 31,107 85-31,42 20 0,21-20 16,0 42-16,0-22 16,0 22-16,21 0 15,0 0-15,21 21 16,43-21-16,-64 21 16,21-21-16,-20 21 0,-1 0 15</inkml:trace>
  <inkml:trace contextRef="#ctx0" brushRef="#br0" timeOffset="11100.66">8848 3112 0,'0'0'0,"21"0"0,0-22 15,0 1-15,-21 0 0,21 0 16,0 0-16,1 0 0,-1-43 16,-21 22-16,0 21 15,0-1-15,0 1 0,0 0 16,0 0-16,-21 21 16,-1 0-1,1 0-15,-42 63 16,20 22-16,22-43 0,21-20 15,-21 83 1,21-62-16,0 41 16,42-20-1,-20-43-15,20 0 16,-21-21-16,0 0 0,106 0 16,-63-21-1,-43 0-15,21-21 0,-21 20 16,1 1-16,20-21 0,-21 21 0,64-106 31,-22-43-31,-42 43 16</inkml:trace>
  <inkml:trace contextRef="#ctx0" brushRef="#br0" timeOffset="11347.52">9504 2519 0,'21'-42'0,"-42"147"0,21-168 0,42-128 16,-21 86 0,-21 62-16,0 64 31,0 1-31,0 20 0,0-21 15,0 85 1,0-64-16,0 149 16,0-128-16,0 1 0,0-22 0,-21 22 15,0-1-15,21-21 0,-21 85 16,-22-21 0,43-63-16,0-22 15,0 0-15,0 0 0,0-42 31,0 0-15,0 0-16,22-1 0,-22 1 0,0-42 16</inkml:trace>
  <inkml:trace contextRef="#ctx0" brushRef="#br0" timeOffset="11548.79">9356 2942 0,'0'0'0,"-22"0"0,22-21 31,0 0-31,22 21 16,-1 0-16,0-21 0,0 21 15,0 0-15,0 0 0,1-21 16,20 21-16,-21 0 0,0-22 0,64 22 16,-22-21-1,-20 0 1</inkml:trace>
  <inkml:trace contextRef="#ctx0" brushRef="#br0" timeOffset="11957.55">10012 2794 0,'0'21'31,"-21"-21"-31,21 21 0,-22 1 16,22-1-16,0 0 0,0 0 0,0 0 15,0 0-15,0 22 16,0 41 0,0-62-16,0-1 0,22 21 15,-1-21-15,0-21 0,0 21 16,0-21-16,22 0 0,62-21 16,-62 0-1,-1 0-15,0-21 16,1-1-16,-22 22 0,0 0 15,-21-21-15,21 20 0,-21-20 0,0-64 16,0 22 0,0 41-1,-21 43 1,21 21 15,0 1-31,0-1 16,0 0-16,21-21 15,0 0-15,-21 21 0,64-21 16</inkml:trace>
  <inkml:trace contextRef="#ctx0" brushRef="#br0" timeOffset="12282.37">10753 2752 0,'0'0'16,"0"21"15,0 0-31,-22 0 15,22 0-15,0 43 16,0-22-16,0-21 16,0 64-16,0-43 0,0 1 15,0-1-15,0 22 0,0-22 16,0 21-16,0 43 16,0-63-16,0 105 0,0-85 15,0 22-15,0-43 16,0 22-16,0 63 15,0-85-15,0 64 16,0-43 0,0-41-16,0-44 31,0 1-31,0-21 0,0-22 16,43-20-16</inkml:trace>
  <inkml:trace contextRef="#ctx0" brushRef="#br0" timeOffset="12571.39">10753 3175 0,'0'0'15,"-22"-21"-15,22 0 0,-21-22 0,0 22 16,21 0-16,-21-21 0,21 21 0,0-1 16,0 1-16,0-21 0,0 21 0,0 0 15,42-22 1,22 43-16,-43 0 15,21 0-15,1 0 16,-1 0-16,-21 21 0,21 1 0,-20-1 16,-22 0-16,0 0 0,0 21 15,0-20-15,-43 41 16,-20 1 0,42-43-16,-1 0 15,1 0-15,0 0 0,0 0 0,-85 43 16,64-22-1,-1-42-15</inkml:trace>
  <inkml:trace contextRef="#ctx0" brushRef="#br0" timeOffset="14143.84">1143 4805 0,'0'0'0,"-21"0"0,21 21 16,-21-21 0,-1 0-16,1 0 15,0-21 1,21 0-1,0 0-15,0-1 16,0 1-16,0 0 16,21 0-16,0 21 15,1-21-15,-1 21 0,0 0 16,21-21-16,1 21 0,-22 0 16,63 21-1,-20 21-15,-43 0 16,0-20-16,-21 20 0,0-21 15,0 21-15,-21 85 16,-21-63 0,-1-22-16,-20 22 15,42-43-15,-22 21 0,-20 1 16,42-43-16,-22 21 0,22 0 16,-21-21-16,21 0 15,21-21 1,0 0-16,0-1 15,0 1-15,42-21 16,0 0-16,22-1 16,-43 22-16,21 0 0,1-21 15,-1 42-15,-21 0 16,22 0-16,-22 0 0,0 0 0,0 21 16,43 42-1,-43-42-15,0 22 16,-21 20-16,0-20 15,-42 41-15,20-63 16,1 22-16,0-22 0,-42 42 16,-43 1-1,42-22 1,22-21-16,0-21 0,-22 22 16,43-22-16,-21 0 0,20 0 15,1 0-15,-21 0 0,-43-22 31,43-20-31,21 21 16,21 0-16,0 0 16,0-1-16,21 1 15,0 21-15,0-21 16,43-21 0,-22 42-16</inkml:trace>
  <inkml:trace contextRef="#ctx0" brushRef="#br0" timeOffset="14374.71">2032 5122 0,'0'0'15,"21"-21"63</inkml:trace>
  <inkml:trace contextRef="#ctx0" brushRef="#br0" timeOffset="15030.46">4170 4466 0,'0'21'0,"0"1"0,0-1 16,0 63-16,0-41 16,0-1-16,0 22 0,0-1 0,0 1 15,0-1-15,0 64 16,0-21-16,0-64 15,0 22-15,0 20 0,0-41 16,0-1-16,-21-21 0,21 0 16,0 1-16,0-1 0,0 0 0,0-42 47,0 0-47,0-1 0,0 1 15</inkml:trace>
  <inkml:trace contextRef="#ctx0" brushRef="#br0" timeOffset="15567.15">3641 4741 0,'0'0'0,"0"-21"0,0 0 15,0 0-15,21 21 16,0-21-16,0 21 0,0-21 16,22-1-16,-22 22 0,63-42 15,22 0 1,21 21 0,-84 21-16,-1 0 0,21 0 15,-20 0-15,20 0 0,191 84 16,-190-63-16,-1 22 15,1-1-15,-22 0 0,43 64 16,-64-42-16,0-1 0,-21 107 31,0-128-31,-106 127 0,-42-21 16,85-105 0,20-1-16,1 0 0,-22 1 0,22-22 15,-106 64 1,63-64-16,43-21 15,0 0-15,-22 0 0,22 0 16,21 0-16,-22-21 0,22-1 16,0 1-16,-64-63 15,85 41 1,0 22-16,0-42 16,0 41-16,21 1 0,22 0 15,-22 0-15,0 21 0,0-21 16,43 21-16,-43-21 15</inkml:trace>
  <inkml:trace contextRef="#ctx0" brushRef="#br0" timeOffset="16022.92">5080 5355 0,'0'0'0,"21"0"0,0 0 15,0 0-15,1 0 16,-1 0-16,0 0 16,0-21-16,0 0 0,22 0 15,-43 0-15,21-1 16,0 1-16,0 21 0,-21-21 0,0-21 15,0 21-15,0-1 16,0 1-16,0 0 0,-21 21 16,-21 0-16,-22 0 15,43 0-15,-43 64 16,43-43-16,0 0 16,0 21-16,21-21 0,0 22 15,-21 41 1,21-62-16,-21 41 15,21 22-15,0-64 16,0 0-16,42 21 16,0-42-1,22 0 1,-43-21-16,0 0 0,21 21 16,-20-21-16,-1-21 0</inkml:trace>
  <inkml:trace contextRef="#ctx0" brushRef="#br0" timeOffset="16847.45">5969 5017 0,'0'0'0,"-21"0"0,0 0 16,-85 42-1,42 0 1,-42 43-16,85-64 15,0 0-15,21 0 0,-21 1 16,21-1-16,0 0 16,0 0-1,21-21-15,0 21 16,0-21-16,1 0 0,41 21 16,1-21-1,-22 22 1,0-1-16,-42 0 15,0 0-15,0 0 16,-21 22 0,0-22-16,-21-21 0,-64 21 31,42 0-31,22-21 0,-22 0 16,22 0-16,0 0 15,21 0-15,-22-21 0,22 0 16,0 21-16,0-43 15,0 1 1,21 21-16,21 21 31,0 0-31,0 0 16,0 0-16,0 21 0,1-21 16,-1 21-16,0 0 0,85 22 15,-22-22 1,-20 0-1,-43-21-15,21 0 0,-20 0 16,-1 0-16,21 0 0,-21-21 0,64-21 16,21-1-1,-85 22-15,64-42 16,-85 41-16,21 1 16,-21 0-16,21 0 0,-21 0 15,0-64 1,0 22-16,0 41 15,0 44 17,-21-1-32,21 0 0,0 0 15,0 0-15,0 22 0,0-22 16,0 0-16,0 0 0,0 0 0,0 0 16,0 1-16,0-1 0,-21 42 15,21-42 1,0-42 15,21 0-31,-21 0 16</inkml:trace>
  <inkml:trace contextRef="#ctx0" brushRef="#br0" timeOffset="17023.38">6181 4911 0,'0'0'0,"-22"0"0,1-21 0,42 21 79</inkml:trace>
  <inkml:trace contextRef="#ctx0" brushRef="#br0" timeOffset="18186.48">7070 5313 0,'63'-21'31,"-42"0"-31,0-1 0,1 1 16,-22 0-1,0 0-15,21 0 0,-21 0 16,0-1-16,0-20 16,0 21-16,-43-21 15,22 42-15,-21-22 0,21 1 0,-22 21 16,22 0-16,-21 0 0,0 0 0,-107 64 16,86-1-1,-1 43 1,64 21-1,0-106-15,0 0 0,0 1 16,22-1-16,-1-21 0,63 21 31,1-21-31,-21-21 16,-22 0-16,-21-1 16,21 1-16,1 0 0,-22 0 15,0-21-15,0 20 16,-21 1-16,21-63 15,-21 20 1,0 85 15,0 0-15,0 1-16,0 20 0,0 21 16,64 86-1,-64-128-15,0 42 16,21-20-16,0-1 0,-21 0 0,0 64 15,21-42-15,1-22 0,-22 85 16,0-85-16,21 22 16,0 169-1,-21-22-15,0-20 16,0-128 0,0 22-16,0-22 0,-21 1 15,0-1-15,-43 170 16,64-190-16,-42 41 15,-22-20-15,43-43 16,-21-21-16,21 0 16,-1-21-16,-20 0 0,0-1 0,21 1 15,-22-21-15,1 0 0,-85-149 16,63 64 0,1-106-1,42 170-15,-22-22 0,1-84 16,42 84-16,-21 0 0,21 22 15,0-22-15,0 22 0,42-191 32,64 106-32,-21 63 15,-43 43-15,22 20 0,-22 1 16,0-21-16,1 21 0,-1 0 16,0-1-16,1 1 0,-22 0 15,0 0-15,21 0 16,-21 0-16</inkml:trace>
  <inkml:trace contextRef="#ctx0" brushRef="#br0" timeOffset="18703.22">7620 4932 0,'0'21'15,"0"0"1,0 0-16,0 1 0,0-1 0,0 21 16,0-21-16,0 0 0,0 22 15,0-22-15,0 21 0,0-21 0,0 43 16,0-22 0,0 22-1,-21-43 1,0-21-1,-1 0-15,22-21 16,0 0-16,-21-1 0,21-41 16,0-22-1,0-42 1,21 64-16,1 20 0,-22 1 16,21 0-16,0-1 0,148-62 15,-126 105 1,-1 0-16,21 21 15,-20 21-15,-22-21 0,64 106 16,-64-84-16,-21-1 16,0 0-16,0 1 0,0-1 15,0 85 1,0-85-16,0 1 16,0-22-16</inkml:trace>
  <inkml:trace contextRef="#ctx0" brushRef="#br0" timeOffset="18871.12">8234 5419 0,'0'0'16,"0"21"-16,0 0 15,0 0 1,-21-21 15</inkml:trace>
  <inkml:trace contextRef="#ctx0" brushRef="#br0" timeOffset="32643.89">11853 6138 0,'21'0'0,"-21"-21"15,0 0-15,0 0 16,22 21 0,-22-21-16,-22 21 15,1 0 1,0 0-16,-64 0 15,-84 0 1,42 42-16,42-42 16,1 21-16,-128 22 15,106-22-15,0 0 0,1 0 0,-22 0 16,21 0-16,-275 64 16,275-43-16,-21-20 0,-148 41 15,148-21 1,63-20-16,22-22 0,-22 21 15,43-21-15,0 0 0,0 0 16,0 0-16,21-21 47,0-1-31</inkml:trace>
  <inkml:trace contextRef="#ctx0" brushRef="#br0" timeOffset="33102.62">9483 6244 0,'0'0'0,"-233"148"31,190-105-31,-20-22 0,21 21 0,-43 1 16,43-22-16,-1 0 15,1-21-15,21 21 0,0-21 16,63 0 15,-21 0-31,21 0 0,-20 0 16,20 0-16,0 0 0,1 0 15,20 0-15,-21 0 0,85 42 16,-42-20 0,63-1-1,-127 0-15,22-21 0,-1 21 0,-21-21 16,22 21-16,-22 0 0,0-21 0,21 22 15,1-22-15,20 21 16,-21-21 0,-20 0-16,20 0 0</inkml:trace>
  <inkml:trace contextRef="#ctx0" brushRef="#br0" timeOffset="33568.36">12001 6752 0,'0'0'0,"22"0"16,-22 21-1,-22 1-15,-83 20 16,41-21-16,1 0 0,-86 43 16,44-43-16,-1 0 15,-212 85 1,191-64-16,-169 43 15,127-43-15,84-21 16,-106 43-16,128-64 16,-1 21-16,-105 21 15,106-20 1,-22-1 0,64-21-16,0 0 0,-1 0 15,1 0 1,21-43-1,0 22-15</inkml:trace>
  <inkml:trace contextRef="#ctx0" brushRef="#br0" timeOffset="33903.17">10223 7070 0,'0'0'0,"0"21"0,0 0 0,0 0 0,-21 0 16,0 1-16,-42 41 16,-22 1-1,-42 41 1,106-83-16,0-1 0,-43 21 16,43-21-1,42 0 1,0-21-1,0 0-15,1 0 0,83 0 16,-62 0-16,20 22 16,-42-22-16,22 0 0,-1 0 15,-21 0-15,22 21 0,41-21 32,-20 0-32,-22-21 0</inkml:trace>
  <inkml:trace contextRef="#ctx0" brushRef="#br0" timeOffset="34640.35">12192 7197 0,'0'21'16,"-21"-21"-16,0 21 0,-1 21 16,-20-20-16,0-1 0,-22 21 0,1-21 15,-1 22-15,1-1 0,-107 43 16,86-43-16,-22 0 0,0 1 15,-296 147 1,233-126-16,105-22 16,-63 21-16,85-20 15,-22-22-15,1 21 0,42-42 0,-1 21 16,1-21-16,0 0 16,0 0-1,21-21-15,0 0 16,0 0-16,0 0 0,42-22 15,1-20 1,-22 42-16,21-43 16,-21 43-16,0-21 0,22-1 15,-43 22-15,21 0 0,0 0 16,0 0-16,22 0 16,-43 42-1,0 0 1,0 0-16,0 0 0,0 0 15,-22 1-15,1-1 0,0 21 16,-21 0 0,21 1-16,21-22 0,-22 21 0,1-21 15,21 1-15,-21 20 0,21-21 16,0 0 0,0 0-1,21-21-15,0 0 16,1 0-16,-1 0 0,42 0 15,-20 0-15,105-42 16,0 0 0,-106 42-16,-21-21 0,43-1 15,-22 22-15,-21 0 16</inkml:trace>
  <inkml:trace contextRef="#ctx0" brushRef="#br0" timeOffset="59849.62">5059 6562 0,'0'0'0,"-21"0"16,21-21-16,-22 21 0,1-22 15,0 22-15,0 0 16,0 0-16,0 0 16,-1 0-16,1 0 0,0 0 15,0 0-15,0 0 0,-43 22 16,-20 20 0,62-21-16,1 0 15,0 0-15,-21 1 0,21-1 16,-1 0-16,1 0 0,0 0 0,0 0 15,-43 85 1,43-42-16,0-22 0,0 0 16,21 1-16,0-1 15,0 0-15,-21 64 0,0-42 0,21-22 16,0 22-16,0 41 16,0 65-1,0-107-15,0 107 0,0-107 16,0 1-16,0-1 15,0-21-15,0 22 0,42 169 16,-21-85 0,0-42-1,0-64-15,1 22 0,20 63 16,-21-85-16,-21 21 0,64 107 31,-22-86-31,-21-41 0,21 41 16,-20-62-16,-1 20 15,63 64-15,-41-64 0,-22-21 16,21 22-16,-21-22 0,22 0 16,-22 0-16,21 21 0,1-20 15,-1-1-15,21 21 0,-20-21 16,-1 0-16,43 22 0,-43-22 16,0 0-16,128 21 15,-1 22 1,-105-64-16,126 42 15,-148-21-15,22 1 0,-1-22 16,1 0-16,-1 0 0,149 0 16,0 0-1,-149 0-15,22 0 0,127-43 16,-149 43-16,318-84 16,-296 62-1,-22-20-15,170-21 16,-169 20-16,147-63 15,-147 64-15,-1 21 16,43-64-16,-42 43 0,-22 0 16,148-149-1,-41 43 1,-44 0-16,-83 105 16,20 1-16,0-85 0,-21 85 15,1-22-15,-1 22 0,0-22 0,0 22 16,0-191-1,-21 43 1,0 126-16,0-105 16,0 127-16,-21-170 15,-21 64 1,-1 0 0,22 84-16,0 22 0,-21-1 15,21-20-15,-1 21 0,-105-128 31,85 128-31,-21-22 0,20 43 0,1-21 16,0 21-16,-1-22 0,1 22 16,-43-42-16,43 42 15,0-1-15,-170-62 16,106 41 0,-84 1-1,126 21-15,1 0 0,-1 21 0,22-21 16,-22 21-16,1-22 0,-1 22 15,22 0-15,-22-21 0,1 21 0,-106-21 16,105 21-16,-63 0 16,64 0-16,-128 0 15,64 0 1,85 0-16,-22 0 0,-42 0 16,64 0-16,-21 0 0,20 0 15,-105 21 1,0 22-16,21-22 15,63 0 1,22-21-16,0 21 0,-1 0 0,-20-21 16,-64 43-1,85-22-15,-43 0 16,64 0-16,-22-21 0,1 21 0,0 0 0,-1-21 16,22 22-16,-21-22 0,0 21 15,-1 0-15,22-21 0,0 21 0,-21-21 16,20 21-16,-41 0 15,21 1 1,20-22 0,22 21-16,-21-21 0,0 21 15,21 0 1,0 0 15,-21-21 0,0 0 63,0 0-78,-1 21-16,1-21 0,0 0 0,0 22 15,0-22-15,-85 42 16,64 0 0</inkml:trace>
  <inkml:trace contextRef="#ctx0" brushRef="#br0" timeOffset="65955.92">6117 7070 0,'-21'0'0,"0"0"0,0 0 15,-1 0-15,1 0 0,0 21 16,0 0-16,0-21 16,-22 42-16,-41 1 15,63-22-15,-22 21 16,22-21-16,0 1 0,-21 20 15,20 0-15,1-21 0,-85 128 32,64-65-17,0 22-15,42-64 16,-21 1-16,21 63 0,0-64 16,0 21-16,0-20 0,0 20 0,0 1 15,0-1-15,63 170 16,1-64-1,20 1 1,-63-107-16,22-20 0,-1-1 16,0 0-16,1 22 0,168 84 15,-147-127-15,-22 0 16,22 22-16,-1-22 0,64 0 16,-63 0-16,-1 0 0,85-21 15,-63 0-15,-21 0 16,190 0-16,-22-21 15,-147 0-15,148-21 16,-148-1-16,-1 22 16,64-42-16,-63 41 0,-21 1 15,147-85 1,-41 1 0,-22-22-16,-106 105 0,-21-20 15,22 0-15,-22-1 0,21 22 0,-21-21 16,-21 0-16,21-85 15,-21 84-15,0-63 16,-21-21 0,0 64-16,21 21 0,-42-64 15,21 42-15,21 22 0,-22-22 0,-41-105 32,-22 21-32,1-21 15,41 126-15,1 1 16,21 0-16,-22 20 0,22-20 0,-63-21 15,41 41-15,1 1 0,-22 0 16,-147-64 0,105 43-16,-85 0 15,128 42-15,-1-21 16,-63 21-16,64 0 16,-85 0-16,84 0 15,-20 0-15,-86 21 0,107-21 16,-22 21-16,-254 106 15,255-64 1,-43 43 0,84-85-16,-20 64 15,42-43-15,0 1 0,-43 147 16,64-147 0,0 41-16,42 86 15,-20-149-15,20 21 16,-21 0-16,21 1 0,1-22 15,211 85 1</inkml:trace>
  <inkml:trace contextRef="#ctx0" brushRef="#br0" timeOffset="66634.55">7832 7472 0,'0'0'0,"-22"-21"0,-20-22 16,21 43-16,-21-21 0,20 0 0,-20 21 15,21 0-15,-21-21 0,-1 21 16,22 0-16,-21 0 0,-1 0 0,-62 0 15,62 21-15,-20 21 16,-107 43 0,128-64-1,0 22-15,21-1 0,-22-21 0,22 21 16,0 1-16,-21 84 16,20 42-1,44 0-15,-1-126 16,0 20-16,21 22 0,1-43 15,-1 1-15,0-22 0,43 42 16,63 1 0,-84-43-16,-22 0 0,64-21 15,-43 0-15,1 0 0,42 0 16,-64 0-16,0 0 0,128-63 31,-43-22-31,-43 0 16,-63 43-16,43-85 15,-43 85 1,-21-22-16,0 22 0,0-22 0,0 1 16,0-149-1,0 170-15,-106-85 16,22 42-16,41 43 16,-84-1-16,64 22 0,-1 0 15,1 21-15,-22 0 0,22 0 0,-1 0 16,-148 64-1,149-22 1,21 0-16,-1 43 16,43-64-16,0 21 0,0-20 15,0 20-15,21-21 0,1 21 0,-1-20 16,0 20-16,0-21 0,21 21 0</inkml:trace>
  <inkml:trace contextRef="#ctx0" brushRef="#br0" timeOffset="76747.2">15049 339 0,'22'0'31,"-22"-21"-16,0-1 1,0 1 15,0 0 32,-22 21-16,1 0-32</inkml:trace>
  <inkml:trace contextRef="#ctx0" brushRef="#br0" timeOffset="77438.46">15092 296 0,'0'-21'32,"0"0"-17,0 0 1,-21 21-16,21-21 0,0 0 15,-22 21 1,22-22-16,-21 22 94,21 22-79,0-1 110</inkml:trace>
  <inkml:trace contextRef="#ctx0" brushRef="#br0" timeOffset="78338.95">14965 254 0,'0'0'0,"0"-21"15,0 0-15,0 0 16,0-1 0,0 44 77,0-1-93,0 0 16,0 0-16,0 0 0,0 0 0,0 22 16,0-22-16,0 42 15,0-41-15,0 20 16,0-21 0,0 0-16,0 22 15,0-1 1,-21 43-1,21-64-15,0 42 0,-22-42 16,22 22-16,-42 84 16,42-106-1,0 0 1,0 0 0,0-42-1,0 0 1,0 0-16,0 0 0,0-22 15,0 22-15,0 0 16,21 0-16,0 0 0,1-1 0,-1 1 16,0 0-16,0 21 15,21 0 1,-20 0-16,83 0 0,-41 0 16,-43 0-1,0 0-15,43 0 0,-22 0 16,-21 0-16,85 0 15,-42-42 1,-43 21 0,-21-1-16,0 1 0,0 0 15,0 0-15,0 0 16,0 0-16,-21-22 16,-1 43-16,1-21 0,0 0 15,0 21-15,21 21 31,0 0-31,0 22 16,0-1-16,0 0 0,0-21 16,0 22-16,0-1 0,0 127 31,-21-84-31,21-64 16,-21 43-16,-1-43 0,22 0 15,0 0-15,0 0 16,-21-21-16,21-21 31,0 0-31</inkml:trace>
  <inkml:trace contextRef="#ctx0" brushRef="#br0" timeOffset="78582.81">15833 783 0,'21'0'15,"-21"-21"1,21 21 46,0 0-46,-21-21-16</inkml:trace>
  <inkml:trace contextRef="#ctx0" brushRef="#br0" timeOffset="80229.24">16891 572 0,'0'21'16,"-21"-21"-16,21 21 15,0 0 1,-21-21-16,21 21 16,0 0-16,0 1 15,0-1-15,0 0 16,21-21-1,0 0-15,0 0 0,21 0 16,43-42 0,-43 20-16,1 22 0,-22-21 15,21 0-15,1 0 16,84-64 0,-64 43-16,-42 21 15,0-43-15,-21 43 16,0 0-16,-21 0 15,-21 21-15,21 0 0,-64 0 16,-42 0 0,85 21-16,-22 21 15,22-21-15,0 1 0,20-1 16,1 0-16,0 21 0,0 43 16,21-64-16,0 43 15,21-22 1,-21-21-16,42 0 0,1 0 15,-22 1-15,21-22 16,64 0-16,-21 0 16,-43 0-16,-21 0 15,43-22-15,-43 22 0,0 0 16,0-21 0,-42 21-16,-64 0 15,64 0 1,-85 21-16,64-21 15,0 22-15,-22-1 0,22 0 16,0 21-16,-1-21 0,-41 85 16,41-21-1,43 21 1,0-85-16,0 0 0,21 21 16,1-20-16,20-22 15,0 21 1,1-21-16,-22 0 0,85 0 15,-64 0-15,21-21 16,86-22 0,-107 22-16,43-21 0</inkml:trace>
  <inkml:trace contextRef="#ctx0" brushRef="#br0" timeOffset="80515.14">17865 783 0,'0'0'0,"0"-21"16,0 42 15,0 0-31,0 1 0,0-1 16,21 0-16,0 0 0,0 21 15,0 22-15,22-1 16,-22-41-16,21 41 15,-42-42-15,21 0 0,0 43 32,1-64-32,-22 21 0,21-21 15,-21-21 17</inkml:trace>
  <inkml:trace contextRef="#ctx0" brushRef="#br0" timeOffset="80794.99">18267 741 0,'0'-21'16,"-21"21"-16,-1 0 15,1 0-15,0 21 0,-21 0 16,-1 21-16,-126 128 31,127-107-31,-43 64 16,64-106-16,0 22 0,0-22 15,-1 0-15,22 0 0,-21 43 32,21-43-17,64-21-15,-43-21 16</inkml:trace>
  <inkml:trace contextRef="#ctx0" brushRef="#br0" timeOffset="81181.77">18669 783 0,'0'0'0,"0"-21"15,-21 21-15,0 0 16,-1 0-16,1 21 16,0 0-16,0 1 0,0-1 15,0 0-15,-1 21 0,1-21 0,0 22 16,-42 63-1,63-85-15,0 42 16,0-42-16,0 22 16,0-22-16,0 0 0,21-21 0,0 21 15,0-21-15,21 0 0,1 0 16,-1 0-16,43 0 16,-64 0-16,0-21 15,21 0-15,-20 21 0,-1-21 0</inkml:trace>
  <inkml:trace contextRef="#ctx0" brushRef="#br0" timeOffset="82035.28">19135 995 0,'0'0'16,"21"0"15,-21-21-31,21 21 16,0-21-16,0-1 0,0 22 15,1-42-15,20 0 16,-42 21-16,0-1 15,0 1-15,0 0 0,0 0 0,0 0 16,-21 21 0,-43 0-16,43 0 15,0 0-15,0 0 0,-43 42 16,43-21-16,0 0 16,0 1-16,0-1 15,21 21-15,-43 22 0,43-43 0,-21 42 16,21-20-1,0-22-15,0 21 0,0-21 0,0 0 16,0 1-16,0 41 16,42-21-1,-20-42-15,-1 0 16,0 0-16,0 0 0,0 0 16,0 0-16,1 0 0,-1 0 0,0 0 0,42-21 15,-20 0 1,-22 0-16,0 0 0,43-22 15,-43 22-15,0 0 0,85-106 32,-64 42-32,43-42 15,-64 106-15,0-21 16,0-43-16,-21 64 16,21-21-16,-21 21 0,0-22 0,0 22 15,0 0-15,0 0 0,0 0 16,0-1-16,0-41 15,0 42 1,0 42 0,-21 0-16,0 0 15,21 0-15,0 22 0,-42 84 16,21-43 0,21-20-16,0 84 15,0-106-15,0 1 0,0-1 16,0 0-16,0-20 0,0 20 15,42 21-15,-21-41 16,21-22 0,-20 0-16,-1 0 15,0 0 1,21-22-16,-42-20 16,0 21-1</inkml:trace>
  <inkml:trace contextRef="#ctx0" brushRef="#br0" timeOffset="83819.03">15409 2413 0,'0'0'0,"-21"0"0,21-21 15,0 0 1,0 0-1,21 21-15,0 0 0,1 0 16,41-22-16,-21 1 16,1 21-16,-22 0 15,42-21-15,-41 21 0,-1 0 0,21 0 32,-42 21-17,0 0-15,-21-21 16,21 22-16,-21-22 15,0 21-15</inkml:trace>
  <inkml:trace contextRef="#ctx0" brushRef="#br0" timeOffset="84330.75">15261 2477 0,'0'0'0,"-21"21"0,21 0 16,-21 0-16,21 0 0,-21 0 0,21 1 16,0-1-16,0 21 0,-22-21 15,-20 64 1,42-43-16,0-21 31,21-42 0,-21 0-31,21 21 0,1-21 16,-1 0-16,-21 0 16,21 21-16,21-22 15,-21 22-15,1-21 0,20 21 16,-21 0-16,21 0 16,1 0-16,-22 0 0,0 0 0,64 21 15,-43 1 1,-21-1-16,22 21 15,-43-21-15,0 0 0,0 22 16,0-22-16,0 0 0,0 0 16,-22 43-16,-62-1 15,63-42-15,-1 1 0,1-1 16,-21 0-16,21-21 16,0 21-16,-1-21 0,1 0 0,0 0 15,0 0-15,-21 0 16,-22 0-16,43-21 15,-21 0-15,42 0 16</inkml:trace>
  <inkml:trace contextRef="#ctx0" brushRef="#br0" timeOffset="84662.59">16235 2709 0,'-21'0'31,"-1"0"-15,1 0-1,0 0-15,0 0 16,21 22 0</inkml:trace>
  <inkml:trace contextRef="#ctx0" brushRef="#br0" timeOffset="86730.3">17441 2413 0,'21'-21'0,"-21"0"0,0 0 16,22 21 0,-22-22-1,0 44 1,0-1-1,0 0-15,0 0 0,0 21 16,0 1-16,0-1 0,0 0 16,-22 1-16,22-1 0,-42 106 15,0-21 1,21-21 0,21-85-16,-22 43 15,22-43-15,0 0 0,0 0 16,0 0-1,0-42 17,0 0-32</inkml:trace>
  <inkml:trace contextRef="#ctx0" brushRef="#br0" timeOffset="87167.05">17103 2561 0,'0'-21'0,"0"0"0,0 0 0,0 0 16,0-1-16,0 1 15,21 21-15,0-21 0,0 0 0,43 0 16,20 0 0,-41 21-16,20 0 15,-21 0-15,-20 21 16,20-21-16,-21 21 0,0 0 0,0 21 16,-21 64-1,-21 0 1,-85 21-16,85-106 15,-63 43-15,62-43 16,-20 0-16,0 21 0,21-42 16,-1 22-16,1-22 0,21 21 15,21-21 17,1 0-32,-1-21 15,0 21-15,0-22 0,0 22 0</inkml:trace>
  <inkml:trace contextRef="#ctx0" brushRef="#br0" timeOffset="87761.29">18097 2413 0,'0'0'0,"-21"21"16,21 0-1,-21-21-15,0 22 0,21-1 0,-21 0 16,21 21-16,-21-21 16,-1 43-16,1 42 15,21-64-15,-21 0 16,21-20-16,-21 20 0,21-21 0,0 106 15,0-106 1,0 0-16,0 22 16,21-43-16,0 21 0,0-21 15,1 0-15,-1 0 0,0 0 16,64 0 0,-43 0-16,21-42 0,22-1 15,-64 22-15,0 0 16,22-21-16,-22 20 15,0 1-15,-21-63 16,0-22 0,0 63-16,-21 22 15,0-21-15,0 0 0,-1-1 0,-41-20 16,42 42-16,-43-43 16,43 43-16,-42 21 15,41 0 1,1 0-16,0 21 0,21 0 15,-21 0-15,0 43 16,21-43-16,-21 0 16,21 22-16,0-22 0,0 0 15,0 21 1</inkml:trace>
  <inkml:trace contextRef="#ctx0" brushRef="#br0" timeOffset="88274.77">18817 2498 0,'0'0'0,"0"21"0,0 21 16,0-21-16,0 1 0,0 20 16,0-21-16,0 21 0,0 22 15,0-22-15,0-21 0,0 22 16,0 41 0,-21 1-16,0 0 15,21-64 1,0 0-16,0 0 15,0-42 48,0 0-63,0 0 0,0 0 16,0-1-16,0-20 15,-21 42-15,21-42 16,0 21-16,0-1 31,-22 22 32</inkml:trace>
  <inkml:trace contextRef="#ctx0" brushRef="#br0" timeOffset="88660.68">18669 2540 0,'0'0'0,"-21"0"63,21 21-48</inkml:trace>
  <inkml:trace contextRef="#ctx0" brushRef="#br0" timeOffset="89050.68">17441 2815 0,'-84'0'31,"105"0"-15,0 0-16,21 0 0,1 0 16,-1 0-16,21 0 0,1-21 15,21 21-15,-22-21 0,43 21 0,169-42 16,21-1-1,-126 22 1,-107 21-16,-20-21 0,105 21 31,-127 0-31,-21 21 16,-21-21-16,-22 21 16,22-21-16,-21 21 0,0-21 15,-22 22-15,-126 20 16,105-21-16</inkml:trace>
  <inkml:trace contextRef="#ctx0" brushRef="#br0" timeOffset="89299.54">17462 3048 0,'0'0'0,"-42"21"0,0-21 0,21 21 16,-1 1-16,22-1 16,43-21-16,-22 0 15,85 0-15,84 0 16,-105-21-16,0 21 15,-1-22-15,1 1 0,105 0 16,-105 0-16,0 21 0,126-42 16,1-1-1,-191 43 1,0 0-16,1 0 0,-44 0 47,1 21-47</inkml:trace>
  <inkml:trace contextRef="#ctx0" brushRef="#br0" timeOffset="91258.43">16510 4043 0,'0'63'15,"21"-41"-15,-21-1 16,21 0-16,0-21 16,-21 21-16,22-21 0,-1 0 15,21 0 1,0-21-16,1 0 16,-22 21-16,0-21 0,0-1 15,22-20-15,-22 21 0,0 0 0,0 0 16,43-64-1,-22 21 1,-42 43-16,0 0 0,0 0 16,0 0-16,-21 21 15,0 0 1,21 21 0,-22 0-16,22 0 0,0 0 0,0 1 15,0 20-15,0 0 0,0 85 16,0-63-16,0 84 15,0-63 1,0-43-16,0 0 0,0 85 31,0-84-31,0-22 0,-21 42 16,0-63-16,21 21 16,-21-21-16,0 0 15,-64 0 1,43-21-1,-22-21 1,43 21-16,-42-22 16,41 22-16,1 0 15,21 42 1,21-21 0,1 21-16,20 22 15,-21-43-15,21 42 16,1-42-16,-22 0 0,64 21 15,-1-21 1,-20 0 0,-22 0-16,-21-21 0,64-21 15,-64 42-15,0-21 0,85-64 32,-42 21-17,-64 1-15,0 42 16,0 42 15,0 0-15,0 0-16,0 0 0,0 1 15,0-1-15,0 0 0,0 21 16,0-21-16,-22 64 16,22-64-1,0-42 16,0 0-15,22 0-16,-22 0 16,63-43-16,-21-21 15,-42 64 1,22 0-16,-1 0 0,-21 0 0,21 21 16,0-21-1,21 21 1,-20 42-16,-1-21 15,-21 21-15,21-20 16,-21-1-16,0 0 0,0 0 16,0 0-16,0 0 15,21 1-15,0-22 16,0 0 0,22 0-1,-22-22-15,0 1 16,0 0-16,-21 0 0,64-64 31,-43 22-31,21-1 16,-42 43-16,0 0 15,0 0-15,21 21 0,1 21 32,-22 0-17,0 21-15,0-20 16,0-1-16,0 0 0,21 0 15,-21 0-15,21 0 0,21 43 16,-21-64-16,22 21 16,-1 0-1,-21-21-15,22 0 16,-22 0-16,0 0 0,85-42 16,-22 0-1,-62 20-15,20-41 16,-42 42-16,0-43 15,0 43-15,0 0 0,0-85 32,0 85-32,0 0 0,0 42 31,0 0-31,0 0 16,0 0-16,0 85 15,0-63-15,0 20 16,0 85-1,0-105-15,0 126 16,0-106-16,0 64 0,0-63 16,0-22-16,0 128 15,-21-128-15,0 85 16,21-42 0,0-64-16,0 0 0,0 64 15,0-107 16,0 1-31,0 0 16,21 0-16,-21 0 0,21 0 0,-21-1 16,21-41-1,-21-1-15,0-20 16</inkml:trace>
  <inkml:trace contextRef="#ctx0" brushRef="#br0" timeOffset="91660.2">18394 4530 0,'0'0'0,"0"-21"0,-21 21 16,21-22-16,0 1 0,0 0 15,0 0 1,0 0-16,21 21 15,0-21-15,0 21 0,0-22 16,0 22-16,1-21 0,-1 21 0,63-42 16,-41 42-1,-1 0-15,0 0 16,-20 21-16,-1 0 16,-21 0-16,0 1 0,0-1 15,0 0-15,0 64 16,-64-1-1,43-63-15,0 22 0,0-22 16,0 0-16,-22 21 0,22-20 16,21-1-16,-21 0 15,0-21-15,21 21 16,-21-21 0,-1 0-16,1 0 15</inkml:trace>
  <inkml:trace contextRef="#ctx0" brushRef="#br0" timeOffset="101597.02">19812 4149 0,'0'-21'0,"0"-1"16,-21 1-16,21 0 16,-21 0-1,21 0-15,-22 42 31,22 0-31,-21 21 16,0 22-16,21-1 16,0-20-16,-21-22 0,0 64 15,21-64-15,-21 21 0,21-21 16,-22 22 0,22-22-16,-21 21 0,21-21 0,-21 22 15,21-22 1,0-42 31,0-1-47</inkml:trace>
  <inkml:trace contextRef="#ctx0" brushRef="#br0" timeOffset="101864.67">19346 4424 0,'0'0'0,"-21"0"0,42 0 31,0 0-31,1 0 0,20 0 16,0-21-16,1 0 0,-1 21 16,0-22-16,1 22 0,-1-21 0,0 21 15,1 0-15,-1 0 0,-21-21 0,0 21 16,22 0-1,-22 0-15,-21-21 32,21 21-32,21-42 15</inkml:trace>
  <inkml:trace contextRef="#ctx0" brushRef="#br0" timeOffset="102539.29">20722 3874 0,'-21'0'0,"0"0"0,21-22 31,21 1-16,0 21 1,-21-21-16,21 21 0,0-21 0,22 0 16,-22 21-16,0-21 0,21-1 0,-20 1 15,-1 0-15,21 0 0,-21 0 16,22 0-16,20-43 16,-42 43-16,-21-43 15,-21 1 1,-21 63-16,21 0 15,-22 0-15,1 0 0,0 0 0,-1 0 0,-63 21 16,-21 43 0,85-22-16,0 21 15,21-20-15,-1-1 16,22 0-16,0-20 0,0 20 0,0-21 16,43 64-16,41-22 15,22-42 1,-63 1-16,-1-22 15,64 0 1,-85 0 0,0 0-16,-42 0 15,0 0-15,0 21 0,-1-21 16,-20 21-16,-43 0 16,64 0-16,-85 64 15,64-64-15,0 43 16,21-43-16,21 21 0,-22 64 15,44-64 1,20-21 0,-21 1-16,0-22 0,106 0 31,-42-43-31,-22 22 16,-20 0-16,-22 0 0,21-43 15,-21 43-15</inkml:trace>
  <inkml:trace contextRef="#ctx0" brushRef="#br0" timeOffset="105126.19">21209 3937 0,'0'0'0,"21"21"0,0 0 16,0-21-16,-21 22 0,0 20 0,22 0 16,-1 43-1,-21-64-15,0 64 16,-21-64 0,-1 0-16,22 0 0,-21 0 0,0 1 15,0-22 1,21 21-16,0-42 31,0-1-31,0 1 16,0 0-16,0-42 15,21 41-15,21-62 16,-42 41-16,0 22 0,22-21 0,-1 21 16,-21 0-16,0-1 0,21-20 15,-21 63 16,-21 0-15,21 22-16,0-22 0,-21 64 16,21-22-1,0-42-15,0 0 0,0 22 16,0-22-16,0 0 0,21-21 16,0 21-1,42-21-15,1 0 16,-43-21-1,0 0-15,22 21 0,-22-21 0,0 0 16,85-106 0,-85 105-1,-21-83 1,0 83-16,0 1 0,0-21 16,0 21-16,-21 21 0,-22 0 15,22 0-15,0 0 16,0 42-1,21-21-15,0 22 0,0 62 16,0-41 0,42-22-1,-21-21-15,1 1 0,-1-22 16,0 21-16,0-21 16,0 0-16,0 0 0,43 0 15,-43-21-15,0-1 16,0 1-16,-21 0 15,22 0-15,-1-21 0,-21 20 16,21 1-16,-21-21 16,42-43-1,-42 64-15,21 0 0,1 21 16,-1 0 15,0 0 0,-21-21 1,0 0-1,-21 21 0,0 0-15,-1 21-16,22 0 15,0 0-15,0 0 0,0 22 0,0-22 16,0 21-16,0 43 16,0-43-1,0 0-15,0-20 16,22-22-16,41 0 16,1 0-1,-22-22 1,-21 22-16,0-21 0,0 0 15,1 0-15,-22 0 0,21 0 0,0-43 16,-21 1 0,0 41-16,0-20 15,0 21-15,0 0 16,-21 21 0,21 21-1,0 0-15,0 0 16,0 0-16,0 1 0,0-1 0,0 42 15,0-42-15,0 1 16,0-1-16,21-21 0,0 21 16,0-21-16,0 0 15,1 0-15,-1 0 16,42-21-16,-63 0 16,21 21-16,1-43 15,-1 22-15,-21 0 0,0 0 0,21-22 16,-21-41-1,0 63-15,0-22 16,0 22-16,0-21 0,-42-128 16,42 86-1,-22-22 1,22 85-16,0 0 0,0-1 16,0 1-16,0 0 0,-21 21 15,21 21 1,0 0-1,0 85-15,0-63 16,0-1-16,0 43 0,0-43 0,0 0 16,0-21-16,0 22 15,0-1-15,43 85 16,-22-106 0,0-21-16,21 43 15,-21-43-15,1 0 16,-1 0-16,0 0 0,0 0 15,0-22-15,22-20 16,-1 0 0,-42 21-16,0-1 15,21-41-15,-21 42 16,0 42 15,0 0-31,21 0 16,-21 0-16,0 1 15,0-1-15,21 0 16,1-21-16,-1 21 16,0-21-16,0 0 15,0 0-15,0 0 16,1 0-16,20-42 16,-21-1-1,-21 22-15,21 0 16,-21 0-16,0 0 15,0 42 17,0 0-32,0 0 15,0 0-15,0 1 16,0-1-16,0 0 16,21-21-16,1 0 15,-1 0 1,0 0-16,0 0 15,-21-21 1,0 0-16,0-1 16,0 1-16,0 0 15,-21 0-15,0 21 16,0 0-16,21-21 16,-22 21-16,1 0 15,42 0 32,1 0-47,-1-21 0,0 21 16,0 0-16,0 0 15,0 0 1,-21 21 0,22-21-16,-22 21 0,21 0 15,-21 0-15,0 0 16,0 22-16,0-22 15,0 0-15,0 0 0,0 0 16,0 1 0,0-44 31,0 1-47,0 0 15,-21-21-15,21 21 16,0-64-1,0 64-15,21 0 0,0-22 16,0 22-16,0 21 0,-21-21 16,21 21-16,1 0 0,20 21 15,-21 21 1,-21 22 0,0-43-16,0 0 0,0 22 15,0-22-15,0 0 16,0 42-1,0-41 1,0-44 15</inkml:trace>
  <inkml:trace contextRef="#ctx0" brushRef="#br0" timeOffset="105642.88">22204 3789 0,'0'0'0,"21"0"32,0 0-32,0 0 0,0 0 0,22 0 15,20 0 1,1-21-16,-22 21 0,-21-21 0,22 21 15,-22 0-15,0-22 0,42 22 16,-41-21-16,-1 21 16,-21-21-1,-21 21 17</inkml:trace>
  <inkml:trace contextRef="#ctx0" brushRef="#br0" timeOffset="112108.56">17018 5440 0,'0'21'63,"0"0"-63,0 0 15,0 1-15,0-1 0,21 21 16,-21 0-16,21 1 0,-21 63 16,43 21-1,-43-85-15,0 0 0,0 43 16,0-43-16,0 1 0,0 126 31,0-106-31,0-20 0,0 41 16,0-62-16,0-1 15,21-21 1,-21-21 0,0-43-1</inkml:trace>
  <inkml:trace contextRef="#ctx0" brushRef="#br0" timeOffset="112808.16">16976 5821 0,'0'-21'0,"0"42"0,-22-85 0,1 43 0,21 0 0,0 0 16,0 0-16,0 0 0,0-22 15,0 22-15,0 0 0,85-64 16,21 85 0,-85 0-1,64 0-15,-43 0 0,0 21 16,106 85-1,-105-42-15,-43 42 16,-43-64-16,22-21 16,-148 106-1,21-42 1,42-22 0,64-63-16,20 21 0,1-21 0,0 22 15,0-22-15,0 0 0,21 21 31,0 0-31,21-21 0,0 21 16,21 0-16,-20-21 0,20 21 16,-21 1-16,21-1 0,1 21 0,126 43 31,-84-43-31,-43-42 0,22 42 16,-43-42-16,21 0 0,0 0 15,1 0-15,-22 0 0,0-21 16,64-42-1,-1-1 1,-41-20-16,-43 41 16,21 22-16,-21 0 0,0-21 15,0 20-15,0-20 0,0 21 16,-21 0-16,-64 21 16,43 21-1,-1 21 1,22 1-16,21-22 0,0 0 15,0 0-15,0 0 0,0 22 0,0-1 16,21 0-16,22 22 16,20-43-1,-20-21-15,-22 0 0,0 0 16,0 0-16,21 0 0,-20-21 16,83-22-16,-41 1 15,-22 21-15,-21-21 16,22-1-16,-22 22 0</inkml:trace>
  <inkml:trace contextRef="#ctx0" brushRef="#br0" timeOffset="113059.02">18330 6011 0,'-21'0'0,"21"22"16,0-1 0,0 21-16,0-21 0,0 43 15,21-22-15,0 106 16,22-42-1,-43-42-15,21-1 0,0 170 16,-21-170-16,0 107 16,0-43-1,0-85-15,0 0 16,0 43 0,0-64-16,21-42 15,0 0-15,-21 0 0,22-43 16,-22 22-16</inkml:trace>
  <inkml:trace contextRef="#ctx0" brushRef="#br0" timeOffset="113376.83">18373 6329 0,'0'0'0,"-22"-42"0,-20-22 16,42 43-16,-21-64 15,21 64 1,0 0-16,0 0 0,0 0 0,85-64 15,-64 85-15,42-21 16,1 21 0,-43 0-16,42 21 15,-41 0-15,-1 0 0,-21 85 32,-21-21-32,-22-22 15,22-42-15,0 22 0,0-22 16,-22 21-16,22-21 15,42-21 17,1 0-32,-1-21 15,0 0-15,0 0 0,0 0 16</inkml:trace>
  <inkml:trace contextRef="#ctx0" brushRef="#br0" timeOffset="113768.12">18944 5948 0,'21'0'0,"-42"0"0,42-21 0,-42 21 32,0 0-32,21 21 15,-21-21-15,21 21 0,-21 0 0,-1 0 16,22 1-16,0-1 0,0 21 0,0-21 16,0 0-16,0 1 0,0-1 15,22 21 1,41-21-16,-21 0 15,-20-21-15,-1 0 16,63-42 0,-62 42-16,20-63 15,-42 20-15,0 22 16,0-64-16,0 43 16,-21 21-16,-85-85 15,85 106 1,-43 0-1,43 0-15,0 0 16,21 21-16,0 0 0,0 22 31,21-22-31,0 0 0,22 0 16,-22-21 0</inkml:trace>
  <inkml:trace contextRef="#ctx0" brushRef="#br0" timeOffset="114143.74">19283 5948 0,'0'0'0,"0"-21"0,0 0 15,-21-1-15,21 1 16,0 0-16,0 0 16,0 0-16,21 21 15,0-21-15,0 21 0,43 0 16,-22 21-1,0 0-15,-21 0 0,22 21 16,-22-20-16,-21-1 0,21 0 0,0 21 16,0 1-1,-21-22-15,0 0 16,0 0-16,0-42 47,-21 21-47,21-21 0,0 0 15,0-1-15,0 1 0,0 0 16,0 0-16,0 0 0,0-22 0,0 22 16,0-85-1,0 85-15,0-42 16,0 20-16,21-20 0,1 21 16,-1 20-16</inkml:trace>
  <inkml:trace contextRef="#ctx0" brushRef="#br0" timeOffset="114618.89">19875 5228 0,'0'0'0,"0"21"16,0 1-1,0-1-15,0 0 0,0 21 0,22 22 16,-22-22-16,0-21 0,0 64 16,21-43-16,-21 1 15,21 105 1,0-106-16,-21 0 0,42 1 15,-20-43 1,-1 0-16,0 0 0,0 0 0,0 0 16,0 0-16,43-21 15,21-43 1,-64 22-16,0 21 0,-21-1 0,21-20 16,-21 21-16,21 0 0,-21-22 15,0 22-15,0 0 0,0-21 16,-21 42-1,0 21-15,0 0 0,21 0 16,0 0-16,0 1 0,0 41 16,21-42-16,42 43 15,-41-1 1,-1-63-16,-21 21 0,21 1 16,-21-1-1,0 0-15,-21-21 31,0 0-31,-1 0 0,1 0 16,0 0-16,0 0 16,0-21-16,-64-22 15,64 22-15</inkml:trace>
  <inkml:trace contextRef="#ctx0" brushRef="#br0" timeOffset="114790.79">19812 5609 0,'21'0'31,"0"0"-31,0 0 0,1-21 0,-1 0 16,21 21-16,0-21 0,1 21 0,-1-21 15,0-1-15,64-20 16,-63 42-16,-1-21 0,106-43 31,-127 43-31,22 0 0</inkml:trace>
  <inkml:trace contextRef="#ctx0" brushRef="#br0" timeOffset="123371.22">4043 11536 0,'0'-21'0,"0"0"16,0-1 0,-21-20-16,-1 21 15,22 0-15,-21 0 0,21-1 16,-21 1-16,0 21 16,21 21 15,0 1-31,0-1 15,0 21-15,0 0 0,21 1 16,-21-1-16,64 127 16,-64-105-16,42 105 15,-21-84-15,-21 0 0,21 63 16,0-85-16,-21 1 0,0-1 16,22 43-16,-1 0 15,-21-85-15,21 43 16,0-43-16,0-21 15,-21-21 17,0-1-32,0-20 15,0 21-15,0 0 0,0-22 0</inkml:trace>
  <inkml:trace contextRef="#ctx0" brushRef="#br0" timeOffset="124403.62">3895 11790 0,'-22'-21'0,"44"42"0,-65-42 0,43 0 0,-21-1 16,21 1-16,0 0 15,0 0-15,0 0 0,0 0 0,0-22 16,42 1-16,-20 21 15,83-85 1,1 64 0,0 42-16,-42 21 15,-1-21-15,43 63 0,-64-20 16,22-1-16,-22 21 0,-21-20 16,0 20-16,-21 191 15,-63-106 1,42-84-16,-64 42 15,64-64-15,-21 0 0,-43 43 16,43-64-16,-22 0 16,22-21-1,21 0-15,-1-21 16,22 0-16,-21 0 16,21-21-16,21 42 31,1 0-31,20 21 15,-21 0-15,64 21 16,63 22-16,-21 20 16,-106-62-16,21 20 15,1-21-15,-22 0 0,21 0 16,64 22 0,-64-43-1,-20 0-15,-1 0 0,0 0 0,0 0 16,0 0-16,0-21 0,22-43 15,-22 1 1,-21 41-16,21-20 16,-21 21-16,0 0 0,0-22 15,0 22-15,0 0 16,0 0-16,-21 21 31,21-21 16,0 0-31,21 21-16,-21-22 0,21 22 15,0-21-15,-21 0 0,22 0 16,-1-21 0,-21 20-16,0 1 15,-21 21 1,-1 0-16,1 0 0,-42 0 15,20 43 1,22-22-16,-21 21 16,42-21-16,0 0 0,0 22 0,0-22 15,0 21-15,0-21 0,0 22 0,0 41 16,42-41 0,-21-22-16,22 21 15,-22-21-15,0 1 0,21-22 16,-20 0-16,-1 0 0,0 0 15,42 0 1,-41 0-16,62-64 0,-20 1 16,-43 20-1,0 22-15,21-64 16,-42-20 0,0 83-16,0-20 0</inkml:trace>
  <inkml:trace contextRef="#ctx0" brushRef="#br0" timeOffset="124659.47">5524 12213 0,'0'0'16,"-21"0"-16,21 21 31,-21 1-31,21 83 16,0-83-16,0 20 0,21 85 15,-21-85-15,64 149 16,-22 42 0,-21-170-16,-21 22 15,0-1-15,0 1 0,21 0 0,1 148 16,-22-170-1,21 85-15,0-105 16,0-22-16,-21 0 0,0 0 16,21 0-16,0-21 15,-21-21-15,0 0 16,0 0-16,0 0 0,0-22 16,0 1-16,0-64 0,-21 43 15,0-1-15</inkml:trace>
  <inkml:trace contextRef="#ctx0" brushRef="#br0" timeOffset="124984.29">5461 12679 0,'0'0'0,"-64"-169"31,43 147-31,21 1 0,0 0 0,0 0 16,0 0-16,0-22 0,21 22 15,43-21 1,-43 21-16,43 21 0,20 0 15,-63 0-15,1 0 16,-1 63 0,-21-20-1,0 41-15,-21-63 0,-1 1 16,-20 41-16,21-42 0,0 0 16,0 22-1,21-22-15,-22 21 16,44-42 15,-1-21-31,0 21 0,0-21 0,0 0 16,0 0-16,1-1 0,20 1 15</inkml:trace>
  <inkml:trace contextRef="#ctx0" brushRef="#br0" timeOffset="125422.03">5990 12171 0,'0'0'0,"-21"0"0,0 0 16,0 0-16,-1 21 16,1 0-16,0-21 0,21 21 0,-21 1 15,0 62 1,21-41-16,0 20 16,0-42-16,21 64 0,-21-64 15,21 0-15,0 0 0,0 1 16,1-22-16,105 21 15,-106-21 1,0 0-16,0 0 0,0-21 16,0-1-16,1 22 0,-22-21 0,42-42 15,-42 42-15,0-43 16,-21-21 0,0 64-16,-1-21 0,-41-43 15,21 85 1,-22-21-16,-21 21 15,64 21-15,0-21 16,0 21-16,21 1 0,0-1 16,0 0-16,0 21 15,0-21-15,0 43 16,21-43-16,0-21 16,0 0-16,64 21 15,-64-21-15,43-21 0</inkml:trace>
  <inkml:trace contextRef="#ctx0" brushRef="#br0" timeOffset="125819.81">6350 12234 0,'0'-42'31,"0"21"-15,21 21 15,0 21-31,0 0 0,1 0 16,20 43-1,0-22-15,-42 1 16,21 20-16,1-21 16,-22-20-16,21 41 15,-21-42 1,0 0-1,0-42 1,0 0-16,0 0 16,0 0-16,0 0 15,0-1-15,0-20 0,0 21 0,0 0 16,0-22-16,0 22 0,0-21 0,0 0 16,0-43-1,0 43-15,0-43 16,21 64-1,0 0-15,-21-1 0</inkml:trace>
  <inkml:trace contextRef="#ctx0" brushRef="#br0" timeOffset="126439.46">7027 11642 0,'0'42'16,"-21"-21"0,21 0-16,0 1 0,0-1 0,-21 63 15,21-20 1,0-22-16,0 22 0,0-22 16,0 0-16,0 1 0,0-1 0,0 43 15,0-43-15,0-21 0,0 43 16,0-22-16,0-21 15,0 0-15,21 22 16,21-22-16,-20-21 16,-1 0-16,0 0 0,0 0 15,0-21-15,0 0 0,22 21 16,-22-22-16,85-83 16,-64 41-16,-21 22 15,-21-22-15,21 22 16,-21 21-16,22-64 15,-22 64 1,-22 21 0,1 21-16,0 0 0,0 0 0,21 1 15,-21-1-15,21 0 0,-21 21 0,21 22 16,0-22 0,0-21-16,42 0 15,-21-21-15,0 22 0,0-22 16,22 0-16,-1 21 15,-21 0 1,-21 0-16,0 0 16,0 0-16,-21-21 15,-42 22-15,41-22 16,1 21-16,0-21 0,0 0 16,0 0-1,21-21-15,0-1 16,-21 22-16,-22-63 15,43 42-15</inkml:trace>
  <inkml:trace contextRef="#ctx0" brushRef="#br0" timeOffset="126746.29">6667 11959 0,'-42'0'31,"84"0"-31,-84-21 0,63 21 0,22-21 16,41 0 0,1-22-16,-22 22 0,-20 0 15,20 21-15,1-21 0,-22 0 0,22 0 16,-22 21-16,0-22 0,1 1 16,-22 21-16,21 0 0,-21 0 0,0-21 15,1 21-15,-1 0 16,-42 0 15,-1 0-15,1 0-1,0 0-15,0 0 0</inkml:trace>
  <inkml:trace contextRef="#ctx0" brushRef="#br0" timeOffset="127343.22">3873 12658 0,'0'0'0,"-42"0"0,21 0 0,21 21 0,-21-21 16,42 0 15,0 0-31,21 0 0,1-21 0,20 21 16,1-21-16,20-1 0,22 22 16,0-21-16,21 0 0,127-21 15,-127 21-15,148-22 16,-127 22-16,128-21 15,-149 21-15,21-1 0,-21 1 0,-21 0 16,21 0-16,-22 0 0,255-22 16,-169 22-1,-107 21 1,-62 0-16,-1 0 0,0 0 16,-42 0-1,0 0 1,-22 0-16,22 0 0,-21 0 15,-1 0-15,-20 21 0,21-21 0,-22 22 16,1-22-16</inkml:trace>
  <inkml:trace contextRef="#ctx0" brushRef="#br0" timeOffset="127655.04">4635 12848 0,'0'21'16,"0"-42"-16,0 64 0,0-22 0,43-21 16,-1 0-16,0 0 15,22 0-15,-1 0 0,86-21 16,-65 21-16,1-22 0,21-20 0,232-43 16,-105 43-1,-127 0-15,0 21 0,84-43 16,-84 43-16,148-43 15,-190 43-15,-1 0 16,128-42 0,-107 20-1,-62 43-15,-22-21 16,-22 21-16,1 0 16,-21-21-16,0 21 0,-1 0 0,-20 0 15</inkml:trace>
  <inkml:trace contextRef="#ctx0" brushRef="#br0" timeOffset="127976.86">4022 12319 0,'0'0'16,"-22"0"-16,22-21 15,43 0-15,-1 0 16,0-1-16,43 1 0,0 0 0,211-64 16,43 1-1,-212 41-15,-21 22 16,380-85 0,-189 43-1,-43 21 1,-191 42-16,22 0 15,-43 0-15,1 0 0,-1 0 16,-21 0-16,0 21 16</inkml:trace>
  <inkml:trace contextRef="#ctx0" brushRef="#br0" timeOffset="128867.13">9102 11494 0,'0'0'0,"0"-22"0,0 1 0,0 0 15,0 0-15,0 0 0,-22 21 16,22-21-16,-21 21 0,-21 0 0,21 0 16,-106 42-1,84-21 1,22 21-16,-21-20 0,-43 126 15,64-106-15,-21 22 0,21-1 0,-1 1 16,22-1-16,0 22 0,0 84 16,43-42-1,-1-106-15,0 0 0,1 1 16,-1-1-16,0-21 0,128 0 16,-86 0-1,-41-21-15,-1-22 16,-21 43-16,22-42 15,-43 21-15,0 0 0,0-22 0,-22-20 32,-62-22-32,63 64 15,-22-21-15,22 20 0,0 1 16,0 21-16,21-21 0,21 21 31,0 21-31,43 22 16,-43-22-16,42 42 15,-42-20-15,1-1 0,-1 43 0,0-22 16,-21-21-16,0 1 0,0 63 16,0-64-16,0 64 15,0-43-15,-21 85 16,21-105-16,0-1 0,0 0 16,-21 1-16,21-1 0,0 43 15,0-106 32,0-1-47,21 1 0,0-42 16,0-64-16,0 63 15</inkml:trace>
  <inkml:trace contextRef="#ctx0" brushRef="#br0" timeOffset="129075.4">9525 11980 0,'0'0'0,"21"-21"0,-21 0 15,0 42 1,0 0 0,0 1-16,0 20 0,0-21 0,0 21 15,0 1-15,0-22 0,0 64 16,0-22 0,0-42-16,0 0 15,0-42 16,0 0-31,0 0 16</inkml:trace>
  <inkml:trace contextRef="#ctx0" brushRef="#br0" timeOffset="129404.24">9525 11621 0,'-21'0'0,"42"0"0,-63 0 0,20 0 16,22 21-16,0 0 15,0 0-15,22-21 32,-1 0-32,0 0 15,0-21 1,0 0-16,0 0 0,-21-1 16,0-20-16,0 21 15,-21 21-15,0-21 0,-21 0 16,21 21-16,-1 0 0,-20 0 15,21 0-15,0 21 16,0 21 0,21 22-16,0-43 0,0 21 15,21-21-15,0-21 16,64 0 0,-43 0-16</inkml:trace>
  <inkml:trace contextRef="#ctx0" brushRef="#br0" timeOffset="129655.1">9948 11282 0,'0'0'15,"0"-21"-15,0 0 0,-21 21 0,0 0 16,21 63 0,0-42-16,0 64 15,0-43-15,-21 1 0,21 20 0,-43 106 16,22-63-1,21-42-15,-21-1 16,0 43-16,21-64 0,0-20 16,0 105-1,21-106-15,0-21 16,22 0-16,-22-21 16,0 21-16,-21-22 0,0 1 0,21-21 15</inkml:trace>
  <inkml:trace contextRef="#ctx0" brushRef="#br0" timeOffset="131077.28">9715 11853 0,'0'0'0,"-21"0"0,0 0 15,42 0 1,0-21 0,1 21-16,20 0 0,-21-21 15,21 0-15,64 0 0,42-43 16,1 1-1,-107 42-15,0-22 16,64-84 0,-106 21-1,0 43-15,0 42 0,0 0 16,0-1-16,-63 22 16,41 43-1,1 41 1,21-41-16,0 20 0,0-20 0,0-1 15,0 21-15,-21 86 16,0-1 0,21-85-16,0-20 0,0 41 15,0-63-15,0 22 0,0 20 16,0-42 0,0-42-1,0 0-15,21 0 16,0 0-16,-21-22 0,21 22 15,22-85 1,-1 22-16,-21 41 16,0 43-1,-21 22 1,22 41 0,-1-21-16,-21-20 15,0-1-15,21 0 0,-21 0 16,21 0-16,21-21 15,22 0 1,42-21 0,-85 0-16,64-85 15,-43 64 1,-42-1-16,21 22 0,-21-21 16,0 21-16,0 0 0,0-22 15,0 64 1,0 1-1,0-1-15,-21 0 0,21 0 0,0 0 16,-21 22-16,21-1 0,0-21 16,0 0-16,0 0 0,0 1 15,21 20-15,0-42 0,43 21 16,-43-21-16,0 0 16,0 0-16,0 0 15,0 0-15,22-21 0,-1-21 16,22-22-1,-64 43-15,0-43 16,0 43-16,0-21 0,0 21 0,0-22 16,0 65 15,-22-22-31,22 21 16,-21 42-1,21 1-15,0-22 16,21-21-16,1-21 0,-1 21 15,0-21-15,0 0 16,43 0 0,-1-21-16,-21-21 15,-20 21-15,-22 0 16,0-1-16,21 1 0,-21-21 0,0 21 16,0-22-16,0-41 15,-21-64 1,-1 105-16,1-105 0,21 106 15,-21 21-15,21-1 0,0 1 16,0 42 0,0 1-16,0-1 0,0 21 15,0 0-15,0 43 16,21 0-16,-21-43 0,0 0 16,0 1-16,0-1 0,21 0 0,1 64 15,-22 0 1,0-85-16,0 22 15,0-22-15,0 0 0,0 0 16,0-42 15,0 0-31,0 0 0,0-1 16,21-62 0,21 41-16,-21 1 0,85-43 31,-64 85-31,-20 0 0,62-21 15,1 42 1,-85 22 0,0-22-16,0 0 0,0 0 15,0 0-15,-42 22 0,20-22 0,-41 21 16,21 1-16,-85 20 16,84-42-16,-63 43 15,85-64-15,-42 42 16,42-42-16,-22 0 0,-20 21 15</inkml:trace>
  <inkml:trace contextRef="#ctx0" brushRef="#br0" timeOffset="131539.04">8805 13483 0,'21'-21'32,"1"0"-32,20 0 0,0 21 0,1-21 0,-1 21 15,21-22-15,107-20 16,-43 21-1,-64 0-15,107-22 16,-107 43-16,-21-21 0,1 21 16,-1 0-16,0 0 0,-20 0 15,-44 0 1,1 0-16,-21 21 16,-22 1-16,22-22 0</inkml:trace>
  <inkml:trace contextRef="#ctx0" brushRef="#br0" timeOffset="133788.9">9461 13314 0,'0'21'31,"-21"-21"-31,21 21 16,0 0-16,0 1 16,0-1-16,21 63 15,22 43 1,-22-84-16,21-1 0,-21 0 15,1 22-15,-1-22 0,63 106 16,-62-105-16,-1-1 16,-21 43-1,0-64-15,-64 21 16,43-42-16,0 0 0,-106 0 31,42 0-31,22-42 16,42 42-16,-22-21 15,22 0-15,0-1 0,0 1 0,0 21 16,-22-42 0,64 42-1,1 0-15,-1 0 16,21 0-16,0 0 16,107 42-1,-107-21-15,43-21 16,-43 0-16,43 0 15,-43 0-15,0 0 0,43 0 16,-43 0-16,1 0 0,84-42 16,-22-21-1,1-22 1,-85 64-16,-21 0 0,0-1 16,0 1-16,0 0 0,-21-64 31,-42 43-31,20 42 15,22 0-15,0 0 16,0 21-16,21 0 0,-21 1 16,21-1-16,0 0 0,0 0 15,0 0-15,0 22 0,0-1 16,21-21-16,21 21 16,1-20-1,-22-22-15,42 21 0,-42-21 0,1 0 16,-1 0-16,63-43 15,-41 22 1,-22 0-16,0 0 0,0-21 16,0 20-16,-21 1 0,0-21 15,0 21-15,0-22 16,0 22-16,0 0 0,0 0 31,0 42-31,0 0 16,0 0-16,0 1 0,0 20 15,0-21-15,0 0 16,22 22 0,-22-22-16,21-21 15,0 0 1,-21-21 0,21 21-16,-21-22 0,21 1 15,-21 0-15,21 0 0,-21 0 16,0 0-16,0-1 0,0 1 0,22 0 15,-22 0-15,21 21 16,-21 21 0,21-21-16,-21 21 0,21 0 15,-21 1-15,0-1 0,64 42 16,-43-42 0,0 1-16,42-22 15,-41 0-15,-1 0 16,0 0-16,0 0 0,0 0 0,22-22 15,-22 1-15,0 0 16,0-21-16,0 21 0,0-1 16,1-126-1,-22 64 1,0-65-16,0 107 16,0-21-16,-22-1 0,22 22 0,-21-22 15,0 22-15,21-64 16,-21 64-1,21 63 1,0 0-16,0 0 0,21 43 16,-21-22-16,21 22 15,-21-22-15,21 21 16,1-20-16,-22-22 0,0 21 16,0 1-16,0-1 0,0-21 0,0 106 15,0-63 1,0-43-1,21-21-15,0-21 16,0-1 0,0 22-16,-21-21 0,21 0 15,1-21-15,-1 21 16,-21-1-16,21 1 0,0 0 0,-21 0 16,21 21-16,-21-21 15,-21 21 32,0 21-47,21 0 0,-21-21 16,0 21-16,-1 0 0,22 1 0,0-1 15,-21 0-15,21 0 0,-21 43 16,21-1 0,0-42-16,0 0 15,21 1-15,22-22 16,-22 0-16,0 0 0,64-22 31,-43 1-31,21-21 16,-41 21-16,-22 0 15,21-22-15,0 22 0,0 0 16,-21-43 0,21 1-1,-21 42-15,0 0 0,21 21 31,-21 21-31,0 0 0,0 0 16,0 0-16,0 0 16,0 1-16,22-1 0,-22 0 15,0 0-15,42-21 16,-21 0 0,0 0-16,0 0 15,1 0-15,-22-21 0,21 0 16,0 0-16,-21-22 15,21 22-15,0-42 16,-21 41-16,21 1 16,-21 42 31,0 1-47,0-1 0,0 0 15,0 0-15,22 0 16,-1 22-16,0-43 15,0 21 1,0-21-16,0 0 0,85-43 16,-21 1-1,-22 0 1,-41 21-16,-22-1 0,21 1 0,21-42 16,-42-1-1,0 43-15,0-21 16,0 21-16,-21 21 15,0 0-15,0 0 0,-1 0 16,22 21-16,0 0 16,0 21-16,0-21 15,0 22-15,22-22 16,-22 0-16,21 0 0,-21 0 16,21 1-16,-21-1 0,0 0 15,0 21 1,-21-21-16,0 1 15,-1-22-15,22 21 16,-21-21-16,0 0 0,0 0 31,21-21-15,-21-1 0,21 1-16,0 0 0,0 0 15,-21 0-15</inkml:trace>
  <inkml:trace contextRef="#ctx0" brushRef="#br0" timeOffset="134099.35">11938 13018 0,'0'0'0,"0"21"0,-21 0 16,21 0-16,0 0 15,0 0-15,21-21 31,0 0-31,0 0 16,0 0-16,-21-21 0,0 0 16,0 0-16,0 0 15,0 0-15,-21-1 16,0 22-16,-21 0 16,21 0-16,-22 0 0,-20 0 31,20 22-31,22-1 15,0-21-15,0 21 16,21 0 0,-21-21-16</inkml:trace>
  <inkml:trace contextRef="#ctx0" brushRef="#br0" timeOffset="134916.39">7387 12510 0,'0'-22'0,"0"44"0,-21-65 16,0 22 0,0 21 15,-1 21-15,22 0-16,0 22 0,0-22 15,0 21-15,0 1 0,0-1 16,0 148-1,22-126-15,-1 21 16,-21-64-16,0 0 16,21 0-16,0 0 0,0-21 15,0 0 1,1 0-16,-1 0 16,-21-21-16,21 0 15,0 21-15</inkml:trace>
  <inkml:trace contextRef="#ctx0" brushRef="#br0" timeOffset="135190.26">7810 12806 0,'0'0'15,"22"0"-15,-1 0 16,0 0-1,-21-21-15,0 0 16,21 21-16,-21-22 16,0 1-1,-21 21 1,0 0 0,21 21-16,0 1 0,0-1 15,0 0 1,0 0-16,21 0 15</inkml:trace>
  <inkml:trace contextRef="#ctx0" brushRef="#br0" timeOffset="135842.89">8022 13885 0,'0'0'0,"-85"22"31,64-22-31,0 0 0,21-22 16,0 1-16,-42-21 15,42 21-15,0 0 16,0-1-16,0 1 0,0 0 0,21-21 16,21 42-1,-21 0-15,1 21 0,-1 0 16,0 0-16,-21 22 0,42 41 16,-21-41-16,1 147 15,-22-148-15,-22 107 16,-20-44-1,42-62-15,-21-1 0,-21 22 16,20-22-16,22-21 0,-42 21 31,21-42-31,0 0 16,0-21-16,-1 21 0,22-21 16,0 0-16,-21-21 0,0 20 15,21-20-15,-21-85 16,0 106-16,21-64 15,0 64-15,0-21 16,21 42-16,0 0 0,21 0 16,-20 0-16,20 0 0,64 42 15,0 0 1,-85-20-16,21-1 0,-21 0 16,0 0-16,1 0 0,41 22 15,-42-43-15,0 21 0,43 0 31,-22-21-31,-21 0 16,-21-21 0</inkml:trace>
  <inkml:trace contextRef="#ctx0" brushRef="#br0" timeOffset="136094.75">8594 14034 0,'42'0'15,"-63"0"48,21-22-63,0 1 31,21 0-31,0 0 16</inkml:trace>
  <inkml:trace contextRef="#ctx0" brushRef="#br0" timeOffset="139423.14">8424 16976 0,'0'-21'15,"0"-1"-15,0 1 16,0 0 0,-21 21-16,21-21 0,0 0 15,0 0-15,-21-1 16,21 1-16,-21 21 0,21-21 15,0-21 1,-43-1-16,1 1 16,42 21-1,0 0-15,-21 21 0,21-21 16,-21 21 0,21-22-16,0 44 31,0-1-16,21-21-15,-21 21 0,0 0 16,42 64 0,-21-64-16,-21 21 0,22 22 15,-22-22-15,21 0 0,-21-20 16,0 20-16,0-21 0,21 0 0,0 64 16,0-43-1,0-21 1,1-21-1,-22 22-15,0-44 47,0 1-31,0 0-16,0 0 0,-22 0 16,22 0-1,-21-1-15,21 1 16</inkml:trace>
  <inkml:trace contextRef="#ctx0" brushRef="#br0" timeOffset="140022.54">8911 16806 0,'21'0'0,"0"0"31,1 0-31,-1-21 0,-21 0 16,0 0-16,21 0 15,-21 0 1,-21 21 0,0 0-16,-1 0 15,1 0-15,0 0 0,0 0 16,0 0-16,0 21 0,-22 0 15,22 0-15,0 0 16,0 0-16,42-42 63,0 21-63,0-21 0,0 0 15,-21 0-15,22 21 16,-22-21-16,-22 42 47,1-21-47,21 21 15,-21 0-15,0 0 16</inkml:trace>
  <inkml:trace contextRef="#ctx0" brushRef="#br0" timeOffset="146851.2">10139 15917 0,'0'0'0,"0"-21"0,21 21 0,-21-21 15,0 0-15,0 0 16,0 0-16,0-1 0,0 1 16,0 0-1,-21 21 1,21 21-1,0 0-15,0 1 16,0 62-16,42 43 16,0 43-1,-20-107-15,-1 1 0,0-22 0,0 21 16,-21-20-16,0-1 0,42 85 16,-42-42-1,22-43 1,-1-21-16,-21-42 31,0 0-31,0 0 16,-43-43-16</inkml:trace>
  <inkml:trace contextRef="#ctx0" brushRef="#br0" timeOffset="149335">10012 15981 0,'0'0'0,"0"-42"16,0 20-16,-21 1 0,-1-42 16,22 20-1,0-20 1,22 42-16,-1 21 0,0-21 16,0-1-16,0 22 0,106-21 15,-106 21-15,22 0 16,-1 21-16,22 1 15,-43-1-15,0 0 0,21 42 16,-42-41-16,0 20 16,0 148-1,-42-105-15,-43 63 16,64-127-16,-21 22 16,21-22-16,-1 0 0,22 0 15,0 0-15,-21-21 0,21 22 16,0-1-16,21-21 15,22 42-15,-22-42 16,0 21-16,64 22 16,-1-1-1,22 0 1,-85-21-16,22-21 0,-1 22 16,-21-22-16,22 0 0,126 0 31,-148-22-31,0 1 0,22 0 0,-1-21 15,-21 21-15,0-1 16,0 1-16,-21 0 0,0-21 0,0-85 16,-21 63-1,0 43-15,-21-21 16,21 21-16,-1-1 0,1 22 16,0 0-16,0 0 0,21 22 15,-21-1-15,0 21 16,21 22-1,0-43-15,0 0 0,0 21 0,0-21 16,0 1-16,63 41 16,-21-21-1,-20-20-15,62-22 16,-63 0-16,22 0 16,-22 0-16,0 0 0,0-22 0,43 1 15,-1-42 1,-42-1-1,1 43-15,-22 0 0,0 0 0,0 0 16,0-1 0,0 44 15,0-1-31,0 0 0,0 0 16,0 0-16,0 0 0,21 1 15,0-1-15,0-21 16,0 0-1,0 0-15,1 0 16,-1-21-16,-21-1 0,21 22 16,-21-63-1,21 42-15,-21-22 16,0 22-16,0 0 0,0 0 16,0 0-1,0 42 16,0 0-31,0 0 0,0 0 16,0 22-16,21-22 16,-21 0-16,21 0 0,22-21 15,-43 21-15,21-21 0,0 0 16,0 0-16,0 0 16,1 0-1,-1-21-15,0 0 16,-21-42-16,0 41 15,0 1-15,0-63 16,-42 20 0,42 43-16,0 42 31,0 0-31,0 0 0,0 43 16,0-43-1,21 0-15,0 0 0,0-21 16,0 22-16,0-22 15,1 0-15,-1 0 16,0 0-16,-21-22 0,0 1 16,0 0-1,0-21-15,0 21 16,0-1-16,0 1 0,0 0 0,0 0 16,0 0-16,0 0 0,21 21 31,0 0-16,-21 21-15,21-21 0,1 21 0,-22 0 16,21 0-16,0 0 16,-21 1-1,0-1-15,0 0 32,-21 0-32,0-21 0,-1 0 15,1 0 1,0 0-16,21 21 31,21-21-15,0 0-1,1 0-15,-1 0 16,0 0-16,0 0 0,0 0 16,0-42-16,1 42 15,-22-21-15,21 0 0,-21-1 16,21 1-16,-21 0 0,0 0 15,0 0-15,0-85 16,0 21 0,0 64-1,0 0-15,0 42 16,0 0 0,21 0-16,-21 1 15,0-1-15,64 63 16,-43-62-1,0-22 1,0 0-16,0 0 16,0 0-1,-21-22-15,0 1 0,0 0 16,22 0-16,-22 0 0,0 0 0,0-1 16,21-41-1,-21 21-15,0 63 31,21 0-15,-21 0-16,21 0 0,-21 0 16,0 1-16,0-1 0,21 0 15,-21 0-15,21-21 16,1 0 0,-1 0-16,0 0 15,-21-21 1,21 0-16,-21 0 15,0-1-15,0 1 0,0-21 16,0 21 0,-21 21-16,0-21 0,21-1 15,-21 22-15,-1 0 16,1 0-16,21-21 62,21 21-46,-21-21-16,22 21 16,-1-21-16,0 21 15,0 0-15,0 0 16,0 0 0,1 0-16,-22 21 0,21 21 15,0-20 1,-21-1-16,21 0 15,-21 0-15,0 0 16,-21-42 47,21 0-63,-21 21 15,21-21-15,0 0 0,0-1 0,0 1 16,-21 0-16,21 0 0,0 0 15,0 0-15,0-1 0,21 22 32,-21 22-17,21-1-15,0 0 0,-21 0 16,21 21 0,-21-20-16,21-1 0,-21 0 15,22-21-15,-22 21 0,21-21 31,-21-21-15</inkml:trace>
  <inkml:trace contextRef="#ctx0" brushRef="#br0" timeOffset="149558.87">12213 15473 0,'0'0'0,"-21"0"0,-21 0 0,20-21 16,1 21-1,21-21 17</inkml:trace>
  <inkml:trace contextRef="#ctx0" brushRef="#br0" timeOffset="150248.1">10774 17251 0,'0'21'0,"21"-21"31,0 0-15,0 0-16,0 0 16,1-21-16,105-21 15,-85 20-15,0 1 16,22 0-16,-1-21 0,128-64 16,-128 64-16,22-1 0,169-84 15,21-21 1,-42 42-1,-148 85-15,-22 0 0,43-43 16,-43 43-16,-20 0 16,105-21-1,-106 21-15,1 21 16,-65 0 46,1 0-62,0 0 16,0 21-16,0-21 0,-43 42 16,22-21-1,-64 43-15</inkml:trace>
  <inkml:trace contextRef="#ctx0" brushRef="#br0" timeOffset="150755.09">11007 17336 0,'0'0'0,"-43"21"0,22-21 16,0 0-16,21 21 0,21-21 47,0 0-47,0-21 0,22 21 15,-1-21-15,0-1 0,191-62 16,-106-1 0,-42 43-16,105-43 15,-84 43-15,0-1 0,0-20 0,0 21 16,-22-1-16,1 1 0,0 0 15,63-22-15,0 1 16,-106 41-16,22 1 16,-43 0-16,21 21 15,-42-21-15,22 21 0,-22-21 16,0 0 0,0-1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6:21:35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6456 1164 0,'0'-21'16,"0"0"-16,0 0 16,0 0-16,0-1 0,0 1 15,0 0-15,0 0 16,0 0 0,0 42 15,0 0-31,0 0 0,0 22 15,0-1-15,0 43 16,21-43-16,0 0 0,-21 64 16,21-42-16,-21-1 15,21 22-15,1-22 0,-22 22 0,63 232 16,-63-147 0,42 126-1,-42-211-15,0 21 0,0 84 16,22-84-16,-22 0 15,0 211-15,0-211 16,0 85-16,0-107 0,0 107 16,0-85-16,0-22 15,0 64-15,0-63 0,0-21 16,0 274 0,0-274-16,0-22 15,0 106-15,0-105 16,0-22-16,0 0 0,0 0 15,21 0-15,-21 0 0,0-42 32,0 0-32,0-42 15,0 20-15,0 1 0,0-22 0,0 1 16,0-22-16,0 1 0</inkml:trace>
  <inkml:trace contextRef="#ctx0" brushRef="#br0" timeOffset="1431.6">6731 953 0,'0'-22'32,"-21"22"-32,0 0 31,-1 0-15,22 22 15,22-1-16,-1 0-15,21-21 0,0 21 16,1-21-16,-1 21 16,0 0-16,22-21 0,-1 22 0,149-1 15,63 0 1,-148-21-16,0 0 0,0 0 16,21 0-16,170-21 15,-149 21-15,22 0 0,-1-21 0,382-1 31,-361 22-31,170-21 0,0 21 16,-190 0-16,-1 0 0,149-21 16,-191 21-16,22 0 0,422 0 31,-338-21-31,-148 21 16,127-21-16,-127 21 15,169-21-15,-190-1 16,-22 22-16,85 0 15,-105-21-15,-1 21 16,-21 0-16,-42 0 47,21 21-47,-21 1 0,0-22 16,-1 42-16,22-21 0,-21 0 15,0 22-15,0-1 0,0-21 0,21 43 16,-21-22-16,-1 0 0,-83 212 31,41-106-31,22 191 16,21-275-1,21 105-15,0-63 0,0-43 16,42 255 0,-21-255-16,-21 1 15,21-1-15,0 85 0,-21-84 0,0-1 16,22 128-16,-22-128 15,0 1-15,-22 126 16,-20-84 0,21-42-16,-43 105 15,64-105-15,-21-22 0,-21 64 16,42-64-16,0 0 0,-42 85 31,20-42-31,-20-43 16,42-20-16,-21-1 0,21 0 0,-42 21 15,20-21-15,1-21 0,-42 64 32,20-22-32,-20 1 15,42-22 1,0 0-16,-1-21 0,1 21 0,0-21 16,-21 0-16,-1 21 0,22-21 15,-21 0-15,-212 43 16,169-22-16,-126-21 15,20 0 1,85 0-16,0 0 0,-126 21 16,105-21-16,-22 0 0,-486 42 15,466-21-15,-191 1 16,-169-1 0,339 0-16,-1 0 0,-148 0 15,170 0-15,21 1 0,-381 41 31,338-42-31,-42 0 16,170-21-16,21 0 0,-85 0 16,105 0-1,-20-21 1,42 0-16,0 0 16,0 0-1,0 0 1,0-1-16,0 1 0,0 0 15</inkml:trace>
  <inkml:trace contextRef="#ctx0" brushRef="#br0" timeOffset="2460.03">7091 1651 0,'0'0'0,"-21"0"0,21-21 0,-22 21 15,22-21-15,-21 21 0,0-21 16,21-1 0,-21 22-16,21 22 46,0-1-46,0 0 0,0 21 16,21 22-16,-21-22 0,21 85 16,-21-85-16,0 1 15,0-1-15,0 0 0,0 1 16,0 84 0,0-85-16,0-21 15,0 0-15,0-42 47,0 0-47,0 0 0,-21 0 0</inkml:trace>
  <inkml:trace contextRef="#ctx0" brushRef="#br0" timeOffset="2867.89">6837 1693 0,'-43'-42'31,"43"21"-31,0 0 16,22 0 0,-1-1-1,0 22-15,0 0 0,21-21 0,-20 21 16,-1 0-16,21 0 0,22 0 15,20 21 1,-63 1-16,22 20 16,-22-21-16,-21 21 0,0-20 15,0 20-15,0-21 0,-64 106 16,1-63 0,-1-22-1,43-42-15,0 21 0,0-21 16,0 0-16,0 0 15,21-21 17,0 0-32,42-22 15,-21 22 1</inkml:trace>
  <inkml:trace contextRef="#ctx0" brushRef="#br0" timeOffset="3491.53">7387 1503 0,'0'0'0,"0"21"31,0 0-31,0 0 16,0 1-16,0 20 15,0-21-15,0 64 0,0-43 16,21 0-16,-21 1 0,0-1 15,0 0-15,0 128 16,0-149 0,0 42-1,0-41-15,0-44 32,0 1-17,0 0-15,0 0 16,0 0-16,0 0 0,0-22 0,0 22 0,0 0 15,21-21-15,1 20 16,41-41 0,-21 63-16,1 0 15,-22 0-15,0 21 16,-21 21-16,21-20 0,-21-1 16,0 42-1,0-42-15,0 22 16,0-22-16,0 0 15,21-42 32,1 0-31</inkml:trace>
  <inkml:trace contextRef="#ctx0" brushRef="#br0" timeOffset="4492.83">7853 1842 0,'0'0'16,"0"21"0,-21 0-16,-1 0 15,22 0-15,0 22 0,-21-22 16,0 85 0,21-64-16,0-21 15,0 0-15,0 0 16,21-21-16,0 0 0,1 0 15,-1 0 1,0 0-16,0 0 0,0 0 16,0-21-16,1 21 0,-1-21 0,-21-21 15,0-1 1,0 22 0,-21 0-16,-1 0 0,22-21 15,-21 20-15,0 1 0,21 0 16,0 0-1,0 0-15,21 21 16,0-21-16,1 21 0,-1 0 16,0 0-16,42 21 15,-41 0-15,-1 0 0,0 0 16,0 0-16,-21 1 0,0-1 16,21 21-16,0-21 0,-21 0 15,0 22 1,0 20-16,0-42 15,0 1 1,0-44 15,0 1-15,0 0-16,0 0 0,0 0 16,22 0-16,-22-1 0,0 1 15,21-21-15,0 21 0,-21-22 0,63-62 16,-20 83-1,-22 1 1,0 21-16,0 21 16,-21 1-16,21 20 15,-21-21-15,0 21 0,0-20 16,22 62 0,-22-41-1,0-22-15,21 21 16,0-21-16,0-21 15,0 0-15,64 0 16,-64 0-16,106-63 16,-85 42-16,43-43 15,-64 43 1,0 0-16,22-43 16,-43 43-16,0-21 15,0 21-15,0-1 16,-21 22-1,-1 0-15,1 0 0,0 0 16,0 64 0,21-43-16,-21 43 15,21-22-15,0-21 0,0 0 16,0 0-16,0 1 0,0-1 16,0 0-16,21-21 15,0 0 1,0 0-16,0 0 0,1 0 15,-1 0 1,-21-21 0,0 0-1,0-1-15,21 22 0,0-21 0</inkml:trace>
  <inkml:trace contextRef="#ctx0" brushRef="#br0" timeOffset="5211.05">9610 1842 0,'0'0'0,"-22"0"0,1 0 0,0 0 16,21 21-16,-21-21 16,21 21 15,21-21-31,0 0 16,0 0-16,22 0 0,-1 0 0,43 0 15,-43 0 1,64 0-16,84 0 15,-126 0-15,-22 0 0,64 0 16,-64 0-16,22-21 16,-43 21-16,0 0 0,0-21 31,-21-1-31,-21-20 16,-42 21-1,42 21 1,-1-21-16,-41 0 15,-1 21 1,64-22-16,22 22 47,-1 0-31,21 0-16,-21 0 0,0 0 0,64 22 15,-64-22 1,-21 21-16,21 21 15,-21-21-15,0 0 16,0 1-16,0-1 0,0 0 16,-42 64-1,0-43 1,21 0-16,-1-42 0,1 0 16,21 21-1,-21-21-15,0 0 16,0 0-1,-22-21 1,43 0-16</inkml:trace>
  <inkml:trace contextRef="#ctx0" brushRef="#br0" timeOffset="6331.48">11197 1651 0,'-21'0'31,"0"0"1,0 0-17,-1 0 79,1 0 0,0 0-63,0 0-15,21-21-16,-21 0 31,21 0-31,-21-1 16,21-20-1,0 0-15,0 21 16,0-1-16,21 1 0,0 0 15,0 0-15,64-43 16,-22 43 0,1 0-1,-43 21-15,42 0 16,-41 64 0,-22-43-16,0 21 15,0 0-15,0-20 0,0 20 0,0 0 16,-22-21-16,1 22 0,-85 147 31,106-169-31,0 22 0,-21 20 16,21-20-1,21-43 1,1 0-16,-1 0 16,85-22-1,-64-20 1,0 0-16,-42 21 15,21-1-15,-21-20 0,0 21 16,0 0-16,-63-43 16,42 43-16,-22 0 15,-20 21 1,42 0-16,-22 0 16,22 0-16,0 42 31,21 1-31,0-22 15,21-21 1,0 0-16,1 0 0</inkml:trace>
  <inkml:trace contextRef="#ctx0" brushRef="#br0" timeOffset="6811.49">11811 1524 0,'21'-42'32,"-21"21"-32,-21 21 31,21 21-15,-21 0-16,21 0 0,-43 21 15,43 1-15,0-22 0,0 64 16,-21-43-16,21 43 15,0-43-15,0-21 0,43 43 32,-1-43-32,43 0 15,-64-21-15,0 0 0,21 0 16,-21-21-16,1 0 16,-1 21-16,63-106 15,-84 63 1,0-62-16,0 62 15,0 22-15,-21-42 0,-21 41 16,21 1-16,-43-42 16,43 63-16,-21 0 15,21 0-15,-22 0 16,22 21-16,-21 0 16,42 0-16,0 0 0,-21 22 15,21-22 1,21-21-1,0 0-15</inkml:trace>
  <inkml:trace contextRef="#ctx0" brushRef="#br0" timeOffset="7168.47">12319 1312 0,'0'22'31,"0"-1"-31,0 0 16,0 0-16,0 21 16,0 1-16,-21-1 15,21 0-15,0 1 0,0 20 16,0-20-16,0-22 0,-21 106 15,21-43 1,0-41 0,0-22-16,-22-21 0,22 21 15,0-42 17,0 0-17,22-22-15,-22 22 0</inkml:trace>
  <inkml:trace contextRef="#ctx0" brushRef="#br0" timeOffset="7615.24">12636 1439 0,'-21'0'16,"0"0"-1,-21 0-15,-1 43 16,-20-22 0,42-21-16,0 21 15,-22 0-15,22-21 0,0 21 16,0-21-16,21 22 16,-21-22-16,21 21 15,0 0 1,0 0-1,0 0-15,42 0 16,-42 1-16,42 20 16,22 43-1,-64-64-15,21 0 0,21 21 16,-21-21-16,-21 1 0,43 41 16,-43-42-16,0 0 15,21 22 1,0-43-16,0 0 31,-21-21-15,21 21-16,-21-22 0,0 1 15,0 0-15,0 0 0</inkml:trace>
  <inkml:trace contextRef="#ctx0" brushRef="#br0" timeOffset="8615.67">7260 2540 0,'0'0'16,"-21"0"-16,0 0 0,0 0 15,-1 0 1,22 21 0,0 0 31,22-21-47,-1 0 15,0 0-15,0 0 0,0 0 16,22 0-1,41 0-15,-20 0 16,-22 0-16,85 0 16,-85-21-16,1 21 15,20 0-15,1 0 0,232-21 16,-127 0 0,-84 21-16,21 0 15,296 0 1,-296 0-16,42 0 15,-21 0-15,-85 0 16,1 0-16,41 0 16,-62 0-16,-1 0 0,0 0 15,-42 0 110,0 0-109</inkml:trace>
  <inkml:trace contextRef="#ctx0" brushRef="#br0" timeOffset="9756.45">4127 8403 0,'-21'0'0,"42"0"0,-84 0 16,42 21-16,0-21 0,-1 0 0,-20 0 16,21 0-16,0 22 0,0-22 15,-43 0-15,43 0 16,0 21-16,0-21 15,42 21 32,0-21-47,0 0 16,0 0-16,22 0 0,62 0 16,-41 0-16,-1 0 0,22 0 15,0 0-15,-1 0 0,340-42 16,-213 20-1,-84 1-15,212-21 16,-233 21-16,84 0 16,-105-1-16,0 22 15,126-21 1,-189 21-16,20 0 0,-21 0 16,-42 0 77,0 0-93,0 0 16,21-21-16,-22 21 16</inkml:trace>
  <inkml:trace contextRef="#ctx0" brushRef="#br0" timeOffset="10852.53">7302 7620 0,'0'0'0,"0"-21"16,0 0-16,0 0 15,0-1-15,0-20 0,0 0 16,-21 21-16,21-1 0,0 1 0,-21 0 16,0-21-1,0 42 1,21 21-1,0 0-15,0 21 16,0-20-16,-21 62 16,21 1-16,0-64 0,0 21 15,0 43-15,-22-43 16,22 1-16,-21-1 0,0 0 0,21 1 16,-63 126-1,63-105 1,0-1-16,0-42 15,0 22-15,0-22 16,0-42 31,0-1-47,0 1 0,0-42 16,0-43-1,0 64-15,0-1 0,0 1 16,0-22-16,0 22 0,0 0 0,0-22 15,21 22-15,21-85 16,-21 85-16,0 20 0,22-83 16,-22 83-16,21-20 15,-21 42-15,1-21 16,-1 21-16,0 0 16,21 63-1,1 1 1,-22 42-1,0 0-15,-21-64 16,21 0-16,-21 128 16,0-128-1,21 43 1,-21-43-16,0-21 0,21 21 16,-21 1-16,0-22 0,0 42 15,22-63 1,-22-21 31,0 0-47,0 0 0,0 0 15</inkml:trace>
  <inkml:trace contextRef="#ctx0" brushRef="#br0" timeOffset="11163.41">7175 8001 0,'22'0'32,"-1"0"-17,0 0-15,0 0 0,0 0 0,22-21 16,-22 21-16,85 0 15,-85-21-15,42 21 16,-20 0 0,-22 0-16,0 0 31,0 0-31,0 0 31,0 0-31,-21-21 0</inkml:trace>
  <inkml:trace contextRef="#ctx0" brushRef="#br0" timeOffset="11699.37">8975 8001 0,'-22'21'0,"-20"-21"31,21 0-31,0 0 0,42 0 47,0 0-47,0 0 0,22 0 0,20-21 16,-21 21-16,107-21 16,20-21-1,-127 42-15,22 0 0,42-22 16,-64 22-16,85 0 15,-85 0 1,-21 0 0,1-21 46,-22 0-31,21 21-31,0-21 16</inkml:trace>
  <inkml:trace contextRef="#ctx0" brushRef="#br0" timeOffset="12485.57">10456 7472 0,'0'21'47,"0"0"-47,0 0 0,0 1 0,0-1 15,0 21-15,0-21 0,0 22 16,0-22-16,0 0 0,0 42 15,-21-20-15,21-22 0,-21 0 0,-21 85 16,42-64 0,0-21-16,0 1 15,0-44 17,21 1-32,-21 0 15,21 0-15,21-64 16,-21 1-16,-21 41 15,22-20-15,-1 20 16,-21 1-16,42-106 16,-21 84-1,-21 43-15,21-21 16,1 42-16,-1 0 31,-21 21-31,21 0 0,-21 0 16,0 1-16,0 20 0,21-21 0,0 43 15,0-22-15,-21-21 0,22 64 16,-22-43-16,21-21 0,-21 22 16,0 62-1,21-41-15,-21-43 0,0 64 16,0-64 0,0 0-16,21-21 15,-21-21 16,0 0-31,21 21 16,-21-21-16,0-1 0,0 1 0,0 0 16,0 0-16,0-43 15</inkml:trace>
  <inkml:trace contextRef="#ctx0" brushRef="#br0" timeOffset="12719.44">10477 7768 0,'-21'0'16,"42"0"-1,1 0-15,-1 0 16,21 0-16,-21 0 0,22 0 16,41-21-1,22 0-15,-64 21 16,-20 0-16,20 0 0,-21 0 15,0 0-15,0 0 0,-21-21 16</inkml:trace>
  <inkml:trace contextRef="#ctx0" brushRef="#br0" timeOffset="13421.9">7789 8890 0,'0'-21'15,"-21"21"-15,0 0 16,21-21-16,0 42 31,0 0-31,0 0 16,0 0-16,0 1 0,0 20 0,42 21 15,-21-20-15,43 84 16,-43-85-16,21 0 16,1 43-16,-1-43 0,-21 1 15,149 84 1,-65-85-1,-62-42-15,-1 21 0,0-21 16,1 0-16,63 21 0,-43-21 16,1 0-16,317-21 15,-127-42 1,-85-1 0,-84 22-16,-1 0 0,86-22 15,-86 22-15,1-1 0,-22 1 0,149-64 16,-43 0-1,-20 43 1,-86 21-16,-42 20 0,64 1 16,-64 0-16,0 0 0,22 21 15,-1-21 1,-42 0 15,-21-1-15</inkml:trace>
  <inkml:trace contextRef="#ctx0" brushRef="#br0" timeOffset="13832.67">10329 8361 0,'0'0'15,"-21"0"-15,0 0 0,0 0 16,0 0-16,-1 21 16,1 0-16,21 0 15,0 22-15,0 20 16,0-42-16,0 22 0,21-1 16,1 0-16,-1-20 15,63 62 1,1-84-1,-64 0-15,127 0 0,-105-21 16,126-42-16,-127 20 16,22 22-16,126-106 15,-84 42 1,-85 64-16,1 0 0,20-21 16,-21 21-16,0-1 15,0 22 1,-21-21-16,0 0 15,0 0-15,0 0 16,0 0-16,0-1 0,-21 1 0</inkml:trace>
  <inkml:trace contextRef="#ctx0" brushRef="#br0" timeOffset="15164.99">14817 1249 0,'0'0'0,"-64"21"32,43-21-32,0 0 0,0 0 15,-1 21 17,22 0-32,0 1 15,0 20 1,0 0-16,22 43 15,20 63 1,-21-106-16,-21 1 16,0-1-16,0 0 0,64 128 31,-43-128-31,0 0 16,21 22-16,-21-43 15,22 0-15,-22-21 0,0 0 16,21 0-16,-20 0 15,41 0-15,-21-21 0,22 0 0,21 0 0,-22-22 16,22 22-16,105-63 16,170-86-1,-212 107-15,-21-1 0,170-63 16,-170 85-16,21-22 0,212-63 16,-85 43-1,-169 41 1,-64 22-16,-21 21 0,21-21 15,-20 21-15,-22 21 47,0 0-31,-22-21-16,1 22 16,0-22-16,-85 42 15,85-42-15,-64 21 16</inkml:trace>
  <inkml:trace contextRef="#ctx0" brushRef="#br0" timeOffset="59563.67">7578 2985 0,'-22'0'0,"1"0"15,0 0 16,0 0-31,0 0 32,0 0-17,-1 0 32,22 21-47,0 0 0,-21 0 16,21 0-16,0 22 0,0-1 15,0 0-15,0 43 16,0-22-16,0 22 16,0-21-16,0-22 0,21 0 0,22 149 31,-1-22-31,-42-63 16,21-43-16,0 43 15,-21-63-15,0-1 0,0 0 0,22 85 16,-22-63-1,0-43-15,0 21 0,0-21 16,0 1-16,0-1 0,0 0 16,0 0-16,0 0 0,21 0 15,0-21 1,0 0 0,0-21-16,-21 0 15,21 0-15,-21-21 0,0 20 16,22-20-16,-1-127 15</inkml:trace>
  <inkml:trace contextRef="#ctx0" brushRef="#br0" timeOffset="60975.49">7472 2879 0,'-21'-21'16,"42"-1"46,0 22-62,21 0 0,-21 0 16,22-21-16,126 21 16,-105-21-16,-1 21 15,64-21-15,-42 21 16,-22 0-16,1-21 0,-1 0 0,22 21 16,296-64-1,-169 43 1,105-21-1,-211 20-15,0 22 0,0-21 16,-1 21-16,1-21 0,296-21 16,-232 21-1,-107-1-15,170 1 16,-169 0-16,63 0 16,-43 0-16,-20 21 0,84-21 15,-21 21 1,-85 0-16,1 0 15,-22 0-15,0 0 16,0 0-16,0 0 31,0 0-15,-21 21 0,22 0-16,-22 0 15,21-21-15,-21 64 16,21-22-16,0 21 15,-21 1 1,21-43-16,0 43 16,1-22-16,-22 0 0,21 85 15,0-106-15,-21 64 16,0-43-16,0 43 16,21-43-16,-21 64 15,0-63-15,21 20 0,-21-21 0,21 85 31,1-63-31,-1-22 0,-21 1 16,0 20-16,21-42 0,-21 0 16,0 22-16,0-22 0,21 0 15,-21 106 1,0-85 0,-21 1-16,21-22 15,-21 0-15,0 0 0,-1 0 16,1 1-16,-42 41 15,-22-21 1,43-20 0,21-1-16,-1 0 0,-41 0 15,21 0-15,20-21 0,-105 43 16,0-1 0,-42 0-1,106-21-15,-1 1 0,-84-1 16,63 0-16,1 0 15,-340 64 1,107-1-16,126-41 16,107-43-16,-22 21 15,-42 0-15,63-21 0,21 0 16,-147 0 0,20 0-1,22 0-15,127 0 16,-1 0-16,22 0 0,-21 0 15,21 0-15,-22 0 0,1 0 16,21 0 0,0 0 77,21-21-77,0 0-16,0 0 16,0-1-16,0 1 0,0-21 0</inkml:trace>
  <inkml:trace contextRef="#ctx0" brushRef="#br0" timeOffset="61576.14">8975 3344 0,'0'0'0,"0"-21"0,0 0 16,0 0 15,0 42-15,0 0-16,0 0 15,0 22-15,21 63 16,-21-43-16,42 43 15,-42 63 1,21 64 0,-21-169-16,0 20 0,0 149 15,0-148 1,0 21 0,0-85-16,0 21 0,0 0 15,0-20-15,0-1 0,0 42 31,0-42-31,0 1 32,0-44-1,0 1-15,0 0-16,0 0 15,0 0-15,21 0 16,1-1-16,-22 1 0,21 0 0,0 0 15,0-43 1,0 43-16,0 0 0</inkml:trace>
  <inkml:trace contextRef="#ctx0" brushRef="#br0" timeOffset="62038.95">9673 3387 0,'0'0'0,"0"-21"0,0-1 16,0 44 15,0-1-16,0 0-15,21 0 0,22 85 16,-22-21 0,0-22-16,0-21 0,0 64 15,0-63-15,-21-1 0,22 21 16,-22-20-16,0-1 0,21 0 0,21 107 16,-42-128-1,0 0-15,0 0 0,0 21 16,0-20-16,0 20 15,0-21-15,0 0 16,0 0 0,0-42 15,0 0-31,21 0 16,-21 0-16,21 0 0,22-43 15,-1-21-15</inkml:trace>
  <inkml:trace contextRef="#ctx0" brushRef="#br0" timeOffset="62459.69">10435 3133 0,'0'0'0,"0"-21"16,0 42 31,21 0-47,-21 21 16,21-21-16,1 22 0,-22-1 15,0 0-15,42 128 16,-21-128-16,0 106 15,-21-63 1,0-43-16,21 1 0,-21-1 16,0 0-16,0 1 0,0 84 15,22-85 1,-22 21 0,0-41-16,0-1 0,0 0 15,0 0 1,-22-21-16,22-21 31,0 0-15</inkml:trace>
  <inkml:trace contextRef="#ctx0" brushRef="#br0" timeOffset="62999.99">9038 3874 0,'0'0'0,"21"0"31,0 0-31,1 0 0,-1 0 16,21-22-16,-21 22 15,22 0-15,-22-21 0,63 0 16,86-21-1,-86 21-15,1-1 0,0 1 16,-1 0-16,22 0 0,85 0 16,-107 0-16,1-1 0,148-41 15,-43 21 1,-147 42-16,-1-22 0,0 22 16,-20-21-16,20 21 0,-21 0 15,0 0-15,-21-21 0,43 21 31,-65 0 16,1 0-31,0 21-16</inkml:trace>
  <inkml:trace contextRef="#ctx0" brushRef="#br0" timeOffset="63495.7">9440 4191 0,'21'-21'0,"-42"42"0,85-42 16,-22 0-16,64 0 15,-64-1-15,22 1 0,84-21 16,-85 42-16,86-42 16,-86 20-16,22 1 0,42-21 15,-64 21-15,1 0 0,-22 21 16,22-22-16,-1 1 0,170-21 16,-170 42-1,22-21 1,-64 21-16,22-21 15,-65 21 48</inkml:trace>
  <inkml:trace contextRef="#ctx0" brushRef="#br0" timeOffset="63959.01">9525 4382 0,'0'0'0,"21"0"0,0 0 16,22 0-16,-22 0 0,21-22 16,0 22-16,1-21 0,-1 0 15,22 0-15,126-43 16,22 1-1,21-43 1,-170 85-16,22 0 0,63-43 16,-85 43-16,1 0 0,148-43 15,-107 43 1,-41 0 0,-43 21-16,-42 0 62,0 0-62</inkml:trace>
  <inkml:trace contextRef="#ctx0" brushRef="#br0" timeOffset="64375.77">9758 4572 0,'0'0'0,"21"0"0,0 0 0,21 0 16,1 0-16,-1 0 0,22 0 0,-22-21 15,148-21 1,-63-1-16,-63 22 16,126-21-16,-147 21 15,41-1-15,-41 1 16,-1 0-16,0 21 0,64-21 15,-85 0 1,1 21 0,-1 0-16,-21-21 0,0-1 31</inkml:trace>
  <inkml:trace contextRef="#ctx0" brushRef="#br0" timeOffset="65919.87">9419 3217 0,'0'22'0,"0"-1"0,0 0 0,0 21 15,0 64 1,64 63 0,-43-42-16,0-63 0,0 21 15,21 105-15,-20-105 0,-22-1 16,0-20-16,0 148 15,-22-85 1,22-85-16,-21 21 0,21 1 16,0-22-16,0 1 15,0-22-15,0-42 32,0-22-32,0-41 15,21 41-15,-21 1 0,22 0 16</inkml:trace>
  <inkml:trace contextRef="#ctx0" brushRef="#br0" timeOffset="66656.45">9440 3154 0,'0'0'0,"21"0"0,64-21 31,-43 21-31,1-21 0,20 21 0,22-22 0,0 1 16,-1 21-16,128-42 16,-127 21-16,20 21 0,22-21 15,-21-1-15,0 1 0,339-42 16,-276 20-1,-84 43-15,-22-21 16,1 0-16,-22 21 0,21-21 0,22 21 16,-43 0-16,1-21 15,63 21 1,-85 0-16,-21 21 16,21 0-16,0 21 15,-21-20-15,0-1 0,0 21 0,21 0 16,-21 1-16,0 211 15,21-127 1,-21 0 0,0-64-16,22-20 0,-1 84 15,0-85-15,-21 0 0,21 22 16,0-22-16,-21 22 0,43 41 16,-22-62-16,0-1 0,42 127 31,-63-147-31,0 41 0,0 22 15,0-64 1,-21 0-16,-21 0 0,-43 0 16,43 1-16,-22-22 15,-84 42-15,85-42 16,-636 106 0,424-85-1,0 21 1,127-21-16,21 1 0,-106-1 0,127-21 15,21 21-15,-63-21 16,106 0-16,-43 0 16,85-21-16,0 0 15,0-1-15,0 1 16,106-85 0,0 1-16,-43 41 15</inkml:trace>
  <inkml:trace contextRef="#ctx0" brushRef="#br0" timeOffset="67043.22">10393 3302 0,'-21'-42'0,"42"84"0,-64-127 0,43 43 0,0 21 15,-21-21-15,21 20 0,0 1 16,0-21-16,0 21 15,21 21 1,1 21 0,-1 0-16,-21 21 0,21 1 15,21 147-15,-21-20 16,-21 41 0,0-105-16,22 0 0,-22 106 15,0-107-15,0 1 0,0-21 0,0 0 16,0-1-16,21 107 15,-21-149-15,0 0 0,0 22 16,0-43-16,21 0 16,-21 0-16,0-42 31,0 0-15,21-21-16,-21-64 0,21 64 15,0-128-15,1 86 16,-1 20-16</inkml:trace>
  <inkml:trace contextRef="#ctx0" brushRef="#br0" timeOffset="67391.98">11028 2942 0,'0'0'0,"0"-21"0,0 0 16,-21 0-1,21 0-15,0 42 16,0 0-16,21 0 0,0 21 16,21 43-16,-21-21 0,1-1 15,20 191 1,-42-169-16,0 190 16,21-85-16,-21-105 15,0 84-15,0-105 0,21-1 16,0 128-1,1-128 1,-22-41-16,0-1 0,0 21 16,21-42-1,-21-21 1,0 0-16,0 0 0,0-22 16,0 22-16,0-21 0</inkml:trace>
  <inkml:trace contextRef="#ctx0" brushRef="#br0" timeOffset="67728">11536 2942 0,'0'0'0,"0"-21"15,21 21 1,-21 21-1,0 0-15,0 22 0,21-1 16,0 0-16,-21 22 0,0-1 16,21 1-16,1 21 0,-22-1 0,21 1 15,0-22-15,-21 22 0,63 233 16,-63-191 0,0-64-16,0 43 15,0-64-15,0-21 0,0 43 16,0-43-16,0 0 0,-42 22 31,21-43-15,0-22-16,0 1 0,-1 0 15</inkml:trace>
  <inkml:trace contextRef="#ctx0" brushRef="#br0" timeOffset="68134.77">9673 3979 0,'0'0'0,"-63"-21"0,41 21 0,1 0 16,42-21-1,22 21-15,-1-21 0,0 21 16,191-42 0,64-22-16,-65 22 15,-105 21-15,0-1 16,22 1-16,-22 0 0,-22 0 0,22 21 16,254-64-1,-190 43 1,-106 0-16,-64 21 15,0 0-15,0 0 0,-42 0 16,0 0 0,0 0-16,-43 0 15,-42 42 1,64-42-16,0 22 0,-1-22 16</inkml:trace>
  <inkml:trace contextRef="#ctx0" brushRef="#br0" timeOffset="68456.59">9673 4360 0,'0'0'0,"21"22"0,-21-1 0,-21 0 0,0-21 16,0 21-1,42-21-15,42 0 16,149 0-1,-127 0-15,126-21 0,-105 0 16,21 21-16,0-21 0,402-64 16,-317 43-1,-106 20-15,148-20 16,-148 42 0,-64 0-16,-21 0 0,43-21 15,-85 21 16,-1 0-31,1 0 16,0 0-16,0 0 0,-21 21 0</inkml:trace>
  <inkml:trace contextRef="#ctx0" brushRef="#br0" timeOffset="68759.41">9991 4932 0,'84'0'31,"-63"0"-31,43 0 0,-22 0 0,255-21 16,-128-22-1,127-20 1,-190 42-16,-21 21 0,84-43 15,-105 22-15,-1 21 0,85-21 32,-105 0-32,20 0 0,-42 21 0,-21-21 15,21 21-15,-21-22 16</inkml:trace>
  <inkml:trace contextRef="#ctx0" brushRef="#br0" timeOffset="167510.69">13525 8954 0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6:26:16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9229 5207 0,'21'0'31,"-21"-21"-31,21 21 15,-21-21 1</inkml:trace>
  <inkml:trace contextRef="#ctx0" brushRef="#br0" timeOffset="23047.15">3577 1503 0,'0'0'0,"0"63"0,0 22 0,0-21 15,0 20-15,0-20 0,42 147 16,-20-126-16</inkml:trace>
  <inkml:trace contextRef="#ctx0" brushRef="#br0" timeOffset="34151.66">9567 1122 0,'0'21'15,"0"0"1,0 0-16,0 1 0,0-1 15,0 0-15,0 0 0,0 0 16,-21 22-16,21-1 0,0-21 16,-21 21-16,21-20 0,0 20 15,0 106 1,0-63-16,-21-43 16,0 64-16,21-64 15,-22 1-15,22-1 0,0 0 16,0 22-16,-21-22 0,0 149 15,21-149-15,0 21 16,0-20-16,-21 63 16,21-64-16,0 0 0,-21 43 15,21-43-15,0 1 0,0-1 16,0 64 0,0 21-16,0-64 15,0-20-15,0-1 0,0 0 0,0 1 16,0 20-16,0-21 0,0 1 0,0 147 31,0-42-15,0-63-16,0-21 0,0-22 15,0 0-15,0 1 0,0 20 16,0-21-16,21 149 16,0-106-1,-21-43 1,0 0-16,0-21 0,0 22 15,0-64 17,21-1-32,-21-20 0,0 21 0,21-85 15</inkml:trace>
  <inkml:trace contextRef="#ctx0" brushRef="#br0" timeOffset="36540.3">9694 1164 0,'0'0'0,"0"-21"16,0 0-1,0 0 48,21 21-32,1 0-31,-1 0 0,0 0 16,0 0-16,0 0 0,22 0 0,-22 0 15,21 0-15,0 0 0,-20 0 16,62 0-16,-41 0 0,20 0 16,-21 0-16,1 0 0,20 0 15,234 0 1,-149 0 0,148 0-1,-127-21 1,-105 21-16,-1 0 0,86 0 15,-65 0-15,-20 0 0,296-22 16,-191 1 0,0 21-1,-84 0-15,0 0 0,63 0 16,-85 0-16,22 0 0,190 0 31,-84-21-31,-86 21 16,-41 0-16,-22 0 0,1 0 15,-22 0-15,21 0 0,-21 0 16,64 0 0,-64 0-1,-21 21-15,0 0 16,0 1 0,0-1-16,0 0 15,0 0-15,0 0 16,0 64-1,0-64-15,0 0 0,0 0 16,0 1-16,0-1 0,0 21 16,0 0-16,0-20 0,-21 83 15,0 22 1,0-21 0,21-63-16,0-1 0,0 0 15,0 1-15,-22-1 0,22 21 0,0-20 16,0 84-1,0 42-15,-21 0 16,21-126 0,0 63-16,0-43 0,0-21 15,-42 149 1,21-85 0,21-43-16,-43 85 15,43-105-15,-21-1 0,21 22 0,-21-22 16,0 0-16,0 128 15,0-128-15,-1 43 16,22-43-16,0-21 0,0 21 16,0 1-16,-21-1 0,21 0 15,0 1-15,-21-22 0,0 127 32,21-127-32,0 43 0,-21 20 15,21-62-15,0-1 16,-21 0-16,21 0 0,0 21 0,0-20 15,0-1-15,0 0 0,0 0 16,0 0-16,-22 85 16,22-85-1,0 0-15,0 22 16,-21-22-16,21 0 0,0 0 16,0 0-16,-21-21 15,0 22 1,0-22-16,0 0 15,-1 0-15,1 0 16,0 0-16,0 0 0,0 0 16,0 0-16,-1 0 0,-83 0 31,20 0-31,-21 0 16,64 0-16,-1 0 0,1 0 15,-21 0-15,20 0 0,1 0 16,-149 0-1,22 0-15,63 0 16,43 0-16,20 0 16,-62 0-16,41 0 0,22 0 15,-149 0 1,107 0 0,41 0-16,-41 0 0,41 0 15,1 0-15,0 0 0,-1 0 16,1 0-16,0 0 0,-149 0 15,106 0 1,-20 0 0,83 0-16,-83 0 15,62 0-15,-20 0 16,20 0-16,22 0 0,-63 0 16,62 0-16,-20 0 0,-21 0 15,20 0-15,22 0 0,-21 0 16,21 21-16,-1-21 0,1 0 15,-42 0-15,42 0 16,-1 0-16,1 0 0,0 0 0,0 0 16,-43 0-1,43 0-15,0 0 16,-21 0 0,21 0-16,-1 0 0,1 0 15,0 0-15,0 0 16,0 0-1,0 0-15,-1 0 32,22-21-32,-21 21 15,21-22 126,0 1-110,0 0-15,0 0-1,0 0 1,0 0 0,0-1-16,0 1 15,0 0-15,0 0 16,0 0-16,0 0 0,-21-22 16,0 1-1,21 21-15,0 0 0,-21-1 16,21 1-16,0 0 0,0 0 15,0-43 1,0 43-16,0 0 16,0 0-16,0 0 0,0 0 15,0-1-15,0 1 16,0 0-16</inkml:trace>
  <inkml:trace contextRef="#ctx0" brushRef="#br0" timeOffset="42394.44">10245 1693 0,'-22'0'16,"1"0"-16,0 0 15,0 0-15,0 0 16,0 0-16,-1 0 0,1 0 16,0 0-16,-42 0 15,41 0-15,1 0 0,-21 0 32,21 0-32,42 0 31,0 0-16,21 0-15,1 0 0,20 0 16,43 0-16,-42 0 0,-1 0 16,64 0-16,-85 0 15,191-21 1,-127 0-16,-64 21 16,1 0-16,-64 0 46,-1 0-46,1 21 0,0-21 0,0 0 16,-21 21-16,20-21 0,1 0 16,-21 22-16,21-22 0,0 0 0</inkml:trace>
  <inkml:trace contextRef="#ctx0" brushRef="#br0" timeOffset="42786.21">10456 1736 0,'-21'0'47,"21"21"-32,0 0-15,0 0 0,0 43 16,0-22 0,0 22-16,0-22 15,21 0-15,0 22 16,-21-22-16,0 0 0,0 22 15,0-22-15,0 64 16,0-85-16,0 0 0,0 1 16,-21-1-16,0 0 0,0 0 0,-64-21 15,22 0 1,-43 0 0,85-21-16,-22 0 15,22 0-15,0 21 0,0-22 0,0 1 16,-22-21-1,43 21-15,0 0 16,22-1 0,-1 22-16,0 0 15,0 0-15,0 0 0</inkml:trace>
  <inkml:trace contextRef="#ctx0" brushRef="#br0" timeOffset="43287.93">10985 2096 0,'0'0'16,"0"-22"-16,-21 1 16,0 21-16,0 0 15,-64 0 1,1 43-16,41-1 15,22 0-15,0-21 0,0 43 16,21-43-16,-21 21 0,21-20 16,0 83-1,0-62-15,0-22 16,42 0-16,-21-21 16,0 0-16,0 0 15,1-21-15,-1 0 0,21-43 16,0 22-1,-20 21-15,-1-64 16,0 64-16,-21-21 0,21 20 16,-21 1-16,0 0 0,0 0 15,0 42 1,21 0 0,-21 0-16,0 1 15,0 41-15,21-42 0,1 22 16,-22-22-16,0 0 15,21 0-15,0 43 16,0-64-16,21 21 0,-20-21 16,-1 0-1,0-21 1,0-1-16</inkml:trace>
  <inkml:trace contextRef="#ctx0" brushRef="#br0" timeOffset="43531.79">11324 2032 0,'0'0'31,"0"21"-31,0 0 0,21 64 16,0-64-16,-21 22 16,43 41-1,-43-63-15,0 1 0,21 20 16,-21-21-16,21 0 0,0 0 31,-21 1-31,21-22 16,1-22-1,-22 1-15,0 0 0,21 21 16</inkml:trace>
  <inkml:trace contextRef="#ctx0" brushRef="#br0" timeOffset="43755.66">11726 1990 0,'0'-21'16,"0"42"0,0 0-16,0 0 0,0 0 15,-21 0-15,0 1 16,21-1-16,-21 0 0,0 0 0,-22 106 31,43-106-31,-42 22 16,42-22-16,0 21 0,0-21 15,21-21 17,-21-21-32</inkml:trace>
  <inkml:trace contextRef="#ctx0" brushRef="#br0" timeOffset="44248.38">12340 2074 0,'0'0'0,"0"-21"0,0 0 16,-21 0-16,0 0 15,0 21-15,-1-21 0,1 21 16,0 0-16,0 0 0,0 0 0,-64 21 31,43 21-31,21-21 0,-22 64 16,22 21-1,21-85 1,0 21-16,0-21 0,21 1 16,-21-1-16,64-21 15,20 0 1,-20-21-16,-43-1 16,21-20-16,-20 21 0,-1 0 15,0 0-15,-21-43 16,21 1-1,-21 41-15,0 1 16,0 42 0,0 1-16,0-1 0,0 0 0,0 42 31,0 1-31,0-43 0,21 43 16,0-43-16,-21 0 15,22 0-15,-1-21 0,85 21 31,-85 0-31,0-21 16</inkml:trace>
  <inkml:trace contextRef="#ctx0" brushRef="#br0" timeOffset="45268.76">10626 3493 0,'0'-22'46,"0"1"-46,-22 21 16,1-21-16,0 21 0,-21-21 16,-1 0-1,22 21-15,0 0 0,-21 0 16,-1 21-16,22-21 16,0 21-16,-21 0 0,21 0 0,-1 1 15,-62 105 1,63-85-16,21 43 15,0-64-15,21 21 16,0-42-16,0 0 16,0 0-16,0 0 15,43 0-15,-43 0 0,0 0 16,64-42 0,-64 21-16,21-22 15,-20 1 1,-22 21-16,0 0 0,0-1 15,0 1-15,0 0 16,0 42 15,0 0-31,0 1 0,0-1 16,0 0-16,21 0 0,-21 0 16,42 22-1,-21-43-15,0 21 0,43-21 16,-43 0-16,0 0 0,0 0 15,1 0-15,-1 0 16,63-21-16,-62-1 16,20 1-16,-21 0 0,-21 0 15,21-21-15,-21 20 16,0 1-16,21-42 16,-21 42-1,0 42 1,0 0-1,0 0-15,0 0 0,0 0 16,0 1-16,0 20 0,0 0 16,0-21-16,0 22 0,0-1 0,0 191 31,-21-148-31,0 42 16,0-43-1,21-63-15,0 1 16,0-44-1,0 1 1,0 0-16,0 0 16,0 0-16,21-43 0,-21 22 15</inkml:trace>
  <inkml:trace contextRef="#ctx0" brushRef="#br0" timeOffset="45588.58">10985 3598 0,'0'-42'16,"22"21"0,-1 21-16,42 0 15,-42 0-15,1-21 0,126 21 16,-106 21 0,-21 0-16,43 21 15,-64-20-15,0-1 0,0 21 16,0-21-16,0 0 15,-85 43 1,22-22 0,-1-21-16,43-21 15,0 22-15,42-22 47,0 0-47,0 0 0,0 0 16,1-22-16,-1 1 0</inkml:trace>
  <inkml:trace contextRef="#ctx0" brushRef="#br0" timeOffset="45903.4">11684 3535 0,'-21'-21'31,"0"21"-31,-1 0 15,22 21-15,0 0 16,0 0-16,0 0 0,0 64 16,0-64-16,0 0 15,0 43-15,0-43 16,0 21-16,0-20 0,0 62 16,0-63-16,-21 85 15,0 0 1,21-64-16,0-20 15,-21 20-15,21-21 0,0 0 0,-21 22 16,21-22-16,0-42 31,0-1-31</inkml:trace>
  <inkml:trace contextRef="#ctx0" brushRef="#br0" timeOffset="46256.2">11642 3620 0,'0'0'0,"0"-22"0,0 1 15,0-42 1,0 42-16,0-1 16,63-20-16,-42 42 15,64 0 1,-43 0-16,-21 0 0,1 0 0,20 21 15,-21-21-15,43 127 16,-64-106-16,0 1 16,-106 62-1,21-41 1,64-22-16,0-21 0,-43 21 31,85-21 16,1 0-47,-1-21 0,0 21 16,0 0-16</inkml:trace>
  <inkml:trace contextRef="#ctx0" brushRef="#br0" timeOffset="46548.03">12298 3366 0,'0'0'0,"21"-22"0,-21-41 16,0 42-16,0 0 0,0-1 16,0 44-1,0-1 1,0 0-16,0 0 0,-21 21 16,0 64-1,21-63-15,0 20 0,0 22 16,0-64-16,0 21 15,0-21-15,0 1 0,63-1 32,-42-21-17,22 0-15,-22-21 16,0-1-16,21-20 0,-21 21 16</inkml:trace>
  <inkml:trace contextRef="#ctx0" brushRef="#br0" timeOffset="47003.77">12721 2963 0,'0'-21'0,"-42"21"16,42 21 0,0 1-1,0 20-15,0-21 0,0 21 16,0-20-16,0 41 15,0-42-15,0 0 0,0 1 16,-21 41 0,-1-63-1,22 21-15,0-42 32,0 0-32,0 0 15,0 0-15,0-1 0,0-62 16,22 20-1,-1 22-15,63-64 16,-41 64-16,-1 21 0,64-43 16,-64 64-16,22 0 15,-43 21-15,21 64 16,-42-43-16,0-21 16,0 22-16,0-1 0,0 0 0,-21 107 31,21-128-31,-21 0 0,0 64 15,21-64 1,-21-21-16</inkml:trace>
  <inkml:trace contextRef="#ctx0" brushRef="#br0" timeOffset="74889.96">8826 6181 0,'0'0'0,"0"-21"0,22 21 16,-22-22-16,0 1 16,0 0-1,0 42 32,0 0-47,0 1 16,0-1-16,0 21 0,0-21 0,-22 22 15,22-1-15,-21 21 0,21 43 16,0 85 0,0-128-16,-21 1 0,21-1 15,0 22-15,0-22 0,0 22 16,0 0-16,0-22 0,0 22 0,-21 211 15,21-211 1,0-22-16,0 22 0,0 63 16,0-84-16,0 20 0,-21 43 15,21-63-15,-21-1 0,21 149 32,-22-148-32,22-43 15,0 0-15,0-42 16,0 0-16,0-1 15,22-20-15,-22 0 0,21-43 16,0 22-16,0-107 16,0 86-16</inkml:trace>
  <inkml:trace contextRef="#ctx0" brushRef="#br0" timeOffset="76570.03">8996 6054 0,'-21'0'47,"42"0"15,0 21-46,21-21-16,-21 0 0,1 0 0,20 0 16,0 0-16,1 21 0,-1-21 0,21 0 15,43 0 1,-21 0-16,148 0 0,42 0 16,-190 0-1,20 0-15,1 0 0,0 0 16,0 0-16,381 0 15,-233-21 1,148 21-16,-275-21 16,21 21-16,0 0 0,0 0 0,1-21 15,20 21-15,-21 0 0,360-22 16,-21 22 0,-148-21-1,-191 21-15,0 0 0,148 0 16,-148-21-16,1 21 0,380 0 31,-212-21-31,-20 21 16,-213 0-16,86-21 15,-107 21-15,106 0 16,-126 0-16,-22 0 16,42-21-1,-63 42 48,0 0-63,0 0 15,0 0-15,-21 0 16,21 1-16,0-1 0,0 0 0,0 0 16,0 21-16,0-20 0,0 20 0,0 0 15,-21 1-15,21-1 0,0 21 16,0 1-16,0-22 0,0 128 15,0-107-15,0 1 16,0-22-16,21 21 0,-21 1 0,21 63 16,-21-64-16,0 1 0,22 190 31,-22-64-31,0-63 16,21-63-16,-21-22 15,0 85-15,0-63 0,0-22 16,0 170-1,0-128-15,0-41 16,0-1-16,0 64 16,-43-43-16,43-20 15,-21-1-15,-42 64 16,63-85-16,-43 21 16,-20 22-1,42-43-15,0-21 0,-22 21 16,22-21-16,0 0 0,-64 0 15,-21 0 1,64 0-16,-106 0 16,84 0-16,-63-21 15,64 0-15,-1 21 0,-20-21 16,-149 0 0,-42-1-16,-22-20 15,192 42-15,-1-21 16,-21 0-16,21 21 0,-21-21 15,0 21-15,-381-22 16,233 1 0,148 21-16,-148 0 15,148-21-15,0 21 0,-254-21 16,275 21-16,-148-21 16,148 21-16,-21 0 0,-360-21 15,381-1 1,-127 22-16,-42-21 15,191 0-15,-1 21 0,-63-21 16,84 21-16,-63-21 16,85 21-16,-22 0 0,-126-21 31,169 21-15,0 0-16,-1 0 31,1 0-16,0 0 1,0 0-16,0 0 16,0 0-16,-43 0 15,22 21 1,21-21-16,-1 0 0,-20 0 16,0 0-16,21 0 0,-43 0 15,43 0-15,0 0 0,-106 0 31,84 0-31,-20 0 0,-22-21 16,64 21-16,-42 0 16,41 0-16,1-22 15,0 22-15,21-21 16,0 0-16,0 0 16,64-43-1</inkml:trace>
  <inkml:trace contextRef="#ctx0" brushRef="#br0" timeOffset="77193.67">11303 6202 0,'0'0'16,"-21"0"-16,0 21 0,21 0 31,21-21-15,0 0-16,21 0 0,1 0 15,41 0-15,-20 0 0,-22 0 16,106 0-16,-84-21 0,-1 21 15,1 0-15,126 0 16,-126 0-16,20 0 16,1 0-1,-106 0 1,0 0 0,0 0-16,-1 0 0,-41 0 15</inkml:trace>
  <inkml:trace contextRef="#ctx0" brushRef="#br0" timeOffset="77601.44">11896 6223 0,'0'0'0,"-22"0"0,22 21 47,0 0-47,0 1 15,0-1-15,0 21 16,0-21-16,0 43 15,0 84 1,0-63-16,0-64 16,0 21-16,0 0 0,-21 64 15,21-63 1,-42-1 0,42-21-16,-21-21 0,0 21 15,-1-21-15,1 21 0,-21-21 16,21 0-16,-106 0 31,63-21-31,43 0 0,-64 0 16,64 0-1,0-22-15,0 22 16,21 0-16,0 0 0,0 0 31,21 21-31,0 0 0,0 0 16,1-21-16,62-1 15</inkml:trace>
  <inkml:trace contextRef="#ctx0" brushRef="#br0" timeOffset="78132.14">12425 6541 0,'0'0'15,"21"-22"-15,-21 1 0,0 0 16,0-21 0,-21 42-16,-22 0 15,1 42 1,21-21-16,21 0 0,-42 85 31,20-85-31,1 43 16,0 21-1,21-43-15,0-21 0,0 0 16,21-21 0,0 0-16,1 0 0,-1 0 15,0 0-15,0-21 0,0 0 16,0 0-16,22-22 16,-1-41-1,-42 41-15,0 22 0,0-21 0,21 21 16,-21 0-16,0-22 15,0 22-15,21 0 0,-21 42 32,0 0-32,0 0 15,0 43-15,0-43 0,22 0 16,-22 0-16,21 22 0,-21-22 0,0 0 16,0 0-16,21 0 0,0-21 15,0 43-15,0-22 16,1-21-16,-1 0 15,0 0-15,0 0 16,0 0-16,0-21 0,-21 0 16,22-1-16</inkml:trace>
  <inkml:trace contextRef="#ctx0" brushRef="#br0" timeOffset="78356">12869 6414 0,'0'0'0,"0"-22"16,0 1-16,0 42 31,0 1-31,0-1 16,0 0-16,0 0 0,0 0 0,21 22 15,1-22-15,-22 0 0,21 0 0,-21 0 16,0 0-16,0 1 0,21-1 16,0 21-1,-21-21-15,21-21 31,0 0-31</inkml:trace>
  <inkml:trace contextRef="#ctx0" brushRef="#br0" timeOffset="78572.88">13271 6371 0,'0'0'0,"0"-21"0,0 0 0,-21 21 31,0 0-31,0 21 15,0 0-15,0 0 0,21 1 16,-43 20-16,-20 43 16,42-64-16,-1 0 15,1 42-15,0-41 0,0-1 16,21 0-16,0 0 0,0 0 16</inkml:trace>
  <inkml:trace contextRef="#ctx0" brushRef="#br0" timeOffset="79047.61">13610 6414 0,'0'0'0,"0"-22"0,0-20 31,0 21-31,-21 21 0,0 0 0,0 0 16,-1 0-16,1 0 0,0 0 16,0 0-16,0 21 15,0 0-15,-1 22 0,1-22 0,21 21 16,-42 43 0,42-43-16,-21-21 0,21 0 15,0 1-15,0-1 0,0 0 16,21-21-16,0 0 0,0 0 15,43 0 1,-22-21 0,-42 0-16,21-1 0,0 1 15,-21 0-15,22 0 0,-1 0 16,-21 0-16,0-1 0,0 1 0,21 0 16,-21 42 15,0 0-31,0 1 0,0 20 15,0 0-15,0-21 0,21 64 32,21-64-32,-20 0 0,20-21 15,0 0-15,-21 0 16,1 0-16,-1 0 0,21 0 16</inkml:trace>
  <inkml:trace contextRef="#ctx0" brushRef="#br0" timeOffset="79741.21">14499 6392 0,'0'0'0,"0"-21"0,0 0 15,0 0 1,0 0-16,-21 0 0,0 21 16,0-22-16,-1 22 0,-20 0 15,0 0-15,-1 43 16,22-22-16,-85 85 15,85-64-15,-21 22 16,21-22-16,21 0 0,0 1 16,0-22-16,0 0 0,0 21 15,42-42 1,-21 0-16,0 0 0,1 0 16,62-21-1,-63 0 1,43-43-16,-64 43 15,0-21-15,21 21 0,-21 0 0,21-1 16,-21-20-16,21 0 16,-21 63-1,0 0 1,0 0-16,0 0 0,0 22 16,0-22-16,0 0 0,0 0 0,22 43 15,-1-43 1,0 0-16,21 0 15,-21-21-15,1 0 0,-1 0 0,0 0 16,0 0-16,0-21 16,43-21-1,-43-1-15,0-20 16,-21 42-16,0-22 0,0 1 16,21 0-16,-21 21 15,0-1 1,0 44-16,0-1 15,0 42-15,0-20 16,0-1-16,-21 0 0,21 1 16,0-1-16,0 0 0,-42 85 15,42 0 1,-21-21 0,-1-64-16,22-20 0,0 41 15,0-42-15,0 0 16,0-42-1,0 0-15,22-21 16</inkml:trace>
  <inkml:trace contextRef="#ctx0" brushRef="#br0" timeOffset="80035.05">14795 6583 0,'0'0'15,"0"-21"-15,0 0 0,0-1 16,0 1-16,0 0 15,22 21-15,20-21 0,-21 21 16,0-21-16,0 21 16,1 0-16,83 42 15,-83-42-15,-22 85 16,0-43 0,0-21-16,0 0 0,-43 22 0,1-1 15,21-21-15,-22 22 0,-41 20 31,41-63-31,65-21 32,-1 21-17,0-21-15,0 0 0</inkml:trace>
  <inkml:trace contextRef="#ctx0" brushRef="#br0" timeOffset="80307.89">15346 6371 0,'0'0'0,"0"21"16,0 1-16,-21-1 15,21 21-15,-22-21 0,1 106 16,-21 21 0,42-105-16,0-1 15,-21 0-15,0 1 0,-1 41 16,22-41-16,0-22 0,-21 42 15,21-20-15,0-22 0,0 0 0,0 21 32,21-42-17,1 0-15,-1-21 0,-21 0 16,0 0-16,21 0 0,-21-22 16</inkml:trace>
  <inkml:trace contextRef="#ctx0" brushRef="#br0" timeOffset="80587.73">15261 6562 0,'0'-21'0,"0"42"0,0-64 16,21 22-16,0 0 0,-21 0 15,22 21-15,-1-21 0,21 21 16,-21 0-16,0-21 0,22 21 16,-22 0-16,0 0 15,0 0-15,0 21 0,-21 0 0,0 64 16,0-64-16,-21 21 15,0-21-15,-42 43 16,41-43-16,-41 0 16,21 0-16,20 0 0,-41 1 31,63-1-31,21-21 16,0 0-1,0-21-15,1 21 0,20-22 16,-21 1-16</inkml:trace>
  <inkml:trace contextRef="#ctx0" brushRef="#br0" timeOffset="80840.59">15917 6160 0,'0'0'0,"0"-22"0,0 1 16,-21 42 15,0 1-31,21 20 0,0-21 15,-42 64-15,42-43 16,-22 0-16,22 22 0,0-22 0,0 43 16,0-43-16,0-21 0,0 43 15,0-43-15,0 0 16,43 22 0,-22-43-16,21 0 15,1 0-15,-22-22 0,0 22 16,21-42-16</inkml:trace>
  <inkml:trace contextRef="#ctx0" brushRef="#br0" timeOffset="81262.34">16298 6202 0,'0'0'0,"-21"21"31,21 0-31,-21-21 0,21 21 16,0 1-16,0-1 0,0 21 0,-21 0 15,21 1-15,0-22 16,-21 21-16,21-21 0,0 43 16,-22-64-16,22 21 15,0-42 17,0 0-17,0 0-15,22-1 0,-22 1 16,21-21-16,0 21 0,21-43 15,-21 22-15,22-22 16,-1 43-16,22-42 16,-43 63-16,21-21 0,-21 21 15,0 0-15,43 63 16,-64-42 0,0 22-16,0-1 0,0 21 15,-21-20-15,0-1 0,-1 22 16,1-22-16,0-21 0,0 0 15,0 0-15,21 1 0,-64 20 32,22-21-32</inkml:trace>
  <inkml:trace contextRef="#ctx0" brushRef="#br0" timeOffset="82187.31">8805 7493 0,'-21'-21'0,"42"42"0,-63-42 0,21 21 16,0-21-16,-1 21 15,1 0-15,21-21 16,-21 21-16,42 0 31,0 0-31,1 0 16,-1 0-16,21 0 0,-21 0 16,22-22-16,20 22 0,-21 0 0,22 0 15,-1 0-15,1 0 0,-1 0 16,1 0-16,63 0 15,-42 0-15,169-21 16,63 21-16,-190 0 16,0-21-16,0 21 0,21 0 15,0 0-15,22 0 0,465-42 16,-297 42 0,-189 0-16,168-21 15,-148 21-15,170 0 16,-170-22-16,-20 22 0,20 0 0,339-21 15,-191 21 1,-147 0-16,-22 0 0,148-21 16,-148 21-16,1 0 0,-22 0 15,0 0-15,0-21 0,-22 21 16,234 0 0,-191-21-16,-84 21 15,-43 0-15,0 0 16,-42 0 62,21-21-62</inkml:trace>
  <inkml:trace contextRef="#ctx0" brushRef="#br0" timeOffset="82346.22">16214 7281 0,'0'0'0,"-22"0"0,1 0 0,0 22 16,0-22-16,21 21 16,-21-21-1,21 21-15,-21-21 16,-1 0-16,22 21 15</inkml:trace>
  <inkml:trace contextRef="#ctx0" brushRef="#br0" timeOffset="101067.62">1566 15600 0,'-21'-21'16,"0"21"0,0 0-16,0-21 15,-1 21 1,1 0-16,0 0 15,21 21 32,0 0-31,21-21-16,0 21 16,1-21-16,-1 0 0,21 21 15,-21 0-15,85 1 16,-64-22-1,-20 21-15,20-21 0,43 0 16,-64 21-16,21-21 0,127 21 16,-63-21-1,85 21 1,-128-21-16,22 0 0,63 0 16,-63 0-16,-1 21 15,340-21 1,-255 0-1,64 0 1,0 0-16,-149 0 0,43 0 16,-42 0-1,-21-21-15,63 0 0,-43 21 16,-20 0-16,-1-21 0,170-21 16,-127 20-1,0-20 1,-64 42-16,-21-21 0,0 0 15,22 21-15,-22-21 0,0-22 16,0 22-16,-21-21 16,0 21-16,0-1 15,0-20 1,0 21-16,0 0 0,-42-22 16,21 43-16,0-21 15,-22 0-15,1 0 0,21 21 16,-149-42-1,1 20 1,106 1-16,20 21 0,-20 0 16,-64-21-16,63 21 0,-20 0 15,20 0-15,-148 0 16,128 0-16,-86 0 16,22 0-1,64 0-15,-1 0 0,-63 21 16,63-21-16,22 0 0,-191 43 15,169-43-15,-169 42 16,85-42 0,105 21-16,1-21 0,-43 0 15,42 0-15,22 21 16,-127-21 0,126 0-16,-105 21 15,106-21-15,-1 0 16,22 0-16,-21 0 0,21 0 15,-22 22 1,22-22 0,21 21 46,0 0-62,0 0 16,0 0-16,0 0 15,0 1-15,0 62 16,0-41-16,0-22 16,0 0-16,0 21 0,0 22 15,0-22-15,0 0 0,0 128 32,0-64-32,0-1 15,0-41-15,0-22 0,0 22 16,0-22-16,0 22 0,0-1 15,-21 106 1,0 1-16,-21-1 16,42-127-1,0 22-15,0-22 0,0 1 0,0-1 16,0 0-16,0 106 16,0-105-16,0-1 15,0 0-15,0 1 0,0 41 16,21-62-16,-21 20 15,21 0-15,-21-21 0,0 22 0,0-22 16,0 0-16,0 21 0,21 22 16,-21-22-1,0-21-15,0 1 16,0-1 0,21-21-1,0 0 16,1 0-15,-22-21-16,21 21 0,0 0 16,21-22-1,22 22-15,-22-21 16,-21 21-16,0 0 0,22 0 16,-22 0-16,21-21 0,64 21 15,-21 0 1,21-21-1,-43 21-15,1 0 0,-1 0 0,22 0 16,-1 0-16,1 0 0,254-21 31,-233 21-31,84 0 0,1 0 16,-86-21-16,192 21 16,-191 0-16,84 0 15,-105 0-15,21 0 0,63 0 16,-63 0-16,-22 0 15,1 0-15,0 0 0,-22 0 16,1 0-16,63 0 0,-85 0 16,0 0-16,1 0 0,-1 0 15,-21 0-15,43 0 16,-43 0 0,0 0-1,-21-22 1,21 22-1,-21-21-15,0 0 16,0 0 0,0 0-16,0 0 15,0-1-15,0 1 0,0 0 16,0-21-16,0-1 16,0 1-16,0 21 0,0-64 15,0 64-15,0-64 16,0 43-16,0 0 0,0-1 15,-21-105 1,-21 0-16,42 0 16,-21 106-16,21-22 15,-22 22-15,22-22 0,0 22 16,-42-191 0,42 170-1,0 20-15,0-105 16,0 106-16,0-1 0,0-41 15,0 41-15,0-84 16,0 64 0,0 42-16,0 0 15,0-1-15,0 1 16,0 0 0,0 0-1,0 0 32</inkml:trace>
  <inkml:trace contextRef="#ctx0" brushRef="#br0" timeOffset="102980.15">2709 16002 0,'0'-21'0,"0"42"0,0-63 16,0 21-16,0-1 16,0 1-16,0-21 0,0 0 15,-21 20-15,0 1 16,21 0-16,-21 21 0,21-21 15,0 0-15,-21 21 16,21 21 0,0 0-16,0 0 15,0 43-15,0-22 16,0 0-16,0 1 0,0-1 16,0 0-16,0 1 0,0 105 15,0-106 1,0-21-16,0 1 0,0 20 15,0-21-15,0 0 16,0-42 15,0 0-31,0 0 16,0 0-16,0-1 0,0 1 16,0 0-16,0 0 0,0 0 0,0-43 15,0 22 1,0-149-1,0 170-15,0-42 16,21 63 0,0 0-1,0 21-15,-21 0 0,21 43 16,0-1 0,1 64-16,-1-85 15,-21-20-15,21 20 16,-21-21-16,21 0 0,0 43 15,0-64 1,1 0 0,-1 0-16,-21-21 15,21-1-15,-21 1 0,42-42 16,-42 42-16,0-22 0,64-126 31,-64 127-31,21-43 16,0 21-16,0 43 0,-21-42 15,21 63 1,-21 21 0,0 0-16,0 0 0,0 22 0,0-1 15,0 0-15,0 1 0,0 105 16,0-106 0,22 0-16,-22 22 15,21-22-15,-21-21 0,0 1 16,21 20-16,-21-21 0,42 0 15,1-21 1,-22 0 0,0-21-16,0 0 0,21-21 15,-42 20-15,22 1 0,20-63 16,-42 41 0,21 1-16,-21 21 0,21-22 15,-21 65 16,0-1-31,0 0 0,0 0 16,0 0-16,0 22 16,0-1-16,0-21 15,0 0-15,0 0 0,0 1 0,0-1 16,21-21 31,-21-21-47,0-1 15,0 1-15,0 0 0</inkml:trace>
  <inkml:trace contextRef="#ctx0" brushRef="#br0" timeOffset="103178.04">3556 15917 0,'0'0'0,"0"-21"16,0 42 15,0 1-31,0-1 16,21 0-1,0-21-15,-21 21 0,21-21 16,1 21-16,20 0 16</inkml:trace>
  <inkml:trace contextRef="#ctx0" brushRef="#br0" timeOffset="104883.82">3958 16129 0,'-21'0'47,"0"0"-47,0 0 15,-1 0 1,1 21-16,21 0 0,0 1 15,-21 20-15,21 0 16,0-21-16,-21 1 0,21-1 0,0 0 16,0 0-16,0 0 0,0 0 15,42 43 1,-21-64 0,1 0-16,-1 0 0,0 0 15,0 0-15,21-21 16,-20 0-16,-1 21 0,63-85 15,-41 43 1,-22-43 0,0 64-16,-21 0 0,0-1 15,0 1-15,0 0 0,-21 21 47,0 0-47,21 21 47,0 0 141,0 1-173,0-1-15,0 0 16,0 0-16,-21 0 0,21 0 15,0 1-15,0-1 16,0 0-16,0 0 16,0 0-1,21-21 142,0 0-142,0 0 1,0 0-1,0-21-15,1 21 16,-1 0-16,0-21 16,0 21-16,0-21 15,0 0-15,1-1 0,-1 22 16,0-21-16,0 21 16,-21-21-16,21 21 0,-21 21 46,0 0-46,0 1 0,0-1 16,-21 0-16,21 0 16,-21 43-16,21-22 15,0-21 1,21-21 0,0 0-16,0 0 15,1 0-15,-1-21 16,63-21-1,-62-1 1,-1 1-16,-21 21 0,0 0 16,21-1-16,-21 1 0,0 0 15,0 42 17,0 0-17,-21 1-15,21-1 0,0 0 16,0 0-16,0 0 15,0 0-15,0 1 16,0-1 0,21-21-1,0 0-15,0 0 0,0 0 16,1-21-16,20-1 16,-21 1-16,0 0 0,0-42 15,-21 20 1,0 22-16,0 0 0,-42-43 31,0 64-15,-22 0-16,43 0 15,0 22-15,21-1 16,0 0-16,0 21 16,0-21-16,42 22 15,1-22 1,-1-21-16,21 21 15,-20 0-15,-22-21 0,64 21 16,-43-21 0,-42 22-16,21-22 0,-21 21 15,-21-21 1,0 21 0,0-21-16,-1 0 15,1 0-15,21-21 63,21 21-63,1-21 0</inkml:trace>
  <inkml:trace contextRef="#ctx0" brushRef="#br0" timeOffset="106012.21">5313 16235 0,'0'-21'31,"0"42"-15,-21 0-16,-1-21 0,22 21 16,-21 0-16,21 1 15,-21-1-15,21 0 0,0 0 16,0 43 0,0-43-1,21 0-15,0-21 0,1 0 0,20 0 16,-21 0-1,0 0-15,43-42 16,-43-1 0,0 1-16,-21 21 0,0 0 15,0-1-15,-21 1 16,0 0-16,-43-21 16,22 21-1,21 21 1,0 0-16,21 21 15,0 0-15,21-21 16,0 0 0,0 0-16,0 0 0,22 0 15,-1 0-15,-21 0 0,64-21 16,-64 0-16,21-1 0,1 22 16,-22-21-16,21 0 0,-21 0 0,43-43 31,-64 22-31,0 0 15,0 21-15,-21 21 16,-1 0-16,1 0 16,0 42-1,21-21-15,-21 21 16,21 64-16,0-63 16,0 84-16,0-85 15,0 0-15,0 85 16,0-63-16,0 84 15,21-63 1,-21-43-16,21 43 16,0-43-16,-21-21 0,43 64 15,-22-85-15,-21 21 16,63-21 0,1-21-16,-22 0 15,-21-22-15,1 22 16,-1-42-16,-21 41 0,21-20 15,-21 0-15,0 21 0,0-22 16,-64-126 0,1 63-1,21 64-15,20 21 16,1-1-16,0 1 0,21 0 16,21 0 15,0 0-31,1 21 0,20-21 15,0-1-15,-21 22 0,22-21 16,-22 0-16,21 0 0,106-85 16,-126 85-1,20-21-15,0-43 16,-21 64-16,-21-22 16,22 1-16,-22 21 0,0-21 31,0 63-16,0 0-15,0 0 16,0 43-16,0-22 0,0 0 16,0 1-16,0 105 15,0-106 1,0 0-16,0 43 16,0-64-16,0 22 15,0-22-15,0 0 16,21-21-1,0 0 1,-21-21-16,0 0 16,0-1-16,0 1 0,0 0 0</inkml:trace>
  <inkml:trace contextRef="#ctx0" brushRef="#br0" timeOffset="106240.35">6308 16108 0,'21'0'31,"0"0"-31,0-21 0,0 21 16,22 0-16,-22 0 0,21-21 15,0 21-15,64-22 16,-21 22 0,-43-21-16,22 21 15,-43 0-15,0 0 0,43 0 0,-43 0 16,-42 0 15</inkml:trace>
  <inkml:trace contextRef="#ctx0" brushRef="#br0" timeOffset="107591.64">1990 16976 0,'0'-21'0,"-22"-1"31,22 44 16,0-1-47,0 0 0,0 0 16,0 0-16,0 22 15,0-22-15,0 21 0,0 0 0,0 1 16,0-22-16,0 21 0,0 85 31,0-63-31,0-43 16,0 0-16,0 0 0,0-42 47,0 0-47,0 0 15,0 0-15,0-1 0,0-20 16,22-43 0,-22 64-16,0-21 0,0 0 15,0 20-15,0-20 0,0 0 16,0-1-16,0 22 0,0-21 15,0 21-15,0 0 16,21 21-16,-21 21 0,21 0 16,-21 0-16,0 0 0,21 22 15,43 41 1,-64-41-16,21 20 16,0-21-16,0-20 0,-21-1 0,21 0 15,-21 0-15,64-21 31,-22 0-31,0-42 16,-20 21 0,-1-1-16,0 1 0,0 0 0,-21-21 15,42-85 1,-20 21 0,-22 64-1,0 20-15,0 1 0,0 42 16,0 1-1,0-1-15,0 0 0,42 85 16,-42 21 0,0-106-16,21 64 15,0-1 1,-21-41-16,0-22 16,21 42-1,1-63-15,41-21 16,-42 21-16</inkml:trace>
  <inkml:trace contextRef="#ctx0" brushRef="#br0" timeOffset="108152.83">2963 17251 0,'0'21'47,"0"0"-32,0 0-15,0 1 16,0-1-16,0 0 0,0 0 16,21-21-16,1 21 15,-1-21-15,0 0 16,0 0-16,21-21 16,-20 21-16,-22-21 15,21 0-15,0 21 0,-21-21 16,21-1-16,0 1 0,-21 0 15,0-21 1,0 63 15,0 0-31,0 0 16,0 22-16,0-22 0,0 0 16,0 21-16,0 1 0,0-1 15,0 0-15,0 1 0,0-1 16,0 21-16,21-20 0,1 105 15,-22-106-15,0 43 16,0-22 0,0-20-16,0-22 0,0 21 15,0-21-15,0 1 0,-64-1 32,22-21-32,-43 0 15,64 0-15,-43-43 16,22 22-16,21 21 0,-43-63 31,64 42-31,0-22 16,0 1-16,0 21 15,22-22-15,-22 22 0</inkml:trace>
  <inkml:trace contextRef="#ctx0" brushRef="#br0" timeOffset="108647.55">3895 17103 0,'0'0'16,"-22"-21"-1,1 21-15,0 0 0,-21 0 16,21 21-16,-1 0 0,1 0 15,-21 0-15,21 0 16,-22 22-16,43-22 0,-21 0 16,21 0-16,0 43 15,21-43 1,1 0-16,20 0 0,-21-21 16,43 21-16,-43-21 0,0 0 15,21 22-15,22-1 16,-43 21-1,-21-21 1,0 0-16,-42 1 16,20-1-16,1-21 0,0 21 15,-85 0-15,43-21 16,-22 0 0,64 0-16,0 0 0,-22 0 15,22 0-15,21-21 31,21 21-15,1-21-16,-1 0 16,0 21-16,0-22 0,21 1 15,-20 0-15</inkml:trace>
  <inkml:trace contextRef="#ctx0" brushRef="#br0" timeOffset="109232.21">4170 17209 0,'21'-22'0,"-42"44"0,63-65 0,-42 22 16,21 0-16,-21 0 16,-21 21 15,0 0-31,21 21 0,-21-21 0,0 21 16,21 0-16,-22 43 15,22-43-15,-21 0 16,21 21-16,0-20 0,0-1 15,0 85 1,0-43 0,0-42-16,21 22 0,1-43 15,-1 0-15,0 0 0,0 0 16,0 0-16,43 0 16,-1-43-1,-42 43-15,1-21 0,41-21 16,-42 21-16,22-43 15,-43 43-15,0 0 0,0-106 16,-22 63 0,1 43-16,-42-64 15,20 85-15,-20-42 16,42 42-16,0 0 0,-64 42 31,64 1-31,21 20 16,0-20-16,0-22 15,0 21-15,0-21 0,0 0 0,42 85 32,0-42-32,-20-1 15,-1-63 1,0 43-16,-21-22 16,21-21 15,0 0-31,0-21 15,-21-1-15</inkml:trace>
  <inkml:trace contextRef="#ctx0" brushRef="#br0" timeOffset="109816.08">4805 17103 0,'21'0'31,"-21"21"-15,0 0-16,0 0 0,0 0 15,0 1-15,0-1 0,0 0 0,0 21 16,0-21-16,-21 128 16,0-86-1,-1-42-15,1 43 16,21-43-16,-21 21 15,21-21-15,-21-21 16,21-21 15,0 0-31,0 0 0,21-106 32,-21 106-32,42-22 15,-42 22-15,22 21 0,-1 0 16,0 0-1,-21 21-15,63 22 16,-41 20-16,20 1 16,-21-43-1,0 0-15,0 21 0,1-42 16,83 22 0,-83-22-1,20 0 1,-21-22-16,-21 1 0,21 0 0,0 21 15,-21-21-15,22-21 16,-22 20 0</inkml:trace>
  <inkml:trace contextRef="#ctx0" brushRef="#br0" timeOffset="111801.83">9779 15155 0,'0'-21'15,"0"0"-15,0 0 16,0 0 0,0 0-1,-21 21-15,0 0 31,-1 0-15,1 0-16,21 21 0,0 0 16,0 0-16,-21 0 0,0 85 15,21-21 1,0-43-16,0 22 0,0-22 16,0 21-16,0 1 0,0-1 0,0 86 15,0-65-15,0-20 0,0 20 16,0 149-1,-42 21-15,20-21 16,22-148 0,-42 42-16,21-64 15,21 1-15,-42 63 0,42-85 0,-22 0 16,1 128 0,0-86-1,21-62-15,0 41 16,0 1-1,0-43-15,0-42 47,0-1-47,0 1 0,0 0 16,0-21-16,21-85 16</inkml:trace>
  <inkml:trace contextRef="#ctx0" brushRef="#br0" timeOffset="112772.37">9652 15219 0,'0'0'0,"0"-21"15,0 0-15,0-1 16,21 22 62,-21 22-78,0-1 0,21-21 16,22 42-16,-22-21 15,21 0-15,-21 1 0,0-1 16,1 0-16,20 0 0,43 0 15,-64 0-15,63 22 16,-20-22-16,-22-21 0,64 42 16,-64-42-16,85 21 15,-42 1-15,-21-22 0,20 0 0,255 0 32,-170 21-32,1-21 15,-107 0-15,22 0 0,-1 0 16,1 0-16,0 0 0,-1 0 0,1 0 15,169 0 1,-42 0-16,-22 0 16,-147 0-1,20 0-15,43-21 0,-64 21 16,1-22-16,84-20 16,-64 21-1,-63 0-15,21-43 0,-21 43 16,0 0-16,0-43 0,-21 22 15,0 0-15,-64-64 16,-42 21 0,64 43-16,-43 0 15,42 20-15,1 1 0,-1 0 16,-20 0-16,20 0 0,-20 0 0,-276-22 16,275 43-1,0 0-15,1 0 0,-107 0 16,85 0-16,1 0 15,-128 0-15,127 0 0,-21 21 16,-169 1 0,190-1-16,-85 0 0,107-21 15,-65 21-15,86-21 16,-1 21-16,-41-21 0,41 21 16,22-21-16,-43 22 15,64-22 1,21 21-1,21-21-15,0 0 16,0 0-16,22 0 0,84 0 16,0 0-1</inkml:trace>
  <inkml:trace contextRef="#ctx0" brushRef="#br0" timeOffset="113777.8">12848 15092 0,'0'0'0,"21"-21"16,0 0 0,1 21-1,-22 21 32,0 0-47,0 0 0,0 21 16,0-20-16,-22 20 0,22-21 15,-21 43-15,21-22 0,0 170 16,-21-43 0,21 43-1,0-149-15,0 64 16,0-63-16,0 20 0,-21-20 0,21 190 31,-21-191-31,21 1 0,-21-1 16,-1 64-16,22-84 0,0 20 15,0 43-15,-21-64 0,21 1 16,-21 62 0,21-20-16,0-21 15,0-43-15,0 0 16,0 0 0,0 0 15,0 0 16,-21-21-32,0 0-15,-22 22 0,22-22 0,0 0 16,-64 21-16,43-21 16,-85 21-16,-85 21 15,128-42-15,-107 43 16,85-22-16,22-21 0,-43 21 15,-212 21 1,212-21-16,0 1 0,0-1 16,0-21-16,0 21 0,-127 0 15,127 0-15,-85-21 0,-232 0 32,296 0-17,105 0-15,1 0 0,21 0 16,0 0-16,21-21 0,0 0 15,0 0 1,0 0-16,21-1 0,0-20 16,21 0-1,-20 21-15,-1-22 0</inkml:trace>
  <inkml:trace contextRef="#ctx0" brushRef="#br0" timeOffset="114439.92">10139 15812 0,'0'-22'0,"42"1"16,-42 42 31,0 1-47,0 20 0,0-21 15,-63 148 1,63-105-16,-22 21 16,1-1-16,21-41 15,0-22-15,0 42 0,0-42 16,21 1-16,1-1 0,-22 0 0,21-21 16,106 21-1,-64-42 1,-20-21-1,-22 20-15,42-20 16,-42 21-16,1-21 0,20-191 31,-42 127-31,0 64 0,-64-85 16,43 84-16,-21 1 16,21 21-16,-22 0 15,22 21-15,0 0 0,0 0 16,-21 42-1,20 21 1,22 43-16,0 0 16,0-85-1,64 85 1,-43-106-16,21 0 16,-20 0-16</inkml:trace>
  <inkml:trace contextRef="#ctx0" brushRef="#br0" timeOffset="114828.7">10604 16087 0,'0'-21'15,"0"-1"1,0 1-16,22 0 16,-1 0-16,0 0 15,0 21-15,0 0 16,0 0-16,1 0 15,20 42 1,-42 0-16,21 85 16,-21-105-1,0-1-15,0 21 0,0-21 0,0 0 16,-42 64 0,21-85-1,21-21 16,0 0-31,0 0 16,0-43-16,21-21 16,0 43-1,-21 0-15,0 21 0,21-1 16,0 1-16,0 21 0,1-42 16,-1 42-16,0 0 0,21 0 31</inkml:trace>
  <inkml:trace contextRef="#ctx0" brushRef="#br0" timeOffset="115361.82">11409 16108 0,'0'0'0,"21"-21"0,-21 0 0,0-1 15,0 1-15,0 0 0,0-21 16,-21 21 0,-43 21-1,43 0-15,0 0 0,0 0 16,0 21-16,-1 0 0,1 21 0,-42 106 31,63-105-31,-21 84 16,21-64-1,0-42-15,21-21 16,0 0-16,0 0 16,0 0-16,0 0 0,1 0 15,41 0-15,-42-21 0,0 0 16,-21 0-16,22 0 16,-1 0-16,0-22 0,-21 1 15,0 21-15,21-85 16,-21 64-1,0 63 1,0 0-16,0 0 16,0 21-16,0-20 0,0 83 15,0-62 1,0-22-16,0 21 16,21-21-1,0-21-15,1 0 0,-1 0 16,0 0-16,42-21 15</inkml:trace>
  <inkml:trace contextRef="#ctx0" brushRef="#br0" timeOffset="115655.65">11959 16044 0,'0'0'0,"0"-21"0,-21 21 16,0 0-16,0 0 15,-1 0-15,1 0 0,0 43 16,0-22 0,0 42-16,21 1 15,0-43-15,-21 42 16,21-41-16,0 83 31,42-83-31,-21-22 16,43 0-1,-43 0-15,0 0 16,64-64 0,-43 43-1,-21 0-15</inkml:trace>
  <inkml:trace contextRef="#ctx0" brushRef="#br0" timeOffset="116082.49">12255 16066 0,'0'-22'0,"0"1"31,-21 21-15,21-21 31,0 0-16,21 21-31,-21-21 15,0-22-15,22 22 16,-22 0-16,0 0 16,0 0-16,0 0 15,0 42 17,-22 0-32,22 0 0,0 21 15,-21-20-15,21 20 0,-21 0 16,0 1-16,21-1 0,0 0 15,0 1-15,0-1 0,0 85 16,0-85 0,0 1-1,21-43-15,-21 21 0,42-21 16,-20 0 0,-1 0-16,0 0 0,0-21 0,21-22 15</inkml:trace>
  <inkml:trace contextRef="#ctx0" brushRef="#br0" timeOffset="116455.28">12509 16256 0,'22'0'16,"-22"21"-1,21-21-15,0 0 0,0 0 16,0 0-16,0 0 15,22-21-15,-1 0 16,22 0 0,-64 0-16,0-1 15,0 1-15,0 0 16,-22 0-16,1 21 16,0 0-16,0 0 0,0 0 0,0 21 15,-1 0-15,1-21 16,-21 64-16,21-43 0,21 0 15,-21 43-15,21-43 0,0 0 16,0 0-16,0 0 0,0 0 16,0 22-16,21-22 0,0-21 15,0 0-15,0 21 0,22-21 0,-22 0 16,127 0 0,-63 0-1</inkml:trace>
  <inkml:trace contextRef="#ctx0" brushRef="#br0" timeOffset="116984.61">10223 16997 0,'0'0'16,"0"21"15,-21-21-31,21 21 0,0 0 0,-21 43 16,21-43-16,0 0 15,0 22-15,0-22 0,0 0 16,0 21-16,-21 64 16,21-64-1,0 22 1,0-43-16,21-21 15,0 0-15,0 0 0</inkml:trace>
  <inkml:trace contextRef="#ctx0" brushRef="#br0" timeOffset="117432.36">10626 17145 0,'0'0'16,"-22"21"-16,1 0 0,21 22 16,0-22-16,-21 0 0,0 106 15,21-106 1,0 22-16,0-1 16,0-21-16,21 21 15,43-42 1,-1 0-1,-42-21-15,0 0 16,22 0-16,-22 0 0,0 0 0,21-64 16,-20 0-1,-44-21 1,-20 43 0,21 42-16,0 0 0,-43-43 15,43 64-15,0 0 16,0 0-1,0 21-15,-1 0 0,22 1 16,0-1-16,0 42 16,0-42-16,22 1 15,-1-22-15,0 0 0,0 21 16,0-21-16</inkml:trace>
  <inkml:trace contextRef="#ctx0" brushRef="#br0" timeOffset="118143.95">11705 17018 0,'0'-21'16,"0"42"-16,0-63 0,0 21 16,-21 21-16,0 0 15,0 0-15,-22 0 16,22 0-16,0 21 0,-85 63 31,85-62-31,-21 41 16,20-42-16,1 43 0,21-22 15,-21-21-15,21 22 0,-21-22 0,42 106 32,21-85-17,22-21-15,-43-21 16,21 0-16,-20 0 15,20 0-15,-21 0 0,0 0 0,85-63 16,-85 63-16,0-21 16,1-22-1,-22 22-15,0 0 16,-22 0-16,-62 21 31,20 0-31,22 0 16,21 0-1,0 0-15,42 0 32,0 0-17,0 0-15,0 0 0,0 0 0,1 0 16,-1 0-16,0 0 0,0 0 16,0 0-16,43 42 15,-43 0 1,-21 43-1,0-64-15,0 22 0,-42 41 16,20-41-16,-20 62 16,21-62-16,0 20 0,-22-20 0,-41 126 15,41-127 1,-20 43-16,-22 42 16,64-106-16,-21 43 15,42-43-15,0 0 16,0-42 15,0 0-31,0-1 0,0 1 0,42-21 16,-21 0-1,-21-1-15</inkml:trace>
  <inkml:trace contextRef="#ctx0" brushRef="#br0" timeOffset="119372.58">15176 15092 0,'0'0'0,"0"-21"0,0 0 31,0-1-31,0 1 32,-21 21 15,21 21-32,0 1-15,-21-1 0,21 21 16,0-21-16,0 22 0,0-1 0,0 21 15,0-20-15,0 20 0,0 1 0,0-1 16,0 64 0,0-63-16,0 105 0,0-84 15,0-1-15,0 170 16,-21-105-16,21-86 16,-21 22-16,0-22 0,21 149 15,-22-149-15,1 128 16,0-149-16,21 22 15,0-22-15,0 0 0,0 1 16,0-1-16,0-21 0,0 22 0,0 20 16,0-42-16,0 0 15,0 1 1,0-44 0,0 1-1,0 0-15,0 0 16,0 0-16,0-43 15,0 1-15,21 20 0,0-41 16</inkml:trace>
  <inkml:trace contextRef="#ctx0" brushRef="#br0" timeOffset="120244.08">15515 15007 0,'-21'0'0,"42"0"0,-63 0 0,21 0 16,-1 0-16,1 0 0,0 0 31,0 0-31,21 21 31,21-21-15,0 22-16,22-22 0,-22 21 16,21-21-16,0 21 0,128 0 15,41 21 1,65 1-1,-171-43-15,1 0 0,0 21 16,0-21-16,0 0 0,127 21 16,-128-21-16,22 0 0,106 0 15,-106 0-15,-21 0 0,0 0 16,0 0-16,21 0 0,-21 0 0,-1 0 16,1 0-16,0 0 0,-21-21 0,169-21 31,-85-1-31,-84 22 15,-43 0-15,-21 0 0,0 21 16,1-21-16,-22-1 16,0 1-16,0 0 15,-22 0-15,1 21 0,-21-21 16,21 21-16,-43-43 16,-63-20-16,85 63 15,0-21-15,-1 0 0,1 21 16,-233-64-1,42 43 1,85 21 0,42 0-16,21 0 0,-126 0 15,105 0-15,0 0 0,0 0 0,-211 0 16,-1 42 0,22 1-1,190-22-15,21 21 16,1-21-16,-1 0 0,0 22 0,-169 84 31,148-64-31,85-42 0,-21 1 16,0 20-16,20-21 15,1 0-15,21 0 32,21-21-17,1 0-15,-1 0 0,21 0 16,-21 0-16,22 0 0,-1-21 15,0 21-15,1 0 0,126-21 16</inkml:trace>
  <inkml:trace contextRef="#ctx0" brushRef="#br0" timeOffset="121408.35">19092 15134 0,'0'0'0,"0"-21"15,0 0 1,0 0-16,0 0 16,0-1-1,0 1 16,0 42 16,0 1-31,0-1-16,0 21 0,0 0 16,0-20-16,0 20 0,0 0 15,-42 106-15,21-84 16,0-22-16,-1 85 0,1-63 15,0-1-15,21 22 0,-42 63 16,42-63-16,0 63 16,0-63-16,0 63 15,0-85-15,0 22 0,0 63 16,0-63-16,0-22 0,0 170 31,21-85-31,-21-21 16,0-84-16,0-1 15,0 0-15,0-21 0,0 22 16,0-22-16,-21 0 0,21 0 0,-21 0 16,-1 43-1,1-64-15,0 21 16,0-21 0,0 21-16,0-21 0,-1 0 15,1 0-15,0 0 0,0 0 16,-21 0-1,20 0-15,-147 0 16,42 0 0,64 0-1,20 0-15,-20-21 0,-85 21 16,63-21-16,0 21 0,-21-21 0,-211 0 16,105-1-1,85 22-15,-190-21 16,211 21-16,0 0 15,0 0-15,22-21 0,-382 0 32,402 21-32,-84-21 0,85 21 15,-43 0-15,64-21 16,-43 21-16,64 0 0,-22 0 16,22 0-16,-42-22 15,42 22-15,-22 0 16,22 0-16,-42 0 15,41 0 1,22-21 0,-21 21-16,21-21 15,-21 21 17,21-21-1,-21 21-31,21-21 15,0 0 1,0-1-16,0 1 16,0 0-16,0 0 15,0 0-15,21 0 0,0-1 0,0 1 16</inkml:trace>
  <inkml:trace contextRef="#ctx0" brushRef="#br0" timeOffset="122012.09">16192 15558 0,'0'0'0,"0"-22"16,0 1-16,0 0 15,0 0-15,0 0 16,0 0-16,0-1 0,0 1 16,0 42 15,-21 1-31,21-1 15,-21 63 1,21-20-16,0-22 0,-21 1 16,0 20-16,21-21 0,0 64 15,0-85-15,0 22 16,0 20 0,0-42-16,-21 22 15,21-22-15,0-42 47,0 0-47,0-1 0,21 22 16,-21-21-16,21 0 0</inkml:trace>
  <inkml:trace contextRef="#ctx0" brushRef="#br0" timeOffset="122659.82">16743 15452 0,'0'-21'0,"0"42"0,0-64 16,0 65 46,0-1-62,0 0 0,0 0 0,0 21 16,0-20-16,0 20 0,0 64 15,0-85-15,0 21 16,0-21-16,0 85 16,0-85-16,0 22 0,0-22 15,0 0-15,0 0 0,0 0 16,0 1-16,0-44 47,0 1-32,0 0-15,0 0 0,0 0 16</inkml:trace>
  <inkml:trace contextRef="#ctx0" brushRef="#br0" timeOffset="123264.47">16743 15452 0,'0'0'16,"0"-21"-16,0-1 0,21 22 16,0-21-16,21-21 15,-42 21-15,43 21 16,-22-21-16,21 21 15,-21-22-15,1 22 0,-1 0 16,42 0 0,-42 22-16,-21-1 0,0 0 15,0 0-15,0 0 0,-21 22 16,0-22-16,0 0 16,-85 42-1,64-41 1,21-22-16,42 0 47,0 0-47,0 0 15,0 0-15,0 0 0,1 0 0,20 0 16,-21 0-16,0 0 0,0 21 0,22 0 16,-22 0-16,0 0 0,64 64 31,-85-64-31,0 21 0,0 1 15,-21-1-15,-1-21 0,-41 22 16,21-43-16,-1 21 16,-20 0-16,20-21 0,1 21 0,21-21 15,-64 0 1,64 0-16,-64-21 16,64 0-16,0 0 31,21-1-31,0 1 0,0 0 15,21 0-15,0 21 16,1-21-16,-22 0 0,63-22 16</inkml:trace>
  <inkml:trace contextRef="#ctx0" brushRef="#br0" timeOffset="123556.3">17547 15388 0,'21'0'16,"-21"21"15,0 1-31,0-1 0,0 0 16,0 21-16,0-21 0,0 1 15,0 20-15,0-21 0,-21 0 0,21 22 16,-42 62-1,21-62 1,-1-1 0,22-63 15,0 0-15,22 0-16</inkml:trace>
  <inkml:trace contextRef="#ctx0" brushRef="#br0" timeOffset="123796.17">17568 15367 0,'0'0'0,"21"0"31,1 0-31,-1 21 16,0 0-16,0 1 0,-21-1 15,21 0-15,0 0 0,1 43 16,-1-43-1,-21 0-15,42 0 16,-42 0-16</inkml:trace>
  <inkml:trace contextRef="#ctx0" brushRef="#br0" timeOffset="124327.86">18161 15346 0,'-21'0'0,"0"0"16,-1 0-16,1 21 0,0 0 15,0 0-15,-21 1 0,20-1 16,1 0-16,0 0 15,21 0-15,-21 0 0,-43 22 16,64-1 0,0-21-1,22-21 1,-1 0-16,0 0 16,0-21-16,21 0 15,-20 0-15,-1 21 0,21-43 16,-21 22-16,-21 0 0,21 0 15,1 0-15,-1 0 0,21-43 32,-42 43-32,21 21 15,-21 21 1,0 0-16,0 22 16,0-22-16,0 42 15,0-20-15,-21 20 16,-21 43-16,42-85 15,0 21-15,0 22 0,0-43 16,-21 21-16,-1 43 16,22-43-1,-21-42 32</inkml:trace>
  <inkml:trace contextRef="#ctx0" brushRef="#br0" timeOffset="125236.63">16002 16595 0,'0'0'0,"0"-21"0,0-1 0,0 1 16,0 0 0,0 42 15,0 22-31,0-22 15,0 0-15,0 64 0,0 20 16,0-62-16,0-1 0,0 43 16,0-43-16,-21 22 15,21-22-15,0-21 16,-43 64 0,43-64-16,0-42 46,-21 0-46,21-1 16</inkml:trace>
  <inkml:trace contextRef="#ctx0" brushRef="#br0" timeOffset="125659.65">15769 16595 0,'0'-21'0,"42"-22"32,-20 43-32,-1 0 0,0 0 15,0 0-15,0 0 0,22 0 16,-22 0-16,63 0 16,-20 43-1,63 62-15,-85-62 16,-21-22-16,22 64 15,-22-43-15,-21 21 16,0-20-16,0-1 0,0 22 16,-21-43-16,0 21 0,-43 22 15,22-43-15,21 0 0,-22 0 16,1 0-16,21 0 0,-22 1 0,22-22 16,-21 21-16,21-21 15,0 0-15,-1 0 0,1 0 16,21-21 15,0-1-15,21 1-1,-21 0-15,22 21 16</inkml:trace>
  <inkml:trace contextRef="#ctx0" brushRef="#br0" timeOffset="126505.64">16552 16806 0,'0'0'0,"21"-21"0,1 0 0,-1 21 0,-21-21 15,0 42 32,0 0-47,0 0 16,0 1-16,0-1 0,0 0 0,0 0 15,0 0-15,0 22 0,0-22 16,0 106 0,0-43-16,0-20 15,0-43-15,0 0 16,0 22-16,0-22 16,0-42 15,0-1-16,0 1-15,0 0 0,21 0 16,-21-21-16,21 20 16,-21-83-16,42 20 15,-20 0 1,-1 43-16,0 0 0,21-43 16,-21 64-16,-21-22 0,22 22 0,41 0 15,-63 0 1,21 21-16,0 63 15,-21-41-15,0 20 16,-21-21-16,0 0 16,0 0-16,-43 64 15,22-43-15,21-42 16,0 43-16,0-43 16,-1 0-1,44 0 16,-1 0-31,0 0 0,0 0 16,0 0-16,0 0 0,1 0 16,20 0-16,-21 0 0,106 21 15,-63 0 1,-22 0-16,-21 0 0,0 1 16,22 20-16,-43-21 15,0 21-15,0-20 0,0 41 16,-22-42-16,1 0 0,-148 64 31,148-64-31,-64 22 0,22-43 16,41 21-16,1-21 15,-21 0-15,21 0 0,-22-21 32,43-1-32,-21 1 15,21 0 1,0 0-1,21 21-15,-21-21 0,43 0 16,-1-22 0</inkml:trace>
  <inkml:trace contextRef="#ctx0" brushRef="#br0" timeOffset="127172.26">17695 16785 0,'21'-21'0,"1"-42"15,-1 41 1,-21 1-16,42 0 15,-21 0 1,0 21-16,1 0 0,-1 0 16,0 0-16,0 0 0,0 0 15,0 0-15,1 0 16,-22 21-16,21 21 0,-21-20 0,0 62 16,0 1-1,0-43-15,0 1 16,0-22-16,0 21 0,-21 0 0,-22 43 15,1-43-15,21-20 0,-106 105 32,84-85-32,22-42 0,0 21 15,-21-21-15,21 0 16,21-21 0,0 0-1,0 0-15,0-1 16,0 1-16,0-21 0,21 21 15,0 0-15,0-1 16,0 22-16,-21-21 0,43 21 16,-22 0-16,0 43 15,0-43-15,43 42 16,-43-21-16,0 0 16,0-21-16,0 21 0,85 1 15,-64-22 1,-20 0-16,20 0 0,-21 0 15,0 0-15,0 0 0,22 0 16,-43-22-16,21 22 16,-21-21-16,0 0 15,0 0 1,21 0-16,0 0 16</inkml:trace>
  <inkml:trace contextRef="#ctx0" brushRef="#br0" timeOffset="127993.57">21399 15050 0,'0'-22'0,"0"44"0,22-65 16,-1 22-16,0 0 0,-21 0 15,21 21-15,0-43 16,-21 65 15,0 20-31,0 0 0,0 1 16,0 41-16,0-20 0,0 20 15,0 1-15,0 0 0,0 126 16,21-105-16,-21 0 0,43 106 16,-43-106-16,0-1 0,0 107 15,21-106-15,-21 0 0,0 296 31,0-317-31,-21 84 16,0-106-16,-1 86 0,1-22 16,21-64-16,-21-21 0,21 1 15,-21 20-15,21-42 0,0-42 32,0 0-32,0-21 15,21-106 1,0 84-16,-21 1 0,0-1 0,21-21 15,-21 1-15</inkml:trace>
  <inkml:trace contextRef="#ctx0" brushRef="#br0" timeOffset="128917.2">21484 14880 0,'0'0'0,"0"-21"15,0 42 48,21 0-48,0 1 1,1-1-16,20 0 16,-21 0-16,21 0 0,64 43 15,-42-43-15,-22 0 16,85 21-16,-42-20 0,-1-1 16,297 42-1,-148-42 1,-127-21-16,127 22 15,-127-22-15,21 0 0,127 0 16,-148 0-16,21 0 0,127 0 16,-149-22-16,1 1 0,339-21 15,-255 0 1,-105 20-16,63-20 16,-84 42-16,-1-21 0,43-21 15,-64 42-15,43-64 16,-64 64-16,0-21 15,0 0-15,-21 0 0,0-1 16,0-20 0,0 21-16,-21 21 15,-63-64-15,41 43 0,-63 0 16,43 0-16,-22 0 16,22 21-16,-22-21 0,-21-1 15,22 22-15,-382-21 16,360 21-1,-21 0-15,-212 43 16,212-22-16,-105 0 16,83 0-16,22-21 0,0 21 0,-21 0 15,21 1-15,21-22 0,-105 42 16,105-21-16,21-21 0,-148 42 31,149-20-31,-1-22 16,64 0-16,0 0 15,42 0 1,0 0 0,0 0-16,43 0 0,20 0 15,-20 0-15,-1 0 16,86-22-16</inkml:trace>
  <inkml:trace contextRef="#ctx0" brushRef="#br0" timeOffset="129705.74">25294 14859 0,'21'0'0,"-42"0"0,63 0 15,-20 0-15,-1-21 16,0 21-16,0-21 16,0 21-16,0 0 15,-21 21 17,0 0-17,0 0-15,0 22 0,0-1 16,0 0-16,0 149 15,22 20-15,-22-147 16,21 63-16,0-42 16,0-22-16,-21 1 0,42 232 15,-42-233 1,0 1-16,22 148 16,-22-149-16,0 1 0,21 63 15,-21-64-15,0 1 0,0-1 16,0-21-16,21 22 0,21 148 15,-21-170 1,1 43-16,20 20 16,-21-62-16,-21-1 15,21-21-15,-21 22 0,0-1 0,0-21 16,0 64 0,0-1-16,0-62 15,0-1-15,0 0 16,0 0-16,-42 21 0,21-20 0,-22-22 15,22 21-15,-85 21 16,1-42 0,41 0-16,-21 0 0,1 0 15,-1 0-15,-21 0 0,0 0 0,-21-21 16,22 21-16,-44-21 0,-401-22 16,84 22-1,1 0 1,295 21-16,1-21 0,0 21 15,-1-21-15,22 21 0,-381 0 32,275 0-32,169-21 15,64 21-15,0 0 16,21-22-16,0 1 0,0 0 16,21-42-1,64-22-15</inkml:trace>
  <inkml:trace contextRef="#ctx0" brushRef="#br0" timeOffset="131939.92">22394 15367 0,'0'148'31,"0"-127"-31,0 22 0,0-1 15,0-21-15,0 22 0,0 20 16,0-21-16,-21-20 0,21 41 16,0-42-16,0 22 0,0-22 15,0 0 1,0 0-16,0-42 31,0 0-15,0 0-16,0-22 0,0-84 15,0 85-15,0 0 16,21-43 0,-21 43-16,21-1 0,22-84 15,-43 106-15,0 0 0,21 0 16,0 21-16,0 42 16,-21-21-1,0 85 1,0-85-16,21 22 0,-21 20 15,0-21-15,22-20 0,-22 62 32,0-63-32,21 22 0,0-22 15,0-21 1,0 0-16,0 0 16,1-21-16,20 0 15,-21-1-15,21-41 16,22-22-1,-43 43-15,21-22 0,-20 22 0,-1 0 16,0-1-16,21-20 16,-21 63-16,-21 63 31,0-20-31,0-22 0,0 21 16,-21 1-16,21-1 0,-21 170 15,21-107 1,0-62-1,0-22-15,21 0 0,0 21 16,1-42-16,-1 0 0,63 0 31,-41 0-31,20-42 16,-20 21-16,-22 0 16,21-22-16,-21 22 15,0 0-15,64-85 16,-43 64-1,-42 21-15,0 0 0,0-22 16,0 22-16,-21 21 16,0 0-16,0 0 0,0 0 15,0 0-15,-22 0 0,-20 42 16,20 1 0,22-22-16,21 0 0,-21 43 15,0-22-15,21-21 0,0 21 16,0-20-16,0-1 0,0 0 15,0 64 1,42-64-16,22-21 16,-43 0-16,0 0 15,0 0-15,0 0 0,1-21 0,-1-1 16,42-20 0,-42-43-16,1 64 15,-22-85 1,21 85-16,-21-21 0,21 21 15,-21 0-15,0 42 16,0 0 0,21 0-1,-21 0-15,21 0 0,-21 22 16,0-22-16,21 0 0,1 0 0,20 22 16,-21-43-1,0 0-15,64 0 16,-64 0-16,43 0 15,-43-22-15,0 1 0,85-42 32,-85-1-32,-21 43 15,0 0 1,0 42 0,0 0-1,-21 0-15,21 1 0,0-1 16,0 0-16,0 0 0,-21 0 0,21 0 15,0 1-15,-22 20 0,22-21 16,0 0 0,22-42 15,-1 21-31,-21-21 0,21 0 16,0 0-16,0-1 0,-21 1 15,21 0-15,1 0 0,-1 0 0,0 0 16,0-1-16,-21 1 15,0 42 1,21 1 0,-21-1-16,0 0 0,0 0 15,21 21-15,-21-20 0,0-1 16,0 21-16,22-21 0,20 0 16,-21 1-16,0-22 15,0 0-15,106 0 16,-84 0-1,-1 0-15,85 0 16,-63-22-16,41-20 16,-62 21-16,-22 0 0,42-64 15,-63-21 1,0 22 0,-21 84-16,0-22 15,0 22-15,0 0 0,0 0 0,-85 22 31,63-1-31,1 21 0,0 22 16,21-43-16,21 0 0,0 0 16,0 0-16,0 0 0,0 1 15,21-1 1,21 0-16,-21-21 16,43 0-16,-43 0 15,0 0-15,0 0 16,0 0-16,1 0 0,-22 21 31,0 0-31,0 22 0,0-22 16,0 0-16,0 21 0,-22 1 15,1-1-15,0 0 0,-21 128 16,21 20 0,-1-126-1,22-22-15,-21-21 0,21 0 16,0 0-16,0 1 0,0-1 15,0 0 1,0-42 0,0 0-1,0-1-15,0 1 0,0-21 16,0 21-16,21-43 16,1 22-16,20-22 15</inkml:trace>
  <inkml:trace contextRef="#ctx0" brushRef="#br0" timeOffset="132376.99">25421 15812 0,'42'-43'0,"-84"86"0,106-107 0,-43 43 16,0 21-16,-21-21 0,0 42 31,0 0-16,0 0-15,-21 0 16,-22 22-16,43-22 0,-21 0 0,0 43 16,21-43-16,0 0 0,0 0 15,0 0-15,0 0 16,42 1 0,1-22-1,41 0-15,-62 0 16,-1 0-16,21-43 0,-21 22 15,0 0-15,22-64 16,-43 1 0,0 20-1,-21 43-15,-1 0 0,1 21 16,0 0-16,0-21 0,0 21 0,-64 0 31,43 0-31,-1 42 16,22-42-16,0 21 0,0 0 15,0 0-15,-22 1 0,22-1 0,0 0 16,-21 21-16</inkml:trace>
  <inkml:trace contextRef="#ctx0" brushRef="#br0" timeOffset="133219.07">22034 16870 0,'0'0'0,"0"-21"16,0 0-16,0-1 0,-21 1 15,0 21-15,21 21 16,0 1-16,0-1 0,-21 0 15,0 85 1,0-64-16,21 43 0,0-43 16,-22-21-16,22 22 15,-21-22-15,21 0 0,-21 64 16,21-64 0,0-42 15,0-1-31,0 1 0,0 0 15,0-21-15,0-22 16,0-20-16,0-43 16,0 63-16,0 22 15,0-1-15,0 22 0,0 0 0,0 0 16,21 0 0,22 105-1,-22-41-15,21 84 0,-42-85 16,21 0-16,-21-20 0,21 20 15,22 85 1,-22-106 0,0-21-1,0 0-15,0 0 0,1 0 16,-1-21-16,42-64 16,-42 22-1,1 20-15,-1-41 16,0 41-16,0 1 0,0-43 15,0 43-15,1 0 0,41 21 32,-63 63-32,21 85 15,0-85-15,-21 1 16,0-1-16,0 21 0,0-20 16,0-1-16,0 106 15,0-105 1,0-22-16,43 0 0</inkml:trace>
  <inkml:trace contextRef="#ctx0" brushRef="#br0" timeOffset="134426.51">23072 16891 0,'0'0'0,"-22"-21"0,1 21 16,0 0-16,0 0 0,-21 42 16,20-42-16,1 21 15,0 22-15,0-22 0,0 0 0,21 0 16,-43 64 0,43-43-16,0-21 0,0 43 15,0-43-15,22-21 16,-1 21-1,0-21-15,21 0 16,-21-21-16,22-21 16,20-1-1,-42 22-15,1-21 0,-22 0 16,0 20-16,0-20 0,0 21 16,0 0-1,0 0-15,0 63 16,0-21-16,0 21 15,0-20-15,0-1 0,0 21 16,0-21-16,0 0 0,0 1 16,21-22-16,0 21 0,0-21 15,0 0-15,0 0 0,1 0 16,-1 0-16,0 0 16,85-43-1,-64 1-15,-21 21 16,0 0-16,1 0 15,-22-1-15,21 1 0,-21 0 0,0 42 32,0 0-17,0 1-15,0-1 0,-21 0 16,21 0-16,0 0 0,0 0 16,0 1-16,0-1 0,-22-21 15,22 21-15,22-42 47,-22 0-47,21 21 0,0-22 16,21-20-1,-21 0-15,1 21 16,-1-1-16,0 22 0,0 0 16,0 0-16,0 0 0,1 0 15,20 64 1,-21-22-1,0-21-15,0 22 0,1-22 16,-1 0-16,-21 0 0,42 0 16,-21-21-16,127 43 15,-105-43-15,20 0 16,22 0 0,-64 0-16,21-21 0,22-1 15,-22 1-15,-21 0 0,22 0 0,-1-64 16,-42-21-1,0 64-15,-42 0 16,21 21-16,-43-1 16,22 22-16,21 0 0,-106 64 31,84-43-31,1 21 16,-22 22-16,64-43 15,0 0-15,0 0 0,0 1 0,0-1 16,43 42-1,-43-42-15,42 22 16,0 20 0,-42-20-16,22-1 0,-1 0 15,-21-21-15,21 22 0,-21 41 16,0 22 0,0-42-1,0-43-15,0 0 0,-42 21 16,20-20-16,22-1 0,-63 0 15,42 0 1,0-21-16,21-21 31,0 0-31,0 0 16,0-1-16,0 1 0,0-21 16</inkml:trace>
  <inkml:trace contextRef="#ctx0" brushRef="#br0" timeOffset="134800.29">24850 17060 0,'0'-21'0,"0"42"0,0-21 31,0 22-31,-22-22 0,1 21 0,0 42 16,21-42-1,0 1-15,0-1 0,0 0 16,21-21-16,0 0 16,1 0-16,-1 0 15,0 0-15,42 0 16,-20-42 0,-43-1-16,21-63 15,-21 85 1,0-21-16,0 0 0,0 20 15,0 1-15,-21 21 16,0 0-16,-1 0 16,1 43-1,0-1 1,21-21-16</inkml:trace>
  <inkml:trace contextRef="#ctx0" brushRef="#br0" timeOffset="135088.13">25590 16806 0,'0'-21'0,"0"42"0,0-63 0,0 21 16,0 0-16,0 42 15,0 0 1,0 21-16,0-20 15,-21-1-15,0 63 16,21-62-16,0 20 0,0 0 0,-21 1 0,21-22 16,-42 85-1,42-85-15,0 21 16,0-21 0,0 0-16,0-42 31</inkml:trace>
  <inkml:trace contextRef="#ctx0" brushRef="#br0" timeOffset="135399.95">25527 16870 0,'21'-21'0,"-42"42"0,63-85 0,-42 43 16,21 0-16,1 21 0,-22-21 15,21 21-15,0 0 0,0 0 0,0 0 16,0 0-16,64 21 15,-21 21 1,-43-20-16,0-1 0,21 42 16,-21-42-16,-21 22 0,0-1 0,0-21 15,0 22-15,0-22 0,0 0 16,-21 21-16,0-21 0,-21 1 0,-106 62 31,21-41-31,63-22 16,43-21-16,21 21 15,-21-21-15,42 0 16,0-21 0,21 0-16,-20 21 0</inkml:trace>
  <inkml:trace contextRef="#ctx0" brushRef="#br0" timeOffset="136054.49">26331 16870 0,'43'-21'0,"-86"42"0,107-42 16,-43 21-16,-21 21 16,0 0-16,0 0 15,0 0-15,0 64 16,0-21 0,-21-43-16,21 0 0,-21 0 0,21 0 15,0 0-15,-43 22 31,43-64 1,0-1-17,0 1-15,0 0 0,21 0 16,1 0-16,-22 0 0,21-22 16,0 22-16,0-21 0,0 21 15,0-22-15,85-63 16,-63 64-1,-1 21 1,-21 21-16,-21 21 0,0 0 16,0 0-16,-21 22 15,21-22-15,-42 21 16,20-21-16,-41 22 16,42-43-16,21 21 15,-21-21-15,21 21 31,21-21-15,21 0-16,-21 21 0,22-21 16,-22 21-16,21 1 15,-21-1-15,0-21 0,1 21 16,-1 21-16,-21-21 16,0 43-1,-64-43 1,22-21-16,21 21 15,-64-21-15,64 0 16,0 0-16,0 0 16,42-21 15,0 21-31,21 0 16,-21-21-16</inkml:trace>
  <inkml:trace contextRef="#ctx0" brushRef="#br0" timeOffset="136244.38">27559 17187 0,'0'-21'62,"21"21"-62</inkml:trace>
  <inkml:trace contextRef="#ctx0" brushRef="#br0" timeOffset="136579.29">28998 17145 0,'0'0'0,"0"-21"47,0 0-32,0 0-15,0-1 0,0 1 16</inkml:trace>
  <inkml:trace contextRef="#ctx0" brushRef="#br0" timeOffset="-206516.67">3238 10732 0,'22'0'0,"-44"0"0,44-22 15,-22 1 1,-22 21-16,1 0 0,0 0 15,0-21-15,0 21 16,-22 0-16,-20 0 0,42 0 16,-22 0-16,-62 0 15,41 0-15,-63 21 0,64 0 16,-1-21-16,-21 22 0,-147 20 16,83 0-1,65-21-15,-107 43 16,85-43-16,1 21 0,20-20 0,-21 20 15,21 0-15,-20 1 0,20-1 16,-148 106 0,21 0-16,85-63 15,64-43-15,21 1 16,-22 41-16,22-63 0,21 170 31,42-170-15,0 21-16,85 43 0,-64-43 15,64 1-15,-43-1 16,-20-21-16,105 22 0,-85-22 16,22 0-16,0 0 0,-1 0 15,22 0-15,106 22 0,-106-43 16,0 21-16,380 21 16,-359-42-16,149 21 15,-128-21-15,127 22 16,191-22-1,-318 0-15,339 0 16,-339 0-16,190 0 16,-189 0-16,20-22 0,466-20 15,-21-43 1,-487 64 0,21 0-16,-21 0 0,21-21 15,85-22-15,-106 22 0,360-149 31,-254 85-15,-43-21 0,-148 106-16,22-63 0,-43 41 15,0 1-15,0 0 0,-21-107 16,0 65 0,-21 41-16,-42-84 15,20 85-15,22 0 0,-21-1 16,-22 1-16,22 21 0,-191-127 15,43 63 1,-43 0 0,148 64-16,-21 0 0,1 0 15,20-21-15,-42 20 0,21 1 16,-360-63 0,212 62-16,127 1 15,-21 0-15,21 21 0,0-21 0,-21 0 16,21 21-16,-21 0 0,21 0 15,-21-21-15,-445 21 16,297 0 0,-191 42-16,339-21 15,-22 0-15,22 0 0,0 1 0,21-1 16,0 0-16,-212 85 16,255-64-16,-86 43 15,-62 21 1,168-64-16,1 0 0,-22 22 15,64-43-15</inkml:trace>
  <inkml:trace contextRef="#ctx0" brushRef="#br0" timeOffset="-205484.74">847 11705 0,'0'21'31,"0"1"-31,0 20 16,0 64-1,0 0-15,0-64 16,0-21-16,0 21 16,0 1-16,0-22 0,0 64 15,0-43 1,0-63 15,0 0-15,0-1-16,0 1 0,0 0 15,0-42-15,0 41 0,0-20 16,0 0-16,0 21 0,0-22 16,0-41-16,21 41 15,21-84 1,-21 106-1,-21 0-15,21 21 0,1 0 0,-1 0 16,0 21-16,0 0 16,-21 0-16,42 43 0,-42-43 15,0 0-15,22 22 16,-22-22-16,21 21 0,-21-21 0,0 22 16,0-22-16,0 0 0,0 64 15,0-64 1,0 0-16,21-21 15,0 0 1,-21-21 0,21 0-16,0-1 0,1 1 0,-1-42 15,21-43 1,-21 64-16,22-43 16,-22 43-16,0 20 15,64-83 1,-64 83-1,21 22-15,-21 22 16,-21-1-16,0 0 0,0 21 16,0-21-16,0 85 15,0 0 1,0-85-16,0 22 0,0-22 16,0 21-16,0-21 0,0 0 15,0 1-15,0-1 0,0 21 16,0-21-16,0 0 15,0-42 1,0-21 0,0 21-16</inkml:trace>
  <inkml:trace contextRef="#ctx0" brushRef="#br0" timeOffset="-204887.08">1884 11726 0,'0'0'15,"0"-21"-15,0 42 32,0 1-17,0-1-15,0 0 0,0 42 16,0-20 0,0-1-1,0-21-15,0 0 0,21-21 16,0 0-16,0 0 15,22 0-15,-1-21 16,21-21 0,-20 0-16,-22 20 0,21 1 15,-42 0-15,21-64 32,1 64-32,-22 0 0,0 42 46,0 0-46,-22 1 0,22 20 16,0 21 0,0-41-16,0 20 0,0 0 0,0 1 15,0-1-15,0 43 0,0-43 16,0 21-16,0 64 16,0 22-1,0-107-15,0 0 0,0 1 16,0-1-16,0 43 15,-21-43-15,0-21 0,21 0 0,-63 64 32,20-64-32,-20-21 15,42 0-15,-1 0 16,-20 0-16,21-21 0,0 0 0,-22 21 16,-20-43-1,21 1-15,20 21 0,1-43 16,21 22-1,0 0-15,0-1 16</inkml:trace>
  <inkml:trace contextRef="#ctx0" brushRef="#br0" timeOffset="-204400.09">2709 11663 0,'0'0'0,"0"-21"16,21 21-16,-21-21 0,-21 21 15,0 0 1,0 0-16,-64 42 16,64-42-16,-21 21 15,21 0-15,-1 0 16,-20 1-16,42-1 0,0 0 15,0 0-15,0 21 16,21-20 0,0-1-16,22 0 0,-22 0 15,21 0 1,-21 0-16,22 1 0,20 20 16,-63 21-1,0-41 1,-21-1-16,0 0 0,0-21 15,0 0-15,-1 21 0,-126 0 32,85-21-32,-22 0 15,64 0-15,0 0 16,0 0-16,21-21 31,21 0-31,0 21 16,0-21-16,0 0 15,0 21-15</inkml:trace>
  <inkml:trace contextRef="#ctx0" brushRef="#br0" timeOffset="-203732.44">3048 11557 0,'0'0'0,"0"-21"15,-21 21 1,0 0 0,-1 21-16,1-21 0,0 21 15,0 22-15,21-22 0,-21 0 0,-22 85 32,22-22-32,21 22 15,0-85-15,0 22 16,0-22-16,21 0 0,-21 0 15,106 64 1,-63-85 0,41 0-16,-63 0 15,1 0-15,20-21 0,-21 0 16,0-1-16,43-20 16,-22-21-1,-42 41-15,0 1 0,21-42 16,-21 20-16,0 22 0,0-21 15,0 21-15,0-22 0,-21 22 0,-64-85 32,22 43-32,-1 63 15,43 0-15,0 0 16,0 21-16,0 0 0,21 0 16,0 85-1,0-21-15,21 21 16,0-64-16,0-21 15,0 64-15,1-64 16,-1 21-16,-21 107 16,0-65-1,0-20-15,-21-43 16,-1 0-16,1 0 0,0 0 16,0-21-16,21 22 0,-85 20 15,64-42 16,21-21-31,0-22 16,0 22-16,0 0 0,42-85 16</inkml:trace>
  <inkml:trace contextRef="#ctx0" brushRef="#br0" timeOffset="-203203.75">3768 11451 0,'0'43'16,"-22"-1"-1,1-21-15,0 21 0,21 1 16,-21-22-16,0 21 0,-43 149 16,22-107-1,0 43 1,20-105-16,-20 62 15,21-63-15,21 1 16,0-1-16,0-42 31,0-1-31,0 1 16,0 0-16,21-21 0,-21 21 0,42-43 16,-42 22-16,22 21 0,-1-22 15,0-20 1,0 42-16,0-1 15,0 22-15,1 22 16,-22-1-16,21 0 16,0 0-16,21 43 15,-21-43-15,1 21 16,41 0 0,-42-42-16,0 22 15,1-22-15,-1 0 0,21 0 16,-21-22-1,-21 1-15,0 0 16,0 0-16,0 0 16,0 0-16,0-1 15,0 1-15,0 0 16</inkml:trace>
  <inkml:trace contextRef="#ctx0" brushRef="#br0" timeOffset="-202581.1">4720 11705 0,'0'21'16,"0"1"93,21-22-93,0 0 15</inkml:trace>
  <inkml:trace contextRef="#ctx0" brushRef="#br0" timeOffset="-202317.25">4847 11684 0</inkml:trace>
  <inkml:trace contextRef="#ctx0" brushRef="#br0" timeOffset="-201793.41">4657 11324 0,'21'0'31,"0"0"-15,0 0-16,0 0 0,0 0 15,1 0 1,-1 0-16,0 0 15,0 0 1,-21 21 0,-21-21 31,0 0-32,0 0-15</inkml:trace>
  <inkml:trace contextRef="#ctx0" brushRef="#br0" timeOffset="-201173.76">4678 11345 0,'21'0'31,"0"0"-31,0 0 16,0 0-16,1 0 0,-1 0 0,0 0 15,21 0-15,-21 0 16,1 0-16,20 0 0,-21 0 0,0 0 16,0 0-16,22 0 15,-22 0 1,-42 0 15,0 0-15,-1 0-16,1 0 0,0 0 15,0 0 1,0 0 0,21 22-1,0-1 1,0 0-16,0 0 16,0 0-16,0 0 0,0 1 15,0 83 1,0-62-1,0 41-15,0-62 0,0-1 16,0 0-16,0 0 16,0 21-16,0-20 15,-21-22-15,21 21 0,-22 0 16,1-21-16,0 21 0,0-21 16,-21 21-16,-43-21 15,64 0-15,0 0 0,-1 0 16,-20 0-16,21 0 0,-85-21 15,106-21 1,-21 21 0,21-1-16,0 1 15,21 0 1,0 21-16,0 0 0,22-21 16,-1 21-16,-21-21 0,0 21 15</inkml:trace>
  <inkml:trace contextRef="#ctx0" brushRef="#br0" timeOffset="-200605.09">5270 11642 0,'0'0'0,"0"-21"15,0-1-15,0 1 16,-21 21-16,0-21 15,0 21-15,-21 0 16,-1 21 0,22-21-16,0 21 0,0 22 15,0-22-15,-1 0 0,1 85 32,0-64-32,21-21 0,0 1 15,0 20-15,0-21 0,64 0 16,-64 0-1,42-21-15,-21 0 0,0 0 16,0 0-16,64-63 16,-43 21-1,1-1-15,-43 1 16,21 21-16,0-22 0,-21 22 0,0-21 16,0 0-16,21-1 0,-21 1 15,0 0-15,0-22 0,0-84 16,0 127-16,0-22 15,0 65 1,0-1-16,0 0 16,-21 21-16,21-21 0,0 22 0,0-1 15,0 85 1,0-63-16,0 41 16,0-83-16,0-1 0,0 21 15,0-21-15,0 0 16,0 43-1,21-64 1,0 0-16,1 0 16,-1-42-16,0 20 15</inkml:trace>
  <inkml:trace contextRef="#ctx0" brushRef="#br0" timeOffset="-199864.51">5736 11324 0,'0'0'0,"0"21"16,0 1-16,0-1 15,0 21-15,0-21 16,0 0-16,-21 43 0,21-43 0,-21 64 16,21-43-16,0 0 15,0-20-15,0-1 16,0 0-16,0 21 15,-21-21-15,21 1 16,0-44 15,0 1-31,0 0 16,0 0-16,0 0 16,0 0-16,0-64 15,0 64-15,0-22 0,21-20 16,0 42-16,0-22 0,43-41 31,-64 63-31,42 21 0,0 0 16,-21 21-1,-21 0-15,0 0 0,0 0 0,0 22 16,0-22-16,0 0 0,-42 42 16,21-41-16,0-22 15,21 21-15,-21 0 0,-1 0 16,-20-21-16,42 21 0,-21-21 15,42-21 17,0 21-17,0-21-15,1 21 0,-1 0 0,0 0 16,0 0-16,21 0 16,1 21-1,-22 21 1,0-20-16,-21-1 0,0 0 15,0 0-15,0 0 0,0 0 0,-42 22 16,-22-1 0,43-21-16,-21 0 15,21 1-15,-1-22 0,-20 0 16,21 0-16,0 0 0,0 0 31,-1 0-31,1-22 0,21-20 16,0 21-1,0 0-15,21 0 16,1-1-16,41-20 16</inkml:trace>
  <inkml:trace contextRef="#ctx0" brushRef="#br0" timeOffset="-199556.5">6392 11303 0,'0'0'0,"-21"0"0,0 0 15,0 0 1,0 21-16,-1 0 0,22 1 16,-21-1-16,0 21 0,21-21 0,0 22 15,-21-22-15,0 21 0,21-21 0,0 43 16,0-43-16,-21 21 15,21 22 1,0-22-16,0-21 0,21-21 16,21 21-16,-21-21 15,0 0-15,1 0 16,-1 0-16,63-42 16,-62 21-16,20 0 15</inkml:trace>
  <inkml:trace contextRef="#ctx0" brushRef="#br0" timeOffset="-199252.67">6625 11536 0,'0'0'0,"-21"21"0,0-21 16,0 21 0,21 0-16,0 1 15,21-22 16,0 0-31,0 0 16,-21-22-16,0 1 16,0 0-1,-21 0 1,0 21 0,0 0-16,-1 0 15,22 21 1,0 0-1,0 0 1</inkml:trace>
  <inkml:trace contextRef="#ctx0" brushRef="#br0" timeOffset="-198768.95">6794 11663 0,'0'0'0,"0"-21"0,22 21 0,-1 0 15,0-43-15,0 22 16,-21 0-16,21 21 0,-21-21 16,21 0-16,-21 0 0,0-1 15,0 1 1,0 42 0,0 1-1,0-1-15,0 0 16,0 0-16,0 43 15,0-22-15,0-21 0,0 43 16,0-22-16,0-21 16,0 21-16,0 1 0,0-1 0,0 22 15,0-22-15,0 0 0,22 128 32,-22-86-32,0-41 0,0 62 15,0-83-15,-22 20 16,1-21-16,0 21 0,0-20 15,0-1-15,-43 63 16,22-84 0,21 0-16,0 0 15,-1-21-15,1 0 16,21 0-16,0-43 16,0 22-1,0-21 1,0 20-16,0 22 0,0-21 15,0-1-15,0 22 0</inkml:trace>
  <inkml:trace contextRef="#ctx0" brushRef="#br0" timeOffset="-198553.07">6752 11303 0,'0'-21'0,"0"42"0,0-63 31,-21 42-31,21 21 47,21-21-31,0 21-16,0-21 15,1 21-15</inkml:trace>
  <inkml:trace contextRef="#ctx0" brushRef="#br0" timeOffset="-198018.38">7345 11536 0,'0'0'0,"0"-21"16,0 0-16,0-1 0,0 1 15,0 0-15,0 0 16,-21 21 0,-1 0-1,1 21 1,0 21-16,0 1 16,21-22-16,-42 64 15,20-64-15,22 21 0,0-21 16,0 0-16,0 1 0,22 20 15,-1-42 1,0 0-16,0 0 16,0 0-16,0-21 0,-21 0 15,22 21-15,-1-22 0,42-83 16,-63 62 0,21 22-1,1-21-15,-22 21 0,0-1 16,0 44 15,0-1-31,0 0 0,0 0 16,0 0-16,0 22 0,0-22 15,0 0-15,21 42 16,-21-41 0,21-22-1,0 0-15,0 0 16,0 0-16,1 0 0,-1-22 15</inkml:trace>
  <inkml:trace contextRef="#ctx0" brushRef="#br0" timeOffset="-197639.59">7747 11494 0,'-42'-22'0,"84"44"0,-84-65 0,20 1 15,22 21-15,0 0 16,22-1-1,-1 22-15,0 0 0,0 0 0,21 0 16,22 0-16,-22 22 0,22-1 16,-22-21-16,0 21 0,1 0 15,41 43-15,-62-43 0,-1 0 16,-21 64 0,0-64-16,0 0 0,-43 21 15,1-21 1,21-21-16,-43 22 15,43-22-15,21-22 16,0 1 0,0 0-16,0 0 0,43-21 15,-22-1-15,42-41 16,-42 41-16,1 22 16,-1-21-16,0 21 0,0-1 0,85-62 31,-106 63-31,21 21 15</inkml:trace>
  <inkml:trace contextRef="#ctx0" brushRef="#br0" timeOffset="-193691.61">12552 10710 0,'0'0'0,"0"-21"47,-21 21-31,-1 0-16,1 0 15,0 0-15,0 0 0,0 0 16,0 0-16,-22 0 0,22 0 0,-169 0 31,84 0-31,42 21 0,-63-21 16,64 0-16,20 0 15,-84 22-15,64-1 0,-1-21 16,-126 42 0,126-42-16,-126 42 15,21 22-15,105-43 16,1-21-16,20 21 0,-20 0 16,20 1-16,-62-1 0,62 0 15,1 0-15,-170 85 16,170-64-1,0-21-15,-107 85 16,44-21 0,62-64-16,-20 43 15,42-43-15,-1 0 0,-20 42 16,21-41-16,21-1 0,0 21 16,0-21-16,-21 22 0,21 41 31,0 1-16,42-22-15,-21-20 0,0-22 16,1 0-16,-1 0 0,21 0 16,-21 1-16,106 41 15,-42-42-15,-22 0 16,-20 1-16,20-22 0,43 42 16,-42-42-16,-1 21 0,1 0 15,20-21-15,-20 0 0,253 21 16,-42-21-1,-190 0-15,0 0 16,-1 0-16,22 0 0,106 0 16,-106-21-16,0 0 0,126 0 15,-105 21-15,-21-21 0,360-22 16,-233 1 0,-106 21-16,-21 21 0,-1-21 15,-20 0-15,21-1 0,-21 1 16,-1 0-16,22 21 0,-21-21 15,296-85 1,-275 64-16,-43 21 16,-21-1-16,1 1 15,-1 0-15,22-21 0,-43 21 0,21-1 16,-42-20-16,21-21 16,0 41-16,-21-41 15,0 42-15,0-22 0,0 1 16,-84-85-1,63 106-15,-85-85 16,-21 64 0,42-1-1,43 22-15,-22 21 0,-20-42 16,20 42-16,22-21 0,-170-22 31,170 22-31,-1 21 0,1 0 16,0 0-16,-64-21 0,42 21 0,-126 0 15,126 0-15,-20 0 16,-213 0 0,128 0-1,84 0-15,-147 0 0,147 0 16,-63 0 0,84 0-16,-20 0 0,20 0 0,1 0 15,-1 21-15,22-21 0,-128 21 16,128-21-16,-85 22 15,21-1 1,64-21-16,0 21 16,-1 0-16,22-21 0,-64 42 31,64-42-31,-21 22 0</inkml:trace>
  <inkml:trace contextRef="#ctx0" brushRef="#br0" timeOffset="-191390.69">10626 11197 0,'0'-21'16,"0"0"-16,0 0 16,0 0-1,-22-1 1,1 22 15,21 22-31,0-1 16,-21 0-16,0 0 0,21 0 15,-21 22-15,21-22 0,0 21 0,-43 127 32,22-42-32,0-42 15,21-43-15,0-20 0,0 62 16,0-63-16,0 1 0,21 62 31,0-84-31,1 0 16,20 0-16,-21 0 0,0 0 15,22-21-15,-1 0 0,-21 0 16,0 0-16,64-64 16,-22 0-1,-63-21 1,0 64-16,0 0 0,0-1 15,0 22-15,-21-21 0,0 0 0,-64-64 16,64 106 0,0-21-16,21-1 15,-21 22-15,0 0 0,0 0 16,21 22-16,0-1 16,0 42-1,21-20-15,42-1 16,-42-42-16,1 0 15,41 21-15</inkml:trace>
  <inkml:trace contextRef="#ctx0" brushRef="#br0" timeOffset="-190806.97">11218 11388 0,'0'-21'47,"21"21"-47,1 0 0,41-22 31,22 22-31,-22-21 16,-42 21-16,1 0 0,-1 0 16,0 0-16,-42 0 46,0 0-30,-1 0-16,1 0 0,0 0 16,0 0-1,21 21-15,-21-21 0,0 0 16,21 22-16,0-1 16,-22 0-16,22 0 15,0 0-15,0 0 16,0 43-1,0-43-15,0 21 0,0-20 16,0-1-16,22 0 0,-1 64 16,-21-22-1,0-21 1,0-20-16,0-1 16,-21 0-16,-1-21 15,-62 21 1,63-21-16,-64 0 15,64-21-15,0 21 16,-22-21-16,43 0 0,-21 21 16,21-22-16,0 1 31,21 0-15,0 21-16,1-21 0,20 21 0,-21-21 15</inkml:trace>
  <inkml:trace contextRef="#ctx0" brushRef="#br0" timeOffset="-190060.6">11811 11430 0,'0'0'0,"0"-21"0,0 42 47,-21 0-32,21 0-15,-21 1 0,21 20 0,0-21 16,0 21-16,0 1 0,0-22 16,0 0-16,0 0 0,-22 22 15,22-1-15,0-21 0,-21 0 16,21 0-16,0 1 16,0-44 15,0 1-16,0 0 1,0 0-16,0 0 0,0-64 16,21 64-16,-21-21 0,22-22 15,-22 43-15,21-21 16,-21-1-16,21 22 0,0 0 0,0 0 16,-21 0-16,21-1 0,1 22 0,41 0 31,-63 22-31,0-1 15,21 42-15,-21-20 0,0-1 16,0-21-16,0 0 16,-21 0-16,-21 43 15,21-64 1,-1 21 0,44-21 15,-1 0-16,0 0-15,0 0 0,0 0 16,0 0-16,22 0 0,63 42 16,-43-20-1,-42-1-15,-21 21 16,0-21-16,0 22 16,-21-22-16,-21 0 0,-22 21 31,22-21-31,-22-21 0,-41 0 15,83 0 1,1 0-16,0 0 16,0 0-16,21-21 15,0 0 1,0 0-16,0 0 0,42 21 16,-42-21-16,43-1 0,-22 22 0</inkml:trace>
  <inkml:trace contextRef="#ctx0" brushRef="#br0" timeOffset="-189755.04">12700 11367 0,'-42'0'16,"20"0"-1,-20 0 1,0 42-16,21 21 15,-1-20-15,1-22 16,0 42-16,21-41 0,0 20 16,0 85-1,0-85 1,0-21-16,0 1 16,21-22-16,22 0 0,-22 0 15,0 0-15,0 0 0,43 0 16,-22-22-1,-21 22-15,0-21 0,22-21 16,-22 42-16</inkml:trace>
  <inkml:trace contextRef="#ctx0" brushRef="#br0" timeOffset="-189444.2">13017 11578 0,'-21'21'16,"21"1"-16,21-22 16,22 0-1,41 0 1,-20 0-16,-43 0 0,0 0 16,-21-22-1,-21 22 1,0-21-16,0 21 0,0 0 15,-1 0-15,1 0 0,0 0 32,0 21-32,21 1 15,0-1 1,21 0 0,0-21-16</inkml:trace>
  <inkml:trace contextRef="#ctx0" brushRef="#br0" timeOffset="-188968.31">13589 11769 0,'0'-21'16,"0"-1"-16,0 1 16,0 0-16,0 0 15,0 0-15,0 0 16,0-1-16,21 22 15,0 0 17,-21 22-32,0-1 15,0 0-15,0 21 0,0-21 16,0 22-16,0-1 0,0 0 0,0 1 16,0 20-16,0 1 0,-21-1 0,-21 191 31,42-127-31,0 85 15,0-149-15,0 1 16,0 63-16,0-85 0,0 22 16,0-22-16,-21 64 15,-1-64 1,22-21-16,-21-21 16,0 0-16,0 0 15,0-21-15,0-42 16,-22-22-1,22-21 1,0 64-16,0 0 0,21-1 16,0-20-16,0 20 0,0-20 0</inkml:trace>
  <inkml:trace contextRef="#ctx0" brushRef="#br0" timeOffset="-188760.17">13504 11557 0,'0'-21'0,"0"42"0,0-63 0,0 21 16,0-1-16,21 22 62,-21 22-46,0-1-1,0 0-15</inkml:trace>
  <inkml:trace contextRef="#ctx0" brushRef="#br0" timeOffset="-188108.53">13949 11642 0,'0'0'16,"0"-21"-16,0-1 16,0 1-1,-21 21 1,-1 0-16,1 0 0,0 21 16,0 1-16,0-1 15,0 0-15,21 0 0,-22 21 16,22-20-16,0 20 15,0 0 1,0-21-16,0 1 16,22-22-16,-1 0 15,0 0-15,0-22 16,0 1-16,0 21 0,-21-21 0,43 0 16,-22 0-16,-21 0 0,0-1 15,21 22-15,-21-21 0,0 0 16,21-42-1,-21 41-15,0 44 32,0-1-32,0 0 0,0 0 0,0 0 15,0 85 1,0-85 0,0 0-16,21 1 15,1-22-15,-1 0 0,0 0 16,0 0-16,43-22 15,-43 22-15,0-42 16,0 21-16,21-21 16,-20 42-16,-22-22 0,21 1 15,0 0-15,-21 0 0,42-43 32,-42 86-17,0-1-15,0 0 0,0 0 16,0 0-16,0 0 0,0 22 15,0-1 1,0-21-16,0 0 16,21-21-16</inkml:trace>
  <inkml:trace contextRef="#ctx0" brushRef="#br0" timeOffset="-186442.75">18436 10499 0,'21'0'0,"-42"0"0,63 0 0,-20 0 0,-22-21 15,0-1 1,-22 1 0,1 21-16,0 0 0,0 0 15,-21-21-15,20 21 0,-20 0 16,-85 0-1,64 0-15,-22 0 0,43 0 16,-22 0-16,22 0 0,-22 0 0,-105 42 16,105-42-16,1 22 15,-149 41 1,149-42-16,-64 22 16,-64 41-1,128-63-15,-1 1 0,1 20 0,-1-21 16,1 21-16,-1-20 0,-147 83 15,168-62 1,1-22-16,0 21 0,-1-21 0,-20 64 16,-22 21-1,64-64-15,0 1 0,21 84 32,0-85-32,0 21 0,84 43 15,-20-63 1,-43-22-16,21 0 15,149 64 1,-43-43 0,-63 0-16,-43-21 15,0-21-15,43 43 0,-43-43 16,1 21-16,-1-21 0,22 0 0,-22 21 16,0-21-16,22 0 0,-1 0 15,1 0-15,274 0 16,-189 0-1,41 0 1,-126 0-16,-1 0 0,85 0 16,-63 0-16,0-21 0,63 21 15,-64-21-15,1 0 16,-21 21-16,20-22 0,-20 1 0,84 0 16,-85 0-16,22 0 0,190-64 31,-63 22-31,-22-1 15,-147 43 1,105-43-16,-106 43 16,43-21-16,-64 0 15,21 20-15,43-41 0,-64 42 16,22-22-16,62-84 16,-83 85-16,-1-21 15,0-64 1,-21 84-1,0 22-15,0 0 0,0-21 16,-21 20-16,0 1 0,-22-21 16,22 21-16,0 21 0,-21-21 15,20-1-15,1 1 0,-21 0 0,21 0 16,-22 21-16,22-21 0,-21 0 16,0-1-16,20 1 0,-20 21 15,-191-84 1,127 62-1,-63-20-15,21 42 16,106-21-16,-1 21 16,1 0-16,0 0 0,-1 0 15,-84-21-15,85 21 16,-22 0-16,22 0 0,-21 0 16,-1 0-16,-275 0 15,191 0 1,-21 21-1,105 0-15,-20 0 16,41 0-16,22-21 0,-21 22 16,0-1-16,-1 0 0,-190 85 31,191-85-31,-21 0 0,-64 43 16</inkml:trace>
  <inkml:trace contextRef="#ctx0" brushRef="#br0" timeOffset="-183974.44">16764 11388 0,'0'0'0,"21"0"16,-21-21-1,21 21 1,0 0-16,-21-22 15,0-20 1,0 21-16,0 0 16,0 0-16,0-1 15,0 1-15,0 0 0,0 0 16,-21 0-16,-21 21 16,21 0-16,0 0 15,-1 0-15,1 0 0,-42 42 16,42-21-16,-1 0 0,-41 85 31,42-21-31,21-22 16,0-41-16,0-1 15,0 0-15,21 0 16,0-21-16,0 21 0,0-21 16,1 0-16,-1 0 0,0 0 15,0 0-15,43-21 16,-43 21-16,42-42 15,-20 21 1,-1-43 0,-21 43-16,-21-21 0,64-107 31,-64 65-31,21-22 16,-21 85-16,0-22 0,0 22 15,0 0-15,0 0 0,0 0 16,0 0-16,0-1 15,0 44 1,0-1 0,0 0-16,0 0 0,0 0 0,0 22 15,0-22-15,0 21 0,0 0 0,-21 1 16,21-1-16,0 0 0,0 1 16,0-1-16,0 85 15,0-106-15,0 22 16,0-1-1,42-21 1,-21-21-16,0 0 0,22-42 16,-1 21-1</inkml:trace>
  <inkml:trace contextRef="#ctx0" brushRef="#br0" timeOffset="-183366.41">17547 10837 0,'0'0'0,"0"-21"0,-21 42 31,0 1-15,21-1-16,0 0 16,0 0-16,-21 0 0,21 43 15,-22 42 1,22-85-16,0 63 0,0-62 15,0 20-15,0-21 16,-21 0-16,21 0 0,0 1 0,0 20 16,0-21-16,0 0 15,0-42 32,0 0-31,0 0-16,0 0 0,0-1 15,0 1-15,0 0 0,21 21 0,1-21 16,-22 0-16,21 0 0,0-1 16,-21 1-16,21 21 0,0-21 0,0 0 15,1 21-15,-1 0 0,0-21 16,21 21-16,-21 0 0,1 0 16,20 63-1,-42-20 1,0-1-16,0-21 15,0 0-15,-21-21 0,0 43 16,-1-22-16,1 0 0,-85 0 16,64 21-1,21-42 1,0 0 0,0 0-1,21-21 16,0 0-31,21 21 0,0-21 16,0 0-16</inkml:trace>
  <inkml:trace contextRef="#ctx0" brushRef="#br0" timeOffset="-182657.42">17992 11007 0,'0'-21'32,"0"-1"-17,-22 22 1,22-21-16,-21 21 0,21-21 16,0 0-1,0 0-15,0 0 31,0-1-15,21 22-16,1-21 0,-1 0 16,0 21-1,21-21 1,-21 21-16,1 0 16,-22 21-1,0 0-15,0 0 0,0 1 0,0 20 16,0-21-16,0 85 15,-22-43 1,1-20-16,0-22 0,0 42 16,0-41-16,0-1 0,-22 21 15,22-21-15,0 0 16,21 1-16,-21-22 16,21-22 15,0 1-16,0 0-15,0 0 0,0 0 16,21 21-16,-21-21 0,21 21 16,0 0-16,0 0 15,1 0 1,-1 21-16,-21 0 16,21 0-16,0 0 15,0 0-15,-21 1 0,21-22 16,1 21-16,-1-21 15,0 0 1,-21-21 31,0-1-31,0 1-1,21 0 1,0 0-16</inkml:trace>
  <inkml:trace contextRef="#ctx0" brushRef="#br0" timeOffset="-181292.45">18478 11134 0,'0'-21'63,"-21"21"-1,0 0-62,0 0 16,21 21 156,-21-21-172,0 21 15,21 0 1,0 0-1,21-42 48,0 0-47,-21 0-1,-21 21 235,0 0-109,21 21-110,0 0-31,0 0 16,0 0-16,-22-21 15,22 22-15,0-44 94,0 1-78,0 0-1,0 0 1,0 42 78</inkml:trace>
  <inkml:trace contextRef="#ctx0" brushRef="#br0" timeOffset="-180734.77">18711 10859 0,'-21'0'0,"0"0"0,0 0 16,42 0 15,0 0-15,0 0-16,0 0 0,1 0 0,-1 0 15,0 0-15,42 0 16,1 0 0,-43 0-1,-42 0 16,0 0-15,0 0-16,-1 0 0</inkml:trace>
  <inkml:trace contextRef="#ctx0" brushRef="#br0" timeOffset="-180456.93">18817 10880 0,'0'0'0,"0"63"16,0-42-1,0 1-15,0-1 0,0 0 16,0 0-16,0 0 0,0 0 15,0 1-15,0-1 0,0 0 16,0 0-16,0 21 16,21 1-16,-21-22 0,21 0 15,-21 0-15,0 0 16,-21-21 0,0 22-16,0-22 0,0 0 15,-22 0 1,22 0-16,0 0 0,-21 0 15,21 0 1,21-22 0,21 22-1,0 0 1,0-21-16</inkml:trace>
  <inkml:trace contextRef="#ctx0" brushRef="#br0" timeOffset="-179900.34">19156 11134 0,'0'-21'0,"0"42"0,0-64 16,-21 43 15,-1 0-31,1 0 0,0 0 16,0 22-16,0-1 0,21 0 15,-21 0-15,21 21 16,-22-42-16,22 43 0,0-22 0,0 21 16,0-21-1,0 1-15,22-1 0,-1-21 16,0 0-16,0 0 16,0 0-16,0 0 0,43 0 15,-64-21 1,42-1-16,-21 1 0,22-21 15,-22 21-15,-21 0 0,21-22 16,0 22-16,-21 0 0,0-21 16,21-64-1,-21 85-15,0-22 0,0 22 16,0 0-16,-21 21 31,21 21-31,0 0 16,0 0-16,-21 1 15,21-1-15,0 0 0,0 21 16,0-21-16,0 1 0,0 41 16,0-42-16,0 0 0,0 64 15,0-64 1,0 0-16,21-21 31,0 0-15,1 0-16,-22-21 0,21 0 15</inkml:trace>
  <inkml:trace contextRef="#ctx0" brushRef="#br0" timeOffset="-179276.7">19664 10964 0,'0'22'31,"0"-1"-31,0 0 15,0 0-15,0 0 0,-21 22 16,-1-22-16,22 21 0,-21 22 16,21-43-1,0 0 1,0-42 15,0 0-15,0-1-1,0 1-15,0 0 0,0-21 16,21-1-16,-21 22 16,22 0-16,-1-21 0,-21 21 15,21-1-15,0 22 16,-21 22 15,0-1-31,0 0 16,0 0-16,-21 0 15,0 0 1,0 1-16,21-1 16,21-21 15,0 0-15,0 0-16,-21 21 15,21-21-15,0 21 0,-21 0 16,22 0-16,-22 1 15,21-1-15,-21 0 16,0 0-16,0 0 0,0 0 16,0 1-16,-21-22 15,-1 0-15,1 21 0,0-21 0,0 0 0,0 21 16,-22-21 0,22 0-1,21-21 1,0 0-16</inkml:trace>
  <inkml:trace contextRef="#ctx0" brushRef="#br0" timeOffset="-178992.52">20108 10901 0,'0'-21'0,"0"42"0,0-63 0,-21 42 31,0 0-31,0 21 16,0 0-16,21 0 0,-22 0 16,1 0-16,21 1 0,0 20 15,-21-21-15,0 106 16,21-85-16,0-20 16,0-1-16,0 0 0,0 0 15,0 0-15,0 0 0,21-21 16,0 0-16,0 0 15,1 0 1,-1 0-16,21-21 16,-21 0-16</inkml:trace>
  <inkml:trace contextRef="#ctx0" brushRef="#br0" timeOffset="-178816.53">20405 11070 0,'-64'0'31,"64"21"-15,-21-21-16,42 0 47</inkml:trace>
  <inkml:trace contextRef="#ctx0" brushRef="#br0" timeOffset="-178391.64">20680 11091 0,'21'-42'31,"-21"21"-31,21 0 16,0 0-1,-21 42 32,0 0-47,0 0 16,0 21-16,0 107 16,0-107-16,0 0 15,0 106 1,0-105-16,0 105 15,0-106-15,0 1 0,0 41 16,0-63-16,0 22 0,-21-1 0,21-21 16,-21 22-16,-43 41 15,43-84-15,-21 21 16,21-21-16,-22 0 16,22 0-16,0 0 15,21-21-15,-21 21 0,21-21 0,-21-85 31,21 43-31</inkml:trace>
  <inkml:trace contextRef="#ctx0" brushRef="#br0" timeOffset="-178173.41">20870 10901 0,'-63'-21'31,"63"0"-31,-21 21 0,-1 0 16,1 0-16,21 21 31,21-21-15,1 21-16,-1-21 0,0 0 0,0 21 15</inkml:trace>
  <inkml:trace contextRef="#ctx0" brushRef="#br0" timeOffset="-177703.25">21399 11070 0,'-63'-42'16,"63"21"-1,-21 21-15,0 0 0,21-21 0,-22 21 16,1 0-16,0 0 16,-21 63-16,-1-42 15,43 0-15,0 1 16,-21-1-16,21 0 0,-21 21 16,21-21-16,0 1 0,0-1 15,21 0 1,0-21-16,1 0 15,-1 0-15,-21-21 0,21 21 16,0-21-16,0 21 0,0-22 0,1 1 16,20-63-1,-21 62-15,0 1 16,-21 0-16,0 42 31,0 0-31,0 1 16,0-1-16,0 42 15,0-42-15,0 43 16,0-43-16,0 21 16,0-20-16,21-22 15,1 0-15,-1 0 16,0 0-16</inkml:trace>
  <inkml:trace contextRef="#ctx0" brushRef="#br0" timeOffset="-177244.18">21653 11155 0,'0'0'0,"0"-21"0,0 0 0,0-1 15,0-41 1,0 21 0,0 20-16,0-20 0,22 42 15,-1 0-15,0 0 16,0 0-16,0 0 15,0 21-15,1 22 16,-1-1 0,-21-21-16,21-21 0,-21 64 15,0-43-15,0 21 16,0-21-16,0 0 0,0 1 16,-21-22-16,0 0 15,21 21-15,0-42 31,0-1-31,0 1 0,0-42 16,0 42-16,21-1 16,0 1-16,0 0 0,-21 0 15,42-21-15,-20 20 0,-22 1 16,21 0-16,21 0 16,-42 0-1,0 0 32</inkml:trace>
  <inkml:trace contextRef="#ctx0" brushRef="#br0" timeOffset="-176116.59">25823 10837 0,'0'0'0,"21"0"16,1-21-16,-1 21 16,0-21-16,0 21 0,-21-21 15,0 0-15,0 0 16,0-1-1,-21 22-15,0-21 0,-22 21 16,1-21-16,-43 0 16,43 21-16,-21-21 0,-43 21 15,42 0-15,1 0 0,-170 0 16,148 0 0,-105 21-16,105 0 0,-190 43 15,190-43-15,-21 21 16,-21-21-16,22 22 0,-22-22 15,-381 190 1,317-105 0,22 0-16,105-64 0,-20 22 15,-86 84-15,128-106 16,-22 64-16,43-63 16,0-1-16,0 191 15,63-149 1,-21-41-16,64 41 15,127 1 1,-128-43-16,1-20 0,106 20 16,-64-21-16,-22 0 0,530 43 31,-381-64-31,-105 0 0,126 0 16,-148 0-16,148 0 15,-127 0-15,-21-21 0,169-22 16,-169 22-16,0 0 0,127-43 15,-148 43-15,381-148 32,-402 127-32,42-64 15,-21 21-15,-85 43 16,21-1-16,22-62 0,-43 62 16,0 1-16,-21 0 0,0-22 15,0 22-15,0-64 0,0 42 16,-21 22-16,-22-64 15,1 64-15,-64-43 16,64 43-16,-22 0 0,-147-64 16,147 85-16,-20-22 0,-1 22 15,0 0-15,-21-21 0,-105-1 16,84 22-16,21 0 0,0 0 16,0 0-16,0 21 0,-169 0 15,191 0-15,-149 84 16,169-63-1,-253 170 1,274-149-16,-20 1 0</inkml:trace>
  <inkml:trace contextRef="#ctx0" brushRef="#br0" timeOffset="-173560.33">22458 11515 0,'0'0'0,"-21"0"0,-1-21 16,1 21-16,0 0 0,21-22 15,-21 22-15,0 0 16,21 22 0,0-1-16,-21 0 0,21 0 15,0 0-15,0 0 0,0 1 0,0-1 16,0 0-16,0 0 0,0 0 0,0 64 31,0-64-31,0 0 16,0-42 31,0 0-47,0 0 15,21 0-15,-21-1 0,0 1 16,0 0-16,0 0 0,42-64 15,-21 22 1,0 42 0,1-1-1,-1 22-15,0 0 0,0 0 0,0 64 16,0-1 0,22 1-1,-43-43-15,0 0 0,21 0 16,-21 1-16,21-1 15,0-21 17,0 0-32,1 0 15,-1-21-15,0 21 16,-21-22-16,21 22 0,21-63 16,-20 42-16,-22 0 15,21-1-15,0-20 16,0 21-16,-21 0 0,21 0 0,0 21 31,1 21-31,-22 42 16,21-20-1,-21-22-15,0 0 0,0 21 16,21-21-16,-21 1 0,42 20 16,1-21-1,-1-21 1,-21 0-16,0 0 15,0 0-15,1 0 0,-1 0 16,21-42 0,-21 42-16,-21-43 0,0 1 15,0 21 1,0-21-16,0 20 0,0 1 16,-42 21-1,0 0 1,20 43-1,1-22-15,21 0 0,0 0 0,-21 0 0,21 0 16,-21 1-16,21 41 16,0-21-1,21-42 1,-21 22-16,21-22 16,0 0-16,1 0 0,-1 0 15,-21-22-15,42 1 16,-21 21-16,0-42 0,22 0 15,-43 20-15,21 1 16,-21 0-16,21 21 0,-21-21 16,0 42 15,0 0-31,0 0 16,0 1-16,0-1 15,0 0-15,0 0 16,0 0-16,21-21 15,0 0-15,1 0 16,-1 0-16,0 0 0,42 0 16,-20 0-1,-22-21 1,-21 0-16,21 21 0,-21-21 16,0 0-16,0-1 0,0-20 31,0 63-16,0 0 1,0 1 0,0-1-16,-21-21 0,21 21 15,-21-21-15,21 21 0,21-21 63,0-21-63,0 21 0,0-21 15,1 0-15,-1 21 0,0-22 16,0 22-16,0-21 0,0 21 16,1 0-1,-22 21 1,0 1-16,0-1 0,0 0 16,0 0-1,21-21-15,0 21 16,0-21-16,21 0 15,-20 0-15,-1 0 0,85 0 32,-85 0-32,21 0 15,-21-42-15,0 42 16,-21-21-16,0 0 16,-21-1-1,0 22-15,0 0 0,0-21 0,0 21 16,-1 0-16,-62 0 15,84 21 1,0 1-16,0-1 16,0 0-16,0 0 0,0 0 15,0 0-15,0 1 0,42 105 16,-21-106-16,-21 21 16,0-21-16,43 85 15,-43-85-15,0 43 16,0-43-16,0 0 0,0 0 15,-22 43 1,1-43-16,0 0 0,0-21 16,-21 21-16,42-42 31,0 0-15,0 0-16,21 0 0</inkml:trace>
  <inkml:trace contextRef="#ctx0" brushRef="#br0" timeOffset="-173200.54">24320 11748 0,'0'0'0,"0"21"16,0 0-1,0 0-15,-21-21 0,21 21 0,0 0 16,0 1-16,0-1 0,0 0 15,0 0-15,21-21 16,1 0-16,-1 0 16,0 0-16,0-21 15,0 21-15,-21-21 16,0 0-16,0-22 16,0 22-16,0 0 15,0-21-15,0 20 16,0 1-16,0 0 0,-21 21 15,0 0-15,0 0 0,0 0 32,-1 0-32,22 21 0,-21 0 0,21 1 15,0-1 1,0 0-16</inkml:trace>
  <inkml:trace contextRef="#ctx0" brushRef="#br0" timeOffset="-172661.75">24596 11494 0,'0'0'0,"0"-22"0,0 1 31,21 21-16,0 0-15,21-21 16,1 21 0,-22 0-16,0 0 0,42 0 15,-41 0-15,-1 0 0,0 0 0,0 0 16,-42 0 15,0 0-31,0 0 16,-22 0-1,-20 21-15,42-21 0,-1 21 16,22 1-16,-21-22 16,21 21-16,0 0 0,0 0 15,0 0-15,0 64 16,0-64 0,21 0-16,-21 43 15,22-22-15,-22-21 16,0 0-16,0 1 15,-22-22-15,1 0 16,0 21-16,0-21 0,0 0 16,0 0-16,-1 0 15,1 0-15,0 0 16,21-21 0,0-1-1,21 1-15,0 21 0,1-21 0</inkml:trace>
  <inkml:trace contextRef="#ctx0" brushRef="#br0" timeOffset="-172164.94">25125 11684 0,'-43'0'16,"22"0"-16,0 0 0,-21 0 15,21 0 1,-1 0-16,-20 21 16,21-21-16,0 21 0,21 1 15,-21-1-15,21 0 0,0 21 16,0-21 0,0 1-16,21-22 15,0 0-15,0 0 0,0 0 16,0 0-16,43-22 15,-43-20 1,0 21 0,0 0-16,-21 0 0,0-1 15,22-20-15,-1 21 0,-21-21 0,21 20 16,-21-62 0,0 20-1,0 85 1,0 1-1,0-1-15,0 0 0,-42 64 16,42-64-16,0 21 16,0-21-16,0 22 15,0-22-15,0 0 0,0 42 32,21-63-17,0 0-15,0-21 16</inkml:trace>
  <inkml:trace contextRef="#ctx0" brushRef="#br0" timeOffset="-171575.76">25442 11430 0,'0'0'0,"0"21"31,0 0-31,0 1 16,0 41-1,0-42-15,-21 43 16,0-43-16,21 0 0,-21 0 16,0-21-16,-1 43 31,22-65 0,0 1-31,0 0 16,22 0-16,-1 0 0,0 0 15,21-22 1,-21 22 0,1 21-16,-1 0 15,-21 21 1,0 0 0,-21-21-16,-1 0 0,1 22 15,0-1-15,0-21 16,21 21-1,0 0 1,21 0 0,0 0-16,-21 1 15,0-1 1,21 0-16,-21 0 0,0 21 16,0-20-16,0-1 15,0 0-15,-21-21 0,0 21 16,0-21-16,0 21 15,-43-21 1,43 0-16,0 0 16,21-21-1,21 0 1,0 0-16</inkml:trace>
  <inkml:trace contextRef="#ctx0" brushRef="#br0" timeOffset="-171288.93">25971 11515 0,'0'0'0,"0"-21"0,-21 21 15,0 0 1,0 0-16,0 0 0,-22 0 16,1 42-1,42-21-15,-21 0 0,0 43 16,21-43-16,0 0 0,-21 21 15,21-20-15,0-1 0,0 0 16,0 21 0,0-21-16,42-21 15,-21 0-15,0 0 16,0 0-16,1 0 16,-1 0-16,21-42 15</inkml:trace>
  <inkml:trace contextRef="#ctx0" brushRef="#br0" timeOffset="-171085.04">26141 11705 0,'21'-21'16,"0"21"-1,-21-21 1</inkml:trace>
  <inkml:trace contextRef="#ctx0" brushRef="#br0" timeOffset="-170628.3">26522 11705 0,'0'-21'16,"0"0"-16,0 0 16,21 0-16,0-1 15,-21 1-15,0 0 16,0 42 15,0 0-31,0 1 0,0 20 16,0-21-16,-21 85 15,21-43 1,0 64-16,0-84 16,21 41-16,-21-41 0,0-1 15,0 0-15,21 64 16,-21-21-1,-21 0-15,21-64 16,-21 0-16,0 0 0,0-21 16,-1 21-16,1 0 0,-21-21 15,21 0 1,0 0 0,21-21-1,0 0-15,0 0 16,0 0-16,0 0 0,0-43 15,0 43-15,0-43 16</inkml:trace>
  <inkml:trace contextRef="#ctx0" brushRef="#br0" timeOffset="-170405.43">26649 11494 0,'0'0'0,"-21"-22"0,-1 22 31,1 0-15,21 22 46,21-22-62,1 21 0,-1-21 16,0 21-16</inkml:trace>
  <inkml:trace contextRef="#ctx0" brushRef="#br0" timeOffset="-169952.69">27157 11642 0,'0'0'0,"0"-21"15,0-1 1,0 1-16,-21 21 15,-1-21-15,1 21 0,0 0 16,0 0-16,0 21 16,0 0-16,-22 1 15,22-1-15,0 63 16,0-62-16,21 20 16,0-21-16,0 0 0,0 0 15,21-21 1,0 0-1,0 0-15,0 0 16,1-21-16,-22 0 0,21 21 16,0-42-1,0-1-15,-21 22 16,21 21-16,-21-21 0,0 42 31,0 0-15,0 1-16,0-1 0,0 0 15,0 0-15,0 0 0,0 0 16,0 1-16,0-1 0,0 0 16,0 0-1,21-21-15,1 0 16</inkml:trace>
  <inkml:trace contextRef="#ctx0" brushRef="#br0" timeOffset="-169537.93">27284 11705 0,'0'0'0,"0"-21"0,0 0 15,0 42 32,0 0-31,0 0-16,0 1 0,0-1 0,0 0 15,0 0-15,0 43 0,-21-43 16,21 21-16,-22 43 16,1-43-1,0-42-15,21 21 0,-21-21 16,21-21 15,0 0-31,0 0 16,0 0-16,21-1 15,21-41-15,-42 42 0,22 0 16,-1-22-16,0 22 0,0-21 16,85-64-1,-43 21-15,-41 85 16,-22-21-16,21 21 0,0 0 16,-21-21-16,21 21 15</inkml:trace>
  <inkml:trace contextRef="#ctx0" brushRef="#br0" timeOffset="-168040.78">3514 12848 0,'0'0'0,"-43"0"0,1 0 15,0 0-15,-1 0 0,-63 43 16,22-1 0,63-21-16,21 0 0,0 43 15,21-43 1,0 0-16,21 0 0,-21 0 15,64 1-15,-21-1 0,-1-21 16,1 21-16,20-21 0,1 0 16,296 0-1,0 0 1,-254 0-16,21 0 0,0 0 16,0 0-16,170 0 0,-128 0 0,-20 0 15,571-42 1,-339 20-1,-191 22-15,403-42 16,-402 42-16,0-21 0,232 21 16,-211-21-16,0 0 0,465 21 15,1-22 1,-466 22-16,486 0 16,-486 0-16,21 0 15,0 0-15,-21 0 0,21 0 0,762 0 31,-529 0-31,-233 0 0,0 0 16,0 22-16,-21-22 0,21 0 0,232 21 16,-253-21-16,21 0 0,699 42 31,-488-21-31,-232-21 16,466 21-16,-445 1 15,-21-22-15,-1 0 0,1 0 16,0 21-16,677-21 15,-677 0-15,212 0 16,-234 21-16,213-21 16,-213 0-16,1 0 0,-22 0 15,22 0-15,-21 0 0,211 0 16,-212 0-16,1-21 0,677 0 31,-699 21-31,360-43 16,-402 43-16,-21-21 15,0 21-15,-22-21 0,1 21 0,42-21 16,-85 0-16,64-22 16,-85 22-16,1 0 15,-22 0-15,0 0 16,0-22-16,-22 22 0,1 0 16,-127-64-1,106 43-15,-1 21 0</inkml:trace>
  <inkml:trace contextRef="#ctx0" brushRef="#br0" timeOffset="-166217.25">20045 6371 0,'0'0'0,"0"-21"0,0 42 31,0 0-31,0 22 0,0-22 16,-21 85 0,21 0-16,-22-43 0,1 1 15,0-1-15,21 1 0,-42-1 16,21-21-16,-22 85 0,22-84 15,-21-1-15,-43 106 16,85-127 0,-21 1-16,21-44 15,0 1 1,0 0-16,0 0 0,0-64 16,0 22-1,0 20-15,21 1 16,-21 21-16,0-21 0,21 20 15,-21 1-15,0 0 16,21 21 0,1 42-16,-22-20 0,21-1 15,-21 21-15,21-21 0,0 22 16,0-22-16,-21 21 0,21-21 16,85 85-1,-63-85 1,20-21-1,-21 0-15,85-21 16,-84 0-16,-1 0 16,0-22-16,1 22 0,105-169 31,-106 105-31,-42-63 16,0 106-16,0-22 0,0 1 15,0-1-15,-21 1 0,-21-43 16,21 42-16,-22-84 15,22 106-15,0-1 16,0 22-16,0-21 0,-1 42 16,-83 0-1,62 63 1,-20 64-16,42-63 16,-1-1-16,-20 86 0,21-86 15,21 1-15,0-1 0,0 1 16,0-22-16,0 148 15,21-147 1,0-1-16,64 64 16,-43-85-16,-21 0 0,22-21 15,-1 0-15,-21 0 0,170 0 16,-64-42 0,-21-22-1,-64 43-15,0 0 0,-21-21 0,22 21 16,-22-22-16,0 22 0,-21-21 15,0-43 1,0 43-16,-21 21 0,0-1 16,-22 22-16,22 0 0,0 0 15,0 0-15,0 22 16,21 41 0,42-42-1,22 22-15,-43-22 0,-21 0 16,21 0-16,0 0 15,-21 0-15,0 1 0,0 20 16,0 0 0,0-21-16,0 1 0,21-1 15,0 0 1,1-21 0,-1 0-16,0 0 15,0 0-15,0-21 0,-21 0 0,21 21 16,1-22-16,-1 1 0,0 0 0,21-21 15,-21-1-15,22-41 32,-22 63-32,-21 42 31,0 0-31,0 0 16,0 0-16,0 0 0,0 22 15,0-1-15,0-21 16,0 0-16,0 1 0,0-1 15,0-42 32,0-1-47</inkml:trace>
  <inkml:trace contextRef="#ctx0" brushRef="#br0" timeOffset="-166041.41">21421 6710 0,'-22'0'0,"44"0"0,-65 0 0,22-21 16,0 21-1,42 21 32,0-21-47,0 0 16</inkml:trace>
  <inkml:trace contextRef="#ctx0" brushRef="#br0" timeOffset="-165596.66">21759 6816 0,'0'21'31,"0"0"-31,0 0 16,0 0-16,0 1 16,0-1-16,0 0 0,0 21 0,0-21 15,0 1-15,0 20 0,0-21 16,0 0-16,0 0 0,0 1 15,0-1-15,0 0 16,21-21 0,1-42-1,20-1 1,-42 22-16,21 0 0,-21 0 16,21 0-16,0-1 0,1-41 15,-1 42-15,0 0 0,42-64 31,-41 85-31,-1 0 16,-21 21 0,0 0-1</inkml:trace>
  <inkml:trace contextRef="#ctx0" brushRef="#br0" timeOffset="-165260.14">22098 7049 0,'0'-85'0,"0"170"16,0-64-16,21-21 15,0 0-15,0 0 16,1 0-16,41 0 16,-42-43-1,22 22 1,-43 0-16,0 0 0,0 0 16,0 0-16,0-1 0,0 1 15,-22 21-15,22-21 0,-21 21 16,0 0-16,0 0 0,0 0 15,0 21-15,21 0 0,-22 1 16,22-1-16,-21 0 0,21 0 0,-21 85 31,21-43-15,21-20-16,0-43 16,1 21-16,-1 0 0,0-21 15,0 21-15,0-21 0,0 0 16,1 0-16,-1-21 15,0 0-15</inkml:trace>
  <inkml:trace contextRef="#ctx0" brushRef="#br0" timeOffset="-164876.35">22437 6900 0,'0'0'0,"0"-63"16,0 42-1,21 21-15,21 0 0,0 0 16,1 0-16,-1 0 0,64 0 16,-64 21-16,-21 0 15,64 43 1,-85 20 0,0-20-16,-21-43 15,0 0-15,0 0 0,-1 0 16,22 1-16,-21-1 0,0 0 15,-21-21 1,42-21 0,0 0-16,0-1 0,21 1 15,-21 0-15,21 0 0,43-43 16,-43 43-16,21-42 16,0 42-16,-20-22 15,-1 22-15,0 0 0,0 0 0,0 21 16,0-21-16,1 21 0,-1 0 31</inkml:trace>
  <inkml:trace contextRef="#ctx0" brushRef="#br0" timeOffset="-164435.1">23347 6900 0,'0'0'0,"21"-21"16,-21 0-16,21 0 16,-21 0-16,0 0 15,0 42 17,-21-21-32,0 21 15,0-21-15,-1 21 0,1 0 0,0 0 16,0 1-16,-21-1 15,20 0-15,22 0 16,0 21 0,22-20-1,-1-22-15,0 0 0,0 0 16,21 21-16,-20-21 16,20 21-16,-21 0 0,-21 0 15,0 0 1,0 1-16,0-1 0,0 0 15,0 0-15,-21-21 0,-64 64 16,43-22 0,21-42-16,0 0 0,-1 21 15,1-21-15,0 0 0,0 0 16,0 0-16,0 0 0,-1 0 16,-20-21-16</inkml:trace>
  <inkml:trace contextRef="#ctx0" brushRef="#br0" timeOffset="-163936.39">19812 7705 0,'0'0'0,"-21"0"0,-22 0 16,22 21-16,0-21 0,-21 0 16,63 21 15,21-21-31,-21 0 0,43 0 0,42 0 15,-43 0-15,22 0 0,105 0 16,-84 0-16,21 0 16,0 0-16,21 0 0,-21 0 0,22 0 15,443 0 1,-465 0-16,21-21 0,-21 21 16,85 0-16,-106-21 0,0 21 15,63 0-15,-105-21 16,-1 21-16,-21-22 0,85 22 15,-63-21 1,-64 0 0,0 0-1,-21 21-15,-22-21 0,22 21 16,0 0-16,-21 0 0,-1 0 16,1 0-16</inkml:trace>
  <inkml:trace contextRef="#ctx0" brushRef="#br0" timeOffset="-163473.65">20087 8043 0,'-21'0'0,"42"0"31,0 0-31,0 0 0,1 0 16,20 0-16,21 0 0,-20 0 16,41 0-16,-20 0 0,21 0 0,232 0 15,-211 0-15,127 0 16,127 0-1,-255 0-15,107-21 16,-127 21-16,-1 0 0,1-21 16,84 0-1,-63 0-15,-21 0 16,-64 21 0,-21-22-16,21 22 15,-42 22 32,0-22-31,0 0-16,0 21 0,-1-21 15,1 0-15</inkml:trace>
  <inkml:trace contextRef="#ctx0" brushRef="#br0" timeOffset="-161350.47">7726 10922 0,'-21'21'15,"42"-42"-15,-64 42 0,22 0 0,0 1 16,0-22-16,0 0 16,21 21-16,-21-21 0,42 0 31,21 0-31,-21-21 15,22-1-15,20 1 0,1-21 0,-1 21 16,22-22-16,296-168 16,0 20-1,-106 43 1,-148 63-16,21 22 0,127-85 16,-148 63-16,0 22 0,275-191 15,-275 169 1,-84 43-16,41-43 15,-62 64-15,-22 0 0,0-1 16,21 1-16,0 21 0,0-21 16</inkml:trace>
  <inkml:trace contextRef="#ctx0" brushRef="#br0" timeOffset="-160896.73">13906 9123 0,'0'0'0,"-21"0"16,21 21-16,0 0 15,0 0-15,0 22 0,0-22 16,0 42-16,64 128 15,-43 148 1,-21-255-16,0 1 16,0 21-16,0-22 0,0 107 15,-21-106-15,0-1 0,-22 149 16,1-85 0,21-105-16,-22 20 15,43-42-15,0 0 16,0-63-1</inkml:trace>
  <inkml:trace contextRef="#ctx0" brushRef="#br0" timeOffset="-160468.64">15600 8763 0,'21'0'0,"-42"0"0,63 0 0,-21 0 0,0 42 15,22-20-15,-1 20 0,-21 0 0,127 149 16,43-1 0,-106-126-16,-22 20 15,85 65-15,-84-86 0,-1 22 16,149 105 0,-149-126-16,64 20 0,-63-41 15,63 20-15,-64-20 16,-20-22-16,20 21 0,-20-21 15,-1 0-15,106 43 16,-148-85 15,0 0-31,0-1 0</inkml:trace>
  <inkml:trace contextRef="#ctx0" brushRef="#br0" timeOffset="-159967.91">15960 8805 0,'-22'-42'15,"44"84"-15,-86-126 0,43 63 0,0-22 0,21 1 16,0 21-16,0-22 0,0 1 15,63 0-15,-42 21 16,128-1 0,-86 22-16,1 0 0,20 22 15,-20-22-15,42 21 0,-22 21 0,213 43 16,-65-22 0,-83-20-16,295 84 15,-296-85-15,43 0 0,-22 1 16,22-1-16,-1 0 0,22 22 0,592 84 31,-402-63-31,191 42 16,-403-85-16,-20-21 15,190 64-15,-191-43 0,0-21 16,-21 22-16,1-22 0,-22 21 16,127 0-16,-127-20 0,0-1 15,84 21-15,-126-21 16,0 0-16,-1 1 0,-20-22 0,-22 21 15,22-21-15,63 21 16,-106-21-16</inkml:trace>
  <inkml:trace contextRef="#ctx0" brushRef="#br0" timeOffset="-159805.02">22500 9906 0,'-42'-21'32</inkml:trace>
  <inkml:trace contextRef="#ctx0" brushRef="#br0" timeOffset="-154377.25">3895 13356 0,'0'0'0,"0"-21"0,0 0 15,0 0-15,0 0 0,0-1 16,0 1-16,0-21 15,-22 42-15,22-21 0,-42 0 16,21-1 0,0 22-1,0 0 1,21 22 0,0-1-16,0 42 15,0 22 1,42 84-16,-42-105 15,0 20-15,0 1 0,0-21 16,0 20-16,0 1 0,0 0 0,0-1 16,0 1-16,0 63 15,0-63-15,0 148 16,-21-170-16,21 1 0,-43 147 16,43-126-1,-21-43-15,21 22 16,0-43-16,-21-21 15,21-21 1,0 0-16</inkml:trace>
  <inkml:trace contextRef="#ctx0" brushRef="#br0" timeOffset="-153901.1">3873 13208 0,'0'0'15,"0"-21"-15,0 0 0,0 0 16,-21 21 0,0 21 15,21 0-31,0 0 0,-21 21 0,21 1 16,0 232-1,0-85 1,0-84-16,0 212 15,0-212-15,0 126 16,0-147-16,0 21 0,0 0 0,0-22 16,0 1-16,0-21 0,21 126 15,-21-63 1,21-42 0,0-64-16,-21 0 0,0-42 31,0 0-31,-21 0 0,21-22 0</inkml:trace>
  <inkml:trace contextRef="#ctx0" brushRef="#br0" timeOffset="-153092.56">3768 12975 0,'0'0'16,"-22"-21"0,1 42-1,0 0 1,0 22-16,0-1 0,-43 64 16,22-64-1,21 1-15,-22 20 0,1-21 0,0 22 16,-106 126-1,42-63 1,63-63 0,22-64-1,21-21 1,43-85 0,-22 64-16,0 20 15,0-20-15,0 0 0,22-1 16,-22 1-16,21 0 0,85-149 31,-106 149-31,43-43 0,-22 1 16,-21 41-16,-21 22 15,21 0-15,-21 0 0,0 0 16,0-1-16,0 1 16,22 21-1,-1 0 1,0 0-16,0 0 15,0 0-15,0 0 0,106 106 16,-42-21 0,-21-22-1,-22-20-15,0 20 0,22 22 16,-43-43-16,21 22 0,-21-22 16,22 21-16,-22-20 0,0 20 0,64 107 15,-85-128 1,21-21-16,-21 21 0,21 1 15,-21-22-15,0 0 16,0 0 0,-21-21-1</inkml:trace>
  <inkml:trace contextRef="#ctx0" brushRef="#br0" timeOffset="-142407.92">11536 12742 0,'0'-21'0,"0"0"0,0 0 15,0 0-15,0 0 16,0-1-16,0 1 15,0 0-15,0 0 0,0 0 16,0 0-16,-21 21 16,21-22-16,0 44 47,0-1-47,0 0 0,0 0 15,0 21-15,0 1 0,0 84 16,0-21-1,0-43-15,21 1 0,-21 63 16,0-43-16,0-20 0,0 105 16,0-84-16,0-1 0,0 22 15,0-21-15,-21 21 0,-43 254 32,22-43-32,21-190 15,-1-42-15,1-43 16,0 127-16,0-105 0,0 21 15,21-1 1,-43-20-16,43-43 16,-21 0-16,0 21 15,0-42-15,21-21 16,0 0 0,0-21-16,0 21 0,0-22 15,0 1-15,0 0 0,0-64 16,0 42-16,0 22 0</inkml:trace>
  <inkml:trace contextRef="#ctx0" brushRef="#br0" timeOffset="-141882.21">11705 12827 0,'0'-42'0,"0"84"0,21-127 16,0 43-16,-21 0 16,0 21-16,0-22 0,0 22 15,0 0-15,0-21 16,0 20-16,0 1 16,-21 21-1,0 21 1,21 1-16,0-1 0,-21 42 15,21 1-15,0-22 16,-21 43-16,21-22 0,0 22 0,0 254 16,-21-64-1,21 21 1,0-211-16,0-1 16,0 22-16,0-21 0,0 0 0,0 20 15,-22 213 1,22-191-16,0-64 15,-42 107-15,21-107 16,0 22-16,0-43 16,21-21-16,-43 106 15,22-84 1,0-43 0,21-21-1,-21-1-15,21 1 16,0-63-16,0 41 15,0 1-15,-21 0 0,21-85 16</inkml:trace>
  <inkml:trace contextRef="#ctx0" brushRef="#br0" timeOffset="-141104.66">11515 12531 0,'0'0'0,"0"-21"16,0-1-16,0 1 0,0 0 15,0 0 1,-22 21 0,1 0-1,21 21-15,-21 0 0,0 0 0,0 22 16,-22 84 0,-20-21-16,42-43 15,-64 106-15,64-105 16,-43 84-16,43-106 15,0-20-15,0 62 16,21-41 0,0-65-1,0 1 1,21 21-16,-21-21 0,42-42 16,-42 20-16,43-20 15,-43-1-15,63-63 16,-42 64-16,1 20 0,-1-20 15,0 21-15,21-1 0,-21 1 0,106-127 32,-63 105-32,-22 43 0,-21-21 15,22 20-15,-22 1 0,0 0 0,21 0 16,-20 21-16,-22-21 16,21 21-1,-21 42 1,0 0-16,0 1 0,0-22 15,0 21-15,21-21 0,-21 22 0,21-1 16,0 0-16,85 191 16,-42-127-1,-22-42-15,21 41 0,-20-62 16,-22-1-16,42 43 16,-41-43-16,-1-21 0,-21 0 0,0 22 15,21-22-15,-21 0 0,0 43 31,-21-43-31,-22 0 16,22-21-16,0 0 0,-21 21 16,-1-21-16,22 0 15</inkml:trace>
  <inkml:trace contextRef="#ctx0" brushRef="#br0" timeOffset="-136213.64">17039 12023 0,'0'21'62,"0"0"-62,0 0 0,0 22 16,0-22-16,0 21 0,0 127 16,0-105-16,-21 105 15,-21 149 1,42-212-16,-22-1 0,-20 149 15,21-148-15,0 0 0,0 21 0,-43 275 16,64-317 0,-21 0-16,21-1 15,-21 64-15,21-84 0,-21-1 0,21 1 16,-22-1-16,22-20 0,-21-1 16,-21 106-1,21-105-15,0-22 16,-1-21-16,1 0 15,21-21-15,0-1 16,-21-20-16,21 21 0,-21-21 16,21-1-16,0-105 15,0 85-15</inkml:trace>
  <inkml:trace contextRef="#ctx0" brushRef="#br0" timeOffset="-135740.91">16976 12171 0,'0'0'0,"0"21"16,0 0 0,0 22-16,0-22 0,0 21 15,0 22-15,0-22 0,0 43 0,0-22 16,0 43-16,0-21 0,0 359 16,0-317-1,0-21-15,0 254 16,0-233-16,-22 106 15,1-128-15,21 1 0,-21 0 0,-64 275 16,22-169 0,21-106-1,20-43-15,22-42 0,-42 43 16,21-22-16,21-21 0,-21-21 31,21-21-31,0 0 0,0-64 16,0 43-16,0-22 15,0-63-15,0 64 0,0-22 16,0 1-16</inkml:trace>
  <inkml:trace contextRef="#ctx0" brushRef="#br0" timeOffset="-135033.31">16743 12298 0,'0'-42'0,"0"84"0,21-106 0,-21 22 16,0-43 0,0 64-16,0-21 15,0 63 16,-21 0-31,0 22 0,-1-22 16,1 21-16,-21 0 0,21 22 16,-22-22-16,-147 233 15,148-211-15,-107 169 16,65-106 0,41-64-16,-20 22 15,42-43-15,0 1 0,21-22 0,0 42 16,21-84 15,0 21-31,0-21 0,0-21 16,22 20-16,-22-20 0,127-148 31,-85 63-31,-20 63 0,-1 1 16,0-22-16,1 21 0,-1 1 0,0-1 15,43-41-15,-64 41 16,106-126-1,-63 84-15,-43 85 16,0-1-16,0 1 0,0 21 16,1 0-16,-1 0 0,0 0 15,-21 21-15,85 64 16,-1 84 0,-41-126-16,-1 20 0,0 1 15,1-1-15,-1 22 0,21 42 16,-20-64-16,-22 1 0,85 169 15,-64-149 1,-42-62-16,21 62 16,-21-63-16,0 1 15,0-1-15,-21-42 32,21-1-32,-21 1 15,0 0-15,0 0 0,-1 0 16,1 0-16</inkml:trace>
  <inkml:trace contextRef="#ctx0" brushRef="#br0" timeOffset="-133105.39">24469 12488 0,'-22'0'16,"44"0"-16,-65 0 0,22 0 0,0 0 0,21 22 15,-21-22-15,0 0 0,-85 127 32,63 0-17,1 84-15,21 64 16,21-190-1,0 127-15,0-128 0,0 22 16,-21-21-16,21 0 0,0 20 0,0-41 16,-64 253-1,43-190 1,0-63-16,-43 126 16,43-126-16,0-22 0,-21 64 15,21-64-15,-1 1 0,-41 63 16,42-85-16,21-64 31,0 22-15,0 0-16,0-21 0,21 21 0,0-22 15</inkml:trace>
  <inkml:trace contextRef="#ctx0" brushRef="#br0" timeOffset="-132656.65">24469 12615 0,'0'0'0,"-22"22"15,1-1-15,0 0 0,21 21 16,-21 1-16,0-1 0,-43 233 31,43-106-31,-42 128 16,63-191-16,0-1 16,-22 107-16,22-106 0,0-21 15,-42 296 1,42-254-1,0-43-15,0-41 0,0-1 16,-21 21-16,21-20 0,0-22 16,0 0-16,-21 21 15,21-63 17,0 0-32,-21-21 15,21 21-15,0-1 0,0-105 16</inkml:trace>
  <inkml:trace contextRef="#ctx0" brushRef="#br0" timeOffset="-132048">24278 12700 0,'0'0'0,"0"-21"16,-21 0-1,0 21-15,0 0 16,-43 42-16,43-21 16,0 0-16,0 22 0,-1-1 15,1 0-15,0 1 0,-106 126 16,42-84-1,-20-1 1,83-62-16,1-1 0,-21 21 16,21-42-16,21 21 0,-21-21 0,42 0 47,0-21-47,0 0 0,0 0 15,0 0-15,22-1 0,-22-20 16,169-148-1,-84 84 1,-21 21-16,-64 64 16,21-21-16,22-1 0,-43 1 15,0 42-15,0-21 0,1 0 16,-1-1-16,21 22 0,-21 0 16,43 64-1,-43 42 1,42 63-1,-63-105-15,22-22 0,-1 21 16,0 1-16,-21-22 0,0 1 0,21-1 16,-21 0-16,21 1 0,-21 20 15,0-42-15,0 0 0,0 43 32,0-43-32,-84-21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6:32:01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889 0,'0'0'0,"0"-21"0,0 0 0,0 0 16,0-1-16,0 1 0,0 0 0,0-21 15,21-1 1,-21 22 0,0 42-1,0 1 1,0-1-16,0 85 16,0-1-1,0 1-15,0-63 0,0 20 16,-21-21-16,21 22 0,-22-22 15,1 1-15,0 126 16,0-84 0,21-22-1,0-42-15,0 0 16,0-42 15,0 0-15,0 0-16,0 0 0,21 0 15,-21-1-15,21 1 0,-21 0 16</inkml:trace>
  <inkml:trace contextRef="#ctx0" brushRef="#br0" timeOffset="386.77">2921 1376 0,'21'0'15,"0"0"-15,0 0 32,1 0-32,-22-21 0,21 21 0,-21-21 15,0-1 1,0 1-1,-21 21-15,-1 0 16,1 0-16,21 21 16,-21-21-1,21 22-15,0-1 0,0 0 16,0 0-16,21 0 16,-21 0 15,21-21-16,-21-21 1</inkml:trace>
  <inkml:trace contextRef="#ctx0" brushRef="#br0" timeOffset="3890.65">4762 699 0,'0'0'0,"22"-22"0,-22 1 0,0 0 16,0 0-16,0 0 16,0 0-16,0-1 0,0 1 15,0 0 1,0 42 15,0 0-31,0 1 0,0-1 16,0 21-16,0 85 15,-22-85-15,1 22 0,21-22 16,-21 22-16,0-22 0,-21 64 16,20-43-16,1-20 15,-63 84 1,20-43-16,22-41 16,42-22-16,0 0 0,-21-21 15,21-21 16,0 0-15,0 0-16,0-1 0,0-41 16,0 42-16,0-22 0,0 22 15,0-21-15,0-43 16,0 64-16,0 0 0,0 0 16,21 21-16,0 21 15,0-21 1,-21 21-16,0 21 0,21-20 0,22 41 31,-22 22-31,0-43 16,0-21-16,0 0 15,22 1-15,-22-22 0,21 0 16,0 0-16,-20 0 16,41 0-16,-21 0 0,-20 0 15,83-43 1,-20 1-1,-64 21-15,0-22 0,1 22 16,-22 0-16,21 0 0,0-43 0,-21 43 16,21 0-16,-21-42 15,0 41 1,0 44 15,0-1-31,0 0 16,0 21-16,0-21 0,0 1 0,0-1 15,0 21-15,0 22 16,0-22-16,0 0 16,0-21-16,0 1 0,0-1 15,42 0 1,-20-21-16,-1 21 0,42-21 16,-20 0-1,-22-21-15,0 0 0,0 21 16,21-21-16,43-64 15,-43 21 1,-20-41-16,-22 83 16,0-20-16,0 21 0,0-21 15,0 20-15,0 1 0,-64-42 16,1 20 0,-1 43-1,43 22-15,-21-1 0,20-21 16,1 21-16,0 21 0,-21 43 15,-1-22 1,43-20-16,0-22 0,0 42 16,0-41-16,0 41 15,0-42-15,0 0 0,22 1 16,41 41 0,1-42-16,-22-21 0,0 0 15,43 0-15,-22 0 16,43 0-16,-63 0 0,-1-21 15,21 0-15,64-21 16,-63-1 0,-43 22-16,21 0 0,-20-21 0,-22 20 15,21 1-15,-21-21 16,0 21-16,0 0 0,0-64 16,-43 85-1,22-21 1,0 21-16,0 0 0,0 0 0,0 0 15,-1 21-15,1 0 0,0 0 16,0 43-16,0 20 16,21-41-1,0-22-15,0 0 0,0 0 16,0 0-16,0 1 0,21-1 16,21-21-1,-21 0-15,1 0 16,-1 0-16,0-21 15,0 21-15,-21-22 0,21 1 0,0 0 16,-21 0-16,43-85 16,-43 64-1,0 21-15,0-1 0,0 1 16,0 0-16,0 42 31,0 0-31,0 1 0,0-1 16,0 0-16,0 42 15,0-41-15,42 20 16,-42-21-16,21 0 0,0 0 16,43 43-1,-1-43-15,-20-21 0,41 0 16,-41 0-16,20 0 16,43 0-16,-64 0 0,1 0 15,-1-21-15,0 0 0,1 0 16,-22-1-16,21 1 0,-21 0 15,-21 0-15,22-21 0,-22 20 0,0 1 16,0-63-16,0 62 16,-22 1-16,-20 0 15,-43 21 1,64 0 0,0 0-16,0 0 0,-43 42 15,43-20-15,0-1 0,0 0 16,0 0-16,21 21 0,-21 64 15,21-85 1,0 1-16,42 20 16,-21-42-16,0 0 0,0 0 15,1 0-15,-1 0 0,106-21 32,-106 0-32,0-1 0,21-20 15,-20 0-15,-1 21 16,-21-22-16,42-41 0,-42 20 15,21-169 1,-21 127 0,21-42-1,-21 127-15,0 0 0,0 0 16,0 0-16,0-1 0,-63 44 16,63 20-1,-21-21-15,0 64 16,21-43-16,0 64 15,0-43-15,0-20 0,0 168 16,0-168 0,0-1-16,21 0 0,21 43 15,-21-64-15,0 0 16,1 1-16,-1-22 16,0 21-1,0-21-15,0-21 16,-21-1-1,0-20-15,0 21 16,0 0-16,21 0 0</inkml:trace>
  <inkml:trace contextRef="#ctx0" brushRef="#br0" timeOffset="4650.3">8318 1228 0,'22'-21'32,"-22"-1"-32,21 22 0,-21-21 15,42-42-15,-21 20 16,-21 22-16,21-42 16,1 42-16,-22-1 0,0 1 15,0 0-15,0 0 0,0 0 16,0 42-1,0 0 1,0 0-16,0 22 0,0-22 16,0 21-16,0 43 15,0-43-15,0 22 0,0 84 16,0 42 0,0-42-1,0-84-15,0-1 0,-22 64 16,22-84-16,0 20 0,-21-20 0,0 105 31,0-106-31,0 22 16,0-64-16,-1 0 0,1 0 15,0 0-15,0 0 16,0-22-16,21 1 0,-21 21 16,-1-21-16,22 0 0,-21 0 15,0 0-15,21-1 0,0-20 16,-42-21-16,42 41 15,-21-20-15,21-21 16,0-43 0,42 42-16,-42 22 15</inkml:trace>
  <inkml:trace contextRef="#ctx0" brushRef="#br0" timeOffset="4906.74">8445 677 0,'0'-21'31,"-21"21"-31,21-21 0,-21 21 16,0 0-16,21 21 31,0 0-15,21-21-16,-21 22 15,21-1-15</inkml:trace>
  <inkml:trace contextRef="#ctx0" brushRef="#br0" timeOffset="6119.13">9059 1270 0,'0'0'0,"21"0"16,1 0 0,-22-21-16,0 0 0,0 0 15,21-64 1,0 43-1,-21-22-15,0 43 16,0-21-16,0-1 0,0 22 16,-21 0-16,0 0 0,-1 21 15,1 0-15,-42 0 16,20 63 0,22-42-16,0 22 0,0-22 15,0 21-15,0 1 0,-22 41 16,43-63-16,0 22 0,-21 84 15,21-85 1,0 0 0,21-42-1,0 0-15,1 0 0,-1 0 0,0 0 16,0 0-16,21 0 16,1-42-16,-22 21 0,0 0 15,43-22-15,-43 22 0,0-21 16,-21 21-16,21-22 0,0 22 15,-21-106 1,21 64 0,-21 42-16,0-1 0,0 44 47,0-1-47,0 21 0,0-21 15,0 0-15,-21 22 0,21-22 0,0 21 16,0-21-16,0 1 0,0 20 15,0-21-15,0 0 0,0 0 0,21 22 16,1-22-16,20 0 16,0-21-1,-21 0-15,1 0 16,-1 0-16,0 0 0,0-21 0,0 0 16,64-43-1,-22 22-15,-20 0 16,-22 20-16,21-62 0,-21 63 15,1-64-15,-22 64 16,0 0-16,0-1 0,0 1 16,0 0-16,0 0 15,-22 21-15,1 21 16,0-21-16,21 21 0,-21 43 31,0-22-31,0 22 16,21-43-16,0 0 15,0 0 1,21-21-16,0 0 0,0 0 0,0 0 16,0 0-16,1 0 0,-1-21 15,0 0-15,0 21 0,0-21 16,22-43 0,-22 1-16,0 20 15,-21 22 1,0 0-16,0 42 31,0 0-31,0 0 16,0 1-16,0 20 0,0-21 15,0 21-15,0-20 0,0 20 16,0-21-16,0 21 0,-21-20 0,21 62 16,0-41-1,0-1 1,0-21-16,21-21 15,0 0-15,0 0 16,22 0 0,-22 0-16,21 0 0,-21-21 15,0 21-15,-21-21 0,22 0 16,-22-1-16,0 1 31,-22 21-15,1 0-1,0 0-15</inkml:trace>
  <inkml:trace contextRef="#ctx0" brushRef="#br0" timeOffset="7502.34">2286 2921 0,'0'-21'0,"-21"21"16,21-21-1,0 0-15,0-1 16,0 1-16,0 0 15,42-21 1,-21 21-16,0 21 0,22-22 31,-1 22-31,-21 0 16,22 43 0,-22-22-16,0 21 15,0 1-15,0-1 0,-21 0 16,21 85-1,-42 0 1,-21-42 0,0-43-16,-22 43 0,43-64 15,-21 21-15,-1 1 0,-41 20 16,41-42-16,1 1 16,-22-22-1,22 0 1,21 0-16,21-22 0,-42-41 31,42-1-31,0-20 16,-22 41-16,22 1 15,0 0-15,0 21 16,43-43 0,-22 64-1,0 0-15,43 0 0,-22 21 16,-21 0-16,0 1 0,22 20 15,62 64 1,-62-64-16,20 22 16,-20-22-1,-22-21-15,0 0 16,-21 0-16,21-21 0,0 22 16,0-22-1</inkml:trace>
  <inkml:trace contextRef="#ctx0" brushRef="#br0" timeOffset="7842.15">3048 3387 0,'0'-21'16,"0"-1"15,0 1 16,0 0 0</inkml:trace>
  <inkml:trace contextRef="#ctx0" brushRef="#br0" timeOffset="13021.99">3937 1249 0,'0'-21'0,"0"0"16,0-1-16,0 1 15,0 0 1,0 0-16,-21 0 15,0 0-15,-1 21 16,1 0-16,0 0 16,0 0-16,0 21 15,0 0-15,-22 0 16,22 0-16,0 22 0,-43 20 16,43-42-16,0 22 0,0-22 15,21 0-15,0 0 16,0 0-1,42-21 1,-21 0-16,1 0 16,-22-21-16,21 0 0,0 0 0,42-43 31,-20 43-31,20-85 0,-20 0 16,-43 64-16,21 0 15,-21-64-15,21 64 0,-21-85 31,0 105-31,0 1 16,0 42 0,-21 22-16,21-1 15,0 0-15,-21 1 0,21 84 16,0-85 0,0 0-16,0 1 0,0 63 15,0-43 1,0-42-16,0 0 0,0 22 15,21-43 17,-21-21-32</inkml:trace>
  <inkml:trace contextRef="#ctx0" brushRef="#br0" timeOffset="13398.78">4106 1080 0,'0'42'16,"0"-21"-1,-21 0-15,21 0 0,-42 22 16,42-1 0,0-21-16,0 0 15,21-21 1,0 0-1,0-21-15,-21 0 16,21 21-16,-21-21 16,22 0-16,-1 0 15,-21-1-15,0 1 0,0 0 16,0 0 0,-21 21-16,-1 0 0,1 0 15,0 0 1,21 21-16,0 0 0,0 0 15,0 1 1</inkml:trace>
  <inkml:trace contextRef="#ctx0" brushRef="#br0" timeOffset="14216.33">4254 1058 0,'0'43'32,"0"-22"-32,0 0 15,0 0-15,0 0 16,0 1 0,22-22 15,-1-22-16,-21 1-15,21 0 16,-21 0-16,21 21 16,-21-21-16,0 42 47,0 0-47,0 0 15,0 0-15,0 1 16,21-22-16,0 0 15,1 0-15,-1 0 16,0 0-16,0-22 16,-21 1-1,21 21-15,-21-21 0,0 0 16,0 0-16,0 0 16,0-1-16,0 1 15,0 42 16,0 1-15,0-1-16,0 0 16,0 0-1,0-42 32,0 0-47,21 21 16,-21-21-16,0-1 0,0 1 15,22 21 1,-1 0 0,-21 21-16,21-21 15,-21 22-15,0-1 0,0 0 16,21 0-16,0-21 16,0 0-1,1 0-15,-1 0 0,0-21 16,0 21-16,0-21 0,22 0 15,-22-1-15,21-20 16,0 21 0,-20 21-16,-1 0 15,-21 21 1,0 0 0,0 22-16,0-22 15,21 0-15</inkml:trace>
  <inkml:trace contextRef="#ctx0" brushRef="#br0" timeOffset="23913.58">8996 3450 0,'-21'0'0,"42"0"46,0 0-46,0-21 0,64 21 16,-43-21-16,0 21 16,1 0-16,-1-21 0,0 0 0,64 21 15,-63 0-15,62-22 16,-83 22-16,20 0 0,64 0 31,-85 0-31,0 0 0,-42 0 31,-21 0-15,20 0-16,1 0 0,-63 0 16,20 0-1,-21 0-15</inkml:trace>
  <inkml:trace contextRef="#ctx0" brushRef="#br0" timeOffset="24495.25">9080 3493 0,'0'0'0,"-21"0"0,21 21 15,-21 0-15,0 0 0,0 0 16,0 43-16,-1-43 0,1 42 16,0-20-1,0-22-15,21 0 16,-21 21-16,21-20 0,0-1 15,0-42 48,21 21-63,0-22 0,0 1 16,0 21-16,1-21 15,20-21 1,-21 42-16,0 0 0,43-21 15,-43 21-15,0 0 0,106 0 16,-42 42 0,-43 0-1,-21-21-15,0 1 0,22 20 16,-43-21-16,0 21 0,0 85 31,-43-42-31,-62 0 16,83-64-16,-20 0 15,21 0-15,-21-21 0,20 21 16,-62 1-16,41-22 0,1 0 16,-21 0-16,20 0 15,-41 0-15,62 0 16,-20 0-16,21 0 0,-43 0 16,43 0-16,-21-22 15,42 1 1,0 0-16,0 0 15,0 0-15,21 0 16</inkml:trace>
  <inkml:trace contextRef="#ctx0" brushRef="#br0" timeOffset="25354.58">10774 3535 0,'21'0'16,"0"0"-16,0 0 0,0-21 15,1 21-15,-1 0 0,0-21 0,0 21 16,21-22-16,-20 22 0,-1-21 0,0 0 16,0 21-16,21-42 15,-20-22 1,-22 43-16,0 0 16,0 0-16,0 0 0,-22-1 0,-20 22 15,21 0-15,-64 0 16,22 0-1,20 22-15,-20 41 16,42-42-16,0 22 0,-1-22 16,22 0-16,0 21 0,0 64 15,22-64 1,-1-20-16,42 41 16,-42-42-16,1 0 15,-1 1-15,0-1 0,0 0 16,85 64-1,-106-64-15,21 21 16,-21 0-16,0-20 16,0-1-16,-21 42 0,0-42 0,0 1 15,-22 20-15,-63 21 16,-21-20 0,0-43-1,85 0-15,0 0 0,21 0 0,-22 0 16,1-21-16,21-1 0,-106-62 15,84 63 1,22-1-16,0-20 0,0 0 16,0-1-16,21-20 15,0 42-15,0 0 0,0-22 32,0 22-32,42 0 0,-21 21 0,0 0 15,1-21-15,20 21 0,0-21 16,-21 21-16,1-22 0,20 22 15</inkml:trace>
  <inkml:trace contextRef="#ctx0" brushRef="#br0" timeOffset="25727.37">11620 3090 0,'0'0'0,"0"-21"15,-21 42 17,21 1-32,-21 20 15,0 85 1,21-21-16,0-43 15,-21 43-15,0-42 0,21-22 16,-64 148 0,64-105-16,-21-43 15,21 1-15,-21-1 16,21 0-16,-21-20 0,21-1 0,0 0 16,0-42 15,0 0-31</inkml:trace>
  <inkml:trace contextRef="#ctx0" brushRef="#br0" timeOffset="25988.22">11155 3874 0,'0'21'16,"21"-21"0,0 0-1,0 0-15,0 0 0,1 0 16,-1 0-16,0 0 16,64 0-1,-64 0-15,0-21 0,0 21 0,0 0 16,0 0-16,1-22 15</inkml:trace>
  <inkml:trace contextRef="#ctx0" brushRef="#br0" timeOffset="26433.7">11620 3916 0,'43'21'16,"-22"-21"0,0 0-16,43 0 15,-22-21-15,-21 0 16,0 21-16,22-21 0,-22-1 16,0 1-16,-21 0 15,0 0-15,-21 0 16,-22 21-1,1 0 1,21 0-16,0 0 0,0 21 16,-1-21-16,1 21 0,0 0 0,-21 43 15,21-1 1,21-42-16,-22 22 0,22 20 16,0-42-16,0 22 0,0 20 15,0-42-15,0 1 16,22 20-1,-1-21-15,21-21 0,-21 0 16,0 0-16,22 0 0,63-42 16,-64 42-16,0-21 15,1-1-15,41-62 16,-41 63-16</inkml:trace>
  <inkml:trace contextRef="#ctx0" brushRef="#br0" timeOffset="26766.5">12319 3747 0,'-21'0'15,"21"21"-15,-21-21 16,21 42-16,0 22 16,0-43-16,0 0 15,-22 64-15,22-43 0,0 0 16,0 1-16,0-1 0,0 21 15,0 191 1,-21-127 0,-21 64-16,21-106 15,0-22-15,-1 1 0,1 20 0,21-20 16,-21-1-16,-21 43 0,21-42 16,-1-22-16,1 0 15,0 1-15,0-1 0,21 43 16,-21-64-16,0 0 0,21 0 0,-22-21 31,22-21-31,0-64 16</inkml:trace>
  <inkml:trace contextRef="#ctx0" brushRef="#br0" timeOffset="27160.68">12192 3895 0,'0'0'0,"0"-21"0,0-1 0,21 1 16,-21 0-16,21 21 15,0-21-15,-21 0 0,22 21 0,-1-21 16,0 21-16,0 0 0,43 0 15,20 0 1,-20 42 0,-43-21-16,0-21 0,-21 21 15,0 22-15,0-22 0,0 0 0,-42 85 32,42-85-32,-43 0 0,-41 64 15,63-85-15,-1 21 16,1-21-16,0 0 0,21 21 15,0-42 17,0 0-32,21 0 15,0 21-15</inkml:trace>
  <inkml:trace contextRef="#ctx0" brushRef="#br0" timeOffset="27662.46">13208 3683 0,'0'0'0,"0"-21"0,-21 21 31,0 0-31,-1 0 0,1 0 15,-21 0-15,21 0 0,0 21 0,-22 0 16,22-21-16,-21 21 0,21 1 16,-22-1-16,22 0 0,0-21 15,0 21-15,21 21 16,-21-20 0,21-1-16,0 0 0,21-21 15,0 21-15,0 0 16,0-21-16,0 0 0,64 21 15,0 1 1,-64-22-16,21 21 16,-21-21-16,1 42 15,-22-21-15,0 0 16,0 1 0,-22-22-16,1 21 0,0-21 15,-42 21-15,41 0 0,-41-21 16,42 0-16,0 21 15,-1-21-15,-62 21 16,41-21 0,1 0-16,21 0 15,0 0-15,-22 0 0</inkml:trace>
  <inkml:trace contextRef="#ctx0" brushRef="#br0" timeOffset="28172.3">8890 4699 0,'0'0'0,"-21"0"0,-43 0 31,64-21-15,21 21-16,1 0 0,41 0 15,1 0-15,-22 0 0,170 0 16,105 0-1,-169 0-15,170 0 16,-170 0-16,42 0 0,-20 0 16,-1 0-16,22 0 0,655 0 15,-676 0 1,-22 0-16,254 0 16,-296 0-16,0 0 15,105 0-15,-126 0 0,-22 0 16,128 0-1,-149 0-15,1 0 0,-22 0 16,-42 0 0,-1 0-16,-20 0 15,21 0-15,-21 0 0,-85 0 16</inkml:trace>
  <inkml:trace contextRef="#ctx0" brushRef="#br0" timeOffset="28642.41">9186 5017 0,'21'0'31,"1"0"-31,-1 0 0,21 0 16,0-22-16,1 22 0,295 0 16,-105-21-1,42 21 1,-126 0-16,-1 0 0,21 0 0,149 0 15,-149 0-15,-21 0 0,339 0 16,-64 0 0,-296 0-16,106 0 15,-127 0-15,0 0 0,-22 0 16,1 0-16,0 0 0,-22 0 0,128 0 31,-149 0-31,-21 0 0,0 0 16,-42 0 31,0 0-47,-21 0 0</inkml:trace>
  <inkml:trace contextRef="#ctx0" brushRef="#br0" timeOffset="30011.92">1651 6435 0,'21'0'15,"-21"-21"1,21-1 0,-21 1-1,0 0 1,0 0-1,0 0 17,0 42-17,0 0 1,0 0-16,0 0 0,0 1 0,0 20 16,0 0-16,0 1 0,-42 41 15,42-20-15,0-22 0,-42 43 16,42-43-16,-22-21 15,22 64 1,0-43-16,0-21 16,0 1-16,0-1 15,0-42 32,0-1-31,0 1-1,0 0-15,0 0 16,22-21 0</inkml:trace>
  <inkml:trace contextRef="#ctx0" brushRef="#br0" timeOffset="30532.25">2138 6731 0,'0'21'15,"0"0"-15,21-21 32,0 0-32,0 0 15,0 0 1,-21-21-16,0 0 0,22 21 0,-22-21 15,0 0 1,0 0-16,-22 21 31,1 0-15,21 21 0,-21-21-16,21 21 0,0 0 15,0 0-15,0 0 16,0 1-1,21-22 1</inkml:trace>
  <inkml:trace contextRef="#ctx0" brushRef="#br0" timeOffset="33354.69">4466 6033 0,'0'0'0,"21"-22"15,0 1-15,-21-21 0,22 0 16,-1 20-16,-21 1 0,0 0 15,0-21-15,0 21 0,0-1 16,0 1-16,0 0 0,-21 42 47,-1 0-47,22 22 0,-21-1 16,0-21-16,21 43 0,-21-22 0,0 22 15,0-22-15,-1 21 0,-41 149 16,-1-64-1,22-84-15,21-1 0,-64 64 16,43-84-16,0 20 0,20-21 16,-20 1-16,21-22 0,-21 21 0,-43 22 15,64-64 1,0 0 0,-1 0-16,22-21 0,-21-1 0,21 1 15,0 0-15,0 0 0,0 0 16,-21-85-1,21-42-15,0 63 16,0 22-16,0 20 16,0-41-16,21 62 0,0-20 15,-21 21-15,43 0 16,-22 21-16,21 0 16,-21 0-16,43 63 15,-43-42-15,21 64 0,-20-43 16,-1-20-16,0 20 0,21 85 15,1-64 1,-22-41-16,0 20 0,21 0 16,-21-21-16,43 1 15,-43-22-15,21 0 0,128 0 32,-107-22-32,43-20 15,0-21 1,-85 41-16,0-20 0,0 21 15,1 0-15,-1-22 0,0-84 32,0 85-17,0 63 1,-21 0 0,0 1-16,0-1 0,0 21 15,0 0-15,21 22 16,-21-43-16,22 64 15,-1-64-15,0 0 0,0 0 16,0 0-16,-21 1 0,106-1 16,-85-21-16,22 0 15,20 0 1,-21-21-16,-20 21 0,83-43 16,-83 22-16,-1 0 15,21 0-15,-21 0 0,0-1 0,1-147 31,-22 106-31,-22 20 16,-20-20-16,21 20 16,-43 1-16,22 21 0,21 0 15,-21 0-15,-43-1 0,64 22 16,-149 22 0,128 20-1,42-21-15,-21 43 16,0-22-16,21 43 15,0-43-15,0 0 0,0 1 0,0-22 16,21 21-16,0 0 0,0-20 16,0 20-16,1-21 0,-1 0 0,42 22 15,-20-43-15,-1 21 0,21-21 16,-20 21-16,20-21 0,64 0 16,-84 0-16,20 0 0,1 0 15,-1-21-15,-21 0 0,1-1 0,-1 22 16,0-21-16,1 0 0,-1 0 15,-21 0-15,0 0 0,1-1 0,-1-20 16,0-21-16,-21 41 16,0-62-16,0 63 0,0-22 15,0 22-15,0 0 0,-21 0 16,0 0-16,-1 21 0,-20 0 16,-21 21-1,-1 42 1,43-20-16,-21-1 15,20 0-15,22-21 0,-21 43 16,21-43-16,0 0 0,0 64 31,0-64-31,21 0 0,22-21 16,-22 0-16,21 0 16,-21 0-16,22-21 15,-22 0-15,0 21 16,21-42-16,-20 20 0,-1 1 15,42-106 1,-20 64 0,-43 42-16,21-22 0,0 43 15,-21 21 17,0 1-32,0-1 0,0 0 0,0 21 15,0-21-15,0 1 0,21 20 16,-21-21-16,0 0 0,21 22 15,-21-22-15,0 0 0,85 42 16,0-41 0,105-1-1,-84-21 1,-64 0-16,1-21 0,62-1 16,-62 1-16,-1 21 0,22-42 15,-22 21-15,-21 0 0,43-85 31,-43 85-31,-21-85 16,0 63-16,-21 22 16,-22-21-16,22 21 15,-42 21-15,20 0 16,22 0-16,-42 0 0,20 21 16,1 0-16,0 0 0,20 0 15,-20 1-15,21 20 0,-21 21 16,20-41-16,1 20 0,21 64 15,0-64 1,43-21 0,-1 0-1,-21-21-15,21 0 0,1 0 16,-22 0-16,21-21 0,85-85 31,-84 64-31,-22 0 0,21-85 16,-21 84-1,0-84-15,-21 85 0,22-21 16,-1 20-16,-21-20 0,21-1 16,0-169-1,-21 149 1,0 63 0,0 42-16,0 0 15,-42 64 1,21-43-16,-1 21 0,1 43 15,0-42-15,0 20 0,0-20 16,0-1-16,21 1 0,-22-1 0,1 43 16,21-42-16,0-22 0,0 106 31,43-105-31,20-1 16,-21-42-16,-20 0 0,41 0 15,-42 0-15,22 0 0,20-21 16</inkml:trace>
  <inkml:trace contextRef="#ctx0" brushRef="#br0" timeOffset="33770.44">8276 6096 0,'0'-21'0,"0"42"0,0-63 0,0 21 0,0-22 16,0 22-16,21 0 0,0-43 15,-21 43 1,0 42-1,0 1 1,0-1-16,0 21 0,0 0 0,-21 1 16,21-1-16,-42 149 15,0-64-15,20-43 16,-20 64-16,21-63 0,-21-21 16,20-1-16,-41 85 0,21-84 15,20-1-15,-83 149 16,83-149-1,1-20-15,21-1 16,21-42 0</inkml:trace>
  <inkml:trace contextRef="#ctx0" brushRef="#br0" timeOffset="34272.12">8911 6138 0,'0'127'16,"0"-84"-1,0-1-15,0 0 0,0 22 16,0-22-16,0 85 0,0-84 16,0-1-16,0 43 0,0-43 15,0 0-15,-21-21 0,21 22 16,0-22-16,-21 21 15,21-63 17</inkml:trace>
  <inkml:trace contextRef="#ctx0" brushRef="#br0" timeOffset="36957.58">8763 6350 0,'0'0'15,"0"-42"-15,0 21 0,0-22 0,0 22 16,21-42-16,0 41 0,0 1 16,22-21-16,-1 21 15,0 0-15,85-43 16,-84 64-16,63 0 16,-64 0-16,0 0 0,-21 21 15,22-21-15,20 64 0,-42-43 16,1 21-16,-22 1 0,-22 62 15,-20-20 1,0-64-16,-1 22 0,-41 20 16,41-21-16,1-20 0,-43 20 15,43-42-15,-21 21 16,20-21-16,22 0 0,-42-21 31,41 0-31,22-22 16,0 22-1,22 21-15,-1 0 16,0 0-16,0 21 0,0-21 16,22 43-16,-22-22 0,21 0 0,-21 21 15,43 22-15,-22-22 16,-21-21-16,106 128 16,-84-107-1,-22-42-15,21 42 16,64-42-1,-64 0-15,-21 0 0,64 0 16,-43-21-16,1 21 0,-1-21 0,85-43 16,-21-20-1,-43 20 1,-41 43-16,-1-21 0,-21 21 0,0-22 16,0 1-16,0 21 0,0-43 15,0 43-15,-21 21 0,-64 0 31,43 42-31,-22 43 16,64-43-16,-21-20 16,21 41-16,0-21 0,0-20 15,0 62 1,63-20 0,1-22-16,-43-42 15,21 21-15,-20-21 0,20 0 16,0 0-16,1 0 0,147-21 15,-63-21 1,-21-1 0,-64 22-16,1-21 0,41 0 15,-63-1-15,1 22 0,41-148 32,-63 148-32,0-1 0,-21-20 15,0 42-15,-43 0 16,22 21-16,21-21 15,-43 64 1,43-22-16,-21 0 0,42 1 16,-21-22-16,-1 42 0,22-41 15,0-1-15,0 0 0,0 0 16,0 0-16,43 0 16,-1-21-1,-21 0-15,22 0 16,-1 0-16,-21-21 0,43 0 15,-43 0-15,0 0 0,0 0 0,0-43 16,-21 1 0,0 41-16,0-41 15,0 42-15,0 42 47,0 0-47,0 21 0,0-20 16,0-1-16,0 21 0,0-21 0,0 22 15,0-22-15,0 21 0,0 0 16,0 170 0,0-43-1,0-105-15,0-1 16,0 1-16,0 63 0,0-64 16,0 1-16,0 275 15,0-212 1,-21-64-16,-21 64 15,21-63-15,-64 105 16,64-127-16,-22 1 0,-84 62 16,64-105-1,42 0-15,-43-42 16,43 21-16,-21-43 16,21 22-16,-1-21 0,22 20 0,0-253 31,22 127-31,-1 84 0,0 0 15,0 1-15,0-1 0,22 0 16,20-105-16,-21 105 0,1 0 16,20 1-16,107-170 15,-86 127 1,22-43 0,-85 86-1,-21 63-15,21-22 0,-21 64 31,0 1-31,0-1 16,-21 0-16,21 64 16,0-64-16,0 0 0,0 42 15,-21-20-15,21-22 0,0 0 16,0 0-16,0 22 0,0-1 16,0-21-16,0 0 15,21-21-15,0 0 16,85 0-1,0-21 1,21-42-16,-85 41 16,1 1-16,-1-21 0,0 0 0,-20-1 15,83-105 1,-83 106-16,-22-1 16,0 1-1,-22 42-15,-20 0 16,21 21-16,0 0 0,-22 43 15,43-1 1,0 22 0,0-64-16,0 0 0,22 1 15,-22-1-15,63 21 16,-63-21 0,-21-42 30,0 0-46,0 21 16,21-21-16,-22 21 0,1 0 16,0 0-16,0 0 31,21 21-31,0 0 0,0 0 16,0 0-16,21-21 15,-21 22-15,21-22 0,0 0 0,1 21 16,-1-21-16,106 0 15,-85 0-15,22 0 16,-22-21-16,43-1 16,-64 1-16,42-21 15,-20 21-15,-22 0 0,85-212 32,-106 127-32,0 64 0,0-1 15,0 1-15,0 0 0,0-1 0,0-20 16,0 42-16,0-1 15,-22 22 1,1 22-16,0-1 0,0 42 16,0-42-1,0 22-15,21 41 0,-22-41 16,1 147 0,21-147-1,0-1-15,0-21 0,0 85 16,0-85-16,21 21 0,1-42 15,-1 22-15,0-1 0,21-21 16,1 0 0,-22 0-16,42 0 15,-42-21-15,1-1 0,20 1 16,-21 0-16,0-21 0,0 21 16,22-85-1,-22 21-15,0 64 16,-21 0-1,0 42 1,0 0-16,0 0 0,0 0 16,0 22-16,0-22 15,0 21-15,0-21 16,0 1-16,21-22 16,22 0-1,-1 0 1,21-43-1,-41 22-15,-1 0 0,0 21 16,0-21-16,-21 0 0,0-1 0,21 22 16,-21 22 15,0-1-31,0 0 0,0 0 16,0 0-16,0 0 0,0 1 0,0 20 31,21-42-31,43 0 15,-43 0-15,43 0 16,-43 0 0,21-21-16,-21 0 15,-21-1-15,21 1 0,1 0 16,-22-21-16,0 21 0,0-1 0,0-20 16,0 21-16</inkml:trace>
  <inkml:trace contextRef="#ctx0" brushRef="#br0" timeOffset="37150.48">12552 6202 0,'0'0'0,"-21"0"0,-43 0 15,85 0 17,0 0-32,1 0 15,-1 0-15,21 0 0,-21 0 0,0 0 16,64 0-1,-43 0-15,-20 0 0,-1-21 16,21 0-16,-21 21 0,0 0 16,-21-22-16,0 1 15</inkml:trace>
  <inkml:trace contextRef="#ctx0" brushRef="#br0" timeOffset="37374.39">11366 6075 0,'-21'0'16,"42"0"-16,-42 21 0,21 0 31,21-21-15,1 0-16,-1 0 0,0 0 15,0 0-15,0 0 16,0 0-16</inkml:trace>
  <inkml:trace contextRef="#ctx0" brushRef="#br0" timeOffset="38461.83">14668 6625 0,'22'0'0,"-22"21"15,21-21 1,0-21 31,-21 0-47,0 0 16,0 0-16,0 0 15,0-1-15,0 1 0,-21-85 16,0 85-16,-1 0 15,-62-42 1,-1 41 0,64 22-16,-21 0 0,-85 43 31,42 20-31,0 43 16,64-64-16,-21 43 15,21-43-15,21 64 16,0-63-16,0-22 15,0 21-15,0-21 0,21 0 16,21 1-16,-21-1 0,22-21 16,84 0-1,-85 0-15,21 0 16,64-43-16,-105 22 16,20 0-16,21-21 0,-20 21 15,-22-22-15,106-126 16,-85 63-1,1-42 1,-43 106-16,21-1 0,-21 1 16,0 0-16,0-1 0,0-63 15,0 64 1,-43 42 0,43 21-16,-21 0 0,21 22 15,0-22-15,0 21 0,-21 1 16,21-1-16,-21 21 0,21-20 0,0 168 31,0-147-31,0-1 16,0-20-16,0 20 0,0-42 15,0 1-15,0 20 0,21-42 32,0 0-32,0 0 15,1-21-15,20-22 0</inkml:trace>
  <inkml:trace contextRef="#ctx0" brushRef="#br0" timeOffset="39247.39">15473 6117 0,'0'-21'0,"0"42"0,0-63 16,0 63 30,0 0-46,0 0 0,0 1 0,0-1 16,0 0-16,0 21 0,0-21 16,0 22-16,-43 126 15,43-127 1,-21 1-16,0 20 0,0-20 16,21-22-16,-21 0 0,21 21 15,-21-21-15,-1 1 16,22-1-16,0-42 31,0-1-31,0 1 16,0 0-16,0 0 0,0 0 0,22-127 15,-1 63 1,21-63 0,-21 127-16,22-43 15,-43 43-15,21 0 0,42-43 31,-20 64-31,-22 0 0,0 0 16,0 21-16,-21 1 16,21-1-16,-21 0 0,0 0 0,0 0 15,-21 127 1,0-126-16,0 20 16,0-21-16,-22 21 15,22-20-15,0-1 0,-21 21 0,20-42 16,22-21 15,0 0-15,43 21-16,-22-21 0,21 21 15,-21 0-15,22 0 0,63 0 16,-85 21-16,42 21 16,1 43-1,-43-64-15,-21 42 16,0-41-16,0-1 0,0 0 0,-64 42 31,-20-20-31,-1-22 16,43-21-16,21 0 15,-22 0-15,22 0 0,0 0 16,-21 0-16,20 0 0,1 0 16,0 0-16,0-21 15,21 0 1,0-1-1,21 1-15,0 0 0,0 0 16,22 0-16</inkml:trace>
  <inkml:trace contextRef="#ctx0" brushRef="#br0" timeOffset="41476.24">16891 6773 0,'21'0'16,"0"0"-1,0 0-15,-21-21 0,22 0 16,-1 21-16,0-21 0,-21 0 15,21 0-15,0-64 16,-21 64-16,0 0 16,0-22-16,0 22 0,0-21 0,0 21 15,-84-85 1,41 85-16,22 21 16,-85 0-16,85 21 15,-21 21-15,-1 0 0,22-20 16,-21 41-16,-64 128 15,85-86 1,21 1 0,0-85-16,0 22 0,21-22 0,0 0 15,0 0-15,1 0 0,83-21 32,-20 0-32,0-42 15,-43 21-15,22-43 16,-43 43-16,21-21 15,22-85 1,-43 85-16,42-149 16,-20 85-16,-22 43 0,0-43 15,0 42-15,-21 22 0,21-21 16,-21-64 0,0 105-16,0-20 15,-21 63 1,0 0-16,0 1 15,0 20-15,-1 0 0,-62 170 16,63-85 0,-1-64-16,1 64 15,21-63-15,0-22 0,0 64 16,0-64-16,0-20 0,43 62 16,-22-63-1,21 22-15,0-43 0,-20 0 16,41 0-16,-42 0 0,22 0 15,-22 0-15,21 0 0,-21-21 16,127-64 0,-84 0-16,-43 43 15,0 21-15,-21-22 16,0 22-16,0-42 0,0 20 0,0 22 16,-84 0-1,62 21-15,1 0 16,0 64-1,21-43-15,0 0 16,0 21-16,0-21 0,0 43 16,0-43-16,0 0 0,21 85 15,0-42 1,22-22 0,-43-21-16,21-21 15,0 0-15,0 0 0,0 0 16,43 0-1,-1-42 1,22-22-16,-64 43 0,0 0 16,1-21-16,20 20 0,-21-20 15,0-21-15,0 20 16,1 22-16,-22-42 0,0 41 16,0 1-16,0 42 15,0 1 1,0-1-16,0 0 0,0 42 15,-22-20-15,1 20 16,21-42-16,0 22 0,0-1 16,0-21-16,0 0 0,0 1 15,21-1-15,1 0 0,41 0 16,-42-21-16,22 0 16,20 0-1,-42-21-15,22 21 16,-22-21-16,0 0 0,0 21 0,0-22 15,22-83 1,-43 83-16,21-20 0,0 21 16,0-21-16,-21 20 15,0 1-15,0 42 16,0 1-16,0 20 16,-21 43-1,21-43-15,0-21 16,0 21-16,0-20 0,0-1 0,0 0 15,0 0-15,21 0 16,0 0-16,0-21 16,1 0-16,41 0 15,-42 0-15,22-21 16,-22 0-16,21 0 0,-21 0 0,43-64 31,-1 0-31,-42 1 16,1 41-1,-1 22-15,-21 42 32,0 1-32,0-1 15,0 0-15,-21 42 16,-1 1-16,22-43 16,0 0-16,0 22 0,0-22 15,0 0-15,0 0 0,43 0 16,-22-21-16,0 21 15,0-21-15,22 0 16,-22 0-16,0 0 0,21 0 16,-21-21-16,1 21 0,105-84 15,-127 41 1,21 22-16,0-64 16,-21 43-16,0-21 15,0 41-15,0 1 0,0 0 0,-21 21 31,0 21-31,-43 43 16,43-22-16,21-21 16,-21 22-16,21-22 0,-21 0 15,21 21-15,0 43 16,42-64 0,-21 0-16,21-21 0,-20 21 15,-1-21-15,21 0 0,-21 0 16,0 0-16,64-42 15,-21 21 1,-43 0-16,42-22 16,-42 22-16,1 0 0,41-42 15,-42 41-15,0-20 0,43-21 32,-64 84-17,0 0-15,0 0 16,0 0-16,0 0 0,0 1 0,0 20 15,0 21 1,0-41-16,0-1 16,0 21-16,21-42 15,0 0-15,0 21 0,1-21 16,-1 0 0,-21-21-1,0 0-15,0 0 16,0 0-16,0-1 0,0 1 0</inkml:trace>
  <inkml:trace contextRef="#ctx0" brushRef="#br0" timeOffset="41690.12">18944 6054 0,'0'0'0,"-42"0"0,21 0 15,-1 0-15,1 0 0,0 0 16,0 0-16,0 0 0,0 21 47,21 0-31,-22-21-16,22 21 0</inkml:trace>
  <inkml:trace contextRef="#ctx0" brushRef="#br0" timeOffset="43274.48">1587 9123 0,'0'0'0,"-21"0"15,0 0-15,0 0 16,0 0-1,21-21 1,-21 21 0,21-21-16,0-1 0,0 1 15,0 0-15,0-21 16,0 21-16,21-1 0,0 1 16,0 0-16,0 0 0,22 0 15,-22 0-15,0-1 0,21 22 16,-21 0-16,1 0 0,-1 0 15,42 43 1,-20 20-16,-43 64 16,0-84-16,0 20 0,0-21 15,0 1-15,-22 20 0,1-20 16,-63 105 0,-22-42-1,63-64-15,1 0 0,21-21 0,-21 1 16,20-1-16,1-21 0,-21 21 15,21-21-15,-64 0 16,43-42 0,21-1-1,21 22-15,-22 0 0,22-21 16,0-1-16,0 22 0,0-64 16,43 22-1,-1 63-15,-21-21 16,22 0-16,-22 21 0,63 0 15,-62 0-15,20 21 0,0 0 16,64 42 0,-21 22-16,-43-21 15,-21-43-15,0 0 16,-21 0-16,22 0 0,-1 0 0,-21 1 16,21 41-1,0-21 1,-21-20-1,-21-44 17,21 1-17</inkml:trace>
  <inkml:trace contextRef="#ctx0" brushRef="#br0" timeOffset="43495.35">2371 9504 0,'21'0'0,"-42"0"0,63 0 15,-42 21 32,0 0-31,-21-21-16</inkml:trace>
  <inkml:trace contextRef="#ctx0" brushRef="#br0" timeOffset="46777.79">3958 9504 0,'0'0'0,"0"-21"47,0 0-32,21-1 1,-21 1-16,21 0 0,1 0 0,-22 0 15,21 0-15,21-64 16,0 0-16,43-42 16,-64 85-16,22 0 15,41-64-15,-41 63 16,84-41 0,-85 63-16,21 21 15,-63 42 1,0-21-16,0 64 0,0-64 15,0 0-15,0 64 16,0-43 0,0-63 31,0 0-47,22 21 0,-22-21 0,0-1 15,0 1-15,0 0 0,0 0 16,0 0-16,0 0 0,-22-22 0,-41-41 31,42 62-31,0 1 0,-1 21 16,1 0-16,-21 0 0,21 0 15,-22 21-15,22 1 0,0 20 16,-85 212 0,106-148-1,0-43-15,0 64 16,0-84-16,21 62 15,1-62-15,20-1 0,85 85 16,42-85 0,-84-42-1,-43 0-15,1 0 0,-22-21 16,21 0-16,0 0 0,1 0 0,84-85 31,-85 42-31,0-41 16,-42 62-16,0 1 15,0 21-15,0-22 0,0 22 0,0 0 16,0-21 0,0 84-1,-21-21-15,21 22 16,-21 20-16,21-42 0,0 22 16,0-1-16,0 64 15,21-43 1,0-42-16,-21 1 0,43 20 15,-22-42-15,0 21 0,21-21 0,-20 0 16,-1 0-16,21 0 0,43-21 16,-22-21-1,-20 20-15,-22-20 0,42 0 16,-42 21-16,1-22 0,-22 22 16,0-21-16,0 21 0,0-22 0,-22-105 31,-83 42-31,-1 22 15,63 84-15,-20 0 16,21 0-16,-64 21 16,85 0-16,-22 0 15,22 21-15,0-20 0,0 20 16,0 0-16,21 1 0,0-22 16,0 21-16,42 127 15,64-105 1,-22-22-1,128-21 1,-170-21-16,22 0 0,42-21 16,-43 0-16,1 21 0,63-63 15,-85 41-15,22-20 16,-1-43 0,-63 64-16,21 0 0,-21 0 15,0 0-15,0 0 0,0 42 31,0 21-31,0 0 16,-21-20-16,21-1 16,-21 21-16,21-21 0,-21 0 0,21 1 15,-21 83 1,21-83-16,-22-1 16,22-42 15,22-1-16,-1 1-15,0 0 0,-21 0 16,21 0-16,0 0 0,-21-1 0,0 1 16,21-21-16,1 21 0,-22 0 0,21-22 15,-21 22-15,0 0 0,42 0 16,-21 21 0,0 21-16,-21 21 15,0-21-15,22 43 16,-22-43-16,21 0 0,0 85 31,0-64-31,21 1 0,1-22 16,-1 0-16,-21-21 15,22 0-15,-1 0 0,0 0 0,1 0 16,105-63 0,-85 20-1,-20 22-15,-22 0 0,42-21 0,-20-22 16,-43 43-16,0 0 0,0 0 15,0-22-15,0 22 0,0-21 16,0 21 0,-22 42-1,22 0-15,0 0 0,0 0 16,0 0-16,-21 1 0,21 20 0,-21 43 16,-21-1-1,21-63-15,21 22 16,0-22-16,-22 0 0,22 0 15,0 0 1,0-42 0,22 0-1,-1 21-15,0-21 0,-21-21 0,21 20 16,21-20-16,-20 0 0,-1 21 16,0-1-16,21-41 15,-21 21 1,1 42-1,-22 21-15,0 0 16,0 0-16,0 0 0,21 43 16,21-22-1,22 0 1,-43-20-16,21-22 0,0 0 16,-20 0-16,20 0 0,0 0 0,149 0 31,-85-43-31,-43 1 15,-21 42-15,-20-42 16,-1 20-16,-21 1 0,21-106 31,-21 64-15,0 20-16,0 22 16,-21 21-16,0 0 15,-1 21-15,1-21 16,0 43-16,21 20 15,0-42-15,0 43 16,0-22-16,0 22 16,21-43-16,22 0 15,-22 0-15,0-21 0,85 21 32,-43-21-32,-20-21 15,-22 0-15,0 21 0,21-42 16,-21 21-16,22-1 15,-1-20-15,-21 21 0,0-21 16,1 20-16,-1 1 0,-21 0 16,63-42-1,-42 63 1,1 0 0,-1 0 15,-21-22 16,0 1-32,0 0 1,-21 21-16,-1 0 16,1 0-16,0 0 0,0 0 15,0 21-15,21 0 16,0 1-16,-21-1 0,-1 42 15,1 22 1,21-64-16,0 0 16,0 43-16,0-43 0,0 0 15,43 64 1,-1-64 0,-21-21-16,64 0 0,-43 0 15,22 0-15,-22-21 16,-21 0-16,127-43 15,-127 43-15,64-64 16,-21 22 0,-43 20-16,-21 1 0,21-43 15,0 43-15,-21-21 0,21-149 16,-21 170 0,21-1-16,1-63 15,-22 85-15,0 0 0,0 0 16,0 42-1,0 0-15,0 22 16,0 41-16,0-41 0,-22 105 16,22-85-16,-21 1 15,-21 42-15,21-64 0,0 0 16,-1 1-16,22 84 16,0-64-16,0-21 15,0-20-15,0 20 16,0-21-16,22-21 0,-22 21 15,21-21-15,0 0 0,42 0 16,-41-21-16,20-21 16,21-22-1</inkml:trace>
  <inkml:trace contextRef="#ctx0" brushRef="#br0" timeOffset="46986.67">9165 9102 0,'-21'0'0,"0"0"31,42 0-31,0 0 16,0 21-16,22-21 16,20 0-16,-42 0 15,64 0-15,-43 0 16,-21 0-16,43-21 15,-43 0-15,0 21 0,0-22 0</inkml:trace>
  <inkml:trace contextRef="#ctx0" brushRef="#br0" timeOffset="47565.03">11515 8827 0,'0'0'0,"0"-43"0,21 22 0,-21 0 0,21-85 16,0 21-1,-21 64 1,0-21-16,0 21 0,0 42 16,0 0-1,0 0-15,0 22 0,0 41 16,-21 43-16,21-63 16,-21-1-16,0 85 0,21-84 15,0-1-15,-22 1 0,1-22 16,0 22-16,-42 105 15,63-127-15,-22 43 16,22-64 0,0 0-16,0 1 15,22-22-15,-1 0 0,21-43 16,-21 1 0</inkml:trace>
  <inkml:trace contextRef="#ctx0" brushRef="#br0" timeOffset="47944.81">11980 9123 0,'0'0'0,"0"21"31,0 0-15,0 0-16,-21 43 0,0-43 15,0 43-15,21-43 0,-21 0 16,21 21-16,-22 22 15,22-1 1,0-42-16,0 1 0,43-1 16,-22-21-16,0 0 0,21 0 15,-20 0-15,20 0 0,85-64 16,-64 1 0,-41 42-16,41-64 15,-63 43-15,0 20 0,0-41 16,0 42-16,-63-64 31,41 85-31,-41-21 0,-1 21 16,43-21-16,0 21 15,0 0-15,0 0 16,21-21-16,-21 21 16</inkml:trace>
  <inkml:trace contextRef="#ctx0" brushRef="#br0" timeOffset="48237.64">11493 8975 0,'64'-43'31,"-43"43"-31,21-21 0,-20 0 15,20 21-15,0-21 0,1 21 16,-1-21-16,0 21 0,22-21 0,-22 21 16,22-22-16,-1 1 0,-21 21 0,22-21 15,63 21 1,-106 0-16,43-21 16,-43 21-16,42 0 15,-42 0-15,1 0 16,-1 0-16,0 0 15</inkml:trace>
  <inkml:trace contextRef="#ctx0" brushRef="#br0" timeOffset="51070.29">13970 9271 0,'0'0'16,"0"21"-16,-21-21 15,21-21 1,0 0-16,0 0 16,0 0-16,21-1 15,-21 1-15,63-42 16,-63 42-16,22-22 0,-1 1 15,-21 0-15,0 20 0,0 1 16,-21-63 0,-43-1-16,43 85 15,-43-21-15,22 21 0,21 0 16,-21 0-16,-1 21 0,-20-21 16,20 21-16,-147 106 15,105-42 1,-21 21-1,85-64-15,0 0 0,21-21 0,0 1 16,0 20-16,0-21 0,21 21 16,64-20-1,-43-22-15,64 0 16,-85-22-16,22 1 0,-1 21 16,0-21-16,1 0 0,-1-21 15,148-64 1,-105 21-16,21-63 15,-64 106-15,-21-22 16,22 22-16,-22-22 0,0 22 0,-21 0 16,21-128-1,-21 107-15,0 20 16,-21 43 0,0 0-16,0 22 0,21-1 15,-21 21-15,-22 85 16,1 21-1,21-84-15,21 63 0,0-64 16,0-20-16,0 62 16,0-41-16,0-22 0,84 85 15,1-63 1,42-43 0,-85 0-16,22-21 0,-22 0 15,1 0-15,-1 0 0,0 0 0,128-63 31,-107 20-31,-21 22 0,1-21 16,-22 21-16,0-1 16,-21-41-16,0 21 0,0 20 15,-42-105 1,21 106-16,-1 21 16,-41 0-16,42 0 15,0 21-15,-22 1 0,22-1 0,0 0 16,0 0-16,-22 64 15,43-1 1,0-62-16,0 20 16,0-21-16,0 0 0,22-21 15,-1 0-15,0 0 16,0 0-16,0 0 0,43 0 16,-43 0-16,0-21 0,0 0 15,22 21-15,-1-42 16,-21 20-16,0 1 0,0 0 0,22-127 31,-43 106-31,0 20 16,0 44-1,0 20 1,0-21-16,0 43 0,0-43 16,0 21-16,0-21 0,0 0 15,0 1-15,42 62 16,0-63-1,22-21 1,-43 0-16,21 0 0,-20 0 16,20-21-16,-21 21 0,85-63 15,-85 42-15,21-1 0,-20 1 16,20 0-16,-21-21 0,21-106 16,-20 105-1,-22-63-15,0-21 16,0 64-16,0-22 15,0 64-15,0-21 0,0 21 16,0-1 0,0 44-16,-22 20 15,22 21-15,0-20 0,-21 20 16,21-20-16,0 20 0,-21 1 16,21-22-16,0 170 15,-21-107 1,21-41-16,-21-64 0,21 21 15,0 0-15,0 0 16,0-42 62,0 0 16,0 0-63,0 0 172,0 0-171,0-1 468,0 1-454,0 0 1,0 0 63,-21 21 46,21-21-140</inkml:trace>
  <inkml:trace contextRef="#ctx0" brushRef="#br0" timeOffset="51366.12">15600 8594 0,'-21'0'0,"42"0"0,-64 0 0,65 0 31,-1 0-16,0 0-15,21-21 16,-21 21-16,22 0 16,-1 0-16,0 0 15,-20 0-15,-1 0 0,0 0 16,21-22-16,-21 22 31,1 0 0</inkml:trace>
  <inkml:trace contextRef="#ctx0" brushRef="#br0" timeOffset="53698.47">16404 9229 0,'0'0'0,"21"0"0,-21 21 0,21-21 0,1 0 16,-1-21-1,-21 0 1,0-1-16,0 1 0,21 21 16,-21-21-16,0 0 0,0 0 0,0-43 31,-42 1-31,20 42 0,-41-64 15,42 64-15,0 0 16,-43-22-16,43 43 0,-106 43 31,85 20-15,20-42-16,-41 106 0,63-84 16,-21-22-16,21 21 15,-21 0-15,21-20 0,0 41 16,0-42-16,42 43 15,-21-64-15,21 21 16,-20-21-16,20 0 0,0 0 16,-21 0-16,1-21 0,105-64 15,-106 64 1,0 0-16,42-43 16,-41 22-16,-1-22 15,-21 43-15,0-21 0,0 21 0,21-64 31,-21 106-15,-21 0-16,21 43 16,0-43-16,-21 0 15,21 0-15,0 64 16,0-43-16,0-20 16,63 20-16,-21-42 15,-20 0-15,20 0 0,-21 0 16,21 0-16,1 0 0,63-21 15,-64 0-15,0-22 16,22 1 0,-43 0-16,0 20 0,21-126 15,-42 85-15,64-170 16,-43 64 0,0 42-1,0 105-15,-21 1 0,0 42 31,-21 1-31,21 20 0,-42 43 16,-22 42-16,22-22 16,21-41-16,0-22 15,0 64-15,21-42 0,0-22 16,-22 106 0,22-106-1,0-20-15,0-1 0,0 0 16,0-42-1,22 21 1,-22-21-16,0-1 0,0 1 16,21 0-16,0 0 0,0-21 15,0 20-15,-21 1 0,21-21 0,1 21 16,20 0-16,-21-22 0,64 1 16,-64 21-16,64 21 15,-1 42 1,-63-42-16,1 42 15,-22-20-15,21-1 0,-21 63 32,-21-20-32,-1-43 15,-20 0-15,21 0 16,0-21-16,0 0 0,-1 22 0,-20-22 16,21 0-16,-43 0 15,1 0 1,42 0-16,0 0 15,21 21 17,0 0-17,0 0-15,21-21 16,0 21-16,0-21 0,0 0 16,0 21-16,22-21 0,147 22 31,-84-22-31,-64 0 0,107 0 15,-107 0-15,0 0 16,1-22-16,-1 22 0,0-21 16,85-42-1,-84 20-15,-22 22 0,0 0 16,0-21-16,0 21 0,-21-1 16,21-41-16,-21 42 0,0 0 15,-63-43 1,42 43-1,-22 21-15,-41 0 16,63 21-16,-1 0 0,-41 22 16,42-22-16,21 0 0,-21 85 15,21-43 1,0-20 0,21-22-16,0 0 15,0-21-15,0 0 0,0 0 16,1 0-16,-1 0 0,0 0 15,0 0-15,0-21 0,0 0 16,-21-1 0,0 1-16,22 0 0,-22 0 0,21-21 15,-21 20-15,0 1 16,0 0-16,0 0 16,0 42-1,0 0 1,0 22-16,0-22 15,21 0-15,0 64 16,21-43 0,-20-21-16,20 0 15,0-21-15,-21 0 0,1 0 16,20 0-16,0 0 0,85 0 16,-42-21-1,-22-21 1,-41 21-16,-1-1 0,0 1 15,0 0-15,-21 0 0,21 0 16,0-43 0,1 64-16,-22 21 15,0 1 1,0-1-16,0 0 0,0 0 0,0 0 16,-22 64-1,22-64-15,0 0 16,0 0-16,-21 1 15,21-1-15,-21-21 0,0 0 47,21-21-47,-21 21 16,0-22-16,21 1 0,-22 21 16,22-21-1,-21 21-15,21 21 31,0 0-31,0 1 16,21-1 0,1-21-16,-1 21 15,42 0-15,-42-21 16,43 0-16,-43 0 0,21 0 16,1 0-16,-22 0 0,21 0 15,1 0-15,84-42 16,-43-1-1,-41-20-15,-22 42 16,0 0-16,-21-43 16,0 22-16,0 21 0,0-106 15,-21 105 1,0 22-16,-43 22 16,22-22-16,21 21 0,-1 42 15,22-20-15,0-22 0,0 63 31,0-41-31,43-1 0,-22-21 0,0 0 16,43 1-16,-22-22 0,0 0 16,22 21-16,-43-21 0,21 0 15,22 0 1,-43 0-16,-21-21 16,0-1-16,0 1 15</inkml:trace>
  <inkml:trace contextRef="#ctx0" brushRef="#br0" timeOffset="54977.7">1482 11472 0,'-22'0'15,"-20"-21"-15,21 21 16,21-42-1,0 21 1,0 0-16,0-22 16,21 22-16,0 0 0,0 0 0,1 0 15,-1-1-15,21 1 0,85 0 16,-106 21 0,0 21-16,43 43 15,-64-22-15,0 43 16,0-43-16,0 0 0,-21 1 15,-64 63 1,43-43-16,-1-42 0,-20 43 16,42-43-16,0-21 15,21-21 32,21 0-47,0 21 0,0-22 16,0 22-16,43-21 15,-22 21 1,64 21 0,-85 1-16,0-1 0,22 21 15,-43-21-15,0 22 0,0 41 16,-43-20 0,1-43-16,0 21 0,-22 1 15,1-22-15,-22 0 16,43-21-16,-1 21 0,-41-21 15,41 0-15,1 0 0,-43-42 32,22-1-32,63 22 15,-21-21-15,-1 21 0,22 0 16,0-1-16,0 1 0,0 0 16,0 0-16,43 0 15,-22 0-15,42-1 16,-20 1-16</inkml:trace>
  <inkml:trace contextRef="#ctx0" brushRef="#br0" timeOffset="55178.58">2265 11599 0,'21'0'0,"-42"0"0,84 0 0,-42 0 15,1 0-15</inkml:trace>
  <inkml:trace contextRef="#ctx0" brushRef="#br0" timeOffset="57331.22">4381 11853 0,'0'0'0,"-21"22"15,0-22-15,0 0 31,21-22-31,0 1 16,0 0-16,0 0 0,0 0 16,0 0-16,0-1 0,42-41 15,1-64 1,-22 85-16,21-107 16,-21 107-16,22-21 0,-22 20 15,0 1-15,0 21 0,106-64 16,-21 85-1,-85 0-15,0 0 16,0 21-16,1-21 0,-1 21 16,0 1-16,0-1 0,-21 0 0,0 0 15,42 0 1,-42 0 0,0-42-1,0 0-15,22 21 16,-22-21-16,0-43 15,0 22 1,0 21-16,-43-21 16,43 20-16,-42 1 15,21 21-15,21-21 0,-64 21 16,22 42 0,42-20-16,-21-1 0,0 42 15,-1-20-15,22 62 16,0-41-16,0-22 0,0 22 0,0 84 31,0-42-31,0-64 0,43 0 16,-22-20-16,0-1 0,-21 0 15,21-21-15,0 0 16,64 0 0,-64 0-16,64-42 15,-22-1-15,-41 22 16,83-85-16,-62 85 15,-1-21-15,106-128 16,-105 107 0,-22 42-16,-21-22 15,0 65 1,0-1-16,0 0 0,0 0 16,0 21-16,0 22 15,0-22-15,0-21 0,0 43 16,21-43-16,-21 0 0,21 22 15,0-22-15,0-21 16,43 21 0,-1-21-16,-20 0 0,41-21 15,-41 21-15,20-43 16,-42 22 0,1 21-16,83-127 15,-105 43 1,0 41-1,0 22-15,0-42 16,-21 63-16,0 0 16,0 0-16,21 21 0,-21 0 15,0 0-15,21 0 0,-22 43 16,22-22-16,0-21 0,0 149 16,0-107-1,43-21 1,-22-20-16,0-1 0,85 0 15,-64-21-15,1 0 0,41 0 16,-20 0-16,-22 0 0,0-21 16,85 0-1,-84-1-15,63-20 0,-43 21 16,64-64-16,-106 64 16,22 0-16,-22-21 0,0 20 0,-21-20 15,0 21-15,0-85 16,-21 85-1,0 21-15,-22 0 16,22 0-16,0 21 0,21 0 16,-21 0-16,-22 106 15,22-84-15,0 20 16,21-42-16,0 22 0,0-22 16,0 0-16,0 0 0,0 22 15,0-22-15,21-21 16,22 0-16,-22 0 15,21 0-15,-21 0 16,0-21-16,1 21 0,20-43 16,-21 22-16,0 0 0,-21-106 31,0 85-15,0 20-16,0-20 0,0 21 15,0 0-15,0 0 0,0 42 16,0 0-1,0 21 1,0-21-16,0 22 0,0 20 16,0-42-16,21 1 0,1 20 0,-22-21 15,21 0-15,-21 0 0,84 43 16,-41-64 0,-1 0-16,64 0 15,-85 0-15,21 0 0,43-42 16,-64 42-16,22-22 0,-1 1 15,-21 0-15,0 0 0,22 0 16,41-127 0,-63 63-16,-21 43 15,22-43-15,-22 21 0,0 22 16,0 0-16,0-1 0,0 1 0,0 0 16,0-43-1,0 106 1,-22 0-16,1 22 15,21-22-15,-21 85 0,21-43 16,-21-20-16,0 20 0,0 106 16,21-105-16,0-22 15,0 1-15,0 84 16,0-106-16,21 0 0,-21 21 16,21-21-16,21-21 0,-21 22 0,106-22 15,-63 0 1,-43-22-16,43 1 15,-22 0-15,-21 0 16,0 0-16,22 0 0,-22-22 0,0 22 0,21-106 31,-21 64-31,-21 41 0,0 1 16,0 0-16,0 42 16,0 0-1,-21 1 1,21-1-16,0 42 0,0-42 15,0 1-15,0 20 16,0-21-16,21 0 0,-21 0 16,22-21-16,-1 0 0,42 22 15,-20-22 1,-22 0-16,42-43 16,-42 22-16,22-21 15,-43 21-15,21-1 0</inkml:trace>
  <inkml:trace contextRef="#ctx0" brushRef="#br0" timeOffset="57567.86">7535 11324 0,'0'0'0,"-21"21"0,42-21 31,0 0-31,22 0 0,63 0 16,-1 0 0,-41-21-16,21 0 15,-22 0-15,22 0 16,-43 0-16,0-1 0,1 1 0</inkml:trace>
  <inkml:trace contextRef="#ctx0" brushRef="#br0" timeOffset="58626.25">10583 11134 0,'-21'0'0,"21"-21"31,0-1-31,0 1 15,21 0-15,-21 0 0,21 0 16,1 0-16,-1-1 0,0 1 16,42-42-16,-41 42 0,-1-1 0,0-105 31,-42 64-31,0 42 16,-1 0-16,-62-22 0,41 22 15,-20 21-15,21 0 0,-22 0 16,1 0-16,-149 64 15,127-1 1,43-21-16,21-20 0,-22 62 16,43-41-16,0 62 15,22-62-15,-1-1 0,0 22 0,106 126 16,-64-105 0,-41-43-16,20 43 15,-21-43-15,-21-21 0,0 22 0,0-22 16,0 21-16,0-21 0,-63 43 15,-22-64 1,64 0-16,-43 0 16,43-21-16,-42-1 15,41 1-15,1 0 0,-21 0 16,-64-170 0,85 170-1,-43-106-15,64 85 16,0 21-16,0-22 0,0 65 15,22-1 1,-1 0-16,0 0 0,21 21 16,-21 1-16,64 63 15,-43-64-15,1 0 0,20 22 16,-20-22-16,-1-21 0,0 0 16,1 1-16,-1-1 0,170 0 15,-107-21 1,-62 0-16,-1 0 0,64-42 15,-64 20-15,22 1 16,-22 0-16,22-21 0,-22 21 0,106-149 31,-127 128-31,22-64 0,-43 64 16,0-1-16,21-20 0,-21 21 16,0-64-16,0 63 0,0 22 15,0-21 1,0 63-16,0 0 15,0 170 1,-21 20 0,-1-147-16,1 84 15,21-84-15,-21-22 0,21 0 16,0-21-16,0 22 0,0 63 31,0-85-31,42-21 16,-42-21-1,22-1-15,-22 1 0,0 0 16,0 0-16</inkml:trace>
  <inkml:trace contextRef="#ctx0" brushRef="#br0" timeOffset="58808.15">10880 11557 0,'84'-63'31,"-41"41"-16,-22 22-15,21-21 16,0 21-16,1-21 0,41 0 16,-41 0-16,-1 0 0,127-43 15,-126 64-15,63-63 16,-64 41 0</inkml:trace>
  <inkml:trace contextRef="#ctx0" brushRef="#br0" timeOffset="61427.41">12213 11684 0,'21'0'16,"0"0"-16,22-42 16,-22-1-1,0 22-15,21 0 0,1-42 16,-43 41-16,21-20 0,-21 21 16,0-21-16,0 20 0,0-20 0,-21-43 15,0 43 1,-22 0-16,-41 42 15,41 0-15,1 0 0,-22 63 16,43-42-16,-21 1 0,21 20 16,-64 85-1,22 0 1,63-42-16,0-43 0,0-21 16,0 21-16,21-20 15,63-22 1,-20 0-1,-43-22-15,64-20 16,-43 21-16,-21 0 0,43-43 16,-43 43-16,0 0 0,21-85 15,-20 43 1,-22 41-16,0 1 0,21 0 16,-21 42-16,0 0 15,0 1-15,0-1 0,0 127 31,42-63-31,0-1 16,-20-63-16,-1 1 0,21-1 16,-21-21-16,0 0 15,85 0 1,21-21-16,-84 21 16,-1-22-16,43-20 0,-43 21 15,0-21-15,1 20 0,-22 1 16,21-21-16,43-127 15,-64-22 1,-21 85-16,0 64 16,0 0-16,-21-1 0,0 1 15,21 0-15,0 20 0,-22-41 16,1 84 0,21 0-16,-21 43 15,0-22-15,21 0 0,-21 64 16,21-63-16,0 20 0,0 191 31,0-169-31,21-43 0,21 22 16,-21-43-16,64 42 15,-64-63-15,22 0 16,41 0-16,-63 0 0,22 0 16,41 0-16,-41-21 0,-22 0 15,21 0-15,-21 0 0,22-1 16,-22 1-16,0 0 0,-21-21 15,0 21-15,21-149 16,-42 128 0,0 42-16,0 0 15,-22 42 1,43-21-16,-21 1 0,0 20 16,21 0-16,0-21 0,0 1 0,0 41 31,0-42-31,64 0 0,-1-21 15,-21 0-15,-20 0 0,62 0 16,-41 0-16,126-63 16,-106 21-1,-20 20-15,-22 1 16,21-63-16,-42 62 16,0-20-16,0 21 0,0 0 0,0 0 15,0-1 1,0 44-1,0 41 1,-21-42-16,21 22 0,-21-22 0,21 21 16,0-21-16,-21 106 15,21-84 1,0-22-16,21-21 47,0-21-47,-21-1 0,21 22 0,-21-21 15,0 0-15,21 0 0,1-43 16,-1 43-16,0-21 16,21-64-1,-21 43-15,1 63 0,-1-22 16,-21 44 0,21-1-16,-21 0 15,0 64 1,0-43-16,42 21 15,-21-20 1,-21-22-16,22 21 16,-1-42-16,0 0 15,0 0-15,-21-21 16,21 21 0,-21-21-16,21 0 0,-21 0 0,22-1 15,-1-20-15,-21 21 0,21 0 0,0-22 16,0 22-16,0 0 0,43-64 31,-43 85-31,0 22 16,-21-1-16,0 0 15,21 0-15,-21 0 0,0 0 16,0 1-16,0 41 16,22-42-16,-22 22 0,21-22 15,0 0-15,0 0 0,0 0 16,22-21-16,-1 0 15,-21 0-15,148 0 16,-105-21 0,-1-21-1,-20 21-15,-22-1 0,0 1 0,21-42 16,-20 42-16,-1-22 0,0-84 16,-21 64-1,-21 63 1,0 0-1,-1 0-15,1 0 0,0 21 0,-21 106 32,42-106-32,0 21 0,0-20 15,0 20-15,0-21 0,0 0 16,42 22-16,-21-22 0,0-21 16,85 21-1,-42-21 1,-22 0-16,64-21 15,-85 21-15,43-43 0,-22 43 16,-21-21-16,0 0 0,22-64 16,-22 64-16,0-42 15,-21-1 1,0 85 15,-21-21-31,21 22 0,0-1 0,-43 42 16,22-42-16,21 1 0,-63 83 31,63-62-31,-21-22 16,42-42 46,-21 0-62,21-1 0,0 1 0,0 0 16,0 0-16,1 0 0,20-22 15,-21 22-15,21 0 0,22-42 16,-43 41-16,21 1 0,-20 0 16,-1 21-16,0 0 0,0 0 0,-21 64 15,0-22 1,0 21 0,0-41-16,21 41 15,0-42-15,1 0 0,83 43 31,-83-64-31,62 0 0,1 0 16,-64 0-16,43-21 16,-43 21-16,0-21 0,21-106 31,-42 42-31,0-63 16,0 105-16,21-20 15,1-22-15,-22 22 0,0 20 16,21 1-16,-21 21 0,0 0 15,21 0-15,-21-1 16,-42 86 0,-1 42-1,43-64-15,-21 0 0,21 22 16,-21-22-16,21 22 0,0 126 16,42-84-1,-21-64-15,1-20 16,-1 20-16,0-21 0,0 0 15,0-21-15,0 0 0,85 0 32,-42-21-32,-43 0 0,0 0 15,43-22-15,-43 22 16,21-42-16,-42 42 0</inkml:trace>
  <inkml:trace contextRef="#ctx0" brushRef="#br0" timeOffset="61702.34">16954 10837 0,'0'22'0,"0"-44"0,22 44 32,-1-22-32,0 0 0,0 0 15,21 0-15,-20 0 0,20-22 0,21 1 16,-41 21-16,62-21 15,-41 21-15,-22 0 0,21-21 16,64 0 0,-85 21-16,-42 0 15,0 0 1,-22 0-16,22 0 0,-21 0 0,0-21 16,-22 21-16,-63 0 15</inkml:trace>
  <inkml:trace contextRef="#ctx0" brushRef="#br0" timeOffset="61988.19">13652 10922 0,'0'0'0,"-42"0"0,-64 21 15,85-21-15,0 0 0,0 0 16,63 0 0,-21 0-16,0 0 15,106-21 1,43 0-16,-128 21 16,64-42-16,-43 42 0,1 0 15,21-22-15,-43 22 16,-21 0-16,-21 0 15</inkml:trace>
  <inkml:trace contextRef="#ctx0" brushRef="#br0" timeOffset="63054.37">1058 13399 0,'0'0'16,"0"-22"-16,0 1 0,0 0 0,21 0 15,1 42 1,-22 21-16,21-20 0,-21 20 16,0 0-16,0 1 0,0 20 15,-21-21-15,-43 107 16,1-65-1,41-41-15,-20-1 0,21-21 16,0 0-16,0-21 16,42-21-1,0 0-15,0 21 16,0-21-16,22 0 0,-1-1 16,-21 1-16,43 21 0,-22-21 0,0 0 15,1 0-15,20 0 0,128-43 31,-149 43-31,-21 0 0,64-22 16,-64 22-16,-21 0 16,21 21-16,-21-21 0,0 0 15,-42-22 1,-1 43-16,22 0 16,21 43-1,0-22-15,0 0 16,0 21-16,0 1 0,21 41 15,1 43 1,-22-21-16,0-85 16,0 1-16,0-1 15,21 0-15,0-21 16</inkml:trace>
  <inkml:trace contextRef="#ctx0" brushRef="#br0" timeOffset="63253.25">2095 13716 0,'43'-21'0,"-86"42"0,107-42 0,-43 21 16,0 0-16,-21-21 0,21 21 16,1 0-16,-1 0 31,0 0-31,0 0 0,0-21 15,0-1-15,43 22 16</inkml:trace>
  <inkml:trace contextRef="#ctx0" brushRef="#br0" timeOffset="66015.23">4762 13356 0,'0'0'0,"-21"0"0,0 0 16,0 0-16,0 0 0,0 0 15,-1 0 1,22-21-1,0 0-15,22-21 16,-1 42-16,42-64 16,-20 43-16,-22 0 0,21 0 15,0-22-15,1 22 0,-22-21 16,106-85 0,-106 63-16,-21-20 15,0 62 1,-42 22-16,21 0 15,-1 0-15,1 22 0,-21-1 16,21 21-16,-43 22 16,43-22-16,0 0 0,0 1 15,0-1-15,21 64 16,0-64-16,84 64 16,22-106-1,21 0 1,-106 0-16,22 0 0,-1 0 15,-21-21-15,21 21 0,22-21 32,-64-1-32,-21 22 15,0 0-15,-22 0 16,1 22-16,21-1 0,-22 0 16,22 0-16,-63 85 15,20-43-15,43-20 16,0-1-16,21 22 0,0-22 15,0-21-15,0 0 0,0 0 16,0 1-16,84-1 16,-41-21-1,-22 0-15,106-43 16,-106 22-16,85-21 16,-64 21-16,1-22 0,-1 22 0,148-106 31,-105 64-31,-43 42 0,-20-1 15,20 1-15,-21 0 0,43 21 16,-43 0-16,0 0 0,21 64 31,-42-22-31,0 43 16,0-64-16,0 0 16,0 21-16,-21-21 0,21 1 15,-21-1-15,21 0 16,0-42 15,0 0-31,21-1 16,0 1-16,43-63 15,-43 62-15,0-20 0,0-21 16,0 41-16,1-20 0,-1 21 16,-21 0-16,0 0 0,0-1 15,0 44 1,-21-1-1,21 0-15,-22 21 16,22 22-16,0 42 16,0-64-16,0 0 0,0-21 15,0 22-15,0-22 16,43 21-16,-22-21 0,21 1 16,-21-22-16,149 0 15,-64 0 1,126-85-1,-62 0-15,-128 43 16,0 21-16,1-22 0,-22 1 16,21 21-16,-42-21 0,0-1 15,0 22-15,0-21 0,0 21 0,-21-22 16,0 22-16,0 21 16,-22 0-16,22 0 0,0 0 0,-85 127 31,64-42-31,42-22 15,0 43 1,21-64-16,0-20 0,43 20 16,-43-21-16,0 0 0,127-21 31,-105 0-31,20 0 16,85-63-1,-21-43-15,-84 85 16,-1-22-16,-21 22 15,0-21-15,22 21 0,20-106 16,-42 106 0,0-1-1,-21 44 1,0-1-16,0 0 31,22-21-15,-22-21 15,0 0-15,0-1-16,-22 1 15,1 21 1,0 0-16,0 0 0,-21 0 16,20 21-16,1 1 15,-21-1-15,42 21 0,-21-21 16,0 0-16,-1 85 15,22-63-15,0-1 16,0-21-16,0 21 0,0 22 16,0-43-16,22 21 0,20 1 0,0-43 15,-21 21-15,1-21 0,105 0 16,-43 0 0,-41 0-16,84-64 15,-85 43-15,0 0 0,1 0 16,-1 0-16,-21 0 0,21-22 15,22-41 1,-43 62-16,-21-62 0,0 41 16,0 22-16,0 42 31,0 1-15,0-1-16,0 0 0,0 0 15,0 43-15,0-43 0,0 0 16,0 21-16,0-21 0,0 1 0,0-1 15,0 0-15,42 21 16,-20-21 0,-1-21-16,42 0 15,-20 0-15,-22-21 0,0 0 16,42-21-16,-41 21 0,62-43 16,-63 22-16,1-1 15,20-84 1,-42 106-16,0 0 15,0 0-15,0 42 32,0 0-32,0 0 0,0 43 15,0-22-15,0-21 16,0 1-16,0 20 0,0-21 0,0 0 16,21 64-1,0-64-15,43 0 16,-43 0-16,21-21 15,-21 0-15,64 0 16,-64 0-16,22-21 0,41-21 16,-63 42-16,22-21 0,20-43 15,-42 43-15,1 0 0,20-43 16,-21 22-16,0 0 0,0-1 16,-21-41-16,0 41 0,0-41 15,0 20-15,0-105 31,0 148-31,-42 42 16,42 0 0,-21 43-16,0-43 0,0 21 15,21 0-15,-22 1 0,22 20 0,0-20 16,-21 84 0,21-43-16,0-41 0,0-1 15,0 0-15,0-21 0,0 1 0,21 20 16,-21-21-16,22-21 0,-1 21 0,0 0 15,42-21 1,-20 0-16,20-21 16,-42 0-16,64-42 15,-64 41-15,0-20 0,-21 21 0,22-21 16,-22 20-16,21-126 16,-21 106-1,-21 42 1,-1 0-16,1 21 15,0 0-15,21 0 0,0 64 32,0-21-32,42-22 15,-20-21-15,-1 0 16,0 0-16,0-21 16,64 0-1,-22 0-15,-42 0 16,-21-21-16,22 21 15,-1-21-15,0 0 0,-21 0 0,0 0 16,0-1-16,0-20 0</inkml:trace>
  <inkml:trace contextRef="#ctx0" brushRef="#br0" timeOffset="66250.09">9144 13229 0,'0'0'0,"-21"0"0,0 21 32,42 1-32,42-22 15,43 0 1,-85 0-16,22 0 0,-1 0 0,0 0 16,43 0-16,-43 0 0,1-22 15,84-20 1,-106 42-16,0-21 0,0 21 15,0-21-15,-21 0 16,0-1-16</inkml:trace>
  <inkml:trace contextRef="#ctx0" brushRef="#br0" timeOffset="67159.57">12086 13060 0,'0'0'0,"0"-85"16,0 64-16,0-21 16,0 21-16,0-1 0,-21-20 0,0 0 15,-64-22 1,0 43-1,43 21-15,0 0 0,-43 21 16,43 0-16,-1 22 16,-84 126-1,106-105-15,-21 63 0,21 63 16,21-126 0,0 63-16,0-85 0,42 106 15,-21-127-15,0 22 16,22-22-16,-22 0 0,21 0 15,1 0-15,-1-21 0,0 0 16,1 0-16,-1 0 0,170-63 16,-149 42-16,85-64 15,-105 64 1,-1-22-16,-21 1 0,21 0 0,-20-1 16,-1-20-16,0 21 0,0-64 15,-21 42-15,0 22 0,-21-127 16,0 105-16,-43-21 15,22 43-15,-127-43 16,105 85-16,1 0 0,-1 0 16,1 22-16,-1-1 0,-148 169 31,191-20-15,21-65-16,21-62 15,22 63-15,-1-64 0,-21 0 16,233 191-1,-211-191-15,20 1 16,64 105 0,-106-106-16,0 1 0,1 41 15,-22-41-15,0-1 0,-127 148 16,84-168 0,1 20-16,-43 0 15,43-21-15,0 1 0,-1-1 0,1-21 16,21 0-16,0 0 0,-1-21 31,22-22-31,43-105 16,-22 106-16,0-1 15,21-20-15,-20 21 0</inkml:trace>
  <inkml:trace contextRef="#ctx0" brushRef="#br0" timeOffset="68691.69">12573 13250 0,'0'0'0,"42"-42"0,1 21 16,20 21 0,-63 21-1,0 0-15,0 170 32,0-149-32,0 0 0,0-20 0,0 41 15,0-21-15,0-20 0,0 20 16,0-21-16,0 0 15,21-21-15,43 0 32,-22-42-32,0 21 0,-20 0 15,-1-1-15,0 1 0,21-21 0,1-22 16,-22 43-16,0-21 16,42-85-1,-41 106-15,-22 0 16,21 21-16,-21 21 31,0 0-31,0 0 0,0 0 16,0 0-16,0 43 15,0-22 1,0 1-16,0-22 0,0 21 16,21-42-16,0 21 0,-21 0 0,42 1 15,-20-22 1,20 0-16,-21 0 0,21 0 15,-20-22-15,-1 1 0,21 21 16,-21-21-16,0 0 0,85-85 31,-85 85-31,22-64 0,-43 43 16,0 0-16,-21 20 16,-1 1-16,1 21 0,0 0 15,-64 21 1,64 22-16,0-22 0,21 21 15,-21 1 1,21-1-16,0 0 0,0 1 16,0-22-16,63 42 15,1-63 1,63 0 0,-85 0-16,22-21 15,-22 21-15,0-21 0,-20 0 0,20 0 16,-21 21-16,0-22 0,0 1 15,1 0-15,-22 0 0,0-85 32,0 85-32,-22 21 15,1 0 1,0 0 0,21 21-16,-21 0 0,21 0 0,0 1 15,0-1-15,0 0 0,0 0 16,0 0-16,0 0 0,0 43 15,42-1 1,1-41-16,-1-1 16,-21-21-16,0 0 0,0 0 15,1 0-15,83-21 16,-83-1-16,20-20 16,-21 21-16,21-21 15,-20 20-15,-22 1 0,21 0 16,0 0-16,0 0 0,0 0 0,22-1 15,-43 44 17,0-1-32,0 0 15,0 0-15,0 0 0,0 0 0,0 1 16,21 41 0,0-42-1,21-21-15,-21 0 0,1 0 16,20 0-16,-21 0 0,0 0 15,0-21-15,43-21 16,-22-1 0,-42 22-16,43-42 15,-43 42-15,0-1 0,21-41 16,-21 42-16,0 0 0,21-22 16,-21 64 15,0 1-16,0-1-15,0 0 0,0 0 0,-21 64 32,21-22-32,0 1 0,0-22 15,0 64-15,0-64 0,21 22 0,-21 42 16,0-64-16,21 21 16,-21 1-16,0 105 15,0-42-15,0-63 16,0-1-16,0 43 0,0-42 15,0-22-15,-21 21 0,21-20 0,-21 20 16,0-20-16,-64 84 16,43-64-1,-22-63 1,43 0-16,0-21 0,0 0 16,21 0-16,-22-1 0,22-20 0,0-170 15,0 149 1,0-1-16,64-232 15,-22 233-15,1-64 16,-1 63-16,-21 22 16,85-149-1,-43 107-15,1-22 16,-43 85-16,0-22 0,0 22 16,43-42-16</inkml:trace>
  <inkml:trace contextRef="#ctx0" brushRef="#br0" timeOffset="70142.87">16849 13335 0,'0'0'0,"21"0"0,-21-21 0,0 0 16,21 21-16,0-43 15,-21 22-15,0 0 0,0-21 16,0 21-16,0-1 16,0-41-16,0 42 0,-21-22 15,0 22-15,-64-63 16,-21 41-1,-21 64-15,85 1 16,0-1-16,-1 21 16,1-21-16,-43 106 0,64-84 15,0-1-15,21 43 16,0-64-16,0 21 0,21 0 16,0-20-16,0-1 0,106 0 15,-84-21 1,20 0-16,43-42 15,-64 20-15,-20 1 0,20 21 16,-21-21-16,0 0 0,43-85 31,-64 21-31,0 64 0,0 42 32,0 22-17,0-22-15,0 0 0,0 0 16,0 22-16,0-1 0,0-21 15,0 21-15,0-20 16,21-22-16,21 21 0,-21-21 16,1 0-16,-1 0 0,106 0 15,-106-21 1,21-1-16,-21 1 0,43 0 16,-43 0-16,0 0 0,22-22 15,-22 1-15,-21 21 0,0-64 16,0 64-1,0 42 1,0 0-16,-21 1 0,-1 20 16,1-21-16,21 21 15,-21 22 1,-21-1-16,42-41 16,21-44 15,0 1-16,0 21-15,0-21 0,1 0 0,-1 0 16,0 21-16,0-21 0,0-1 0,22 1 16,-22 0-16,0 0 0,0 0 15,0 0-15,0 21 0,43 0 16,-43 0 0,-21 21-16,21 0 0,0 21 15,-21-21-15,0 1 16,0 20-16,22-21 0,-1-21 0,42 64 31,-42-43-31,22 0 0,41-21 16,-41 0-16,20 0 15,-20 0-15,-1 0 0,-21-21 16,106-43 0,-63 22-16,-64 21 15,21 0-15,0-1 0,-21 1 0,0-85 16,0 64-16,0 21 15,0-21-15,-42-22 16,20 43-16,-20 0 16,-21 42-1,20 0-15,22 0 0,-42 22 16,20-1-16,22-21 0,-42 127 16,41-63-1,22-43 1,0-21-16,22-21 0,20 43 15,-21-43-15,0 0 0,0 0 0,85 0 16,-21-21 0,0-43-1,-64 43-15,21-21 16,-21-1-16,0 1 0,1 0 16,-1-170-1,0 106 1,-21 43-16,21-107 0,-21 128 15,0-43-15,0 64 0,0 0 16,-21 42 0,0 0-16,-22 64 15,22-43-15,21 1 0,-42 84 16,42-64-16,-21-21 16,21 22-16,0-22 0,0 22 0,63 84 15,-42-106 1,22 1-16,20-1 15,-42-42-15,22 0 16,-22 0-16,0-21 16</inkml:trace>
  <inkml:trace contextRef="#ctx0" brushRef="#br0" timeOffset="70593.73">19875 12869 0,'0'0'0,"0"-21"0,0-21 0,0 21 16,0 0-16,-21-1 0,21 1 0,0 0 15,-42 21 1,21 21-16,21 0 0,-21 22 16,21-1-16,-22 22 0,22-1 15,-42 85-15,42-63 0,-21 0 0,-21 190 32,20-85-32,1-84 0,0-21 15,0 190-15,0-190 16,21-22-16,0 22 0,0-22 0,0 1 15,0 147 1,0-168-16,0-22 16,21 0-16,-21 0 0,21 0 15,-21-42-15,21 0 16,-21 0-16,0-21 0,0-85 16,0 21-1,0 63-15,0-84 16,0 43-16</inkml:trace>
  <inkml:trace contextRef="#ctx0" brushRef="#br0" timeOffset="70890.66">19431 13420 0,'-21'-64'0,"42"128"0,-63-191 15,20 63-15,1 22 0,21-22 0,0-41 16,0 41-16,0 22 16,64-106-1,42 84-15,-64 64 16,0 0-16,1 0 15,-1 21-15,43 22 0,-43-1 16,0-21-16,-21 21 0,22 85 16,-43 0-1,-43-42 1,22-64-16,0 0 0,0 1 16,0-1-16,-22 0 0,22-21 0,0 0 15,21 21-15,-21-21 0,0 0 16,42 0-1,21-21 1,-21 0-16,43 0 16</inkml:trace>
  <inkml:trace contextRef="#ctx0" brushRef="#br0" timeOffset="71314.41">20066 12975 0,'21'-21'15,"-42"42"-15,42-63 0,-21 21 0,0 0 16,21 21-16,-21-22 0,0 1 16,43 0-16,-22 21 15,0-21-15,0 21 0,85 0 16,-85 0 0,0 0-16,22 21 0,-1 21 15,-21-20-15,21 41 16,-20-21-16,-22 1 0,0-22 0,-64 106 31,22-64-31,-64-20 16,85-22-16,0-21 0,-1 0 15,22-21 1,0 0 0,0-1-16,22 1 0,-1 0 15,0 0-15,0 0 0,0-22 16,22 22-16,-22-21 0,0 21 0,21-22 15,-21 1-15,85-64 16,-63 43 0,-22 63-16,0 0 15,0 0-15,-21 21 32,21 0-32</inkml:trace>
  <inkml:trace contextRef="#ctx0" brushRef="#br0" timeOffset="73027.85">21103 12827 0,'0'-21'0,"0"42"0,21-42 0,-21 0 0,0 0 16,0-1 0,0 1-16,-63 42 31,63 1-31,-21-1 0,-1 0 0,1 21 15,-42 106 1,63-42 0,0-63-1,0-22-15,21 0 0,21 21 16,-21-42-16,-21 21 0,127-21 16,-105 0-1,-1 0-15,63-42 16,-62 21-16,62-43 15,-84 43-15,0-21 0,21-85 32,-42 0-32,-21 63 15,21 43-15,-22 21 0,1-21 16,21 21-16,0 0 16,-85 64-1,42 41 1,43 1-16,21-63 15,0-1-15,0-21 0,0 21 16,0-20-16,21-1 0,64 63 16,-21-84-1,41 22 1,-62-22-16,-1 0 0,0 0 16,1-22-16,20 22 0,-20-21 0,126-63 15,-127 62 1,-21-20-16,85-85 15,-85 106-15,1 0 0,-22 0 16,0-1-16,21 22 0,-21 22 31,0-1-15,0 0-16,0 0 16,0 0-1,21-21 1,0 0-1,-21-21-15,21 21 16,-21-21-16,0 0 16,0 0-16,0-1 0,0 1 15,0-21 1,-21 42 0,0 0-16,0 0 0,0 21 15,21 0-15,-22 0 0,1 1 16,0 20-16,0 64 15,0 0 1,21-85-16,0 0 0,0 21 16,0-21-16,21 1 0,64 20 31,-22-42-31,-42 0 0,22 0 16,20 0-16,-21 0 0,22-21 15,-43 0-15,0-1 16,22 1-16,41-85 15,-63 43 1,-21-43-16,0 85 16,0-21-16,0 20 0,0 1 15,-21 21 1,0 21-16,-21 43 16,21-1-1,21-41-15,-22-1 0,22 42 16,0-42-16,0 1 0,0-1 0,43 21 15,-1-21 1,0-21-16,43 0 16,-43 0-16,-20 0 0,62 0 15,-63 0-15,22-21 0,84-42 32,-85-1-32,-21-21 15,-21 64-15,0-21 16,0 0-16,-21 42 31,21 21-31,0 0 0,0 0 16,-21 0-16,21 22 0,0-22 15,0 0-15,0 21 16,0 1-16,0-22 0,-21 0 0,21 21 16,0-21-1,-21-21 16,-1 0-15,1-21-16,0 0 16,0 0-16,-21 0 15,20 21 1,22 21 0,0 0-1,22-21-15,-1 21 0,0-21 0,0 21 16,0-21-16,0 0 0,22 0 15,-22 22-15,42-22 0,-20 0 16,84 0 0,-106 0-16,64-22 15,-22-20 1,-42 21-16,0-21 16,1 20-16,-22 1 0,42-42 15,-42 20-15,0 22 0,0-63 16,0 105 15,0 0-31,-21-21 0,21 42 16,0-21-16,0 1 0,0-1 0,0 85 31,21-43-15,0-21-16,-21-20 0,0-1 15,0 0-15,-21-21 16,0 21-16,-43-21 15,22 0 1,21 0-16,0 0 0,21-21 16,0 0-1</inkml:trace>
  <inkml:trace contextRef="#ctx0" brushRef="#br0" timeOffset="73578.77">24405 12933 0,'0'0'0,"-21"0"0,0 0 16,21-21-1,0 0-15,0-1 16,0 1 0,0 0-16,0-21 15,0 21-15,63-43 0,-42 43 16,1 0-16,41 0 16,-21 21-16,-20 0 0,105 42 15,-106 0-15,0 1 16,21 126-1,-42-127-15,0 43 16,0-43-16,0-21 0,-84 64 31,84-64-31,-43-21 0,1 0 16,21-21 0,21 0-16,-21 21 0,21-21 0,0 0 15,0-1-15,0 1 0,0 0 16,0-21-16,63-85 15,-42 42 1,0 43-16,43-1 0,-43 1 16,0 21-16,43 0 15,-43 0-15,0 21 0,43 0 16,-43 0 0,0 0-16,-21 21 15,0 0-15,0 0 0</inkml:trace>
  <inkml:trace contextRef="#ctx0" brushRef="#br0" timeOffset="75426.17">25082 12954 0,'22'21'16,"-44"-42"-16,65 63 0,-22-42 15,0 0 1,0 0-16,0 0 0,1-21 16,-1 21-16,0-21 0,0 0 15,0 0-15,0 0 0,1-22 16,20 1-16,-42 0 0,0 20 15,0-20-15,0 21 0,-21 21 32,0 0-32,-64 42 15,43-21-15,20 1 0,-41 62 16,42-63-16,0 22 0,-1-1 16,22-21-16,0 22 0,0 20 15,0-42-15,0 0 0,106 43 16,-42-64-1,-22 0-15,64 0 16,-64 0-16,1 0 0,-22 0 16,21 0-16,0-21 0,-20 0 0,105-64 31,-85 21-31,-42-84 16,0 127-1,0 0-15,0 0 0,0 0 16,0-1-16,-21 22 15,0 22-15,-1 20 16,22-21-16,-21 0 0,21 0 0,0 22 16,0-22-16,0 42 15,0-41-15,0-1 0,21 85 16,-21-85 0,0 0-1,-21-21 1,0 0-1,21-21-15,-21 21 0,21-21 16,-21 21 0,21 21-1,21 0 1,0-21 0,0 21-16,22-21 0,-22 0 15,42 0-15,-20 0 0,-1 0 16,43 0-16,-43 0 15,0 0-15,85-42 16,-84-1 0,-22-62-1,-21 83-15,0-20 16,0 21-16,0 0 0,0-22 0,-21-20 16,-1 63-1,22 21 1,-21-21-16,21 21 0,-21 0 0,21 1 15,0 20-15,0-21 0,0 64 16,0-43 0,0-21-16,0 0 0,21 1 15,0-1-15,22-21 16,-22 0 0,0 0-16,0-21 15,0-1-15,1 1 16,-1 0-16,-21 0 0,21 0 15,-21-22-15,21 22 0,0-21 16,-21 21-16,21 0 0,1-43 16,-22 85-1,0 0 1,0 1-16,0-1 16,0 0-16,0 0 0,0 0 0,0 85 15,21-64 1,21-20-1,-21-1-15,0-21 0,43 0 16,-43 0-16,0 0 0,64 0 16,-64-21-1,0-1-15,-21-41 16,21 42-16,-21-22 16,22 1-16,-22 21 0,21-21 0,-21-22 15,42-63 1,-42 42-16,21 43 15,-21 21-15,21-43 16,-21 86 0,-21-1-16,0-21 15,0 42-15,21-21 0,-21 43 16,0-22-16,21-21 0,0 127 16,0-42-1,0-85-15,42 43 16,-21-43-16,21 21 15,-20-20-15,-1-22 16,0 0-16,0 0 0,0 0 0,22 0 16,-22 0-16,0 0 0,42-64 31,-41-21-15,-1 22-16,0 21 0,-21-1 15,42-63-15,-42 64 0,21 0 16,1-43-16,-22 64 15,0-21-15,21 20 0,-21 1 0,21 21 16,-21-21 0,0 63-1,-64 22 1,64-22-16,-21-21 0,0 64 16,21-43-16,-21 1 0,21 20 15,0-20-15,0-1 0,0 85 31,21-85-31,21-21 16,-20-21-16,-1 0 16,0 0-16,0 0 0,0 0 15,0 0-15,1-21 0,-1 21 0,0-21 16,0 0-16,0 0 0,0-22 16,1 22-16,-22 0 15,0 0 1,-22 21-1,-20 21 1,42 0-16,-21 0 0,21 1 0,0-1 16,0 0-16,0 0 0,0 0 15,0 0-15,21 43 16,21-43 0,-42 0-1,0 0 1,-21-21-1,0 0-15,0 22 0,0-22 16,0 0 0,-1 0-16,1 0 15,21-22 1,0 1-16,0 0 0</inkml:trace>
  <inkml:trace contextRef="#ctx0" brushRef="#br0" timeOffset="75686.02">27114 12658 0,'-21'-21'32,"42"21"-32,22 0 15,-22 0-15,0 0 16,21 0-16,-20 0 0,20 0 15,-21 0-15,21 0 0,1 0 0,-22 0 16,64 0-16,-64 0 16,-42 0 15,-22 0-31,22 0 16,-21 0-16</inkml:trace>
  <inkml:trace contextRef="#ctx0" brushRef="#br0" timeOffset="76968.5">1524 15261 0,'21'0'15,"0"0"-15,0 0 0,1 0 16,-1-21-16,21 21 0,0 0 15,1-21-15,105-21 16,-106 42-16,22-22 0,-22 22 16,85-21-16,-85 21 15,-20 0-15,-1 0 0,-42 0 32,-1 0-17,1 0-15,0 0 16,0 0-16,0 0 0,0 0 15,-1 0-15,-20 21 0,21-21 0,-85 85 16,64-64 0,21-21-16,-1 21 0,-41 22 15,42-22-15,0 0 0,-1 0 16,1 0-16,21 1 16,21-22 15,1 0-31,-1 21 0,21-21 0,-21 0 15,22 21-15,-22 0 0,21-21 16,-21 21-16,64 43 16,-43-22-1,-42-21-15,21 43 16,-21-43-16,0 0 0,-21 0 16,0-21-16,0 21 0,-21 22 15,-43-43 1,64 0-16,0 0 0,-1 0 15,1 0-15,-21 0 0,21 0 16,0 0-16,-22 0 0,22-21 0,-64-1 31,64 1-15,42 0 0,1 21-1,-1 0-15,63-21 16</inkml:trace>
  <inkml:trace contextRef="#ctx0" brushRef="#br0" timeOffset="77150.39">2498 15558 0,'0'0'0,"42"0"0,-21 0 16,0 0-16,0 0 93</inkml:trace>
  <inkml:trace contextRef="#ctx0" brushRef="#br0" timeOffset="78911.33">5821 15198 0,'0'-21'0,"0"42"0,0-64 0,-21 22 15,21-63 1,-43 41-16,1-41 15,21 62-15,0 22 16,-1-21-16,1 21 0,-21 0 0,21 0 16,0 0-16,-85 0 15,21 64 1,64-43-16,-43 64 16,43-64-16,21 85 15,-21-64-15,21 21 0,21 213 16,22-192-1,41 43 1,-63-106-16,22 1 0,41 20 16,-41-21-16,-1-21 0,149 0 31,-43-63-15,-106 41-16,22 1 0,-22-21 0,0 21 0,1-22 15,41-41-15,-41 41 16,105-168-1,-85 41 1,-20-41 0,-22 168-16,-21-20 0,0 21 15,0 20-15,0-62 16,-21 84 0,21 21-16,-22 0 15,22 21-15,0-20 0,-42 62 16,42-20-16,-21-22 0,-21 212 31,20-169-31,22-43 0,0 0 16,0 1-16,0-1 0,0-21 0,22 22 15,-22-22-15,21 0 16,42-21 0,22-21-1,-43 0-15,-21-1 0,1 1 16,-1 0-16,21-21 0,-21 21 15,22-43 1,-43 43-16,42 0 16,-42 42-1,0 0-15,0 0 16,21 0-16,-21 1 0,0 41 16,21-21-1,-21-20-15,0-1 0,21 0 16,1 0-16,-1-21 15,0 0-15,0 0 0,0 0 16,43-21 0,-22 0-16,0-22 0,43-20 15,-64 42-15,22-43 16,-43 22-16,0 21 16,0-22-16,0-20 0,-22 21 0,1-1 15,0 22-15,0-21 0,-21 21 16,-85 21-1,63 42 1,43 43 0,0-43-16,21-21 0,0 21 15,0-20-15,0-1 0,0 21 0,0-21 16,0 0-16,21 1 0,42-22 31,22 0-31,0-43 16,-1 1-1,-62 21-15,20 0 0,-21-1 0,0 1 16,0 0-16,1 21 0,20-21 16,-21 21-16,0 0 0,43 0 31,-22 42-31,-42-21 0,0 1 16,21-1-16,-21 0 0,0 0 15,21 21-15,-21-20 0,0-1 16,-63 63-1,42-62 1,-22-22-16,43 21 0,-21-21 16,0 0-16,0 0 0,0 0 15,0 0-15,-43-64 16,43 1 0,21 42-1,21 42 16,0 0-31,-21 0 16,21 0-16,1 0 0,-1 1 16,0-1-16,-21 0 15,21-21-15,0 21 0,0-21 0,128 0 32,-86 0-32,-21 0 0,1-21 15,20 0-15,-20 0 0,-1-1 16,-21 1-16,21 0 0,-20 0 15,-1-21-15,21-22 16,-42 22-16,0-43 16,-21 43-16,21 21 15,-21 21-15,0 0 0,-1 21 16,22 0 0,0 21-16,0 22 15,0-22-15,0-21 0,0 22 16,0-22-16,0 0 0,22 21 0,-22-21 15,0 1-15,21-1 0,0 0 0,42 0 16,-41-21 0,-1 0-16,63-42 15,-62 42-15</inkml:trace>
  <inkml:trace contextRef="#ctx0" brushRef="#br0" timeOffset="79378.78">10541 14880 0,'-21'-21'0,"42"42"0,-42-63 0,0 21 0,-1 0 16,1 21-16,21-22 0,-21 1 15,-21 21 1,21 0-16,-1 21 0,1 1 15,0 105-15,21-64 16,-21 43-16,0-43 16,21 1-16,-21 169 15,-22-106 1,43-85-16,-21 0 0,21-20 16,0-1-16,0 0 0,-21 0 15,21 0-15,0 0 0,-21-21 0,0 0 31,-1 0-31,1-42 16,0 21-16</inkml:trace>
  <inkml:trace contextRef="#ctx0" brushRef="#br0" timeOffset="80161.98">9631 15452 0,'-21'0'0,"42"0"0,-21 0 31,21 0-31,0 0 0,21 0 15,1 21-15,-1-21 0,0 0 16,22 0-16,42-21 0,-43 21 16,22-21-16,42-22 0,-64 22 15,22-21-15,169-85 16,-169 63 0,-43 43-16,22-85 15,-64 85-15,0-42 16,0 41-16,0 1 0,-22-42 15,1 63 1,0 21-16,0 0 0,0 64 16,21-43-16,-21 106 15,-1-84-15,22-1 16,-42 149 0,21-127-16,0-64 0,0 63 15,-1-62-15,22-1 16,-21 0-16,21-42 31,0 0-15,21-1-16,1-20 0,-1 0 15,21-1-15,-21 22 16,0 0-16,1 0 0,41 0 16,-21 21-1,-42 21 1,22 0-16,-22 0 0,0 0 0,42 22 15,-42-22-15,0 0 0,85 85 16,-43-64 0,43-42-1,-64 0-15,21 0 16,-21 0-16,22 0 0,-1 0 0,0-21 16,106-42-1,-126 41-15,41-20 16,-21-21-16,-20 41 0,-22 1 15,0-42-15,0 20 0,0 22 16,-43-21 0,22 42-1,0 0-15,0 21 0,21 21 16,-21 1-16,-1 41 0,22-62 16,0-1-16,0 63 15,43-41 1,-43-22-16,63-21 15,-42 0-15,1 0 0,-1 0 16,21 0-16,-21 0 0,0 0 0,85-21 16,0-43-1</inkml:trace>
  <inkml:trace contextRef="#ctx0" brushRef="#br0" timeOffset="84466.57">13737 15642 0,'0'0'0,"-21"0"16,0 0-16,0 0 0,-1 0 15,1 0-15,0-21 16,21 0 0,-21 0-16,21 0 0,0-1 15,0 1-15,0-21 0,0 21 0,0-22 16,0 1-16,0 0 0,0-1 0,0 1 15,42-170 1,1 107 0,-1 62-16,43-84 0,-64 106 15,21 0-15,0 21 0,-20 0 16,20 0-16,-21 21 16,0 0-16,0 22 15,-21-22-15,0 0 0,0 0 0,0 0 16,0 0-16,0 1 0,0-1 15,0 0-15,22-21 16,-1 0 0,0-21-1,-21 0-15,0-1 16,0 1-16,0 0 0,0 0 0,0 0 16,-21 0-16,0-1 0,-1 1 15,1 0-15,0 21 0,0 0 16,-21 0-16,20 0 0,1 21 15,-106 127 1,64-63 0,20 84-1,43-105-15,-21 84 16,21-84-16,0-1 16,21-21-16,-21-20 0,43-1 15,-22 0-15,0 0 0,0-21 0,127 0 16,-63 0-1,-43-21-15,43 0 16,-43 0-16,1-1 0,20-41 16,-20 42-16,-22-22 0,0 22 0,64-127 31,-85 127-31,0 0 16,0 42-1,0 0-15,0 0 16,0 22-16,-22 41 15,22-20-15,0-22 16,0 0-16,0 1 0,0-22 16,22-21-16,-22 21 0,21 0 0,0-21 15,0 0-15,43 0 16,20 0 0,-20-63-1,-43 63-15,0-21 0,21-43 16,-20 43-16,-22-21 0,0 20 0,0-83 15,-22-1 1,-62 21 0,63 64-16,-1 0 0,-41 21 15,21 0-15,20 21 16,1 0-16,-63 85 16,41 0-16,43 21 15,0-85-15,0-21 16,21 0-16,22 1 0,-22-1 15,127 21 1,-106-42-16,85 0 16,-21-21-16,-63 0 15,62 0-15,-62-1 16,-1 1-16,0-21 0,107-64 16,-128 85-16,21-21 15,-42 20 1,-21 44-1,0-1-15,0 0 16,-22 42-16,1-20 16,21-1-1,0-21-15,21 0 0,-22 1 16,22-1-16,-21-21 0,21 21 0,0 0 16,0-42 15,0 0-31,0 0 15,21-1-15,1 1 0,-1 0 16,0-21-16,42-64 16,-20 64-1,20 20-15,-42 44 16,1-1-16,-22 0 16,0 0-16,21 64 15,0-64-15,0 21 16,-21-21-16,21 1 0,22 20 15,-22-42-15,0 0 0,0 21 16,0-21-16,22 0 0,-22 0 0,85-21 16,-22 0-1,-41 0-15,-22 21 16,21-22-16,0 1 0,-20 0 0,-1 0 0,21-43 16,-21 43-16,-21 0 15,0-85 1,0 64-16,0 21 0,-21 0 15,0 21 1,21 21-16,-21 0 0,21 0 16,0 0-16,-21 22 0,-22 41 15,43 1 1,-42 0 0,42-64-16,-21 21 15,21-63 16,0 0-15,21 0-16,0-1 0,-21 1 16,21-21-16,0 21 0,1 0 15,-22-22-15,21 22 0,0 0 0,0-43 16,0 43-16,0 21 16,1 0-16,-22 21 15,21 1 1,-21-1-16,0 0 0,21 0 0,-21 0 15,0 22-15,21 20 16,-21-42-16,42 22 16,1-22-16,-1-21 15,-21 0-15,43 0 0,-43 0 16,21 0-16,85-43 16,-84 43-16,-1-42 15,-21 21-15,0 0 16,22-43-16,-43 43 0,0-42 15,0 41-15,0-20 0,-43-43 16,1 85 0,21 0-16,-22 22 15,43-1-15,-21 0 0,0 42 16,0-41-16,21 20 0,0-21 16,0 106-1,0-85-15,0-20 16,42 20-16,-21-21 0,1-21 15,20 0-15,0 0 16,-21 0-16,85 0 16,-63-21-1,20-21-15,-42 20 16,0-20-16,22 0 0,-22 21 16,0-1-16,0 1 0,43-63 15,-22 62 1,-21 22-1,-21 22-15,0-1 16,0 0-16,0 0 0,0 21 16,0-20-1,21-22 32,-21-22-47,22 1 16,-1 0-16,-21 0 15,0 0-15,0 0 0,0-1 16,0-41-16,0 42 16,-21 0-16,-22-1 15,43 44 1,-42 20 0,21-21-16,21 21 0,0-20 0,-21 20 15,-1-21-15,22 21 0,0 64 16,0-63-1,0-22-15,0 0 0,22 0 16,-1 0-16,21-21 0,-21 0 16,0 0-16,22 0 0,-22 0 0,106 0 31,-64-42-31,1-22 16,-43 43-16,0-21 0,0 21 15,1-22-15,-1 1 0,-21 0 16,0-1-16,42-126 15,-42 127-15,0-64 16,0-42 0,0 105-16,0 65 31,0-1-31,0 0 0,-42 42 16,21-41-16,21 20 0,-22 43 15,1-43-15,21 0 0,-21 43 16,21-43-16,0 1 0,0 84 15,21-106-15,22 63 16,-1-41 0,-21-22-16,0 0 0,43-21 15,-22 0-15,64-21 32,-21-21-17,-22-43-15,-63 64 16,21 0-16,0-22 0,1 22 0,-22 0 15,0 0-15,0 0 0,21-1 16,-21 44 0,0-1-16,0 0 15,0 0-15,0 0 0,0 43 16,0-1 0,0-20-1,0-22-15,21 0 0,0-21 16,0 21-16,0-21 15,1 0-15,-1 0 0,0 0 0,85-21 32,-64 0-32,0-43 15,-42 22 1,22 21-16,-22 0 0,0-1 0,21-62 31,0 84-31,-21 21 31,0 0-31,0 0 0,0 0 0,0 1 16,0-1-16,0 42 16,0-42-16,0 22 15,0-1 1,0-21-16,21 0 16,0-21-16,0 0 0,43 0 15,-22 0 1,-21-21-16,1 21 0,20-21 15,21-42 1,-41 41-16,-1 1 0,0 21 0,21-84 16,-21 41-1,-21 22-15,0 0 16,0 0 0,0 0 15,0-1 16,0 1-32,0 0 1,-21 21 0,0 0-16,-42-21 15,20 21 1,22 0-16,0 0 0,0 0 15,0 0-15,-1 0 0,1 21 16,0 0-16,0 0 0,0 1 0,0 83 16,21-41-1,0-43-15,21 0 16,0 0-16,0-21 0,21 22 16,-20-22-16,-1 0 0,106 0 31,-64-22-31,1-20 15,-22 42-15,-21-21 16,43-21-16,-22 42 16,-21-22-16,22 22 0,105-21 15,-127 21 1,0 0-16,21 0 16,-20 21-16,-22 1 0,0 20 15,0-21-15,-22 0 0,-41 43 16,42-43-1,0-21-15,21 21 16,0 0-16,-22-21 16,22-21 15,0 0-15,0 0-16,22 0 15,-1-1-15,63-83 16,-62 83-16,105-105 15,-106 106 1,63-21-16,-62 21 16,-1 21-16,0 0 0,42 42 15,-63 22 1,0 41 0,0-41-16,0-43 15,0 0-15,0 0 0,0 43 16,0-43-1,64-21 1,-1 0 0,-41 0-16,-1 0 15,63-42 1,-20-1 0,-1-20-16,-41 21 15,-1 20-15,0 1 0,-21-21 16,21 0-16,-21 20 0,0 1 15,0 0-15,0 0 16,-21 21-16,0 0 0,0 21 16,-22 43-1,43-1 1,0 22 0,21-43-16,1-21 15,-1 0-15,0 22 16,0-22-1,-21 0-15,0 0 16,-21-21 0,21 21-16,-21-21 0,0 0 0,-64 0 31,21 0-31,22-21 16,42 0-1,-21 21-15,21-21 0,0 0 16,0 0-16</inkml:trace>
  <inkml:trace contextRef="#ctx0" brushRef="#br0" timeOffset="84726.47">19346 14880 0,'0'0'0,"-21"0"94,0 0-94,0 0 16,0 0-16,-1 0 0</inkml:trace>
  <inkml:trace contextRef="#ctx0" brushRef="#br0" timeOffset="85014.37">17886 15177 0,'0'0'0,"21"0"32,0 0-32,0 0 0,64 0 15,-64 0 1,43 0-16,-22-22 0,21 1 16,-41 21-16,-1-21 15,42 21-15,-42-21 0,1 21 16,-1-21-1,-21 0-15,0-1 32,-21 22-32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7:04:36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4953 4170 0,'0'0'0,"-21"-21"0,0-22 0,-1 22 16,1-21-16,0 21 0,-21 0 15,21-1-15,-1 1 16,1 21-16,21 21 31,0 1-31,0-1 0,21 21 16,43 106 0,21 0-16,20 85 15,-62-127-15,-1 0 16,0-21-16,22 20 0,-22 1 0,64 106 15,-42-85-15,317 571 32,-297-444-17,43 127 1,-21 22-16,-85-298 16,43 128-16,-43-127 15,0-21-15,64 190 16,-64-212-1,0-63 1,-21-21-16,0-21 0,0 0 16,-21-1-16,0-20 0,-43-107 15,22 65-15,0-1 0,-1 0 0</inkml:trace>
  <inkml:trace contextRef="#ctx0" brushRef="#br0" timeOffset="1418.18">10901 3471 0,'0'0'0,"0"-21"0,0 0 16,0 0-16,-21-21 15,21 20-15,-22 1 16,22 0-16,0 42 31,0 0-31,0 1 16,43 62-1,-22-20-15,21 63 16,-21-85-16,1 22 16,-1-22-16,0 21 0,0 1 15,85 317 1,-64-233 0,-21-63-16,22 84 15,-22-63-15,0-21 0,0 105 16,0-105-16,43 296 15,-43-275-15,21 190 16,-20-106 0,-22-84-16,21 85 15,-21-85-15,21-22 0,-21 22 0,63 254 32,-41-275-32,-22-1 0,105 234 15,-41-128 1,-43-126-16,0-1 0,106 128 31,-106-149-31,22-21 16,-43-42-1,0 0-15,0 0 0,0-22 16,0-62-16,-21 41 0,-1-21 16,-41-211-1</inkml:trace>
  <inkml:trace contextRef="#ctx0" brushRef="#br0" timeOffset="2268.69">10245 3747 0,'-22'0'0,"44"-22"47,-1 22-47,0-21 16,21 0-16,1 0 16,-22 0-16,21 21 0,0-21 15,43-22-15,-21 43 0,63-42 16,-64 21-16,22 0 0,232-85 31,-232 63-31,105-20 16,170-43-16,64 0 15,-276 64 1,0 0-16,529-128 16,-169 43-1,-169 21-15,-191 64 16,170-43-1,-149 64-15,0-21 0,572-106 16,-381 127 0,-170-1-1,-105 22-15,-21 0 0,20 0 16,-41 0-16,20 0 0,22 0 16,-64 22-16,21-22 0,-21 0 15,1 0-15,-1 0 0,21 0 16,43 21-1,-22-21-15,64 0 16,-21 0 0,-64 0-16,1 0 15,20 0-15,-42 0 0,1 0 16,-1 0-16,0 0 16,-42 0 62,0 0-63,-1 0-15,1 0 0,0 0 16,0 0-16</inkml:trace>
  <inkml:trace contextRef="#ctx0" brushRef="#br0" timeOffset="3797.24">10604 9843 0,'0'0'0,"0"-22"0,-21 22 16,21-21-16,-21-21 15,-21 0 1,21-1-1,-1 43-15,22-21 0,-21 21 0,21-21 16,-21 21-16,21 21 47,0 0-47,0 22 0,21-22 0,-21 21 16,21 0-16,1-20 0,20 126 15,-21-106 1,21 127-16,1-42 15,-22-42-15,0-21 16,43 105-16,-43-84 0,85 296 31,-43-64-15,-42-211-16,22 233 0,-22-234 16,-21 1-16,21 0 0,0-21 15,-21-1-15,64 340 16,-22-191-1,-21-106 1,0-64-16,0 1 0,1 63 16,-22-64-16,21 1 0,0 41 15,-21-62-15,0-1 0,42 43 16,-42-128 15,0 22-31,0-42 0,-21 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7:04:43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11176 6160 0,'0'-22'0,"0"1"0,0 0 15,0 0-15,0 0 16,0 42 31,0 0-47,0 21 0,0-20 16,0 20-16,0 0 0,0 64 15,0 63-15,0-63 16,0-21-16,0 21 15,0 21-15,0 233 0,0-233 16,0 0-16,0 254 16,0-276-16,0 255 15,-21 21 1,21-275-16,-21 254 16,21-254-16,0 0 0,-43 211 15,43-232 1,-21 84-16,21-84 0,-21 105 15,21-147-15,-21 41 16,21-105 0,0 0-16,0 0 15,0-64-15,0 22 0,0-1 16,-21-296 0</inkml:trace>
  <inkml:trace contextRef="#ctx0" brushRef="#br0" timeOffset="1694.03">11155 6075 0,'0'21'62,"21"-21"-46,-21 21-16,21-21 0,0 0 0,0 21 16,1-21-16,41 22 15,22-22-15,42 0 16,-64 0 0,85 0-16,-63 0 15,0 0-15,232-22 16,-211 22-16,21-21 0,0 0 15,21 21-15,339-42 16,-318 21-16,1-1 0,20 1 16,1 0-16,-1 21 0,191-42 15,-169 21-15,-22-1 0,22 22 16,-21-21-16,-1 0 0,22 21 0,571-42 31,-402 21-31,0-1 16,-212 22-16,1-21 0,-1 21 0,0 0 15,1 0-15,486-21 32,-550 21-32,-1 0 0,255 0 15,-296-21 1,-1 21-16,1 0 0,-22 0 16,0 0-16,22 0 15,-85 0 16,0 0-15,-1 0 0,22 21-16,0 0 15,-21-21-15,0 64 16,0-43-16,0 85 16,21-64-16,0 0 15,0 107-15,0-86 16,42 170-16,0-64 15,-42-84-15,43 84 16,-22-84-16,-21 21 0,21 0 16,21 169-1,-20 42 1,-1-232-16,21 232 0,-42-41 16,0-192-1,0 22-15,0-21 0,0-1 16,0-20-16,0 21 0,0 147 15,0-126 1,0-63-16,-21 20 16,21-42-16,-21 0 0,0 1 0,21-1 15,-22 0-15,1 21 16,0-42-16,0 0 0,-64 43 31,43-22-31,-22 0 16,-41 21-1,62-42-15,22 0 0,-212 43 32,170-43-32,20 0 15,-20 21-15,-170-21 16,-42 21-16,169-21 16,-402 21-1,169-21 1,107 21-16,105-21 15,0 0-15,-127 21 16,105-21-16,-528 43 16,254-1-1,296-42-15,-21 21 16,21-21-16,0 21 0,-127 1 16,127-22-16,0 21 0,-466 21 31,360-21-31,21 0 15,107 1-15,-1-1 0,-169 0 16,190-21-16,21 0 16,-147 21-1,147-21-15,-126 21 16,20-21-16,107 0 16,-43 0-16,64 0 0,21 0 15,-85 0 1,85 0-1,-1 0-15,1 21 0,0-21 16,0 0-16,0 0 16,0 22-16,-1-22 0,-62 21 15,41-21 1,22 21 0,0-21-16,0 0 15,21-21 1,0 0-16,0-1 15,0 1-15,0 0 0,0-85 16</inkml:trace>
  <inkml:trace contextRef="#ctx0" brushRef="#br0" timeOffset="2688.46">13801 5990 0,'0'0'0,"0"21"15,0 1-15,0-1 0,0 0 0,21 21 16,0 1-16,0-1 0,43 191 16,-43-149-1,42 43-15,-20 22 16,-22-65-16,0 1 0,64 148 15,-64-127-15,85 232 32,-22-84-32,-20 0 15,-43-190-15,0 20 16,0-20-16,0-1 0,1 1 16,41 296-1,-42-149 1,0-84-16,-21-42 15,22-21-15,20 63 16,-42-85-16,21 21 0,43 128 16,-22-85-1,-21-85-15,-21 42 16,21-20 0,0-43-1,-21-21 1,0-1-1,0-20-15,22 21 0,-22-21 16</inkml:trace>
  <inkml:trace contextRef="#ctx0" brushRef="#br0" timeOffset="3588.61">16954 5715 0,'0'0'0,"0"21"31,0 0-15,0 1-16,0-1 0,0 0 16,0 0-16,22 21 0,-22 1 0,0-1 15,42 106 1,-21 43 0,-21-128-16,42 85 0,-42-84 15,22-1-15,-22 22 0,21-21 16,63 274-1,-20-126 1,-22-64 0,-21-84-16,1-1 0,62 128 15,-63-128-15,1 1 0,62 190 16,-63-191 0,1 1-16,62 168 15,-63-168-15,22 63 16,-22-85-16,0 22 0,43 169 31,-22-128-31,-42-62 0,42 105 16,-42-106-16,0 1 15,0 41-15,0-41 0,0-1 16,0 64 0,0-85-16,0 42 15,0-41 1,0-44-16,0 1 15,0 0-15,0-21 16,0-1-16,0-84 16,0 43-16</inkml:trace>
  <inkml:trace contextRef="#ctx0" brushRef="#br0" timeOffset="4676.05">11451 8255 0,'0'-21'31,"21"21"0,0 0-15,1-21-16,-1 21 0,21-21 0,43 21 16,-43-22-16,22 22 15,-22 0-15,21 0 0,1-21 16,21 21-16,190-21 16,-191 0-1,1 0-15,190 0 16,-190-1-16,21 1 0,0 21 0,-1-21 15,1 21-15,339-85 16,-318 85-16,254-63 16,-127 21-1,-106 20-15,275-20 16,-296 42-16,21-21 0,233-21 16,22-1-1,-22 43 1,-254-21-16,-22 0 15,128 21-15,-127-21 0,0 21 16,-21-21-16,20 21 0,1-22 0,-21 22 16,169-42-1,0 0-15,-21-1 16,-149 43-16,1-21 16,0 0-16,-1 21 0,1-21 15,275-43 1,-297 43-1,22 0-15,-21 0 0,84 0 16,-85 0-16,1 21 0,63-43 16,-85 43-16,127-21 15,-147 0-15,20 21 16,-21 0 0,-21-21-1,-21 21 1,0-21-1,0 21-15,-22 0 0</inkml:trace>
  <inkml:trace contextRef="#ctx0" brushRef="#br0" timeOffset="6003.29">13102 5567 0,'21'0'0,"0"0"16,1 0-16,-22-21 15,21 21 1,-21-21-16,0-1 0,21-20 15,-21-64 1,0 43-16,0-1 16,0 22-16,0-22 0,0 1 15,0-1-15,0-20 0,42-191 16,-42 148 0,21-43-1,-21 128-15,0 0 0,0-1 16,-21 43-1,0 0-15,-21 43 16,-22 41-16,43-41 16,-21 62-16,21-41 15,-1 84-15,22-63 0,0-1 16,22 255 0,-1-275-16,0-1 15,64 149-15,-64-191 16,42 42-16,-42-63 15,22 0-15,105 0 16,-127-21-16,64-42 16,-22-1-1,-20 22-15,-22 0 0,42-43 16,-20 43-16,-22-1 0,-21-190 31,0 191-31,0 21 0,-21-21 16,21 63-1,0 0-15,0 21 16,0-21-16,0 22 0,0-1 0,0 64 31,63 0-31,-63-85 16,64 42-16,-43-41 16,21-22-16,-21 21 0,0-21 15,22 0-15,41-21 16,22-22-1,-85 22-15,64-64 16,-64 64-16,-21-21 16,0 0-16,0 20 0,-42-189 15,21 168 1,-22 22-16,-62-42 16,62 63-16,1 0 0,21 0 15,-22 21-15,22 0 0,-63 127 31,84-105-31,0 20 16,0-42-16,0 0 0,21 1 16,0-1-16,0 0 0,0 0 15,127-21 1,-105 0-16,41 0 16,-20 0-16</inkml:trace>
  <inkml:trace contextRef="#ctx0" brushRef="#br0" timeOffset="7104.7">15028 4847 0,'0'0'0,"21"-21"0,1 0 16,-1-21-16,0 20 0,-21 1 15,0 0-15,-106 42 16,64 0 0,-22 22-16,22 41 15,-22 86 1,43-149-16,21 21 0,0-21 15,0 1-15,0-1 0,85 21 32,-64-42-32,21 0 0,1-21 15,-1 0-15,-21 0 16,43-22-16,-43 22 16,21 0-16,-21-21 0,1 20 0,-22 1 15,0 0-15,21-21 16,-21 21-16,0 42 15,0 21 1,0 43 0,63 105-1,-42-126-15,43 42 16,-43-43-16,21 1 0,-20-1 0,20 1 16,-21-1-16,21-21 0,-20 22 15,-1-1-15,-21-20 0,0 20 16,0 107-1,-21-128-15,-85 64 16,85-85-16,-22-21 0,1 21 16,-64-21-16,64 0 0,-85-42 15,84 21-15,-20-22 0,21 22 16,-107-169 0,149 63-1,0 63-15,0-63 16,22 85-16,41-85 0,-21 63 15,1 22-15,168-191 16,-147 170-16,63-43 16,-64 63-16,22-20 15,-21 21-15,-43 20 0,21 22 16,-21 0-16,0 0 0,-21 43 16,-21-1-1,0 64 1,21-85-16,0 43 15,0-43-15,0 0 0,42 21 32,-20-21-32,20-21 15,0 0-15,-21-21 0,22 0 16,20-21-16,-42 21 0,22-22 16,63-63-1,-64 22 1,-42 63-16,0-1 0,0 1 15,0 42 1,0 1-16,0-1 0,-21 21 16,0 0-16,21 64 15,0-63 1,0-1-16,-22 0 16,22-21-16,0-42 46,0 0-46,0 0 0,22 0 0,-22 0 16,42-85 0,21-21-16,-20 42 15,-22 64 1,0 21-16,-21-21 0,21 21 0,0 0 0,1 21 16,20 64-1,-42-22 1,0-21-16,0 1 0,0-1 15,0-21-15,0 0 0,0 1 16,0-1-16,-42-21 16,-1 0-1,-20-43-15</inkml:trace>
  <inkml:trace contextRef="#ctx0" brushRef="#br0" timeOffset="7283.02">15452 4657 0,'-22'0'16,"44"0"-16,-65-21 0,22 21 0,-21-22 16,21 22-16,-1 0 0,1 0 31,42 22-15,43-1-16,-43-21 15,85 21-15,-64 0 16,1-21-16</inkml:trace>
  <inkml:trace contextRef="#ctx0" brushRef="#br0" timeOffset="8520.31">16658 4636 0,'0'0'16,"0"-22"-16,0 1 0,-21 21 15,0-21-15,0 21 0,-1 0 16,1 0-16,-42 64 15,42-43-15,-1 42 16,22-20-16,0 20 16,0-21-16,0 1 0,0-1 0,0 0 15,64 107 1,-22-107 0,43-21-16,-64-21 15,21 0-15,-20 0 0,-1 0 16,42-21-16,-42 0 0,1 0 15,41-64 1,-42 64-16,0-43 16,-21 43-16,0-21 0,22 21 15,-22-22-15,0 22 0,0 0 16,0 42 0,0 0-16,0 22 15,0-22-15,0 21 0,0-21 0,0 0 16,0 22-16,0-22 0,21 21 15,0-42-15,-21 21 0,42-21 16,-21 0-16,1 0 16,62-84-1,-20 20 1,-22 1-16,-21 20 16,0 1-16,1-21 0,-22 41 15,21 1-15,-21 0 16,0 42-1,0 0-15,21 1 16,-21 20-16,0-21 0,0 21 0,21-20 16,-21 20-16,42 43 15,1-43 1,-22-42-16,42 0 16,-41 0-16,20 0 15,-21 0-15,0-21 0,43-64 31,-43 43-31,-21-1 16,0 1-16,0 21 0,0-43 16,0 43-16,0 0 15,0 0 1,-21 21-16,21 63 16,0-41-16,-21 20 15,21 43-15,0-43 0,0-21 16,42 127-1,0-127 1,1 1 0,-1-22-1,-21-22-15,0 1 0,22-21 16,-43 21-16,21 0 0,42-106 31,-42 84-31,1-41 0,-1 62 16,0 22-16,0 0 15,-21 22-15,21-1 16,0 42 0,-21 1-16,22-43 15,-1 42-15,-21-41 16,21-1-16,0-21 0,0 21 16,0-21-16,1 0 15,-1 0-15,42-42 16,-20-1-1,-22 22-15,0-21 16,0 21-16,0-43 0,0 43 16,1 0-16,-1-22 15,0 43 1,-21 64 0,21-43-16,-21 0 0,0 22 15,0-22-15,0 0 0,64 64 16,-43-85-1,21 21-15,22-21 16,-22 0-16,0 0 0,43 0 16,-64 0-16,0 0 31,-63-21-15,0 21-16,20 0 15,-20 0-15,-21 0 0</inkml:trace>
  <inkml:trace contextRef="#ctx0" brushRef="#br0" timeOffset="10004.14">11620 6964 0,'0'0'0,"0"-21"31,-21 21-16,21-21-15,-21 21 0,0 0 16,21-22 0,-21 22-1,21 22 17,0-1-32,0 0 0,0 21 15,0-21-15,0 1 16,0 20-16,0 0 0,21 22 15,-21-22-15,21 0 0,0 85 16,0-42 0,-21-43-16,43 1 15,-43-22-15,0 0 16,21 0-16,0 0 0,0 1 16,0-22-1,1 0 1,-22 21-16,21-21 172,0 0-157,-21-21-15,21 21 16,21 0-16,-20 0 16,-1 0-16,0-22 15,0 22-15,21-21 0,-20 0 16,20-21-16,-21 21 15,0-1-15,43-62 16,-43 41-16,0 1 0,0-64 0,0 43 16,-21 20-16,22-126 15,-22 106-15,0-43 16,-22-42 0,1 126-16,21 1 0,-21-21 15,0 42 1,0 0-16,21 21 15,0 21-15,0 1 0,0-22 16,0 0-16,0 21 0,0 22 16,0-43-16,21 0 0,0 22 15,21 20 1,-20 1 0,-1-22-16</inkml:trace>
  <inkml:trace contextRef="#ctx0" brushRef="#br0" timeOffset="10938.1">12488 7218 0,'0'0'0,"21"0"15,-21 21 32,0 0-31,0 0-16,-21 1 0,21-1 15,-21 0-15,21 21 16,0-21-16,0 1 0,0-1 31,21 0-31,22 0 16,-22-21 0,-21 21-16,21 0 15,-21 1 1,0-1-16,-21-21 15,-22 0 1,22 21-16,0-21 0,-21 0 16,21 0-16,-1 21 0,-20-21 15,63 0 17,0 0-17,1-21-15,-1 21 0,0 0 16,64-64-1,-43 43-15,43-21 16,-64 21-16,21 0 16,-21-1-16,22 22 15,-1-42-15,-21 21 16,0-21 0,-21 20-1,-21 22 1,0 0-16,0 0 15,21 22-15,-21-1 0,-1 0 0,1 0 16,21 0-16,0 85 16,0-42-1,0-43 1,0 0-16,21-21 16,1 0-16,-1 0 0,0-21 15,0 21-15,-21-21 0,0-1 16,21 1-16,0 0 0,1-85 31,-1 85-15,0 0-16,21 21 15,-21 0-15,-21 21 16,22 0-16,-1 0 16,-21 1-16,21 41 15,0-42 1,-21-42 31,0 0-47,0 0 0,0 0 15,0-1-15,0-20 16,0 21-16,0-21 16,0 20-16,0 1 0,21 21 15,0 0-15,1 0 16,-1 0-16,0-21 15,0 21-15</inkml:trace>
  <inkml:trace contextRef="#ctx0" brushRef="#br0" timeOffset="11409.13">13293 7239 0,'21'21'16,"-42"-42"-16,42 63 0,-21-20 0,0-1 0,0 0 15,0 0-15,0 43 16,0-43-16,0 21 15,21-42 1,0 0 0,-21-21-1,0 0-15,21 21 16,-21-21-16,0-1 0,0 1 0,21 0 16,-21 0-16,0 0 0,0-22 15,0 22-15,0 0 0,22 42 31,-22 0-15,21 1-16,-21-1 0,0 0 0,21 0 16,-21 0-16,21 0 15,0-21 1,0 0-16,1 0 0,-1-21 16,21-42-1,0 20 1,-20-20-1,-1 63 1,-21 21 0,0 0-16,0 0 0,0 1 15,21-1-15,-21 0 16,0 0-16,21 0 0,0-21 16,0 0-16,1 0 15,-1-21-15,0 0 16,21 21-16</inkml:trace>
  <inkml:trace contextRef="#ctx0" brushRef="#br0" timeOffset="11685.97">14266 6477 0,'0'0'15,"0"-21"-15,0 0 0,0 0 0,0 42 16,0 0-16,0 0 15,0 21-15,0 1 0,0-1 16,0 0-16,0 107 16,0-86-16,0 43 15,21 42 1,-21-106-16,0 1 0,0 41 16,0-41-16,0-22 0,43 42 15,-22-63 1,-21-21-1,21 0-15,-21-21 16</inkml:trace>
  <inkml:trace contextRef="#ctx0" brushRef="#br0" timeOffset="11947.82">14182 6816 0,'-22'-43'16,"44"86"-16,-65-149 0,22 85 0,21-22 0,-21 1 15,21-64 1,63 64-1,1 0-15,-22 42 16,-21 0-16,43 21 0,-22 0 16,-21 0-16,43 85 15,-64-64-15,0 43 16,0-43-16,-42 85 16,-43-21-1,43-85-15,20 0 0,-62 64 31,63-85-31,42 0 32</inkml:trace>
  <inkml:trace contextRef="#ctx0" brushRef="#br0" timeOffset="13042.91">14817 7176 0,'21'0'0,"-42"0"0,42-22 0,-21 1 16,21 21-16,-21-21 0,0 0 16,0 0-16,0 0 0,0-1 15,-21 1-15,-22-21 16,22 21-16,0 0 0,-42 21 16,41 0-1,1 21-15,-21 63 16,42-62-16,0 20 15,0 0-15,0 1 0,0-22 0,0 63 16,0-62-16,0 62 16,0-63-16,21-21 15,0 0-15,0 0 0,22 0 16,-22 0-16,0-21 16,0 0-16,0 0 15,-21 0-15,43-127 16,-43 84-1,0 22-15,0-1 16,0 22 0,0 42-1,21 1-15,0-1 0,0 63 16,0-41 0,1-1-1,-1-21-15,0-21 0,21 0 31,22-21-31,-1-64 16,-42 43 0,-21 21-16,22 0 15,-1-43 1,21 64 0,-21 21-1,-21 1-15,21-1 0,-21 0 16,22 0-16,-22 21 0,0 22 15,0-1 1,0 1 0,-22-64-1,1 0 1,0 0-16,0 0 0,0-21 16,0 0-16,-1-1 15,1 22-15,21-21 16,0 42 15,21-21-31,1 22 0,-1-1 16,0-21-16,64 0 15,-64 0-15,0 0 16,85 0 0,-22-43-1,-62 22-15,-1 0 0,21 0 16,-42 0-16,42-22 0,-42 22 15,0 0-15,0 0 0,0 0 0,0 0 16,0-1-16,0-20 16,0 21-16,0 42 15,0 0 1,0 0 0,0 1-16,0-1 0,22 0 0,-1 0 0,0 43 15,0-22 1,-21 0-1,0-21-15,0 1 16,0-1-16,0 0 16,-21-21-1,0 21-15,0-21 16,-1 0-16,22-21 47,0 0-47,22 0 0,-1-1 15</inkml:trace>
  <inkml:trace contextRef="#ctx0" brushRef="#br0" timeOffset="13555.62">15938 7006 0,'0'-21'0,"0"42"0,22-42 16,-22 42 15,0 0-31,0 1 16,0-1-16,0 0 0,0 0 0,21 21 15,-21-20-15,0-1 16,0 0-16,0 0 0,21-21 16,0 0 15,0-21-31,0 0 16,-21 0-16,22-1 0,-1 1 15,0-21-15,-21 21 16,21 0-16,21-43 15,-20 64-15,-1 0 16,0 0 0,0 0-16,0 21 15,-21 0-15,0 1 0,21-1 16,1 0-16,-1-21 16,0 0-1,0 0 1,-21-21-1,21 21-15,-21-43 16,0 22-16,0 0 0,0-21 16,0 21-1,-21-1-15,0 22 16,21-21 0,0 42-1,0 1 1,21-22-1,0 0-15,-21 21 16</inkml:trace>
  <inkml:trace contextRef="#ctx0" brushRef="#br0" timeOffset="13903.42">16595 6943 0,'0'0'0,"0"-21"16,0 42 15,0 0-31,-22 0 15,22 0-15,0 0 16,0 1 0,0-1-1,22-21-15,-1 0 16,0 0 0,0-21-16,-21-1 15,0 1-15,0 0 16,0 0-16,0 0 15,0 0-15,0-1 16,0 1-16,0 0 0,-21 21 16,0 0-1,21 21 1,0 0 0,0 1-16,0-1 15,0 0-15</inkml:trace>
  <inkml:trace contextRef="#ctx0" brushRef="#br0" timeOffset="14243.23">16743 6964 0,'21'0'15,"-21"-21"-15,21 21 0,0 0 32,0 0-17,-21 21 1,22-21-16,-22 21 15,0 0-15,0 0 16,0 1-16,0-1 16,0-42 15,0-1-15,0 1-1,0 0-15,0 0 0,0 0 16,0-22-1,0 22-15,42-21 0,-21 21 16,21 21 0,-42 21-1,22-21-15,-1 21 16,0 0-16,-21 0 16</inkml:trace>
  <inkml:trace contextRef="#ctx0" brushRef="#br0" timeOffset="14797.28">17124 6943 0,'21'-21'16,"-21"-1"-1,0 1-15,-21 21 32,0 0-17,-1 0-15,1 21 16,0 1-16,0-1 15,0 0-15,21 42 16,-21-20-16,21-1 16,0-21-16,0 0 0,42 22 15,-21-43 1,0 0-16,0 0 0,1 0 16,20-21-16,-21 21 0,0-22 15,22 1-15,-22 0 16,-21 0-16,0 0 0,21 0 15,-21-1-15,21-62 16,-21 41-16,0 22 0,0-21 0,0 0 16,0-22-16,0 22 0,-63-191 15,63 148 1,-22 22 0,22 84-1,0 21-15,0 1 0,0 126 16,22-42-1,-22-85-15,42 106 16,-21-105-16,0-1 0,22 22 16,-43-43-16,105 85 31,-62-85-15,-1-21-16,-21 0 15,22 0-15,-43-21 16,21 21-16,-21-22 0</inkml:trace>
  <inkml:trace contextRef="#ctx0" brushRef="#br0" timeOffset="17206.2">9207 9821 0,'-21'0'16,"0"0"-16,0 0 16,0 0-16,0 0 15,-1 0 16,22 22-15,22-22 0,-1 0-16,0 0 15,64-22-15,-43 22 0,106-63 16,-84 42-16,-1 0 16,22-1-16,-1 1 0,1 0 15,211-64 1,-232 64-16,-1 21 15,1-21-15,42 21 16,-64 0-16,0-21 0,-20 21 16,-1 0-16,0 0 15,-42-21 63,0 21-62,-1-21 0</inkml:trace>
  <inkml:trace contextRef="#ctx0" brushRef="#br0" timeOffset="17708.91">10160 9271 0,'0'-21'0,"0"42"0,-21-42 16,0 21-16,21 21 31,0 0-15,0 0-16,0 1 0,63 20 15,-21 0 1,-20-42-16,20 21 0,85 1 31,-85-22-31,-21 0 0,85 0 16,-63-22 0,41 1-16,-63 21 0,1 0 15,-1 0 1,-21 21 15,-21 1-31,-64 41 16,64-21-16,-22 1 0,22-22 15,0 21-15,-21 1 0,-22 41 16,43-41-16,0-1 0,-85 64 16,43-43-1,63-20 1,0-22-16,0-42 47,0-1-47,0 1 0</inkml:trace>
  <inkml:trace contextRef="#ctx0" brushRef="#br0" timeOffset="18994.91">12552 10287 0,'0'0'0,"0"-21"0,0 42 31,0 0-16,0 0-15,0 1 0,0-1 0,0 0 16,0 21-16,42 106 16,-42-63-1,21-43-15,0 43 16,1-21-16,-22-22 0,0 43 16,21-43-16,-21-21 0,21 43 15,-21-43-15,0 0 0,0 0 0,21-21 31,-21-42-15,0 21-16,0-1 0,0 1 16,0-21-16,0 21 0,0 0 0,0-106 31,-21 84-31,0-41 0,21 41 16,-64-105-16,64 106 15,-21-43-15,0 64 0,21 0 16,-21-22-1,21 65 1,0-1 0,0 0-16,0 0 0,0 0 0,21 22 15,0-1-15,43 106 16,-43-21 0,21-42-1,-42-43-15,0-21 0,0 0 16,0 1-16,0-1 0,0 0 31,0-42 0,0 0-31,0-1 0,0 1 16,0 0-16,0 0 0,0 0 0,0 0 16</inkml:trace>
  <inkml:trace contextRef="#ctx0" brushRef="#br0" timeOffset="19623.53">12721 10181 0,'-21'0'0,"42"0"0,-63 0 15,21 0-15,-1 0 0,1 0 16,0 0-16,0 0 0,-106 0 31,106 0-31,-43 21 0,22 1 0,21-22 16,-22 21-16,22 0 15,-42 21-15,20-21 0,22 1 16,-63 168 0,62-105-1,22 42-15,0-85 16,43 106-16,-22-105 15,85 147 1,-85-148-16,0-20 16,21 20-16,1 0 15,-1 1-15,-21-22 0,43 21 16,-22-21-16,0 0 0,-20-21 0,147 43 16,-63-43-1,21-21 1,-64-1-16,-20 1 0,41-42 15,-41 20-15,-1 1 0,106-148 16,-127 147 0,22-105-16,-43 42 15,0 43-15,-64-43 16,43 42-16,-21 1 0,-22-1 16,-190-190-1,106 170 1,-21-1-16,105 85 15,22 0-15,-22 0 0,22 21 16,21 0-16,0 1 0,-43 62 16,43 1-1,21-22 1,0-41-16,0 20 0,21-21 0,0 0 16</inkml:trace>
  <inkml:trace contextRef="#ctx0" brushRef="#br0" timeOffset="20636.29">16743 10118 0,'0'0'0,"0"21"0,0 0 15,0 0-15,0 0 16,-21-21 0,-1 0-16,1 0 0,0 0 15,0 0-15,-43 0 16,22-21-1,21-21 1,21 21-16,-21 0 0,21-64 31,21 64-15,0 21-16,0 0 0,0 0 0,22 0 16,-22 0-16,0 0 15,21 21-15,1 0 16,-22-21-16,21 42 15,-21 1-15,22 41 0,-43-62 16,21 168 0,-42-105-1,0-43-15,-43 64 16,1-21 0,20-64-16,22 0 0,-64 0 31,43-21-31,21 0 0,-43-63 15,1-22 1,42 64-16,0-22 0,21-20 31,0 42-31,21 21 0,21 0 16,0 21-16,-20 0 0,20-21 16,43 42-16,-43-20 15,170 62 1,-128-20-1,-20-43-15,-43-21 16,21 0-16,-21 0 16,1 0-16,-1 0 15,0-42 1,-21 20 0,0 1-16,0 0 0,0-21 15</inkml:trace>
  <inkml:trace contextRef="#ctx0" brushRef="#br0" timeOffset="21240.12">16976 9948 0,'-43'0'0,"86"0"0,-107-21 15,-84 0 1,106 21-16,-43-21 15,43 21-15,-43 0 0,43 0 16,-1 0-16,-63 21 0,64-21 16,0 21-16,-191 127 15,148-84 1,22 21 0,63-22-16,-21-21 0,21 64 15,0-63-15,0-1 0,63 148 16,22-63-1,21-21 1,-64-63-16,0-22 0,43 42 16,-43-42-16,1 22 0,-1-22 15,0 0-15,1 0 0,-1-21 16,148 21 0,-105-21-16,-43 0 0,1 0 15,41-42-15,-41 21 16,-1-21-16,43-1 0,-43 1 0,0 0 15,64-128 1,-63 1 0,-22-22-1,-21 128-15,-21-1 0,-1 1 0,1 21 16,-21-22-16,-43-21 16,43 43-16,-22 0 0,-190-43 31,212 85-31,0 0 0,-85 0 15,84 21-15,-62 43 16,83-43-16,1 64 31,42-85-31,1 0 16,41 0-16</inkml:trace>
  <inkml:trace contextRef="#ctx0" brushRef="#br0" timeOffset="21975.73">19346 9567 0,'0'-21'31,"21"21"0,22 0-15,20 0-1,-42 0-15,43 21 16,-43 1-16,43 20 16,-64-21-16,21 21 0,-21 107 15,-64-86 1,1 1-1,20-22-15,1-21 0,-43 43 16,64-43-16,-42 0 0,20 0 16,22-21-16,21-21 31,21 0-31,1 0 16,-1-1-16,85-20 15,-1 21 1,-41 21-16,-22 0 0,-21 0 15,22 0-15,-22 0 0,21 21 16,-21-21-16,85 64 16,-106-43-16,0 42 15,0-20 1,0-22-16,0 0 0,-63 21 16,42-21-16,-1 1 0,-105 41 15,64-42 1,42 0-16,-43-21 15,43 0-15,0-21 16,21 0 0,0 0-16,0-21 15,0-1-15,0 1 0</inkml:trace>
  <inkml:trace contextRef="#ctx0" brushRef="#br0" timeOffset="22635.35">19791 9356 0,'-43'-21'0,"86"42"0,-107-42 0,22 21 0,0 0 15,20 0-15,-20 0 0,0 0 16,-1 0-16,-20 0 0,-128 21 15,64 42 1,85-42-16,-43 43 16,64-22-16,0-21 15,-21 85-15,42-63 0,-21 20 0,21 191 32,63-106-17,-63-84-15,21-22 0,0 0 16,1 1-16,20 41 0,0-41 15,85 147 1,-42-105 0,21 0-1,-85-64-15,42 21 0,-41-21 16,20 0-16,-21 1 0,127-22 16,-63 0-1,-43 0-15,64-43 16,-64 22-16,1-42 15,-1 20-15,-21 1 0,0 0 16,64-170 0,-43 85-16,-42 63 0,0-126 15,0 126-15,0-20 16,0 20-16,-21 1 0,0-1 16,-64-63-16,43 64 0,-127-64 15,84 106 1,22-1-16,-64-20 0,63 42 0,1 0 15,-86 0 1,128 21-16,-42 0 16,20 43-1,1-22 1,42-21-16,0 1 16,0-1-16,0 0 0</inkml:trace>
  <inkml:trace contextRef="#ctx0" brushRef="#br0" timeOffset="23062.27">21378 9991 0,'0'21'0,"-21"-21"16,21 21-16,21-21 47,0 0-47,1 0 15,-1 0-15,0 0 16,0-21-16</inkml:trace>
  <inkml:trace contextRef="#ctx0" brushRef="#br0" timeOffset="23467.04">22987 9716 0,'0'-22'15,"21"22"1,0 0-16,0-21 16,1 21-16,-1 0 15</inkml:trace>
  <inkml:trace contextRef="#ctx0" brushRef="#br0" timeOffset="23687.92">24045 9504 0,'0'0'16,"21"0"15,1 0-15,-1 0-1,0 0-15,-21-21 16,21 21-16</inkml:trace>
  <inkml:trace contextRef="#ctx0" brushRef="#br0" timeOffset="23886.8">24765 9356 0,'0'0'0</inkml:trace>
  <inkml:trace contextRef="#ctx0" brushRef="#br0" timeOffset="24142.72">25061 9292 0,'0'21'0</inkml:trace>
  <inkml:trace contextRef="#ctx0" brushRef="#br0" timeOffset="32496.43">12806 8297 0,'0'0'0,"0"22"16,0-1 0,-21-21 30,21 21-46,-22-21 0,1 0 16,0 0-16,0 0 16,0 0-16,0 0 15,-1 0-15,-20 0 16,0-42 0,21 20-16,-22-20 15,22 21-15,-42-43 16,41 43-16,-20 0 0,-43-106 31,1 64-31,-1-43 16,43 85-16,-22-43 15,43 22-15,-21-1 16,-22-41-16,43 41 0,-85-189 31,64 105-15,21 42-16,0-21 15,21 64-15,0-1 16,-22-126 0,22 63-1,0 43-15,0 20 0,0 1 16,0 0-16,0-1 0,0-20 16,0 42-16,22-22 0,20-41 15,21-1 1,1 0-1,-22 43-15,1 0 0,41-43 16,-41 43-16,-1-1 16,0 1-16,1 0 0,-1-1 0,85-62 31,-64 62-31,-41 22 0,83-21 16,-83 21-1,20-1-15,0 1 0,22 0 16,-22 0-16,212-64 15,-190 64-15,-1 21 16,128-42-16,-149 42 16,64-21-16,-64 21 15,22 0-15,20 0 16,86 21 0,-107 0-16,1-21 0,-1 21 0,1 0 15,20-21-15,-20 21 0,63 22 16,-64-22-16,1 0 0,-22 0 15,22 22-15,-22-22 0,191 127 32,-149-63-32,22 42 15,-63-85-15,41 43 16,-41-43-16,-1 0 16,43 22-16,-43-22 0,0 0 15,85 149 1,-21-1-1,-42-20-15,-43-128 16,21 22-16,-21-22 0,0 21 16,1-20-16,-1 20 0,0 1 0,0-22 15,0 22-15,64 168 16,-64-168-16,0 42 16,22 63-1,-22-42 1,-21-85-16,0 1 0,63 147 31,-63-147-31,21 20 16,1-42-16,-22 0 0,21 1 15,-21-1 1,-21-21 31,-1-21-32,1 21-15,0 0 0,0 0 16,21-22-16,-21 22 0,0 0 16,-1-21-16,-20 21 15,21-21-15,0 0 0,-43-21 16,1 20 0,42 1-1,-1 0-15,22 0 31,0 42 16,0 0-47,22 0 0,20 1 16,-21-1-16,21 21 16,-20-21-16,-1 0 0,0-21 15,21 43-15,-21-22 16,1 0-16,-1 0 0,0 0 15,0 1-15,0-22 0,-21 21 0,21-21 16,1 0-16,-1 0 16,0 0-16,0 0 15,0-21-15,0-1 0,43-41 16,-43 42 0,0-22-16,22-41 15,20-1 1,-42 64-16,0 0 0,43-85 31,-22 64-31,-42 20 16,0 1-16,0 0 15,0 0 1,-21 0-16,0 21 16</inkml:trace>
  <inkml:trace contextRef="#ctx0" brushRef="#br0" timeOffset="34617.21">6159 8509 0,'0'0'0,"-21"0"0,21-21 15,-21 21-15,-21-42 16,21 42-16,-22-22 16,1-41-16,21 42 15,21 0-15,-21-22 0,21 22 16,0-106 0,21 106-16,0-21 15,42-22 1,43 64-1,-63 0-15,62 106 32,-62-64-32,20 85 15,-20-42-15,-22 42 16,-21-85-16,0 1 16,0 62-1,0-83 1,-21-1-16,-1-21 15,22-21 1,0-1-16,0-41 16,-21-22-1,21-21 1,0 43-16,0 21 0,0-1 0,0 1 16,21-22-16,128-126 31,-128 169-31,21 21 15,-21 21 1,-21 21-16,0-21 16,0 22-16,0 41 0,0-41 15,0 105-15,0-106 16,0 1-16,21-1 0,1 0 16,-1-21-16,0 1 0,-21-1 15,63 0 1,1-21-16,-43 0 0,64-42 15,-43 20 1,-21 1-16,43-42 0,-43 42 16,85-170-1,-64 64 1,-42 42 0,0 43-16,0-21 15,0 20-15,0 22 0,0 0 0,-42 21 16,21 0-16,-1 0 15,1 21-15,-21 43 16,42-22-16,0 0 16,-21 1-16,21-1 0,0 170 31,42-128-31,0-41 16,-20-22-16,-1-21 15,21 0-15,-21 0 0,0 0 16,64-43-1,-21-20 1,-22-22-16,-42 64 16,0-42-16,21 20 15,-21 1-15,21-43 0,-21 43 16,0 0-16,21 20 16,1 1-16,-1 0 0,0-21 15,0 21-15,0-1 0,43 22 16,-43 0-16,0 0 0,85 64 15,-85-43 1,21 21-16,-42-20 0,22 41 16,-22-42-16,0 22 15,0-22-15,0 21 0,0-21 0,-43 64 16,43-64-16,-21 0 16,0 0-16,21 1 15,0-44 16,0 1-31,0 0 16,0 0-16,0-43 0,21 43 16,0-21-16,0-64 15,-21 64-15,22-64 16,-1 42 0,-21 43-16,0 0 15,0 42 1,0 0-1,0 1-15,0-1 16,0 63-16,0-41 0,0 41 16,0-62-16,0 20 0,0 0 15,0-21-15,84 85 32,-62-106-32,41 0 15,-21 0-15,-20 0 0,-1-21 16,21-21-16,-21 21 0,22-22 15,20-41 1,-63 41-16,42-20 16,-20-64-16,-22 84 0,0 1 15,0-21-15,0 20 0,0-20 16,0 20-16,0-126 16,0 127-1,0 21-15,0-22 16,0 64-1,0 1-15,0-1 16,0 63-16,0 43 16,21-21-1,-21-63-15,0-1 0,21 43 16,-21-43-16,21 0 0,0 85 31,22-42-15,-22-22-16,0-63 15,-21 22-15,21-22 16,0 0-16,0-22 16,-21 1-1,0 0-15,0-21 16,0 21-16,0-1 0</inkml:trace>
  <inkml:trace contextRef="#ctx0" brushRef="#br0" timeOffset="34866.07">8361 7832 0,'-21'0'0,"42"0"0,-21 0 47,21-21-47,0-1 0,0 22 0,0-21 15,22 0-15,-22 21 0,0-21 16,43-21-16,-22 42 0,-21-22 15,21 1-15,-20 21 0,-1 0 16,-21-21 0,21 21-16</inkml:trace>
  <inkml:trace contextRef="#ctx0" brushRef="#br0" timeOffset="35230.86">9186 7303 0,'0'-22'0,"-21"44"46,0-1-30,21 0-16,0 0 0,0 43 16,-21 20-1,21-20-15,0-22 16,0-21-16,0 43 16,0-22-16,0-21 0,0 0 0,63 64 15,-42-64 1,1-21-16,20 21 15,43-21 1,-64-21-16,0 0 16,0 21-16,0-21 0,22-21 15</inkml:trace>
  <inkml:trace contextRef="#ctx0" brushRef="#br0" timeOffset="35560.67">9525 7091 0,'0'-21'15,"0"0"1,21 21 0,21 0-16,-20 0 0,-1 0 0,21 0 15,0 0-15,1 0 0,-1 0 0,0 21 16,1 0-16,-1 0 0,43 43 15,21 105 1,-85-84 0,-21-43-16,0 0 0,0 22 15,0-22-15,0-21 0,0 85 32,0-85-32,-21 0 0,21 1 15,-22-22-15,1 0 16,0 0-1,0 0-15,0 0 0</inkml:trace>
  <inkml:trace contextRef="#ctx0" brushRef="#br0" timeOffset="36254.83">6477 9779 0,'-21'0'0,"42"0"0,-63 0 0,20 0 16,22 21-16,-21-21 0,0 0 15,42 0 32,22-21-47,-22 0 0,21 21 16,0-21-16,1 0 0,-1-1 0,212-83 31,-106 41-31,-63 43 16,169-85-16,-148 64 15,-22-1-15,22 1 0,0 0 16,508-233 0,-424 169-1,107-21 1,-234 84-16,85-20 0,-84 42 16,-22 0-16,106-43 15,-126 64 16,-22-21 16,-22 21-15,1 0-32,0-21 0</inkml:trace>
  <inkml:trace contextRef="#ctx0" brushRef="#br0" timeOffset="40340.51">16552 8573 0,'0'0'0,"-21"-22"0,-21 1 0,-1 21 16,22 0-16,-42 0 0,20 0 0,-126 43 16,63-1-1,43 0-15,-1 1 16,-84 147-16,106-126 15,-1 20-15,1-20 0,0 20 16,21 1-16,-1 254 16,44-255-16,20 43 15,106 43 1,-106-149-16,107 42 0,-86-63 16,22 0-16,-1 0 0,255-42 15,-170-43 1,43-42-1,-127 64-15,84-106 16,-127 105-16,-20 1 0,-1-1 16,-21 1-16,0-1 0,-148-380 31,21 317-31,-64 0 16,-21 105-1,128 22-15,-297 170 31,254-64-15,84-43-16,-41 128 16,63-128-16,21 43 0,0-43 15</inkml:trace>
  <inkml:trace contextRef="#ctx0" brushRef="#br0" timeOffset="40721.43">16362 10054 0,'0'0'0,"-21"-21"0,-1 21 15,1 21-15,0 0 0,21 1 16,-63 105-1,-43 84-15,85-126 16,-22 21-16,1 0 0,0-1 16,-1 22-16,-41 127 0,41-148 15,22 21-15,-148 339 16,63-149 0,64-232-16,-1 106 15,22-107-15,0-20 0,21 20 16,0-20-16,0-1 0,0-20 0,0 126 15,0-148-15,0 0 16,0-42 15</inkml:trace>
  <inkml:trace contextRef="#ctx0" brushRef="#br0" timeOffset="41102.6">15028 12891 0,'21'-22'31,"1"22"-15,-22 22-16,21-1 0,85 85 15,-85-43 1,0-21-16,21 64 16,-21-85-16,22 64 15,-43-64-15,21 22 0,64 41 32,-43-84-32,-21 0 0,21-21 15,-20 0-15,20-21 16,-21-1-1,21-41-15,-20 41 0,-1 1 16,0-22-16,106-190 16,-42-21-1,-43 191-15</inkml:trace>
  <inkml:trace contextRef="#ctx0" brushRef="#br0" timeOffset="42479.29">15092 7281 0,'0'0'16,"21"0"-16,0 0 0,0 22 0,0-22 15,1 0 1,-22-22 0,0 1-16,0-21 15,0 21-15,0 0 16,0-43-16,0 1 15,0 41-15,-22 1 0,22-21 16,0 21-16,-21-85 16,21 21-1,-21 1 1,21 41-16,-21-41 0,0 41 0,21 1 16,-21 0-16,-43-128 15,43 86 1,-21-22-1,20 42-15,1 22 0,0-64 16,21 43-16,0-1 0,0-63 16,0 64-16,0-1 15,0-21-15,21 22 0,0-22 0,43-84 16,-43 84-16,21 1 0,1 20 16,-1-21-16,22 1 0,41-86 15,-41 86-15,-1-1 16,1 0-16,21 1 0,-22-1 15,106-42-15,-84 64 0,0-1 16,21 22-16,253-149 16,-274 149-16,0 21 15,-1 0-15,86-22 16,-64 22-16,63 21 16,-63 0-16,-22 0 0,86 21 15,-86 0-15,-20 1 0,232 147 16,-232-127-1,-22 1-15,127 126 16,1 64 0,-128-149-16,0 1 0,1-21 15,-1 20-15,0 22 0,-20-21 16,20-1-16,-21 22 0,0-21 0,22 21 16,41 254-1,-41-191 1,-22-84-16,21 147 0,0-83 15,-20-86 1,-1 1-16,42 190 16,-42-170-1,1-20 1,-22-43-16,0 0 0,21 0 16,-21 0-1,-21-21 32,21-21-47,-22 21 16,1-21-16,0 21 0,0 0 15,-21-21-15</inkml:trace>
  <inkml:trace contextRef="#ctx0" brushRef="#br0" timeOffset="43682.89">18500 6625 0,'-43'-42'31,"64"63"0,1-21-15,-1 21-16,0 0 0,42 22 16,-41-22-16,-1 0 0,106 170 31,-64-86-15,-42-41-16,43 21 15,-64-64-15,21 0 16,0 21-16,0-42 15,1 0-15,-1 0 16,0 0-16,0-21 16,0 0-16,0 0 0,1-22 0,-1 22 15,0-21-15,148-127 16,-84 42 0,84-64-1,-105 106-15,-1 43 0,1-21 16,-22 20-16,22 1 0,126-127 15,-148 126 1,-20 22 0,-1 21-16,-21-21 375,0 0-125,0 0-219,0-1-15,0 1-1,-21 21 1,-1 0-1,1 0-15,0 0 0</inkml:trace>
  <inkml:trace contextRef="#ctx0" brushRef="#br0" timeOffset="44544.89">19664 7260 0,'-43'0'0,"86"0"0,-107 0 0,22 0 0,-43 0 16,43 0-16,0 0 0,-22 21 16,22-21-16,-1 43 0,1-22 15,0 21-15,-1 1 0,-20 62 16,21-41-16,20-1 0,-20 86 16,21-86-16,21 22 15,0 63-15,0-63 0,0-22 16,42 64-16,1-63 0,-22-22 15,254 106 1,-127-106 0,64-42-16,-149 0 15,1-21-15,42-21 0,-43 21 16,-21 0-16,1-1 16,-1-20-16,22 21 0,-1-64 0,-21 22 15,-20 20-15,41-253 16,-63 148-1,-63 0 1,20 84-16,1 1 0,-85-64 16,63 84-16,1 1 0,-318-21 31,254 84-31,63 0 0,-20 64 16,63-43-16,-1 0 0,1 64 15,21-42-15,43 211 31</inkml:trace>
  <inkml:trace contextRef="#ctx0" brushRef="#br0" timeOffset="44834.73">19812 8551 0,'-21'0'16,"42"0"-16,-63 22 0,20-22 0,1 21 15,0 21-15,0-21 0,0 22 0,-64 126 32,43-106-32,-64 170 0,-21 64 15,85-170-15,-1 0 16,-20 21-16,20-21 0,-126 656 31,127-635-31,-1 148 16,43-147-16</inkml:trace>
  <inkml:trace contextRef="#ctx0" brushRef="#br0" timeOffset="44919.68">18838 12531 0,'0'21'0,"0"-42"0,0 84 0,21-20 0,-21-22 16,0 0-16,0 0 0</inkml:trace>
  <inkml:trace contextRef="#ctx0" brushRef="#br0" timeOffset="45243.49">18584 11896 0,'0'0'0,"-21"0"0,0 0 16,0 0-1,21 21-15,-21 0 16,21 21-16,0 22 16,42 21-1,-42-64-15,21 0 0,21 0 16,-20-21-16,126-21 31,-85-43-31,-20 22 0,62-127 16,-62 105-16,-1 1 15,0-1-15,-20-20 0,20-1 0,0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7:40:32.9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2540 2201 0,'0'-21'31,"21"21"79</inkml:trace>
  <inkml:trace contextRef="#ctx0" brushRef="#br0" timeOffset="403.76">2540 2201 0,'0'-21'0,"0"0"16,0 0 0,0 0 15,-21 21 16,0 0 0,-1-21-32,1 21 1,0 0-16,0 0 0</inkml:trace>
  <inkml:trace contextRef="#ctx0" brushRef="#br0" timeOffset="1613.63">2413 1122 0,'42'-21'31,"-42"0"-15,0 42 62,0 0-78,0 0 0,0 0 0,0 0 16,-21 1-16,21 20 0,0-21 15,-21 21-15,21 22 0,0-43 16,0 21-16,0-20 0,0 20 16,0 0-16,0 1 0,0-1 15,0 0-15,0 64 16,0-64-16,0 1 0,0 20 15,0-20-15,0-1 0,0 21 0,-21-20 16,21-1-16,0 22 0,0-22 16,0 85-16,0-85 0,0 22 15,0-22-15,0 22 0,0 41 16,0-41-16,0-22 0,-21 1 16,21-1-16,0 21 0,0 86 31,0-107-31,0 64 0,0-64 0,0 64 15,0-43-15,0-20 16,0 20-16,0-20 0,0 20 0,0-21 16,0 22-16,0-22 15,0 22-15,0 126 16,0-126-16,0-1 0,0 1 16,0-1-16,0 1 0,-22 126 15,1-63 1,21-42-16,0 0 0,0-22 15,-21 22-15,21-22 0,0 22 0,-21 127 16,21-85 0,0-43-16,0-20 0,0 63 15,0-43-15,0-20 0,0-1 16,0 1-16,0-1 0,0 1 16,0-1-16,21 1 0,-21 148 15,0-149 1,0 64-16,21-85 0,-21 22 15,0-1-15,21 64 16,-21 64-16,0-106 16,0 42-16,22-64 0,-22 1 15,0-1-15,0 1 0,0-22 16,0 21-16,0 1 0,0 42 16,0 21-1,0-85-15,0 22 16,0-22-16,21-63 15,-21 0-15,0-22 16,0 1-16,21-85 0</inkml:trace>
  <inkml:trace contextRef="#ctx0" brushRef="#br0" timeOffset="4187.83">2603 1016 0,'0'0'0,"-21"0"16,0 0-1,0 0 1,0 0-1,21 21 17,0 0-17,0 1-15,0-1 16,21-21 0,0 0-16,0 0 0,0 0 15,1 0-15,-1 0 0,21 0 16,22 0-1,-22 0-15,0 0 0,-21 0 16,22 0-16,-1 0 0,-21 0 0,22 0 16,-1 0-16,0 0 0,1 0 0,41 0 15,43 0 1,-84 0-16,-1 0 16,21 0-16,-20 0 0,-1 0 0,106 0 15,0 0 1,-105 0-16,20 0 15,-20 0-15,20 0 0,1 0 16,-1 0-16,1 0 0,20 0 0,-20 0 16,20 0-16,107 0 15,84-43 1,-190 43-16,21 0 0,-1-21 0,1 21 16,0 0-16,0-21 0,0 21 15,0 0-15,-1-21 0,213 0 16,21 0-1,-128-1 1,-105 22-16,0 0 0,-21 0 0,-1-21 16,1 21-16,0 0 0,253-21 15,-126 21 1,-106 0 0,-64 0-16,-21 0 0,43 0 15,-43 0-15,0 0 31,-42 0 1,0 0-17,21 21-15,0 0 16,-21-21-16,21 22 0,-22-22 0,22 21 16,-21 0-16,21 0 0,0 0 15,0 0-15,0 1 0,0 20 16,0 43-1,0-43-15,0-21 0,0 21 16,0-20-16,0 20 0,0 0 16,0 1-16,0-1 0,0 21 0,0-20 15,0 147-15,0-126 16,0-1-16,0 1 0,0 63 16,0-43-16,0 1 0,0-21 15,-21 20-15,21 1 0,-21 0 16,21-1-16,-21 86 0,0 84 15,-1-170 1,22 22-16,0-21 0,0-1 16,-21 1-16,21 0 0,-21 21 0,21-22 0,-21 1 15,21 211 1,-21-126-16,0-86 16,21 22-16,-22 63 0,22-63 15,0-21-15,-21 0 0,21 20 16,0-20-16,-21 0 0,21 169 15,0-170-15,0 107 16,0-106-16,0 63 16,0-64-16,-21 1 0,21 0 0,-21 169 15,21-106 1,0-63-16,0-22 0,-21 1 16,21 20-16,0-20 0,-22-1 0,22 85 15,0-84-15,0-1 0,0 107 31,-21-22-31,21-106 16,0 1-16,0-1 0,0 0 0,-21 1 16,21 41-1,0-63-15,-21 22 16,21-22-16,0 21 16,-21-42-1,21 21-15,-21-21 31,21 22-15,-22-1 0,1 0-1,0-21 17,0 21-32,0-21 15,0 0-15,-1 0 0,1 0 16,0 0-16,0 0 0,0 0 15,0 0-15,-1 0 0,-20 0 0,21 0 16,0 0-16,-64 0 16,-42 0-16,85 0 15,-64 0-15,21 0 0,22 0 16,-22 0-16,0 0 0,1 0 16,-22 21-16,21-21 0,-21 21 0,1-21 15,-234 43 1,212-43-16,-191 21 15,191-21-15,22 21 0,-107 0 16,106-21-16,0 21 0,-190 1 16,211-22-16,-190 0 15,106 0 1,84 0-16,-63 0 16,84 0-16,1 0 0,21 0 0,-85 0 31,42-22-31,21 22 15,43 0-15,0 0 16,0 0-16,0 0 0,0 0 16,-1 0-16,-41 0 15,42 0-15,-22 0 16,1 0-16,21 0 16,0 0-16,0 0 0,-1 0 15,1 0-15,0 0 16,0 0-16,-43 0 15,43 0-15,-21 0 0,21 0 16,0 0-16,-22 0 0,22 0 0,0 0 16,0 0-1,0 0-15,21-21 47,21 0-47,0 0 16</inkml:trace>
  <inkml:trace contextRef="#ctx0" brushRef="#br0" timeOffset="7644.18">2561 2540 0,'0'0'15,"21"0"1,0 0-16,-21-21 16,22 21-1,-22-21-15,0 0 0,21 21 0,-21-22 16,0 1-16,0-21 16,0 21-16,-21 0 15,-1 21-15,1-22 0,0 22 16,0 0-16,0 0 0,0 0 15,-1 0-15,1 0 16,-21 43-16,21-22 16,0 21-16,21 1 15,-22-22-15,22 0 0,-21 21 16,21-21-16,0 1 0,0-1 0,0 0 16,0 0-16,0 43 15,0-43 1,21-21-16,1 0 15,-1 0-15,0 0 0,0 0 16,0 0-16,0-21 16,1-1-16,-22 1 0,42-21 15,-42 21-15,21-22 0,0-20 16,-21 21-16,21-1 0,-21 1 16,0 0-16,22-1 0,-22-105 31,0 106-31,0-22 15,-22 64 1,22 21 0,0 1-1,0-1-15,0 21 0,0 0 16,0 1-16,0-1 0,0 0 16,0 1-16,0-1 0,0 0 0,0 22 15,0-43-15,22 85 16,-22-85-16,0 21 15,21-20-15,0-22 16,-21 21-16,21-21 16,-21-21-1,21-1 1,-21 1-16</inkml:trace>
  <inkml:trace contextRef="#ctx0" brushRef="#br0" timeOffset="8119.91">2815 2498 0,'-21'0'31,"21"-21"-15,0-1-16,21 22 15,-21-21-15,21 21 16,22-21-16,-1 21 16,-21 0-16,0 0 15,0 21-15,1 0 0,-22 1 16,0-1-16,21 0 0,-21 0 16,0 43-1,0 20-15,0-41 16,0-22-1,-21 0-15,21-42 47,0 0-47,0-1 0,0 1 16,0 0-16,0 0 0,0-43 16,21 1-16,-21 42 15,0 0-15,21-1 0,-21 1 0,21 0 16,-21 0-16,0 0 0,42 21 15,-20-43 1,-1 43 0,0 0-16</inkml:trace>
  <inkml:trace contextRef="#ctx0" brushRef="#br0" timeOffset="8376.36">3302 2434 0,'0'0'0,"0"21"16,0 1 0,0-1-16,0 0 0,0 0 15,0 0 1,0 0-16,0 1 0,0-1 16,0 0-16,0 0 15,0 0-15,0 0 0,0 1 16,0-1-1,0-42 32</inkml:trace>
  <inkml:trace contextRef="#ctx0" brushRef="#br0" timeOffset="8564.25">3302 2307 0,'0'0'0,"0"-21"0,-42-21 16,42 21 0,0 42 31,21-21-32,0 0-15,0 21 0,0 0 16</inkml:trace>
  <inkml:trace contextRef="#ctx0" brushRef="#br0" timeOffset="8960.02">3514 2477 0,'21'21'47,"-21"0"-31,21-21-16,0 21 0,-21 0 0,0 0 0,21-21 15,-21 22-15,21-1 0,-21 0 16,0 21-16,0-21 16,0 1-16,0-1 0,0 0 15,0 0 1,0-42-1,22 0 1,-22 0-16,21-1 0,-21 1 16,0 0-16,0-21 0,21 21 15,-21-1-15,21-20 0,-21 21 0,21-21 16,-21 20-16,0 1 0,43-42 31,-22 42-31,0 21 16,0 0-1,0 0-15</inkml:trace>
  <inkml:trace contextRef="#ctx0" brushRef="#br0" timeOffset="9343.79">3937 2646 0,'0'0'0,"-21"0"15,21-21 17,0 0-32,21-1 15,0 1-15,0 21 0,-21-21 16,21-21-16,-21 21 16,22-1-16,-22 1 15,-22 21 1,1 0-1,0 21-15,0 1 0,0-1 16,21 0-16,0 0 0,-21 0 16,21 0-16,-22 1 0,22-1 0,0 0 15,0 21 1,0-21-16,0 22 16,0-22-16,22-21 15,-1 0-15,21 0 16,-21 0-1,-21-21-15,21 21 16</inkml:trace>
  <inkml:trace contextRef="#ctx0" brushRef="#br0" timeOffset="9745.57">4106 2455 0,'0'0'0,"0"-21"0,0 0 15,21 21 1,-21-21-16,22 21 0,-1 0 16,0 0-1,0 21-15,0-21 0,-21 21 16,0 0-16,21 1 0,-21-1 16,22 0-16,-22 21 15,0-21-15,0 43 0,0-43 16,0 0-16,0 0 0,0 1 15,0-1-15,-22-21 16,22-21 15,0-1-31,0 1 16,0 0-16,0 0 0,0-21 16,0-43-16,0 64 15,0 0-15,22-22 0,-22 1 16,21 21-16,0 21 0,0-43 15,0 43-15,0 0 16,1 0-16,-1 0 16</inkml:trace>
  <inkml:trace contextRef="#ctx0" brushRef="#br0" timeOffset="9939.45">4530 2540 0</inkml:trace>
  <inkml:trace contextRef="#ctx0" brushRef="#br0" timeOffset="10920.29">4974 2752 0,'0'-21'31,"21"21"-31,-21-22 15,21 22-15,-21-21 0,22 0 16,-1 0-16,-21 0 0,21 0 0,0-1 16,0 1-16,0-21 0,1 21 0,-1-43 15,21-42 1,-42 64-16,0 21 0,0-21 16,0 20-16,0 1 0,0 0 15,0 0-15,0 0 0,0 0 16,-21 21-1,0 0-15,21 21 16,-21 0-16,21 0 0,0 0 0,-22 0 16,22 22-16,-21-1 0,21 22 15,-42 147 1,21-84-16,21-63 16,-21-1-16,21 64 0,0-63 15,-22-1-15,22 128 16,0-64-1,-21-85-15,21 22 0,0 41 16,0-62-16,0-1 0,0-21 16,0 22-16,0-22 0,0 0 0,21 0 15,1-21 1,20-21 0,-21 0-16,-21 0 0,42-22 15,-20 1-15,-1 0 0,-21 20 16,42-62-1,-21-64-15,-21 105 0,0-20 16,0-22-16,0 43 0,-21-1 16,0 1-16,0 21 0,-22-21 15,-84-43 1,85 64 0,0 21-16,-1 0 0,22 0 15,21-21-15,21 21 31,1-22-31,-1 22 16,0 0-16,0 0 0,0 0 16,0-21-16,1 21 0,-1-21 0,63-21 15,-62 42 1,-1-21-16,0 21 0,-21-22 16,21 1-16,0 0 0</inkml:trace>
  <inkml:trace contextRef="#ctx0" brushRef="#br0" timeOffset="11346.29">5334 2519 0,'0'21'16,"21"-21"15,0 0-15,0 0-16,-21-21 0,22 0 15,-1 21-15,-21-21 16,21-1-16,0 1 0,0 0 16,-21 0-16,0 0 15,0 0 1,-21 21-16,0 0 0,0 0 15,0 0-15,-1 21 16,1 0-16,0 0 0,21 0 16,-21 22-16,21-22 0,0 0 15,0 0-15,0 0 0,0 0 16,0 1-16,0 20 0,0-21 16,21 0-16,-21 0 15,21-21-15,0 0 0,1 0 16,-1 0-16,0 0 0,0 0 15,0 0-15,43-42 16</inkml:trace>
  <inkml:trace contextRef="#ctx0" brushRef="#br0" timeOffset="11683.39">5990 1990 0,'0'0'15,"-21"0"-15,0 0 0,0 21 16,-1-21-16,1 42 0,0-21 16,0 1-16,0 41 0,0-42 15,-1 22-15,22-1 0,-21-21 16,21 21-16,-42 43 15,42-21-15,0-22 0,0 0 16,-21 1-16,21-1 0,0-21 0,0 21 16,0 1-16,0-22 0,0 0 0,0 0 15,0 0-15,42 1 16,-42-1-16,21-21 0,22 0 16,-22 0-16,0 0 15,0 0-15,0-21 0,0-1 0</inkml:trace>
  <inkml:trace contextRef="#ctx0" brushRef="#br0" timeOffset="11968.22">6096 2328 0,'-42'0'15,"20"22"-15,22 20 16,-21 21 0,0-41-16,21 20 0,0 0 15,-21 1-15,21-22 0,-21 21 16,21-21-16,0 0 0,0 1 0,0-1 16,0 0-16,0 0 0,0 0 31,0-42-16,21 0 1</inkml:trace>
  <inkml:trace contextRef="#ctx0" brushRef="#br0" timeOffset="12471.4">5990 2328 0,'0'0'0,"0"-42"31,0 21-15,21 21 0,0 0-16,1 0 0,-1 0 15,-21 21-15,21 0 16,0 0-16,-21 1 0,0 20 16,0-21-16,0 0 15,0 0-15,0 1 0,-21-1 16,0 0-16,0 0 0,-22 0 15,22 0-15,0-21 0,0 0 16,0 0-16,21-21 47,21 0-47,0 21 16,0 0-16,0 0 0,43-21 15,-22 21 1,-21 21-16,0-21 15,1 21-15,-22 0 0,0 1 0,0-1 16,0 0-16,0 0 0,0 0 16,0 0-16,-43 22 15,1-43-15,21 21 0,-43 0 16,43 0-16,0-21 0,0 0 16,0 0-16,-1 0 0,1 21 0,0-21 15,21-21 16,0 0-31,0 0 0,21 21 16,0-21-16</inkml:trace>
  <inkml:trace contextRef="#ctx0" brushRef="#br0" timeOffset="13051.5">6286 2477 0,'0'21'16,"0"0"-16,-21-21 0,21 21 16,-21 0-16,21 0 15,0 1-15,0-1 0,0 0 16,0 0-16,0 0 16,21 0-16,0-21 15,1 0-15,-1 0 16,0 0-16,0 0 0,21-21 15,-20 0-15,-1 21 16,-21-21-16,21 0 0,0 21 0,-21-21 16,0-43-1,0 22 1,0 21-16,0-1 0,-21 44 47,21-1-47,0 0 0,0 21 15,0-21-15,0 1 0,0 20 0,0 0 16,0-21-16,0 22 0,0-1 16,0 0-16,0-20 0,0 20 0,21 127 15,-21-126 1,0-1-16,-21 64 16,0-85-16,0 21 15,-1-21-15,1 1 0,21-1 16,-63-21-1,20 0-15,1-43 16,21 22 0,0 0-16,0 0 0,-1 0 15,1 0-15,0-43 16,21 22 0,0 21-16,0-1 0,0 1 0,0 0 0,0 0 15,21 0-15</inkml:trace>
  <inkml:trace contextRef="#ctx0" brushRef="#br0" timeOffset="13300.36">6604 2625 0,'0'0'0,"0"21"63,0 0-63,0 0 31</inkml:trace>
  <inkml:trace contextRef="#ctx0" brushRef="#br0" timeOffset="13579.38">6837 2477 0,'0'0'0,"0"-22"16,0 44 15,0-1-15,0 0-16,0 0 0,-21 0 15,21 0-15,0 1 0,0-1 16,0 0-16,0 0 0,0 0 16,-22 0-16,1-21 31</inkml:trace>
  <inkml:trace contextRef="#ctx0" brushRef="#br0" timeOffset="13787.28">6858 2328 0,'0'-21'16,"-21"21"-1,21 21 32,21 1-31,-21-1 0</inkml:trace>
  <inkml:trace contextRef="#ctx0" brushRef="#br0" timeOffset="14356.13">7197 2434 0,'0'0'0,"0"-21"15,-22 21 1,1 0-1,0 0-15,0 0 16,0 21-16,0-21 0,-1 21 16,22 1-16,0-1 0,-21 0 15,21 0-15,-21-21 0,21 42 16,-21 1-16,21-22 16,0 0-16,0 0 0,0 0 15,21-21-15,0 0 16,22 0-1,-22 0-15,21-21 16,-21 0-16,-21 0 16,21 0-16,-21 0 0,43-64 15,-43 64-15,21-64 16,0 43-16,-21-43 16,0 43-16,21 21 0,-21-85 15,0 42 1,-21 64 15,21 21-31,0 1 0,0-1 16,-21 0-16,0 85 15,21-64-15,0 0 0,0 1 16,0 41-16,0-62 16,0 20-16,0 21 0,0-20 15,0-22-15,0 0 0,0 0 16,0 0-16,42 1 15,-21-22 1,0 0-16,-21-22 0</inkml:trace>
  <inkml:trace contextRef="#ctx0" brushRef="#br0" timeOffset="14660.95">7641 2053 0,'0'0'0,"-63"0"15,41 0 1,22 21-16,0 1 0,-21-1 16,0 0-16,21 21 0,-21-21 0,21 22 15,0-22-15,0 21 0,0 43 16,0 0-1,0-43-15,0 0 0,0 22 16,0-43-16,0 21 0,0-21 16,0 1-16,21-1 0,0-21 0,0 21 15,1-21-15,-1 0 16,0 0-16,0 0 0,0 0 16</inkml:trace>
  <inkml:trace contextRef="#ctx0" brushRef="#br0" timeOffset="14887.83">7832 2307 0,'-22'21'16,"22"1"-16,0-1 15,0 0-15,0 0 16</inkml:trace>
  <inkml:trace contextRef="#ctx0" brushRef="#br0" timeOffset="15064.72">7916 2307 0,'0'21'15,"0"1"1,0-1-16,0 0 16</inkml:trace>
  <inkml:trace contextRef="#ctx0" brushRef="#br0" timeOffset="15420.56">8149 2096 0,'0'21'15,"0"0"1,0 0-16,0 0 0,0 0 16,0 1-16,0-1 0,0 0 15,0 0-15,0 64 16,0-64-16,0 21 0,0-21 15,0 1-15,-21 126 16,0-127 0,21 0-16,0 0 0,-43 0 15,43 1-15,-21-22 0,21-22 32</inkml:trace>
  <inkml:trace contextRef="#ctx0" brushRef="#br0" timeOffset="15748.32">8213 1947 0,'0'0'0,"0"22"31,21-22-31,0 21 0,0 0 0,0-21 16,0 21-16,1 0 0,-1 0 16,0 22-16,0-22 0,64 106 15,-64-21 1,-21-64-16,0 0 16,0 1-16,0-1 0,0-21 0,-42 106 15,-1-84 1,22-22-16,0 0 15,21 0-15,-21-21 0,21-21 32</inkml:trace>
  <inkml:trace contextRef="#ctx0" brushRef="#br0" timeOffset="16135.24">8784 2604 0,'21'0'0,"0"0"15</inkml:trace>
  <inkml:trace contextRef="#ctx0" brushRef="#br0" timeOffset="17452.96">3090 3831 0,'0'-21'16,"-21"21"-1,0-21-15,0 21 16,21-21-16,-21 21 16,-1 0-16,1 0 0,0-21 0,0 21 15,0 0-15,-43 0 16,43 0-16,-42 0 15,41 0-15,-20 0 0,21 21 0,-21-21 16,20 21-16,1 0 0,-42 43 16,42-43-16,21 21 15,0-21-15,0 43 16,0-43-16,21 0 16,0-21-16,0 0 15,64 0 1,-22-21-16,43-43 15,-64 64-15,-20-21 0,-1 0 16,21-21-16,-21 21 0,0-1 16,1 1-16,-1-42 15,-21 42-15,21-43 16,-21 22-16,0-22 0,0 22 16,0 21-16,0-22 0,0 1 15,-21 0 1,0 42-16,21 21 15,0 0-15,0 0 0,0 0 16,0 1-16,0 20 0,0 0 0,0 22 16,0 42-1,0-64-15,0 43 16,21-64-16,-21 0 16,0 0-16,21 0 0,-21 0 0,0 1 15,21-22-15,0 0 16</inkml:trace>
  <inkml:trace contextRef="#ctx0" brushRef="#br0" timeOffset="17835.74">3196 3831 0,'0'0'0,"-21"0"0,21-21 16,0 0-1,21 21 1,0-21 0,0 21-16,1 0 0,-1 0 15,0 0-15,0 0 0,0 21 16,0 0-16,1 0 0,-1 0 16,-21 1-16,0 20 15,0-21-15,0 0 0,0 0 16,0 1-16,-21-1 15,-1-21 1,22-21 0,0-1-16,0 1 15,0 0-15,0 0 16,0 0-16,22-22 0,-22 22 16,21 0-16,-21 0 0,0 0 15,21 0-15,21-22 0,-42 22 16,21 21-16,-21-21 0,22 21 15,-1 0-15</inkml:trace>
  <inkml:trace contextRef="#ctx0" brushRef="#br0" timeOffset="18035.63">3725 3747 0,'0'42'15,"0"-21"-15,0 43 16,0-1-1,0-42 1,0 0-16,-21 1 0,21-1 16,0-42 15,0-1-15</inkml:trace>
  <inkml:trace contextRef="#ctx0" brushRef="#br0" timeOffset="18198.54">3619 3577 0,'0'0'16,"0"21"0,0 1-16,0-1 0,0 0 15,22-21 1,-1 0-16,0 21 0</inkml:trace>
  <inkml:trace contextRef="#ctx0" brushRef="#br0" timeOffset="18612.3">3958 3789 0,'0'0'0,"0"63"31,0-41-31,0-1 0,0 0 16,0 0-16,0 0 16,21-21-16,-21 21 15,21-21 1,1-21 0,-22 0-1,21 0 1,-21 0-16,0 0 15,0-1-15,21-20 0,-21 21 0,0 0 16,21 21-16,0 0 16,-21 21-1,0 0 1,0 0-16,21 0 0,-21 1 16,0-1-16,22 0 0,-22 0 31,21-21-31,0 0 0,0 0 15,0 0 1,43-42 0,-43 42-16</inkml:trace>
  <inkml:trace contextRef="#ctx0" brushRef="#br0" timeOffset="19387.29">4762 3895 0,'-21'0'0,"0"0"16,42 0 31,0 0-47,1 0 0,20 0 16,0 0-16,1 0 0,147 0 15,-105-21-15,-1 21 0,22 0 16,-21 0-16,42 0 0,-21 0 15,254-22-15,-106 22 16,-106 0-16,-21 0 0,127-21 16,-127 21-16,-21 0 15,275-21 1,-212 21 0,-106 0-16,22 0 0,-43 0 0,22 0 15,-22 0-15,22-21 16,-85 21 15,-1 0-31,1 0 0,0 0 16,0 0-16,-21 0 0,20 0 15,-20 0-15</inkml:trace>
  <inkml:trace contextRef="#ctx0" brushRef="#br0" timeOffset="20035.83">3514 4530 0,'0'0'15,"-22"0"-15,-20 0 0,0 0 0,21 0 0,-1 0 16,1 21-16,0-21 0,0 0 16,42 0-1,0 0-15,0 0 0,43 0 16,-22 0-16,43 0 0,-22 0 16,22 0-16,211 0 15,-63-21 1,-85 21-16,276-21 15,-276 21-15,21 0 0,-21-22 16,22 22-16,-1-21 0,-21 21 0,318-21 16,-191 21-1,-148 0-15,0-21 0,-21 21 16,0 0-16,-22 0 0,1-21 0,-21 0 16,-1 21-16,-21 0 0,85-22 31,-84 1-31,-43 0 15,-21 21 1,-1 0-16,1 0 16,0 0-16,0 0 15,0 0-15,0 0 0,-1 0 0,-20 0 16,21 0-16,-21 0 0,-22 0 16,22 0-16</inkml:trace>
  <inkml:trace contextRef="#ctx0" brushRef="#br0" timeOffset="20531.55">3429 5144 0,'-42'0'0,"84"0"0,-127 0 16,43 0-16,21 21 0,-22-21 0,22 0 16,0 0-16,0 0 0,42 0 31,21 0-31,1 0 0,20-21 16,1 21-16,20-22 0,1 22 15,21 0-15,-21-21 0,232 0 16,-190 21-1,-21 0-15,21 0 0,127-21 16,-127 0-16,0 21 0,-21 0 0,21 0 16,-21-21-16,21 21 0,-22 0 0,1-22 15,0 22-15,212-21 16,-234 0-16,1 21 0,84 0 16,-84-21-16,-22 21 0,1 0 15,63-21-15,-64 21 16,22 0-16,-43 0 0,1 0 15,-43-21 1,-21 21 0,-1 0-16,-20 0 15,-21 0-15,20 0 16,-84 21-16,85-21 16</inkml:trace>
  <inkml:trace contextRef="#ctx0" brushRef="#br0" timeOffset="21028.27">3365 5736 0,'64'0'31,"-43"0"-31,64 0 16,84-21-16,-105 0 16,168 0-16,-168 21 15,21 0-15,105-43 16,-105 43-16,232-21 15,-211 21-15,106-21 0,-106 21 16,-1-21-16,22 21 0,85 0 16,84-21-1,-190 21-15,-21 0 0,0 0 0,-1 0 16,1 0-16,0 0 0,-22-21 16,22 21-16,-22 0 0,191 0 31,-190 0-31,-43 0 0,0 0 15,-42 0 17,0 0-32,0 21 0,-1-21 15,-41 0-15,21 21 16,-1-21-16,1 0 0,0 21 0</inkml:trace>
  <inkml:trace contextRef="#ctx0" brushRef="#br0" timeOffset="21547.97">2773 6329 0,'0'0'16,"21"0"0,0 0-16,21 0 15,22 0-15,-22 0 0,64-21 16,-64 21-16,22 0 16,21-21-16,-22 21 0,22 0 15,-1 0-15,1-22 0,169 22 16,-63-21-1,-107 21-15,22 0 0,85-21 16,-86 21-16,1-21 0,233 21 16,-233-21-16,211 21 15,-211-21-15,106 21 16,-106 0-16,-22-22 16,22 22-16,-21 0 0,21 0 0,211-42 15,-169 42 1,-63-21-16,-22 21 0,1 0 15,-22 0-15,22 0 0,-22 0 16,85-21 0,-85 21-16,-63 0 31,0 0-31,0 0 16,-21 0-16,20 0 0,-20 0 0,0 0 15</inkml:trace>
  <inkml:trace contextRef="#ctx0" brushRef="#br0" timeOffset="22103.65">3323 6689 0,'0'21'0,"0"-42"0,-21 42 0,42-21 31,0 0-15,0 0-16,1 0 0,20 0 0,0 0 15,1 0-15,-1 0 0,21 0 16,-20 0-16,20 0 0,1-21 16,-1 21-16,22 0 0,-22 0 0,255-21 15,-149-1 1,-84 22-16,190-21 16,-190 21-16,105 0 15,-105-21-15,0 21 0,-1-21 16,1 21-16,190-21 15,-190 21-15,-1-21 0,1 21 16,63 0-16,-63-22 0,-22 22 16,1 0-16,-1 0 0,1 0 0,-22-21 15,22 21-15,42 0 16,-64 0-16,-21 0 16,0 0-16,-42 0 31,0 0-31,-21 0 0,20 0 0,-20 0 15,21 0-15,-21 0 16,-22 0-16,22 0 0,-22 0 0</inkml:trace>
  <inkml:trace contextRef="#ctx0" brushRef="#br0" timeOffset="22582.38">3450 7070 0,'148'21'31,"-105"-21"-31,-1 0 0,0 0 0,1 0 15,20 0-15,-21-21 0,22 21 16,-22 0-16,22 0 0,-1-21 0,1 21 16,-1 0-16,22 0 0,127-22 15,-128 22-15,86 0 16,-86-21-16,1 21 0,84-21 16,-84 21-16,0 0 0,-1 0 15,22 0-15,-21-21 0,21 21 16,169-21-16,0 0 15,-190 21-15,-1 0 16,86-22-16,-86 22 0,-20 0 16,20-21-16,-20 21 0,-1 0 15,1 0-15,105-21 16,-42 0 0,-106 21-16,22 0 0,-22 0 0,0-21 0,-21 0 31,-21 21-31,0 0 15</inkml:trace>
  <inkml:trace contextRef="#ctx0" brushRef="#br1" timeOffset="34547.55">9038 529 0,'0'0'0,"0"-21"47,0 0-16,21 21 63</inkml:trace>
  <inkml:trace contextRef="#ctx0" brushRef="#br1" timeOffset="35271.46">9123 529 0,'-21'-42'31,"21"21"-15,0 0-1,-22-1-15,22 1 16,0 0 0,0 0-1,0 42 16,0 0-15,0 0-16,0 1 16,0-1-16,0 42 15,0-20-15,0-22 0,0 0 16,0 21-16,0-21 0,0 1 16,0 20-16,0-21 0,0 21 0,0 43 15,0 0 1,0-64-16,0 0 15,0 0-15,22 0 0,-1-21 16,-21 22-16,21-22 0,0 0 16,0 0-16,0 0 15,22 0-15,-1-43 16,-21 22 0,0 0-16,-21 0 0,22-22 0,-22 22 15,21-21-15,0 0 16,-21-64-16,0 85 15,0-22-15,0 22 0,0 0 16,0 0-16,0 0 0,0-22 16,0 22-1,0 0 1,0 42 62,0 0-62,21-21-1,-21 21 1</inkml:trace>
  <inkml:trace contextRef="#ctx0" brushRef="#br1" timeOffset="35932.08">9864 593 0,'0'0'16,"21"0"-16,-21-21 0,21 21 0,-21-22 15,0 1-15,0 0 16,0 0 15,-21 21-15,0 0-16,-1 21 0,1-21 16,0 21-16,-85 43 15,85-64 1,0 21-16,-21 21 15,42-21-15,-22-21 16,22 22-16,0-1 0,0 0 16,22-21-1,-22 21-15,21-21 16,21 21-16,-21-21 16,0 21-16,1-21 0,-1 0 15,0 22-15,0-22 0,21 21 16,-42 0-16,22-21 0,20 21 15,-42 0-15,0 0 0,21-21 16,-21 22-16,0-1 16,0 0-16,-42 0 15,-1 0-15,1 0 16,0-21-16,21 0 16,-22 0-16,22 0 0,0 0 15,0 0-15,0 0 0,-1 0 16,1 0-16,0-21 0,0 21 15,21-21-15,-21 21 16,21-21-16,21 21 63,0 0-63,0-21 15,0 21-15,1 0 0</inkml:trace>
  <inkml:trace contextRef="#ctx0" brushRef="#br1" timeOffset="36239.42">10308 635 0,'-21'0'16,"21"21"93,0 0-93</inkml:trace>
  <inkml:trace contextRef="#ctx0" brushRef="#br1" timeOffset="36460.23">10287 974 0,'0'-21'109,"0"-1"-109</inkml:trace>
  <inkml:trace contextRef="#ctx0" brushRef="#br1" timeOffset="36983.93">10774 593 0,'0'21'63,"0"0"-48,0 0-15,0 0 0,0 1 16,0-1-16,0 63 16,0-62-16,0-1 15,0 0-15,0 0 0,0 0 0,0 0 0,0 1 16,0-1-16,0 0 16,0-42 30,0 0-30,0-1-16,0 1 0,0-21 16</inkml:trace>
  <inkml:trace contextRef="#ctx0" brushRef="#br1" timeOffset="37625.79">10795 572 0,'0'0'0,"21"0"32,0 0-17,22 0-15,-22 0 0,21 0 16,0-22-16,-20 22 0,83 0 16,-41 0-16,-22-21 0,22 21 15,-1 0-15,1 0 0,-22-21 0,22 21 16,-1 0-16,1 0 0,41 0 15,-62 0-15,105-21 16,-106 21-16,-21 0 16,22 0-16,-22 0 0,0 0 0,0 0 15,0 0 1,1 0 0,-22 21-1,0 0 1,0 0-16,0 1 15,0-1-15,0 0 16,0 0-16,0 0 0,0 22 16,0-1-1,0-21-15,0 21 0,0-20 16,0-1-16,0 0 0,0 0 0,-22 0 16,22 0-16,-21 22 15,0-22 1,0 0-16,0-21 15,0 0-15,-1 0 0,-20 21 16,21-21-16,-21 0 0,-1 0 0,1 0 16,-22 21-16,22-21 0,-127 0 15,105 0-15,22 0 16,-22 22-16,22-22 0,-21 0 16,-64 0-1,105 0-15,-62 0 0,63 0 16,-43 0-16,43 0 0,0 0 15,0 21-15,-1-21 16,1 0-16,0 0 16,-21 21-1</inkml:trace>
  <inkml:trace contextRef="#ctx0" brushRef="#br1" timeOffset="38172.48">8890 1863 0,'0'-21'15,"0"42"32,0 0-47,0 0 0,0 0 16,0 22-16,0 41 15,-21-63-15,21 43 16,-21-1 0,21-41-16,0-1 0,0 0 0,0 0 15,0-42 32</inkml:trace>
  <inkml:trace contextRef="#ctx0" brushRef="#br1" timeOffset="38504.29">8763 1884 0,'0'0'0,"21"-64"31,0 64-31,0 0 0,1-21 16,20 21-16,-21 0 0,21 0 0,-20 0 15,20 0-15,-21 0 0,21 0 16,-20 0-16,20 0 16,-21 21-16,-21 1 0,0-1 15,0 0-15,0 0 0,0 21 0,-42 22 16,-43-1 0,43-41-16,21-1 15,-1-21-15,1 21 0,0-21 0,-42 21 16,63-42 31,21 0-47,0 21 15,0-21-15</inkml:trace>
  <inkml:trace contextRef="#ctx0" brushRef="#br1" timeOffset="39099.94">9292 1863 0,'0'21'15,"0"0"1,0 0-16,0 0 0,0 1 16,0-1-16,0 0 0,-21 21 15,21 1-15,0-22 0,-21 0 0,21 0 16,0 0-16,0 0 0,0 1 15,0-1-15,-21 0 16,21-42 15,0 0-15,21-1-16,-21 1 16,0 0-16,21 0 0,-21 0 15,21 0-15,-21-1 0,21-20 16,-21 21-16,21 21 15,1 0-15,-22 21 16,21 0 0,-21 0-16,21 1 15,-21-1-15,0 21 16,21-42-16,-21 21 16,21-21-16,0 0 15,1 0-15,-1 0 0,0 0 0,0 0 16,-21-21-1,21 21-15,0-21 0,-21-43 16,0 43-16,0-21 16,0 21-16,0 0 0,0-1 15,-21-20 1,0 21-16,21 0 16,21 21 46,0 0-62</inkml:trace>
  <inkml:trace contextRef="#ctx0" brushRef="#br1" timeOffset="39363.82">9800 1799 0,'0'21'16,"0"1"-16,-21-1 16,21 0-16,0 0 0,0 0 0,0 0 15,0 1-15,0 20 0,0-21 16,-21 43 0,21-43-16,0 21 0,-21-42 15,21 21-15,0 0 0,0-42 63</inkml:trace>
  <inkml:trace contextRef="#ctx0" brushRef="#br1" timeOffset="39696.62">9631 1799 0,'0'0'15,"21"-21"-15,0 21 16,0 0-16,0-21 0,1 21 0,-1 0 16,21 0-16,-21 0 0,22 0 15,62 21-15,-41 0 16,-43 0-16,0 1 0,0-1 16,1 0-16,-1 0 0,-21 0 15,0 22-15,0 20 16,-21 1-16,-1-43 15,-41 21-15,21-21 16,-1 0-16,22 1 0,-21-1 0,21-21 16,-22 21-16,22-21 0,-21 0 15,21 0 1,-1 0-16,22-21 31,0 0-31,22 21 0,-1-22 16,0 22-16,0-21 0</inkml:trace>
  <inkml:trace contextRef="#ctx0" brushRef="#br1" timeOffset="39904.51">10435 1884 0,'0'-21'16,"-21"21"15,21 21-15,0 0-1,21 0 1,-21 0-16</inkml:trace>
  <inkml:trace contextRef="#ctx0" brushRef="#br1" timeOffset="40089.4">10435 2244 0,'0'-21'63,"21"-1"-48,-21 1-15</inkml:trace>
  <inkml:trace contextRef="#ctx0" brushRef="#br1" timeOffset="40380.24">10901 1820 0,'0'0'0,"0"-21"0,0 42 47,0 1-47,0-1 0,0 0 0,0 0 16,0 43 0,0-43-16,-21 42 0,-1 43 15,22-85 1,0 0-16,0 1 15,22-22 17,-1-22-32,-21 1 15,21 0-15</inkml:trace>
  <inkml:trace contextRef="#ctx0" brushRef="#br1" timeOffset="40945.91">10964 1693 0,'0'0'0,"21"0"31,1 0-31,20 0 16,21 0-16,-20 0 16,20 0-16,85 0 15,43-21-15,-128 21 16,1 0-16,-22 0 15,22 0-15,-1-21 0,-20 21 0,20 0 0,-21 0 16,85 0 0,0 0-1,-105 0-15,-1 0 0,0 0 16,0 0-16,0 0 0,0 0 16,1 0-16,-1 0 0,0 21 15,-21 0 1,0 1-16,0-1 0,0 0 15,0 0-15,0 0 0,0 22 16,0-22-16,-21 0 0,21 0 16,0 21-16,0-20 15,0 41-15,0-42 16,0 0-16,0 1 16,-21-22-16,21 21 0,0 0 15,-22-21-15,1 21 0,0-21 16,0 0-1,0 21-15,-64-21 0,64 0 16,-21 0-16,-1 21 0,1-21 16,-22 0-16,-168 22 15,41-1 1,149-21-16,-1 0 0,1 0 16,0 21-16,21-21 0,-64 0 15,64 0-15,-22 0 16,22 0-16</inkml:trace>
  <inkml:trace contextRef="#ctx0" brushRef="#br1" timeOffset="41543.37">9038 3175 0,'0'0'0,"-21"0"16,21 21 15,0 0-15,0 22-16,0-22 0,0 21 0,0-21 16,0 22-16,0-1 15,0 0-15,0 1 0,0-1 0,0 22 16,0-43-16,0 21 0,-21-21 15,21 0-15,0 1 0,0-1 16,0 0-16,0 0 16,0-42 15,0 0-31,0 0 0,0-1 16,0 1-16</inkml:trace>
  <inkml:trace contextRef="#ctx0" brushRef="#br1" timeOffset="42487.71">9038 3239 0,'0'0'31,"0"21"-15,0 0-16,0 0 0,0 21 0,0 1 15,0 63-15,-21-64 16,21 0-16,-21 1 0,0-1 16,21-21-16,-22 21 0,-20 22 15,42-22 1,-21-42-16,21 21 16,-21-21-16,21-21 15,0 0 1,0 0-16,0 0 0,0 0 15,0-22-15,0 22 0,0-42 16,0 41 0,21 22-16,0 0 15,0 22 1,-21-1-16,21 0 16,1 0-16,-22 0 0,0 0 15,21 1-15,-21-1 16,21-21-1,0 21-15,0-21 0,0 0 16,1 0-16,-1 0 0,0-21 16,0 0-1,0 21-15,0-22 0,1-20 16,-1 21-16,0 0 16,-21 0-16,0-1 0,0 1 0,21-21 15,-21 63 16,0 0-15,0 0-16,0 1 16,0 20-16,0 21 15,0-41-15,0-1 16,0 0-16,0 0 0,21-21 16,0 0-1,1 0-15,-1 0 0,0 0 16,42-21-16,-63 0 15,43-22-15,-43 22 16,0 0-16,0 0 0,0 0 0,0 0 16,0-1-16,0 1 0,0 0 15,0 0-15,-43-43 16,22 64-16,-21 0 16,21 0-16,0 0 0,-1 0 15,22 22-15,-21 20 16,21-21-16,0 0 15,0 0-15,0 1 16,21-1-16,1 0 16,-1-21-16</inkml:trace>
  <inkml:trace contextRef="#ctx0" brushRef="#br1" timeOffset="43097.36">10012 3535 0,'0'0'0,"-21"-21"32,-1 21-32,-20 0 0,21 0 0,0 0 15,0 0-15,-22 0 0,22 21 0,0-21 16,0 21-16,0 0 0,-1 0 16,1 1-16,21-1 0,0 0 15,0 0-15,0 0 16,21-21-16,1 0 15,-1 0-15,0 0 0,0 0 0,0 0 16,22 0-16,-22 0 0,0-21 0,21 0 16,-21 21-1,1-42-15,-1 20 16,-21 1-16,21 21 0,-21-21 16,0 42 30,-21 0-46,21 1 0,-21 20 16,21 21 0,0-41-16,0 20 0,0 0 15,-22 1-15,22-1 0,0 21 0,0 1 16,0-22-16,0 22 0,-21 147 16,0-105-1,21-85-15,-42 64 16,21-64-16,-1 0 0,1 1 15,0-22-15,0 0 0,0 0 16,-22-43 0,-20-41-16,42 20 15,0 43-15,21-21 0,0-1 16,0-84 0,0 0-16,0 43 15,21 62-15,0 1 16,0-21-16,21 21 0,-20 0 15,105-43 1</inkml:trace>
  <inkml:trace contextRef="#ctx0" brushRef="#br1" timeOffset="43328.23">10350 3535 0,'-42'21'15,"42"0"1,0 0-16,0 1 16,0-1-16,0 0 0,-21 0 15,21 0-15,0-42 63,0 0-48</inkml:trace>
  <inkml:trace contextRef="#ctx0" brushRef="#br1" timeOffset="43496.13">10245 3344 0,'-22'22'15,"22"-1"-15,0 0 16,0 0-1,0 0 1,22 0-16,-1-21 16,0 0-16,0 0 0</inkml:trace>
  <inkml:trace contextRef="#ctx0" brushRef="#br1" timeOffset="43915.89">10604 3493 0,'0'0'0,"0"21"0,0 0 16,0 0-16,0 0 15,0 0-15,-21 1 16,21-1-16,0 0 16,0 0-16,-21-21 15,0 21-15,0-21 16,21-21 15,0 0-31,0 0 16,0 0-16,0-1 0,0 1 15,0 0-15,21 0 0,-21 0 16,63-43-16,-41 43 16,-1 0-16,0 21 0,21 0 15,43 0 1,-22 42-1,-41-21-15,-1 22 0,-21-22 16,0 0-16,0 85 16,0-85-1,-21 0-15,-1-21 0,22 21 16,-21-21-16,0 0 0,-21 0 0,21 0 16,-1 0-16,1 0 0</inkml:trace>
  <inkml:trace contextRef="#ctx0" brushRef="#br1" timeOffset="44331.7">8932 3006 0,'0'0'0,"0"21"15,0 21-15,0-21 0,0 85 16,0-63-16,0 20 0,0-21 15,0 22-15,0-1 0,0 170 16,0-127 0,0-64-16,0 1 0,-21 41 15,21-62-15,0-1 0,0 0 16,0 21 0,0-63-1,0 0 1,0 0-16,0 0 0,0-1 15,0-20-15</inkml:trace>
  <inkml:trace contextRef="#ctx0" brushRef="#br1" timeOffset="44979.33">9080 3048 0,'22'0'0,"83"0"16,-62 0 0,41 0-16,-20 0 0,126 0 15,-105 0-15,0-21 16,-1 21-16,22 0 0,-21 0 16,190 0-1,-21 0-15,-169 0 16,84 0-16,-105 0 0,-1 0 15,64-21-15,-85 21 16,1 0-16,-22 0 0,21 0 16,-21 0-16,1 0 15,-1 0-15,-21 21 0,0 0 16,21-21-16,-21 21 0,0 22 16,0-22-1,0 0-15,0 21 0,0 43 16,0-64-16,0 21 15,0 1-15,0-1 0,0 0 0,0 107 32,0-86-32,0-21 0,21 1 15,0-1-15,-21-21 16,0 22-16,0-22 0,0 0 16,0 0-16,-21 0 15,-21 0-15,-1 1 16,22-22-16,-21 21 0,-22-21 0,1 0 15,-1 21-15,1-21 0,-22 0 0,1 21 16,-22-21-16,-106 21 16,85-21-16,-127 0 15,127 21-15,21-21 0,-105 0 16,147 0-16,-21 0 0,22 0 16,-1 0-16,22 0 0,0 0 0,-1 0 0,-20 0 15,42 0 1,21-21-1,21 0 1,0 21-16,0-21 0,0 0 0</inkml:trace>
  <inkml:trace contextRef="#ctx0" brushRef="#br1" timeOffset="46527.99">14944 339 0,'0'0'0,"21"0"16,0-21-16,-21-1 0,21 22 0,0-21 16,0 0-16,1 21 0,-22-21 15,21 0-15,0 0 0,-21-1 0,0 1 16,0-21-1,-21 42-15,0 0 0,-43 0 16,22 0-16,-1 21 0,1 0 16,-43 0-16,22 43 15,21-43-15,20 0 0,-20 22 16,42-22-16,0 0 16,0 0-16,0 21 15,42 1-15,-20-22 16,20 0-16,-21-21 15,21 21-15,-20 0 0,20-21 0,-21 22 16,0-1-16,22 21 16,-22 0-1,-21-20-15,0-1 0,-21 0 0,-22-21 0,22 21 16,-21 0-16,21-21 0,-64 21 16,21-21-1,22 0-15,21 0 0,-43 0 16,43 0-16,0-21 0,0 21 15,21-21-15,0 0 0,-21 0 16,21 0-16,0-1 0,0-20 16,21 21-1,0 0-15,0 0 0,0-1 16,1 22-16,20-21 0,-21 21 0</inkml:trace>
  <inkml:trace contextRef="#ctx0" brushRef="#br1" timeOffset="46900.25">15071 656 0,'21'0'16,"0"0"-16,0 0 15,0-21-15,0 0 0,22 0 16,20-22-1,-42 22-15,1-21 16,-22 21-16,0 0 16,-22 21-16,1 0 15,0 0-15,0 0 0,0 0 16,0 0-16,-22 21 0,22 0 16,0 21-16,0-21 0,0 1 15,21-1-15,-22 0 0,22 0 16,0 0-16,0 43 15,0-43-15,22-21 16,-1 21-16,21-21 0,-21 0 16,0 0-16,22 0 0,-22 0 15,21 0-15,-21-21 0,43 0 16</inkml:trace>
  <inkml:trace contextRef="#ctx0" brushRef="#br1" timeOffset="47337">15790 423 0,'0'0'0,"-21"0"16,0 0-1,0 22-15,0-22 0,-1 21 16,22 0-16,-21 0 0,0 0 0,0 0 16,0 1-16,0 20 15,-1 0-15,22-21 0,0 1 16,0-1-16,0 0 0,0 0 15,22-21 17,-1 0-32,0-21 15,0 0-15,0 21 0,0-21 0,-21-1 16,22 1-16,-1 21 0,0-21 0,0-42 16,0 20-1,-21 22-15,0 0 16,0 42 15,0 0-31,0 0 0,0 1 16,0-1-16,0 0 0,0 0 15,0 0-15,0 43 16,0-43 0,21 0-16,-21 0 0,22-21 15,-1 0 1,0 0-1</inkml:trace>
  <inkml:trace contextRef="#ctx0" brushRef="#br1" timeOffset="47716.55">15960 635 0,'0'0'0,"0"-21"0,0 0 0,0 0 16,0-1-16,0 1 15,21 21-15,0 0 16,0-21-16,0 21 0,0 0 16,1 0-16,20 0 15,-21 21-15,0 0 16,-21 1-16,21-1 16,-21 0-16,0 42 15,0-20-15,0-22 0,-21 0 16,0 0-16,0 0 0,0-21 15,0 0 1,21-21 0,0 0-1,0 0-15,0 0 16,0 0-16,21-43 16,-21 43-16,21 0 15,0 0-15,0-1 0,-21 1 0,21 21 16,1-21-16,-1 21 0,42 0 15,-42 0-15</inkml:trace>
  <inkml:trace contextRef="#ctx0" brushRef="#br1" timeOffset="48013.06">16616 508 0,'0'-21'0,"-43"21"31,22 0-31,0 0 0,21 21 16,-21 0-16,0 0 15,21 1-15,-21 20 16,-1-21-16,22 0 0,0 0 0,0 22 16,0 20-1,0-42-15,22-21 16,-22 22-16,21-22 15,0 0-15,0 0 0,0 0 0,0 0 16,43-22 0,-22-20-16,22 0 15,-43 21-15,0-1 0</inkml:trace>
  <inkml:trace contextRef="#ctx0" brushRef="#br1" timeOffset="48493.5">16891 275 0,'0'0'0,"0"-42"0,0 21 15,0 0-15,0-1 0,-21 22 32,21 22-32,0-1 0,0 0 15,-21 0-15,21 21 0,0 1 16,0-22-16,0 21 0,0 1 0,0-1 16,0 0-16,0-21 0,0 43 15,0-22-15,0 1 16,0-22-16,0 21 15,0-21-15,0 0 0,0 1 16,-22-22 0,22-22-1,0 1-15,0 0 16,0 0-16,0 0 16,0 0-16,0-1 0,0-20 15,0 21-15,22 0 0,-1 0 0,0-22 16,-21 22-16,21 0 0,0 0 15,43 0-15,-43 21 16,21 0-16,-42 21 16,21 0-16,-21 0 0,0 0 15,0 0-15,0 1 16,0-1-16,0 0 0,0 42 16,0-41-16,-21-1 15,0 0-15,21 0 16,-21-21-16,0 0 15,21-21 17,21 0-32</inkml:trace>
  <inkml:trace contextRef="#ctx0" brushRef="#br1" timeOffset="48679.38">17420 593 0,'-21'0'47,"0"0"-47,21 21 47</inkml:trace>
  <inkml:trace contextRef="#ctx0" brushRef="#br1" timeOffset="48856.28">17378 804 0,'0'0'0,"0"22"16,-21-22 0,21 21-16,21-42 62,0-1-62,0 22 0,0-21 0</inkml:trace>
  <inkml:trace contextRef="#ctx0" brushRef="#br1" timeOffset="49156.11">17886 487 0,'0'21'15,"0"0"-15,0 22 16,0-22-16,-21 42 0,-1 22 16,22-64-16,0 21 15,-21 43-15,0-64 0,21 0 16,0 22-1,0-22-15,0 0 0,21-21 32,0 0-17,-21-21-15,0 0 0,43-22 16,-43 22-16</inkml:trace>
  <inkml:trace contextRef="#ctx0" brushRef="#br1" timeOffset="49874.7">17907 487 0,'21'0'16,"0"0"0,0 0-16,43 0 15,-43 0-15,85 0 0,-64 0 16,85 0-16,-63 0 0,20-21 15,1 0-15,63 21 16,-63-22-16,84 22 16,-84 0-16,84-21 15,-84 21-15,0 0 0,-22 0 0,1 0 0,20 0 16,-41 0-16,20 0 0,43 0 16,0 0-1,-85 0-15,21 0 16,-21 0-16,1 0 0,-1 0 0,0 21 15,0-21 1,-21 22 0,0-1-1,0 0-15,0 0 16,-21 0-16,0 0 16,21 1-16,0-1 0,0 0 0,-21-21 15,21 21-15,-22 21 16,1 1-16,21-22 0,0 0 15,-21 0-15,21 0 16,0 1-16,-21-22 0,21 21 16,0 0-16,0 0 0,0 0 15,-21-21-15,21 21 16,-21-21-16,-1 0 0,1 22 16,0-22-16,-21 21 15,-1-21-15,1 0 0,0 0 16,-1 0-16,-20 0 0,-85 0 15,63 0-15,-21 0 0,-232 0 16,-22 0 0,233 0-16,-64 0 15,128 0-15,-22 0 0,22 0 16,20 0-16,-20 0 0,20 0 0,1 0 16,-43 0-1,22 0-15,42 21 16,42-21 15,0 0-31,0 0 16,0 0-16,1 0 0,-1 0 0</inkml:trace>
  <inkml:trace contextRef="#ctx0" brushRef="#br1" timeOffset="52613.41">15346 2773 0,'0'-21'16,"0"0"-1,0-1-15,21 22 0,-21-21 16,0 0-16,0 0 15,0 0-15,0 0 16,0-1-16,-21 1 16,0 21-16,-22-21 0,1 21 15,21 0-15,-22 0 16,22 0-16,0 0 0,-21 21 16,-22 22-16,43-22 0,-21 21 15,21 0-15,-43 64 16,22 0-1,42-42-15,0-43 16,0 42-16,21-42 0,0 1 16,0-1-16,22-21 15,41 0 1,-41 0-16,-1-43 16,0 43-16,-21-21 0,22 0 0,-22 0 15,0 0-15,0-22 0,22 22 0,-1-42 16,-21 42-16,0-43 15,22-42 1,-43 85-16,0 0 0,0 42 31,0 0-15,0 0-16,0 1 0,0-1 0,0 21 16,0-21-16,0 0 0,21 22 15,-21-22-15,42 64 16,0-64-16,-42 0 15,43 0-15,-22-21 0,0 0 16,85 0 0,-43 0-1,-41 0-15,62-63 16,-63 63-16,1-22 0,-1 1 16,0 0-16,-21-21 0,0-22 15,0 43-15,0 0 16,0 0-16,-21 0 0,-22-22 15,22 43-15,0 0 0,-21 0 16,21 0-16,-1 21 0,1 1 16,-21 20-16,0 21 15,42-41-15,-22 20 16,22-21-16,0 0 0,0 0 0,0 1 16,0 20-1,22-42-15,-1 0 16,21 0-16,-21 0 0,0 0 15,1 0-15,-1 0 0,0 0 0,21-21 16,22-43 0,-1 1-1,-42 20-15,1 22 0,-22-21 16,0 0-16,0-1 0,0 1 0,21 0 16,-21-22-16,0 22 0,0-64 15,0 42 1,0 43-16,0 42 15,0 22 1,0-22-16,-21 0 0,21 21 16,0 85-1,0-42-15,0-43 0,0 43 16,0-43-16,0-20 16,0 20-16,0-21 0,0 0 0,0 0 15,63 22 1,1-22-1,20-21-15,-41 0 16,-22 0-16,21-21 0,0 21 16,-20-21-16,20-1 0,64-41 15,-64 21 1,-42 20-16,0 1 16,21 0-16,-21 0 0,0-21 0,0-1 15,0 22-15,0 0 0,-21 21 16,0-21-16,-43 21 15,43 0-15,0 21 0,-21 0 16,21 0-16,-64 64 16,43 0-1,42-64 1,0 0-16,0 0 0,0 0 0,0 0 16,0 1-16,0-1 0,21-21 15,0 0 1,42 0-16,-41 0 15,20-21-15,-21-1 16,0 1-16,22 21 0,-22-42 0,0 21 16,0 0-16,21-106 15,-20 42 1,-22 43-16,21-22 0,0-21 16,-21 43-16,0 0 0,21 21 15,-21-1-15,0 1 0,0 0 0,0 0 16,0 42-1,0 0-15,-21 22 16,21-1-16,-21 0 0,21 1 16,0-1-16,0 0 0,0 22 15,0 84 1,0-42 0,0-43-16,0-42 15,21 22-15,0-43 0,0 0 16,22 0-1,-22 0-15,21-21 16,64-43 0,-85 43-16</inkml:trace>
  <inkml:trace contextRef="#ctx0" brushRef="#br1" timeOffset="52956.21">17653 2244 0,'0'-21'0,"0"42"0,0-64 16,-21 65 15,21-1-31,0 0 15,-21 0-15,21 21 0,0 1 0,0-1 16,-22 0-16,22 1 0,-21-1 16,21 0-16,-21 1 0,21 84 15,-21-64 1,0-42-16,21 22 16,0-22-16,0 0 15,21-42 1,0 0-1,0 0-15</inkml:trace>
  <inkml:trace contextRef="#ctx0" brushRef="#br1" timeOffset="53321">17865 2540 0,'0'0'0,"0"21"31,-22 0-31,22 1 0,-21-1 0,21 0 15,-21 0-15,21 0 0,0 0 16,0 1-16,0-1 0,0 0 0,0 0 16,0 0-16,21 22 15,0-43-15,1 0 16,-1 0-16,21 0 16,-21 0-16,0 0 0,1-22 15,-1 22-15,-21-21 0,21 0 0,0-42 16,-21 41-16,0-20 15,0-43 1,0 64-16,0 0 0,-42 0 16,21 0-16,-1 21 15,-20 0 1,21 0-16,-21 0 16,20 0-1,1 0-15,0 0 16</inkml:trace>
  <inkml:trace contextRef="#ctx0" brushRef="#br1" timeOffset="53531.42">17399 2434 0,'0'-21'15,"21"21"-15,0-21 16,0 0-16,22 21 15,-22 0-15,0-21 0,21 21 0,-20 0 16,41-22-16,22 22 16,-64-21-16,21 21 0,22-21 15,-43 21-15,21 0 0,-21 0 16,1-21-16,20 21 0,-21 0 16</inkml:trace>
  <inkml:trace contextRef="#ctx0" brushRef="#br1" timeOffset="54045.18">18944 2392 0,'-42'-42'32,"21"42"-32,21 21 15,0 0-15,-22 21 0,22 1 16,0-1-16,-21 0 0,21 128 16,0-65-1,0-41-15,-42 42 16,42-43-16,-21 1 0,21-22 0,-21 22 15,-1-22-15,1 21 0,0-20 16,-21 84-16,21-85 16,21-21-1,0-42 1,0 0-16,0 0 0,0 0 16,0-1-16,0-20 0</inkml:trace>
  <inkml:trace contextRef="#ctx0" brushRef="#br1" timeOffset="54364.37">18584 2752 0,'0'-43'0,"0"86"0,-21-128 0,21 64 0,-21-21 15,21 20-15,0 1 0,0 0 16,0 0-16,21-21 0,21-22 16,22 43-1,-43 0-15,21 0 0,-20 21 16,20 0-16,0-22 0,1 22 0,62 0 15,-83 22-15,20-1 16,-21 0-16,0 0 0,0 21 16,1-20-16,-22-1 0,0 21 0,0-21 15,0 22-15,-22-22 0,1 0 16,-21 21-16,0-21 16,-1 22-16,1-22 0,-22 0 15,43-21 1,0 0-16,21-21 15,0 0-15,21 21 16,0-21-16,1-1 16,-1 1-16,0 21 0</inkml:trace>
  <inkml:trace contextRef="#ctx0" brushRef="#br1" timeOffset="54748.15">19283 2392 0,'0'0'0,"0"-21"32,0 0-32,21 21 0,0 0 0,0 0 15,0 0-15,1 0 16,20 42-16,-21-21 0,21 43 16,-20-43-16,-1 21 0,0-21 15,-21 22-15,0-22 0,0 21 16,0 43-1,0-64-15,0 0 0,-21 0 16,0-21-16,-22 21 0,22-21 16,0 0-16,0-21 15,21 0-15,-21 0 0,21-21 16,0-43 0,0 64-16,0-22 15,21 1-15,0 21 0,0-21 0,21-1 16,-20 22-16,-22 0 0,21 0 15,63 21-15,-62-21 16,-1 21-16,21 0 16,-21 0-16,-21 21 0</inkml:trace>
  <inkml:trace contextRef="#ctx0" brushRef="#br1" timeOffset="55188.9">20087 2455 0,'0'0'16,"-21"0"-16,0-21 15,0 21-15,-1 0 16,1 0-16,0 21 16,0 1-16,0-22 0,-22 42 15,22-21-15,21 21 0,-21 43 16,21-21-1,0-43-15,0 0 0,21 0 16,0 0-16,1-21 16,-1 0-16,21 0 0,-21 0 0,0 0 15,64 0-15,-43-21 16,-20 0-16,-1 0 16,0 0-16,0-1 0,-21 1 0,21 0 15,-21-64 1,0 43-16,-21 0 0,0 21 15,-43-64-15,43 64 16,0 0-16,0 21 0,0 0 16,0 0-16,-1 0 0,1 0 15,21 21 1,0 0-16,0 0 0,-21 21 0,21 1 16,0-22-16,0 0 0,21 43 15,0-43 1,1 0-16</inkml:trace>
  <inkml:trace contextRef="#ctx0" brushRef="#br1" timeOffset="56824.97">20764 2519 0,'0'-21'0,"0"42"0,0-63 0,0 20 16,-21 1-16,0 21 0,0 0 15,0 0-15,-22 0 16,-20 21-16,42 1 16,0-1-16,-1 0 0,1 0 0,0 21 15,0-20-15,21 62 16,0 1 0,0-64-1,0 0-15,0 0 0,21-21 16,0 0-16,0 0 0,64 0 15,-43-21 1,-20 0-16,-1 0 0,0-21 16,0-1-16,0 22 15,0-21-15,-21-1 0,0-20 0,22 21 16,-1-107-16,0 65 16,0 41-16,-21 1 15,0 21-15,0 0 0,0 0 0,0-1 16,0 1-16,0 42 31,0 22-15,0-22-16,-21 0 0,21 21 0,-21 1 15,21-1-15,-21 106 16,-1 0 0,1-105-16,21-1 0,0 0 0,0 1 15,0-22-15,0 0 16,0 21-16,21-42 0,1 22 0,20-1 15,-21-21-15,21 0 16,1 0-16,-1-43 16,-21 22-16,0 0 0,43-42 15,-43 20 1,0-41-16,22 20 16,-43 43-1,0 0-15,0 42 31,0 0-31,0 0 16,-22 0-16,22 22 0,0-22 0,0 0 16,0 21-16,0-20 0,0-1 15,0 0-15,0 0 0,0 21 16,22-20 0,-1-22-16,0 0 0,0 0 15,0 0-15,0 0 0,1 0 16,-1-22-16,0 1 15,0 0-15,-21 0 0,21-43 16,0 43-16,-21 0 0,0-42 16,0 41-16,0 1 0,0 0 15,0 42 17,0 0-32,0 1 0,0-1 15,0 0-15,22 21 0,-22-21 16,42 43-1,-21-43-15,21 21 0,-20-20 16,-1-22 0,0 0-16,0 0 0,21 0 15,-20 0 1,-1-22-16,0 1 0,0 0 16,0 0-16,-21 0 0,43-43 15,-43 22-15,21 21 0,42-85 16,-20 21-1,-43 64 1,21 21-16,0 0 0,0 0 16,-21 21-1,0 0-15,0 1 16,0-1-16,0 0 31,0-42 0,0 0-31,0-1 16,-21 1 0,0 21-1,0 0-15,-1 21 16,1 1 0,21-1-16,-21 0 0,0 21 15,21-21-15,0 1 0,-21-1 0,21 63 16,0-41-1,0-22-15,0 0 0,0 0 16,0 0-16,21 1 0,0-1 16,0-21-16,0 0 0,22 0 15,-22 0-15,0 0 16,0 0-16,0 0 0,1-21 0,20-1 16,-21 1-16,0 0 0,0 0 15,43-85 1,-22-42-1,1 63-15,-22 22 16,-21 20-16,21-41 0,0 41 16,-21 1-16,0-64 15,0 85 1,-21 21 0,21 21-16,-21 0 15,0 1-15,-1-1 0,22 21 0,-21 22 16,-21 41-1,42-62-15,0-1 0,0 64 16,0-64-16,0 1 0,0 62 16,21-41-1,-21-43-15,21-21 0,0 21 16,1-21-16,-1 0 16,0 0-16,21 0 15,1-42-15,-22 21 16,-21 0-16,21-1 0</inkml:trace>
  <inkml:trace contextRef="#ctx0" brushRef="#br1" timeOffset="57044.49">22267 2350 0,'43'0'31,"-22"0"-31,0 0 0,42 0 16,-20 0-16,-1 0 0,0-22 16,1 22-16,20 0 15,-20 0-15,-1 0 0,-21 0 0,21 0 16,-63 0 0</inkml:trace>
  <inkml:trace contextRef="#ctx0" brushRef="#br1" timeOffset="58030.29">14203 2858 0,'0'0'0,"0"21"0,21-21 31,21 0-31,-21 0 0,22 0 0,-1 0 15,0 0-15,1 0 0,-1 0 16,43 0-16,21 0 16,-85 0-16,42 0 15,-42 0 1,-42 0 15,0-21-31,0 21 16,0 0-16,0 0 0,-1-22 15,1 22-15,0 0 16,0 0 0,21-21-16,21 21 31,0 0-31,0 0 0,1 0 16,-1 0-16,0 0 15,-21 21-15,21 1 0,-21-1 16,0 0-16,0 0 15,0 0-15,-21 0 16,0-21-16,0 22 0,-1-22 16,22 21-16,-21 0 0,0 0 15,21 0 1,0 0-16</inkml:trace>
  <inkml:trace contextRef="#ctx0" brushRef="#br1" timeOffset="58671.53">14033 4360 0,'0'0'0,"-21"0"0,21 22 15,21-22 1,1 0-16,20 0 0,0 0 16,1 0-16,-1 0 0,21 21 0,-20-21 15,20 0-15,1 0 0,-22 0 0,22 0 16,-22 0-16,0 0 16,22 0-16,-22 0 0,22 0 15,-43 0-15,21-21 16,-42-1-1,-21 22-15,0-21 16,0 21-16,-1 0 16,1-21-16,0 21 0,0 0 0,0 0 15,21-21-15,0 0 16,21 21 0,0 0-1,0 0-15,0 0 0,1 0 0,-1 0 16,0 21-16,0 0 15,0 43 1,-21-43-16,0 0 16,0 0-16,0 0 0,-21 0 15,21 1-15,-21-1 0,21 0 16,0 0-16,0 0 16,0 0-16</inkml:trace>
  <inkml:trace contextRef="#ctx0" brushRef="#br1" timeOffset="59147.59">15875 4064 0,'0'0'0,"0"21"0,-21 0 0,21 1 15,0-1-15,0 0 0,0 0 0,0 21 16,0 64-16,0-63 16,0-22-16,0 21 0,0 22 15,0-43-15,0 0 0,0 0 16,0 0-16,0 0 0,0 1 15,0-1-15,0 0 16,0-42 15,0 0-31,0-1 16</inkml:trace>
  <inkml:trace contextRef="#ctx0" brushRef="#br1" timeOffset="60848.72">15769 4191 0,'0'-21'0,"0"42"0,0-63 0,0 21 0,0-1 16,0 1-16,0 0 15,21 0-15,0 21 0,43-21 16,-43 21-16,0 0 16,22 0-16,-22 0 0,21 0 15,106 84 1,-84-41-16,-43-1 15,0-21-15,-21 22 0,0-22 0,0 21 16,0-21-16,-63 43 16,41-22-16,-105 22 15,22-22 1,83-21-16,1-21 0,0 0 0,0 0 16,21-21-1,21 0 1,0 21-16,0-21 15,22 21-15,-22 0 0,21 0 0,-21-22 16,64 22-16,-64 0 0,22 0 16,-1 0-16,64 43 15,-85-43-15,21 21 0,-21 0 16,-21 0-16,0 0 0,0 1 16,0 20-16,-63 0 15,42-21-15,0 1 0,-106 20 16,105-42-16,-20 0 15,0 0-15,21 0 0,-22 0 16,22 0-16,-42 0 16,41 0-16,1-42 15,0 42-15,0-22 16,21 1-16,0 0 0,21 21 31,0 21-31,0 0 16,1-21-16,-1 22 0,0-1 15,0 0-15,0-21 0,22 0 16,-22 21-16,0-21 0,0 0 0,64 0 16,-22-21-1,-42 21-15,22-21 0,20 0 16,-42-1-16,22 1 16,-22 0-16,0 0 0,21 0 0,-20 0 15,20-43 1,-21 22-16,0 21 15,-21-1-15,21 22 0,-21 22 32,0-1-32,0 0 15,0 21 1,0 22 0,0-43-16,22 0 15,-22 0-15,21-21 0,0 0 16,42 0-1,-41 0-15,-1 0 16,0-21-16,0 0 0,0 21 16,-21-21-16,21 0 0,1-1 0,-1-41 31,0 42-31,-21 0 0,0-22 16,0 64 30,0 1-46,0-1 0,0 0 16,0 0-16,0 0 0,0 0 16,0 1-16,0-1 0,0 0 15,0 0-15,0 0 16,21 0-16,0-21 0,0 0 16,1 0-16,-1 0 0,42 0 15,1-21 1,-43 0-16,21-21 15,-21 42-15,1-21 0,-1-22 16,-21 22-16,21 0 0,-21 0 0,0 0 16,0-1-1,0 44 17,0-1-17,0 0-15,0 0 16,0 0-16,0 0 0,0 1 15,0-1-15,0 0 16,21-21-16,0 0 0,-21 21 16,43-21-16,-22 0 15,0 0-15,0 0 0,0-21 0,0 21 16,1-21-16,-1 21 0,0-21 0,-21-1 16,21 1-16,0-21 15,-21-22 1,0 43-16,0 0 15,0 0 1,0 42 0,0 0-1,0 0-15,0 1 16,0-1-16,21 0 0,-21 0 0,0 21 16,0-20-16,0 20 0,22 0 0,-22 1 15,0 84 1,0 21-1,0 0-15,0-106 16,0 22-16,0-22 0,0 0 16,0 1-16,0 20 0,0 64 15,-22-84-15,1 20 16,0-21-16,0 22 16,0-43-16,21 0 0,-43 0 15,22-21-15,0 0 16,0-21-16,0 0 15,0-42-15,21 41 0,-22-62 16,22-64 0,0 84-16,0-63 15,22 64-15,-1-1 0,0-21 0,42-105 32,1 21-32,-1 63 15,-41 85-15,-1-1 16,0 1-16,0 0 0,-21 0 15,42 0 1</inkml:trace>
  <inkml:trace contextRef="#ctx0" brushRef="#br2" timeOffset="85909.16">9927 2942 0,'0'0'0,"-21"0"0,0-21 16,0 21-16,-1-21 0,1 21 16,42 21 15,1 0-31,20 0 0,0 1 15,1-1-15,-1 0 0,21 21 16,-20-21-16,20 22 0,1 20 0,42 22 16,-1 21-1,-41-43-15,84 85 16,-106-105-16,22-1 0,-22-21 16,1 22-16,-1-1 0,85 85 15,-85-85 1,-21-21-16,1 1 15,-22-1-15,21-21 0,-21 21 16,-21-21 0,-1-21-1,1 0-15,0 21 0,0-22 0,0 1 16,0-21-16,-1 21 0,1 0 16</inkml:trace>
  <inkml:trace contextRef="#ctx0" brushRef="#br2" timeOffset="86275.95">11155 2921 0,'0'0'16,"0"-21"-16,-21 21 15,-1 0-15,1 21 0,0 0 16,-64 22-16,43-22 0,0 21 16,-22 0-16,22 22 0,-22-1 15,1 1-15,-128 169 16,43-85-16,64-85 16,20 1-16,-63 63 15,64-64-15,20 1 0,-20-22 0,20 1 16,22-1-16,-63 64 15,84-85 1,21-21 0,0 0-16,0 0 15,0 0-15,0 0 0,1 0 16,-1 0-16</inkml:trace>
  <inkml:trace contextRef="#ctx0" brushRef="#br2" timeOffset="86917.02">9631 4995 0,'0'0'0,"-21"-42"0,21 21 15,0 0-15,-22-22 16,1 43 0,21 22-1,0-1-15,0 21 0,0 22 16,0-22-16,21 0 16,-21 1-16,0-1 0,22 43 15,-22-43-15,21 43 16,-21-64-16,0 0 15,0 0-15,21 0 0,0-21 16,-21-21 15,0 0-15,0 0-16,0 0 0,0-1 16,0-41-16</inkml:trace>
  <inkml:trace contextRef="#ctx0" brushRef="#br2" timeOffset="87708.74">9525 4911 0,'21'0'32,"0"0"-32,0 0 15,22 0-15,-1 0 0,0 0 0,191 0 31,-85-21-31,106-22 16,-169 43-16,0-21 0,21 0 16,-1 21-16,1-21 15,0 21-15,275-43 16,-212 22 0,85 0-1,-169 21-15,-21 0 0,20 0 0,-20 0 0,-1 0 16,-20 0-16,105 0 15,-106-21 1,-21 21-16,0 0 16,1 0-16,-1 0 15,-21 21-15,0 0 16,0 0-16,0 1 0,0-1 16,0 0-16,0 42 15,0-41-15,0 20 16,0-21-16,0 21 0,-21 1 0,21-22 15,0 21-15,0 1 0,-22-1 0,22 0 16,0-21-16,0 22 0,0 84 16,0-85-16,0-21 15,0 43-15,0-22 0,0-21 16,0 0-16,-21 1 0,21-1 16,0 0-16,-21 42 15,0-63 1,0 0-16,0 0 0,-1 22 15,1-22-15,0 0 0,0 0 0,-21 0 16,-1 0-16,1 0 0,0 0 16,-22 0-16,22 0 0,-106-22 15,42 22-15,21 0 0,-42 0 0,21-21 16,-21 21-16,-21 0 0,21 0 16,-148 0-16,148 0 0,0 0 15,0 0-15,21 0 0,0 0 0,0 0 16,22 0-16,20 0 0,-20 0 15,20 0-15,22 0 0,-1 21 0,1-21 16,-21 0 0,20 0-16,64 0 62,1 0-62,-1-21 16,0 21-16,0-21 0,0 0 15</inkml:trace>
  <inkml:trace contextRef="#ctx0" brushRef="#br2" timeOffset="88192.02">10202 5376 0,'0'0'0,"21"-21"0,1 21 0,-22-21 0,0 0 16,0 0-1,0 0-15,0-1 16,-22 22-16,1 0 0,0 0 16,0 0-16,0 0 0,0 0 15,-22 0-15,22 0 0,-42 43 16,20-22-1,22 0-15,0 0 0,21 22 16,0-22-16,0 0 0,21 0 16,0 0-16,22 0 15,-22 1-15,21-1 0,22 0 16,-43 0-16,21 0 0,-21-21 16,0 21-16,1-21 0,-1 22 0,-21 20 31,0 0-31,-64-21 15,43-21-15,-21 22 0,-22-22 16,22 0-16,0 0 16,20 0-16,1 0 0,-21 0 15,21 0-15,0 0 0,-1 0 16,22-22 0,22 22-1,-22-21-15,21 21 0,21-21 0,-21 21 16,0-21-16</inkml:trace>
  <inkml:trace contextRef="#ctx0" brushRef="#br2" timeOffset="89268.86">10499 5503 0,'-22'22'16,"22"-1"-1,-21 0-15,21 0 16,0 0-16,0 0 0,0 22 16,0-22-1,0 0 1,21-21 0,1 0-1,-1 0-15,-21-21 0,0 0 16,21 21-16,0-43 0,0 22 15,0 0-15,-21 0 16,22-21-16,-22-1 16,0 22-1,0 42 17,0 0-32,0 1 0,0-1 15,0 0-15,0 0 0,0 0 0,0 0 16,0 1-16,21-1 15,0-21-15,0 21 0,0-21 16,0 0-16,1 0 16,-1 0-16,0-21 15,0 21-15,0-21 0,0-1 16,1-20-16,-22 21 16,0 0-16,0 0 0,0-1 15,0 1-15,0 0 16,0 42 15,0 0-15,0 1-16,0-1 0,0 21 15,0-21 1,0 0-16,0 22 16,0-64 30,0-1-30,0 1-16,0 0 16,0 0-16,0 0 0,21 0 15,-21-1-15,21 1 0,21 0 16,-21 21 0,1 0-16,-1 21 15,-21 0 1,0 1-16,21-22 0,-21 21 15,0 0-15,0 0 0,0 0 16,0 0-16,0 1 16,0-1-1,21-21 1,-21-21 0,0-1-16,21-20 31,-21 0-31,0 21 0,21-22 15,1 22-15,-1 21 32,0 0-17,-21 21-15,0 0 16,21 1-16,-21-1 0,0 0 16,0 0-1,21-21-15,-21 21 16,0-42 15,21 0-31,-21 0 16,22 0-16,-22-1 15,21 1-15,-21 0 0,21-21 16</inkml:trace>
  <inkml:trace contextRef="#ctx0" brushRef="#br2" timeOffset="89760.58">11366 5186 0,'0'0'0,"0"-21"0,0 42 31,0 0-31,0 0 0,0 0 16,0 1-16,0-1 0,0 0 15,0 0-15,0 0 0,0 0 0,0 1 16,0-1-16,0 0 0,0 21 0,0-21 16,0 1-16,0-1 15,22 42 1,-22-42-16,0 1 31,0-44 0,0 1-31,0 0 0,0-21 16,0 21-16,0-1 16,0-41-1,21 63-15,0-21 0,0 21 16,0-21-16,0 21 15,1 0-15,20 0 16,-21 0-16,0 21 0,0 0 16,-21 0-16,0 0 15,0 22 1,0-1-16,-21-21 16,21 0-16,-21-21 0,0 21 15,0 1-15,0-22 0,-1 0 16,1 0-16,0 0 15,21-22 17,0 1-17,21 0-15</inkml:trace>
  <inkml:trace contextRef="#ctx0" brushRef="#br2" timeOffset="90011.72">11747 5376 0,'22'0'16,"-22"22"-1,0-1-15,0 0 16,0 0-16,0 0 16,0 22-16,0-22 15,0 0-15,0 0 0,0 0 16,0 0-1,-22-21 1,22-21 0,0 0-1,0 0-15,0 0 0</inkml:trace>
  <inkml:trace contextRef="#ctx0" brushRef="#br2" timeOffset="90315.22">11642 5207 0,'0'21'0,"0"0"31,21-21-15,0 0-16,0 0 0,0 0 15,-21-21-15,21 21 16,-21-21-16,0 0 15,0 0-15,0 0 16,-21 21-16,-21 0 16,21 0-16,0 0 15,42 0 32,0 0-31</inkml:trace>
  <inkml:trace contextRef="#ctx0" brushRef="#br2" timeOffset="90645.03">12065 4974 0,'-42'85'32,"20"-43"-32,22-21 0,0 1 0,0-1 15,0 21-15,0-21 0,-21 106 16,21-84 0,0-1-16,0 21 15,0-41-15,0-1 16,21 0-16,1-21 15,-1 0 1,0 0 0,0 0-1,-21-21-15,0 0 16,0-1-16</inkml:trace>
  <inkml:trace contextRef="#ctx0" brushRef="#br2" timeOffset="90871.9">11896 5292 0,'21'0'31,"0"0"-31,0 0 16,0 0-16,0 0 0,1 0 15,20 0-15,-21 0 0,0-21 0,22 21 16,-1-22-16,21 1 15,-41 21-15,-1 0 0,0-21 16,-21 0-16,21 21 16,-21-21-16</inkml:trace>
  <inkml:trace contextRef="#ctx0" brushRef="#br2" timeOffset="92125.27">9229 0 0,'-43'0'15,"22"0"-15,0 0 0,0 42 16,0-42-16,-43 64 16,43-43-16,21 21 15,-21 1-15,0-22 0,-1 21 16,1 1-16,21 62 16,0 65-1,0-86-15,0 43 0,0-42 16,0 0-16,0-22 0,0 22 15,0-22-15,0 22 0,0-21 0,0 84 16,0 0 0,21-63-16,-21-1 0,0 64 15,0-63-15,0-21 0,0 274 16,0-168 0,0-86-16,0 128 15,0-127-15,0-22 16,0 1-16,0-22 0,-21 0 0,21 85 31,-21-148-31,21 0 16,-21 0-16,21-22 0,0 1 15</inkml:trace>
  <inkml:trace contextRef="#ctx0" brushRef="#br2" timeOffset="93034.15">9080 233 0,'22'0'16,"-1"0"-16,21 0 15,-21 0-15,43-21 0,-22 21 16,43-21-16,84-1 15,-42 1-15,-21 0 0,21 0 16,21 0-16,-21 0 0,487-43 16,-297 64-1,-190 0-15,149 0 16,-149 0-16,0 0 0,-22 0 0,1 0 16,0 0-16,-21 0 0,105 0 15,-63 0 1,-84 0-16,-22 0 0,21 0 15,-21 0-15,0 0 0,1 0 16,-1 0 0,0 64-16,-21-22 15,0 21-15,0 1 0,0-22 16,0 22-16,0-1 0,0 1 0,0-1 16,0 1-16,0 84 15,0-63-15,0 63 16,0-85-16,0 85 0,0-84 15,0-1-15,0 22 0,0-21 0,0-1 16,21 22-16,-21-22 0,0 64 16,0 64-1,0-149-15,0 85 16,0-85-16,0 22 0,0-1 0,0-20 16,0 20-16,0 1 0,0-22 15,-21 85-15,0-21 16,0-85-16,-1 21 15,22-20-15,-21-1 0,21 0 16,-21 0-16,0 0 0,0 0 0,0 1 16,-64 41-1,0-21 1,-63 1-16,63-22 0,1 0 16,-107 21-16,85-20 0,-21-1 15,-296 42 1,-64 22-1,318-64-15,0 0 0,-149 43 16,170-22-16,21 0 0,21-20 0,0 20 16,22-21-16,20 21 0,-42 1 15,64-43 1,42-21-16,21-22 16</inkml:trace>
  <inkml:trace contextRef="#ctx0" brushRef="#br2" timeOffset="93756.5">14203 0 0,'0'85'78,"0"21"-78,0-22 16,0 1-16,-21 127 15,21-107-15,-43 86 0,22-85 16,-21 63-16,21-84 0,21-22 16,0 22-16,0-22 0,0-20 15,0-1-15,0 0 0,0 22 16,0-1-16,21-63 31,-21-21-31,0 0 16,21 0-16,-21-43 15,0 22-15</inkml:trace>
  <inkml:trace contextRef="#ctx0" brushRef="#br2" timeOffset="94740.56">14309 0 0,'-22'0'16,"44"0"-1,-1 0-15,21 0 16,-21 0-16,22 0 0,41 0 15,-41 0-15,-1 0 0,21 0 16,1 0-16,21 0 0,359 0 16,-42 0-1,-127 0 1,-126 0-16,-1 0 0,0 0 0,0 0 16,0 0-16,0 0 0,22 0 0,-22 0 15,275 0 1,-63 0-16,-148 0 15,-85 0-15,-21 0 0,84 0 16,-105 0-16,-1 0 16,1 0-16,106 0 15,-22 0-15,-127 0 16,1 0-16,-1 0 0,0 0 0,1 0 16,-1 0-16,0 0 15,1 0-15,20 0 16,-42 0-1,0 0-15,1 0 0,-1 0 16,0 0 0,0 0-1,0 0-15,0 0 16,1 0-16,-1 0 0,0 0 0,0 21 16,0 22-16,0 84 15,1-85-15,-22 64 16,0-64-16,0 0 0,0 22 15,0-22-15,0 1 0,0-1 0,0 85 16,-43-21 0,22-64-16,0-21 15,0 22-15,0-22 0,-1 21 16,-20-21-16,-43 43 16,-20-22-1,62-21-15,1 0 0,-22-21 16,22 22-16,-64-1 0,43-21 15,-22 21-15,-127 0 16,-42 21 0,170-20-16,-1-22 0,-105 21 15,105 0-15,-21-21 16,0 21-16,-21-21 0,0 0 0,-465 42 16,253-42-1,170 22-15,-1-22 0,-168 21 16,168 0-16,1-21 0,-318 42 31,0 1-31,0-1 16,318-42-16,21 0 15,0 21-15,21-21 0,21 0 16,-212 0 0,255 0-1,21 0-15,84 0 16,-21 0-1,0 0-15,22 0 0,20 0 16,22-21 0,-64 21-16,21 0 0</inkml:trace>
  <inkml:trace contextRef="#ctx0" brushRef="#br2" timeOffset="95355.28">14012 1926 0,'0'0'0,"-21"0"0,21 21 31,0 1-31,0-1 0,0 21 0,0 0 16,0 1-16,0 20 0,0 1 0,0-1 15,0 22-15,0 0 0,0-1 16,0 1-16,0-22 0,0 191 16,0-105-1,0-86-15,0 22 0,0 21 16,-21-43-16,21-21 0,0 1 16,0-1-16,0-21 0,0 0 0,0 1 15,0-44 16,0 1-31,0 0 0,0-21 16,0-1-16,0 1 0</inkml:trace>
  <inkml:trace contextRef="#ctx0" brushRef="#br2" timeOffset="96599.95">14076 2244 0,'0'0'0,"21"-21"0,0-1 16,0 22-16,0 0 16,1 0-16,20-21 0,0 21 0,1 0 15,-1 0-15,21-21 0,1 0 0,-1 21 16,22 0-16,106-21 16,-86 0-16,22-1 0,127 1 15,-127 0-15,0 0 0,0 21 16,22-21-16,-1 0 0,0-1 0,339-20 15,-127 0 1,-170 21-16,1 21 16,20-22-16,1 1 0,21-21 0,0 21 15,465-43 1,22-20-16,-487 62 16,-1 1-16,-20 0 0,21 0 15,-43 21-15,22-21 0,-21 0 0,-1 21 16,-21 0-16,128-22 15,-149 22-15,191-21 16,-255 21-16,64-21 16,-63 0-16,-43 21 0,22 0 15,-22 0-15,1-21 0,-1 21 16,0 0-16,1 0 0,20-21 16,-42 21-16,0 0 15,1 0-15,-1 0 0,0 0 0,21-22 16,-21 22-16,22 0 15,-22 0-15,0 0 0,0-21 0,22 21 16,41 0 0,-20 0-16,-43 0 0,21 0 15,22 0-15,-43 0 0,0 0 16,0 0-16,0 21 0,-21 1 16,22-1-16,-22 21 15,0 22 1,0-43-16,0 21 0,0 0 0,0 1 15,0-1-15,0 0 0,0 64 16,-22-63-16,22 126 16,0-84-1,0-22-15,0 1 0,0-22 0,0 148 16,-21-63 0,21-63-16,-21-1 0,21-20 15,-21 20-15,21-20 0,-21 62 16,0-62-16,21-1 0,-22 22 0,1 63 31,-21-22-31,0 1 16,20-85-16,1 1 15,-21-1-15,21-21 0,-22 21 16,-147 21 0,126-42-16,-63 0 15,-127 0-15,170 0 16,-22 0-16,-85-21 0,64 0 15,22 21-15,-298-21 16,-62 21 0,295 0-16,1 0 0,-21 0 15,20 0-15,-20 0 0,-382 0 16,361 0-16,-170 0 16,169 0-16,21 0 0,1 0 15,21 0-15,-22 0 0,22 0 16,-1 21-16,1-21 0,0 0 0,-445 42 15,275-42 1,191 0-16,0 21 16,-21-21-16,20 0 0,1 0 0,0 22 15,-127-22 1,148 0-16,-85 0 0,106 0 16,-126 0-16,168 0 15,1 0-15,-1 0 0,1 0 0,-1 0 16,22 0-16,-106 0 15,42 0 1,85 0-16,-22 0 16,22 0-16,0 0 0,-21 21 15,20-21-15,1 0 0,21 21 16,-21-21-16,0 0 16,21 21-16,-21-21 0,0 0 15,-1 0-15,22 21 16,-21-21-1,0 0-15</inkml:trace>
  <inkml:trace contextRef="#ctx0" brushRef="#br2" timeOffset="97091.94">13928 4530 0,'0'0'0,"0"-21"0,-22-1 0,22-41 31,-21 63-31,0 0 16,21 21-16,-21 21 16,21-20-16,0 20 15,0-21-15,0 170 16,0-128-16,0 85 15,0-63-15,21 21 16,-21-22-16,0 1 0,21 106 0,-21-107 16,21 1-16,-21 0 0,0 147 15,0-168-15,0 42 16,0-64-16,0 22 16,0-22-16,0-21 0,0 0 0,0 0 15,0-42 1,0 0-16,0 0 15,0-21-15,0 20 0,0-20 16</inkml:trace>
  <inkml:trace contextRef="#ctx0" brushRef="#br2" timeOffset="97988.58">13822 4572 0,'0'0'15,"0"-21"-15,-21 0 0,21-43 16,0 1 0,0 42-16,21 21 0,0-22 15,0 1-15,0 0 0,0 0 0,22 21 16,-22-21-16,21 21 0,1 0 0,84-21 16,0 21-1,84 0 1,-126 0-16,0 0 0,147-43 15,-105 43-15,0 0 0,22-21 16,-22 21-16,21-21 0,317 0 16,-316 0-16,168 21 15,-148 0-15,-20-22 16,20 22-16,170 0 16,-191 0-16,339-21 15,-170 21-15,-169 0 16,-21 0-16,127 0 0,-127 0 15,-21 0-15,169 0 16,-63 0 0,-149 0-16,-20 0 0,20 0 15,-42 0-15,22 0 0,-22 0 0,42 21 16,-41 1 0,-22 20-1,0-21-15,0 21 0,0-20 16,0-1-16,0 21 0,0-21 0,0 106 31,0 0-31,0-63 16,0 63-16,0-64 0,0 1 15,0-1-15,0 1 0,-22-1 16,22 1-16,-21-1 0,21 1 0,0-1 16,0 1-16,-42 169 15,21-128 1,21-41-16,0-22 0,-21 1 0,-1-1 15,1 0-15,0 22 16,0-22-16,0-21 0,-43 22 0,22-22 16,0 0-16,20-21 0,-105 21 15,-21 0 1,0-21 0,85 0-16,-22 0 0,21 0 15,-41 0-15,20 0 0,-21 0 0,-21 0 16,21 0-16,-42 0 0,-635 0 31,233 0-31,147 0 16,213 0-16,-1 0 0,1 0 15,-1 21-15,22-21 0,-21 22 16,-107-1-16,149-21 0,21 21 16,-85-21-16,128 21 0,-1-21 15,22 0-15,20 0 16,1 0-16,0 0 0,-1 0 15,22 0 1,21-21 0</inkml:trace>
  <inkml:trace contextRef="#ctx0" brushRef="#br2" timeOffset="103600.73">14711 741 0,'0'0'0,"0"21"15,21-21 1,0 0-16,0 0 0,149-21 16,-86 21-1,1-21-15,21 0 0,0-1 16,-1 1-16,340-63 15,-212 20 1,-106 43-16,-21 0 0,-1-22 16,-20 22-16,21 0 0,-43 0 0,22 0 15,-43 0-15,22 21 0,21-22 16,-107 22 15,1 0-15,0 0-16,0 0 0,-21 0 15,20 0-15,1 0 16,-21 0-16</inkml:trace>
  <inkml:trace contextRef="#ctx0" brushRef="#br2" timeOffset="103960.74">16065 0 0,'-21'0'0,"0"0"0,21 21 31,0 22-31,0-1 0,21 0 0,0 22 16,1-22-16,41 127 15,-42-105-15,0-22 0,43 64 16,-43-64-16,0 1 16,0-1-16,22 22 15,-43-22-15,21 0 0,-21 22 16,0-43 0,-21-42 30,0 21-46</inkml:trace>
  <inkml:trace contextRef="#ctx0" brushRef="#br2" timeOffset="104776.39">14901 1185 0,'21'0'0,"-42"0"0,42-21 0,1 21 16,-22-21-16,21 0 0,-21 0 15,0 0 1,-21 21-16,-1-22 16,1 22-16,-21 0 15,21 0-15,-22 0 0,22 0 16,0 0-16,0 0 0,0 0 16,21 22-16,0-1 15,0 0-15,0 0 16,21 0-16,42 0 15,-41 1-15,20-1 0,-21 0 16,21-21-16,-20 21 0,-1 0 16,42 0-16,-63 22 15,0-22 1,-21 0-16,0-21 0,-21 21 16,-22-21-16,43 21 0,-21-21 15,20 0-15,-20 0 0,21 0 16,-43 0-1,43 0-15,0 0 0,0-21 0,21 0 0,-21 21 16,21-21-16,0 0 16,0-22-1,0 22-15,21 0 16,0 0-16,21 0 0</inkml:trace>
  <inkml:trace contextRef="#ctx0" brushRef="#br2" timeOffset="105127.23">15282 1249 0,'0'0'0,"0"-21"16,21 0-1,1 21-15,-22-22 0,0 1 16,-22 21 0,1 0-16,0 0 0,-42 21 15,20 1 1,22-1-16,-21 21 16,42-21-16,-21 0 0,21 1 15,0-1-15,0 0 0,42 0 31,0-21-31,22 0 16,-43 0-16,0 0 16,0 0-16,0 0 0,1 0 15,-1 0-15</inkml:trace>
  <inkml:trace contextRef="#ctx0" brushRef="#br2" timeOffset="105579.97">15642 1164 0,'0'-21'0,"-21"21"31,0 0-31,0 0 0,21 21 16,-22 0-16,1-21 0,21 22 0,-21-1 16,0 21-16,0 0 15,21-20-15,-21-1 16,21 0-16,0 0 0,0 0 15,21-21 1,0 0-16,0 0 16,0 0-16,0 0 0,1-21 15,-1 0-15,0 0 16,0 0-16,-21-1 0,0-20 16,0 21-1,0 0-15,0 0 0,0-1 0,0 44 47,0-1-47,0 0 0,0 0 0,0 0 16,21 0-16,-21 1 15,0-1-15,21 21 16,-21-21 0,22-21-16,-1 0 15,0 0 1</inkml:trace>
  <inkml:trace contextRef="#ctx0" brushRef="#br2" timeOffset="105955.75">15811 1249 0,'64'0'31,"-43"0"-15,-21 21-16,21-21 0,-21 21 0,0 0 16,0 1-1,0-1-15,0 0 0,0 0 16,0 0-16,0 0 16,-21-21-1,21-21 16,0 0-31,0 0 16,0 0-16,0 0 16,0-1-16,0 1 0,21 0 15,-21 0 1,21 21 15,1 0-15,-1 0-16</inkml:trace>
  <inkml:trace contextRef="#ctx0" brushRef="#br2" timeOffset="106240.59">16171 1228 0,'-21'0'31,"21"21"-15,-21 0-16,0 0 0,21 0 15,-21 1-15,21-1 16,0 0-16,0 0 0,0 0 16,0 22-16,21-22 31,0-21-31,0 0 0,0 0 15,0 0 1,1 0-16,-1-21 0,21-1 16,-21 1-16,0 0 0</inkml:trace>
  <inkml:trace contextRef="#ctx0" brushRef="#br2" timeOffset="106722.41">16446 995 0,'0'21'16,"0"0"0,0 0-16,0 22 15,-21-1-15,21 0 16,-21 22-16,21-22 0,0-21 16,0 1-16,0-1 15,0 21 1,0-21-16,0-42 47,0 0-32,0 0-15,0 0 0,21-1 16,0 1-16,-21 0 16,22 0-16,-1 0 0,-21 0 0,42-1 15,-21 22 1,0 0-16,-21 22 15,22-22-15,-22 21 0,0 0 16,0 0-16,0 43 16,0-43-1,0 0-15,0 0 16,0 0 0,-22-21-16,22-21 46,22 21-46,-1-21 16</inkml:trace>
  <inkml:trace contextRef="#ctx0" brushRef="#br2" timeOffset="106927.34">16827 1207 0,'0'21'15,"0"0"-15,0 0 16,0 0-16,0 0 16,0 1-16,0-1 15,-21-21 1,21-21 15</inkml:trace>
  <inkml:trace contextRef="#ctx0" brushRef="#br2" timeOffset="107105.24">16827 1058 0</inkml:trace>
  <inkml:trace contextRef="#ctx0" brushRef="#br2" timeOffset="108128.75">17018 974 0,'0'42'31,"0"-21"-15,0 0-16,0 43 15,0-43-15,-21 0 0,0 43 16,21-43-16,0 0 0,0 0 16,0 0-16,0 1 0,0 41 15,0-42 1,21-21-16,0 0 15,0 0-15,0 0 16,0 0-16,22 0 0,20-21 16,-42 21-16,1-21 15,-22 0-15,21 21 0,0-21 16,0-22 0,-21 22-16,0 0 15,0 0-15,-21 21 31,0 21-31,21 0 16,0 0-16,0 0 16,0 1-16,0-1 15,0 0-15,0 0 16,21-21 0,0 0-16,0 0 15,0 0-15,1 0 16,-1 0-16,0-42 15,-21 21-15,21 21 16,-21-22-16,0 1 0,21 21 16,-21 21 31,0 1-47,0-1 15,0 0-15,0-42 63,21 21-48,-21-21-15,0-1 0,22 1 16,-22 0 0,21 21-16,-21-21 15,21 21 16,-21 21-31,0 0 16,0 0-16,0 1 16,21-22-16,-21 21 0,21-21 15,-21 21-15,21-21 16,1 0-16,-1 0 16,0 0-1,0 0-15,0-21 16,-21 0-16,21-1 15,1 1-15,-1-21 16,-21 21 0,0 42-1,0 0 1,0 0-16,0 0 0,0 1 16,0-1-16,21 0 15,-21 0 1,0-42 31,0 0-47,0 0 15</inkml:trace>
  <inkml:trace contextRef="#ctx0" brushRef="#br2" timeOffset="108488.57">16954 1080 0,'-21'0'31,"42"0"-16,1 0-15,20-22 16,-21 22-16,43-21 0,20 21 16,-63-21-16,64 21 15,-64-21-15,22 21 0,-22 0 16,0 0-16,0 0 0,0 0 16,-42 0 62</inkml:trace>
  <inkml:trace contextRef="#ctx0" brushRef="#br2" timeOffset="110731.63">16637 4995 0,'0'0'0,"21"-21"0,0 21 16,0-21-16,-21 42 47,-21 0-47,0 1 15,0-1-15,-21 0 0,-22 0 0,-63 64 16,-127 42-1,169-85-15,-20 0 16,20 1-16,-21-1 0,21 22 0,1-22 16,-1 0-16,22-21 0,-1 22 15,-63 41-15,64-41 16,41-43-16,22 21 16,22-21 15,-1 0-31,0 0 0,64-42 15,-22-1-15,-21 22 16,64-21-16</inkml:trace>
  <inkml:trace contextRef="#ctx0" brushRef="#br2" timeOffset="111063.83">16785 5017 0,'0'0'0,"21"0"0,0 21 16,43 42-16,-1 22 16,-20-43-1,-1 1-15,0-1 0,1 0 16,-1 1-16,106 84 15,-42-43-15,-64-41 16,22-1-16,21 43 0,-22-43 16,-21-21-16,-20 21 0,20-20 15,-21-1-15,21 0 0,-20 0 16,-1-21-16,0 0 16,-42 0-1,0 0-15,-1 0 16</inkml:trace>
  <inkml:trace contextRef="#ctx0" brushRef="#br2" timeOffset="111919.34">14076 6329 0,'0'0'0,"-21"0"15,-1 0-15,22-21 16,0 0-16,-21 21 16,21-22-16,0 1 15,0 0-15,0 0 0,0 0 16,21 0-16,1-1 16,-1 22-16,0 0 15,21 0-15,-21 0 0,1 0 0,20 22 16,0-22-16,22 84 15,-43-63-15,-21 43 16,21-22-16,-21 1 16,0 62-16,0-83 15,0 41-15,0-42 0,-21 22 16,21-22 0,-21-21-16,21-21 31,0-1-31,21 1 15,-21 0-15,21-21 0,0 21 0,0-22 16,-21 1-16,22 21 0,-1-22 16,0 22-16,21-63 15,1 62 1,-22 22-16,0 0 16,0 0-16,-21 22 0,0-1 0,0 0 15,21 0-15,-21 21 0,0-20 16,0 41-16,0-21 0,0 43 15,0-64 1,-21 0-16,21 1 0,-21-1 0,21 0 16,0 0-16,0 0 0,21-21 31,0 0-15,-21-21-16,21 0 0,-21 0 0</inkml:trace>
  <inkml:trace contextRef="#ctx0" brushRef="#br2" timeOffset="112315.11">14922 6223 0,'0'64'31,"-21"-22"-31,0-21 0,21 21 0,-21 22 16,21-43-16,0 21 0,0-20 0,0 62 15,0-63 1,0 1-16,42-22 16,-21 0-16,1 0 15,-1 0-15,21-22 0,-21 1 16,43-21 0,-43 21-16,-21-22 0,21 22 0,-21-21 15,0 0-15,0-1 0,0 22 16,-21-42-16,0 41 0,0 22 15,-64-42 1,21 42 0,43 21-1,21 0-15,0 1 0,0-1 16,0 0-16,0 0 0,21 0 16,43-21-1,-22 0-15,-21 0 0</inkml:trace>
  <inkml:trace contextRef="#ctx0" brushRef="#br2" timeOffset="112765.86">15367 6435 0,'0'21'0,"0"-42"0,-21 42 0,21 0 15,0-42 17,0 0-32,21 21 0,-21-21 15,0-1-15,21 22 0,-21-21 0,21 21 16,0 0-16,1 21 31,-22 1-31,0-1 16,21 0-16,0 0 0,-21 0 0,21 0 15,-21 1-15,21-1 0,0-21 0,1 0 16,-1 0-16,42 0 16,-20 0-16,-22-21 15,21-1-15,0 1 0,-20 0 16,62-64 0,-84 22-16,0 42 15,0 0-15,0-1 0,-21 1 16,-42-42-1,41 63 1,44 0 0,-1 0-1,0 0-15,0 0 16</inkml:trace>
  <inkml:trace contextRef="#ctx0" brushRef="#br2" timeOffset="113463.52">18055 6011 0,'0'43'16,"0"-22"-1,0 0-15,0 0 0,0 22 0,-21-22 16,0 63-16,0-41 16,-1-1-16,1 0 0,21-20 0,-21 20 15,-42 85 1,41-106-16,22 0 0,-21-21 15,21 43-15,0-65 32,0 1-32,0 0 15,0 0-15,0-21 16,0-1-16,0 22 0,0-21 16,0 21-16,0-22 0,0 1 15,0 21-15,21 0 0,1 21 16,-1 0-16,0 21 15,0 0 1,0 21-16,-21-21 0,21 1 16,1-1-16,-22 0 0,21 0 0,63 64 31,-62-85-31,-1 0 0,42 0 16,-42 21-16,1-21 0,-1 0 15,42 0 1,-42 0-16,22-21 0,-22 0 15,0-1-15</inkml:trace>
  <inkml:trace contextRef="#ctx0" brushRef="#br2" timeOffset="114167.86">18605 6202 0,'0'0'0,"0"-21"0,0 0 16,0-1-1,-21 22 1,0 22-16,0-1 0,0-21 15,21 21-15,-21 0 0,-22 85 32,22-43-32,0-41 0,21 41 15,0-42-15,0 0 16,0 1-16,21-22 16,0 0-1,0 0-15,-21-22 16,22 22-16,-1-21 0,0 0 0,0 0 15,-21 0-15,21-22 0,0 1 16,1-21 0,-22 41-16,0 1 0,21-21 15,-21 21-15,0 42 32,0 0-32,0 0 0,0 22 15,0-22-15,0 0 0,0 0 16,0 21-16,0-20 0,0-1 0,0 0 15,42 42-15,-21-41 16,0-22-16,1 21 16,-1-21-16,21 0 0,-21 0 0,22 0 15,-22-21-15,0 21 16,0-22-16,0 1 0,0 0 0,1-21 16,-1-1-16,0 22 15,-21-21-15,21 0 0,-21 20 16,21-20-16,0 0 0,-21-1 0,0 1 15,0 0-15,0-1 0,0 1 16,0 21-16,0-43 16,0 43-16,0 0 0,0 42 15,0 0 1,0 1-16,0 20 0,0-21 0,0 64 16,0-22-1,0-20-15,-21-1 0,21 21 16,0-20-16,0-1 0,0 0 15,0 1-15,0-22 0,0 21 16,0-21 0,21-21 15,1-21-31,-22 0 0,21 0 16,-21 0-16,42-43 0</inkml:trace>
  <inkml:trace contextRef="#ctx0" brushRef="#br2" timeOffset="114520.57">19262 6223 0,'0'21'31,"21"-21"-15,0 0-16,0 0 0,0 0 15,0 0 1,1-21-16,-1 0 15,-21 0 1,0 0-16,0-1 16,-21 22-16,-1 0 15,1 0-15,0 0 16,0 22-16,21-1 0,-21 0 16,21 0-16,0 0 0,0 0 15,0 1-15,-21-1 0,21 21 16,0 22-1,0-22-15,21-42 16,0 21-16,21-21 16,-21 0-16,1 0 0,83-21 15,-62 0 1,-1 21-16</inkml:trace>
  <inkml:trace contextRef="#ctx0" brushRef="#br2" timeOffset="114907.6">19685 6160 0,'0'0'0,"0"-22"0,0 1 16,21 21 31,0 0-31,-21 21-16,21 1 0,-21-1 0,0 0 15,22 0-15,-22 0 0,21 0 16,-21 22-16,0 63 15,0-43 1,-21-42 0,-1 0-16,22-42 31,0 0-15,0 0-16,0 0 0,0 0 15,0-1-15,0 1 0,0 0 16,0-42-16,22-1 15,-22 43-15,21-21 0,-21 20 0,42-41 16,-42 42-16,21 0 16,-21-1-16,21 1 0,1 21 0,-22-21 15</inkml:trace>
  <inkml:trace contextRef="#ctx0" brushRef="#br2" timeOffset="115196.72">18754 6054 0,'0'0'15,"-22"0"-15,44 0 16,-1 0-16,21 0 15,0 0-15,22 0 16,-1 0-16,-20-21 0,-1 21 0,22-22 16,-1 22-16,1 0 0,84-21 31,-106 21-31,0-21 0,-20 21 0,-1 0 0,0 0 16,0 0-16</inkml:trace>
  <inkml:trace contextRef="#ctx0" brushRef="#br2" timeOffset="116053.53">20828 6456 0,'-21'0'0,"42"0"0,-63 0 0,-1 0 15,22 0-15,42 21 32,0-21-32,1 0 15,-1 0-15,21 21 0,0-21 16,1 0-16,-1 0 0,0 0 0,1 0 15,20 0-15,-20 0 0,62 0 16,22 0 0,-84 0-16,20 0 0,22-42 15,-43 42-15,1 0 0,-22-21 16,21 21-16,-42-21 16,-21-1-1,0 22-15,-64-21 16,64 0-16,-21 21 0,20 0 15,1 0-15,0-21 0,0 21 16,21-21 0,0 0-1,21 21-15,21 0 16,-20 0-16,-1 0 0,0 0 0,0 0 16,0 0-1,43 63-15,-64-42 16,0 64-16,0-64 15,0 0-15,0 22 0,-21-22 16,-22 21-16,22-21 0,-64 43 16,22-22-1,42-21-15,-22 0 16,22 1-16,42-22 16,1 0-1,20-22-15</inkml:trace>
  <inkml:trace contextRef="#ctx0" brushRef="#br2" timeOffset="117648.76">22458 6350 0,'0'-42'31,"0"21"-15,0-1-16,-21 22 15,-1 0-15,22-21 0,-21 21 16,0 0-16,0 0 0,0 0 16,0 21-16,-1-21 15,1 22-15,0-1 0,0 21 16,21 0-16,-21-20 0,21-1 15,-21 21-15,21-21 0,0 0 0,0 43 16,0-43-16,0 0 16,21-21-1,0 0-15,0 0 32,0-21-32,0 0 0,-21 0 15,22 21-15,-1-43 0,0 1 16,0 21-16,0 0 0,-21 0 15,21-22-15,1-20 16,-1 42 0,-21-1-16,0 44 15,0-1-15,0 0 16,0 0-16,0 0 16,0 0-16,0 1 0,0 41 15,0-42-15,0 0 0,21 22 16,42-22-1,-41 0-15,83-21 16,-62 0 0,-1 0-16,0 0 0,1 0 0,-1 0 15,106-42 1,-84-1-16,-22-20 16,-42 42-16,21 0 15,-21-1-15,0 1 0,0 0 16,0 0-16,-21-21 15,-21 20 1,21 22-16,-1 0 0,1 0 0,0 0 16,0 0-16,0 0 0,0 22 0,-1-22 15,1 21-15,-42 21 16,20 43 0,22-43-16,21-21 0,0 0 15,0 1-15,0-1 0,0 0 16,0 21-16,43-21 15,-22-21-15,21 0 16,0 0-16,43-21 31,-64 0-31,0 0 0,22-64 16,-22 64-16,0-21 16,0-43-16,-21 64 0,0-21 15,21-128 1,-21 64-1,0 43-15,0 42 16,0 0-16,0 42 16,0 0-1,0 0-15,0 0 0,0 22 0,-21-22 16,0 21-16,21-21 0,0 22 0,0-1 16,0-21-16,0 21 0,0 1 15,0-22-15,0 21 0,0-21 0,0 43 16,0-43-16,0 21 15,64-20 1,-43-22-16,21 21 16,-21-21-16,22 0 0,-22 0 15,106-21-15,-85-1 16,-21 1-16,22 21 0,41-63 16,-63 20-16,1 22 15,-1 0-15,0 0 0,-21 0 0,21 0 16,-21-1-16,0-20 15,0 0 1,-21 42-16,0 0 0,0 0 16,-1 0-16,1 0 0,-21 21 15,0 0-15,-22 43 16,43-43-16,21 0 16,-21 0-16,0 0 0,21 0 0,-22 43 15,22-43 1,0 0-16,0 0 0,22 1 15,-1-22-15,0 0 16,0 0-16,21 0 16,-20 0-16,-1 0 0,21-43 15,-21 22-15,0 0 0,1 0 16,-1-22-16,0 22 0,-21-21 16,63-43-1,-63 1-15,22 41 0,-22 1 16,21 0-16,-21-1 0,0 1 15,0 0-15,0 20 0,0-20 0,0 21 16,0 0-16,0 0 0,0-1 16,0 44-1,0-1-15,-21 21 16,21-21-16,-22 22 0,22-1 0,0 0 16,0 1-16,0-1 0,0 0 15,0 1-15,0 62 16,22-62-16,-1-22 0,21 42 15,-42-41-15,21-22 0,0 21 16,22-21-16,-22 0 0,0 0 0,85 0 16,-64-21-1,-21-1-15,1 1 16,-1 0-16</inkml:trace>
  <inkml:trace contextRef="#ctx0" brushRef="#br2" timeOffset="118580.09">24193 6265 0,'0'-21'0,"0"0"0,0 0 16,0 42 30,0 0-30,0 0-16,-21 1 0,21 20 16,0-21-16,0 21 15,0-20-15,0 20 16,0-21 0,0-42 15,0 0-31,0 0 15</inkml:trace>
  <inkml:trace contextRef="#ctx0" brushRef="#br2" timeOffset="118887.92">24257 6054 0,'-64'21'31,"64"0"-16,22-21 17,-1 0-17,-21-21 1,0 0 0,0 0-16,0-1 15,0 1 1,-21 21-1,21 21 32,21-21-47</inkml:trace>
  <inkml:trace contextRef="#ctx0" brushRef="#br2" timeOffset="120020.33">24574 5906 0,'0'0'0,"0"21"47,-21 0-47,0 64 15,-21 20 1,42-62-16,-21-1 0,-1 43 15,1-43-15,21 0 0,0-20 16,0 20-16,0-21 0,0 21 0,0 43 31,0-64-15,21-21 0,1 0-16,-22-21 0,21 0 0,0 21 15,42-106 1,1 21-1,-43 22-15,0 42 16,-21-22-16,0 22 16,0 42 15,0 1-31,0-1 0,-21 0 16,21 21-16,0-21 0,0 1 0,-21-1 15,21 0-15,0 21 16,0-21-16,0 1 0,0-1 15,0 0-15,21-21 16,0 0-16,0 0 0,22 0 16,-43-21-16,21 0 0,0 21 15,-21-22-15,21 22 0,22-63 32,-43 42-32,0 42 31,0 0-16,0 0 1,-22 0-16,22 1 16,0-44 46,0 1-62,0 0 16,0 0-16,0 0 15,0 0-15,0-1 16,22 22 0,-1 0-1,0-21-15,0 21 16,0 0 0,-21 21-16,21-21 0,-21 22 0,0-1 15,0 0-15,0 0 16,0 0-16,0 0 0,0 1 15,0-1-15,0 0 16,0 0 0,0-42 31,0 0-47,0 0 15,0-1 1,0 1-16,22 21 0,20-63 15,-21 42-15,0 21 16,0-22-16,-21 1 0,22 21 0,-1 0 16,-21 43-1,0-22-15,0 21 16,0 0-16,0-20 0,0-1 16,0 0-16,-21 0 0,21 0 15,-22-21-15,1 43 16,0-43 15,0 0-15,21-22-16,0 1 15,0 0-15,0 0 0,0 0 16,-21 0-16</inkml:trace>
  <inkml:trace contextRef="#ctx0" brushRef="#br2" timeOffset="120232.2">24977 6138 0,'0'0'0,"-22"0"16,1 22-1,0-1 1,21 0 0,-21-21 46,0 0-62</inkml:trace>
  <inkml:trace contextRef="#ctx0" brushRef="#br2" timeOffset="120489.1">24363 6181 0,'42'21'16,"-21"-21"-16,0 0 15,1 0-15,-1 0 0,0 0 0,0 0 16,0 0-16,0 0 0,1 0 16,20 0-1,-21 0-15,0 0 0,-21-21 31,0 0-15,-21 21-16,0 0 16</inkml:trace>
  <inkml:trace contextRef="#ctx0" brushRef="#br2" timeOffset="124170.78">9948 6858 0,'0'21'0,"21"-21"32,1 0-32,-1 0 15,0 0-15,-21-21 16,42-21-16,-42 21 15,0-1-15,0 1 16,0 0-16,0 0 16,-21 0-16,0 0 15,0 21-15,-22-22 16,22 22-16,0 0 0,0 0 16,0 0-16,-22 0 0,22 0 0,0 22 15,0-1-15,0 0 0,-22 0 0,22 21 16,21 1-16,-21-1 15,21 0-15,0 43 16,0-64-16,0 0 0,0 22 16,0-22-16,21 0 0,0-21 15,43 42 1,-43-42-16,64-21 16,-64 21-16,0-21 15,0 0-15,22 0 0,-22 0 0,0-1 16,0 1-16,43-21 15,-22-64 1,-21 64-16,0-64 0,-21 64 16,0-1-16,0 1 0,0 0 15,0 20-15,0-20 0,0 0 16,-21 42 0,0 0-1,21 21-15,0 0 0,-21 43 16,0-43-16,21 21 0,-22 0 15,22 22-15,0 42 16,0-64-16,0 64 16,0-85-16,0 0 15,0 22-15,22-22 0,-22 0 0,21-21 16,21 42-16,-21-42 0,22 0 16,41 0-1,-63-21-15,1 0 16,20 21-16,-21-21 0,0 0 0,0-1 15,1 1-15,-1-21 16,-21 21-16,21-22 0,-21 22 16,0 0-16,0-21 0,0 21 15,0-1-15,-21 22 32,0 22-32,21-1 15,-22-21-15,22 21 0,0 0 16,-21 0-16,21 0 0,-21 1 0,21 41 15,0-21 1,21-20 0,0-1-16,1-21 15,-1 0-15,0 0 0,0 0 16,0 0-16,0 0 0,64-43 16,-64 22-16,0 0 15,43 0-15,-43 0 0,0-22 16,0 22-16,-21 0 0,22-21 15,-22 21-15,21-106 16,-21 105-16,0-41 16,0 42-16,0-22 15,0 22-15,-21 42 16,-1-21 0,22 22-16,-21 20 0,21 0 15,-21 1-15,21-22 0,-21 63 16,21-62-16,0 20 0,0-21 15,0 0-15,0 22 0,0-22 0,0 0 16,0 21-16,42 1 16,-21-22-16,1-21 15,-1 0-15,0 0 0,0 0 0,106 0 32,-42-43-32,-43 1 15,-21 42-15,0-21 0,1 0 16,-22-43-1,0 22 1,0 21-16,-22 21 16,1 0-16,0 0 15,0 0-15,0 42 16,21-21-16,-43 43 16,43-1-1,0-42-15,0 1 16,0-1-16,22-21 0,41 21 15,-21-21 1,-20 0-16,-1 0 0,21 0 16,-21 0-16,0 0 0,1 0 15,62-42-15,-20-22 16,-43 22-16,0 21 16,0-22-16,0 22 0,1-21 15,-1-106 1,-21 84-16,0 22 15,0 21-15,0-1 0,0 1 0,0 0 16,0 42 15,-21 0-31,21 1 0,0-1 16,0 0-16,-22 21 0,22-21 0,0 43 16,-21 42-1,21-85-15,0 42 16,0-41-16,0-1 0,0 21 15,0-21-15,21 0 0,1-21 16,-1 22-16,21-1 16,-21-21-16,0 0 0,1 0 15,-1 0-15,0 0 0,0-21 16,0-1-16,0 22 0,1-21 16,41-21-1,-42 0-15,0 20 0,1 1 16,-22 0-16,21-21 0,-21 21 15,21-22-15,-21 22 0,0 0 16,-21 21 0,0 0-1,-1 21-15,1 0 0,21 0 16,-21 1-16,21-1 0,-21 21 16,21 22-1,0-43-15,0 0 16,21 0-16,0-21 0,0 0 15,1 0-15,-1 0 0,42 0 32,1-21-32,-43 0 15,0 0-15,-21-1 16,21 1-16,-21 0 0,0 0 0,0 0 16,0 0-16,0-22 0</inkml:trace>
  <inkml:trace contextRef="#ctx0" brushRef="#br2" timeOffset="124439.63">11515 6541 0,'-22'21'0,"44"-42"0,-22 42 46,21-21-46,0 0 16,0 0-16,43-21 16,-43 21-16,0 0 0,21-22 0,-21 22 15,22 0-15,-22-21 0,0 21 16,0 0-16,0-21 0,-21 0 31,22 21-31,-22-21 0</inkml:trace>
  <inkml:trace contextRef="#ctx0" brushRef="#br2" timeOffset="127407.36">20362 1080 0,'0'0'0,"0"-22"0,0 1 0,0 0 32,0 42-17,0 0 1,-21 1-16,21-1 0,-21 0 0,21 64 15,0-1 1,0-41 0,0-22-16,0 0 0,0 0 15,0 0-15,0 0 16,0-42 0,21 21-1,0-42-15,-21 21 16,21 0-16,1 21 0,-22-22 15,42-83 1,-21 20 0,21 21-16,-20 64 15,-22 22 1,21-1 0,-21 0-16,0 0 0,0 0 15,0 0-15,21 1 0,-21-1 16,0 0-16,21 0 0,-21 0 0,21 43 15,0-64 1,1 0 0,-1 0-16,0 0 0,21 0 15,-21 0-15,1 0 16,-1-21-16,42-22 16,-20 1-1,20-43-15,-42 43 0,0 21 16,-21-22-16,22 22 0,-1-21 15,0-22 1,0 64 0,-21 64-1,0-43-15,0 21 0,0-20 16,0-1-16,0 21 0,0 22 16,0-1-1,0-42-15,0 0 16,21-21-1,0 0 1,1 0-16,-1 0 0,21-21 16,-21 21-16,22-63 15,-22 42-15,0-1 16,21-20-16,-42 21 0,21-43 31,-21 43-31,0 42 16,0 1-1,0-1-15,0 0 16,0 0-16,0 0 0,0 0 16,0 1-16,0-1 15,0 0-15,22 0 16,20-21 0,-21 0-16,0 0 0,0 0 15,1 0-15,-1 0 0,0 0 0,21-21 16,-21 0-1,-21-22 1,0 22-16,0 0 0,-42-21 16,21 42-16,0-21 15,0-1-15,-64 1 16,85 0-16,-21 21 16,42 0-1,0 0-15,0 0 16,0 0-16,106-21 15,-42 21 1,42-21-16,-85 0 16,1 21-16,-1 0 0,0-22 0,-20 22 15,-1 0-15,21-21 16,-63 21 15,0 0-15,0 0-16,-1 21 0,1-21 0,-21 64 15,0-22 1,20 1-16,22-22 16,-21 21-16,21-21 0,0 0 15,0 1-15,0-1 0,0 0 0,0 21 32,21-42-32,1 0 0,41 0 15,-42 0-15,0 0 16,1 0-16,-1 0 0,0-21 15,0 0-15,43-43 16,-22-41 0,-21 20-16,0 43 15,0-1-15,43-190 16,-64 212 0,0-21-16,0 0 15,0 63 16,0 0-31,0 21 0,-21-21 16,21 22-16,-21-1 0,21 43 16,0-43-16,0 0 0,-22 1 15,22-1-15,0-21 0,0 127 32,0-105-32,22-22 15,-1-21 1,0 0-16,0 0 0,0-21 15,0 0-15,22-1 16,-22 1-16,0-21 16,0-43-1,-21 64-15,21 0 0,-21 0 16,0 42 15,0 0-31,0 0 0,0 22 16,0-22-16,0 0 15,0 0-15,0 0 0,0 0 16,22-21 15,-1 0-31,-21-21 16,21 0-16,-21 0 16</inkml:trace>
  <inkml:trace contextRef="#ctx0" brushRef="#br2" timeOffset="127586.26">22648 783 0,'0'-21'0,"0"42"0,0-63 16,0 21-16,-21 21 15,21 21 32,21-21-31,0 21-16,1 0 15</inkml:trace>
  <inkml:trace contextRef="#ctx0" brushRef="#br2" timeOffset="128448.23">22818 1058 0,'0'22'15,"21"-22"1,0 0 0,0-22-16,0 22 15,0-21-15,1 0 0,-1 0 0,0 0 0,0 0 16,0-22-16,43-41 16,-22-22-1,-21 42 1,-21 43-16,21 0 0,1-21 15,-1 20-15,-21 44 32,0-1-32,-21 42 15,-1-42-15,1 22 0,21-1 16,-21 0-16,0 1 0,21 20 16,-42 85-1,20-105-15,1 41 0,0-41 16,21-1-16,0 0 0,-21 22 15,-21 63-15,20-85 16,22-21-16,-21 22 0,21-1 16,-21-21-16,21 85 15,0-85 1,21-21 0,0 0-16,1 0 0,-1 0 15,0-21-15,0 21 0,0-21 0,22-43 16,-22 1-1,0 21-15,-21-22 16,0 43-16,0-21 0,0-22 16,0 43-16,0 0 15,-64-64 1,43 85 0,21-21-16,0 0 31,21 21-16,1-21-15,-22-1 0,21 22 16,0-21-16,0 0 0,0 21 16,0-21-16,1 0 0,-22 0 15,21-22-15,0 22 0,0-42 16,0 41 0,-21 1-1,0 42 1,0 1-1,0 20-15,0-21 0,0 0 0,0 0 16,0 1-16,0-1 0,0 21 16,-21-21-16,21 0 0,0 1 15,0-1 1,0-42 15,21-1-31,0 1 16,-21 0-16</inkml:trace>
  <inkml:trace contextRef="#ctx0" brushRef="#br2" timeOffset="128632.12">23410 762 0,'-42'0'31,"42"21"16,0 0-31,21-21-1,0 0-15,0 0 0</inkml:trace>
  <inkml:trace contextRef="#ctx0" brushRef="#br2" timeOffset="128923.47">23791 847 0,'-21'0'16,"0"0"-16,0 0 16,0 0-16,-1-21 0,1 21 15,0 0-15,0 0 16,0 0-16,0 21 16,21 0-16,-22 0 0,1 0 15,21 0-15,0 1 0,-21-1 0,21 0 16,-21 0-16,21 0 0,0 0 15,0 43-15,0-43 16,0 0-16,0 0 16,0 1-16,21-22 0,0 0 15,0 0-15,1 0 0,20 0 16,-21 0-16,0 0 0,22-22 16</inkml:trace>
  <inkml:trace contextRef="#ctx0" brushRef="#br2" timeOffset="130508.56">24066 889 0,'0'0'15,"-63"-21"1,42 21-16,0 0 16,-1 21-16,1 0 0,21 0 15,-21 1-15,0-1 0,0 0 0,0 0 16,21 0-16,0 0 0,-22 1 15,22-1-15,-21 0 0,21 0 0,0 0 16,0 0-16,0 1 16,21-22-1,1 0 1,-1 0-16,0 0 0,0-22 16,-21 1-16,21 0 0,0 21 15,1-21-15,20-43 16,-42 1-16,42 21 15,-42 20 1,0 44 0,0-1-16,0 0 15,0 0 1,0 21-16,0-20 0,0 20 16,0-21-16,0 0 15,0 0-15,0 1 0,21-1 16,1-21-16,-1 0 15,0 0-15,21 0 16,-21-21-16,-21-1 16,22 22-16,-1-21 0,-21 0 0,63-85 31,-42 43-31,1-64 16,-22 84-16,0 1 0,21 0 15,-21 21-15,0-22 0,0 22 16,0-42-1,0 84 1,0 0 0,-21 0-16,21 0 0,-22 22 15,22-1-15,-21 43 16,21-1 0,0-63-16,0 43 0,0-22 15,0-21-15,0 1 0,21 41 16,22-42-1,-1-21 1,-21 0-16,0 0 16,1-21-16,-1 21 0,0-21 0,21-43 31,-21 43-31,1-42 0,-1 20 16,-21 22-1,21 21-15,-21 21 31,0 1-31,0-1 0,0 0 0,0 0 16,0 0-16,-21 0 0,21 1 16,0-1-16,0 0 0,0 0 15,0 0-15,21-21 16,0 0 0,0 0-1,0 0-15,1 0 0,20-21 16,-42 0-16,21 21 0,43-64 15,-43 22 1,-21 21 0,0 42-1,0 0 1,0 0-16,0 1 16,0-1-1,21-21 16,0 0-15,-21-21 0,0-1-1,0 1-15,0 0 0,0 0 16,0-21 0,0 20-1,0 1-15,21 21 16,0 0-1,1 0 1,-1 21 0,-21 1-16,0-1 15,42 0 1,-42 0-16,0 0 16,0 0-1,0 1 16,0-44 32,0 1-47,21 0-1,0 0-15,1 0 0,-1 0 16,42-22-1,-63 22-15,43 21 16,-22 0-16,0 0 16,0 0-16,0 21 0,-21 0 15,0 1 1,0 62-16,0-41 16,-21-22-16,0 0 0,0 0 15,21 0-15,-21 0 16,-1-21-1,1 22 1,21-44 15,0 1-31</inkml:trace>
  <inkml:trace contextRef="#ctx0" brushRef="#br2" timeOffset="130763.42">25040 614 0,'0'0'0,"-21"-21"0,0 21 16,0 0-16,-1 0 78,1 0-63</inkml:trace>
  <inkml:trace contextRef="#ctx0" brushRef="#br2" timeOffset="131055.25">24236 677 0,'0'0'0,"0"22"16,21-22-1,0 0 1,0 0-16,22 0 0,-22 0 0,0 0 15,0-22-15,21 22 0,-20 0 16,20-21-16,-21 21 16,0 0-16,-21-21 15</inkml:trace>
  <inkml:trace contextRef="#ctx0" brushRef="#br2" timeOffset="136620.6">1566 5525 0,'0'0'0,"-21"0"16,21 21-16,-21-21 16,21 21-1,-21-21-15,42 0 47,0-21-47,0 0 16,22-1-16,-22 22 0,21-21 15,64-42 1,84-22-16,64-21 16,-148 85-1,85-64-15,-107 43 0,1 0 16,0-1-16,42-20 15,-64 21-15,43-22 16,-64 43-16,1 0 0,-1 0 0,-21-1 16,22 1-16,-22 21 0,0 0 15,-21-21 1,-21 21 31,0 0-47,-1 21 15,1-21 1,0 0-16,0 0 0,0 0 16,0 0-16</inkml:trace>
  <inkml:trace contextRef="#ctx0" brushRef="#br2" timeOffset="137087.35">2794 4636 0,'0'0'0,"0"21"15,21 0 1,0-21-16,22 0 0,-1 0 15,0 0-15,-21 0 0,22 0 16,-1 0-16,0 0 0,43 0 16,-43 0-16,1-21 0,-1 21 15,0-21-15,-20 21 0,41 0 16,-42 0-16,-21 21 31,-21-21-31,0 21 16,0 0-16,-43 43 15,1-1-15,42-42 0,-22 22 16,1 20-16,21-42 0,-22 0 16,43 1-16,-21-1 0,0 0 15,21 0-15,-21 0 16,21 0 0,-21-21-16,21 22 0,-21-22 15,21 21-15,-22-21 16,1 0-16,0 21 0,0 0 0</inkml:trace>
  <inkml:trace contextRef="#ctx0" brushRef="#br2" timeOffset="137649.03">1693 6625 0,'0'21'16,"0"-42"-16,-21 42 0,42-21 47,0-21-47,22 0 0,-22 21 15,0-21-15,85-64 16,-43 64-16,-20-21 16,20 21-16,1-22 0,20 1 0,65-43 15,-44 43-15,-20 0 16,169-107-1,-106 65-15,85-43 16,-169 84-16,-1 1 16,1 0-16,-1 21 0,1-1 15,-1-20-15,-21 21 0,85-21 16,-84 20 0,-1 1-16,-63 21 31,0 0-31,0 0 0,-22 0 15,22 0 1,0 0-16,0 0 0,0 0 16,-1 0-16,1 0 15,0 0 1,0 0-16,0 0 0</inkml:trace>
  <inkml:trace contextRef="#ctx0" brushRef="#br2" timeOffset="138003.82">3365 5503 0,'0'22'16,"22"-22"-1,20 0-15,-21 0 16,0-22-16,22 22 0,-22 0 0,42-42 15,1 21 1,-43 21-16,21 0 0,1-21 16,-65 42 15,1 0-31,0-21 16,0 21-16,0 0 0,0 1 0,-22 20 15,22-21-15,0 0 0,-21 22 16,20-22-16,-41 42 15,21 1-15,20-22 16,-20 0-16,21 1 0,21-22 16,-21 0-16,0 0 0,-1 0 15</inkml:trace>
  <inkml:trace contextRef="#ctx0" brushRef="#br2" timeOffset="138632.03">1799 7599 0,'-21'0'31,"42"0"0,0 0-31,0-21 16,1 21-16,-1-21 0,21-1 0,0 1 16,1 0-16,-1 0 0,22 0 15,20-22-15,-20 1 0,20 21 0,1-21 16,84-43-16,-84 43 16,84-22-16,85-42 15,-148 64-15,-21 0 0,0-1 16,-1 22-16,1-21 15,0-1-15,126-41 16,-105 20-16,-64 43 0,-20 0 16,41-21-16,-42 42 15,-21-22-15,0 1 32,-21 21 14,0 0-46,0 0 16,0 0 0,-1 0-16,1 0 15,0 0-15</inkml:trace>
  <inkml:trace contextRef="#ctx0" brushRef="#br2" timeOffset="138948.85">3831 6477 0,'0'0'16,"0"21"-16,21-21 47,0 0-47,1 0 0,-1 0 16,0 0-16,0-21 15,0 21-15,22 0 16,-1 0-16,-42 21 31,0 0-31,0 1 0,0 20 16,0-21-16,-21 21 15,0 1-15,-1-22 0,-20 64 16,21-64-16,21 0 0,-21 0 16,21 0-16,-21-21 15,-1 0-15,1-21 16</inkml:trace>
  <inkml:trace contextRef="#ctx0" brushRef="#br2" timeOffset="164283.73">7218 5884 0,'-21'0'31,"-1"0"-31,1 0 16,0 0-16,0 0 16,-21 0-16,20 0 0,-41 0 15,21 0-15,20 0 16,1-21-16,0 21 0,0 0 16,0 0-16,0 0 0,-1 0 15,-20 0-15,-43 0 16,64 0-16,-63 0 0,41 0 15,22 0-15,-21 0 0,-43 0 16,43 0-16,-64 0 16,0 0-1,43 0-15,-1 0 0,1 0 0,-1 0 16,1 21-16,-1-21 0,1 0 0,-107 0 16,86 22-1,20-22-15,-63 21 16,85-21-16,-43 0 15,43 21-15,-22-21 16,-126 21 0,84 0-16,64-21 15,-1 0-15,-20 21 0,20-21 0,1 0 16,-43 22-16,43-22 16,0 0-16,-1 0 0,1 21 15,-106 0-15,106-21 16,-1 21-16,1-21 15,0 0-15,-22 21 0,22 0 0,-1-21 0,1 0 16,0 22-16,-1-22 16,1 0-16,21 0 0,-43 21 15,43-21-15,-42 0 16,42 21-16,-22-21 0,22 0 0,0 0 16,0 0-16,0 21 0,-85-21 15,85 21 1,-1-21-16,1 0 15,0 0-15,0 21 16,0-21-16,0 0 16,21 22-1,0-1 1,0 0 0,0 0-1,21-21-15,0 21 0,21 0 16,22 22-1,-22-22-15,-21-21 16,43 0-16,-22 0 0,64 21 0,-43-21 16,1 0-16,21 0 0,-22 0 15,22 0-15,148 0 16,-149 0-16,22-21 0,0 21 16,0-21-16,21 21 0,338-64 15,-232 43 1,-106 0-16,127 21 15,-127-21-15,-21 21 0,0 0 16,0-21-16,0 21 0,-1 0 16,-20-22-16,190 1 15,-105 21-15,-107-21 16,64 21-16,-85 0 0,22 0 16,-22 0-16,1-21 0,-1 21 0,-21 0 15,64-21 1,-1 0-16,-84-1 15,22 22-15,-1 0 16,-21-21-16,0 0 0,21 21 16,-21-21-16,0 0 0,0 0 15,0-1 1,0 1-16,-21 21 16,21-21-1,-21 21-15,21-21 16,-22 21-16,1 0 15,0 0 1,0 0 15,0 0-15,21 21 0</inkml:trace>
  <inkml:trace contextRef="#ctx0" brushRef="#br2" timeOffset="172908.02">8043 5779 0,'21'0'16</inkml:trace>
  <inkml:trace contextRef="#ctx0" brushRef="#br2" timeOffset="173183.86">8170 5884 0,'43'43'16,"-86"-86"-16,107 107 0,20-22 15,-41-21-15,-1 22 16,0-22-16,1 0 0,-22 0 16,21 0-16,-21 1 0,43 20 15,-43-21-15,21 0 0,-20 0 16,20 43 0,-21-22-16,-21-21 15,21 1-15,0-1 0,-21 0 16,0-42 46,0 0-46,0-1-16,0 1 16,0 0-16,0 0 0,0 0 15,0 0-15,0-1 0</inkml:trace>
  <inkml:trace contextRef="#ctx0" brushRef="#br2" timeOffset="173708.56">8869 5588 0,'0'0'0,"0"-21"16,-21 42 31,21 0-47,-22-21 15,1 21-15,0 1 0,0-1 0,0 0 16,-22 42-16,-62 43 15,62-85-15,-63 106 16,64-105 0,0 20-16,-1 0 0,22-21 0,-21 22 15,-64 63 1,64-85-16,-22 42 0,43-42 16,-42 43-16,41-43 15,1 21-15,-21 1 0,21-22 16,0 0-16,-22 21 15,22 1 1,21-22-16,-21-21 16,21 21-16,-21-21 47,21-21-16,0 0-16,0 0-15</inkml:trace>
  <inkml:trace contextRef="#ctx0" brushRef="#br2" timeOffset="186212.1">11790 8213 0,'0'-21'16,"0"-1"15,21 22-31,-21 22 62,0-1-46,0 21-16,0-21 0,0 0 0,0 22 16,0-22-16,0 21 0,0-21 15,21 43-15,-21-22 0,0-21 16,0 22-16,0-22 0,0 21 0,0-21 15,0 43 1,0-22-16,0 43 16,0-64-16,0 21 0,0-20 15,0-1-15,0 0 16,0 21 0,0-63 15,0 0-16,0 0-15</inkml:trace>
  <inkml:trace contextRef="#ctx0" brushRef="#br2" timeOffset="186751.81">11663 8276 0,'0'0'0,"0"-21"15,0 0-15,21 21 16,0-21-16,0 0 16,0 21-16,22 0 0,-22-22 15,0 22-15,0 0 0,22 0 0,-22 0 16,0 0-16,21 0 0,22 0 16,-43 0-16,0 22 15,0-22-15,-21 21 0,21 0 16,-21 21-16,22 22 15,-22 20 1,0-41-16,-22-22 16,1 0-16,0 0 0,0 0 0,0 1 15,0-1-15,-43 21 16,1 0 0,41-42-16,1 0 0,21 22 15,-21-22-15,0 0 16,21 21-16,0-42 47,0-1-47</inkml:trace>
  <inkml:trace contextRef="#ctx0" brushRef="#br2" timeOffset="187395.44">12509 8319 0,'-21'21'63,"21"0"-63,-21 0 15,0 0-15,21 22 16,0-22-16,-21 21 16,21 0-16,-21 22 0,21-43 15,0 43-15,0-22 0,0 21 16,0-41-16,0-1 0,0 0 15,0 0-15,0 21 16,42 1 0,-21-22-16,0-21 0,0 0 15,1 0-15,-1 0 16,21 0-16,-21 0 0,0 0 0,22-42 16,41-1-1,-41 22-15,-22 0 0,0-21 16,0 20-16,0 1 0,-21 0 15,22-42-15,-22 20 0,0 22 0,0 0 16,0-21-16,0 20 0,-43-62 16,1 20-1,21 43-15,0 0 16,-1 0-16,1 21 0,0-21 16,-21 21-1,21 0-15,-22 0 16,43 21-1,-21 0-15,0 0 16,0 0-16,21 0 16,0 1-1</inkml:trace>
  <inkml:trace contextRef="#ctx0" brushRef="#br2" timeOffset="187832.19">13356 8340 0,'-21'0'0,"0"0"0,21-21 0,-21 21 16,-1 0 0,1 0-16,0 0 15,0 0-15,21 21 16,-21-21-16,21 21 0,0 0 0,-21 0 16,21 0-16,0 1 0,0 20 15,0-21-15,0 21 0,0 22 16,0-22-16,0-21 0,0 22 0,0-1 15,0 0-15,0 64 16,0-85-16,0 22 16,0-22-16,0 0 0,0 0 0,0 0 15,0 1 1,0-44 31,0 1-47,0 0 0,0 0 15,0 0-15</inkml:trace>
  <inkml:trace contextRef="#ctx0" brushRef="#br2" timeOffset="188240.67">13166 8424 0,'42'-21'32,"-21"21"-32,0 0 15,0 0-15,1 0 0,-1 0 0,0 0 16,21 0-16,-21 21 0,43 1 16,-43-1-16,0 0 0,85 42 31,-64 1-31,-42-43 15,0 0-15,22 22 0,-1-22 0,-21 0 16,0 21-16,0-21 0,0 1 16,0-1-1,0 0-15,0-42 63,0 0-63,0-1 15,0 1-15,0 0 16,0 0-16,21-21 16</inkml:trace>
  <inkml:trace contextRef="#ctx0" brushRef="#br2" timeOffset="188996.32">14097 8361 0,'0'-21'32,"-21"21"-32,0 0 0,-22 0 15,1 42 1,42-21-16,-21-21 0,-22 43 15,22-22-15,0 0 0,0 21 16,0-21-16,21 1 0,-21-1 0,-22 85 16,43-64-1,0-21-15,-21-21 16,21 21-16,0 0 0,21-42 47,-21 0-32,0 0-15,21 0 16,1 0-16,-22-1 0,42-41 16,0-1-1,1 1-15,-22 42 16,0 0-16,-21-1 0,21 1 16,0 0-16,0 0 0,1-21 15,-1 20 1,-21 1-16,21 21 0,-21-21 15,0 0 1,0 42 15,0 0-31,0 0 16,0 1-16,0-1 0,0 0 16,0 0-16,0 85 15,0 0-15,0-85 16,0 21-16,0 1 0,0-1 15,0 21-15,0-20 0,0-22 16,0 21-16,21 22 16,-21-1-1,0-42-15,0 1 0,0 20 16,0-21-16,0 0 0,0 0 16,21-21 15,0 0-16,-21-21 1,0 0-16,0 0 0,22-21 16,-22 20-16,21 1 0</inkml:trace>
  <inkml:trace contextRef="#ctx0" brushRef="#br2" timeOffset="197857.18">2773 762 0,'0'-21'0,"0"0"16,0 0-1,0-1-15,-21 22 16,-1 0-16,1 0 0,0 0 16,0 0-16,0 0 0,-43 0 15,1 22 1,20-22-16,1 21 0,0 0 15,-1 0-15,1 0 0,0 22 0,-43 20 16,0 64 0,64-85-16,-21 64 15,21-63-15,21-1 0,-21 0 16,21 1-16,0-1 16,0 0-16,0 43 0,0-22 15,0-20-15,0-1 0,0 0 16,21 22-16,-21-22 15,21-21-15,0 22 0,21-1 16,1 0-16,-1-42 16,0 22-16,1-22 0,-1 0 15,22 0-15,-22 0 0,21 0 0,1 0 16,-1 0-16,107-43 16,-22-20-1,-106 42-15,1-1 16,-1 1-16,0-21 0,-21 21 0,22-22 15,-22 22-15,21-21 0,22-43 16,-43-21 0,-21 43-1,0 21-15,0-1 0,-21-20 16,21 20-16,-21 1 16,-1 0-16,1-1 0,0 1 0,0 21 15,-43-106 1,1 85-16,-22-22 15,64 43 1,-21 0-16,21 21 0,-22 0 0,1 0 16,0 0-16,-43 0 15,-63 0 1,84 21-16,22 0 0,-22 0 16,22 0-16,-21 1 0,-43 83 15,42-41 1,43 84-1,21-106-15,-21 1 0,21-1 16,0-21-16,0 22 0,0-1 0,0 85 31,0-42-31,21-43 0,-21 0 16,21-21-16,0 22 0,1-22 16,-1 0-16,0 0 0,0 0 15,0 1-15,43-1 16,42 0-16,42-21 15,-106 0 1,0-21-16,1 0 0,20-1 0,-20 1 16,-22 21-16,63-63 15,-20-1 1,-43 43-16,0-21 0,0 21 0,1-22 16,-22 22-16,21-21 0,-21-64 15,0 85-15,-21-43 16,-1 43-16,1-21 15,-21 21-15,21-1 0,-22 22 0,22-21 16,-21 0-16,0 21 0,20 0 16,-62-21-16,-43 21 15,84 0-15,-20 0 16,21 21-16,-1 0 0,1 0 16,0 1-16,20-1 0,-20 21 15,21-21-15,-21 43 16,42-1-16,0-20 0,0 20 15,0-42 1,0 22-16,21-22 0,0 0 0,0 0 16,0 0-16,22 0 0,-22-21 15,21 0-15,22 0 16,-22 0-16,43 0 16,-43 0-16,0-21 0,1-21 15,-1 21-15,0 0 0,1-1 0,20-62 16,-42-1-1,-21 43-15,0-1 0,0 22 16,-21 0-16,0 0 0,0 0 0,-22 21 16,-20 0-1,-1 21 1,43 0-16,0-21 0,0 21 16,-43 43-1,43-43-15,21 0 16,0 0-16,0 0 0,21-21 15,-21 22-15</inkml:trace>
  <inkml:trace contextRef="#ctx0" brushRef="#br2" timeOffset="-208455.74">7451 10075 0,'0'22'16,"21"-22"-1,0 0 48,0 0-63,0 0 15,0-22-15,1 1 0,-1 21 16,0-21-16,0 21 0,-21-21 0,21 0 16,0 21-16,1-43 15,-22 22-15,0 0 16,0 0-16,-22 21 15,-20 0 1,-21 0-16,20 0 16,22 0-16,0 0 0,-21 21 15,-1 0-15,1 0 0,21 1 16,0-22-16,-22 63 16,1-21-1,21-20-15,21-1 16,0 0-16,0 0 15,21-21-15,0 0 0,21 21 16,43 0 0,-43 1-1,1-22-15,-22 21 0,21-21 16,-21 0-16,22 21 0,-22-21 0,0 21 16,0 0-16,0-21 0,1 64 15,-22-43-15,0 42 16,0-41-16,0 20 0,-22-21 15,1 21-15,0 1 0,-21-22 16,-64 85-16,-42-22 16,127-62-1,-22-22-15,1 21 0,0-21 16,-1 0-16,22 0 0,-21 0 0,-1 0 16,-84 0-1,43-64 1,-1 1-1,64 20-15,0 22 0,0 0 16,21 0-16,0 0 0,0-43 16,42 22-1,-21 21-15,0 21 16,0-21-16,1 21 0,83-43 16</inkml:trace>
  <inkml:trace contextRef="#ctx0" brushRef="#br2" timeOffset="-208092.95">8191 9885 0,'0'0'16,"0"-21"-16,0 0 0,0 42 62,0 0-62,0 21 0,0-21 0,0 22 16,0-1-16,0 85 16,0-85-16,0 22 0,0-22 15,0 22-15,0-22 0,0 22 16,0-22-16,-21 0 0,21 1 0,0-1 15,0 64 1,0-85-16,0-42 31,0 0-15,0-1-16</inkml:trace>
  <inkml:trace contextRef="#ctx0" brushRef="#br2" timeOffset="-207849.08">7916 10393 0,'21'0'32,"1"-21"-32,-1 21 0,21-43 15,0 43-15,-20-21 0,41 0 16,-42 21-16,43-21 15,-43 21-15,0 0 16,21-21 0</inkml:trace>
  <inkml:trace contextRef="#ctx0" brushRef="#br2" timeOffset="-207203.41">8932 10372 0,'0'0'0,"21"-21"16,1-1-16,-1 22 15,0-42-15,-21 0 16,0 21-16,0-1 15,0 1-15,-21 0 16,-43 0 0,1 21-16,42 0 15,-43 0-15,22 0 0,21 0 16,-64 42-16,43-21 0,20 1 16,-83 83-1,20 22 1,85-84-16,-21-1 0,21 43 15,-21-43-15,21-21 0,0 22 16,0-22-16,0 0 0,21 0 0,42 0 16,22-21-1,-64 0-15,43-21 16,-22 0-16,-21 0 0,21 0 16,1-1-16,-22 1 0,21-21 0,43-64 31,-22 0-31,-41-21 15,-22 106-15,0-21 16,0-1-16,0 22 16,0 0-16,0 0 0,0 0 15,0 42 1,0 0-16,0 0 16,0 0-16,0 106 15,0-21 1,0-85-16,21 22 15,-21-22-15,21 21 0,-21-21 0,0 1 0,21-22 16,-21 21-16,42 0 16,-20-21-16,-1 0 15,0-21 1,-21 0-16,0-1 16,21-20-16</inkml:trace>
  <inkml:trace contextRef="#ctx0" brushRef="#br2" timeOffset="-206912.57">9546 9610 0,'0'21'0,"0"-42"0,0 42 31,0 21-31,0-21 0,0 1 16,0 20-16,0 43 15,0-43-15,0 0 0,-21 22 16,21-22-16,-21 106 16,21-105-16,0 20 0,0 22 15,0-64-15,0 21 0,0 1 16,0-22-16,0 0 0,0 0 0,0 21 16,0-20-1,21-22 1,0-22-16,-21 1 15,21 0-15</inkml:trace>
  <inkml:trace contextRef="#ctx0" brushRef="#br2" timeOffset="-206477.82">9673 10372 0,'21'0'0,"85"21"32,-85-21-32,0 0 0,1-21 15,-1 0-15,21 21 0,-21-22 0,43 1 16,-43 0-16,21 0 16,-21 0-16,1 0 0,-1 21 0,0-22 15,-21-20-15,0 21 0,0-21 16,-21 20-1,0 1-15,-1 21 0,1 0 0,-21 0 16,-85 0 0,63 43-1,-20 20-15,63-21 0,-1-20 16,1 20-16,0 0 0,0 1 0,21-1 16,-21 21-16,21 43 15,0-42 1,0-43-16,63 42 15,-42-63-15,1 0 0,20 22 16,-21-22-16,0 0 0,22 0 0,41-22 16,-20-20-1,-43 21-15,0 0 0,21-43 16</inkml:trace>
  <inkml:trace contextRef="#ctx0" brushRef="#br2" timeOffset="-205567.72">10858 9927 0,'0'0'0,"-21"43"15,21-22-15,0 0 16,21-21 15,1 0-31,-1 0 0,0 0 0,21 0 16,-21 0-16,22 0 0,-1 0 15,0-21-15,1 0 0,41-1 16,-41 1-16,-22 0 0,21 0 0,43-43 16,-43 22-1,-42 21-15,0-21 16,0 20-16,0 1 0,0 0 16,-21 0-16,-21 0 0,21 21 0,-85 0 15,-42 0 1,105 21-16,-41 21 15,41 1-15,1-22 0,21 21 16,-64 64 0,85-43-16,0-20 15,0 20-15,0-42 0,21 1 16,0-1-16,22 0 0,-22-21 0,21 21 16,-21-21-16,64 0 15,42 0-15,-85 0 16,-20 0-16,41 0 15,-21 0-15,-20 0 0,-22-21 16,-22 21 0,1 0-1,-21 0-15,21 21 0,-22 0 16,1-21-16,0 21 0,-1 1 0,1-1 16,-85 85-16,64-43 15,41-21-15,1 22 16,21-22-16,0-21 0,0 22 15,21 20 1,43-20-16,-43-43 0,64 21 16,-43-21-16,0 0 15,22 0-15,-22 0 0,-21-21 16,22-1-16,20 1 16,22-42-1,-64 20-15,0 22 0</inkml:trace>
  <inkml:trace contextRef="#ctx0" brushRef="#br2" timeOffset="-205236.91">11896 9525 0,'21'-21'0,"-42"42"0,42-63 0,0 21 15,-21-1-15,0 44 31,0-1-15,-21 0-16,21 0 0,0 21 0,-21 1 16,21 63-1,0-64-15,0 127 0,0-126 16,0 105-16,21-85 16,-21-20-16,0-1 0,21-21 15,-21 21-15,0 43 16,0-43-16,0 1 15,0-22-15,21 0 16,0-21 0,-21-21-1,0 0-15</inkml:trace>
  <inkml:trace contextRef="#ctx0" brushRef="#br2" timeOffset="-204828.23">12128 10351 0,'0'0'0,"22"0"16,-1 0-16,0 0 0,0 0 16,0-22-16,0 22 15,43-42 1,-43 21-16,21 0 0,-20 21 0,-1-21 15,0-1-15,0 22 0,0-63 16,-21 21 0,0 20-1,-21 22-15,0 0 0,0 0 16,0 0-16,-1 0 0,1 0 0,0 22 16,0-1-16,-43 42 15,64-42-15,0 1 0,-21 20 16,21-21-16,0 21 0,0-20 0,0 62 31,0-41-31,21-22 16,22 0-16,-22-21 15,21 0-15,-21 0 16,1 0-16,-1 0 0,21-21 16,0-22-16</inkml:trace>
  <inkml:trace contextRef="#ctx0" brushRef="#br2" timeOffset="-204084.65">12785 10075 0,'0'0'0,"0"22"32,0-1-32,-22 0 15,22 0-15,0 0 0,0 22 16,0-22-16,0 0 0,0 21 15,0-21-15,0 1 0,0-1 16,0 0-16,0 0 16,0 0-16,0-42 62,0 0-62,0 0 16,0 0-16,0-1 0,-21-20 0,21 21 15,0 0-15,0 0 0,0-22 16,0 22-16,0-64 16,0 64-16,0 0 0,43-21 15,-22 21-15,21-1 0,-21 22 16,0 0-16,22 0 0,-1 0 0,-21 0 16,64 22-16,0 41 15,-43-42-15,-21 0 16,0 1-16,0 20 0,1-21 0,-1 64 31,-21-64-31,0 21 0,0-21 16,0 1-16,-21-22 15,-1 21-15,1-21 16,0 0 0,21-21-16,0-1 15,0 1-15,0 0 0,0 0 16,0 0-16,0 0 0,0-1 0,21 1 15,-21 0-15,64-64 16,20 1 0,-41 84-16,-22-21 0,0 21 15,21 0-15,-20 0 0,-1 0 0,42 42 16,-42 21 0,-21-41-16,0 20 15,0 0-15,0-21 0,0 1 16,0-1-16,-21 0 15,0 42 1,21-41-16,-21-22 0,21-22 47,21 1-47,-21 0 0,21 21 16,-21-21-16</inkml:trace>
  <inkml:trace contextRef="#ctx0" brushRef="#br2" timeOffset="-203687.88">13864 10139 0,'0'0'0,"21"0"0,0 0 15,1 0-15,-1 0 0,0 0 0,0 0 16,21 0-16,-20 0 0,-1-21 0,21 0 15,43-1 1,-64 1-16,21 0 0,-21 0 16,-21 0-16,0 0 0,0-1 15,0 1 1,-21 21-16,0-21 0,0 21 0,0 0 16,-43 21-1,22-21-15,21 21 0,-22 43 16,1 21-1,42-22 1,0-42-16,0 0 0,0 1 0,0-1 16,21 0-16,0-21 0,43 21 15,-22-21 1,-21 0-16,1 0 0,20 0 16,-21-21-16,0 0 15,0 21-15</inkml:trace>
  <inkml:trace contextRef="#ctx0" brushRef="#br2" timeOffset="-203201.16">14626 9843 0,'0'21'32,"0"0"-32,0 0 15,0 21-15,0-20 0,0-1 0,0 0 0,-21 21 16,21-21-16,0 22 15,0 41 1,0-62-16,0-1 0,0 0 16,0 0-16,0-42 47,0 0-32,0 0-15,0-1 16,0-20-16,0-64 15,21 85-15,-21-21 16,21 21-16,0-22 0,1 22 16,-22-21-16,21 21 0,0-1 0,21 1 15,-21 0-15,1 21 0,41 0 16,1 0-16,-22 0 16,21 64-16,-41-22 15,-1-21-15,-21 21 0,0-20 0,0-1 16,0 21-16,0 43 15,0-22 1,-21-20 0,21-22-16,0 0 15,0-42 17,0 0-32,21-1 0,0 22 15</inkml:trace>
  <inkml:trace contextRef="#ctx0" brushRef="#br2" timeOffset="-202876.34">15600 9335 0,'0'0'16,"-21"21"15,21 0-16,-22 0-15,22 0 0,0 22 0,-21 41 16,0 22 0,21-42-16,-21-22 0,0 85 15,21-85-15,0 1 0,-21 20 16,21-42-16,0 22 0,-22-1 0,22 43 16,0-43-1,0-21-15,22-21 0,-1 0 16,0 0-16,0 0 15,0 0-15,0-21 0,1 21 16,20-64 0,-21 43-16</inkml:trace>
  <inkml:trace contextRef="#ctx0" brushRef="#br2" timeOffset="-202680.46">15388 9821 0,'0'0'0,"-21"0"0,42 0 32,0 0-17,0 0-15,1 0 0,-1 0 0,21-21 16,22 0 0,-43 21-16,0-21 0,21 0 15,-21 0-15,1-1 0,20 1 16</inkml:trace>
  <inkml:trace contextRef="#ctx0" brushRef="#br2" timeOffset="-202153.1">16298 9229 0,'0'0'0,"0"-21"15,0 42 1,0 0-1,-21 0-15,21 21 0,-42 85 16,42-21 0,0-42-16,-21 63 15,21-64-15,-22-20 0,22 20 0,-21-21 16,21 1-16,0 20 0,-21-42 0,0 64 16,0-21-1,21-43-15,0 0 16,0-42-1,0 0 1</inkml:trace>
  <inkml:trace contextRef="#ctx0" brushRef="#br2" timeOffset="-201684.36">16108 9567 0,'0'0'0,"0"-42"0,-21 21 16,21 0-16,0 0 0,0-1 15,0 1-15,0 0 0,42-42 16,21 20 0,-41 22-16,20 0 0,64-21 15,-64 20-15,22 22 0,-1-21 0,-21 21 16,1 0-16,20 0 0,43 64 16,-85-22-16,0 22 15,-42 63 1,0-85-16,-21 0 0,-128 128 31,107-149-31,21 21 0,-107 0 16,128-20-16,-21-22 15,21 0-15,0 0 16,42 0 15,0 0-15,0 0-16,0 0 0,22 21 15,-1 21 1,-21-21-16,21 0 0,-20 22 16,-1-22-16,0 0 0,0 0 0,21 0 15,-20-21-15,-1 22 0,0-1 0,21 0 16,1-21 0,-22 0-16,0 0 15,0 0-15</inkml:trace>
  <inkml:trace contextRef="#ctx0" brushRef="#br2" timeOffset="-201304.59">16954 9948 0,'0'0'0,"22"0"0,-1 0 0,0 0 15,0 0-15,0 0 16,0 0-16,1-21 0,-1 21 0,42-42 16,-42 42-16,22-42 15,-22 20-15,0 1 16,-21 0-16,0 0 0,0 0 16,0 0-16,-21 21 0,0 0 0,-22 0 15,-20 21 1,42 0-16,0 0 0,-1 21 15,1-20-15,0 20 0,21 0 16,0 22 0,-21-43-16,21 85 0,0-85 15,0 21-15,21-21 16,0 1-16,0-22 0,1 0 16,-1 0-16,85 0 15,-1-43-15,-41 22 16</inkml:trace>
  <inkml:trace contextRef="#ctx0" brushRef="#br2" timeOffset="-199321">17928 9271 0,'0'0'0,"0"-63"0,0 20 0,0 1 0,0 0 15,0-1-15,0 22 0,0 0 16,0 42-1,-21 0-15,21 22 16,-21 41-16,21-41 0,-21 20 16,-1 43-16,1-21 0,21-22 15,-21 22-15,21-22 0,0 22 16,-42 127 0,42-128-16,-21 149 15,-1-148-15,22-22 0,-21 22 16,0-22-16,21 22 0,0-21 0,-21 20 15,21-20-15,-21-1 0,-22 212 16,22-211-16,0-22 16,21 106-1,0-126-15,0 62 16,21-84 0,0 0-16,1-21 0,-1 21 15,0-21-15,42-64 16,-41 43-16,-1 0 0,21-43 15,-21 21-15,0 22 0,1-64 16,-22 43-16,0-1 16,0-42-1,0 43-15,-43-106 0,22 105 16,-42-21-16,20 43 0,22 0 16,-21 21-16,-22-43 15,22 64 1,63 0 15,0 0-31,0 0 0,43-42 16,-1-1-1,-20 43-15,-22-21 16,0 0-16,21 0 0,-20 0 0,-1 0 16,0-1-16,0-20 0,21 21 0,1-64 15,-22 22 1,-21 42-16,0 42 31,0 0-15,0 0-16,0 0 0,0 43 15,0-43-15,0 0 16,0 0-16,0 0 0,0 1 16,0-1-16,21 0 0,0 0 15,0-21-15,1 0 0,-1 0 16,42 0-1,-42 0-15,1 0 0,20 0 16,0-21-16,-21 21 0,22-21 0,84-43 16,-85 22-1,0-22 1,-42 43-16,0 0 0,0-42 16,-21 63-1,0 0-15,0 0 0,-21 0 16,20 0-16,1 21 15,21 0-15,0 0 0,-21 0 16,21 0-16,0 22 16,-21-22-16,21 42 0,0-41 15,0-1-15,21 0 0,0 0 16,0-21-16,1 0 0,-1 0 16,0 0-16,0 0 0,43 0 15,20 0 1,-63 0-16,22-21 0,-22 0 0,21 21 15,-21-21-15,64-64 16,-64 43 0,0 20-16,-21 1 0,0 0 15,0 0-15,0 0 0,0 0 0,0 42 32,0 0-32,0 0 15,0 0-15,0 0 0,0 1 0,-21 20 16,0-21-16,21 0 15,0 0-15,-21-21 16,21-21 31,0 0-47,21 0 16,-21 0-16,0 0 0,21-1 0,0 1 15,1 0-15,20-21 16,0 21-1,-21 21-15,-21 21 16,0 0-16,0 21 16,22 22-1,-1-43-15,-21 0 0,21 0 16,-21 0-16,0 1 0,21-22 0,0 0 16,0 21-16,1-21 15,-1 0-15,0 0 0,0 0 0,0 0 16,22-21-16,-22-1 0,0 22 0,0-21 15,0 0-15,0 21 0,1-21 16,-1-21-16,0 20 0,0 1 0,21-42 16,-42 42-16,0-22 15,22 22-15,-1-42 16,-21 41-16,0 44 31,0-1-15,0 0-1,21-21 32,-21-21-31,21 0-16,-21-1 16,0 1-16,0 0 15,0 0-15,-21 21 16,0 0-16,0 0 15,-1 21-15,-20 43 16,42-43-16,-21 21 0,0-21 16,21 22-16,0-22 0,0 21 15,0 43 1,0-64-16,21 0 0,-21 0 0,21 0 16,0-21-16,22 0 15,-22 22-15,42-22 0,-20 0 0,-22 0 16,21 0-16,-21-22 0,43 1 15,-43 0-15,0 21 16,0-21-16,-21 0 0,21-22 16,-21 1-16,22-43 15,-22 43-15,0 21 0,0-21 16,0 20-16,0 1 16,-22 21-16,22 21 15,-21 1-15,21-1 0,-21 21 16,21 43-16,0-22 15,0-42-15,0 1 16,0 20-16,0-21 16,21-21-16,-21 21 15,21-21-15,22 0 16,20-21-16,-42 0 16,22 0-16,-22 0 0,0-1 15,21 1-15</inkml:trace>
  <inkml:trace contextRef="#ctx0" brushRef="#br2" timeOffset="-198660.36">20764 9313 0,'0'22'16,"22"-22"-1,-1 0-15,0 0 16,0 0-16,0 0 0,0 0 16,1 0-16,-1-22 0,0 22 15,0-21-15,0 0 0,0 21 16,1-21-16,-1 0 0,0 21 16,0-21-16,-21-43 15,0 22-15,0-1 16,0 22-16,0 0 0,0 0 15,-21 21-15,0 0 16,0 0-16,-22 0 0,22 0 0,0 21 16,-21 0-16,-22 43 15,43-43-15,-85 85 16,85-64-16,21 0 0,0-20 16,-21 20-16,21-21 0,0 0 0,0 22 15,0-22-15,0 0 0,42 42 16,-21-41-16,0-1 15,1-21-15,-1 0 0,0 21 16,0-21-16,0 0 0,0 0 16,1-21-1,-22 0-15,0-1 16,-22 22 0,1 0-16,0 22 15,0-22-15,-43 42 0,43-21 16,0 0-16,-21 43 15,42-22-15,0-21 0,0 22 0,0-22 16,0 0-16,0 21 0,42 22 16,22-43-1,-43-21-15,0 21 16,0-21-16,0 0 0,0 0 0,43 0 16,-43 0-16,21 0 0,22-42 15,-1-22 1,-63 43-16,43-64 15</inkml:trace>
  <inkml:trace contextRef="#ctx0" brushRef="#br2" timeOffset="-198376.53">21251 9440 0,'0'22'0,"0"-44"0,0 65 0,0-22 16,0 0-16,0 0 15,0 0-15,43 22 0,-22-1 16,0-21-16,21 0 0,43 64 16,-43-64-16,22 22 15,-43-22-15,21 0 16,-21 0-16,1-21 0,-22-21 47,0 0-47,0 0 15,0-1-15,0 1 0,0-21 16,0 21-16,0-43 16,0 22-16</inkml:trace>
  <inkml:trace contextRef="#ctx0" brushRef="#br2" timeOffset="-198172.64">21675 9462 0,'0'-22'16,"0"1"0,0 64-16,-22-86 0,1 64 15,0 1-15,0-1 16,0 0-16,0 21 0,-1 1 15,1-1-15,-63 64 16,62-64-16,-20 22 16,21-22-16,-21 21 15,20-41-15,1-1 0,21 0 0,0 21 16,0-21-16,21-21 31,1 0-31,20 0 16,-21-21-16</inkml:trace>
  <inkml:trace contextRef="#ctx0" brushRef="#br2" timeOffset="-197779.87">22056 9462 0,'0'0'0,"0"-22"15,0 1 1,0 42 15,0 1-31,0-1 0,0 21 16,0 0-16,0-20 0,0 41 15,0-21-15,0 1 0,0 20 0,0-20 16,0 20-16,21 1 0,0 41 16,-21-41-16,0-1 0,0 1 15,21-1-15,-21 1 0,0 126 16,0-126-16,0 42 15,0-43-15,0-20 0,0 20 0,0-21 16,-21 1-16,21-1 0,0 0 16,0 1-16,-21 20 15,-22 22-15,43-64 16,0-42 15,0-21-15,0 20-16,0 1 0,0 0 0,0-21 15,0-1-15,22 1 0,-1 0 0</inkml:trace>
  <inkml:trace contextRef="#ctx0" brushRef="#br2" timeOffset="-197357.11">22183 9610 0,'-43'-106'32,"86"212"-32,-86-233 0,43 106 15,0-1-15,21 1 16,1 21-16,41-21 16,-42 21-16,22 0 15,84 0-15,-85 0 16,0 0-16,1 0 0,41 21 15,-41 0-15,-1 1 16,-21 20-16,-21-21 0,0 0 16,0 22-16,0-22 0,-21 21 0,-64 85 15,22-63 1,20-43-16,-20 21 16,21-21-16,-1 0 0,22 1 15,0-22-15,-21 21 0,20 0 0,1-21 16,0 21-16,0-21 0,0 0 0,21 21 15,-21-21-15,-1 0 16,22 21-16,-21-21 0,0 0 16,0 0-1,0 0-15,0 0 0,-1 0 16</inkml:trace>
  <inkml:trace contextRef="#ctx0" brushRef="#br2" timeOffset="-195964.48">16404 10689 0,'0'0'0,"-21"0"0,0 21 15,0-21-15,-1 0 0,-62 0 32,63 0-32,-1 0 15,1 0-15,0 0 0,0 0 31,42 0 48,0 0-79,0 0 0,1 0 31,-1 0-31,0 0 15,0 0-15,0 0 16,0 0-16,1 0 16,-1 0-16,0 0 15,0 0-15,0-21 16,0 21-16,1 0 0,20 0 0,-21 0 16,21 0-16,-20 0 0,126 0 15,-64 0 1,-41 0-16,-1 0 0,0 0 15,-20 0-15,41 0 16,-21 0-16,1 0 0,-1-21 0,22 21 16,190 0-1,-170 0-15,-20 0 0,20-21 16,128 21-16,-148 0 16,84 0-16,-85 0 0,22 0 15,-22 0-15,64 0 0,-63 0 16,-1 0-16,128-21 15,-1 21 1,-126 0-16,-1 0 0,1 0 16,-1 0-16,1 0 0,21 0 0,-22 0 15,1 0-15,-1 0 0,-21 0 16,85 0-16,0 0 16,-84 0-16,41 0 15,-41-21-15,-1 21 0,0 0 16,1 0-16,-1 0 0,0 0 0,1 0 15,63-22-15,-1 22 16,-83 0 0,-1 0-16,21 0 0,-21-21 0,0 21 15,1 0-15,-1 0 16,0 0-16,-21-21 16,21 21 15,-21-21 16,0 0-32,0 0 1,-21 21 0</inkml:trace>
  <inkml:trace contextRef="#ctx0" brushRef="#br2" timeOffset="-194790.78">11218 11155 0,'-42'0'16,"84"0"-16,-105 0 0,20 0 0,22 0 0,-21 0 15,-22 0-15,43 21 16,-21-21-16,21 0 0,-22 0 15,22 0 1,42 0 15,1 0-31,20 0 16,-21 0-16,0 0 16,0 0-16,1 0 0,20 0 15,-21-21-15,21 21 0,1 0 0,20 0 16,-20-21-16,-1 21 0,43 0 15,-43-21-15,0 21 16,191-22 0,-21 1-16,42 0 15,-170 21-15,1 0 16,21 0-16,-21-21 0,20 21 16,-20 0-16,21 0 0,0 0 15,0-21-15,338 21 16,-359 0-16,126-21 15,86 21 1,-191 0-16,84-22 0,-84 22 16,-21 0-16,20 0 0,213-21 15,-233 21-15,-22 0 16,191-21 0,-212 21-16,43 0 15,-64-21-15,0 21 0,1 0 0,20 0 16,-63 0 93,-22 0-109,22 0 0,-21 0 0,-22 0 16,-84 0-16</inkml:trace>
  <inkml:trace contextRef="#ctx0" brushRef="#br2" timeOffset="-193804.35">6794 11515 0,'0'0'0,"-63"0"16,42 0-1,42 0 17,0 0-32,21-21 15,-20 21-15,126 0 16,-21-22-1,106 1 1,-170 21-16,43 0 0,-21-21 0,105 0 16,-105 21-16,21 0 0,169-21 15,21 0 1,22-1 0,-234 1-16,22 21 0,148-21 15,-169 21 1,84-21-16,-84 21 0,148-21 15,-170 21-15,1 0 0,-1 0 16,-21-21-16,1 21 16,-1 0-16,-21 0 0,0 0 0,1 0 15,-44 0 32,1 0-47,0 0 0,0 0 16,-21 0-16</inkml:trace>
  <inkml:trace contextRef="#ctx0" brushRef="#br2" timeOffset="-193089.29">5228 12256 0,'0'0'0,"0"-22"0,-21 22 47,0 22-47,21-1 16,-21-21-16,-1 21 15,22 21-15,-21-21 0,21 1 16,-21 41-16,21-21 0,0-20 16,0 20-16,0 0 0,0-21 0,0 22 15,0 20 1,0-42-16,42 43 0,-20-64 16,20 21-16,-21-21 0,0 0 15,22 0-15,-22 0 0,0-21 16,0 21-16,64-64 15,-43 43-15,22-42 16,-22-1 0,-42 43-16,0 0 0,0-43 15,0 22-15,0 21 0,-106-106 16,0 63 0,22 43-1,41 21-15,22 0 0,-21 0 16,21 0-16,-1 0 15,1 21-15,-21 1 16,42-1-16,0 21 0,0-21 16,0 0-16,21 1 15,0-22-15,0 0 16,1 0-16,41 0 16</inkml:trace>
  <inkml:trace contextRef="#ctx0" brushRef="#br2" timeOffset="-192760.37">5927 11980 0,'0'-21'0,"0"42"0,0-63 16,0 63-1,0 0 1,0 1-16,0 20 0,0-21 0,0 21 15,-43 43-15,22-43 0,21 1 16,-21-1-16,-43 85 16,43-85-16,0 1 15,0 41-15,0-41 0,21-1 16,-21-21-16,21 43 16,0-1-16,0-42 15,0 1-15,0-1 0,21-21 47,0 0-47,0-21 0,0-1 16</inkml:trace>
  <inkml:trace contextRef="#ctx0" brushRef="#br2" timeOffset="-192168.71">6667 12488 0,'0'-42'31,"-21"42"-15,0 0-16,0 0 16,0 0-16,-22 0 0,1 0 15,-43 0-15,64 21 0,-21-21 16,-22 43-16,43-22 15,0 0-15,0 0 0,-21 21 16,20-20-16,1 62 16,21-63-16,0 22 15,0-22-15,0 0 0,21 21 16,43-42 0,-43 0-16,0 0 0,0 0 15,1 0-15,20-21 0,43-42 16,-64 42-1,42-22-15,-42 22 0,22 0 16,-1-43-16,-21 43 0,0 0 16,1-64-16,-22 64 15,21-21-15,-21-64 16,0 21-16,0 43 0,0 21 16,-21-21-16,21 20 0,0 1 15,-22 21-15,1 0 16,21 21-16,0 1 0,-21 41 15,21-42-15,-42 106 16,21-21 0,-1-64-16,22 1 0,-21 41 15,21-41-15,0-1 0,0-21 0,0 85 16,0-42 0,21-43-16,1-21 15,-1 0-15,0 0 16,0 0-16,0-21 0,0-1 0</inkml:trace>
  <inkml:trace contextRef="#ctx0" brushRef="#br2" timeOffset="-191805.91">7514 11790 0,'0'0'0,"21"0"0,0-21 0,-21 0 15,0 42 17,0 0-32,-21-21 0,0 42 15,0-21-15,0 1 0,0 62 16,-1-41-16,1 20 0,0-21 16,21 22-16,-21-1 0,0 1 0,-22 126 15,-20 22 1,42-148-16,0-1 0,-43 43 15,43-43-15,0-20 16,0 20-16,-1-20 0,22-1 0,-63 64 31,63-43-31,0-84 47,0 0-47,21 0 16</inkml:trace>
  <inkml:trace contextRef="#ctx0" brushRef="#br2" timeOffset="-191021.36">7916 12234 0,'21'0'31,"1"0"-15,-1 0-16,-21-21 0,21 21 16,0-21-16,-21 0 0,64-21 15,-22-22 1,-21 43-16,-21-21 15,0 20-15,0 1 16,0-21-16,-63 42 16,41 0-16,1 0 15,-21 21-15,0 0 0,20 22 16,1-22-16,-21 0 0,21 21 16,0 1-16,-43 62 15,43 1 1,21-63-16,0-1 0,0-21 15,21-21-15,43 42 0,-43-42 16,0 0-16,0 0 0,64 0 16,-1-21-1,-62 21-15,-1-21 16,-21 0-16,21 21 0,-21-21 16,-21 21-1,0 0-15,-1 0 0,-41 0 16,42 21-16,-64 0 15,64 0-15,-21 0 0,20 1 16,-20-1-16,21 0 0,-21 0 0,-1 43 31,22-1-31,21-42 0,0 0 16,0 22-16,21-22 0,0-21 16,1 21-16,-1-21 0,0 0 0,0 0 15,0 0-15,43 0 16,-1 0-16,-42 0 15,85-42-15,-85 21 16,1-1-16,-1 22 0</inkml:trace>
  <inkml:trace contextRef="#ctx0" brushRef="#br2" timeOffset="-190740.52">8234 12446 0,'0'0'0,"0"-21"31,21 21-15,0 21-16,0 0 15,-21 0-15,21 1 0,1-22 0,-1 21 16,-21 0-16,42 21 16,-21 22-16,0-43 15,1 0-15,-22 0 0,0 0 16,0-42 31,0 0-47,0 0 15,0 0-15</inkml:trace>
  <inkml:trace contextRef="#ctx0" brushRef="#br2" timeOffset="-190511.65">8467 12404 0,'-22'0'32,"1"21"-32,0 0 0,21 0 0,-21 0 15,0 1-15,0-1 0,-43 42 16,43-20 0,0-22-16,0 42 0,-1-42 0,1 1 15,0 62 1,21-63-1,21-21 1,-21-21-16,21 21 16</inkml:trace>
  <inkml:trace contextRef="#ctx0" brushRef="#br2" timeOffset="-190097.23">8615 12361 0,'0'0'0,"0"-42"32,0 21-32,0 0 15,0 0-15,0 42 32,0 0-17,0 0-15,0 21 0,0 1 16,0-22-16,0 0 0,0 21 0,0-20 15,0 20-15,0 0 16,-21 1-16,21-1 0,0 148 16,0-41-1,0-86-15,0-21 0,0 22 16,0-22-16,0 22 0,0-1 16,0-20-16,0 20 0,0 1 0,0-22 15,0 64-15,0-43 0,0 1 16,0-22-16,0 22 15,0-43-15,0-42 32,0-1-32,21 1 0,-21 0 0,21-85 15,-21 64 1,0 0-16</inkml:trace>
  <inkml:trace contextRef="#ctx0" brushRef="#br2" timeOffset="-189708.45">8721 12510 0,'0'0'0,"0"-22"0,0-20 16,0 21-16,0 0 15,0-22 1,-22 43-16,22-21 0,0 0 16,0 0-16,22 0 15,-1 21-15,0-21 16,0-1-16,0 22 0,0 0 0,1 0 15,-1 0-15,0 0 0,0 0 0,0 0 16,0 22-16,1-1 0,-1-21 16,0 42-16,-21-21 15,21 22-15,-21-22 0,0 0 16,-21 42-16,0-41 16,-43 20-16,43-21 0,0-21 15,-106 42 1,85-20-1,20-22-15,-20 0 16,63 0 15,0 0-15,1 0-16,-1-22 0,0 22 16,0-21-16,0 21 0</inkml:trace>
  <inkml:trace contextRef="#ctx0" brushRef="#br2" timeOffset="-189441.16">9334 12256 0,'0'0'0,"0"-22"0,22 22 16,-22 22 0,0-1-16,0 0 15,0 0-15,0 0 16,-22 22-16,22-1 15,0-21-15,0 21 16,0-20-16,0-1 0,-21 0 0,21 0 16,0 0-1,0-42 17,0 0-17,0 0-15</inkml:trace>
  <inkml:trace contextRef="#ctx0" brushRef="#br2" timeOffset="-189220.14">9313 12129 0,'0'-22'47,"-21"22"-47,21-21 47,0 0-16,21 21-31</inkml:trace>
  <inkml:trace contextRef="#ctx0" brushRef="#br2" timeOffset="-188729.42">9673 12298 0,'0'0'0,"-42"21"31,42-42 0,0 0-31,0 0 16,0-1-16,21 22 16,0 0-16,0-21 0,0 21 15,1 0-15,20 0 16,0 21 0,-21 1-16,-21-1 0,22 21 15,-22-21-15,21 0 0,-21 85 31,0-63-31,0-1 16,0-21-16,0 0 16,0-42 15,0 0-15,0 0-16,0 0 0,0-1 15,21 1-15,-21 0 0,21 0 0,0 0 16,-21-22-16,64-62 15,-43 83 1,-21 1-16,21 0 0,0 0 16,-21 0-16,21 21 0,1 0 15,-22-21-15</inkml:trace>
  <inkml:trace contextRef="#ctx0" brushRef="#br2" timeOffset="-188378.62">10245 12361 0,'0'0'0,"42"0"16,-21 0-16,64 0 31,-43 0-31,-21 0 0,0-21 16,1 21-16,-22-21 0,21 0 16,0 0-16,-21 0 0,0-1 15,0 1-15,0 0 0,0 0 16,-64-21-1,22 42 1,0 21 0,21 0-16,21 0 0,-22 21 15,1-20-15,21-1 0,-21 63 16,21-20 0,0-1-1,21-63-15,0 22 0,1-22 0,-1 0 16,-21 21-16,21-21 0,0 0 0,21 0 15,43 0 1,-64-21-16,0 21 0,1-22 16</inkml:trace>
  <inkml:trace contextRef="#ctx0" brushRef="#br2" timeOffset="-187774.89">11197 12129 0,'0'0'0,"-21"0"0,0 0 15,0 0-15,-1 0 0,1 0 16,0 0-16,0 0 0,0 21 16,0 0-16,-1 0 0,1 0 15,-21 22-15,0 20 16,42-21-16,-22-20 0,22 20 15,0-21-15,0 0 16,0 0-16,0 1 0,0-1 16,22-21-16,-1 21 0,0-21 0,64 0 15,-64 0 1,0 0-16,21 0 0,-21 0 16,1 0-16,20-42 15,0-1-15,-42 22 16,0 0-16,21-43 0,-21 43 15,0-21-15,0-43 0,0 43 16,0 0-16,22-107 16,-22 86-16,21-22 15,-21 43-15,0 0 0,21-22 16,0 43-16,-21 0 0,0 42 31,0 0-31,0 0 16,0 22-16,0-1 0,0 0 0,0 1 15,-21-1-15,21 0 0,-21 106 16,0 1 0,21-107-16,0 0 15,0 22-15,0-43 0,21 21 16,0-21-16,21 22 16,-21-43-16,1 0 0,-1 0 15,42 0-15,-42 0 16,1 0-16,-1-21 0,0 21 0,0-22 15,0 1-15,0-21 0</inkml:trace>
  <inkml:trace contextRef="#ctx0" brushRef="#br2" timeOffset="-162269.41">5821 10181 0,'0'0'0,"0"-21"31,0 0-31,0 0 16,0 42 30,0 0-46,0 0 16,0 0-16,0 1 0,0-1 0,0 0 16,0 21-16,0-21 0,0 22 0,0-22 15,-21 64-15,-22-1 16,43-63-16,-21 22 16,21-22-16,-21 0 0,0 0 15,21 0-15,0 1 0,0-1 16</inkml:trace>
  <inkml:trace contextRef="#ctx0" brushRef="#br2" timeOffset="-162048.54">6117 10456 0,'0'0'0,"21"0"16,-42 22 31,0-22-31,21 21-16,-21-21 15,0 21-15,-1-21 16</inkml:trace>
  <inkml:trace contextRef="#ctx0" brushRef="#br2" timeOffset="-160715.29">3746 12404 0,'-21'-21'16,"21"-1"-1,0 1 1,0 0-16,0 0 16,0 0-16,0 0 15,21 21 1,1-22-16,-1 22 16,-21-21-16,21 21 0,0 0 15,0 0 1,0 21-16,-21 1 15,22-1-15,-22 0 0,21 0 16,-21 0-16,0 0 0,0 1 0,0 20 16,0-21-16,0 21 0,0-20 15,0 20-15,0-21 0,-21 85 16,-1-85-16,1 21 16,0 1-16,0-22 0,0 0 15,0 21-15,-22 22 16,22-22-16,0-21 15,0 1-15,0-22 16,-1 0 0,1 0-1,21-22-15,-21 1 0,21 0 16,-21 0-16,21 0 16,-21 0-16,21-1 0,0 1 0,0-21 0,0 21 15,0-22-15,0 22 0,0-42 16,21 20-1,-21 22-15,21 0 0,0 21 0,0-21 16,1 21-16,-1 0 16,0 0-16,0 0 0,0 0 0,0 0 15,1 21-15,-1-21 0,21 42 16,-21-20-16,0-22 0,1 63 16,20-21-1,-21-20 1,-21-1-16,21-21 0,-21 21 0,21 0 15,1-21 1,-1 0-16,-21 21 16,21-21-16,0 0 15,0 0-15,-21-21 16,21 0 0</inkml:trace>
  <inkml:trace contextRef="#ctx0" brushRef="#br2" timeOffset="-160476.45">4360 12573 0,'21'0'0,"-42"0"0,64-21 15,-43 0 17,-22 21-1</inkml:trace>
  <inkml:trace contextRef="#ctx0" brushRef="#br2" timeOffset="-149234.89">19029 11959 0,'0'-21'0,"0"0"0,0 0 15,0 0 1,0-1 0,-21 22-16,-1 0 15,22 22 1,-21-1-16,21 0 16,-21 21-16,0-21 0,21 22 0,-21 20 15,0-20-15,-1 62 16,1-41-16,-42 105 15,42-105-15,-1 20 0,1-20 16,0-1-16,21 1 0,-42 105 16,42-126-16,0 62 15,0-83-15,0 20 16,21-63 15,-21 0-31,21-22 0,0 22 0,-21-21 16,21-1-16,1 1 15,-1 0-15,-21-22 0,21 22 0,0 0 16,0-64-16,0 63 0,1 1 16,-22-85-1,0 106-15,0-43 16,0 43-16,0-63 0,0 62 16,0 1-16,0 0 0,0 0 15,0 0-15,21 0 0,0 21 16,-21 21-1,0 0-15,21 0 16,-21 21-16,0 1 0,0-1 0,0 0 16,0 1-16,0 20 0,0-20 0,0 84 15,0 42 1,0-127-16,0 1 0,0 20 16,0-21-16,0 1 0,0-22 0,21 85 31,0-64-31,1-42 15,-1 0-15,0-21 16,-21 0 0,0-22-16,0 22 15,0 0-15</inkml:trace>
  <inkml:trace contextRef="#ctx0" brushRef="#br2" timeOffset="-149030">18690 12869 0,'0'0'15,"-21"0"-15,-21 0 0,20 0 0,1 0 16,42-21 0,1 21-1,-1 0-15,0 0 0,0 0 16,0 0-16,22-21 0,-22 21 0,85-21 16,-1-21-1,-62 42-15,105-43 31,-127 22-31</inkml:trace>
  <inkml:trace contextRef="#ctx0" brushRef="#br2" timeOffset="-147483.55">19706 12658 0,'0'-21'31,"0"-1"-31,0 1 16,0 0-16,-21 21 16,0 0-16,21-21 0,-21 21 15,-1 0-15,1 0 0,-21 0 16,21 0-16,0 0 16,-1 21-16,1 0 0,0 0 15,-42 64-15,-1 0 16,64-64-16,-21 21 15,21-21-15,0 1 0,0-1 16,0 0-16,42 21 16,22-42-1,-22 0-15,-21 0 16,0 0-16,22-42 0,-22 42 16,0-21-16,85-85 15,-106 85 1,0 0-16,21-22 0,0 1 15,-21 21-15,0 0 0,0-1 16,21 22 0,-21 22-1,22-1-15,-22 0 16,0 0-16,0 0 0,0 22 0,0-22 16,0 21-16,0 0 0,21 128 31,42-1-31,1 0 15,-43-84-15,0-21 16,0-1-16,0 1 0,1-1 16,62 170-1,-20-85-15,-43-106 16,-21 1-16,0-1 0,21-21 16,-21 22-16,0-22 0,-21 63 15,-64-41 1,64-22-16,-64-21 15,64 0-15,-21 0 0,0 0 16,-1-21-16,1 21 0,0-21 0,-64-64 16,21-21-1,64 85-15,0-21 0,0-43 16,21 43-16,0-1 16,0-41-16,0 41 0,42-147 15,-21 126-15,64-126 16,-43 126-16,0 1 15,43-85 1,-64 84-16,85-126 16,-42 41-16,-64 107 0,0 0 15,0 21-15,0-22 16,0 22-16,0-42 16,-22 41-1,1 22 1,21 22-16,0-1 15,0 0-15,0 0 0,0 21 16,0-20-16,0 41 16,0-42-16,0 0 0,43 43 15,-43-43-15,21 0 0,0 0 0,21 1 16,43 20 0,-64-42-16,0 0 0,64 0 15,-64 0-15,21 0 16,-20 0-16,20-21 0,-21 21 15,21-21-15,-20-1 0,20-41 16,0-1-16,-21 43 0,1-21 16,-1-22-16,-21 22 0,21 0 15,-21-1-15,21 1 0,-21 0 16,0 21-16,0-22 0,0-41 16,0-22-1,0 85-15,0-43 16,-21 43-16,21 0 0,-21 0 0,21 42 15,0 0 1,0 0-16,0 43 16,0-22-16,0 21 15,0-20-15,0-1 0,0 0 0,0 1 16,0-1-16,0 0 0,0-20 16,0 62-16,0-63 0,21 85 15,-21-85-15,42 43 16,-21-43-16,-21 0 15,64 22 1,21-43-16,-22 0 16,-42 0-1,0-22-15,43-41 16,21-22 0,-22 1-16,-63 41 15,21 22-15,-21-21 0,0 21 16,0-1-16,0-20 0,0 0 15,-42 42 1,21 0-16,-22 21 16,43 0-16,0 0 0,-21 22 15,21-1-15,-21-21 0,21 0 0,0 64 16,42-22 0,1 1-1,-22-64-15,0 0 0,21 0 16,-20 0-16,-1 0 15,0 0-15,21 0 0,-21 0 16,85-85 0,-85 64-16,43-21 0,-43-1 15,0 22-15,0-21 0</inkml:trace>
  <inkml:trace contextRef="#ctx0" brushRef="#br2" timeOffset="-147228.7">20193 12107 0,'-42'0'16,"84"0"-16,-106 22 0,43-22 0,0 0 15,42 0 48,0 0-63,1 0 15,-1 0-15,0 0 0,21 0 0,-21 0 16</inkml:trace>
  <inkml:trace contextRef="#ctx0" brushRef="#br2" timeOffset="-143873.1">21802 12488 0,'0'0'16,"0"-21"-16,0 0 0,0 0 15,0 0-15,0 42 47,0 0-47,0 21 16,0-20-16,0-1 0,0 0 0,-22 21 15,22 43 1,0-64-16,0 43 0,0-43 16,0 21-16,22-21 0,-22 0 15,0 1 1,21-22 0,0-22-16,-21 1 15,0 0-15,0 0 16,0 0-16,21 0 0,-21-64 15,0 21 1,0 43-16,0-21 0,0 21 16,0 0-16,0-1 0,0 1 0,0 0 15,0 0-15,21 21 16,0 21 0,1 0-16,-22 0 0,21 22 15,0-22-15,-21 0 0,21 21 16,-21-20-16,21-1 0,-21 0 15,43 64 1,-22-64-16,0 0 16,0-21-16,0 21 0,0-21 15,1 0-15,-1 0 0,0 0 16,0 0 0,0-21-16,43-21 15,-43 20-15,0 1 0,21-42 16,-20 20-16,-1 22 0,0-21 15,-21 21-15,21-22 0,0-62 16,0 62 0,-21 64-1,0 22 1,0-22-16,0 0 0,0 21 16,0 43-1,0-64-15,0 64 0,0 21 16,22-64-16,-22-21 15,21 0-15,0 1 0,0-1 16,0 0-16,0 0 0,1-21 16,83 0-1,-62 0-15,-22 0 0,21-21 16,1-21-16,-1 20 0,-21-20 16,43-64-16,-43 64 15,0 21-15,0-106 16,-21 84-16,0-20 15,0 42-15,0-22 16,0 22-16,-21 21 16,0 0-16,0 0 0,-1 21 15,22 1-15,-21-1 0,0 63 32,21-41-32,0-22 0,0 0 0,0 21 0,0 1 15,0-22-15,21 0 0,0 0 16,-21 0-16,22 1 0,-1-1 15,0-21-15,-21 21 0,21-21 0,0 0 16,22 0-16,-22 0 0,0 0 16,0 0-16,0 0 15,0 0-15,64-64 16,0-20-16,-64 41 16,0 22-16,21-21 0,-20 0 15,-1-1-15,0 1 0,-21 0 0,21-22 16,-21 22-16,21-1 0,-21-105 15,0 64 1,0 41-16,0 22 0,0-21 16,0 21-16,0 42 31,0 0-31,0 21 0,-21 1 0,21-22 16,0 42-16,0-20 0,0-1 0,0 0 15,0 22-15,0-22 0,0 0 16,0 1-16,0-1 0,21-21 0,22 106 31,-22-84-31,0-22 16,0 0-16,0-21 0,0 21 15,1-21-15,-1 0 0,0 0 16,0 0-16,0-21 0,22 0 16,-22 0-16,0-1 0,0 1 15,0 0-15,-21-21 0,21 21 16,1-22-16,-1 1 0,-21-85 15,21 85-15,-21-43 16,0 43-16,21-43 16,-21 64-16,0 0 0,0-1 15,0 44 1,0-1-16,0 0 16,0 21-16,0-21 0,0 22 0,0-1 15,-21 0-15,21 1 0,-21 41 16,21-41-16,0-1 0,0 0 15,-21 85 1,21-84 0,0-1-16,0-21 0,0-42 47,21 0-47,-21 0 15,0 0-15,21-1 0,0 1 0,-21-21 16,0 21-16,21 0 0,0-22 15,1 1 1,-1 42-16,0 0 0,0 0 16,0 21-1,-21 0-15,0 0 0,21 1 16,1 20-16,-1 0 16,0-42-16,0 21 0,0-21 15,-21 22 1,21-22-16,1 0 15,20 0-15,0-22 16,-21 22 0,1-21-16,41-42 15,-42 42-15,43-43 16,-43-21 0,0 64-16,-21 0 15,0 42 1,0 0-1,0 1-15,0-1 0,-21 0 16,21 0-16,-21 0 0,21 0 0,0 64 16,0-64-1,21 0 1,-21 1-16,21-22 0,0 0 16,0 0-16,1 0 15,-1 0-15,-21-22 0,21 1 16,0 21-16,-21-21 0,42-21 15,-42 21-15,0-1 0,0-20 16,0 21-16,0 0 0,0 0 0,0-22 16,0 1-1,-42 0-15,21 42 16,0 0-16,-22 0 0,22 0 16,21 21-1,0 0 1,21-21-16,1 0 0,-1 21 15,0-21-15,0 0 0,21 0 16,-20 0-16,20 0 0,0 0 0,85 0 16,21 0-1,-105 0-15,-1-21 16,0 21-16,1 0 0,-1-21 16,-21 21-16,0 0 0,-42 0 31,0 0-31,0 0 15,0 0-15,0 21 0,-22 0 0,22-21 16,-21 42-16,21-20 0,-1-1 16,-41 42-1,63 1-15,0-43 16,0 0-16,0 21 0,0-20 16,0-1-1,21-21-15,0 0 16,0 0-16,22 0 15,-22 0-15,0 0 16,0-21-16,-21-1 0,21 22 0,1-21 16,-1-21-16,0 21 0,-21 0 0,42-85 15,-21 21 1,1 43-16,-22-1 0,0-41 16,0 41-16,0 1 0,0 0 15,0-1-15,0 22 0,0-21 16,0 0-1,21 20-15,-21 44 16,0-1-16,0 0 16,0 21-16,0 1 0,0-22 15,0 21-15,-21 85 16,21-42 0,-22-43-16,1 43 15,21-43-15,0-21 0,0 0 0,0 1 16,0-1-16,0 0 0,0 21 15,21-42 1,1 0-16,-1 0 0,0 0 16,0 0-16,43-21 15,-43 0-15,0 0 0,0 0 16,0-1-16,43-62 16,-22 20-1,-42 43-15,0 42 47,0 0-47,0 1 0,0-1 0,0 0 16,0 0-16,0 0 0,0 0 15,0 1-15,0 20 16,0 21-16,0-41 16,0-1-1,0-42 32,-21-1-31,0 1-16,0 0 0,-1 0 0,1 0 15</inkml:trace>
  <inkml:trace contextRef="#ctx0" brushRef="#br2" timeOffset="-143469.22">23241 12298 0,'-21'0'16,"42"0"-16,-63 0 0,63 0 31,0 0-31,0 0 0,43 0 16,-22 0-16,0-21 0,106 21 15,-105 0 1,84 0-16,-21 0 15,-85-21-15,0 21 16,0 0-16,0 0 0,0 0 16,-21 21 15</inkml:trace>
  <inkml:trace contextRef="#ctx0" brushRef="#br2" timeOffset="-13538.14">15515 13377 0</inkml:trace>
  <inkml:trace contextRef="#ctx0" brushRef="#br2" timeOffset="-8977.07">6096 14690 0,'0'-21'15,"21"-1"-15,-21 1 16,0 0-16,0 0 16,0 0-1,0 0 1,-21 21-16,0 0 0,-43 0 15,1 21 1,42 0-16,-1 0 0,-20 0 16,21 0-16,-21 1 0,20 20 0,-41 21 15,42-41-15,-22 105 16,22-22 0,21-62-1,21-22-15,1 0 0,20 21 16,-21-42-16,21 0 0,-20 0 15,20 0-15,0 0 0,-21 0 16,64 0-16,-64-21 0,22 0 16,-22 21-16,42-63 15,-20 20 1,-22 22-16,-21-42 0,21 41 16,-21-20-16,21-43 0,-21 64 15,0-21-15,0-22 0,0 22 16,0 0-16,0-1 0,0 1 0,0-43 15,0 43 1,0 0-16,0 21 0,0 42 31,0 0-31,0 0 0,0 0 16,0 22-16,0-1 0,0 21 0,0 22 16,0-21-16,0-22 15,0 0-15,0 22 0,0-22 16,0 106-1,21-63-15,-21-43 16,21-21-16,-21 1 16,22-1-16,-1-21 15,-21 21-15,21-21 0</inkml:trace>
  <inkml:trace contextRef="#ctx0" brushRef="#br2" timeOffset="-8611.28">6138 15621 0,'-63'0'31,"63"21"1,0 0-32,0 1 0,0-1 15,0 0-15,0 0 0,0 21 16,21-20-16,-21 20 0,21-21 16,-21 21-16,0 22 0,0-22 15,0-21-15,0 85 16,0-42-1,0-43 1,-21-21 15,0-21-31</inkml:trace>
  <inkml:trace contextRef="#ctx0" brushRef="#br2" timeOffset="-8328.44">5884 16298 0,'0'22'0,"0"-44"0,0 65 0,0-22 15,21 0 1,1-21-16,-1 0 0,0 0 16,0 0-16,0 0 0,22 0 15,-1 0-15,0 0 16,-21 0-16,1 0 0,-1 0 15,21-21-15,-21 21 0,22-21 16,-43 0-16,21 21 0,0-22 0,0-41 16,0 42-1,-21 0-15,21-1 0,-21-20 16,0 21-16,0 0 0,0 0 16</inkml:trace>
  <inkml:trace contextRef="#ctx0" brushRef="#br2" timeOffset="-8090.57">5821 15663 0,'0'0'0,"21"0"16,0-21-16,21 21 0,-20-21 15,-1 21-15,21-21 0,-21 21 16,22-21-16,-22 21 0,21-21 0,-21-1 15,22 22-15,-22-21 0,21 21 16,-21-21-16,0 0 0,85 0 16,-85 21-16,22 0 15,-22 21 1</inkml:trace>
  <inkml:trace contextRef="#ctx0" brushRef="#br2" timeOffset="-7564.88">6075 16828 0,'0'0'0,"0"21"15,-21-21-15,21 21 16,0 0-16,0 0 16,0 0-16,0 1 15,0-1-15,0 0 0,0 0 0,0 21 16,0 1-1,21 63-15,0-85 0,21 85 16,-21-85-16,1 0 16,-1 21-16,-21-21 15,21 1-15,42 20 16,-41-42-16,62 0 16,-63 0-16,1-21 0,-1 21 15,0-21-15,42-106 16,-63 105-16,22-62 15,-22 41-15,0 22 16,0-21-16,0 0 0,0-1 0,0 22 16,0-21-16,0 21 0,0-1 0,0 1 0,0 0 15,0 0 1</inkml:trace>
  <inkml:trace contextRef="#ctx0" brushRef="#br2" timeOffset="-6528.98">6710 14626 0,'0'0'0,"0"-21"0,0 0 16,0 0-16,0 0 16,0-1-16,0 1 15,21 0-15,0 21 0,64-42 16,-43 42-16,22 0 16,-22 0-16,43-21 15,-64 21-15,42 21 16,-20-21-16,-22 21 0,-21 0 15,21 127 1,-21-42-16,-85 106 16,43-149-1,0 1-15,-1-1 0,22 22 0,-21-43 16,-1 85-16,43-84 16,0-1-16,43 106 15,41-63 1,-20-64-1,-43 0-15,21 0 0,1-21 0,-1 0 16,-21 21-16,22-21 0,62 0 16,-41 0-1,-43 0-15,0 0 0,0 0 16,-42 22 15,21-1-31,-21 0 16,-21 21-16,42 1 0,-21 20 15,-1-21-15,22-20 16,0 20-16,0 0 0,0 1 0,0-1 16,0 64-1,0-64-15,22 0 0,-1 1 16,21 63-16,-21-85 16,0 21-16,1 0 0,-1-20 0,0 20 15,0 0-15,43 64 16,-22 0-1,-21-64-15,0 64 16,-21-64-16,0-20 0,0 83 16,-42-41-1,0-22 1,42-21-16,-22-21 0,1 0 16,21 22-16,-21-22 0,0 0 15,0 0 1,0 0-1,21-22-15,0 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7:45:32.10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11345 656 0,'0'0'0,"0"-21"0,0 0 15,0 0-15,0 0 16,0-1 0,0 1-16,0 0 0,0 0 15,0 0-15,0 0 16,0-1 15,-21 22-15,21 22-16,0-1 15,0 0-15,0 0 0,0 21 16,0-20-16,0-1 0,0 21 16,0 22-16,21-22 15,0 64-15,-21 42 16,22-106-16,-22 1 15,0-1-15,0 21 0,0-20 16,0 63-16,0 21 16,0-106-16,0 21 15,-22-21-15,22 22 0,-21-22 16,21 42 0,0-42-1,-21-21-15,21-21 16,0 0-1,0 0-15,-21-21 16,21 20-16,0 1 0,0-21 16,0 21-16</inkml:trace>
  <inkml:trace contextRef="#ctx0" brushRef="#br0" timeOffset="530.99">11091 635 0,'0'0'0,"0"-21"0,-21 21 0,21-21 16,0 0-16,0-1 16,21 22-16,22-42 15,-1 42-15,21-42 16,-20 42-16,-22-21 0,64-1 16,-43 1-16,0 21 0,1 0 15,-1 0-15,0 0 0,1 0 16,-1 0-16,0 21 0,-21 1 15,22-1-15,-1 0 0,-21 21 0,0-21 16,22 64 0,-43-64-16,0 106 0,-43-42 15,22-43-15,-21-21 16,-22 43-16,22-22 0,21-21 16,-21 1-16,-1 20 15,-41 0 1,62-42-16,1 0 15,0 21-15,0-21 0,21-21 47,21 0-47,0 0 16</inkml:trace>
  <inkml:trace contextRef="#ctx0" brushRef="#br0" timeOffset="1122.66">12340 635 0,'0'-21'31,"-21"42"-31,0 0 16,0 22-16,-1-22 16,22 21-16,0-21 0,0 22 0,-42 62 15,21 44 1,21-107-16,-42 43 16,42-43-16,-22 0 0,22 64 15,0-42 1,0-43-16,0 0 0,0 0 15,22 0-15,-1-21 0,21 43 16,-21-43-16,0 0 0,22 0 16,-1 0-16,43-43 15,-64 43-15,21-21 16,1-21-16,-22 21 16,21-22-16,-21 1 0,0 21 15,1-22-15,-1 1 0,-21 0 16,21-106-1,-21 105-15,0-20 0,0 20 16,-21-20-16,0 21 0,-85-107 16,63 86-1,22 42-15,0 0 0,-21 21 16,21-22-16,-1 22 16,1 0-16,21 22 15,-21-22-15,21 21 0,0 0 16,0 0-16,0 21 15,0-20-15,0-1 16,21 0-16</inkml:trace>
  <inkml:trace contextRef="#ctx0" brushRef="#br0" timeOffset="1567.92">13293 656 0,'0'0'0,"-22"-42"31,1 42-31,0 0 16,21 21 0,0 0-1,0 22-15,0-22 0,0 21 16,0 0-16,0 1 0,0-1 0,0 0 16,0 1-16,0 20 0,0-20 15,-42 62-15,42-62 0,-21-1 16,21 0-16,0 1 15,0-1-15,-22-21 0,22 64 16,0-64 0,0 0-1,22-21-15,-22-21 16,0 0 0,0 0-16,0 0 15,0-43-15</inkml:trace>
  <inkml:trace contextRef="#ctx0" brushRef="#br0" timeOffset="1918.72">13102 762 0,'0'0'0,"0"-21"16,0-43-1,21 64 1,22-21-1,-22 21-15,0 0 0,0 0 0,0 0 16,0 21-16,85 64 16,-42 21-1,-1 21 1,-63-106-16,21 21 0,-21 1 16,22-22-16,-22 0 0,0 85 31,0-85-31,0 0 15,0-42 32,0 0-47,0 0 16,0 0-16,0-1 0,0 1 0,21 0 16</inkml:trace>
  <inkml:trace contextRef="#ctx0" brushRef="#br0" timeOffset="2265.52">13970 593 0,'0'0'0,"0"-21"0,-21 21 31,0 21-15,-1 0-16,1 0 15,21 0-15,-21 0 0,-42 85 16,20-63-16,1 41 16,21-41-16,0-1 0,-1 0 15,-20 22 1,0-1-16,21-42 16,21 1-16,-22-1 0,22 0 15,22-42 32,-1 0-47,0-1 0,0 1 0,0-42 16,22-22-1</inkml:trace>
  <inkml:trace contextRef="#ctx0" brushRef="#br0" timeOffset="2606.83">14055 466 0,'0'21'31,"0"0"-31,0 0 0,0 0 0,0 1 16,0 20-16,0-21 0,0 21 15,0 1-15,0-1 0,0 64 16,0 0-1,0-43-15,63 85 16,-63-105-16,21-1 0,-21 43 16,21-43-16,1 22 15,-22-1 1,0-42-16,0 0 16,0-42 30,0 0-46,0 0 0,0 0 16</inkml:trace>
  <inkml:trace contextRef="#ctx0" brushRef="#br0" timeOffset="2851.16">11747 2646 0,'0'0'0,"-21"0"0,21-21 16,0 0-16,0-1 0,0 1 15,0 0-15,0 0 0</inkml:trace>
  <inkml:trace contextRef="#ctx0" brushRef="#br0" timeOffset="3363.87">12213 1905 0,'21'0'0,"-42"0"0,63-21 0,-20 0 16,-65 42 15,22 0-15,0 0-16,-21 22 0,-1-22 0,1 21 15,0-21-15,-22 22 0,1-1 16,-128 106 0,128-106-16,-170 149 15,63-85-15,86-43 16,-1-20-16,-232 147 15,211-126 1,42-22-16,-63 43 16,85-64-16,0 0 0,20 0 15,1 0-15,0-21 0,0 0 0,21 21 16,-21-21 0,0 0-1,21-21-15,0 0 0,0 0 16,0 0-16,0 0 15,0-1-15,0 1 16,21 0-16,0 0 0</inkml:trace>
  <inkml:trace contextRef="#ctx0" brushRef="#br0" timeOffset="3895.56">10477 2498 0,'0'0'0,"0"-21"0,0-1 16,0 44-1,0-1 1,-21 42-16,0 1 16,0-22-16,0 0 0,21 1 15,-21-1-15,-1-21 0,-20 22 0,-21 84 16,-1-43-1,43-63-15,0 22 0,-43 20 16,64-42-16,-21 1 0,0-1 16,21 0-16,-21-21 0,21 21 15,0-42 17,0 0-32,0 0 15,21 21-15,0 0 16,0 0-16,0 0 0,22 0 15,-1 0-15,43 21 16,-1 0 0,-62 0-16,20 0 0,21 22 15,-20-22-15,-22 0 0,0-21 16,21 21-16,-20 0 0,-1-21 0,21 21 16,-21-21-1,-21 22 1,0-44 31,0 1-47,0 0 15</inkml:trace>
  <inkml:trace contextRef="#ctx0" brushRef="#br0" timeOffset="4858.72">2328 3450 0,'0'0'0,"0"-42"15,0 21 1,-21 21 0,0 0-16,0 0 0,-22 21 15,22 42 1,-21 86-16,21-86 15,21 1-15,0 20 16,0-20-16,0 20 0,-43 213 16,43-128-1,0-84 1,0-43-16,0-21 0,0 22 16,0-22-16,0 0 15,-21-21-15,0 0 16,21-21-1,-21 0-15,21-1 0,0 1 16,-21-21-16</inkml:trace>
  <inkml:trace contextRef="#ctx0" brushRef="#br0" timeOffset="5231.12">1757 3852 0,'0'0'0,"0"-21"0,0 0 16,0-21-16,0 21 0,0-43 15,0 1 1,63-22 0,-42 43-16,1-1 0,20 1 15,-21 21-15,21-22 0,64-20 16,-63 42-16,20 0 0,-21-1 16,22 22-16,-22 0 0,22 0 15,63 85-15,-64 21 16,-42 21-1,-21-64-15,0-20 0,-42 63 16,0-64-16,-43 43 16,43-43-16,-1 0 0,-105 106 31,64-84-15,62-22-1,44-42 16,-1 0-31,0 0 0,0 0 16</inkml:trace>
  <inkml:trace contextRef="#ctx0" brushRef="#br0" timeOffset="6368.8">3048 4445 0,'85'-63'31,"-64"41"-31,-21 1 0,0 0 0,0 0 16,0 0-16,0 0 0,0-1 15,-21-20-15,21 0 0,-22 21 16,-62-1-1,-1 1 1,64 21-16,-21 21 0,20 1 16,1-1-16,0 21 0,-21 22 15,21-43-15,-1 21 0,-41 106 16,42-84 0,21-43-16,0 0 15,0 0-15,0 0 0,21 22 16,0-43-16,0 0 0,0 0 15,1 0-15,20 0 0,43 0 16,-64-21-16,0-1 16,21 1-16,-21 0 15,64-85 1,-43 43-16,-42 20 16,22-62-16,-22 83 15,0 1-15,21-21 0,-21 21 16,0 0-16,0 42 31,0 0-31,0 0 0,0 0 16,0 0-16,0 22 0,0 41 15,0-20 1,0-22-16,0 22 16,0-43-16,0 0 0,0 0 15,0 0-15,21 1 0,0-1 16,0-21-16,22 21 0,-1-21 15,0 0-15,-21 0 16,43 0-16,-22-21 0,1 21 16,-1-21-16,0-1 0,-21 22 0,22-21 15,20-21 1,-42 21-16,64-43 0,-85 43 16,21-21-16,-21 21 15,0-1-15,0-62 0,0 63 16,0-22-16,-21-63 15,-42 64 1,20 42 0,22 0-16,0 0 0,-21 42 15,20-20-15,-20-1 0,0 42 16,21-42-16,-1 1 0,-20 41 16,21-21-16,21-20 0,0-1 15,0 0-15,0 0 0,0 0 16,0 43-16,42-43 15,1 21 1,-22-21-16,0-21 0,0 22 16,85 62-1,-64-20-15,1 63 16,-43-85-16,21 0 16,-21 1-16,0 105 15,-21 0 1,-64-21-16,64-85 15,0 1-15,-1-22 0,-20 21 16,21 1-16,-21-22 0,-64 63 16,21-41-1,43-22-15,-1-21 0,1 0 16,0 0-16,-1 0 16,43-21-16,0 0 0,-21-1 0,21-41 15,0 42-15,0-85 16,0 64-1,21-1-15,1-20 0,-1 20 0,0-20 16,21 21-16</inkml:trace>
  <inkml:trace contextRef="#ctx0" brushRef="#br0" timeOffset="6766.58">3979 4360 0,'21'-21'15,"1"0"1,-22 0-16,42 0 16,-21 0-16,0-1 0,0 1 15,-21 0-15,22 0 16,-22 0-16,0 0 0,-22 21 31,1 0-15,0 21-16,0 0 0,0 0 15,0 0-15,21 0 0,-22 1 16,1 41-16,21-42 0,0 22 16,0-22-16,0 0 0,0 0 15,0 21-15,0-20 0,0-1 16,0 0-16,21-21 0,1 21 15,41-21 1,-42 0-16,22 0 16,-22-21-16,0 0 0,21 21 0,-21-21 15,1-1-15</inkml:trace>
  <inkml:trace contextRef="#ctx0" brushRef="#br0" timeOffset="7082.4">4784 4085 0,'0'0'0,"-43"-42"31,22 42-31,0 0 0,0 0 16,0 0-16,-1 21 16,1 0-16,-21 43 15,0 20-15,42-62 16,0 62-16,-22-41 0,22-22 15,0 42-15,0-20 16,0-22-16,22 0 0,20 21 16,43-42-1,-64 0-15,190-42 32,-168 21-32,-22 0 15,21-1-15,-21 1 0,22-21 16,-22 0-16,0-1 0</inkml:trace>
  <inkml:trace contextRef="#ctx0" brushRef="#br0" timeOffset="7363.99">5355 3662 0,'0'0'0,"0"-21"16,0 0-16,-21 42 31,21 0-15,-21 0-16,21 21 0,0-20 0,-21 20 15,21 0-15,0 64 0,0-64 16,0 1-16,0 105 16,0 0-1,0-127-15,0 22 0,0-1 16,0-21-16,0 0 0,0 64 16,21-85 15,0 0-16,0-21-15,0 21 0,-21-21 16</inkml:trace>
  <inkml:trace contextRef="#ctx0" brushRef="#br0" timeOffset="8609.98">5821 4297 0,'0'0'0,"21"0"0,-21-21 15,0 0-15,21-22 16,-21 22-16,0 0 0,0 0 16,0-22-16,0 22 0,-42-63 15,-1 84 1,-20 0 0,21 0-16,20 21 0,1 0 0,0 0 15,0 0-15,0 22 0,-43 62 16,43 1-1,0-63-15,21-1 0,0-21 16,0 21-16,0-20 0,0-1 16,0 21-1,42-42-15,-21 0 0,1 0 16,-1 0-16,0 0 16,21 0-16,-21-21 0,1 0 15,-1 21-15,21-64 16,22-20-16,-43 41 15,0 1-15,0-43 0,-21 43 16,21 0-16,-21-1 0,0 22 16,0 0-16,0 0 0,0 42 31,0 0-31,-21 21 16,21-20-16,0 20 0,0-21 15,-21 64-15,21 21 16,0-64-16,0 0 15,0-21-15,0 1 0,0-1 16,0 0-16,0 0 0,21-21 16,0 0-16,0 0 0,64 0 15,-64 0-15,0-21 16,22 21-16,-22-21 0,21 0 16,22-43-16,-43 43 0,0-21 15,21-1-15,1-41 16,41-22-1,-84 63-15,22 1 0,-22 21 16,-22 42 0,1 0-1,21 0-15,0 1 0,-21-1 0,21 0 16,0 0-16,0 21 0,0 43 16,0-43-1,21-20-15,0-1 16,-21 0-16,22-21 0,-22 21 15,0 0-15,0 0 16,0-42 31,0 0-47,-22 21 16,22-21-16,-21 0 0,21 0 15,-21 21 1,0 0-1,21 21-15,0 0 16,0 0-16,0 21 16,0-20-16,0-1 15,21-21-15,0 0 0,0 21 16,1-21-16,20 0 0,43 0 16,20-21-1,1-43 1,-63 43-16,-1 0 0,-21 0 15,21 0-15,-20-22 0,20 22 16,-21-21-16,0-43 16,0-21-16,-21 85 15,0-42-15,0 41 16,-21 22-16,0 0 0,21 22 16,-21-1-16,21 0 15,-21 42-15,21-41 16,0 20-16,0 21 0,0-41 15,0 20-15,21-21 0,-21 0 0,21 0 16,0 1-16,22 41 16,-22-21-1,0-20-15,-21-1 16,0 0 0,-21-21-16,0 0 0,-22 21 0,22-21 15,-21 0-15,-43 21 16,64-21-16,-43 0 15,43 0-15,21-21 16,0 0-16</inkml:trace>
  <inkml:trace contextRef="#ctx0" brushRef="#br0" timeOffset="9594.42">13420 1799 0,'0'0'0,"-22"0"0,22-21 0,0 0 16,0 42 15,0 0-15,0 0-16,22 1 0,-1-1 0,0 21 15,64 43-15,-43-43 16,0 22-16,170 105 16,42 21-1,-169-126-15,-1-22 0,-20 22 0,-1-1 16,43 43-16,-64-64 15,1 1-15,-1-1 0,43 64 16,-43-21 0,-21-43-1,0-21-15,-21 0 16,22-21-16,-22-21 31,21 21-31,-21-21 0,0 0 16,0 0-16,0-1 0,0 1 0,0 0 15,0 0-15</inkml:trace>
  <inkml:trace contextRef="#ctx0" brushRef="#br0" timeOffset="9879.28">14753 2688 0,'0'0'0,"-21"0"0,0 0 16,21 21-16,0 1 15,0-1-15,0 0 0,0 0 16,0 0-16,0 0 0,21 22 15,0-22-15,21 21 16,43 1 0,-64-22-16,22 0 0,-22-21 0,0 21 15,0-21-15,21 64 16,-42-22 0,-21-42-16,0 21 15,-21 0-15,-1-21 0,1 21 0,-43 22 16,22-22-16,-1 0 0,1 0 15,-64 0-15,0 43 16,85-64-16,20 0 16,1 0-16</inkml:trace>
  <inkml:trace contextRef="#ctx0" brushRef="#br0" timeOffset="10434.79">15557 2921 0,'-21'0'15,"42"0"1,1 0-16,-1 0 16,21 0-16,0 0 0,1 0 15,20 0-15,-20 0 0,20 0 0,149 0 16,-85-21-1,42 0 1,-127 21-16,1 0 0,-22 0 16,0 0-16,-21-21 15,-21 21-15,0 0 16,-22 0-16,1 0 0,0 0 0,-22 0 16,22 0-16,0 0 0,-22 0 15</inkml:trace>
  <inkml:trace contextRef="#ctx0" brushRef="#br0" timeOffset="10695.65">15896 2900 0,'0'0'0,"0"21"16,0 0-16,0 0 0,0 1 16,21 83-16,-21-62 15,0-1-15,0 43 16,0-22-16,0-20 0,0 62 15,0-62-15,0-1 0,0 22 16,0-22-16,0-21 0,-21 21 0,21 43 16,0-64-16,-21 22 15,21-22 1,21-21 15,0-21-31</inkml:trace>
  <inkml:trace contextRef="#ctx0" brushRef="#br0" timeOffset="11111.06">16383 3598 0,'0'0'15,"21"0"-15,0 0 0,0 0 16,1 0-16,-1 0 15,-21-21-15,21 0 0,0 21 0,0-21 16,43-21-16,-22-1 16,-42 22-16,21 0 15,-21 0-15,0 0 0,0-1 16,0 1-16,-21 21 16,0 0-16,0 0 15,0 0-15,-22 64 16,22-43-16,0 0 0,0 21 0,0 1 15,-1 20-15,1-20 16,21-22-16,0 21 0,0 43 16,0-43-1,0 0 1,21-42-16,1 22 0,-1-22 16,0 0-16,0 0 0,64-22 15,-1-20 1,-41 21-16,-22 0 0,21 0 15,-21-1-15,22-20 0,-1 21 16,-21-21-16</inkml:trace>
  <inkml:trace contextRef="#ctx0" brushRef="#br0" timeOffset="11412.89">17124 3408 0,'21'-21'0,"-42"42"0,42-63 0,-21 20 16,-21 22 0,0 0-1,-43 64-15,43-43 16,0 0-16,21 22 0,0-22 15,0 0-15,0 85 16,21-43 0,0-42-16,0 1 15,-21-1-15,21-21 0,1 21 0,-22 0 16,0 0 0,-22-21-1,1 21-15,0-21 0,0 0 16,0 0-16,0 0 0,-1 0 0,1 0 15,-21 0 1,21 0-16,0 0 0,21-21 31,0 0-15,21 0-16,0 0 0</inkml:trace>
  <inkml:trace contextRef="#ctx0" brushRef="#br0" timeOffset="11733.71">17611 2963 0,'0'0'0,"0"-21"0,0 0 15,0 0-15,0 42 32,-22 0-32,1 22 15,0-22-15,0 63 16,0-41-16,21 20 0,-43 43 15,22-42-15,-21 63 16,21-85-16,0 21 0,21 22 16,0-43-16,0 1 0,0-22 15,0 21-15,0-21 0,0 64 32,21-85-32,0 0 15,0 0-15,0 0 0,0 0 16,1-21-16,-1 21 0,-21-21 15,21 0-15,0-43 16</inkml:trace>
  <inkml:trace contextRef="#ctx0" brushRef="#br0" timeOffset="11946.59">17462 3471 0,'-21'0'0,"42"0"0,-63 0 16,21 0-16,0 0 0,0 0 15,42 0 1,0 0 0,0 0-16,0 0 0,0 0 15,1 0-15,62-21 16,-20 0-16,-43 21 16,42 0-16,-20-21 15,-22 21-15,42 0 0,-20-21 0</inkml:trace>
  <inkml:trace contextRef="#ctx0" brushRef="#br0" timeOffset="12578.29">18859 3196 0,'0'0'0,"0"-21"0,0 0 0,0 0 16,0 0-16,0-1 0,-21 22 15,21-21-15,-21 21 0,0 0 0,-43 0 16,-20 64 0,63-43-16,-22 21 15,-20 22-15,42-22 0,-22 43 16,22-43-16,0 22 16,0-22-16,0-21 0,21 64 15,0-43-15,0 0 16,0-20-16,21-1 0,0 0 0,21-21 15,-21 21-15,85-21 16,0 0 0,-64 0-16,-20-21 0,20 21 15,0-21-15,1 0 0,-22-1 16,21 1-16,0 0 0,-20-21 0,62-64 16,-41 42-16,-1-41 15,21-107 1,-41 148-16,-1-20 0,0-43 15,-21 63-15,0 22 16,0-43-16,0 64 16,-21 42-1,0 0-15,-1 1 0,1 20 16,21 0-16,-42 43 16,42 21-16,0-64 0,-21 22 15,21 41-15,0-62 16,0 20-16,0-20 0,0-1 0,0 0 15,0 1-15,21-22 0,-21 42 16,0 1 0,0-43-16,0 0 0,0 21 15,0-20-15,0-1 0,21-21 16,0 0 0,0 0-16,1 0 0,20 0 15,-21 0-15,21-21 0,22-1 16</inkml:trace>
  <inkml:trace contextRef="#ctx0" brushRef="#br0" timeOffset="13802.88">19939 3493 0,'0'0'0,"21"-22"0,0-20 0,0 21 16,1-64-16,-1 64 0,-21-21 16,0-1-16,0 22 15,0 0-15,-21 21 0,-1 0 16,1 0-16,-63 0 15,62 21-15,-41 22 16,-1-1 0,22 0-16,0 1 0,-22 20 15,43-42-15,0 22 0,-21 20 16,42-42-16,0 0 0,0 64 16,42-64-1,0 0 1,1-21-16,-22 0 0,21 0 15,-21 0-15,22-21 0,-22 21 16,21-42-16,22-22 16,-43 43-16,21-42 15,-21 20-15,0 1 0,-21 0 16,43-64 0,-43 42-16,0 86 31,0-1-31,0 0 0,0 0 15,0 0-15,-21 22 16,-1-22-16,1 42 0,21-20 16,0-22-16,0 21 0,0-21 0,0 0 15,0 1-15,0-1 0,0 0 16,0 0-16,21 0 0,1 0 16,-1-21-16,0 0 0,21 0 15,-21 0-15,43 0 16,-43 0-16,0 0 0,0 0 0,43-21 15,-1-21 1,-20 0-16,-22 20 0,0-41 16,0 21-16,0-1 0,-21 1 15,0 21-15,0-22 0,0 1 16,0 0 0,0 63-1,-21 0-15,21 0 16,-21 22-16,21-22 0,0 21 0,0-21 15,0 22-15,0-1 16,0 0-16,0 22 16,0-43-16,0 0 15,21 0-15,-21 0 0,21 1 16,-21-1 0,-21-21 15,21-21-31,-21-1 15,0 1-15,0 0 16,21 0-16,-21 21 16,21 21 15,0 0-31,0 0 16,0 1-16,21-22 0,0 0 15,0 0-15,0 21 0,0-21 16,22 0-16,-22 0 0,21 0 0,-21 0 15,22 0-15,20 0 16,43-21 0,-64-1-16,1 22 0,-1-21 0,0 0 15,-20 0-15,20 0 0,0 0 16,-21-22-16,1 22 0,20-127 16,-42 127-1,0 0-15,0-1 0,-42-20 16,20 42-16,-20 0 0,0 0 0,-1 0 15,1 21-15,0 0 0,21 1 16,-43 20-16,64-21 16,0 43-16,0 20 15,21-63-15,0 1 0,43 41 16,-43-63-16,21 21 16,22 43-1,-43-43-15,-21 0 0,0 0 16,0 0-1,-21-21-15,0 0 16,0 0-16,-22 0 0,1 0 16,-22 0-1,43 0-15,0-21 16,0 0-16,0 21 0,0 0 16,21-21-16</inkml:trace>
  <inkml:trace contextRef="#ctx0" brushRef="#br0" timeOffset="15054.36">1714 5503 0,'22'0'62,"-1"0"-46,0 0-16,0 0 0,21 0 16,1-21-16,20 21 15,1-21-15,20 21 0,1-21 0,0 21 16,126-21-16,128-22 15,-212 43-15,127-21 16,-127 0-16,169 0 16,-147 21-16,20-21 0,-21 21 15,212-43 1,127 22-16,-318 0 0,0 21 16,128-21-16,-149 0 0,-21 21 15,0 0-15,-21 0 0,0-21 16,-1 21-16,-20 0 0,21 0 0,-43 0 15,191 0 1,-169 0 0,-64 0-16,22 0 15,-65 0 1,-20 0-16,21 0 16,-64 0-16</inkml:trace>
  <inkml:trace contextRef="#ctx0" brushRef="#br0" timeOffset="15754.73">1799 5800 0,'0'0'0,"0"-21"79,42 21-79,-20-22 15,20 22-15,-21-21 0,43 21 16,-22-21-16,21 0 0,1 21 0,21-21 15,-1 21-15,22-21 16,-21-1-16,21 22 0,232-63 16,-63 42-1,-126 0-15,-1 21 0,148-43 16,-148 43-16,0-21 0,170 21 16,-170-21-16,127 21 15,-127 0-15,-21-21 0,-21 21 0,254 0 16,-127-21-1,-127 21-15,169-22 16,-190 1-16,84 21 16,-84-21-16,-1 21 0,170 0 31,-190-21-31,-22 21 16,85 0-16,-106 0 0,0 0 15,-21-21 32,-21 21-47</inkml:trace>
  <inkml:trace contextRef="#ctx0" brushRef="#br0" timeOffset="19530.78">4339 6308 0,'0'0'0,"0"-21"31,-21 21 47,21 21-78</inkml:trace>
  <inkml:trace contextRef="#ctx0" brushRef="#br0" timeOffset="20270.68">4276 6371 0,'-22'0'47,"1"0"-47,0-21 31,0 21-15,21-21-16,0 0 15,0 0-15,0-1 16,0 1-16,0 0 16,21 0-16,0 21 15,0 0-15,1 0 16,-22-21-16,42 21 0,-21 0 16,0 0-16,0 21 0,1 0 15,20 0-15,-21 0 0,-21 1 16,21 20-16,-21-21 0,0 21 15,0 1-15,-21 63 16,-21-22 0,21-41-16,-106 62 15,105-83-15,-20 20 0,0-21 16,21 0-16,-1 0 0,-41 22 16,42-43-1,0 0-15,-1 0 0,22-21 31,0-1-31,22 22 16,-1 0-16,0-21 0,0 21 0,0 0 16,22 0-16,-22-21 0,0 21 15,21 0-15,-21 0 0,22-21 0,63 21 32,-1-21-32,-83 21 15,20 0-15,-21 0 0,0 0 0,0 0 16,1 0-1,-1 0 17,-21-21-32,21-1 15,0 22-15</inkml:trace>
  <inkml:trace contextRef="#ctx0" brushRef="#br0" timeOffset="20774.61">5122 6265 0,'0'0'0,"-21"0"32,0 22-17,21-1-15,-21 0 0,21 21 16,0 22-16,-21-43 0,21 21 15,0 1-15,0-22 16,0 21-16,0 85 16,0-85-1,42-20 1,-42-1-16,21-21 0,0 0 0,0 0 16,1 0-16,-1 0 0,-21-21 15,42-1-15,22-41 16,-43 42-16,0 0 15,0-1-15,0 1 0,-21-21 0,21-64 16,-21-21 0,-63 42-1,42 64-15,-22 0 0,-20 0 32,21 21-32,-1 0 15,22 0-15,-21 42 0,42-21 16,-21 1-16,21-1 0,0 0 15,0 0-15,0 21 16,63 1-16,-42-22 16,0-21-16,1 0 15,-1 0-15,21 0 0,0 0 0</inkml:trace>
  <inkml:trace contextRef="#ctx0" brushRef="#br0" timeOffset="21050.45">5927 5990 0,'0'21'31,"0"22"-31,0-22 16,-22 0-16,22 21 0,0-20 15,0 105 1,0-85-16,0 43 0,0 42 15,0-85 1,0 0-16,0 1 0,0-22 0,0 0 16,0 21-16,0 1 15,0-22 1</inkml:trace>
  <inkml:trace contextRef="#ctx0" brushRef="#br0" timeOffset="21398.25">5736 6244 0,'-21'-21'0,"42"42"0,-42-63 16,0-22 0,21 1-1,0 42-15,21-22 0,0 22 16,0 0-16,0 0 0,22 21 0,-22-21 15,21 21-15,22 0 16,-22 0-16,64 0 16,-43 42-1,-41-21-15,-22 0 0,21 43 16,-21-43-16,0 0 0,0 0 0,-43 22 16,-20 41-1,21-62-15,-43 20 16,64-21-16,0 0 15,-1-21-15,22 21 0,22-21 32,-1 0-32,0 0 15,0 0-15,0 0 0</inkml:trace>
  <inkml:trace contextRef="#ctx0" brushRef="#br0" timeOffset="22590.81">6710 6477 0,'0'0'0,"42"-42"31,-42 21-31,0-1 0,0 1 16,0 0-16,-21 0 0,-21 0 15,20 0-15,-20 21 0,21-22 16,-21 22-16,20-21 0,-20 21 16,-43 0-1,22 43-15,21-1 16,20 0-16,22-21 16,0 22-16,0-22 0,-21 21 0,21-21 15,0 22-15,0-1 16,0 22-16,0-43 0,21-21 15,22 42-15,-22-42 0,0 0 16,0 0-16,22 0 0,-22 0 16,21 0-16,-21-21 0,64-21 15,-43-1 1,-21 22-16,1-21 16,-22-1-16,0 22 0,0 0 0,0-21 15,0-1-15,0 22 0,0-63 16,0 41-1,0 64 17,0 1-32,21-1 15,-21 21-15,0-21 0,21 0 0,-21 43 16,0-22-16,21-21 0,0 1 16,0 20-16,1-21 0,-1 0 15,42 22 1,22-43-16,-43 0 15,1 0-15,62 0 0,-62 0 0,-1 0 16,0-22-16,64-41 16,-21-1-1,-22 1 1,-63 21-16,0 20 0,0-41 16,0 21-16,0 20 0,-21 1 0,-21-21 15,-22 0 1,43 42-16,-21 0 0,21 0 15,0 0-15,-22 21 0,-20 21 16,42-21-16,-22 43 16,22-43-16,21 21 15,0-21-15,0 1 16,0-1-16,21-21 0,0 0 16,1 21-16,20-21 15,43 0-15,-64 0 16,21 0-16,-21-21 0,0 21 15,1 0-15,-1 0 16,0 0-16,0 21 16,0 0-1,0 21-15,-21-20 0,0-1 16,22 21-16,-1 0 0,0 85 16,21 0-1,-42-84-15,0 20 0,0 43 16,0-42-16,0-1 0,0 1 15,0-1-15,0-21 0,0 22 16,0 105-16,0-84 16,0-43-16,-42 43 15,42-64-15,-21 0 16,-22 22 0,1-43-16,21 0 0,0-22 15,-43-20-15,43 21 16,0 0-16,0 0 0,0-22 0,-1 22 15,22-21-15,-42-64 16,42 0 0,0 64-16,0-22 15,0 43-15,0-21 0,0 21 0,0-22 16,0 22-16,0-21 0,0-43 16,42 0-1,-42 64-15,22-21 0,20-22 16,-21 22-16,0 0 0,22 21 15</inkml:trace>
  <inkml:trace contextRef="#ctx0" brushRef="#br0" timeOffset="23248.44">7726 6414 0,'0'-22'31,"0"1"-16,0 0-15,21 0 16,0 0-16,0 21 0,-21-21 16,21-1-16,1 1 0,-1 21 15,-21-21-15,21-21 0,0 21 16,-21-1-16,0 1 0,-21 21 47,0 0-47,0 21 0,-1-21 15,1 22-15,-21 20 0,42 0 16,-21-21-16,21 22 0,0-22 16,-21 21-16,21-21 0,0 43 15,0-43-15,0 21 0,42 1 16,-21-22-16,43 21 16,-43-42-1,21 0-15,-21 0 0,22 0 0,-22 0 16,21 0-16,22 0 15,-43-21-15,42-21 0,-42 42 16,22-21-16,-22-1 0,0 1 16,0-21-16,22 0 0,-43-1 15,21 22-15,-21 0 0,0-43 16,0 43-16,0-21 16,0 21-16,-43 0 15,22 21-15,0 0 16,0 0-16,0 0 0,0 21 0,-43 21 15,64 0 1,0 1-16,0-22 0,0 21 16,0-21-16,21 22 15,0-22-15,1 0 0,-22 0 0,21 0 16,-21 1-16,21-1 16,0 21-16,-21-21 15,0 0 1,0 1-16,-21-22 0,0 0 15,-22 0 1,22 0-16,-21 0 0,21 0 16</inkml:trace>
  <inkml:trace contextRef="#ctx0" brushRef="#br0" timeOffset="24529.98">783 7938 0,'0'0'0,"0"42"0,-21 0 16,21 22-16,0-1 0,-21 22 0,21-22 16,-21 22-16,21 0 0,0 84 15,0-63-15,0-21 16,0-1-16,0 1 0,0 127 16,0-149-16,0 1 15,0 41-15,0-62 0,-22-1 16,22 64-1,-21-85-15,0 64 16,21-64-16,0 0 0,0-42 31,0 0-31,0-22 16,0 22-16</inkml:trace>
  <inkml:trace contextRef="#ctx0" brushRef="#br0" timeOffset="25174.61">804 8213 0,'0'0'0,"43"0"0,-22 0 15,85-43 1,42 1-16,-85 21 16,-20 21-16,20-21 15,-21 0-15,22 21 0,-22-22 0,1 22 16,-1 0-16,0 0 0,85 0 16,-63 0-1,-43 0-15,21 0 0,-21 0 16,1 22-16,-1-1 0,0-21 15,0 21-15,0 0 0,0 0 0,43 64 32,-43-64-32,0 43 0,22 41 15,-22-41-15,0 21 16,-21-22-16,0 1 0,21-1 16,-21 1-16,0-22 0,0 21 15,0 1-15,0 126 16,0-84-1,0 64-15,-21-128 16,21 21-16,0 22 0,0-21 16,0-22-16,-21-21 0,0 64 15,-43-1 1,43-62-16,0-22 0,-22 21 16,22 0-16,-42-21 0,-43 21 15,21-21-15,1 0 0,-86 0 16,64 0-16,-169 0 15,212-21-15,-22 0 16,22 21-16,20-21 0,-84-22 16,106 22-1,21-42-15,0 41 0,0 1 16,21 0-16,85-42 16</inkml:trace>
  <inkml:trace contextRef="#ctx0" brushRef="#br0" timeOffset="25746.28">2794 8107 0,'0'0'0,"0"-64"15,0 86 1,0-1 0,0 0-16,0 0 0,0 21 0,0 1 15,0 20-15,42 43 16,-42-21-16,21-22 0,1 22 0,-1 63 15,0 106 1,-21-190-16,0 20 0,0 43 16,21-63-16,-21-22 15,0 22-15,0-22 0,0 21 16,0-20-16,0 63 16,0-43-16,0-42 15,0 22-15,21-43 0,0 0 31,-21-22-31,0-20 16,0 21-16,0-21 0,0 20 0,0-20 16</inkml:trace>
  <inkml:trace contextRef="#ctx0" brushRef="#br0" timeOffset="26411.9">2963 8234 0,'0'0'0,"-21"-21"0,0 0 0,0-22 16,0 22-1,21 0 1,0 0-16,21 21 16,21-21-16,43-1 15,84-20-15,0 0 16,-84 42-1,21-21-15,84 21 0,-105-22 0,0 22 16,-1 0-16,-20 0 16,21-21-16,-22 21 0,1 0 0,-1 0 15,1 0-15,-22 0 0,85 0 16,-85 0-16,1 21 16,-1 43-1,-42-43-15,0 21 0,0 1 16,0-1-16,0 0 0,0 43 15,0-21-15,0-22 0,0 0 0,0 22 16,0-22-16,0 22 0,42 168 31,-21-83-31,-21-86 16,22-21-16,-22 22 0,21-22 16,-21 43-16,0-43 0,0 1 15,0 41-15,0-63 16,0 43-16,0-43 0,0 0 15,0 0-15,-43 22 16,22-22-16,-42 0 16,20-21-16,-62 21 0,41-21 15,1 21-15,-1-21 0,-211 22 16,84-22 0,86 0-16,-1 0 0,21 0 15,0 0-15,1 0 0,20 0 0,1 0 16,20 0-16,1 0 0,0 0 15,-22 0-15,22 0 0,21-22 16,21 1 0,0 0-16,0 0 15,21 0-15,21-22 0,43 1 16</inkml:trace>
  <inkml:trace contextRef="#ctx0" brushRef="#br0" timeOffset="26958.94">5355 8170 0,'0'0'0,"0"-21"0,0 0 0,0 0 16,0-43-16,0 43 0,0 0 15,0-21-15,0 21 0,0-1 16,0 1-16,0 0 0,21 21 31,-21 42-31,21-20 16,-21 41-16,22-21 0,20 170 16,-21-127-1,0-1-15,0-20 0,1 105 16,-1-84-16,-21 0 0,0 63 15,0-85-15,0 1 0,0-1 16,0-20-16,0-1 0,0 0 0,0 43 16,0-64-16,21 0 15,0-21-15,-21-21 32,21 0-32,-21 0 0,0 0 15,0-43-15,0 22 0,0-1 16,0-20-16</inkml:trace>
  <inkml:trace contextRef="#ctx0" brushRef="#br0" timeOffset="27550.61">5482 8107 0,'0'-21'0,"0"42"0,0-85 0,-21 22 16,21 21-16,0 0 0,0 0 15,0-1-15,21 1 0,0 21 16,64-21-16,-43 0 15,22 0-15,-1 21 0,85-43 16,-63 22-16,0 0 0,-1 21 0,1-21 16,21 0-16,-21 0 0,317-22 31,-212 1-31,22 42 16,-149 0-16,1 0 15,42 0-15,-85 0 0,21 0 16,-21 21-16,1 0 0,-1 0 15,-21 1-15,0 20 0,0-21 0,0 21 16,0 1-16,0 105 16,0-21-1,0-64-15,0-20 0,0 84 0,0-64 16,0-20-16,21 147 16,0 43-1,0-127 1,-21-64-16,0 0 0,0 1 0,21-1 15,-21 0-15,0 1 0,0 41 16,-21 1 0,21-64-16,-21-21 0,-42 43 15,41-22-15,-20-21 16,0 21-16,-64-21 0,-106 21 16,106-21-1,-126 0-15,126 0 0,-21 0 16,0 0-16,0 0 0,21 0 0,0 0 15,21 0-15,-126 0 16,126 0 0,43 0-16,21 21 0,-1-21 0,1 0 15,0 0-15,21-21 16,0 0-16,42 0 16,1 0-16</inkml:trace>
  <inkml:trace contextRef="#ctx0" brushRef="#br0" timeOffset="28026.01">7810 7747 0,'22'0'16,"-44"0"-16,65-21 0,-22 21 15,0 21 1,-21 0-16,0 0 15,21 22-15,-21-1 0,0 22 0,0-1 16,21 1-16,-21-1 0,22 1 16,-1 84-16,-21-64 0,21 128 15,-21-127-15,21 63 16,-21-85-16,0 1 16,21 148-1,0-85-15,1-64 16,-22-42-1,21 0-15,0-21 16,0-21 0,-21 0-16,0 0 0,0-21 15,0 20-15,0 1 0,0-21 0</inkml:trace>
  <inkml:trace contextRef="#ctx0" brushRef="#br0" timeOffset="28826.55">7980 7959 0,'0'-43'16,"0"86"-16,-21-128 0,-1 64 0,1-21 0,0 20 15,21 1-15,0 0 0,0 0 0,0 0 16,0 0 0,21-1-1,0 22-15,22-21 0,-1 21 0,0 0 16,234-42-1,-107 21-15,-63 0 16,0 21-16,126-22 16,-126 1-16,21 21 0,-21-21 0,21 21 15,-21-21-15,402-21 16,-423 42 0,-22-22-16,1 22 0,-22 0 15,0 0-15,1 0 0,20 0 16,-42 0-16,0 22 15,-21-1-15,22-21 0,-22 21 0,0 0 16,21 21-16,-21-20 0,0-1 0,0 0 16,0 21-16,0-21 0,0 22 15,0 41 1,0 43-16,0-63 0,21 21 16,-21-22-16,0-21 15,0 1-15,0 20 0,0-20 0,0-1 16,0 85-1,0-42-15,0-43 0,0 0 16,-42 22-16,20-22 16,22 0-16,-21 22 0,0-22 15,0-21-15,-21 85 16,-22-63 0,1 20-1,41-63-15,1 21 0,0 0 16,0 1-16,-21-22 0,20 21 0,-83 21 15,-22 22 1,63-64-16,22 21 0,-22 0 16,-20 0-16,20-21 0,-21 21 15,-211 0 1,-43 1-16,22-22 16,211 0-16,21 0 15,-105 0 1,63 0-16,85 0 15,-22 0-15,43 0 16,0 0-16,21-22 31,21 22-31,0 0 0,0 0 16,0 0-16,1 0 0,-1-21 16,0 21-1,0-21-15,0 21 0,-21-21 0</inkml:trace>
  <inkml:trace contextRef="#ctx0" brushRef="#br0" timeOffset="33059.01">952 7260 0,'0'-21'0,"0"0"0,22 21 0,-22-21 16,0 0-16,0-22 15,21 43-15,-21-21 16,0 42 15,0 22-31,0-22 0,0 21 0,0 0 16,0 22-16,-21 105 15,21-105-15,-22-1 16,-62 85-16,63-84 16,-1-22-16,1 1 0,0-1 15,0 0-15,0-21 0,0 22 16,-1-1 0,1-42-16,0-21 31,21 0-31,0 0 0,-21-1 0,21-20 15,0 21-15,-21-85 16,21 64-16,0 21 16,0-1-16,0-20 0,0 21 15,0 0-15,21 21 16,0 0-16,0 21 0,0 0 16,1 0-16,-1 0 0,0 1 15,0-1-15,0 0 0,0 0 16,22 43-1,-1-22-15,-21-21 16,0-21-16,-21 21 16,22-21-1,-1-21 1,-21 0 0,0 0-16,21 0 0,0-1 15,-21 1-15</inkml:trace>
  <inkml:trace contextRef="#ctx0" brushRef="#br0" timeOffset="33356.83">1291 7345 0,'0'0'0,"0"-21"16,0 0-16,0 42 31,0 0-15,0 21-16,0-21 0,0 22 0,0-1 15,0 0-15,0 43 16,0 21-16,0-85 16,0 21-16,0-20 0,0-1 15,0 0-15,0 0 0,-21 0 16,21 0-16,0-42 47,0 0-32,0 0-15,0-21 0,0 20 16</inkml:trace>
  <inkml:trace contextRef="#ctx0" brushRef="#br0" timeOffset="33638.69">1249 7430 0,'0'0'0,"0"-22"0,0 1 0,0 0 15,21 0-15,0 21 16,0 0-16,0-21 15,22 0-15,20 21 0,-20-22 16,-22 22-16,21 0 0,0 0 16,-20 0-16,20 0 0,0 22 15,1 41 1,-43-42-16,0 0 0,0 1 16,0 20-16,-43 0 15,22 1-15,0-22 0,-21 0 0,20 0 16,-41 21-16,-22 1 15,64-22 1,0-21-16,0 0 0</inkml:trace>
  <inkml:trace contextRef="#ctx0" brushRef="#br0" timeOffset="34265.78">3069 7260 0,'0'0'0,"0"-21"0,0 0 0,0-21 16,0 63 15,0 21-31,0-21 16,0 22-16,21-1 0,-21 0 15,0 43-15,0 63 16,0-127 0,0 64-16,0-64 0,0 0 15,0 0-15,0 1 0,0-1 0,0 0 16,0 0-1,0-42 17,21 0-32,-21 0 0,22-1 15</inkml:trace>
  <inkml:trace contextRef="#ctx0" brushRef="#br0" timeOffset="34530.62">3344 7154 0,'0'0'0,"0"-21"0,21 21 16,-21 21-16,0 1 16,0 20-16,0 0 0,22 43 15,-1 42 1,-21-85-16,0 1 0,0 20 16,0-21-16,0-20 15,0 62-15,0-20 16,0-43-1,0 0-15,0-42 47,0 0-47,-21 0 16,21-1-16</inkml:trace>
  <inkml:trace contextRef="#ctx0" brushRef="#br0" timeOffset="34748.5">3111 7641 0,'0'0'0,"-21"0"32,42 0-17,1 0 1,-1 0-16,21 0 0,-21 0 0,22-21 16,-22 0-16,42 0 15,22 0-15,-64 21 0,21-22 16,-20 22-16,20-21 15,-21 0-15,43 0 0,-43 21 0,0-21 16,0 21-16</inkml:trace>
  <inkml:trace contextRef="#ctx0" brushRef="#br0" timeOffset="35016.33">3916 7303 0,'0'0'0,"0"-22"0,0 44 31,0-1-31,0 0 16,0 0-16,0 64 16,0-43-16,0 0 15,0 1-15,0-22 0,0 21 16,0-21-16,0 1 0,0-1 16,0 21-16,0-21 0,0 0 15,0 1-15,0-1 0,0 0 16,21-21 31,-21-21-47,0 0 0,0-1 15</inkml:trace>
  <inkml:trace contextRef="#ctx0" brushRef="#br0" timeOffset="35311.01">3916 7366 0,'21'-21'0,"-42"42"0,63-42 0,-21 0 16,0 21-16,1-21 16,-1-1-16,0 22 0,64 0 15,-64 0-15,0 0 16,0 0-16,0 0 0,0 22 16,-21-1-16,0 0 15,0 0-15,0 0 16,-21 0-16,-21 43 0,21-43 0,-64 64 15,43-64 1,21 0-16,-64 21 16,43-20-16,20-1 15,44-21 17,-1-21-32,0 21 0,0-22 15</inkml:trace>
  <inkml:trace contextRef="#ctx0" brushRef="#br0" timeOffset="35995.89">5673 7091 0,'0'0'0,"21"0"0,0 21 31,-21 0-31,0 22 0,0-22 16,0 21-16,0 0 0,0 85 16,0 0-1,0-84-15,-21-1 16,21-21-16,0 22 0,0-22 0,0 0 16,0 0-16,0 0 0,0 0 0,0 1 31,0-44 0,21 1-31</inkml:trace>
  <inkml:trace contextRef="#ctx0" brushRef="#br0" timeOffset="36314.71">5694 7303 0,'0'-22'16,"0"44"-16,0-65 0,0 22 15,0 0-15,0 0 0,21 0 16,0 21-16,-21-22 0,21 22 16,0-21-16,1 21 0,83-21 15,-62 21 1,-1 0-16,-21 0 16,0 21-16,1 0 0,-1-21 0,-21 22 15,0 41 1,-64 22-16,-42-1 15,85-62-15,-21-1 16,21 0-16,0 0 0,-1-21 16,1 21-16,0 0 15,42-21 1,0 0 0,1 0-16,-1 0 0,0-21 15,0 0-15,0 0 0</inkml:trace>
  <inkml:trace contextRef="#ctx0" brushRef="#br0" timeOffset="36608.54">6308 7091 0,'0'0'0,"21"0"0,-21-21 0,21 0 32,-21 42-17,0 0 1,0 0-16,0 21 0,0-20 0,0 20 15,0 0-15,0 85 16,0-42 0,0 21-16,0-85 15,0 0-15,0 43 0,0-43 16,0 0-16,0 21 16,21-42 15,-21-21-16,21 0-15,-21 0 0,0 0 0,0-1 16</inkml:trace>
  <inkml:trace contextRef="#ctx0" brushRef="#br0" timeOffset="36934.37">6392 7218 0,'0'0'0,"0"-21"0,0 0 0,0-1 15,0 1-15,0 0 16,0 0-16,0 0 15,0 0-15,21 21 0,1-22 16,83 1 0,-41 21-1,-43 0-15,43 0 0,-43 21 16,-21 1-16,0-1 0,0 42 16,-43 1-1,-41 20 1,63-62-16,-22 20 0,22-21 15,0 0-15,-21-21 0,20 21 0,1 1 16,-21-1-16,21-21 16,0 0-16,-1 21 15,22-42 17,0 0-32,0-1 15</inkml:trace>
  <inkml:trace contextRef="#ctx0" brushRef="#br0" timeOffset="37858.12">8826 6879 0,'0'0'0,"-21"0"16,21-21-16,0 0 16,-21 0-16,21 0 15,-21 21 1,21 21 0,21 21-1,0-21-15,0 22 0,1-22 16,-1 21-16,0 0 0,0 1 0,0 20 15,-21 22 1,0-43-16,0 64 0,0-85 16,0 22-16,0-22 15,0 0-15,0 0 0,0-42 63,0 0-63,0 0 0,0-1 15,0 1-15,0 0 0,0-21 16</inkml:trace>
  <inkml:trace contextRef="#ctx0" brushRef="#br0" timeOffset="38166.94">8742 6943 0,'0'0'0,"-43"-21"15,43-1-15,0 1 16,0 0-16,22 21 0,-1-21 15,0 21-15,0-21 0,21 0 16,1-1-16,63 1 16,-43 21-1,43 0-15,-85 0 16,0 21-16,-21 1 0,0 20 16,0-21-16,-21 64 15,-42-22 1,41-42-16,-20 22 0,21-22 15,0-21-15,0 21 0,-1 21 16,22-20 0,22-22-1,-1 0 1,0-22-16,0 22 0,0-21 16</inkml:trace>
  <inkml:trace contextRef="#ctx0" brushRef="#br0" timeOffset="38490.76">9588 6816 0,'0'0'0,"0"21"32,0 0-32,0 0 15,-21 0-15,21 1 0,0-1 16,0 0-16,0 0 0,0 21 15,0-20-15,0-1 0,0 21 0,0-21 16,0 43-16,0 20 16,0-62-16,0 20 15,0-21-15,0 0 0,0 0 16,0 1-16,0-1 16,0-42 15,0-1-31,0 1 15,0 0-15,21 0 0,-21 0 16,0 0-16</inkml:trace>
  <inkml:trace contextRef="#ctx0" brushRef="#br0" timeOffset="38775.87">9588 6943 0,'0'-21'0,"0"42"0,0-85 16,0 43-16,0 0 0,43-43 15,-22 43 1,0 0-16,0 0 0,22 0 15,-22 21-15,21 0 16,-21 0-16,0 0 0,1 21 0,-22 42 16,0-20-1,0-22-15,0 0 0,-22 43 16,1-43-16,-21 0 0,-22 42 16,22-20-1,21-43-15,0 21 16,-22 21-16,22-42 0,0 21 15,21 1 1,-21-1 0,21 0-16,0 0 15</inkml:trace>
  <inkml:trace contextRef="#ctx0" brushRef="#br0" timeOffset="57355.93">16489 6456 0,'0'0'0,"-21"-21"0,21 0 16,-22-1-16,22 1 0,0 0 0,0 0 15,-21 0-15,0 0 16,21-1-16,0 1 0,-21 0 16,0 21-16,21-21 15,-21 21-15,21 21 32,-22 0-32,22 0 0,0 1 0,0 20 15,0 0-15,0 22 0,0-1 16,0 1-16,0 296 15,22-128 1,-1-62 0,-21-86-16,0-20 0,21 105 15,-21-84-15,0 0 0,-21 232 16,-22-169 0,22-63-16,-42 127 15,42-149-15,-22 1 16,22-1-16,0 22 0,0-22 0,-22 43 15,22-42-15,0-1 0,21-21 16,-21 107 0,21-107-16,-21 43 15,21-64-15,-21 42 0,21-42 0,0 1 16,0-44 0,0 1-1,21 0-15,0 0 0,-21 0 16,21-22-16,-21 1 0,21 0 0,0-1 15,1 1-15,-22-21 0,21-1 0,0 1 16</inkml:trace>
  <inkml:trace contextRef="#ctx0" brushRef="#br0" timeOffset="58562.95">16319 6689 0,'0'0'0,"0"-21"0,-21-1 16,21 1-16,-21 21 0,0-42 15,21 21 1,0-22-1,0 22-15,21 0 16,43 0 0,41 0-1,-41 0-15,-22 21 16,22-22-16,-1 22 0,1-21 0,-1 21 16,191-42-16,-63 21 15,126 0 1,-211-1-16,0 22 0,254-21 15,-254 0 1,21 21-16,0 0 0,-22-21 0,1 21 16,0 0-16,0 0 0,-21-21 0,20 21 15,128 0 1,-106 0-16,-63 0 0,-22 0 16,22 0-16,-43 0 15,21 0-15,0 0 0,1 0 16,-22 0-16,0 21 15,0-21-15,-21 21 0,0 0 16,21-21-16,-21 43 16,22-22-16,-22 0 0,0 0 0,0 43 15,0 63 1,0-85-16,0 21 0,0-20 16,0 20-16,0 1 0,0-22 0,0 85 15,0-63 1,0 147-16,0-147 0,0 84 15,0-85-15,0 1 16,0-1-16,-22 22 0,22-21 16,0-1-16,0 149 15,-21-1 1,21-147-16,0 63 0,-21-64 16,21 1-16,-21 63 0,21-64 15,0 1-15,-21-22 0,0 64 16,21-42-16,-22 41 15,22-62-15,-21-1 0,0 0 16,21 1-16,-21-22 0,21 64 16,-21-64-16,0 21 0,21 0 0,-43 43 15,43-64-15,-42 43 16,21-22 0,0-42-16,-1 21 15,1-21-15,0 21 16,0-21-16,0 0 0,0 0 15,-1 0-15,1 0 0,-42 0 16,42 0-16,-1 0 16,-83 22-1,41-22-15,22 0 0,-85 0 16,63 0-16,1 0 16,-1 0-16,1 0 0,-22 0 0,0 0 15,22 0-15,-191 0 16,63 21-1,107-21-15,-191 0 16,190 0-16,0 0 0,1 0 16,-1 0-16,0 0 0,-21 0 0,-232-21 15,253 21 1,0 0-16,1 0 0,-86-22 16,107 22-16,-1 0 0,1 0 0,21 0 15,-1 0-15,1 0 0,21 0 0,-43 0 16,22 0-1,21 0-15,21-21 63,0 0-47,0 0-16,21 0 0,21-43 15</inkml:trace>
  <inkml:trace contextRef="#ctx0" brushRef="#br0" timeOffset="59630.82">15684 4614 0,'0'0'0,"0"-21"15,0 0 1,0 0 0,-21 21-16,21 21 31,0 0-16,0 0-15,0 1 0,0-1 0,0 21 16,0-21-16,0 22 0,-21-1 16,21 0-16,0 1 0,-21-1 15,-21 127 1,20-84-16,22-64 16,-21 0-16,0 43 0,21-43 15,0 0-15,0-42 47,0 0-47,0 0 16,0-1-16,0 1 0</inkml:trace>
  <inkml:trace contextRef="#ctx0" brushRef="#br0" timeOffset="60113.59">15579 4614 0,'0'0'0,"0"-42"31,0 21-31,21 21 0,0 0 16,0 0 0,0 0-16,0 21 0,1-21 15,-1 21-15,-21 22 0,21-22 16,0 21-16,0 0 0,0-20 15,-21 20-15,0 0 0,22 1 0,-1 41 16,-21-41-16,0 20 16,0-42-16,0 22 15,21-43-15,-21 21 0,0 0 0,21-21 32,-21-21-17,0 0-15,0-1 0,21 1 16,-21 0-16,21 0 0,-21-21 0,0-1 15,43-84 1,-43 85-16,0 0 0,0-1 0,21-63 16,-21 64-1,0 21-15,0 0 0,0 0 16,0-1-16,0 44 47,0-1-47,21 0 0,0-21 15,-21 21-15,21-21 16,-21 21-16</inkml:trace>
  <inkml:trace contextRef="#ctx0" brushRef="#br0" timeOffset="60539.56">16362 4741 0,'-21'22'16,"42"-44"-16,-42 65 0,-1-22 0,1 0 15,21 0-15,-21 0 0,0 22 0,21-22 16,-42 85 0,42-43-1,0-42-15,0 1 0,0-1 16,0 0-16,21-21 15,21 0-15,0 0 16,-20 0-16,62-21 16,-63 0-16,22-1 0,-22 1 15,0 0-15,-21 0 0,21-21 0,-21-22 16,0-42 0,0 85-16,0-21 0,-42-1 15,42 22-15,-21 21 16,-22-21-16,22 21 15,-42 0-15,42 0 16,21 21-16,-22-21 0,22 21 16,0 1-16,0-1 0,0 0 15,43 0 1,-22-21-16</inkml:trace>
  <inkml:trace contextRef="#ctx0" brushRef="#br0" timeOffset="61407.23">17589 4636 0,'-21'0'31,"0"0"-31,0 0 0,0 21 0,0 0 0,-22 0 16,22 0-16,0 0 0,-43 106 31,64-105-31,0-1 0,-21 21 0,21-21 16,0 0-16,0 1 0,0-1 15,0 0-15,0 0 0,21-21 0,1 0 16,20 21 0,85-21-1,-106-21-15,21 0 0,1 0 16,-22 0-16,21-1 0,-21 1 15,-21-21-15,22 21 0,-22-22 0,0-20 16,0-43 0,-22 85-16,1 0 0,0 0 15,0-1-15,0 1 0,-85 0 16,42 21 0,64 21-1,0 0-15,0 1 16,22-22-16,-1 0 15,0 0-15,0 0 16,85 0-16,-64 0 16,22 0-16,-22 0 15,-21-22-15,0 22 0,22-21 0,-22 21 16,0-21-16,0 0 16,0 0-1,1 0-15,-22 42 31,0 0-31,0 0 16,0 0-16,0 22 0,0-1 16,0 0-16,-22 22 0,22-1 0,0-20 15,0 20-15,0 1 16,0-1-16,0-21 0,0 22 0,0-1 16,22 149-1,-1-170-15,0 128 16,-21-128-16,0-21 15,0 0-15,0 1 0,0-1 0,0 0 16,0-42 15,0 0-31,0-1 0,0 1 0,-21-21 16,21 0-16,-21 20 0,21-41 16,0 21-16,-43-149 15,43 149 1,0-1-16,0-41 0,0 41 15,0 1-15,0 0 0,0 21 16,0-1-16,21-20 0,-21 21 16,22 0-16,-22 0 0,21-1 0,42-41 15,1 21 1</inkml:trace>
  <inkml:trace contextRef="#ctx0" brushRef="#br0" timeOffset="63921.01">18627 4572 0,'0'-21'16,"0"42"15,0 0-31,-22-21 16,22 64-16,0-43 16,0 0-16,0 21 0,0-20 0,0 20 15,0-21-15,0 64 16,0-43-1,0-21 1,0-42 0,0 0-1,0 0-15,22-22 16,-22 22-16,21-21 0,-21-22 16,0 43-16,21-42 15,-21 42-15,21-1 0,-21-20 16,0 21-16,21 21 15,22 0 1,-22 63-16,0 1 16,-21-43-16,21 0 15,-21 43-15,0-43 0,21 0 16,-21 0-16,21-21 0,-21 21 16,0 1-16,43-22 15,-22 0 1,0 0-1,0-22-15,-21 1 0,21 0 16,1 0-16,-22 0 0,21 0 0,42-43 16,-42 22-16,1 21 15,41-64 1,-42 85 0,-21 21-1,0 0-15,0 0 0,0 1 16,0-1-16,0 21 0,0-21 0,0 0 15,0 1-15,0 20 0,0-21 16,43 21 0,-22-20-16,21-1 15,0-21-15,-20 0 0,-1 0 16,0 0-16,0 0 0,0 0 16,0 0-16,1-21 0,20-1 15,-21 1-15,21-21 16,-42 21-16,22 0 0,-22-1 15,21-20-15,-21 21 0,0-64 16,0 64-16,0-21 16,0 21-16,-64-1 15,43 22-15,0 0 16,0 0-16,0 22 0,-1-22 0,-41 105 16,42-41-1,21-43-15,0 64 16,0-64-16,0 0 15,0 0-15,21 0 0,0 1 16,0-22-16,0 0 16,1 0-16,-1 0 15,63-22-15,-62 1 16,20-21-16,-42 21 16,21 0-16,0-85 15,0 42 1,1 64-1,-22 21 1,0 1-16,0-1 16,0 0-16,0 0 0,21 21 15,0 22 1,0-43-16,21 0 16,-20-21-16,-1 0 0,0 0 15,0 0-15,21 0 16,-20 0-16,-1-21 0,0 0 15,0 0-15,-21 0 16,21-1-16,-21 1 0,0 0 0,21-85 31,1 106-31,-22-21 0,0 0 16,0 42 0,0 0-16,0 0 15,0 1-15,0 20 0,-22-21 16,22 0-16,0 22 0,0-22 15,-21 0-15,21 21 16,0-21 0,21-21-1,1-21 1,-22 0-16,21 0 16,0 0-16,-21 0 0,42-22 15,-42 22-15,21 0 0,1-21 16,-1 20-16,21-20 31,-21 42-31,-21 21 0,0 22 16,0-22-16,0 0 15,0 21-15,0-21 0,21 1 16,-21-1-16,22 21 16,41-21-16,-42-21 15,0 0-15,1 0 16,20 0-16,-21 0 15,0-21-15,0 21 0,22-42 16,-22 21-16,21-22 16,-21 1-16,1 21 0,-1 0 15,-21-1-15,0 1 0,0 0 16,21 21-16,-21 21 31,0 0-31,0 1 16,0-1-16,0 0 0,0 0 15,0 0-15,0 0 0,21 1 16,-21-1-16,21-21 16,0 0-16,1 0 15,-1 0-15,0 0 0,0 0 16,0 0-16,0-21 16,1 21-16,-22-22 0,21 1 0,0 0 15,0 0-15,0 0 0,-21 0 16,21-1-16,1 1 0,-22 0 15,21 0-15,-21 0 0,21 21 16,-21 21 15,0 0-31,0 0 0,0 0 16,0 1-16,0-1 16,0 0-16,0 0 0,21 0 15,0-21-15,0 21 0,1-21 16,-1 0-16,0 0 15,0 0-15,21 0 0,1 0 16,-22 0-16,42-42 16,-41 42-16,-1-21 0,0 0 15,0 21-15,0-21 0,0-1 0,-21 1 16,0-42 0,0-1-1,0 43-15,-21 0 16,0 21-16,-42 42 15,41-21 1,1 1-16,21-1 0,-42 21 16,21-21-16,21 0 0,0 22 15,0-22-15,0 0 0,0 0 16,0 0-16,21-21 16,0 0-16,0 0 15,0 0-15,22 0 16,-1-42-16,-21 42 0,0-21 15,1 0-15,-1 0 0,21-1 0,0-20 16,1 21-16,-22 0 16,21-22-16,-21 43 15,-42 22 1,21-1 0,-21-21-16,0 21 0,21 0 15,-21 0-15,21 0 0,-21 43 16,21-22-1,0-21-15,21-21 16,0 0-16,0 22 0,0-22 16,0 0-16,22 0 0,-22 0 0,64-22 15,-22 1 1,-42 0-16,22 0 0,-1-21 16,-21 20-16,0-20 0,43-21 15,-43 20-15,21-20 16,43-149-1,-64 85-15,-21 21 16,0 85-16,0 0 16,-21 21-16,0 0 15,0 21-15,-22 43 16,22-22-16,-21 85 16,42-64-16,0-20 0,0-1 15,0 0-15,0 1 0,42 63 16,0-64-1,-20-21-15,20 0 0,0 22 16,1-43-16,-22 0 0,21 0 16,-21 0-16,0 0 0,85-22 15,-63 1 1,-22 0-16,21-42 16</inkml:trace>
  <inkml:trace contextRef="#ctx0" brushRef="#br0" timeOffset="70894.98">1312 9694 0,'0'0'0,"-21"-42"15,0 21-15,0-21 16,0 20 0,-1 22-16,22-21 0,0 0 15,-21 21-15,21 21 47,0 0-47,21 1 0,-21-1 16,22-21-16,-22 21 0,0 21 15,0-21-15,21 1 0,0-1 16,-21 21-16,42 0 0,-21 1 16,1-22-16,41 64 15,-21-22 1,-20-42-16,20 22 0,0-1 0,1 0 15,-1 1-15,0-1 16,-21-21-16,22 21 0,63 43 16,-85-43-1,21-20-15,0 20 0,85 43 16,-63-43-16,-22-21 0,149 85 16,-64-64-1,-64 1-15,1-22 0,63 21 16,-43-21-16,-20 0 0,-1 1 15,22-1-15,-21 0 0,20 0 16,255 43 0,-170-43-16,-84 0 0,84-21 15,-84 0-15,21 21 16,-22-21-16,22 0 0,0 0 0,0 0 16,-21 0-16,126 0 15,-105 0-15,212-42 16,-213 21-16,1 21 0,0-22 15,0 1-15,127 0 0,-127 0 16,-1 0-16,1 0 0,233-43 16,-233 22-16,232-43 15,-126 43 1,-106-1-16,21 22 0,-21-21 0,232-64 16,-232 64-16,106-22 15,-85 22-15,85-43 16,-107 64-16,1-21 0,21-1 15,-42 1-15,21 0 0,0 21 0,296-170 32,-85 64-32,-232 64 15,127-22-15,-128 43 0,22-22 16,-21 22-16,21-1 0,-1 1 16,1-21-16,0 20 0,106-63 15,-106 64-15,169-106 16,-85 42-16,-84 64 15,-21-1-15,21 1 0,-22 0 0,1-22 16,0 22-16,-1 0 0,191-85 16,-84 21-1,-85 63-15,84-62 16,-84 62-16,0-20 0,106-43 16,-107 64-16,-20-1 0,21 1 0,211-85 31,1 21-31,-212 64 0,0-1 15,-1 1-15,1 21 0,0-21 0,21-1 16,-21 1-16,0 0 0,317-85 31,-338 84-31,190-20 0,-190 42 16,-1-1-16,-20 22 16,-1-21-16,128-21 15,-107 42 1,-62 0-16,-22-21 15,21 21-15,-42 0 32,-1 0-17,-20 0-15,0 21 0</inkml:trace>
  <inkml:trace contextRef="#ctx0" brushRef="#br0" timeOffset="72282.22">4022 9123 0,'0'0'0,"0"-21"0,-22 0 16,22-1-16,0 1 0,0 0 0,0 0 15,-21 21-15,21 21 47,0 0-47,0 0 16,0 1-16,0-1 0,0 0 0,0 42 16,0 22-1,0-64-15,0 43 16,0-22-16,0 0 0,21 107 31,22-65-31,-1-41 0,-21-1 16,22 0-16,-22-21 0,21 22 15,22-1-15,147 85 16,-147-106-16,-22 0 0,22 22 16,41-1-16,-41-21 15,-22 0-15,64 43 0,-42-43 16,-1 0-16,128 22 15,41-1 1,-147-21-16,169 0 16,-148-21-16,-21 21 0,-1-21 0,22 0 15,0 0-15,0 0 0,211 0 16,1-21 0,-191 0-16,-21 0 0,-1 21 15,22-21-15,-21 0 0,360-43 16,-339 43-1,106-21-15,127-43 16,-255 64-16,22 0 16,-21-22-16,21 22 0,-21 0 0,21-21 15,339-107 1,-233 65-16,-106 41 16,232-105-16,-232 106 15,0-22-15,0 1 0,-21-1 0,21 1 16,0-1-16,233-168 15,-85 83 1,-148 65-16,0-1 0,170-63 16,-149 63-16,0 22 0,0-22 0,0 0 0,0 1 15,-21 20-15,339-169 16,106-21 0,-149 106-1,-317 127-15,21-21 0,-21-1 16,-1 22-16,-20 0 0,190-42 31,-232 41-15,-65 22-1,-20 0-15,0 0 0,-1 0 16,-20 22-16</inkml:trace>
  <inkml:trace contextRef="#ctx0" brushRef="#br0" timeOffset="73408.61">6921 8827 0,'0'0'0,"-21"0"15,0 0-15,0 0 0,21 21 32,0 0-32,0 0 0,0 0 15,0 0-15,0 22 0,21-22 0,0 21 16,0-21-16,1 22 0,-22-1 16,42 0-16,-21 1 0,0-1 0,64 85 15,21 0 1,-22-42-1,-41-43-15,-1-21 0,22 22 0,168 84 32,-41-64-32,-43-42 15,-63 0-15,-1-21 16,107 22-16,-85-22 0,0 0 16,359 0-1,-105-43-15,-233 43 16,21-21-16,-21 0 0,0 0 15,21 0-15,382-85 16,-255 21 0,-127 64-16,-21-21 0,233-85 15,-233 84-15,-21-20 16,21 20-16,0-20 0,-22-1 0,276-168 16,149-128-1,-382 275-15,0-21 16,0 0-16,-21 1 0,487-255 31,-466 254-31,148-63 0,170-64 16,-339 169-1,148-63-15,-148 64 0,0 20 0,0 1 16,191-85 0,-64 42-16,-191 43 15,1 21-15,-22 0 0,0 0 16,1-1-16,-22 1 0,0 21 15,0 0-15,-21-21 0,-21 21 32,0 21-32,0 0 15,-64 1-15,-127 41 16</inkml:trace>
  <inkml:trace contextRef="#ctx0" brushRef="#br0" timeOffset="74259.17">10245 8551 0,'0'0'0,"-22"0"0,1 0 16,21 22 15,0-1-31,0 0 15,0 0-15,21 43 16,1-22-16,-1-21 0,0 21 16,0-20-16,0 20 0,127 64 15,1-64 1,-44-21 0,-41-21-16,-1 0 0,86 0 15,-86 0-15,1-21 0,-1 0 0,22 0 16,-22 0-16,22-1 0,0 1 0,105-42 15,128-64 1,-191 84-16,0 1 16,127-43-16,-127 22 0,21-1 15,-21 22-15,21-21 0,0-22 16,-21 21-16,296-168 16,1-22-16,-297 169 15,127-63-15,-127 63 16,0 0-16,0 22 0,0-1 0,21 1 15,-21-1-15,106-41 16,-127 62-16,211-84 16,-211 85-16,148-43 15,-191 43-15,-20 21 16,20 0-16,-20-1 0,-22 22 0,63-42 16,-84 21-1,22 21-15,-22-21 16,-22 21-1,1 0 1,0 0-16,0 0 0,0 0 0,-43 0 16,43 0-16</inkml:trace>
  <inkml:trace contextRef="#ctx0" brushRef="#br0" timeOffset="74918.8">17484 7006 0,'0'0'0,"-64"0"0,22 0 0,-1 21 15,1-21-15,0 0 0,-1 22 0,-20-22 16,42 0-16,0 0 0,21 21 15,21-21 1,21 0-16,0 0 0,22 0 0,211-21 16,-190 21-1,42-22-15,0 1 0,21 21 0,0-21 16,275-21 0,-274 21-16,105-1 15,-149 22-15,1-21 0,0 21 0,-21 0 0,-1-21 16,65 21-1,-86 0 1,-84 0 0,-21 0-16,20 0 0,-62 21 15,20-21-15,-105 43 16,105-22-16</inkml:trace>
  <inkml:trace contextRef="#ctx0" brushRef="#br0" timeOffset="75254.61">17505 7557 0,'0'0'0,"-21"21"0,-1 0 16,1 0 0,21 0-16,21-21 15,106 0-15,-84 0 16,20-21-16,1 0 0,-1 21 15,22-21-15,275-43 16,-170 43 0,-84 0-16,-21 0 0,21 21 15,-22-21-15,1-1 0,84 1 16,-84 21-16,-22 0 0,107-21 16,-107 21-1,-84 0 1,0 0-16,-21 21 15,-85 22 1,-64-1-16,128-42 0,-1 21 16</inkml:trace>
  <inkml:trace contextRef="#ctx0" brushRef="#br0" timeOffset="75591.42">17166 8149 0,'0'0'16,"-42"21"-16,42 1 0,21-22 16,21 0-1,1 0-15,-1 0 0,21-22 0,22 22 16,-21-21-16,20 0 0,1 21 16,0-21-16,20 0 0,-20 21 0,21-21 15,-21-1-15,-1 22 0,128-21 16,-127 0-16,190 0 15,-191 21-15,149-21 16,-148 21-16,-22 0 16,-20 0-16,20 0 0,-20 0 15,-22 0-15,21 0 16,-42 21-16,0 0 0,-85 21 31,64-20-31,-127 20 0,106-21 16,-22 0-16,-42 0 0,43 1 15</inkml:trace>
  <inkml:trace contextRef="#ctx0" brushRef="#br0" timeOffset="75956.49">16933 8827 0,'-21'21'0,"42"-42"0,-63 63 15,21-21-15,42-21 16,0 0 0,0 21-16,22-21 0,-1 0 0,0 0 15,1 0-15,84 0 16,-43-21-16,-20 21 0,20-21 0,-20 21 16,84-21-16,-63 0 15,-1 21-15,65-22 0,-65 22 16,-20-21-16,169 0 15,-22 0 1,-168 21-16,20 0 0,-21 0 16,-20 0-16,20 0 0,-21 0 15,-42 21 17,-21 0-32,20-21 0,1 0 15,-63 21-15,41 1 0</inkml:trace>
  <inkml:trace contextRef="#ctx0" brushRef="#br0" timeOffset="76282.33">16573 9335 0,'-42'0'0,"84"0"0,-105 21 0,42 0 15,21 0-15,21-21 16,0 0-16,21 0 0,22 0 16,-1 0-16,170 0 15,-148 0-15,127 0 16,-128 0-16,22-21 0,254-21 16,-275 20-16,-22 22 15,1-21-15,105 0 16,-127 0-16,1 21 0,20 0 15,-42-21-15,22 21 0,-22 0 16,-21-21 15,0-1-15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5T07:47:54.17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10350 360 0,'-21'0'16,"0"0"-16,0 0 16,0 0-1,0 0-15,-1 0 16,44 0 31,20 0-47,-21 0 0,21 0 15,1 0-15,20 0 0,1-21 0,-1 21 16,1 0-16,20 0 0,1 0 16,275-21-1,-297 21 1,-20 0-16,63 0 0,-85 0 15,-42 0 32,-1 0-47,1 0 0,0 0 16,0 0-16,0 21 16,0-21-16,-1 0 0,1 0 15,0 0-15,-21 0 0</inkml:trace>
  <inkml:trace contextRef="#ctx0" brushRef="#br0" timeOffset="356.79">10710 402 0,'-21'21'31,"21"1"-15,0-1-16,0 21 16,-21 0-16,21 1 0,0 41 15,0-41-15,0-1 16,-21 22-16,-22 105 15,43-127-15,0 22 0,-21-22 16,0 0-16,21 1 0,-21-1 0,21-21 16,0 0-16,0 1 0,0-1 0,0 0 15,0 0 1,0-42 0</inkml:trace>
  <inkml:trace contextRef="#ctx0" brushRef="#br0" timeOffset="791.56">10880 1037 0,'0'21'16,"21"-21"-16,0 0 0,21-21 16,-21 0-16,22 21 0,-22-21 15,21 0-15,-21 0 0,1-1 0,-1 1 16,21 0 0,-21 0-16,-21-21 15,0 20-15,0 1 16,-21 21-16,-21 0 15,-22 21 1,43 1-16,-42 20 16,41 0-16,1-21 0,0 22 0,0-1 15,0-21-15,0 22 0,-1-22 0,1 42 16,0 22 0,21-64-16,0 0 15,0 0-15,21-21 16,22 22-16,20-22 15,-21 0-15,-20 0 16,20-22-16</inkml:trace>
  <inkml:trace contextRef="#ctx0" brushRef="#br0" timeOffset="1251.3">11705 889 0,'0'0'0,"0"-21"0,0 0 0,0 0 15,0-1-15,0 1 16,-21 21 0,0 0-16,0 0 0,-1 0 0,1 21 15,0 1-15,0-22 0,0 21 16,-22 21-16,22 0 0,-21 1 16,21-1-1,21-21-15,0 0 0,0 1 0,0 20 16,21-42-1,0 21-15,64-21 16,-64 21-16,0-21 0,0 0 16,22 0-16,-22 21 0,0-21 15,0 43-15,0-22 16,-21 0 0,0 0-16,-21-21 15,0 21-15,0-21 0,-22 22 16,22-22-16,-85 21 15,22-21-15,63 0 16,-1 0-16,1 0 0,0 0 16,0 0-16,0 0 0,21-21 31,0-1-15,21 1-16,0 0 0,0 0 15,22 0 1</inkml:trace>
  <inkml:trace contextRef="#ctx0" brushRef="#br0" timeOffset="1609.08">11980 529 0,'0'0'0,"0"-21"0,0 0 0,0 0 15,0 0-15,0 42 47,0 0-47,0 0 0,-21 0 0,21 43 16,-21-22-16,21 0 16,-21 22-16,21-22 0,-21 64 15,21-64-15,-22 1 0,22-1 0,-21 85 16,21-42-1,-21-64-15,21 0 0,0 21 16,0-20 0,21-22-16,0 0 15,1 0-15,-1 0 16,21-43-16,-21 43 16,0-21-16,1-21 0</inkml:trace>
  <inkml:trace contextRef="#ctx0" brushRef="#br0" timeOffset="1797.98">11790 931 0,'0'0'0,"21"0"47,0 0-47,0 0 0,0 0 16,1 0-16,-1 0 0,0 0 0,21-21 15,-21 21-15,1-21 0,105-21 16</inkml:trace>
  <inkml:trace contextRef="#ctx0" brushRef="#br0" timeOffset="2143.78">12636 550 0,'0'0'0,"0"-21"0,-21 21 15,21 21 17,0 1-32,-21-1 15,21 63-15,-21 1 16,0 63-1,0-105-15,21-1 0,-22 21 16,22-41-16,0 20 0,-21 0 16,21-21-16,0 22 0,-21-22 0,21 21 15,0-21 1,0 1-16,21-22 16,0 0-1,1-43-15,-1 22 16,-21-21-16,21-1 15</inkml:trace>
  <inkml:trace contextRef="#ctx0" brushRef="#br0" timeOffset="2422.62">12573 720 0,'0'0'0,"0"-21"0,21-1 0,-21 1 16,21 21-1,0 21 1,1 1-16,-22 20 15,21-21-15,0 43 0,21 63 16,-42-106 0,21 21-16,1 0 0,-22-20 0,21 20 15,0-21-15,-21 0 0,21 0 0,0 22 16,22-22 0,-43 0-16,63 21 0,-42-42 15,0 22-15,1-22 16,-1 0-16,0 0 0,0 0 15,0-64 1,-21 43-16,0 0 0</inkml:trace>
  <inkml:trace contextRef="#ctx0" brushRef="#br0" timeOffset="2704.46">13208 487 0,'0'-21'0,"0"42"0,0-63 15,0 63 17,0 0-32,-21 0 0,21 0 15,0 22-15,-21-1 0,21 0 16,0 1-16,-22 20 0,22-21 16,-21 128-1,0-128-15,0 64 16,21-64-16,-21 64 0,21-85 15,0 0-15,0 1 0,0-1 16,0 0-16,21-21 31,0-21-31</inkml:trace>
  <inkml:trace contextRef="#ctx0" brushRef="#br0" timeOffset="3535.5">13906 445 0,'0'0'0,"-42"-22"31,21 22-31,0 0 0,0 0 16,-1 0-16,1 0 0,0 22 15,0-1-15,0 0 0,-22 85 16,1-22-1,21-20-15,0-22 16,-22 85-16,43-63 0,0-22 0,-21 106 31,42-42-31,1-64 0,20 1 16,-21-22-16,21-21 16,-20 21-16,20-21 0,-21 0 15,21 0-15,64-21 16,-63 0-1,-22 0-15,0-1 0,-21 1 0,21 0 16,-21 0-16,0-43 16,0 22-16,0 0 0,-21 21 0,0-22 15,0 22-15,-1 0 0,-41 0 16,42 21-16,0 0 0,-1 0 16,1 0-16,0 0 0,-42 42 15,41-21 1,22 0-16,0 1 15,22-22 1,-1 0 0,0 0-16,0 0 0,43-22 15,-43 22 1,0-21-16,0 21 0,0-21 16,0 21-16,1 0 15,-1 21 1,0 0-16,-21 1 0,0-1 15,0 0-15,0 21 0,0-21 16,0 22-16,0-22 0,0 64 16,0 63-1,0-106-15,-21 22 0,0-22 16,21 21-16,-22-20 0,1 20 0,0 1 16,21-22-16,-21 0 0,0 22 0,0-22 15,21 1-15,-22 62 16,1-62-16,21-22 0,0 21 15</inkml:trace>
  <inkml:trace contextRef="#ctx0" brushRef="#br0" timeOffset="4383.95">10329 1884 0,'0'0'16,"-21"0"-1,21-21-15,-21 21 0,0 0 16,0 0 0,-1 0-16,22-21 31,22 21-16,-1 0-15,0 0 16,0 0-16,21 0 16,-20 0-16,147 0 15,-106 21-15,22-21 0,0 0 0,21 0 16,-1 21-16,22-21 0,-21 0 0,169 0 16,1 0-1,-128 0-15,0 0 0,148 0 16,-148 0-16,1 0 0,126 0 15,-148-21-15,0 21 16,275-21 0,-190-1-16,-107 22 15,-83 0-15,20 0 16,0 0-16,-42-21 16,-21 21-1,0 0-15,-21 0 0,-22 0 16</inkml:trace>
  <inkml:trace contextRef="#ctx0" brushRef="#br0" timeOffset="5008.04">10435 1990 0,'0'0'0,"-21"0"0,0 0 0,0 0 16,21 21-1,21-21 17,0 0-17,0 0-15,0 0 0,22 0 16,62 0-16,22 0 15,-63 0-15,84 21 16,-42-21-16,-21 0 0,20 0 16,1 0-16,21 0 0,-21 0 15,21 0-15,148 0 0,127 0 16,-275 0-16,0 0 16,0 0-16,0 0 0,0 0 15,-21 0-15,191 0 16,-128 0-1,-106 0-15,64 0 0,-84 0 16,-1 0-16,-21 0 0,0 0 0,1 0 16,-44 0-1,1 0 1,0 0-16,21 21 0,-21-21 0,0 0 16,0 0-16</inkml:trace>
  <inkml:trace contextRef="#ctx0" brushRef="#br0" timeOffset="7459.95">233 2604 0,'0'-22'0,"0"1"31,0 0-15,-21 21 0,-1 0 15,22 21-16,0 0 1,0 1-16,0 20 0,0 64 16,0-43-16,0-20 15,0-1-15,0 0 0,0 1 16,0-1-16,-21 21 0,21-20 16,0-1-16,0 22 15,0-22-15,0 21 0,0-41 16,0 20-16,0-21 15,0-42 32,0 0-47,0 0 0,21-1 16,-21 1-16</inkml:trace>
  <inkml:trace contextRef="#ctx0" brushRef="#br0" timeOffset="7871.72">635 3090 0,'21'0'0,"0"0"15,-21-21 1,21 21-16,-21-21 0,22 21 16,-22-21-16,0 0 31,-22 21-16,1 0-15,0 0 16,21 21-16,-21-21 16,21 21-16,0 0 15,0 0 1,21-21 0,0 0-1</inkml:trace>
  <inkml:trace contextRef="#ctx0" brushRef="#br0" timeOffset="11667.63">2053 2625 0,'0'-21'0,"0"-1"16,-21 22 15,21 22-15,0-1-1,0 0-15,0 21 0,0 1 0,0-1 16,0-21-16,0 21 0,0 1 16,0-1-16,0 0 0,0 1 0,0 41 15,0 22 1,0-63-16,0-1 16,0-21-16,0 0 0,0 0 15,0 22 1,0-22-16,-21-21 15,21-21-15,0 0 16,0-1-16</inkml:trace>
  <inkml:trace contextRef="#ctx0" brushRef="#br0" timeOffset="12119.37">1587 2773 0,'0'0'0,"-84"-64"16,63 43-1,21 0-15,-22 0 0,22 0 16,0 0-16,0-1 0,0 1 16,64-21-16,-43 21 0,21 0 15,1-22-15,20 22 0,-20 0 16,20 21-16,128-21 15,-22 42 1,-106-21-16,22 42 0,-21-21 16,20 22-16,-41-1 0,62 43 15,-83-22-15,-1-20 0,-21 126 16,-64-63 0,22-64-16,0 22 0,-22-1 15,22-21-15,-22 1 0,-42 41 16,64-41-16,0-22 0,-22 42 15,43-63-15,0 22 0,0-22 16,0 0-16,-1 0 31,22-22-15,22 1 0,-22 0-16,21 21 0,0-21 15,-21 0-15,21 0 0</inkml:trace>
  <inkml:trace contextRef="#ctx0" brushRef="#br0" timeOffset="12567.59">2815 2985 0,'-42'21'31,"21"0"-31,-1 21 16,22-21-16,-21 1 0,21-1 16,0 0-16,0 21 0,0 1 15,0-1-15,0-21 0,0 0 16,21 0-16,-21 1 0,64-1 16,-43-21-1,0 0-15,0 0 0,1 0 16,20-21-16,-21 21 0,0-22 15,0 1-15,1-21 16,20-43 0,-42 64-16,0-21 0,0 21 15,0-1-15,0 1 0,-42-21 16,20 21-16,1 0 0,-21-22 16,-43 43-1,64 0-15,0 0 0,0 0 16,0 21-16,21 1 15,0-1-15,0 0 16,0 0-16,0 0 16,21-21-16,0 0 15</inkml:trace>
  <inkml:trace contextRef="#ctx0" brushRef="#br0" timeOffset="13199.23">3302 2858 0,'0'21'47,"0"0"-47,0 0 0,0 0 15,0 22-15,0-22 0,0 21 16,0-21-16,0 22 0,0 41 15,0-20 1,0-43-16,0 0 0,21 21 16,0-42-1,0 0-15,1-21 16,-1 0-16,0 0 0,0 0 16,-21 0-16,21-1 0,0 1 0,1 0 15,-1-21-15,-21 21 16,0-1-16,42-41 15,-42 42-15,0 0 0,21 21 32,0 21-32,-21 0 15,0 0-15,0 0 0,22 0 16,-22 1-16,21-1 0,-21 0 0,21 0 16,-21 0-16,21 0 0,21 22 15,-20-22-15,-1-21 16,0 0-16,0 0 15,0 0-15,0 0 0,-21-21 0,43-22 16,-22 22-16,-21 0 16,0 0-16,0 0 0,0 0 0,0-22 15,0-41 1,0 62-16,-21 1 0,21-21 16,-43 0-16,22 20 0,0 1 15,0 0-15,0 21 0,0-21 16,21 42 15,21 0-31,0-21 16,-21 21-16,21-21 0,0 0 15,0 22-15,1-22 0</inkml:trace>
  <inkml:trace contextRef="#ctx0" brushRef="#br0" timeOffset="13747.59">4212 2731 0,'-21'0'16,"0"0"-1,21 21 1,0 0 0,0 0-16,0 0 0,0 0 15,0 43-15,0-43 16,0 85-1,21-43 1,-21-20-16,0-22 16,0 0-16,21-21 0,-21 21 15,0-42 17,0 0-17,0 0-15,0 0 0,0-43 16,0 43-16,0 0 15,0 0-15,0-22 0,21 22 0,0-21 16,-21 21-16,22-1 0,-1-20 0,21 0 31,43 21-31,-43 21 16,-21 0-16,0 21 16,22-21-16,-22 21 0,0 0 0,0 0 15,0 22-15,1-22 0,-1 0 16,0 64-16,-21-64 15,0 21-15,0-21 0,0 0 0,0 1 16,-21-1-16,0 42 16,-1-42-1,22 1 1,-21-22-16,21-22 16,0 1-16,0 0 15,0 0-15</inkml:trace>
  <inkml:trace contextRef="#ctx0" brushRef="#br0" timeOffset="14067.57">4953 2328 0,'0'0'0,"0"22"15,0-1-15,0 0 16,-21 42-16,21-20 16,0-1-16,0 0 0,0 1 0,0-1 15,0 0-15,0 22 0,0 42 16,0 0 0,0-43-1,0-21-15,0-20 0,0 20 16,0-21-16,0 0 0,21 0 0,0 1 15,0-22 1,0 0-16,-21-22 16,22 22-16,-1-21 0,-21 0 15</inkml:trace>
  <inkml:trace contextRef="#ctx0" brushRef="#br0" timeOffset="14477.59">5143 2836 0,'0'0'0,"0"22"47,0-1-47,0 0 15,0 0-15,0 21 16,0-20-16,0 20 0,0-21 0,0 0 16,0 0-16,43 64 15,-22-43 1,0-42-16,0 0 0,22 0 15,-22 0-15,0 0 0,21 0 16,-21-21-16,1 0 16,-1 0-16,42-43 15,-42 22-15,-21 0 0,0-22 16,0 43-16,0-42 16,-21 20-16,0 22 0,0-21 15,0 21-15,0-1 0,-22 1 16,1 0-16,21 21 0,0 0 15,-43 0 1,1 42 0,41-20-16,1 20 15,21-21-15,-21 0 0,21 0 16,0 1-16,0-1 16</inkml:trace>
  <inkml:trace contextRef="#ctx0" brushRef="#br0" timeOffset="15099.51">6159 2773 0,'0'0'0,"0"-21"0,-21 21 0,21-21 0,-21-1 16,0 1-16,0 0 15,0 0-15,-1 21 0,1-21 16,0 21-16,0 0 16,0 0-16,0 21 15,-1 0-15,1 0 0,0 0 16,21 1-16,-21 20 0,0-21 0,21 21 15,-21-20-15,21 20 0,0-21 0,0 21 16,0 22-16,0-1 16,0-41-16,0 20 15,0-21-15,21-21 16,0 0-16,0 0 0,0 0 0,0 0 16,43 0-1,-22-42-15,-42 21 16,21-1-16,22-20 0,-22 21 15,-21 0-15,21-22 0,-21 22 0,21 0 16,-21-106 0,0 85-1,0 21-15,0 42 16,0 0 0,0 0-16,0 0 0,0 0 15,0 1-15,0 20 0,0 21 16,0-20-16,21-1 15,1-21-15,-1 0 0,0 1 16,0-22-16,-21 21 0,21-21 0,64 0 31,0 0-31,-1-21 16,-41-1-16,-1 22 16,-21-21-16</inkml:trace>
  <inkml:trace contextRef="#ctx0" brushRef="#br0" timeOffset="15623.21">6816 2815 0,'0'0'0,"0"-21"0,0 0 16,0 0-16,-43-22 16,22 22-16,0 21 0,0 0 0,0-21 15,-1 21-15,1 0 0,-63 21 16,62 0-16,1-21 16,0 22-16,-21 62 15,42-63-15,-21 22 0,21-22 16,0 21-16,0-21 0,0 85 15,42-63 1,-21-22 0,0 0-16,0-21 0,1 0 0,-1 0 15,0 0-15,0 0 0,21 0 0,-20 0 16,20-21 0,21-43-16,-41 43 0,-1 0 15,0-43-15,-21 43 16,0-21-16,0-85 15,0-42 1,0 105-16,-21 22 0,21-22 0,0 22 16,-21-22-16,-1-20 15,22 63-15,0-22 0,0 22 16,0 0-16,0 0 0,0 42 16,0 0-1,0 21-15,0 43 16,0-43-16,0 22 0,22-1 0,-22-20 15,0 20-15,21 1 0,-21-22 16,0 22-16,0-22 0,0 0 0,0 1 16,21-1-16,-21 0 0,0-21 0,21 64 15,21-43 1,-20-20-16,-1-22 16,0 0-1,21 0-15,-21 0 0</inkml:trace>
  <inkml:trace contextRef="#ctx0" brushRef="#br0" timeOffset="16494.71">8255 2265 0,'0'0'0,"0"-21"15,-21 0 1,0 21-16,-1 0 16,1 0-16,0 0 0,-21 0 15,21 0-15,-43 0 16,43 21-16,-43 21 16,22-21-16,21 0 0,0 1 0,-43 83 15,64-20 1,0-43-16,0-20 0,0 41 15,0-42-15,21 0 0,1 1 16,-1-1-16,0 0 0,0 0 0,21-21 16,22 21-16,21-21 15,-64 0-15,21 0 16,22 0-16,-43 0 0,0 0 16,0-21-16,-21 0 15,0 0 1,-21 21-1,-21 0-15,20 0 0,1 0 16,-21 21-16,21-21 0,-85 42 16,64 1-1,-1-22-15,1 0 16,42 0-16,-21 0 0,21 0 0,-21 1 0,21-1 16,0 0-16,0 0 15,21-21 1,0 0-16,0 0 0,43 0 15,-43 0-15,0 0 16,0 0-16,0-21 0,22 21 0,62-85 31,-83 85-31,-1-21 0,0 0 16,-21 42 15,0 0-31,0 0 0,0 1 16,0-1-16,-42 85 15,20-22 1,-20 64-16,21-105 16,0-1-16,0 43 0,21-64 15,-22 21-15,22-21 0,0 22 16,0-22-16,22-21 16,-1 0-1,0-21-15,0 0 0</inkml:trace>
  <inkml:trace contextRef="#ctx0" brushRef="#br0" timeOffset="17431.16">9356 2350 0,'-22'21'15,"1"85"1,21-85-16,0 0 15,0 0-15,0 0 0,21-21 16,1 0-16,-1 0 16,0 0-16,0 0 0,0 0 15,22-21-15,-22 0 16,21-21-16,43-43 16,-64 64-16,0 0 15,21-43-15,-42 43 16,0 0-16,0 0 0,0-22 15,0 1 1,-21 42-16,0 0 16,21 21-16,-21 0 0,21 43 15,-21-1 1,21 1-16,0 42 16,0-43-16,0 1 0,0-22 15,0 21-15,0 1 0,0 126 16,0-63-1,0-105-15,0 20 16,0-21-16,0 0 0,0 0 0,-64 64 31,43-85-31,0 0 16,0 0-16,-43 0 0,43 0 0,0 0 16,0-21-16,0 21 0,-1-21 15,1 0-15,-21-22 16,42 1-1,0 21-15,0 0 16,21-1-16,0 22 0,0-21 0,1 0 16,-1 0-16,21 21 0</inkml:trace>
  <inkml:trace contextRef="#ctx0" brushRef="#br0" timeOffset="17903.9">9948 2752 0,'0'21'16,"0"0"-16,0 0 0,0 43 16,0-43-16,0 64 15,0-64-15,0 0 16,0 21-16,0-21 0,0 1 16,0 83-1,0-83-15,0-44 47,0 1-47,0 0 0,0 0 16,0 0-16,0 0 0,0-22 0,0 22 15,0-21-15,64-85 16,-1 42 0,-42 64-16,85-43 15,-85 43-15,22 21 16,-22 0-16,0 0 0,21 21 0,1 22 15,-22-1-15,-21-21 0,0 85 16,0-21 0,0-64-16,0 21 0,-21 22 15,21-22-15,-21-21 16,-1 0-16,22 1 0,0-1 0,0 0 16,0 0-1,22-21 1,-1-21-16,0 21 0,0-21 15,21 0-15,-20-22 0</inkml:trace>
  <inkml:trace contextRef="#ctx0" brushRef="#br0" timeOffset="18337.66">11282 2731 0,'-106'0'31,"64"0"-31,-1 0 0,-126 84 31,84-20-31,43-22 16,42-21-16,0 0 16,0 1-16,0-1 0,21-21 15,85 63 1,0-42-1,21 22-15,-106-22 16,0 0-16,0-21 0,0 21 16,1 0-16,-44 64 15,-20-64 1,21 0-16,-21 1 16,-1-22-16,22 0 0,-21 0 0,-1 0 15,22 0-15,-21 0 0,-22 0 16,43 0-16,0 0 0,-21-22 15,21 22-15,21-21 0,0 0 16,0 0-16,0 0 16,0 0-16,42-1 15,0-20-15,1 21 0</inkml:trace>
  <inkml:trace contextRef="#ctx0" brushRef="#br0" timeOffset="18615.5">11515 2413 0,'0'0'0,"0"-21"31,0 42-31,0 0 16,0 22-16,0-22 0,0 63 15,0-41-15,0-1 0,0 22 16,0-22-16,0 0 0,0 22 0,0-22 15,0 0-15,0 1 0,0 41 16,0-41-16,0-1 0,0 0 16,0-20-16,0 20 0,0-21 0,0 43 15,21-64 17,-21-22-17</inkml:trace>
  <inkml:trace contextRef="#ctx0" brushRef="#br0" timeOffset="18798.39">11388 3090 0,'0'0'16,"-22"0"-16,1-21 0,21 0 15,21 0 1,1 21-16,-1 0 16,21 0-16,-21-21 15,0 0-15,22 21 0,41-22 16,-41 22-16,-1 0 0,-21-21 0,22 21 15,-1 0-15,0-21 0,85 0 16</inkml:trace>
  <inkml:trace contextRef="#ctx0" brushRef="#br0" timeOffset="19910.75">12446 3006 0,'0'0'0,"21"0"0,0-21 16,-21-1-1,0 1-15,0 0 16,0 0-16,0 0 0,0 0 16,0-1-16,0-41 15,-21 42-15,0 0 0,0-1 16,0 22-16,-1 0 0,1 0 15,0 0-15,-42 43 16,41-22-16,1 21 16,21-21-16,-21 1 0,-21 83 15,42-62-15,0-1 0,0 43 32,0-22-32,0-42 15,42 1-15,-21-22 0,0 0 16,1 0-16,-1 0 15,0 0-15,64-64 16,-22 1 0,-42 20-1,-21 22-15,21-21 0,1-22 0,-22 43 16,0-21-16,0 21 0,0-43 16,0 43-16,0-21 15,0 63 16,0 0-31,0 0 0,0 0 0,0 0 16,0 85-16,0-63 16,0-1-16,0 0 15,0-21-15,0 1 0,21 20 16,0-21-16,-21 0 0,21-21 16,43 0-1,-1 0 1,-21-42-16,-20 42 0,-1-21 15,21-22-15,-21 22 16,0 0-16,22-169 16,-43 147-1,21 1-15,-21-43 16,0 22-16,0 20 0,0 1 0,0 0 0,0 21 16,0-22-16,0 22 0,0 0 15,0 42 1,0 0-16,-21 0 15,21 22-15,0-22 0,0 21 0,0 22 16,0-22-16,0 0 0,-21 1 0,21-1 16,0 43-16,0-1 15,0-41-15,0-22 16,0 42-16,21-41 0,0-1 16,21 42-1,43-63-15,0 0 16,-43 0-16,-21 0 15,21-21-15,-20 0 0,-1 0 16,21 0-16,22-85 16,-22-21-16,-21 84 15,-21 1-15,21-21 16,-21-1-16,0 1 0,0-43 16,0 63-16,0 1 0,0-21 15,0 84 1,-21 0-16,0 21 15,0 1-15,0-1 0,-43 191 16,64-64 0,0-127-16,0 22 15,0-22-15,0-21 16,21 22-16,0-22 0,22-21 0,-22 21 16,85-21-1,-64 0-15,-21 0 16,64-42-16,-43 21 15,-21-1-15,22-20 0,-22 21 0,0 0 16</inkml:trace>
  <inkml:trace contextRef="#ctx0" brushRef="#br0" timeOffset="21611.53">487 4487 0,'0'0'0,"-21"0"62,-1 0-46,1 0 0,0 0-16,0 0 15,0 0-15,21-21 16,-21 21-16,21-21 15,-22 0-15,22 0 16,0 0-16,0-1 16,0 1-16,22 0 15,-1 0-15,0 0 0,21 21 16,1-21 0,-1 21-16,0 0 15,1 21-15,-22 0 0,42 42 16,-42-41-16,1 20 0,20 85 15,-42 42 1,-42-63 0,-1-64-16,22 22 0,-106 84 15,21-63 1,64-64-16,-22 21 16,43-21-16,-21-21 15,21 0-15,0 0 16,-64-63-1,64 21-15,21 20 16,0-83-16,-21 62 16,21 1-16,0-64 15,42 64 1,-21 21-16,43 21 16,-22 0-16,-21 21 0,21 0 15,-20 21-15,-1-21 0,21 22 0,0 20 16,22 43-1,-43-85-15,0 0 16,-21 1-16,21-1 0,1 0 0,-22 0 16,21 0-16,0-21 15,0 0 17,0 0-32,0 0 0,-21-21 15</inkml:trace>
  <inkml:trace contextRef="#ctx0" brushRef="#br0" timeOffset="21787.73">931 4911 0,'0'-21'32,"0"-1"-32,0 1 31,0 0-16</inkml:trace>
  <inkml:trace contextRef="#ctx0" brushRef="#br0" timeOffset="22453.37">2455 4128 0,'0'0'16,"0"-22"-16,21 1 0,-21 0 16,0 42 15,-21 0-31,0 22 15,21-1-15,-42 43 0,-1 42 16,-20 42 0,42-105-16,0-1 0,-1 1 15,1-1-15,0 1 0,0-1 16,-21 106 0,42-126-16,-22-1 15,22-21-15,-21-21 0,21-21 31,0 0-31,21 0 16,1 0-16,-1-43 16,0 1-16,0-22 0,0 21 15,0 1-15,1 21 0</inkml:trace>
  <inkml:trace contextRef="#ctx0" brushRef="#br0" timeOffset="22704.23">2413 4191 0,'0'0'0,"21"-42"0,-21 21 16,0-1-16,0 1 15,0 42-15,21 1 16,-21 41-16,43 85 16,-22-84-16,0 42 15,0-43-15,0 1 0,0 126 16,-21-63 0,0-85-16,22 1 15,-22 41-15,0-41 0,0-22 16,0 0-16,0 0 0,0 0 15,-22-42 17,1 0-17,0 0-15,0 0 0</inkml:trace>
  <inkml:trace contextRef="#ctx0" brushRef="#br0" timeOffset="23311.88">2138 5038 0,'0'0'0,"-21"0"16,-22 0-16,22 0 15,42 0 17,22 0-32,-22 0 0,21 0 0,0 0 15,85 0-15,43-64 16,-107 43-16,1 0 16,-1 0-16,-20 0 0,20-1 15,-21-20-15,1 21 0,-1 0 0,-21 0 16,22-22-1,-22 22-15,-21 0 0,21 21 16,-21 21 15,0 0-31,0 22 16,0-22-16,0 85 16,0-1-1,0-62-15,0-22 16,0 21-16,0-21 0,-21 22 0,21 20 15,0-42 1,-21-21 0,21-21-1,0 0 1,0-21-16,0 21 0,0-43 16,0 22-16,0-1 15,21-62-15,0 62 0,0 1 16,0 0-16,22-1 15,-22 1-15,42 21 16,-20 21-16,-22 21 16,0-21-16,42 106 15,-41-43 1,-22-20-16,0 20 16,0-21-16,0 1 0,0-22 0,0 0 15,0 21-15,0-20 0,0-1 16,0 0-16,21 0 15,0-21-15,21 0 16,-21 0-16,-21-21 0,43-21 16,-22 20-16,0 1 0</inkml:trace>
  <inkml:trace contextRef="#ctx0" brushRef="#br0" timeOffset="23816.59">3704 4678 0,'0'0'0,"0"-21"15,-21 0 1,0 21-16,21 21 16,0 0-1,0 0-15,0 0 0,0 64 16,0 0 0,0-64-16,0 63 15,0-62-15,0 20 0,0 43 16,-21-43-1,-1-21 1,22-42 15,0 0-31,0 0 16,0-22-16,0 22 0,0 0 16,0-21-16,22-85 15,20 42-15,-21 43 16,21-22-16,-20 43 0,-1-21 15,21 20-15,-21 22 0,0 0 16,43 22 0,-1 41-16,-63-21 15,22 1-15,-22-1 16,0-21-16,0 22 0,0 41 0,0-41 16,0-1-16,0-21 0,0 43 15,-22-22 1,22-21-16,22-42 31,-1 0-15,-21 0-16,21-1 0,0 1 0,0 0 15</inkml:trace>
  <inkml:trace contextRef="#ctx0" brushRef="#br0" timeOffset="24227.62">4360 4636 0,'0'0'0,"-21"0"32,0 21-32,21 0 0,-21 0 0,21 0 15,0 0-15,-43 128 16,22-86 0,21-21-16,0 22 15,0-22-15,0-21 0,21 64 16,43-85-1,-22 0-15,-21 0 16,1 0-16,20 0 0,-21 0 0,21-21 16,-20 0-16,20 0 0,-21-1 0,43-41 15,-43-22 1,0 43-16,-21-64 16,-21 64-1,0-1-15,-1 22 0,1-21 0,0 21 16,0 0-16,-64 21 15,43 0-15,21 0 16,0 0-16,-22 21 0,43 0 16,-21 0-16,0-21 0,21 21 15,-21 0-15,21 1 0,0 20 16</inkml:trace>
  <inkml:trace contextRef="#ctx0" brushRef="#br0" timeOffset="24553.7">4953 4276 0,'0'-21'0,"0"42"0,21-64 0,-21 65 31,0-1-15,-21 21-16,21-21 0,0 22 0,-21-1 15,21-21-15,0 21 0,0 22 16,0-22-16,-43 106 16,43-105-16,-21 63 15,0 21 1,21-85-16,0 43 16,0-64-16,0 0 0,21 0 15,0-21-15,1 0 0,-1 0 0,21 0 16,-21-21-16,22 0 15,-43-43 1,0 22-16</inkml:trace>
  <inkml:trace contextRef="#ctx0" brushRef="#br0" timeOffset="24735.59">4741 4784 0,'0'0'0,"-42"0"0,0 0 31,63 0-16,21-21-15,-21 21 16,22 0-16,-22 0 0,21-22 0,0 22 16,1-21-16,-1 21 0,22-21 15,-22 0 1,-21 21-16,0 0 0,0-42 16,1 42-16,-22-22 0</inkml:trace>
  <inkml:trace contextRef="#ctx0" brushRef="#br0" timeOffset="25412.2">5778 4890 0,'0'0'0,"0"-22"15,0 1-15,0 0 16,0 0-16,0 0 0,22-22 16,-1 22-16,-21-42 15,0 42-15,0-1 16,0 1-16,0 0 0,-64-42 15,43 63 1,0 0-16,0 0 0,-22 0 16,1 0-16,21 21 0,0 0 0,0 0 15,-1 0-15,1 22 0,21-22 16,-21 63-16,0-41 16,21 63-16,0-22 15,0-63-15,0 1 16,0-1-16,63 42 15,-20-63-15,-22 0 16,0 0-16,21 0 0,-20-21 16,20 0-16,-21 0 0,0 21 0,0-43 15,1 22-15,20-63 16,-21-22 0,-21 21-1,0 43-15,0 21 0,0-1 16,-21 1-16,21 0 0,-21 0 0,21 42 31,-21 21-31,21 43 16,0-43-16,0-20 0,0 20 15,0 0-15,21-21 0,-21 22 16,42 41 0,-21-84-16,22 43 0,-1-43 15,-21 0-15,21 0 16,-20 0-16,-1-21 15,0-1-15,21-20 16</inkml:trace>
  <inkml:trace contextRef="#ctx0" brushRef="#br0" timeOffset="26727.45">6329 4043 0,'0'0'16,"0"-21"-16,0 0 0,0-1 0,0 44 31,-21-1-31,21 21 0,0 0 16,0 22-16,0-22 0,0 22 0,0-22 15,0 22-15,0-22 0,0 21 16,0 1-16,0-22 0,0 22 0,0-22 16,0 0-16,0 1 0,0-1 15,21 64 1,0-64-16,21 22 15,-21-64-15,1 21 0,-1-21 16,21 0-16,-21 0 16,-21-21-16,43 0 0,-22-1 15,0 1-15,21-42 0,-21 42 16,43-128 0,-22 86-1,-42 42-15,21-22 0,-21 22 16,22 0-16,-22 0 0,0 0 15,0 42 1,0 0-16,0 0 16,-22 0-16,22 64 15,0-64-15,0 22 0,0 20 16,0-42-16,0 0 16,0 1-16,0 20 0,22 0 15,-1-42-15,0 21 0,0-21 16,0 0-16,0 0 15,1 0-15,41 0 16,-42-21-16,0 21 0,22-42 16,-1 0-16,-21 20 15,0-20-15,1 21 0,-1-43 16,-21 43-16,21 0 0,-21-21 0,21 21 16,-21-1-16,0 1 0,0 0 15,0 42 16,0 0-31,0 1 0,-21-1 16,21 0-16,-21 0 0,21 0 0,0 64 16,0-22-1,0-20 1,21-22 0,0-21-16,0 0 15,0 0-15,1 0 0,-1-42 16,0 20-16,-21 1 15,0-21-15,0 21 16,0 0-16,0-22 0,0 22 0,0 0 16,-21 0-16,0 0 0,-1-1 15,1 1-15,0 0 16,0 21-16,21-21 16,21 0-1,0 21 1,0 0-16,1 0 0,62-43 15,-63 43-15,43 0 16,-22 0-16,-21 0 0,22 0 16,-22 0-16,0 0 0,0 0 0,22 22 15,-22-1-15,0 42 16,-21-42 0,0 1-16,21-1 0,-21 0 0,0 0 0,0 85 31,0-21-16,0-22-15,0-42 16,0 0-16,0 1 16,-21-1-1,21-42 17,0-1-32,0 1 0,0 0 15,0 0-15,0-43 16,0 22-16,21 21 0,64-106 15,-64 106-15,0-22 0,21 22 16,-20-21-16,20 21 0,85-43 31,-64 64-31,-41 0 0,20 43 16,-21-22-16,-21 0 16,21 42-16,-21-41 0,0 20 15,0 85 1,0-64-1,0-20-15,-21-1 0,0-21 0,21 0 16,-21 22-16,21-22 16,0-42 15,21 0-31,0-1 0,0 1 16</inkml:trace>
  <inkml:trace contextRef="#ctx0" brushRef="#br0" timeOffset="27211.72">8826 4530 0,'0'0'15,"0"-21"-15,22-1 0,-1 1 0,0 21 0,-21-21 16,0 0-16,0 0 0,0 0 16,0-1-16,0 1 0,-21 21 15,0 0-15,-1 0 0,1 0 16,-21 21-16,21-21 15,-22 22-15,-62 41 16,-1 22-16,85-64 16,-1 0-16,22 64 15,0-64 1,22-21-16,20 21 16,0-21-16,-21 0 0,22 0 15,-1 0-15,0 0 0,1 0 0,105 0 16,-85 0-1,-41 0-15,20 0 16,-21 0-16,0 21 0,0 0 16,-21 1-16,0-1 15,0 0-15,-21 0 16,0 0-16,0-21 0,0 21 0,-64 43 16,43-43-1,21 0-15,-22 0 0,22 1 0,-21-22 16,21 21-16,-64 0 15,43 0-15,20-21 16,1 0-16,0 0 16,0-21-16,0 0 15,21 0-15,-21-1 0,-1-20 16</inkml:trace>
  <inkml:trace contextRef="#ctx0" brushRef="#br0" timeOffset="27503.55">6625 4043 0,'0'0'0,"-21"-21"16,21 0-16,0 42 62,-21 0-46</inkml:trace>
  <inkml:trace contextRef="#ctx0" brushRef="#br0" timeOffset="27779.39">5736 4551 0,'0'21'15,"21"-21"-15,0 0 0,1 0 16,-1 0-16,0 0 0,21 0 0,1-21 16,-22 21-16,21 0 0,0 0 15,85-42 1,-105 42-16,20 0 0,21-22 16,-41 22-16,41 0 15,-42-21-15,0 21 0,1 0 16</inkml:trace>
  <inkml:trace contextRef="#ctx0" brushRef="#br0" timeOffset="29059.18">571 6498 0,'0'-21'16,"-21"21"-16,0-21 15,21 0 1,0 0-16,0-1 15,0 1-15,0 0 16,21 0-16,0 21 0,1-21 16,-1 21-16,0 0 15,21 0 1,-21 0-16,1 0 16,-1 21-16,0 0 15,-21 21-15,0-20 0,0 20 16,0-21-16,-42 85 15,-22-21-15,43-64 16,-64 42-16,43-42 16,21 1-16,-43-1 15,43 0-15,0-21 0,21-21 32,0 0-32,0-1 15,0 1-15,21 0 16,0 21-16,0-21 0,1 0 15,-1 0-15,0 21 0,21-22 0,-21 22 16,43 0-16,21 0 16,-22 22-1,-42-1-15,0 21 0,22 0 16,-43 1-16,21-22 16,-21 21-16,-21 43 15,-43-22-15,-20 1 16,41-22-16,1-21 15,-22 1-15,22-1 0,0 0 0,-22-21 16,22 0-16,21 0 0,-22 0 16,1-21-16,21 0 0,0-1 15,-22 22-15,22-21 0,0 0 16,21 0-16,-21 0 0,0 0 0,21-1 16,-21 22-16,21-21 0,0 0 15,0 0 1,0 0-1,21 21-15,0 0 16,0 0-16,0 0 0,0 0 0,1-21 16,-1 21-16</inkml:trace>
  <inkml:trace contextRef="#ctx0" brushRef="#br0" timeOffset="29279.05">1270 6731 0,'0'0'0,"0"-21"16,0 0 0,21 21-1</inkml:trace>
  <inkml:trace contextRef="#ctx0" brushRef="#br0" timeOffset="32337.11">2688 6096 0,'0'0'0,"0"-21"15,0 0-15,0 0 16,0-1-16,0 1 0,0 0 16,0 0-1,0 0-15,0 42 31,0 0-15,0 21-16,0-20 0,0 20 16,0 0-16,0 22 0,0-22 0,0 22 15,0-1-15,0 1 16,0 41-16,0 1 16,0-42-16,21 20 15,-21-62-15,0 20 0,0-21 0,0 0 16,0 0-16,0 1 0,0-1 15,0-42 17,0-1-17,0 1-15,0 0 0,0 0 0,0 0 16,0-22-16</inkml:trace>
  <inkml:trace contextRef="#ctx0" brushRef="#br0" timeOffset="32688.91">2413 6117 0,'0'0'0,"-21"-21"0,21-42 31,0 41-31,21 1 0,0 0 16,0 0-16,22 0 0,-1 0 15,0-1-15,22 22 0,-1-21 0,43 21 16,42 21-1,-84 22 1,-22-1-16,-21-21 0,-21 64 16,0-43-16,0 1 0,-42-1 0,-22 43 15,-63 42 1,85-106-16,0 21 16,-1-21-16,22 0 0,-21 1 15,-22 20 1,86-42-1,-1 0 1,0 0-16,21-21 16,-21 21-16,43-21 0</inkml:trace>
  <inkml:trace contextRef="#ctx0" brushRef="#br0" timeOffset="33063.69">3175 6816 0,'0'0'0,"42"0"15,-21-21-15,1-1 16,-1 1-16,-21 0 16,21 0-16,0 0 0,0 0 0,-21-1 15,21-62 1,-21 41-16,0 22 0,-21 21 15,0 0-15,0 0 16,0 0-16,0 21 16,-1 1-16,1-1 0,-42 63 15,42-41 1,21-22-16,0 21 0,-22 22 16,22-43-16,0 0 0,0 0 0,0 0 15,0 1-15,0-1 0,22 0 16,-1-21-16,0 0 0,0 21 0,21-21 15,1 0-15,20 0 16,-42-21-16,22 0 0,41 0 16,-41-1-16,-1 1 0</inkml:trace>
  <inkml:trace contextRef="#ctx0" brushRef="#br0" timeOffset="33521.53">3916 6456 0,'0'0'0,"0"-21"0,0 0 0,-21 21 31,-1 21-15,22 0-16,-21 0 0,0 43 15,21-43-15,-21 63 16,0 22 0,21-85-16,0 22 0,0-22 0,0 0 0,0 21 15,0-20-15,21-22 16,21 42-16,1-42 15,-22 0-15,0 0 0,21 0 16,-21 0-16,22-21 0,-22 0 16,0 21-16,0-22 0,0 1 0,43-63 15,-64 20 1,21 22-16,-21-106 16,0 105-16,0 1 0,-21 21 15,21-22-15,-21 22 0,-64-42 31,22 63-31,41 0 0,-41 21 16,42 0-16,0 0 16,-1 0-16,1 1 0,0 20 15,0-21-15,21 43 0,0-22 16,0-21-16,0 43 0,0-43 16,0 0-16,21 0 0,21 21 15,22-20 1,-1-1-1</inkml:trace>
  <inkml:trace contextRef="#ctx0" brushRef="#br0" timeOffset="34171.91">4276 6858 0,'21'0'15,"0"-21"-15,0 21 16,0-21-16,-21 0 0,21-1 15,1 1-15,-22 0 0,21 0 16,0-21-16,42-64 0,-63 85 16,22-22-16,-22 22 0,0 0 15,0-43-15,-22 64 32,1 0-32,0 0 0,0 22 0,-21-1 15,20-21-15,22 21 0,-21 0 16,21 0-16,0 0 0,0 1 15,0-1-15,21 0 0,43 21 16,-1 1 0,1-1-1,-43-21-15,-21 0 16,21 0-16,-21 1 0,0-1 16,0 21-1,0 0-15,0-20 16,21-22 15,1 0-31,-1 0 16,0 0-16,42-43 0,-41 22 15,-1 0-15,42-21 16,-42 20-16,22-20 0,-22 21 0,0-21 16,0 20-16,22-41 15,-22 42-15,-21 0 0,21-1 16,-21 44-1,0-1 1,0 0-16,0 0 0,0 21 16,0 1-16,0-22 0,-21 0 0,21 64 31,0-22-31,0-20 16,21-43 15,0 0-31,0 0 15,0-22-15,-21 1 0,0 0 0,22 0 16,-1 0-16,0-22 0</inkml:trace>
  <inkml:trace contextRef="#ctx0" brushRef="#br0" timeOffset="34551.44">5228 6265 0,'0'0'15,"0"-21"-15,-21 21 0,-43 0 16,22 0-1,42 21-15,-21 22 16,21-22-16,0 0 0,0 0 0,0 0 16,0 1-16,0-1 0,21 21 15,21-42 1,-20 0 0,-1 0-16,0 0 0,0 0 0,21-42 31,-20-22-31,-1 43 15,-21-42-15,0 41 0,0 1 16,-21 0-16,21 0 16,-22 0-16,1 0 0,-42-1 15,42 22 1,-43 22-16,64-1 16,-21 0-16,21 0 0,0 0 0,0 0 15,0 1-15,0 41 16,42-21-1,-21-42-15,1 0 0,-1 0 16,0 0-16,21 0 0,-21-21 0</inkml:trace>
  <inkml:trace contextRef="#ctx0" brushRef="#br0" timeOffset="35363.99">5821 5906 0,'0'-43'16,"0"86"-16,0-107 0,0 43 0,0 0 15,-21 0-15,-1 21 16,1 0-16,21 21 16,-21 42-16,0-42 15,21 22-15,-21 20 16,0 85 0,21-105-16,-22-1 0,22 64 0,-21-43 15,0-20-15,21 20 0,-21 43 16,21 0-1,0 0 1,0-85-16,0 0 0,21 0 16,0-21-16,0 0 0,1 0 15,20 0-15,43-21 16,-43 0-16,0 0 16,1-22-16,-22 22 0,85-106 15,-64 64 1,-42 42-1,42-64-15,-42 64 16,0 42 0,0 0-1,0 0-15,0 0 0,0 1 16,0-1-16,0 0 0,0 0 16,0 0-16,0 43 15,43-43 1,-22 0-16,0-21 0,0 0 15,0 0-15,0 0 0,64-42 16,-43 21 0,-42-1-16,22-20 15,-1 21-15,-21 0 0,0-22 16,0 22-16,0 0 0,0 0 16,0 0-1,0 42 1,0 0-1,0 0-15,0 43 16,0 42-16,0-64 16,-21 0-16,21 1 0,0-22 15,-22 63-15,22-41 0,0 20 16,0-20-16,0 105 16,0-85-16,22 22 15,-22-43-15,21 43 16,-21-43-16,0-21 0,0 64 15,0-64 1,-21-21 15,21-21-31,0 0 0,-22 21 16,22-21-16,0-22 0,-21 22 16,21 0-16,0-21 0,0-1 0,0 1 15</inkml:trace>
  <inkml:trace contextRef="#ctx0" brushRef="#br0" timeOffset="35627.16">5524 6202 0,'0'-42'16,"22"20"-1,-1 22-15,106-21 16,-85 21-16,0 0 0,1-21 16,-1 21-16,22 0 0,-22 0 15,0 0-15,-21 0 0,22 0 0,-1 0 0,0-21 16,43 21 0,-64 0-1,22 0-15,-22 0 0,0-21 16</inkml:trace>
  <inkml:trace contextRef="#ctx0" brushRef="#br0" timeOffset="35942.98">7239 5948 0,'0'0'0,"-21"0"16,42 0 0,0 0-16,21 0 15,-20 0-15,20 0 0,0 0 16,1 0-16,-22 0 16,21 0-16,-21 0 0,0 0 0,22 0 15,-1 0-15,-21 0 16,22 0-16,-22 0 15,-42 0 1,-1 0 0,1 0-16,0 0 0,0 0 15,0 0-15</inkml:trace>
  <inkml:trace contextRef="#ctx0" brushRef="#br0" timeOffset="36167.9">7535 5948 0,'-21'21'46,"21"0"-46,0 0 0,0 22 16,0-22-16,-21 21 0,21-21 16,0 22-16,0-1 0,0 85 15,0-85-15,-21 43 16,21-43-16,0 22 16,0-22-16,0-21 0,-21 1 15,21 20-15,0-21 16,0 0-16,21-21 15,0 0 1,0-21-16,0 0 0</inkml:trace>
  <inkml:trace contextRef="#ctx0" brushRef="#br0" timeOffset="36555.67">8403 5969 0,'0'0'0,"0"-21"0,-42 0 31,21 21-31,-22 0 0,22 0 16,0 0-16,0 21 0,-22-21 15,22 21-15,-21 21 0,21-20 16,-64 41-16,43-21 0,21 1 15,-1 20-15,1-20 0,0-1 0,21 0 16,0 128 0,42-86-1,22-41-15,-22-22 16,-21-21-16,22 0 0,-1 0 0,0 0 16,-20 0-16,20 0 0,64-21 15,-43-22 1,-42 22-16,1 21 0,20-42 15,-21 21-15,0-1 0,0-20 16,-21 21-16,22 21 0,-22-21 16</inkml:trace>
  <inkml:trace contextRef="#ctx0" brushRef="#br0" timeOffset="37707.76">720 8276 0,'0'0'16,"0"-42"0,-22 42 15,22 21-31,-21 21 0,21-20 15,0 20-15,0 21 0,0 86 16,-42 20 0,42-21-1,0-106-15,0-20 0,0 20 16,0-21-16,0-42 31,0 0-31,21 0 16,0-22-16,-21 22 0,21 0 15,1 0-15,-1-22 0,0 22 0,0 0 16,0 0-16,22 0 16,41 0-1,-63-1-15,1 22 16,-1 0-16,21-21 0,0 21 0,-20-21 16,-1 21-16,0-42 15,0 21 1,-21-1-16,0-20 15,0 21-15,0 0 16,-21 21-16,0 0 16,0 21-1,21 0-15,0 0 0,-22 43 16,22-22-16,-21 0 16,21 1-16,-21-1 0,21 0 0,-21 1 15,21 84 1,0-64-16,0-20 0,0-1 15,0-21 1,21-21 15,0-21-31,0 0 16</inkml:trace>
  <inkml:trace contextRef="#ctx0" brushRef="#br0" timeOffset="37878.87">1630 8636 0,'0'0'0,"0"-21"15,21 21 1,-21-21-16,21 21 0,0 0 16,-21-21-16,21 21 15,1 0-15,-22-22 16</inkml:trace>
  <inkml:trace contextRef="#ctx0" brushRef="#br0" timeOffset="40416.86">2942 7916 0,'0'-42'0,"0"84"0,0-105 0,-21 42 0,21 0 15,-21-1-15,0 1 0,-1 21 16,22-21-16,-21 21 15,0 42 1,21 1 0,0-22-16,0 0 0,0 21 0,21-20 15,0-1-15,-21 21 0,22-21 0,20 0 16,43 1 0,-64-22-16,0 0 0,0 0 15,21-22-15,-20 1 16,126-63-1,-106 41-15,0 22 0,-20-21 16,20 21-16,0-64 0,-21 64 16,-21-22-16,22 22 0,-22-21 0,0 21 15,-22-64 1,22 64-16,-42 21 16,21 0-16,0 0 15,21 21-15,-21 43 0,21-22 16,0 0-16,-22 1 0,22-1 15,0 21-15,0 149 16,0-148-16,0-1 0,0 22 16,0-22-16,0 1 0,-21 63 15,21-85-15,0 0 0,-21 107 16,0-65 0,21-63-16,-21 1 15,0-22-15,-1 0 16,1 0-16,-21-22 15,-22 1-15,43 0 16,-42-21-16,42-1 0,-1 22 16,-20 0-16,21-21 0,0-1 0,0 22 15,-22-21-15,1-22 16,21 43 0,21 42-1,0 1-15,0-1 16,42 42-16,0 1 15,-20-43-15,41 42 16,-42-41-16,0-1 0,22 0 0,-22 0 16,21 0-16,-21 0 0,128-21 15,-65-21 1,43-21 0,-63 0-16,-43 20 0,106-62 31,-106 63-31,21-43 0,-20 22 0,-22-43 15,0 43 1,0 21-16,0-22 16,0 64-1,0 1-15,0-1 16,0 0-16,0 0 0,0 0 16,0 22-16,0-22 0,0 63 15,-22-20 1,1-1-1,21-41 1,0-44 0,0 1-16,0 0 15,21-21-15,1-1 16,-22 1-16,21-21 16,-21 41-16,21-20 0,0 21 15,-21-21-15,21 42 0,-21-22 16,21 22-16,1 0 15,-22 22-15,21-1 16,-21 0-16,21 0 0,-21 21 16,21-20-16,-21-1 0,0 0 0,21 0 15,0 21-15,-21-20 0,22-1 16,-1 0-16,42 21 16,1-42-1,20 0 1,-62 0-16,-1 0 0,42-21 15,-20 0-15,-22 0 0,21-22 16,-21 22-16,-21 0 0,21-42 16,-21 41-16,0-20 0,0-21 15,0 20-15,0 22 0,-21-21 32,0 42-32,21 21 15,0 0-15,0 0 0,-21 22 16,21-22-16,0 21 0,0-21 0,0 22 15,0-22-15,0 21 0,0-21 0,-21 22 16,21-22-16,0 21 0,0-21 16,-21 0-16,21 1 0,0-1 15,0 0-15,0-42 32,0 0-17,21-1-15,-21 1 0,42-42 16,-21-22-1,0 43-15,-21 21 0,22-43 16,-22 43-16,21 0 0,0 0 16,-21-1-16,21 22 0,0 22 15,0-1-15,-21 0 16,0 0-16,0 0 16,22 0-16,-22 22 0,0-22 0,21 0 15,-21 0-15,0 0 0,21 1 0,0-1 16,43 42-1,-22-42 1,-21-21-16,21 0 0,1 0 0,-22 0 16,0-21-16,0 0 0,0 21 15,1-21-15,20 0 0,-21 0 16,-21-1-16,21-20 0,0 21 0,1 0 0,-22-22 16,21 1-1,-21 0-15,0 21 0,0-22 16,0 22-16,0 106 47,0-43-47,-21-21 15,21 0-15,0 1 0,0 20 0,0-21 16,0 0-16,0 22 0,0-22 0,0 0 16,0 0-16,0 0 15,21 0-15,0-21 0,0 0 0,21 0 16,1 0-16,-1 0 0,-21-21 15,22 0-15,-22 0 0,21 0 16,64-64 0,-106 64-16,21-43 15,-21-41 1,0 62-16,-21-41 0,0 62 16,0-20-16,-22 21 0,22-21 0,-21 20 15,21 22-15,-22 0 0,-41 0 16,20 43-1,43-22-15,0 21 0,0 22 16,21-22-16,0 0 16,0-20-16,0 20 0,0 0 0,0-21 0,21 85 15,21-63 1,-21-22-16,0-21 16,43 21-16,-22-21 0,-21 0 15,22 0-15,-1 0 0,0 0 0,1-21 16,41 0-16,-41-1 15,20-20-15,1-21 16,-22 20-16,-21 1 0,0 21 0,1-22 16,-1-20-16,0 21 0,-21-1 15,0-20-15,42-107 16,-42 86 0,0 63-16,0-1 15,0 44 1,0-1-16,0 21 0,0 0 15,0 1-15,0-1 0,0 0 16,0 22-16,0-22 0,-21 22 0,21 84 16,-21-106-16,21 22 15,0-22-15,0 0 16,0-20-16,21-1 0,0 0 16,0-21-16,1 21 0,-1-21 15,0 0 1,42-21-16,-41 0 0,-22-22 15,21 22-15,-21 0 16,0 0-16</inkml:trace>
  <inkml:trace contextRef="#ctx0" brushRef="#br0" timeOffset="40605.03">5905 8170 0,'0'0'0,"-21"0"0,0 0 15,42 0 16,0 0-31,1 0 0,-1 0 16,0 0-16,0 0 16,21 0-16,-20 0 0,-1 0 0,0-21 0,0 21 15,0-21-15,0 21 0,1-21 0,20 0 16,-21 0 0</inkml:trace>
  <inkml:trace contextRef="#ctx0" brushRef="#br0" timeOffset="42636.16">6667 8382 0,'0'-21'47,"22"21"-47,-1-21 0,21-22 16,-42 22-16,21 0 15,-21 0-15,21 0 0,-21 0 16,0-43-1,0 43-15,-42-21 16,-21-22-16,41 64 16,1 0-16,0 0 0,0 21 0,-21 0 15,20 1-15,-20 20 16,-21 64 0,41-64-16,22 0 0,0 1 0,-21 20 15,21 1-15,0-43 16,0 0-16,0 0 0,64 22 15,-1-43 1,-42 0-16,1 0 0,20 0 16,-21-22-16,0 22 0,0-21 0,64-42 15,-43-22 1,-42 64-16,22-21 16,-22 20-16,0-20 0,0 0 15,0 21-15,0-22 0,0 22 0,0 0 16,0-21-16,-22 42 15,22 21 1,-21 21-16,21-21 0,0 22 16,0-22-16,0 42 15,0-20-15,21 41 16,43 1 0,-43-64-16,0 0 0,22 0 0,-22-21 15,0 0-15,0 0 0,64 0 16,-1-21-1,-62 0-15,41-21 16,-42 21-16,0-1 0,1-20 16,-1 0-16,-21-1 0,21 1 0,0-191 15,0 106 1,-21-42 0,0 127-16,0-1 0,0-20 15,0 42-15,0-1 16,-21 22-16,21 22 15,-21 20-15,21 0 16,-21 1-16,21 105 16,0 42-1,0 1-15,0-128 16,0-20-16,0-1 0,21 0 16,0 1-16,0-22 0,22 42 15,20-42 1,-21-21-16,-20 0 15,-1 0-15,0 0 0,21-21 0,-21 0 16,1 0-16,20 0 0,-21 0 0,64-106 16,-43 63-1,-42 22-15,21-22 16,-21 22-16,21 21 0,-21 0 16,0 42 15,0 0-31,0 21 0,0-21 0,0 1 15,0 20-15,0-21 0,0 21 16,0-20-16,0-1 0,0 42 16,0-20-16,22-22 15,20 0-15,-21-21 16,21 0-16,-20 0 0,-1 0 16,0 0-16,42-42 15,-20-1 1,-22 22-16,0-21 0,21-22 15,-42 43-15,22-21 0,-1-43 16,0 43 0,-21 63-1,0 0 1,0 0-16,0 22 16,0 20-16,0-42 0,0 0 15,0 1-15,0 20 0,0-21 16,21 0-16,-21 0 0,0 1 15,64-1 1,-1-21-16,-42 0 16,0 0-16,1-21 0,-1-1 15,0 22-15,0-21 0,0 0 16,-21 0-16,0 0 0,21-127 16,-21 63-1,-42 21-15,42 22 16,-21 21-16,-21-21 0,20 20 15,1 22-15,0 0 0,-21 0 0,-1 0 16,22 0-16,-42 85 16,42 21-1,21-85-15,0 21 0,0 1 16,0-22-16,0 21 0,0-21 16,63 43-16,22-22 15,-64-42-15,42 0 16,-41 0-16,20 0 15,21 0-15,-20-21 0,-22 21 16,0-21-16,64-43 16,-64 22-16,0 21 0,0-21 15,43-43-15,-43 43 16,-21 20-16,21 1 0,-21 0 16,0 0-16,0 42 15,0 21 1,-21 43-1,0-43-15,0 22 16,-1-43-16,22 21 0,0-20 0,0 62 16,0-63-1,0 1 1,0-44 15,0 1-31,22 21 0,-22-21 16,42-21-16,-42-1 15,21 22-15,0-21 0,0 21 0,-21-22 16,22 1-16,-1 21 0,0-21 0,-21 20 16,42-20-1,-21 42 1,1 21-16,-22 0 0,0 1 16,0-1-16,0 21 0,0-21 0,0 22 15,21-22-15,-21 0 0,21 42 16,0-41-16,-21-1 15,21 0-15,0 0 0,1 0 0,-1-21 16,0 0-16,0 0 0,21 0 16,-20 0-16,20 0 15,-21 0-15,0-21 0,22-64 32,-22 22-32,-21-1 15,0 22-15,0 0 0,0-22 16,0 22-16,0 0 0</inkml:trace>
  <inkml:trace contextRef="#ctx0" brushRef="#br0" timeOffset="42828.05">9017 7599 0,'0'0'0,"-21"0"0,-22 0 0,22 0 15,0 21-15,0-21 0,0 0 16,0 0-1,-1 0 1,1 0 15,0 21-31,0-21 0</inkml:trace>
  <inkml:trace contextRef="#ctx0" brushRef="#br0" timeOffset="43014.94">7556 7959 0,'0'0'0,"-21"0"0,0 21 0,21 0 16,21-21-1,0 0-15,43-21 16,21 0-16,-43 21 16,0-21-16,43 21 15,-43-22-15,1 22 0,41-42 0,-63 42 16,22-21-16,-1 21 0</inkml:trace>
  <inkml:trace contextRef="#ctx0" brushRef="#br0" timeOffset="45177.71">11134 7366 0,'0'0'0,"0"-21"0,0 0 16,0 0-16,-22-1 0,22 1 15,-42 0-15,21 0 0,-21 0 0,-1 21 16,1-21-16,-22 21 0,-20 0 16,-43 21-1,84 0-15,-20 21 0,-64 64 16,85-42-16,-1-22 0,22 21 15,-21 1-15,21-1 0,-1 1 0,22 63 16,0-64-16,0 64 16,0-63-16,43 42 15,-22-64-15,0 0 0,43 22 16,-22-43-16,0 0 0,43 0 16,-43-21-16,1 0 15,-1 0-15,0 0 0,1 0 0,20 0 16,106-84-1,-42-1-15,-63 22 16,-43 20-16,0 1 16,0-43-16,-21 43 0,0 0 15,0-22-15,0 43 0,0 0 16,0-22-16,-21 43 16,0 0-16,0 22 15,0-1-15,21 0 0,-43 42 16,-20 43-1,63-63-15,0-1 0,-21 0 16,21 1-16,0-1 0,0 0 0,0-21 16,0 1-16,21 20 0,64 0 15,-1-42 1,1 0 0,-64 0-16,21 0 0,1-21 15,-22 0-15,21 0 0,-21 0 0,106-106 31,-127 42-15,0-21-16,0 64 0,0 21 16,-63-43-16,42 43 15,0 0-15,-106 0 16,63 21 0,-21 63-1,43-21-15,21-20 0,-21 62 0,42-41 16,0-1-16,0-21 15,0 21-15,0 1 0,21-22 0,42 64 16,-20-64-16,20 0 16,-21-21-16,22 21 15,-22-21-15,1 0 0,20 0 16,-21-21-16,-20 0 0,20 21 16,21-43-16,1-41 15,-43 63-15,0-1 16,-21-20-16,0 21 0,21-21 0,-21 20 15,0-62 1,0 63-16,-21 21 16,0 21-16,21 0 15,-21 42 1,0 22-16,21-43 16,0-20-16,0 20 15,0-21-15,21 0 0,0 0 0,-21 1 0,21-22 16,0 0-16,1 0 15,41 0-15,1 0 16,-43 0-16,21 0 0,-21-22 0,22 1 16,-22 0-16,21 0 0,-21 0 15,0 0-15,1-1 0,-1-20 0,42-43 16,-63 64-16,0-42 16,0 42-1,-21 42 1,0 0-16,21 0 15,0 0-15,0 0 16,-21 22-16,21-22 0,-21 0 0,21 21 16,0-20-16,0 41 15,0-42-15,21 0 16,21 1-16,-21-22 16,0 0-16,43 0 0,-43 0 15,0 0-15,0-22 0,1 22 16,-1-21-16,42-21 15,-42 21-15,-21-22 0,22 1 16,-22 0-16,0 21 16,0-1-16,0-20 0,0 21 0,0 0 15,0 42 17,0 21-32,0-21 0,-22 1 15,22 20-15,0-21 0,0 0 0,0 0 16,-21 22-1,21-22-15,0 0 0,21-42 47,-21 0-47,22 0 16,-1-1-16,-21 1 0,21 0 16,-21 0-16,21 0 0,0 0 15,-21-22-15,21 22 0,1 0 16,-22 0-16,21 21 15,-21 21-15,0 0 16,0 0-16,0 0 0,0 1 0,0-1 16,0 0-16,21 0 0,-21 0 15,0 0-15,0 1 0,21-1 0,0 0 16,0 0-16,1-21 0,-1 21 0,63-21 31,-62 0-31,83 0 0,-41-42 16,-22 21-16,-21-22 15,1 22-15,-1 0 16,-21-127 0,21 21-1,-21 21-15,0 64 16,0-1-16,0-147 16,0 148-1,-21 42 1,0 0-16,-1 21 0,22 21 15,-21-21-15,0 22 0,0 84 16,0-22 0,0-62-16,21-1 0,0 64 15,0-64-15,0-21 0,0 22 16,0-1-16,0-21 0,0 0 16,42 64-1,-21-85-15,0 0 0,0 0 16,1 0-16,-1 0 0,0 0 15,0-21-15,0 0 0,0 0 16,1-85 0</inkml:trace>
  <inkml:trace contextRef="#ctx0" brushRef="#br0" timeOffset="45415.57">12996 7789 0,'-21'0'0,"42"0"0,-63 0 0,63 0 31,21 0-31,-20 0 16,20 0-16,0 0 0,1-21 0,-1 21 15,21 0-15,-20 0 0,-1-21 0,0 21 16,1 0-16,-1 0 0,127-21 31,-105 0-31,-43 21 0,0 0 16,-42 0-1,0 0 1,0 0-16</inkml:trace>
  <inkml:trace contextRef="#ctx0" brushRef="#br0" timeOffset="46274.97">847 10224 0,'0'-22'0,"21"22"16,0 0-16,-21-21 15,21 21-15,0 0 0,0 0 0,1 0 16,20 0-16,-21 0 0,0 0 16,85-21-1,-64 21 1,-20 0-16,-44 0 47,1 0-32,0 0-15,0 0 0</inkml:trace>
  <inkml:trace contextRef="#ctx0" brushRef="#br0" timeOffset="46727.71">931 10224 0,'-21'21'0,"42"-42"0,-63 63 0,42-21 15,-21 21-15,0-20 0,-1 41 16,1-21-16,21-20 0,-21 20 15,0-21 1,21 0-16,-21 0 16,21-42 15,0 0-15,21 0-16,0 0 0,0 0 15,0-1-15,1 22 0,-22-21 16,21 21-16,0 0 0,0 0 15,0 0-15,0 0 0,22 0 0,-22 0 16,21 0-16,-21 21 0,43 22 16,-43-22-16,0 21 15,-21-21-15,0 22 0,-21 41 16,-42 1 0,20-43-1,22-20-15,-21-22 0,-1 21 16,22-21-16,0 0 0,-21 0 31,-1 0-31,22 0 16,0-21-16,21-1 15,0 1-15,0 0 16,0 0-16,21 0 0,0 21 16,1-21-16</inkml:trace>
  <inkml:trace contextRef="#ctx0" brushRef="#br0" timeOffset="46920.61">1651 10520 0,'0'0'0,"21"0"0,0-21 31,0 21 0,1 0-15</inkml:trace>
  <inkml:trace contextRef="#ctx0" brushRef="#br0" timeOffset="49356.71">3323 9864 0,'0'21'15,"0"0"1,21-21 46,0 0-46,-21-21 47,22 21-48,-22-21 1,21 21-1,-21-21-15,21-1 16,0 22-16,-21-21 0,0 0 16,21 21-16,0-42 15,22-1 1,-43 1-16,21 21 16,-21 0-16,0 0 0,-64 21 15,1 0 1,-64 42-1,85-42-15,-1 42 0,-63 22 16,85-43-16,0 42 16,21-41-16,0 20 15,0-21-15,64 64 16,-43-85-16,63 63 16,65 1-1,-107-43-15,0 0 0,43 43 16,-64-43-16,0 0 15,0 64 1,-63-1-16,0-63 16,-1 1-16,-20-1 0,21 0 15,-22 0-15,22 0 0,-22-21 0,22 0 16,-22 0-16,-63 0 16,106-21-16,-42-21 15,-22-64 1,64 64-16,-21-43 0,20 43 15,22-1-15,0-63 16,0 43 0,22 63-16,-1 0 15,21 21-15,-21 0 0,64 43 16,-22 63 0,-20-85-1,-22 0-15,0 1 0,0-1 0,0 0 16,22 43-16,-22-43 0,0-20 15,21-1-15,-20 0 0,-1 0 16,42-21-16,-42 0 0,22 0 16,63-21-1,-64 21-15,43-64 0,-43 43 16,43-63-16,-43 41 16,0 1-16,43-43 0,-64 22 15,21 20-15,-20 1 0,-1-21 16,0 20-16,-21-20 0,0-43 15,21-42 1,-21 105-16,0 22 0,0 0 16,0 0-16,0 42 15,-21 0-15,21 64 16,0-64-16,0 127 16,0-84-16,-21-22 0,0 64 15,21-64-15,-22 170 31,1-170-31,0 43 0,21-43 16,0-21-16,0 1 0,0-44 47,0 1-47,0 0 0,0-21 16,21 21-16,-21-22 0,21 1 0,1 0 15,-22-1-15,63-63 16,1 22-1,-43 63-15,0-1 0,0 22 16,0 0-16,0 0 0,22 0 16,-22 0-16,-21 43 15,0-22-15,-21 0 16,0 0-16,-1 0 0,-20 1 16,21-1-16,0-21 0,-43 21 15,22-21 1,21 0-16,0 0 15,-1-21 1,22 0 0,-21 21-16,21 21 31,0 0-31,0 0 16,21 21-16,1 22 15,-22-43-15,21 0 0,0 0 16,0 22-16,-21-22 0,42 21 15,-20-21-15,-1 1 0,21-22 16,22 0 0,-43 0-16,21 0 0,22-22 15,-43 1-15,21 0 0,0 0 0,-20 0 16,-1-22-16,21 22 0,22-85 16,-43 22-1,-21 41-15,21 22 16,-21 0-16,0 0 0,0 0 0,0 0 15,0-1-15,0 44 32,0-1-32,0 0 15,0 0-15,0 0 0,0 22 0,0-22 16,0 0-16,21 85 16,43-22-1,-22-41-15,-21-43 16,21 0-16,-20 0 0,-1 0 15,0 0-15,85-21 16,-64-22 0,-21 22-16,0-21 0,1 21 15,-1-22-15,-21 22 0,21 0 0,-21-21 16,0 20-16,0-20 0,0 21 0,21-43 16,-21 43-1,0 42 16,0 1-31,0-1 0,0 0 16,0 21-16,-21 64 0,21-64 16,0 22-16,0-22 0,0 1 15,0 168 1,0-41 0,0-107-16,0 43 15,0-64-15,0 22 0,0 20 16,0-41-16,0-1 0,0 64 15,0-127 17,21 0-32,-21-1 15,0 1-15,21-21 0,-21 0 0,0-85 32,0 84-32,0-20 0</inkml:trace>
  <inkml:trace contextRef="#ctx0" brushRef="#br0" timeOffset="49669.53">5186 10287 0,'0'-42'16,"0"84"-16,0-105 0,0 41 0,0 1 0,0-21 15,42-43 1,43 22 0,-1 42-16,-62 21 15,20 0-15,-21 0 0,21 0 16,-20 21-16,-1 0 0,42 64 15,-63-1 1,0-41-16,-21 20 16,0-42-16,0 22 0,0-22 15,-1 0-15,1 21 0,-21-21 0,-43 22 16,43-22 0,0-21-16,20 0 0,-20 0 15,21 0 1,0-21-16,21 0 15,-21-1-15,21-41 0,0 42 16</inkml:trace>
  <inkml:trace contextRef="#ctx0" brushRef="#br0" timeOffset="49867.42">4932 9885 0,'0'0'0,"-21"0"16,-1 0 0,22 21 31,22-21-47,-1 0 15</inkml:trace>
  <inkml:trace contextRef="#ctx0" brushRef="#br0" timeOffset="50534.03">6498 9610 0,'-21'0'0,"42"0"0,-63 0 0,21-21 0,-22 21 16,22 0-16,42 0 31,0 0-31,22 0 16,-1 0-16,43 0 15,21-22-15,-64 22 0,0 0 16,22 0-16,-22 0 0,0 0 16,22 0-16,-22 0 0,-21 0 15,1 0-15,-1 0 0,0 0 0,-42 0 47,0 0-47,-1 22 16,1-22-16,0 0 0,0 0 0,0 0 15,0 21-15,-1-21 0,1 0 0,0 0 16,0 0 0,0 0-1,0 0 1,21 21 0,-22 0-1,22 0-15,-21 0 0,21 1 16,0-1-16,0 21 0,0 0 0,0-20 15,0 20-15,0 0 0,0 1 0,0-1 16,0 64 0,0-22-1,0 1-15,0-64 16,0 0-16,0 1 0,0-1 16,0 0-16,21-42 31,1 0-31,-1-1 15,0 1-15,0 0 0,0 0 0</inkml:trace>
  <inkml:trace contextRef="#ctx0" brushRef="#br0" timeOffset="50942.8">7683 9652 0,'0'0'0,"0"-63"32,0 41-32,-21 22 0,21-21 15,-21 21-15,-21 0 16,-22 0-16,43 0 0,0 0 16,-21 43-16,20-22 0,1 0 15,0 21-15,0-21 16,21 22-16,-64 126 15,64-127-15,0 64 16,0-42 0,0-22-16,0-21 0,22 22 15,-1-22-15,0 0 0,0-21 0,43 0 16,20 0 0,-41 0-16,-22 0 0,42-21 15,-20 21-15,-22-21 0,0-1 16,42 1-1,-20 0-15,-22 0 0,0 21 16,0-21-16</inkml:trace>
  <inkml:trace contextRef="#ctx0" brushRef="#br0" timeOffset="52001.19">1249 11959 0,'0'0'0,"21"0"0,0-21 0,0 21 16,-21-21-16,21 21 15,-21-21-15,-21 21 16,0 0-1,0 0-15,0 0 0,0 0 16,-1 0-16,-20 21 0,21 0 0,-21 21 16,-1-20-16,-20 83 15,-1-20-15,22-21 16,0 41-16,20-62 16,22 20-16,0-20 0,0-1 0,0 0 15,43 85 1,-22-106-16,42 43 15,-41-43-15,20-21 0,43 0 16,42 0 0,-85-21-16,0 0 0,1 0 15,20-22-15,-21 22 0,1-21 16,-43 21-16,0-1 16,0 1-16,0 0 0,-21 0 0,-22 0 15,1 0-15,-22 21 16,43 0-16,-21 0 0,-85 21 31,85 0-31,20 0 16,22 0-16,0 0 15,0 1-15,0-1 16,22-21 0,-1 0-16,21 0 15,-21 0-15</inkml:trace>
  <inkml:trace contextRef="#ctx0" brushRef="#br0" timeOffset="52172.16">1947 12340 0,'0'-21'0,"21"21"15,-21-21 16,22 21-15,-22-21-16</inkml:trace>
  <inkml:trace contextRef="#ctx0" brushRef="#br0" timeOffset="56225.99">3302 12044 0,'0'0'0,"0"21"0,21-42 31,0 21-15,0-21-16,1 0 0,-1-1 0,21 1 16,0-21-16,64-43 15,-21 22 1,-64 42-16,21-43 16,-42 43-16,0-21 0,-21 20 0,0 22 15,0-21-15,-21 21 0,20 0 16,-105 0-1,85 0-15,-64 43 16,64-22-16,21 0 0,-43 42 16,43 22-1,21-43-15,0-20 16,0 20-16,0 0 0,21 1 0,0-1 16,1 0-16,-1 22 0,63 63 15,-62-85-15,41 22 16,-63-22-16,21-21 15,-21 21-15,0-20 0,0-1 16,0 21-16,0-21 0,-21 0 16,-42 1-1,-1-22 1,1 0 0,41-22-16,-20 1 0,21 0 0,0 0 0,0 0 15,-1-22-15,-41-62 16,-1-44-1,43 86-15,21-22 16,0 43-16,0 21 0,0 0 16,0 42-1,21 0-15,1 21 0,-1-21 16,0 22-16,0-1 0,0 0 16,0 1-16,22-22 0,-22 21 15,85 43-15,21-22 16,-85-63-1,43 22-15,-64-22 0,21 0 16,1 0-16,-1 0 0,0-22 0,-21 22 16,85-63-1,0-22-15,-85 64 16,0-21-16,1 21 16,-1-22-16,0 1 0,-21 21 0,0-22 0,0 1 15,0 21-15,0-43 16,-21 64-1,0 0-15,-1 0 0,1 22 16,0-1-16,21 0 0,-21 0 16,21 21-16,0-20 0,0 105 15,0-64 1,0-42-16,63 43 16,-41-43-16,41-21 15,-42 21-15,22-21 0,20 0 16,-21 0-16,1 0 0,84-63 31,-64 63-31,22-43 0,-22 1 16,64-22-16,-84 22 15,-1 0-15,-21-1 16,0 22-16,-21 0 0,0 0 0,0 0 16,0 0-16,-42-1 15,-43 22 1,64 0-16,-21 0 0,21 22 15,0-1-15,-22 0 0,22 0 16,0 21-16,0-20 0,0 20 0,-1 64 16,22-85-1,0 0-15,0 0 0,22-21 16,-1 0-16,0 0 16,21 0-16,-21 0 0,1 0 15,-1-21-15,42 0 0,1-43 16,-43 22-16,0 0 15,-21 21-15,21-22 16,-21 22-16,0 0 0,0 0 0,0 0 16,0-22-1,0 22 1,0 42-16,0 0 16,0 1-16,21 20 0,-21-21 15,0 21-15,0 1 0,0-1 16,22 0-16,-22 1 0,0 41 0,0-20 15,0 42 1,0-43-16,0 1 0,0 63 16,0-43-16,0-20 0,0-1 15,0 1-15,0-1 0,42 191 16,-21-190 0,0-43-16,0-21 15,1 0 1,-1-21-16,-21 0 0,0 0 0,0-1 15,0-20-15,21 21 16,-21-21-16,0-1 0,0-20 0,0-1 16,0 1-16,0-212 15,21 190 1,-21 0-16,0-63 0,0 63 0,0 1 16,0-107-16,0 128 15,21 20-15,-21 1 0,0 21 16,0 0-16,21 0 15,1 42 1,-22 0-16,0 0 0,0 0 16,0 0-16,0 22 0,0-22 0,0 21 15,0 1-15,0-22 0,0 21 16,0-21-16,0 0 0,0 1 0,21 62 16,21-84-1,-21 0 1,0 0-16,1 0 0,-1 0 0,0-42 15,0 21-15,0 0 16,0-1-16,22-41 16,-43 42-16,0-106 0,0 106 15,0-22-15,0 22 0,0-21 16,0-22 0,0 85 15,0 1-31,0-1 0,0 0 0,0 0 0,0 21 15,0-20-15,0 20 16,0-21-16,0 21 0,21 43 16,21-21-1,-21-43-15,1-21 0,20 21 16,-21-21-16,21 0 0,-20 0 0,105 0 16,-64-42-1,-21 20-15,1 1 0,20-21 16,-20 21-16,-22-22 0,21-41 31,-42-22-31,0 85 16,0-22-16,0 22 15,-21 21 1,0 0-16,0 0 0,-1 21 16,-20 22-16,42-1 15,0-21-15,-21 0 0,21 22 16,0-22-16,0 0 0,21 64 15,21-43 1,-20-21-16,-1-21 16,0 0-16,0 0 0,0 0 0,0 0 15,1 0-15,20 0 0,-21 0 0,43-21 16,-1-42 0,-21 41-16,-42-20 0,22 0 15,-1-1-15,-21 22 0,0-21 16,0 21-16,0 0 0,0-1 15,0 44 17,0-1-32,0 0 0,0 0 15,0 0-15,0 22 0,0-22 0,0 0 16,0 0-16,0 0 16,0 0-16,0 22 0,0-22 15,0-42 32,21 21-47,-21-21 0,0-1 0,0 1 16,21-21-16,0 0 15,-21-1-15,0 22 0,0 0 0,43-21 16,-22 42 15,0 21-31,-21 0 0,0 0 16,21 64-16,0-43 15,0-21-15,1 22 16,-1-22-16,0-21 16,0 21-16,0-21 0,0 0 0,22 0 15,41 0 1,1-21 0,-43-22-16,-20 22 15,-1 0-15,0-42 16,-21 20-16,21 22 0,-21-85 0,21 64 15,-21 0-15,21-170 16,-21 85 0,0 42-1,0 64-15,0 42 32,0 0-32,0 22 0,0-22 0,0 21 15,0 1-15,0-1 0,0 85 16,0-85-16,0 43 15,0-43-15,0 1 0,0-22 16,0 21-16,0 0 0,22-20 16,-1-1-16,0 42 15,21-42-15,-21-21 0,1 0 16,-1 0 0,0 0-16,0-21 0,0 0 0,0 0 15,-21 0-15,43-43 16,-43 43-16,0-42 15,21 20-15,0-20 16,-21 42-16,0-1 0,0 1 16,0 42 15,0 1-31,0-1 0,0 0 0,0 21 16,0-21-16,0 1 0,0 20 15,0 0-15,0 1 0,42 20 16,1-42-1,-1 0-15,-21-21 16,64 0-16,-43 0 0,1 0 16,-1 0-16,43 0 15,42-63 1,-85 42-16,0-22 0,-21 22 0,1 0 16,-1-21-16,0-43 15,-21-21 1,-21 22-16,0 41 15,-1 22-15,22 0 16,-21 21-16,0 0 0,0 0 0,0 21 16,-43 43-1,64-22-15,-21-21 0,0 21 16,21-20-16,0 20 0,0 43 16,0-43-16,0 0 15,0-21-15,0 22 16,21-22-1,0-21-15,0 0 0,1 0 16,-1-21-16,-21 0 16,21-1-16,0 1 15,-21 0-15,21-42 0,-21 41 0,21 1 16,-21-21-16,0 21 0,0 0 16,0-1-16,0-20 15,0 63 16,0 0-31,0 1 0,0-1 16,0 21-16,0 22 16,0-43-16,0 21 0,0-21 15,0 0-15,0 1 0,0 20 16,22-21-16,-1 0 0,0 0 16,0-21-16,43 0 15,-43 0-15,0 0 16,42-21-16,-41 0 0,-1 0 0,42-64 31,1-21-31,-64 64 16,42-43-16,-42 43 0,0-21 15,0-1-15,0 1 0,0-1 16,0 1-16,0-149 16,21 127-1,-21 43-15,0 63 31,0 0-31,0 22 0,0 41 16,-21 64 0,21-105-16,0 20 0,0-20 15,-21 20-15,21-21 0,0 1 0,0 105 16,0-21 0,0-42-1,21-64-15,-21 0 0,21 0 16,0 0-16,1-21 15,-1 0-15,0 0 0,0 0 0,0 0 16,85-42 0,-42 0-16,-43-1 15,42 1-15,-42 0 16,1 20-16,-1-62 0,0 63 16,-21-22-16</inkml:trace>
  <inkml:trace contextRef="#ctx0" brushRef="#br0" timeOffset="56445.63">7959 11282 0,'-22'21'15,"44"-42"-15,-86 42 0,43-21 0,0 0 0,0 21 16,-1-21-16</inkml:trace>
  <inkml:trace contextRef="#ctx0" brushRef="#br0" timeOffset="56681.48">6498 11748 0,'-21'21'0,"42"-42"0,-63 42 0,42 0 16,21-21 0,21 0-1,-21 0-15,22 0 0,-1 0 0,0 0 16,43-21-1,84 0-15,-126-1 0,105-20 16,-85 42 0,-20-21-16,-1 0 0</inkml:trace>
  <inkml:trace contextRef="#ctx0" brushRef="#br0" timeOffset="57133.6">9694 11091 0,'0'0'0,"-21"0"15,0 0-15,21 22 16,21-22 0,0 0-16,0 0 0,22 0 15,84 0 1,-64-22-16,107 22 0,-107-21 15,1 21-15,-22 0 0,21 0 16,-20 0-16,105-21 16,-106 21-1,-63 0 1,0 0 0,-43 0-16,43 0 0,-21 0 15,0 0-15,-1 21 16</inkml:trace>
  <inkml:trace contextRef="#ctx0" brushRef="#br0" timeOffset="57405.44">10202 11091 0,'0'0'0,"-42"43"32,42-22-32,-21 0 0,21 0 0,0 0 0,0 1 15,0-1-15,-21 0 0,21 21 16,0-21-16,0 22 15,0-1-15,0-21 0,0 22 0,0-1 16,0 0-16,-22 1 0,22-22 0,-21 85 16,21-64-16,0 21 15,0 22 1,0-64-16,0 0 0,0 1 16,0-1-16,21 0 0,1-21 15,-1 0-15,0 0 16,0 0-16,0 0 15,22 0-15,-1-42 0</inkml:trace>
  <inkml:trace contextRef="#ctx0" brushRef="#br0" timeOffset="57823.2">11112 11240 0,'0'0'16,"0"-22"-16,0 1 0,0 0 15,0 0-15,0 0 0,-21 0 16,0 21-16,0 0 16,-21 0-16,-22 21 15,43 21-15,-21-21 0,-22 64 16,43-43-16,-21 1 0,-43 126 15,21-42 1,43-85-16,21 1 16,0 20-16,0-21 0,0-20 15,21-1-15,1 0 0,-1-21 16,0 0-16,85 21 16,42-42-1,-106 21-15,43-42 16,-43 42-16,-21-22 0,22 1 0,-1 21 15,-21-21-15,0 0 0,43 0 16,-22 0 0,-21 21-16,-21-22 0,0 1 15</inkml:trace>
  <inkml:trace contextRef="#ctx0" brushRef="#br0" timeOffset="59112.87">868 13695 0,'0'0'0,"-21"0"0,21 21 31,0 0-16,0 0-15,0 1 0,0-1 16,21 0-16,21 21 16,-21-42-16,64 43 15,-64-43-15,21 0 0,-20 0 16,-1 0-16,21 0 0,-21 0 0,43-43 16,20-20-1,-62 63-15,-1-43 0,0 22 16,0 0-16,-21 0 0,0 0 15,0 0-15,0-1 16,0 1-16,0 0 0,0 0 16,-21 21-16,0 0 15,0 21-15,-1 0 0,22 22 16,-84 168 0,84-147-1,-21-1-15,-1-20 0,22 84 16,0-64-16,-21 43 0,21-64 15,0 1-15,0-1 0,0 43 16,0-22 0,0-42-16,0-42 47,0 0-47,0 0 0,0 0 0,0-1 15</inkml:trace>
  <inkml:trace contextRef="#ctx0" brushRef="#br0" timeOffset="59323.75">804 14266 0,'0'0'0,"0"22"0,21-22 32,1 0-32,-1 0 0,0 0 15,85 0 1,-64 0-16,0-22 0,1 22 15,-1-21-15,64 0 16,-85 0-16,64 0 16,-64 0-16,0-1 15,0 1-15</inkml:trace>
  <inkml:trace contextRef="#ctx0" brushRef="#br0" timeOffset="59507.65">1820 14076 0,'0'0'0,"21"0"47</inkml:trace>
  <inkml:trace contextRef="#ctx0" brushRef="#br0" timeOffset="60127.29">2836 13631 0,'0'0'0,"0"-21"0,0 0 0,0 0 0,-21-64 31,0 64-31,21 0 0,0 42 32,0 0-32,0 0 0,0 22 15,0-1-15,0 0 0,0 22 16,0-22-16,0 85 15,0-63-15,0-22 0,-21 64 16,21-43-16,-21 22 16,-1-43-16,22 1 0,0-1 0,-21 43 15,21-43 1,-21-42 0,21-21-1,0 0-15,0 0 0,0-22 16</inkml:trace>
  <inkml:trace contextRef="#ctx0" brushRef="#br0" timeOffset="60868.87">2540 13885 0,'0'0'0,"-21"-21"0,21 0 16,0-64-16,0 43 16,0 0-16,0 21 0,0-22 15,0 1-15,0 21 0,42-22 16,-21 1-16,0 21 0,22-21 0,-1 20 15,0-20-15,1 21 0,84-21 16,-85 42-16,0 0 16,85 63-1,-105-42-15,-1 22 16,-21-1-16,0 21 0,0-20 0,0 20 16,-21-20-16,-1 20 0,-20-21 0,-64 85 31,0-21-31,43-63 15,42-22-15,0 0 16,-22-21-16,22 0 0,0 0 0,0 0 16,0-21-1,21 0-15,0-1 16,0 1-16,21 21 31,0 0-31,0 21 16,0 1-16,0-1 0,1 0 15,-1 21-15,0-21 0,0 43 16,0-43-16,22 43 16,-22-22-16,0 0 15,0-21-15,0 1 0,22-1 16,-22-21-16,0 0 16,0 0-16,0 0 0,0 0 0,106-64 31,-63 22-31,63-85 15,-106 85 1,0-22-16,-21 22 0,0-1 16,0 22-16,0-21 0,0 21 15,0 0-15,-63 21 16,20 0 0,1 42-16,42-21 15,-21 0-15,21 0 0,-21 22 0,21-22 16,0 21-16,0 1 15,0-1-15,0-21 0,0 0 16,21 0-16,0 1 0,0-1 0,0 0 16,1-21-16,-1 21 0,42-21 15,-20 0 1,-22 0-16,0-21 0,0 0 16,0 0-16,0-1 15,1 1-15</inkml:trace>
  <inkml:trace contextRef="#ctx0" brushRef="#br0" timeOffset="61062.75">3831 14034 0,'21'0'16,"0"0"0,1 0-16,-1 0 15,0 0-15,0 0 16,0 0-16,0 0 15,1 0-15,20 0 0,-42-22 16,21 22-16,0 0 0,-21-21 16,21 21-16</inkml:trace>
  <inkml:trace contextRef="#ctx0" brushRef="#br0" timeOffset="62387.67">4254 14245 0,'0'0'16,"0"21"-16,0 1 0,22-22 47,-1 0-47,-21-22 0,21 1 0,0 0 15,0 21-15,0-21 0,1-21 16,-1 20-16,0 1 0,21-42 15,-42 20-15,43-62 16,-43 41 0,0 43-16,0 0 0,-22 0 15,-20 21 1,21 0-16,-21 21 16,42 0-16,0 0 0,0 21 15,0-20 1,21 20-16,0-21 0,21 21 15,-21-20-15,1-1 16,-1 0-16,0-21 0,-21 21 16,0 0-16,21 22 15,0-22-15,-21 21 0,0-21 16,21 22-16,1-43 16,-22 21-16,21-21 15,0 0-15,0 0 0,21 0 16,1 0-16,-1-21 15,0-1-15,1 1 16,-22 0-16,0 0 0,64-85 16,-85 64-1,0-1-15,0 22 0,0-21 16,0 21-16,0 0 0,0-1 16,0 44 15,0-1-16,0 21-15,0-21 0,0 0 0,0 1 16,0 20-16,0 43 16,0-43-16,0 21 15,0-41-15,21-1 16,0-21-16,0 0 16,64-21-1,-64 21-15,43-43 16,-43 22-16,0 0 0,0 0 15,0 0-15,0-1 0,1-20 16,-1 21-16,-21 0 0,0-22 0,21 22 16,-21 0-16,0 0 0,0-21 15,0 63 17,-21 0-32,21 0 15,0 43 1,0-43-16,0 0 0,0 0 0,0 21 15,0-20-15,21-1 0,0 21 16,0-42-16,0 21 16,22-21-16,-22 0 0,0 0 15,64 0-15,-64 0 0,21-21 16,64-42 0,-42-1-1,-64-21-15,0 43 16,0 21-16,0 0 0,0-22 15,0 22-15,0-21 16,0 63 0,-22 21-1,22-20-15,0-1 0,0 21 16,0-21-16,0 0 0,0 22 0,0 20 31,0-42-31,-21 22 0,21-1 16,-21-21-16,0-21 15,21-21 1,0 0 0,0 0-16,0 0 15,0-1-15,0 1 0,21-21 0,0 21 16,22-64-16,-22 64 16,85-127-1,-22 84 1,-63 64-16,1 0 0,-1 0 15,0 21-15,0 1 0,-21 41 16,21-42-16,-21 22 0,0 20 16,0-21-16,0 43 15,0-64-15,0 22 16,0-22-16,0 0 0</inkml:trace>
  <inkml:trace contextRef="#ctx0" brushRef="#br0" timeOffset="63307.14">6604 13991 0,'0'0'0,"21"0"16,0 0-16,85-42 15,-42 0-15,-22 20 16,0-20-16,1 21 0,-1-21 15,0-1-15,1 1 0,-1 0 0,0-1 16,1 1-16,-22 0 0,21-43 16,-21-42-1,-21 85-15,0 20 0,-21-62 16,0 63-16,0-1 0,-43 1 16,22 21-1,21 21-15,21 1 0,-21-1 16,21 0-16,0 21 15,0 1-15,0 20 0,0 1 0,0-1 0,0 149 32,0-1-32,0-126 15,-22 63-15,22-63 0,0 0 16,0 84-16,0-84 16,0-1-16,0-20 0,0 20 0,0-20 15,0 21-15,0-22 0,-21 1 16,21-1-16,-21 1 0,21-1 0,0-21 15,-21 1-15,21-1 0,-21 43 16,42-85 0,0 0-16,21-21 15,-20-1-15,20 1 0,21-63 16,-20 41-16,-1 1 0,85-149 16,-85 86-1,-20-65 1,-22 128-16,0-22 0,-85-84 15,-42 0 1,85 106-16,-1 21 16,1-22-16,0 22 0,-1 0 0,22 21 15,-64-42 1,107 42 15,-1 0-31,0 0 16,0 0-16,64 0 15,21-43 1,-64 22-16,0 21 0,1-21 16,-1 0-16,0 0 0</inkml:trace>
  <inkml:trace contextRef="#ctx0" brushRef="#br0" timeOffset="65008.17">7789 13610 0,'0'0'0,"-21"-21"0,0 0 16,0 0-16,0 0 0,-22-22 15,22 43-15,0 0 0,0 0 16,-22 21-16,22 1 0,0-1 16,-21 85-1,21 21-15,-1-43 16,22-41-16,0-1 16,0 21-16,0-41 0,22-1 15,-1 0-15,21 21 16,0-42-1,1 0-15,20-21 16,-20 0-16,-22 21 0,0-21 0,21 0 16,-21-22-16,1 22 0,41-64 15,-42 1 1,-21 41-16,0 22 16,0-21-16,0 21 0,0 0 0,0 42 31,0 0-16,0 0-15,0 0 0,0 0 0,0 22 16,0-22-16,0 21 0,0-21 16,43 64-1,-1-43-15,-42-20 0,42-22 16,-21 0-16,1 0 16,-1 0-16,0 0 0,0 0 15,0 0-15,64-64 16,-43 22-1,-21 21-15,-21-1 0,22 1 16,-22 0-16,21-21 0,-21 21 0,0-43 16,0 22-1,0 63 1,0 0-16,0 0 16,0 0-16,0 1 0,0 20 0,0 21 15,21-20 1,-21-22-16,21 0 0,0 0 15,-21 0-15,21-21 0,1 0 16,-1 0-16,0 0 16,21 0-16,1-21 15,20 0-15,-21 0 0,1 0 16,-1-43-16,0 22 0,-20 21 16,-1-22-16,0-20 0,-21 21 15,0-1-15,21-168 16,0 147-1,-21 22-15,0-1 0,0-41 0,0 63 16,0-1-16,0-20 16,0 63-1,0 0-15,0 22 0,0 20 16,-21-20-16,0-1 0,0 0 16,21 1-16,0 20 0,-21-21 15,21 22-15,0-22 0,0 22 0,0 20 16,0-41-16,21-22 15,0 21-15,0-21 0,0 1 0,127 20 32,-63-42-32,21 0 15,-64-21-15,22-22 16,-22 22-16,-21 0 0,0-21 16,43-43-1,-43 0 1,-21 64-16,0-42 15,0 42-15,-21 21 16,0 0-16,0 0 16,-1 21-16,1 21 15,21-21-15,0 43 16,0-22-16,0-21 0,0 0 16,0 22-16,0-22 0,43 64 15,20-43 1,-42-42-16,22 0 15,-22 0-15,21 0 0,0 0 0,1 0 16,-1 0-16,0 0 0,1 0 16,84-42-16,-43-1 15,-41 22-15,-1 0 16,22-43-16,-43 43 0,0-21 16,0 21-16,0-22 0,0 1 15,-21 21-15,0-64 16,0 22-1,-21 63-15,0 0 0,0 0 16,0 0-16,-22 0 0,22 0 16,0 21-16,0 0 0,-21 43 15,-1 20 1,43-41-16,0-22 0,0 42 16,0-42-16,0 22 0,0-22 15,0 0-15,0 0 16,21-21-16,1 0 0,41 0 15,-42 0-15,0 0 16,1-21-16,-1 0 0,0 0 16,0 0-16,0-1 0,0 1 0,1-21 15,-1-64 1,0 21-16,-21 43 16,21-106-16,-21 106 0,0-22 15,0 22-15,0-22 16,0 22-16,0-22 0,21-41 15,-21 62 1,0 22-16,0 42 16,0 0-16,0 1 0,0 20 15,0 0-15,0 1 0,0-1 0,0 106 16,-42 0 0,42-105-16,0 20 0,0-21 15,0 1-15,0-1 0,0 64 16,0-85-1,21 21-15,-21-20 0,21-1 16,0 0-16,1-21 0,-1 0 0,21 0 16,0 0-16,-20 0 15,-1-21-15,42 0 16,22-43-16,-43 43 16,-21 0-16,1-22 0,-1 22 0,0 0 15,21-42-15</inkml:trace>
  <inkml:trace contextRef="#ctx0" brushRef="#br0" timeOffset="65283.63">8382 13272 0,'0'0'0,"-148"42"31,127-42-31,42 0 47,0 0-47,0 0 16,-21-21-16,42 0 15,1-1-15</inkml:trace>
  <inkml:trace contextRef="#ctx0" brushRef="#br0" timeOffset="65867.28">11620 12869 0,'0'0'0,"-21"0"0,0 0 16,21 22 15,21-22-31,0 0 16,22 0-16,-1 0 0,0 0 0,1 0 15,105 0 1,64 0-1,-170 0-15,0 0 0,1 0 16,-22 0-16,0-22 0,0 22 16,0 0-16,-42 0 31,0-21-31,0 21 16,0 0-16,-1 0 0,1 0 15</inkml:trace>
  <inkml:trace contextRef="#ctx0" brushRef="#br0" timeOffset="66115.14">12128 12848 0,'0'0'0,"-21"0"16,0 0-16,21 21 16,-21-21-16,21 22 0,-21-22 15,0 42-15,21-21 0,0 0 16,0 22-16,0 62 16,0-41-16,0-22 15,0 1-15,-22 20 0,22-21 16,-21 1-16,21-22 0,0 21 15,0-21-15,0 22 0,-21 20 16,21-20 0,0-22-1,21-21-15,0 0 0,1 0 16,-1-21-16,21 21 0,-21-22 16,22 1-16,41-42 15</inkml:trace>
  <inkml:trace contextRef="#ctx0" brushRef="#br0" timeOffset="66479.94">13102 12996 0,'0'0'0,"21"-21"0,-21 0 0,0-21 0,0 21 16,0-1-16,0 1 0,0 0 15,0 0-15,-21 0 0,-21-22 16,-43 43-1,43 0-15,-43 43 0,64-22 16,-21 21-16,-1 1 0,22-1 16,-21 0-16,21 22 0,-43 126 15,64-105 1,0 0 0,21-43-16,22-21 0,-22 0 0,0 0 15,21-21-15,1 22 0,-1-22 16,64 0-1,-22 0-15,-41 0 0,-22-22 16,21 1-16,-21 21 0,22-21 16,-1 0-16,-21 0 0,0 21 15,1-21-15,-1 21 0,0-22 0,0 22 16,0 0-16,-21-21 0</inkml:trace>
  <inkml:trace contextRef="#ctx0" brushRef="#br0" timeOffset="67714.09">1460 15833 0,'-21'0'0,"0"0"15,0 0-15,0 0 0,0 0 16,-1 0-16,1 0 0,0-21 0,-21 21 16,21-22-16,-43 22 15,22-21-15,21 0 16,-1 21-16,1-21 0,0 0 15,21 0-15,0-1 16,0 1-16,21-21 0,0 21 0,43-43 16,21 22-1,-22 21-15,-21 0 0,22-1 16,-1 1-16,-20 21 0,63 0 16,-85 0-16,21 21 0,-21 64 15,-21 21 1,-84 42-1,62-106-15,-20 22 0,0-1 16,21-20-16,-22 20 0,-41 85 31,84-42-31,0-63 16,0-22-16,21 0 0,0 0 16,21 0-16,-21-21 0,22 0 0,-1 0 15,0 0-15,85-21 16,-42 0-1,-43 0-15,22-22 0,-43 1 16,21 21-16,-42-43 0,0 43 16,0 0-16,0-21 15,-21 21-15,0-1 0,0 1 0,-21 0 16,-1 0-16,1 0 0,-22 21 16,22 0-16,-21 0 0,20 0 15,-84 0-15,64 21 16,42-21-16,-1 42 15,22-21-15,0 1 16,0-1-16,0 0 0,22 0 16,-1 0-16,0 0 0,0-21 15,0 0-15,22 0 0,-22 0 0,21 0 16</inkml:trace>
  <inkml:trace contextRef="#ctx0" brushRef="#br0" timeOffset="68010.92">2371 15769 0,'-85'21'31,"64"-21"-31,0 22 0,42-44 47,0 1-32,-21 0-15,0 0 16,0 0 0,-21 21-1,0 0-15,-1 0 0,1 0 16,0 0-16,21 21 16,0 0-16,21 0 15,0-21 1,1 0-16,20 21 0</inkml:trace>
  <inkml:trace contextRef="#ctx0" brushRef="#br0" timeOffset="75319.37">3450 15155 0,'0'0'0,"0"-21"0,0 0 0,0-21 16,0 21-16,0-1 0,0 1 15,-21 21-15,21 21 31,0 1-31,0 20 0,0 0 0,0 1 16,0 62 0,21 86-16,-21-128 0,0 64 15,0-63-15,0-1 16,0 1-16,0-1 0,0 1 0,0-1 16,0-20-16,0-1 0,0 22 15,0-43-15,0 85 16,0-85-1,0-42 1,0-1-16,0-20 16,0 0-16,0 21 0,21-43 15,-21 22-15</inkml:trace>
  <inkml:trace contextRef="#ctx0" brushRef="#br0" timeOffset="75635.69">3260 15452 0,'0'0'0,"-22"-21"15,-20-1-15,21 1 0,0 0 0,0 0 0,-1 0 16,22 0-16,0-1 0,0 1 16,0-21-16,0 21 0,0-22 15,22 22-15,41-63 16,43 20-16,-64 43 0,22 0 16,-1 21-16,1 0 0,-1 0 15,43 0-15,-42 21 0,-22 21 16,-21 1-16,0-1 0,-21 0 15,0 22-15,-42 42 16,0-43-16,-43 43 16,21-64-16,1 22 0,-1-22 0,1 0 0,-1-20 15,22 20-15,0-21 0,-43 21 16,43 1 0,63-43 15,0-21-31,0-1 0</inkml:trace>
  <inkml:trace contextRef="#ctx0" brushRef="#br0" timeOffset="78372">4233 15960 0,'0'0'0,"43"0"31,-22-21-15,0-1-16,-21 1 0,21 0 15,0 0-15,0 0 0,-21-43 16,22 22 0,-22 21-16,0-22 0,0 1 15,0 21-15,-43-21 0,22 20 16,0 22-16,0 0 0,-22 0 16,22 0-16,-42 43 15,42-22-15,-22 42 16,22-20-16,21-1 0,-21-21 15,21 22-15,0 20 0,0-21 0,0 1 16,0-1-16,0-21 0,42 85 16,-21-85-1,1 0-15,-1-21 16,0 0-16,0 0 0,0-21 0,0 21 16,1-21-16,-1-21 15,63-43-15,-62 43 16,-1 21-16,-21-22 0,21 1 15,0 0-15,0-85 16,-21 84-16,0 22 16,0 0-16,0 0 15,0 42 1,0 0 0,0 21-16,0-20 0,0-1 0,0 21 15,0 106 1,0-105-16,43 20 15,-22-42-15,0 0 0,85 22 32,-43-43-32,22 0 15,-64-21-15,21-1 16,-20-20-16,-1 21 0,21 0 16,-21-22-16,0 22 0,-21-21 0,22 0 15,-22-22 1,0 43-16,0-64 15,-43 64-15,22 21 16,0 0-16,0 0 16,21 21-16,0 0 0,0 1 15,21 41 1,0-42-16,0 22 0,0-22 16,1 0-16,-1 21 0,63 22 15,-62-22-15,20 0 16,-21-20-16,21 20 15,-20-21-15,-1-21 16,0 0-16,0 0 0,0 0 0,0 0 16,22-21-16,41-43 15,-62 43-15,-1-21 16,0 0-16,0-1 16,0 1-16,0 0 0,22-1 0,-22 1 0,0 0 15,64-64 1,21 42-1,-85 43-15,21 21 0,-21 0 0,0 0 16,1 21-16,-1 22 16,21 20-1,-42-42-15,0 0 0,0 1 16,0-1-16,0 0 0,0 0 16,0 0-16,21-21 0,0 0 31,-21-21-16,0 0-15,0 0 16,0 0-16,0-1 16,0 1-16,-21 0 0,21 0 0,-21 0 15,0 0-15,0 21 0,0-22 16,-1 1-16,1 21 0,0 0 0,0 0 16,0 0-16,-22 21 15,1 1-15,0 20 16,21-21-16,-22 43 0,22-43 15,0 21-15,0 0 0,0 1 0,21-1 16,0 0-16,0 107 16,21-107-1,0-21-15,0 0 0,21 22 0,-20-43 16,-1 0-16,21 0 0,-21 0 16,0 0-16,22 0 0,-22 0 15,42-43-15,1-63 16,-43 85-16,21-63 15,-20 41-15,-22 1 0,21-106 16,-21 84 0,0 43-16,0 42 31,0 0-15,0 1-16,0 20 15,0 0-15,-21 22 16,21-43-16,0 64 0,0-64 15,0 21-15,0-21 0,21 22 16,42-1 0,-42-42-16,1 0 0,20 0 15,-21 0-15,21 0 0,-20 0 16,-1-21-16,21 0 0,43-64 16,-64 43-16,0-1 15,0 1-15,0 21 0,22-64 16,-43 43-16,21-1 0,-21-41 15,0 41-15,0 22 16,0-42 0,0 84-1,-21 0-15,21 0 0,-21 0 16,-1 43-16,22-22 0,-21-21 16,21 85-1,0 21 1,0-106-16,43 64 0,-22-64 15,0 0-15,21 1 0,-21-1 16,1-21-16,-1 0 0,21 0 0,-21 0 16,0 0-16,22-21 15,-22-1-15,0 1 0,127-148 16,-127 127 0,1-1-16,-1 1 0,-21 0 15,21-22-15,0 1 0,-21 20 0,21-20 16,-21-1-16,0 22 0,21 0 15,1-43-15,-22 64 16,0 42 0,0 21-16,0-21 0,-22 128 31,1-65-31,21-41 0,-21 20 16,21 22-16,0-64 0,0 21 15,0 1-15,0-1 0,0 0 16,0-21-16,42 64 15,22-43 1,-22-42-16,-21 0 16,22 0-16,-22 0 0,64-42 15,-64 21-15,42-43 16,22-20 0,-64 63-16,0-43 15,-21 22-15,0 21 0,0-1 0,0-41 16,-21 42-1,0 21-15,0 21 16,0 0-16,-1-21 0,1 21 16,0 64-1,0-22-15,21-20 16,0-1-16,0-21 16,0 22-16,0-22 0,21 0 0,-21 0 15,64 21 1,-1-42-1,-42 0-15,22-21 0,-22 21 0,21-42 16,-21 21-16,127-106 16,-42 21-1,-63 0 1,-22 64-16,0-1 0,21-62 16,-21 62-16,-21-20 0,22 20 0,20-62 15,-42 62-15,0-20 16,0 42-16,0-22 15,0 64 1,-21 1 0,0-1-16,21 0 0,-43 106 15,22-64-15,21-20 16,0-1-16,0 0 0,0 22 0,0-22 16,0 85-1,21-63-15,-21-22 16,0 0-16,43 1 0,-43-22 15,21 0-15,-21 0 0,21-21 16,0 0-16,43-21 16,-1 0-1,-42 0-15,64-43 16,-64 22-16,0 21 0,0 0 16,22-22-16,-22 22 0,0-21 0,0 21 15</inkml:trace>
  <inkml:trace contextRef="#ctx0" brushRef="#br0" timeOffset="79575.07">10075 15790 0,'0'22'32,"0"-44"-1,0 1-31,21 0 16,1 21-16,-1-21 0,-21 0 15,21-22-15,0 22 0,0-21 0,22 21 16,-22-22-16,0-20 0,21 21 15,22-85-15,-1-22 16,-42 107-16,1-21 16,-22 20-16,0 22 15,-22 21 1,1 0-16,0 21 16,0-21-16,0 21 0,21 1 0,-21-1 15,-1 21-15,22-21 0,0 0 16,0 1-16,0 20 0,0-21 15,22 0-15,20 64 16,0 0 0,-21-64-16,1 21 0,-1 22 15,-21-43-15,21 0 0,-21 42 16,0-20 0,0-22-16,-21-21 15,0 0 1,-1 0-1,1 0-15,21-21 16,-21 21 0,21-21 343,0-1-343,0 1-16,0 0 0,0 0 15,0 0-15</inkml:trace>
  <inkml:trace contextRef="#ctx0" brushRef="#br0" timeOffset="83007.78">10329 15219 0,'0'-21'47,"21"21"-47,1 0 0,-1-21 15,42-22 1,-42 1-16,1 21 15,-1 21-15,21-64 16,-42 43-16,0 0 16,0 0-16,0 0 0,0-1 15,-21 22-15,0 0 0,0 0 16,-43 0 0,22 0-16,21 43 15,-1-22-15,1 21 0,21-21 16,0 22-16,0 20 0,0-20 0,0 105 15,0-64 1,21-41-16,22 84 16,-22-106-16,0 0 15,0 0-15,0 0 0,1 1 16,-1-22-16,63 0 16,-20 0-1,-22-22-15,-21 22 0,-21-21 16,43-63-1,-22 20 1,0 22-16,43-43 16,-43 43-16,0 21 0,21-22 0,-21 22 15,22 0-15,-22 21 0,85-21 16,-43 42 0,-42-21-16,22 63 15,-22-41-15,-21-1 0,0 21 0,0-21 16,0 22-16,0-22 0,0 0 15,-42 64-15,-22-22 16,43-21 0,0-42-16,0 22 15,21-44 1,0 1 0,0 0-16,21 0 15,0 0-15,21-43 0,-21 43 16,1-21-16,41-43 15,-21-21 1,-20 85-16,-22-21 0,0 21 16,0-1-16,0 1 0,0 42 31,-22-21-31,22 22 16,0 20-16,-21-21 0,0 0 0,21 22 15,-21-1-15,21-21 0,-21 21 16,21 22-16,0-1 15,0-20-15,0-22 0,0 0 16,21 0-16,0 0 0,21 1 16,-20-22-16,-1 0 0,0 0 15,42 0 1,-20 0-16,20-22 0,-20 1 0,41-42 16,-41 42-1,-22-1-15,0-20 0,0 21 0,0-21 16,0 20-16,-21-20 0,0-21 15,0 20-15,0 1 16,-42 0 0,21 42-16,0 0 0,0 0 15,-1 21-15,1 0 0,-21 64 16,21-1 0,21-41-16,0-1 15,0-21-15,0 0 0,0 22 0,21-22 16,0 0-16,0 0 0,22 0 0,-1 0 15,-21-21-15,43 0 16,-43 0-16,63 0 16,-41 0-16,-22-21 15,21 0-15,-21 0 0,1 0 0,-1 0 16,63-64 0,-62 21-16,-1 22 15,0 21-15,0-43 0,0 43 16,-21 0-16,21 21 0,1 0 31,-22 21-31,0 0 0,0 1 16,0-1-16,21 0 15,-21-42 32,0 0-47,0-1 16,0 1-16,0 0 15,0 0-15,0 0 0,-21 0 16,-1 21 0,1 0-16,0 21 15,21 0-15,-21 21 16,0 22-16,21-43 16,-43 64-16,43-64 0,-21 21 15,21-21-15,0 22 0,0-22 0,0 21 16,0-21-16,0 0 0,0 22 15,0-22-15,85 21 16,-43-21 0,43-21-1,-64 0-15,21-21 0,-20 21 0,20-21 16,-21 0-16,21 0 0,64-85 16,-85 42-1,1 22-15,-1 0 16,0 21-16,-21-22 0,0 22 0,0-21 15,0 21-15,0 42 32,0 0-32,0 0 0,0 0 15,-21 43-15,21-22 16,0-21-16,0 0 0,0 22 16,0-22-16,0 0 15,21 0-15,0-21 0,0 0 16,0 0-16,43 0 15,-1 0 1,-20-21-16,-22 0 16,-21 0-16,21 0 0,0-1 15,0-20-15,-21 21 0,0-21 0,22-22 16,-1 43-16,-21-21 0,21-1 16,-21 22-1,0 42 1,0 0-16,0 1 0,0-1 0,-21 21 15,21-21-15,-21 22 0,-1-22 16,22 42-16,0-20 16,0-1-16,0-21 0,0 43 15,22-43-15,-1 0 16,0-21-16,0 0 0,21 0 16,-20 0-16,83-21 15,-41 0 1,-22-22-16,-42 1 15,21 21-15,1-43 0,-1 1 0,-21 20 16,0-20-16,0 21 0,21-22 16,-21 1-16,21-64 15,-21 63-15,0 1 0,0 20 0,21 1 16,-21 21-16,0-22 0,0 22 16,0 42-1,-21 1-15,21 20 16,-21 0-16,21-21 0,-21 22 15,21-1-15,0 22 0,0-22 0,0 64 16,0 21 0,0-85-16,0 0 0,0 22 15,21-22-15,-21-21 0,21 22 16,0-22-16,-21 0 0,64 21 31,-22-42-31,-21 0 0,0 0 16,1 0-16,-1-21 15,0 0-15,0 21 0,-21-21 0,21 0 16,0-22-16,22-41 16,-1-1-1,-21 64-15,-21-21 0,0 20 16,21 1-16,-21 42 16,0 1-1,0-1-15,0 0 0,0 21 16,0 22-1,0-43-15,0 0 0,0 43 16,43-43 0,-22-21-16,42 0 15,-41 0-15,-1 0 16,0 0-16,0 0 0,0-21 16,85-85-1,-64 63 1,-20-20-16,-1 42 0,-21 0 15,21-1-15,-21 44 32,0-1-32,-21 0 15,21 0-15,-21 0 0,-1 22 16,1-22-16,21 42 16,0 1-1,0-43 1,21-21-16,1 0 15,-1 0-15,0 0 0,42 0 16,-41 0-16,20-21 16,-21 0-16,0-1 0,-21 1 15,0 0-15,0 0 0,0-64 32,-42 22-32,21 42 15,0-1-15,-1 1 0,1 21 16,0 0-16,0 0 0,0 0 15,21 21 1,42-21 0,0 0-1,-20 0-15,-1 0 0,21 0 16,43 0 0,-64 0-16,0 0 0,0 0 15,-21 22-15,21-22 16,-21 21-16,0 0 0,0 0 0,22 0 15,-22 0-15,0 22 16,0-22-16,0 0 16,0 0-16,0 0 0,0 1 15,0-1-15,0 0 16,0 0-16,0 0 0,-22-21 31,22-21 0,0 0-31,22 0 16,-1 0-16,0-1 0,0-20 16,0 21-16,0-21 0,64-43 15,-43 43 1,1 20-16,-22 1 0,85 0 16,-85 21-16,21 0 0,-21 0 15,-21 21-15,0 0 0,0 85 16,0-42-1,0-43-15,0 0 0,-21 21 16,21-20-16,0-1 0,-21 21 16,21-21-16,0 0 0,21 1 31,43-1-31,-1-21 16,-42-21-1,1-1-15,20 1 0,-21 0 16,21 0-16,-20 0 0,83-85 15,-62 21 1,-1 43-16,-21-43 0,-21 64 16,0 0-16,0-21 0,-21 20 15,0 22-15,-43 43 16,1 20 0,42 1-1,21-43-15,0 0 0,0 43 16,0-43-16,0 0 0,0 0 0,0 0 15,0 0-15,0 1 16,0 41 0,0-21-16,-21-42 0,-1 22 15,1-22-15,0 0 16,0 0-16,21-22 16,0 1-1,0 0-15,0 0 16,0 0-16</inkml:trace>
  <inkml:trace contextRef="#ctx0" brushRef="#br0" timeOffset="83228.66">14795 14880 0,'0'0'0,"-21"0"0,-21 0 0,21 0 15,0 0-15,-1 0 0,1 0 16,21-21 15,-21 21 1</inkml:trace>
  <inkml:trace contextRef="#ctx0" brushRef="#br0" timeOffset="83455.44">13377 15071 0,'0'0'16,"-21"21"-16,21 0 0,21-21 16,0 0-1,22 0-15,-1 0 0,-21 0 16,22 0-16,20 0 0,22-21 15,-22 0-15,-20 21 0,105-21 16,-42 21 0,-85 0-16,-42 0 15,-1 0 1</inkml:trace>
  <inkml:trace contextRef="#ctx0" brushRef="#br0" timeOffset="84812.17">1905 17272 0,'0'0'0,"21"0"16,0-21 15,-21 0-15,21 0-16,-21-1 15,0 1-15,22 0 0,-22 0 16,21-21-16,-21 20 0,0-41 16,0 42-16,0-43 15,-21 43-15,-22 21 16,1-21-16,0 21 0,-1 0 0,1 0 16,-22 0-16,22 21 0,-21 0 0,-1 0 15,22 1-15,-22 20 0,-63 43 16,85-22-1,42-42-15,0 22 16,0-22-16,21 0 0,0-21 16,0 0-16,1 0 0,20 0 15,0 0-15,-21 0 0,106-21 16,-105 21-16,62-43 16,-41 22-16,-22 0 15,0 0-15,21 0 0,-21 0 16,-21-1-16,22 1 0,-1 21 15,-21-21 1,0 42-16,0 0 16,0 1-16,0-1 0,0 0 15,0 21-15,21-21 0,0 64 16,0-21 0,0-22-16,-21 0 0,22 1 15,-22-1-15,0 0 0,0 1 0,0-22 16,0 21-16,0-21 0,0 0 15,0 1-15,0-1 0,-43 21 16,1-21 0,21-21-16,0 0 0,-22 0 15,22 0-15,-21 0 0,21-21 16,-1 21-16,-41-42 16,21-1-16,20 22 15,22 0-15,0 0 16,0 0-16,0 0 0,22 21 15,-1-22-15,0 22 16,0-21-16,0 0 0,22 21 16,-1-21-16,-21 0 0</inkml:trace>
  <inkml:trace contextRef="#ctx0" brushRef="#br0" timeOffset="84999.19">2625 17314 0,'0'0'0,"21"0"32,0 0-1,0 0 0,0-21-31</inkml:trace>
  <inkml:trace contextRef="#ctx0" brushRef="#br0" timeOffset="85767.75">4889 16595 0,'0'0'16,"0"-21"-16,22-1 0,-22 1 16,-22 21-1,22 21-15,-21 1 16,-21-1-16,21 21 0,0 0 0,-22 1 15,22 20-15,-21 1 16,21-1-16,-22 1 0,22-1 0,0 1 16,0-1-16,0-20 0,-1 20 15,-20 85 1,42-42-16,0-64 16,0-20-16,0-44 31,0 1-16,21 0-15,0-42 16,22-64 0,-22 63-16,0 22 0,-21-22 0,21 1 0,0-1 15,43-211 1,-43 233 0,21-43-16,-42 64 0,22 0 15,-1 63 1,-21-21-16,21 22 0,-21-1 15,0 85-15,0-21 16,0-43-16,0-20 0,0 62 16,0-62-16,0-1 15,0 0-15,0 1 0,0-22 0,21 64 32,0-64-32,0 0 0,-21-42 31,0 0-16</inkml:trace>
  <inkml:trace contextRef="#ctx0" brushRef="#br0" timeOffset="85950.65">4614 17336 0,'0'0'0,"-21"-22"0,21 1 16,21 0-1,0 21-15,1-21 0,20 0 16,-21 21-16,21-21 0,-20-1 0,105-20 15,-22 0 1,-41 21 0,-43 21-16,0 0 15,0-22-15</inkml:trace>
  <inkml:trace contextRef="#ctx0" brushRef="#br0" timeOffset="88931.93">5186 17399 0,'0'21'16,"0"-42"-16,0 63 0,0-20 0,0-44 31,21 22-15,0-21-16,21 0 0,-20 0 16,20 0-16,0-22 0,1 22 15,41-63-15,-41 41 0,62-84 16,-83 106-1,-1-21-15,-21 21 0,0-1 16,-21 22 0,21 22-16,-43-22 0,22 21 0,-21 42 15,21-42-15,-1 1 16,1 20-16,21-21 0,0 0 0,0 0 16,0 22-1,43 20-15,-1-42 16,0 1-16,-21-1 15,1-21-15,-1 21 0,0-21 0,0 21 16,-21 0 0,-21-21-1,0 0-15,0 0 0,-1 0 16,1 0-16,0 0 0,-64-21 16,22 0-1,42 0-15,0 21 0,-1 0 16,22 21-1,0 0 1,0 0-16,0 0 16,0 1-16,22-1 0,-1 0 15,0 0-15,0 0 0,0-21 16,0 0-16,22 21 0,-22-21 16,106 0-1,-85-21-15,43-21 0,-43 21 16,43-22-16,-43 22 0,1-21 15,-1 21-15,-21-22 0,21 22 16,-20-21-16,-1 0 0,-21 20 0,0-20 16,21 21-16,-21-43 15,0 86 17,-21-22-32,21 21 0,0 21 15,0-21-15,0 22 0,0-22 16,0 0-16,0 0 0,0 43 15,21-43-15,0 0 0,21 42 16,-42-41-16,0-1 16,22 0-16,-22 0 15,-22-21 17,1 0-32,0 0 15,0-21-15,0 0 0,0 0 16,-1 21-16,1-22 0,0 22 15,0 0-15,0 0 16,21 22 0,0-1-16,0 0 15,0 0-15,0 0 16,21-21-16,0 21 0,0 1 0,0-22 16,64 21-1,-64-21-15,22 0 0,-22 0 16,21 0-16,-21 0 0,22 0 15,-22 0-15,21-21 0,0-1 0,22-20 16,-43 21-16,64-43 16,-64 43-1,0-21-15,0 21 0,-21-22 0,0 22 16,0 0-16,0 0 0,0 0 0,0 0 16,0-1-1,-21 22-15,0 0 16,0 22-16,0-1 15,-1 0-15,22 0 0,-21 21 16,0 43-16,21-64 16,0 0-16,0 1 0,0-1 15,21 0-15,0 0 0,1 0 0,-1-21 16,0 0 0,21 0-16,22 0 15,-1-42 1,-42 21-16,1 0 0,-1-1 0,0-20 15,0 21-15,0 0 0,0 0 16,-21-1-16,22 1 16,-22 42 15,0 1-31,0-1 16,0 0-16,0 0 0,0 0 15,21 0-15,-21 1 16,21-22-16,0 21 0,21-21 15,1 0 1,20 0-16,-42 0 16,22 0-16,-22 0 0,0-21 15,0-1-15,22 1 0,20-42 16,-42-1 0,0 22-16,1 0 0,-22-64 15,0 21-15,21 22 16,-21-1-16,21 1 0,-21-1 0,21 1 0,-21-43 15,0 63 1,-21 43 0,0 0-16,0 22 0,-1-1 15,22 0-15,-21 21 0,0 1 16,0 84-16,21-22 16,0-62-16,0-1 15,0 64-15,0-64 0,0-21 16,42 85-1,-21-63-15,22-1 16,-22-21-16,21 0 0,-21-21 0,1 0 16,41 0-16,-21 0 15,-20 0-15,62-21 16,-41 0-16,20-43 16,-42 1-1,-21 42-15,21 0 0,-21-22 16,0 22-16,0 0 0,0 42 31,0 0-15,0 0-16,0 1 0,-21-1 15,21 0-15,0 0 0,0 0 16,0 0-16,0 1 0,21-1 16,1 0-16,20 0 15,21 0 1,1-21-16,-43 0 15,0 0-15,0-21 0,22 21 16,-43-21-16,42-21 0,-21 20 16,0 1-16,1 0 0,-22-21 15,21 21-15,0-1 16,-21 1-16,0 0 16,0 42 15,0 0-31,-21 1 0,21-1 15,0 0-15,0 0 16,0 0-16,0 22 16,0-22-1,21 0-15,0-21 16,0 0-16,0 0 0,1 0 16,20 0-16,-21 0 0,21-21 15,-20 0 1,-1-22-16,0 43 0,-21-21 15,0-64 1,0 22-16,-21 42 16,0 0-16,-1-1 0,1 1 15,0 0-15,0 21 0,-43 0 16,43 0 0,21 21-1,0 0-15,21 1 16,1-22-16,-1 0 15,0 0-15,0 0 0,64 0 16,-64 0-16,21 0 16,-21 0-16,1-22 0,20 22 0,0 0 15,-21 0-15,1 0 0,-1 0 16,21 0 0,-42 22-16,21-1 0,-21 0 15,0 0-15,0 0 16,0 0-16,0 1 0,0-1 15,0 0-15,0 42 16,-21-20 0,0-22-1,21 0-15,-21-21 32,21-21-32,0 0 15,0 0-15,0-1 16,21 1-16,0 0 0,0 0 0,22 0 15,-1-22-15,-21 22 0,21-21 16,1 21-16,-22 0 0,21-1 0,-21 1 16,22 0-16,-22 21 0,0 0 15,0 0 1,-21 21-16,0 0 0,0 1 16,0-1-16,0 42 15,-42-20-15,42-22 16,-21 0-16,21 0 0,0 0 15,0 0-15,0 1 0,0-1 16,21-21-16,0 21 16,0-21-16,0 0 0,1 0 15,20 0-15,-21 0 0,0 0 16,22 0-16,-22-21 0,42 0 16,-20-1-16,-22 1 0,63-42 15,-62 42-15,62-64 16,-41 21-1,-43 43-15,0-21 0,21 21 16,-21 0-16,0-1 0,-21 22 31,-1 0-31,1 0 0,0 43 16,21-22-16,0 0 16,-21-21-16,21 21 0,-21 0 15,21 1-15,0 41 16,0-21-16,21-20 15,21 20-15,-21-21 16,-21 0-16,22-21 0,-1 21 16,0-21-16,-21 22 0,21-1 15,-21 0 1,-21-21 0,0 0-16,0 0 0,-1 0 0,1 0 15,-21 0-15,21 0 0,-43 0 16,43 0-16,0 0 0,0 0 15,21-21-15,0 0 16,0-1-16</inkml:trace>
  <inkml:trace contextRef="#ctx0" brushRef="#br0" timeOffset="89198.95">9123 16637 0,'0'0'0,"-21"0"0,-1 0 15,1 0 48,0 0-48</inkml:trace>
  <inkml:trace contextRef="#ctx0" brushRef="#br0" timeOffset="89511.77">7451 17039 0,'-43'21'16,"86"-42"-16,-107 64 0,22-43 0,42 21 16,21-42-1,0-1-15,21 22 16,1-21-16,41 0 15,-41 0-15,20 0 0,1 0 16,-22-1-16,22 1 0,147-42 16,-126 42-1,-43 21-15,1-22 16,-1 22-16,-21 0 31,0-21-31,0 21 16</inkml:trace>
  <inkml:trace contextRef="#ctx0" brushRef="#br0" timeOffset="94351.65">18521 423 0,'0'0'0,"0"-21"0,0 0 16,0 0-16,0 0 0,0 0 15,-21 21-15,21 21 32,0 21-32,0-21 15,0 64-15,0-43 0,0 1 16,0-1-16,-22 21 0,1 43 16,21-42-16,0-22 0,-21 22 15,0-22-15,0 0 16,0 106-1,-1-105-15,1-22 16,21 0-16,0 0 0,0 0 16,0-42 15,0 0-31,0 0 16</inkml:trace>
  <inkml:trace contextRef="#ctx0" brushRef="#br0" timeOffset="94831.86">18838 656 0,'0'0'0,"0"-21"15,0 42 1,-21 0-1,21 1-15,-21 20 0,0-21 16,21 64-16,0-43 0,-21 0 16,21 1-16,-22-1 0,22 0 0,-21-20 15,21 20-15,0 0 16,0-21-16,0 1 0,0 41 16,21-42-16,22-21 15,-22 0-15,21 0 16,-21 0-16,22 0 0,41-63 15,22-1 1,-85 22-16,22-22 16,-22 22-16,-21 0 0,0-1 15,0-20-15,0 21 0,0-1 0,-42-41 16,20 41 0,-20-20-16,21 42 0,0-1 0,0 1 15,-1 21-15,1 0 16,0 0-16,0 0 0,0 0 0,0 21 15,-43 22 1,22 41 0,42-62-16,-21 20 0,21-21 15,0 0-15,21 22 0,0-22 16</inkml:trace>
  <inkml:trace contextRef="#ctx0" brushRef="#br0" timeOffset="95119.78">19621 889 0,'22'21'0,"-1"-21"16,0 0 0,0 0-1,0 0-15,-21-21 16,21 21-1,-21-21-15,0 0 16,0 0-16,-21 21 16,0 0-1,0 0 1,0 0-16,21 21 16,21-21-1,0 0-15</inkml:trace>
  <inkml:trace contextRef="#ctx0" brushRef="#br0" timeOffset="95463.65">20680 402 0,'0'0'0,"0"-21"0,-21 0 0,-1 21 16,1 0-16,0 0 0,0 0 16,21 21-16,0 0 15,-21 22-15,0 84 16,-1-85-16,1 21 16,21 1-16,0-22 0,-42 85 15,42-63-15,-21-1 0,21-20 16,0 20-16,-21-21 0,21 1 0,-22 63 15,22-64 1,0-21-16,22-42 31,-22 0-15,0 0-16,21-1 0</inkml:trace>
  <inkml:trace contextRef="#ctx0" brushRef="#br0" timeOffset="95951.38">20447 677 0,'-21'-21'0,"42"42"0,-42-84 0,21 21 16,-21 20-16,21-20 0,0 0 15,0 21-15,21-22 0,0 1 0,21 21 16,-21-22-16,22 22 0,-1 0 16,0 0-16,22 0 0,63 21 15,-42 42 1,-43-21-16,21 64 15,-20-43-15,-22 1 0,-21-1 16,0 0-16,0 1 0,0-1 0,-85 85 16,-21-42-1,43-64-15,-128 63 16,149-62-16,-21-1 0,20-21 16,1 0-16,0 0 0,-1 0 15,22-21 1,21-22-16,0 22 15,0 0-15,42-21 0,-20 20 16,-1 1-16,21 21 0,-21 0 16,0 0-16,85 106 15,-42-42 1,-43-22-16,0 21 16,0-20-16,0-22 0,-21 21 15,0-21-15,22 1 0,-1 20 0,0 0 16,0 1-1,0-43-15,0 0 16,1 0-16,-1 0 0,0-22 16,0 22-1,0-21-15,-21 0 0,21 0 0</inkml:trace>
  <inkml:trace contextRef="#ctx0" brushRef="#br0" timeOffset="96320.17">21188 1080 0,'0'0'0,"0"21"16,0 0 0,21-21-1,0 0-15,0 0 16,0 0-16,1 0 0,-22-21 16,21 21-16,0-21 0,0-1 15,0 1 1,-21 0-16,0 0 0,0-21 15,0 20-15,0 1 16,-21 0-16,0 21 0,0 0 16,-22 0-16,1 42 15,21-20-15,0 20 0,0-21 16,21 21-16,0-20 0,-22 20 16,22-21-16,0 21 0,-21-20 0,21-1 15,0 42 1,0-42-16,21 1 0,1-1 15,20-21-15,0 0 0,-21 0 16,22 0-16,-1 0 0,0 0 16,1-21-16,-1-1 0,-21 22 0</inkml:trace>
  <inkml:trace contextRef="#ctx0" brushRef="#br0" timeOffset="96612.99">21738 1058 0,'0'0'15,"21"-21"-15,-21-21 0,0 21 0,0-43 16,0 107 15,0-22-31,0 0 16,-21 21-16,21 1 0,-21 126 31,0-63-31,0-64 0,21 22 16,-22 41-16,22-62 0,0 20 15,-21-20-15,21 20 0,0-21 16,-42 128-1,21-107-15,21-42 16,0 22-16,0-22 0,0-42 47,0 0-47,21-1 0,0 1 16,-21 0-16,21-21 0,0-43 15</inkml:trace>
  <inkml:trace contextRef="#ctx0" brushRef="#br0" timeOffset="96913.82">21717 1207 0,'-21'-43'0,"42"86"0,-42-107 0,21 43 15,0 0-15,0 0 0,0-1 0,0 1 16,21 0-16,0 21 0,21-42 16,-20 42-16,20 0 0,-21-21 15,21 21-15,-20 0 16,83 42-1,-105 21-15,0-41 16,0 20-16,0 21 0,0-41 16,-21-1-16,-42 63 15,-22-20 1,43-64-16,-1 21 16,22-21-16,0 21 0,42-21 31,0 0-16,1-21-15,-1 0 0,0 21 16,0-21-16</inkml:trace>
  <inkml:trace contextRef="#ctx0" brushRef="#br0" timeOffset="97310.6">22331 910 0,'0'0'0,"-21"0"16,-43 21-1,43 22-15,-21-1 16,20 0 0,22-20-16,0 20 0,-21-21 0,21 21 0,0-20 15,0 62 1,43-41 0,-22-22-16,0-21 0,0 0 15,0 0-15,0 0 0,22 0 0,20 0 16,-20-21-1,-22-1-15,21 1 16,-42 0-16,0-21 0,0 21 0,0-22 16,0 1-16,0 0 0,0-1 15,0-41-15,-42-1 16,21 64-16,21 0 0,-43 21 16,22 0-16,0 0 0,0 21 15,0 0 1,-1 0-16,22 0 0,0 22 15,0-1-15,0-21 16,22 21-16,-1-42 16,0 22-16,0-22 0</inkml:trace>
  <inkml:trace contextRef="#ctx0" brushRef="#br0" timeOffset="97707.39">22691 953 0,'-22'0'0,"44"0"0,-44-22 16,1 22-16,21-21 16,0 0-16,21 21 15,1-21-15,-1 21 0,21 0 16,22 0-16,-43 21 16,21 0-16,-21 0 0,0 1 15,43 62 1,-64 22-16,0-64 15,0 1-15,0-22 0,0 21 16,-21-42-16,0 21 0,-1 1 16,1-22-1,0 0-15,0 0 16,21-22-16,0 1 16,0 0-16,0-21 0,0 21 15,0-1-15,0-20 0,0 0 16,0-1-16,42-84 15,-21 85-15,1 0 0,-1 21 16,-21-22-16,21 22 0,0-21 16,0 42-1</inkml:trace>
  <inkml:trace contextRef="#ctx0" brushRef="#br0" timeOffset="98027.21">23326 423 0,'0'0'0,"0"-21"16,-22 42 15,22 22-31,0-22 16,-21 21-16,21 1 0,0-1 15,0 21-15,0-20 0,-21 20 16,21 1-16,0-1 0,-21-20 0,21 20 0,0 43 16,0 0-1,0-64-15,0 0 16,0-20-16,0 20 16,0-21-16,21-42 46,0 21-46,0-21 0</inkml:trace>
  <inkml:trace contextRef="#ctx0" brushRef="#br0" timeOffset="98448.97">23876 974 0,'21'0'0,"-42"0"0,42-21 0,-21-1 16,0 1-16,0 0 0,0 0 15,-21 21-15,0 0 16,0-21-16,-1 21 0,-20 0 16,21 21-16,0-21 0,0 21 0,-22 43 15,-20-1 1,42-42-16,21 22 16,0-22-16,0 0 15,0 0-15,21-21 0,21 21 0,43-21 31,-1 21-31,-41-21 16,-22 0-16,0 22 0,0-22 0,0 0 16,1 21-16,-1 0 15,0 0-15,-21 0 16,0 0 0,-21-21-16,0 0 0,-1 22 0,-20-22 15,21 0-15,0 0 0,-85 21 16,42-21-1,43 0-15,0 0 0,21 21 16,-21-21 0,0 0-16,21-21 15,0 0-15</inkml:trace>
  <inkml:trace contextRef="#ctx0" brushRef="#br0" timeOffset="98828.79">23156 529 0,'21'0'31,"1"0"-31,-1 0 16,0 0-16,21 0 0,1 0 0,-1 0 16,64 0-16,63 0 15,-105 0-15,41-21 16,-62 21-16,-1 0 0,0 0 16,1-21-16,-22 21 0,21 0 0,-21 0 15,1 0-15,-1 0 16,0 0-16,-21 21 47,0 0-32,-21-21-15,0 0 0</inkml:trace>
  <inkml:trace contextRef="#ctx0" brushRef="#br0" timeOffset="99635.33">18415 2371 0,'0'0'0,"0"-21"0,0-1 0,0 44 47,0 20-47,0 0 16,0 1-16,0-1 0,0 21 15,0-20-15,0 126 16,0-105-16,0 20 16,-21 1-16,0-43 15,21-21-15,0 22 0,0-22 16,0 0-16,0-42 31,0 0-15,0 0-16</inkml:trace>
  <inkml:trace contextRef="#ctx0" brushRef="#br0" timeOffset="99941.09">18732 2328 0,'0'0'0,"0"-21"0,0 42 47,0 22-47,0-22 0,22 21 0,-22 1 16,21-1-16,0 127 15,-21 1 1,0-128-16,0 43 16,0-43-16,0 0 0,-21 1 0,21-22 15,0 21-15,0-21 0,-21 22 16,-1-22-1,22 0-15,0-42 32,0 0-32,0-1 15</inkml:trace>
  <inkml:trace contextRef="#ctx0" brushRef="#br0" timeOffset="100139.99">19071 2921 0,'21'-21'15,"0"21"17,1 0-17,-1 0 1,-21-21-16,21 21 0,0 0 0</inkml:trace>
  <inkml:trace contextRef="#ctx0" brushRef="#br0" timeOffset="101287.21">21018 2794 0,'0'0'15,"22"-21"-15,-22 0 0,0 0 16,0-1-16,0 1 16,0 0-16,0 0 0,0 0 15,0 0-15,0-1 0,0-20 16,-43 0 0,22 21-16,0-22 0,0 43 15,0 0-15,-1 0 0,1 0 0,-21 0 16,21 0-16,0 21 0,-22 22 15,1 20-15,0 22 16,20-43-16,22 1 0,0-1 16,0-21-16,0 21 0,0 1 0,0 41 15,64-62 1,-43-1-16,43-21 16,-22 0-16,-21 0 0,0 0 15,0-21-15,22-1 0,-22 22 16,42-63-1,-41 21-15,-1-1 16,-21 22-16,21-42 0,-21 41 16,0-20-16,0 21 0,0-21 0,0 20 15,0 1-15,0-21 16,0 63 0,0 0-16,0 0 15,-21 1-15,21-1 0,0 21 0,0 0 16,0 1-16,0-22 0,0 21 0,0 22 15,0-43-15,0 21 16,0-21-16,42 1 16,-21-22-16,0 0 15,64 0-15,-43 0 16,-20-22-16,41-20 16,-42 21-16,22 0 0,-22 0 15,-21-22-15,21 22 0,-21-21 16,0-149-1,-64 64-15,43 85 16,-21 0-16,0-1 0,-1 22 16,-147-64-1,84 85 1,42 0-16,1 0 0,21 0 16,-22 22-16,1-1 0,20 21 0,-20 0 15,20 22-15,1-22 0,-21 106 16,20-84-16,22-1 0,-42 170 15,63-127 1,0-64-16,0 43 16,21-43-16,0-20 0,0 20 15,0-21-15,22 0 0,-22 0 0,42 1 16,-20-22-16,-1 0 16,85 0-1,0 0-15,-85-22 0,1 1 16,-22 21-16,21-21 15,-21 0-15,22 0 0,-22 0 0,0-1 16,21 1-16</inkml:trace>
  <inkml:trace contextRef="#ctx0" brushRef="#br0" timeOffset="101571.05">21717 2371 0,'0'0'0,"-21"63"31,21-42-31,0 149 16,0-43 0,0-85-1,0 0-15,0 1 0,0-1 0,0-21 16,0 85-1,0-85-15,0 0 16,21-21 0,0 0-16,0-21 0</inkml:trace>
  <inkml:trace contextRef="#ctx0" brushRef="#br0" timeOffset="101927.84">21632 2434 0,'0'-21'0,"0"42"0,0-63 0,0 21 16,0 0-16,21 21 0,1 0 15,41 0-15,1-22 16,-22 22-16,85 22 16,-85-1-1,106 85 1,-42-1-16,-63-20 15,-43-43-15,0-20 16,0 62-16,-22-63 0,-20 22 16,21-22-16,-64 42 15,22-41-15,-107 41 16,22-21-16,106-42 16,0 0-16,-1 0 15,22 22-15,0-22 0,-21 0 16,63 0-1,21 0 1,-21-22-16,22 1 0,41 0 16</inkml:trace>
  <inkml:trace contextRef="#ctx0" brushRef="#br0" timeOffset="102479.53">22733 2794 0,'0'0'16,"0"-21"-16,0 0 15,0 0-15,0-1 0,0-41 16,-21 42 0,-22-22-1,22 43-15,0 0 0,-21 0 16,21 22-16,-22-1 0,22 21 15,0-21-15,0 0 0,0 22 0,-43 63 16,43-64-16,0 21 16,0 22-1,21-64-15,0 22 16,21-43-16,-21 21 16,21-21-16,0 0 0,0 0 0,22 0 15,41-64 1,-63 64-16,22-21 15,-1-42-15,-21 41 0,0 1 16,22-42-16,-22 20 0,0 1 16,-21-21-16,21 41 15,-21-20-15,0 21 0,0 42 32,0 0-32,0 64 15,-21-22 1,21-41-16,0 41 15,0-21-15,0-20 0,21 41 16,0-42-16,1 0 16,-1-21-16,0 0 15,0 0-15,0 0 0,0 0 0,1-21 16,-1 0-16,0 0 16</inkml:trace>
  <inkml:trace contextRef="#ctx0" brushRef="#br0" timeOffset="102751.37">23135 2201 0,'0'0'0,"-21"0"16,21 22 0,0-1-16,0 0 0,0 21 15,0 1-15,0-1 0,0 0 16,0 1-16,0 126 15,0-127-15,0 1 0,0-1 16,0 0-16,0 1 0,0 41 16,0-63-16,0 1 0,0 20 0,0-21 15,0 0-15,0 0 16,21-21 15,0-21-31</inkml:trace>
  <inkml:trace contextRef="#ctx0" brushRef="#br0" timeOffset="103300.09">23707 2709 0,'0'0'0,"0"-21"0,0 0 16,0 0-16,0 0 15,0 0-15,0-1 0,-22 22 16,1 0-16,0 0 0,0 0 16,0 22-16,-22 41 15,22-42-15,0 0 0,0 22 16,21-22-16,-21 21 0,0 22 16,21-43-16,0 21 0,0-21 15,0 22 1,0-22-16,0 0 0,42-21 15,-21 0 1,0 0-16,0 0 16,1-21-16,-1 0 0,0 0 15,21-43-15,-21 43 16,1 0-16,-1 0 0,0-22 16,0 1-16,-21 21 0,21-22 0,0 1 15,1 21-15,-22 0 0,21-22 16,-21 65-1,0-1-15,0 21 16,0-21-16,0 22 0,0-22 0,-21 21 16,21-21-16,0 22 0,0-22 0,0 21 15,0-21-15,21 43 16,21-64 0,0 0-1,-20 0-15,-1 0 0,0 0 0,0 0 0,21 0 16,22-43-1,-22 22-15,-21 0 16,-21-21-16,22 21 0,-22-1 16</inkml:trace>
  <inkml:trace contextRef="#ctx0" brushRef="#br0" timeOffset="103550.94">23072 2455 0,'0'0'0,"42"0"31,0 0-31,-21 0 16,22-21-16,-1 21 0,22 0 16,20-21-16,-41 21 0,20 0 15,-21 0-15,1 0 0,-1 0 16,0 0-16,43 0 15,-64 0-15,0 0 0,1-21 16,-1 21 0</inkml:trace>
  <inkml:trace contextRef="#ctx0" brushRef="#br0" timeOffset="104079.64">24363 2223 0,'-21'-22'31,"-1"22"-15,22 43-16,0-22 16,0 21-16,0 1 0,0 62 15,0-41-15,0-1 0,0-20 16,0 20-16,0 1 0,0-22 0,0 85 31,0-42-31,0-64 0,0 21 16,22-42 15,-22-21-15,21 0-16,0 0 0,-21 0 15,0-1-15,21-20 0,0 21 0</inkml:trace>
  <inkml:trace contextRef="#ctx0" brushRef="#br0" timeOffset="104416.45">24384 2265 0,'0'-21'16,"0"42"-16,-21-63 0,21 20 0,-21 1 16,21 0-16,0 0 0,0 0 15,0 0-15,21-1 16,0 22-16,21 0 0,43-21 16,-22 21-16,107 0 15,-128 0-15,22 21 16,-22 1-16,0-1 0,1 0 15,-22 21-15,0 22 16,-42 84-16,-22-106 16,1 1-16,0-22 0,-22 21 0,1 0 15,20-20-15,-20-1 0,21 0 16,-1 0-16,1 0 0,-43 0 16,64-21-1,42 0 1,0 0-1,1 0-15,-1 0 0,42 0 16</inkml:trace>
  <inkml:trace contextRef="#ctx0" brushRef="#br0" timeOffset="104845.21">24934 2752 0,'0'0'0,"-21"0"0,21-21 16,-21-1-16,21 1 16,0 0-16,21 0 15,0 21-15,0 0 16,1 0-16,-1 0 16,0 0-16,64 63 15,-64-41-15,21-1 0,-21 21 16,0-21-16,1 0 0,-1 22 15,-21-22-15,0 0 0,21 21 0,-21 22 16,0-22 0,-21-42-1,0 0-15,21-21 16,-22 21-16,22-21 16,0-21-16,0-1 15,0 22-15,22 0 0,-1-21 16,0 20-16,0-20 0,0 21 15,0-21-15,1-1 0,-1 22 16,42-64 0,-20 64-16,-22 21 15,0 0-15,0 0 0,0 0 16,0 0-16,1 0 0</inkml:trace>
  <inkml:trace contextRef="#ctx0" brushRef="#br0" timeOffset="105284.21">25866 2582 0,'0'-21'16,"-22"0"-16,1 21 0,0 0 16,0 0-16,0 21 15,0 0-15,-1 1 0,1 20 16,0-21-16,0 21 15,21-20-15,0 62 16,0-20 0,0-22-16,0-21 15,21 0-15,0-21 0,0 22 0,22-22 0,-22 0 16,106 0 0,-21-22-1,-64 1 1,-21 0-16,0 0 0,1-43 15,-1 43-15,-21-21 0,0 0 0,0-22 16,0 22-16,-64-22 16,43 43-16,-42-21 15,41 42-15,-20 0 0,21 0 16,-21 0-16,20 0 0,1 21 0,-21 21 16,21-21-16,21 1 15,-21 41 1,42 1-16,0-64 15,42 42-15,-20-42 16</inkml:trace>
  <inkml:trace contextRef="#ctx0" brushRef="#br0" timeOffset="105545.06">26331 2540 0,'0'0'0,"21"-21"0,-21 0 0,0 0 0,22 21 15,-1 0 1,-21 21-16,0 0 0,0 0 0,0 21 16,21-20-16,0 62 15,-21 22 1,0-85-16,0 0 16,21 1-16,0-1 0,1 0 0,-22 0 15,0 0-15,21-21 0,0 0 47,-21-21-47</inkml:trace>
  <inkml:trace contextRef="#ctx0" brushRef="#br0" timeOffset="105791.1">26733 2434 0,'0'0'16,"-21"21"-1,0 1-15,21-1 16,-21 21-16,0-21 0,0 22 16,-22 41-16,1-20 15,21-22-15,0 0 16,-1 1-16,22-22 0,0 0 16,-21 0-16,21 0 0,0 1 31,21-22-31,1 0 15,-1-22 1,0 22-16,0-21 0</inkml:trace>
  <inkml:trace contextRef="#ctx0" brushRef="#br0" timeOffset="106034.96">27072 2561 0,'0'0'0,"0"21"0,0 1 0,-21-1 0,0 42 16,0-42-16,-1 1 0,22 20 15,0-21-15,-21 0 0,0 22 16,21-22-16,-21 0 16,21 0-16,21-21 46,0 0-46,0 0 0,-21-21 16</inkml:trace>
  <inkml:trace contextRef="#ctx0" brushRef="#br0" timeOffset="106215.66">27157 2223 0,'-21'0'0,"21"21"16,0 0-1,0 0 1,0 0-16</inkml:trace>
  <inkml:trace contextRef="#ctx0" brushRef="#br0" timeOffset="106867.45">27855 2625 0,'0'0'0,"0"-21"0,0-1 15,-21 22-15,0-21 0,-21-21 16,20 42-16,1 0 0,0 0 16,0 0-16,0 0 0,-43 63 15,43-41-15,0-1 16,-21 21-16,-22 43 16,43-43-16,0-21 0,0 43 15,21-43-15,0 0 16,0 0-16,0 22 15,0-22-15,21-21 16,0 21-16,0-21 0,0 0 16,0 0-16,1 0 0,-1-21 15,0 0-15,0 21 0,0-22 16,85-126 0,-85 106-1,-21 0-15,21-22 0,1 22 16,-1-22-16,-21 1 0,0-1 0,21 1 15,-21 20-15,21-20 0,-21-128 16,21 128 0,-21 42-16,0 0 15,0 42 1,0 0-16,-21 21 0,0 1 0,21-1 16,0 0-16,-21 1 0,21-1 0,-21 21 15,21 43 1,0-42-16,0 84 15,0-106-15,0 1 0,0-22 16,42 85-16,-42-85 16,21 0-16,-21 0 0,21 0 15,0-21-15,1 0 16,-1 0-16,0 0 16,0 0-16,0 0 0,0-21 15,1 0-15</inkml:trace>
  <inkml:trace contextRef="#ctx0" brushRef="#br0" timeOffset="107262.22">28279 2688 0,'0'21'31,"21"-21"-15,21 0-16,-21 0 15,0-21-15,1 21 0,-1-21 16,-21 0-16,21 0 16,-21 0-16,21-1 15,-21-41 1,0 42-16,0 0 0,-21 21 16,0 0-1,0 21-15,-1 0 0,1 0 16,21 0-16,-42 22 15,21-22-15,0 42 16,21-42-16,0 1 0,0 41 16,0-42-16,0 0 0,0 1 15,0-1-15,42-21 16,-21 0-16,0 0 16,0 0-16,1 0 15,-1 0-15,0 0 16,0 0-16,0-21 0</inkml:trace>
  <inkml:trace contextRef="#ctx0" brushRef="#br0" timeOffset="107698.97">28723 2667 0,'0'0'16,"0"-21"-16,0 0 0,0-22 16,0 1-1,0 21-15,0 0 16,0 0-16,21 21 15,22-22-15,-22 22 16,0 0-16,0 0 16,0 0-16,0 0 0,1 22 0,-1-22 15,0 21-15,-21 0 0,21 42 16,0-41-16,-21-1 0,0 42 16,0-42-16,21 22 15,-21-22-15,0 0 0,0 0 0,0 0 16,0 1-16,0-1 0,0 0 15,-21-21-15,21 21 0,-21-21 16,0 0-16,0 0 16,21-21-16,0 0 0,0 0 15,0-1 1,0 1-16,0 0 0,0 0 16,0-21-16,21 20 0,-21-20 0,21 21 15,21-21-15,-20-1 0,-1 22 16,21-21-16,-21-1 0,64-20 15,-64 42-15,21 0 0,-20 21 16,20-22-16,-21 22 0,21 0 16,-20 0-16,-1 0 0</inkml:trace>
  <inkml:trace contextRef="#ctx0" brushRef="#br0" timeOffset="108831.39">17843 4572 0,'0'0'0,"0"-21"0,0 0 16,0 0-16,0-1 15,0 44 17,0-1-32,0 85 15,0-22 1,0-41-16,0 20 0,0-21 16,0 22-16,0-22 0,0 22 0,0 42 31,0-1-31,0-62 15,22-64 32,-1-1-47,0 22 0,-21-21 16</inkml:trace>
  <inkml:trace contextRef="#ctx0" brushRef="#br0" timeOffset="109371.39">18161 4847 0,'0'0'0,"-21"-21"16,0 21 0,-1-21-16,22 0 0,0 0 15,0-1 1,0 1-16,0 0 0,43-21 15,-1 21-15,-21-1 0,0 1 16,1 21-16,20 0 0,-21-21 16,43 21-16,-43 0 15,0 0-15,0 21 0,0 0 16,0 1-16,1 41 0,-22-42 0,0 22 16,0-1-16,-43 85 15,1-85-15,21 1 16,-22-1-16,22-21 0,-63 64 15,41-64-15,-84 64 16,43-43 0,62-42-16,1 0 0,0 0 15,21-21 17,21 21-32,0-21 15,1 21-15,-1 0 0,0-22 0,21 22 16,-21 0-16,22 0 0,-22-21 15,21 21-15,-21 0 0,1-21 16,20 21-16,43 0 16,-43 0-16,-21 0 15,0 0-15,-21-21 32,21 21-32,-21-21 15</inkml:trace>
  <inkml:trace contextRef="#ctx0" brushRef="#br0" timeOffset="109699.21">18859 4953 0,'-42'42'16,"63"-42"15,0 0-15,1 0-16,-1-21 15,-21 0-15,0 0 16,0 0-16,0 0 16,-21 21-1,-1 0-15,1 0 0,0 0 31,21 21-31,0 0 16,0 0 0</inkml:trace>
  <inkml:trace contextRef="#ctx0" brushRef="#br0" timeOffset="113286.06">20108 4403 0,'0'0'16,"-21"0"-16,0 0 16,0-21-16,21-1 31,21 22 16,0 0-47,21 0 0,1 0 0,-1 0 15,22 0-15,-1-21 0,1 21 16,-1-21-16,22 21 0,63-21 16,-85 21-16,1-21 0,-1 21 15,-20 0-15,-22 0 0,0 0 0,0 0 16,-42 0 0,0 0-16,0 21 15,-22-21-15,22 0 0,0 21 16,-21-21-16,-1 0 0,22 0 15,0 0-15,-21 0 0</inkml:trace>
  <inkml:trace contextRef="#ctx0" brushRef="#br0" timeOffset="113567.9">20489 4339 0,'-21'0'16,"21"21"15,0 1-31,0-1 0,0 0 15,0 21-15,0-21 0,0 22 16,0-1-16,0 0 0,21 1 16,-21 20-16,0-20 0,0 20 0,0-21 15,0 22-15,0-22 0,0 22 0,0-22 16,0 0-16,0 1 0,0-1 16,0-21-16,0 0 0,0 1 15,0-44 16,21 1-31,1 0 16,-1 0-16,0 0 0,0 0 0,0-22 16,0 22-16,1-21 0</inkml:trace>
  <inkml:trace contextRef="#ctx0" brushRef="#br0" timeOffset="113945.71">20891 4868 0,'0'85'31,"0"-64"-31,22-21 16,20 0-1,-21-21-15,0 0 0,0 21 16,1-21-16,-1 0 0,0-1 0,21-20 16,1-21-1,-22 41-15,-21 1 16,0 0-16,0 0 0,0 0 15,-21 21-15,-1 0 0,1 0 16,0 0-16,-21 0 16,-1 42-16,22-21 15,0 43-15,21-43 0,-21 21 16,21 43-16,0-43 0,0-21 16,0 22-16,0 20 15,0-42-15,42 22 16,-42-22-16,43-21 15,-22 0-15,0 0 0,0 0 16,0 0-16,0-21 0,1 0 16,20-22-16,21 1 15</inkml:trace>
  <inkml:trace contextRef="#ctx0" brushRef="#br0" timeOffset="114303.5">21653 4657 0,'0'0'16,"0"-21"-16,-21 21 31,0 0-31,0 0 0,0 21 16,0-21-16,-1 21 0,1 0 0,21 0 15,0 0-15,-21 1 0,21-1 16,0 0-16,0 42 16,21-41-1,43 20 1,-43-42-16,0 21 0,0-21 15,0 21-15,1 0 0,20 1 16,-42-1-16,0 0 16,-64 21-1,43-42-15,-21 21 16,0-21-16,-1 22 0,1-22 0,-127 21 31,126-21-31,1 0 16,21 0-16,21-21 15,0-1-15,21 1 16,0 0-16,0 0 0,22 0 16,-22 0-16</inkml:trace>
  <inkml:trace contextRef="#ctx0" brushRef="#br0" timeOffset="114626.32">22056 4276 0,'0'-21'16,"0"42"-16,0-21 31,0 21-31,0 0 0,0 21 0,0 1 16,0 41-16,0 43 15,0-63-15,0 42 16,0-64-16,-22 64 15,22-64-15,0 1 0,0-22 16,0 63 0,0-62-16,0-1 15,22-21-15,-1 0 0,0 0 0,0 0 16,0-21-16,0 21 16,-21-43-16,0 1 15,0 21-15,0 0 0,0-22 0</inkml:trace>
  <inkml:trace contextRef="#ctx0" brushRef="#br0" timeOffset="114803.21">21823 4720 0,'0'0'15,"-43"0"-15,22 0 16,42-21 0,1 21-16,20 0 0,-21 0 15,21-21-15,85 21 16,-105-21-16,20 21 15,43 0-15,-43-21 16,21 21-16,-41-22 0,20 22 16,0-21-16</inkml:trace>
  <inkml:trace contextRef="#ctx0" brushRef="#br0" timeOffset="115099.05">22839 4403 0,'0'0'0,"0"-21"15,0-1-15,0 1 0,0 0 16,0 0-16,0 0 0,0 42 31,0 0-15,0 21-16,0-20 0,0 20 16,0 0-16,0 1 0,0-22 0,-43 127 15,22-106-15,0 1 16,21-1-16,-21 0 0,21-21 15,0 22-15,-21-22 0,21 21 0,0-21 16,0 22 0,0-22-1,0-42 1,21-22 0,-21 22-16</inkml:trace>
  <inkml:trace contextRef="#ctx0" brushRef="#br0" timeOffset="115351.9">22775 4530 0,'0'0'0,"0"-43"0,0 22 16,0-21-16,0 21 0,0 0 16,21 21-16,1 0 15,-1 0-15,0 0 0,0 21 0,-21 0 16,42 21-16,1 22 16,-22-22-16,0 0 0,21 22 15,-42-22-15,22 1 0,-1-1 16,42 43-1,-20-22 1,-22-42-16,-21 0 0,21 1 16,0-22-1,-21-22-15,0 1 16,21 0-16,-21 0 0,21-21 16,-21 20-16</inkml:trace>
  <inkml:trace contextRef="#ctx0" brushRef="#br0" timeOffset="115599.76">23368 4233 0,'0'0'0,"0"-42"0,0 0 16,0 21-16,0-1 0,0 1 0,0 0 15,0 42 1,0 0-16,0 1 0,0 20 0,-21 43 16,21-43-16,-21 21 0,21-20 15,0 20-15,0-20 0,0 20 16,0 64-16,-22 0 15,22-85 1,-21 22-16,21-43 0,0 0 16,0 0-16,-21 1 0,21-1 15,21-42 1,0 21 0,1-22-16</inkml:trace>
  <inkml:trace contextRef="#ctx0" brushRef="#br0" timeOffset="116275.37">24109 4233 0,'0'-84'31,"0"63"-31,-21 21 15,-1 0 1,1 0-16,21 21 16,-42 42-16,21-20 0,0-22 15,-1 42-15,1-20 0,0-1 16,-21 21-16,21-20 0,-1-1 0,1 22 16,21-22-16,-21 43 15,21 42 1,0-106-16,21 21 0,22-21 15,-22 0-15,21 1 0,-21-22 0,22 0 16,-1 0-16,-21 0 0,21 0 16,43-22-16,-43-20 15,-20 42-15,-1-21 0,0 0 16,-21 0-16,21-22 0,-21 22 0,-21-42 16,-43-1-1,-41 22 1,62 42-16,22 0 0,0 0 15,0 0-15,0 0 0,42 0 47,0-21-47,0 21 0,0 0 16,0 0-16,22 21 16,-22-21-16,0 21 15,0 64-15,-21-64 16,0 21-16,0 22 0,0-22 15,0 0-15,0 1 0,0 41 16,-63 43 0,63-84-16,-21-1 0,-1 21 15,22-20-15,-21-1 0,0 0 16,21 1-16,-21-1 0,21-21 0,0 22 16,0 20-16,0 1 15,21-64 16,0-22-31</inkml:trace>
  <inkml:trace contextRef="#ctx0" brushRef="#br0" timeOffset="117294.79">26077 4043 0,'21'0'0,"-42"0"0,64-21 0,-43 0 16,0-1-16,0 1 0,0 0 15,0 0-15,0 0 16,-22 0-16,-20 21 15,-21 0-15,-64 0 16,84 0-16,1 21 16,-43 21-16,43 0 15,-64 85-15,85-63 16,0-1-16,0 64 0,21-63 16,0-22-16,0 128 15,63-43 1,-42-106-16,43 42 15,-43-42-15,64-21 16,-43 0-16,0 0 0,1 0 0,-1 0 16,64-21-16,-22-21 15,-62 21-15,20-22 0,-21 22 16,0 0-16,-21 0 0,0 0 0,-21-43 16,-64-20-1,-20 41 1,62 22-16,22 21 0,-21-21 15,-22 21 1,64-21 0,21 21-1,1 0-15,83 0 16,-62 21 0,20 42-16,-42-41 15,1 20-15,-1 0 0,21 64 16,-42 0-1,0-64-15,0 106 16,0-105-16,0-1 0,0 0 16,0 1-16,0 20 0,0-42 0,-21 22 15,0-1-15,21 0 0,-43 43 16,43-64-16,-21 22 16,21-22-16,0-42 31,21-1-31,1 1 15,-1 0-15,0 0 0,0-21 0,-21 20 16,21-20-16,0 0 0</inkml:trace>
  <inkml:trace contextRef="#ctx0" brushRef="#br0" timeOffset="117716.55">26395 4572 0,'0'-21'0,"0"42"0,-21-42 0,21 0 15,-22 0-15,22-1 16,0 1-16,0-21 16,0 21-16,0 0 0,22-1 0,-1 22 15,0-21-15,85 0 16,-85 21-16,21 0 0,43 0 16,-43 0-16,-21 21 15,22 0-15,-22 22 0,0-22 0,0 21 16,-21 64-1,0-42-15,0-43 0,-63 63 16,42-62-16,-1-1 16,1 0-16,0 0 0,0-21 15,21-21 1,0 0 0,0 0-16,0-1 0,0 1 15,0 0-15,21 0 0,0-43 16,43-20-1,-43 41-15,0 22 0,0 0 16,0-21-16,1 21 0,-1-22 16,0 43-16,0 0 0,43-21 15,-43 21 1,0 0-16,0 0 0</inkml:trace>
  <inkml:trace contextRef="#ctx0" brushRef="#br0" timeOffset="118167.29">27453 4255 0,'0'0'0,"0"-22"0,-21 1 16,0 21 0,0 0-16,-1 21 15,1 1-15,0-1 16,21 0-16,-21 0 0,0 21 0,0-20 15,21 20-15,-22 0 0,1 22 16,21-43-16,0 21 0,0-21 16,0 22-16,0-22 0,0 0 0,0 0 15,21 0-15,1-21 0,-1 22 0,0-22 16,0 0-16,21 0 0,85-22 31,-105 1-31,41-21 16,-42 21-16,-21 0 0,0-22 15,0 22-15,0-21 0,0 21 16,0-64 0,-21 0-16,0 43 15,0 21-15,0 0 0,-1-1 16,1 22-16,0 0 0,0 0 16,0 0-16,0 22 0,-1-1 15,22 21-15,0-21 16,0 0-16,0 1 0,0-1 15,0 0-15,22 0 0,-1-21 16,0 0-16</inkml:trace>
  <inkml:trace contextRef="#ctx0" brushRef="#br0" timeOffset="118560.15">27855 4339 0,'0'0'0,"0"-63"31,-21 84-15,21 0 0,-21 0-16,21 0 0,0 1 0,0 20 15,0 43 1,0 20 0,0-83-16,42 41 0,-42-42 15,21 0-15,1 1 0,-1-22 16,21 0-16,-21 0 0,43 0 15,20-22 1,-62 1-16,-22 0 16,21 0-16,0 0 0,0-22 15,-21 1-15,0 21 0,0-21 0,0-22 16,21-42 0,-21 64-16,0 21 0,0 0 15,0-1-15,0 44 31,0-1-31,0 0 16,0 0-16,0 0 0,21 0 16,-21 1-16,22-22 0</inkml:trace>
  <inkml:trace contextRef="#ctx0" brushRef="#br0" timeOffset="118942.26">28533 4360 0,'0'0'0,"0"-21"0,0 0 16,21 21 0,-21 21-1,0 0-15,0 1 16,0 20-16,0-21 0,0 21 0,0 22 16,0 21-1,0-43-15,0 21 0,-21 22 16,21-21-16,0-22 0,0 0 15,0 128 1,-22-43-16,1 21 16,0-106-1,21 0-15,-21 22 0,-21 21 16,-1 20 0,43-62-16,-21-1 0,21-21 15,0 0-15,21-21 16,0 0-16,1 0 15,-22-21-15,21 21 0,21-42 16,0-22 0,-20 22-16,-1 21 0,0-21 0,0 20 15</inkml:trace>
  <inkml:trace contextRef="#ctx0" brushRef="#br0" timeOffset="119283.1">28596 4636 0,'-21'-43'0,"42"86"0,-42-128 0,0 43 16,21-22-16,0 22 0,0 21 16,0-22-16,0 22 0,0 0 15,0-21-15,21 20 0,0 1 16,0 21-16,0 0 0,1-21 16,20 21-16,-21 0 15,0 0-15,0 0 0,43 64 16,-43-43-16,0 0 15,-21 0-15,0 43 16,0-43-16,0 21 0,-21-21 0,0 0 16,0 1-16,-22-1 0,-62 42 15,41-42 1,43-21-16,0 0 0,21 22 16,21-22 15,0 0-16,0 0-15,0-22 0,1 22 0,20-21 16</inkml:trace>
  <inkml:trace contextRef="#ctx0" brushRef="#br0" timeOffset="119747.66">29379 4297 0,'0'0'16,"21"-21"-16,1 21 0,-1-21 0,0-1 15,0 22-15,-21-21 16,-21 21 0,0 0-16,0 0 0,-1 0 15,1 0-15,0 0 0,-21 0 16,-1 43-16,-20-22 16,63 0-16,-21 0 0,21 0 15,0 0 1,21 1-16,0-22 0,0 0 15,0 21-15,1-21 0,-1 21 16,0-21-16,0 21 0,0-21 0,0 21 16,1-21-16,-1 21 0,0 1 15,-21-1-15,21 0 16,-21 0-16,0 0 16,-21 0-16,0-21 15,0 0-15,-1 0 0,1 0 0,0 22 16,0-22-16,-21 0 0,-1 0 15,1 0 1,21 0-16,0 0 16,-1 0 46</inkml:trace>
  <inkml:trace contextRef="#ctx0" brushRef="#br0" timeOffset="121941.07">18119 6202 0,'0'0'0,"0"-21"16,0 0-16,0-1 16,0 44 30,0-1-30,0 0-16,0 21 16,0-21-16,0 85 0,0-63 0,0-1 15,0 64-15,0-64 16,0 22-16,0-22 0,0-21 0,0 21 16,0-20-16,0 20 0,0 0 15,0-21-15,0-42 47,0 0-31,21 0-16,-21 0 0,21 0 15</inkml:trace>
  <inkml:trace contextRef="#ctx0" brushRef="#br0" timeOffset="122629.37">18563 6350 0,'0'-21'15,"0"0"1,0 0-16,0-1 15,0 1-15,21 21 16,0-21-16,1 0 0,-1 0 16,21 21-16,-21 0 0,22-21 15,-22 21-15,42 0 16,-42 0-16,1 0 0,-1 21 0,-21 21 16,21-21-16,-21 43 15,0-43-15,0 21 16,0-21-16,-21 22 0,0-1 0,21-21 15,-64 43 1,43-22-16,0-42 16,0 21-16,21-42 31,0 0-31,0 0 16,0 0-1,21-1-15,0 22 16,0 0-16,0-21 0,0 21 15,1 0-15,20 0 16,-21 0-16,0 0 0,0 21 0,22 22 16,-22 20-1,-21-20-15,0-22 0,0 42 16,-21-42-16,0 1 16,-1-1-16,1 0 0,0 0 0,-42 21 15,20-20 1,22-22-16,0 0 0,-21 0 15,20 0-15,1 0 0,-42-43 32,20 22-32,43 0 0,-42-21 15,42 20 1,0 1 0,0 0-16,21 0 15,0 21-15,22-21 0</inkml:trace>
  <inkml:trace contextRef="#ctx0" brushRef="#br0" timeOffset="122841.26">19748 6435 0</inkml:trace>
  <inkml:trace contextRef="#ctx0" brushRef="#br0" timeOffset="126047.54">21251 6202 0,'0'21'16,"-21"-21"77,21-21-77</inkml:trace>
  <inkml:trace contextRef="#ctx0" brushRef="#br0" timeOffset="126608.45">20807 6138 0,'-21'0'16,"42"0"-16,-64 0 0,22 0 0,42 0 31,1 0-31,126 0 16,-42-21-1,-64 21-15,21 0 0,43-21 16,-42 21-16,-1 0 0,1 0 15,-22 0-15,0 0 0,-20 0 16,20 0 0,-63 0-16,-22 0 15,22 0-15,-21 0 0,0 0 0,-1 0 16,1 0-16,-22 0 16,1 0-16</inkml:trace>
  <inkml:trace contextRef="#ctx0" brushRef="#br0" timeOffset="126863.28">21103 6096 0,'-21'0'32,"21"21"-17,0 0-15,0 1 0,0 41 32,0 22-32,-21-22 0,21 1 0,0-22 15,0 22-15,0-1 0,-21 1 16,21-1-16,0-21 0,0 1 15,0 63-15,0-64 0,0 43 16,0-64-16,0 21 16,0-21-16,0 0 0,0 1 0,0-1 15,21-21-15,0 0 16,-21-21 0,21-1-16,0 1 0,0 0 0,-21 0 15</inkml:trace>
  <inkml:trace contextRef="#ctx0" brushRef="#br0" timeOffset="127581.86">21569 6879 0,'0'0'0,"0"21"15,21-21 1,0 0-16,-21-21 15,21 0-15,0 21 0,1-21 16,20-43-16,-21 22 16,0 21-1,-21 0-15,0 0 0,0-1 16,0 1-16,0 0 0,-21 21 16,0 0-16,0 0 0,0 0 15,-85 64 1,85-43-16,-1 0 0,1 0 15,0 21-15,21 1 0,0 41 16,0 22 0,0-85-16,21 22 15,0-1-15,1-42 0,-22 21 16,21 0-16,0-21 0,0 0 0,64 0 16,21-21-1,-64 0-15,-21 0 16,21 0-16,1 0 0,-22-1 0,21-20 15,-21 21-15,22-21 0,-22 20 16,42-83-16,-41 41 16,-1 22-16,-21 21 15,0-1-15,0 1 16,-21 21-16,-1 0 0,1 0 16,0 21-16,-21 22 15,21 20-15,21-42 16,0 1-16,0-1 0,0 0 15,21 0-15,42 64 16,-42-85-16,1 21 16,-1 21-1,-21-21-15,0 1 0,0-1 16,-21-21 0,-1 21-16,1-21 0,0 0 0,0 0 15,0 0-15,0 0 0,-1 0 0,-20 0 16,21 0-16,0 0 15,21-21-15,0 0 16,0-1-16,21 1 0,0 0 16,0 0-16,0 0 0,1 0 15,-1-1-15</inkml:trace>
  <inkml:trace contextRef="#ctx0" brushRef="#br0" timeOffset="127858.71">22564 6329 0,'21'-21'16,"-21"42"0,-21 0-1,21 21-15,-22 22 16,1-22-16,21 1 0,-21 62 16,0-62-16,21-1 0,0 127 15,0-147 1,0 20-16,0-21 0,0 21 15,0-20-15,0-1 0,21-21 16,0 0-16,0 0 16,1 0-16,20 0 15,21-64-15,-41 43 16,-22 0-16,0 0 0,0 0 16,0-1-16</inkml:trace>
  <inkml:trace contextRef="#ctx0" brushRef="#br0" timeOffset="128008.62">22415 6625 0,'0'0'0,"22"0"47,-1 0-47,0 0 0,0 0 0,21 0 16,43 0-16,-43 0 0,1 0 15,20-21-15,64 0 16</inkml:trace>
  <inkml:trace contextRef="#ctx0" brushRef="#br0" timeOffset="128278.47">23431 6308 0,'0'0'0,"0"-21"16,-21 21-1,0 21-15,0 0 0,21 0 0,0 0 16,-21 64-16,0-43 15,21 1-15,-22-1 0,22 21 0,0 22 16,-21 0 0,0-43-16,21 0 0,0-20 15,-21 20-15,0-21 0,21 21 0,-21 22 16,21-43 0,0-42-1,21 0 1,-21 0-16,21-22 15,0-20-15</inkml:trace>
  <inkml:trace contextRef="#ctx0" brushRef="#br0" timeOffset="128500.34">23283 6477 0,'0'0'0,"0"-21"16,21 0-16,1 21 16,-1 0-16,0 21 15,-21 21-15,21-21 0,0 22 16,0-1-16,43 64 15,-22 0 1,-21-64-16,1-21 0,-22 22 16,0-22-16,21 0 0,0 0 0,0 43 15,0-64 1,0 0-16,1 0 16,-1 0-16,-21-22 15,42-41-15</inkml:trace>
  <inkml:trace contextRef="#ctx0" brushRef="#br0" timeOffset="128733.21">23939 6350 0,'0'0'0,"0"-42"0,0 21 0,0-1 16,0 44-16,-21 20 16,0-21-1,21 21-15,-42 64 0,21-63 16,-1-1-16,-20 64 0,21-64 15,-21 0-15,20 1 0,1-1 16,21 0-16,-21 1 0,-21 41 16,42-20-1,0-43-15,0 0 0,21-21 16,0 0-16,0 0 0,0 0 0,22-21 16</inkml:trace>
  <inkml:trace contextRef="#ctx0" brushRef="#br0" timeOffset="129331.62">24469 6519 0,'21'-42'0,"-42"84"0,42-105 15,-21 21-15,0 20 0,0 1 16,0 0-16,0-21 16,-21 42-1,-1 0-15,1 0 0,-21 42 0,0 0 16,20-20-16,-41 126 15,-1 0 1,43-85-16,-21 22 16,42-43-16,0 1 0,0-1 0,0 0 15,0 1-15,0-22 0,0 21 16,0-21-16,21 1 0,0-1 0,106-21 16,-63 0-1,42-21 1,-85-1-16,0 1 0,21-21 15,-42 0-15,0 20 16,0-41 0,-42 42-16,21 0 15,-43-22-15,43 43 0,0 0 16,0 0-16,0 0 16,42 0 15,-21 21-16,21-21-15,0 22 0,21 41 16,1-21 0,-43 1-16,21-22 0,-21 64 15,0-43-15,0 0 0,0 1 16,0-1-16,0 0 0,0 22 0,-21-22 0,-22 64 16,-20 42-1,42-106-15,0 1 16,21-1-16,-22 0 0,1 1 0,0-1 15,21 64 1,-21-43-16,21-41 0,21-44 31,-21-20-31,21 21 0,0-21 16</inkml:trace>
  <inkml:trace contextRef="#ctx0" brushRef="#br0" timeOffset="130327.22">25887 6287 0,'0'-22'16,"0"1"-16,0 0 16,0 0-16,0 0 15,0 0-15,0-1 16,21 22-1,-21-21-15,0 42 32,-21 1-32,0 20 0,21 0 15,-22 43-15,1-22 0,21 1 16,-42 63-16,21-64 16,-43 149-1,1-106 1,42-85-16,-22 21 15,22-20-15,0-1 0,0-21 16,21-21 0,-21-1-16,21-20 15,0 21-15,0 0 0,0 0 0,0-1 16,-22 1-16,22-21 0,0-43 16,0 1-1,0 62-15,0 1 0,0 0 16,22 21-16,-1 0 15,0 0-15,0 0 0,-21 21 0,21 0 16,22 43 0,-22-43-16,42 64 15,-20-22-15,-22-42 0,0 1 16,21 20-16,-21-21 16,1-21-16,-1 0 0,0 0 0,0 0 15,21 0-15,1 0 0,-22 0 16,0 0-16,0 0 0,43-63 15,-22 20 1,-21-20 0,-21 42-16,0-1 0,0-20 15,0 0-15,0 21 0,21 21 16,-21 21 15,0 0-31,0 0 0,0 0 0,0 0 0,0 1 16,0-1-16,0 0 15,0 0-15,0 0 0,0 0 16,0 1-16,0-1 16,0-42-1</inkml:trace>
  <inkml:trace contextRef="#ctx0" brushRef="#br0" timeOffset="130513.12">26268 6456 0,'0'-21'0,"0"42"0,0-63 0,0 20 16,0 1-16,0 42 47,0 1-47,0-1 15,21 0-15,0 0 0,43 21 16</inkml:trace>
  <inkml:trace contextRef="#ctx0" brushRef="#br0" timeOffset="130910.89">26733 6583 0,'22'0'16,"-44"0"-16,65-21 0,-22 21 0,0-21 0,-21-1 16,0 1-1,-21 21 1,0 0-16,0 0 0,-1 0 15,1 0-15,0 0 0,-64 43 16,43-1 0,42-21-16,0 0 15,0 0-15,0 1 0,0-1 0,0 0 16,21-21-16,0 21 0,1 0 0,20-21 0,21 21 16,43 22-1,-63-43-15,-22 21 16,21 0-16,-21-21 0,22 21 0,-43 0 15,0 1 1,0-1-16,-22 0 0,-62 0 16,63-21-1,-22 0-15,22 0 0,-21 0 0,-1 0 16,22 0-16,-63 0 16,62-21-16,1 21 15,21-21-15,0 0 16,0-1-16,0 1 15,21 21-15,1-42 16</inkml:trace>
  <inkml:trace contextRef="#ctx0" brushRef="#br0" timeOffset="131209.72">27199 6138 0,'0'0'16,"0"-42"-16,21 0 0,-21 21 0,21-1 15,-21-20 1,0 63-16,0 0 0,22 22 16,-22-1-16,0 0 0,0 1 15,0 20-15,0-20 0,0 20 16,0 1-16,0-1 0,0 1 16,0-1-16,-43 128 15,43-170-15,0 21 16,0 0-16,0-20 0,0-1 0,0 0 15,0 0-15,21-21 0,1 0 16,-1 0-16,21 0 16,-21-42-1,-21 21-15,0-22 16</inkml:trace>
  <inkml:trace contextRef="#ctx0" brushRef="#br0" timeOffset="131376.62">26987 6646 0,'0'-21'32,"22"21"-32,-1 0 15,21-21-15,-21 21 0,22 0 16,-22-21-16,106 21 16,-21-21-1,-64 21-15,21 0 0</inkml:trace>
  <inkml:trace contextRef="#ctx0" brushRef="#br0" timeOffset="131888.32">27601 6583 0,'0'0'0,"0"-21"16,-21 0-16,21-1 16,-21 22-16,21-21 0,0 0 15,21 21 1,0 0-16,0 0 15,1 21-15,-1 0 0,0 1 0,0-1 16,-21 0-16,21 0 0,-21 21 16,21 43-1,-21 0-15,0-64 16,0 0-16,0 0 0,-21 0 16,0-21-16,0 43 15,0-43 1,0 0-16,21-21 15,0-1-15,0 1 16,0-21-16,21 21 0,0 0 16,0-22-16,0 1 0,22-43 15,-22 43-15,42-43 16,-20 64-16,-22 0 0,0 0 16,21 0-16,-21 21 0,22 0 0,20 21 15,-42 21 1,1 0-16,-22-20 0,21 41 15,-21-21-15,0-20 0,0 20 16,0-21-16,0 21 0,0-20 16,0-1-16,0 0 15,0 0-15,0 0 0,0 0 16,21-42 15,-21 0-15,0 0-16,21 21 0</inkml:trace>
  <inkml:trace contextRef="#ctx0" brushRef="#br0" timeOffset="132676.73">28406 6646 0,'42'0'31,"-21"0"-15,0 0-16,0-21 15,1 21-15,-1-21 16,42-21-16,-63 21 16,21-1-1,-21 1-15,0 0 0,0 0 16,-21 21 0,0 0-1,0 0-15,0 21 16,21 0-16,-21 0 0,-1 85 15,1-42 1,0-22-16,21-21 0,0 0 16,0 1-16,0-1 0,0 0 15,21-21-15,0 21 16,1-21-16,-1 0 0,21 0 16,-21 0-16,0 0 15,1 0-15,-1 0 0,63-42 16,-62 21-1,-1-1-15,-21 1 16,0 0 0,0 0-16,0 0 15,0 0 1,0-1-16,0 1 0,0 0 16,0 0-16,21 21 15,0-21-15,-21 0 0,21-1 16,0 1-16,1 21 0,20-63 15,0 42 1,22 21 0,-43 0-16,0 0 0,0 0 15,0 21-15,1 0 0,-22 0 0,21 21 16,-21-20-16,21-1 0,-21 21 0,0 0 16,0 1-16,0 20 15,0 1 1,-21-43-16,0-21 15,21-21 17,0 0-17,0-1-15,0-20 16,0 21-16,0 0 0,21-22 16,42-62-16,-42 62 15,-21 22-15,43-42 0,-22 41 16,0 1-16,0 21 0,0 0 15,1 0-15,-1 0 0,0 0 16,21 21 0</inkml:trace>
  <inkml:trace contextRef="#ctx0" brushRef="#br0" timeOffset="133107.47">29697 6583 0,'0'0'0,"21"0"0,0 0 16,0 0-16,0 0 15,1-21-15,-1 0 0,0-1 16,0 1-16,0 0 0,22 0 16,-22 0-16,-21 0 15,0-1-15,0 1 0,0 0 0,0 0 16,-21 21 0,-22 0-16,22 21 15,0-21-15,-21 21 0,20 0 16,1 1-16,0-1 0,0 0 0,21 0 15,0 0-15,0 22 16,0-22-16,0 42 16,63-20-1,-63-22-15,22-21 0,-1 21 16,0-21-16,0 21 0,0-21 0,-21 21 16,21-21-16,-21 21 15,0 1-15,0-1 16,-21 0-1,0-21-15,0 0 0,0 0 16,0 21-16,-1-21 0,1 0 16,-63 21-16,62-21 15,1 0-15</inkml:trace>
  <inkml:trace contextRef="#ctx0" brushRef="#br0" timeOffset="133275.37">29845 6922 0,'0'0'16</inkml:trace>
  <inkml:trace contextRef="#ctx0" brushRef="#br1" timeOffset="155715.67">508 14266 0,'0'0'0,"0"-21"15,-21 0-15,0 0 16,-1 21-16,22-21 16,-21 0-16,0 21 0,0-22 15,21 1 1,0 0-16,-21 21 15,21-21-15,21 21 47,-21 21-47,21-21 16,0 21-16,0 0 0,1 22 16,20 41-1,-42-62-15,21 20 16,0-21-16,-21 0 0,21 0 15,-21-42 32,0 0-47,0 0 16,-21 0-16,0-43 16,-42-20-16,41 41 15,1 22 1,0-21-16,0-1 0,0 43 15,21-21-15,-21 21 0,21-21 16,0 42 0,0 0-1,21 1-15,0-22 0,0 21 16,-21 0-16,21 0 0,0 0 16,22 43-16,-1-22 15,-21 43 1,-21-64-16,21 0 0,-21 0 15,0 0-15,0 1 0,0-1 32,0 0-32,22-21 47,-22 21 15,21-21-31,0 0-15,0 0 0,0 0-16,0-21 15,1 21-15,-1-21 0,42-43 16,-20 22-16,41-22 15,-20 22-15,-1 0 0,85-64 16,-63 42-16,127-84 16,-149 85-1,1 20-15,-1 1 0,1-21 0,84-86 32,-63 65-32,-43 41 15,-21 43 1,-21-21-16,21 21 0,-21-21 15,21 21-15,-21 21 63,-21-21-63,0 21 0,0 1 0,0-22 16,0 21-16,-43 42 15,43-20-15,-21-22 0,-22 21 16,22 22-16,-22-22 0,-147 106 15,-1 21 1,127-126-16,-42 41 16,85-41-16,-22-1 0,22 0 15,0-20-15,21 20 16,-22-21-16,-20 43 16,42-43-16,-1 0 15,1-21 1,21 21-16,21-21 78,1 0-78,-22-21 0,21 0 16,0 21-16,0-21 0,21-22 15,43-41 1,42-43-1,-85 84-15,85-63 16,-63 43-16,-1-1 0,170-168 31,-169 168-31,-22 22 0,85-43 16,-85 43-16,1 21 16,-22-1-1,0 22-15,-21-42 16,21 42-1,-42 21 32,0 0-47,0 1 16,0-1-16,-64 63 16,-42 65-1,63-86-15,-84 64 16,85-63-16,-1-1 0,-169 149 15,149-106 1,-22 21 0,64-85-16,20 0 15,1-21-15,0 1 0,0-1 0,-43 63 32,64-62-17,0-44 16,22 22-31,-1-21 16,0-21-16,0 21 0,0-22 16,22 1-16,41-43 0,-41 22 15,20 21-15,1-22 16,20 1-16,-20-1 0,253-211 16,-190 127-1,21 0 1,-84 105-16,-43 1 0,21 0 15,-20 20-15,20-20 0,0 0 16,-42 21-16,21-1 16,-21 1-1,0 42 32,-21-21-31,21 22-16,0-1 15,-21-21-15,0 21 0,0 0 16,0 0-16,-1 0 0,1 1 16,0-1-16,-106 85 15,85-64-15,-22 0 16,-169 128 0,170-128-16,-1 21 0,1-20 15,-1-1-15,22-21 0,-106 106 31,84-63-31,43-43 16,21 0-16,-42 21 16,21-20-16,21-1 15,0 0-15,-21-21 16,21 21 0,0 0 140,0 0-141,0 1 1,0-1 0,0 0-16,0 0 62,-22-21-62,1 0 16,0 0-1,0 0-15,0 0 0,0 0 16,-1-21-16,1 21 16,0 0-16,-21-21 15,21 21-15,21 21 32,21 0-17,0-21-15,0 21 0,21 22 16,-20-43-16,20 42 15,-21-21-15,0-21 0,-21 21 16,21-21-16,1 21 0,-22 1 16,21-22-1,-42 0 32,-1 0-47,1 0 0,0 0 16,0 0-1,0 0-15,0 0 16,21-22 15,0 1-15,0 0-16,0 0 16,21 21-16,-21-21 15,21 21-15,0-21 16,-21 42 31,-21 0-47,0-21 15,21 21-15,-21 0 0,21 0 0,0 1 16,-22-22 0,22-22 15,22 22-31,-22-21 15,21 21-15,-21-21 0,21 0 16,-21 0-16,21 21 16,0-21-16,-21 42 47,-21-21-47,21 21 0,-21 0 0,0 0 15,0 0 1,21 1-1,0-44 48,21 1-32,-21 42 16,-21-21-31,-1 0-1,1 0 1</inkml:trace>
  <inkml:trace contextRef="#ctx0" brushRef="#br1" timeOffset="158851.87">18055 2921 0,'0'0'0,"0"-21"15,0 0-15,-21 0 16,21-1 0,0 1-16,0 0 0,0 0 15,-21 21-15,21-21 16,0 42 31,0 0-32,0 0-15,0 0 0,21 1 16,-21-1-16,0 0 0,21 0 16,0 21-16,-21-20 0,21-1 0,1 0 15,-1 0-15,-21 0 0,21 0 16,-21 1-16,21-1 0,0 21 15,0-21-15,-21 0 0,22 1 16,-1-1-16,0-21 16,-21 21-16,21-21 15,0 0 1,0 0 0,1 0-16,20-21 0,-21 0 15,0-1-15,22 1 0,-22 0 16,21 0-16,0-21 0,107-64 15,-86 63 1,-21 1-16,149-106 16,-106 106-16,-22-22 0,22 22 0,-22-1 15,1-20-15,63-1 16,-85 22-16,0 21 0,1 0 0,-1 0 16,-21-1-16,22 22 15,-43-21-15,21 21 0,-42 21 94,-1 1-94,22-1 0,-21 0 16,0 0-16</inkml:trace>
  <inkml:trace contextRef="#ctx0" brushRef="#br1" timeOffset="159681.39">17611 4995 0,'0'0'16,"0"-21"-16,0 42 47,0 1-47,0-1 15,21 21 1,0 0-16,0 1 16,0-1-16,0 22 15,22-22-15,-43-21 16,0 0-16,84 22 16,-20-43-1,-43 0-15,127-64 16,-21 1-1,-42 20-15,0 1 0,-1-22 0,234-147 32,-170 126-32,64-21 15,-170 85-15,21 0 0,22 0 16,-64 21-16,0 0 16,22 0-1,-43 21 1,0 0-1,0 0-15,-21 0 16,-1 1-16,22-1 0</inkml:trace>
  <inkml:trace contextRef="#ctx0" brushRef="#br1" timeOffset="160335.51">18034 6541 0,'0'-22'0,"0"44"0,0-65 16,0 22-1,21 42 1,-21 0-1,21-21-15,-21 22 0,0 62 16,0-41-16,21-22 16,-21 21-16,0 0 0,0-20 0,0 20 15,0-21-15,22 21 0,-22-20 0,21 41 32,21-21-32,22-42 15,-22 0-15,-21 0 16,191-84-1,-85-1-15,-64 22 16,191-107-16,-148 107 16,0-1-16,169-105 15,-21 21 1,-85 63 0,-126 43-16,-22 42 0,0-21 15,0-1-15,0 22 0,1 0 16,-44 22 62</inkml:trace>
  <inkml:trace contextRef="#ctx0" brushRef="#br1" timeOffset="179891.27">741 17378 0,'0'0'0,"-21"0"0,21-21 15,-22 21-15,22-21 0,0-1 16,-21 22-16,21-21 16,-21 21-16,0 0 0,0-21 15,0 21 1,-1 0-16,22 21 15,0 0-15,0 1 16,0-1-16,0 0 16,22 42-16,-1-41 15,-21 20-15,42 0 0,-21 1 16,-21-22-16,21 0 0,-21 21 16,22 1-1,-1-22-15,0-21 16,-21-21 15,0-1-31,0 1 16,-21-21-16,0 21 15,21 0-15,-22-22 0,1 22 0,0-21 0,-21-1 16,21-20 0,-1 42-1,22 0-15,0 42 31,0 0-15,0 0-16,0 0 0,22 0 16,-22 22-16,21-22 0,-21 0 15,0 21-15,21 1 16,0-1-16,0 22 16,-21-22-1,21-21-15,-21 0 0,22-21 16,-22 21-16,21-21 31,0 0-15,0 0 15,0 0-31,0-21 16,1 21-16,-1-42 15,42 0-15,-20-22 16,-1 22-16,0-1 15,22 1-15,-1 0 0,1-1 0,-1-20 16,212-128 0,43-41-1,-212 168-15,21-21 0,-21 22 0,21-1 16,254-126 0,-276 126-1,-41 22-15,-1 0 16,-41 42-16,-44 0 15,1 0 1,-42 21 0,42-21-16,-1 21 0,-41 21 15,21-42-15,-1 22 0,-84 62 16,64-41 0,-1-1-16,-20 0 0,-128 128 15,148-128-15,-20 21 16,20 1-16,-20-22 0,-1 22 15,-169 105 1,42-21-16,106-63 16,43-43-16,21-21 15,20 22-15,-20-22 0,21 0 16,0 0-16,0 22 16,-1-22-1,22-42 126,0-1-141,22 1 0</inkml:trace>
  <inkml:trace contextRef="#ctx0" brushRef="#br1" timeOffset="196301.61">23918 8403 0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A59D-AE1D-4076-B805-FCEF48799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CEF5C-3D07-48A3-88E1-D75FF7A27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DB158-756C-49D2-BCA7-0401C190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C8D2-DAB7-4ECE-A659-95A52209D808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15D6A-3CF7-4DA9-93D7-4AFC3644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E93D8-3845-466B-8B08-7E8F36F1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1C41-9FF6-40D2-AD94-EDB10C13C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6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36AF-A7C8-4432-B08A-71D5A92A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3BB2C-A1AC-45A9-BEB0-9CBB4397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87B78-EA1F-413E-9547-0B8ED0FB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C8D2-DAB7-4ECE-A659-95A52209D808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5999-5F1B-4B97-8892-28D8DC4C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84AD-1101-4CBA-80A1-3E2DDD38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1C41-9FF6-40D2-AD94-EDB10C13C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96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58F08-B352-4A15-86B9-105C8269D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6CEC3-8625-40EF-A095-3A7E83EB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AC43B-F826-4CD8-B131-5F73C38C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C8D2-DAB7-4ECE-A659-95A52209D808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D2F5-A1A9-4229-8196-0C73DBC3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C6A0-928D-468F-86EA-7EA96C58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1C41-9FF6-40D2-AD94-EDB10C13C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39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7098-419F-41CA-B185-4EB38BEC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FD98D-3843-432F-93DA-D0540AF16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267FF-4A71-464E-AAB4-3095A9FE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C8D2-DAB7-4ECE-A659-95A52209D808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4ACA0-462D-44A3-8032-DBBF7263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2BE41-0F22-47E8-A419-6BAF8116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1C41-9FF6-40D2-AD94-EDB10C13C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52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187C-A63D-4EE4-A5E2-DCC7FA51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1A63A-A924-4DC5-AEF8-0D3CDAD1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80C40-FD0B-44B1-BCB1-DB04D01E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C8D2-DAB7-4ECE-A659-95A52209D808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E82E1-202D-46DC-A0C8-A1CD3564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8F349-CC1D-408D-873B-8D4AA17B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1C41-9FF6-40D2-AD94-EDB10C13C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69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C45D-DEE3-4B6B-8754-802DEED9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4A98-6A8A-43E4-8744-6398E63F2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E96DC-DA30-4320-B292-90AF39A7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A0748-88B8-4797-8403-C1218CE7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C8D2-DAB7-4ECE-A659-95A52209D808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C307D-B26E-4E3B-944F-C9399EEF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BEF5E-3983-424B-ABBB-E70CAA23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1C41-9FF6-40D2-AD94-EDB10C13C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36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93D0-AF81-4397-A67E-47EC3B12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5A840-9542-47C1-9B59-91121E857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4B0A0-1898-4086-86CF-BCCA8CF19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CF5E5-FD57-430C-B186-599598194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36D54-3D01-4C1C-A2BC-927C1C685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833C5-5400-4F2C-A6D6-EFF77544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C8D2-DAB7-4ECE-A659-95A52209D808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260EB-1889-4467-B985-2DE8CBCB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E1F34-74D3-4F5A-9346-B8BC1FA3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1C41-9FF6-40D2-AD94-EDB10C13C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10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E5B8-7EA2-432A-A722-574CBA95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9FBAF-8221-4A94-9C33-06A75B3D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C8D2-DAB7-4ECE-A659-95A52209D808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ACF31-38FB-4149-873F-C8C9000D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A195A-A0D3-4969-910E-2B990E50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1C41-9FF6-40D2-AD94-EDB10C13C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0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DDD33-2FB9-45EA-929D-BAE1D795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C8D2-DAB7-4ECE-A659-95A52209D808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08A8C-BBA1-43AF-A58A-B5CCB2FF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9C48-AE3F-4308-A795-2DCC22E9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1C41-9FF6-40D2-AD94-EDB10C13C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72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BB67-21C7-44FE-8D5A-F897636A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A8AB-BAA9-4F56-AA31-41725901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D87C8-71C5-4B12-887C-EF27874D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D6CDB-5E11-4E20-A40E-0E80DA6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C8D2-DAB7-4ECE-A659-95A52209D808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B7E63-651A-4D15-8715-2CB08B47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B67E9-243C-4D59-A229-24646ECD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1C41-9FF6-40D2-AD94-EDB10C13C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76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B1B5-E0A3-4B97-B2CC-36B977B8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215DC-08D1-4516-8732-3050A214E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4F28E-95F0-40FD-8C1B-059E84E6C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FEE0B-80CA-4CD4-9290-18FEEA69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C8D2-DAB7-4ECE-A659-95A52209D808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84A23-79AE-433B-99C3-49427F5C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D6A11-D89B-445E-929F-DB031D7B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1C41-9FF6-40D2-AD94-EDB10C13C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9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95C10-FCBC-4F85-B741-23EC6DA4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D9AF5-E224-4832-BF50-662E1592C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8A55-57E6-4356-9A1F-119D6A765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EC8D2-DAB7-4ECE-A659-95A52209D808}" type="datetimeFigureOut">
              <a:rPr lang="en-IN" smtClean="0"/>
              <a:t>15-05-2021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0C9F2-02EA-4455-BF1C-49983A929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4184-56A3-4DAE-9BC0-ADE687618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1C41-9FF6-40D2-AD94-EDB10C13C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0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900A-2581-4E0A-B620-5630D91A1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A12C9-8B75-4D48-BFEC-3FD786E66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9DBCF4-FC06-48D4-AB5A-EE232CED312C}"/>
                  </a:ext>
                </a:extLst>
              </p14:cNvPr>
              <p14:cNvContentPartPr/>
              <p14:nvPr/>
            </p14:nvContentPartPr>
            <p14:xfrm>
              <a:off x="960120" y="0"/>
              <a:ext cx="8047080" cy="467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9DBCF4-FC06-48D4-AB5A-EE232CED31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760" y="-9360"/>
                <a:ext cx="8065800" cy="46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67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900A-2581-4E0A-B620-5630D91A1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A12C9-8B75-4D48-BFEC-3FD786E66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047F0E-F9D7-4A7A-BC51-585623E3D3A4}"/>
                  </a:ext>
                </a:extLst>
              </p14:cNvPr>
              <p14:cNvContentPartPr/>
              <p14:nvPr/>
            </p14:nvContentPartPr>
            <p14:xfrm>
              <a:off x="266760" y="60840"/>
              <a:ext cx="8199360" cy="619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047F0E-F9D7-4A7A-BC51-585623E3D3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51480"/>
                <a:ext cx="8218080" cy="62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894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900A-2581-4E0A-B620-5630D91A1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A12C9-8B75-4D48-BFEC-3FD786E66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683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900A-2581-4E0A-B620-5630D91A1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A12C9-8B75-4D48-BFEC-3FD786E66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83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900A-2581-4E0A-B620-5630D91A1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A12C9-8B75-4D48-BFEC-3FD786E66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216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900A-2581-4E0A-B620-5630D91A1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A12C9-8B75-4D48-BFEC-3FD786E66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76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900A-2581-4E0A-B620-5630D91A1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A12C9-8B75-4D48-BFEC-3FD786E66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7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900A-2581-4E0A-B620-5630D91A1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A12C9-8B75-4D48-BFEC-3FD786E66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87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900A-2581-4E0A-B620-5630D91A1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A12C9-8B75-4D48-BFEC-3FD786E66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D770B5-DFB5-43A9-9828-517D09CDDC29}"/>
                  </a:ext>
                </a:extLst>
              </p14:cNvPr>
              <p14:cNvContentPartPr/>
              <p14:nvPr/>
            </p14:nvContentPartPr>
            <p14:xfrm>
              <a:off x="1356480" y="327600"/>
              <a:ext cx="5029560" cy="316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D770B5-DFB5-43A9-9828-517D09CDDC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7120" y="318240"/>
                <a:ext cx="5048280" cy="31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72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900A-2581-4E0A-B620-5630D91A1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A12C9-8B75-4D48-BFEC-3FD786E66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92DC3A-DA1C-4A77-8459-1E6BB44F94A4}"/>
                  </a:ext>
                </a:extLst>
              </p14:cNvPr>
              <p14:cNvContentPartPr/>
              <p14:nvPr/>
            </p14:nvContentPartPr>
            <p14:xfrm>
              <a:off x="122040" y="365760"/>
              <a:ext cx="10317600" cy="63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92DC3A-DA1C-4A77-8459-1E6BB44F94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356400"/>
                <a:ext cx="1033632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612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900A-2581-4E0A-B620-5630D91A1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A12C9-8B75-4D48-BFEC-3FD786E66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05D68F-133E-4ED3-9F91-27E6CE80186B}"/>
                  </a:ext>
                </a:extLst>
              </p14:cNvPr>
              <p14:cNvContentPartPr/>
              <p14:nvPr/>
            </p14:nvContentPartPr>
            <p14:xfrm>
              <a:off x="304920" y="182880"/>
              <a:ext cx="9647280" cy="55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05D68F-133E-4ED3-9F91-27E6CE8018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73520"/>
                <a:ext cx="9666000" cy="55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45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900A-2581-4E0A-B620-5630D91A1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A12C9-8B75-4D48-BFEC-3FD786E66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C96A50-08CB-4D18-93DC-0C51C4F224BF}"/>
                  </a:ext>
                </a:extLst>
              </p14:cNvPr>
              <p14:cNvContentPartPr/>
              <p14:nvPr/>
            </p14:nvContentPartPr>
            <p14:xfrm>
              <a:off x="1706760" y="792360"/>
              <a:ext cx="4557240" cy="417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C96A50-08CB-4D18-93DC-0C51C4F224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7400" y="783000"/>
                <a:ext cx="4575960" cy="41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56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900A-2581-4E0A-B620-5630D91A1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A12C9-8B75-4D48-BFEC-3FD786E66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6AF746-F86B-455C-9046-6B01F306856E}"/>
                  </a:ext>
                </a:extLst>
              </p14:cNvPr>
              <p14:cNvContentPartPr/>
              <p14:nvPr/>
            </p14:nvContentPartPr>
            <p14:xfrm>
              <a:off x="2133720" y="1234440"/>
              <a:ext cx="6888600" cy="361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6AF746-F86B-455C-9046-6B01F30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360" y="1225080"/>
                <a:ext cx="6907320" cy="36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667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900A-2581-4E0A-B620-5630D91A1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A12C9-8B75-4D48-BFEC-3FD786E66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F473C3-4B30-4C00-8DCD-119894A60AD0}"/>
                  </a:ext>
                </a:extLst>
              </p14:cNvPr>
              <p14:cNvContentPartPr/>
              <p14:nvPr/>
            </p14:nvContentPartPr>
            <p14:xfrm>
              <a:off x="541080" y="0"/>
              <a:ext cx="8793720" cy="630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F473C3-4B30-4C00-8DCD-119894A60A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-9360"/>
                <a:ext cx="881244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160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900A-2581-4E0A-B620-5630D91A1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A12C9-8B75-4D48-BFEC-3FD786E66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7CDF19-DDA0-4959-B194-34194CD156E8}"/>
                  </a:ext>
                </a:extLst>
              </p14:cNvPr>
              <p14:cNvContentPartPr/>
              <p14:nvPr/>
            </p14:nvContentPartPr>
            <p14:xfrm>
              <a:off x="221040" y="144720"/>
              <a:ext cx="8016480" cy="387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7CDF19-DDA0-4959-B194-34194CD156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135360"/>
                <a:ext cx="8035200" cy="38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99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900A-2581-4E0A-B620-5630D91A1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A12C9-8B75-4D48-BFEC-3FD786E66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95C0DC-23DE-4DB2-B9F3-B74A5A86D23A}"/>
                  </a:ext>
                </a:extLst>
              </p14:cNvPr>
              <p14:cNvContentPartPr/>
              <p14:nvPr/>
            </p14:nvContentPartPr>
            <p14:xfrm>
              <a:off x="30600" y="76320"/>
              <a:ext cx="10752120" cy="63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95C0DC-23DE-4DB2-B9F3-B74A5A86D2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66960"/>
                <a:ext cx="10770840" cy="63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96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2021-05-15T06:34:13Z</dcterms:created>
  <dcterms:modified xsi:type="dcterms:W3CDTF">2021-05-15T07:56:11Z</dcterms:modified>
</cp:coreProperties>
</file>