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2T03:23:23.8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3556 995 0,'0'-21'187,"21"21"-187</inkml:trace>
  <inkml:trace contextRef="#ctx0" brushRef="#br0" timeOffset="644.67">3619 783 0,'0'-21'16,"0"0"46,-21 21 32</inkml:trace>
  <inkml:trace contextRef="#ctx0" brushRef="#br0" timeOffset="1071.43">3768 550 0,'0'0'0,"0"-21"0,0 0 16,-22 21 31,22 21-47,-21 0 15,21 1-15,0-1 0,0 0 16,0 21-16,0 1 0,-21-1 15,21 21-15,-21 1 0,21-1 0,-21 1 16,0-1-16,-1 1 0,22-1 16,-21-20-16,0 20 0,0 1 0,0-22 15,0 0-15,-1 22 0,1-22 16,21 1-16,0-1 0,-21-21 0,21 0 16,-21 22-16,21-22 0,-21-21 15,21 21-15,0 0 16,0-42-1,0 0-15,0-22 16,0 22-16,0-21 16,0 0-16,0-1 0,21 1 0,0 0 15,0-1-15</inkml:trace>
  <inkml:trace contextRef="#ctx0" brushRef="#br0" timeOffset="1359.27">3725 741 0,'0'0'0,"0"-42"0,43-64 31,-43 85-31,0-1 0,21 22 32,0 0-32,0 22 0,-21 20 15,21-21-15,0 21 0,-21 22 0,22-1 16,-22 1-16,21-1 16,-21 1-16,0-1 0,0 1 0,0-1 15,0 1-15,0-22 0,0 22 16,0-22-16,0 0 0,0 1 0,0-1 15,0 0-15,0-20 0,0-1 16,0 21-16,-21-42 0,21 21 0,0 0 16,-22-21-1,1 0 1,0-21 0,0 0-16,21 0 0,-21 0 0,0-22 15</inkml:trace>
  <inkml:trace contextRef="#ctx0" brushRef="#br0" timeOffset="2015.89">3429 1418 0,'0'0'0,"-42"0"0,-85 21 31,105-21-31,1 0 16,21 22-16,21-22 16,1 0-16,-1 0 15,21 0-15,0 0 0,1-22 16,-1 22-16,0-21 0,22 0 15,-1 21-15,-20-21 0,20 0 0,1 0 16,-1 21-16,-20-22 0,20 1 16,-21 0-16,1 0 0,-22 0 0,21 21 15,-21-21-15,1-1 0,-1 22 16,0-21-16,-21 0 16,0 42 15,0 0-16,0 1-15,0-1 0,0 21 16,-21-21-16,21 22 0,0-22 0,0 0 16,0 0-16,0 21 15,0-20-15,0-1 0,0 0 0,0 0 16,0 0-16,21-21 0,-21 21 16,21-21-16,0 0 0,0 0 0,1 0 15,-1 0-15,21 0 0,-21 0 16,22-21-16,-1 0 0,-21 0 0,21 0 15,1 0-15,-22-1 0,0 1 16,21 0-16,-20-21 0,-1 21 0,0-1 16,0-20-16,-21 21 0,21 0 15,-21 0-15,21-1 0,-21 1 0,0 0 16,0 42 15,-21 0-15,0-21-16,21 43 0,-21-22 0,21 0 15,0 0-15,0 0 0,0 1 16,-21 20-16,21-21 0,0 0 0,0 0 16,0 1-16,0-1 0,0 0 15,0 0-15,0 0 0,21-21 16,-21 21-16,21-21 16,0 0-16,0 0 0,1 0 15,-1 0-15,21-21 0,-21 0 16,0 0-16,1 0 0,20 0 0</inkml:trace>
  <inkml:trace contextRef="#ctx0" brushRef="#br0" timeOffset="2329.71">5292 550 0,'0'-21'0,"0"42"0,0-63 15,-22 42 1,1 21-16,21 22 15,-21-22-15,21 21 16,0 0-16,0 1 0,0-1 0,0 22 16,-21-1-16,21 1 0,-21-22 15,21 21-15,0 1 0,-21-22 16,21 22-16,-22-22 0,1 0 16,21 1-16,0-22 0,-21 21 0,21-21 15,-21 22-15,21-22 0,0 0 16,0 0-16,21-21 31,0 0-31,0-21 0,1 0 0,-1 0 16,0 0-16,0-1 0,0-20 0,0 0 15,22-1-15,-22 1 0</inkml:trace>
  <inkml:trace contextRef="#ctx0" brushRef="#br0" timeOffset="2819.76">5630 677 0,'0'0'0,"0"-42"16,0 21-16,0-21 0,0 20 15,0 1-15,0 42 32,0 1-32,0-1 0,0 0 0,0 21 15,0 1-15,0-1 0,0 0 16,0 22-16,0-22 0,0 22 0,0-22 16,0 21-16,0-20 0,-21-1 15,21 0-15,-21 1 0,21-1 0,-21-21 16,21 22-16,0-22 15,0 0-15,0 0 0,0 0 0,0 0 16,-21-21 15,21-21-15,0 0-16,0 0 0,0 0 16,0 0-16,0-22 0,0 1 15,0 21-15,0-22 0,21 1 0,0 0 16,0-1-16,21 1 0,1 21 15,-1-21-15,-21 20 0,22 22 0,-1 0 16,0 0-16,-21 0 0,22 0 16,-22 22-16,0-1 0,0 21 0,0-21 15,-21 22-15,22-22 16,-22 21-16,0 0 0,0 1 0,0-22 16,0 21-16,0-21 0,0 1 15,-22-1-15,1 0 0,21 0 0,-21 0 16,21 0-16,-21-21 15,0 0 1,21-21 0,-21 0-16,-1 0 15,1 0-15</inkml:trace>
  <inkml:trace contextRef="#ctx0" brushRef="#br0" timeOffset="2995.78">5080 1185 0,'-42'0'0,"84"0"0,-106 0 0,43 0 16,0 0-16,21 22 16,21-22-1,0 0-15,1 0 0,-1 0 16,21-22-16,0 22 0,1 0 0,-1-21 16,0 21-16,1-21 0,-22 21 15,21-21-15,1 21 0</inkml:trace>
  <inkml:trace contextRef="#ctx0" brushRef="#br0" timeOffset="3635.41">6181 1143 0,'0'0'0,"-22"-21"0,22 0 0,-21 0 16,21-1-16,0 1 0,0 0 16,0 0-16,0 0 0,0 0 15,0-1-15,0 1 0,0 0 16,21 21-1,-21 21 1,0 0-16,0 1 16,0 20-16,0-21 0,0 21 0,0-20 15,-21 20-15,0 0 0,21-21 16,-21 22-16,21-1 0,0-21 0,-21 22 16,21-22-16,0 0 0,0 0 15,0 0-15,0 0 0,0 1 16,0-1-16,21-21 0,0 0 0,0 0 15,22 0-15,-22 0 16,0 0-16,21 0 0,-21-21 0,22 21 16,-22-22-16,21 1 0,1 0 15,-22 0-15,21 0 0,-21 0 0,22-1 16,-22-20-16,0 21 0,-21-21 16,0-1-16,0 22 0,0-21 0,-21-1 15,0 1-15,-1 0 16,-20 21-16,0-1 0,21 1 0,-22 21 15,1 0-15,0 0 0,20 0 0,-20 0 16,0 0-16,-1 21 0,22 1 16,-21-1-16,21 0 0,0 21 15,-1-21-15,22 1 0,0-1 0,0 21 16,0-21-16,0 0 0,0 1 16,0-1-16,0 0 0,43 0 0,-22 0 15,0-21-15,21 0 0,-20 0 16,20 0-16,0 0 0</inkml:trace>
  <inkml:trace contextRef="#ctx0" brushRef="#br0" timeOffset="4015.16">6816 1101 0,'-22'-106'31,"22"85"-31,0 0 16,0-1-16,0 1 15,22 21-15,-1 0 0,0 0 16,0 0-16,0 0 0,22 21 16,-22-21-16,21 22 0,-21 20 0,22-21 15,-22 0-15,0 22 0,0-22 16,0 21-16,0-21 0,1 22 16,-22-22-16,0 0 0,0 21 0,0-21 15,0 1-15,0-1 0,0 0 0,0 0 16,-22 0-16,1-21 0,0 0 15,21 21-15,-21-21 16,0 0-16,0 0 0,21-21 16,0 0-16,0 0 15,0 0-15,0 0 0,0-1 0,0 1 16,0 0-16,21 0 0,0 0 16,0 0-16,0-1 0,0-20 0,1 21 15,20 0-15,-21 0 0,21-1 16,1 1-16,-22 0 0,42 0 15</inkml:trace>
  <inkml:trace contextRef="#ctx0" brushRef="#br0" timeOffset="4247.03">7832 889 0,'0'0'0,"0"21"16,0 0-16,0 1 0,0-1 16,-22 0-16,1 0 0,0 0 0,21 22 15,0-22-15,-21 0 0,21 21 16,-21-21-16,21 1 0,-21 20 0,21-21 15,0 0-15,0 0 0,0 1 16,0-1-16,0 0 0,0 0 0,0 0 16,21-21 31,0-21-47,0 0 0,0 0 15,0 0-15,1-1 0,-1 1 0</inkml:trace>
  <inkml:trace contextRef="#ctx0" brushRef="#br0" timeOffset="4547.85">7980 677 0,'0'0'15,"-21"0"-15,-22-21 0,22 21 0,-21 0 16,-1 0-16,1 0 0,21 0 0,-21 0 16,-1 21-16,22-21 0,0 22 15,0-22-15,21 21 0,0 0 16,21-21-1,0 0-15,0 0 0,22 0 16,-1 0-16,0 0 0,1 0 0,-1 0 16,-21-21-16,21 21 0,1-21 15,-22-1-15,0 22 0,0-21 0,-21 0 16,0 0-16,-21 21 16,0-21-16,0 21 0,-22 0 15,1 0-15,0 0 0,-1 0 16,-20 0-16,21 0 0,20 21 0,-20 0 15,21-21-15,0 21 16,21 0-16,0 1 0,21-22 16</inkml:trace>
  <inkml:trace contextRef="#ctx0" brushRef="#br0" timeOffset="5404.47">8551 1058 0,'0'-63'31,"0"42"-31,21 21 16,1-21-16,-1-1 0,0 22 15,0-21-15,0 0 0,0 21 16,1 0-16,-1 0 0,21 0 0,-21 0 16,0 0-16,22 21 0,-22 0 15,0 1-15,0-1 0,-21 0 0,0 21 16,0-21-16,0 22 0,-21-1 16,0-21-16,0 22 0,-22-22 0,1 21 15,21-21-15,-21 0 0,-1 1 16,1-1-16,0 0 0,20 0 0,-20 0 15,21-21-15,0 0 0,21-21 47,21 0-47,0 21 16,0-21-16,22 21 0,-22 0 0,21-21 16,0 21-16,1 0 0,20 0 15,-20 0-15,20 0 0,-21 21 0,22 0 16,-22 0-16,22 0 0,-22 0 15,0 1-15,1 20 0,-1 0 0,-21 1 16,0-1-16,1 21 0,-1-20 0,-21 20 16,0 1-16,0-22 0,0 22 15,0-1-15,-21-21 0,-22 22 16,22-22-16,0 22 0,-21-22 16,-1 0-16,1 1 0,-22-1 0,22-21 15,0 22-15,-22-22 0,1 0 0,20 0 16,-20-21-16,-1 0 0,1 0 15,21 0-15,-22 0 0,1-21 0,-1 0 16,22 0-16,-22-1 0,22-20 16,-22 21-16,22-21 0,0 20 0,21-20 15,-22 0-15,22 21 0,0-22 0,0 22 16,21-21-16,0 21 0,0-22 16,0 22-16,0 0 0,0-21 0,21 20 15,0 1-15,0-21 16,0 21-16,22 0 0,-1-22 0,-21 22 15,22-21-15,-1 21 0,21-22 0</inkml:trace>
  <inkml:trace contextRef="#ctx0" brushRef="#br0" timeOffset="5985.25">9631 1143 0,'0'0'0,"21"0"0,0-42 0,-21 21 16,21-1-16,-21 1 0,0-21 16,0 21-16,0 0 0,0-22 15,0 22-15,0 0 0,0 0 0,-21 0 16,0-1-16,-21 1 0,20 21 16,1 0-16,0 0 0,0 0 0,0 0 15,-22 0-15,22 0 0,0 43 16,0-22-16,0 0 0,0 21 0,-1-21 15,1 22-15,0-1 0,21 0 16,0 1-16,0-22 0,0 21 0,0-21 16,0 1-16,0 20 0,0-21 15,0 0-15,0 0 0,21-21 16,0 0-16,1 0 16,-1 0-16,0 0 0,0 0 15,0-21-15,0 21 0,22-21 16,-22 0-16,0 0 0,0-22 15,0 22-15,22-21 0,-22 0 0,0 20 16,0-20-16,0 0 0,-21 21 16,22-1-16,-22 1 0,21 0 0,-21 0 15,0 42 1,0 0 0,0 0-16,0 1 0,0-1 0,0 21 15,0-21-15,0 22 0,0-22 16,0 0-16,0 0 0,0 21 15,0-20-15,0-1 0,0 0 0,0 0 16,0 0-16,0 0 16,21-21-16,0 0 0,0 0 0,0 0 15,1 0-15,-1 0 0,21 0 0,-21 0 16,22-21-16,-22 21 0,21-21 16,-21 0-16,22 0 0,-1-22 15</inkml:trace>
  <inkml:trace contextRef="#ctx0" brushRef="#br0" timeOffset="6280.08">10435 508 0,'0'0'15,"0"-21"-15,0 0 0,0 0 0,0-1 16,-21 22-16,0 22 16,21-1-1,0 21-15,0-21 0,0 22 16,0-22-16,0 21 0,-21 0 15,21 1-15,0 20 0,0-20 0,-22-1 16,22 0-16,0 1 0,0-1 16,0 0-16,0-21 0,0 22 15,-21-22-15,21 0 0,0 0 0,0 0 16,-21 1-16,42-22 47,0-22-47,1 1 15,-1 0-15,0 0 0</inkml:trace>
  <inkml:trace contextRef="#ctx0" brushRef="#br0" timeOffset="6570.91">10753 783 0,'0'0'0,"21"-21"16,0-21-1,-21 63 16,0 0-31,0 21 0,0-20 16,0 20-16,0-21 0,0 21 16,0-20-16,0 20 0,0-21 0,0 0 15,-21 22-15,21-22 0,-21 0 16,21 0-16,0 0 0,0 0 0,-22 1 16,22-1-1,22-42 32,-1-1-31,0 22-16,0-21 0,0 0 15,22 0-15,-22 0 0</inkml:trace>
  <inkml:trace contextRef="#ctx0" brushRef="#br0" timeOffset="7384.5">11282 847 0,'0'0'0,"63"-43"31,-63 65 1,0-1-32,0 0 0,-21 0 15,0 0-15,0 0 0,0 22 16,-1-22-16,1 0 0,21 21 16,-21-20-16,0-1 0,21 0 0,-21 0 15,21 0-15,0 0 0,0 1 16,0-1-16,21-21 15,0 0-15,0 0 16,0 0-16,1 0 16,-1 0-16,-21-21 0,21-1 15,-21 1-15,0 0 16,0 0-16,0 0 0,0 0 0,0-1 16,0-20-16,0 21 15,0 0-15,0-22 0,0 22 0,0 0 16,0 0-16,0 0 0,21 0 15,-21-1-15,21 1 0,0 21 0,1-21 16,-1 21-16,0 0 0,21 0 16,-21 0-16,1 0 0,20 0 0,-21 0 15,0 0-15,22 0 0,-22 21 16,0-21-16,0 21 0,0 1 0,0 20 16,1-21-16,-22 0 0,0 0 15,21 22-15,-21-22 0,0 21 0,0-21 16,0 1-16,0 20 0,0-21 15,0 0-15,0 0 0,0 1 16,0-1-16,0 0 0,0 0 16,-21-21-16,21 21 15,-22-21-15,1 0 16,0 0 0,21-21-16,0 0 15,-21 0-15,21 0 16,0-22-16,0 22 0,0-21 0,21-1 15,0 1-15,0 0 0,1-1 16,20 1-16,0 0 0,1-1 0,-1 1 16,0 21-16,22 0 0,-22 0 0,22-1 15,-22 22-15,0 0 16,1 0-16,-1 22 0,-21-1 0,21 0 16,-42 21-16,22-21 0,-22 22 15,0-1-15,0 0 0,0 1 0,0-1 16,0 0-16,0 1 0,-22-1 15,22-21-15,-21 22 0,0-22 0,21 0 16,-21 0-16,0 0 0,21 0 0,0 1 16,-21-22-16,-1 21 15,1-21 1,0 0-16,0 0 16,21-21-16,-21-1 0,0 1 15,-1 0-15,1 0 16,0 0-16,0-22 0</inkml:trace>
  <inkml:trace contextRef="#ctx0" brushRef="#br0" timeOffset="7623.36">11282 593 0,'0'0'0,"-21"0"0,-43-21 31,43 21-31,0 0 31,0 0 16,-1 0-47,1 0 0</inkml:trace>
  <inkml:trace contextRef="#ctx0" brushRef="#br0" timeOffset="7919.43">9864 677 0,'0'0'0,"-22"0"0,1 0 0,0 0 16,0 0-16,21 22 0,21-22 31,0 0-31,22 0 0,-22 0 16,21 0-16,-21 0 0,22 0 0,-1 0 15,-21 0-15,21 0 0,-20 0 16,20-22-16,-21 22 0,0 0 16,0 0-16,1 0 0,-1 0 15,0 0-15,-42 0 47,0 0-47</inkml:trace>
  <inkml:trace contextRef="#ctx0" brushRef="#br0" timeOffset="9035.2">3154 2265 0,'-21'0'16,"21"-21"-1,21 21 1,0 0-16,0-21 16,21 21-16,1 0 15,-1 0-15,22 0 0,-1 0 0,1 0 0,20 0 16,1 0-16,0 0 16,-1 0-16,22 0 0,0 0 0,0 0 15,0 0-15,21 0 0,0 0 16,21 0-16,-21 0 0,21 0 0,0 0 15,0 0-15,0 0 0,22 0 0,-22 0 16,21 0-16,1 0 0,-1 0 16,0 0-16,22 0 0,-22 0 0,22 0 15,-1 0-15,1 0 0,-1 0 16,1 0-16,-1-22 0,22 22 16,-22 0-16,22 0 0,-22 0 0,1-21 15,-1 21-15,1 0 0,21 0 16,-22-21-16,1 21 0,-22 0 0,21 0 15,-20 0-15,-1 0 0,22-21 0,-22 21 16,-21 0-16,21 0 0,-20 0 16,-1 0-16,0 0 0,0 0 0,0 0 15,0 0-15,-21 0 0,0 0 16,-21 0-16,0 0 0,0 0 0,-21 0 16,-1 0-16,-20 0 0,-1 0 0,1 0 15,-1 0-15,-20 0 0,-1 0 16,-21 0-16,0 0 0,22 0 15,-22 0-15,0 0 0,0 0 0</inkml:trace>
  <inkml:trace contextRef="#ctx0" brushRef="#br0" timeOffset="9151.11">13525 2138 0,'0'0'0,"0"21"15,-21-21 1,0 0-16,0 0 0,-21 21 0,20-21 15,-20 0-15,0 0 0</inkml:trace>
  <inkml:trace contextRef="#ctx0" brushRef="#br0" timeOffset="10668.24">169 3683 0,'0'0'0,"-21"0"0,0 0 0,-21-21 16,20 21-16,-20 0 0,21 0 0,21-21 31,21 21 32,43 0-63,-1 0 0,1 0 15,20 0-15,-20 0 0,20 0 0,-20 0 16,21 0-16,-22 0 0,1 0 16,-1 0-16,-21 0 0,22 0 0,-22 0 15,1 0-15,20 0 0,-21 0 16,1 0-16,-1 0 0,-21 0 16,22 0-16,-22 0 0,0-21 15,-42 21 16,-22 0-31,22-22 0,-21 22 16,0 0-16,20 0 0,-20 0 0,0-21 16,21 21-16,-1 0 0,-20 0 15,21 0-15,0 0 0,0 0 0,21-21 16,21 21 15,21 0-15,-21 0-16,0 0 15,1 0-15,-1 0 0,21 0 0,-21 0 16,22 21-16,-22-21 0,0 21 16,0-21-16,-21 22 0,0-1 0,0 0 15,0 0-15,0 0 0,-21 0 16,0 1-16,-22-1 0,22 0 16,0 0-16,-21 0 0,21 0 0,-22 1 15,22-1-15,0 0 0,0 0 16,21 0-16,0 0 0,21-21 31</inkml:trace>
  <inkml:trace contextRef="#ctx0" brushRef="#br0" timeOffset="11439.97">2328 3366 0,'0'0'0,"-21"21"16,-21-21 0,42 21-16,0 0 15,21-21 17,0 0-32,0 0 0,22-21 0,-22 21 15,21-21-15,0 0 0,1-1 16,-1 1-16,22-21 0,-22 21 15,0-22-15,22 22 0,-22 0 16,0-21-16,-20 21 0,-1-1 0,0 1 16,-21 0-16,0 0 0,0 0 0,0 0 15,-21-1-15,0 22 0,-1 0 16,1-21-16,-21 21 0,0 0 16,-1 0-16,-20 0 0,20 21 0,-20 1 15,21-22-15,-1 21 0,-20 21 16,20-21-16,22 0 0,-21 22 0,21-1 15,21-21-15,0 22 0,0-1 16,0-21-16,21 21 0,0-20 0,0-1 16,22 0-16,-1 0 15,0 0-15,1-21 0,-1 0 0,21 0 16,-20 0-16,-1 0 0,-21 0 16,22 0-16,-22 0 0,21-21 0,-21 21 15,-21-21 1,-21 21-16,0 0 15,-21 0-15,20 21 0,-41 0 16,21-21-16,-1 43 0,-20-22 0,20 0 16,-20 21-16,-1-21 0,22 22 15,0-22-15,-1 21 0,22-21 16,-21 22-16,42-22 0,0 21 0,0-21 16,0 22-16,0-22 15,21 0-15,0 0 0,22 0 0,-1-21 16,0 0-16,22 0 0,-1 0 15,1 0-15,-1 0 0,1-21 0,-1 0 16,1 0-16,-22 0 0,22 0 16,-22-1-16,21-20 0,-20 21 0,-1-21 15</inkml:trace>
  <inkml:trace contextRef="#ctx0" brushRef="#br0" timeOffset="11827.12">3260 3408 0,'0'0'16,"0"-21"-16,-22 21 15,1 0 1,21 21-16,0 0 16,0 0-16,0 0 0,0 1 15,0 20-15,0-21 0,0 0 0,0 22 16,0-22-16,0 0 0,0 21 16,21-21-16,-21 1 0,22-1 15,-22 0-15,0 0 0,21 0 16,0-21-16,0 0 31,0-21-31,0 0 16,1 0-16,-1-22 15,-21 22-15,21 0 0,0-21 0,0-1 16,0 1-16,1 0 0,-1 21 16,0-22-16,21 1 0,-21 21 0,1 0 15,-22-1-15,21 1 0,-21 0 16,21 21-16,0 0 0,-21 21 31,0 0-31,0 1 0,0-1 16,0 0-16,0 0 15,0 0-15,0 0 0</inkml:trace>
  <inkml:trace contextRef="#ctx0" brushRef="#br0" timeOffset="12507.31">3789 3704 0,'0'0'0,"21"0"0,0 0 16,0 0-16,0 0 16,1 0-16,-1 0 0,0-21 0,0 0 15,0 0-15,0 0 16,1-1-16,-1 1 0,0 0 0,-21 0 16,0 0-16,0 0 0,0-1 15,0 1-15,0 0 0,0 0 16,-21 21-1,0 0-15,-1 0 0,1 0 0,0 21 16,-21 0-16,21 0 0,-1 1 16,-20 20-16,21-21 0,0 21 15,0-20-15,-1 20 0,1-21 0,21 21 16,0-20-16,0-1 0,0 0 16,0 0-16,0 0 0,21 0 0,1 1 15,20-22-15,-21 0 0,21 0 0,1 0 16,-1 0-16,-21 0 0,22 0 15,-1 0-15,0-22 0,-21 1 0,22 21 16,-22-21-16,21 0 0,43-85 31,-85 64-15,0 21-16,0-1 0,0-20 0,0 21 16,0 0-16,0 0 0,21-1 15,0-20-15,-21 21 0,21 21 0,1-21 16,-1 0-16,0 21 0,0 0 0,0 0 15,22 0-15,-22 0 0,0 21 16,21 0-16,-21 0 0,1 0 0,-1 22 16,21-22-16,-21 21 0,-21-21 15,21 0-15,-21 22 0,0-22 0,0 21 16,0-21-16,0 1 16,0-1-16,0 0 0,-21-21 0,0 21 15,0-21-15,0 0 16,0 0-1,21-21-15,0 0 0,0 0 16,0-1-16,0 1 0,0 0 16,21-21-16,0 21 0,0-1 0,0-20 15,22 21-15,-22-21 0,21 20 16,-21-20-16,22 21 0,-1 0 0,-21-22 16,21 22-16,1 21 0,-22-21 15,21 21-15,-21 0 0,1 0 0,20 0 16,-21 0-16</inkml:trace>
  <inkml:trace contextRef="#ctx0" brushRef="#br0" timeOffset="13055.22">5270 3302 0,'0'21'0,"0"0"16,0 1-16,0-1 0,0 0 0,0 0 16,0 0-16,0 22 0,0-22 15,-21 0-15,0 0 0,21 21 0,-21-20 16,21-1-16,0 0 0,0 0 16,0 0-16,0 0 0,21 1 15,0-22-15,0 0 16,1 0-16,-1 0 0,21 0 15,-21 0-15,22-22 0,-22 22 0,21-21 16,-21 0-16,22 0 0,-22 0 16,21 0-16,-21-1 0,0 1 0,22 0 15,-22 0-15,0-21 0,-21 20 16,21 1-16,-21-21 0,21 21 16,-21 0-16,0-1 0,0 1 15,-21 21 1,0 21-1,21 1-15,-21 20 0,21-21 16,0 21-16,0 1 0,0-1 0,0 22 16,0-22-16,0 21 0,0 1 0,0-1 15,0 22-15,0 0 0,21-1 16,-21 1-16,0 0 0,21-1 0,-21 1 16,0 21-16,0-21 0,0-1 0,0 22 15,0-21-15,0-1 16,0 1-16,0-21 0,0 20 0,0-20 15,0-22-15,0 22 0,0-22 0,0 0 16,0-21-16,-21 1 0,0-1 16,0 0-16,0-21 0,-1 0 0,1 0 15,-21-21-15,0 0 0,-1-1 0,1 1 16,-22 0-16,22-21 16,-21 21-16,20-22 0,-20 1 0,20 0 0,-20-1 15,21 1-15,-1 0 0,1-1 0,0 1 16,-1 0-16,1-1 15,21-20-15,0 20 0,21 1 0,0-21 16,0 20-16,21 1 0,0-22 0,21 22 16,1-21-16</inkml:trace>
  <inkml:trace contextRef="#ctx0" brushRef="#br0" timeOffset="13483.32">7197 2921 0,'0'0'0,"0"-42"0,0 21 0,-22-1 0,22-20 16,0 21-16,0 0 0,0 0 0,0-1 16,0 44-1,0-1 1,0 0-16,0 21 16,0 1-16,0-1 0,0 0 0,0 1 15,0 20-15,0 1 0,-21-22 0,21 21 16,-21 1-16,0-1 0,21-20 15,-21 20-15,21-20 0,-21-1 0,21-21 16,-22 21-16,22-20 0,-21-1 16,21 0-16,0-42 31,0 0-31,0-1 16,21 1-16,-21 0 0,0-21 0</inkml:trace>
  <inkml:trace contextRef="#ctx0" brushRef="#br0" timeOffset="14207.37">7048 3112 0,'0'-43'16,"0"86"-16,0-128 0,0 43 0,0 20 16,0-20-16,0 21 0,22-21 0,-1 20 15,0 1-15,0-21 0,0 42 16,0-21-16,22 0 0,-22 21 0,21 0 16,-21 0-16,22 0 0,-1 21 15,0 0-15,-20 0 0,20 21 0,-21-20 16,0 20-16,-21 0 0,0-21 0,0 22 15,0-1-15,-21 0 16,-21 1-16,21-22 0,-22 21 0,22 1 0,-21-22 16,-1 21-16,1-21 15,0 0-15,21 1 0,-22-22 0,22 21 16,0-21-16,0 0 0,0 0 0,-1 0 16,22-21-16,0-1 15,0 1-15,0 0 0,0 0 0,0 0 16,0 0-16,22 21 15,-1 0-15,0 0 16,0 21-16,-21 0 0,21 0 16,0 0-16,-21 0 0,22 22 0,-1-22 15,-21 0-15,21 21 0,0-20 0,-21-1 16,21 0-16,0 0 0,1 0 16,-1 0-16,0-21 0,0 22 0,0-22 15,0 0-15,22 0 16,-1 0-16,0 0 0,-20-22 0,41 22 15,-21-21-15,1 0 0,-1 0 0,0-21 16,1 20-16,-1-20 0,0 0 16,1-1-16,-1 1 0,-21 0 0,22-22 15,-22 22-15,0 0 0,0-1 16,0 1-16,0 0 0,-21 20 0,0 1 16,0-21-16,0 21 0,0 0 15,0 42 1,-21 0-1,0 21-15,21-21 0,-21 1 0,0 20 16,0 0-16,21 1 0,-22-1 16,1 0-16,0 1 0,21-1 0,-21 0 15,21 1-15,0-1 0,0 0 16,0-21-16,0 22 0,0-22 0,21 0 16,0 0-16,0 0 0,1-21 15,-1 0-15,0 0 0,0 0 0,21 0 16,-20 0-16,20 0 0,-21 0 15,21-21-15,-20 0 0,-1 0 0,21 0 16,-21 0-16,0-22 0,1 22 0,-1 0 16,0-21-16,0 20 0,-21-20 15,0 0-15,0 21 0,0-1 16,-21-20-16</inkml:trace>
  <inkml:trace contextRef="#ctx0" brushRef="#br0" timeOffset="14392.26">8107 3175 0,'0'0'0,"0"21"16,0 0-16,21-21 16,0 0-1,0 0-15,0 0 0,22-21 0,-22 21 16,0-21-16,21 21 0,-20-21 16,20 0-16,-21 21 0,0-21 15,22-1-15,-22 22 0,0-21 0,0 0 16,0 0-16,0 21 0,-21-21 15</inkml:trace>
  <inkml:trace contextRef="#ctx0" brushRef="#br0" timeOffset="14579.66">8276 2921 0,'0'0'16,"-21"0"-16,0 0 0,0 0 0,-1 0 15,1 0-15,42-21 31,1 21-15,20 0-16,-21 0 0,0 0 0,0-21 16,22 21-16,-22 0 0,21 0 15,1-21-15,-1 21 0,0 0 0,1 0 16</inkml:trace>
  <inkml:trace contextRef="#ctx0" brushRef="#br0" timeOffset="15051.46">9398 3006 0,'0'0'15,"21"0"-15,-21-21 16,0-1-16,0 1 16,0 0-16,0 0 15,0 0-15,-21 0 16,0 21-16,0 0 15,-22 0-15,22 0 0,-21 0 16,21 0-16,-22 21 0,1 0 0,0-21 16,20 21-16,-20 0 0,21 0 0,0 1 15,0-1-15,21 0 0,0 0 16,0 0-16,0 0 0,21 1 16,0-1-16,0 0 0,0 0 15,22-21-15,-1 21 0,-21 0 16,21 1-16,-20-1 0,20-21 0,-21 21 15,0 0-15,0 0 0,1 0 16,-22 1-16,0-1 0,0 0 16,-22 0-16,1 0 15,-21-21-15,21 21 0,-22-21 0,1 0 16,0 22-16,-1-22 0,1 0 0,0 0 16,-1 0-16,1 0 0,0 0 15,21 0-15,-22 0 0,22 0 16,0 0-16,21-22 15,0 1 1,21 21-16,0-21 0,22 0 16,-1 0-16</inkml:trace>
  <inkml:trace contextRef="#ctx0" brushRef="#br0" timeOffset="15303.57">9737 2900 0,'0'-21'16,"0"0"-1,21 21 1,0 0-16,21 0 0,-21 0 16,22-22-16,-1 22 0,0 0 15,22 0-15,-22 0 0,1 0 0,-1 0 16,-21 0-16,21 0 0,-20 0 0,-1 0 15,0 0-15,-42 0 16,0 0 0,-1 0-16</inkml:trace>
  <inkml:trace contextRef="#ctx0" brushRef="#br0" timeOffset="15538.81">9991 2836 0,'0'0'0,"-22"0"0,22 22 16,-21-22-16,21 21 0,-21-21 15,21 21-15,-21 0 0,0 0 16,21 0-16,0 22 0,-21-22 16,21 0-16,-22 21 0,22 1 15,0-22-15,-21 21 0,21 1 0,0-1 16,0-21-16,0 21 0,0-20 0,0 20 16,0-21-16,0 0 15,0 0-15,0 1 0,0-1 0,0-42 47</inkml:trace>
  <inkml:trace contextRef="#ctx0" brushRef="#br0" timeOffset="16064.52">12023 2942 0,'0'0'0,"0"-21"0,0 0 16,0-21-16,0 20 0,0 1 0,0-21 15,0 21-15,21 0 0,-21-1 16,0 1-16,0 0 0,0 0 0,0 0 15,0 42 1,0 0-16,0 0 16,0 22-16,0-1 0,0 0 15,0-21-15,0 22 0,-21-1 0,21 0 16,-22 1-16,1-1 0,21 0 0,0-20 16,-21 20-16,0 0 0,21-21 15,-21 22-15,21-22 0,-21 0 16,21 0-16,0 0 0,0-42 31,0 0-15,0 0-16,0 0 0,0 0 15</inkml:trace>
  <inkml:trace contextRef="#ctx0" brushRef="#br0" timeOffset="16315.57">11896 2879 0,'0'-43'0,"0"86"0,21-128 0,-21 43 0,21-1 16,0 22-16,21-21 0,-20 21 15,20-22-15,-21 22 0,21 0 0,1 21 16,20-21-16,-20 21 0,-1 0 16,0 0-16,22 21 0,-22 0 0,0 0 15,1 22-15,-22-22 0,21 21 16,-21 1-16,1-1 0,-22 0 16,0 1-16,0-1 0,0 0 0,0-21 15,0 22-15,-22-22 0,22 21 16,-21-21-16,0 1 0,0-1 0,0 0 15,21 0-15,-21 0 0,21 0 16,-22-21-16,1 0 0,0 0 16,0 0-16,0 0 0,0-21 15</inkml:trace>
  <inkml:trace contextRef="#ctx0" brushRef="#br0" timeOffset="16503.49">11938 3048 0,'0'0'0,"-21"-21"31,42 21-15,0-21-16,0 21 0,22 0 15,-22 0-15,21 0 0,0 0 0,1-21 16,20 21-16,-20 0 0,-1-22 0,21 22 16,-20-21-16,20 21 0,-20-21 15,20 0-15,-21 0 0,22 21 0,-22-21 16</inkml:trace>
  <inkml:trace contextRef="#ctx0" brushRef="#br0" timeOffset="16759.34">13166 2625 0,'0'0'0,"21"-21"0,-21-1 15,21 22-15,-21 22 32,0-1-32,-21 21 0,21-21 15,0 22-15,-21-22 0,21 21 0,-22 0 16,1 1-16,21-22 0,-21 21 15,21 1-15,-21-22 0,0 21 0,21-21 16,-21 22-16,21-22 16,0 0-16,0 0 0,0 0 0,0 0 15,0 1-15,0-1 16,21-21 0,-21-21-16,0-1 15,21 1-15,-21 0 0,0 0 16,0 0-16,0 0 0</inkml:trace>
  <inkml:trace contextRef="#ctx0" brushRef="#br0" timeOffset="17007.36">13102 2794 0,'0'-42'0,"0"84"0,21-127 0,0 64 15,-21 0-15,22-21 0,-1 21 16,0-1-16,0 1 0,0 21 16,0-21-16,1 21 0,-1 0 0,0 0 15,0 0-15,0 0 0,0 0 16,1 21-16,-1 0 0,0 1 0,-21-1 15,21 0-15,-21 0 0,0 0 16,0 0-16,-21 22 0,0-22 0,0 0 16,-1 0-16,-20 0 0,21 1 0,0-22 15,-22 21-15,22 0 0,-21-21 16,21 21-16,0-21 0,42 0 47,0 0-47,21-21 0</inkml:trace>
  <inkml:trace contextRef="#ctx0" brushRef="#br0" timeOffset="17251.52">13928 2477 0,'0'0'0,"21"0"0,0 21 31,-21 0-31,0 0 0,0 21 16,0-20-16,0 20 0,0 0 0,-21-21 15,21 22-15,-21-22 0,21 21 16,0-21-16,0 22 0,0-22 16,0 0-16,0 21 0,0-20 0,0-1 15,0 0-15,0 0 16,0 0-16,21-21 16,0 0-1,-21-21-15</inkml:trace>
  <inkml:trace contextRef="#ctx0" brushRef="#br0" timeOffset="17480.38">13674 3006 0,'-64'21'16,"64"0"-16,0 0 0,0 0 16,0 1-1,21-1 1,0-21-16,1 0 0,-1 0 15,21 0-15,-21 0 0,22 0 0,-22 0 16,21 0-16,0 0 0,1 0 0,-1 0 16,0-21-16,1 21 0,-22-22 15,21 1-15,1 21 0,-22-21 0,0 0 16,21 0-16,-42 0 0,21-22 0,-21 22 16,0 0-16</inkml:trace>
  <inkml:trace contextRef="#ctx0" brushRef="#br0" timeOffset="17663.27">13822 2519 0,'0'0'0,"-21"0"0,-1 0 0,1 0 0,21-21 15,21 21 1,1 0-16,-1 0 16,0-21-16,21 21 0,1 0 15,-1 0-15,0 0 0,1-22 0,-1 22 16,0 0-16,1 0 0,-22 0 0,0 0 15,21 0-15,-21 0 0,1 0 16</inkml:trace>
  <inkml:trace contextRef="#ctx0" brushRef="#br0" timeOffset="19736.29">16700 2900 0,'0'0'0,"0"-21"16,0 0-16,0-1 0,0 1 15,0 0-15,0 0 16,22 0-16,-1 0 0,0-1 15,0 22-15,0 0 16,0 0-16,1 0 16,-1 0-16,0 22 0,-21-1 15,21 0-15,-21 0 0,21 0 16,-21 0-16,0 22 0,0-22 0,0 21 16,0-21-16,0 1 0,0 20 0,0-21 15,0 21-15,0-20 0,0-1 16,0 0-16,-21 0 0,21 0 0,-21-21 15,21 21-15,0 1 0,-21-22 16,0 0 0,21-22-16,0 1 15,0 0-15,0 0 0,0 0 16,0 0-16,0-22 0,0 22 0,0-21 16,21 21-16,0-22 0,0 1 15,0 0-15,0-1 0,1 22 0,20-21 16,-21 21-16,0-1 0,22 22 15,-22 0-15,21 0 0,-21 0 0,0 0 16,1 22-16,-1-1 0,0 0 0,0 0 16,0 21-16,-21-20 0,0 20 15,21 0-15,-21-21 0,0 22 0,0-22 16,0 0-16,0 21 16,0-20-16,0-1 0,0 0 0,0 0 15,0 0 1,0-42-1,0 0-15,0 0 16,0 0-16,0-1 0,0 1 16,0 0-16,22 0 0,-1 0 0,0-22 15,-21 1-15,42 21 0,-21-21 16,1-1-16,20 1 0,-21 21 0,0-22 16,22 22-16,-22 0 0,0 0 15,0 21-15,0 0 0,0 0 0,-21 21 16,22 0-16,-22 0 15,21 1-15,-21 20 0,0-21 16,0 0-16,0 22 0,21-22 0,-21 21 16,0-21-16,0 22 0,0-22 15,0 0-15,0 21 0,21-21 0,-21 1 16,21-22-16,-21 21 0,0 0 0,21-21 16,1 0-16,-1 0 0,0 0 15,0 0-15,0-21 16,0 0-16,1-1 0,-1 1 15,0 0-15,0 0 0,0 0 0,0 0 16,1-22-16,-1 22 0,0-21 16,-21 21-16,0-22 0,21 22 15,-21-21-15,21 21 0,-21-1 0,0 44 47,0 20-47,0-21 0,0 0 16,-21 22-16,21-22 0,-21 0 0,21 21 15,0-21-15,0 22 0,0-22 16,0 0-16,0 0 0,0 0 0,0 1 16,21-22-16,0 21 0,0 0 15,1-21-15,-1 0 0,0 0 16,21 0-16,-21-21 0,1 0 0,20 21 16,0-22-16,-21 1 15,22 0-15,-1 0 0,-21 0 0,22 0 16,-1-1-16,-21-20 0,0 21 0,22-21 15,-22 20-15,0-20 0,0 21 16,0 0-16,-21 0 0,0-1 0,0 1 16,0 42-1,0 1-15,-21-1 16,0 0-16,0 21 0,0-21 16,-1 22-16,1-1 0,21-21 0,-21 22 15,0-22-15,21 21 0,-21-21 16,21 0-16,0 1 0,0 20 0,0-21 15,21 0-15,0 0 16,0-21-16,0 0 0,22 0 16,-22 0-16,21 0 0,-21 0 0,22-21 15,-1 0-15,-21 0 0,22 0 16,-1 0-16,0-1 0,1-20 0,-1 21 16,0-21-16,-21 20 0,22-20 15,-22 0-15,0 21 0,0-22 0,-21 1 16,0 21-16,0 0 0,0-1 15,0 1-15,-21 21 16,0 0-16,0 0 0,21 21 0,-21 1 16,-1-1-16,22 0 0,0 21 15,0-21-15,0 22 0,0-22 16,0 0-16,0 21 0,0-20 16,0-1-16,0 0 0,22 0 0,-22 0 15,21 0-15,-21 1 0,0-1 16,-21-21 15,-1 0-31,1 0 0,0-21 16,0 21-16,0-22 0,0 22 0,-1 0 15,1-21-15,0 21 16,21 21 15,0 1-31,0-1 16,21-21-16,0 21 15,1-21-15,20 0 0,-21 0 16,0 0-16,22 0 0,-22 0 0,21 0 16,0 0-16,1 0 0,-1 0 15,0 0-15,1-21 0,-1 0 0,0-1 16,1 1-16,-1 0 0,0 0 16,1 0-16,-22-22 0,21 1 0,-21 0 15,22-1-15,-22-20 16,0-1-16,0 1 0,0-1 0,-21 1 0,0-1 15,22 22-15,-22 0 0,0-1 16,0 22-16,0 0 0,0 0 16,-22 21-16,1 0 15,0 21-15,0 21 0,0 1 16,0-1-16,-1 0 0,1 22 0,0-1 16,21-20-16,-21 20 0,21 1 15,-21-1-15,21-20 0,0-1 0,0 21 16,0-41-16,0 20 0,0 0 15,0-21-15,0 1 0,0-1 0,21 0 16,0 0-16,0-21 16,0 0-16,1 0 0,-1 0 15,0 0-15,0-21 0,0 0 0,0 0 16,22-1-16,-22 1 0,0 0 16,0-21-16,0 21 0,-21-22 0,0 1 15</inkml:trace>
  <inkml:trace contextRef="#ctx0" brushRef="#br0" timeOffset="19911.63">19770 2646 0,'0'0'16,"0"21"-16,21-21 16,0 0-16,0 0 15,0 0-15,0 0 0,22 0 16,-22 0-16,0 0 0,21 0 15,-20-21-15,-1 21 0,21 0 0,-21 0 16,0-21-16</inkml:trace>
  <inkml:trace contextRef="#ctx0" brushRef="#br0" timeOffset="21775.51">21526 3302 0,'0'0'16,"-21"21"-16,0 0 0,0 1 0,21-1 15,-21-21-15,21 21 0,-21-21 16,21 21-16,21-21 16,0 0-1,21-21-15,-21 0 0,22 0 16,-1-1-16,0 1 0,1-21 0,-1 21 16,0-22-16,1 1 0,-1 21 0,0-21 15,1-1-15,-22-20 0,21 20 16,-21-20-16,1-1 0,-1 1 0,0-1 15,0 1-15,-21 21 0,0-22 16,0 22-16,0-1 0,0 1 0,0 21 16,0 0-16,0 42 15,0 0 1,0 21-16,-21 1 0,0-1 16,21 22-16,-21-22 0,21 21 15,0-20-15,-22-1 0,22 22 0,-21-22 16,0 0-16,21 1 0,0-1 15,-21 0-15,0-21 0,0 22 0,21-22 16,-22 21-16,22-21 0,0 1 16,-21-22-16,21 21 0,0-42 31,0-1-15,21 1-16,1-21 0,-1 21 0,0 0 15,0-22-15,0 22 16,0 0-16,22-21 0,-22 20 0,0 1 0,0 21 15,0-21-15,1 21 16,-1 0-16,0 21 16,-21 0-16,21 1 15,-21-1-15,0 0 0,21 0 16,-21 21-16,0-20 0,21-1 0,1 0 16,-1 0-16,0 0 0,0 0 15,0 1-15,0-1 0,1-21 0,20 0 16,0 21-16,-21-21 0,22 0 15,-1 0-15,0 0 0,1-21 0,20 21 16,-20-21-16,-1-1 0,0 1 16,1 0-16,-22 0 0,21 0 0,-21 0 15,0-22-15,1 22 0,-1-21 16,-21 21-16,0-22 0,0 22 16,0-21-16,0 21 0,0-1 0,-21 1 15,-1 21-15,1 0 0,-21 0 16,21 0-16,-22 0 0,22 21 0,-21-21 15,0 22-15,-1-1 0,22 21 16,-21-21-16,21 0 0,-1 22 0,1-22 16,0 21-16,21-21 0,-21 1 0,21 20 15,0-21-15,0 0 0,0 0 16,0 1-16,0-1 0,21 0 0,0-21 16,0 0-16,1 0 0,-1 0 15,0 0-15,0 0 0,21 0 16,-20 0-16,-1-21 0,21 0 15,-21-1-15,0 1 0,1 0 0,-1-21 16,21 21-16,-21-1 0,0 1 0,1 0 16,-22 0-16,21 0 0,0 0 15,-21-1-15,0 44 32,0-1-32,0 0 15,0 0-15,0 0 0,0 0 16,0 1-16,0 20 0,0-21 0,0 0 15,21 0-15,0 1 0,-21-1 16,21 0-16,1 0 16,-1-21-16,0 0 0,0 0 15,0 0-15,0-21 16,1 21-16,-1-21 0,0 0 0,0-1 16,0 1-16,-21 0 0,21 0 15,1 0-15,-1 0 0,0-1 0,0-20 16,-21 21-16,21 0 0,0 0 0,-21-1 15,22 1-15,-1 21 16,-21 21 15,0 1-31,0-1 16,0 0-16,0 0 0,0 0 0,0 22 16,0-22-16,0 0 0,0 0 15,0 0-15,0 0 0,0 1 0,0-1 16,21 0-16,0-21 15,0 0-15,0 0 16,1 0-16,-1 0 0,0 0 16,21-21-16,-21 0 0,22-1 0,-22 1 15,21 0-15,-21 0 0,22 0 16,-22 0-16,0-1 0,21 1 16,-20 0-16,-1 0 0,0 0 0,0 0 15,-21-1-15,21 22 16,-21 22 15,-21-1-31,0 0 0,21 0 0,0 0 16,-21 0-16,0 1 0,21-1 15,0 0-15,0 0 0,0 21 0,0-20 16,0-1-16,0 0 0,0 0 0,21 0 16,0-21-16,0 21 0,0-21 15,0 0-15,1 0 0,-1 0 0,21 0 16,-21 0-16,22 0 0,-22 0 15,21-21-15,0 0 0,1 21 16,-1-21-16,-21 0 0,22-22 16,-1 22-16,0 0 0,-21-21 0,1 21 15,20-22-15,-21 22 0,0-21 0,-21-1 16,0 22-16,0 0 0,0 0 16,0 0-16,-21 21 0,0 0 15,0 0-15,0 0 0,-22 0 16,22 21-16,0 0 0,-21 21 0,20-20 15,1-1-15,21 0 0,0 21 16,-21-21-16,21 22 0,0-22 0,0 0 16,0 21-16,0-20 0,21-1 0,0 0 15,1 0-15,-1-21 0,0 21 16,0-21-16,21 0 0,-20 0 16,20 0-16,-21 0 0,21 0 15,-20 0-15,-1 0 0,21-21 0,-21 0 16,0 0-16,-21 0 0,0-1 15,22 1-15,-22 0 0</inkml:trace>
  <inkml:trace contextRef="#ctx0" brushRef="#br0" timeOffset="23641.29">26522 3006 0,'0'21'15,"21"-21"1,0 0-16,-21-21 0,21 0 0,0 21 16,1-22-16,-1 22 0,0-21 15,-21 0-15,21 21 0,0-21 0,-21-21 16,0 20-16,0 1 0,0 0 15,0-21-15,0 21 0,-21-22 0,0 22 16,-21 0-16,20 0 0,-20 0 16,21-1-16,-21 22 0,-1 0 15,-20 0-15,20 0 0,1 0 0,0 22 16,-22-1-16,22 21 0,0-21 16,-1 22-16,1-22 0,0 21 0,20 0 15,-20 1-15,21-22 0,21 21 16,0-21-16,0 22 0,0-22 0,0 0 15,0 0-15,21 0 0,0-21 16,0 22-16,1-22 0,20 0 0,-21 0 16,21 0-16,1 0 0,-1-22 15,0 22-15,1-21 0,-1 0 0,0 0 16,-20 0-16,20 0 0,0-22 16,1 22-16,-22-21 0,0 21 15,21-22-15,-21 22 0,1-21 0,-1-1 16,0 22-16,-21-21 0,0 21 15,0 0-15,0 42 32,0 0-32,0 0 0,0 0 0,0 0 15,-21 22-15,21-22 0,0 21 16,0-21-16,0 22 0,0-22 0,0 0 16,0 0-16,0 0 0,0 1 0,21-1 15,-21 0-15,21 0 0,0-21 16,0 0-16,22 21 0,-22-21 15,21 0-15,-21 0 0,22 0 16,-1 0-16,0-21 0,1 0 0,-1 0 16,-21 21-16,22-21 0,-22-1 0,21-20 15,-21 21-15,0-21 0,1 20 16,-1-20-16,0 21 0,-21-21 0,0 20 16,21-20-16,-21 21 0,0 0 15,-21 42 16,0 0-31,21 21 0,-21-20 0,21-1 16,-22 21-16,22-21 0,0 22 16,0-22-16,0 0 0,0 0 0,0 0 15,0 0-15,0 1 16,22-1-16,-1 0 0,0-21 0,0 0 16,0 21-16,0-21 0,1 0 0,20 0 15,-21 0-15,21 0 0,-20-21 16,20 0-16,-21 21 0,21-21 0,-20-1 15,20 1-15,-21-21 0,0 21 16,22-22-16,-22 22 0,-21-21 0,21 0 16,0 20-16,-21-20 0,0 21 15,0 0-15,0 0 0,0 42 32,0 0-32,-21 0 15,0 21-15,21-20 0,0 20 0,0-21 16,-21 21-16,21-20 0,0-1 15,0 0-15,0 21 0,0-21 0,0 1 16,21-1-16,0 0 16,0-21-16,0 0 0,0 0 0,1 0 15,20 0-15,-21 0 0,21 0 16,1 0-16,-1 0 0,0-21 0,-20 0 16,20-1-16,-21 1 0,21 0 15,-20-21-15,-1-1 0,0 22 0,0-42 16,0 20-16,-21 1 0,0-21 15,21-1-15,1 22 0,-22-22 16,0 22-16,21 0 0,-21-1 0,0 22 16,21 0-16,-21 0 0,0 42 15,-21 0-15,0 0 16,-1 22-16,1-1 0,0 21 16,21 1-16,-21-1 0,0-20 0,21 20 15,-21-20-15,21-1 0,0 21 16,0-41-16,0 20 0,0 0 0,0-21 15,21 1-15,0-1 0,0 0 16,-21 0-16,21-21 0,0 0 16,1 0-16,-1 0 0,0 0 0,21 0 15,-21 0-15,1-21 0,-1 0 16,0 0-16,0-1 0,0 1 0,-21-21 16,21 0-16,1-1 0,-1 1 15,-21-22-15,21 22 0,-21-21 0,21-1 16,0 1-16,-21 20 0,21-20 15,1 20-15,-22 22 0,0-21 0,21 21 16,-21 0-16,21 21 16,-21 42-1,0-21-15,0 21 0,-21 1 16,21-1-16,-21 0 0,-1 1 16,22 20-16,-21-20 0,0 20 0,21-21 15,0 1-15,-21-1 0,0-21 16,21 22-16,-21-22 0,21 0 0,0 21 15,-22-42-15,22 21 0,-21-21 16,21 22-16,0-44 31,0 1-31,0 0 16,21-21-16,1 21 16,-1-1-16,0-20 0,21 0 0,-21 21 15,22-22-15,-1 22 0,0 0 16,-20 0-16,20 21 0,-21 0 15,21 0-15,-20 21 0,-22 0 16,21 0-16,-21 22 0,0-22 16,0 21-16,0-21 0,-21 0 0,-1 1 15,22 20-15,-21-21 0,0 0 16,0-21-16,21 21 0,-21 1 0,0-1 16,-1-21-1,1 0-15,0 0 16</inkml:trace>
  <inkml:trace contextRef="#ctx0" brushRef="#br0" timeOffset="23827.37">28067 2582 0,'0'0'0,"21"0"31,0 0-31,0 0 16,22-21-16,-1 21 0,0 0 16,22 0-16,-22 0 0,22 0 0,-22 0 15,22 0-15,-1 0 0</inkml:trace>
  <inkml:trace contextRef="#ctx0" brushRef="#br0" timeOffset="24239.42">29295 2561 0,'0'0'0,"0"-21"0,-22 21 31,1 0-31,0 21 0,0 0 16,0 1-16,-22-1 0,22 0 16,0 21-16,-21-21 0,21 1 0,-1 20 15,1-21-15,0 21 0,0-20 0,21-1 16,0 0-16,0 0 15,0 0-15,0 0 0,0 1 0,0-1 16,21-21-16,0 0 0,0 21 16,1-21-16,20 0 0,-21 0 0,21 0 15,1 0-15,-1 0 0,0-21 0,-20 0 16,20 21-16,-21-22 0,21 1 16,-20 0-16,-22-21 0,21 21 0,-21-1 15,0-20-15,0 0 0,0 21 16,0-22-16,-21 22 0,-1 0 0,1 0 15,0 0-15,-21-1 0,21 22 16,-1 0-16,-20 0 0,21 22 0,-21-22 16,20 21-16,1 0 0,0 0 15,0 0-15,21 0 0,0 1 0,0-1 16,0 0-16,0 0 16,21 0-16,21 0 0,-20-21 0,-1 22 15,21-22-15</inkml:trace>
  <inkml:trace contextRef="#ctx0" brushRef="#br0" timeOffset="24624.27">29549 2794 0,'0'0'15,"0"-21"-15,0 0 0,0-22 0,0 22 16,0-21-16,0 21 0,0 0 0,0-22 16,0 22-16,21 0 0,-21 0 15,21 21-15,0-21 0,0 21 16,0 0-16,1 21 0,20-21 15,-21 21-15,0 21 0,0-21 16,1 1-16,-1 20 0,0 0 0,-21-21 16,21 22-16,0-1 0,-21-21 15,0 22-15,0-22 0,0 0 0,0 0 16,0 0-16,0 0 0,0 1 16,-21-22-1,0 0 1,0-22-16,21 1 15,0 0-15,0 0 16,0 0-16,0 0 0,0-1 0,0 1 16,0 0-16,0 0 0,0 0 0,21 0 15,-21-1-15,21 1 0,0 21 16,0-21-16,1 21 0,-1 0 0,0 0 16,0-21-16,21 0 0,-20 21 15,20 0-15,0 0 0,1-21 0</inkml:trace>
  <inkml:trace contextRef="#ctx0" brushRef="#br0" timeOffset="24851.49">30501 2561 0,'-21'0'31,"0"21"-15,0 1-16,-1-1 0,1 21 15,0-21-15,21 0 0,-21 1 0,0 20 16,21-21-16,-21 0 0,21 0 15,0 1-15,-22-1 0,22 0 0,-21 0 16,21 0-16,0 0 16,0-42 15,21 0-31,1 21 16,-22-21-16</inkml:trace>
  <inkml:trace contextRef="#ctx0" brushRef="#br0" timeOffset="25043.43">30395 2413 0,'0'0'0,"-21"-21"0,0 21 0,0-21 15,0 0-15,-1 21 0,1-22 16,0 1-16,42 21 47,0 0-32,1 0-15,-1 21 0,21-21 16,-21 22-16,0-22 0,22 21 0</inkml:trace>
  <inkml:trace contextRef="#ctx0" brushRef="#br0" timeOffset="25656.87">30819 2582 0,'-22'0'15,"44"0"32,-1 0-47,0 0 0,0 0 16,0 22-16,0-1 0,-21 0 16,0 0-16,0 0 0,0 0 15,0 1-15,0-1 0,0 21 0,-21-21 16,0 0-16,0 1 0,-21-1 15,20 21-15,-20-21 0,0 0 0,-1 1 16,1-1-16,21 0 0,-21 0 16,-1-21-16,22 21 0,0 0 0,0-21 15,0 0-15,21 22 16,42-22 15,-21 21-15,0-21-16,22 21 0,-22 0 15,21 0-15,-21 22 0,22-1 0,-1-21 16,0 43-16,-21-22 0,22 0 16,-1 22-16,0-22 0,1 22 0,-1-22 15,-21 21-15,22 1 0,-22-22 16,0 22-16,0-1 0,-21 1 0,0-1 16,0-20-16,-21 20 0,0-21 15,-22 1-15,1 20 0,0-20 16,-1-22-16,-20 21 0,-1-21 0,1 0 0,-1 1 15,1-22-15,-22 0 16,22 0-16,-22 0 0,22 0 0,-22 0 16,21 0-16,1 0 0,-1-22 15,1 1-15,-1 0 0,22 0 0,0-21 16,-1 20-16,22-20 0,-21 21 0,42-21 16,0-1-16,0 1 0,0 0 15,0-1-15,21 1 0,0-22 0,22 22 16,20-21-16,1-1 0,-1 1 15,22-1-15,-1 1 0,1-22 16</inkml:trace>
  <inkml:trace contextRef="#ctx0" brushRef="#br0" timeOffset="26139.59">31496 2604 0,'0'0'0,"-21"-22"0,0 1 0,-1 0 16,1 0-16,0 0 0,-21 0 16,21-1-16,-22 22 0,22 0 0,-21 0 15,-1 0-15,1 0 0,0 22 16,21 20-16,-22-21 0,1 21 0,0-20 16,-1 20-16,22 0 15,0 1-15,-21-1 0,20-21 0,1 21 16,21-20-16,0 20 0,0-21 15,-21 0-15,21 0 0,0 1 0,0-1 16,21-21-16,0 0 16,1 0-16,20 0 0,-21 0 0,21 0 15,1 0-15,-22-21 0,21 21 16,1-22-16,-1 1 0,21 0 0,-20-21 16,-1 21-16,0-22 0,-20 22 15,20-21-15,0-1 0,-21 22 0,1 0 16,-1 0-16,-21 0 15,0 0-15,0 42 16,0 0-16,-21 0 16,-1 21-16,1-20 0,0 20 0,0-21 15,21 0-15,0 22 0,-21-22 16,21 0-16,0 0 0,0 0 0,0 0 16,21 1-16,0-1 0,21 0 15,-20-21-15,20 0 0,0 0 16,1 0-16,-22 0 0,21 0 0</inkml:trace>
  <inkml:trace contextRef="#ctx0" brushRef="#br0" timeOffset="26459.22">31962 2223 0,'0'-64'0,"0"128"0,0-170 0,-22 85 16,22-22-16,0 22 0,0 0 15,0 0-15,-21 21 0,21 21 16,0 0-16,0 0 16,-21 22-16,21-22 0,-21 21 15,21 0-15,0 1 0,0-1 0,-21 22 16,21-22-16,-21 21 16,21 1-16,-22-22 0,22 22 0,0-22 15,0 0-15,-21 1 0,21-1 16,0-21-16,0 22 0,0-22 0,0 0 15,0 0-15,0 0 0,0 0 16,21-21 0,1 0-1,-1-21-15,0 0 0,0 21 16,0-21-16</inkml:trace>
  <inkml:trace contextRef="#ctx0" brushRef="#br0" timeOffset="26716.25">32279 2561 0,'0'0'0,"42"-21"0,-42 0 0,22 0 16,-22 0-16,21 21 16,-21 21-16,-21-21 15,-1 21-15,1 21 0,0-21 16,0 1-16,0 20 0,0-21 0,-1 21 16,1-20-16,0 20 0,0-21 15,0 0-15,0 0 0,21 1 0,0-1 16,-22 0-16,22 0 15,22-21 17,-1 0-17,0 0-15,21 0 0,-21-21 0,22 21 0,20-21 16,-20 0-16</inkml:trace>
  <inkml:trace contextRef="#ctx0" brushRef="#br0" timeOffset="27416.21">32808 2604 0,'0'0'15,"21"0"-15,-21-22 0,-21 22 32,0 22-32,0-22 0,0 21 15,0 0-15,-1 0 0,1 0 16,0 0-16,0 1 0,0 20 0,0-21 16,21 0-16,0 0 15,-22 1-15,22-1 0,-21-21 16,21 21-16,0 0 0,0 0 15,0-42 32,0 0-47,0 0 0,0 0 16,0-22-16,0 22 0,21 0 16,1-21-16,-1 20 0,0-20 15,0 21-15,0 0 0,22-22 0,-22 22 16,0 0-16,21 21 15,-21-21-15,22 21 0,-1 0 0,-21 0 16,22 0-16,-1 21 0,-21 0 16,21 0-16,-20 1 0,-1 20 15,0-21-15,-21 21 0,21-20 0,-21 20 16,0 0-16,0-21 0,0 22 16,0-22-16,0 0 0,-21 0 15,0 0-15,0 1 0,-1-22 0,22 21 16,-21-21-16,0 0 0,0 0 15,0 0-15,0 0 16,21-21 0,0-1-16,0 1 15,0 0-15,0 0 0,0 0 16,42-22-16,-21 22 0,21-21 16,1 0-16,-1-1 0,22 22 0,-1-21 15,1 21-15,-1-22 0,1 43 16,-1-21-16,1 21 0,-22 0 15,0 0-15,1 21 0,-22 0 0,0 22 16,0-22-16,-21 0 0,0 21 16,0-20-16,0 20 0,0-21 0,-21 21 15,0-20-15,0 20 0,-1-21 16,1 0-16,0 0 16,0-21-16,0 22 0,0-1 0,-1-21 15,1 0-15,0 21 0,0-21 16,0 0-16,0 0 15,-1-21-15,22 0 16,-21-1-16,0 1 0</inkml:trace>
  <inkml:trace contextRef="#ctx0" brushRef="#br0" timeOffset="27608.32">33105 2328 0,'0'0'0,"-127"-105"15,105 83-15,1 1 16,0 42 47</inkml:trace>
  <inkml:trace contextRef="#ctx0" brushRef="#br0" timeOffset="27795.21">31835 2455 0,'0'0'0,"-22"0"0,1 0 16,21 22 0,21-22-1,1 0-15,-1 0 0,21 0 0,0 0 16,1 0-16,20 0 0,-20 0 15,20 0-15,1 0 0,-1 0 0,-21 0 16,1 0-16,-1 0 0</inkml:trace>
  <inkml:trace contextRef="#ctx0" brushRef="#br0" timeOffset="28976.04">910 5419 0,'0'0'0,"0"-21"16,0-64-1,0 43-15,0 20 0,-21-20 16,21 21-16,0-21 0,0 20 0,0-20 15,0 21-15,0-21 0,0 20 16,0-20-16,0 21 0,0 0 16,0 42-1,0 0 1,0 21-16,0 22 0,0-22 16,0 22-16,0-22 0,0 22 15,0-1-15,0-21 0,0 22 0,0-1 16,-21 1-16,21-1 0,0-20 15,-21-1-15,21 22 0,-22-22 16,22-21-16,0 21 0,0-20 0,0-1 16,0 0-16,0-42 31,0 0-31,22-1 16,-1 1-16</inkml:trace>
  <inkml:trace contextRef="#ctx0" brushRef="#br0" timeOffset="29368.94">1249 5334 0,'0'0'0,"84"-63"31,-62 63-31,-22 21 16,0 0-16,0 0 0,0 0 16,0 22-16,0-22 0,-22 21 15,1 0-15,21 1 0,0-1 0,0 0 16,-21-20-16,21 20 0,0 0 15,0 1-15,0-22 0,0 0 16,0 21-16,21-21 0,-21 1 16,21-22-16,1 0 15,-1 0-15,0 0 0,21 0 0,-21-22 16,1 1-16,-1 0 0,0 0 16,0 0-16,0-22 0,-21 22 0,0 0 15,0-21-15,0-1 0,0 22 16,0-21-16,-21 21 0,0-22 0,0 22 15,0 0-15,-1 0 0,1 0 16,0 0-16,0-1 0,0 22 16,0-21-16,-1 21 15,1 0-15,0 0 16,0 0 0,0 0-1</inkml:trace>
  <inkml:trace contextRef="#ctx0" brushRef="#br0" timeOffset="29615.8">508 5313 0,'42'0'31,"-21"0"-31,22 0 15,-1 0-15,0 0 0,1-21 16,-1 21-16,0-21 0,1 21 16,20-22-16,-20 22 0,-1-21 0,0 21 15,22 0-15,-43-21 0,21 21 16,1 0-16,-22 0 0,0-21 16,21 21-16,-21 0 0,1 0 0,-1 0 15,0-21-15</inkml:trace>
  <inkml:trace contextRef="#ctx0" brushRef="#br0" timeOffset="30732.24">3302 5271 0,'0'0'0,"0"-22"16,0 1-16,-21 0 0,21 0 0,0 0 16,0-22-16,-21 22 0,21 0 15,0 0-15,0-21 0,-22 42 16,1-22-16,0 1 0,0 21 0,0 0 15,0 21-15,-1 1 16,1 20-16,-21-21 0,21 21 0,0 1 16,-22-1-16,22 0 0,0 22 15,0-22-15,0 1 0,-1 20 0,22-21 16,0 1-16,0 20 0,0-20 16,22-22-16,-1 21 0,0-21 0,0 0 15,21 1-15,-20-1 0,20-21 16,0 0-16,1 0 0,-1 0 0,21 0 15,-20-21-15,20-1 16,-20 1-16,20-21 0,-21 21 0,1-22 16,20 1-16,-20 21 0,-1-21 15,0-1-15,1 1 0,-1 0 0,-21-22 16,0 22-16,0-22 0,1 22 16,-1-22-16,-21 1 0,0-1 0,0 1 15,0 21-15,0-1 0,0 1 0,0 0 16,0 20-16,0 1 0,-21 21 15,-1 21 1,22 1-16,0 20 0,0 0 16,0 1-16,0 20 0,0-21 0,0 22 15,0-22-15,0 22 16,-21-1-16,21-20 0,0-1 0,0 0 16,-21 22-16,21-22 0,0-21 15,0 22-15,0-1 0,0-21 0,0 0 16,0 0-16,0 1 0,0-44 31,0 1-31,0 0 0,0 0 16,0 0-16,21 0 0,0-1 15,-21-20-15,22 21 0,-1 0 0,0-22 16,-21 22-16,21 0 16,0 0-16,-21 0 0,21 21 0,1 0 15,-1 21 1,-21 0-16,0 0 15,0 0-15,21 1 0,-21-1 0,0 21 16,0-21-16,0 0 0,21 1 16,-21 20-16,21-21 0,0 0 0,-21 0 15,22 1-15,-1-1 0,-21 0 16,21 0-16,0-21 0,21 0 0,-20 0 16,20 0-16,-21 0 0,21 0 15,1-21-15,-1 0 0,0 0 16,1-1-16,-1 1 0,0 0 0,1 0 0,-1-21 15,0 20-15,-20-20 16,-1 21-16,0-21 0,0 20 0,-21-20 16,21 21-16,-21 0 0,0-22 15,0 22-15,-21 0 0,0 21 16,0 0-16,-22 0 0,22 0 0,0 21 16,-21 0-16,21 1 0,-22-1 15,22 0-15,0 0 0,0 0 0,21 22 16,0-22-16,0 21 0,0-21 15,0 22-15,0-22 0,0 0 0,0 21 16,21-21-16,0 1 16,0-1-16,0 0 0,22 0 0,-22 0 15,21-21-15,1 0 0,-22 0 0,21 0 16,0 0-16,1 0 0,-1 0 16,22-21-16,-22 0 0,0 0 0</inkml:trace>
  <inkml:trace contextRef="#ctx0" brushRef="#br0" timeOffset="31543.38">5673 5186 0,'0'0'0,"0"-21"0,0 0 0,0-1 0,-22 22 16,1 0 0,0 0-16,0 22 15,0-22-15,0 42 0,21-21 0,-22 0 16,1 0-16,0 22 0,21-22 15,-21 21-15,21-21 0,0 22 0,0-22 16,0 0-16,0 21 0,0-20 16,0-1-16,0 21 0,0-21 0,21 0 15,0-21-15,0 22 0,1-22 0,-1 0 16,0 0-16,0 0 0,21 0 16,-20 0-16,-1 0 0,21-22 0,-21 1 15,22 0-15,-22 0 0,0 0 16,0-22-16,21 22 0,-20-21 15,-1 0-15,0-1 0,0 1 0,0-22 16,0 1-16,1-1 0,-22 1 16,21-1-16,-21-20 0,21 41 0,-21-20 15,0 21-15,0-1 0,0 1 16,0 21-16,0 0 0,0 42 31,-21 21-31,21-21 0,-21 22 16,21-1-16,0 21 0,0-20 0,-22-1 15,22 22-15,0-22 0,-21 0 16,21 1-16,0-1 0,0 0 0,0 1 16,0-22-16,0 21 0,0-21 15,0 0-15,0 1 16,0-44 15,0 1-31,0 0 0,0 0 16,21 0-16,1 0 0,-1-1 0,0-20 15,0 21-15,21-21 0,-20 20 16,20-20-16,0 21 0,-21-21 0,22 20 16,-1 1-16,0 0 0,-20 21 0,-1-21 15,0 21-15,0 0 0,-21 21 32,-21-21-32,0 21 0,-22-21 15,1 21-15,0 1 0,21-1 16,-22-21-16,1 21 0,0 0 0,20 0 15,-20 0-15,21 1 0,21-1 16,0 0-16,0 0 0,0 0 16,21 0-16,0 1 15,0-22-15,1 21 0,20 0 0,-21-21 16,0 21-16,22-21 0,-22 21 0,0-21 16,21 21-16,-21 1 0,1-22 15,-1 0-15,0 21 0,0-21 16,-21 21-1</inkml:trace>
  <inkml:trace contextRef="#ctx0" brushRef="#br0" timeOffset="34668.1">7514 5038 0,'0'-43'16,"0"86"-16,0-107 0,0 43 0,0-21 15,21 21-15,0-22 0,-21 22 0,22 0 16,-22 0-16,0 0 0,21 21 16,-21 21-1,0 0-15,0 0 0,0 0 16,0 22-16,0-1 0,0 0 0,0 1 15,0-1-15,0 0 0,0 1 16,-21-22-16,21 21 0,-22 0 0,22 1 16,0-22-16,0 0 0,0 0 15,-21 0-15,21 1 0,0-1 0,21-42 47,-21-1-47,22 1 0,-1 0 16,0 0-16,0-21 0,0-1 15,0 22-15,1-21 0,-1-1 16,0 1-16,0 0 0,0 21 0,0-22 16,1 22-16,-1 0 0,0 0 15,0 21 1,-21 21-16,21 0 0,-21 0 16,0 0-16,0 1 0,0 20 0,0 0 15,0-21-15,0 22 0,0-22 0,21 21 16,-21 1-16,22-22 0,-22 0 15,21 21-15,0-21 0,-21 1 0,21-1 16,0 0-16,0-21 0,1 21 16,-1-21-16,0 0 15,0 0-15,0 0 0,0-21 0,1 0 16,-1 0-16,21-1 0,-21 1 16,-21 0-16,21-21 0,1 21 0,-1-22 15,0 1-15,-21 0 0,0-1 0,21 1 16,-21 0-16,21-1 0,-21 22 15,0-21-15,0 21 0,0-1 0,0 1 16,0 0-16,0 42 31,0 22-31,0-22 16,0 0-16,-21 21 0,21 1 0,0-1 16,0-21-16,0 21 0,0 1 15,0-1-15,0-21 0,0 22 16,0-22-16,0 21 0,0-21 0,21 0 15,0 1-15,1-1 0,-1-21 0,0 0 16,0 21-16,0-21 0,22 0 16,-22 0-16,0 0 0,21-21 0,-21 0 15,22-1-15,-22 1 0,21 0 0,-21 0 16,22-21-16,-1 20 0,-21-20 16,22 0-16,-22-1 0,21-20 0,-21 21 15,0-22-15,1 1 0,-1-1 16,0 22-16,-21-22 0,0 22 15,21 0-15,-21-1 0,0 1 0,0 21 16,0 0-16,0-1 0,-21 22 16,0 22-1,0-1-15,-1 0 0,1 0 16,0 21-16,0 22 0,0-22 0,0 22 16,-1-22-16,1 22 0,0-1 0,0 1 15,21-22-15,0 0 0,-21 43 16,21-43-16,0-21 0,0 22 15,0-22-15,0 0 0,21-21 32,0 0-32,0 0 0,-21-21 0,21 21 15,1-21-15,-1 0 16,-21-22-16,21 22 0,0-21 0,0 21 16,0-22-16,1 1 0,-1 0 0,0 20 15,0-20-15,0 21 0,-21 0 16,21 0-16,1 21 0,-22 21 15,0 0 1,0 0-16,0 0 0,0 22 0,0-22 16,21 21-16,-21-21 0,0 22 15,21-22-15,-21 0 0,21 0 0,-21 0 16,21 0-16,0 1 0,-21-1 16,22-21-16,-1 0 0,0 21 15,0-21-15,0 0 0,22 0 0,-22 0 16,21 0-16,-21-21 0,22 0 0,-1-1 15,0 1-15,1 0 0,-1 0 16,-21 0-16,21-22 0,1 22 0,-22-21 16,0 0-16,0-1 0,0 1 15,-21 21-15,0-22 0,0 22 0,0-21 16,0 21-16,-21 21 0,0-21 0,0 21 16,0 0-16,0 0 0,-22 0 15,22 21-15,0 0 0,0 0 0,0 0 16,-1 22-16,22-1 0,0-21 15,0 21-15,0 1 0,0-1 16,0-21-16,0 22 0,0-22 0,22 0 16,-1 0-16,0 0 0,21 0 15,-21 1-15,22-1 0,-1-21 0,0 0 16,1 0-16,-1 0 0,22 0 0,-22 0 16,21 0-16,1 0 0,-22-21 15,22 21-15,-1-22 0,-20 1 0,20 0 16,-21 0-16,22 0 0,-22 0 15,1-1-15,-1-20 0,0 21 0,1-21 16,-1 20-16,-21-20 0,0 0 16,0 21-16,-21-22 0,0 22 0,0-21 15,0 21-15,-21-1 0,21 1 16,-42 21-16,21-21 0,0 21 0,-1 0 16,-20 0-16,21 0 0,0 0 15,-22 0-15,22 21 0,-21 0 0,21 1 16,0-1-16,-1 0 0,1 21 15,0 1-15,0-1 0,0-21 0,21 21 16,0 1-16,-21-22 0,21 21 0,0-21 16,0 1-16,0 20 0,0-21 15,21-21-15,0 21 0,0 0 0,0-21 16,0 0-16,1 0 0,-1 0 16,0 0-16,0 0 15,0-21-15,22 0 0,-22 0 0,0 0 16,0 0-16,0-1 0,0-20 15,1 0-15,-22-1 0,21 1 0,0 0 16,0-1-16,-21 22 0,0-21 0,0 21 16,21-22-16,-21 22 0,0 0 15,0 42 1,-21 0-16,21 1 16,0 20-16,0-21 0,0 21 15,0 1-15,0-22 0,0 21 0,0-21 16,0 22-16,0-22 0,0 21 15,21-21-15,0 1 0,1-1 16,-1-21-16,0 21 0,21-21 0,-21 0 16,1 0-16,-1 0 0,21 0 15,-21 0-15,0-21 0,22 0 0,-22 21 16,0-43-16,0 22 0,22-21 0,-22 21 16,0-43-16,0 22 0,0-1 15,0-20-15,1-1 0,-1 22 0,-21-21 16,21 20-16,-21-20 0,21 20 15,-21 1-15,0 0 0,0-1 0,0 22 16,0 0-16,0 0 0,-21 21 16,0 21-1,21 0-15,-21 0 0,-1 22 16,1-22-16,21 21 0,0 1 16,-21-1-16,0 0 0,21 1 0,0-1 15,-21 0-15,21 22 0,0-22 0,0 0 16,0 1-16,0-1 0,0-21 15,21 22-15,0-22 0,0 0 0,0 0 16,1 0-16,20 0 0,-21-21 16,0 0-16,22 0 0,-22 0 0,21 0 15,-21-21-15,22 0 0,-1 0 16,-21 0-16,21-22 0,-20 22 16,20-21-16,-21-22 0,21 22 0,-20 0 15,-1-22-15,0 22 0,0-22 16,0 22-16,0 0 0,1-22 0,-22 22 15,0 21-15,0-22 0,0 22 0,0 0 16,-22 21 0,1 21-16,0 22 15,0-22-15,0 21 0,21-21 16,-21 22-16,-1-1 0,22 0 0,0 1 16,-21-1-16,21 0 0,-21 1 0,21-1 15,-21 0-15,21 1 16,0-1-16,0 0 0,0-21 0,0 1 15,0-1-15,0 0 0,0 0 0,21-21 32,0 0-32,0-21 15,1 0-15,-22 0 0,21-1 16,0-20-16,0 21 0,0-21 0,0 20 16,1-20-16,-1 21 0,0 0 15,-21 0-15,21-1 0,0 22 0,-21-21 16,21 21-1,-21 21-15,0 1 0,0-1 16,0 0-16,0 0 0,0 0 0,22 22 16,-22-22-16,21 0 0,-21 0 15,21 0-15,-21 0 0,21 1 16,0-1-16,0 0 0,1 0 0,-1-21 16,0 0-16,0 0 0,0 0 15,22 0-15,-22 0 0,0 0 0,0 0 16,21-21-16,-20 0 0,-1 0 0,0-1 15,0 1-15,21-21 0,-20 0 16,-1 20-16,-21-20 0,21 0 16,0-1-16,-21 22 0,0-21 0,0 21 15,0 0-15,0-1 0,0 1 16,-21 21 0,0 0-16,0 21 0,-1 1 15,22-1-15,-21 0 0,21 0 0,-21 0 16,21 0-16,0 22 0,0-22 0,0 0 15,0 0-15,0 0 0,0 22 16,21-43-16,0 21 0,-21 0 0,22-21 16,-1 0-16,0 0 0,0 0 15,0 0-15,22 0 0,-22 0 0,0 0 16,21-21-16,-21 0 0,1 0 0,20-22 16,-21 22-16,0 0 15,22-21-15,-22 20 0,0 1 0,0 0 16,0 0-16,-21 0 0,0 0 0,21 21 15,-21 21 1,-21 0 0,21 0-16,0 0 0,0 0 15,0 22-15,0-22 0,0 0 0,0 0 16,0 22-16,0-22 0,0 0 0,21 0 16,1-21-16,-1 21 0,0 0 15,0-21-15,0 0 16,0 0-16,-21-21 15,0 0 1,-21 0-16</inkml:trace>
  <inkml:trace contextRef="#ctx0" brushRef="#br0" timeOffset="34875.98">11155 4678 0,'0'0'0,"-64"0"0,1 21 16,-1-21-16,43 0 0,-21 0 0,63 0 16,0 0-1,0 0-15,22 0 0,20 0 16,-21 0-16,22 0 0,-1-21 0,1 21 16,-1 0-16,1-21 0,-22 0 15,22 21-15,-22-22 0,0 22 16</inkml:trace>
  <inkml:trace contextRef="#ctx0" brushRef="#br0" timeOffset="35807.29">14711 4847 0,'0'0'0,"0"-21"15,0 0-15,0 0 16,0 0-16,0-1 0,0 1 16,0 0-16,0 0 0,0 0 0,0-22 15,21 22-15,-21 0 0,21 0 0,0 0 16,0 0-16,1 21 0,-1-22 15,0 22-15,0 0 0,0 0 0,0 0 16,1 22-16,-22-1 16,0 0-16,0 0 0,0 21 0,0 1 15,0-22-15,-22 21 0,1 1 16,21-1-16,-21 0 0,0 1 0,21-1 16,-21 0-16,21-21 0,0 22 0,0-22 15,0 0-15,0 0 16,21-21-16,0 0 0,0 0 15,0 0-15,22 0 0,-22-21 0,21 0 16,1 0-16,-1 0 0,0-22 16,1 22-16,-1-21 0,0-1 0,1 22 15,-1-21-15,0 0 0,-21-1 16,1 22-16,20-21 0,-21 21 0,-21-22 16,21 22-16,-21 0 0,0 0 0,0 0 15,-21 42 16,21 0-31,-21 0 0,0 0 16,21 0-16,-21 22 0,21 20 16,-22-20-16,22 20 0,-21 1 0,21 20 15,0-20-15,0 20 0,0 1 16,0-21-16,0 20 0,0 1 0,0 0 16,0-1-16,0 1 0,0 0 0,-21-22 15,21 22-15,-21-22 0,21 1 16,-21-1-16,21 1 0,0-1 0,-21 1 15,-1-1-15,1-20 0,0-1 0,0 0 16,-21 1-16,20-22 16,-20 0-16,0 0 0,-1 0 0,1-21 0,0 0 15,-22 0-15,22 0 0,-22-21 16,1 0-16,21-21 0,-22-1 0,1 1 16,-1 0-16,1-1 0,-1-20 15,22 20-15,-1-20 0,1 21 0,21-22 16,0 1-16,21-1 0,0 22 0,21-22 15,0 1-15,0-1 0,22 1 16,-1 20-16,0-20 0,22 21 0,-1-22 16,1 22-16,-1-1 0</inkml:trace>
  <inkml:trace contextRef="#ctx0" brushRef="#br0" timeOffset="36711.8">15960 4530 0,'0'0'0,"0"-21"0,0-1 16,-22 22-16,1 0 15,0 0-15,0 0 0,0 0 16,0 22-16,-1-1 0,1 0 16,0 0-16,0 0 0,0 0 0,0 1 15,-1 20-15,22-21 0,0 21 0,0 1 16,0-22-16,0 21 15,0-21-15,0 1 0,0 20 0,0-21 16,0 0-16,22-21 0,-1 21 16,21-21-16,-21 0 0,0 0 0,22 0 15,-1 0-15,-21 0 0,22-21 0,-1 0 16,0 0-16,1 0 0,-22 0 16,21-22-16,-21 22 0,0-21 0,1 21 15,-1-22-15,-21 1 0,0 0 16,0 20-16,0-20 0,0 0 0,0 21 15,-21-1-15,-1 1 0,-20 0 0,21 0 16,0 21-16,0 0 0,-22 0 16,22 0-16,-21 21 0,21 0 15,-1 0-15,-20 1 0,21 20 16,0-21-16,0 21 0,-1-20 0,22 20 16,0 0-16,0-21 0,0 22 0,0-1 15,0-21-15,0 22 0,0-22 16,22 0-16,-1 0 0,0-21 0,0 0 15,0 21-15,22-21 0,-1 0 16,0 0-16,1-21 0,-1 0 0,0 0 16,1 0-16,-1-1 0,0 1 0,1-21 15,-1 21-15,0-22 0,1 1 16,-22 21-16,0-21 0,21-1 0,-21 1 16,-21 0-16,22 20 15,-1-20-15,-21 21 0,21 0 0,-21 0 16,0 42-1,0 0 1,0 0-16,0 0 0,0 22 0,-21-22 16,21 0-16,0 21 0,0-21 15,0 1-15,0 20 0,0-21 0,0 0 16,21 0-16,-21 1 0,21-22 16,0 21-16,0-21 0,1 0 0,-1 0 15,0 0-15,0 0 0,0 0 0,0-21 16,22 21-16,-22-22 0,0 1 15,0 0-15,0 0 0,1 0 16,-1-22-16,0 22 0,-21 0 16,21-21-16,-21 21 0,21-22 0,-21 22 15,0 0-15,0 0 0,0 42 32,-21 0-32,21 21 15,-21-20-15,21-1 0,-21 0 16,21 21-16,0-21 0,0 1 0,0-1 15,0 21-15,0-21 0,0 0 16,0 1-16,21-1 0,0-21 0,0 21 16,22-21-16,-22 0 0,21 0 0,0 0 15,1 0-15,20 0 16,1 0-16,-1 0 0</inkml:trace>
  <inkml:trace contextRef="#ctx0" brushRef="#br0" timeOffset="37587.56">18478 4276 0,'0'0'16,"22"-21"-16,-22-22 0,0 22 0,0 0 0,0 0 15,-22 0-15,1-1 0,0 22 16,-21 0-16,21 0 0,-22 0 0,1 0 16,0 0-16,-1 22 15,1-1-15,0 21 0,20-21 0,-20 22 16,0-1-16,21-21 0,-1 21 0,1 1 15,0-1-15,21-21 0,-21 22 16,21-22-16,0 21 0,0-21 0,0 0 16,21 1-16,0-1 0,0 0 15,1 0-15,20 0 0,-21-21 0,21 0 16,-20 0-16,20 0 0,0 0 0,1 0 16,-22 0-16,21-21 0,0 0 15,1 0-15,-22 0 0,21-1 16,-21-20-16,22 21 0,-22-21 0,0-1 15,-21 1-15,21 21 0,-21-22 16,0 1-16,21 21 0,-21 0 16,0 0-16,-21 42 15,0-21-15,0 21 16,0 21-16,21-21 0,0 22 16,0-22-16,-21 21 0,21-21 0,0 22 15,0-22-15,0 0 0,0 0 16,0 22-16,0-22 0,21-21 0,0 21 15,0 0-15,0-21 16,0 21-16,22-21 0,-22 0 0,0 0 16,0 0-16,22 0 0,-22-21 0,0 0 15,21 21-15,-21-21 16,22 0-16,-22-1 0,21-20 0,-21 21 16,1 0-16,20-22 0,-21 1 15,0 21-15,0-21 0,1 20 0,-1 1 16,-21 0-16,0 63 31,0-20-31,0 20 16,0-21-16,0 0 0,0 22 15,0-22-15,0 0 0,0 21 0,0-21 16,21 1-16,21-1 0,-21 0 16,1 0-16,20-21 0,0 21 0,-21-21 15,22 21-15,-1-21 0,0 0 16,1 0-16,-1 0 0,22 0 15,-22-21-15,0 0 0,-21 0 0,22 0 16,-1 0-16,-21-1 0,22-20 0,-22 21 16,0-21-16,0-1 0,-21 1 15,0 0-15,0-1 0,0 22 0,0-21 16,0 21-16,-21 21 16,0 0-16,0 21 0,-1 0 15,1 21-15,0-21 16,0 22-16,0-1 0,21-21 0,0 22 15,0-22-15,0 21 0,0-21 0,0 0 16,21 22-16,0-22 0,0 0 16,0 0-16,1 0 0,-1-21 15,0 0-15,0 0 0,0 0 16,0 0-16,1-21 0</inkml:trace>
  <inkml:trace contextRef="#ctx0" brushRef="#br0" timeOffset="39523.49">21907 4678 0,'22'0'32,"-1"0"-32,-21-21 0,21 21 15,-21-21-15,0-1 0,21 22 0,0-21 16,-21 0-16,0 0 0,0 0 16,0 0-16,0-1 0,0 1 0,0 0 15,-21-21-15,0 21 0,0-1 16,0 1-16,-22 0 0,1 0 15,0 0-15,-22 21 0,22 0 16,-22 0-16,1 21 0,20 0 0,-20 0 16,21 0-16,-22 22 0,22-1 0,-1 0 15,1 1-15,0-1 0,21 0 16,-1 1-16,-20-1 0,42 22 0,0-22 16,0 0-16,0 1 0,0-22 15,0 21-15,0-21 0,21 0 0,0 1 16,1-1-16,-1-21 0,21 0 15,0 0-15,-20 0 0,20 0 0,21-21 16,-20-1-16,-1 1 0,0 0 0,1-21 16,-1 21-16,0-22 15,1 1-15,-22 0 0,0 20 0,0-20 16,0 0-16,1-1 0,20-105 16,-42 127-1,0 0-15,0 0 0,0 42 31,0 0-31,-21 0 0,21 0 16,-21 1-16,21 20 0,-22-21 16,22 21-16,0-20 0,0 20 0,0-21 15,0 21-15,0 1 0,0-22 16,0 21-16,22-21 0,-1 1 16,-21-1-16,21 0 0,0 0 0,0-21 15,0 0-15,22 0 0,-22 0 16,0 0-16,0 0 0,22-21 0,-22 21 15,0-21-15,0 0 0,21-1 16,-20 1-16,-1-21 0,0 21 0,21 0 16,-21-22-16,-21 22 0,22-21 0,-1 21 15,-21-1-15,21-20 0,-21 21 16,0 0-16,0 0 0,0 42 31,0 21-31,0-21 16,0 0-16,-21 22 0,21-1 15,0 0-15,0-20 0,0 20 0,0 0 16,0 1-16,21-22 0,-21 0 16,21 21-16,0-21 0,0-21 15,1 22-15,-1-1 0,21-21 0,-21 0 16,0 0-16,22 0 0,-22 0 0,0-21 16,21-1-16,-20 1 0,20 0 15,-21 0-15,0-21 0,0-1 0,22 22 16,-22-21-16,0-1 0,0 1 15,0 0-15,-21-1 0,22 22 0,-1-21 16,-21 21-16,0-22 0,0 22 16,21 21-16,-21-21 0,0 42 15,-21 0 1,21 22-16,0-22 16,-21 0-16,21 21 0,-22-20 0,22 20 15,-21 0-15,21-21 0,0 22 16,0-22-16,0 21 0,0-21 0,21 22 15,1-22-15,-1 0 0,0-21 0,21 21 16,-21 0-16,1-21 0,20 0 16,0 0-16,-21 0 0,22 0 0,-1-21 15,0 0-15,1 0 0,-1 0 16,0-22-16,22 1 0,-22 21 0,-21-21 16,22-1-16,-1-20 0,0 20 15,-20 1-15,20-21 0,-21-1 16,21 1-16,-20 20 0,-1-20 0,0 20 15,-21-20-15,0 42 0,0-22 16,0 22-16,-21 21 16,0 0-16,-22 43 0,22-22 15,0 21-15,-21 0 0,20 1 0,1-1 16,0 0-16,0 22 0,21-22 16,0 1-16,0-1 0,0 0 0,0 1 15,0-1-15,0 0 0,21-21 0,0 22 16,0-22-16,1 0 0,20 0 15,-21 0-15,21 1 0,1-22 16,-22 0-16,21 0 0,1 0 16,-1 0-16,0-22 0,22 1 0,-22 0 15,-21 0-15,22-21 0,-1 20 0,0-20 16,-21 0-16,22-1 0,-22 1 16,0 0-16,0-22 0,0 1 0,1 20 15,-1-20-15,-21-1 0,21 22 16,-21-21-16,0 20 0,0 22 0,0 0 15,0 0-15,0 0 0,0 42 16,-21 0-16,0 21 16,-1-21-16,1 22 0,21-1 0,-21 22 15,0-22-15,21 0 0,0 1 16,-21-1-16,0 0 0,21 1 16,-22-1-16,22 0 0,0 1 15,-21-22-15,21 0 0,-21 21 0,21-21 16,-21 1-16,21-1 0,0 0 15,0-42 1,0 0 0,0-1-16,21 1 0,0 0 15,0 0-15,1 0 0,-1-22 16,0 22-16,21 0 0,-21-21 0,22 21 16,-22-1-16,21 22 0,-21-21 0,22 21 15,-22 0-15,0 0 0,0 21 16,-21 1-16,21-1 15,-21 0-15,0 21 0,0-21 0,0 1 16,0-1-16,0 0 0,0 0 16,0 21-16,0-20 0,0-1 15,0 0-15,22-21 0,-22 21 16,21-21-16,0 0 0,0 0 16,0 0-16,0 0 0,22-21 0,-22 0 15,0 0 1,0-1-16,-21 1 0,0-21 0,0 21 0,0 0 15,0-1-15</inkml:trace>
  <inkml:trace contextRef="#ctx0" brushRef="#br0" timeOffset="39707.51">23601 4382 0,'-43'21'15,"86"-42"-15,-149 63 0,85-42 0,-22 21 16,22-21-16,0 0 0,21 21 0,21-21 31,22 0-31,-1 0 0,0 0 0,22 0 16,-1 0-16,22 0 0,0 0 0,-1 0 15,1 0-15,0-21 16,-1 21-16</inkml:trace>
  <inkml:trace contextRef="#ctx0" brushRef="#br0" timeOffset="40112.4">25188 4360 0,'-63'22'31,"42"-1"-31,-1 0 0,-20-21 16,21 21-16,0 21 0,0-20 0,-1-1 16,1 21-16,0-21 0,21 0 0,0 22 15,0-22-15,0 0 16,0 21-16,0-20 0,0-1 0,0 0 15,21 0-15,0 0 0,1 0 16,20 1-16,-21-22 0,21 0 0,1 0 16,-1 0-16,0 0 0,1 0 0,-1-22 15,-21 1-15,22 21 0,-1-21 16,-21 0-16,0-21 0,0 20 0,1 1 16,-22-21-16,0 21 0,0-22 15,0 1-15,0 21 0,0-21 0,-22 20 16,1-20-16,0 21 0,0 0 15,-21 21-15,20-21 0,-20 21 16,21 0-16,-21 0 0,20 0 0,1 0 16,0 21-16,0 0 0,0-21 15,0 21-15,21 0 0,0 0 0,0 1 16,0-1-16,21-21 16,0 21-16,0 0 0,0-21 0,0 0 15</inkml:trace>
  <inkml:trace contextRef="#ctx0" brushRef="#br0" timeOffset="40467.19">25633 4551 0,'0'0'0,"21"-21"0,-21 0 15,0-1-15,21 1 0,0 0 16,0 21-16,-21-21 0,22 0 0,-1 0 16,0 21-16,0-22 0,0 22 15,22 0-15,-22 0 0,21 0 0,-21 0 16,22 0-16,-22 22 0,21-22 15,-21 21-15,0 0 0,1 0 0,-22 0 16,0 22-16,0-22 0,0 0 16,0 21-16,0-21 0,0 1 0,0-1 15,-22 0-15,1 0 0,0 0 0,21 0 16,-21-21 0,21-21 15,21 21-31,0-21 15,-21 0-15,21 0 0,1 0 16,-1-1-16,21 1 0,-21 0 0,0 0 16,22 0-16,-1 0 0,-21-1 0,22 1 15,-22-21-15,21 21 0,0 0 16,-20 21-16,20-22 0,0 1 0</inkml:trace>
  <inkml:trace contextRef="#ctx0" brushRef="#br0" timeOffset="40652.08">26733 4339 0,'0'64'31,"-21"-43"-31,0 0 16,21 0-16,-21 0 0,21 1 0,-21-1 16,21 0-16,0 0 0,0 0 15,-21 0-15,21 1 0,0-1 0,-22 0 16,22 0-16,0-42 62,22 0-62,-1 21 0</inkml:trace>
  <inkml:trace contextRef="#ctx0" brushRef="#br0" timeOffset="40801.01">26649 4276 0,'0'0'0,"0"-21"0,-21-1 0,-1 1 15,1 21-15,21-21 0,21 42 47,1-21-47,-1 21 0,21-21 16</inkml:trace>
  <inkml:trace contextRef="#ctx0" brushRef="#br0" timeOffset="41341.21">27220 4445 0,'21'0'47,"1"0"-47,-1 0 15,-21 21-15,21-21 0,0 21 0,0-21 16,0 22-16,1-1 0,-22 0 16,0 0-16,21-21 0,-21 21 0,0 0 15,0 1-15,0-1 0,-21 0 16,-1 21-16,1-21 0,0 1 0,-21-1 15,21 0-15,-22 0 0,22-21 16,-21 21-16,21 0 0,-22-21 16,22 22-16,0-22 0,0 0 0,42 0 31,21 0-15,-21 21-16,22-21 0,-22 0 15,21 0-15,1 21 0,-1 0 0,-21 0 16,21-21-16,-20 43 0,20-22 0,-21 0 15,0 0-15,0 21 0,1 1 16,-1-22-16,0 21 0,-21 1 0,21-22 16,-21 21-16,0 0 0,0 1 15,0-22-15,0 21 0,-21 1 16,0-1-16,-22-21 0,22 0 0,-21 22 16,0-22-16,-22 0 0,22-21 15,-22 0-15,22 21 0,-22-21 0,22 0 16,-21 0-16,20 0 0,1-21 15,0 0-15,-1 21 0,22-21 0,0-1 16,0 1-16,21 0 0,0 0 0,0 0 16,0 0-16,21-1 0,21 1 15,1 0-15,-1-21 0,0 21 0,1-22 16,20 1-16,1 0 0</inkml:trace>
  <inkml:trace contextRef="#ctx0" brushRef="#br0" timeOffset="41642.04">27686 4678 0,'0'0'0,"0"-21"0,0 0 16,21-1-1,0 1-15,0 21 16,-21-21-16,22 21 0,-1-21 0,0 0 16,0 21-16,0-21 0,0-1 15,1 22-15,-22-21 0,21 0 0,-21 0 31,-21 21-15,-1 0-16,-20 21 0,21 0 0,0-21 16,0 21-16,-1 1 0,1-1 15,0 0-15,21 0 0,0 0 0,0 0 16,0 1-16,0-1 16,0 0-16,21 0 0,0-21 0,22 21 15,-22-21-15,21 0 0,1 0 16,20 0-16,-21 21 0,22-21 0</inkml:trace>
  <inkml:trace contextRef="#ctx0" brushRef="#br0" timeOffset="42134.76">28765 4530 0,'0'0'16,"0"-21"-16,0-1 0,0 1 0,0 0 15,-21 0-15,0 21 0,0-21 0,0 21 16,0 0-16,-1 0 0,-20 0 15,21 0-15,-21 0 0,-1 21 0,1-21 16,0 21-16,20 0 0,-20 0 16,21 1-16,0-1 0,0 0 0,21 0 15,0 0-15,0 0 0,0 1 16,0-1-16,21 0 0,-21 0 16,21-21-16,21 0 0,-21 21 15,1-21-15,-1 0 0,0 0 16,21 0-16,-21-21 0,1 21 0,20-21 15,-21 0-15,0 0 0,0-1 16,1 1-16,-1 0 0,21-21 0,-21-1 16,0 22-16,1-21 0,-1-22 15,21 22-15,-21 0 0,0-22 0,1 22 16,-1-22-16,-21 22 0,0 0 16,0-1-16,0 1 0,0 21 0,0 0 15,0 0-15,-21 21 16,-1 0-16,1 21 0,0-21 15,0 21-15,0 21 0,21 1 16,0-22-16,-21 21 0,21 0 16,0 1-16,0-1 0,0 0 0,0 1 15,0-1-15,0 0 0,0-20 16,0 20-16,0-21 0,0 0 0,-22 0 16,22 1-16,0-1 0,0 0 15</inkml:trace>
  <inkml:trace contextRef="#ctx0" brushRef="#br0" timeOffset="43839.79">29908 4445 0,'0'21'0,"0"-42"0,0 63 16,0-63-1,22 0 1,-1 21-16,-21-21 0,21 0 16,0 0-16,-21-1 0,0 1 0,21 0 15,-21 0-15,0 0 0,0 0 16,0-1-16,0 1 0,-21 21 15,-21 0 1,21 21-16,-1 1 0,-20-1 16,21 0-16,-21 0 0,-1 21 15,22-20-15,-21 20 0,21 0 0,-22-21 16,22 22-16,0-22 0,21 21 0,0-21 16,0 1-16,0-1 0,0 21 15,0-21-15,21 0 0,0-21 0,22 22 16,-22-1-16,21-21 0,0 0 15,1 0-15,20 0 0,-20 0 0,20-21 16,-21-1-16,22 22 0,-1-21 16,-20 0-16,-1-21 0,22 21 0,-22-22 15,0 1-15,1 0 0,-22-1 16,21-20-16,-21-1 0,22 1 16,-22-1-16,0-20 0,0 20 15,0 22-15,0-22 0,1 22 0,-22 0 16,0 20-16,0 1 0,0 0 15,0 42 1,0 22-16,-22-22 16,22 21-16,-21 0 0,0 22 0,0-22 15,21 22-15,0-22 0,-21 22 16,21-22-16,-21 21 0,21-20 16,0-1-16,0 0 0,0 1 15,21-22-15,0 21 0,0-21 0,0 1 16,0-1-16,1 0 0,-1-21 15,21 21-15,-21-21 0,22 0 0,-1 0 16,0 0-16,-21 0 0,22 0 16,-1-21-16,0 0 0,-20 21 0,20-21 15,0-1-15,-21 1 0,1-21 16,-1 21-16,0 0 0,-21-22 0,21 22 16,-21 0-16,0 0 0,0 0 15,0-1-15,0 1 0,-21 21 16,0 0-16,0 0 15,-1 0-15,1 21 0,0 1 0,0-1 16,0 0-16,0 0 0,-1 0 16,22 22-16,0-22 0,0 0 0,0 0 15,0 0-15,0 0 0,0 1 16,22-1-16,-1-21 0,0 21 0,21 0 16,-21-21-16,22 0 0,-1 0 15,-21 21-15,22-21 0,20 0 0,-21 0 16,1 0-16,-1-21 0,0 21 15,1-21-15,-1 0 0,0 0 0,-20-1 16,20 1-16,-21 0 0,21 0 16,-20 0-16,-1 0 0,0-1 15,0 22-15,-21-21 0,21 0 16,0 21-16,-21 21 31,0 0-31,-21 1 0,0-1 16,0 0-16,21 0 0,-21 21 15,21-20-15,-21-1 0,21 0 0,0 0 16,0 0-16,-22 0 16,22 1-16,0-44 31,22 1-15,-1 0-16,0 0 15,0 0-15,0 0 0,0-1 0,1 1 16,-1 0-16,21 0 0,-21 0 15,0 0-15,22-1 0,-22 22 0,0 0 16,0 0-16,0 0 16,-21 22-16,0-1 15,0 0-15,0 0 0,0 0 16,22 0-16,-1 1 16,-21-1-16,21 0 0,0-21 0,0 21 15,0-21-15,22 0 0,-22 21 16,21-21-16,1 0 0,-22 0 0,21 0 15,0 0-15,1 0 16,-22-21-16,21 0 0,-21 0 0,1 0 16,-1-1-16,0 1 0,0-21 15,0 0-15,0-1 0,1-20 16,-1-1-16,0 1 0,-21-1 0,21 1 16,0-1-16,-21 1 0,21 20 15,-21 1-15,0 0 0,0-1 0,0 22 16,0 0-16,-21 42 31,0 0-31,0 22 0,21-22 0,-21 21 16,0 22-16,-1-22 15,22 0-15,-21 22 0,0-22 0,21 22 16,0-22-16,0 22 0,0-22 16,0 0-16,0 1 0,0-22 0,0 21 15,21-21-15,0 22 0,1-22 16,-1 0-16,0 0 0,0-21 15,21 0-15,-20 21 0,20-21 0,-21 0 16,21 0-16,1 0 0,-22-21 16,21 21-16,1-21 0,-1 0 0,-21 0 15,21-1-15,-20 1 0,-1-21 16,-21 21-16,0 0 0</inkml:trace>
  <inkml:trace contextRef="#ctx0" brushRef="#br0" timeOffset="44064.19">32702 4297 0,'0'0'0,"0"-21"15,22 21 1,-1 0-16,0 0 0,21 0 0,-21 0 16,22-21-16,-22 21 0,21 0 15,1 0-15,-1 0 0,0 0 0,-21-22 16,22 22-16,-22 0 15,-21-21-15,-21 21 16,0 0-16,-22 0 16,22 0-16,-21 0 0,-1 0 15</inkml:trace>
  <inkml:trace contextRef="#ctx0" brushRef="#br0" timeOffset="44307.05">31538 4318 0,'0'0'0,"-21"0"0,0 21 0,21 0 16,0 1-16,0-1 15,0 0-15,0 0 16,0 0-16,0 0 0,0 1 0,0-1 16,0 0-16,-21-21 15,21 21-15,-21 0 16,-1-21-16,44 0 47</inkml:trace>
  <inkml:trace contextRef="#ctx0" brushRef="#br0" timeOffset="44467.96">31581 4085 0,'0'0'15,"0"-42"-15,0 21 0,0 0 0,0-1 16,-22 22 15,1 0-31,0 0 16,0 22-16,0-22 0</inkml:trace>
  <inkml:trace contextRef="#ctx0" brushRef="#br0" timeOffset="45923.13">2011 6964 0,'0'-21'0,"0"42"0,0-63 16,-21 42-16,21-22 0,0 1 16,-22 0-16,22 0 0,-21 0 31,0 21-31,0 21 16,0-21-1,0 21-15,21 0 0,-22 22 0,22-22 16,0 21-16,0-21 0,-21 22 15,21-1-15,0 0 0,0 1 16,0-1-16,0-21 0,0 21 0,0 1 16,0-22-16,21 0 0,-21 0 15,22 0-15,-1 1 0,0-22 0,0 0 16,21 0-16,-20 0 0,-1 0 16,0-22-16,21 1 0,1 0 15,-22-21-15,21 21 0,0-22 0,-20 1 16,20 0-16,-21 20 0,0-20 15,-21 0-15,0 21 0,0-22 0,0 1 16,-21 21-16,0-22 0,-21 22 16,20 0-16,-20 0 0,21 0 0,0 21 15,-22 0-15,22 0 0,0 0 16,0 0-16,0 0 0,0 21 16,-1 0-16,1 0 0,0 22 0,0-22 15,21 0-15,0 21 0,0-21 16,0 22-16,0-22 0,0 21 15,0-21-15,21 22 0,0-22 0,0 0 16,1 0-16,-1 0 0,0-21 16,0 0-16,21 0 0,-20 0 15,20 0-15,-21 0 0,21 0 0,1-21 16,-22 0-16,21 0 0,1 0 16,-22 0-16,21-1 0,-21 1 0,0 0 15,1 0-15,-22 0 0,0 0 0,0-1 16,0 1-16,0 0 0,0 0 15,0 0-15,0 0 0,0-1 16,0 1-16,0 0 0,21 0 16,0 21-16,0-21 0,0 21 15,0 0-15,22 0 0,-22 0 16,0 0-16,21 0 0,-20 0 0,20 21 16,-21 0-16,0 0 0,0 0 15,1 1-15,-1-1 0,-21 21 0,21-21 16,-21 22-16,0-22 0,0 0 15,0 21-15,0-21 0,0 1 0,0-1 16,-21 0-16,21 0 0,-21 0 16,-1-21-16,1 0 15,0-21-15,21 0 16,-21 0-16,21 0 0,0-1 16,0 1-16,0-21 0,0 21 0,0 0 15,0-1-15,0-20 0,0 21 16,0 0-16,0-22 0,21 22 0,0 0 15,0-21-15,1 21 0,-1-1 16,0 1-16,0 0 0,0 0 0,22 21 16</inkml:trace>
  <inkml:trace contextRef="#ctx0" brushRef="#br0" timeOffset="46496.8">3175 6604 0,'0'0'0,"-21"-21"15,-106-43 1,84 64-16,1-21 0,0 0 16,-22 0-16,1 0 0,-1 0 15,1-1-15,-1 22 0,1 0 0,-22 0 16,22 0-16,-1 0 0,1 0 16,-1 22-16,1-1 0,-1 0 15,22 21-15,-22 1 0,1-1 0,20 0 16,-20 1-16,-1 20 0,22-21 15,0 22-15,-1-1 0,1 1 0,21-1 16,0 22-16,21-21 0,0 20 16,0-20-16,0 20 0,21-20 15,0-1-15,0 1 0,22-22 16,-1 1-16,0-1 0,22 0 0,-22 1 16,22-22-16,20 0 0,-20 0 15,20-21-15,1 0 0,21 0 0,-21 0 16,20 0-16,1 0 0,-21 0 15,0-21-15,-1 0 0,1 0 0,0-22 16,-1 22-16,-20-21 0,20-1 16,-20 1-16,21 0 0,-22-22 15,-21 1-15,1-1 0,-1-20 0,0 20 0,-20-21 16,-22 22-16,0-1 0,0-20 16,-43 20-16,22 1 0,-21-22 15,-1 43-15,-20-22 0,-1 22 16,1 0-16,-22-1 0,22 22 0,-1 0 15,-20 21-15,20 0 0,-21 0 16,22 0-16,-1 21 0,22 0 0,-21 22 16,20-22-16,1 21 0,0-21 15,20 22-15,-20-1 0,42 0 0,0-21 16,0 22-16,0-1 0,0-21 16,42 0-16,-20 1 0,20 20 0,0-42 15,1 21-15</inkml:trace>
  <inkml:trace contextRef="#ctx0" brushRef="#br0" timeOffset="47199.4">4784 7027 0,'0'0'0,"-22"0"15,1 0-15,0-21 16,0 21-16,21-21 0,0 0 0,-21 21 16,0-21-16,21 0 0,0-1 15,0 1-15,0 0 0,0 0 16,21 0-16,0 0 0,0 21 15,0 0-15,22-22 0,-22 22 16,21 0-16,0 0 0,-20 0 0,20 22 16,-21-1-16,21 0 0,-20 0 15,-1 21-15,0-20 0,0 20 0,0-21 16,-21 21-16,0 1 0,0-1 16,0 0-16,0 1 0,0-22 15,0 21-15,0 1 0,0-22 0,0 0 16,0 0-16,-21 0 0,21 0 0,-21-21 15,21 22-15,-21-44 32,21 1-32,0 0 0,-21 0 15,21-21-15,0 20 0,0-20 0,0 0 16,0-1-16,21 22 0,0-21 0,0 0 16,0-22-16,0 22 0,1-1 15,-1 22-15,21-21 0,0 0 0,1 20 16,-1 1-16,-21 0 0,22 0 15,-1 21-15,0 0 0,-21 0 16,22 21-16,-22 0 0,0 22 0,0-22 16,-21 0-16,21 21 0,-21 1 15,0-22-15,0 21 0,0-21 0,-21 22 16,0-22-16,21 21 0,0-21 0,-21 22 16,0-22-16,0 0 0,21 0 15,-22 0-15,22 0 0,0 1 16,0-44 15,22 1-15,-1 0-16,0 0 0,0 0 0,0 0 15,22-1-15,-22 1 0</inkml:trace>
  <inkml:trace contextRef="#ctx0" brushRef="#br0" timeOffset="47613.16">6096 6879 0,'0'-21'0,"0"42"0,21-42 0,-21 0 15,21 21-15,-21-21 16,0 42 0,-21 0-1,0 0-15,0 0 0,21 1 16,-21 20-16,-1-21 0,1 0 16,21 22-16,0-1 0,-21-21 15,21 21-15,0-20 0,0 20 0,0-21 16,0 21-16,0-20 0,0-1 0,0 0 15,21 0-15,0-21 0,1 0 16,-1 21-16,21-21 0,-21 0 0,0 0 16,22-21-16,-22 21 0,21-21 15,-21 0-15,22 0 0,-22-22 0,21 22 16,-21-21-16,1 21 0,-1-22 0,0 22 16,-21-21-16,0 21 0,0-22 15,0 22-15,0-21 0,0 21 0,-21-22 16,0 22-16,-1 0 0,1 0 15,-21 0-15,21 21 0,0 0 16,-1 0-16,1 0 0,0 0 0,0 0 16,0 0-16,0 0 0,-1 21 15,22 0 1,22-21-16,-1 0 16,63 0-1</inkml:trace>
  <inkml:trace contextRef="#ctx0" brushRef="#br0" timeOffset="47900">6985 6541 0,'0'0'0,"21"-43"31,-42 43-15,0 21-1,0 1-15,21-1 0,-22 0 0,1 0 16,0 21-16,0-20 0,21 20 0,-21 0 15,0 1-15,-1-1 0,1 0 16,0 1-16,0-1 0,21 0 0,-21 1 16,0-1-16,21-21 0,0 21 0,0-20 15,0 20-15,0-21 0,0 0 16,21-21-16,0 21 0,0-21 0,0 0 16,22 0-16,-22 0 0,21-21 15,0 21-15,-20-21 0,20 0 16,-21 0-16,21 0 0,-20-1 0,-1-20 15,0 21-15,-21 0 0</inkml:trace>
  <inkml:trace contextRef="#ctx0" brushRef="#br0" timeOffset="48083.89">6689 6879 0,'-22'0'15,"44"0"-15,-65 0 0,64 0 31,1 0-15,-1 0-16,0 0 0,21 0 0,1 0 16,-1 0-16,-21 0 0,21 0 15,1-21-15,-1 21 0,-21 0 0,22 0 16,-22-21-16</inkml:trace>
  <inkml:trace contextRef="#ctx0" brushRef="#br0" timeOffset="49939.86">8551 7430 0,'0'0'0,"-42"21"32,42-42-1,0-1-31,0 1 0,21 0 0,0 0 16,0 0-16,22-22 0,-22 1 15,21 0-15,1-1 0,-22 1 16,21 0-16,-21-1 0,22-20 0,-22-1 15,21 22-15,-21-21 0,-21-1 16,0 1-16,0-1 0,0 1 0,0-1 16,0 22-16,0-1 0,-21 22 0,0 0 15,0 0-15,-22 21 0,22 0 16,0 0-16,-21 0 0,21 21 0,-22 0 16,22 22-16,0-1 0,0 0 15,21 22-15,0-22 0,-21 22 0,21-22 16,0 21-16,0-20 0,0-1 0,0 22 15,0-22-15,0 21 16,0-20-16,0-1 0,0 0 0,21 1 16,0-1-16,0-21 0,0 22 15,0-22-15,1 0 0,20-21 0,-21 21 16,0-21-16,22 0 0,-1 0 0,-21 0 16,21-21-16,-20 0 0,20 21 15,-21-21-15,0-22 0,22 22 0,-22 0 16,0 0-16,0-22 0,-21 22 0,0 0 15,0 0-15,0-21 0,0 20 16,0 1-16,0 0 0,0 0 16,-21 21-1,21 21 17,21-21-32,0 21 0,22-21 15,-22 0-15,0 0 0,0 0 16,21 0-16,-20 0 0,20 0 0,-21 0 15,21 0-15,-20-21 0,20 21 0,0-21 16,1 0-16,-22 0 0,21-1 16,-21 1-16,22 0 0,-22 0 0,0 0 15,-21 0-15,0-1 0,0-20 16,0 21-16,0 0 0,0 0 0,-21-1 16,0 1-16,-1 0 0,1 21 15,0 0-15,-21 0 0,21 0 16,-1 0-16,1 21 0,0 0 0,21 1 15,-21-1-15,21 21 0,-21-21 0,21 0 16,0 22-16,0-22 0,0 21 16,0-21-16,0 1 0,0 20 0,0-21 15,21 0-15,0 0 0,0 1 0,0-1 16,22 0-16,-22-21 0,21 21 16,1-21-16,-1 0 0,0 0 0,1 0 15,-1 0-15,21 0 0,-20-21 16,-1 0-16,0 21 0,22-21 15,-22-1-15,1-20 0,-1 21 0,-21 0 0,21-22 16,1 1-16,-22 0 0,0-1 16,0 1-16,0-21 0,1-1 15,-1 1-15,0 20 0,0-20 0,0 20 16,0-20-16,-21 42 0,22-22 0,-22 22 16,0-21-16,0 21 15,-22 21 1,1 21-16,0 0 0,21 21 15,-21 1-15,0-1 0,0 22 0,-1-1 16,1 1-16,0-1 0,0 1 16,0-1-16,0 22 0,-1-22 15,1 22-15,0-22 0,0 22 0,0 0 16,21 21-16,-21-22 0,-1 1 0,22 0 16,0-1-16,-21 22 0,0-21 0,21 21 15,-21-22-15,21 22 0,0-21 16,0-1-16,0 1 0,0-21 0,0-1 15,0 1-15,21-1 0,0 1 0,0-22 16,1 0-16,-1 1 0,0-22 16,0 0-16,0 0 0,22-21 0,-22 0 15,0 0-15,21-21 0,-21 0 0,1 0 16,20-1-16,-21-20 0,21 0 16,1 21-16,-22-22 0,0-20 15,21 20-15,-20-20 0,-1 21 0,-21-22 16,0-21-16,0 22 0,0-22 0,0 1 15,-21 20-15,-22-21 0,22 22 0,-21-1 16,-1 1-16,-20-1 0,21 1 16,-22-1-16,1 22 0,-1 0 0,1 21 15,-1-22-15,22 22 0,-22 0 0,22 21 16,21-21-16,0 21 0,-1-21 16,22-1-16,0 1 15,22 21-15,-1-21 16,0 0-16,21 0 0,-21 0 15,22-1-15,-1-20 0,0 21 0,1-21 16,-1 20-16,0-20 0,1 21 0,-1-21 16,0 20-16,1-20 0,-1 0 15,0 21-15,-20-1 0,41-41 16,-63 42-16,21 21 0,-21-21 16,0-1-16,0 1 15,-21 42 1,0-21-16,21 22 0,0-1 15,-21 21-15,21-21 0,-21 0 0,21 22 16,-22-22-16,22 0 0,0 21 16,0-20-16,0 20 0,0-21 15,0 0-15,0 0 0,0 1 0,22-1 16,-1 0-16,0-21 0,0 21 16,0-21-16,22 0 0,-22 0 15,0 0-15,21-21 0,-21 0 0,22 21 16,-1-21-16,-21-1 0,22 1 15,-22-21-15,0 21 0,0-22 16,0 22-16,-21-21 0,0 0 0,0-1 0,0 22 16,0-21-16,0 21 15,-42-22-15,21 22 0,0 0 0,-1 21 16,-20-21-16,0 21 0,21 0 0,-22 0 0,1 0 16,21 0-16,-22 21 15,22 0-15,0 0 0,0-21 0,21 21 16,0 1-16,0-1 0,0 0 15,0 0-15,0 0 0,21 0 0,21 1 16,-20-1-16,20-21 0,0 21 0,-21-21 16,43 0-16,-22 21 0,1-21 15</inkml:trace>
  <inkml:trace contextRef="#ctx0" brushRef="#br0" timeOffset="50292.67">11261 6858 0,'0'0'0,"0"-21"15,0 0-15,0 0 16,0-1-16,21 1 0,-21 0 0,21 0 15,-21 0-15,21 0 16,0-1-16,0 1 0,1 0 0,-1 0 16,0 21-16,0 0 0,21-21 15,-20 21-15,-1 0 0,0 21 0,21-21 16,-21 42-16,1-21 0,-22 1 0,21 20 16,-21-21-16,21 21 0,-21-20 15,0 20-15,0-21 0,0 21 0,0-20 16,0-1-16,-21 0 0,0 0 0,21 0 15,-22-21-15,22 21 16,-21-21-16,21-21 16,0 0-16,0 0 15,0 0-15,0 0 16,0-1-16,0 1 0,0 0 0,0-21 16,21 21-16,1-22 0,-1 22 0,0 0 15,0-21-15,0 20 0,0 1 16,1 0-16,20 0 0,-21 21 0,0 0 15,0-21-15,22 21 0,-22 0 16,0 0-16,0 0 0</inkml:trace>
  <inkml:trace contextRef="#ctx0" brushRef="#br0" timeOffset="50607.48">12086 6795 0,'0'0'0,"21"21"0,43 0 31,-43-21-31,21 0 0,-21 0 0,1 0 15,20-21-15,-21 0 0,0-1 0,0 22 16,1-21-16,-1-21 0,0 21 16,0 0-16,-21-1 0,21-20 0,-21 21 15,0-21-15,0 20 0,0 1 16,0 0-16,-21 0 0,0 21 0,0 0 16,0 0-16,-1 0 0,-20 21 0,21-21 15,0 42-15,0-20 0,-1-1 16,1 21-16,0-21 0,21 22 15,-21-22-15,21 21 0,0-21 0,0 22 0,0-22 16,0 0-16,21 0 16,0 0-16,-21 0 0,21 1 0,1-1 15,-1-21-15,0 0 0,0 0 0,0 0 16,0 0-16,22 0 0,-22 0 16,0-21-16,0-1 0,0 1 0</inkml:trace>
  <inkml:trace contextRef="#ctx0" brushRef="#br0" timeOffset="53989.73">14901 6837 0,'21'0'47,"1"0"-47,-1 0 16,0 0-16,0 0 0,0 0 15,-21-21-15,21 21 0,1-21 16,-22-1-16,21 1 0,-21 0 16,0 0-16,0 0 0,0-22 15,-21 22-15,-1-21 0,1 0 0,-21 20 16,21-20-16,-22 0 0,1 21 15,0-1-15,-1 1 0,1 0 16,21 0-16,-21 21 0,20 0 0,-20 0 16,21 21-16,-21 0 0,20 22 0,-20-22 15,21 21-15,0 0 0,-22 1 16,22 20-16,0-20 0,0-1 0,21 0 16,0 1-16,0-1 0,0-21 15,0 21-15,0-20 0,0-1 0,21 0 16,0 0-16,0-21 0,1 0 0,-1 21 15,0-21-15,0 0 0,0 0 16,22 0-16,-22-21 0,21 0 0,-21 21 16,0-21-16,1-22 0,20 22 15,-21 0-15,0-21 0,0-1 16,1 1-16,-1 0 0,-21-22 0,0 22 16,21 0-16,-21-22 0,0 43 15,0-21-15,0 20 0,0 1 0,0 0 16,0 42-1,0 22-15,0-22 0,0 21 16,0 0-16,21 22 0,-21-22 0,0 1 16,0-1-16,21 0 0,-21 1 15,21-22-15,-21 21 0,22-21 0,-1 22 16,0-22-16,0 0 0,0-21 0,0 21 16,22-21-16,-22 0 15,21 0-15,1 0 0,-1 0 0,0-21 16,1 21-16,-1-21 0,0 0 0,1-1 15,-1-20-15,0 21 0,1-21 16,-22-1-16,21-20 0,-21 20 0,0-20 16,1-1-16,-1 1 0,-21-1 15,0 22-15,0-21 0,0 20 0,0 1 16,0 21-16,0-22 0,0 22 0,0 0 16,-21 21-1,-1 21 1,1 0-16,21 1 0,-21-1 0,21 21 15,0 0-15,0 22 0,0-22 16,-21 22-16,21-22 0,0 22 0,0-1 16,0-21-16,0 1 0,0-1 15,0 0-15,21 1 0,0-22 0,0 0 16,1 0-16,-1 0 0,0 1 0,21-22 16,-21 0-16,22 0 0,-22 0 15,21 0-15,1-22 0,-1 1 0,0 21 16,1-21-16,-22-21 0,21 21 0,0-22 15,1 1-15,-22 0 0,21-22 16,-21 1-16,22 20 0,-22-20 0,0 20 16,0-20-16,0 21 0,-21-1 15,0 1-15,22 0 0,-22 20 16,0 1-16,0 0 0,0 0 0,-22 21 31,1 21-31,0 0 0,0 22 0,0-22 16,0 21-16,-1 0 0,1 1 15,0 20-15,0-20 0,0 20 0,21-21 16,0 1-16,0-1 0,0 0 0,0 1 16,0-22-16,0 21 0,21-21 15,0 1-15,0-22 0,22 21 0,-22-21 16,0 0-16,21 0 0,-21 0 0,22 0 16,-22 0-16,21 0 15,1-21-15,-22-1 0,21 1 0,-21 0 16,22 0-16,-22-21 0,21 20 0,-21-20 15,0 0-15,1 21 0,-1-22 16,-21 1-16,0 0 0,21 20 0,-21 1 16,0 0-16,0 0 0,0 0 15,0 42 1,-21 21 0,21-21-16,-21 22 0,-1-1 15,22-21-15,-21 22 0,21-1 0,0 0 16,-21 1-16,21-1 0,0-21 15,0 21-15,0-20 0,0-1 0,0 0 16,0 0-16,0 0 0,21-21 16,0 0-16,22 0 0,-22 0 15,21 0-15,-21 0 0,22 0 0,-1 0 16,0-21-16,1 0 0,-1 0 0,0 0 16,-20-1-16,20-20 0,-21 0 15,0-1-15,-21-20 0,0 21 0,0-22 16,0 22-16,0-1 0,0 1 0,0 0 15,-21-1-15,0 22 0,0-21 16,-22 42-16,22-21 0,0 21 16,-21 0-16,21 0 0,-22 0 0,22 0 15,-21 21-15,21 0 0,-1 0 16,1 22-16,0-1 0,0 0 0,0 1 16,21-1-16,-21 0 0,21 22 15,0-22-15,0-21 0,0 22 0,0-1 16,21-21-16,0 21 0,0-20 0,0-1 15,0-21-15,1 21 0,-1-21 16,21 0-16,-21 0 0,22 0 0,-1 0 16,-21 0-16,21-21 0,1 0 15,-22 21-15,21-43 0,1 22 0,-22 0 16,21-21-16,-21-1 0,0 1 0,22 0 16,-22-1-16,0 1 15,0 21-15,0-22 0,-21 22 0,0 0 16,22 0-16,-22 0 0,0 42 31,-22 0-31,22 0 16,-21 0-16,21 1 0,-21 20 15,21-21-15,0 21 0,0-20 0,0-1 16,0 0-16,0 21 0,0-21 16,21 1-16,0-1 0,1-21 15,-1 21-15,0-21 16,0 0-16,0 0 0,0 0 0,1 0 15,-1-21-15,21 0 0,-21 21 0,0-22 16,1 1-16,-1-21 0,-21 21 16,21-22-16,-21 22 0,21-21 15,-21 0-15,0 20 0,0 1 0,0 0 16,0 0-16,0 0 0,0 0 16,0 42-1,0 0-15,0 0 16,0 0-16,0 22 0,-21-22 15,21 21-15,-21 0 0,21-20 0,0 20 16,0-21-16,0 21 0,0-20 16,0-1-16,0 0 0,0 0 15,0 0-15,21 0 0,0-21 0,0 0 0,0 0 16,1 0 0,-1 0-16,21 0 0,-21-21 0,0 21 15,1-21-15,20 0 0,-21 0 0,0-22 16,22 22-16,-22-21 0,0 0 15,0-1-15,-21 1 0,21 0 0,0-1 16,-21 1-16,22 21 0,-22 0 16,0-1-16,0 1 0,-22 21 15,1 21 1,0 1-16,21-1 16,-21 21-16,0-21 0,21 22 0,0-1 0,0 0 15,-21-21-15,21 22 0,0-1 16,0-21-16,0 22 0,0-22 15,0 0-15,21 0 0,0 0 0,0 0 16,0-21-16,0 0 0,22 22 16,-22-22-16,21 0 0,-21 0 0,22 0 15,-1 0-15,0-22 0,-20 1 0,20 0 16,-21 0-16,21 0 0,-20-22 16,-1 1-16,21 0 0,-21 21 0,0-22 15,-21 1-15,22 0 0,-22 20 16,21 1-16,-21 0 0,0 0 15,0 63 17,-21-21-32,21 1 0,-22-1 15,22 21-15,0-21 0,0 0 0,0 1 16,0-1-16,0 0 0,0 0 16,22 0-16,-22 0 0,21 1 0,0-22 15,0 0-15,21 0 0,-20 0 16,-1 0-16,21 0 0,-21 0 0,22 0 15,-22-22-15,0 1 0,21 21 0,-21-21 16,1-21-16,-1 21 0,0-22 16,-21 1-16,0 21 0,21-22 15,-21 22-15,0-21 0,0 21 0,0 0 16,-21 21 0,0 21-1,0 0-15,21 21 16,-22-21-16,22 22 0,-21-22 0,0 0 15,21 21-15,0-20 0,0-1 0,0 0 16,0 0-16,0 0 0,0 0 16,0-42 15,21 0-31,0 21 0,1-21 16,-1 0-16,0 0 0,21-1 15,-21-20-15,1 21 0,20-21 16,-21 20-16,0 1 0,22-21 0,-22 21 15,0 0-15,0 21 0,0-22 0,0 22 16,-21 22 0,0-1-1,-21 0-15,0 0 0,21 21 16,0-20-16,-21-1 0,21 21 0,0-21 16,0 22-16,0-22 0,0 0 0,21 0 15,0 0-15,0 0 0,22 1 16,-22-22-16,21 21 0,1-21 15,-1 0-15,0 0 0,1 0 0,-1 0 16,0 0-16,1 0 0,-1 0 16,0-21-16,1-1 0,-1 1 0,0 0 15,-21 0-15,22-21 0,-22-1 16,21-41-16,-21 41 0,-21 1 16,22 0-16,-22 20 0,0-20 0,0 21 15,0 0-15,-22 0 0,1-1 16,0 22-16,-21 0 0,21 0 0,-22 0 15,22 0-15,-21 0 0,-1 22 16,1-22-16,21 21 0,-21 0 0,20 0 16,1 21-16,0-20 0,0-1 15,21 21-15,0-21 0,0 0 16,0 1-16,0 20 0,0-21 0,21 0 16,0 0-16,0 1 0,1-1 15,-1 0-15,0 21 0,-21-21 0,21 1 16,0-1-16,0 21 0,-21-21 0,22 22 15,-22-1-15,21 0 0,-21 1 16,0 20-16,0 1 0,0-1 0,0 1 16,0 20-16,0-20 0,0 20 15,0-20-15,0 21 0,0-22 0,0 1 16,-21 20-16,21-20 0,-22 20 0,1-20 16,21 21-16,0-22 0,-21 1 15,0-22-15,0 21 0,0-20 16,-1-1-16,-20-21 0,0 22 0,21-22 15,-22 0-15,1-21 0,-22 0 0,22 0 16,0 0-16,-1 0 0,-20-21 0,21 0 16,-22-1-16,22 1 0,-1-21 15,1 0-15,0-1 0,21 1 0,-1 0 16,1-22-16,0 22 0,21-22 16,0-63-16,0 64 0,0-1 15</inkml:trace>
  <inkml:trace contextRef="#ctx0" brushRef="#br0" timeOffset="54175.64">19177 6181 0,'-21'0'0,"42"0"0,-63 0 0,20-21 0,1 21 15,0-22-15,0 22 16,0 0-16,0 0 0,21-21 31</inkml:trace>
  <inkml:trace contextRef="#ctx0" brushRef="#br0" timeOffset="54911.9">21611 6329 0,'0'21'0,"21"-21"31,0-21-15,1 21-16,-22-21 0,21 21 16,0-21-16,-21-1 0,21 1 0,-21 0 15,0 0-15,21 0 0,-21 0 16,0-1-16,0-20 0,0 21 15,0 0-15,-21-22 0,0 22 0,0 0 16,0 0-16,-22 0 0,22 21 16,-21 0-16,-1 0 0,1 0 0,0 21 15,-1 0-15,1 0 0,0 22 16,-1-22-16,1 21 0,0 0 0,21 1 16,-22-1-16,22 22 0,0-22 15,0 0-15,21 1 0,0-1 0,0 0 16,0 1-16,0-22 0,0 0 0,21 0 15,0 0-15,21 0 0,-20-21 16,-1 0-16,21 0 0,-21 0 0,22 0 16,-1-21-16,0 0 0,-21 0 15,22 0-15,-22 0 0,21-22 16,-21 22-16,1-21 0,20-1 0,-21 22 16,0-21-16,0 0 0,-21-1 15,22 22-15,-1-21 0,-21 21 0,0-1 16,0 1-16,0 0 0,21 21 0,-21 21 31,0 0-31,-21-21 0,21 22 16,0-1-16,-21 0 0,21 21 15,-22-21-15,22 1 0,0-1 0,0 0 16,0 0-16,0 0 0,0 0 0,22 1 16,-1-1-16,0 0 15,0-21-15,0 0 0,0 21 0,22-21 16,-22 0-16,21 0 0,1 0 15,-1-21-15,0 0 0,1 21 0,-1-21 16,-21-1-16</inkml:trace>
  <inkml:trace contextRef="#ctx0" brushRef="#br0" timeOffset="55171">22458 6117 0,'0'0'0,"21"-21"0,0 0 0,0 0 16,-21 0-16,0-1 0,0 1 0,-21 21 15,0 0 1,-21 0-16,20 21 0,1-21 15,-21 22-15,21-1 0,0 0 16,-22 0-16,22 21 0,0-20 0,0-1 16,21 21-16,-21-21 0,21 22 15,-22-22-15,22 0 0,0 21 0,0-21 16,0 1-16,0 20 0,0-21 16,22 0-16,-1 0 0,0-21 15,0 0-15,0 0 0,22 0 0,-22 0 16,21 0-16,0 0 0,22 0 15,-22-21-15,1 0 0,20 0 0,-21 0 16,22 0-16,-22-1 0</inkml:trace>
  <inkml:trace contextRef="#ctx0" brushRef="#br0" timeOffset="55411.86">23072 6117 0,'0'0'0,"0"-21"16,0-42-1,0 41-15,-22 22 16,1 0-16,0 0 0,0 0 0,0 0 15,0 22-15,-1-1 0,1 0 0,0 0 16,0 0-16,0 0 0,0 22 16,-1-22-16,1 0 0,0 21 0,21-20 15,0-1-15,0 21 0,0-21 16,0 0-16,0 1 0,21-1 0,0 0 16,1-21-16,-1 21 0,21-21 15,-21 0-15,22 0 0,-1 0 16,0 0-16,1 0 0,20 0 0,-21-21 15,1 21-15,-1-21 0,0 0 0,1-1 16</inkml:trace>
  <inkml:trace contextRef="#ctx0" brushRef="#br0" timeOffset="56440.19">23580 6138 0,'0'0'0,"-64"0"31,43 0-31,0 0 0,0 0 16,42 0 31,0 0-47,0 0 15,0 0-15,0 0 0,1 0 0,20-21 16,-21 21-16,-21-21 0,21 0 16,0 21-16,-21-21 0,0 0 0,0-1 15,0 1-15,0 0 16,-21 21-16,0 0 15,0 0-15,0 0 0,0 0 0,-22 0 16,22 21-16,0 0 0,0 1 16,0-1-16,-1 0 0,1 21 0,0-21 15,21 1-15,0 20 16,-21-21-16,21 0 0,0 0 0,0 1 16,0-1-16,0 0 0,0 0 0,21 0 15,0-21-15,-21 21 0,43-21 16,-22 0-16,0 0 0,0 0 0,21 0 15,1 0-15,-22-21 0,21 21 16,22-21-16,-22 0 0,0 0 0,1 0 16,-1-1-16,0 1 0,1 0 0,-1-21 15,-21 21-15,0-22 0,22 22 16,-43-21-16,21 21 0,-21-1 16,0 1-16,0 0 0,-21 21 31,0 21-31,21 0 0,-22 1 15,1-1-15,21 0 0,0 0 16,0 0-16,0 0 0,0 22 0,0-22 16,0 0-16,0 0 0,0 0 0,0 1 15,0-1-15,0 0 0,0 0 16,0 0-16,21-21 0,-42-21 47,0 21-32,21-21 1,-21 21-16,21-21 0,-21 21 0,0 0 31,-1 0-31,22 21 0,0 0 16,0 0-16,0 0 16,22 1-16,-1-22 15,0 21-15,21-21 0,-21 0 16,1 0-16,20 0 0,0 0 15,1 0-15,-22 0 0,21 0 0,0 0 16,1 0-16,-1-21 0,22-1 0,-22 1 16,0 0-16,22 21 0,-22-42 15,0 21-15,1-1 0,-22 1 16,21 0-16,-21-21 0,1 21 16,-1-22-16,-21 22 0,0 0 0,0 0 15,0 0-15,0-1 0,-21 22 0,-1 0 16,1 0-16,0 0 0,0 22 15,0-22-15,0 21 0,21 0 16,0 21-16,0-21 0,0 1 16,0-1-16,0 21 0,0-21 0,0 22 15,0-22-15,21 0 0,-21 21 0,21-21 16,-21 1-16,0-1 16,0 0-16,0 0 0,0 0 15,-21-21 1,0 0-16,-1 0 0,1 0 15,0 0-15,0-21 0,0 0 16,0 0-16,21 0 0,-22-1 16,22 1-16,0-21 0,0 21 0,22 0 15</inkml:trace>
  <inkml:trace contextRef="#ctx0" brushRef="#br0" timeOffset="56790">26416 5715 0,'0'-21'0,"0"42"0,0-84 16,0 41-16,0 1 0,0-21 0,0 21 16,0 0-16,0-1 15,0 1-15,-21 21 16,0 21-16,-1 1 15,22-1-15,-21 21 0,0 0 0,0 22 16,21-22-16,-21 22 0,0-22 0,-1 22 16,1-22-16,21 0 15,-21 22-15,0-22 0,0-21 0,21 22 16,0-1-16,-21-21 0,21 0 16,0 0-16,0 1 0,0-1 0,0 0 15,0 0-15,0-42 31,0 0-31,0 0 16,0-1-16</inkml:trace>
  <inkml:trace contextRef="#ctx0" brushRef="#br0" timeOffset="57260.06">25993 6096 0,'-22'-21'16,"44"42"-16,-65-42 0,22 0 0,0 21 0,0 0 16,0 0-16,21-21 15,21 21 1,0 0-16,0 0 0,21 0 15,1 0-15,-1 0 0,0 0 0,1 0 16,-1 0-16,22 0 0,-22 0 16,0-22-16,1 22 0,-1 0 0,0 0 15,1 0-15,-22 0 0,21 0 16,-21 0-16,-21 22 16,0-1-16,0 0 15,-21 0-15,0 0 0,21 0 16,-21 1-16,0-1 0,-1 0 15,1 0-15,21 0 0,0 0 0,0 1 16,0-1-16,0 0 16,0 0-16,0 0 0,21-21 15,1 0-15,-1 0 0,21 0 16,-21 0-16,22 0 0,-1 0 0,-21-21 16,21 0-16,1 21 0,-1-21 15,0 0-15,1-1 0,-22 1 0,0-21 16,0 21-16,0-22 0,-21 1 0,0 21 15,0-21-15,0-1 0,-21 22 16,-21 0-16,21 0 0,-22 0 0,1 21 16,0 0-16,-1 0 15,-20 0-15,21 0 0,20 0 0,-20 0 16,0 21-16,21 0 0,-1 0 0,1-21 16,0 21-16,21 0 0,-21 1 15,21-1-15,0 0 0,21 0 16,21-21-16,1 0 0</inkml:trace>
  <inkml:trace contextRef="#ctx0" brushRef="#br0" timeOffset="57595.95">28469 5673 0,'0'0'0,"-21"0"0,0 0 16,0 0-16,-1 0 0,1 0 15,21 21 1,0 0-16,0 21 0,-21-20 16,21 20-16,0 0 0,-21 1 15,21-1-15,0 0 0,0 1 0,-21-1 16,21 0-16,-21-21 0,-1 22 15,22-22-15,-21 0 0,21 21 16,-21-20-16,21-1 0,-21 0 0,0-21 16,21 21-16,-21-21 0,-1 0 15,1 0-15,0 0 0,0 0 0,0 0 16,-22 0-16,1-21 0,0 0 0,-1 21 16</inkml:trace>
  <inkml:trace contextRef="#ctx0" brushRef="#br0" timeOffset="58387.85">27580 6181 0,'0'0'0,"-42"-21"0,21-1 0,21 1 15,21 21 1,21 0 0,0 0-16,1 0 15,-1 0-15,22 0 0,-1 0 0,1 0 16,20-21-16,1 21 0,-22-21 16,22 0-16,0 21 0,-22-21 0,22-1 15,-22 1-15,1-21 0,-22 21 0,22-22 16,-22 1-16,0 0 0,-20 21 15,-1-22-15,0 1 0,-21 21 0,0 0 16,0-1-16,0 1 0,-21 21 16,0 0-16,-1 0 0,1 21 15,0 1-15,0-1 16,0 21-16,0-21 0,-1 22 0,22-1 0,-21 0 16,0 1-16,21-1 0,-21-21 15,21 21-15,0 1 0,-21-1 16,0-21-16,21 22 0,-22-22 0,22 21 15,0-21-15,-21 0 0,21 1 16,-21-1-16,21 0 0,0-42 31,0 0-15,21-1-16,-21 1 0,21 0 16,1 0-16,-1 0 0,21 0 15,-21-1-15,0 1 0,1 0 0,20 0 16,-21 0-16,0 21 15,0 0-15,1 0 0,-1 0 0,0 21 16,-21 0 0,0 0-16,0 0 0,0 1 15,0-1-15,0 0 0,0 21 0,0-21 16,0 1-16,0-1 0,21 0 16,0 0-16,0 0 0,-21 0 15,22-21-15,-1 0 0,21 0 16,-21 0-16,0 0 0,22 0 0,-1 0 15,-21 0-15,22-21 0,-1 21 0,0-21 16,1 0-16,-22 0 0,21 0 16,-21-22-16,0 22 0,1 0 15,-1-21-15,0 20 0,-21 1 16,0 0-16,0 0 0,0 0 0,0 0 16,-21 21-16,0 0 15,-1 0-15,1 0 0,0 21 0,0 0 16,0 0-16,0 0 0,21 0 0,-22 1 15,22-1-15,-21 21 0,21-21 16,0 0-16,0 1 0,0 20 0,0-21 16,0 0-16,0 0 0,0 1 15,21-1-15,1-21 0,-22 21 0,21-21 16,0 0-16,0 0 16,0 0-16,22 0 0,-22 0 15,0-21-15,0 0 0,0 21 0,22-22 16,20-20-16</inkml:trace>
  <inkml:trace contextRef="#ctx0" brushRef="#br0" timeOffset="60783.1">30099 6414 0,'0'0'0,"0"21"15,21-42 32,0-1-47,0 1 0,1 21 16,-1-21-16,0 0 0,0 0 15,0-22-15,0 22 0,1 0 0,-1-21 16,0 21-16,0-22 0,-21 22 16,0-21-16,0 21 0,0-1 0,0 1 15,0 0 1,0 42-1,0 0-15,0 1 0,0-1 16,0 0-16,0 0 0,0 0 16,0 0-16,0 1 0,0-1 15,21 0-15,0 0 0,-21 21 0,22-20 16,-1-22-16,-21 21 0,21 0 0,0 0 16,0-21-16,0 0 0,1 21 15,-1-21-15,0 0 0,0 0 0,0 0 16,0 0-16,1 0 0,-1-21 15,0 0-15,21 21 0,-21-21 0,1 0 16,-1-1-16,0 1 0,0-21 16,0 21-16,0-22 0,-21 22 0,0-21 15,22 21-15,-22 0 0,0-1 16,0 1-16,0 0 0,-22 21 31,1 0-31,0 21 16,0 0-16,21 1 0,-21-1 15,21 0-15,-21 21 0,21-21 0,0 1 16,-22-1-16,22 0 0,0 0 0,0 0 16,0 0-16,0 1 0,0-1 15,22 0-15,-1-21 16,0 0-16,0 0 0,21 0 16,-20 0-16,20 0 0,0 0 0,-21 0 15,22-21-15,-1 0 0,0-1 16,1 1-16,-1 0 0,-21 0 15,22 0-15,-22-22 0,21 22 16,-21-21-16,0 0 0,1 20 0,-22-20 16,0 21-16,0 0 0,0 0 15,-22 21 1,1 0-16,0 21 16,21 0-16,-21 0 0,0 0 0,21 22 15,-21-22-15,21 0 0,0 0 16,0 21-16,0-20 0,-22-1 0,22 0 15,0 21-15,0-21 0,-21-21 16,21 22-16,0-1 0,0 0 16,-21-21-1,0-21 1,0 0 0,21-1-16,0 1 0,-21 21 15,21-21-15,-22 21 16,22-21-16,0 42 31,0 0-15,22-21-16,-1 0 0,0 0 15,0 21-15,0-21 0,22 0 0,-22 0 16,21 0-16,0 0 0,-20 0 0,20 0 16,0 0-16,-21 0 15,22 0-15,-22-21 0,0 21 0,0-21 16,0 0-16,1 0 0,-1 0 15,-21-1-15,21 1 0,0 0 0,-21-21 16,0 21-16,0-1 0,21 1 16,-42 42 15,0 1-31,21-1 0,-21-21 16,21 42-16,-21-21 0,21 0 15,0 1-15,-22-1 0,22 0 0,0 0 16,0 0-16,0 0 15,0 1-15,22-22 0,-1 0 16,0 21-16,0-21 0,0 0 16,0 0-16,1 0 0,-1 0 0,21 0 15,-21-21-15,0 21 0,1-22 16,-1 1-16,0 0 0,0 0 0,0 0 16,-21 0-16,0-22 0,21 22 15,-21-21-15,0-1 0,0 22 0,0-21 16,0 21-16,0 0 0,0-1 15,-21 1-15,0 0 0,0 21 0,0 0 16,0 0-16,-1 0 0,1 21 16,-21 0-16,21 1 0,0-1 0,-1 0 15,1 0-15,0 0 16,0 0-16,21 22 0,0-22 0,0 0 16,0 0-16,0 0 0,0 1 15,0-1-15,0 0 0,0 0 0,21 0 16,0-21-16,0 0 15,1 0-15,20 0 0,-21 0 16,0 0-16,22 0 0,-22-21 16,0 21-16,21-21 0,-21 0 0,22 0 15,-22 21-15,21-22 16,-21 1-16,1 0 0,-1 0 0,0 21 16,-21-21-16,0 42 31,-21 0-16,0-21-15,-1 21 0,22 0 16,0 1-16,-21-1 0,21 0 16,0 0-16,0 0 15,0 0-15,21-21 16,1 0-16,-1 0 16,0 0-16,0 0 0,0 0 0,0 0 15,1 0-15,-1-21 0,0 0 16,0 21-16,0-21 0,0 0 15,1 0-15,-1-1 0,0 1 0,0 0 16,0 0-16,0 0 0,-21 42 47,-21-21-47,0 21 16,21 0-16,-21 0 0,21 1 15,-21-1-15,21 0 16,0 0-16,0 0 15,21-21-15,0 0 16,0 21-16,0-21 0,1 0 16,-1 0-16,0 0 0,0 0 15,0 0-15,0-21 0,-21 0 16,22 21-16,-1-21 0,0 0 0,0 0 16,-21-1-16,21 1 0,0 21 15,1-21-15,-22 0 0,0 0 16,21 21-16,-21 21 31,0 0-31,0 0 16,0 0-16,0 1 0,-21-1 15,21 0-15,0 0 16,0 0 0,-22-21 62,1 0-63,42 0 32,1 0-47,-1 0 16,0 0-16,0 0 0,0 0 15,0 0-15,1 0 0,20 0 16,-21 0-16,0 0 0,22-21 0,-22 21 16,0-21-16,21 0 0,-21 0 15,1 21-15,-1-22 0,0 1 16,-21 0-16,0 0 0,21 21 0,-21-21 16,-21 21-1,0 21 1,0-21-16,-1 21 0,22 0 15,-21-21-15,21 21 0,-21 1 0,21-1 16,-21-21-16,21 21 0,0 0 16,0 0-1,0 0-15,0 1 32,21-22-32,0 0 15,0 0-15,1 0 16,-1 0-16,0 0 0,0 0 15</inkml:trace>
  <inkml:trace contextRef="#ctx0" brushRef="#br0" timeOffset="60935.01">33337 6265 0,'-21'0'31,"0"0"16,0 0-47,0 0 16</inkml:trace>
  <inkml:trace contextRef="#ctx0" brushRef="#br0" timeOffset="80751">3217 8551 0,'0'0'0,"-21"0"0,21-21 0,-21 21 16,0 0-16,0 0 0,-1 0 15,1 0-15,0 0 16,0 0-16,0 0 0,0 0 16,-1 0-16,1 0 15,42 0 1,1 0-16,-1 0 16,21 0-16,0 0 0,1 0 15,-1 0-15,22 0 0,-22 0 0,21 0 16,22 0-16,-21 0 0,-1 0 15,1 0-15,-1 0 0,1-21 0,-1 21 16,-21 0-16,22 0 0,-43 0 0,21 0 16,-20 0-16,-1 0 15,0 0-15,0 0 0,-42 0 32,0 0-32,0 0 15,-1 0-15,-20 0 0,21 0 0,-21 0 16</inkml:trace>
  <inkml:trace contextRef="#ctx0" brushRef="#br0" timeOffset="81063.82">3514 8573 0,'0'0'0,"-22"0"16,1 0-1,21 21 1,0 0-16,0 0 15,0 0-15,0 0 0,0 22 16,0-22-16,0 21 0,0 1 0,0-1 16,0 0-16,0 1 0,0-1 15,0 0-15,0 22 0,0-22 0,0 0 16,0 1-16,0-22 0,0 21 0,0-21 16,-21 22-16,21-22 0,-21 0 15,21 0-15,0 0 0,0 1 16,0-44 15,21 22-15,0-21-16,0 0 0,1 0 15</inkml:trace>
  <inkml:trace contextRef="#ctx0" brushRef="#br0" timeOffset="81663.48">3937 8954 0,'0'0'0,"21"0"0,0-22 15,-21 1 1,0 42 0,0 1-16,0-1 0,0 0 15,0 0-15,-21 0 16,21 22-16,0-22 0,0 0 0,0 0 16,0 0-16,0 22 0,0-22 0,0 0 15,0 0-15,0 0 16,21-21-16,0 21 0,1-21 15,-1 0-15,0 0 0,0 0 0,0 0 16,0-21-16,1 21 0,-1-21 16,0 0-16,0 0 0,0 21 0,0-21 15,-21-22-15,22 22 0,-22 0 16,21 0-16,-21-22 0,0 22 0,0-21 16,0 21-16,0 0 0,0-1 0,0 1 15,-21 42 16,-1 1-31,22 20 16,-21-21-16,21 21 0,0-20 16,0 20-16,-21 0 0,21-21 0,0 22 15,0-1-15,0 0 0,0 1 0,0-1 16,0 0-16,0 1 0,21-1 16,-21 0-16,21 1 0,-21-1 0,0-21 15,22 22-15,-22-1 0,21-21 0,-21 21 16,0-20-16,0-1 0,0 0 15,0 0-15,-21 0 0,-1 0 16,1-21-16,0 22 0,0-22 0,0 0 16,-22 0-16,22 0 0,-21 0 15,0 0-15,-1 0 0,22 0 0,-21 0 16,-1 0-16,1 0 0,0-22 0,-1 22 16,22 0-16,-21-21 0,21 21 15,0 0-15,21-21 0,0 0 0,0 0 16,0 0-16,21-1 15,0 1-15,0 0 0,21-21 16,1 21-16</inkml:trace>
  <inkml:trace contextRef="#ctx0" brushRef="#br0" timeOffset="82008.46">4741 8827 0,'0'0'0,"0"-22"0,0-20 16,-21 63 15,21 0-31,0 1 0,0-1 0,0 21 16,0 0-16,0 22 16,0-22-16,0 1 0,0 20 0,0-21 15,0 22-15,0-22 0,0 22 0,-21-1 16,21-20-16,0 20 0,0 1 15,0-1-15,-21-21 0,21 1 0,0 20 16,0-20-16,0-1 0,0-21 0,0 21 16,0-20-16,0-1 0,0 0 15,0 0-15,0 0 0,0-42 47,0 0-47,0 0 0,0-22 0,0 22 16,21-21-16</inkml:trace>
  <inkml:trace contextRef="#ctx0" brushRef="#br0" timeOffset="82339.82">4699 9081 0,'0'0'0,"0"-22"0,-21 1 16,21 0-16,0 0 0,0 0 15,0 0-15,0-1 0,0 1 0,21 0 16,0 21-16,0-21 0,22 0 0,-1 21 15,0-21-15,-21 21 0,22 0 16,-1 0-16,0 0 0,1 0 0,-22 0 16,0 21-16,21 0 15,-20 0-15,-22 21 0,0-20 16,0-1-16,0 0 0,0 21 0,-22-21 16,1 1-16,0-1 0,-21 21 15,-1-21-15,22 0 0,-21 1 0,0-1 16,-1-21-16,1 21 0,21 0 0,-22-21 15,22 21-15,0-21 0,0 0 16,42 0 15,21 0-31,-20-21 0,-1 0 16,0 0-16,21 0 0</inkml:trace>
  <inkml:trace contextRef="#ctx0" brushRef="#br0" timeOffset="83083.39">5440 9017 0,'21'0'32,"0"-21"-32,-21 0 0,21 21 0,0-21 15,-21-1-15,22 1 0,-1-21 16,0 21-16,0 0 0,0-1 0,0 1 15,1 0-15,-22 0 0,0 0 16,21 0-16,-21-1 16,-21 22-1,-1 0-15,1 22 0,0-1 16,0 0-16,0 0 0,0 0 16,-1 22-16,-20-22 0,21 21 0,21 0 15,-21-20-15,0 20 0,-1 0 16,22-21-16,0 22 0,0-22 0,0 0 15,0 0-15,0 0 0,0 1 0,0-1 16,22-21-16,-1 21 0,0-21 16,21 0-16,-21 0 0,22 0 0,-22 0 15,21 0-15,1 0 0,-1-21 16,0 0-16,1 21 0,-1-22 16,0 1-16,1 0 0,-1 0 0,0-21 15,-21 20-15,22-20 0,-1 21 0,-21-21 16,0-1-16,22 1 0,-22 0 15,0 20-15,-21-20 0,0 21 0,21 0 16,-21 0-16,0-1 0,0 1 0,-21 21 31,0 0-31,21 21 16,-21 1-16,0-1 0,21 0 16,-22 0-16,22 0 0,0 22 15,-21-22-15,21 0 0,0 0 16,0 0-16,0 0 0,0 1 0,0-1 15,0 0-15,21 0 16,1-21-16,-1 21 0,0-21 0,0 0 16,-21 21-16,21-21 0,0 22 0,1-22 15,-1 0-15,0 21 0,0 0 16,0 0 0,-21 0-16,-21 0 15,0-21 1,0 22-16,0-22 0,-1 0 15,1 21-15,0-21 0,-21 0 0,21 21 16,-1-21 0,1 0-16,0 0 0,0 0 15,0 0-15,0 0 16</inkml:trace>
  <inkml:trace contextRef="#ctx0" brushRef="#br0" timeOffset="83741">3048 9673 0,'-21'0'0,"42"0"0,-63 0 16,20 0-16,1 0 0,21 21 15,-21-21-15,0 22 0,0-22 16,21 21-16,-21-21 16,21 21-16,21 0 15,0-21 1,21 0-16,-21 0 0,22 0 15,20 21-15,-20-21 0,41 0 16,-20 0-16,20 0 0,22 0 0,0 0 16,0 0-16,0 0 0,0 0 0,21 0 15,0 0-15,0 0 0,21 0 16,-21 0-16,21 0 0,-21 0 0,0 0 16,21-21-16,-21 21 0,0-21 0,21 21 15,-21-21-15,0 21 0,0-21 16,-21 21-16,0-22 0,0 22 0,-22-21 15,1 21-15,0-21 0,-22 21 0,1 0 16,-1-21-16,-20 21 0,-1 0 16,0 0-16,-21 0 0,1 0 15,-1 0-15,-21-21 32,-21 21-17</inkml:trace>
  <inkml:trace contextRef="#ctx0" brushRef="#br0" timeOffset="83887.92">6667 9673 0,'-42'21'32,"42"1"-32,-21-22 0,21 21 15</inkml:trace>
  <inkml:trace contextRef="#ctx0" brushRef="#br0" timeOffset="85072.36">402 10541 0,'-21'-21'31,"21"0"-15,0 0-1,0-1-15,0 1 16,-21 21-16,0 0 47,21 21-47,0 1 0,0-1 15,0 21-15,0-21 0,0 43 16,0-22-16,0 0 0,0 1 16,0 20-16,0-20 0,0-1 0,0 21 15,0-20-15,0 20 0,-22-20 16,22-1-16,0 0 0,-21 1 0,21-1 16,0-21-16,0 21 0,0-20 15,0-1-15,0 0 0,0 0 16,0-42 15,0 0-15,0 0-16,0-1 0,0-20 0,0 21 15,21-21-15</inkml:trace>
  <inkml:trace contextRef="#ctx0" brushRef="#br0" timeOffset="85431.26">783 10986 0,'0'84'16,"0"-63"-16,0 1 16,0-1-1,21-21 1,0-21-1,-21-1-15,22 1 0,-22 0 16,0 0 0,0 0-16,-22 21 15,1 0 1,0 0-16,0 0 16,0 21-1,21 0 1,0 0-1,21-21 1,0 0 0,0 0-16</inkml:trace>
  <inkml:trace contextRef="#ctx0" brushRef="#br0" timeOffset="86215.62">1799 10626 0,'0'0'0,"0"-21"0,21 21 16,-21-22-16,0 1 16,0 42 30,0 1-30,0-1-16,0 0 0,0 21 16,0-21-16,0 22 0,0-1 0,0 0 15,0-20-15,0 20 0,0 0 16,0 1-16,0-1 0,0 0 0,0 1 16,0-1-16,0 0 0,0 1 15,0-1-15,0-21 0,0 0 0,0 0 16,0 1-16,0-1 0,0 0 15,0-42 32,0 0-47,0-1 0,0 1 0,0 0 16,0 0-16,0 0 0</inkml:trace>
  <inkml:trace contextRef="#ctx0" brushRef="#br0" timeOffset="86863.92">1714 10668 0,'0'0'15,"-21"-21"-15,0 21 0,21-21 0,0 0 16,-21 21-16,21-22 0,0 1 16,0 0-16,0 0 15,0 0-15,21 21 16,0-21-16,0 21 0,1 0 0,-1-22 15,0 22-15,0 0 0,21 0 16,-20 0-16,20 0 0,-21 22 0,0-1 16,0 0-16,22 0 0,-22 0 15,0 0-15,-21 22 0,21-22 0,-21 21 16,0-21-16,0 22 0,0-22 16,0 21-16,-21-21 0,0 22 0,-21-22 15,20 21-15,-20-21 16,0 1-16,21-1 0,-1 0 0,-20 0 15,21-21-15,21 21 0,-21-21 16,21-21 15,21 21-31,0-21 0,0 0 16,0 21-16,22-21 0,-22 21 16,21-22-16,-21 22 0,22 0 0,-22 0 15,21 0-15,-21 0 0,22 0 0,-1 0 16,0 0-16,-20 0 0,20 22 15,0-1-15,-21 0 0,1 21 0,-1-21 16,0 22-16,-21-1 16,0 0-16,0 1 0,0-1 0,-21 0 15,-22 1-15,22-1 0,-21 0 0,0 1 16,-1-22-16,1 0 0,0 21 16,20-20-16,-20-22 0,0 21 0,21 0 15,-1-21-15,-20 0 0,21 0 16,0 0-16,0 0 0,-1 0 0,1-21 15,0 0-15,0-1 0,0 22 16,0-21-16,-1-21 0,1 21 0,0 0 16,0-1-16,21-20 0,0 21 15,0 0-15,0 0 0,0-1 0,0 1 16,21 21 0,0 0-16,0 0 0,1 0 15,-1 0-15</inkml:trace>
  <inkml:trace contextRef="#ctx0" brushRef="#br0" timeOffset="88592.21">3260 11155 0,'42'-21'16,"-84"42"-16,84-63 0,-42 20 0,21 1 0,-21 0 15,0 0-15,0 0 0,0 0 16,0-1-16,0 1 0,-21 0 16,0 0-16,0 0 0,21 0 0,-22-1 15,1 1-15,0 21 0,0 0 0,0 0 16,0 0-16,-1 0 0,1 0 16,-21 21-16,21 1 0,0-1 0,-1 0 15,1 0-15,-21 0 0,21 22 16,0-1-16,-1 0 0,22-21 0,0 22 15,-21-1-15,21 0 0,0 1 16,0-1-16,0-21 0,0 0 0,0 1 16,21-1-16,1 0 0,-1 0 0,0-21 15,0 0-15,0 0 16,0 0-16,1 0 0,-1 0 0,0 0 16,0 0-16,0-21 0,0 0 0,1 0 15,-1-1-15,0-20 0,-21 21 16,21 0-16,0-22 0,0 1 0,-21 21 15,0-21-15,22-1 0,-22 22 16,0-21-16,0-1 0,0 22 0,0 0 16,21 0-16,-21 0 0,0 0 15,0 42 1,0 0 0,0 0-16,0 0 15,0 22-15,0-22 0,0 21 16,-21-21-16,21 22 0,0-1 0,0 0 15,0-21-15,0 22 0,0-1 16,0-21-16,0 0 0,0 1 0,0-1 16,21 0-16,0-21 0,0 0 15,0 0-15,0 0 0,22 0 0,-22 0 16,21 0-16,-21 0 0,22-21 0,-22 0 16,21-1-16,1 1 0,-1 0 15,-21-21-15,21 21 0,-20-22 0,20 22 16,-21-21-16,0-1 0,0 22 15,1-21-15,-1 21 0,-21-22 0,0 22 16,0 0-16,0 0 0,0 0 16,-21 21-1,-1 0-15,1 0 16,0 21-16,21 0 0,0 0 0,-21 0 16,21 1-16,0-1 0,0 0 15,0 0-15,0 21 0,21-20 0,-21-1 16,21 0-16,0 21 0,1-21 15,-22 1-15,21-22 0,0 21 0,0 0 16,-21 0-16,21-21 0,-21 21 16,21-21-1,-42 0 1,0 0-16,0 0 16,0 0-16,0-21 0,-1 21 15,1-21-15,0 21 0,0 0 0,0 0 16,21-21-16,-21 21 0,-1 0 15,22 21 1,0 0 0,22-21-16,-1 21 15,0-21-15,0 21 0,0-21 0,0 0 16,1 0-16,-1 0 0,0 0 16,21 0-16,-21 0 0,1 0 15,20 0-15,-21 0 0,21 0 0,-20-21 16,-1 0-16,21 21 0,-21-21 0,22 0 15,-22 0-15,0-1 0,0 1 16,0 0-16,0-21 0,1 21 0,-1-22 16,-21 22-16,21 0 0,-21-21 15,21 20-15,-21 1 0,0 0 0,0 0 16,0 0-16,0 0 0,0 42 31,0 0-15,0 0-16,-21 0 0,21 0 0,0 22 15,0-22-15,0 21 0,0-21 16,0 22-16,0-22 0,0 0 16,21 21-16,0-20 0,0-1 0,1 0 15,-1 0-15,0-21 0,0 21 16,21-21-16,-20 0 0,-1 0 0,0 0 16,21 0-16,-21 0 0,1 0 0,-1-21 15,0 0-15,21 21 0,-21-21 16,1-22-16,20 22 0,-21-21 0,0 21 15,0-22-15,22 22 0,-22-21 16,21 0-16,-21 20 0,22-20 16,-22 21-16,0 0 0,0 0 0,0-1 15,1 22-15,-1 0 0,-21-21 16,21 21-16,-21 21 16,0 1-16,0-1 15,0 0-15,0 0 16,0 0-16,0 0 0,0 1 15,0-1 1,0-42 15,0-1-31,21 22 0,-21-21 0,0 0 16,0 0-16,0 0 16,0 0-16,0-1 15,0 1-15,-21 0 0,21 0 0,-21 0 16,0 21-1,-1 0-15,1 0 0,0 21 16,0 0-16,0 21 0,21-20 16,-21-1-16,-1 21 0,22 0 15,-21 1-15,0-1 0,21 0 0,-21 1 16,21-1-16,0 0 0,0 1 0,0-22 16,0 0-16,21 21 0,0-42 15,0 22-15,1-22 0,-1 0 0,0 0 16,21 0-16,-21 0 0,22 0 15,-22-22-15,21 1 0,1 0 16,-22 0-16,21 0 0,0-22 0,-20 22 16,-1 0-16,21-21 0,-21 21 0,0-22 15,-21 22-15,0 0 0,22-21 16,-22 20-16,0 1 0,0 0 0</inkml:trace>
  <inkml:trace contextRef="#ctx0" brushRef="#br0" timeOffset="88827.19">4593 10456 0,'0'0'0,"-21"0"15,21 22 1,21-22 31,0 0-32,0 0-15,1 0 0</inkml:trace>
  <inkml:trace contextRef="#ctx0" brushRef="#br0" timeOffset="91268.33">7302 10202 0,'0'-21'32,"0"0"-1,0 0-15,0 0-1,-21 21 1,0 0-16,0 0 15,0-21-15,0 21 16,-1 0-16,1 0 16,0 0-16,0 0 0,0 0 15,0 0-15,-1 21 16,1-21-16,21 21 0,-21 0 16,0 0-16,0-21 0,21 21 15,-21 22-15,-1-22 0,22 21 16,-21 1-16,21-1 0,0 0 0,0 1 15,-21-1-15,21 0 0,0 1 16,-21-1-16,21 0 0,0 1 0,0-1 16,0-21-16,0 21 0,0-20 0,0 20 15,0-21-15,0 0 0,0 0 16,0 1-16,21-22 0,0 0 16,0 0-16,1 0 0,-1 0 15,0 0-15,0 0 0,0 0 16,0-22-16,1 22 0,20-21 0,-21 0 15,0-21-15,22 21 0,-22-22 16,0 22-16,0-21 0,0-1 0,0 1 16,1 0-16,-1-1 0,-21-20 15,0 21-15,0-1 0,0 1 0,21 0 16,-21 20-16,0-20 0,0 21 16,0 0-16,0 0 0,0-1 0,-21 22 31,21 22-16,0-1-15,-21 21 0,21 0 16,-22 1-16,22-1 0,0 0 0,0 1 16,-21-1-16,21 22 0,0-22 0,0 0 15,-21 1-15,21-22 0,0 21 16,0-21-16,0 22 0,21-22 0,0 0 16,1-21-16,-22 21 0,21 0 15,0-21-15,21 0 0,-21 0 0,1 0 16,20 0-16,-21 0 0,21-21 0,-20 0 15,20 21-15,-21-21 0,21 0 16,-20-1-16,20 1 0,-21 0 0,21-21 16,-20 21-16,-1-22 0,0 22 0,-21-21 15,21-1-15,-21 22 16,21-21-16,-21 21 0,0 0 0,0-1 0,0 1 16,0 0-16,0 42 31,0 0-31,-21 22 0,0-22 15,21 0-15,-21 21 0,21 1 0,0-22 16,-21 21-16,-1-21 0,22 22 16,0-22-16,-21 21 0,21-21 0,0 1 15,0-1-15,0 0 0,21-21 0,1 21 16,-1-21-16,0 0 0,0 0 16,21 0-16,-20 0 0,20 0 0,-21 0 15,21 0-15,-20 0 0,20-21 0,-21 0 16,21 0-16,-20-1 0,-1 1 15,0 0-15,0 0 0,0-21 16,0 20-16,1-20 0,-1 0 0,-21-1 16,0 22-16,0-21 0,21 0 15,-21 20-15,0-20 0,0 21 0,0 0 16,0 42 15,-21 21-31,21-21 0,-21 1 16,21 20-16,0 0 0,0-21 15,0 22-15,0-1 0,0-21 0,0 22 16,0-22-16,0 0 0,0 0 16,0 0-16,0 0 0,0 1 0,21-1 0,0-21 15,0 21-15,0-21 16,0 0-16,1 0 0,-1 0 16,0 0-16,0 0 0,0 0 0,0 0 15,1-21-15,20 0 0,-21 21 16,0-43-16,0 22 0,1 0 0,20 0 15</inkml:trace>
  <inkml:trace contextRef="#ctx0" brushRef="#br0" timeOffset="91559.17">9102 10033 0,'0'-21'15,"0"42"-15,0-63 0,-22 42 16,1 0-16,0 21 15,21 0-15,0 0 0,-21 0 0,0 22 16,21-22-16,-21 21 0,-1 1 16,22-1-16,0 21 0,-21-20 0,21-1 15,-21 22-15,0-22 0,21 0 0,-21 1 16,0-1-16,21 0 0,0-21 16,-22 22-16,22-22 0,0 0 0,0 0 15,0 0-15,0 1 0,0-1 16,22-21-1,-1 0-15,0 0 16,0 0-16,21-21 0,-20-1 0,20 1 16,-21 0-16,21 0 0,-20-21 0</inkml:trace>
  <inkml:trace contextRef="#ctx0" brushRef="#br0" timeOffset="92051.88">9440 10097 0,'0'0'0,"0"-22"0,0 1 0,0 0 15,0 42 1,0 0 0,0 1-16,0-1 15,0 0-15,0 0 0,0 21 0,0 1 16,-21-1-16,21 0 0,0 1 0,0-1 16,0 0-16,0 1 0,0-1 15,-21 0-15,21 1 0,0-22 0,-21 21 16,21-21-16,0 1 0,0-1 0,0 0 15,0 0-15,0 0 16,-21-21 0,21-21-1,0 0 1,0 0-16,0 0 0,0-1 0,0-20 16,0 0-16,0 21 0,21-22 15,0 1-15,0 0 0,0-1 16,0 1-16,22 0 0,-22 20 0,0 1 15,21 0-15,-20 21 0,-1 0 0,0 0 16,21 0-16,-21 0 0,-21 21 16,22 0-16,-1 22 0,-21-22 0,0 21 15,0 1-15,0-22 0,0 21 0,0 0 16,0-20-16,0 20 0,0-21 16,-21 0-16,-1 0 0,22 1 0,0-1 15,-21-21-15,0 21 0,0-21 31,0 0-15,21-21 0,-21 0-16</inkml:trace>
  <inkml:trace contextRef="#ctx0" brushRef="#br0" timeOffset="92256.77">8911 10393 0,'0'0'0,"-21"0"0,-43 0 32,86 0-17,-1 0-15,21 0 0,-21 0 16,0 0-16,22 0 0,-1 0 16,0 0-16,-20 0 0,20 0 0,0 0 15,1-21-15,-1 21 0,-21 0 0,21 0 16</inkml:trace>
  <inkml:trace contextRef="#ctx0" brushRef="#br0" timeOffset="92701.51">10393 10266 0,'0'0'0,"-64"0"31,43 0-31,0 0 0,0 0 0,0 0 16,-1 0-16,-20 21 0,21 0 0,0 0 16,-22 1-16,22 20 0,0-21 0,0 21 15,0-20-15,0 20 0,21-21 16,0 21-16,0-20 0,0-1 0,0 0 16,0 21-16,0-21 0,21 1 15,0-1-15,0-21 0,0 0 16,0 21-16,22-21 0,-22 0 0,21 0 15,-21 0-15,22 0 0,-22-21 16,21 21-16,-21-21 0,1-1 16,-1 1-16,0 0 0,0 0 0,0 0 15,-21 0-15,0-22 0,0 22 0,0-21 16,0-1-16,0 22 0,-21 0 16,0-21-16,0 21 0,-22 21 0,22-22 15,0 22-15,0-21 0,-21 21 0,20 0 16,1 0-16,0 0 0,0 21 15,0-21-15,21 22 0,0-1 0,0 0 16,0 0-16,0 0 16,42 0-16,-21 1 0,0-22 0,1 21 15,-1-21-15,0 0 0</inkml:trace>
  <inkml:trace contextRef="#ctx0" brushRef="#br0" timeOffset="93251.13">10964 10372 0,'0'0'0,"0"-21"0,0-1 16,0 1-16,-21 0 0,0 0 0,0 0 15,0 21-15,-1 0 0,-20-21 0,21 21 16,0 0-16,0 0 16,-1 0-16,-20 21 0,21-21 0,0 21 15,0 0-15,-1 21 0,1-20 0,0 20 16,0-21-16,21 21 0,0 1 15,0-22-15,-21 21 0,21-21 0,0 22 16,0-22-16,0 0 0,0 0 0,21 0 16,0 1-16,-21-1 0,21-21 15,0 0-15,22 21 0,-22-21 0,0 0 16,0 0-16,22 0 0,-22 0 0,21-21 16,-21 21-16,22-21 0,-1-1 15,0 1-15,1-21 0,-22 21 16,21-22-16,0 1 0,1 0 0,-22-1 15,21-20-15,-21 21 0,1-22 16,-1 22-16,0-22 0,0 22 0,-21 0 16,21-1-16,-21 1 0,0 0 0,0-1 15,0 22-15,0 0 0,-21 21 16,0 0-16,0 0 16,0 21-16,-1 0 0,1 22 15,0-22-15,0 21 0,21 0 0,-21 1 16,0-1-16,21 0 0,-22 1 0,22-1 15,0 0-15,0 22 0,0-22 16,0 1-16,0-22 0,0 21 0,0-21 16,0 22-16,22-22 0,-1 0 15,0 0-15,0 0 16,0-21-16,0 0 0,22 0 0,-22 0 16,0 0-16,0 0 0,22 0 0,-22-21 15,21 0-15,0 21 0,1-21 16</inkml:trace>
  <inkml:trace contextRef="#ctx0" brushRef="#br0" timeOffset="93863.7">12552 10329 0,'0'0'0,"-43"0"0,22 0 0,0 0 0,0 0 16,-21 0-16,20 0 0,-20 0 16,21 0-16,0 0 0,-22 0 0,22 0 15,0 0 1,42 0 0,0 0-16,22 0 0,-1 0 0,0 0 15,22 0-15,-1 0 0,1 0 16,-1 0-16,22 0 0,0 0 0,-1-21 15,1 21-15,0 0 0,21-21 16,-22 21-16,-20-21 0,20 0 16,-20 21-16,-22-21 0,22 21 0,-43-22 15,21 22-15,-21-21 0,-21 0 16,0 0-16,-21 21 16,-21 0-16,21-21 0,-22 21 0,1 0 15,0 0-15,-22-21 0,22 21 0,-22 0 16,22 0-16,21 0 0,-21 0 15,20 0-15,1 0 0,0 0 0,42 0 32,22 0-17,-1 0-15,0 0 0,1 0 16,-1 0-16,0 0 0,1 0 0,-1 0 16,0 0-16,1 0 0,-22 0 15,21 0-15,-21 0 0,0 21 0,-21 0 16,0 0-16,0 0 0,0 22 15,-21-22-15,0 0 0,0 21 16,-21 1-16,-1-1 0,1-21 0,0 21 16,-1 1-16,1-22 0,0 21 0,-1-21 15,1 22-15,0-22 0,20 0 16,-20 0-16,21-21 0,21 21 0,0-42 31</inkml:trace>
  <inkml:trace contextRef="#ctx0" brushRef="#br0" timeOffset="94524.35">14753 9462 0,'-21'-22'16,"42"44"-16,-42-65 0,21 22 0,0 0 15,-21 0-15,21 0 16,0 42 15,0 0-31,0 0 0,0 21 16,0 1-16,-21 20 0,21-20 0,-22 20 16,22 1-16,0-22 0,-21 21 15,0 1-15,0-22 0,21 1 16,-21-1-16,0 0 0,-1-21 0,22 22 15,0-22-15,-21 21 0,21-21 0,-21-21 16,21 22-16,0-1 0,0 0 16,0-42 31,0 0-47,0-1 0,0 1 15,0 0-15,0 0 0,0 0 16,0 0-16,0-1 0,0 1 15,0 0-15</inkml:trace>
  <inkml:trace contextRef="#ctx0" brushRef="#br0" timeOffset="96463.28">14351 9525 0,'0'0'0,"-21"-21"0,21 0 0,0 0 0,-21-1 16,21 1-16,0 0 16,0 0-16,0 0 0,0 0 0,0-22 15,21 22-15,0 0 0,0-21 0,21 20 16,-20 1-16,20 0 0,-21 21 16,21 0-16,-20 0 0,20 0 0,0 0 15,-21 0-15,22 21 0,-1 0 16,-21 1-16,22 20 0,-22 0 0,0 1 15,0-22-15,-21 21 0,0 0 0,0 1 16,-21-1-16,0 0 0,-22 1 16,22-1-16,-21 0 0,0-20 0,-1 20 15,-20-21-15,20 0 0,1 0 16,0 1-16,-1-1 0,1-21 16,21 0-16,-21 0 0,20 0 0,1 0 15,0 0-15,21-21 16,0-1-1,21 22-15,0 0 16,1 0-16,-1 22 16,0-1-16,0 0 0,0 0 0,0 21 15,1-20-15,-1-1 0,0 21 16,0-21-16,0 0 0,0 1 0,-21 20 16,22-21-16,-1-21 0,0 21 0,0 0 15,21 1-15,-20-22 0,-1 0 16,21 0-16,-21 0 0,22 0 15,-22 0-15,21 0 0,22 0 0,-22-22 16,0 22-16,1-21 0,20 0 16,-21 0-16,1 0 0,-1 0 0,-21-22 15,22 22-15,-22 0 0,0-21 0,0-1 16,-21 22-16,0-21 0,0 21 16,0-22-16,0 22 0,0 0 0,-21 0 15,0 0-15,0 21 0,-1 0 16,1 0-16,-21 0 0,21 0 0,0 21 15,-1 0-15,1 0 0,0 21 0,0-20 16,0 20-16,0-21 16,21 21-16,0-20 0,0 20 0,0-21 15,0 21-15,0-20 0,0-1 0,0 0 16,21 0-16,0 0 0,0 0 16,0-21-16,22 22 0,-22-22 0,0 0 15,21 0-15,1 0 0,-22 0 0,21 0 16,0 0-16,22 0 0,-22 0 15,1-22-15,20 1 0,-21 21 0,22-21 16,-22 0-16,22 0 0,-22 0 0,0-22 16,22 22-16,-22 0 0,1-21 15,-22-1-15,0 22 0,0-21 16,0-1-16,-21 22 0,0-21 0,0 0 16,0 20-16,0 1 0,-21 0 15,0 0-15,0 21 0,0 0 0,-1 0 16,1 0-16,0 0 0,0 21 15,-21 0-15,20 0 0,1 1 0,0 20 16,0-21-16,0 21 0,0 1 0,-1-1 16,1-21-16,21 22 0,0-22 15,-21 21-15,21-21 0,0 0 0,0 1 16,0-1-16,0 0 0,0 0 0,0 0 16,21-21-1,0 0-15,1 0 0,-1 0 0,0 0 16,0 0-16,0-21 0,22 0 0,-22 21 15,0-21-15,0 0 16,0-1-16,0 1 0,-21 0 0,22 0 16,-22 0-16,21-43 0,0 43 15,-21 0-15,0 0 0,0 42 32,0 21-17,0-21-15,0 1 0,0 20 16,0-21-16,-21 21 0,21 1 0,-21-1 15,21 0-15,0 1 0,-22 20 16,22 1-16,-21-1 0,21 1 0,0-1 16,0 1-16,-21-1 0,21 1 0,-21-1 15,21 1-15,0-1 0,0 1 16,0-1-16,0-20 0,0 20 16,0-21-16,0 1 0,0-1 0,0 0 15,0-20-15,0-1 0,0 0 0,0 0 16,21-21-1,0-21-15,-21 0 0,21-22 16,1 22-16,-1-21 0,0 0 0,0-22 16,0 22-16,0-22 0,22 1 0,-22-1 15,21 1-15,1-22 0,-22 0 16,21-20-16,0 20 0,-20 0 16,-1 1-16,21-1 0,-21 0 0,0 1 15,-21-1-15,0 0 0,22 22 16,-22-22-16,0 22 0,0 20 0,0 1 15,0 0-15,0 20 0,0 1 0,0 42 16,0 1 0,0-1-16,0 21 0,0-21 0,0 22 15,0-1-15,0 0 0,0 1 16,0-1-16,0 0 0,0-21 0,0 22 16,0-22-16,0 0 0,0 0 0,0 0 15,21 1-15,0-22 0,0 0 16,-21 21-16,42-21 0,-20 0 15,-1 0-15,0 0 0,0 0 0,0-21 0,22-1 16,-22 1-16,0 21 16,0-21-16,0 0 0,0-21 0,1 20 15,-22 1-15,21-21 0,-21 0 0,21-1 16,-21 22-16,0-21 0,0 21 16,0-22-16,0 22 0,0 0 15,0 42 1,0 0-16,0 0 0,0 1 15,0 20-15,-21 0 0,21 1 0,0-22 16,0 21-16,0 0 16,0-20-16,0 20 0,0-21 0,0 0 15,0 0-15,0 1 0,21-22 0,-21 21 0,21-21 16,0 0-16,0 0 16,1 0-16,-1 0 0,21 0 0,-21 0 15,22-21-15,-22 21 0,0-22 0,21 1 16,1 0-16,-22-21 0,0 21 15,21-22-15,-21 22 0,1-21 0,-1-1 16,0 1-16,0 0 0,-21 21 0,0-1 16,0 1-16,0 0 0,0 42 31,0 0-31,0 1 16,-21-1-16,0 21 0,21-21 0,-21 0 15,21 1-15,0 20 0,0-21 0,0 0 16,0 0-16,0 1 0,0-1 15,0 0-15,0 0 16,0-42 15,21 0-15,-21 0-16,21 21 0</inkml:trace>
  <inkml:trace contextRef="#ctx0" brushRef="#br0" timeOffset="96647.18">17526 9504 0,'0'-21'0,"0"42"0,-21-42 16,0 21-16,-1 0 0,1 0 15,21 21 32,21-21-47,1 0 0,-1 21 0,0-21 16,0 0-16,0 0 0,0 0 15,1 21-15</inkml:trace>
  <inkml:trace contextRef="#ctx0" brushRef="#br0" timeOffset="97050.97">17949 9673 0,'0'-21'31,"0"0"-31,21 21 15,-21-21-15,22 21 0,-1 0 16,0-21-16,0 21 0,0 0 0,0 0 16,1 0-16,-1 0 0,0 0 0,0 21 15,21 0-15,-20 0 0,-1 0 16,0 0-16,-21 1 0,21 20 0,-21-21 16,21 0-16,-21 22 0,0-22 15,0 0-15,0 0 0,0 0 16,-21 0-16,21 1 0,-21-22 0,0 21 15,0-21-15,-1 0 16,22-21 0,0-1-1,0 1-15,0 0 16,0 0-16,0 0 0,0-22 0,0 22 16,22 0-16,-1-21 0,-21 21 0,21-1 15,0-20-15,0 21 0,0 0 16,1 0-16,20 21 0,-21-22 15,0 1-15,22 21 0,-22 0 0,0 0 16,0 0-16,0 0 0,0 0 16</inkml:trace>
  <inkml:trace contextRef="#ctx0" brushRef="#br0" timeOffset="97375.78">18627 9716 0,'0'63'15,"0"-253"-15,0 317 0,0-43 0,0-63 0,0 1 16,21-22-16,0 0 15,0 0-15,0 0 0,0 0 16,1 0-16,20-22 0,-21 22 0,0-21 16,0 0-16,22 0 0,-22 0 15,0 21-15,-21-43 0,21 22 16,-21 0-16,0 0 0,0 0 0,0 0 16,0-1-16,0 1 0,-21 21 15,0 0-15,0 0 16,0 21-16,-1 1 0,-20-1 15,21 0-15,0 0 0,21 21 0,-21-20 16,-1-1-16,22 21 0,-21-21 0,21 0 16,0 1-16,0-1 0,0 0 15,0 0-15,0 0 0,21 0 0,1-21 16,-1 22-16,21-22 0,-21 0 0,0 0 16,1 0-16,20 0 15,-21 0-15,21 0 0,1-22 0,-1 22 16</inkml:trace>
  <inkml:trace contextRef="#ctx0" brushRef="#br0" timeOffset="97907.48">19621 9652 0,'0'-42'0,"0"84"0,0-105 0,0 41 16,0 1-16,0 0 0,0 0 0,-21 0 16,0 0-16,0 21 0,0 0 15,0 0-15,-22 0 0,22 0 16,0 0-16,0 0 0,0 21 0,-22 0 15,22 0-15,0 21 16,0-20-16,0-1 0,-1 21 0,1 0 16,0-20-16,21 20 0,0-21 0,0 0 15,0 22-15,0-22 0,0 0 16,0 0-16,0 0 0,0 0 16,21-21-16,0 22 0,1-22 15,-1 0-15,0 0 16,0 0-16,0-22 0,0 22 0,1-21 15,-1 0-15,0 0 16,0 0-16,0 0 0,0-22 0,1 1 16,-1 0-16,0-1 0,0 1 0,0-22 0,0 22 15,-21-21-15,22 20 16,-1-20-16,-21 20 0,0-20 0,0 21 16,21-1-16,-21 1 0,0 21 15,21 0-15,-21-1 0,0 1 0,-21 42 16,0 1-1,0-1-15,21 21 0,-22 0 16,1 1-16,0-1 0,0 0 0,21 1 16,0-1-16,-21 22 0,21-22 15,0 21-15,0-20 0,0-1 0,0 0 16,0 1-16,0-22 0,21 21 16,-21-21-16,21 1 0,0-1 15,0 0-15,1 0 0,-1-21 16,0 0-16,0 0 0,0 0 0,0 0 15,1-21-15,-1 0 0,0 0 16</inkml:trace>
  <inkml:trace contextRef="#ctx0" brushRef="#br0" timeOffset="98547.73">21929 9081 0,'0'-22'0,"0"44"0,-22-86 16,22 43-16,0-21 0,0 20 15,0-20-15,-21 21 0,21 0 0,0 0 16,0-1-16,0 44 31,0-1-31,0 21 0,0 0 0,0 1 16,0-1-16,0 0 0,0 22 15,0-22-15,0 1 0,0 20 0,0-21 16,0 1-16,-21-1 0,21 0 0,0 1 16,0-22-16,0 21 0,0-21 15,0 1-15,0 20 0,21-42 0,0 21 16,1-21-16,-1 0 16,0 0-16,0 0 0,21 0 0,-20-21 15,-1 0-15,0 0 0,0-1 16,21 1-16,-20-21 0,-1 21 15,0-22-15,0 1 0,0 0 0,0-22 16,1 22-16,-1-22 0,-21 22 0,0-21 16,21 20-16,-21 1 0,0 0 15,21-1-15,-21 22 0,0 0 0,0 0 16,0 42 15,0 0-31,0 0 0,0 0 0,21 1 16,-21-1-16,21 0 0,1 0 15,-22 0-15,21 0 0,0 22 16,-21-22-16,21 0 0,0 0 16</inkml:trace>
  <inkml:trace contextRef="#ctx0" brushRef="#br0" timeOffset="98923.98">22691 9335 0,'0'0'0,"21"0"0,0 0 0,0 0 0,0 0 15,0 0-15,1 0 0,-1 0 0,0-22 16,0 22-16,21-21 0,-20 0 15,-1 21-15,21-21 0,-21 0 16,0 21-16,-21-21 0,0-1 16,-21 22-16,0 0 15,0 0-15,-21 0 0,-1 0 16,1 22-16,0-22 0,-1 21 16,1 0-16,0 0 0,20-21 0,1 21 15,0 0-15,21 1 0,0-1 0,0 0 16,0 0-16,21 0 15,0-21-15,1 21 0,-1 1 0,21-1 16,-21 0-16,22-21 0,-22 21 0,21 0 16,-21 0-16,0-21 0,-21 22 15,0-1-15,0 0 16,-21-21 0,0 0-16,-21 0 0,21 0 15,-1 0-15,-20 0 0,21 0 0,0 0 16,0 0-16,-1 0 0,22-21 15,0 0-15,0-1 16,22 1-16,-1 0 0,21 0 0,-21 21 16</inkml:trace>
  <inkml:trace contextRef="#ctx0" brushRef="#br0" timeOffset="99259.78">23199 9398 0,'0'0'0,"21"0"0,0 0 16,0-21-16,0 21 15,0-21-15,1 21 16,-1-21-16,-21-1 0,21 22 16,0-21-16,0 21 0,0-21 0,1 0 15,-22 0-15,0 0 0,0-1 16,-22 22 0,1 0-1,0 22-15,0-1 0,0 0 16,0-21-16,-1 21 0,1 21 0,0-20 15,0-1-15,21 0 0,0 0 0,0 0 16,0 0-16,0 1 0,0-1 16,0 0-16,0 0 0,0 0 0,0 0 15,21-21-15,-21 22 16,21-22-16,0 0 0,22 0 16,-22 0-16,0 0 0,21 0 0,-20-22 15,20 22-15,-21-21 0,21 0 0,-20 0 16,-1 0-16</inkml:trace>
  <inkml:trace contextRef="#ctx0" brushRef="#br0" timeOffset="99640.6">23728 9313 0,'0'0'0,"0"-21"0,0 0 0,0 0 15,0 0-15,0 0 16,21-1 0,0 22-16,0 0 15,0 0-15,1 0 0,-1 0 0,0 0 16,21 0-16,-21 22 0,22-22 15,-22 21-15,0 0 0,21 0 0,-20 0 16,-1 0-16,0 22 0,-21-22 0,0 0 16,21 0-16,-21 0 0,0 1 15,0-1-15,0 0 0,0 0 0,0 0 16,-21-21-16,0 21 0,21 1 16,-21-22-16,-1 0 0,1 0 0,0 0 15,21-22 1,-21 22-16,21-21 15,0 0-15,0 0 16,0 0-16,0 0 0,0-1 0,0 1 16,21 0-16,0 0 0,0-21 15,1 20-15,-1 1 0,0-21 0,0 21 16,0 0-16,22-1 0,-22 22 16,0-21-16,0 0 0,0 21 0,0 0 15,1 0-15,20-21 0,-21 21 16,0 0-16,0 0 0</inkml:trace>
  <inkml:trace contextRef="#ctx0" brushRef="#br0" timeOffset="101375.6">24532 9123 0,'-21'0'31,"21"21"-31,-21-21 16,21 21-16,0 0 0,-21 1 15,21-1-15,0 0 0,-22 21 0,22-21 16,0 1-16,0-1 0,0 0 15,0 0-15,0 0 0,0 0 0,0 1 16,0-1-16,0 0 0,0 0 16,0 0-16,0 0 31,0-42-15,0 0-16,0 0 15,0 0-15,0 0 16,0-1-16,0 1 0,0 0 0,22-21 15,-1 21-15,0-1 0,0 1 16,0-21-16,0 21 0,1 0 0,20-1 16,-21 22-16,21-21 0,-20 21 15,20 0-15,0 0 0,-21 0 0,1 21 16,-1 1-16,0-1 0,0 0 0,0 0 16,-21 0-16,0 0 0,0 1 15,0-1-15,0 0 0,0 0 16,0 0-16,0 0 0,21 1 0,-21-1 15,22 0-15,-1 0 0,0 0 16,0-21-16,0 0 0,22 21 16,-22-21-16,21 0 0,-21 0 15,22 0-15,-1 0 0,0 0 0,-21 0 16,22-21-16,-1 21 0,-21-21 0,0 0 16,22 0-16,-22 0 0,-21-1 15,21 1-15,-21 0 0,0-21 0,0 21 16,0-1-16,0-20 0,0 21 15,0-21-15,-21 20 0,0 1 0,0 0 16,-1 21-16,1 0 0,0 0 16,0 0-16,0 0 0,0 0 15,-1 21-15,-20 0 0,21 1 0,0-1 16,0 0-16,-1 21 0,1-21 0,0 1 16,21 20-16,0-21 0,0 0 15,0 0-15,0 1 0,0-1 0,0 0 16,0 0-16,0 0 0,21-21 15,0 21-15,1-21 16,-1 0-16,0 0 0,0 0 0,0-21 16,0 0-16,1 21 0,-1-21 15,0 21-15,0-21 0,0 0 0,0-1 16,-21 1-16,22 0 0,-1 0 16,-21 0-16,0 0 0,21-1 15,-21 1-15,21 0 0,-21 42 31,0 0-15,0 1-16,0-1 0,0 0 0,-21 0 16,21 0-16,0 0 0,0 1 15,0-1-15,0 0 0,21 0 16,0 0-16,0 0 0,1-21 16,-1 0-16,0 0 0,0 0 15,0 0-15,0 0 0,1 0 0,-1-21 16,0 21-16,0-21 0,0 0 15,0 0-15,-21 0 0,22-1 16,-1 1-16,-21 0 0,21 0 0,-21 0 16,0-22-16,21 22 0,-21 0 15,21 0-15,-42 42 32,0 0-32,21 0 15,-21 1-15,21-1 0,-21 0 0,-1 0 16,22 0-16,0 0 0,-21 22 15,21-22-15,-21 0 0,21 0 16,0 0-16,0 1 16,-21-22-1,21-22 17,0 1-32,0 0 0,21 0 15,-21 0-15,21 0 0,0-1 0,1 1 16,-1 0-16,21-21 0,-21 21 15,0-1-15,22 1 0,-22 0 0,0 21 16,0-21-16,0 21 0,1 0 16,-22 21-1,0 0-15,0 0 0,0 1 16,0-1-16,0 0 0,0 0 16,0 0-16,0 0 0,0 1 15,0-1-15,0 0 0,0 0 16,21 0-16,-21 0 0,21-21 15,0 0-15,0 22 0,0-22 0,1 0 16,-1 0-16,0 0 0,0 0 16,21 0-16,-20 0 0,-1-22 0,0 1 15,0 0-15,0 0 0,0 0 16,1 0-16,-1-1 0,0 1 0,0-21 16,0 21-16,0-22 0,1 22 0,-1 0 15,0 0-15,-21 0 16,0 0-16,0-1 0,0 44 31,0-1-31,-21 0 0,0 0 16,21 0-16,-22 0 0,22 1 0,0-1 15,0 0-15,-21 0 0,21 0 16,0 0-16,0 1 0,0-1 16,21 0-16,1-21 15,-1 0-15,0 0 16,0 0-16,0 0 0,0 0 0,22 0 15,-22 0-15,0-21 0,21 0 16,-20 21-16,20-22 0,-21 1 16,21 0-16,-20 0 0,20 0 0,-21 0 15,0-1-15,0-20 0,1 21 16,-22 0-16,0 0 0,-22 21 31,1 0-31,0 0 0,0 21 0,0 0 16,21 0-16,-21 0 0,-1 0 0,1 1 15,21-1-15,0 0 0,0 0 16,0 0-16,0 0 0,0 1 16,0-1-16,21-21 15,1 0-15,-1 0 16,0 0-16,0 0 0,0 0 0,0-21 16,1-1-16,-1 1 15,0 21-15,0-21 0,0 0 16</inkml:trace>
  <inkml:trace contextRef="#ctx0" brushRef="#br0" timeOffset="102044.22">28511 8890 0,'0'0'0,"-21"0"0,0-21 0,0 0 16,0 21-16,0-21 0,-1 21 15,1-22-15,0 22 0,-21 0 0,21 0 16,-1 0-16,-20 0 0,0 0 0,21 0 16,-22 0-16,22 0 0,0 0 15,-21 22-15,20-1 0,1-21 0,21 21 16,0 0-16,0 0 0,0 0 15,0 1-15,0-1 0,21 0 16,1-21-16,-1 21 0,21-21 16,-21 0-16,22 21 0,-1-21 15,0 0-15,1 0 0,-1 0 0,-21 0 16,21 0-16,1 0 0,-22 0 16,0 0-16,-42 0 31,-21 0-31,20 0 0,-41 0 0,21 0 15,-22 21-15,1-21 0,20 22 0,-20-22 16,20 21-16,-20 0 0,42 0 16,-22 0-16,22-21 0,0 21 0,0 1 15,21-1-15,0 0 16,21 0 0,0-21-16,22 0 0,-1 0 0,0 0 15,1 0-15,-1 0 0,21 0 16,-20 0-16,-1 0 0,0 0 0,1 0 15,-1 0-15,-21 0 0,22 0 0,-22 21 16,0-21-16,-21 21 0,0 1 16,0-1-16,0 21 0,0-21 15,0 0-15,-21 22 0,0-22 16,-1 21-16,22 1 0,-21-22 0,0 21 16,0 0-16,0-20 0,21-1 0,0 21 15,-21-21-15,21 0 0,-22 1 16,22-1-16,0 0 0,0 0 15,22-21 1,-1 0-16,0 0 0,0-21 0</inkml:trace>
  <inkml:trace contextRef="#ctx0" brushRef="#br0" timeOffset="102467.98">28956 8763 0,'0'0'0,"-21"-21"0,0 21 0,-1 0 15,1 0-15,21 21 0,0 0 16,0 22-16,0-1 0,-21 0 0,21 1 15,0 20-15,0 1 0,0-1 16,-21 1-16,21-22 0,0 43 0,0-22 16,0 1-16,0 20 0,0 1 0,-21-22 15,0 22-15,-1 0 0,1-1 16,0-20-16,0 21 0,0-1 0,0-20 16,-22-1-16,22 22 0,-21-43 15,21 22-15,-1-22 0,1 0 16,0 1-16,0-22 0,0 0 0,21 0 15,0-42 1,0 0-16,0 0 16,0-22-16,0 1 0,0 0 0,21-22 15,0 22-15,21-22 0,-20 1 0,-1-1 16,21-20-16,-21-1 0,22 0 0</inkml:trace>
  <inkml:trace contextRef="#ctx0" brushRef="#br0" timeOffset="102771.32">28829 8996 0,'0'0'0,"-21"-254"32,21 233-32,0 0 0,21-1 15,0 1-15,0 21 0,0-21 16,1 21-16,20 0 0,0 0 0,1 0 16,-1 0-16,21 0 0,-20 0 15,-1 21-15,0 0 0,-20 22 16,20-1-16,-21 0 0,-21 1 0,0-1 15,0 0-15,0 1 0,0-1 0,-21 0 16,-21-20-16,20 20 0,-20-21 0,0 0 16,-1 0-16,1-21 0,0 22 15,-1-22-15,1 0 0,0 0 16,21 0-16,-22 0 0,22 0 16,42 0-1,0-22 1,1 1-16,20 21 0,0-21 15,1 0-15</inkml:trace>
  <inkml:trace contextRef="#ctx0" brushRef="#br0" timeOffset="103919.8">29845 8911 0,'21'-21'0,"-42"42"0,63-63 0,-21 21 15,-21 0-15,0-1 0,0 1 16,0 0-16,0 0 0,-21 21 15,0-21-15,0 21 0,0 0 0,0 0 16,-1 0-16,1 21 0,-21 0 16,21 0-16,0 0 0,-22 22 0,22-22 15,0 21-15,-21 1 0,20-22 16,1 21-16,21-21 0,0 0 0,-21 22 16,21-22-16,0 0 0,0 0 15,0 0-15,21 1 0,0-22 16,1 0-16,-1 0 15,21 0-15,-21 0 0,0 0 16,1 0-16,-1-22 0,0 22 0,0-21 16,0 0-16,0 0 0,1 0 15,-22 0-15,21-1 0,0-20 0,0 21 16,-21 0-16,0 0 0,21-1 16,-21 1-16,0 0 0,21 21 0,-21 21 31,0 0-31,0 1 0,0-1 0,0 0 15,-21 0-15,21 0 0,-21 0 0,21 22 16,0-22-16,0 0 16,0 0-16,0 0 0,0 1 0,0-1 15,0 0-15,21-21 16,0 0-16,1 21 0,-1-21 0,0 0 16,21 0-16,-21 0 0,22 0 0,-1 0 15,0 0-15,1-21 0,-1 21 16,0-21-16,1 0 0,-1-1 0,0 1 15,1-21-15,-1 21 0,-21-22 16,22 1-16,-22 0 0,0-1 0,-21 22 16,0-21-16,0 21 0,0 0 15,0-1-15,-21 22 0,0 0 16,-1 0-16,1 0 0,0 22 16,-21-1-16,21 0 0,21 0 15,0 0-15,0 22 0,0-22 16,0 0-16,0 0 0,0 21 0,0-20 15,0-1-15,0 0 0,21 0 16,-21 0-16,21 0 0,0-21 0,-21 22 16,0-1-1,-21-42 17,0 21-17,0-22-15,-1 22 16,1 0-16,0 0 15,0 0-15,0 0 0,21 22 32,0-1-32,21 0 15,0-21 1,0 0-16,22 0 0,-22 0 0,0 0 16,21 0-16,1 0 0,-22 0 15,21 0-15,-21 0 0,22 0 0,-1-21 16,-21 0-16,21-1 0,-20 1 15,20 0-15,0 0 0,-21-21 0,22 20 16,-22-20-16,21 0 0,-21 21 16,1-22-16,-22 22 0,0 0 15,0 0-15,0 0 0,0-1 0,-22 22 16,1 0-16,0 0 16,0 0-16,0 0 0,21 22 0,-21-1 15,21 0-15,-22 0 0,22 21 16,0-20-16,0-1 0,0 21 0,0-21 15,0 0-15,0 1 0,0-1 16,22 0-16,-1 0 0,-21 0 0,0 0 16,0 1-16,0-1 0,0 0 15,-21-21 1,-1 0 0,1 0-16,21-21 31,0 0-16,0-1-15,21 22 0,1-21 0,-1-21 16,0 21-16,21 0 0</inkml:trace>
  <inkml:trace contextRef="#ctx0" brushRef="#br0" timeOffset="104491.98">31538 8742 0,'-63'21'31,"42"0"-31,-1 22 0,1-22 0,0 0 16,0 0-16,0 0 0,0 22 0,-1-22 16,22 0-16,0 0 0,0 0 15,-21 0-15,21 1 0,0-1 0,0 0 16,0 0-16,0 0 16,21-21-1,1 0 1,-1 0-16,0 0 0,0-21 15,-21 0-15,42 0 0,-20 0 16,-1-1-16,0 1 0,21 0 16,-21 0-16,22 0 0,-22 0 15,0 21-15,0-22 0,-21 44 32,0-1-17,0 0-15,0 0 0,0 0 0,0 0 16,21 1-16,1-1 0,-22 0 15,21 0-15,0 0 0,0 0 16,0-21-16,0 0 16,1 0-16,-1 0 0,0 0 0,0 0 15,0 0-15,0 0 0,1-21 16,-1 0-16,0 0 0,-21 0 16,0 0-16,21-22 15,-21 1-15,21 0 0,-21-1 0,0 1 16,0 0-16,0 20 0,0-20 15,0 21-15,0 0 0,-21 21 0,0 0 16,0 0-16,0 0 0,-1 0 16,1 21-16,21 0 0,0 0 15,0 0-15,0 1 0,0 20 16,0-21-16,0 0 0,21 0 0,1 1 16,-1-1-16,0-21 0,0 21 15,0-21-15</inkml:trace>
  <inkml:trace contextRef="#ctx0" brushRef="#br0" timeOffset="104923.74">32300 8954 0,'21'-22'0,"64"-105"15,-64 106 1,0 0-16,-21 0 0,22 0 16,-1 21-16,-42 21 31,-1 0-31,1 0 0,0 0 15,0 22-15,0-22 0,21 0 16,0 0-16,-21 22 0,21-22 16,0 0-16,0 0 0,0 0 15,0 0-15,0 1 16,21-1-16,0-21 16,0 0-16,0 0 15,0 0-15,1 0 0,-1 0 16,0-21-16,0 21 0,0-22 15,0 1-15,1 0 0,-1 0 0,0-21 16,-21 20-16,0-20 0,21 21 16,-21-21-16,0 20 0,0 1 15,0 0-15,0 0 0,0 0 0,-21 21 16,0 0-16,0 0 16,-1 0-16,1 0 0,0 0 15,0 0-15,0 0 0,21 21 16,0 0-16,0 0 0,0 0 15,0 1-15,0-1 16,21-21-16,0 0 0,0 21 16</inkml:trace>
  <inkml:trace contextRef="#ctx0" brushRef="#br0" timeOffset="105323.51">32829 8805 0,'0'0'0,"0"-21"0,0 0 0,22 0 15,-1 21 1,0 0 0,0 0-16,0 0 0,0 0 15,-21 21-15,22 0 0,-22 0 16,21 1-16,-21-1 0,21 0 16,-21 0-16,0 0 0,0 22 0,0-22 15,0 0-15,0 21 0,0-21 16,-21 1-16,21-1 0,-21-21 0,21 21 15,-22 0-15,22 0 16,-21-21 0,0 0-1,21-21-15,0 0 16,0 0-16,0 0 16,0-1-16,0 1 0,0 0 0,0 0 15,0-21-15,21 20 0,0 1 16,-21-21-16,22 21 0,-1 0 15,0 21-15,-21-22 0,21 1 0,0 21 16,0 0-16,1 0 0,-1 0 16,0 0-16,21 0 0,1 0 0,-22 21 15,21-21-15</inkml:trace>
  <inkml:trace contextRef="#ctx0" brushRef="#br0" timeOffset="105879.19">33718 8848 0,'0'-21'0,"0"42"0,0-64 16,0 22-16,-21 21 15,21-21-15,-21 21 0,0-21 0,0 21 16,0 0-16,-1 0 0,1 0 16,0 0-16,0 21 0,-21 0 15,20-21-15,1 21 0,0 1 0,-21 20 16,21-21-16,21 0 15,-22 0-15,1 1 0,21-1 0,0 0 16,0 0-16,0 0 0,0 0 16,0 1-16,0-1 0,21-21 31,1 0-31,-1 0 0,0 0 16,0 0-16,21-21 0,-20 21 15,-1-22-15,0 1 0,0 0 16,0 0-16,0-21 0,1 20 0,-1-20 15,0 0-15,0 21 0,-21-22 16,21 1-16,0 0 16,1 20-16,-22-20 0,21 0 0,-21 21 15,21-22-15,-21 22 0,0 0 16,0 0-16,0 0 0,-21 42 31,0 21-31,-22-21 0,22 22 16,-21-1-16,21 21 0,-22-20 15,22 20-15,0-20 0,21-1 0,0 21 16,0-20-16,0-1 0,0-21 16,0 22-16,0-22 0,21 21 0,0-21 15,0 0-15,1-21 0,-1 22 16,21-22-16,-21 0 0,0 0 16,1 0-16,-1 0 0,0 0 15,0 0-15,0 0 0,0 0 16</inkml:trace>
  <inkml:trace contextRef="#ctx0" brushRef="#br0" timeOffset="107371.34">17399 11218 0,'0'0'0,"-21"0"0,0 0 0,21 22 15,42-44 32,-21 22-47,21-21 0,1 0 0,-1 0 16,0 0-16,1 0 0,-1-22 0,0 22 16,1 0-16,-1-21 0,0 20 15,1-20-15,-22 21 0,0-21 0,21-1 16,-42-20-16,22 20 0,-22 1 15,0 0-15,0-1 0,0 1 16,0 0-16,0 21 0,0-1 0,0 1 16,-22 21-16,1 0 15,0 21-15,21 1 0,-21-1 0,0 21 16,0 0-16,21 22 0,0-22 16,-22 22-16,1-1 0,21-20 0,0 20 15,0 22-15,-21-22 0,21 22 0,-21 0 16,0-1-16,21-20 0,-21 20 15,21 1-15,0 0 0,-22 21 16,1-22-16,21 22 0,-21-21 0,21-1 16,0 1-16,0 0 0,0-1 0,0 1 0,0-21 15,0-1-15,0 1 16,0-22-16,0 0 0,0 1 0,0-22 16,21 0-16,0 0 0,1-21 0,-1 0 15,0 0-15,0-21 0,21 0 16,-20 0-16,20-22 0,0 22 0,-21-21 15,22-1-15,-1 1 0,0 0 0,1-22 16,-22 22-16,0-22 0,0 1 16,0-1-16,-21 1 0,0-22 0,0 22 15,0-1-15,0 1 0,-21 20 0,0-20 16,0 21-16,-21-1 0,-1 1 16,22 21-16,-21 0 0,-1-22 15,1 43-15,21-21 0,-21 21 0,20 0 16,1 0-16,0-21 15,21 0 1,21 21-16,0 0 0,1-21 16,-1 21-16,21-22 0,0 1 15,-20 21-15,20-21 0,21 0 0,-20-21 16,20 20-16,-20 1 0,20-21 0,-21 21 16,1 0-16,20-22 0,-42 22 15,22 0-15,-22 0 0,0 0 0,0 21 16,-21-22-16,-21 22 31,0 22-15,0-1-16,21 0 0,-21 0 15,21 21-15,-22-20 0,22 20 0,0-21 16,0 21-16,0-20 0,0-1 0,0 0 16,0 21-16,22-21 0,-1-21 15,0 22-15,-21-1 0,21-21 0,0 0 16,0 0-16,1 0 0,-1 0 0,0 0 15,0 0-15,21 0 0,-20 0 16,-1-21-16,0-1 0,0 1 16,0 0-16,0 0 0,1 0 0,-1-22 15,0 22-15,-21-21 0,0 0 16,0-1-16,0 22 0,0-21 0,0 21 16,0-22-16,-21 22 0,0 0 15,-1 0-15,1 0 0,-21 21 0,21 0 16,-22 0-16,22 0 0,0 0 0,-21 0 15,21 0-15,-1 0 0,1 21 16,0-21-16,21 21 0,0 0 0,0 0 16,0 0-16,0 1 0,0-1 15,0 0-15,21 0 16,0-21-16,1 21 16,-1-21-16,21 0 0,-21 0 0,0 0 15,22 0-15,-22 0 0</inkml:trace>
  <inkml:trace contextRef="#ctx0" brushRef="#br0" timeOffset="107763.11">19092 11134 0,'0'0'0,"-21"0"16,0-21-16,21-1 0,-21 22 16,21-21-16,0 0 15,0 0-15,0 0 16,21 21-16,0-21 0,0 21 15,0-22-15,1 22 16,20 0-16,-21 0 0,0 0 0,0 0 16,1 22-16,20-1 0,-21 0 0,0 0 15,-21 0-15,21 0 0,-21 22 16,22-1-16,-22-21 0,0 22 0,0-22 16,0 21-16,0-21 0,-22 0 15,1 1-15,21-1 0,-21 0 0,0 0 16,0-21-1,21-21 1,0 0-16,0 0 16,0-1-16,0 1 0,0 0 15,0-21-15,21 21 0,0-22 16,-21 1-16,21 21 0,0 0 0,1-22 16,-1 22-16,0 0 0,0 0 15,0 0 1,0-1-16,1 22 0</inkml:trace>
  <inkml:trace contextRef="#ctx0" brushRef="#br0" timeOffset="108831.71">20637 10859 0,'0'-22'15,"0"44"-15,0-65 0,0 22 0,0 0 0,0-21 16,0 20-16,0-20 0,0 21 16,0-21-16,0 20 0,-21-20 0,21 21 15,0 0-15,0 0 16,-21 21-16,0 21 16,21 0-16,0 21 0,-21-21 15,21 43-15,0-22 0,-21 1 16,21 20-16,0-21 0,0 1 0,0 20 15,0-20-15,0-1 0,0 0 0,0 1 16,0-1-16,0-21 0,0 21 16,0-20-16,0-1 0,0 0 0,0 0 15,0 0-15,0 0 0,21-21 16,0 0-16,0 0 16,0-21-16,22 0 0,-22 0 15,0 0-15,21 0 16,-21-22-16,22 22 0,-22-21 0,21-1 0,1 22 15,-22-21-15,21 0 0,-21-1 16,0 22-16,1 0 0,-1 0 16,0 0-16,-21-1 0,0 44 31,-21-1-31,21 0 0,-21 0 16,-1 21-16,1-20 0,0 20 0,21-21 15,0 21-15,-21-20 0,21 20 0,0-21 16,0 21-16,0-20 0,0-1 15,0 0-15,21 0 0,0-21 16,0 0-16,22 0 0,-22 0 16,0 0-16,21 0 0,-20-21 15,20 21-15,-21-21 0,0 0 0,22-1 16,-22 1-16,0-21 0,0 21 16,-21 0-16,0-22 0,0 22 0,0-21 15,0 21-15,0-1 0,0-20 0,-21 21 16,21 0-16,-21 0 0,0-1 15,-22 22-15,22 0 0,0 0 0,0 0 16,0 0-16,-1 0 0,1 0 0,0 0 16,0 0-16,0 0 0,0 0 15,-1 0-15,1 0 0,0 0 16</inkml:trace>
  <inkml:trace contextRef="#ctx0" brushRef="#br0" timeOffset="109027.85">20278 10774 0,'0'0'0,"-22"21"15,44 0 1,20-21 0,-21 0-16,21 0 0,1 0 0,-1 0 15,22 0-15,-1 0 0,1 0 0,-1 0 16,1 0-16,-1 0 0,1 0 15,-1-21-15,1 0 0</inkml:trace>
  <inkml:trace contextRef="#ctx0" brushRef="#br0" timeOffset="111323.15">22902 11091 0,'0'0'0,"-21"0"0,21-21 32,21 21-32,0-21 0,1 0 0,-1 0 15,21 21-15,-21-21 0,0-1 16,1-20-16,-1 21 0,-21 0 0,0-22 15,0 22-15,0-21 0,0 0 16,0 20-16,0-20 0,0 21 0,-21 0 16,-1 0-16,-20-1 0,21 22 0,0 0 15,-22 0-15,1 0 0,0 22 16,-1-1-16,22 0 0,-21 21 0,0-21 16,-1 22-16,22-1 0,-21-21 15,21 22-15,-1-1 0,1-21 16,0 21-16,21-20 0,0-1 0,0 0 15,0 0-15,0 0 0,0 0 16,21 1-16,0-1 0,1-21 0,-1 0 16,0 0-16,21 0 0,-21 0 0,1 0 15,20 0-15,-21-21 0,21-1 16,-20 1-16,-1 21 0,21-21 0,-21 0 16,0-21-16,1 20 0,-1 1 0,-21 0 15,0-21-15,21 21 0,-21-1 16,0 1-16,21 0 0,-21 0 0,0 42 31,0 0-15,0 0-16,0 1 0,0 20 0,0-21 15,0 0-15,0 0 0,0 22 0,21-22 16,0 0-16,1 0 0,-1 0 16,0 1-16,0-1 0,0-21 15,0 0-15,1 0 0,-1 0 0,21 0 16,-21 0-16,0-21 15,1-1-15,-1 22 0,0-21 0,0 0 16,-21 0-16,21 0 0,0-22 16,-21 22-16,22 0 0,-1-21 15,0 21-15,0-22 0,-21 22 0,21-21 16,0 21-16,1-1 0,-1 22 16,-21-21-16,21 21 0,0 0 15,-21 21-15,0 1 16,0-1-16,0 0 0,0 0 15,0 0-15,0 0 16,0-42 31,21 21-47,-21-21 0,0 0 16,0 0-1,0 0-15,0-1 0,0 1 0,0 0 16,0 0-16,-21 21 0,21-21 0,-21 21 15,0 0-15,0 0 16,21 21-16,-22 0 0,1 0 0,0 0 16,0 22-16,21-22 0,0 21 15,-21-21-15,21 22 0,-21-22 0,21 21 16,0-21-16,0 1 0,0-1 0,0 21 16,0-21-16,21 0 0,0 1 15,-21-1-15,42-21 0,-21 21 0,1-21 16,-1 0-16,0 0 0,21 0 0,-21 0 15,22-21-15,-22 21 16,21-21-16,-21-1 0,1 1 0,20 0 16,-21 0-16,21 0 0,-20 0 0,-1-22 15,0 22-15,0-21 0,21 21 16,-20-22-16,-1 22 0,0-21 0,0 21 16,0-1-16,0 1 0,1 0 0,-1 21 15,0 0-15,0 0 0,0 21 16,-21 0-1,0 1-15,0-1 0,0 0 16,0 0-16,0 0 0,0 0 16,0-42 31,0 0-32,0 0-15,0 0 16,0 0-16,0-1 0,0 1 15,0 0-15,-21 0 0,0 0 0,0 21 16,0 0 0,-1 0-16,1 21 0,0 0 15,0 0-15,0 0 0,0 1 16,-1 20-16,22-21 0,-21 21 0,0-20 16,0 20-16,21-21 0,0 0 0,0 22 15,0-22-15,0 0 16,0 0-16,0 0 0,21 22 0,21-22 15,-20 0-15,20 0 0,-21-21 0,21 21 16,1-21-16,-1 0 0,0 0 16,1 0-16,-1 0 0,0 0 0,22-21 15,-22 0-15,1 0 0,-1 0 16,-21-1-16,21-20 0,1 21 0,-22-21 16,21 20-16,-21-20 0,1 21 0,-1-21 15,-21 20-15,0-20 0,0 21 0,0 0 16,0 0-16,-21 21 15,-1 0 1,1 21-16,0 0 0,0 0 16,21 0-16,-21 0 0,0 1 15,-1-1-15,22 0 0,0 21 0,0-21 16,0 1-16,0-1 0,0 0 0,0 0 16,0 0-16,0 22 0,22-43 15,-1 21-15,0 0 0,0 0 0,21-21 16,-20 0-16,-1 0 0,21 0 15,0 0-15,-20 0 0,20 0 0,0 0 16,1 0-16,-1-21 0,-21 0 0,21 0 16,1-1-16,-1 1 15,-21 0-15,22 0 0,-22-21 0,0 20 16,0 1-16,0-21 0,-21 21 0,0 0 16,0-1-16,0 1 0,0 0 15,-21 21 1,0 0-16,0 0 0,0 0 0,21 21 15,-22 0-15,22 1 0,-21-1 16,21 0-16,0 0 0,0 0 0,0 0 16,0 1-16,0-1 0,0 0 0,0 0 15,21 0-15,1 0 0,-22 1 16,0-1-16,0 0 16,21-21-16,-21-21 31,0 0-16,-21-1-15,-1 1 16,22 0-16,-21 21 0,0-21 0,0 21 16,21-21-16,-21 21 0,0 0 15,21 21 1,0 0 0,0 0-16,0 0 15,21-21-15,0 0 0,0 22 16,0-22-16,0 0 0,1 0 15,-1 0-15,21 0 0,-21 0 0,22 0 16,-1 0-16,-21 0 0,21 0 16,1 0-16,-1-22 0,0 22 0,1-21 15,20 0-15,-20 21 0,-1-21 0,0 0 16,1 0-16,-1-1 0,-21 1 16,21 0-16,-20-21 0,-1 21 0,-21-1 15,0 1-15,0 0 0,0 0 16,-43 0-16,22 21 0,0 0 15,-21 0-15,21 0 0,-1 0 0,1 0 16,0 21-16,21 0 16,-21 0-16,21 0 0,0 1 0,0-1 15,21 21-15,0-21 0,-21 0 0,21 1 16,1-1-16,-22 0 0,0 0 16,21 0-16,-21 0 0,0 1 0,0-1 15,0 0-15,0 0 0,-21 0 16,-1-21-16,1 0 0,0 0 15,0 0-15,-21 0 0,20 0 0,-20 0 16,21 0-16,0 0 0,-22 0 0,22-21 16,0 0-16,21 0 15,0 0-15,0-1 0</inkml:trace>
  <inkml:trace contextRef="#ctx0" brushRef="#br0" timeOffset="111803.88">27157 10414 0,'0'-63'15,"0"41"-15,0 1 16,0 0-16,0 0 16,0 0-1,21 42 48,0 0-63,-21 0 15,0 0-15,0 1 16,0-1-16,0 0 0,0 0 16,0 21-16</inkml:trace>
  <inkml:trace contextRef="#ctx0" brushRef="#br0" timeOffset="112748.44">27263 10689 0,'0'0'0,"21"0"0,0-21 31,-21 0-31,21 0 16,-21 0-16,0-1 0,0 1 16,0 0-16,0-21 0,0 21 15,0-1-15,0-20 0,-21 21 0,0 0 16,0 0-16,21-1 0,-22 1 0,1 21 16,0 0-16,0 0 0,0 0 15,0 0-15,-1 21 0,-20 1 0,21 20 16,-21 0-16,20-21 0,1 22 15,-21-1-15,21 0 0,0 1 16,-1-22-16,1 21 0,21-21 0,0 22 16,0-22-16,0 0 0,0 0 15,0 0-15,0 1 0,21-22 16,1 21-16,-1-21 0,0 0 0,0 0 16,0 0-16,0 0 0,1 0 15,20-21-15,-21-1 0,21 1 0,-20 21 16,-1-21-16,21-21 0,-21 21 0,0-1 15,22-20-15,-22 0 0,-21 21 16,21-22-16,0 1 0,-21 0 16,0-1-16,0 22 0,0 0 0,0 0 15,0 0-15,0 42 16,-21 0 0,0 0-16,0 0 0,21 22 15,0-22-15,-21 21 0,21-21 0,0 22 16,0-1-16,0-21 0,0 0 15,0 22-15,21-22 0,0 0 0,0 0 16,0-21-16,0 21 0,22-21 0,-22 0 16,21 0-16,-21 0 0,22 0 15,-22 0-15,21 0 0,1 0 0,-22 0 16,21-21-16,-21 0 0,0 0 0,1 0 16,-1-1-16,0 1 0,0-21 15,0 0-15,-21 20 0,21-20 16,-21 0-16,0-1 0,0 22 0,0-21 15,0 21-15,0 42 16,0 0 0,0 0-16,0 0 0,-21 22 15,21-1-15,-21-21 0,21 22 0,-21-22 16,21 0-16,-21 21 0,21-21 0,0 1 16,0-1-16,0 0 0,-21 0 15,21 0-15,-22-21 16,1 0 15,21-21-31,0 0 0,-21 0 16,21 0-16,0-1 0,0 1 0,0-21 15,0 21-15,0-22 0,21 22 16,0-21-16,22 0 0,-22 20 0,21-20 16,1 21-16,-1 0 0,21 0 15,-20 21-15,-1 0 0,0 0 0,1 0 16,-1 21-16,0 21 0,1-21 15,-22 22-15,0-22 0,0 21 0,-21 0 16,0-20-16,0 20 0,0 0 0,0-21 16,0 1-16,0-1 15,-21 0-15,0 0 0,0 0 0,0-21 0,21 21 16,-22 1-16,1-22 16,21-22-1</inkml:trace>
  <inkml:trace contextRef="#ctx0" brushRef="#br0" timeOffset="113336.1">29485 10287 0,'0'0'0,"-21"0"31,0 0-31,0 0 16,-1 21-16,1 0 15,21 1-15,-21-1 0,0 21 0,0 0 16,0 1-16,-1-1 0,22-21 16,-21 22-16,0-1 0,0 0 0,0-21 15,21 22-15,0-22 0,-21 0 0,21 21 16,-22-20-16,22-1 15,0 0 1,0-42 0,0 0-1,0-1-15,0-20 0,0 21 16,0-21-16,0-1 0,0 1 16,0 0-16,0-22 0,22 1 0,-1 20 15,21-20-15,-21 20 0,0 1 16,22-21-16,-1 41 0,-21-20 0,22 21 15,-1 0-15,-21 0 0,21 21 0,-20 0 16,20 0-16,-21 0 0,0 21 16,0 0-16,1 0 0,-1 21 15,0-20-15,-21 20 0,0 21 16,0-20-16,21-1 0,-21 0 0,0 22 16,0-22-16,0 1 0,0-1 0,0-21 15,0 21-15,0-20 0,0 20 16,0-21-16,0 0 0,0 0 15,-21 1-15,21-1 16,-21-21-16,0 0 16,-1 0-16,1 0 0,0-21 15,0-1-15,-21 1 16,20 0-16</inkml:trace>
  <inkml:trace contextRef="#ctx0" brushRef="#br0" timeOffset="113515">29189 10562 0,'21'0'16,"0"0"0,0 0-16,0 0 0,1 0 15,20 0-15,-21 0 0,21 0 0,-20 0 16,20 0-16,0 0 0,1 0 16,-1 0-16,0 0 0,1 0 0,-1 0 15,21 0-15,-20 0 0,20-21 16,1 0-16,-1 0 0,1 0 15</inkml:trace>
  <inkml:trace contextRef="#ctx0" brushRef="#br0" timeOffset="113771.85">30459 10245 0,'0'0'0,"-21"0"16,-1 0-16,1 0 0,0 0 16,0 0-16,0 0 0,0 0 15,-1 21-15,1 0 0,0 0 16,0 0-16,0 22 0,0-1 0,-1 0 15,22 1-15,-21-1 0,0 0 16,21 1-16,-21-1 0,21-21 0,0 22 16,0-22-16,0 21 15,0-21-15,-21 0 0,21 1 0,0-1 16,0 0-16,0 0 0,21-21 31,0 0-15,-21-21-16,21 0 0,-21 0 15</inkml:trace>
  <inkml:trace contextRef="#ctx0" brushRef="#br0" timeOffset="114071.68">30268 10266 0,'0'0'0,"0"-21"0,0 0 16,21-1-16,1 1 0,-1 0 15,0 21-15,0 0 0,21 0 16,1 0-16,-1 0 0,0 0 0,1 0 15,-1 0-15,0 21 0,1-21 16,-22 21-16,21 1 0,-21-1 0,1 0 16,-1 0-16,-21 0 0,0 22 15,0-22-15,0 21 0,-21-21 0,-1 22 16,1-22-16,-21 0 0,21 0 0,-22 0 16,1 0-16,0 1 0,-1-22 15,1 21-15,0-21 0,-1 0 0,22 0 16,-21 0-16,21 0 15,0 0-15,42 0 32,0-21-32,0-1 0,21 22 15,-20-21-15,20 0 0</inkml:trace>
  <inkml:trace contextRef="#ctx0" brushRef="#br0" timeOffset="114351.52">31432 10054 0,'0'-21'0,"0"42"0,22-42 0,-22 42 31,0 0-31,-22 1 16,1 20-16,21-21 0,-21 0 0,0 22 15,0-1-15,0 0 0,21-21 16,-22 22-16,22-1 0,-21-21 0,21 22 15,-21-22-15,21 0 0,0 0 16,0 0-16,0 0 0,0 1 16,21-22 15,0 0-31,-21-22 16</inkml:trace>
  <inkml:trace contextRef="#ctx0" brushRef="#br0" timeOffset="114611.37">30988 10668 0,'-21'21'0,"42"-42"0,-63 42 15,20 0-15,1 1 0,21-1 16,0 0-16,0 0 0,0 0 16,21-21-16,-21 21 15,22-21-15,20 22 16,-21-22-16,0 0 0,22 0 0,-22 0 15,21 0-15,0 0 0,1 0 16,-22 0-16,21 0 0,1-22 0,-1 22 16,0-21-16,-21 0 0,22 21 15,-1-21-15,-21 0 0,0 0 0,1-1 16,-1 1-16,0 0 0,-21-21 16,0 21-16,0-1 0,0 1 0,0-21 15</inkml:trace>
  <inkml:trace contextRef="#ctx0" brushRef="#br0" timeOffset="114907.2">31094 10075 0,'-21'-21'16,"42"42"-16,-64-42 0,22 21 0,21-21 15,21 21 1,22 0-1,-22 0-15,21 0 0,1 0 0,20 0 16,-21 0-16,22 0 0,-22 0 16,22 21-16,-22-21 0,0 0 0,1 0 15,-1 0-15,0 0 0,-20 21 16,20-21-16,-21 0 0,0 0 16,0 0-1,-42 0 16,0 0-15</inkml:trace>
  <inkml:trace contextRef="#ctx0" brushRef="#br0" timeOffset="170263.48">635 12954 0,'21'21'0,"0"-21"141,-21 21-126,0 1 1</inkml:trace>
  <inkml:trace contextRef="#ctx0" brushRef="#br0" timeOffset="170995.57">635 13060 0,'-42'-169'94,"126"317"-94,-147-318 0,84 361 16,-21-382-16,21 170 0,0 21 0,0-21 15,1 21-15,-1 0 0,0 0 0,0 0 16,0 0-16,0 0 15,1 0-15,-1 0 0,0 21 0,0 0 16,-21 1-16,21 20 0,0-21 16,-21 21-16,0-20 0,22 20 0,-22 0 15,0 1-15,0-1 0,0 0 16,0 1-16,0-1 0,-22 0 16,1 1-16,0-1 0,0 0 0,-21 1 15,20-1-15,-20 0 0,0-21 16,21 22-16,-22-22 0,1 21 0,21-21 15,-22 1-15,22-1 0,-21-21 16,21 21-16,0-21 0,-1 21 16,1-21-16,0 0 0,0 0 15,0 0-15,21-21 0,-21 0 16,-1 21-16,22-21 0,-21-22 0,21 22 16,-21 0-16,21-21 0,-21 20 15,21-20-15,0 21 0,0-21 16,0 20-16,0 1 0,21 0 0,0 0 15,0 0-15,1 0 0,-1 21 16,21 0-16,-21 0 0,0 0 0,22 0 16,-22 0-16,0 0 0,21 0 15,-20 21-15,-1 0 0,21-21 16,-21 21-16,0 0 0,1 0 16,-1 22-16,0-22 0,0 0 15,-21 0-15,21 0 0,0 1 0,-21-1 16,22 0-16,-1-21 0,-21 21 15,0 0-15,21 0 0,0-21 0,-21 22 16,0-1-16,0 0 16,21-21-16,-21 21 0,21-21 47,1-21-32,-1 0-15</inkml:trace>
  <inkml:trace contextRef="#ctx0" brushRef="#br0" timeOffset="171348.91">1503 13526 0,'21'0'15,"0"0"1,0 0 15,0-22-15,1 1-16,-22 0 15,21 21-15,-21-21 16,0 0 0,-21 21 30,-1 0-14,22-21-1,0-1-15</inkml:trace>
  <inkml:trace contextRef="#ctx0" brushRef="#br0" timeOffset="171928.07">2921 12594 0,'0'0'0,"21"-21"16,-21 0-1,0 0-15,0 0 32,0 42-17,0 0 1,0 21-16,21-21 0,-21 22 15,0-1-15,0 0 0,0 22 0,0-22 16,0 22-16,0-22 0,0 22 16,0-22-16,0 0 0,0 1 0,0-1 15,0 0-15,0 1 0,0-22 16,0 21-16,0-21 0,0 0 16,0 1-16,0-1 15,0 0-15,0-42 31,0 0-15,0-1-16,0 1 0,0 0 16,0-21-16</inkml:trace>
  <inkml:trace contextRef="#ctx0" brushRef="#br0" timeOffset="172655.66">2730 12806 0,'0'0'0,"-63"-42"15,42 42-15,0-22 16,21 1 0,0 0-16,21 0 0,0 21 0,0-21 15,21 0-15,-20-1 0,20 1 16,21 0-16,-20 0 0,-1 0 0,0 0 16,1-1-16,-1 22 0,0 0 15,1 0-15,-1 0 0,0 0 0,1 22 16,-1-22-16,-21 21 0,22 0 0,-43 0 15,0 21-15,0-20 0,0 20 16,0 0-16,-22 1 0,1-1 0,-21 0 16,21 1-16,-22-1 15,-20-21-15,21 21 0,-1 1 0,1-22 16,21 0-16,-22 0 0,22 0 16,-21-21-16,21 22 0,0-22 0,-1 0 15,1 0 1,42 0-1,1-22 1,-1 22-16,0-21 0,21 0 0,-21 21 16,22-21-16,-1 21 0,0-21 0,1 21 15,-1 0-15,0 0 0,1 0 16,-1 0-16,0 0 0,1 0 0,20 0 16,-20 0-16,-1 0 15,0 0-15,1 21 0,-1 0 0,-21-21 16,21 21-16,1 0 0,-22 1 15,0-1-15,0 0 0,-21 21 0,0-21 16,0 22-16,0-22 0,-21 0 0,0 21 16,-21-20-16,20 20 0,-20-21 15,-21 21-15,20-20 0,-20 20 0,-1-21 16,22 0-16,-22 0 0,1 1 16,21-1-16,-1 0 0,1 0 0,0-21 15,-1 0-15,1 0 0,21 0 16,-22 0-16,22 0 0,0 0 15,-21 0-15,21 0 0,-1-21 0,1 0 16,0 21-16,0-21 0,0-1 16,0 1-16,-1 21 0,22-21 0,22 21 62,-1 0-62,0 0 0,0 0 16,0 0-16,0-21 0,1 21 15,-1-21-15,0 21 0,21-21 0</inkml:trace>
  <inkml:trace contextRef="#ctx0" brushRef="#br0" timeOffset="173827.86">4403 13081 0,'0'21'16,"0"0"15,21-21 0,0 0-31,0 0 0,0 0 16,0 0-16,1-21 0,-1 21 16,0-21-16,0 21 0,0-21 0,0 21 15,1-21-15,-1 0 0,0 21 0,-21-22 16,0 1-16,0 0 16,0 0-16,-21 21 15,0 0 1,-1 0-16,-20 0 0,21 21 0,0-21 15,0 21-15,-1 0 0,-20 1 16,21-1-16,0 21 0,21-21 0,-21 0 16,21 22-16,-22-22 0,22 21 0,0-21 15,0 1-15,0 20 16,0-21-16,0 0 0,0 0 0,0 1 16,22-1-16,-1-21 0,0 21 0,0 0 15,-21 0-15,21-21 0,22 0 16,-22 21-16,0-21 0,21 0 0,-21 0 15,22 0-15,-22 0 0,21-21 16,1 21-16,-22-21 0,21 0 0,0 21 16,-20-21-16,20 0 0,0-1 0,-21 1 15,22 0-15,-22-21 0</inkml:trace>
  <inkml:trace contextRef="#ctx0" brushRef="#br0" timeOffset="175007.11">5292 13060 0,'0'0'0,"0"-21"0,0 0 16,0-1-16,0 1 0,0 0 15,-22 0 1,1 21-16,0 0 0,0 0 16,0 0-16,0 0 0,-1 21 15,1 0-15,0 0 0,21 1 16,-21-1-16,0 0 0,21 0 0,-21 21 16,21-20-16,0 20 0,0-21 15,0 0-15,0 0 0,0 22 0,0-22 16,0 0-16,0 0 0,0 0 15,0 1-15,21-22 16,0 21-16,0-21 0,0 0 16,0 0-16,1 0 0,-1 0 15,0-21-15,0-1 16,0 22-16,-21-21 0,21 0 0,-21 0 16,22 0-16,-22 0 0,0-22 0,0 22 15,0 0-15,0-21 0,0 20 16,0 1-16,0 0 0,0 0 0,0 0 15,0 0-15,0 42 32,0 0-32,0 0 15,0 0-15,0 0 16,0 1-16,0 20 0,0-21 0,0 0 16,0 0-16,0 1 0,0-1 0,0 0 15,0 0-15,0 0 0,0 0 16,21 1-16,0-22 0,0 0 0,21 21 15,-20-21-15,20 0 0,-21 0 16,21 0-16,1 0 0,-1 0 0,0-21 16,22-1-16,-22 22 0,-21-21 0,22 0 15,-1 0-15,0 0 16,-20 0-16,-1-22 0,0 22 0,-21 0 16,0-21-16,0 20 0,0 1 0,0 0 0,0 0 15,-21 0-15,0 21 16,-1 0-16,1 0 0,0 0 0,0 0 15,-21 0-15,20 0 0,1 0 0,21 21 16,0 0-16,0 0 0,0 0 16,0 1-16,0-1 0,21 0 15,1 0-15,-1 0 0,21 0 0,-21 1 16,0-1-16,22 0 0,-22 0 16,0-21-16,21 21 0,-20-21 0,-1 21 15,0-21-15,0 0 0,0 0 16,0 22-16,1-22 0,-1 0 0,0 0 15,0 0-15,0 0 0,0 0 16,1 0-16,-1-22 0,0 22 0,0-21 16,0 21-16,0-21 0,1 0 15,-1 0-15,0 0 0,0-1 0,0 1 16,0 0-16,-21 0 0,0 0 0,22 0 16,-22-1-16,0-20 0,0 21 15,0 0-15,0 0 0,-22 21 31,1 0-31,0 21 16,0 0-16,21 0 16,-21 0-16,21 0 0,0 1 15,0-1-15,0 0 0,-21 0 0,21 0 16,0 0-16,0 1 0,0-1 0,0 0 16,0 0-16,21-21 0,-21 21 15,21-21-15,0 0 0,0 21 0,0-21 16,1 0-16,20 0 0,-21 0 0,0 0 15,22 0-15,-22 0 0,21-21 16,-21 21-16,0-21 0,22 0 0,-22 0 16,0 0-16,0-1 0,0-20 0,1 21 15,-1-21-15,0 20 16,0-20-16,0 21 0,0-21 0,1 20 16,-1 1-16,-21 0 0,21 0 0,-21 42 31,0 0-31,0 22 0,0-22 15,0 0-15,0 21 0,0-21 0,0 1 16,0 20-16,0-21 0,21 0 16,-21 0-16,21 1 0,-21-1 0,21-21 15,-21 21-15,22 0 0,-1-21 0,0 0 16,0 0-16,0 0 16,0 0-16,1 0 0,-22-21 15,21 0-15,0 0 0,0-1 0,0 1 16,0-21-16</inkml:trace>
  <inkml:trace contextRef="#ctx0" brushRef="#br0" timeOffset="175407.78">8149 12446 0,'0'0'0,"-42"0"0,21 0 16,-1 0-16,1 0 0,0 0 0,0 0 16,21-21-16,21 21 31,21-21-31,-20 21 0,20 0 0,0 0 15,22-21-15,-22 21 0,0-22 16,22 22-16,-22-21 0,22 21 0,-1-21 16,1 21-16,-1-21 0,1 21 15,-22 0-15,22-21 0,-22 21 16,-21 0-16,0 0 0,0 0 0,-21-21 0,-21 21 31,0 0-31,0 0 0,0 0 16,-22 0-16,1 21 0,0-21 0,-1 0 15,1 0-15,21 21 0,-21-21 16</inkml:trace>
  <inkml:trace contextRef="#ctx0" brushRef="#br0" timeOffset="175655.64">8403 12319 0,'0'0'0,"-21"0"0,0 0 16,21 21-16,-21 0 16,21 1-1,0-1-15,0 0 0,0 21 16,0 1-16,0-22 0,0 42 0,0-20 15,0 20-15,0-21 16,0 22-16,0-22 0,0 22 0,0-22 16,0 22-16,0-22 0,0 0 0,0-21 15,0 22-15,0-22 0,0 21 16,0-21-16,0 1 0,0-1 0,0 0 16,21-21-1,0 0 1,0 0-16,0-21 0,-21 0 15,21-1-15,1 1 0,-1 0 16</inkml:trace>
  <inkml:trace contextRef="#ctx0" brushRef="#br0" timeOffset="177444.03">8932 12742 0,'0'0'0,"0"-21"0,0 0 0,0 42 31,0 0-31,-21 1 15,0-1-15,0 0 0,21 21 16,-21-21-16,21 22 0,-22-1 0,22 0 16,-21-20-16,21 20 0,0 0 0,0-21 15,0 1-15,0 20 0,0-21 16,0 0-16,0 0 0,21-21 16,1 22-16,20-22 0,-21 0 0,0 0 0,22 0 15,-22 0-15,21 0 16,-21 0-16,22 0 0,-1 0 0,-21-22 15,21 1-15,-20 0 0,20-21 0,-21 21 16,0-22-16,0 22 0,1-21 16,-1-22-16,-21 22 0,0 0 0,0-22 15,0 22-15,0-1 0,-21 22 0,-1-21 16,1 21-16,-21 0 0,21 21 16,-22 0-16,22 0 0,-21 0 0,0 0 15,-1 0-15,22 21 0,-21 0 0,21 21 16,-22-21-16,22 22 15,0-22-15,0 21 0,21 1 0,0-22 16,0 21-16,0-21 0,0 22 0,21-22 16,0 0-16,0 0 0,22 0 15,-22 0-15,21 1 0,0-22 0,1 0 16,-1 0-16,0 0 0,1 0 0,-1 0 16,0-22-16,22 22 0,-22-21 15,1 0-15,-1 0 0,0-21 0,1 20 16,-1-20-16,-21 0 0,21-22 15,-20 22-15,-1-22 0,21 22 0,-42-21 16,21 20-16,0-20 0,-21 20 16,0 1-16,22 21 0,-22-21 15,0 20-15,0 1 0,0 42 16,0 1 0,-22 20-16,22-21 15,-21 21-15,0 1 0,21-1 0,-21 0 16,21 1-16,0-1 0,-21 0 0,0 22 15,21-22-15,0 1 0,0-1 16,-22 0-16,22-21 0,-21 22 0,21-22 16,-21 0-16,21 0 0,0 0 0,0 1 15,0-1 1,0-42 0,0-1-1,0 1-15,0-21 0,0 21 16,0-22-16,21 1 0,0 0 0,1-1 15,20 1-15,-21 21 0,21-21 0,-20 20 16,20-20-16,0 21 0,1 0 16,-22 21-16,21 0 0,-21-21 0,0 21 15,1 0-15,-1 0 0,-21 21 16,0 0 0,0 0-16,-21 0 0,-1-21 15,1 0-15,0 21 16,0 1-16,0-22 0,0 0 15,-1 0-15,1 21 0,0-21 0,0 0 16,0 0-16,0 21 0,-1-21 16,1 0-16,0 21 0,0-21 0,21 21 15,-21 0-15,0-21 0,21 22 0,-22-1 16,22 0-16,0 0 0,0 0 16,0 0-16,0 1 0,0-1 0,22 0 15,-1 0-15,0-21 0,0 21 0,0 0 16,22 1-16,-22-22 0,21 0 15,-21 21-15,22-21 0,-1 0 0,0 0 16,1 0-16,20 0 0,-21 0 0,1 0 16,-1 0-16,0-21 15,-20-1-15,20 22 0,0-21 0,-21 0 16,1 0-16,-1 0 0,0-22 0,0 22 16,0-21-16,0 21 0,-21-22 15,22 22-15,-22-21 0,0 21 0,0 0 16,0-1-16,0 1 0,-22 21 31,1 0-31,0 21 0,21 1 0,-21-1 16,21 0-16,-21 0 0,21 21 15,0-20-15,0 20 0,0-21 0,0 0 16,0 22-16,0-22 0,0 0 0,0 0 16,0 0-16,0 0 15,21 1-15,0-1 0,0-21 0,0 21 16,1-21-16,20 0 0,-21 0 0,0 0 15,22 0-15,-22 0 0,21 0 16,-21 0-16,22-21 0,-22 0 0,21 21 16,-21-22-16,22-20 0,-22 21 0,0 0 15,21-22-15,-21 1 0,1 0 16,-1-1-16,0 22 0,-21-21 0,0 21 16,0-22-16,0 22 0,0 0 0,21 21 15,-21-21-15,0 42 31,0 0-31,0 22 16,-21-22-16,21 0 0,0 0 16,-21 0-16,21 0 0,0 22 0,0-22 15,-21 0-15,21 0 0,-22 0 16,22 1-16,0-1 0,-21 0 16,0 0-16,0-21 15,21 21 1,-21-21-16,0 0 15,21-21-15,0 0 16,0 0-16,0 0 16,0-1-16,0 1 0,0-21 15,21 0-15,0 20 0,0-20 0,21 0 16,1-1-16,-1 22 0,0-21 16,1 21-16,-1 0 0,0-1 0,1 1 15,-1 21-15,0 0 0,1 0 0,-1 0 16,-21 0-16,0 21 0,1 1 15,-1-1-15,-21 0 0,21 21 0,-21-21 16,0 1-16,0 20 0,0-21 0,0 21 16,0-20-16,-21-1 0,0 0 15,-1 0-15,22 0 0,-21 0 0,0 1 16,21-1-16,-21-21 0,0 21 16,0-21-16,21 21 0,-22 0 15,1-21 1,42 0 15,1 0-31,-1-21 0,-21 0 16,21 0-16,21 21 0,-21-21 15,1-1-15</inkml:trace>
  <inkml:trace contextRef="#ctx0" brushRef="#br0" timeOffset="178315.61">12467 12869 0,'0'0'0,"-21"0"0,0 0 31,0 0-31,-1 0 0,1 0 16,42 0 15,1 0-31,-1 0 0,21 0 16,-21 0-16,22 0 0,-1 0 16,21 0-16,-20 0 0,-1 0 15,22 0-15,-1 0 0,1 0 0,-1 0 16,22-21-16,-22 21 0,1 0 15,-1 0-15,-20-21 0,20 21 0,-21 0 16,1-21-16,-22 21 0,0-21 0,0 21 16,0 0-16,-21-21 0,0-1 15,-21 22 1,-21-21-16,21 21 0,-22-21 16,1 21-16,0 0 0,-22 0 0,22-21 15,0 21-15,-1 0 0,22 0 0,-21 0 16,21 0-16,-22 0 0,22 0 15,0 0-15,21-21 16,42 21 0,-21 0-1,22 0-15,-1 0 0,0-21 0,1 21 16,-1 0-16,0 0 0,1 0 0,-1 0 16,-21 0-16,22 0 0,-22 0 15,0 0-15,0 0 0,0 0 0,0 21 16,-21 0-16,0 0 0,0 0 15,-21 0-15,0 1 16,0-1-16,-21 0 0,20 21 0,-20-21 16,21 1-16,-21-1 0,-1 21 0,1-21 15,21 0-15,-22 1 16,22-1-16,-21 0 0,21 0 0,0 0 16,-1 0-16,1-21 0,21 22 0,-21-22 15,21 21-15,21-42 47,0-1-31,1 1-16,-1 0 0,0 0 0</inkml:trace>
  <inkml:trace contextRef="#ctx0" brushRef="#br0" timeOffset="182840.07">14922 12488 0,'0'0'0,"0"-21"0,22 21 0,-22-21 15,0 0-15,0 0 16,0 0-16,0-1 0,0 1 16,0 0-16,0 0 0,0 0 15,-22 21-15,1 0 16,0 0-16,0 0 0,0 0 15,0 21-15,-1 0 16,22 0-16,-21 0 0,21 1 0,-21-1 16,21 21-16,0 0 0,0 1 15,0-1-15,-21 0 0,21 1 16,0-1-16,0 22 0,0-22 0,0 21 16,0-20-16,0-1 0,0 0 15,0 1-15,0-1 0,0 0 0,21-20 16,0-1-16,-21 21 0,21-21 0,1 0 15,-1-21-15,0 22 0,21-22 16,-21 0-16,1 0 0,-1 0 0,21 0 16,-21 0-16,22 0 0,-1 0 0,0-22 15,1 1-15,-1 0 0,0 0 16,1-21-16,-1 20 0,0-20 0,1 0 16,-22-1-16,21 1 0,-21 0 0,0-1 15,-21 1-15,0 0 16,0 21-16,0-22 0,0 22 0,-21 0 15,0 21-15,-21 0 0,21 0 0,-22 0 16,22 0-16,-21 0 0,21 0 16,-22 0-16,22 21 0,0 0 0,21 0 15,0 1-15,0-1 0,0 0 16,21 21-16,21-21 0,-20 1 16,20-1-16,-21 0 0,21 0 0,-20 0 15,20 0-15,0 1 16,-21-1-16,1 0 0,-1 0 0,0 0 0,0 0 15,0-21-15,-21 22 0,21-1 16,-21 0-16,22 0 16,-1-21-1,0 0-15,0 0 0,0 0 16,0 0-16,22 0 16,-22 0-16,0 0 0,21-21 0,-20 0 15,20 21-15,-21-21 0,21-1 0,1 1 16,-1-21-16,-21 21 0,22-22 15,-22 22-15,0-21 0,0 0 0,0 20 16,-21-20-16,21 21 0,-21-21 16,0 20-16,0 1 0,0 0 15,-21 0-15,0 21 0,0 0 16,0 0-16,0 0 0,-1 0 16,1 21-16,0 0 0,0 0 0,0 1 15,0-1-15,-1 21 0,22 0 0,0-20 16,-21 20-16,21-21 0,0 21 15,0-20-15,0 20 0,0-21 0,0 0 16,0 0-16,21 1 0,1-1 16,-1 0-16,21 0 0,-21-21 15,22 21-15,-1-21 0,0 0 0,22 0 0,-22 0 16,22 0-16,-22 0 0,21 0 16,-20 0-16,-1 0 0,22-21 15,-22 0-15,0 21 0,1-21 0,-1-22 16,0 22-16,-21 0 0,22-21 15,-22 21-15,21-22 0,-21 1 0,1 0 16,-1 20-16,0-20 0,-21 0 0,0 21 16,0-1-16,0 1 0,0 0 15,0 0-15,-21 21 0,0 0 0,-1 0 16,1 0-16,-21 0 0,21 21 0,0-21 16,-1 21-16,-20 22 0,21-22 15,0 21-15,0-21 0,-1 22 0,1-1 16,0-21-16,21 21 0,0 1 15,0-22-15,0 0 0,0 21 16,0-20-16,0-1 0,21-21 0,-21 21 16,21 0-16,1-21 0,-1 0 0,0 0 15,0 0-15,0 0 0,0 0 16,1 0-16,-1 0 0,0-21 0,0 0 16,0 0-16,0-1 0,1 1 0,-22 0 15,21-21-15,0 21 0,-21-22 16,0 1-16,0 21 0,21-22 0,-21 22 15,21 0-15,-21 0 0,0 42 32,0 0-17,0 0-15,-21 1 16,21-1-16,-21 21 0,21-21 0,0 0 16,0 22-16,0-22 0,0 0 0,0 0 15,0 0-15,21 1 0,0-1 16,0 0-16,1-21 0,20 21 0,-21-21 15,0 0-15,0 0 0,22 0 0,-22 0 16,21 0-16,1 0 0,-22 0 16,21-21-16,-21 0 0,22 0 0,-22-1 15,0 1-15,0 0 0,0-21 16,0-1-16,1 1 0,-1 0 16,-21-1-16,21-20 0,0 21 0,-21-1 15,0-20-15,0 20 0,21 1 16,-21 0-16,0 21 0,21-22 0,-21 22 15,0 42 1,-21 0 0,0 22-16,21-22 0,-21 21 0,0 1 15,0 20-15,-1-21 0,22 1 0,0 20 16,-21-20-16,21 20 0,0-21 16,0 1-16,0-1 0,0-21 0,0 22 15,21-22-15,1 21 0,-1-21 0,21 0 16,-21-21-16,22 22 15,-22-22-15,21 0 0,-21 0 0,22 0 16,-1 0-16,0 0 0,-21-22 0,22 22 16,-1-21-16,0 0 0,22 0 15,-22 0-15,1-22 0,-1 22 0,21-21 16,-20 21-16,-22-22 0,21 1 16,-21 0-16,1 21 0,-22-1 0,0 1 15,0 0-15,0 0 0,-43 21 16,22 0-16,0 0 0,-21 21 15,20 0-15,-20 0 0,21 1 0,0-1 16,0 21-16,21-21 0,0 22 16,0-22-16,0 0 0,0 21 15,0-21-15,0 1 0,21-1 0,0 0 16,0-21-16,0 21 0,22-21 16,-22 0-16,21 0 0,0 0 0,-20 0 15,20 0-15,0 0 0,-21 0 0,22 0 16,-1-21-16,-21 0 0,22 21 15,-22-21-15,21-1 0,-21 1 0,0 0 16,1-21-16,-1 21 0,0-1 16,-21 1-16,0 0 0,0 0 15,0 0-15,0 0 0,0-1 0,-21 1 0,0 0 16,-1 0-16,-20 0 0</inkml:trace>
  <inkml:trace contextRef="#ctx0" brushRef="#br0" timeOffset="183063.94">17759 12594 0,'-21'0'0,"42"0"0,-64 0 15,22 0-15,0 0 16,42 0 0,0 0-16,1 0 0,-1 0 15,21 0-15,0-21 0,-20 21 16,20-21-16,0 21 0,1 0 0,-1 0 15,0-21-15,1 21 0,-22 0 16,21 0-16,-21 0 0,0-21 16,22 21-16,-22-22 0,0 22 0,0-21 15</inkml:trace>
  <inkml:trace contextRef="#ctx0" brushRef="#br0" timeOffset="184419.91">20637 12446 0,'-21'-21'0,"-63"-85"32,84 85-32,0 0 0,0 0 15,0-1-15,0 1 0,0 0 0,-22 21 16,1 0 0,0 0-16,0 0 15,21 21-15,-21-21 0,0 43 0,-1-22 16,1 21-16,0-21 0,0 22 15,-21-1-15,20 0 0,1 1 0,0-1 16,0 0-16,-21 1 0,20-1 0,1 0 16,21 22-16,0-22 0,0-21 15,0 22-15,0-1 0,21-21 0,1 21 16,-1-20-16,21-1 0,0 0 16,1 0-16,-1 0 0,22-21 0,-1 0 15,-21 0-15,22 0 0,-1 0 0,1 0 16,-22 0-16,22-21 15,-22 0-15,22 0 0,-22 0 0,0-1 16,-21-20-16,22 0 0,-22-1 0,0-20 16,-21 21-16,0-22 0,0 22 15,0-22-15,0 22 0,-21-22 0,-21 1 16,20 21-16,-20-1 0,0 1 16,-1 21-16,-20 0 0,21-1 0,-22 22 15,22 0-15,-1 0 0,-20 0 16,21 22-16,-1-1 0,1 0 0,0 21 15,-1 1-15,1-1 0,0 0 0,20 1 16,1-1-16,0 0 0,21 1 16,0-1-16,0 0 0,0 1 15,0-1-15,0-21 0,21 21 0,22-20 16,-22 20-16,21-21 0,0 0 16,22 0-16,-22-21 0,22 22 0,-1-22 15,1 0-15,-22 0 0,22 0 16,-1 0-16,-21 0 0,22-22 0,-22 1 15,1 0-15,-1 0 0,0 0 0,-21 0 16,22-22-16,-22 22 0,0-21 16,0-1-16,-21 22 0,0 0 0,21 0 15,-21 42 17,0 0-32,0 0 0,0 1 15,0 20-15,-21-21 0,21 21 16,0-20-16,0-1 0,0 21 0,0-21 15,0 0-15,0 1 0,0-1 0,0 0 16,21-21 15,1 0-31,-1-21 16,0 0-16,0-1 0,0 1 16,0 0-16,1 0 0,-22 0 15,21-22-15,21 22 0,-21-21 0,0 21 16,1 0-16,-1-1 0,0 1 0,-21 0 15,21 21-15,0 0 16,-21 21 0,0 0-16,0 1 15,0-1-15,0 0 0,0 0 16,0 0-16,21 0 0,1 1 0,-22-1 16,21 0-16,0 0 0,0 0 15,0-21-15,22 21 0,-22 1 0,21-22 16,-21 0-16,22 0 0,-1 21 0,-21-21 15,21 0-15,1 0 0,-22 0 16,21-21-16,1-1 0,-22 22 0,21-21 16,-21 0-16,0 0 0,1-21 15,-1 20-15,0-20 0,-21 21 16,0-21-16,0-1 0,0 22 0,0-21 16,0 21-16,0-1 0,0 1 15,-21 21-15,0 0 0,-1 0 16,1 0-16,0 21 0,0 22 15,0-22-15,0 21 0,-1-21 16,22 22-16,0-1 0,0 0 0,0-20 16,0 20-16,0-21 0,0 21 15,0-20-15,0-1 0,22 0 0,-1 0 16,0-21-16,0 21 0,0-21 16,22 0-16,-22 0 0,0 0 0,0 0 15,21 0-15,-20 0 0,-1-21 16,0 0-16,0 21 0,0-21 15,0 0-15,-21-22 0,22 22 0,-1 0 16,0-21-16,-21-1 0,21 22 0</inkml:trace>
  <inkml:trace contextRef="#ctx0" brushRef="#br0" timeOffset="184876.65">23812 12319 0,'0'0'0,"-42"-21"0,21 21 0,0-21 16,0 0-16,21-1 0,0 1 15,21 0 1,21 21-16,0 0 0,1 0 16,-1-21-16,22 21 0,-22 0 0,21 0 15,1 0-15,-1 0 0,1 0 16,-1 0-16,1 0 0,-22 0 0,22 0 15,-1 0-15,-20 0 0,-1 0 16,0 0-16,-21 0 0,1 0 0,-1 0 16,-21 21-16,-21-21 31,-1 21-31,1-21 0,-21 0 16,21 0-16,0 0 0,-22 0 15,22 0-15,-21 0 0,21 0 0,-1 0 16</inkml:trace>
  <inkml:trace contextRef="#ctx0" brushRef="#br0" timeOffset="185135.51">24342 12213 0,'42'0'0,"-84"0"0,20 0 16,1 0 15,21 21-31,0 1 0,0 20 16,0-21-16,-21 0 0,21 22 15,0-1-15,-21 0 0,21 1 16,-21-1-16,21 0 0,0 1 0,0 20 15,-21-21-15,-1 1 0,22-1 0,-21-21 16,21 22-16,0-1 0,0-21 16,0 0-16,0 0 0,0 1 15,0-1-15,0 0 0,0 0 16,21-21 0,1 0-16,-1 0 0,0 0 15,0 0-15,0-21 0,0 0 0,22 0 16,-1-1-16</inkml:trace>
  <inkml:trace contextRef="#ctx0" brushRef="#br0" timeOffset="186923.49">24871 12573 0,'21'-42'0,"-42"84"0,42-105 0,-21 41 16,-21 22 15,0 22-31,-1-1 0,1 0 0,0 21 16,0-21-16,0 22 0,0-1 15,21 0-15,0 1 0,-22-1 0,22 0 16,0-20-16,0 20 0,0-21 0,0 21 16,0-20-16,0-1 0,22 0 15,-1 0-15,21-21 0,-21 21 0,22-21 16,-1 0-16,0 0 16,1 0-16,-1 0 0,-21 0 0,21 0 15,1 0-15,-22 0 0,21-21 0,-21 0 16,1 0-16,-1 0 0,-21-22 15,0 1-15,21 0 0,-21-1 0,0 1 16,0-22-16,-21 22 0,21 0 16,-43-22-16,22 43 0,0-21 0,-21 21 15,-1-1-15,22 1 0,-21 0 16,0 21-16,-1 0 0,1 0 0,0 21 16,20-21-16,-20 21 0,21 1 0,0-1 15,0 0-15,21 0 0,0 21 16,0-20-16,0-1 0,0 0 15,0 21-15,21-21 0,0 1 0,21 20 16,-21-21-16,22 0 0,-1 0 16,0 1-16,1-1 0,20-21 0,-20 21 15,20-21-15,-21 0 0,22 0 16,-22 0-16,22 0 0,-22 0 0,0 0 16,22-21-16,-22 0 0,1-22 15,-1 22-15,0-21 0,-21-1 0,22 1 16,-22 0-16,0-22 0,0 22 15,-21-22-15,0 1 0,0-1 0,0 1 16,21 21-16,-21-22 0,0 22 0,0-1 16,0 22-16,0 0 15,0 42 1,0 0-16,0 1 0,0 20 16,-21 0-16,21 22 0,0-22 0,0 0 15,-21 1-15,21 20 0,0-20 0,0-1 16,0 21-16,0-20 0,-21-1 15,21 22-15,0-22 0,0 0 0,0-21 16,0 22-16,0-22 0,0 0 16,0 0-16,0 0 0,0 1 0,-21-22 15,0 0 1,-1 0 0,22-22-16,0 1 15,0 0-15,0 0 0,0-21 16,22-1-16,-22 22 0,21-21 0,21-1 15,-21 1-15,0 0 0,22 21 16,-1-22-16,0 22 0,1 0 0,-1 0 16,-21 21-16,22 0 0,-1 0 15,-21 0-15,0 0 0,0 0 0,1 0 16,-1 21-16,-21 0 0,0 0 16,0 0-16,0 1 15,-21-1-15,-1-21 0,1 0 16,0 0-16,-21 21 15,21-21-15,-1 0 0,-20 0 0,21 0 16,0 0-16,-22 0 0,22 21 16,0-21-16,0 0 0,0 21 15,21 0-15,0 1 0,0-1 16,-21 0-16,21 0 0,0 0 16,0 0-16,21 1 0,-21-1 15,21 0-15,0-21 0,0 21 16,22 0-16,-22-21 0,21 21 0,-21-21 15,22 0-15,-22 0 0,21 0 16,0 0-16,1 0 0,-1 0 0,0 0 16,22 0-16,-22 0 0,1 0 15,-1-21-15,0 0 0,1 0 16,-1 0-16,-21-22 0,21 22 0,-20-21 16,20 0-16,-21 20 0,0-20 15,-21 21-15,0 0 0,0 0 0,0-1 16,-21 22-1,0 0-15,0 0 0,0 0 16,-1 22-16,1-1 0,0 0 0,0 0 16,0 0-16,21 0 0,0 22 15,-21-22-15,21 21 0,0-21 0,0 1 16,0-1-16,0 0 0,0 0 16,21 0-16,-21 0 0,21 1 15,21-22-15,-21 21 0,22-21 0,-22 0 16,21 0-16,22 0 0,-22 0 15,0 0-15,22 0 0,-22 0 0,1 0 16,-1-21-16,0-1 0,1 1 16,-1 0-16,0-21 0,1 21 0,-22-22 15,0 1-15,0 0 0,0 20 16,-21-20-16,0 21 0,0 0 0,21 0 16,-21-1-16,-21 22 31,21 22-31,-21-1 15,21 0-15,-21 0 0,0 21 16,21-20-16,-21-1 0,21 21 0,0-21 16,-22 0-16,22 1 0,-21 20 0,21-21 15,0 0-15,0 0 16,-21 1-16,0-22 31,0-22-15,21 1-1,0 0-15,0 0 0,0 0 0,0-22 16,21 22-16,0-21 0,0 0 16,0-1-16,22 1 0,-1 0 15,0 20-15,1-20 0,-1 0 0,22 21 16,-22-1-16,0 1 0,22 0 16,-22 21-16,43 0 0,-43 0 15,-21 21-15,0 0 0,1 1 16,-1-1-16,-21 21 0,0-21 0,0 22 15,0-22-15,0 21 0,0 0 16,-21-20-16,21 20 0,-22-21 0,1 21 16,21-20-16,-21-1 0,0 0 15,21 0-15,-21 0 0,21 0 0,0 1 16,-21-22-16,21 21 16,-22-21-16,22-21 31,0-1-16,0 1-15,0 0 16,0 0-16,0 0 0,0 0 16</inkml:trace>
  <inkml:trace contextRef="#ctx0" brushRef="#br0" timeOffset="-191956.48">593 14753 0,'0'21'0,"-22"-21"47,1-21-31,21 0 0,0 0-1,0 0-15,21 0 16,1 21-16,-1-22 15,0 22-15,0-21 0,0 21 16,0 0-16,1-21 0,-1 21 16,0 0-16,0 0 0,0 0 15,0 0-15,1 0 0,-1 0 0,0 0 16,-21 21-16,0 0 0,0 22 16,0-22-16,0 0 0,0 21 0,0-20 15,0 20-15,-21-21 0,0 21 16,-1-20-16,-20 20 0,21-21 0,-21 21 15,20-20-15,1-1 0,0 0 16,0-21-16,0 21 16,0-21-16,21-21 31,21 0-15,0 0-16,0 21 0,0-22 15,0 1-15,22 21 0,-22-21 16,0 21-16,21 0 0,-20 0 0,20-21 15,-21 21-15,21 0 0,-20 0 16,-1 0-16,21 0 0,-21 21 0,0-21 16,22 21-16,-22 0 0,-21 1 15,21-1-15,-21 0 0,0 21 0,0-21 16,0 22-16,-21-22 0,0 21 16,0 1-16,-22-22 0,1 21 15,0-21-15,-1 0 0,1 1 16,21-1-16,-22 0 0,1 0 0,0 0 15,21-21-15,-22 0 0,22 0 16,0 0-16,0 0 0,0 0 16,-1 0-16,1-21 0,0 21 0,0-21 15,0 0-15,0 0 0,-1-1 16,22 1-16,0 0 0,-21 21 0,21-21 16,0 0-16,0 0 15,0-1-15,21 1 16,1 21-1,-1-21-15,21 21 0,-21-21 0,22 21 16,-1-21-16</inkml:trace>
  <inkml:trace contextRef="#ctx0" brushRef="#br0" timeOffset="-191673.64">1757 14901 0,'-21'-63'141,"-911"359"-141,1885-529 0,-953 170 16,21 63-16,0 0 0,0 0 15,0 0-15</inkml:trace>
  <inkml:trace contextRef="#ctx0" brushRef="#br0" timeOffset="-190901.07">3133 14669 0,'0'0'15,"0"-22"-15,0 1 0,0 0 0,0 0 0,0 0 16,0 0-16,0-22 0,0 22 16,0 0-16,0 0 0,0-22 0,0 22 15,0 0-15,0 0 0,0 0 16,-22 21 15,1 0-31,0 21 16,0 21-16,21-21 0,-21 1 0,0 20 15,-1 0-15,1 1 0,0-1 16,0 21-16,0-20 0,0-1 0,-1 22 16,1-22-16,0 21 0,21-20 15,0 20-15,-21-20 0,21 20 0,0-21 16,0 1-16,0-1 0,0 0 15,21 1-15,0-1 0,0-21 0,1 22 16,20-22-16,-21 0 0,21-21 16,1 21-16,-22-21 0,21 0 0,1 0 15,-1 0-15,0 0 0,22-21 0,-22 21 16,0-21-16,1 0 0,-1-1 16,0-20-16,-20 21 0,20-21 15,0-1-15,-21 1 0,1 0 16,-1-22-16,0 22 0,-21-1 0,0-20 15,0-1-15,0 22 0,0-21 0,-21-1 16,0 22-16,-1-22 0,1 22 16,-21 0-16,0-1 0,-1 22 0,-20-21 15,20 42-15,1-21 0,-21 21 16,20 0-16,-20 21 0,20 0 0,-20 0 16,21 0-16,-1 22 0,22-1 15,-21 21-15,21-20 0,-1-1 0,1 0 16,21 22-16,0-22 0,0 1 15,0-1-15,0 0 0,21 1 16,1-1-16,-1 0 0,0-21 0,0 22 16,0-22-16,22 0 0,-22 0 15,21-21-15,0 21 0,-20-21 0,41 0 16,-21 0-16,22 0 0,-22-21 16</inkml:trace>
  <inkml:trace contextRef="#ctx0" brushRef="#br0" timeOffset="-188897.21">4466 14351 0,'0'0'0,"-21"-21"16,21 0-16,-64-22 31,43 43-31,0 0 0,0 0 0,21 22 16,0-1-16,-21 0 0,21 0 0,-21 21 15,21 1-15,-22-1 16,22 22-16,-21-22 0,21 21 0,0-20 0,-21 20 16,0-20-16,21-1 0,0 21 15,-21-20-15,0-1 0,-1-21 16,22 22-16,0-1 0,0-21 0,-21 0 15,21 0-15,0 1 0,0-1 16,0-42 0,21-1-16,1-20 15,-1 21-15,0 0 16,0-22-16,0 1 0,0 0 0,1-1 16,-1-20-16,0 21 0,-21-22 0,21 1 15,0-1-15,0 22 16,1-22-16,-1 22 0,-21 0 0,0-1 15,21 22-15,-21 0 0,21 21 16,-21 42 0,0-21-16,0 22 0,0-1 0,0 0 15,0 1-15,0 20 0,0-20 16,0 20-16,0-21 0,0 1 0,0-1 16,0 0-16,0 1 0,0-1 15,0 0-15,0 1 0,21-22 0,-21 0 16,0 0-16,21 0 0,-21 1 0,22-1 15,-1-21 1,0 0 0,-21-21-1,0-1-15,0 1 0,0 0 16,0 0-16,-21 0 0,0 0 0,-22-1 16,22 1-16,0 21 0,-21-21 15,-1 0-15,22 21 0,-21 0 0,21 0 16,-1 0-16,-20 0 0,21 0 0,0 21 15,21 0-15,-21 0 16,21 1-16,0-1 0,0 0 0,0 0 16,0 0-16,21 0 15,0-21-15,0 0 0,0 22 0,0-22 16,22 0-16,-22 0 0,21 0 16,1 0-16,-1-22 0,0 1 15,1 21-15,-1-21 0,0 0 0,1 0 16,-1-22-16,0 22 0,-21 0 0,22 0 15,-22 0-15,0 0 0,0-1 16,0 1-16,-21 0 0,0 0 0,0 0 16,0 42 15,0 0-31,0 0 16,0 0-16,0 1 0,0-1 15,0 0-15,0 0 0,0 0 0,0 22 16,0-22-16,0 0 0,0 0 15,0 0-15,0 0 0,22 1 16,-1-1-16,0 0 0,0-21 16,0 0-16,0 0 0,1 0 0,20 0 15,-21 0-15,0-21 0,0 0 16,22-1-16,-22 1 0,0 0 0,0 0 16,0 0-16,1 0 0,-1-22 0,-21 22 15,0-21-15,21 21 0,-21-22 16,0 22-16,0-21 0,0 21 0,0-1 15,0 1-15,0 0 0,21 0 16,-21 42 15,0 0-31,0 0 16,0 1-16,0-1 0,0 21 0,0-21 16,0 0-16,0 22 0,0-22 0,0 0 15,0 21-15,0-20 0,0-1 16,0 0-16,21 0 0,0 0 0,1 0 15,-1-21-15,0 22 0,0-22 0,0 0 16,22 0-16,-22 0 0,21 0 16,-21 0-16,22-22 0,-1 22 0,-21-21 15,21 0-15,-20 0 0,20-21 0,-21 20 16,0-20-16,0 21 0,22-21 16,-22-1-16,0 1 0,0 0 15,-21-22-15,21 22 0,22-64 16,-43 64-16,0-1 0,21 1 15,-21 21-15,21 0 0,-21-1 0,0 1 16,0 42 0,-21 1-1,0 20-15,21-21 0,0 21 0,-21 1 16,-1-1-16,1 0 0,21-20 0,0 20 16,0 0-16,-21 1 0,21-1 15,0-21-15,0 21 0,0-20 0,0 20 16,0-21-16,21 0 0,-21 0 0,43 1 15,-22-1-15,0-21 16,21 0-16,-21 0 0,22 0 0,-1 0 16,0 0-16,1 0 0,-22-21 0,21 21 15,1-22-15,-1 1 0,-21 0 16,21-21-16,-20 21 0,-1-22 0,0 1 16,0 21-16,0-43 0,0 22 0,-21 0 15,0-22-15,0 22 0,22-22 16,-22 22-16,0 0 0,0-1 0,0 22 15,0 0-15,0 0 0,-22 42 32,22 0-32,-21 0 0,21 22 15,0-22-15,0 21 0,-21 0 16,21 1-16,0-1 0,0 0 16,-21 1-16,21-22 0,0 21 0,0 1 15,0-22-15,0 21 0,0-21 0,0 22 16,0-22-16,0 0 0,0 0 15,0 0-15,0 0 0,0-42 47,0 0-47,0 0 0,0 0 16,21 0-16,-21-1 0,21-20 0,0 21 16,1-21-16,-1-1 15,21 22-15,-21-21 0,0 21 0,22-1 16,-22 1-16,21 0 0,-21 21 0,1 0 15,-1 0-15,0 0 0,0 21 16,0 0-16,-21 1 0,0-1 0,21 0 16,-21 21-16,0-21 0,0 22 0,0-22 15,0 0-15,0 21 0,0-20 16,0-1-16,0 0 0,22 0 0,-22 0 16,0 0-16,21-21 0,0 0 0,0 22 15,0-22-15,0 0 0,1 0 16,-1 0-16,21-22 15,-21 1-15,0 21 0,1-21 0,-1 0 16,0 0-16,0 0 0,0-1 0,0 1 16,1 0-16,-1 0 0,0 0 15,-21 0-15,0-1 0,0 1 0,0 0 16,0 0-16,-21 0 0,0 0 16,-1-1-16</inkml:trace>
  <inkml:trace contextRef="#ctx0" brushRef="#br0" timeOffset="-188653.35">6117 14669 0,'0'0'0,"-21"0"16,42 0 15,0 0-31,0 0 0,1-22 0,-1 22 15,21-21-15,-21 0 0,22 21 16,-22-21-16,21 21 0,0-21 0,1 21 16,-22-21-16,21 21 0,-21 0 0,22-22 15,-22 1-15,0 21 0,0-21 16,22 21-16,-22 0 0,0 0 16</inkml:trace>
  <inkml:trace contextRef="#ctx0" brushRef="#br0" timeOffset="-187316.93">8488 14520 0,'0'22'15,"0"-1"282,-21-21-265,-1 0 14,1 0-46,0 0 16,21-21-16,0-1 16,0 1-1,0 0-15,0 0 0,0 0 16,0 0-16,0-22 0,21 22 16,0 0-16,1 0 0,-1 0 0,0-1 15,0 1-15,0 21 16,0 0-16,1 0 0,-1-21 0,0 21 15,0 0-15,0 0 0,-21 21 0,21 0 16,1 1-16,-1-1 0,-21 21 16,0-21-16,21 22 0,-21-1 0,0 0 15,0 22-15,0-22 0,0 0 0,0 1 16,0-1-16,-21 0 0,21-20 16,-21 20-16,-1 0 0,1-21 15,-21 22-15,21-22 0,0 0 0,-22 0 16,22 0-16,-21 1 0,21-1 0,-22 0 15,22-21-15,-21 21 0,21-21 16,-1 0-16,1 0 0,0 0 0,0 0 16,0 0-16,0 0 0,21-21 0,0 0 15,-22 0-15,22-1 0,-21 1 16,21 0-16,0 0 0,0-21 0,0 20 16,0-20-16,0 21 0,21 0 0,-21 0 15,22-1-15,-1 1 0,-21 0 16,21 0-16,0 21 0,0 0 0,0 0 15,1 0-15,-1 0 0,-21 21 16,21 0-16,0 0 0,0 1 16,0-1-16,1 0 0,-1 0 0,0 0 15,0 0-15,-21 1 0,21-1 0,0 0 16,1 0-16,-22 0 0,0 0 16,21 1-16,0-1 0,-21 0 0,0 0 15,21 0-15,0-21 16,0 0 15,-21-21-31,22 0 0,-1 21 16,-21-21-16,21 0 0</inkml:trace>
  <inkml:trace contextRef="#ctx0" brushRef="#br0" timeOffset="-186964.13">9165 14838 0,'0'21'31,"0"0"-15,21-21-1,0 0 1,1 0-16,-1 0 16,0-21-16,0 0 15,-21 0-15,0 0 16,0-1-1,0 1-15,-21 21 16,0 0-16,0 0 16,-1 0-1,1 0-15,0 21 0,0-21 0,21 22 16,-21-22-16,21 21 0,0 0 0,-21-21 16,21 21-1,0 0-15,21-21 16,0 0-1,0 0-15,0 0 0,0-21 0</inkml:trace>
  <inkml:trace contextRef="#ctx0" brushRef="#br0" timeOffset="-186136.61">9694 14478 0,'0'0'0,"0"-85"32,0 64-32,0 0 0,0 0 15,-21 42 17,21 0-32,-21 22 15,0-22-15,21 0 0,-21 21 16,21-21-16,0 22 0,-22-1 0,22-21 15,-21 22-15,21-1 0,0-21 0,0 21 16,0 1-16,0-22 0,0 0 16,0 21-16,0-20 0,0-1 0,21 0 15,1 0-15,-1-21 0,0 21 0,21 0 16,-21-21-16,22 0 0,-22 0 16,21 0-16,-21 0 0,22 0 15,-1 0-15,-21 0 0,22 0 0,-22-21 16,21 0-16,-21 0 0,0 0 0,22 0 15,-22-1-15,0 1 0,0-21 16,0 21-16,-21-22 0,0 22 0,22-21 16,-22 0-16,0-1 0,0 1 0,0 0 15,-22 20-15,1-20 0,0 0 16,0 21-16,-21-22 0,20 22 0,-20 0 16,0 21-16,-1 0 0,22 0 0,-21 0 15,0 0-15,-1 0 0,1 0 16,0 21-16,20 0 0,-20 22 15,21-22-15,-21 21 0,20 0 0,1 1 16,0-1-16,0-21 0,21 22 16,0-1-16,0 0 0,0-21 0,0 22 15,0-22-15,0 0 0,21 21 0,21-20 16,-20-22-16,-1 21 0,21 0 16,-21-21-16,22 0 0,-22 21 0,21-21 15,0 0-15,-20 0 0,20 0 0,0 0 16,-21 0-16,22-21 0,-22 0 0,0 21 15,0-21-15,0-1 0,1 1 16,-1 0-16,0-21 0,-21 21 0,0-22 16,0 1-16,0 0 0,0-1 15,0 1-15,0 0 0,0-1 16,0 1-16,-21 0 0,0-1 0,-1 22 16,1 0-16,0 0 0,0 0 0,0 21 15,0 0-15,-1 0 0,1 0 16,-21 0-16,21 0 0,0 21 0,-1 0 15,-20 0-15,21 0 0,0 0 0,0 1 16,21-1-16,-22-21 0,22 21 16,-21 0-16,21 0 0,0 0 0,-21-21 15,21 22-15,0-1 0,0 0 16,21-21 0,0 0-16</inkml:trace>
  <inkml:trace contextRef="#ctx0" brushRef="#br0" timeOffset="-181437.35">11705 14711 0,'-21'21'31,"0"-21"-31,0 0 16,-1 0-16,1 0 16,0 0-16,0 0 0,0 0 15,0 0-15,-1 0 0,1 0 16,0 0-16,0 0 0,0 0 15,0 0 1,21 21-16,21-21 31,0 0-31,0 0 0,21 0 16,-20 21-16,20-21 0,0 0 0,22 0 16,-1 0-16,22 0 0,0 0 0,-1 0 15,22 0-15,0 0 0,0 0 16,0 0-16,-1-21 0,1 21 0,0 0 15,0 0-15,0-21 0,-22 21 0,22-21 16,-21 21-16,-22 0 0,22-21 16,-21 21-16,-1 0 0,1 0 0,-22-21 15,0 21-15,1 0 0,-22 0 0,0-22 16,0 22-16,0 0 0,0 0 16,-21-21-16,0 0 15,-21 21 1,0-21-16,0 0 0,0 21 15,0 0-15,-22-21 0,22 21 16,-21 0-16,21 0 0,-22-22 0,1 22 16,0 0-16,-1 0 0,1 0 0,21 0 15,-22 0-15,1 0 0,21 0 16,0 0-16,0 0 0,-1 0 0,1 0 16,0 0-16,42 0 31,0 0-31,1 0 0,-1 0 15,21 0-15,-21 0 0,22 0 16,-1 0-16,-21 0 0,21 0 16,1 0-16,-1 0 0,-21 0 0,22 22 15,-1-22-15,-21 0 0,0 0 0,0 0 16,1 0-16,-1 0 0,0 0 16,0 0-16,-21 21 46,-21 0-46,0 0 0,0-21 16,-1 21-16,1 0 0,0 1 0,0-1 16,0 21-16,-22-21 15,22 0-15,0 1 0,-21-1 0,21 0 16,-1 0-16,-20 0 0,21 0 0,0 1 16,0-1-16,-1 0 0,1-21 0,21 21 15,-21-21-15,0 21 16,0 0-1,0-21 17,21 22 140,21-22 296,-21-22-436,0 1 30,0 0-62,0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2T03:27:46.4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2053 3217 0,'0'0'0,"0"-21"0,0 0 0,0 0 16,0 0 15,0 42 31,0 0-62,0 0 16,0 0-16,0 1 0,0-1 16,0 0-16,0 0 0,0 21 0,0-20 15,0 20-15,0-21 0,0 21 16,0-20-16,0 20 0,0-21 0,0 21 16,0 1-16,0-22 0,0 21 15,0-21-15,0 22 0,0-1 16,0 0-16,0-20 0,0 20 0,21 21 15,-21-20-15,0-1 0,0 0 16,0 1-16,0 20 0,0-20 16,21-1-16,-21 0 0,0 1 15,0-1-15,22 0 0,-22 1 0,0-1 16,0 0-16,0 1 0,0-1 16,0 0-16,21 1 0,-21 20 0,0-21 15,0 22-15,0-22 0,0 1 16,0 20-16,21-21 0,-21 22 0,0-22 15,0 1-15,0 20 0,0-21 16,0 1-16,0 20 0,21-20 0,-21 20 16,0-21-16,0 22 0,0-22 15,0 22-15,0-22 0,0 22 0,0-22 16,21 0-16,-21 22 0,0-22 16,0 22-16,0-22 0,0 0 15,21 22-15,-21-1 0,0 1 0,0-22 16,0 22-16,0-1 0,0 1 15,0-22-15,0 21 0,0 1 0,0-22 16,0 22-16,0-1 0,0-20 16,0 20-16,0 1 0,0-1 0,0 1 15,0-22-15,0 21 0,0 1 0,0-1 16,0-20-16,22 20 16,-22-20-16,0 20 0,0-21 0,0 22 0,0-22 15,0 22-15,0-22 0,0 0 16,0 22-16,0-22 0,0 1 15,0-1-15,0 0 0,0 1 0,0-1 16,0-21-16,0 21 0,0-20 16,0-1-16,0 0 0,0 0 0,0-42 47,0 0-47,21 0 0,0-22 0,-21 1 15</inkml:trace>
  <inkml:trace contextRef="#ctx0" brushRef="#br0" timeOffset="2067.96">2159 3217 0,'0'-21'0,"-21"21"15,0-21 1,21 0-16,-22 21 16,22-21-1,22 21 32,-1 0-31,21 0-16,-21 0 0,22 0 15,-22 0-15,42 0 0,-20 0 16,-1 0-16,21 0 0,1 0 16,-1 0-16,1 0 0,21 0 0,-22 0 15,1 0-15,-1 0 0,22 0 16,-22 0-16,22 0 0,0 0 0,20 0 16,-20 0-16,21 0 0,0 0 15,0 0-15,-22 0 0,22 0 0,0-21 16,0 21-16,21 0 0,0 0 15,21 0-15,-21 0 0,0 0 0,0 0 16,0 0-16,0 0 0,0 0 0,21 0 16,-21 0-16,0 0 0,0 0 15,0 0-15,0 0 0,0 0 16,21 0-16,-21 0 0,21 0 16,-21 21-16,0-21 0,0 0 0,0 0 15,0 0-15,0 21 0,0-21 16,0 0-16,0 0 0,0 21 0,-21 0 15,21-21-15,-21 0 0,-21 21 16,21-21-16,-1 0 0,-20 0 0,21 22 16,-21-22-16,-1 0 0,-20 0 15,20 0-15,-20 0 0,-1 0 0,1 0 16,-22 0-16,1 0 0,-1 0 16,-21 0-16,0 0 0,22 0 0,-22 0 15,0 0 1,-21 21 78,0 0-79,0 0-15,0 0 16,0 0-16,0 1 0,0-1 15,0 0-15,0 21 0,-21-21 16,21 1-16,0 20 0,0-21 16,0 21-16,0-20 0,0 20 0,0 0 15,0 1-15,0-1 0,0 0 16,0 22-16,0-22 0,0 22 0,0-1 16,0 1-16,0-1 0,0-42 0,84 1270 78,-84-1291-78,43 3429 265,-43-3407-265,0-1 0,0 0 16,0 0-16,0 0 0,0 0 16,0 1-1,0-1 16,-21-21 1,-1 0-17,1-21 1,0 21-16,0 0 0,0-22 16,0 22-16,-1-21 15,1 21-15,0 0 16,21-21-16,-21 0 15,0 0-15,21 0 16,0-1 0,0 1-16,0 0 0</inkml:trace>
  <inkml:trace contextRef="#ctx0" brushRef="#br0" timeOffset="4202.35">2222 8382 0,'0'21'109,"0"0"-109,0 1 16,0-1-16,0 0 0,0 0 16,22 0-16,-22 0 0,21 1 15,-21-1-15,21 0 0,-21 0 0,0 0 16,0 22-16,21-22 0,0 0 16,-21 0-16,0 21 0,0-20 0,21-1 15,1 0-15,-22 21 0,21-21 0,-21 1 16,0-1-16,0 0 0,21 0 15,-21 0-15,21-21 0,-21 21 0,0 1 16,0-1-16,0 0 16,0 0-16,0 0 15,0 0 1,0 1 0,21-22 46,0 0-46,1 0-1,-1 0-15,0 0 16,0 0-16,0 0 0,0 0 0,1 0 16,20 0-16,0 0 0,1-22 15,-1 22-15,21 0 0,1 0 16,-22-21-16,22 21 0,20-21 0,-20 21 15,21 0-15,-1-21 0,1 21 0,21 0 16,-22-21-16,22 21 0,0 0 16,0-21-16,0 21 0,0-22 0,21 22 15,0 0-15,-22 0 0,22-21 0,0 21 16,0 0-16,-21 0 0,21-21 16,0 21-16,0 0 0,0 0 15,0 0-15,-21-21 0,21 21 0,0 0 0,0 0 16,-21 0-16,21 0 0,0 0 0,0 0 15,0 0-15,0-21 16,-21 21-16,21 0 0,-21 0 0,21 0 16,-22 0-16,1 0 0,21 0 0,-21 0 15,0 0-15,0 0 0,-22 0 16,22 0-16,-21 0 0,0 0 0,-1 0 16,1 0-16,-22 0 0,22 0 0,-21-21 15,20 21-15,-20 0 0,-1 0 0,1 0 16,-1 0-16,-20 0 0,20 0 15,-21 0-15,1 0 0,-1 0 0,0-22 16,1 22-16,-22 0 0,0 0 0,21 0 16,-20 0-16,-1 0 15,0 0-15,0 0 32,-21-21 14,-21 21-30,21-21-16,0 0 0,-21 0 16,21 0-16,-21-1 0</inkml:trace>
  <inkml:trace contextRef="#ctx0" brushRef="#br0" timeOffset="5488.68">3048 2244 0,'0'-21'16,"0"-1"-1,21 1-15,0 0 16,0 21-16,-21-21 16,22 21-16,-1-21 0,0 0 15,-21-1-15,21 1 16,-21 0-16,21 0 0,-21 0 16,0 0-16,0-1 15,-21 22-15,0 0 0,0 0 16,0 0-16,-22 0 0,22 22 0,-21-1 15,-1 0-15,1 0 0,0 0 16,-1 0-16,1 1 0,0-1 0,21 0 16,-1 21-16,1-21 0,21 1 15,0-1-15,0 0 0,0 0 16,21-21-16,1 21 16,-1 0-16,0 1 0,21-22 0,-21 21 15,22 0-15,-22 0 0,21 0 16,-21 0-16,22 1 0,-22-1 0,0 0 15,0 0-15,0 21 0,1-20 16,-22-1-16,21 0 0,-21 0 0,0 0 16,0 0-16,0 1 0,-43-1 15,22 0-15,-21-21 0,21 21 0,-22 0 16,1-21-16,-21 0 0,20 21 16,1-21-16,-22 0 0,22 0 0,0 0 15,-22 0-15,43 0 0,-21-21 16,-1 21-16,22-21 0,-21 0 15,21 0-15,0 21 0,-1-21 0,1-1 16,21 1-16,-21 21 0,21-21 16,0 0-16,0 0 0,21 0 15,0-1-15,1 22 0,20-21 16,-21 0-16,21 0 0,1 0 16,20 0-16</inkml:trace>
  <inkml:trace contextRef="#ctx0" brushRef="#br0" timeOffset="6302.28">3408 1863 0,'0'0'0,"0"-21"0,0-1 16,-21 22 0,-1 0-16,1 22 15,21-1-15,0 0 0,0 21 16,0 1-16,0-22 0,0 21 15,0 0-15,0 1 0,0-1 0,0 0 16,0 1-16,0 20 0,0-20 16,0-1-16,0 0 0,0 1 0,0-1 15,0 0-15,0 1 0,0-22 16,0 21-16,0-21 0,0 0 0,-21 1 16,21-1-16,0-42 31,0-1-16,0 1-15,0 0 0,0 0 16,0 0-16,0-22 0,0 1 0,0 21 16,0-21-16,21-1 0,0 1 15,1 21-15,-1-22 0,0 22 0,21 0 16,-21 0-16,1 0 0,-1 0 16,0 21-16,0 0 0,0 0 15,0 0-15,-21 21 31,0 0-31,-21 0 0,0-21 0,0 21 16,0 0-16,0-21 0,-22 22 16,22-1-16,0-21 0,0 21 0,0 0 15,-1-21-15,22 21 0,0 0 16,-21-21-16,21 22 0,0-1 0,0 0 16,0 0-16,0 0 15,21 0-15,1 1 0,-1-1 0,21 0 16,-21 0-16,0-21 15,1 21-15,-1-21 0,0 0 0,21 0 16,-21 0-16,1 0 0,20 0 16,-21 0-16,21 0 0,-20 0 0,20 0 15,-21-21-15,21 0 0,-20 0 16,20 21-16,-21-21 0,0-1 16,0 1-16,1-21 0,-1 21 0,-21 0 15,0-1-15,21-20 0,-21 21 16,0 0-16,0 0 0,0 42 31,0 0-15,0 0-16,0 0 0,-21 22 0,21-22 0,0 0 15,0 21-15,-21-21 0,21 22 16,0-22-16,0 0 0,0 0 0,0 0 16,0 1-16,0-1 0,0 0 15,0-42 16,21 21-31,-21-21 0,0-1 16,21 1-16</inkml:trace>
  <inkml:trace contextRef="#ctx0" brushRef="#br0" timeOffset="6476.65">4149 2159 0,'0'0'15,"-22"-21"-15,1 0 0,0 21 16,0 0-1,0 0-15,42 0 32,0 0-17,-21 21-15,21-21 0,0 0 16,1 0-16,-1 0 0</inkml:trace>
  <inkml:trace contextRef="#ctx0" brushRef="#br0" timeOffset="6988.71">4508 1990 0,'0'-43'32,"-21"43"-17,0 0 1,21 22-16,0-1 0,-21 0 0,0 21 16,21-21-16,-21 22 0,21-22 15,0 21-15,0 1 0,-22-1 0,22-21 16,-21 21-16,21 1 0,0-1 15,0 0-15,0-20 0,0 20 0,0-21 16,0 0-16,0 0 0,0 1 16,0-1-16,0 0 0,21-21 15,1 0-15,-1 0 16,0-21-16,0 0 16,0-1-16,0 1 0,22 0 0,-22-21 15,21-1-15,-21 22 0,1-21 16,20 0-16,-21-22 0,21 22 0,-20-1 15,-1 1-15,0 0 0,0-1 0,0 1 16,0 0-16,-21-1 0,22 22 16,-22 0-16,0 0 0,0 42 15,0 21 1,0-20-16,0 20 0,-22 0 16,1-21-16,21 22 0,-21-1 15,21 0-15,-21 1 0,0-1 0,21 0 16,-21 1-16,21-22 0,0 21 15,0 1-15,-22-22 0,22 0 16,0 0-16,0 0 0,0 0 0,0 1 16,0-1-1,0-42 1,22-1-16,-22 1 16,21 0-16</inkml:trace>
  <inkml:trace contextRef="#ctx0" brushRef="#br0" timeOffset="7448.27">5440 2582 0,'-21'22'15,"42"-44"-15,-64 44 0,1-22 0,21 0 16,0 0-16,0 0 16,21-22-1,0 1-15,21 0 16,0 0-16,0 0 0,0-22 0,0 22 16,1-21-16,-1 21 15,21-22-15,-21 22 0,0-21 0,1 21 16,-1 0-16,-21-1 0,0 1 15,0 0-15,0 0 0,-21 21 32,-1 0-32,1 21 0,0 0 15,0-21-15,21 21 0,-21 22 0,0-22 16,-1 0-16,22 0 0,0 22 16,0-22-16,0 0 0,0 0 0,0 0 15,0 22-15,0-22 0,0 0 16,22 0-16,-1-21 0,0 21 0,0 0 15,0 1-15,0-22 0,1 21 16,-1-21-16,0 0 0,0 0 16,0 0-16,22 0 0,-22 0 0</inkml:trace>
  <inkml:trace contextRef="#ctx0" brushRef="#br0" timeOffset="8920.45">6223 2265 0,'0'-21'0,"0"42"0,0-63 0,0 20 0,0 1 16,0 0-16,0 0 16,0 0-16,0 0 0,-21 21 0,0 0 15,-1 0-15,1 0 0,0 0 16,0 0-16,0 21 16,0 0-16,21 0 0,-22 0 0,1 22 15,0-22-15,0 21 0,0 0 16,0-20-16,21 20 0,-22 0 0,22 1 15,-21-22-15,21 0 0,0 21 16,0-21-16,0 1 0,0-1 0,0 0 16,21-21-16,1 0 0,-1 0 15,0 0-15,0 0 0,0 0 16,0 0-16,1-21 0,-1 0 0,0-1 16,0-20-16,0 21 0,0-21 15,1-1-15,-1 1 0,0 21 16,0-22-16,0 1 0,0 0 0,-21-1 15,0 22-15,0 0 0,0-21 16,0 21-16,0-1 0,0 44 31,0-1-31,0 0 16,0 21-16,-21-21 0,21 1 0,-21 20 16,21-21-16,0 21 0,-21-20 15,21 20-15,0 0 0,0-21 0,0 1 16,0 20-16,0-21 0,21 0 15,0 0-15,0 1 0,22-1 16,-22-21-16,0 0 0,0 0 16,22 0-16,-1 0 0,0 0 15,1-21-15,-1 21 0,0-22 0,-21 1 16,22 0-16,-1-21 0,-21 21 16,22-22-16,-22 22 0,0-21 0,-21 21 15,0-1-15,0 1 0,0 0 0,0 0 16,-21 0-1,0 21-15,-1 0 0,1 0 16,0 0-16,0 21 16,21 0-16,0 0 0,0 0 15,0 1-15,0-1 16,0 0-16,0 0 0,0 0 16,0 0-16,0 1 0,21-1 0,-21 0 15,21 0-15,0-21 0,-21 21 16,22-21-16,-22 21 0,21-21 15,0 0-15,0 0 0,0 0 16,0 0-16,1 0 0,-1 0 16,21-21-16,-21 21 0,0-21 0,1 0 15,20 0-15,-21 0 0,0-1 16,22 1-16,-22 0 0,0-21 0,0 21 16,0-1-16,0-20 0,1 21 15,-1 0-15,-21 0 16,21 21-16,-21 21 31,0 0-31,-21 0 16,0-21-16,21 42 0,0-20 15,0-1-15,0 0 0,-22 0 0,22 0 16,0 0-16,0 1 0,0-1 0,0 0 16,0 0-16,22 0 0,-1 0 15,0-21-15,0 0 0,0 0 16,0 0-16,22 0 0,-22 0 0,21 0 15,-21 0-15,22-21 0,-1 21 16,-21-21-16,22 0 0,-22 0 0,0 0 16,21-22-16,-21 22 0,1 0 15,-1-21-15,0 20 0,-21 1 0,21 0 16,-21 0-16,21 0 0,-21 0 16,0 42 15,-21 0-16,0 0-15,21 0 0,-21 0 0,21 22 16,0-22-16,-21 21 0,21-21 0,-22 22 16,22-1-16,0 0 0,-21 1 15,21-1-15,0 0 0,0 22 16,0-22-16,0 1 0,0 20 0,0-21 16,0 22-16,0-1 0,0 1 15,0-22-15,0 22 0,21-1 0,-21 1 16,0-1-16,0 1 0,0-1 0,22-20 15,-22-1-15,0 21 0,0-20 16,0-1-16,0-21 0,0 22 0,0-22 16,0 21-16,0-21 0,0 0 0,-22-21 15,1 22-15,0-22 0,0 0 16,0 0-16,0 0 0,-1 0 0,-20-22 16,21 1-16,-21 0 0,20 0 15,1 0-15,0-22 0,-21 22 16,21-21-16,-1 0 0,22-22 0,-21 22 15,21-22-15,-21 1 0,21-1 0,0 1 16,0 20-16,0-20 0,0-1 16,0 22-16,21-21 0,-21 20 0,21 1 15,1 0-15,-1-1 0,0 22 0,0-21 16,21 21-16,-20-1 0,-1-20 16,0 21-16,0 0 0,21 0 15,-20-1-15,-1 1 0,0 0 16,0 0-16,0 0 0,0 21 0,-21-21 0,22-1 15,-1 22-15,-21-21 0,21 21 16</inkml:trace>
  <inkml:trace contextRef="#ctx0" brushRef="#br0" timeOffset="9252.46">8276 2434 0,'0'0'0,"-21"21"0,21 1 0,0-1 16,21-21 15,0 0-15,0 0-16,1 0 15,-22-21-15,21 21 0,-21-22 0,0 1 16,0 0-1,0 0-15,-21 21 16,-1 0 15,1 0-31,21 21 0,-21-21 16,21 21 0</inkml:trace>
  <inkml:trace contextRef="#ctx0" brushRef="#br0" timeOffset="9544.51">8742 2265 0,'0'0'0,"0"-21"0,0 0 16,-21 21-1,-1 0-15,1 0 0,0 0 16,0 0-16,0 0 15,0 21-15,-1 0 16,1-21-16,21 21 0,-21 21 0,0-20 16,0-1-16,21 21 0,-21-21 0,21 22 15,0-22-15,0 21 0,-22-21 16,22 0-16,0 22 0,0-22 0,0 0 16,0 0-16,0 0 0,0 1 15,0-1-15,22 0 0,-1-21 16,0 0-16,0 0 0,0 0 0,0 0 15,22 0-15,-22 0 0</inkml:trace>
  <inkml:trace contextRef="#ctx0" brushRef="#br0" timeOffset="10451.9">9186 2371 0,'0'0'15,"-21"0"1,0 0-16,0 0 0,0 21 15,-1 0-15,-20 0 0,21 0 16,0 1-16,0-1 0,-1 0 0,22 0 16,0 0-16,-21 0 0,21 1 0,0-1 15,0 0-15,0 0 0,0 0 16,0 0-16,21-21 16,-21 22-16,22-22 0,-1 0 31,-21-22-16,0 1-15,0 0 16,0 0-16,0 0 0,0 0 0,0-1 16,21 1-16,-21-21 0,0 21 0,21 0 15,0-22-15,-21 22 0,21 0 16,1 0-16,-1 21 0,-21-21 0,21 21 16,0 0-16,0 0 0,0 0 15,1 0-15,-1 0 0,-21 21 16,21 0-16,0 0 0,-21 21 15,21-20-15,0-1 0,-21 21 16,0-21-16,22 0 0,-22 22 0,21-22 16,-21 0-16,0 0 0,0 0 0,0 1 15,0-1-15,0 0 16,-21-21 15,21-21-31,-22 0 16,22-1-16,0 1 0,0 0 15,0 0-15,0-21 0,0 20 16,22-20-16,-1 21 0,-21-21 16,21 20-16,0-20 0,21 21 15,-20-21-15,-1 20 0,0 1 0,21 0 16,-21 21-16,1 0 0,-1 0 0,21 0 16,-21 0-16,0 0 0,1 0 15,-1 21-15,0 0 0,0 1 0,-21-1 16,21 21-16,0-21 0,-21 22 0,0-1 15,0 0-15,0-21 0,0 22 16,0-22-16,0 21 0,0-21 0,0 1 16,0-1-16,0 0 0,0 0 15,0 0-15,-21-21 16,0 0 0,0 0-16,21-21 15,0 0-15,0 0 16,0 0-16,0-1 0,0 1 0,21 0 15,0 0-15,22-21 0,-22 20 16,21-20-16,-21 0 0,22-1 0,20 22 16,-21-21-16,1 21 0,20 0 15,-20-1-15,-1 1 0,0 21 0,1 0 16,-22 0-16,21 0 0,-21 21 0,0 1 16,-21 20-16,0-21 15,22 21-15,-22 1 0,0-1 0,0-21 16,0 22-16,0-1 0,-22-21 15,22 21-15,-21-20 0,0-1 16,21 0-16,0 0 0,-21 0 0,0-21 16,0 21-16,-1 1 0,1-22 15</inkml:trace>
  <inkml:trace contextRef="#ctx0" brushRef="#br0" timeOffset="11300.78">3196 4233 0,'0'0'0,"-21"-21"0,21 0 0,0 0 16,0-21-16,-21 20 0,21 1 15,-21 0-15,21 0 0,0 0 16,-22 0-16,1 21 16,21 42-1,0-21 1,0 21-16,0 22 0,0-22 0,0 22 16,0-1-16,0 1 0,0 20 15,0-20-15,0-1 0,0 22 0,0-21 16,0 20-16,0-20 0,0-1 15,0 22-15,0-43 0,0 22 0,-21-1 16,0-20-16,21-1 0,-21 0 0,21-21 16,0 22-16,-21-22 0,21 0 15,0 0-15,-22 0 16,22-42 15,0 0-31,0 0 0,0 0 0,0 0 16,0-1-16,0-20 0,0 0 15,0-1-15,22 1 0,-22 0 0,21-22 16,-21 22-16</inkml:trace>
  <inkml:trace contextRef="#ctx0" brushRef="#br0" timeOffset="12472.26">3111 4297 0,'0'0'0,"0"-21"0,0 0 16,0-1-16,0 1 15,0 0 17,43 21-17,-22 0-15,0 0 16,21 0-16,1-21 0,20 21 0,1 0 16,-1 0-16,1 0 0,20 0 15,1 0-15,0-21 0,21 21 0,-22 0 16,22 0-16,0 0 0,21-21 15,0 21-15,0 0 0,0 0 0,0-22 16,0 22-16,0-21 0,-21 21 16,42 0-16,-21-21 0,0 0 15,0 21-15,0 0 0,0-21 0,0 21 16,-21 0-16,21 0 0,0-21 16,0 21-16,-21-22 0,21 22 0,-22 0 15,1 0-15,0-21 0,0 21 16,0 0-16,0 0 0,-1-21 0,1 21 15,0 0-15,-21-21 0,-1 21 0,1 0 16,0 0-16,-22-21 0,1 21 16,-1-21-16,-20 21 0,-1 0 0,-21 0 15,21 0-15,-20-22 0,-1 22 16,-21 22 46,0-1-62,0 0 0,0 0 16,21 0-16,-21 0 16,0 1-16,0-1 0,21 21 0,-21-21 15,0 22-15,0-1 0,0 0 16,0 1-16,0-1 0,0 0 0,0 1 16,0-1-16,0 0 0,0 1 15,0-1-15,0 0 0,0 1 0,0-1 16,0 0-16,0 1 0,0-1 0,-21-21 15,21 21-15,0 1 0,0-22 16,0 21-16,-21-21 0,21 1 16,-21 20-16,21-21 0,0 0 0,0 0 15,-22-21-15,22 22 0,-21-1 0,0-21 16,21 21-16,-21-21 0,0 0 16,0 21-16,-1-21 0,1 0 15,0 0-15,0 0 0,0 0 0,0 0 16,-22 21-16,1-21 0,21 0 15,-22 0-15,-20 0 0,21 0 16,-22 0-16,22 0 0,-22 0 0,1 0 0,-22 0 16,22 0-16,-22 0 0,0 21 15,-21-21-15,1 0 0,-1 0 16,0 0-16,-21 0 0,21 22 0,0-22 16,-21 0-16,21 0 0,1 21 15,-22-21-15,21 21 0,-21-21 0,21 21 16,-21-21-16,21 21 0,0-21 0,0 21 15,-21-21-15,22 0 0,-1 22 16,0-22-16,-21 21 0,21-21 0,21 0 16,-20 0-16,20 21 0,0-21 0,1 0 15,-1 0-15,0 21 0,22-21 16,-22 21-16,22-21 0,-22 0 0,21 0 16,-20 0-16,20 0 0,-20 0 0,20 0 15,1 0-15,20 0 16,-20 21-16,20-21 0,-20 0 0,42 0 15,-22 0-15,1 0 0,21 22 16,-21-22-16,20 0 0,1 0 0,0 0 16,-21 0-16,21 0 0,-1 0 15,1 0-15,0 21 0,0-21 0,0 0 16,0 0-16,-1 0 0,1 0 16,0 0-16,0 0 0,0 0 15,21-21 63,21 21-78,0-22 16,0 1-16</inkml:trace>
  <inkml:trace contextRef="#ctx0" brushRef="#br0" timeOffset="13868.25">3916 4487 0,'0'0'0,"0"-42"32,0 63-1,-21 0-31,21 1 0,0-1 16,0 0-16,-22 0 0,1 21 0,21 1 15,-21-1-15,21 0 0,-21 1 16,0-1-16,0 0 0,21 1 0,-22-1 15,1 0-15,0 1 0,0-1 0,0-21 16,0 0-16,-1 1 0,1 20 16,0-42-16,0 21 0,0 0 0,0-21 15,-1 0 1,1 0-16,0 0 0,0 0 0,21-21 16,-21 0-16,0 0 15,21 0-15,0-22 0,0 22 16,0 0-16,0-21 0,0-1 0,0 1 15,0 21-15,0-22 0,21 22 16,0-21-16,0 21 0,0 0 16,0 21-16,1 0 15,-1 0-15,-21 21 0,21 0 16,0 21-16,-21-21 0,0 1 16,0 20-16,21-21 0,-21 0 0,21 0 15,-21 22-15,22-22 0,-22 0 16,21 0-16,-21 0 0,21-21 0,0 22 15,0-22-15,0 0 16,1 0-16,-1 0 0,0 0 16,0 0-16,0 0 0,22 0 0,-22-22 15,0 22-15,0-21 0,21 0 16,-20 0-16,-1 0 0,0 0 0,0-1 16,0 1-16,0-21 0,1 21 0,-22 0 15,0-1-15,21-20 0,-21 21 16,0 0-16,0 0 0,0 42 47,0 0-47,0 0 0,-21 0 0,21 0 15,0 1-15,0 20 0,0-21 16,0 0-16,0 22 0,0-22 0,0 0 16,0 0-16,0 0 0,0 0 15,0 1-15,21-22 16,0 0-16,0 0 15,85-22 1,-85 1-16,0 0 0,0 0 16,1 0-16,-1 0 0,0-1 15,0 1-15,0 0 0,-21 0 16,0 0-16,0-22 0,0 22 16,0 0-16,0 0 0,0 0 0,-21 0 0,0-1 15,0 22-15,0 0 0,-1-21 16,1 21-16,0 0 0,0 0 15,0 0-15,0 21 0,-1 1 16,1-1-16,21 0 16,0 0-16,0 0 0,0 0 0,0 1 15,21-1-15,1 0 16,-1-21-16,0 0 0,0 0 0,21 0 16,-20 0-16,20 0 0</inkml:trace>
  <inkml:trace contextRef="#ctx0" brushRef="#br0" timeOffset="14440.3">4953 4763 0,'0'0'16,"21"0"-16,-21-22 0,-21 22 15,0 0-15,0 0 16,-1 0-16,1 0 0,-21 22 0,21-1 16,-22-21-16,22 21 0,-21 0 15,21 0-15,0 0 0,-1 1 0,1-1 16,21 0-16,-21 0 0,21 0 0,0 0 15,0 1-15,21-22 16,0 0-16,1 0 16,-1 0-16,0 0 0,21 0 15,-21 0-15,1-22 0,-1 22 0,0-21 16,0 0-16,0 21 0,0-21 0,1 21 16,-22-21-16,21 21 0,-21-21 15,0-1-15,0 44 31,0-1-31,0 0 0,0 0 16,0 0-16,0 22 0,0-22 0,0 21 16,21 0-16,-21-20 0,0 20 15,21 0-15,-21 1 0,0-1 0,21 0 16,-21 22-16,21-22 0,-21 0 0,0 22 16,22-1-16,-22-20 15,0 20-15,0 1 0,0-22 0,0 22 16,0-22-16,-22 0 0,1 1 0,0-1 15,-21 0-15,-1 1 0,22-22 16,-21 21-16,-22-21 0,22 0 0,0 1 16,-1-22-16,1 0 0,-21 0 0,20 0 15,-20 0-15,20 0 0,-20-22 16,21 22-16,-22-42 0,22 21 0,-1 0 16,22-22-16,-21 1 0,21 0 0,0-1 15,21 1-15,0-21 16,0 20-16,0-20 0,0-1 0,21 22 15,0-22-15,0 22 0,21 0 0,-20-1 16,20 1-16,0 0 0,22-1 16,-22 1-16</inkml:trace>
  <inkml:trace contextRef="#ctx0" brushRef="#br0" timeOffset="14668.09">5080 4763 0,'0'21'31,"0"0"-15,0 0-16,0 0 0,0 0 15,0 1-15,0-1 0,0 0 0,0 0 16,0 0-16,0 0 0,0 1 0,-21-22 16,21 21-16,0 0 0,0 0 15,0-42 16</inkml:trace>
  <inkml:trace contextRef="#ctx0" brushRef="#br0" timeOffset="14827.99">5143 4699 0,'0'0'0,"0"-21"0,0 42 78,22-21-78,-1 0 0</inkml:trace>
  <inkml:trace contextRef="#ctx0" brushRef="#br0" timeOffset="15248.75">5482 4763 0,'0'0'0,"0"21"0,0 0 0,0 0 0,-21 0 16,21 0-16,-21 1 15,21-1-15,0 0 0,0 0 0,-21-21 16,21 21-16,0 0 0,-22 1 16,22-1-16,0 0 15,-21-21 16,21-21-31,-21 21 16,21-21-16,0-1 0,0 1 16,0 0-16,0 0 0,0 0 15,0-22-15,21 22 0,0-21 0,1 0 16,-1 20-16,21-20 0,-21 21 16,22 0-16,-1 0 0,21-1 0,-20 22 15,-1 0-15,-21 0 0,22 0 16,-1 0-16,-21 0 0,0 22 0,0-1 15,1 0-15,-22 0 0,0 0 0,0 22 16,0-22-16,0 0 0,0 21 16,-22-21-16,1 1 0,0-1 0,0 0 15,0 0-15,21 0 0,0 0 16,21-21 0,0 0-1</inkml:trace>
  <inkml:trace contextRef="#ctx0" brushRef="#br0" timeOffset="15820.43">6964 4382 0,'0'-22'0,"0"44"0,0-65 0,0 22 16,0 0-16,0 0 0,-21 21 15,-22 0-15,22 0 0,0 0 0,-21 0 16,-1 21-16,1 0 0,0 0 0,-1 0 15,22 22-15,-21-22 0,-1 21 16,1 1-16,21-1 0,-21 0 16,20 1-16,1-1 0,0 0 0,0 1 15,21-1-15,-21 0 0,21-21 16,0 22-16,0-22 0,21 0 0,0 0 16,0-21-16,0 21 0,22-21 0,-1 0 15,0 0-15,1 0 0,20 0 16,-20-21-16,-1 0 0,21 21 0,-20-21 15,-1 0-15,-21 0 0,22-1 16,-22 1-16,0 0 0,-21 0 0,0 0 16,0 0-16,0-1 0,-21 1 15,-22 21-15,22 0 16,0 0-16,-21 0 0,21 0 0,-1 0 16,-20 21-16,21-21 0,0 22 0,21-1 15,0 21-15,-21-21 0,21 0 16,0 22-16,0-1 0,0-21 0,0 22 15,0-1-15,21 0 0,-21 1 0,21-22 16,-21 21-16,21 0 0,-21 1 16,0-1-16,21 0 0,-21 1 0,21-1 15,-21 0-15,0 1 0,0-1 16,0 0-16,0 1 0,0-1 0,0-21 16,0 0-16,-21 22 0,21-22 15,-21-21-15,21 21 0,-21-21 16,21-21-1,0 0 1,0 0-16,21-22 0,0 22 0,0-21 16,1-1-16</inkml:trace>
  <inkml:trace contextRef="#ctx0" brushRef="#br0" timeOffset="16440.07">7302 4593 0,'0'0'16,"0"-21"-16,0 42 16,-21-21-16,21 21 0,-21 1 0,21-1 15,0 0-15,0 0 0,0 0 16,-21 0-16,21 1 0,0 20 0,-21-21 16,21 0-16,0 0 15,0 1-15,0-44 31,0 1-15,0 0-16,0 0 0,0 0 16,0 0-16,0-1 0,0 1 0,0 0 15,0-21-15,21 21 16,-21-1-16,21 1 0,-21 0 0,0 0 16,21 21-16,0 0 15,1 0-15,-22 21 16,0 0-16,21-21 0,-21 21 15,0 1-15,21-1 0,-21 0 16,0 0-16,0 0 0,0 0 16,0 1-16,21-22 0,-21 21 15,0-42 17,0-1-32,0 1 15,0 0-15,21 21 16,-21-21-16,0 0 0,21 0 0,1-1 15,-22 1-15,21 0 0,0 0 16,-21 0-16,21 21 0,0-21 16,0 21-16,-21 21 15,0 0 1,0 0-16,0 0 0,0 0 16,0 1-16,0-1 0,0 0 0,0 0 15,0 0 1,0 0-16,22-21 15,-1 0-15,0 0 0,0 0 16,0 0-16,0-21 16,1 21-16</inkml:trace>
  <inkml:trace contextRef="#ctx0" brushRef="#br0" timeOffset="17297.58">7937 4530 0,'0'0'15,"0"-21"-15,0-1 0,0 1 16,-21 21-1,0 0-15,0 0 0,0 21 16,0 1-16,-1-1 16,22 0-16,-21 0 0,0 21 0,0-20 15,21-1-15,0 0 0,0 0 0,0 0 16,0 0-16,0 1 0,0-1 16,0 0-16,21-21 31,0 0-31,0 0 0,1 0 0,-22-21 15,21 0-15,0 21 0,0-22 0,0 1 16,0 21-16,-21-21 0,22 0 16,-1 0-16,-21 0 0,21-1 0,0 1 15,-21 0-15,0 42 32,0 0-17,0 1-15,0-1 16,0 0-16,-21 0 0,21 0 15,0 0-15,0 1 0,0-1 0,0 0 16,0 0-16,0 0 16,21-21-16,0 0 0,0 0 15,1 0-15,-1 0 0,0 0 0,0-21 16,0 0-16,0 0 0,1 21 16,-1-21-16,0-1 0,0 1 0,-21 0 15,21 0-15,-21 0 0,21 21 16,-21-21-16,22-1 0,-22 44 47,0-1-47,0 0 15,0 0-15,0 0 0,0 0 16,0 1-16,0-1 16,0 0-1,21-21 1,0 0-16,0 0 0,-21-21 15,21 21-15,0-21 0,-21-1 0,22 22 16,-1-21-16,-21 0 0,21 0 16,-21 0-16,0-22 0,21 22 15,-21 0-15,21-21 0,-21-1 0,0 1 16,0 21-16,0-21 0,21-1 16,-21 1-16,0 21 0,0 0 0,0-1 15,0 1-15,0 42 16,0 1-16,-21-1 15,21 0-15,0 21 0,-21-21 0,0 22 16,21-1-16,-21 0 0,21-20 16,0 20-16,0-21 0,0 21 0,0-20 15,0-1-15,0 21 0,0-21 0,0 0 16,0 1-16,21-1 16,0 0-16,0-21 0,0 0 15,1 0-15,-1 0 0,0 0 16,0-21-16,0 0 0,0 21 15,1-22-15,-1 1 0,0 0 0,-21 0 16</inkml:trace>
  <inkml:trace contextRef="#ctx0" brushRef="#br0" timeOffset="17524.46">8255 4382 0,'0'0'0,"-21"0"0,0 0 16,-1 0-16,22-22 31,22 1-31,-22 0 16,21 21-16,0 0 0,-42 21 47,0-21-47</inkml:trace>
  <inkml:trace contextRef="#ctx0" brushRef="#br0" timeOffset="18297.04">3217 6414 0,'0'-22'0,"0"44"0,-21-65 16,21 64-1,0 1 1,0-1-16,0 21 0,0 0 15,0 1-15,0 20 0,0-20 0,0-1 16,0 21-16,0-20 0,-21-1 16,21 22-16,-21-22 0,0 0 0,21 1 15,0-22-15,0 21 0,-22 0 0,22-20 16,-21-1-16,21 0 16,0 0-16,0 0 0,0-42 31,0 0-16,0 0-15,0 0 0,0-22 0,0 22 16</inkml:trace>
  <inkml:trace contextRef="#ctx0" brushRef="#br0" timeOffset="19188.04">3069 6498 0,'0'0'0,"0"-21"16,-21 21-16,21-21 15,21 21 1,0 0 0,22-21-16,-22 21 0,42-21 0,1 21 15,-1-22-15,22 22 0,21 0 16,0-21-16,-1 21 0,22-21 0,-21 0 16,42 21-16,1-21 0,-1 21 0,0-21 15,21 21-15,1 0 0,-1-22 16,21 22-16,1 0 0,-1 0 0,-20-21 15,20 21-15,1 0 0,-22 0 0,22-21 16,-22 21-16,0 0 0,-21 0 16,1-21-16,-1 21 0,-21-21 15,0 21-15,0 0 0,-21-21 0,-1 21 16,-20 0-16,0-22 0,-1 22 16,-20 0-16,-1 0 0,-20-21 0,-1 21 15,0 0-15,1 0 0,-1 0 0,-21-21 16,0 21-16,1 0 0,-1 0 15,0 0-15,-42 0 47,21 21-31,0 0-16,0 1 16,0-1-16,0 0 15,0 0-15,0 21 0,0-20 16,0 20-16,0 0 0,0-21 0,0 22 15,0-1-15,0 0 0,0 1 16,0-1-16,0 0 0,0 1 0,0-1 16,0 0-16,0-20 0,0 20 0,0-21 15,0 21-15,0-20 0,0-1 16,0 0-16,0 0 0,0 0 0,0 0 16,0 1-16,-21-1 0,-1 0 15,1 0-15,0 0 16,0-21-16,-21 21 0,20 1 0,-20-22 15,21 21-15,-21-21 0,-22 21 0,22-21 16,-22 21-16,22-21 0,-43 21 16,22-21-16,-22 21 0,0-21 0,1 0 15,-22 22-15,21-22 0,-42 21 0,21-21 16,-21 21-16,-21-21 0,0 0 0,0 21 16,0-21-16,0 0 0,-22 21 15,1-21-15,0 21 0,-1-21 0,-20 22 16,20-22-16,1 21 0,0-21 0,-1 21 15,1 0-15,21-21 0,0 21 16,21 0-16,-21 1 0,21-22 16,21 21-16,-21 0 0,21 0 0,0 0 15,21-21-15,1 21 0,-1 1 16,0-22-16,22 21 0,-1-21 0,1 0 16,21 21-16,-1-21 0,1 0 15,0 0-15,20 0 0,-20 0 0,21 0 16,0 0-16,0 0 15,21-21 1,0 0-16,21 21 0,0-22 16</inkml:trace>
  <inkml:trace contextRef="#ctx0" brushRef="#br0" timeOffset="19544.84">3577 6752 0,'0'0'16,"0"-21"-16,0 0 0,21 21 0,-21-21 15,21 42 16,-21 0-31,0 0 0,0 0 0,0 22 16,0-1-16,0-21 0,0 22 0,0-1 16,0 0-16,0-21 0,0 22 15,0-1-15,-21 0 0,21 1 0,-21-22 16,21 0-16,0 21 0,0-20 16,-21-22-16,21 21 0,0 0 0,21-42 31,0 0-16,-21-1-15,0 1 0,0-21 0</inkml:trace>
  <inkml:trace contextRef="#ctx0" brushRef="#br0" timeOffset="19760.71">3641 6731 0,'0'0'0,"0"-21"16,21 21-16,0-21 15,0 21-15,0 0 0,0 0 16,1 0-16,-1 0 0,0 0 16,0 0-16,0 0 0,22 0 0,-22 0 15,0-21-15,0 21 0,0 0 0,0 0 16,1 0-16,-1 0 0,-21 21 31,-21 0-31</inkml:trace>
  <inkml:trace contextRef="#ctx0" brushRef="#br0" timeOffset="19932.83">3662 7027 0,'0'0'0,"0"22"0,0-1 0,0 0 16,0 0-16,0 0 0,21-21 16,0 0-16,0 0 0,0 0 15,1 0-15,-1 0 0,0 0 0,21 0 16,-21 0-16,1 0 0,20 0 15,-21 0-15,21-21 0,-20 0 16,20 21-16,-21-21 0,21 21 0</inkml:trace>
  <inkml:trace contextRef="#ctx0" brushRef="#br0" timeOffset="20463.72">4699 6985 0,'0'0'0,"0"-21"0,21 21 0,0-21 0,0 21 16,-21-21-16,0-1 0,0 1 16,0 0-16,0 0 15,0 0-15,-21 0 0,0-1 0,0 22 16,-21-21-16,20 0 0,-20 21 16,21 0-16,-21 0 0,-1 0 0,1 0 15,21 21-15,-22 0 0,1-21 16,21 43-16,-21-22 0,20 0 0,1 21 15,0-20-15,0-1 0,21 21 0,0-21 16,0 22-16,0-22 0,0 21 16,0-21-16,0 22 0,0-22 0,0 0 15,21-21-15,0 21 0,0-21 16,1 0-16,20 0 0,-21 0 16,21 0-16,-20 0 0,20 0 0,-21-21 15,21 0-15,-20 0 0,20-1 16,-21 1-16,21 0 0,-20 0 0,-1 0 15,0 0-15,0-1 0,-21 1 0,0-21 16,21 21-16,-21 0 0,0-1 16,0 1-16,0 0 0,0 0 0,-21 21 31,0 0-31,21 21 16,-21 0-16,0 0 0,21 1 0,0-1 15,0 0-15,0 0 0,0 0 16,0 0-16,0 1 0,0-1 15,0 0-15,0 0 0,21 0 0,0 0 16,0-21-16,-21 22 0,21-22 16,22 0-16,-22 0 0,0 0 0,21 0 15,-21 0-15,22-22 0,-1 22 0</inkml:trace>
  <inkml:trace contextRef="#ctx0" brushRef="#br0" timeOffset="20725.57">5376 6816 0,'0'0'0,"0"-21"0,0-1 0,0 1 16,0 0-16,-21 21 0,0-21 16,0 21-1,0 0-15,-1 21 0,1 0 0,0 0 16,0 1-16,0-1 0,0 21 0,-1-21 16,1 0-16,0 22 0,0-22 15,21 21-15,0-21 0,0 1 0,0-1 16,0 21-16,0-21 0,0 0 15,0 1-15,0-1 0,21-21 16,0 0-16,0 0 0,22 0 0,-22 0 16,0 0-16,21 0 0,1 0 15,-22-21-15,21-1 0,1 1 0,-1 0 16,-21 21-16</inkml:trace>
  <inkml:trace contextRef="#ctx0" brushRef="#br0" timeOffset="21116.34">5651 6879 0,'0'0'0,"-21"0"0,0 0 16,0 0-16,0 21 0,0-21 15,42 0 17,0 0-32,0 0 15,21 0-15,-20 0 0,-1-21 16,0 21-16,21-21 0,-21 0 0,1 21 15,-1-21-15,0 21 0,-21-21 16,0-1 0,-21 22-16,0 0 15,-1 0-15,1 0 0,-21 22 0,0-22 16,-1 21-16,22 0 0,-21 0 16,-1 0-16,22 0 0,0 1 0,0 20 15,0-21-15,0 0 0,21 0 0,-22 1 16,22-1-16,0 0 0,0 0 15,0 0-15,0 0 0,22-21 0,-1 22 16,0-22-16,21 0 0,-21 0 16,22 0-16,-22 0 0,21 0 0,1 0 15,-1 0-15,0-22 0,1 1 16,-1 0-16,0 0 0,1 21 0,-1-21 16,0 0-16</inkml:trace>
  <inkml:trace contextRef="#ctx0" brushRef="#br0" timeOffset="21620.06">6223 6625 0,'0'-21'0,"0"42"16,0-63-16,-21 42 15,0 0-15,-1 21 16,22 0-16,0 22 16,0-22-16,-21 0 0,21 21 15,0-21-15,0 22 0,0-22 0,0 21 16,0-21-16,0 1 0,0-1 0,0 0 15,0 0-15,0 0 0,0 0 16,0 1-16,0-1 0,-21 0 16,21-42 31,0 0-32,0-1-15,0 1 0,21 0 16,0 0-16,1 0 15,-1 0-15,21-1 0,-21 1 0,22 0 16,-1 0-16,-21 21 0,21 0 0,-20 0 16,-1 0-16,21 0 0,-21 0 15,0 0-15,1 21 0,-1 0 0,-21 0 16,0 1-16,0-1 0,0 0 0,0 0 16,0 0-16,-43 0 0,22-21 15,0 22-15,-21-1 0,21 0 0,-22-21 16,22 21-16,0-21 0,-21 0 0,20 21 15,1-21-15,0 21 0,0-21 16,0 0-16,0 0 16,21-21-1,0 0-15,21 21 0,0-21 16,0 0-16,0 21 0,0-21 0,1-1 16,20 1-16,-21 0 0,21 0 0</inkml:trace>
  <inkml:trace contextRef="#ctx0" brushRef="#br0" timeOffset="22227.68">6879 6731 0,'0'0'0,"-42"42"15,21-20-15,-1-1 16,1 0-16,0 0 16,0 0-16,-21-21 0,42 21 0,-22 1 15,1-1-15,21 0 0,0 0 16,0 0-16,0 0 15,21-21-15,1 0 0,-1 0 16,0 0-16,0 0 0,21 0 0,-20 0 16,-1 0-16,0 0 0,21-21 15,-21 21-15,1-21 0,-22 0 0,21 21 16,-21-21-16,21 0 0,-21-1 16,0 1-16,0 0 0,0 0 15,0 0-15,0 0 0,0-1 0,0 1 16,0 0-16,0 0 15,63 0 1,-41 21-16,-1 0 16,0 21-16,0 0 0,0 0 15,0-21-15,-21 21 0,0 1 16,22-1-16,-22 0 0,0 0 0,0 0 16,0 0-16,0 1 0,0-1 15,0 0-15,0 0 16,21-21 15,0 0-15,0 0-16,0 0 0,-21-21 15,21 21-15,1-21 0,-22 0 0,21 21 16,-21-22-16,0 1 0,0 0 16,0 0-16,0 0 0,0 0 0,0-1 15,0-20-15,-21 21 0,-1 0 0,22 0 16,-21-1-16,0 1 0,0 0 15,0 21-15,0 0 16,42-21 31,0 21-47,0-21 0</inkml:trace>
  <inkml:trace contextRef="#ctx0" brushRef="#br0" timeOffset="22750.89">7683 6265 0,'0'0'0,"0"22"31,-21-22-31,0 42 16,21-21-16,-21 0 0,21 22 0,0-1 16,-21 0-16,21 1 0,-21-22 15,21 21-15,0 0 0,0 1 0,-22-22 16,22 21-16,-21-21 0,21 22 0,0-22 15,-21 0-15,21 0 0,0 0 16,0 1-16,-21-22 16,21-22 15,0 1-15,21 0-16,0 0 0,0 0 0,1 0 15,-1-22-15,0 22 0,21 0 16,-21-21-16,1 20 0,-1 1 0,0 0 15,0 21-15,-21-21 0,21 21 16,-21 21 0,0 0-16,0 0 15,0 1-15,-21-1 0,0 0 0,21 0 16,-21 0-16,0 0 0,21 1 16,0-1-16,-22 0 0,1-21 0,21 21 15,-21 0-15,21 0 0,0 1 16,0-1-1,21-21 1,0 21-16,1-21 16,-1 0-16,0 0 0,0 0 15,0 0-15,0 0 0,-21-21 16,22 21-16,-1-21 0,0-1 16,-21 1-1</inkml:trace>
  <inkml:trace contextRef="#ctx0" brushRef="#br0" timeOffset="22916.8">7916 6689 0,'0'0'0,"0"-21"0,-21 21 63,21 21-63,-21-21 0,21 21 15,21-21 16,0 0-31,0 0 0</inkml:trace>
  <inkml:trace contextRef="#ctx0" brushRef="#br0" timeOffset="23184.16">8234 6604 0,'0'0'16,"0"-21"-16,0 0 15,-21 21 1,-1 0-1,1 21-15,0 0 0,0-21 0,0 21 16,21 0-16,-21 22 0,-1-22 0,1 0 16,0 0-16,21 0 15,0 1-15,0-1 0,0 0 0,0 0 16,0 0-16,0 0 0,21-21 16,0 0-1,1 0-15,-1 0 0,0 0 0,0 0 16,21 0-16,-20 0 0,-1 0 0,0-21 15,0 0-15,0 21 0,0-21 16,1 0-16,-1 21 0,0-21 0</inkml:trace>
  <inkml:trace contextRef="#ctx0" brushRef="#br0" timeOffset="24025.2">8403 6773 0,'0'-21'0,"21"-21"15,-42 105-15,42-147 0,0 84 0,-21-21 0,0-1 16,0 44 15,-21-22-31,0 21 16,21 0-16,0 0 0,-21 0 0,0 0 15,21 1-15,0-1 0,0 0 16,0 0-16,0 0 16,0 0-16,21-21 15,0 0-15,0 0 0,0 0 16,1 0-16,-1 0 16,0-21-16,0 21 0,-21-21 0,21 21 15,-21-21-15,0 0 0,0 0 16,0-1-16,0 1 15,0 0-15,0 0 0,0 0 16,0 0-16,0-1 0,0 1 16,0 0-1,21 21 1,1 0-16,-1 0 0,0 0 16,0 0-16,-21 21 15,21-21-15,0 21 0,-21 1 0,0-1 16,22 0-16,-22 0 0,21-21 15,-21 21-15,0 0 0,0 1 16,0-1 0,0 0-1,-21-21 17,-1 0-32,22-21 15,0 0 1,0-1-16,0 1 0,0 0 15,22 21-15,-1-21 0,-21 0 0,21 0 16,0-1-16,0 1 0,0 0 16,1 21-16,-1 0 0,21 0 0,-21 0 15,0 0-15,22 0 0,-22 0 0,0 21 16,0 0 0,-21 1-16,0-1 0,0 0 0,0 0 15,0 0-15,0 0 0,0 1 16,0-1-16,0 0 15,-21-21 17,0 0-32,0 0 15,21-21 1,0 0-16,0-1 0,0 1 16,21-21-16,0 21 15,0 0-15,0-22 0,22 22 0,-22 0 16,21-21-16,-21 20 0,22 1 15,-22 21-15,0 0 0,21 0 16,-20 0-16,-1 0 0,0 0 0,0 21 16,-21 1-16,0 20 0,21-21 0,-21 21 15,0-20-15,0 20 0,0-21 16,0 0-16,-21 22 0,21-22 0,-21 0 16,0 0-16,0 0 0,-1 0 0,22 1 15,-21-22-15,0 21 0,0-21 16,0 0-16,21 21 0</inkml:trace>
  <inkml:trace contextRef="#ctx0" brushRef="#br0" timeOffset="39112.55">22140 3450 0,'0'-21'0,"0"42"0,0-63 16,0 21-16,0 0 0,0-1 15,0 1-15,0 0 0,0 0 16,0 0-16,0 0 0,0-1 0,0 1 15,0 0-15,0 0 16,-21 21 0,21-21-16,0 42 31,0 0-31,0 0 0,0 0 16,0 22-16,0-22 15,0 21-15,0 1 0,0-1 0,0 0 16,0 1-16,0-1 0,-21 0 15,21 22-15,0-22 0,0 0 0,0 22 16,-21-1-16,21 1 0,-21-1 16,21 22-16,0 0 0,-22-22 0,1 22 15,0 0-15,21-22 0,-21 22 0,0-1 16,21 1-16,-21 21 0,21-21 16,0-1-16,-22 1 0,1 21 0,21-22 15,-21 1-15,21 21 0,-21-21 0,21 20 16,0-20-16,0 21 0,0-21 15,0-1-15,0 22 0,0 0 16,0-21-16,0 20 0,0-20 0,-21 21 16,21-21-16,0 20 0,-21-20 15,21 0-15,-22 21 0,22-22 0,-21 22 16,21-21-16,-21-1 0,0 1 0,21 0 16,-21-1-16,21 1 0,-21-21 15,21 20-15,0-20 0,-22 20 0,1-20 16,21-1-16,-21-20 0,21 20 0,0-20 15,0-1-15,-21-21 0,21 21 0,-21-20 16,21-1-16,-21-21 16,21-21-1,0-1-15,0-20 0,0 21 16,21-43-16,0 22 0,0-43 16,0 22-16</inkml:trace>
  <inkml:trace contextRef="#ctx0" brushRef="#br0" timeOffset="41300.49">22204 3175 0,'0'0'0,"-21"-21"0,-1 21 15,22-21-15,0 0 16,-21 21-16,0 0 0,21-22 15,-21 22-15,42 0 63,0 0-63,0 0 0,1-21 16,20 21-16,0 0 0,22 0 15,-1 0-15,1-21 0,20 21 16,1 0-16,21 0 0,-21-21 0,-1 21 15,1 0-15,21 0 0,-22-21 0,1 21 16,21 0-16,-21 0 0,20-21 16,1 21-16,0-22 0,0 22 15,0 0-15,-22-21 0,22 21 0,0 0 16,21 0-16,-21-21 0,21 21 16,0 0-16,-21 0 0,21 0 0,-21 0 15,21 0-15,0 0 0,-22 0 16,22 0-16,0 0 0,0 0 0,0 0 15,-21 0-15,0 0 0,21 0 16,-21 0-16,0 0 0,0 0 16,-1 0-16,1 0 0,0 0 0,0 0 0,0 0 15,-22 0-15,1 0 16,0 0-16,-22 0 0,22 0 0,-22 0 16,22 0-16,-21 0 0,-1 0 15,1 0-15,-1 0 0,1 0 0,-1 0 16,1 0-16,-22 0 0,0 0 15,1 0-15,-1 0 0,0 0 0,1 0 16,-22 0-16,0 0 0,0 0 16,0 0-16,0 0 0,-21 21 47,0 0-47,0 1 15,0-1-15,0 0 0,0 0 16,0 0-16,0 0 0,0 1 0,0 20 15,0-21-15,0 21 0,0 1 16,0-1-16,0 0 0,0 1 0,0-1 16,0 22-16,0-22 0,0 0 15,0 22-15,0-22 0,0 22 0,0-22 16,0 21-16,0 1 0,0-1 16,0 1-16,0 21 0,0-22 0,0 1 15,0 20-15,0-20 0,0-1 16,0 22-16,0-22 0,0 22 15,0 0-15,0-1 0,0 1 0,0 0 16,0-1-16,0 1 0,0 21 16,0-21-16,0-1 0,0 22 0,0-21 15,0 21-15,0-22 0,22 22 16,-22-21-16,0-1 0,21 22 0,-21-21 16,0 21-16,0-22 0,0 1 0,21 0 15,-21-1-15,0 1 0,0-21 16,21 20-16,-21 1 0,21 0 0,-21-1 15,0 1-15,0 0 0,0-22 0,0 22 16,0-22-16,0 1 0,0-1 16,0 1-16,0-1 0,0-20 15,0 20-15,0 1 0,0-22 0,0 21 16,0-20-16,0-1 0,0 0 16,0 1-16,0-1 0,0 0 0,0-20 15,0 20-15,0-21 0,0 0 0,0 0 16,0 1-16,0-1 0,0 0 15,0 0-15,0 0 0,0 0 16,0 1-16,-21-22 0,21 21 16,-21-21-16,21 21 0,-21 0 15,0-21-15,-1 21 16,1-21-16,0 0 0,0 0 16,0 0-16,-22 0 0,22 0 15,-21 0-15,21 0 0,-22 0 0,1 0 16,0 0-16,-22 0 0,22 0 0,-22 0 15,22 0-15,-21 0 0,-1 0 16,1 0-16,-1 0 0,1 0 0,-22 0 16,0 0-16,-21 0 0,22 0 0,-43-21 15,21 21-15,0 0 0,0 0 16,-21-21-16,21 21 0,1 0 0,-22 0 16,0 0-16,0-21 0,0 21 0,-22 0 15,22 0-15,0-21 0,-21 21 16,21-22-16,-21 22 0,0 0 15,21 0-15,-21-21 0,21 21 0,-21 0 16,21 0-16,-22 0 0,22-21 0,0 21 16,0 0-16,0 0 0,0 0 15,22 0-15,-1-21 0,0 21 0,0 0 16,0 0-16,0 0 0,1 0 0,-1-21 16,21 21-16,0 0 0,1 0 15,20 0-15,1 0 0,-1-21 0,22 21 16,0 0-16,-1 0 0,1 0 0,21 0 15,-22 0-15,22 0 0,21-22 16,-21 22-16,0 0 0,0 0 109,0 0-109,-1 0 0,1 0 16,0 0-16,0 0 16,0 0-16,0 0 0,-1 0 15,1 0-15,0 0 0,0 0 16,0 0 15,0 0-15,-1 0-16,1 0 15,0 0-15,0 0 16</inkml:trace>
  <inkml:trace contextRef="#ctx0" brushRef="#br1" timeOffset="51160.55">9631 4360 0,'-21'0'0,"-1"0"16,1 0 15,0 0-31,0 0 16,0 0-16,0 0 15,-1 0-15,1 0 16,0 0-16,0 0 0,0 0 15,0 0-15,-1 0 0,1 0 16,0 0-16,0 0 47,42 0 15,0 0-46,0 0-16,1 0 0,-1 0 0,0 0 16,0 0-16,21 0 0,-20 0 15,20 0-15,0 0 0,1 0 0,-1 0 16,21 0-16,-20 0 0,-1 0 16,22 0-16,-1 0 0,1 0 0,-22 0 15,21 0-15,1 0 0,-1 0 16,1 0-16,-22 0 0,22 0 15,-1 22-15,-20-22 0,20 0 0,-21 0 16,22 0-16,-1 0 0,1 0 0,-22 21 16,22-21-16,-1 0 0,1 0 15,-1 0-15,1 0 0,-1 0 0,1 0 16,-1 0-16,-20 0 0,20 0 16,1 0-16,-22 0 0,21 0 0,1 0 15,-1 0-15,1 0 0,-1 0 0,1 0 16,-1 0-16,1 0 0,21 0 15,-22 0-15,1 0 0,-1 0 0,1 0 16,-1 0-16,1 0 16,-1 0-16,-21 0 0,22 0 0,-1 0 15,1 0-15,-1 0 0,1 0 0,-1-21 16,1 21-16,-1 0 0,1 0 16,-1 0-16,1 0 0,-1 0 0,1 0 15,-1 0-15,1-22 0,-1 22 16,1 0-16,-1 0 0,1 0 0,-1 0 15,1 0-15,-1 0 0,1 0 0,21 0 16,-22-21-16,1 21 0,-1 0 16,1 0-16,-1 0 0,1 0 0,-1 0 15,1 0-15,-1 0 16,1-21-16,-1 21 0,1 0 0,-1 0 0,1 0 16,-1 0-16,1 0 0,20 0 15,-20 0-15,20 0 0,-20 0 16,-1-21-16,1 21 0,-1 0 0,1 0 15,-1 0-15,22 0 0,-21 0 16,-1-21-16,1 21 0,-1 0 0,22 0 16,-22 0-16,22 0 0,-22 0 15,1-21-15,21 21 0,-22 0 0,1 0 16,-1 0-16,1 0 0,-22 0 16,21-22-16,1 22 0,-1 0 0,1 0 15,-1 0-15,1 0 0,-1-21 16,22 21-16,-21 0 0,-1 0 0,22 0 15,-22 0-15,1-21 0,-1 21 16,-20 0-16,20 0 0,1 0 16,-22 0-16,21 0 0,1 0 0,-1 0 15,1 0-15,-1 0 0,1 0 16,-1-21-16,1 21 0,-1 0 0,1 0 16,-1 0-16,1 0 0,-1 0 15,-20 0-15,20 0 0,-20-21 0,20 21 16,-21 0-16,22 0 0,-22 0 0,22 0 15,-1-21-15,1 21 0,-22 0 16,22 0-16,-1 0 0,1-22 0,-22 22 16,21 0-16,1 0 0,-22 0 15,1-21-15,20 21 0,-21 0 16,1 0-16,-1 0 0,0 0 16,1-21-16,-22 21 0,21 0 0,1 0 15,-1 0-15,0 0 0,1 0 16,-1 0-16,-21-21 0,21 21 0,1 0 15,-1 0-15,-21 0 0,22 0 16,-1 0-16,-21-21 0,21 21 0,-20 0 16,20 0-16,-21 0 0,0 0 15,22 0-15,-22 0 0,0 0 16,0 0-16,0 0 0,0 0 0,1 0 16,-1 0-16,0 0 0,0 0 15,0 0-15,0 0 0,1 0 16,-1 0-16,0 0 0,0 0 15,0-21-15,0 21 32,1 0 15,-1 0-1,0 0-46,0 0 16,0 0 0,0 0-16,1 0 15,-1 0-15,0 0 16,0 0-16,0 0 16,0 0-16,1 0 15,-1 0-15,-42 0 125,21-22-109,-22 22-16,22-21 15</inkml:trace>
  <inkml:trace contextRef="#ctx0" brushRef="#br1" timeOffset="52296.08">21040 3683 0,'0'0'0,"-22"-21"0,1 0 31,0 21-31,21 21 47,21-21-31,-21 21-16,21-21 0,1 21 0,-1 0 15,0-21-15,0 22 16,21-22-16,-20 21 0,-1-21 0,21 21 16,-21 0-16,22-21 0,-1 21 15,-21-21-15,21 21 0,1 1 0,-1-22 16,22 21-16,-22-21 0,0 0 15,1 21-15,-1-21 0,0 0 0,1 21 16,-22-21-16,21 0 0,0 21 16,-20-21-16,-1 0 0,21 0 15,-21 0-15,0 0 0,-21 21 16,22-21-16,-1 0 16,-42 0 30,-1 0-46,1 0 16,0 0-16,0 0 0,0 0 0,0 0 16,-1 0-16,-20 0 0,21 22 15,-21-22-15,20 21 0,-20-21 16,21 21-16,-21 0 0,-1 0 0,1 0 16,0 1-16,-1-1 0,1 0 15,21 21-15,-22-21 0,1 1 0,0 20 16,-1-21-16,22 0 0,-21 0 15,0 1-15,-1-1 0,22 0 0,-21 0 16,21 0-16,-22-21 0,22 21 16,-21 1-16,21-22 0,-1 21 0,1-21 15,0 0-15,-21 21 0,21-21 16,-1 21-16,1-21 0,42 0 62,1 0-62,-1 0 16,0 0-16,21-21 0,-21 21 0,22-21 16,-1 0-16,0-1 0,1 1 0,-1 0 15,0 0-15,1 0 0,20 0 16,-20-22-16,-1 22 0,0-21 0,1 21 16,-1-1-16,0 1 0,-21 0 15,22 0-15,-22 0 0,21 0 0,-21-1 16,1 22-16,-1-21 0,0 21 15,0 0-15,0-21 0,0 21 16,1-21 0,-1 21-1,0 0 142,-21-21-157,0 0 46</inkml:trace>
  <inkml:trace contextRef="#ctx0" brushRef="#br1" timeOffset="57612.78">23368 2138 0,'21'0'0,"-21"-21"16,21 0-1,-21-1 1,0 1-16,0 0 16,0 0-1,-21 21 16,0 0-31,-21 21 16,20 0-16,1 0 16,0 22-16,0-22 0,-21 0 0,20 21 15,1-20-15,0 20 0,0 0 16,0 1-16,0-22 0,-1 21 0,1 0 16,21 1-16,0-1 0,0-21 15,0 0-15,0 22 0,0-22 0,0 0 16,21 0-16,1 0 0,20 1 15,-21-22-15,21 21 0,-20-21 0,20 0 16,-21 0-16,21 0 0,1 0 16,-1 0-16,0 0 0,-20 0 0,20 0 15,0-21-15,-21-1 0,1 22 16,-1-21-16,0 0 0,0 0 16,-21 0-16,0 0 0,0-1 15,0 1-15,0 0 0,0 0 0,-21 0 16,0 0-16,0-1 0,-1 1 15,-20 0-15,21 21 0,0 0 0,0-21 16,-22 21-16,22 0 16,0 0-16,0 0 0,42 0 47,0 0-47,0 0 0,0 0 15,1 0-15,20 21 0,-21-21 0,0 21 16,0 0-16,1-21 15,-1 22-15,0 20 0,-21-21 0,21 0 16,-21 22-16,0-22 0,21 0 16,-21 21-16,0 1 0,0-22 0,0 21 15,0 0-15,0-20 0,-21 20 0,21 0 16,-21 1-16,0-22 0,21 21 16,0-21-16,-21 22 0,21-22 0,-22 21 15,22-21-15,0 0 0,0 1 16,0-1-16,0 0 0,0-42 47,0 0-47,0-1 15,0 1-15,0 0 0,0-21 16,0 21-16,22-1 0,-1-20 0,0 0 16,0 21-16</inkml:trace>
  <inkml:trace contextRef="#ctx0" brushRef="#br1" timeOffset="58308.75">23918 2413 0,'0'-21'0,"0"42"0,0-63 16,0 21-16,21 21 15,-21 21 1,0 0 0,0 0-16,0 0 0,0 0 0,0 1 15,0 20-15,0-21 0,0 0 16,0 0-16,0 1 0,0-1 0,0 0 15,0 0-15,0 0 0,0 0 16,0-42 31,0 0-31,0 0-16,0-21 0,0 20 0,0 1 15,0-21-15,0 21 0,0-22 16,22 22-16,-22 0 0,21-21 0,0 21 15,-21-1-15,21 1 0,0 21 16,-21-21-16,21 21 0,1 0 16,-1 0-16,0 0 0,0 0 15,0 21-15,-21 0 0,21 1 16,-21-1-16,22 0 0,-22 21 0,0-21 16,0 22-16,0-22 0,0 0 15,0 0-15,0 0 0,0 1 0,0-1 16,0 0-16,0-42 62,0 0-62,0-1 16,0 1-16,0 0 0,0 0 0,21 0 16,0-22-16,-21 22 0,21 0 15,0 0-15,0 0 0,1-22 0,-1 43 16,0-21-16,-21 0 0,21 21 0,0 0 15,0 0-15,1 0 16,-22 21-16,21 0 0,-21 1 0,0-1 16,0 21-16,0-21 0,0 22 15,0-22-15,0 21 0,0-21 0,0 0 16,0 1-16,-21-1 0,21 0 16,-22 0-16,22 0 0,0 0 15,0 1 1,43-22 15,-22-22-31,21 22 0</inkml:trace>
  <inkml:trace contextRef="#ctx0" brushRef="#br1" timeOffset="59292.19">25040 2477 0,'0'0'0,"21"-43"0,0 22 0,1 21 0,-22-21 15,21 0-15,-21 0 0,0-1 16,-21 22-1,-1 0-15,1 0 0,0 0 16,0 0-16,0 0 0,-22 22 16,22-1-16,-21 0 0,21 0 0,0 21 15,-22-20-15,22-1 0,0 21 16,0-21-16,0 22 0,-1-22 0,22 0 16,0 0-16,0 0 0,0 0 15,0 1-15,0-1 0,22-21 16,-1 0-1,0 0-15,0 0 0,21 0 16,-20 0-16,-1 0 0,0-21 16,0-1-16,0 22 0,0-21 15,1-21-15,-1 21 0,0 0 0,0-1 16,0-20-16,0 21 0,1-21 16,-1 20-16,-21 1 0,0 0 0,0 42 46,0 0-46,0 22 0,0-22 16,0 0-16,0 0 0,0 22 0,0-22 16,0 0-16,0 0 0,0 0 15,0 0-15,0 1 16,21-1-16,0-21 16,0 0-16,0 0 15,1 0-15,-1 0 0,-21-21 16,21-1-16,0 22 0,0-21 0,0 0 15,1 21-15,-22-42 0,21 21 16,0-1-16,0 1 0,0 0 0,-21-21 16,21 21-16,-21-1 0,22 22 15,-22-21-15,0 42 32,0 1-32,0-1 0,0 0 0,0 0 15,0 0-15,0 22 16,0-22-16,0 0 0,0 0 0,0 0 0,0 0 15,0 1-15,0-1 16,0 0-16,21 0 0,0-21 16,0 0-16,0 0 0,0 0 15,1 0-15,-1 0 16,0-21-16,0 21 0,0-21 0,0 0 16,22-1-16,-22-20 0,0 21 15,0-21-15,22-1 0,-22 1 0,0 0 16,21-1-16,-21 1 0,1 0 15,-1-1-15,0 1 0,-21 0 16,0-1-16,21 22 0,-21 0 16,0 0-16,-21 21 15,0 21 1,0 0-16,-1 0 0,1 0 0,-21 22 16,21-1-16,0-21 0,-1 22 15,22-1-15,-21 0 0,21 1 0,-21-1 16,21-21-16,0 21 0,0-20 15,0-1-15,0 0 0,0 0 0,21 0 16,0 0-16,1 1 0,-1-22 16,21 0-16,-21 0 0,0 0 0,22 0 15,-22 0-15,21 0 0,1 0 16,-22 0-16,21 0 0,0-22 16,-20 22-16,20-21 0,-21 21 0,0-21 15,-21 0-15,21 0 16,-21 0-16,0-1 0,0 1 15,0 0-15,-21 21 0</inkml:trace>
  <inkml:trace contextRef="#ctx0" brushRef="#br1" timeOffset="59488.08">25696 2350 0,'0'0'0,"-21"0"16,0 0-16,0 0 0,0-22 0,-1 22 15,1 0 1,42 0 15,1 0-15,-1 0-16,0 0 0,0 0 0,21 0 16,-20 0-16</inkml:trace>
  <inkml:trace contextRef="#ctx0" brushRef="#br1" timeOffset="59716.87">26543 2413 0,'21'-21'16,"-21"0"30,21 21-14,0 0-17,1 0-15,-1 0 0</inkml:trace>
  <inkml:trace contextRef="#ctx0" brushRef="#br1" timeOffset="60924.18">27326 2244 0,'0'0'0,"0"-21"0,0-1 0,0 1 16,-21 21-1,21-21-15,-21 21 16,0 0-16,-1 0 16,1 0-16,-21 21 0,21 0 0,0 1 15,-22-1-15,22 0 0,-21 21 16,21-21-16,-1 22 0,1-22 15,0 21-15,0-21 0,0 1 0,21 20 16,0-21-16,0 0 0,0 0 16,0 1-16,0-1 0,0 0 0,21 0 15,21-21-15,-21 21 0,1-21 16,20 0-16,-21 0 0,21 0 0,1 0 16,-1 0-16,0 0 0,1 0 15,-22 0-15,21-21 0,-21 0 0,22 21 16,-22-21-16,0 0 0,0-22 15,0 22-15,-21 0 0,0 0 16,0 0-16,0-1 0,22 1 0,-44 42 31,22 1-15,-21-1-16,0 21 0,0-21 16,21 0-16,-21 1 0,21-1 0,-21 21 15,21-21-15,0 0 16,0 1-16,0-1 0,0 0 15,21-21 1,0 0-16,0 0 0,0 0 16,0 0-16,1-21 0,-22 0 0,21 21 15,0-22-15,-21 1 0,0 0 16,0 0-16,21 0 0,-21-22 0,0 22 16,0 0-16,0-21 15,0 21-15,0-1 0,0 1 0,0 0 16,0 0-16,0 0 0,0 0 15,21 21 1,0 0 0,1 0-1,-1 0-15,-21 21 0,21 0 16,0 0-16,-21 0 16,0 0-16,21 1 0,0-1 15,-21 0-15,22 0 0,-22 0 0,21 0 16,-21 1-16,21-1 15,-21 0-15,0 0 16,0 0 0,-21-42 31,21 0-32,0 0-15,0 0 0,0-1 16,0 1-16,0-21 0,0 21 15,0-22-15,21 22 0,0 0 16,0-21-16,22 21 0,-22-1 0,21 1 16,-21 0-16,22 0 0,-1 21 0,0 0 15,-21-21-15,22 21 16,-22 0-16,21 0 0,-21 0 0,1 21 16,-1 0-16,-21 0 0,0 22 15,21-22-15,-21 21 0,0 0 0,0-20 16,0 20-16,-21-21 0,21 21 15,-21-20-15,-1 20 0,22-21 0,-21 0 16,21 0-16,-21-21 0,21 22 16,-21-22-16,0 0 31,21-22-15,0 1-16,0 0 0,0 0 15,21-21-15,0 20 0,0-20 0,0 21 16,22-21-16,-22-1 0,21 22 15,1-21-15,-1 21 0,0-22 0,1 22 16,-22 0-16,21 0 0,0 0 16,1-1-16,-22 22 0,21 0 0,-21 0 15,1 22-15,-1-1 0,-21 0 16,0 0-16,0 0 0,0 22 0,0-1 16,0-21-16,-21 21 0,-1 1 15,1-1-15,21-21 0,-21 22 16,0-22-16,0 0 0,0 0 15,-1 0-15,22 0 0,-21-21 0,0 0 16,0 0-16</inkml:trace>
  <inkml:trace contextRef="#ctx0" brushRef="#br1" timeOffset="77240.21">20934 4255 0</inkml:trace>
  <inkml:trace contextRef="#ctx0" brushRef="#br1" timeOffset="79696.62">20955 4276 0,'0'0'0,"21"-21"31,0 21-15,-21-22-16,21 22 15,1 0 1,-22-21-16,21 21 16,-21-21-1,21 21-15,-42 0 281,0 0-265,-1 0-16,1 0 16,0 0-16,0 21 15,0-21-15,0 0 0,-1 21 16,1-21-16,0 0 16,0 22-16,0-22 0,0 0 0,-1 21 15,1-21-15,-21 21 0,0-21 0,20 21 16,-20-21-16,0 0 15,-22 21-15,22-21 0,0 21 0,-22 1 16,22-22-16,-22 21 0,22-21 16,0 21-16,-22-21 0,1 21 0,20-21 15,-20 21-15,-1-21 0,22 21 16,-22-21-16,1 22 0,-1-1 0,1-21 16,-1 21-16,1 0 0,-1 0 0,1 0 15,-1-21-15,-20 22 0,20-1 16,-20 0-16,-1 0 0,0 0 0,-21 0 15,22 22-15,-22-22 0,21 0 16,-21 0-16,-253 85 16,253-64-16,21-20 15,-21-1-15,22 0 0,-22 21 0,21-21 16,-21 1-16,22-1 0,-1 0 16,-21 21-16,21-21 0,-20 1 0,-1-1 15,0 0-15,0 21 0,21-21 0,-20 1 16,-1-1-16,21 0 0,-21 21 15,22-21-15,-22 1 0,21 20 0,0-21 16,1 0-16,-22 22 0,21-22 16,1 21-16,-1-21 0,0 0 15,1 22-15,20-22 0,1 0 0,-22 21 0,21-20 16,1-1-16,-1 21 0,1-21 0,-1 0 16,1 1-16,-1-1 15,1 0-15,-1 21 0,1-21 0,-1 1 16,1-1-16,-1 0 0,1 0 0,21 0 15,-22 0-15,22 1 0,-22-1 16,1 21-16,20-21 0,1 0 0,-21 1 16,-1-1-16,22 0 0,-22 21 0,1-21 15,20 1-15,-20-1 0,-1 0 16,22 0-16,-21 0 0,20 0 16,-20 1-16,-1-1 0,22 0 0,0 0 15,-1 0-15,1 0 0,-22 1 0,22-1 16,0 0-16,-1 0 0,1 0 0,21 0 15,-21 1-15,-1-1 0,1 0 16,21 0-16,-22-21 0,1 21 0,21 0 16,-21 1-16,20-22 0,1 21 0,-21 0 15,21-21-15,0 21 0,-1-21 16,1 21-16,0-21 0,0 0 0,21 21 16,-21 1-16,0-22 15,21 21 16,0 0 16,0 0 0,0 0-31,0 0-1,-22-21-15,1 0 16,0 0 0,0 0-1,21 22 48,-21-22-63,0 21 15,-1-21 1,1 0-16,21 21 16,-21-21-1,0 0-15,0 21 16,0-21-16,-1 0 16,1 0-1,0 21 1,0-21-16,0 0 15,0 21-15,-1-21 16,1 0-16,0 0 16,0 0-16,0 22 0,0-22 15,-1 0-15,1 0 0,0 21 16,0-21-16,0 0 0,21 21 16,-21-21-16,-1 0 15,1 0-15,21 21 16,-21-21-16,0 0 15,0 0-15,0 0 32,21-21-1,0 0-31,0 0 16,21-1-16,0 1 0,0 0 15,0-21-15,0 21 0,1-1 0,-1-20 16,21 21-16,-21-21 0,22 20 0,-22 1 15,0 0-15,21 0 0,-21-21 16,22 20-16,-22 22 0,0-21 0,0 0 16,0 0-16,1 21 0,-1-21 0,-21 0 15,21-1 1,-42 22 31,21 22-32,-21-22-15,-1 21 0,1-21 0,21 21 16,-21-21-16,21 21 0,-21 0 0,0-21 16,21 21-16,-21 1 0,-1-1 15,1 0-15,0 0 0,0 0 0,0 0 16,21 1-16,-21-1 0,-1 0 0,1 0 16,0 0-16,0-21 0,0 21 15,0 1-15,21-1 0,-22 0 0,1-21 16,0 21-16,0-21 0,0 21 15,0-21-15,21 21 16,-22-21-16,44 22 63,-1-22-48,0 0-15,0 21 0,21-21 16,-20 21-16,-1-21 0,0 21 0,0-21 15,21 21-15,-20 0 0,-1-21 16,0 22-16,0-1 0,21 0 0,-42 0 16,22 0-16,-1 0 0,0 1 15,0-22-15,-21 21 0,0 0 0,0 0 16,0 0-16,21-21 0,-21 21 0,0 1 16,0-1-1,0-42 32,0-1-47,0 1 16,0 0-16,0 0 0</inkml:trace>
  <inkml:trace contextRef="#ctx0" brushRef="#br1" timeOffset="80356.52">12382 5842 0,'0'0'0,"0"-21"15,0 0 1,0 0-16,22-1 16,-22 1-16,0 0 15,0 0 1,0 0-16,0 0 0,0-1 31,0 44 0,0-1-31,0 0 0,0 0 16,0 0-16,21 22 0,-21-22 0,0 21 16,0 0-16,0-20 0,0 20 0,0-21 15,21 0-15,-21 22 0,0-22 16,0 0-16,0 0 0,0 0 0,0 0 16,0 1-16,0-1 0,0 0 15,0 0 1,21-21 15,-21-21 16</inkml:trace>
  <inkml:trace contextRef="#ctx0" brushRef="#br1" timeOffset="80704.61">12234 6181 0,'-42'21'31,"42"0"-16,21-21 1,0 0-16,0 0 0,1 0 0,-1 0 16,0 0-16,21 0 0,-21 0 0,1 0 15,-1 0-15,21 0 0,-21 0 16,0 0-16,1 0 0,-1 0 16,21 0-16,-21 0 0,0 0 0,1-21 15,-1 21-15,0-21 16,-21 0-1,0-1 1,0 1-16,-21 21 16,21-21-16,0 0 0,-21 0 15</inkml:trace>
  <inkml:trace contextRef="#ctx0" brushRef="#br1" timeOffset="81028.92">12213 5694 0,'0'-42'32,"21"42"-32,0 0 15,1-22-15,-1 22 0,21 0 16,-21 0-16,0 0 0,22 0 0,-22-21 15,21 21-15,-21 0 16,22 0-16,-22 0 0,0 0 0,0 0 16,0 0-16,1-21 0,-1 21 0,0 0 15,-21 21 32,21-21-31,-21 21-16</inkml:trace>
  <inkml:trace contextRef="#ctx0" brushRef="#br1" timeOffset="82513.1">13441 5800 0,'0'0'0,"21"0"0,0-21 0,0 21 16,-21-22-16,0 1 15,21 0-15,-21 0 16,0 0 0,-21 0-16,0 21 15,0 0-15,0-22 0,0 22 16,-1 0-16,-20 0 0,21 0 0,0 0 15,-22 0-15,22 22 0,0-22 16,-21 21-16,21 0 0,-22 0 0,22 0 16,-21 0-16,21 1 0,-1 20 0,1-21 15,0 0-15,21 22 0,0-22 16,-21 0-16,21 0 0,0 0 0,0 22 16,0-22-16,0 0 0,0 0 15,0 0-15,21-21 16,0 0-16,0 0 15,1 0-15,-1 0 0,0 0 0,0 0 16,0 0-16,0 0 0,1 0 16,-1 0-16,0 0 0,0-21 0,0 21 15,0-21-15,1 0 0,-1 0 0,0 21 16,0-22-16,0-20 0,0 21 16,-21 0-16,22-22 0,-1 22 0,-21-21 15,21 0-15,-21-1 0,21 22 0,-21-21 16,0-1-16,21 1 0,-21 0 15,21-1-15,-21 22 0,0-21 0,0 0 16,0 20-16,0 1 0,0-21 16,0 21-16,0 0 0,0-1 15,0 1-15,0 0 0,0 0 16,0 42 15,0 0-15,0 0-16,0 1 0,-21-1 15,21 21-15,-21-21 0,21 22 0,0-22 16,0 21-16,0-21 0,-21 22 16,21-1-16,0-21 0,0 21 0,0 1 15,0-22-15,0 21 0,0-21 16,0 1-16,0-1 0,0 21 0,0-21 16,21 0-16,0 1 15,0-1-15,1 0 0,-1-21 16,0 0-16,0 0 15,0 21-15,0-21 0,1 0 16,-1 0-16,0 0 0,0 0 0,0 0 16,-21-21-16,21 21 0,1-21 15,-1 21-15,-21-21 0,21-1 0,0 22 16,-21-21-16,0 0 16,21 21-16,-21-21 31,-21 21 391,21-21-235</inkml:trace>
  <inkml:trace contextRef="#ctx0" brushRef="#br1" timeOffset="97663.92">11218 7303 0,'21'-22'62,"-21"1"-46,22 21-16,-1-21 0,0 0 15,0 0-15,0 0 16,0-1-16,1 1 0,-1 0 0,0 0 16,0 0-16,0 0 0,0-1 0,1-20 15,-1 21-15,21 0 0,-21 0 0,0 21 16,1-22-16,-1 1 15,0 21-15,-21-21 0,21 21 0,0 0 16,0 0-16,-21 21 47,0 0-31,-21-21-16,21 22 0,0-1 15,-21-21-15,21 21 0,-21-21 0,21 21 16,-21 0-16,0 0 15,-1-21-15,22 22 0,-21-1 0,0 0 16,0-21-16,0 21 0,0 0 16,-1 0-16,1 1 0,0-1 0,0-21 15,0 21-15,21 0 0,-21 0 16,-1 0-16,1 1 0,0-22 0,0 21 16,0 0-16,21 0 0,-21-21 0,21 21 15,-22-21-15,1 21 0,0 1 16,0-22-16,21 21 15,-21-21 1,21 21 15,0 0 16,21-21-47,0 21 16,0-21-16,0 21 0,1 1 15,-1-1-15,0-21 0,0 21 16,0 0-16,0-21 0,1 21 16,-1 0-16,0-21 0,0 22 0,0-1 15,0-21-15,22 21 0,-43 0 0,21-21 16,0 21-16,0-21 0,0 0 0,1 21 16,-1-21-1,-21 22-15,21-22 0,-21-22 125,-21 22-125,0-21 16,-1 0-1,1 21-15,21-21 0,-21 0 16,0 0-16,0-1 16,0 1-16,21 0 15,-22 0-15,1 21 0,21-21 0,-21 21 16,21-21-16,-21-1 0,0 22 16,0 0-1,21-21-15,0 0 31</inkml:trace>
  <inkml:trace contextRef="#ctx0" brushRef="#br1" timeOffset="98524.72">12107 7112 0,'-21'0'15,"0"0"1,21 21-16,-21-21 0,21 21 0,-21-21 16,-1 0-16,1 22 0,0-1 0,0-21 15,0 21-15,0-21 0,-1 21 16,1 0-16,0-21 0,0 21 0,0 1 15,-22-22-15,22 21 0,0 0 0,0-21 16,0 21-16,0 0 0,-1-21 0,1 21 16,0 1-16,0-22 0,0 0 15,0 0-15,-1 21 0,1-21 16,0 21-16,0-21 16,0 0-16,0 21 0,-1-21 15,1 0-15,21 21 0,-21-21 16,0 0-16,21-21 94,21 21-79,0-21 1,0 21-16,1-21 15,-1 21 1,-21-21-16,21 21 0,0-22 16,0 1-16,0 21 0,1-21 15,-1 21-15,0-21 0,0 21 0,21-21 16,-20 0-16,-1-1 0,0 22 16,21-21-16,-21 0 0,1 0 0,20 21 15,-21-21-15,0 21 0,0 0 0,1-21 16,-1-1-16</inkml:trace>
  <inkml:trace contextRef="#ctx0" brushRef="#br1" timeOffset="107380.43">11324 8065 0,'0'-22'63,"21"22"-17,-42 0 33,0 0-64,0 0-15</inkml:trace>
  <inkml:trace contextRef="#ctx0" brushRef="#br1" timeOffset="108793">10753 8192 0,'-22'0'16,"1"0"-1,0 0 1,0 0-16,0 0 0,0 0 15,-1 0-15,1 0 0,0-22 16,0 22-16,0 0 0,0 0 16,-1 0-16,-20 0 0,21-21 0,0 21 15,-22 0-15,22 0 0,0 0 16,0 0-16,0 0 0,-22 0 0,22-21 16,0 21-16,0 0 0,0 0 15,21-21 32,21 21-16,0 0-15,0 0-16,22 0 0,-22 0 0,0 0 16,21 0-16,1 0 0,-1 0 0,0 0 15,1 0-15,-1 0 0,21 0 16,-20 0-16,20 0 0,1 0 15,-1 0-15,1 0 0,-1 0 0,22 0 16,-22 0-16,1 0 0,-1 0 0,22 0 16,-21 0-16,-1 0 0,1 21 0,-1-21 15,1 0-15,-1 0 0,1 0 0,-1 0 16,1 0-16,-1 0 0,1 0 16,-1 0-16,1 0 0,-1 0 0,1 0 15,-1 0-15,1 0 0,-1 0 0,1 0 16,-22 0-16,21 0 0,1 0 0,-1 0 15,1 0-15,-1 0 0,1 0 16,21 0-16,-22-21 0,1 21 16,-1 0-16,1 0 0,-1 0 0,22-21 15,-22 21-15,1 0 0,-22 0 0,22-21 16,-1 21-16,1-22 0,-1 22 16,1 0-16,-1-21 0,1 21 0,-1 0 15,1 0-15,-1-21 0,1 21 0,-1 0 16,1 0-16,-1-21 0,1 21 0,-1-21 15,1 21-15,-1 0 0,1 0 16,-1-21-16,1 21 0,20 0 0,-20 0 16,-1-22-16,22 22 0,-22 0 0,22 0 15,-21-21-15,20 21 0,-20 0 0,20-21 16,-20 21-16,-1 0 0,22 0 16,-21-21-16,20 21 0,-20-21 15,-1 21-15,22 0 0,0 0 0,-22-21 16,22 21-16,-22 0 0,1 0 0,20 0 15,-20-22-15,-1 22 0,1 0 16,-1 0-16,1 0 0,21 0 0,-22-21 16,22 21-16,-22 0 0,22 0 0,-22 0 15,1 0-15,21-21 0,-22 21 0,1 0 16,20 0-16,-20 0 0,-1 0 16,1-21-16,-1 21 0,1 0 0,-1 0 15,1 0-15,-1 0 0,1-21 16,-1 21-16,1 0 0,-1 0 0,1-21 15,-1 21-15,1 0 0,-1 0 16,-20-22-16,20 22 0,-21 0 0,22 0 16,-22-21-16,1 21 0,20-21 0,-21 21 15,1 0-15,-1 0 0,22-21 16,-22 21-16,0 0 0,1 0 0,-1-21 16,0 21-16,1-21 0,-1 21 0,0 0 15,-21 0-15,22-22 0,-1 22 0,-21 0 16,0 0-16,1-21 0,20 21 15,-21 0-15,0 0 0,0-21 0,1 21 16,-1 0-16,0 0 16,0 0-16,0 0 15,0-21 1,1 21 0,-1 0-16,0 0 15,0 0 32,-21 21 31,-21-21-62,0 0-1</inkml:trace>
  <inkml:trace contextRef="#ctx0" brushRef="#br1" timeOffset="109932.33">19748 7176 0,'0'0'0,"0"21"93,0 0-77,22-21-16,-1 21 0,-21 0 16,21-21-16,0 21 0,0 1 0,0-22 15,22 21-15,-22 0 0,21-21 16,-21 21-16,22 0 0,-1-21 0,-21 21 15,22 1-15,-1-22 0,0 21 0,-21-21 16,22 0-16,-22 21 0,21-21 16,-21 0-16,1 0 0,20 0 0,-21 21 15,0-21-15,0 0 0,1 0 0,-1 0 32,-21 21 46,-21-21-63,-1 21 1,1-21-16,0 22 0,0-22 0,0 21 16,0-21-16,-22 21 0,22 0 0,-21 0 15,21-21-15,-22 21 0,22 1 16,-21-1-16,-1 0 0,1-21 0,21 21 15,-21 0-15,-1 0 0,1 1 16,21-1-16,-22 0 0,1-21 0,21 21 16,-21 0-16,20 0 0,1 1 15,-21-1-15,21 0 0,0 0 0,-1 0 16,1 0-16,0 1 0,0-1 0,0 0 16,0-21-16,-1 21 0,1 0 0,0 0 15,0-21-15,21 22 0,0-1 16,-21-21-16,0 0 15,21 21-15,-22-21 16,44-21 78,-1 0-94,0-1 15,0 1-15,0 21 16,0-21-16,1 0 0,-1 0 0,0 0 16,21-1-16,-21 1 0,22 0 15,-1-21-15,0 21 0,1-1 16,-1-20-16,22 21 0,-22 0 0,0 0 0,1-1 16,-1-20-16,0 21 0,1 0 15,-1 21-15,-21-21 0,21-1 16,-20 1-16,-1 21 0,0-21 0,0 21 15,0 0-15,0 0 0,-21-21 0,0 0 125</inkml:trace>
  <inkml:trace contextRef="#ctx0" brushRef="#br1" timeOffset="113376.59">15769 3239 0,'0'0'0,"21"0"15,-21-22-15,21 22 0,-21-21 16,0 0-16,22 0 0,-22 0 16,21 21-16,-21-21 0,21 21 15,0 0 1,-21 21 0,0 21-16,0-21 15,21 22-15,-21-1 0,0-21 0,0 21 16,0 1-16,0-1 0,0 0 15,0-20-15,0 20 0,0-21 0,0 0 16,0 0-16,0 1 0,0-1 0,-21 0 16,21-42 31,0 0-47,0-1 15</inkml:trace>
  <inkml:trace contextRef="#ctx0" brushRef="#br1" timeOffset="113944.33">16341 2879 0,'-22'-21'0,"44"42"0,-65-42 0,22 21 16,0-22-16,-21 22 0,20 0 15,-20 0-15,0 0 0,21 0 16,-22 0-16,1 22 0,0-1 0,-1 0 0,1 0 16,0 0-16,-1 22 0,1-22 15,0 21-15,20 0 0,-20 22 16,0-22-16,21 22 0,-1-1 0,1-20 16,0 20-16,0 1 0,0-22 15,21 21-15,0-20 0,0-1 0,0 0 16,0 1-16,21-22 0,0 21 0,21-21 15,-20 1-15,20 20 0,0-21 16,1 0-16,-1-21 0,0 21 0,22-21 16,-22 0-16,22 0 0,-1 0 15,1 0-15,-1 0 0,22 0 0,-22-21 16,1 0-16,-1 21 0,1-21 0,-22-21 16,22 20-16,-22 1 15,0-21-15,1 21 0,-22-22 0,21-20 16,-21 21-16,0-22 0,1 22 0,-1-22 15,-21-20-15,0 20 0,0 22 16,0-22-16,0 1 0,-21 20 0,-1 1 16,1 0-16,-21 21 0,21-22 15,-22 22-15,-20 0 0,21 21 0,-22-21 16,1 21-16,-1 0 0,1 0 16,-1 0-16,1 0 0,-1 0 0,1 21 15,-1-21-15,22 21 0,-1 0 16,1 0-16,0 1 0,-1-1 15,22 0-15,0 0 0,21 0 0,0 22 16,0-22-16,0 21 0,0 0 16,0 1-16,0-1 0</inkml:trace>
  <inkml:trace contextRef="#ctx0" brushRef="#br1" timeOffset="114544.46">14922 5207 0,'-21'-42'15,"42"84"-15,-42-105 16,21 41-16,0 1 0,0 0 16,0 0-16,21 0 15,1 0-15,-1 21 0,0-22 16,0 22-16,0 0 0,22 0 0,-22 0 15,0 0-15,21 0 0,-21 0 16,1 0-16,-1 0 0,0 22 0,0-1 16,-21 0-16,0 0 0,0 0 15,0 0-15,-21 22 0,0-22 0,0 0 16,-22 0-16,1 22 0,21-22 0,-22 0 16,1 0-16,0-21 0,-1 21 15,22 0-15,0-21 0,0 0 0,0 22 16,0-22-16,42 0 47,0 0-47,0 0 15,0-22-15,0 22 0,1 0 16,20 0-16,-21 0 0,0-21 0,0 21 16,1 0-16,20 0 0,-21-21 0,0 21 15,0 0-15,1 0 0,-1-21 16,-21 0-16,21 21 0,-21-21 0,21-1 15,-21 1-15,0 0 0</inkml:trace>
  <inkml:trace contextRef="#ctx0" brushRef="#br1" timeOffset="115092.19">15346 4614 0,'0'0'15,"-21"-21"-15,-22 21 0,22-21 0,0 0 16,-21 21-16,-1 0 0,1 0 0,0 0 16,-1 0-16,1 0 0,-22 0 0,22 0 15,0 21-15,-22 0 16,22 0-16,-22 1 0,22 20 0,-21 0 16,-1 1-16,22-1 0,-1 21 0,1-20 0,0 20 15,-1 1-15,22-1 16,-21-20-16,42 20 0,0 1 0,0-22 15,0 0-15,0 22 0,0-22 0,0 0 16,21 1-16,21-1 0,-20 0 16,20-20-16,0 20 0,1-21 0,-1 0 15,21 0-15,-20 1 0,20-1 0,1-21 16,-1 0-16,1 21 0,-1-21 16,1 0-16,-1 0 0,1 0 0,-1-21 15,1 21-15,-1-21 0,-20-1 16,20 1-16,-21-21 0,1 21 15,-1-22-15,0 1 0,1 21 0,-22-43 16,0 22-16,0 0 0,0-1 16,-21-20-16,0 21 0,0-22 0,0 1 15,0 20-15,0-20 0,-21-1 0,0 22 16,0 0-16,0-22 0,-22 43 16,1-21-16,0-1 0,-22 22 0,22 0 15,-22 0-15,1 21 0,-1 0 16,1-21-16,-1 21 0,22 0 0,-21 0 15,20 0-15,1 0 0,0 21 0,-1 0 16,1-21-16,0 21 0,20 0 16,1 0-16,0 22 0,21-22 15,0 0-15,0 21 0,0 1 0,0-22 16</inkml:trace>
  <inkml:trace contextRef="#ctx0" brushRef="#br1" timeOffset="116032.1">16616 7070 0,'-21'0'16,"21"-21"-16,-22 21 15,22-22-15,0 1 16,0 0 0,0 0-16,22 21 15,-1-21-15,0 21 16,0 0-16,0-21 16,0 21-16,1 0 15,-1 0-15,0 21 0,-21 0 16,0 0-16,21 0 15,-21 0-15,0 1 0,0-1 16,0 0-16,0 0 0,0 0 0,-21 0 16,0 1-16,21-1 0,-21 0 15,-1-21-15,-20 21 0,21 0 16,0-21-16,0 0 0,-1 0 0,1 0 16,0 0-16,0 0 0,0 0 15,21-21 1,21 21 15,0 0-31,0 0 0,22 0 16,-22 0-16,21 0 0,-21 0 0,22 0 15,-22 21-15,0-21 0,21 21 0,-21 1 16,1-22-16,-22 21 0,0 0 16,21 0-16,-21 0 0,0 0 0,0 1 15,0-1-15,-21 0 16,-1 0-16,1 0 0,0 0 15,-21 1-15,21-22 0,-1 21 0,-20-21 16,21 21-16,0-21 0,-22 0 0,22 0 16,0 0-16,0 21 0,0-21 15,0 0-15,-1 0 16,1 0-16,21-21 16,-21 21-16,21-21 15,0 0-15,0-1 16,0 1-16</inkml:trace>
  <inkml:trace contextRef="#ctx0" brushRef="#br1" timeOffset="116768.75">17081 6879 0,'0'0'0,"0"-21"16,-63-106 0,42 106-16,-22-21 15,22 20-15,0 1 0,-21 21 0,21-21 16,-1 0-16,-20 21 0,0 0 15,21 0-15,-22 0 0,1 0 0,21 0 16,-22 21-16,-20 0 0,21 0 0,-1 1 16,-20 20-16,20-21 0,-20 21 15,21 1-15,-22-1 0,22 0 0,-1 22 16,1-22-16,0 22 0,-1-1 0,22-20 16,-21 20-16,21 1 0,0-1 15,21 1-15,0-1 0,0-21 0,0 22 16,0-22-16,0 1 0,0-1 15,21 0-15,0 1 0,0-1 0,0 0 16,22-21-16,-22 22 0,21-22 16,0 0-16,1 21 0,-1-20 0,22-22 15,-22 21-15,0 0 0,22-21 0,-22 0 16,22 0-16,-22 0 0,0 0 16,1 0-16,-1 0 0,0 0 0,1-21 15,-1 0-15,0-1 0,-21-20 0,22 21 16,-1 0-16,-21-22 0,22 22 0,-1-21 15,0 21-15,-21-22 0,22 1 16,-1 0-16,-21-1 0,22 1 0,-22 0 16,21-22-16,-21 22 0,0-22 15,1 22-15,-1-21 0,-21-1 16,0 1-16,0-1 0,0 22 0,0-22 16,0 1-16,0 20 0,0-20 0,-21 21 15,-22-22-15,22 22 0,0-1 16,-21 1-16,20 0 0,-20-1 0,21 22 15,-21 0-15,20 0 0,-20 0 16,0 21-16,21 0 0,-22 0 0,22 0 16,-21 0-16,-1 0 0,1 0 0,0 21 15,-1 0-15,1-21 0,0 21 16,-1 0-16,1 1 0,0-1 0,-1 0 16,22 0-16,-21 0 0,21 22 15,0-22-15,-1 0 0,1 21 16,0-21-16</inkml:trace>
  <inkml:trace contextRef="#ctx0" brushRef="#br1" timeOffset="121161.26">5143 656 0,'0'-21'0,"22"21"15,-22-21-15,0 0 0,0 0 16,0-1-16,0 1 0,0 0 15,0 0-15,0 0 0,0 0 16,0-1-16,0 1 0,0 0 0,0 0 16,-22 0-16,22 0 0,-21 21 15,0-22-15,0 22 0,0 0 16,0 0-16,-1 22 16,1-1-16,0 0 0,0 0 15,0 0-15,0 0 0,-1 22 16,22-1-16,-21-21 0,0 22 0,0-1 15,21 21-15,0-20 0,0-1 16,0 22-16,0-22 0,0 0 0,0 22 16,0-22-16,21 0 0,0-20 15,0 20-15,1-21 0,-1 0 0,21 0 16,0 1-16,-20-1 0,20-21 16,0 0-16,-21 0 0,22 0 0,-1 0 15,22 0-15,-22-21 0,0-1 16,22 1-16,-22 0 0,22 0 15,-22-21-15,0 20 0,22-20 0,-22 0 16,0-1-16,1 1 0,-1 0 16,-21-1-16,0 1 0,1-21 0,-1 20 15,-21 1-15,0-22 0,0 22 16,0 0-16,0-22 0,-21 22 0,-1-22 16,-20 22-16,21 0 0,-21-1 15,-22 1-15,22 21 0,-22 0 0,1 0 16,20 21-16,-20 0 0,-1 0 15,1 0-15,-1 21 0,1 0 16,21 0-16,-22 0 0,1 0 0,20 1 16,1 20-16,0-21 15,-1 21-15,22 1 0,-21-22 0,42 21 16,0 1-16,0-22 0,0 21 16,0 0-16,0 1 0,21-22 0,0 21 15,0 1-15,0-1 0,22-21 16,-1 21-16,0-20 0,1 20 0,-1-21 15,22 0-15</inkml:trace>
  <inkml:trace contextRef="#ctx0" brushRef="#br1" timeOffset="121736.93">6244 826 0,'42'-22'0,"-84"44"0,84-65 0,-20 22 16,-22 0-16,21 0 0,-21 0 15,0-1-15,0 1 0,0 0 16,0 0-16,0 0 0,-21 21 16,-1 0-16,1 0 0,0 0 0,0 0 15,-21 0-15,20 0 0,1 0 16,0 21-16,-21 0 0,21 0 0,-1 0 16,-20 1-16,21 20 0,0 0 15,0-21-15,-1 22 0,22-1 16,0-21-16,0 22 0,0-22 15,0 0-15,0 0 0,0 0 0,0 0 16,0 1-16,22-22 16,-1 21-16,0-21 0,0 0 15,0 0-15,0 0 0,1-21 16,-1 21-16,0-22 0,0 1 0,0 0 16,0 0-16,1 0 0,-22 0 15,0-1-15,21-20 0,-21 21 0,21-21 16,-21 20-16,0 1 0,0-21 15,0 21-15,0 0 0,0-1 16,0 44 15,0-1-31,0 0 0,0 0 0,0 0 16,0 0-16,0 22 0,0-22 16,0 0-16,0 21 0,0-20 0,0-1 15,0 0-15,0 0 0,0 0 16,0 0-16,0 1 0,0-1 0,21-21 15,-21 21-15,21-21 16,0 0-16,1 0 0,-1 0 16,0 0-16,0-21 0,0 21 15,0-21-15,1-1 0,20 1 0,-21-21 16,0 21-16,22-22 16,-22 1-16</inkml:trace>
  <inkml:trace contextRef="#ctx0" brushRef="#br1" timeOffset="121984.79">6710 487 0,'0'-21'0,"0"42"0,0-85 0,0 43 16,0 0-16,-21 21 0,21-21 0,-22 21 16,1 0-16,21 21 15,-21 0-15,21 22 0,-21-22 16,21 21-16,0-21 0,-21 22 16,21-1-16,0 0 0,0-21 0,-21 22 15,21-1-15,-22 0 0,22 1 16,0-1-16,0-21 0,0 22 15,0-22-15,0 0 0,0 0 0,0 0 16,0 0-16,0 1 0,22-22 16,-1 0-16,0 0 15,0 0-15,0 0 0,22-22 16,-22 1-16,21-21 0,-21 21 0,22-22 16</inkml:trace>
  <inkml:trace contextRef="#ctx0" brushRef="#br1" timeOffset="122461.52">7112 339 0,'0'-21'0,"0"42"0,0-64 0,0 65 31,-21-1-15,21 0-16,0 21 0,-21-21 16,21 22-16,0-1 0,0 0 0,0 1 15,0-1-15,0 0 0,0 1 16,-22-22-16,22 21 0,0 1 0,-21-1 15,21-21-15,0 21 0,0-20 16,0-1-16,0 0 0,0 0 0,0 0 16,-21-21-16,21 21 15,-21-21 1,21-21-16,0 0 16,0 0-16,0 0 15,0-22-15,0 22 0,0-21 16,0 21-16,21-22 0,0 1 0,0 21 15,22-21-15,-22 20 0,21 1 0,-21-21 16,22 42-16,-22-21 0,21 21 16,-21 0-16,1 0 0,-1 0 0,21 21 15,-21 0-15,0 0 0,-21 0 16,0 22-16,22-22 0,-22 21 0,0 1 16,0-22-16,0 21 0,0 0 15,-22-20-15,22-1 0,-21 21 0,21-21 16,-21 0-16,0 1 0,21-1 15,-21-21 1,21 21-16,-21-21 0,-1-21 31,1 0-31,0 21 0</inkml:trace>
  <inkml:trace contextRef="#ctx0" brushRef="#br1" timeOffset="122684.31">6413 656 0,'0'0'0,"0"21"0,-21-21 0,42 0 47,1 0-47,20 0 16,0 0-16,1 0 0,-1-21 0,21 21 15,-20 0-15,20-21 0,-20 21 16,20-21-16,-21 21 0,22-21 0</inkml:trace>
  <inkml:trace contextRef="#ctx0" brushRef="#br1" timeOffset="123309.31">8424 614 0,'0'-21'15,"-21"0"1,0 21-16,21-22 0,-21 1 0,21 0 16,0 0-16,0 0 15,0 0-15,0-1 0,0 1 16,21 21-16,0-21 0,0 21 15,0 0-15,22 0 0,-22 0 16,0 21-16,21 0 0,-20 1 16,-1-1-16,21 21 0,-21-21 0,-21 0 15,21 22-15,-21-1 0,0-21 0,0 22 16,0-1-16,0 0 0,0-21 16,0 22-16,0-1 0,-21 0 0,0-20 15,0-1-15,0 21 0,0-21 16,-1 0-16,1-21 0,0 22 0,-21-1 15,21-21-15,-1 0 0,-20 0 16,21 0-16,0 0 0,0 0 16,-1 0-16,1 0 0,0 0 15,0 0-15,0-21 0,21-1 0,0 1 16,0 0-16,0 0 0,0 0 16,0 0-16,0-22 0,0 22 0,0 0 15,21 0-15,0 0 0,0-1 0,0 1 16,-21 0-16,22 21 0,-1 0 15,0 0-15,0 0 0,0 0 16,0 0-16,1 21 0,-22 22 16,21-22-16,0 0 0,0 0 0,-21 0 15,0 22-15,21-22 0,-21 0 16,21 0-16,1 0 0,-22 0 0,0 1 16,21-1-16,-21 0 15,21-21-15,0 0 16,0 0-16,0 0 0,1 0 15,-1 0-15,0 0 0,0 0 16,0 0-16,22-21 0,-22 0 0</inkml:trace>
  <inkml:trace contextRef="#ctx0" brushRef="#br1" timeOffset="123604.56">9144 931 0,'0'0'15,"21"0"48,0 0-48,-21-21 1,0 0-16,0 0 16,-21 0-1,0 21 1,0 0-1,42 0 48,0 0-63,21-21 0</inkml:trace>
  <inkml:trace contextRef="#ctx0" brushRef="#br1" timeOffset="124064.37">9758 614 0,'0'-21'0,"0"0"31,-21 21-31,-1 0 0,1 0 0,0 0 16,0 0-16,0 0 15,0 21-15,-1-21 0,1 42 16,0-21-16,0 0 0,0 1 0,0 20 15,-1 0-15,22-21 0,-21 22 16,21-1-16,-21-21 0,21 0 0,0 22 16,0-22-16,0 0 0,0 0 15,0 0-15,21 1 0,0-1 0,1-21 16,-1 0-16,0 0 0,0 0 0,0 0 16,0 0-16,1 0 0,-1 0 15,21-21-15,-21 21 0,0-22 16,1 1-16,-1 0 0,0-21 15,0-1-15,0 22 0,0-21 0,1 0 16,-1-1-16,-21 1 0,0 0 16,21-1-16,-21 1 0,0 21 0,0-22 15,0 1-15,0 21 0,0 0 16,0 0-16,-21 21 0,21-22 0,-21 22 16,-1 0-16,1 0 15,0 0-15,0 0 0,0 22 16,0-1-16,21 0 15,0 0-15,-22-21 16,22 21-16,0 0 0,-21 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35EA-B807-44B4-BFF0-3EE1C71C1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2AE-9E3F-49CF-9581-512EBA386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C2F1C-EE77-42C9-B84D-95513323F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6A01-DD9D-4754-BC3A-DFA6EEC67D49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EC4A6-BEAC-433C-89BD-B72A3B6D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CFA37-7887-4121-BC5B-8BEB6787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E825-40D8-4288-804F-759F60262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93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B74A-7252-4293-AE4A-900A405C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97451-C150-4356-8730-931C3628D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18F27-EAFF-4A6D-839A-590CEF6F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6A01-DD9D-4754-BC3A-DFA6EEC67D49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1A8A1-A530-4870-94A4-DC43AC175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D4D13-0CCA-40CB-907F-F8D49663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E825-40D8-4288-804F-759F60262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19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FB1FD-C001-43E5-BF29-9E33B715F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8DDC3-700E-4154-B37A-993BD12C3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4FA4B-DD98-40BE-B9EC-1A68FF1AE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6A01-DD9D-4754-BC3A-DFA6EEC67D49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3E727-4AF6-48D1-8FEC-4507CBD0A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C2F85-FD71-451E-9CD7-49B9FC8A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E825-40D8-4288-804F-759F60262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53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862E-C589-41ED-A2F1-5647F4D3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35F2C-50E5-4725-B944-CCCE47F2D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C3D91-5E95-46DA-B33C-27EBEEBF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6A01-DD9D-4754-BC3A-DFA6EEC67D49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8F898-D118-4500-B2F5-F96D5B38E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CA83C-8BC1-4226-B18A-43490525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E825-40D8-4288-804F-759F60262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62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BC44-75FF-4B36-A654-19C67F9F3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B78DB-2ADE-4267-BB6D-9628A1D2C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628CD-647D-4738-BB72-EC868925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6A01-DD9D-4754-BC3A-DFA6EEC67D49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65E73-E73E-4CBA-98D0-BCFCC523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7D940-FD7E-4ABC-ACF8-EA340AC8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E825-40D8-4288-804F-759F60262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56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3E68D-9603-417A-BAFB-CCCA25BAC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B228-0FBD-4DB4-916C-305A2FBFD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019FE-1FF8-473D-85F1-A30FB2BAC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236AB-EF13-48D9-BBC7-7C437A5B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6A01-DD9D-4754-BC3A-DFA6EEC67D49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A8747-314C-4FDE-AECC-857F5E44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72188-A13D-4F4F-9BFC-A6C2C550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E825-40D8-4288-804F-759F60262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49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257F-0606-4801-8B03-2C4F5B5A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36DBD-794B-414C-B703-52B8F536D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CF3D9-B43D-48C6-996A-03AEE642C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B4D90-8F4C-4A90-9E40-BBF2134AE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36973-3BA2-4D37-B7DC-7407A62A6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7A30A2-5E92-4FE2-B156-6568E0BD3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6A01-DD9D-4754-BC3A-DFA6EEC67D49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27A587-2E72-4AD5-BACE-97321F8C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6C5285-87E1-4917-AF89-B183AAF12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E825-40D8-4288-804F-759F60262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66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FE626-DD9C-4D0F-9041-3E141044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6E8FB3-5646-4110-B266-88BA529D1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6A01-DD9D-4754-BC3A-DFA6EEC67D49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66E1E-E508-47B2-83D4-C977636B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E20DB-0CC5-4DF9-BEC2-95FC35E2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E825-40D8-4288-804F-759F60262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36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1EF0BC-3AD2-4EE1-8760-1E7AA712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6A01-DD9D-4754-BC3A-DFA6EEC67D49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FA91E-F537-4195-B44F-FA9A8ECC6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D4115-46AD-4B3E-AA50-40C70726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E825-40D8-4288-804F-759F60262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63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96E4-CC7C-4FC6-9D2A-E4D75AEC2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CE867-0780-463A-A229-E8A09F1B2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DE295-FB42-496B-9543-F0AD4AB96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82A11-2259-41A8-99FB-2A786A672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6A01-DD9D-4754-BC3A-DFA6EEC67D49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23733-7E0E-4ECC-A334-62AE3FEF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300EA-BC84-4460-8E97-50677206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E825-40D8-4288-804F-759F60262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9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718BC-299D-4723-B9CF-81E703D9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2131AD-7DE1-42D0-A123-8A6679967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5BF09-C308-4721-8A9E-F769BCD1C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73D05-CA7D-4AA9-93BE-F2EB95D8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6A01-DD9D-4754-BC3A-DFA6EEC67D49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24904-50C6-441A-A38A-4F11024B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AC09E-9F3E-4ED6-9F2D-1A497336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E825-40D8-4288-804F-759F60262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52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630DB1-B77F-4BA9-8173-006BCE20D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E7A7A-9739-490E-A54F-0902B3E62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DBD03-4258-4128-BFD4-84132F1A0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76A01-DD9D-4754-BC3A-DFA6EEC67D49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8947A-375E-4542-A503-3124F8FF2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8559D-D12F-4D44-9D30-1623A6A01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0E825-40D8-4288-804F-759F60262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46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B14C-8E54-4C06-B3A0-B10184866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B1E6D-C9D3-48D0-B094-EDB8B7E8D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79925B-30EC-400B-9596-F84C4478AD3A}"/>
                  </a:ext>
                </a:extLst>
              </p14:cNvPr>
              <p14:cNvContentPartPr/>
              <p14:nvPr/>
            </p14:nvContentPartPr>
            <p14:xfrm>
              <a:off x="0" y="152280"/>
              <a:ext cx="12184560" cy="543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79925B-30EC-400B-9596-F84C4478AD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42920"/>
                <a:ext cx="12203280" cy="54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59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B14C-8E54-4C06-B3A0-B10184866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B1E6D-C9D3-48D0-B094-EDB8B7E8D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B8DB37-8052-4457-935E-3BAFEE22D16B}"/>
                  </a:ext>
                </a:extLst>
              </p14:cNvPr>
              <p14:cNvContentPartPr/>
              <p14:nvPr/>
            </p14:nvContentPartPr>
            <p14:xfrm>
              <a:off x="739080" y="23040"/>
              <a:ext cx="9632160" cy="329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B8DB37-8052-4457-935E-3BAFEE22D1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20" y="13680"/>
                <a:ext cx="9650880" cy="331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033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2021-12-22T03:43:42Z</dcterms:created>
  <dcterms:modified xsi:type="dcterms:W3CDTF">2021-12-22T03:44:04Z</dcterms:modified>
</cp:coreProperties>
</file>