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7T02:34:49.33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10541 1990 0,'0'-21'16</inkml:trace>
  <inkml:trace contextRef="#ctx0" brushRef="#br0" timeOffset="13148.42">1079 508 0,'0'0'0,"-21"0"16,0 0-16,42 0 47,0 0-47,1 0 0,20 0 15,21 0-15,1 0 0,-1 0 0,1-21 16,21 21-16,-22 0 0,1 0 16,-1-21-16,1 21 0,-1 0 15,-21 0-15,1 0 0,-1 0 0,-21 0 16,22 0-16,-22 0 16,0 0-16,-42 0 31,0 0-16,-1 0-15,1 0 0,0 0 16,0 0-16</inkml:trace>
  <inkml:trace contextRef="#ctx0" brushRef="#br0" timeOffset="13444.26">1566 487 0,'-21'0'16,"0"0"-1,0 0-15,21 21 0,-21 0 16,21 0 0,-22 1-16,22-1 0,0 0 15,0 0-15,0 21 0,0 1 0,0-1 16,0 0-16,0 22 0,0-22 16,0 22-16,0-1 0,0-20 0,-21 20 15,21-21-15,0 22 0,-21-22 16,21 1-16,0-22 0,-21 21 15,21-21-15,0 22 16,0-22-16,0 0 0,21-42 47,0 0-47</inkml:trace>
  <inkml:trace contextRef="#ctx0" brushRef="#br0" timeOffset="13851">1905 889 0,'0'64'32,"0"-43"-32,-21 21 0,21 0 15,-21-20-15,21 20 0,-22 0 0,22 1 16,-21-22-16,21 21 0,0-21 15,0 22-15,0-22 0,0 0 0,0 0 16,0 0-16,0 0 0,21 1 16,1-22-16,-1 0 0,0 0 0,21 0 15,-21 0-15,43-22 16,-43 22-16,0-21 0,22 0 0,-22 0 16,0 0-16,0 0 0,0-22 15,0 22-15,-21-21 0,22-1 0,-22 1 16,0 0-16,0-1 0,-22-41 15,1 41 1,0 22-16,0-21 0,0 21 0,0 21 16,-1 0-16,1 0 0,0 0 15,0 0-15,0 0 0,0 21 16,-1 0-16,1 0 0,21 0 0,0 1 16,0-1-16,0 0 0,0 0 0</inkml:trace>
  <inkml:trace contextRef="#ctx0" brushRef="#br0" timeOffset="14360.72">3556 931 0,'0'0'0,"0"-21"0,0-21 0,-21 21 15,21 0-15,0-1 0,0 1 16,0 0-16,-21 0 15,-1 21 1,22 21 0,0 0-16,0 22 0,0-22 0,0 42 15,0-20-15,0 20 0,0 1 16,-21-1-16,21 1 0,-21-1 0,21 1 16,0 20-16,-21-20 0,0 20 15,0 1-15,-1 0 0,22-1 0,-21 1 16,0 0-16,0-1 0,0 1 15,0 0-15,21-1 0,-22-20 0,1 21 16,0 42-16,21-64 16,-21 1-16,0-22 0,21 0 15,0 1-15,0-22 0,0 21 0,0-21 16,0-42 0,0 0-1,0 0-15,0-22 0,0 1 0</inkml:trace>
  <inkml:trace contextRef="#ctx0" brushRef="#br0" timeOffset="14719.51">3217 1164 0,'0'0'0,"0"-42"0,-21 0 0,21-1 0,0 1 16,0 0-16,0-1 0,0 22 15,64-85-15,-43 85 16,21 0-16,0 0 16,1 0-16,-1 21 0,22 0 0,-22 0 15,21 0-15,-20 0 0,20 21 0,-20 0 16,-1 0-16,-21 21 0,0-20 16,0 20-16,-21 0 0,0 1 0,0-1 15,0 0-15,-21 1 0,-21-1 16,21 0-16,-22-21 0,-41 43 15,63-43-15,-22 0 16,1-21-16,21 21 0,0 1 0,-1-22 16,1 0-16,0 0 0,42-22 31,0 22-31,1-21 16,20 0-16,-21 0 0</inkml:trace>
  <inkml:trace contextRef="#ctx0" brushRef="#br0" timeOffset="15109.28">4085 1080 0,'21'0'15,"0"0"1,1 0-16,-1-22 15,0 1-15,0 0 0,0 0 16,-21 0-16,21 0 16,1-22-16,-1 22 0,-21 0 0,0 0 15,21 0-15,-21-1 0,0 1 16,0 0-16,-21 21 16,0 0-16,-1 21 15,1 0-15,0 22 0,0-22 0,0 21 16,0 1-16,-1-22 0,1 21 15,0 0-15,21 1 0,0-22 0,-21 21 16,21 22-16,0-22 16,0-21-16,0 0 15,21 1-15,0-22 0,22 0 16,-22 0-16,0 0 16,21 0-16,43-22 15,-43 1-15,-21 0 0</inkml:trace>
  <inkml:trace contextRef="#ctx0" brushRef="#br0" timeOffset="15486.93">4805 804 0,'0'0'0,"0"-21"0,0 0 15,21 21-15,-21-21 16,21 21-16,0 0 15,0 0-15,1 0 16,-1 0-16,0 21 0,-21 0 16,21 22-16,-21-22 0,21 21 15,-21 0-15,0 1 0,0-1 0,0 0 16,0 1-16,0-1 0,0-21 16,-21 22-16,0-22 0,0 0 15,21 21-15,-21-21 0,-1-21 0,1 22 16,21-44 15,0 1-31,0 0 0,0 0 16,0 0-16,21 0 0,1-22 0,-1 1 15,-21 21-15,21-22 16,21-41-16,1 20 16,-43 22-16,21 21 0,21-22 15,-21 22-15,0 0 0</inkml:trace>
  <inkml:trace contextRef="#ctx0" brushRef="#br0" timeOffset="16860.32">5228 1185 0,'0'0'15,"-21"0"-15,42 0 47,0 0-47,22 0 0,-22-21 16,21 21-16,0-21 0,1 0 16,-1 0-16,22-22 0,-22 22 0,0 0 15,22-21-15,-22-1 0,0 1 16,1 0-16,20-22 0,-42 22 15,1 0-15,-1-1 0,-21 1 16,0 21-16,0-22 0,0 22 0,0 0 16,0 0-16,-21 0 0,-1 0 15,1-1-15,0 22 0,0 0 16,0 0-16,0 0 0,-1 0 16,1 0-16,0 0 0,0 22 15,-21 20-15,42 0 0,-22-21 16,1 22-16,21-1 0,0 0 15,-21 22-15,0-1 0,21 1 0,-21-1 16,0 86-16,21-65 16,-43 64-16,22-63 0,21 0 15,-21-1-15,0 1 0,0 0 16,-22 105-16,22-84 0,0-21 16,0 21-16,0-1 15,-1-20-15,-20 127 0,21-43 16,21-84-16,-21-1 15,21 1-15,-21-21 0,21-1 0,0 22 16,0-43-16,0 22 0,0-1 0,21 22 16,0-64-16,0 42 15,21-41-15,1-22 16,-1 0-16,-21 0 0,22-22 0,-1 1 16,-21 0-16,21-21 0,22 21 0,63-149 15,-42 43 1,-43 64-16,0-1 0,-21-20 15,22-1-15,-22 0 0,0 1 16,-21-1-16,0-106 16,0 1-16,-21 105 0,0 1 15,-22-22-15,1 21 0,0 0 0,-1 22 16,1-1-16,-21 1 0,20 21 16,1-1-16,0 1 0,-1 21 0,1 0 15,21-1-15,-22 1 0,22 0 16,0 21-16,0-21 0,21 0 15,0 0 1,21-1-16,0 1 16,22 21-16,-22-21 15,21 0-15,0 0 0,1 0 0,-1-1 16,0 1-16,1-21 0,-1 21 16,22-22-16,-22 22 0,0-21 0,1 21 15,-1-22-15,0 22 0,1-21 16,-1 0-16,-21-1 0,21 22 15,-42 0-15,0 0 16,0 42 15,0 0-31,-21 0 0,0 0 16,21 1-16,-21 20 0,0 0 16,21-21-16,-21 22 0,21-1 15,-22-21-15,22 43 0,0-43 16,0 0-16,0 0 0,0 0 15,0 1-15,0-1 0,43-21 16,-22 21-16,0-21 16,0 0-16,0 0 0,22 0 15,-22-21-15,0 21 0,-21-21 16,21-1-16,0 1 0,1 0 0,-1 0 16,0 0-16,0-22 0,-21 22 15,0-21-15,21 21 0,-21-22 0,0 22 16,0-21-16,0 21 0,0 0 15,0-1-15,-21 1 0,0 0 16,0 21-16,0 0 0,-1 0 16,1 0-16,0 0 0,0 21 15,0 0-15,21 1 16,-21-22-16,21 21 0,0 0 0,0 0 16,0 0-16,0 0 15,21-21-15,0 0 0</inkml:trace>
  <inkml:trace contextRef="#ctx0" brushRef="#br0" timeOffset="17259.09">6540 931 0,'0'-42'15,"0"21"-15,22 0 16,-22 0-16,21 21 0,-21-22 0,42 22 15,-21-21-15,0 21 16,1 0-16,-1 0 0,21 0 0,-21 0 16,22 21-16,-22 1 15,0-1-15,0 0 0,0 21 0,-21-21 16,21 22-16,-21-1 0,0-21 16,0 22-16,0-22 0,-21 21 15,0-21-15,0 0 0,-21 22 16,20-22-16,1 0 15,21-42 17,0 0-32,0 0 0,0-1 15,0 1-15,0-21 16,21 0-16,1 20 0,-1 1 0,0-21 16,-21 21-16,21 0 0,64-64 15,-43 64-15,0-22 16,1 43-16,-22-21 15</inkml:trace>
  <inkml:trace contextRef="#ctx0" brushRef="#br0" timeOffset="17911.72">7408 804 0,'0'22'0,"0"-44"0,-21 65 0,21-22 15,-21 0-15,21 0 16,0 0-16,-21 64 0,0-64 15,21 0-15,-22 1 0,22 20 16,0-21-16,0 0 0,0 0 0,0 1 16,0-1-16,0 0 15,0 0-15,0 0 16,0-42 15,0 0-31,0 0 16,0 0-16,0-1 15,0 1-15,0-21 0,0 21 0,22-22 16,-22 22-16,21-21 0,0 0 16,0 20-16,0-20 0,0 21 0,1 0 15,-1 0-15,0 21 0,0 0 16,0 0-16,0 0 0,1 21 16,-1 21-16,-21-21 0,21 0 15,0 22-15,-21-22 0,21 21 16,-21-21-16,21 22 0,-21-22 15,0 21-15,0-21 0,22 22 16,-22-22-16,0 0 0,0 0 16,0 0-16,-22-21 47,22-21-47,0 0 0,0 0 15,0-21-15,0 20 0,22-20 16,-1 0-16,0-1 0,21 1 0,-21 0 15,22-1-15,-1 1 0,0 21 16,43-43-16,21 64 16,-64 0-16,1 0 15,-1 22-15,0-1 0,-21 0 0,22 21 16,-22-21-16,0 22 0,0-1 16,0-21-16,-21 22 0,0-22 0,0 21 15,0 0-15,0-20 0,-21-1 16,0 0-16,-21 21 15,21-21-15,-22 1 0,22-22 0,0 0 0,0 21 16</inkml:trace>
  <inkml:trace contextRef="#ctx0" brushRef="#br0" timeOffset="18464.7">9842 783 0,'22'0'0,"-44"0"0,44-21 0,-1 0 0,-21 0 16,21 21-16,-21-21 0,0-1 15,0 1-15,0 0 0,0 0 16,-21 21-16,0 0 16,-1 0-16,1 0 0,0 0 0,-21 0 15,-1 0-15,22 21 0,-21 0 16,0 22-16,-1-1 0,1 0 0,0 1 16,-1-1-16,22 21 0,-21-20 15,21 20-15,-1-20 0,22-1 0,0 21 16,0-20-16,0-22 0,0 21 15,0-21-15,0 22 0,22-22 0,-1 0 16,21-21-16,-21 21 0,43 0 16,-22-21-16,43 0 15,-43 0-15,22 0 0,-22-21 16,0 0-16,22 21 0,-22-21 16,22 0-16,-22 0 0</inkml:trace>
  <inkml:trace contextRef="#ctx0" brushRef="#br0" timeOffset="18879.46">10435 762 0,'0'0'0,"0"-21"0,0 0 0,0 0 15,0-1-15,0 44 32,-21-1-32,0 0 15,21 21-15,-21-21 16,-1 22-16,1-1 0,21 0 15,-21 1-15,0-1 0,21 0 0,-21 1 16,21-1-16,0 0 0,0-20 0,0-1 16,0 21-16,0-21 0,0 0 0,21-21 15,0 22-15,0-1 0,22-21 16,-22 0-16,21 0 16,0 0-16,-20-21 0,-1-1 15,21 22-15,-21-21 0,43-21 16,-22 0-16,-21 20 0,0-20 15,1 0-15,20-1 0,-42 1 0,21 0 16,0-43-16,-21 0 16,0 64-16,0 0 15,0 0-15,0 0 0,0 42 47,0 0-31,21-21-16</inkml:trace>
  <inkml:trace contextRef="#ctx0" brushRef="#br0" timeOffset="19155.31">11282 699 0,'0'-22'16,"-21"22"-1,21 22-15,-22-1 16,22 0-16,0 0 0,-21 0 0,0 22 16,21-22-16,-21 21 0,21 0 15,-21 1-15,0 41 16,-1-62-16,1 41 0,21-21 16,-21-20-16,0-1 0,21 0 15,0 0-15,-21 0 0,21 0 16,0-42 15,21 21-31,0-21 0</inkml:trace>
  <inkml:trace contextRef="#ctx0" brushRef="#br0" timeOffset="19583.06">11155 868 0,'0'0'0,"0"-21"0,0 0 15,0-1-15,0 1 0,21 0 16,-21 0-16,21 0 0,0 21 0,0-21 15,-21-1-15,22 22 0,20 0 16,-21 0-16,0 0 0,0 0 16,22 0-16,-22 0 0,0 0 0,21 0 15,-20 0-15,-1 22 0,-21-1 16,0 0-16,21 0 0,-21 0 0,0 0 16,0 1-16,-42 41 15,-22 1-15,22-43 16,-1-21-16,22 21 0,-21 0 15,21-21-15,0 0 0,-22 21 16,22-21-16,0 0 0,0 0 16,42 21 15,0-21-15,-21 22-16,21-22 0,0 21 0,1 0 15,-1 0-15,0 0 16,0-21-16,-21 21 0,0 1 0,21-1 15,0-21-15,1 21 0,-22 0 16,21-21-16,0 0 16,-21 21-16,21-21 0,0 0 15,0 0-15,1-21 16,-1 21 0</inkml:trace>
  <inkml:trace contextRef="#ctx0" brushRef="#br0" timeOffset="19851.3">11853 762 0,'0'0'0,"0"-21"16,-21 21-16,21 21 15,0 0-15,-21 0 0,21 1 16,0-1-16,-21 21 0,21 0 15,0-20-15,-21 20 0,21-21 16,0 21-16,0 1 0,-22-22 16,22 0-16,0 0 0,-21 22 0,21-22 15,0 0-15,0 0 0,21-21 47,-21-21-47</inkml:trace>
  <inkml:trace contextRef="#ctx0" brushRef="#br0" timeOffset="20160.12">11747 741 0,'0'0'0,"0"-21"0,0 0 0,0-1 16,43 1-1,-22 21-15,0 0 0,21 0 16,1 0-16,-22 0 0,21 0 0,1 0 15,-1 0-15,0 21 0,1 1 0,-22-1 16,21 0-16,-21 0 0,0 21 16,1 1-16,-22-22 0,0 21 0,0 1 15,0 20 1,-22-42-16,1 22 0,-21-22 0,21 0 0,-22 0 16,22 0-16,-21 0 15,0 1-15,20-22 0,1 21 0,-21-21 16,21 0-16,0 0 0,-1 21 15,-20-21 1,21 0-16</inkml:trace>
  <inkml:trace contextRef="#ctx0" brushRef="#br0" timeOffset="20979.66">13928 910 0,'0'0'0,"21"-21"0,-21 0 0,21 0 15,-21 0-15,0-1 16,0 1-16,0 0 0,0 0 15,0 0-15,0 42 32,-21 0-17,0 0-15,-1 22 0,1-22 16,0 21-16,21 0 0,-21 1 16,0-1-16,0 0 0,-1 1 0,22-22 15,0 21-15,0 1 0,0-22 0,0 21 16,0-21-16,22 0 15,-1-21-15,0 22 0,21-22 16,-21 0-16,22 0 0,-1 0 16,0 0-16,1-22 0,-1 22 15,43-42-15,-43 21 0,0 0 16,1 0-16,-1-1 0,-21-20 0,0 21 16,1-21-16,-1 20 0,-21-20 15,0 21-15,0-64 0,-21 64 16,-1 0-16,1 0 0,0 0 15,-21 21-15,21 0 0,-22 0 0,1 0 16,21 0-16,-43 0 16,22 0-16,0 21 15,20 0-15,22 0 16,0 0-16,0 0 0,22-21 16,20 0-16,-21 0 0,21 0 15,1 0-15,20 0 0</inkml:trace>
  <inkml:trace contextRef="#ctx0" brushRef="#br0" timeOffset="21360.53">14922 762 0,'0'0'0,"0"-21"0,0 0 16,0 0 0,-21 21-16,0 0 15,0 0-15,21 21 16,-21 0-16,21 0 15,-21 0-15,21 22 0,-22-1 0,22 21 16,0 1-16,-21-22 0,0 22 16,21 20-16,-21-20 0,0-1 0,21 107 15,-21-64-15,-1-22 16,22 22-16,-21-21 0,21 126 16,0-105-16,0-21 0,0 21 0,-21 0 15,21-1-15,-21 1 0,21-21 16,-42 84-16,-1-21 15,22-84-15,21-1 0,-21-20 16,0-1-16,21 0 0,-21-20 0,21-1 16,0 0-16,-22-21 15,22-21-15,0 0 0,0-22 16,0-20-16,0 20 0,0 1 16,0 0-16,22-22 0,-1 1 0,-21-22 15,21 0-15,0 1 0</inkml:trace>
  <inkml:trace contextRef="#ctx0" brushRef="#br0" timeOffset="21656.49">14668 1143 0,'0'-42'0,"0"84"0,0-127 0,0 43 16,0 21-16,0-21 0,0 20 0,0-20 15,22 21-15,-22 0 0,21 0 16,0 21-16,0-22 0,0 22 0,0 0 15,22-21-15,-1 21 0,0 0 16,1 0-16,-1 21 0,0 1 0,1-1 16,-1 0-16,-21 0 0,0 21 0,1 1 15,-22 20 1,0-20-16,-22-1 0,1-21 16,-21 21-16,21-42 0,-22 22 0,22-1 15,-42 0-15,20-21 16,22 21-16,0-21 0,0 0 15,0 0-15</inkml:trace>
  <inkml:trace contextRef="#ctx0" brushRef="#br0" timeOffset="22142.58">15282 1037 0,'0'0'16,"21"0"-16,1 0 0,20 0 16,-21-21-16,0 21 0,0-21 15,1 21-15,-22-21 0,21 0 0,0 21 16,0-22-16,-21 1 0,0 0 16,0 0-16,0 0 0,0 0 15,-21 21 1,0 0-16,0 0 15,-1 21-15,1 0 0,-21 0 16,21 0-16,0 0 0,-1 22 16,1-22-16,0 21 0,0-21 0,0 22 0,21-22 15,-21 0-15,21 21 16,0 1-16,0-22 0,21-21 16,0 21-16,0 0 0,0-21 15,22 0-15,-22 0 0,21 0 0,0 0 0,1 0 16,-22 0-16,64-21 15,-64 0-15</inkml:trace>
  <inkml:trace contextRef="#ctx0" brushRef="#br0" timeOffset="22504.37">15769 953 0,'0'-85'31,"0"170"-31,21-170 0,-21 64 16,21 21-1,1 0-15,-1 0 0,0 21 16,0 0-16,-21 0 0,21 0 16,22 22-1,-43-1-15,0 22 0,21-43 16,-21 21-16,0-21 0,0 0 0,0 1 16,0-1-16,0 0 0,0 0 15,0 0-15,-21-21 0,21 21 0,-22-21 16,1 0-1,21-21 1,0 0-16,0 0 16,0 0-16,0 0 0,0-1 15,21 1-15,-21 0 0,22-21 16,-22 21-16,21-22 0,0 22 0,-21 0 16,21-21-16,0 20 0,22-20 15,-1 21-15,-21 0 0,21 21 16,1-21-16,-22 21 15</inkml:trace>
  <inkml:trace contextRef="#ctx0" brushRef="#br0" timeOffset="23097.63">16743 1207 0,'42'0'15,"-21"-22"1,0 1-16,-21 0 0,0 0 16,0 0-16,0 0 0,0-1 15,22-20-15,-22 21 0,0-21 0,0-1 16,0 22-16,-22-64 16,1 64-16,0 0 0,21 0 15,-21 21-15,0 0 0,-22 0 16,22 21-16,0 0 0,-21 0 15,-22 43-15,1-1 16,20-20-16,22-1 0,0 0 16,0 22-16,21-43 0,0 21 15,0-20-15,0-1 0,0 0 16,0 0-16,21 0 0,0-21 16,0 0-16,22 0 0,-22 0 15,0 0-15,0 0 0,0 0 0,1 0 16,20-21-16,-21 0 0,0 0 15,0 21-15,22-43 0,-1 1 16,-21-43 0,0 64-16,-21-21 0,22 0 0,-22 20 15,21-20-15,-21 21 0,0 0 0,0 0 16,0 42 15,0 0-31,-21 21 0,21-21 16,-22 22-16,22-1 0,-21-21 0,21 22 15,0-22-15,0 21 0,0-21 16,0 0-16,0 1 0,0-1 0,0 0 16,21 0-16,1-21 15,-1 21-15,0-21 0,0 0 0,0 0 16,0 0-16,1 0 0,-1-21 16,0 0-16,21 21 0</inkml:trace>
  <inkml:trace contextRef="#ctx0" brushRef="#br0" timeOffset="23351.49">17484 656 0,'0'-21'0,"0"42"0,0-63 15,-22 63 17,1 0-32,0 0 0,0 1 15,0 20-15,0 0 0,-1 1 0,1-1 16,0 0-16,0 1 0,0-1 0,0 0 15,21-21-15,0 43 16,0-22-16,-22-21 0,22 1 16,0-1-16,0 0 15,0 0-15,22-21 16,-1 0 0,0 0-16,0-21 0,0 21 0,0-21 15,22 0-15</inkml:trace>
  <inkml:trace contextRef="#ctx0" brushRef="#br0" timeOffset="23595.35">17822 910 0,'-21'43'32,"0"-22"-32,0-21 15,21 21-15,-21 21 0,-1-21 16,22 1-16,-21-1 0,0 0 0,21 0 15,0 0-15,0 0 0,-21 22 16,0-22-16,21 0 0,0 0 16,0 0-1,21-21 1,0 0-16,0 0 0,0 0 0,1-21 16,-1 21-16,21-21 15</inkml:trace>
  <inkml:trace contextRef="#ctx0" brushRef="#br0" timeOffset="24319.74">18119 1016 0,'0'-21'0,"0"0"31,0 42-15,-22 0 0,1 0-16,21 0 0,-21 1 0,21-1 15,-21 0-15,21 0 0,0 0 16,0 22-16,0-22 15,0 0-15,0 0 16,0 0 0,21-21-16,0 0 15,0 0-15,-21-21 16,0 0 0,22 0-16,-22 0 15,0-1-15,0-20 0,0 21 0,0 0 16,0-22-16,21 22 0,-21 0 15,0-21-15,21 21 0,0-22 16,21 22 0,1 0-16,-22 21 0,0 0 0,21 0 15,-20 0-15,20 0 0,-21 0 16,21 21-16,-20 0 0,20 0 0,0 22 16,22 20-1,-64-20-15,0-22 0,0 0 16,0 0-16,0 0 0,0 0 15,0 1-15,0-1 0,-21 0 0,21 0 16,-22-21-16,22 21 0,-21-21 0,0 0 16,21 21-16,-21-21 15,21-21 1,0 0 0,0 0-16,0 0 15,21-22-15,0 22 16,0 0-16,1-21 0,-1 21 0,0-22 15,21 1-15,-21 21 0,22-22 16,-22 1-16,21 21 0,1-21 0,-1 20 16,-21 22-16,21-21 0,-20 21 0,20 0 15,0 64 1,-42-22-16,0-21 0,0 22 0,0-1 16,0 0-16,0 1 0,0-1 15,-21 0-15,0-21 0,21 22 0,-64 41 16,43-62-1,0-1-15,0 0 16,21 0-16,-21-21 16,0 0-16,-1 0 15,22-21-15,0 0 16,-21 0-16</inkml:trace>
  <inkml:trace contextRef="#ctx0" brushRef="#br0" timeOffset="24543.61">18224 656 0,'-21'0'0,"42"0"0,-63 0 16,42 21-1,-21-21 1,0 0-1,0 0 1,-1 0-16,1 0 16,0 0-16</inkml:trace>
  <inkml:trace contextRef="#ctx0" brushRef="#br0" timeOffset="24728.51">17293 826 0,'-21'21'0,"42"-42"0,-63 42 0,42 0 0,-21-21 16,21 21 0,21-21-1,0 0 1,0 0-16,21 0 0,-20 0 0,20 0 16,0 0-16,-21 0 0,22 0 0,-22-21 15</inkml:trace>
  <inkml:trace contextRef="#ctx0" brushRef="#br0" timeOffset="25691.95">20574 868 0,'0'-21'0,"0"0"15,21-1 1,-21 1-16,0 0 16,21 21-16,0-21 15,1 21-15,-1-21 0,0 21 16,0 0-16,0 0 0,43-21 16,20 21-1,-41 0-15,-22 0 0,0 0 16,0 21-16,0-21 0,1 21 0,-1 0 15,-21 0-15,0 0 16,0 22-16,0 41 16,-21-62-16,-1-1 0,1 0 15,-42 21-15,42-21 0,-22 1 16,22-1-16,-21-21 0,21 0 16,-1 21-16,1-21 0,0 0 0,0 0 31,21-21-16,0 0-15,21-1 16,0 22-16,0-21 0,22 0 16,-1 21-16,-21-21 15,0 21-15,1 0 0,20 0 0,-21 0 16,0 0-16,0 0 0,1 21 0,-1 0 16,0 0-16,0 1 0,0 20 15,-21-21-15,21 0 0,-21 0 16,0 1-16,0-1 0,0 0 15,-42 42-15,-21-20 16,20-43-16,1 21 16,21 0-16,-22-21 0,1 0 0,0 21 15,-1-21-15,1 0 0,0 0 16,-1 0-16,22 0 0,-21 0 0,21 0 16,-22-21-16,1 0 15,0 0-15,21 0 16,-1 21-16,22-22 0,0 1 15,0 0 1,22 21 0,-1 0-16,0-21 15,0 21-15,0 0 0,0 0 16</inkml:trace>
  <inkml:trace contextRef="#ctx0" brushRef="#br0" timeOffset="26272.14">21992 762 0,'0'0'0,"0"-21"0,0-64 31,0 64-31,0 42 63,0 22-63,0-22 0,0 21 0,0 0 15,0 1-15,0 41 16,0-41-16,0-1 0,-42 22 16,42-22-16,-21-21 0,21 0 15,0 0-15,-22 1 0,22-1 0,-21 0 16,0-21-16,21-21 31</inkml:trace>
  <inkml:trace contextRef="#ctx0" brushRef="#br0" timeOffset="26815.82">21823 762 0,'0'0'0,"0"-21"0,0-21 0,0 20 16,0 1-16,0-42 15,21 42-15,0-1 0,0 1 16,0 0-16,1 0 0,20 0 0,-21 21 16,21-21-16,1 21 0,-22 0 0,21 0 15,1 0-15,20 21 0,-21 0 16,1 0-16,20 43 16,-42-22-16,1 0 0,-1 1 0,-21-1 15,0 21-15,0-20 0,0 20 16,-21-20-16,21-1 0,-22 0 0,1-21 15,0 22-15,0-22 0,0 0 16,21 0-16,0 0 0,-21-21 16,21 22-16,0-44 31,0 1-31,0 0 0,0 0 16,0 0-16,0-22 0,21 1 0,0 21 15,0-21-15,0-22 16,0 22-16,1-1 0,20 1 0,0 0 15,-21-1-15,22 22 0,-1-21 0,0 21 16,1 0-16,-1-1 0,0 22 16,1 0-16,-22 0 0,21 0 0,-21 22 15,64 41 1,-85-21-16,0 1 0,0-1 0,0 0 16,0 22-16,0-22 0,0 1 15,0 20-15,-21-21 0,0-20 0,21 20 16,-21 0-16,-1-21 0,1 1 15,21-1-15,-21 0 0,0 0 16,0-21 0,21-21 15</inkml:trace>
  <inkml:trace contextRef="#ctx0" brushRef="#br0" timeOffset="27183.62">23072 1058 0,'42'0'16,"-21"0"0,0 0-16,0 0 0,1 0 15,-1-21-15,0 0 0,0 0 16,0 21-16,0-21 0,-21 0 15,22-1-15,-22 1 0,0 0 16,0 0-16,-22 21 31,1 21-31,0 0 0,0 0 16,0 1-16,0 20 16,-43 64-16,43-85 15,21 0-15,0 21 0,-21-20 0,21-1 16,0 0-16,0 0 0,0 0 15,21-21 1,0 0 0,0 0-16,0 0 0,1-21 15,-1 0-15,0 21 0</inkml:trace>
  <inkml:trace contextRef="#ctx0" brushRef="#br0" timeOffset="27464.57">23961 550 0,'0'0'0,"0"-21"0,-22 21 31,1 21-31,0 1 16,0 20-16,0 0 0,0-21 0,-1 22 16,-20 63-1,0-64-15,-1 64 0,22-64 0,21 0 16,-21 1-16,0-22 0,0 21 15,21-21-15,0 1 0,-21 20 16,21-21 0,21-21-1,0-21 1,0 0-16,0 0 0,0-1 16,1 1-16,-1 0 0</inkml:trace>
  <inkml:trace contextRef="#ctx0" brushRef="#br0" timeOffset="27915.31">24193 550 0,'0'0'16,"0"-21"-16,0 42 15,-21 1 1,21 20-16,-21-21 0,0 21 16,0-20-16,0 20 15,-1 0-15,22 22 0,-21-22 0,0 0 16,0 1-16,0-22 0,0 21 15,-1 1-15,1-22 0,21 21 16,-21 0 0,0-20-16,21-44 47,0 1-47,0 0 0,21 0 15,0 0-15,0 0 0,-21-22 0,22 1 16,20 21-16,-21-22 0,0 22 15,0-21-15,22 21 0,-1 0 16,-21 21-16,0 0 0,1 0 16,-1 21-16,-21 0 15,0 0-15,0 0 0,21 22 0,-21-22 16,0 21-16,0-21 0,0 0 16,0 1-16,0 20 0,0 0 15,-21-21-15,21 1 16,-21-1-16,-1-21 0,1 21 15,21-42 17</inkml:trace>
  <inkml:trace contextRef="#ctx0" brushRef="#br0" timeOffset="28309.09">24638 847 0,'-64'21'16,"43"0"-1,0 0-15,0 0 0,0 1 16,0 20-16,-1-21 0,1 0 16,-21 43-16,42-43 15,0 0-15,-21 0 0,21 22 16,0-22-16,21 0 15,0-21 1,0 0-16,0 0 0,1 0 16,-1 0-16,21 0 0,-21-21 0,22 0 15,-1-22 1,-21 22-16,-21 0 0,0 0 16,0 0-16,0-1 0,0-20 0,0 21 15,0 0-15,0 0 0,0-22 0,-21 22 16,21 0-16,-21 21 15,0 0-15,-1 0 16,1 0-16,21 21 0,-21 0 16,21 0-16,0 1 15,0-1-15,0 0 0</inkml:trace>
  <inkml:trace contextRef="#ctx0" brushRef="#br0" timeOffset="28847.9">25146 995 0,'0'0'0,"0"-21"0,0 0 0,0-1 16,0 1-16,0 0 0,-21 21 16,0 0-16,-1 0 15,1 0-15,0 0 0,0 21 16,0 0-16,0 1 0,-1-1 15,1 0-15,0 0 0,0 21 0,0-20 16,0-1-16,21 0 0,0 0 16,-22 0-16,22 0 0,0 1 0,0-1 15,0 0-15,0 0 16,22-21-16,-1 0 16,0 0-16,0 0 15,0 0-15,22-21 0,-22 21 16,0-21-16,0 0 0,0-1 0,0 1 15,1 0-15,-1-21 0,21-1 16,-21 1-16,0 0 0,1-1 0,-1 1 16,0 0-16,-21-1 0,21 1 15,0 0-15,-21 21 0,0-1 0,0 1 16,0 0-16,0 0 16,0 42-1,-21 0 1,21 22-16,-21-22 0,0 21 0,0 0 15,-1 1-15,1 63 16,0-64-16,0 0 0,21-21 16,-21 22-16,21-1 0,0-21 15,-21 0-15,21 1 0,0-1 0,0 0 16,0 0-16,21-21 16</inkml:trace>
  <inkml:trace contextRef="#ctx0" brushRef="#br0" timeOffset="29198.08">25506 1037 0,'0'0'0,"21"-21"0,-21 0 16,-21 21 15,0 21-31,21 0 16,-22-21-16,1 21 0,0 1 15,21-1-15,0 0 16,0 0-16,0 0 16,0 0-1,21 1-15,0-1 16,-21 0 0,0 0-1,0 0 1,-21-21-1,0 0-15,0 21 0,0-21 0,0 0 16,-1 0-16,1 0 16,0 0-16,0 0 0,0 0 0,0 0 15,-1 0-15,22-21 16,-21 0-16</inkml:trace>
  <inkml:trace contextRef="#ctx0" brushRef="#br0" timeOffset="29499.91">23601 804 0,'0'0'0,"21"0"16,0 0 0,0 0-16,22-21 0,-22 21 15,42 0-15,-20 0 0,-1 0 16,21 0-16,-20-21 0,-1 21 0,0 0 16,22 0-16,-43 0 0,21 0 15,1 0-15,-22 0 0,0 0 0</inkml:trace>
  <inkml:trace contextRef="#ctx0" brushRef="#br0" timeOffset="31735.1">1714 1947 0,'0'0'0,"-21"0"0,0 0 0,-21 0 16,21 0-16,-22 0 0,22 0 0,-42 0 16,20 0-16,22 0 15,-21 0-15,21 0 0,-1 0 0,1 0 16,-21 0-16,21 0 0,0 0 16,-1 0-16,1 0 15,42 0 32,1 0-47,20 0 0,-21 0 16,21 0-16,-20 0 0,20 0 0,0 0 15,1 0-15,-1 0 0,0 0 16,1 0-16,-1 0 0,0 0 0,1 0 16,-1 0-16,0 0 15,1 0-15,-1 0 0,21 0 0,-20 0 0,63-21 16,-22 21-16,64 0 15,-63 0-15,106-21 16,-107 21-16,1 0 0,21 0 16,-22-21-16,1 21 0,21 0 15,-21 0-15,20-21 0,1 21 16,85 0-16,-85 0 0,-1 0 16,107-21-16,-127 21 15,21 0-15,21 0 0,-22 0 0,1 0 16,0 0-16,0 0 0,0 0 15,0 0-15,-1 0 0,1 0 16,0 0-16,0 0 0,0 0 0,0 0 0,21 0 16,-22 0-16,1 0 15,0 0-15,21 0 0,0 0 0,0 0 16,0 0-16,0-22 0,0 22 16,0 0-16,0 0 0,-21 0 0,21 0 15,127 0-15,-148 0 0,21 0 16,-21 0-16,21 0 0,-22 0 15,1 0-15,0 0 0,21 0 0,-21 0 16,21 0-16,-21 0 0,21-21 16,0 21-16,-21 0 0,21 0 0,0 0 15,0-21-15,0 21 0,0 0 16,0 0-16,0-21 0,0 21 0,-22 0 16,22 0-16,0-21 0,0 21 15,0-21-15,127 21 16,127-22-16,-254 22 15,22 0-15,-22 0 0,0 0 16,21-21-16,-21 21 0,0 0 0,0 0 16,0-21-16,0 21 0,21 0 15,-21 0-15,127 0 16,-148 0-16,21 0 0,0 0 0,0 0 16,0 0-16,0 0 0,0 0 0,0 0 15,0 0-15,0 0 0,0 0 0,148 0 16,0 0-1,-148 0-15,0 0 0,127 0 16,-127 0-16,-21 0 16,21 0-16,0 21 0,0-21 0,-21 0 15,21 0-15,-21 0 0,-1 0 16,1 0-16,233 21 16,-212-21-16,0 0 0,-21 0 15,21 0-15,-21 22 0,21-22 0,0 0 16,0 0-16,0 0 0,0 0 15,0 0-15,0 21 0,-22-21 0,22 0 16,0 0-16,-21 0 0,21 0 16,0 21-16,127-21 0,-127 0 15,-21 0-15,21 0 0,0 0 16,0 0-16,254 21 16,-254-21-16,-21 0 0,21 0 15,-21 0-15,21 0 0,0 21 16,-21-21-16,21 0 0,0 0 0,0 21 15,0-21-15,-22 0 0,22 0 16,127 0-16,-127 0 0,0 0 16,0 0-16,-21 0 0,0 0 15,0 0-15,0 0 0,0 0 0,-22 0 16,22 0-16,0 0 0,0 0 16,-22 0-16,1 0 0,0 0 15,-1 0-15,-20 0 0,-1 0 16,1 0-16,-1 0 0,-20 0 0,-1 0 15,22 0-15,-43 0 0,21 0 16,-21 0-16,0 0 0,1 0 0,-1 0 16,0 0-16,-42 0 47,0 0-47,-1 0 15,1 0-15,0 0 0</inkml:trace>
  <inkml:trace contextRef="#ctx0" brushRef="#br0" timeOffset="45323.88">1079 4022 0,'0'-21'15,"22"21"-15,-22-22 16,21 22 0,-21-21-16,21 21 15,-21-21 1,21 21-16,-21-21 15,21 21-15,-21-21 16,0 0-16,0-1 16,0 1-1,0 0 1,-21 21-16,0 0 0,0 0 0,0-21 16,-1 21-16,1 0 15,0 0-15,0 0 0,0 0 0,0 0 16,-1 21-16,-20-21 0,21 21 15,0 0-15,-22 1 0,-20 20 16,42 0-16,-22-21 0,22 22 16,-21-1-16,21 0 0,-22 22 0,22-22 15,-21 1-15,21-1 0,0 0 16,-1 1-16,1-1 0,0 0 16,21 1-16,0-1 0,0-21 0,0 0 15,0 22-15,0-22 0,21 0 16,22 0-16,-22 0 0,21 0 0,-21 1 15,22-22-15,-1 0 16,21 0-16,-20 0 0,-1 0 0,0 0 16,1 0-16,-1 0 0,43-22 15,-43 1-15,0 0 16,-20 0-16,-1 0 0,0 21 0,0-21 16,0-1-16,-21 1 0,0 0 15,0-21-15,0 21 0,-21-1 16,21 1-16,-21 0 0,-21 21 15,20-21-15,1 21 0,0 0 0,-21 0 16,-1 0 0,1 0-16,21 0 0,-21 0 15,20 0-15,1 21 0,0-21 16,21 21-16,-21-21 0,42 0 31,0 0-15,0 0-16,1 0 0,-1 0 15,0-21-15,21 21 0,-21-21 0,1 21 16,-1-21-16,42-22 16,-42 43-16,1-21 15,-1 21-15,0-21 16,0 21 0,-21 21-16,0 0 15,0 1 1,0-1-16,0 0 0,0 0 0,0 21 15,0-20-15,-21 20 0,0-21 16,21 21-16,0 1 0,-43 63 16,1 21-16,42-85 15,-21 21-15,0 1 0,21-22 16,0 1-16,0-1 0,-21 0 0,21 1 16,0-1-16,0-21 0,0 21 15,0-20-15,0-1 0,0 0 16,0-42 31,0 0-47,0-1 0,21 22 15,-21-42-15,21 21 0,0 0 0,0 0 16,0-22-16</inkml:trace>
  <inkml:trace contextRef="#ctx0" brushRef="#br0" timeOffset="46169.4">1566 4191 0,'0'-21'0,"0"0"16,0 0 0,0-1-1,-21 44 16,21-1-15,0 0-16,0 0 0,0 21 0,0 1 16,0-22-16,-21 21 0,21 1 15,-21-1-15,21 0 0,0 1 0,0-22 16,-21 21-16,-1-21 0,1 43 16,21-43-16,0 0 15,0 0-15,0 0 16,21-21 15,1-21-31,-1 0 0,-21 0 16,21 0-16,0 0 0</inkml:trace>
  <inkml:trace contextRef="#ctx0" brushRef="#br0" timeOffset="46501.21">1799 4212 0,'0'-21'16,"21"21"0,0 0-1,-21 21-15,22 0 0,-22 1 16,21-22-16,0 63 0,-21-42 15,21 22-15,-21-1 0,21-21 16,-21 0-16,0 0 0,0 1 16,0-1-16,0 21 15,0 0 1,0-63 31,21 0-47,1 0 0</inkml:trace>
  <inkml:trace contextRef="#ctx0" brushRef="#br0" timeOffset="46784.05">2244 4128 0,'0'0'0,"-22"0"31,1 21-31,0-21 0,21 21 16,-42 42-16,21-20 16,-1-22-16,1 21 0,0-21 0,0 22 15,21-22-15,-21 21 0,0-21 16,-1 1-16,1 20 0,21-21 0,0 0 16,-21 0-1,21 1-15,21-22 31,0 0-31,-21-22 16,22 1-16,-1 21 0,0-21 16</inkml:trace>
  <inkml:trace contextRef="#ctx0" brushRef="#br0" timeOffset="47156.83">2476 4170 0,'0'0'0,"0"-21"31,-21 21-15,0 0 0,21 21-1,-21 0-15,21 0 0,-21 22 0,0-22 16,21 0-16,-22 21 0,22-21 15,-21 22-15,21-22 0,-21 21 0,21-21 16,0 1-16,0-1 0,0 0 16,0 0-16,0 0 0,0 0 0,0 1 15,21-1 1,0-21-16,1 0 16,-1 0-16,21 0 0,-21 0 0,0 0 0,1 0 15,-1-21-15,0 21 16,0-22-16,0 1 0,0 21 0,1-21 15,-1 21-15,0-42 16,0 21-16</inkml:trace>
  <inkml:trace contextRef="#ctx0" brushRef="#br0" timeOffset="47393.35">2371 4445 0,'0'0'0,"21"0"47,0 0-47,0 0 0,0 0 0,0 0 16,1 0-16,-1-21 0,0 21 16,0 0-16,21-21 0,-20 0 15,-1 21-15,-21-22 16,21 1-16,-21 0 0,0 0 15,0 0-15</inkml:trace>
  <inkml:trace contextRef="#ctx0" brushRef="#br0" timeOffset="47599.23">2307 4128 0,'0'0'0,"-21"0"0,21 21 31,21-21-31,0 0 16,22 0-16,-22-21 0,21-1 0,0 22 16,1-21-16,-1 21 0,0-21 15,1 21-15,-1-21 0,0 21 0,-20 0 16,20-21-16,-21 21 0,0 0 16,0 0-16,1-21 0,-1 21 15,0 0-15</inkml:trace>
  <inkml:trace contextRef="#ctx0" brushRef="#br0" timeOffset="47888.07">3133 4022 0,'-22'21'31,"22"0"-16,-21-21-15,21 42 0,0 1 16,0-22-16,-21 21 16,21-21-16,-21 22 0,21-1 0,0-21 15,-21 22-15,0-22 0,21 0 0,-22 21 16,22-21-16,0 1 0,-21-1 16,21 0-16,0 0 0,21-21 31,1 0-16,-1-21-15</inkml:trace>
  <inkml:trace contextRef="#ctx0" brushRef="#br0" timeOffset="48150.92">3069 4128 0,'0'0'0,"0"-22"15,0 1-15,0 42 31,21 1-31,0-1 0,-21 0 16,22 0-16,-1 21 0,-21-20 0,0-1 16,21 21-16,21 0 15,-21-20-15,-21 20 0,22-42 0,20 42 16,-42-21-16,21-21 16,-21 22-16,21-22 0,0 0 15,1 0 1,-1-22-1,-21 1 1,21 0-16,0 0 0</inkml:trace>
  <inkml:trace contextRef="#ctx0" brushRef="#br0" timeOffset="48395.78">3556 4022 0,'0'0'0,"0"-21"0,0-1 15,0 1-15,0 0 0,-21 21 16,0 21-1,21 0-15,0 1 16,-22 20-16,22 0 0,-21-21 16,0 22-16,21-1 0,0 0 0,-21-20 15,0 20-15,0 0 0,21-21 16,0 22-16,-22-22 0,1 21 0,21-21 16,-21 1-16,21-1 15,0 0-15,21-21 16,0 0-1,1 0-15,-1-21 0,0 21 16</inkml:trace>
  <inkml:trace contextRef="#ctx0" brushRef="#br0" timeOffset="48692.37">4170 4001 0,'0'0'0,"0"-22"0,0 1 16,-21 21 15,-1 21-31,22 1 0,-21-1 16,21 0-16,-21 21 16,0-21-16,21 22 0,-21-1 0,0-21 0,21 22 15,0-1-15,-22-21 0,1 21 16,21-20-16,0 20 0,0-21 15,0 0-15,0 0 0,0 1 0,0-1 16,0 0-16,21 0 0,1-21 0,-1 21 16,0-21-16,0 0 0,0 0 15,0 0-15,22 0 0,-22 0 16</inkml:trace>
  <inkml:trace contextRef="#ctx0" brushRef="#br0" timeOffset="49005.2">4741 3895 0,'21'0'16,"1"0"-1,-1 0-15,0 21 0,0-21 16,0 21-16,22 21 15,-22-20-15,21 20 0,-21 0 16,0 22-16,-21-22 0,22-21 16,-22 22-16,0-22 0,0 21 0,0 0 15,0-20-15,-22 41 16,1-42-16,-21 22 16,0-22-16,20 0 0,-20 0 15,21-21-15,0 0 0,21 21 16,-21-21-16,-1 0 15</inkml:trace>
  <inkml:trace contextRef="#ctx0" brushRef="#br0" timeOffset="51205.52">233 6371 0,'-21'0'0,"21"-21"0,-22 0 16,1 21-16,21-21 15,-21 21 1,21 21 0,0 0-1,0 0-15,0 0 0,0 22 16,0-1-16,0 0 0,0 1 16,0-1-16,0 43 15,-21-43-15,21-21 0,-21 22 0,21-1 16,-21-21-16,21 0 0,0 22 0,0-22 15,0 0-15,21-21 47,0-21-31,0 0-16,0-1 0,0 1 0,1 0 16,-1-21-16,0 21 0,64-85 15,-64 63-15,0 22 16,0 0-16,0 0 0,0 0 15,1 21-15,-1 0 0,0 21 16,-21 0 0,21 0-16,-21 0 0,21 22 15,-21-22-15,0 0 0,0 21 0,21-20 16,-21-1-16,22 0 0,-22 0 16,21 0-16,42 22 15,-42-22-15,1-21 16,-1 0-16,0 0 0,0 0 0,21 0 15,-20-21-15,-1 21 0,-21-22 16,21 1-16,0 0 0,0 0 0,0-21 16,-21 20-16,0-20 0,22 0 15,-1-64-15,-21 64 0,0-22 16,0 22-16,0-1 16,0-20-16,0 42 0,-21 0 15,-1-1-15,1 1 0,0 21 0,0 0 16,0 0-16,0 0 15,-1 0-15,1 0 0,0 21 0,0 1 16,0-1-16,21 0 0,0 0 16,0 0-16,0 0 0,0 1 15,0-1-15,21 0 0,0 0 0,0 0 16,0-21-16,1 21 0,20-21 0</inkml:trace>
  <inkml:trace contextRef="#ctx0" brushRef="#br0" timeOffset="51491.37">1566 6202 0,'-21'0'0,"42"0"0,-63 0 15,21 0-15,0 21 0,21 0 16,-22 0-16,1 1 0,21 20 15,-21 43-15,0-43 0,21 0 16,-21 1-16,21-1 0,0 0 16,0 1-16,0-22 0,0 21 15,0-21-15,0 0 0,0 1 16,0-1-16,0 0 0,21-21 16,0 0-1,0 0-15,0 0 0,-21-21 0,22 21 16</inkml:trace>
  <inkml:trace contextRef="#ctx0" brushRef="#br0" timeOffset="51731.61">1905 6223 0,'21'-21'31,"-21"42"-15,0 0-16,0 0 0,0 22 15,0-22-15,0 21 0,0 1 16,0-1-16,-21 0 0,21 1 0,0-1 16,-21 0-16,21-21 0,0 1 15,-21 20-15,21-21 0,0 0 0,0 0 16,0 1 0,0-44-1</inkml:trace>
  <inkml:trace contextRef="#ctx0" brushRef="#br0" timeOffset="51924.66">1460 6541 0,'0'0'0,"-21"0"0,42 0 47,1 0-47,-1 0 0,0 0 15,21 0-15,-21 0 0,22-22 0,-1 22 16,-21-21-16,22 21 16,-22-21-16,21 0 0,22 0 15</inkml:trace>
  <inkml:trace contextRef="#ctx0" brushRef="#br0" timeOffset="52244.48">2561 6160 0,'-21'0'31,"0"0"-31,0 0 0,-1 0 0,22 21 16,-21 0-16,0 0 0,0 0 16,21 0-16,-21 22 0,0-22 15,-1 21-15,22 1 0,-21-1 0,0 0 16,0 1-16,21-1 0,0-21 15,0 21-15,0 43 16,0-64-16,0 0 0,21-21 16,0 22-16,22-1 0,-22-21 15,21 0-15,-21 0 0,0 0 16,22 0-16,-22 0 0,21 0 0,1-21 16,-22-1-1,21 1-15,-21 0 0,0 0 0,-21 0 16,22 0-16</inkml:trace>
  <inkml:trace contextRef="#ctx0" brushRef="#br0" timeOffset="52451.36">2413 6477 0,'0'0'0,"-21"0"16,0 0-16,-1 0 0,22 21 15,22-21 1,-1 0-1,0 0-15,21 0 16,43-21-16,-64 21 0,21 0 16,-20-21-16,-1 0 0,21 21 15,-21-21-15,0-1 0,-21 1 16,0 0-16</inkml:trace>
  <inkml:trace contextRef="#ctx0" brushRef="#br0" timeOffset="52640.22">2392 6202 0,'0'0'0,"-21"0"16,-1 0-16,1 0 0,42 0 31,1 0-15,20 0-16,-21 0 0,21 0 15,1 0-15,-1 0 0,0 0 16,1-21-16,-1 21 0,0-21 0,-20 21 15,41-22-15</inkml:trace>
  <inkml:trace contextRef="#ctx0" brushRef="#br0" timeOffset="52944.63">3387 6117 0,'-43'21'16,"22"-21"-16,21 22 15,-42-1-15,42 0 0,-21 0 16,21 21-16,0-20 16,-22-1-16,22 0 0,-21 21 0,21 1 15,-21-22-15,21 21 0,0-21 16,-21 43-16,0-43 0,21 0 15,0 0-15,0 0 0,0 1 16,21-22 15,0-22-31,0 1 0</inkml:trace>
  <inkml:trace contextRef="#ctx0" brushRef="#br0" timeOffset="53191.49">3302 6181 0,'0'0'0,"0"-43"32,21 65-17,0-1-15,0 0 16,-21 0-16,22 0 0,20 22 16,-21-22-16,21 21 15,-20-21-15,-1 22 0,0-22 0,0 21 16,0-21-16,0 0 0,1 1 15,-1-1-15,0 42 16,0-63-16,-21 21 0,21-21 16,-21-21-1,21 0-15,-21 0 16</inkml:trace>
  <inkml:trace contextRef="#ctx0" brushRef="#br0" timeOffset="53455.34">3916 5990 0,'0'0'0,"0"21"31,-21 1-31,-1-1 0,22 0 0,-21 21 16,21-21-16,-21 22 0,0-22 0,21 21 15,-21-21-15,0 22 0,21-1 16,0-21-16,-22 22 0,22-22 0,-21 0 15,21 0-15,-21 0 0,21 0 16,0 1-16,0-1 0,0 0 16,0-42 31</inkml:trace>
  <inkml:trace contextRef="#ctx0" brushRef="#br0" timeOffset="55752.26">4360 5906 0,'0'0'0,"0"-22"16,0 1-1,-21 42 17,21 1-17,-21-1-15,0 0 0,21 0 0,-21 0 16,21 22-16,-22-22 0,22 21 15,-21 0-15,21-20 0,0 62 16,0-63-16,-21 22 0,21-1 16,0 0-16,0-20 0,0 20 0,0-21 15,0 0-15,0 43 16,21-43-16,-21 0 0,21-21 16,1 0-16,-1 0 15,0 0-15,0-21 16,0 21-16,0-21 0,1 0 0</inkml:trace>
  <inkml:trace contextRef="#ctx0" brushRef="#br0" timeOffset="56084.03">4826 5927 0,'0'0'0,"21"-21"16,0 21 0,0 0-16,1 0 15,-1 0-15,0 0 0,0 21 16,0-21-16,0 21 0,1 0 0,20 21 16,-21 22-1,0-43-15,0 21 0,1-20 0,-1 20 16,-21-21-16,0 0 0,0 22 0,0-22 15,0 21-15,0 0 16,0 1-16,-21-22 0,-1 0 0,1 0 16,0 0-16,0-21 0,0 22 15,0-1-15,-1-21 0,22 21 0,-21-21 16,0 0-16</inkml:trace>
  <inkml:trace contextRef="#ctx0" brushRef="#br0" timeOffset="56864.09">402 8784 0,'0'0'0,"-21"0"0,63 0 31,-21 0-16,43 0-15,-22 0 16,1 0-16,20-21 0,43 0 16,-43 21-16,-20 0 0,63-21 15,-64 21-15,-21 0 0,21 0 16,-20 0-16,-1 0 0,-42 0 31,-1 21-31,1-21 16</inkml:trace>
  <inkml:trace contextRef="#ctx0" brushRef="#br0" timeOffset="57143.93">783 8742 0,'-42'21'31,"42"0"-31,-21 0 15,21 1-15,0-1 0,0 21 0,0 0 0,0 1 16,0-1-16,0 0 0,0 1 16,0-1-16,-22 0 0,22 1 15,0-1-15,-21-21 0,21 22 0,0-22 16,0 0-16,0 0 0,0 0 16,0 0-16,21-21 31,1-21-31,-1 0 15,0 0-15,0 0 16</inkml:trace>
  <inkml:trace contextRef="#ctx0" brushRef="#br0" timeOffset="57408.29">1122 8742 0,'0'-21'0,"0"42"0,0-63 0,21 20 0,-21 44 47,0 20-47,0-21 16,0 21-16,0 1 0,0-1 0,0 0 15,0 1-15,0-1 0,0 64 16,0-64 0,0-21-16,0 22 0,0-22 0,0 0 15,-21 0-15,21 0 16,21-21-1,-21-21 1,21 21-16,0-21 0,0 0 0</inkml:trace>
  <inkml:trace contextRef="#ctx0" brushRef="#br0" timeOffset="57662.15">1630 8594 0,'0'0'0,"0"21"0,0 0 0,0 0 16,0 22-16,0-22 0,0 21 16,0 0-16,0 1 0,0-1 0,0 0 15,-21 22-15,-1-43 0,22 21 16,-21 1-16,21-1 0,0-21 0,0 0 16,-21 1-16,21-1 15,0 0-15,0 0 0,0 0 16,0-42 15,0 0-31,0 0 16</inkml:trace>
  <inkml:trace contextRef="#ctx0" brushRef="#br0" timeOffset="57843.56">1101 9059 0,'-22'0'16,"44"0"-16,-65 0 15,43 22 1,21-22-16,1 0 0,20 0 16,-21 0-16,0 0 0,22 0 15,-1 0-15,-21 0 0,21 0 0,1 0 16,-1 0-16,0 0 0,1-22 16,-22 1-16,21 21 0,1-21 0</inkml:trace>
  <inkml:trace contextRef="#ctx0" brushRef="#br0" timeOffset="58171.38">2138 8700 0,'0'-22'32,"-21"22"-17,-1 0 1,22 22-16,-21-1 0,21 21 0,0-21 15,0 22-15,-21-22 0,0 21 16,21 0-16,-21 1 0,21-1 0,-21 0 16,21-20-16,-22 41 15,1-21-15,21-20 0,0-1 0,0 0 16,0 0-16,0 0 0,21 0 16,1-21-16,-1 0 15,21 0-15,-21 0 0,0 0 16,1 0-16,-1 0 0,21 0 0,-21 0 15,0-21-15,1 0 0,20 21 0,-21-21 16,0 0-16,0 0 0,1-1 16,-1 1-16,-21 0 0</inkml:trace>
  <inkml:trace contextRef="#ctx0" brushRef="#br0" timeOffset="58376.77">2095 8975 0,'0'0'0,"0"21"32,22-21-17,-1 0-15,0 0 0,0 0 16,21 0-16,-20 0 0,20-21 0,-21 0 16,0 21-16,22-22 0,-22 22 15,21-42 1,-42 21-16,21 0 0</inkml:trace>
  <inkml:trace contextRef="#ctx0" brushRef="#br0" timeOffset="58587.65">2138 8657 0,'0'0'0,"-21"0"0,42 0 31,0 0-15,0 0-16,0 0 0,0 0 16,1 0-16,-1 0 0,0 0 15,0 0-15,-21-21 0,21 21 16,0 0-16,1-21 0,-1 21 16,0 0-16</inkml:trace>
  <inkml:trace contextRef="#ctx0" brushRef="#br0" timeOffset="58879.49">3006 8636 0,'0'0'0,"-22"21"15,1 0 1,21 1-16,0-1 15,-21 0-15,21 0 0,0 0 16,0 22-16,-21-22 0,21 21 0,0-21 16,0 22-16,0-1 0,-21-21 15,21 0-15,0 22 0,0-22 0,-21 0 16,21 0-16,0 0 0,0 0 0,0 1 16,21-44 15,-21 1-16</inkml:trace>
  <inkml:trace contextRef="#ctx0" brushRef="#br0" timeOffset="59135.34">2963 8721 0,'0'0'16,"0"-21"-16,0-1 0,0 1 0,21 21 31,1 0-31,-22 21 0,21 1 15,0-1-15,-21 21 0,21-21 16,0 22-16,0-22 0,-21 21 0,22-21 16,-1 22-16,21-1 15,-42-21-15,21 21 0,0-20 16,-21-1-16,0 0 0,22-21 16,-22 21-1,21-21-15,0 0 0,-21-21 16,0 0-16,21 21 15,0-21-15,-21-1 0</inkml:trace>
  <inkml:trace contextRef="#ctx0" brushRef="#br0" timeOffset="59361.21">3556 8551 0,'0'0'0,"-21"0"15,21 22 1,-21-22-16,-1 21 0,1 0 15,0 21-15,21-21 0,-21 22 16,0 20-16,0 1 16,-1-22-16,22 0 0,-21-20 15,21 20-15,0-21 0,0 0 0,-21 0 16,21 1-16,0-1 0,0 0 0,21-21 31,0 0-31</inkml:trace>
  <inkml:trace contextRef="#ctx0" brushRef="#br0" timeOffset="59664.03">4149 8509 0,'0'-21'0,"0"42"0,-22-42 31,1 21-31,21 21 16,-21-21-16,0 21 0,21 0 0,-21 22 16,0 20-16,21 1 15,-22-22-15,22 0 0,0 1 16,0-1-16,0 0 0,0 1 16,0-22-16,0 21 0,0-21 0,0 1 15,0-1-15,0 0 0,0 0 16,22 0-16,-1-21 0,0 21 15,0-21-15,0 0 0,0 0 0,1 0 16,-1-21-16,0 21 0,21-21 16,-21 0-16</inkml:trace>
  <inkml:trace contextRef="#ctx0" brushRef="#br0" timeOffset="59967.87">4805 8403 0,'0'0'0,"0"-21"16,21 21 15,0 0-31,0 0 0,0 0 0,1 21 16,20 0-16,-21 1 0,0-22 15,0 42-15,1-21 0,-1 0 0,0 22 16,0-22-16,-21 63 15,0-41-15,0-1 0,0-21 0,0 22 16,-42 20-16,21-21 0,-1-20 16,-20 20-16,21-21 0,-21 0 0,20 0 15,1-21-15,0 22 16,0-1-16,0-21 0</inkml:trace>
  <inkml:trace contextRef="#ctx0" brushRef="#br1" timeOffset="65984.14">6223 4149 0,'-21'0'78,"0"0"-78,-1 0 0,1 0 16,0 0-16,-21 0 16,21 0-16,-22 0 0,-20 0 15,-22 0-15,64 21 16,-21-21-16,20 0 0,1 0 0,0 0 16,0 0-16,0 0 15,0 0-15,42 0 47,21 0-47,-21 0 0,22 0 16,-1 0-16,21 0 0,-20-21 15,20 21-15,-20 0 0,84-21 16,-85 21-16,0 0 0,22 0 16,-22-22-16,0 22 0,22 0 0,-22 0 15,1 0-15,-1 0 0,-21 0 16,21-21-16,-20 21 0,-1 0 0,0 0 15,0 0 1,-21-21 47,0 0-48,-21 0-15</inkml:trace>
  <inkml:trace contextRef="#ctx0" brushRef="#br1" timeOffset="66507.85">6519 3831 0,'0'0'0,"-21"-21"31,21 42 0,0 0-31,0 1 16,21-1-16,0-21 16,1 21-16,20 0 15,-21 0-15,0 0 0,22-21 0,-22 22 0,21-22 16,0 21-16,-20-21 0,20 0 15,-21 0-15,21 0 0,-20 0 0,-1 0 16,42 0 0,-42 0-16,1 0 0,-1 0 15,0 0-15,-42 0 47,0 0-47,-1 0 0,1 21 0,-21 0 16,21 0-16,-22 0 0,22 1 15,-21-1-15,21 0 0,-22 0 0,22 0 16,-42 43-16,42-43 0,-1 0 16,-20 43-1,21-64-15,0 42 0,0-21 16,21 0-16,0 0 16,21-21 15,0 0-16,0-21-15</inkml:trace>
  <inkml:trace contextRef="#ctx0" brushRef="#br1" timeOffset="67694.17">7937 3493 0,'-21'0'15,"0"0"1,0 21 15,21 0-31,0 0 0,0 0 16,0 0-16,0 1 15,0-1-15,21 0 0,0-21 16,-21 21-16,21 0 0,1-21 16,-1 0-16,0 21 0,21-21 0,-21 0 15,1 0-15,20 0 0,-21 0 16,0 0-16,22 0 0,-22-21 0,42 0 16,-42 0-16,1 0 15,41 0-15,-21-43 16,-42 43-16,22 0 15,-22 0-15,0-1 0,0 1 16,0 0-16,0 0 0,0 42 31,0 0-15,0 0-16,0 1 16,-22 20-16,22-21 0,-21 0 0,21 22 15,-21-22-15,21 21 0,0 0 16,0-20-16,-21 62 15,0-63-15,21 22 0,-21-1 0,21-21 16,0 22-16,0-1 0,0-21 16,0 21-16,0-20 0,0-1 0,-22 42 15,22-42 1,0 22-16,-21-22 16,21 0-1,-21-21 1,0 0-16,0 0 15,0 0 1,-1-21-16,1 21 16,0-21-1,0 21-15,0 0 0,0 0 16,-1-21-16,-20 21 31,42-22-31,-21 22 0,0 0 31,21-21-31,-21 21 0,-1 0 16,22-21 0,-21 21-16,0 0 15,21-21 95,21 0-95,0 0-15,1 21 16</inkml:trace>
  <inkml:trace contextRef="#ctx0" brushRef="#br1" timeOffset="69167.34">8615 3852 0,'0'0'0,"21"0"15,-42 0 126,21 22-141,-21-1 0,-1 0 16,22 0-16,0 0 15,-21 0-15,21 22 0,-21-22 0,21 0 16,-21 0-16,21 22 0,0-22 15,0 0-15,0 0 0,0 0 0,0 0 16,0 1-16,21-1 16,0-21-1,0 0-15,1 0 0,-1 0 16,0 0-16,0 0 0,0 0 0,0 0 16,1-21-16,-1 21 0,0-22 15,0 1-15,0 21 0,0-21 16,1 0-16,-1 0 0,0 0 15,0-1-15,0 1 0,-21-21 0,0 21 0,21 0 16,-21-22-16,0 22 0,0 0 16,0 0-16,0 0 0,0-1 0,-42-20 15,21 21-15,0 21 16,0 0-16,-1 0 0,1 0 16,0 0-16,0 0 0,0 0 15,0 0-15,21 21 0,-22-21 16,22 21-16,-21 0 0,0 1 15,21-1-15,0 0 0,0 0 16,0 0-16,0 0 16</inkml:trace>
  <inkml:trace contextRef="#ctx0" brushRef="#br1" timeOffset="70883.81">6816 2731 0,'0'0'0,"0"-22"15,0 1-15,0 0 16,0 42 15,-22 0-31,22 1 16,0-1-16,0 21 0,-21 64 15,21-85-15,0 21 16,0-20-16,0 20 0,0-21 16,0 0-16,0 0 0,0 1 0,0-1 15,0 0-15,21-21 16,1 0-16,20 0 0,-21 0 16,0 0-16,22-21 0,-22 0 15,0 21-15,42-43 16,-41 22-16,20 0 0,-21 0 0,0 0 15,0-1-15,-21 1 0,0 0 16,22-21-16,-22 21 0,0-1 0,0 1 16,0 0-16,0 0 0,0 0 15,0-22-15,-22 43 32,22 22-17,0-1-15,0 0 16,0 0-16</inkml:trace>
  <inkml:trace contextRef="#ctx0" brushRef="#br1" timeOffset="71288.58">7387 2858 0,'0'0'0,"21"0"0,0 0 15,1 0 1,-22-22-16,21 22 0,-21-21 15,21 21-15,-21-21 16,0 0-16,-21 21 31,0 0-31,-1 0 0,1 0 16,0 21-16,0 0 0,21 0 0,-21 1 16,21-1-16,0 0 15,0 0-15,0 0 16,21 0-16,0-21 15,0 0-15,0 22 0,1-22 0,-1 0 16,0 21-16,0-21 0,0 0 0,0 21 16,1-21-1,-22 21-15,-22 0 16,1-21-16,0 0 16,0 0-16,0 21 0,-22-21 15,22 0-15,0 22 16,0-22-16,0 0 0,21-22 31</inkml:trace>
  <inkml:trace contextRef="#ctx0" brushRef="#br1" timeOffset="71626.39">7853 2900 0,'0'0'0,"21"0"16,0 0-1,0-21-15,0 0 16,1 21-16,-22-22 0,0 1 16,21 21-16,-21-21 0,0 0 15,0 0 1,-21 21-1,-1 0-15,1 21 16,-21-21-16,21 21 0,0 0 16,-1 0-16,1-21 0,0 22 0,0-1 15,0 0-15,21 0 0,0 0 0,-21 0 16,21 1-16,0-1 16,21-21-1,0 0-15,0 0 16,0 0-16,22 0 0,-22 0 0</inkml:trace>
  <inkml:trace contextRef="#ctx0" brushRef="#br1" timeOffset="72137.13">8445 2688 0,'0'-21'15,"0"42"-15,0-63 16,-21 42-1,0 0-15,0 21 16,0-21-16,0 21 0,-1 0 16,1 1-16,0-1 0,0 0 0,0 0 15,0 21-15,21-20 0,-22-1 16,1 21-16,0 22 16,21-43-16,0 0 15,21-21-15,0 0 16,1 0-16,-1 0 0,0 0 0,0 0 15,0 0-15,0 0 0,1 0 16,-1-21-16,0 0 0,0-1 0,0 22 16,0-21-16,1-21 0,-1 21 15,21-43-15,-21 22 16,0 0-16,22-43 0,-43 43 16,21-1-16,-21 1 0,0 0 15,0 20-15,0-20 0,0 0 16,-21 63-1,21 0 1,-21 21-16,-1 1 0,22-1 16,0 0-16,-21 22 0,0-22 0,21 22 15,-21-22-15,21 0 0,0 1 16,0-1-16,0 0 0,0-20 0,0 20 16,0-21-16,0 0 0,0 0 15,0 1-15,0-1 0,21-21 16,0 0-16,0 0 0,1 0 15,-1 0-15</inkml:trace>
  <inkml:trace contextRef="#ctx0" brushRef="#br1" timeOffset="72972.23">9969 3620 0,'0'0'0,"22"0"16,-1 0-16,0-22 15,0 22-15,0 0 16,0-21-16,1 21 0,-1-21 0,0 21 16,0-21-16,0 21 0,-21-21 15,21 0-15,1-1 16,-22 1-16,0 0 15,-22 21-15,1 0 16,0 0-16,0 0 0,0 0 0,0 0 16,-1 21-16,-20 0 0,21 1 0,0-22 15,-22 21-15,22 0 0,0 0 16,0 0-16,21 0 0,0 1 16,0-1-16,0 0 0,0 0 0,0 0 15,21 0-15,0 1 0,0-1 16,22-21-16,-22 21 0,0 0 15,0 0-15,22-21 0,-1 43 16,-42-22-16,21 0 16,-21 0-16,0 0 0,0 0 15,-21 1-15,0-22 0,-22 21 16,22-21-16,-21 0 0,-22 0 16,22 0-16,0 0 0,-1 0 15,22 0-15,-21 0 0,21-21 0,0-1 16,-1 22-16,1-21 0,0 0 15,0 21-15,0-21 0,21 0 0,-21 0 16,21-1-16,0 1 16,21 0-1,0 21-15,0 0 0,0 0 16,0 0-16,22 0 0,-22 0 0,0 0 16,21 0-16,-20 0 0,20 0 15</inkml:trace>
  <inkml:trace contextRef="#ctx0" brushRef="#br1" timeOffset="73615.33">10435 3810 0,'0'0'0,"21"0"16,0 0-16,1 0 16,-1-21-1,-21 0-15,21 21 0,-21-21 16,21-1-16,-21 1 15,0 0-15,21 0 0,-21 0 16,0 0-16,-21 21 31,0 0-15,0 21-16,0 0 0,21 0 16,-22-21-16,1 21 0,21 0 0,0 1 15,-21-1-15,21 0 0,-21 0 16,21 0-16,0 0 0,0 22 15,0-22 1,21 0-16,0-21 0,0 0 16,1 0-16,-1 0 0,0 0 15,0 0-15,0 0 16,0 0-16,1 0 0,-1-21 0,21 21 16,-21-21-16,0 0 0,1-1 0,20 1 15,-21 0-15,0 0 0,43-43 16,-43 22-16,21 21 15,-21-21-15,1-1 0,-1 1 0,0 0 16,-21-1-16,21 1 0,-21 21 0,21-22 16,-21 22-16,0-21 15,0 21 1,0 42 0,0 0-16,0 0 0,0 0 15,-21 22-15,0 20 0,0-20 16,21-1-16,0-21 0,0 21 0,-21 1 15,21-22-15,-22 21 0,22-21 16,0 22-16,0-22 0,0 0 0,0 0 16,0 0-16,0 1 0,0-1 15,22-21 17,-1 0-17,0 0-15,0-21 0,-21-1 16,0 1-16</inkml:trace>
  <inkml:trace contextRef="#ctx0" brushRef="#br1" timeOffset="73847.2">10901 3535 0,'0'0'0,"-21"0"0,42 0 31,0 0-31,0 0 15,21 0-15,-20 0 16,20 0-16,-21 0 0,21 0 0,-20 0 16,-1 0-16,21 0 0,-21 0 0,0 0 15,1 0-15,-1 0 0,-21-21 16,21 21-16,-21-21 16,21 21-16</inkml:trace>
  <inkml:trace contextRef="#ctx0" brushRef="#br1" timeOffset="74267.96">11493 3535 0,'-21'0'15,"21"21"-15,-21-21 16,21 21-16,-21 0 15,21 1-15,-21-1 16,21 0-16,-21 0 0,-1 0 16,22 0-16,0 1 0,0-1 15,0 0-15,-21-21 0,21 21 16,0 0-16,0 22 16,21-43-16,1 0 15,-1 0-15,0 0 16,0 0-16,0 0 0,0 0 0,1-22 15,20 1-15,-21 0 0,0 0 16,0 0-16,1 0 16,-22-1-16,0 1 0,21 0 0,-21 0 15,0 0-15,21 0 0,-21-1 0,0 1 16,0 0 0,0 42 15,21-21-16</inkml:trace>
  <inkml:trace contextRef="#ctx0" brushRef="#br1" timeOffset="74627.75">12065 3493 0,'0'0'0,"-21"21"16,0 0 0,21 0-1,0 0-15,0 22 0,-22-22 0,22 0 16,-21 21-16,0-21 0,21 22 0,-21-1 16,21 0-16,0 22 0,-21-1 15,0-20-15,21 41 0,-22-20 16,1-1-16,0 1 0,0 21 0,21-22 0,-21 1 15,0-1-15,-22 1 0,22-1 16,0-21-16,0 22 0,0-22 0,21 1 16,-22-1-16,-20 43 15,42-64-15,0-42 32,0-1-32,0 1 15,0 0-15,21 0 0,0-21 16,1-1-16,-1 1 0,-21 0 15</inkml:trace>
  <inkml:trace contextRef="#ctx0" brushRef="#br1" timeOffset="74932.58">11959 3725 0,'0'0'0,"0"-21"0,0 0 0,0 0 15,0 0-15,0 0 16,0-1-16,21 22 0,22-21 15,-22 0-15,0 21 0,21 0 0,-21 0 16,22 0-16,-22 0 0,21 0 16,-21 0-16,22 0 0,-22 0 0,0 21 15,0-21-15,0 21 0,-21 1 16,0-1-16,0 0 0,0 0 16,0 0-16,0 0 0,-21 1 0,0-1 15,-21-21-15,21 21 0,-43 0 16,43 0-16,-21-21 0,20 21 15,-20-21-15,21 0 0,0 0 16,21 22-16,-21-22 0,-1 0 16</inkml:trace>
  <inkml:trace contextRef="#ctx0" brushRef="#br1" timeOffset="75560.22">14266 2858 0,'0'0'0,"21"-22"16,1 22-16,-22-21 15,0 0-15,0 0 16,-22 21 15,1 21-31,0 0 0,0 0 16,-21 1-16,20-1 0,-20 0 15,21 21-15,-21 1 0,-1-1 16,22 21-16,-64 43 0,64-42 0,-21-1 16,21 1-16,0-1 15,-1 1-15,1-1 0,-21 64 16,42-84-16,0-1 0,0 21 16,0-20-16,0-1 0,0 0 0,21-20 15,0 20-15,0-21 0,1 0 0,-1 0 16,21 1-16,-21-1 0,22-21 15,-1 0-15,-21 0 0,21 0 16,-20 0-16,20 0 0,0-21 0,-21 21 16,1-22-16,20 1 0,-21 0 0,21-21 15,-20 21-15,-1-1 0</inkml:trace>
  <inkml:trace contextRef="#ctx0" brushRef="#br1" timeOffset="75875.03">14690 3133 0,'0'0'15,"0"-21"-15,0 42 32,0 0-32,0 0 0,-22 21 15,22-20-15,-21 20 0,21 0 16,0 1-16,0-1 0,0 0 15,-21 1-15,21-1 0,-21 0 16,0 1-16,21-1 0,-21 43 16,-1-64-16,22 0 0,-21 21 15,21-21 1,21-21 0,1-21-1,-1 0-15,-21 0 16,0 0-16,21 0 0,0-1 0</inkml:trace>
  <inkml:trace contextRef="#ctx0" brushRef="#br1" timeOffset="76216.85">14668 3217 0,'0'0'16,"0"-21"-16,0 0 0,-21 0 0,21 0 16,0 0-16,0-1 15,0 1 1,0 0-16,21 21 0,1 0 15,-1-21-15,0 21 0,0 0 16,21 0-16,-20 0 0,-1 0 16,0 0-16,21 21 0,-21 0 0,1 0 15,-22 1-15,0-1 0,21 0 16,-21 21-16,0-21 0,0 1 0,0 20 16,-21-21-16,-1 0 0,1 22 0,0-22 15,0 0-15,0-21 16,-22 21-16,22 0 0,0 0 0,0-21 15,0 22-15,0-22 0,21 21 16,-22-21-16,22 21 16,22-21 15,-1 0-31,0 0 16,0 0-16,0 0 0</inkml:trace>
  <inkml:trace contextRef="#ctx0" brushRef="#br1" timeOffset="76691.58">15028 3535 0,'0'0'0,"-21"0"0,21-21 15,-21 21 1,21-21-16,0-1 0,21 1 15,0 21-15,0 0 16,1 0-16,-1 0 16,0 0-16,0 0 0,0 21 0,0-21 15,43 64 1,-64-22-16,0-21 16,0 1-16,0-1 0,0 0 0,0 0 15,0 0-15,0 0 0,-21-21 16,21 22-16,-21-1 0,-1 0 0,1 0 15,0-21 1,0 0-16,21-21 31,0 0-31,21 0 16,0-1-16,0 1 0,1 0 16,-1 0-16,0 0 0,0 0 0,0-22 15,0 22-15,22 0 0,-1 0 16,-21 0-16,0-1 0,1 1 15,-1 21-15,0 0 0,0 0 16,0 0-16,0 0 16,1 0-16</inkml:trace>
  <inkml:trace contextRef="#ctx0" brushRef="#br1" timeOffset="77069.61">15621 3641 0,'0'0'0,"21"0"16,0 0-1,0 0-15,1-21 16,-1 21-16,-21-22 0,21 22 16,0-21-16,0 0 0,-21 0 15,21 21-15,-21-21 0,0 0 16,0-1-16,0 1 0,0 0 15,-21 21 1,0 0 0,0 0-16,0 21 0,-22 0 0,22 1 15,0-1-15,0 0 16,0 0-16,-22 21 0,22 1 16,21-22-16,0 0 0,0 0 15,0 0-15,0 1 0,0-1 0,0 0 16,21 0-16,1-21 15,-1 0-15,0 0 0,0 0 16,0 0-16,0 0 0,1 0 0,-1 0 16,0 0-16,0 0 0,0-21 0,0 0 15,1 21-15,-1-43 16</inkml:trace>
  <inkml:trace contextRef="#ctx0" brushRef="#br1" timeOffset="77726.37">17018 3217 0,'0'-21'0,"0"42"0,0-63 15,0 21-15,0 0 16,0 0-16,0-1 0,0 1 16,0 0-16,-21 21 0,21-21 15,-21 21-15,-22 0 16,22 0-16,0 0 0,-21 21 16,20 0-16,1 0 0,0 22 15,-21-1-15,21 0 0,-1 1 0,-41 63 16,21-64-1,20 21-15,1-20 0,0-1 0,0 0 16,0 1-16,21-22 0,0 21 0,0-21 16,0 1-16,0-1 0,21 0 15,0 0-15,0 0 0,0-21 16,1 0-16,20 21 0,-21-21 0,21 0 16,43 0-16,-43-21 15,1 21-15</inkml:trace>
  <inkml:trace contextRef="#ctx0" brushRef="#br1" timeOffset="78490.11">17357 3471 0,'0'0'15,"0"-21"-15,0 0 0,0 0 16,-22 21-16,1 0 0,0 0 16,0 21-16,0-21 15,0 21-15,-1 0 0,1 22 0,0-22 16,0 0-16,21 21 0,-21-20 15,0 41-15,-1-42 16,22 0-16,0 1 0,0-1 0,0 0 0,0 0 16,22-21-1,-1 0-15,0 21 0,21-21 16,22 0-16,-43 0 16,21 0-16,-42-21 0,21 21 15,1-21-15,-22 0 0,0 0 16,0-1-16,0-20 15,0 21-15,0 0 0,0 0 0,-22-1 16,1 1-16,21 0 0,-21 0 16,21 0-16,0-22 15,0 22-15,0 0 0,21 21 16,0 0-16,22 0 0,-22 0 16,0 0-16,0 0 0,0 0 15,22 0-15,-22 0 0,0 21 16,0 0-16,0 1 0,1-1 0,-22 0 15,42 42-15,-21-41 16,-21-1-16,0 0 0,0 0 16,0 0-16,0 0 0,0 1 15,0-1-15,0 0 16,0 0 0,-21-21 15,21-21-31,0 0 15,0 0-15,0-1 16,0-20-16,0 21 0,0 0 16,21-22-16,-21 22 0,21-21 0,0 21 15,1-22-15,62-20 16,-63 42-16,22 21 0,-22 0 16,0 0-16,21 0 0,-20 0 15,-1 0-15,0 21 0,0 0 0,0 0 16,0 0-16,1 1 0,-22-1 15,0 21-15,0-21 0,0 0 16,0 1-16,0-1 0,0 0 0,0 0 0,0 0 16,-22 22-1,1-43-15,0 21 0,21 0 16,-21-21 0,21-21-1</inkml:trace>
  <inkml:trace contextRef="#ctx0" brushRef="#br1" timeOffset="79620.97">18605 3598 0,'0'0'0,"0"-21"47,22 0-31,-22 0-16,0 0 15,0 0-15,0-1 16,0 1-16,0 0 0,0 0 16,0 0-16,-22 0 0,1-22 15,0 22-15,0 0 0,0 21 0,-22-21 16,22 0-16,-42 21 16,20 0-16,1 0 15,0 21-15,21 0 0,-22 0 0,22 21 16,-21-20-16,21 20 0,-1-21 15,1 21-15,0 1 0,0 63 16,21-64 0,0 0-16,0-21 0,0 1 15,21-1-15,0-21 0,22 0 0,-22 0 16,21 0-16,-21 0 0,22 0 16,20 0-16,-21 0 0,43-21 15,-21-1-15,-22 1 0,0 0 16,1 0-16,-1-21 0,0 20 15,64-105-15,-85 85 16,0 0-16,1-22 0,-1 22 16,21-43-16,-42 22 0,0 42 15,21-22-15,-21 1 0,0 21 16,0 0-16,0-1 0,0 44 31,-21 20-31,0-21 16,21 21-16,-21 1 0,0-1 15,-1 0-15,22 1 0,-21-1 0,0 0 16,0 1-16,21-1 0,0 0 16,-21 1-16,21-22 0,0 21 15,0-21-15,0 1 0,0-1 0,0 0 16,21 0-16,0 0 0,0-21 16,0 21-16,1-21 0,-1 0 15,0 0-15,0 0 0,0 0 0,0 0 16,22-21-16,-22 21 0,0-21 15,21 0-15,-42 0 16,22 0-16,-1-1 0,0 1 0,-21 0 16,0 0-16,0 0 0,0 0 0,0-1 31,0 44-15,0-1-16,0 0 0,-21 0 15,21 0-15,-21 0 0,21 1 16,0-1-16,0 0 0,0 0 0,0 0 15,0 0-15,0 1 16,21-22 0,0 0-16,0 0 15,0 0-15,0 0 16,1 0-16,-1-22 0,0 1 0,0 0 16,0 0-16,0 0 15,-21 0-15,0-22 0,22 22 16,-1 0-16,-21 0 0</inkml:trace>
  <inkml:trace contextRef="#ctx0" brushRef="#br1" timeOffset="79823.86">19410 3281 0,'0'0'0,"-21"0"16,-1 0 0,44 0 77,-1 0-93,0 0 16,21 0-16,-21 0 0</inkml:trace>
  <inkml:trace contextRef="#ctx0" brushRef="#br1" timeOffset="80103.71">19897 3112 0,'0'-22'16,"0"44"-16,0-65 0,0 22 0,-22 42 63,1 0-63,0 22 0,0-22 15,0 21-15,0-21 0,-1 22 16,22-1-16,-21-21 0,0 22 0,21-1 15,0-21-15,-21 21 0,21-20 0,-21-1 16,21 0-16,0 0 16,0 0-16,0 0 0,0 1 0,0-1 15,0 0-15,21-21 32,0 0-32,-21-21 0,21 0 15,0 21-15</inkml:trace>
  <inkml:trace contextRef="#ctx0" brushRef="#br1" timeOffset="80500">19600 3408 0,'0'0'0,"-21"0"0,0 0 16,21 21 15,21-21-31,0 0 0,0 0 0,1 0 16,-1 0-16,21 0 0,-21 0 15,22 0-15,20 0 16,-21-21-16,-20 21 0,20 0 0,-21-21 16,0 0-16,0 21 0,1 0 15,-1-22-15,0 22 0,0 0 16,-21-21-16,0 42 31,0 1-15,0-1-16,0 0 0,0 0 15,-21 0-15,21 0 0,0 1 0,-21-1 16,21 0-16,-21 0 0,-1 0 16,22 0-16,0 1 15,0-44 48,22 1-63,-1 0 0</inkml:trace>
  <inkml:trace contextRef="#ctx0" brushRef="#br1" timeOffset="80687.89">20151 3217 0,'0'-21'0,"0"42"0,0-63 0,0 63 78,0 0-62,0 1-1</inkml:trace>
  <inkml:trace contextRef="#ctx0" brushRef="#br1" timeOffset="81431.48">20553 3387 0,'-21'0'15,"42"0"-15,-64 21 0,22-21 0,0 0 0,0 21 16,0 0-16,0-21 0,-1 21 16,1-21-16,21 22 0,-21-1 0,0 0 15,0 0-15,21 0 16,0 0-16,0 1 15,0-1-15,0 0 16,21-21 15,0 0-31,0 0 16,-21-21 0,21 0-16,1-1 15,-22 1-15,0 0 0,0 0 0,21 0 16,0 0-16,0-1 0,-21 1 15,21 0-15,0 0 0,1 0 0,-1 0 16,0-1-16,0 1 0,21 21 16,22 0-1,-43 0-15,0 0 0,-21 21 16,0 1-16,0-1 0,0 0 16,0 0-16,0 0 0,0 0 0,0 1 15,0-1-15,0 21 16,0-21-16,0 0 15,0 1-15,0-1 0,0 0 32,-21-21-32,0 0 15,21-21 1,0 0 0,0-1-16,0 1 15,21 0-15,0-21 0,0 21 16,1-1-16,-1 1 0,21-21 15,0 21-15,22-22 16,-22 22-16,1 21 0,-1 0 0,0 0 16,1 0-16,-1 0 0,0 0 15,1 21-15,-22 1 0,0-1 0,0 0 16,-21 21-16,0-21 0,0 22 16,0 20-16,-21-20 0,0-1 15,0 0-15,-1-21 0,1 1 16,0-1-16,0 0 15,21 0-15,-21 0 0,21-42 47,21 0-47,-21 0 0</inkml:trace>
  <inkml:trace contextRef="#ctx0" brushRef="#br1" timeOffset="82871.67">22796 3217 0,'0'0'0,"0"-21"16,0 0 0,0 0-16,-21 21 46,0 21-46,0 0 0,0 0 0,0 1 16,-1 20-16,-20 0 0,21 1 16,0-22-16,0 21 0,-1 0 0,1-20 15,0 20-15,21-21 0,0 0 0,0 0 16,0 1-16,21 20 16,0-21-16,43-21 15,-22 0-15,1 0 0,-1 0 16,0 0-16,1 0 0,-1-21 15,0 0-15,1 21 0,-1-21 0,0-1 16,-21 1-16,1 0 0,-1 0 16,0-21-16,-21 20 0,0-20 0,0 21 15,-42-85 1,-1 43-16,22 41 0,-21 1 16,21 21-16,-1-21 0,1 21 15,0 0-15,21-21 16,21 21-1,22 0-15,-22 0 16,21 0-16,43 0 16,-43 0-16,0 0 0,22 0 15,-22-21-15,1 21 0,20 0 0,-21-21 16,1 21-16,-1-22 0,0 22 0,1-21 16,-22 21-16,21 0 15,-42-21-15,0 0 31,0 42 1,0 0-32,0 0 15,0 1-15,-21 20 0,21-21 0,0 21 16,-21 1-16,0-1 0,21 22 16,-21-22-16,-1 21 0,1-20 0,21 20 15,-21-20-15,0 20 0,21 1 16,0-1-16,-21 1 0,21-1 0,-21 22 15,21-22-15,0 22 0,-22 63 16,22-84-16,-21 20 0,21-20 16,-21 20-16,21-20 0,0 21 0,0-1 15,-21-20-15,21 84 16,0-85-16,-21 1 0,21-1 0,0 1 16,0-22-16,0 1 0,0-1 15,0 21-15,0-20 0,0-22 16,0 0-16,-21-42 31,21 0-31,0 0 0,-22-1 16,22 1-16,-21-21 0,0 21 0,0-22 15,0 1-15,0 0 0,-1-22 0,1 1 16,0-1-16,0 1 0,0-22 16,0 0-16,-1 1 0,1-1 0,0 0 15,21 1-15,0-22 0,0 21 0,0 1 16,21-1-16,0 21 15,22 1-15,-22-1 0,106-84 16,-106 127-16,21-21 16,1 21-16,-22-1 0,64-20 15,-64 21-15,0 0 0,0 0 0,0 21 16,0-22-16,-21 1 0,22 21 16,-22-21-16,0 0 0,0-21 15,0 20-15,0 1 16,0 0-16,0 0 0</inkml:trace>
  <inkml:trace contextRef="#ctx0" brushRef="#br1" timeOffset="85151.46">24913 3027 0,'0'0'0,"21"-21"0,-21 0 16,21-1-16,-21 1 0,22 0 15,-22 0-15,0 0 0,0 0 16,0 42 15,0 21-31,-22-21 0,1 0 16,0 22-16,0-1 0,0-21 15,0 22-15,-1 20 0,1-21 0,0 1 16,0-1-16,0 0 0,0 1 16,-1-1-16,1-21 0,21 22 15,0-22-15,-21 0 0,21 0 16,0 0-16,0-42 31</inkml:trace>
  <inkml:trace contextRef="#ctx0" brushRef="#br1" timeOffset="85967.99">24490 3260 0,'-21'0'0,"42"0"0,-42-21 31,42 21-31,21 0 16,-21 0-16,22-22 0,20 22 16,-21-21-16,22 21 0,-1-21 0,86 0 15,-86 0-15,64-22 16,-63 43-16,-1-21 0,-21-21 16,1 21-16,-1 0 0,-21-1 15,22 1-15,-43 0 0,21 0 0,-21-21 16,0 20-16,0 1 15,-21 21-15,-1 0 16,1 21-16,0-21 0,21 22 16,-21-1-16,0 21 15,21-21-15,0 0 0,-21 22 0,-1-1 16,22-21-16,-21 22 0,21-1 16,0 0-16,0 1 0,-21 20 15,0-21-15,21-20 0,0 20 16,0-21-16,0 0 0,0 0 0,-21 1 15,21-1-15,0-42 32,0-1-17,0 1-15,0-21 0,21 21 16,0 0-16,0-22 0,0 1 0,1 21 16,-1-22-16,0 22 15,21-21-15,-21 42 0,1-21 0,20 0 16,-21 21-16,21 0 0,-20 0 15,-1 0-15,0 21 0,0 0 0,-21 0 16,0 0-16,0 22 0,0-1 0,0-21 16,0 21-16,0-20 0,-21 62 15,21-41-15,0-22 16,0 0-16,0 0 0,0 0 16,0 0-1,21-21-15,0 0 0,0 0 16,1 0-16,-1 0 0,21 0 15,-21-21-15,22 0 0,-1 0 0,-21 0 16,21 0-16,1-1 0,-22-20 16,21 21-16,-21-21 0,1-1 0,-1 1 15,0 21-15,0 0 0,-21-22 16,0 22-16,0 0 0,-42 21 31,21 21-31,-1 0 0,1 0 0,0 1 16,0-1-16,0 21 0,21-21 15,0 22-15,-21-22 0,21 0 16,0 0-16,0 21 0,0-20 0,0-1 0,0 0 16,21 0-16,-21 0 15,21-21-15,0 0 0,0 0 16,0 0-16,1 0 0,-1 0 16,-21-21-16,21 21 0</inkml:trace>
  <inkml:trace contextRef="#ctx0" brushRef="#br1" timeOffset="86767.54">26903 3577 0,'0'0'0,"0"21"31,21-21-16,0-21-15,0 0 16,0 0-16,1 21 0,-1-21 16,21-22-16,-21 22 0,0 0 15,22-21-15,-1-1 0,-21 1 0,0 0 16,22 21-16,-22-22 0,0 1 16,-21 21-16,0 0 0,0-1 0,0 1 15,0 0-15,-21 21 16,0 0-16,0 0 15,-1 0-15,1 21 16,21 0-16,0 1 16,0-1-16,0 0 0,21 0 15,1 0-15,-1 0 0,0 22 0,-21-22 16,21 0-16,0 43 16,-21-43-16,0 21 0,0-21 0,0 0 15,0 1-15,21-1 0,-21 0 16,22-21-16,-22 21 0,0 0 0,21-21 15,0 0-15,0 0 0,0 0 16,0 0-16,1 0 0,20 0 16,-21 0-16,0 0 0,22-21 0,-1 21 15,-21-21-15,21 0 0,-20 0 0,20-1 16,-21 1-16,0-21 16,0 21-16,1-22 0,-1 1 0,0 21 15,-21-21-15,0 20 0,0 1 16,0 0-16,0 0 0,0 0 0,-21 21 15,0 0 1,-1 0-16,1 21 0,0 0 16,0 0-16,0 0 0,0 1 0,-1 20 15,22-21-15,-21 21 0,21-20 16,-21 20-16,21-21 0,0 0 0,0 22 16,0-22-16,0 0 0,0 0 15,0 0-15,21 0 0,0-21 16,1 22-16,-1-22 0,0 0 15,21 0-15,1 0 0,-1 0 16</inkml:trace>
  <inkml:trace contextRef="#ctx0" brushRef="#br1" timeOffset="87839.35">28787 3281 0,'0'0'0,"0"-21"16,0-22-16,0 22 0,-22 0 15,1 0-15,0 21 0,0 0 16,0 0-16,-22 0 0,22 0 0,-21 0 16,21 21-16,-22 0 0,1 0 15,0 1-15,-1 20 0,22-21 16,-21 21-16,0-20 0,20 20 16,-20-21-16,21 21 0,21 22 15,0-43-15,0 0 0,0 0 0,0 1 16,21-22-16,0 21 0,0-21 15,1 0-15,-1 0 0,21 0 0,-21 0 16,22 0-16,-22 0 0,21-21 16,-21 21-16,22-22 0,-22 1 0,21 0 15,-21 0-15,0 0 0,1-22 16,-1 22-16,0 0 0,-21-21 0,21 21 16,-21-1-16,21 1 0,-21 0 15,0 0-15,0 0 0,0 0 16,0 42-1,0 0 1,-21 0-16,0 21 0,21 1 16,-21-1-16,0 0 0,-1 1 15,1-1-15,0 64 0,0-43 16,0-20-16,0 20 0,-1 1 16,1-1-16,21 1 0,0-1 0,-21 22 15,0-22-15,21 1 0,-21-22 16,21 22-16,-21-1 0,-1-20 15,22-1-15,-21 21 0,0-20 0,0-1 0,0-21 16,21 22-16,-21-22 16,21 0-16,-22 0 0,22 0 0,22-42 31,-1 0-31,0 0 16,0 0-16,21-1 0,-20-20 0,20 0 15,-21-1-15,21 1 0,1 0 0,-1-22 16,0 1-16,1-1 0,-1-20 15,0-1-15,1 21 0,-1-20 0,22-1 16,-22 0-16,-21 1 0,21 20 16,22-84-16,-43 63 15,0 22-15,-21 21 0,0-22 16,0 1-16,0 20 0,0 22 16,0 0-16,0 0 0,0 0 15,-21 21 1,21 21-1,-21 0-15,0 21 16,21-21-16,0 1 0,-21 20 16,21-21-16,0 21 0,0-20 0,0 20 15,0-21-15,0 0 0,0 0 16,0 1-16,0-1 0,0 0 0,21-21 16,0 21-16,0-21 0,21 0 15,-20 0-15,-1 0 16,0 0-16,21 0 0,-21-21 0,1 21 15,20-21-15,-21 0 0,0-1 16,0-20-16,22 21 0,-22-21 0,0-1 16,0 22-16,0-21 0,1-1 15,-22 22-15,21-21 0,-21 21 16,0 0-16,0 42 31,-21 0-31,-1 0 0,22 0 16,-21 22-16,0-22 0,21 21 15,-21 0-15,21-20 0,0 20 16,0-21-16,0 0 0,0 0 0,0 1 16,0-1-16,0 0 0,0 0 15,0 0-15,21-21 16,0 0 0,0 0-16,1-21 0</inkml:trace>
  <inkml:trace contextRef="#ctx0" brushRef="#br1" timeOffset="88217.21">29803 3302 0,'-22'0'32,"22"-21"-17,22 0 1,-1 21-16,0-21 0,0-1 15,0 1-15,0 0 0,1 0 16,-1 21-16,0-42 16,0 20-16,-42 22 31,0 0-31,-22 22 16,22-1-16,0 0 0,0 0 15,0 21-15,0-20 0,-1 20 16,1-21-16,0 0 0,21 22 0,0-22 15,0 0-15,0 0 0,0 0 16,0 0-16,0 1 0,0-1 16,21-21-16,0 0 15,1 0-15,-1 0 0,0 0 0,21 0 16,-21 0-16,22-21 16,84-22-16</inkml:trace>
  <inkml:trace contextRef="#ctx0" brushRef="#br1" timeOffset="88553.97">30522 3175 0,'21'-21'16,"-42"42"-16,42-63 0,-21 21 0,-21 21 31,-21 0-31,21 0 0,0 0 0,-1 0 16,1 0-16,-21 21 0,21 0 16,0-21-16,21 21 0,-22 0 0,22 0 15,0 1-15,0-1 16,0 0-16,0 0 0,0 0 0,22 0 15,-1-21-15,-21 22 0,21-1 16,0-21-16,0 21 0,-21 0 16,21 0-16,-21 0 15,0 1-15,0-1 16,0 0 0,-21-21-16,0 0 0,0 0 0,0 0 15,0 0-15,-22 0 0,22 0 16,0 0-16,0 0 0,-22 0 15,22 0-15,0 0 0,0 0 16,21-21 0,0 0-16,21-1 15</inkml:trace>
  <inkml:trace contextRef="#ctx0" brushRef="#br1" timeOffset="88916.77">31094 2752 0,'-21'-21'16,"-1"42"0,1 0-16,-21 21 15,21-21-15,0 1 0,-1 20 16,1 0-16,0-21 0,-21 22 0,21-1 15,-1 0-15,1 1 0,0-1 0,0 0 16,21 1-16,0-1 16,-21 0-16,21 1 0,0-22 0,0 21 15,0-21-15,0 1 0,0-1 16,0 0-16,21-21 0,-21 21 16,21-21-16,21 0 15,-20 0-15,-1 0 0,0 0 0,0-21 16,0 21-16,0-21 0,1 0 15,-1 21-15,0-22 0,0 1 16,0 0-16,0 21 0,1-21 0,-22 0 16</inkml:trace>
  <inkml:trace contextRef="#ctx0" brushRef="#br1" timeOffset="89101.68">30776 3112 0,'0'0'15,"-21"0"-15,0 0 16,42 0 15,0 0-31,0 0 0,1 0 0,-1 0 16,21 0-16,-21 0 0,22 0 16,-22 0-16,21 0 0,22-22 15</inkml:trace>
  <inkml:trace contextRef="#ctx0" brushRef="#br1" timeOffset="89495.96">31940 2582 0,'43'0'16,"-22"0"-16,0 22 0,21-1 15,-20-21-15,-1 42 0,0-21 16,21 0-16,-21 22 0,1-22 16,-22 21-16,0-21 0,0 22 0,0-1 15,0-21-15,0 22 0,-22-1 16,1 0-16,21 22 0,-21-22 0,-21 0 15,21 22-15,-1-22 0,1 22 16,-21 20-16,21-41 16,-22-1-16,22 0 0,-21 1 15,21-1-15,0-21 0,-22 0 0,22 1 16,-85 41 0,85-63-16,-21 0 0,21 21 0,-22-21 15,22 0-15,-21 0 0,21 0 16,-1 0-16,-20 0 0</inkml:trace>
  <inkml:trace contextRef="#ctx0" brushRef="#br1" timeOffset="107502.25">6329 6244 0,'-21'0'110,"-1"0"-95,1 0-15,0 0 0,0 0 16,0 0-16,0 0 0,-1 0 16,1 0-16,0 0 0,0 0 15,21-21-15,-21 21 0,0 0 16,42 0 62,0 0-78,0 0 0,0 0 16,22 0-16,-22 0 0,21 0 15,-21 0-15,22 0 0,-1 0 0,-21 0 16,21 0-16,22 0 0,-22 0 16,1 0-16,20-21 0,-21 21 15,1 0-15,20 0 0,-20 0 0,20 0 0,-21 0 16,1-21-16,-22 21 0,21 0 15,-21 0-15,22 0 0,-22 0 0,0 0 16,0 0-16,-21-21 63,-21 21-48,21-22 1,-21 22-16</inkml:trace>
  <inkml:trace contextRef="#ctx0" brushRef="#br1" timeOffset="108208.87">6879 5948 0,'0'21'62,"21"-21"-46,0 0-16,-21 21 0,22-21 16,-1 0-16,0 21 0,0-21 15,0 22-15,0-22 0,22 0 0,-22 21 16,0-21-16,0 0 0,0 21 16,1-21-16,-1 0 0,0 0 0,0 0 15,0 0-15,0 0 0,1 21 16,-1-21-16,0 0 15,0 0-15,0 0 16,-21 21 47,-21-21-48,0 21-15,0-21 0,0 22 16,-1-22-16,1 21 0,0-21 15,0 21-15,0-21 0,0 21 16,-22-21-16,22 21 0,-21 0 16,-43 22-1,43-43-15,21 21 0,-1-21 0,1 21 16,0-21-16,0 21 0,0-21 0,0 21 16,-1-21-16,1 22 15,21-1-15,-21-21 16,0 21-1,21-42 48</inkml:trace>
  <inkml:trace contextRef="#ctx0" brushRef="#br1" timeOffset="114546.41">7620 6392 0,'0'0'0,"0"22"0,0-1 15,0 0-15,0 0 16,0 0-16,-21-21 0,21 21 16,0-42 30,0 0-46,21 0 16,0 21-16,0-42 0,0 20 0,1 1 16,-1 0-16,0 0 0,21-21 15,-21 20-15,22 1 0,-22-21 0,21 0 16,1 20-16,-22-20 0,21 0 0,-21 21 16,22-22-16,-22 1 15,21 0-15,-21 20 0,0-20 0,1 21 16,-22 0-16,0 0 0,21-1 15,-21 1-15,0 42 16,-21 1-16,-1-1 0,1 0 16,0 0-16,0 0 0,-21 22 15,-1-1-15,43-21 0,-21 21 16,21-20-16,0-1 16,0 0-16,21-21 15,-21 21-15,43-21 16,-1 21-16,-21-21 0,0 0 0,22 21 15,-22-21-15,0 22 0,0-22 16,0 21-16,0-21 0,1 21 0,-1-21 16,-21 21-16,0 0 15,0 0-15,0 1 0,0-1 16,-21-21-16,-1 0 16,1 0-16,0 0 0,0 0 15,0 0-15,0 0 0,-1 0 16,1-21-16,0 21 0,0-22 15,0 1-15,0 21 16,21-21-16,0 0 0,-22 21 0,1 0 16,21-21-1,0 42 1,0 0 0,0 0-16,0 0 15,21-21-15,1 22 0,-1-1 0,0-21 16,0 21-16,0 0 0,0-21 0,1 21 15,-1-21-15,0 0 16,0 21-16,43-21 0,-43 0 0,21 0 16,-21 0-16,22 0 15,-22-21-15,21 21 0,0-21 0,-20 0 16,20 0-16,-21 21 0,21-21 0,22-22 16,-22 1-16,-21 21 15,22 0-15,-22-1 0,0-20 0,0 21 16,0 0-16,1-22 0,-1 22 0,-21 0 15,0 0-15,0 0 0,0 0 16,0-1-16,0 44 31,-21-1-15,21 0-16,-22 0 0,22 0 0,0 0 16,-21 1-16,21-1 0,0 21 15,0-21-15,0 0 0,0 1 0,0 20 16,0-21-16,0 0 0,21 0 0,1 1 15,-22-1-15,21 0 0,0-21 16,0 21-16,0 0 0,0-21 16,1 0-16,20 0 0,-21 0 0,21 0 15,-20 0-15,20-21 0,21 0 16,1 0 0,-43 0-16,21-1 0,-20-20 0,-1 21 0,0 0 15,0 0-15,0-22 16,-21 22-16,0 0 0,21 0 0,-21-22 0,0 1 15,22 21 1,-22 0-16,0 42 31,0 0-15,0 0-16,0 0 0,0 1 0,-22-1 16,22 0-16,-21 0 0,21 0 0,0 0 15,0 1-15,-21-1 0,21 0 16,-21 0-16,21 0 0,0 0 0,-21-21 15,21 22-15,0-1 0,0-42 47,0-1-47,21 22 16,-21-21-16,21 0 0,0-21 16,0-1-1,1 1-15,-1 21 0,-21 0 0,21 0 16,0-22-16,0 22 0,0 0 15,1 0-15,20 21 16,-21 0-16,0 0 0,-21 21 16,0 0-16,21 0 15,-21 0-15,0 1 0,22-1 0,-22 0 16,0 0-16,0 0 0,0 0 16,0 1-16,21-1 0,-21 0 0,0 0 15,42 21-15,-21-42 0,0 22 16,1-22-16,-1 0 15,21 0-15,-21 0 16,0 0-16,1 0 0,-1 0 16,0-22-16,0 1 15,0 0-15,0 0 0,1 21 0,-1-21 16,0-22-16,85-20 16,-85 21-16,21 20 0,1 1 15,-1 0-15,0-21 0,-21 42 0,43-21 16,-22 21-16,1 0 15,-22 0-15,0 0 0,-21 21 16,21 0-16,-21 0 16,0 0-16,0 0 15,0 1-15,0-1 16,0 0 0,21-21-16,-21-21 31,0 0-16,0-1 1,0 1-16,0 0 0,-21 0 16,21 0-16,-21 0 0,0-1 15,0 1-15,-1 21 16,1 0-16,0 0 16,0 0-16,0 0 0,0 0 0,-1 0 15,1 0-15,0 21 0,0 1 16,-21 20-16,-1 0 15,22-21-15,0 1 0,0 20 16,0-21-16,21 0 0,0 0 0,0 43 16,0-43-16,0 21 15,0-20 1,21-22-16,0 0 0,0 21 0,0-21 16,0 0-16,1 0 15,-1 0-15,0 0 16,0-21-16,0-1 0,0 1 15,1 0-15,20-21 0,-21 21 16,0-1-16,0 1 0,22-42 16,-1-1-16,-21 22 15,-21 0-15,21-1 0,1 22 16,-1-21-16,-21-1 0,21 1 0,-21 0 16,21 21-16,-21-1 0,21-20 15,-21 21-15,0 0 0,0 42 31,0 0-31,-21 21 16,21-20-16,-21 20 0,0 0 16,21 22-16,-21-22 0,-1 0 15,22 1-15,0-1 0,-21 0 0,21 1 16,0-22-16,-21 21 0,21-21 16,0 43-16,0-43 0,0 0 15,0 22-15,21-43 0,0 21 16,1-21-16,-1 0 0,0 0 15,0 0-15,0 0 0,0 0 0,1 0 16,-1 0-16,21 0 0,-21-21 0,0 21 16,22-22-16</inkml:trace>
  <inkml:trace contextRef="#ctx0" brushRef="#br1" timeOffset="115075.08">12044 5419 0,'0'0'0,"21"0"0,-21-21 16,0-1-16,0 44 31,0-1-31,0 21 16,0-21-16,0 22 0,0-1 0,-21 0 16,0 22-16,-1-22 0,22 22 15,-21-22-15,0 43 0,0-43 16,0 0-16,21-21 0,-21 22 0,21-22 15,0 0-15,0 0 0,0 0 16,0 1-16,0-1 16,21-21-1,0-21-15,0-1 16,-21 1-16,0 0 0</inkml:trace>
  <inkml:trace contextRef="#ctx0" brushRef="#br1" timeOffset="115808.17">12023 5503 0,'0'0'16,"0"-21"-16,0 0 0,0 0 0,21 0 0,-21 0 15,0-1-15,0 1 0,21 0 16,0 0-16,0 21 0,0-21 0,1 21 16,62-21-1,-20 21-15,-22 0 0,0 0 16,1 0-16,41 21 0,-62 0 15,20 0-15,-21 0 0,-21 22 16,0-22-16,0 0 0,0 42 16,-21-41-16,-43 41 0,22-21 15,0-20-15,-43 20 16,22-21-16,20 0 0,1-21 0,0 21 16,-1-21-16,1 0 0,21 0 15,-22 0-15,-20 0 16,42 0-16,21-21 15,21 21 17,0 0-17,0 21-15,0 1 0,1-1 0,-22 0 16,21 0-16,0 0 0,0 0 0,0 22 16,-21-22-16,21 0 0,1 0 15,-1 22-15,0-22 0,0-21 16,21 21-16,-20 0 0,-1-21 0,21 0 15,22 21-15,-22-21 16,0 0-16,-21 0 0,22 0 0,-1 0 16,0 0-16,1-21 0,-1 0 15,0 0-15,-20 0 0,20-1 0,0 1 16,-21 0-16,1 0 0,41-64 16,-42 43-1,-21 21-15,0-22 0,0 22 0,0 0 16,0 0-16,0 0 0,-21 21 15,0 0 1,0 0-16,0 0 0,-1 21 0,1 0 16,21 0-16,-21 0 0,0 1 15,21 20-15,-21-21 0,21 0 0,0 43 16,0-43-16,0 0 0,0 0 16,0 0-16,0 1 0,0-1 15,21 0-15,0-21 0,0 21 0,0-21 16,1 0-16,-1 21 0,0-21 0,0 0 15,21 0-15,-20 0 16,20 0-16,85 0 16,-85-21-16,1 0 0,-1 21 0,0-21 15,1 0-15</inkml:trace>
  <inkml:trace contextRef="#ctx0" brushRef="#br1" timeOffset="116936.2">13822 5715 0,'0'0'0,"0"-21"0,0 0 15,0 0-15,0-1 0,0 1 16,-21 0-16,-1 21 0,1 0 16,0 0-1,0 0-15,0 0 0,0 0 0,-1 0 16,1 21-16,0 0 0,0 1 0,0-1 16,0 0-16,-1 0 0,1 21 15,0-20-15,0-1 0,21 21 0,0-21 16,-21 0-16,21 1 15,0 20-15,-21-21 0,21 0 16,0 0-16,0 1 0,21-22 0,0 0 16,0 0-16,0 0 0,0 0 15,1 0-15,-1 0 0,0 0 16,0 0-16,0-22 0,22 1 0,-22 0 16,0 0-16,0-21 15,-21 20-15,21 1 0,-21 0 0,21-21 16,-21 21-16,0-1 0,0-20 15,22 21-15,-22 0 0,0 0 16,0-1-16,21 22 0,-21 22 47,0-1-47,0 0 0,0 21 16,0-21-16,0 22 0,0-22 0,0 21 15,-21 64 1,-1-21-16,22-43 0,0 0 15,-21 22-15,21-22 0,-21 22 16,21-1-16,-21 1 0,21 20 0,0-20 16,0-1-16,-21 1 0,-22 63 15,1 63 1,42-147-16,-21 20 0,0-20 16,0-1-16,21 0 0,-22 1 0,1-1 15,21-21-15,0 0 0,0-42 31,21 0-31,1-21 16,20 20-16,-21-20 0,0 0 0,0-1 16,22 1-16,-22 0 0,21-22 15,-21 22-15,1-43 0,20 22 16,-21-1-16,21-20 0,-20-1 0,20 0 16,-21 1-16,21 20 0,-20-21 15,41-63-15,-42 85 0,0-1 16,1-20-16,-1 20 0,0 1 0,-21 20 15,21-84 1,-21 64-16,0 42 0,0-1 16,0 44 15,0-1-31,0 0 0,0 21 16,0-21-16,-21 22 0,21-22 15,0 21-15,-21 1 0,21-22 0,0 21 16,0-21-16,0 0 0,0 1 15,0-1-15,0 0 0,0 0 0,21 0 16,0 0-16,0-21 16,0 0-16,1 0 0,-1 0 15,0 0-15,0 0 0,0-21 16,0 21-16,1-21 0,-1 0 0,0 0 16,0 0-16,21-22 0,-42 22 15,43-21-15,-22-1 0,-21 22 0,21-21 16,21 0-16,-42 20 15,0 1-15,22 0 0,-22 0 16,-22 42 15,22 0-15,0 22-16,-21-22 0,21 21 16,-21-21-16,21 22 0,-21-22 0,21 0 15,0 21-15,0-21 0,0 1 0,0-1 16,0 0-16,0 0 0,0 0 15,0 0-15,21-21 16,0 0-16,0 0 0,1 0 16,-1 0-16,-21-21 15,21 21-15,0-21 0</inkml:trace>
  <inkml:trace contextRef="#ctx0" brushRef="#br1" timeOffset="117328.48">15007 5652 0,'-21'0'0,"0"0"16,21 21-16,0 0 0,0 0 15,0 0 1,21-21 0,0 0-1,0 0-15,0 0 16,1-21-16,-22 0 0,21 21 15,-21-21-15,21 0 0,0-1 16,-21 1-16,0-42 16,0 42-1,-21 21 1,0 0-16,0 0 0,-1 21 0,1 0 16,0 0-16,0 0 0,0 0 15,21 22-15,-21-22 0,21 21 0,-22-21 16,22 22-16,-21-1 15,21 0-15,0-20 16,0-1-16,0 0 0,0 0 0,21 0 16,1-21-16,-1 0 15,0 0-15,21 0 16,-21 0-16,22 0 0,-22-21 0</inkml:trace>
  <inkml:trace contextRef="#ctx0" brushRef="#br1" timeOffset="117755.24">15854 5652 0,'0'0'16,"0"-22"-16,-21 22 31,-1 0-31,1 0 16,0 0-16,0 0 0,0 0 15,0 22-15,-1-22 0,1 21 0,0 0 16,21 0-16,-21-21 0,21 21 15,0 0-15,0 1 16,0-1-16,0 0 16,21 0-16,0-21 0,-21 21 15,21-21-15,1 0 0,-1 21 16,0 1-16,0-1 0,0-21 16,-21 21-16,21 0 15,-21 0 1,0 0-16,0 1 15,-21-22 1,0 21-16,0-21 0,0 0 0,0 0 16,-22 0-16,22 0 0,-21 0 0,21 0 15,-1 0-15,-20 0 0,21 0 16,0 0-16,-22 0 0,22 0 16,0 0-16,21-21 15,0-1 1,21 22-16,0-21 0,22 0 15</inkml:trace>
  <inkml:trace contextRef="#ctx0" brushRef="#br1" timeOffset="118255.95">16277 5271 0,'0'0'0,"21"0"0,0-22 0,-21 1 16,0 0-1,0 42 17,-21 0-32,21 1 0,-21-1 15,0 0-15,0 21 0,0-21 0,21 22 16,-22-22-16,1 21 0,0 1 0,21-1 16,-21 0-16,0 1 15,0-1-15,21 0 0,0 1 0,-22-22 16,22 21-16,-21-21 0,21 22 0,0-22 15,0 0-15,0 0 0,0 0 16,0 0-16,0 1 0,0-1 16,21-21-1,1 0-15,-1 0 16,0 0-16,0 0 0,0 0 16,0 0-16,1-21 0,-1-1 15,0 1-15,0 21 0,-21-21 0,21 0 16,0 0-16,1 0 0,-22-1 0,0 1 15</inkml:trace>
  <inkml:trace contextRef="#ctx0" brushRef="#br1" timeOffset="118544.3">16065 5482 0,'-21'0'15,"42"0"1,1 0 0,-1 0-16,0 0 15,0 0-15,0 0 0,0 0 0,1-21 16,-1 21-16,0 0 16,21 0-16,-21-21 0,1 21 15,-1 0 1,-42 0 31,-1 0-47</inkml:trace>
  <inkml:trace contextRef="#ctx0" brushRef="#br1" timeOffset="120295.84">18542 4868 0,'0'0'0,"0"-21"0,0 0 16,21 21-16,-21-21 16,0 0-16,0 0 15,-21 21 1,0 0-16,0 0 0,-1 0 16,1 0-16,0 0 0,-21 21 0,21 0 15,-22 0-15,1 0 0,21 22 16,-22-1-16,1 0 0,0 22 0,21-22 15,-22 0-15,-41 128 16,41-128-16,22 22 0,-21 41 16,21-41-16,-1-22 15,1 22-15,0-22 0,21 0 0,0 22 16,0 63-16,0-106 16,0 21-16,21-20 0,0-1 15,1 0-15,-1 0 0,0 0 0,0-21 16,0 0-16,22 0 0,-22 0 0,21 0 15,-21 0-15,22 0 0,-1 0 16,0-21-16,-21 21 0,22-21 16,-1 0-16,0-22 0,1 22 0</inkml:trace>
  <inkml:trace contextRef="#ctx0" brushRef="#br1" timeOffset="120823.54">19029 5207 0,'21'-21'16,"-42"42"-16,42-63 0,-21 21 0,-21 21 31,0 0-31,-1 21 0,1 0 16,0 21-16,0-21 16,0 1-16,0 20 0,-1 0 0,1-21 15,0 22-15,-21 20 16,-22 22-16,43-43 0,0-21 15,0 22-15,0-22 0,-1 0 0,22 0 16,0 0-16,-21-21 0,21 22 16,21-44-1,1 1 1,-1 0-16,0-21 16,0 21-16,21-22 0,-20 1 0,-1 0 15,0-1-15,21 1 0,-21 0 16,1-22-16,-1 22 0,21-1 0,0-62 15,-20 41 1,-1 43-16,0-21 0,-21 20 16,21 44-1,-21-1-15,0 0 0,21 0 0,-21 21 16,0 1-16,0-1 0,0 0 0,0 1 16,0-1-16,0 0 0,0 1 15,0-1-15,0-21 0,0 22 0,0-1 16,0 0-16,0-21 15,0 1-15,0-1 0,0 0 0,0 0 16,0 0-16,0-42 31,-21 0-15,0 0-16</inkml:trace>
  <inkml:trace contextRef="#ctx0" brushRef="#br1" timeOffset="120987.45">18627 5482 0,'0'0'0,"21"0"32,21 0-17,-21 0-15,0 0 0,22 0 16,-22 0-16,21 0 0,1 0 0,-1 0 16,0-21-16,1 21 0,-1-21 15,0 21-15,22-21 0,-22 21 0,22 0 16</inkml:trace>
  <inkml:trace contextRef="#ctx0" brushRef="#br1" timeOffset="121939.9">19791 5271 0,'0'0'0,"0"-22"0,0 1 16,-21 21-16,-1 0 16,1 0-16,0 0 15,-21 0-15,21 21 0,-1 1 16,1-1-16,0 0 0,-21 0 15,21 0-15,-1 22 0,-20-22 0,21 21 16,0-21-16,0 22 0,-1-22 0,22 42 16,0 1-1,0-43-15,0 0 0,22 0 16,-1-21-16,0 0 0,0 21 16,21-21-16,1 0 0,-1 0 0,0 0 15,1 0-15,-1-21 0,0 21 0,22-21 16,-22 0-16,-21 0 0,22-22 15,-1 22-15,-21-21 0,22 21 16,-22-22-16,21 1 0,-21 0 16,0-1-16,1 1 0,-1-21 0,0 20 15,0 1-15,0-22 0,0-20 16,1-1 0,-22 64-16,0 0 0,-22 21 15,1 21 1,0 0-16,0 21 0,21 1 0,-42 41 15,-1 1 1,43-43-16,-21 1 0,0 84 16,21-85-16,0 0 0,0-20 15,0 20-15,0 0 16,0 43-16,21-64 16,0 0-16,0-21 15,1 0-15,-1 0 0,0 0 0,0 0 16,0 0-16,22 0 0,-22-21 0,0 0 15,21 21-15,-21-42 0,22 20 16,-22 1-16,0 0 0,21-21 0,-20 21 16,-1-22-16,0 22 0,0-21 15,-21 21-15,0-1 0,21 1 0,-21 0 16,-21 42 15,21 0-31,-21 1 0,0-1 16,21 0-16,0 0 0,-21 21 15,21-20-15,-22-1 0,22 0 0,0 0 16,0 21-16,0-20 0,0-1 16,0 0-16,22 0 15,-1-21-15,0 0 0,0 0 0,0 0 16,0 0-16,1 0 0,-1-21 16,21 21-16,-21-21 0,22 0 0,-22-1 15,63-62 1,-41 63-16,-22-22 0,0 22 15,0 0-15,22-43 0,-43 43 16,0 0-16,0 42 31,-22 0-31,22 1 16,-21-1-16,21 0 0,-21 0 16,21 0-16,0 0 0,0 1 0,0 20 15,0-21 1,0 0-16,21-21 0,0 0 15,-21 21-15,22-21 0,-1 0 16,0 0-16,0 0 0,0 0 0,0-21 16,1 0-16,20 0 0,-42 0 15,21 0-15,0-1 0,0 1 16</inkml:trace>
  <inkml:trace contextRef="#ctx0" brushRef="#br1" timeOffset="122153.78">20426 5080 0,'-43'0'0,"86"0"0,-149 0 0,64 21 15,-1-21-15,22 21 0,0-21 0,0 0 16,21 22-16,0-1 16,21-21-1,0 0-15,0 0 0,22 0 16,-22 0-16,21 0 0,22 0 15,41 0-15,1 0 16,-42 0-16,-1 0 0</inkml:trace>
  <inkml:trace contextRef="#ctx0" brushRef="#br1" timeOffset="122997.2">21865 5376 0,'21'-21'31,"-21"0"-31,0 0 16,0 0-16,0 0 16,0-1-16,0 1 0,0 0 15,-21 0-15,0 21 16,0 0-16,0 0 0,-22 0 15,1 0-15,21 21 0,-22 0 16,22 0-16,-21 1 0,0 20 0,20-21 16,-20 0-16,21 22 0,0-22 0,0 21 15,-1-21-15,1 22 16,21-22-16,0 21 0,0-21 0,0 0 16,0 22-16,21-22 0,1-21 15,-1 0-15,0 21 0,0-21 16,85 0-1,-64-21-15,-21 0 0,22 0 16,-1-22-16,0 22 0,-20 0 16,-1-21-16,0 20 0,0 1 15,0-21-15,0 21 0,1-43 16,-1 22 0,-21 21-16,-21 21 31,-1 21-31,22 0 0,-21 0 0,0 0 15,0 1-15,21-1 0,0 21 16,-21 0-16,21-20 0,0 41 16,0-42-16,0 0 15,0 1-15,0-1 0,21 0 0,0-21 16,0 0-16,0 21 0,1-21 0,-1 0 16,0 0-16,0 0 0,21 0 15,-20-21-15,-1 0 0,0 0 0,0-1 16,0 1-16,22 0 15,20-85-15,-42 64 16,0 0-16,43-43 0,-43 43 16,0-1-16,0-20 0,1 20 15,-22 1-15,0 0 0,0-43 16,-22 64 0,1 21-16,0 0 0,21 21 0,-21-21 15,0 42-15,0-20 0,-1-1 16,22 21-16,0 0 0,-21 1 0,21-1 15,0 0-15,-21 1 0,21-1 0,0 0 16,0 1-16,0-1 0,0 43 16,0-64-16,0 42 15,0-41-15,0 20 0,21-21 16,-21 0-16,21-21 16,1 0-16,-1 0 0,0 0 15,0 0-15,0 0 16,43-42-16</inkml:trace>
  <inkml:trace contextRef="#ctx0" brushRef="#br1" timeOffset="123264.65">23347 4974 0,'-21'0'0,"-1"21"15,22 1-15,-21-1 0,0 21 0,21-21 16,-21 22-16,0-1 0,0 0 16,21-21-16,-22 22 0,1-1 0,0 0 15,21-20-15,0 20 0,-21-21 0,21 21 16,0-20-16,0-1 0,0 21 16,0-21-16,0 0 15,21-21-15,0 0 16,0 0-16,1 0 0,-1 0 15,0-21-15,0 0 0</inkml:trace>
  <inkml:trace contextRef="#ctx0" brushRef="#br1" timeOffset="123447.23">23008 5292 0,'0'0'0,"-21"0"0,0 0 0,0 0 0,-1 0 16,22 21-16,0 0 15,22-21 1,-1 21-16,0-21 0,0 0 16,21 0-16,-20 0 0,-1 0 0,21 0 15,22 0-15,-22 0 16</inkml:trace>
  <inkml:trace contextRef="#ctx0" brushRef="#br1" timeOffset="123819.68">23580 5292 0,'-22'21'16,"44"-21"15,-1 0-31,0 0 15,0-21-15,-21 0 16,21 21-16,0-22 0,1 1 16,-22 0-16,0 0 15,-22 21 1,1 21 0,0 0-16,0 0 0,0 1 15,0-1-15,-22 21 0,1 22 16,42-43-16,0 0 15,-21 0-15,21 0 0,0 0 16,0 1-16,0-1 16,0 0-16,21-21 0,0 0 15,0 0-15,0 0 16,22 0-16</inkml:trace>
  <inkml:trace contextRef="#ctx0" brushRef="#br1" timeOffset="124176.47">24151 5249 0,'0'-21'0,"0"42"0,0-63 0,21 21 0,-21 0 16,-21 21-1,0 0-15,0 0 16,0 21-16,-22 0 0,22-21 16,0 21-16,-21 0 0,20 1 15,1-1-15,0 0 0,21 0 0,0 0 16,0 0-16,0 1 0,0-1 0,0 0 15,0 0-15,21-21 16,0 21-16,1-21 0,-1 0 16,0 21-16,0-21 0,-21 22 15,0-1 17,-21-21-17,21 21-15,-21-21 0,0 0 0,-1 0 16,1 0-16,0 0 15,0 0-15,0 0 0,0 0 0,-1 0 16,1 0-16,21-21 16,21 21-1</inkml:trace>
  <inkml:trace contextRef="#ctx0" brushRef="#br1" timeOffset="124508.29">24511 4826 0,'0'0'0,"-21"0"16,21 21-16,-21-21 0,-1 64 15,1-43-15,0 21 0,21 1 16,-21-1-16,0-21 0,0 21 15,21 1-15,-22-1 0,1 0 0,0 22 16,0-43-16,0 43 16,21-43-16,0 0 15,0 0-15,-21 0 0,21 0 0,0 1 16,0-1-16,21-21 16,0 0-1,0 0-15,0 0 16,0-21-16,1-1 0,-1 22 15,0-21-15</inkml:trace>
  <inkml:trace contextRef="#ctx0" brushRef="#br1" timeOffset="124732.16">24320 5207 0,'-42'0'31,"63"0"0,0 0-15,1 0-16,-1 0 0,0 0 16,0 0-16,0 0 0,43-21 15</inkml:trace>
  <inkml:trace contextRef="#ctx0" brushRef="#br1" timeOffset="125144.92">24638 4720 0,'-21'-21'0,"42"42"0,-63-42 15,42 0-15,0 0 16,21 21 0,0 0-1,0 0-15,21 0 0,-20 21 16,20 0-16,-21 0 0,21 0 16,1 43-16,-1-43 0,-21 21 15,0 1-15,-21 20 0,22-20 0,-1-1 16,-21 21-16,0-20 0,0-1 15,0 22-15,0-22 0,-21 21 0,-1-20 16,1 20-16,0 1 0,0-22 16,0 22-16,-64 84 15,64-127-15,0 21 0,-22-21 16,22 22-16,-63-1 0,62-21 16,-20-21-16,21 21 0,-21-21 15,20 0-15,1 22 0,0-22 16,0 0-16,0 0 15,21-22 1</inkml:trace>
  <inkml:trace contextRef="#ctx0" brushRef="#br1" timeOffset="137420.12">6350 8573 0,'-21'0'47,"0"0"-32,-1 0 1,1 0-16,21-22 0,-21 22 16,0 0-16,0 0 0,0 0 15,-1 0-15,1 0 0,0 0 0,0-21 16,0 21-16,0 0 0,-1 0 16,1 0-16,0 0 15,0 0-15,0 0 0,42 0 63,0 0-63,0 0 0,0 0 15,1 0-15,20 0 0,-21 0 0,43 0 16,-22 0-16,0 0 0,1-21 16,-1 21-16,0 0 0,1 0 15,20 0-15,-21-21 0,1 21 0,-1 0 16,64 0-16,-64-21 15,-21 21-15,22 0 0,-1 0 16,-21 0-16,22 0 0,-22-21 0,0 21 16,0 0-16,0 0 15,-42 0 48,0 0-48,0-22-15,0 22 16,-1 0-16,22-21 16,-21 21-16</inkml:trace>
  <inkml:trace contextRef="#ctx0" brushRef="#br1" timeOffset="138040.1">6646 8128 0,'0'0'0,"-42"0"32,21 0-32,21 21 46,0 0-46,21-21 0,-21 22 16,21-1-16,0-21 0,0 21 16,1-21-16,-1 21 0,0-21 0,21 21 15,1-21-15,62 21 16,-83 1-16,41-22 16,-42 0-16,0 0 0,1 0 15,-1 0-15,0 0 0,0 0 0,0 0 16,0 0-1,1 0 1,-22 21 0,-22-21-1,1 21-15,0-21 0,0 21 16,0-21-16,-22 21 0,22 0 0,0-21 16,-21 22-16,21-1 0,-22 0 15,22 0-15,0 0 0,-21 0 0,20 1 16,1-1-16,-21 0 0,0 21 15,20-21-15,22 1 16,-21-1-16,0 0 0,0 0 0,21 0 16,0 0-16,-21-21 0,21 22 0,-43 20 15,43-21 1,-21-21 0,21 21-16,-21-21 15,42 0 32,0 0-47,1-21 16,-22 0-16</inkml:trace>
  <inkml:trace contextRef="#ctx0" brushRef="#br1" timeOffset="141917.35">8064 8213 0,'0'-21'0,"0"-1"16,0 1-1,0 0-15,0 0 16,0 0 15,0 0-31,0-1 16,22 22 15,-1 0-15,0 0-16,0 0 15,0 0-15,0 0 16,1 22-16,-1-1 16,0 0-16,-21 21 0,21-21 15,0 1-15,-21 20 0,21 0 0,-21-21 16,0 22-16,22-1 0,-22-21 0,21 22 15,-21-1-15,21-21 0,-21 21 16,0-20-16,0-1 0,0 42 16,0-42-16,0 1 0,0-1 0,21 0 15,-21 0-15,0 0 16,21-21 15,-21-21-31,21 21 0,-21-21 0,22 0 16,-22-22-1,0 1-15,42-21 0,-42 20 16,21 1-16,-21 0 0,21-1 0,0 1 16,1-22-16,20-84 15,-21 64-15,0 41 16,0 1-16,-21 0 0,22 20 0,-1 1 16,-21 0-16,21 21 0,0 0 15,0 0-15,0 21 16,-21 0-16,22 1 15,-22-1-15,0 21 0,0-21 16,0 0-16,0 22 0,0-22 0,0 0 16</inkml:trace>
  <inkml:trace contextRef="#ctx0" brushRef="#br1" timeOffset="142276.31">8869 8721 0,'0'0'0,"21"0"16,0-21-16,0-1 15,0 1 1,1 0-16,41-21 0,-42-1 16,22 1-16,-43 21 15,21-21-15,-21 20 0,21-20 16,-21 21-16,0 0 0,0 0 0,0-22 15,0 22 1,-21 21-16,0 0 0,-1 21 16,1 0-16,0 1 0,-21-1 0,21 0 15,-1 21-15,1-21 0,0 22 0,-21 20 16,42-20 0,0-1-16,0-21 0,0 0 0,21 0 15,21 1-15,-21-22 0,1 0 16,20 0-16,0 0 0,-21 0 15,85 0 1,-85-22-16</inkml:trace>
  <inkml:trace contextRef="#ctx0" brushRef="#br1" timeOffset="142668.09">9419 8424 0,'0'0'15,"0"-21"-15,0 0 0,0 0 16,0 0-16,0 0 0,0-1 15,21 1-15,0 21 16,1-21-16,-1 21 16,0 0-16,0 0 0,0 0 0,0 0 15,1 0-15,-1 21 16,0 0-16,21 1 0,1 20 16,-43-21-16,0 0 0,21 0 15,-21 22-15,21-22 0,-21 0 16,0 0-16,0 0 0,0 1 0,0-1 15,-21 0-15,0 0 0,-1-21 16,22 21-16,-21-21 16,21-21 15,0 0-31,0 0 16,0 0-16,0-1 0,21 1 0,-21 0 15,0 0-15,22 0 0,-1-22 16,0 22-16,21-21 15,-21 21-15,1 0 0,-1-1 16,0 22-16,21-21 0,-21 0 0,1 21 16,-1-21-16,0 21 0</inkml:trace>
  <inkml:trace contextRef="#ctx0" brushRef="#br1" timeOffset="142879.9">10202 8192 0,'21'0'0,"-42"0"0,42 21 0,-21 0 15,0 0-15,0 0 0,0 43 16,-42 20-1,42-62-15,0-1 16,0 0-16,0 0 0,0 0 16,0 0-16,0 1 0,0-1 15,0 0-15,0 0 0,0-42 63,0 0-63,0 0 0,0-1 15</inkml:trace>
  <inkml:trace contextRef="#ctx0" brushRef="#br1" timeOffset="143044.81">10160 8065 0,'-21'-22'0,"42"44"0,-63-65 16,42 22-16,-22 21 15,1 0 1,21 21 15,0 0-15,21-21-16</inkml:trace>
  <inkml:trace contextRef="#ctx0" brushRef="#br1" timeOffset="144103.2">10774 8551 0,'0'0'16,"-21"0"-16,-1 0 0,1 0 0,-42 0 15,42 0-15,-22 0 16,22 0-16,0 0 15,0 0-15,0 0 16,42 0 31,0 0-47,0 0 0,0-21 0,0 21 16,1-21-16,20 21 0,0-42 15,22-1 1,-43 22-16,21 0 0,-21-21 0,22-22 15,-22 43-15,0-21 0,0-1 0,0 22 16,-21 0-16,0-21 0,0-1 16,0 1-1,-21 21-15,0 21 16,0 0-16,0 0 0,0 0 16,-1 21-16,1 0 0,21 0 15,-21 1-15,0 20 0,0 43 16,0-22-16,21-21 0,-22 22 15,1-22-15,0 22 0,0-1 0,21 22 16,-21-22-16,0 22 0,-1 0 16,22-1-16,-21 65 15,0-65-15,0 86 0,21-86 16,0 1-16,0 63 0,0-63 0,0-22 16,0 1-16,0-1 15,21 1-15,0-1 0,0-20 0,1-1 16,-1 0-16,0 1 0,64 20 15,-1-42 1,-63-21-16,1 0 0,20-21 16,-21 0-16,21 0 0,1 0 0,-1-1 15,-21-20-15,22 0 0,-1-1 0,-21 1 16,0 0-16,0-22 0,1 1 0,-1-1 16,-21 1-16,0-22 0,0 22 15,-21-64-15,-85-85 16,63 148-16,1 1 0,-21 21 15,20-1-15,-20 1 16,20 0-16,1-1 0,0 22 0,-1 0 16,1 0-16,21 21 0,0-21 0,0 21 15,21-22-15,0 1 16,21 0-16,0 21 16,0-21-16,64 0 15,-22 0-15,43-1 0,-42 1 16,-1 21-16,1-21 0,-22 0 15,21 0-15,1 0 0,-22-1 0,43-41 16,-22 21 0,-41 20-16,-1-20 0,-21 21 0,0 0 15,0 0-15,0-1 0,0 1 0,0 0 16,0 42 0,0 0-1,-21 1-15,21-1 0,-22 0 0,22 0 16,0 21-16,0-20 0,0-1 15,-21 0-15,21 21 0,0-21 0,0 1 16,0-1-16,0 0 16,0 0-16,21-21 31,-21-21-31,0 0 16,0 0-16,0-1 15,22 1-15</inkml:trace>
  <inkml:trace contextRef="#ctx0" brushRef="#br1" timeOffset="144295.7">11557 8086 0,'0'-21'0,"0"-1"16,0 44 31,0-1-32,0 0 1,21-21-16,-21 21 0,21 0 0,0 0 16</inkml:trace>
  <inkml:trace contextRef="#ctx0" brushRef="#br1" timeOffset="144594.53">12023 8170 0,'0'-21'16,"0"0"0,-22 21-16,1 0 15,0 0-15,0 0 0,0 21 16,0 0-16,-1 1 16,1-1-16,21 21 0,-21-21 0,0 0 15,21 22-15,-21-22 0,21 0 16,-21 0-16,-1 43 0,22-22 15,0-21-15,0 0 0,0 1 16,0-1-16,0 0 16,22-21-16,-1 0 0,0 21 0,0-21 15,43 0-15,-43 0 0,0 0 16,21 0-16,-21 0 16,22 0-16,-1-21 0,0 21 0</inkml:trace>
  <inkml:trace contextRef="#ctx0" brushRef="#br1" timeOffset="146460.07">12615 8276 0,'0'-21'0,"0"42"0,0-63 0,0 21 0,0 0 16,-21-1-16,0 1 0,0 0 16,0 21-16,-1-21 15,1 21-15,0 0 0,0 0 16,0 21-16,0 0 0,-1-21 15,1 21-15,0 22 0,0-22 16,-21 42-16,20-41 0,1 20 16,21 0-16,-21-21 0,0 1 0,21 20 15,-21 0 1,21-21-16,0 1 0,0-1 0,21-21 16,0 0-16,0 0 0,22 0 15,-22 0-15,0 0 16,0 0-16,0-21 0,43-1 15,-43 1-15,42-21 16,-41 21-16,-1 0 0,0-22 0,21-20 16,-21 42-16,-21-43 15,22 22-15,-22 21 16,21-1-16,-21 1 0,0 42 31,-21-21-31,-1 22 0,22 20 16,-21-21-16,21 0 0,0 0 0,-21 22 15,21-22-15,0 0 0,0 0 0,-21 22 16,21-22-16,0 0 0,0 0 16,0 0-16,0 0 0,21-21 15,0 0-15,-21 22 0,21-22 0,1 0 16,-1 0-16,0 0 16,21 0-16,-21 0 0,1-22 15,-1 22-15,21-21 0,-21 0 16,22 0-16,-1 0 0,-21-22 0,21 22 15,-20-21-15,20 0 0,0-43 16,1 21-16,-43 22 0,21 0 16,0-22-16,-21 22 0,21 0 0,-21 20 15,0 1-15,0-21 0,0 21 16,-21 42 0,0 0-1,21 0-15,-21 0 0,21 22 0,0-1 16,-22 0-16,1 1 0,21-1 15,0 0-15,0 1 0,-21-1 16,21-21-16,0 22 0,-21-22 0,21 21 16,0-21-16,0 0 0,0 1 15,0-1-15,0 0 0,21 21 16,43-21-16,-22-21 16,-21 0-16,0 0 0,22 0 15,-22 0-15,21-21 0,-21 0 0,22 21 16,-22-21-16,21 0 0,43-64 15,-43 22 1,-21 41-16,0-20 0,1 21 16,-22-21-16,0 20 0,0 1 0,21 0 15,-21 42 17,-21 0-32,21 1 0,0-1 0,-22 0 15,1 0-15,21 21 0,-21-20 16,21-1-16,0 21 0,0 0 15,0-20-15,0-1 0,0 0 16,0 0-16,21-21 16,0 21-16,1-21 0,-1 0 0,21 0 15,-21 0-15,85 0 16,-64-42 0,1 42-16,-22-21 0,0 0 0,0-1 15,0-20-15,22 21 0,-22-21 0,0 20 16,0-20-16,-21 21 0,21-43 15,1 43-15,-22 0 16,0 0-16,0 42 31,0 0-31,-22 0 0,1 1 0,0 41 16,21-42-16,-21 0 0,21 22 16,-21-22-16,21 0 0,0 0 15,0 0-15,0 1 0,0-1 0,0 0 16,0 0-16,21-21 0,0 21 15,0-21-15,22 0 0,-1 0 16,-21 0-16,21 0 16,1-21-16,-22 0 0,0 21 15,0-21-15,0 0 0,1-1 16,-1 1-16,-21 0 0,0-42 16,0-22-16,0 64 15,-21 0-15,-1-1 0,1 1 16,0 0-16,0 0 0,0 21 15,0 0-15,-22 0 0,22 0 0,-21 0 16,63 21 15,0-21-15,0 0-16,22 0 0,-22 0 0,21 0 16,-21 0-16,22 0 0,-1 0 0,-21 0 15,21 0-15,1 0 0,-1 0 16,0 0-16,1 0 0,-1 0 15,-21 0-15,-21 21 16,21 0-16,-21 1 0,0-1 16,0 0-16,0 0 15,0 0-15,0 22 0,0-22 16,0 21-16,-21-21 0,21 0 16,-21 1-16,21-1 15,0 0-15,0 0 16,0 0-1,-21-21-15,0 0 32,21-21-32,0 0 15,0 0-15,0 0 0,0-1 16,0 1-16,21 0 0,0-21 16,21-22-16,22-20 15,-43 41-15,21 1 0,1 0 16,-1 20-16,0 1 0,1 0 0,-1 0 15,22 0-15,-1 42 16,-42 0-16,-21 0 16,21 22-16,-21-22 0,0 21 15,0 22-15,0-22 0,0 0 16,-21 1-16,21-22 0,0 21 0,0-21 16,0 0-16,0 22 15,0-22-15,0 0 0,0 0 16,21-21-1,1 0-15,-1 0 16,0 0-16,-21-21 16,21 21-16,0-21 0,0 0 15,22-64 1,-43 43-16,21 21 0,0-22 16,-21 1-16</inkml:trace>
  <inkml:trace contextRef="#ctx0" brushRef="#br1" timeOffset="146745.28">14711 7726 0,'-21'0'0,"-1"0"0,1 0 31,0 0 32,0 0-48,0 0-15,0 0 16,-1 0-16</inkml:trace>
  <inkml:trace contextRef="#ctx0" brushRef="#br1" timeOffset="147002.14">12975 8086 0,'0'0'0,"21"0"32,0 0-32,22 0 0,-22 0 0,21 0 0,1 0 15,-1 0-15,0-21 16,22 21-16,-22 0 0,0-22 0,22 22 16,21-21-16,-43 21 0,-21-21 15,21 21-15,-20-21 0,-1 21 16,0 0-16,-21-21 0</inkml:trace>
  <inkml:trace contextRef="#ctx0" brushRef="#br1" timeOffset="148027.74">16764 7408 0,'0'0'0,"0"-21"0,0 0 32,0 0-17,0 0 17,21 21-32,-21-21 15,21-1-15,-21 1 31,0 0 1,-21 21-17,0 0-15,0 0 16,0 0-16,-1 21 16,1 0-16,0 1 0,0-1 0,0 0 15,-22 0-15,22 0 0,0 22 16,-21-1-16,21-21 0,-85 106 15,63-85-15,22 22 16,-21-22-16,21 22 0,0-22 16,-22 22-16,-20 63 0,42-64 15,-43 64-15,43-85 16,0 22-16,0-22 0,-1 22 0,22-22 16,0 0-16,-21 22 0,21-22 0,0 1 15,0-1-15,0-21 0,21 21 16,64 64-1,-43-85-15,1 1 0,41 20 16,-20-21-16,-22-21 0,1 21 0,-1-21 16,0 0-16,1 21 0,-1-21 0,-21 0 15,0 0-15,0 0 0,22 0 16,-22 0-16,0 0 16,-21-21-16,0 0 15,0 0 1,0 0-16,0 0 15,0-1 1,0 1-16</inkml:trace>
  <inkml:trace contextRef="#ctx0" brushRef="#br1" timeOffset="149628.82">17124 7916 0,'0'0'0,"0"-21"15,21 21-15,-21-21 16,0 0-16,0 0 16,0 0-1,0 42 16,0 0-31,0 0 0,-21 0 16,21 22-16,0 20 0,0-21 16,-21 22-16,21-1 0,-22 1 0,1-1 15,21 1-15,0 21 0,-21-22 0,0 22 16,0-1-16,0 1 0,-1 0 16,1-1-16,0 1 0,0 0 0,0-1 15,0 1-15,-1 0 0,-20-1 0,21-20 16,0 21-16,0-22 0,-1 1 0,1-22 15,21 21-15,-21-20 0,21-1 16,-21 0-16,21-20 0,0-1 0,0 0 16,0 0-16,0-42 31,21 0-31,-21 0 0,21-1 16,0 1-16,1-21 0,-1-22 15,21-41-15,-42 62 16,21-20-16,0-1 0,1 1 15</inkml:trace>
  <inkml:trace contextRef="#ctx0" brushRef="#br1" timeOffset="150009.6">16976 8361 0,'0'0'0,"0"-42"0,0-1 0,-22 22 0,1-21 15,21-1-15,0 22 0,0-21 16,0 21-16,0 0 0,0-22 15,0 1-15,0 21 0,21 0 0,1-1 16,-1 1-16,0 0 16,64 0-16,-43 0 0,21 21 15,86 0-15,-107 0 16,0 21-16,1 0 0,-22 0 16,21 0-16,-42 43 0,0-22 15,0 1-15,0-22 0,-21 21 16,0 0-16,-22-20 0,-20 20 15,21-21-15,-1 21 16,1-42-16,21 0 0,0 22 16,-1-22-16,44 0 47,-1-22-32,0 22-15,0-21 0,0 21 16,0-21-16,1 0 0,-1 21 0,0-21 15,0 0-15</inkml:trace>
  <inkml:trace contextRef="#ctx0" brushRef="#br1" timeOffset="150452.46">17865 7916 0,'21'-21'0,"-42"42"0,63-42 15,-21 0 1,-21 42-1,0 0 1,0 1-16,0-1 0,-21 0 16,21 21-16,-21-21 0,0 22 0,21-1 15,-22-21-15,1 22 0,21-22 0,0 21 16,-21-21-16,0 43 16,21-43-16,0 0 0,0 0 15,0 0-15,21-21 0,0 0 16,0 0-16,1 0 0,-1 0 0,21 0 15,-21 0-15,22 0 0,-22-21 16,21 0-16,-21 0 0,22 0 16,-22 0-16,21-1 0,-21-20 0,0 21 15,1-21-15,-1-1 0,-21 1 0,0 21 16,0-22-16,0-20 16,-43-1-16,22 64 15,0 0-15,0-21 0,0 21 16,0 0-16,-1 0 0,-41 21 15,21 1 1,42-1-16,0 0 0,0 0 16,0 0-16,0 0 15,21-21-15,0 22 0,0-22 16,0 0-16,22 0 0</inkml:trace>
  <inkml:trace contextRef="#ctx0" brushRef="#br1" timeOffset="150843.23">18732 7980 0,'0'0'0,"22"-42"31,-44 42-31,1 0 16,0 0-16,-21 0 16,21 21-16,-1-21 0,1 21 15,0 0-15,0-21 0,0 21 16,21 0-16,0 1 0,0-1 15,0 0-15,0 0 16,21 0-16,0-21 0,0 21 16,0 1-16,1-22 0,20 42 15,-21-42-15,0 21 0,0-21 16,-21 21-16,0 0 0,22-21 0,-22 43 16,0-22-1,-22-21-15,1 21 16,-21-21-16,21 21 0,-22-21 0,22 0 15,-42 0-15,-1 0 16,22 0-16,21 0 16,0 0-16,21-21 15,0 0 1,21 0-16,0 0 16,0-1-16,0 1 0,0 0 0</inkml:trace>
  <inkml:trace contextRef="#ctx0" brushRef="#br1" timeOffset="151150.06">19262 7620 0,'0'21'15,"0"0"1,0 1-16,-22-1 0,1 0 15,21 21-15,0-21 0,-21 22 0,0-22 16,0 21-16,0 1 0,-1-1 16,22 0-16,-21 22 0,-21 42 15,42-85-15,0 21 16,0-21-16,0 0 0,0 1 16,0-1-16,21-21 15,0 0 1,0 0-16,1 0 15,-1 0-15,-21-21 0,0-1 0,21 1 16,0 0-16</inkml:trace>
  <inkml:trace contextRef="#ctx0" brushRef="#br1" timeOffset="151350.94">19071 7874 0,'0'0'16,"-21"0"-16,42 0 31,0 0-31,0 0 16,22 0-16,-22 0 0,21 0 15,-21 0-15,22-21 0,-22 21 0,21 0 16,-21 0-16,22-21 0,-22 21 0,0 0 16,0-21-16,0 21 0,1-22 15</inkml:trace>
  <inkml:trace contextRef="#ctx0" brushRef="#br1" timeOffset="151824.35">20743 7493 0,'0'0'0,"0"-21"0,0 0 15,0 0-15,0-1 0,-21 22 16,0 0 0,0 0-16,0 22 0,-1-1 0,-20 42 15,42-20-15,-21-1 16,0 0-16,0 1 0,-1 20 0,1-21 16,21 22-16,-21-1 0,-42 43 15,41-42-15,1-22 0,0 0 16,0 1-16,0-1 0,21 0 15,-21 1-15,21-22 0,0 0 0,0 0 16,0-42 15,21 0-31,-21 0 16,21 0-16,-21-22 0</inkml:trace>
  <inkml:trace contextRef="#ctx0" brushRef="#br1" timeOffset="152264.1">20362 7747 0,'0'0'0,"21"-42"0,1-43 16,-22 64-16,21-64 16,0 64-16,0-21 0,0 21 15,0-1-15,1 1 0,20 0 0,0 0 16,1 0-16,20 21 0,-21 0 16,85 0-16,-84 0 0,41 21 15,-41 21-15,-1-21 0,0 22 16,-20-1-16,-1-21 0,-21 22 15,0-1-15,0 0 0,0 1 0,-21-22 16,-64 42-16,43-20 16,-22-22-16,22 0 0,-22 0 0,1 0 15,-1 0-15,1 1 0,-1-22 0,22 21 16,0-21-16,20 0 0,-20 0 16,21 0-16,0 0 0,0 0 15,21-21-15,0-1 0,0 1 16,21 0-1,0 21-15,0 0 0,0 0 16,0 0-16,1 21 0,-1 0 16,0 1-16,-21-1 0,21 21 0,0-21 15,0 22-15,1-1 0,-22-21 0,0 0 16,21 22-16,0-1 16,-21-21-16,21 0 0,-21 22 15,21-22-15,0-21 0,-21 21 0,22-21 16,20 0-1,-21 0-15</inkml:trace>
  <inkml:trace contextRef="#ctx0" brushRef="#br1" timeOffset="152931.85">21124 8043 0,'0'0'0,"0"-21"31,21 21-31,1-21 16,-1 21-16,-21-21 0,21 21 16,0-21-16,-21 0 0,21-1 15,0 1-15,-21 0 16,0 0-16,-21 21 31,0 0-31,0 21 0,0-21 16,0 21-16,-1 0 0,1 22 0,0-22 15,0 0-15,0 21 0,0-20 16,-1 41-16,22-42 16,0 0-16,0 1 0,-21-1 0,21 0 0,0 0 15,21-21 1,1 0-16,20 0 16,-21 0-16,0 0 0,22 0 0,-1 0 15,0-21-15,22 21 0,-22-21 16,22 0-16,-1-22 0,-21 22 0,22-21 15,-1 21-15,-20-22 0,-1 1 16,0 21-16,-20-22 0,-1 22 0,0-21 16,-21 21-16,-21 21 15,0 0-15,-1 0 16,1 0-16,-21 0 0,21 0 0,-22 0 16,22 21-16,-21 0 0,21 0 15,0 0-15,-1 1 0,22-1 16,0 21-16,0-21 0,0 0 0,22 1 15,-1 20-15,0-42 0,0 21 16,21 0-16,-20 0 0,-1 1 16,0-1-16,0 0 0,0-21 0,-21 21 15,21-21-15,-21 21 16,-21-21 0,0 0-16,0 0 0,0 0 0,0 0 15,-1 0-15,1 0 0,0 0 16,0 0-16,0 0 0,0-21 15,21 0 1,21 21-16,21-21 16,-21 21-16,0-21 0,22 21 0,-22-22 15</inkml:trace>
  <inkml:trace contextRef="#ctx0" brushRef="#br1" timeOffset="153299.78">22161 7895 0,'22'-21'15,"-44"42"-15,44-63 0,-22 21 0,0 0 16,0 42 15,0 0-31,0 0 0,-22 0 16,22 22-16,-21-22 0,21 21 16,0 22-16,-21-22 0,0 0 15,0 22-15,0-1 0,21-20 0,-22 20 16,1 1-16,0-1 0,21 1 15,-21 20-15,0-20 0,0 20 16,-1 1-16,1 0 0,0-22 0,-42 85 16,41-84-16,1 21 0,-21-22 15,21 1-15,0-1 0,-22-21 0,22 22 16,0-22-16,0 22 0,-43-1 16,43-42-16,21 1 0,-21-1 0,21 0 15,-21-21-15,21-21 16,0 0-16,21-22 15,0 22-15,0-21 0,43-43 16,-22 43-16,0-1 16,1-20-16,-22-1 0,21 22 15</inkml:trace>
  <inkml:trace contextRef="#ctx0" brushRef="#br1" timeOffset="153635.59">22119 8086 0,'0'-43'0,"0"86"0,0-107 16,0 22-16,0 21 0,0-22 16,0 22-16,0 0 15,0 0-15,21 0 0,0 0 0,1 21 16,-1 0-16,0-22 0,0 22 0,0 0 16,0 0-16,1 0 0,20 0 15,-42 22-15,21-1 0,0-21 0,-21 21 16,0 0-16,0 0 0,0 22 0,0-22 15,0 21-15,-84 22 16,62-43-16,1 0 16,0 0-16,0 0 0,-21-21 15,20 21-15,1-21 0,0 0 0,21 22 16,-21-22-16,42 0 47,0-22-47,0 22 0,-21-21 15,43 0-15</inkml:trace>
  <inkml:trace contextRef="#ctx0" brushRef="#br1" timeOffset="154377.16">22966 7853 0,'0'0'15,"0"-21"-15,0 0 0,-21 21 16,-1 0-16,1 0 15,0 0-15,-21 0 0,21 0 0,-43 42 16,22-21-16,21 0 16,-22 0-16,22 1 0,0-1 0,0 0 15,21 0-15,0 0 16,0 0-16,0 22 0,0-22 0,0 0 16,21 0-16,0 0 0,0-21 15,0 0-15,1 0 0,-1 0 16,0 0-16,0 0 0,21 0 15,-20 0-15,-1 0 0,0-21 16,-21 0-16,0 0 0,0 0 0,21 0 16,-21-1-16,0 1 0,21-21 15,-21 21-15,21-85 16,-21 85-16,22 0 0,-1-1 16,-21 1-16,21 0 0,0 21 0,0 0 15,0-21-15,1 21 16,-1 0-16,21 0 0,0 21 15,-20 0-15,-1 0 16,0 1-16,-21-1 0,21 0 0,0 21 16,-21-21-16,21 22 0,-21-22 0,0 21 15,0 22 1,0-43-16,0 21 0,0-21 16,0 1-16,0-1 15,-21-21-15,0 0 0,0 0 16,0 0-1,21-21-15,-21-1 16,21 1-16,0 0 0,0 0 16,0-21-16,0 20 0,21-20 15,0 21-15,0-21 0,21-1 0,-20 22 16,20 0-16,-21-21 0,64-1 16,-43 43-16,-21 0 0,22 0 15,-1 0-15,-21 0 0,21 0 0,22 64 16,-64-43-1,0 0-15,0 21 0,0 1 16,0 20-16,0-42 0,-21 1 16,0 20-16,21-21 0,-22 0 15,1 0-15,0 1 0,21-1 16,-42 0-16,42-42 47,21 0-47,0 21 0,0-22 0</inkml:trace>
  <inkml:trace contextRef="#ctx0" brushRef="#br1" timeOffset="154771.94">24236 7789 0,'21'0'0,"-42"0"0,42-21 15,-21 0-15,-21 21 16,0 0-16,-1 0 15,1 0-15,-42 21 0,42 0 16,-1-21-16,-20 22 0,21-1 16,0 0-16,21 0 15,0 0-15,0 0 16,21 1-16,0-22 16,0 21-16,22 0 0,-22 0 15,0 0-15,0-21 0,0 21 16,0 1-16,-21-1 0,0 0 15,0 0-15,0 0 16,-21 0 0,0-21-16,0 22 0,0-22 15,0 0-15,-22 0 0,22 0 0,0 0 16,0 0-16,-22 0 0,22 0 16,0 0-16,0 0 0,0-22 15,21 1 1,0 0-16,0 0 0,21 21 15,0-21-15,0 21 0,0-21 16</inkml:trace>
  <inkml:trace contextRef="#ctx0" brushRef="#br1" timeOffset="155165.71">24490 7938 0,'21'0'0,"-42"0"0,42-22 0,0 22 15,0 0-15,0-21 16,1 0 0,-1 0-16,0 0 0,0 21 15,-21-21-15,0-1 0,21 22 16,-21-21-16,21 0 0,-42 21 31,0 0-31,-21 0 0,21 0 0,-1 0 16,-20 21-16,21 0 0,-21 1 0,20-1 15,1 0-15,0 0 0,21 64 16,0-64-16,0 0 16,0 0-16,0 0 0,0 1 15,0-1-15,0 0 0,21 0 16,0-21-16,1 0 16,20 0-16,-21 0 15,0 0-15,0 0 0,1 0 16,-1 0-16,0-21 31,-21 0-15,21 21-16</inkml:trace>
  <inkml:trace contextRef="#ctx0" brushRef="#br1" timeOffset="155360.6">24638 8213 0,'-21'0'0</inkml:trace>
  <inkml:trace contextRef="#ctx0" brushRef="#br1" timeOffset="155625.46">19473 9462 0,'-42'-22'0,"84"44"0,-105-65 0</inkml:trace>
  <inkml:trace contextRef="#ctx0" brushRef="#br1" timeOffset="156232.1">18838 9059 0,'0'0'0,"-21"0"0,21-84 31,0 63-31,0-1 15,21 1-15,0 0 16,1 0-16,20 21 16,-21 0-16,21 21 15,-20 21-15,-1-20 0,0 20 0,0 0 16,0 22-16,0-22 0,1 0 0,20 64 16,-42-42-16,0-22 15,0 22-15,0-22 0,0 21 0,0 22 16,0-43-16,0-20 0,0 20 15,0-21-15,0 0 0,0 0 16,0 1-16,0-44 16,0 1-1,0 0-15,0 0 0,0-21 16,0 20-16,21-20 0,0-21 0,0 20 16,1 1-16,-1-22 0,0 22 15,0-21-15,0-1 0,22 22 16,-22-22-16,0 1 0,0-1 0,0 22 15,0 0-15,1-1 0,-1 1 16,0 21-16,-21 0 0,0-1 0,21 1 16,0 21-16,-21 21 15,21 1-15,1-1 16,-22 21-16,0-21 0,0 0 16,0 1-16,21 20 0,-21-21 15,0 21-15</inkml:trace>
  <inkml:trace contextRef="#ctx0" brushRef="#br1" timeOffset="157219.54">19791 9462 0,'0'0'0,"63"0"32,-42-22-32,1 1 0,-1 0 15,0 21-15,0-42 16,0 21-16,-21-22 0,0 22 0,0 0 0,0 0 15,0 0-15,0-1 0,0 1 16,-21 0-16,-21 21 16,21 0-16,-1 0 0,-20 0 15,21 21-15,-21-21 0,-1 21 0,-63 64 16,1 21 0,62-85-16,22 21 15,0 1-15,0-1 0,21 0 0,0-20 16,0 20-16,0-21 0,0 0 0,21 22 15,0-43-15,0 21 0,0 0 16,1-21-16,-1 0 0,21 0 0,0 0 16,22-21-16,-22 0 0,-21-1 15,22 1-15,-1 0 0,-21 0 16,64-85 0,-64 85-16,0-21 0,-21-1 0,0 22 15,21-21-15,-21-1 0,0 22 16,0 0-16,0 0 0,0 0 0,0 0 15,0 42 1,-21 0-16,21 21 16,-21-21-16,0 1 0,21 20 15,-21-21-15,21 21 0,-21 1 0,21-22 16,0 21-16,0 22 16,0-22-16,0-21 0,0 0 0,0 22 15,21-22-15,0 0 0,0-21 16,0 0-16,0 0 0,1 0 15,-1 0-15,0 0 0,21-21 16,-21 0-16,1 0 0,20-1 0,-21-20 16,21 21-16,-20-21 0,-1-1 15,0 22-15,21-21 0,-21-1 0,1-20 16,-1 21-16,0-1 0,0 1 0,0 0 16,0-22-16,-21 22 0,0 21 15,22-22-15,-22 1 16,0 21-16,0 42 15,0 0-15,-22 21 16,1-20-16,0 20 0,21 0 0,-21 1 16,-21 41-1,42-41-15,0-1 0,-22 0 0,22 1 16,-21-1-16,21 0 0,0 1 0,0 20 16,0-21-16,0 1 15,21-43-15,1 21 0,20-21 16,-21 0-16,0 0 0,0 0 15,22 0-15,-22 0 0,21-21 16,-21 21-16,22-21 0,-22-1 16,0 1-16,21 0 0,-20 0 0,-1-21 0,0 20 15,0 1-15,0 0 16,0 0-16,1 21 0,-1 0 0,-21 21 31,0 0-31,0 0 0,0 1 16,0-1-16,0 0 0,0 0 15,0 0-15,0 0 16,21-21 0,0 0-16,0 0 15,0 0-15,1 0 0,20 0 0,-21 0 16,0-21-16,0 0 16,-21 0-16,22 0 0,-22 0 0</inkml:trace>
  <inkml:trace contextRef="#ctx0" brushRef="#br1" timeOffset="157383.45">21145 9292 0,'-21'0'16,"42"0"-16,-42-21 0,0 21 0,0 0 15,0-21-15,0 21 16,-1 0 0,22 21-1,22 0 1,-1-21-16,0 21 0,0 1 15,0-22-15</inkml:trace>
  <inkml:trace contextRef="#ctx0" brushRef="#br1" timeOffset="159734.1">21738 9610 0,'0'0'0,"21"-21"0,-21-1 0,0 1 16,0 0-16,0 0 0,0 0 0,0 0 16,-21-22-16,0 22 15,0-21-15,0 21 0,-1 21 16,-20-22-16,21 22 0,0 0 0,0 0 16,-1 0-16,-20 0 15,21 0-15,0 22 0,-22-1 0,22 0 16,0 0-16,0 0 0,-21 0 0,20 1 15,1 20-15,0-21 0,0 21 16,21-20-16,0 20 0,0 21 16,0-41-16,0-1 0,0 21 15,21-21-15,0-21 0,0 0 16,1 0-16,20 0 0,-21 0 0,0 0 16,22 0-16,-22-21 0,21 21 0,-21-21 15,22 0-15,-22 0 0,21-1 16,-21-20-16,0 21 0,22-21 0,-1-22 15,-21 22-15,22-43 16,-22 43-16,21-1 16,-42 1-16,21 0 0,0-1 0,1 1 15,-22 0-15,21-22 16,-21 43-16,0 0 0,-21 42 16,-1 0-1,1 0-15,0 1 0,-21 20 16,21 0-16,21-21 0,-22 22 0,1-1 15,21 0-15,-21 43 16,21-64-16,0 22 0,0-1 0,0 0 16,0-21-16,0 22 0,0-22 0,0 0 15,0 0-15,21 0 0,0 1 16,1-1-16,-1-21 0,21 0 16,-21 0-16,22 0 0,-22 0 0,21 0 15,22 0-15,-22-21 0,-21 21 16,0-22-16,22 1 0,-22 0 15,0-21-15,0 21 0,0-1 0,0-20 16,1 21-16,-22 0 0,0-22 0,0 22 16,0 0-16,0 0 15,0-21-15,-22 42 16,1 0-16,0 0 16,0 0-16,0 21 0,0 0 15,21 0-15,-22 0 0,1 0 16,0 22-16,21-22 0,0 0 0,-21 0 15,21 22-15,-21-1 16,21-21-16,0 0 0,0 0 16,0 1-16,21-22 0,0 0 15,0 0-15,0 0 16,1 0-16,-1 0 0,0-22 16,0 1-16,0 0 0,-21 0 15,21 0-15,1 0 0,-1-22 0,-21 22 16,21 0-16,-21-21 0,21 20 0,-21 1 15,0 0-15,0 42 32,-21-21-32,21 21 15,0 1-15,-21 41 16,0 1-16,21-43 0,0 0 16,0 21-16,0-21 0,0 1 15,21-1-15,0 0 16,21-21-16,1 0 0,-22 0 15,21 0-15,-21 0 0,22 0 0,-22-21 16,21 21-16,0-21 0,-20-1 16,20 1-16,-21-21 0,0 21 15,22-22-15,-22 1 0,0 0 0,0-1 16,0 1-16,0 0 0,1-22 16,-1 22-16,0-22 0,-21 22 0,0 0 15,21-1-15,-21 22 0,0-21 0,0 21 16,-21 21-1,0 0-15,21 21 16,-21 21-16,-1-21 0,1 22 16,0-1-16,0 0 0,21 1 0,-21-1 15,21 0-15,-21 1 0,-1-1 0,22 0 16,0 1-16,0-1 16,0 0-16,0-20 0,0 20 0,0-21 0,0 0 15,0 22-15,22-22 16,-1 0-16,0-21 15,0 0-15,0 0 0,22 0 0,-22 0 16,0 0-16,0 0 0,0-21 0,0 0 16,22-1-16,-22 1 0,0 0 15,0 0-15,22-21 0,-22 20 0,0-20 16,0 21-16,0-21 0,0 20 16,-21 1-16,22 0 0,-22 0 0,21 0 15,-21 42 16,-21 0-31,21 0 0,-22 0 16,22 43-16,-21-43 16,21 0-16,-21 0 0,21 22 0,0-22 15,0 0-15,0 0 0,0 0 16,0 1-16,21-1 0,0-21 16,1 0-16,-1 0 0,0 0 15,0 0-15,0 0 0,0 0 16,1 0-16,-22-21 0,21 21 0,0-22 15,0 1-15,21-42 16,-20 42-16,20-43 16,-21 43-16,-21 0 0,21-22 15,0 22-15,-21 0 0,22 21 0,-44 21 32,1 0-17,21 1-15,-21-1 0,0 0 0,21 0 16,-21 0-16,21 0 0,0 22 15,0-22-15,0 0 0,0 0 0,0 0 16,0 1-16,0-1 16,21-21-16,0 0 15,0 0-15,0 0 0,1 0 16,-1 0-16,0 0 0,0 0 16,0-21-16,-21-1 15,21 1-15,-21-21 0,22 21 16,-22-22-16,0 22 0,0 0 15,0 0-15,0 0 0,-22 0 0,1-1 16,0 1-16,0 21 0,0-21 16,0 21-1,42 0 17,0 0-32,0 0 15,0 0-15,0 0 0,1 0 0,-1-21 16,0 21-16,21 0 0,-21 0 0,1 0 15,20-21-15,-21 21 16,43 0-16,-43 0 0,0 0 16,0 21-16,-21 0 15,0 0-15,0 0 16,0 1-16,0-1 0,0 0 16,0 0-16,-21 43 15,21-22-15,-21-21 0,0 0 0,21 0 16,-22-21-16,22 64 15,0-43 1,0-42 31,0 0-47,0 0 0,0-1 16,22 1-16,-22-21 0,21 21 0,0-22 15,0 22-15,0-21 0,22-22 16,-1 43-16,-21-21 0,21 21 15,-20 0-15,20-1 0,-21 1 0,0 0 16,0 0-16,1 21 0,20 0 16,-42 21-16,0 0 15,0 0-15,0 1 0,0 20 0,0-21 16,-21 21-16,0-20 0,21 20 16,-22 0-16,1 22 15,21-43-15,0 42 0,0-41 16,0-1-16,0 0 0,0 0 15,21-21-15,1 0 16,-1 0-16,0 0 0,0 0 0,0 0 16,0 0-16,1 0 0,-1 0 15,0-21-15,-21 0 0,63-43 16,-63 43-16,22-42 16,-1 41-16,-21 1 15,0-21-15,0 21 0,0 0 0</inkml:trace>
  <inkml:trace contextRef="#ctx0" brushRef="#br1" timeOffset="159975.96">23791 9017 0,'-21'0'0,"42"0"0,-63 0 0,21 0 15,0 0 48,-1 0-47,1 0-16,0 0 15,0 0-15</inkml:trace>
  <inkml:trace contextRef="#ctx0" brushRef="#br1" timeOffset="160196.84">22691 9292 0,'0'21'0,"0"-42"0,21 42 31,0-21-31,0 0 0,21 0 16,-20 0-16,-1-21 16,0 21-16,21 0 0,1-21 0,-22 0 15,21 21-15,0-21 0,1 21 0,-1-21 16</inkml:trace>
  <inkml:trace contextRef="#ctx0" brushRef="#br1" timeOffset="160711.59">24617 8742 0,'0'-21'0,"0"42"0,-21-63 0,-1 42 15,22-22 1,22 22 0,-1 0-1,0 0-15,0 0 0,21 0 0,-20 0 16,20 0-16,-21 0 0,21 22 0,-20 20 15,20-21-15,-21 21 0,43 43 16,-22-43-16,-21 1 0,43 41 16,-43-41-16,0 20 15,0-20-15,21 41 16,-20-41-16,-22-1 0,0 21 0,0-20 16,0-1-16,0 0 0,0 1 15,-22-1-15,1 0 0,0 1 0,0-22 0,-21 0 16,20 21-16,-20-20 15,21-1-15,-43 21 0,22-21 16,0-21-16,-22 21 16,22 1-16,21-1 0,0-21 0,-1 0 0,1 21 15,0-21-15,0 0 16</inkml:trace>
  <inkml:trace contextRef="#ctx0" brushRef="#br1" timeOffset="160880.49">24913 10118 0,'-21'21'0,"0"-21"16,0 0-1,-1 0 1,1 0-16,0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7T02:38:10.6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1651 381 0,'0'-21'0,"0"0"16,0 0-16,0-1 15,0 1 1,0 42 15,0 1-15,0 20-16,21-21 0,0 21 15,-21 1-15,0-1 0,0 22 0,21-22 16,-21 21-16,0 1 0,0 21 16,0-22-16,0 22 0,0-22 15,-21 85-15,21-63 0,0-21 16,-21-1-16,0 1 16,21-1-16,0 1 0,-21-1 0,0-21 0,21 22 15,-22-22-15,22 1 0,0-1 16,0 0-1,0-21-15,-21-21 16,21-21-16,0-21 16,0 21-16,0-22 15,0 1-15,0 0 0,0-1 0</inkml:trace>
  <inkml:trace contextRef="#ctx0" brushRef="#br0" timeOffset="423.75">1333 572 0,'-21'-22'16,"42"44"-16,-63-65 0,21 22 0,0 0 16,21 0-16,0 0 0,0-1 15,0 1-15,0-21 0,0 21 0,0 0 16,21-1-16,0 1 0,21-21 0,1 21 15,126-43 1,-105 64-16,-1-21 0,1 21 16,20 0-16,-20 0 0,-1 21 0,1 0 15,-1 1-15,-20 20 0,-1 0 16,0 1-16,-21-1 0,1 0 16,-22 1-16,0 20 0,0-21 15,0 22-15,-64 42 0,22-64 16,-1 22-16,1-1 0,0-21 15,-1 22-15,-20-22 0,21 1 0,-1-22 16,1 21-16,21-21 0,-22 22 16,22-22-16,0-21 0,0 21 15,0 0-15,0-21 0,21 21 16,-22-21-16,22-21 16,0 0-1,22 21 1</inkml:trace>
  <inkml:trace contextRef="#ctx0" brushRef="#br0" timeOffset="996.19">2307 1207 0,'0'-64'31,"0"43"-31,0 0 0,0 0 16,0-1-16,0 1 15,-21 21 1,0 21 0,21 1-16,-21-1 15,21 0-15,-22 21 0,1-21 0,0 64 16,0-64-16,21 22 15,0-1-15,-21 0 0,21-21 0,-21 22 16,21-1-16,0-21 0,0 64 16,0-64-16,0 43 15,0-43-15,0 0 0,21 0 16,0 0-16,21-21 0,-21 0 0,85 0 16,-85 0-1,22-21-15,-1 0 0,0 0 16,1 0-16,-1-22 0,0 1 0,-20 21 15,20-22-15,-21 1 0,0 0 16,0-1-16,1 1 0,-22 0 0,0-1 16,0 1-16,0 0 0,0-1 15,0 22-15,-22-21 0,1 21 0,0 0 16,0-1-16,-43 1 16,1 21-1,21 0-15,20 0 0,-20 0 0,0 21 0,21-21 16,-1 22-16,-20-1 0,42 0 15,0 0-15,-21 0 0,21 0 16,0 1-16,0-1 16,21-21-16,0 0 0,0 21 0,1-21 15,20 0-15,0 0 0</inkml:trace>
  <inkml:trace contextRef="#ctx0" brushRef="#br0" timeOffset="1431.94">3302 1164 0,'0'0'0,"21"-21"0,-21 0 0,-21 21 31,0 0-15,0 0-16,-1 0 0,1 0 16,0 21-16,0-21 0,-21 21 0,20-21 15,-41 64 1,63-43-16,-21 21 15,21-21-15,0 1 16,21-1-16,21 0 16,-21 0-16,1-21 0,20 21 15,-21 0-15,21-21 0,-20 22 0,-1-1 16,21-21-16,-21 21 0,0 0 16,-21 0-16,22 22 15,-22-22 1,-22-21-16,1 21 0,-21 0 15,0-21-15,20 0 0,-20 0 0,0 21 16,-22-21-16,22 0 0,0 0 16,20 0-16,-20 0 0,0 0 0,21 0 15,-1 0-15,1 0 0,0 0 16,0-21-16,0 21 0,21-21 0,0 0 16,0 0-1,21-1-15,0 1 0,0 0 16,0 0-16,22 0 0</inkml:trace>
  <inkml:trace contextRef="#ctx0" brushRef="#br0" timeOffset="1796.74">3873 487 0,'0'0'0,"0"-21"0,22-43 16,-22 43-1,0 0-15,0 0 0,0 42 32,0 0-32,0 0 15,0 0-15,0 22 0,0-1 16,-22 0-16,-20 22 0,21-1 16,0 1-16,0-1 0,-22 22 0,22-21 15,-21-1-15,21 1 0,-1-1 16,-20 1-16,21-1 0,0-21 0,21 22 15,0-22-15,0 1 0,0-22 16,0 21-16,0-21 0,0 43 16,21-43-16,0-21 15,0 0-15,0 0 0,1 0 0,20 0 16,-21 0-16,0-21 0,22 0 16,-22-1-16,0 1 0,0 0 0,21 0 15,1-43-15</inkml:trace>
  <inkml:trace contextRef="#ctx0" brushRef="#br0" timeOffset="1984.63">3492 1207 0,'0'0'0,"-21"0"0,0 21 0,42-21 31,0 0-31,1 0 15,20 0-15,-21 0 0,21-21 0,-20 21 16,20-22-16,0 22 16,-21-21-16,1 21 0,-1-21 0</inkml:trace>
  <inkml:trace contextRef="#ctx0" brushRef="#br0" timeOffset="2980.17">4043 1228 0,'0'0'0,"0"-21"0,0-1 0,0 1 15,0 0-15,0 0 0,21 0 16,0 0-16,0-1 0,0 22 0,1 0 16,-1-21-16,0 21 0,0 0 15,0 0-15,0 0 0,1 21 0,-1 1 16,0-1-16,0 21 16,0-21-16,0 43 0,-21-22 0,0-21 15,0 22-15,0-22 0,0 21 0,0-21 16,0 0-16,0 22 0,-21-1 15,0-21 1,21 0-16,0 1 16,0-44 15,0 1-31,0 0 0,0 0 16,0 0-16,0-22 0,0 22 15,0 0-15,21-21 0,0-1 0,-21 22 16,43-21-16,-22 0 0,0 20 15,21-20-15,1 21 0,-22 0 0,21 0 16,1-1-16,20 22 16,-21 0-16,1 0 0,-1 0 0,0 22 0,-20-1 15,41 21-15,-21 0 16,-20-20-16,-1 20 0,-21-21 16,0 0-16,21 22 0,-21-22 0,0 0 15,0 21-15,0 1 16,0-22-16,-21 0 0,21 0 15,-21-21-15,21 21 16,-22-21-16,1 0 0,0 0 16,21-21-1,0 0-15,0 0 0,0 0 16,0-22-16,0 22 16,21 0-16,0-21 0,1 20 15,-1-20-15,0 0 0,0-1 0,0 22 0,0-21 16,22 21-16,-1 0 15,22-22-15,-22 43 0,0 0 16,22 0-16,-43 21 0,0 1 16,21-1-16,-20 0 0,-22 21 15,0-21-15,21 22 0,-21-22 0,0 21 16,0-21-16,0 22 0,0-22 16,0 0-16,-21 0 0,21 0 0,-22 1 15,1-1-15,0 0 0,0 0 16,21 0-16,-21-21 15,21 21-15,21-42 32,0 21-32</inkml:trace>
  <inkml:trace contextRef="#ctx0" brushRef="#br0" timeOffset="3491.87">6223 1207 0,'0'0'0,"21"-22"0,-21 1 15,0 0-15,0 0 0,0 0 16,0 0-16,0-1 0,0 1 0,-21 0 16,-21 0-1,-43 21-15,64 0 16,-22 21-16,22 0 0,-21 0 0,0 1 16,20 20-16,-83 85 15,41-42-15,43-43 16,21-21-16,0 21 0,-21-20 15,21 20-15,0-21 0,0 0 16,0 0-16,21 1 0,0-22 0,0 21 16,22-21-16,-22 0 0,42 0 15,-42 0-15,22-21 0,20-1 16,-20 1-16,-22 0 0,21 0 16,-21-21-16,0 20 0,22 1 15,-22-42-15,0 20 16,0 1-16,-21 0 0,21 21 0,-21-22 15,0 1-15,0 21 16,0 0-16,0 42 16,0 0-16,0 0 0,-21 0 15,21 0-15,-21 22 0,21-22 16,-21 21-16,21-21 0,0 1 0,0 20 16,0-21-16,0 0 15,0 0-15,0 1 0,0-1 0,0 0 0,21 0 16,0-21-16,0 0 15,1 0-15,-1 0 0,21 0 16,22 0-16,41-42 16,-62 21-16,-1-1 15,0 1-15</inkml:trace>
  <inkml:trace contextRef="#ctx0" brushRef="#br0" timeOffset="3935.62">6858 1122 0,'0'0'15,"0"-42"-15,0 20 0,0 1 0,0 42 31,-21 1-31,21-1 0,0 0 16,0 0-16,0 21 0,0-20 16,0 41-16,0-42 0,0 0 15,-21 22-15,21-22 16,0 0-16,-22 0 0,22 0 0,0 1 16,0-1-16,-21 0 15,0-21-15,21 21 0,0-42 47,0 0-47,0 0 0,0-1 16,0 1-16,0 0 0,21-21 0,0 21 15,1-22-15,-1 1 0,21 0 16,0-1-16,1 1 0,63-64 16,-43 64-16,1 21 0,-1-1 15,1 1-15,-1 21 0,1 0 16,-1 21-16,1 1 0,-22 20 15,0-21-15,1 64 0,-22-22 16,-21-20-16,0-1 0,0 0 0,0 1 16,-21-1-16,-1 0 0,1 1 15,0-22-15,-42 85 16,20-85-16,22 0 0,0-21 16,21 21-16,-21-21 0,0 0 15,-1 0-15,1 0 16</inkml:trace>
  <inkml:trace contextRef="#ctx0" brushRef="#br0" timeOffset="4551.41">889 2371 0,'0'0'0,"-21"-21"0,0 21 0,-1-22 16,22 1-16,0 0 15,22 21 1,-1 0-16,0-21 16,21 21-16,1 0 0,20 0 15,1 0-15,-1 0 0,22 0 16,21-21-16,-1 21 0,22 0 15,-21 0-15,21 0 0,21-21 0,1 21 16,20-22-16,0 22 0,1 0 16,-1 0-16,21-21 0,1 21 0,-1 0 15,22 0-15,-21-21 0,20 21 16,1 0-16,0 0 0,-22 0 0,22 0 16,-22 0-16,191-21 0,-190 21 15,-22 0-15,0 0 0,1 0 16,-1 0-16,-21 0 0,0 0 0,1 0 15,-1 0-15,-21 0 0,-21-21 16,21 21-16,-43 0 0,1 0 16,0 0-16,-1 0 0,-41 0 0,20 0 15,-21 0-15,-20 0 0,-1 0 0,0 0 16,0 0-16,0 0 16,-21-21-16,0-1 15,0 1 1</inkml:trace>
  <inkml:trace contextRef="#ctx0" brushRef="#br0" timeOffset="4707.33">7599 2117 0,'-21'0'0,"42"0"0,-42 21 16,21 0 15,21-21-15,0 0-16,0 0 0,0 0 15,0 0-15,1 0 16</inkml:trace>
  <inkml:trace contextRef="#ctx0" brushRef="#br0" timeOffset="6106.52">17780 931 0,'0'0'0,"0"-21"0,21 21 15,-21-21-15,0 0 0,21 0 0,-21 0 16,21-1-16,-21 1 16,0 0-16,0 0 15,0 42 32,0 21-47,-21-20 16,21 20-16,-21 0 0,21 22 15,0-22-15,-21 22 0,0-1 0,0-21 16,21 22-16,-22-1 0,1-20 16,21 20-16,-21 1 0,0-22 15,0 22-15,21-22 0,-21 0 0,-1 43 16,22-43-16,-21-21 0,21 22 16,-21-22-16,21 0 0,-21-21 15,21 21-15,0-42 31,0 0-31,0-21 16,21 20-16,-21-20 16,21 0-16</inkml:trace>
  <inkml:trace contextRef="#ctx0" brushRef="#br0" timeOffset="6535.36">17674 1122 0,'0'0'0,"0"-42"0,0-1 0,0 1 16,0 0-16,21 20 0,0-62 15,1 63-15,-1-1 0,0-20 16,0 21-16,21 21 0,-20-21 0,41 0 16,1 21-1,-22 0-15,0 0 0,43 63 16,-43-42-16,-21 22 0,1-1 16,-1 0-16,-21 22 0,0-22 0,0 0 15,-21 1-15,-22-1 16,-41 43-16,41-43 0,-20-21 15,20 0-15,-20 1 0,21-1 0,-1 0 16,-20 0-16,42-21 0,-22 0 16,22 0-16,-21 0 15,21 0-15,21-21 16,0 0-16,21 21 16,0 0-1,0 0-15,0 21 0,0 0 16,-21 0-16,22 0 0,-1 1 0,0 20 15,-21-21-15,0 0 0,21 0 16,0 22-16,-21-22 0,21 0 0,-21 0 16,0 0-16,22 1 0,-22-1 15,21 0-15,0-21 0,0 21 16,0-21-16,0 0 0,1 0 16,-1 0-16,21 0 0,-21-21 0,0 0 15</inkml:trace>
  <inkml:trace contextRef="#ctx0" brushRef="#br0" timeOffset="7159.33">18330 1482 0,'0'0'0,"0"-21"47,0-1-31,21 22-16,1 0 0,-22-21 15,21 0-15,0 21 0,0-21 16,-21 0-16,21 21 0,-21-21 16,21 21-16,-21-22 15,-21 44 1,0-1-16,0 0 16,0 0-16,0 0 0,-1 0 15,1 22-15,0-22 0,0 21 0,21-21 16,-21 22-16,0 20 15,21-42-15,0 1 16,0 20-16,0-21 16,21-21-16,0 0 0,0 0 15,0 0-15,22 0 0,-1 0 0,0 0 16,1-21-16,-1 0 0,0 0 16,22-1-16,-22 1 0,0 0 0,1-21 15,20 21-15,-42-22 0,22 22 16,-22-21-16,21 21 0,-21-43 15,-21 22 1,0 21-16,-21 21 16,0 0-16,0 21 15,0-21-15,0 21 0,21 0 0,0 0 16,0 0-16,0 22 0,0-22 0,0 0 16,0 0-16,0 22 0,0-22 15,21 21-15,-21-21 0,21 0 16,-21 1-16,21-1 0,-21 0 15,0 0-15,0 0 0,-21-21 16,0 0 0,0 0-16,-1 0 0,1 0 15,0 0-15,0-21 16,21 0-16,0 0 0,0 0 16,0-1-16,21-41 0</inkml:trace>
  <inkml:trace contextRef="#ctx0" brushRef="#br0" timeOffset="7411.92">19346 953 0,'21'-43'16,"-42"86"-16,64-128 0,-22 64 0,0 0 0,0 21 15,-21 21 1,0 0 0,-21 21-16,0 1 0,0-1 0,-1 21 15,-20 43-15,21-63 16,0 20-16,0-21 0,-1 1 15,1-1-15,0 0 0,0 1 0,21-1 16,-21 0-16,21-20 0,-21 20 0,21-21 16,0 0-16,0 0 0,0 1 15,0-1-15,21-21 16,0 0-16,21 0 16,-21-21-16,1-1 0,20 22 15</inkml:trace>
  <inkml:trace contextRef="#ctx0" brushRef="#br0" timeOffset="7576.83">19071 1291 0,'0'0'0,"-42"-21"15,21 21-15,-1 0 0,1 0 0,21-21 16,-21 21-16,42-21 16,0 21-1,1 0-15,20 0 0,-21 0 16,43-21-16,-22-1 0,21 22 0,1-21 15,105 0-15</inkml:trace>
  <inkml:trace contextRef="#ctx0" brushRef="#br0" timeOffset="8087.54">20680 804 0,'0'-21'0,"0"42"0,-43-42 0,22 21 16,-106 0-1,106 21-15,0 1 16,-21 20-16,20 0 0,-20 1 16,21-1-16,-21 21 0,20-20 0,-20 20 15,21 1-15,-43 42 16,43-64-16,-21 0 0,21 1 0,0-1 16,-1 0-16,22 1 0,0-22 15,-21 0-15,21 0 0,0 21 16,21-42 15,1 0-31,-1-21 16,-21 0-16,21-21 0,0 21 0,0-22 15,0 22-15,1-21 0,-1-1 0,0-20 16,21 21-16,22-64 16,-1-21-16,-42 84 15,22-20-15,-22 42 0,0-22 16,0 22-16,-21 0 0,21 21 15,-21 21-15,0 0 0,0 22 16,0-1-16,0 0 0,0 1 16,0 20-16,0-20 0,0 20 0,-21-21 15,0 1-15,21 20 0,-21-20 0,21-1 16,0 0-16,0-21 0,-21 22 16,21-22-16,0 21 0,0-21 0,0 1 15,-21-22-15,21 21 0,0-42 47</inkml:trace>
  <inkml:trace contextRef="#ctx0" brushRef="#br0" timeOffset="8246.45">20108 1482 0,'0'0'16,"-21"0"-16,21-21 15,-21 21-15,21-22 16,21 22-1,0 0-15,0 0 0,1 0 16,20 0-16,21-21 0,-20 21 16,20-21-16,1 21 0,-1-21 0,64 0 15</inkml:trace>
  <inkml:trace contextRef="#ctx0" brushRef="#br0" timeOffset="8647.33">21336 1185 0,'0'-21'0,"-21"21"32,0 0-32,-1 0 0,1 0 15,-21 0-15,21 21 0,0-21 16,-1 22-16,-20-22 0,21 21 0,0 0 16,0 0-16,-1 0 0,1-21 15,0 64 1,21-43-16,0 0 0,21 0 15,0-21-15,1 21 16,20-21-16,-21 22 0,0-22 0,22 21 16,-22-21-16,0 21 0,21-21 15,-21 0-15,1 0 0,-22 21 0,21 0 16,0-21-16,-21 21 16,0 1-16,-21-22 15,0 0-15,-1 0 16,1 21-16,-21-21 0,0 0 0,20 0 15,-20 0-15,0 0 0,21 0 16,-43 0-16,43 0 16,0 0-16,0 0 0,-1 0 0,1 0 15,21-21 1,43 21 0</inkml:trace>
  <inkml:trace contextRef="#ctx0" brushRef="#br0" timeOffset="9079.82">21696 1270 0,'0'0'0,"21"-21"0,0 0 16,0 0-16,0-1 0,1 1 16,-22 0-16,0 0 0,0 0 15,0 0 1,-22 21-16,1 0 0,0 0 15,0 0-15,0 0 0,-22 0 16,22 0-16,-42 21 0,42 0 16,-1-21-16,1 21 0,0 0 15,21 0-15,0 1 0,0-1 16,0 0-16,21 0 0,0-21 16,1 21-16,20 0 0,-21-21 0,21 22 15,-20-22-15,20 21 0,-21 0 16,21-21-16,-20 21 0,20 0 15,-42 0 1,0 1-16,-21-22 16,0 21-16,-22-21 0,22 0 15,-21 0-15,21 21 0,-22-21 16,1 0-16,21 0 0,-22 0 0,22 0 16,0 0-16,0 21 0,0-21 15,0 0-15,-1 0 0,44-21 31,-1 21-31,0 0 0</inkml:trace>
  <inkml:trace contextRef="#ctx0" brushRef="#br0" timeOffset="9604.14">22267 1143 0,'0'0'0,"0"-21"16,-21 21-16,0 0 31,21 21-31,-21 0 16,21 0-16,-21 1 0,-1-1 15,22 0-15,0 0 0,-42 43 16,21-43-16,21 0 15,0 0-15,0 0 0,0 0 16,0 22-16,0-22 16,21-21-16,-21 21 15,21-21-15,0 0 0,1 0 0,-1 0 16,0 0-16,0-21 16,0 0-16,0 21 0,1-21 0,-1-1 15,0 1-15,0 0 0,0 0 16,0 0-16,1 0 0,-1-1 15,0 1-15,0-21 0,0 21 0,-21 0 16,0-1-16,0 1 0,0 42 47,-21 1-47,21-1 0,-21 0 0,0 0 16,21 0-16,-21 0 0,21 1 15,0-1-15,0 0 0,0 0 16,0 0-16,0 0 15,21-21-15,0 0 16,0 22-16,21-22 0,-20 0 16,20 0-16</inkml:trace>
  <inkml:trace contextRef="#ctx0" brushRef="#br0" timeOffset="10063.69">22881 1228 0,'0'0'0,"-21"-21"0,0-1 0,0-20 16,21 21-16,0 0 16,0 0-16,0-1 0,0 1 15,21 21 1,0 0-16,0 0 0,0 0 16,0 0-16,1 0 0,20 21 15,-21 1-15,0-1 0,0 0 16,-21 0-16,22 0 0,-22 22 15,21-1-15,-21-21 0,0 0 16,0 0-16,0 1 0,0-1 16,0 0-16,0 0 0,0 0 0,0 0 15,0 1 1,-21-22 0,21-22 15,0 1-31,0 0 0,0 0 15,0 0-15,0 0 0,0-1 16,21 1-16,0-21 0,0 21 0,-21 0 16,21-22-16,0 22 0,1-21 15,-1 21-15,-21-1 0,21 1 0,0 0 16,-21 0-16,21 0 0,0 21 16,1 0-16,-1 0 15,0 0 1,-21 21-16,21-21 0,0 21 0</inkml:trace>
  <inkml:trace contextRef="#ctx0" brushRef="#br0" timeOffset="10414.49">23516 1270 0,'0'-21'31,"21"21"-15,-21-21-16,21 0 0,1 21 0,-22-22 16,21 1-16,0 0 0,0 0 15,-21 0-15,0 0 0,0-1 16,-21 22 0,0 22-1,0-1 1,-1-21-16,1 21 0,0 21 0,-21 1 15,21-22-15,21 0 16,0 0-16,-22 0 0,22 0 0,-21-21 16,21 22-16,0-1 0,0 0 15,0 0-15,21-21 16,22 0-16,-22 0 0,21 0 16,1 0-16,-1 0 0,0 0 15</inkml:trace>
  <inkml:trace contextRef="#ctx0" brushRef="#br0" timeOffset="10960.09">24151 1249 0,'0'0'0,"0"-21"0,21 0 15,-21-22-15,0 22 0,0 0 16,0 0-16,0 0 0,0-1 16,-21 22-1,0 0-15,0 0 16,0 0-16,-1 22 0,1-1 15,0 0-15,-21 0 0,21 0 0,-43 22 16,43-1-16,0-21 16,-22 21-16,43-20 15,0-1-15,0 0 0,-21-21 0,21 21 0,0 0 16,0 0 0,21-21-16,1 0 15,-1 0-15,0 0 0,0 0 16,0 0-16,0 0 0,1 0 0,41-42 15,-42 21 1,0 0-16,1 0 0,-1-1 0,21-62 16,-21 41-16,0 1 0,22-43 15,-22 22-15,21-22 16,-42 43-16,0 0 16,21-1-16,-21 1 0,0 21 0,0 0 15,0-1-15,0 1 16,0 42-1,-21 1-15,0-1 0,21 0 16,-21 21-16,0 1 0,21 20 16,-21-21-16,21 1 0,-22 20 15,22-20-15,-21 20 0,21-21 0,0 1 16,0-1-16,0-21 0,0 22 0,0-22 16,0 21-16,0-21 0,0 0 15,21 1-15,-21-1 0,22-21 0,-1 21 16,0-21-16,0 0 15,0 0-15,0 0 0,22 0 16,-22 0-16</inkml:trace>
  <inkml:trace contextRef="#ctx0" brushRef="#br0" timeOffset="11971.52">18563 1969 0,'0'0'0,"-21"0"0,0 0 0,0 0 16,-1 0-16,1 0 0,0 0 0,0 0 16,21 21-16,-21-21 31,42 21 0,0-21-31,0 0 0,0 0 16,22 0-16,-1 0 0,0 0 15,22 0-15,-1 0 0,1 0 16,-1 0-16,22 0 0,0 0 16,-1 0-16,22 0 0,0 0 0,0 0 15,0 0-15,0 0 0,-1 0 16,1 0-16,0 0 0,0 0 0,0 0 15,21 0-15,0 0 0,0 0 16,-21 0-16,21 0 0,0 0 0,0 0 16,0 0-16,0 0 0,0 0 15,0 0-15,0 0 0,254 0 16,-254 0-16,21 0 16,-21 21-16,0-21 0,0 0 15,-21 0-15,-1 0 0,1 21 0,-21-21 16,0 0-16,-1 0 0,1 0 15,127 0-15,-149 0 16,-21 0-16,22 0 0,-1 0 16,-20 0-16,-1 0 0,0 0 0,1 0 15,-22 0-15,0 0 0,21 0 16,-20 0-16,-1 0 0,0 0 16</inkml:trace>
  <inkml:trace contextRef="#ctx0" brushRef="#br0" timeOffset="15497.28">1079 3217 0,'0'-21'0,"0"0"16,0 0-16,0 0 0,0 0 15,0-1-15,0 1 16,0 0-16,-21 0 16,21 0-16,0 0 31,-21 21-31,21 21 31,0 0-15,0 0-16,0 0 0,0 22 15,0-22-15,0 21 0,0 0 0,0 1 16,0-1-16,0 0 0,0 64 16,0-63-16,0-1 15,0 0-15,0 1 0,0-1 0,0 0 16,0-21-16,-21 43 16,21-43-16,0 21 0,-21-20 15,21-1-15,0 0 16,0 0-16,0-42 47,0 0-47,0 0 15,0-1-15</inkml:trace>
  <inkml:trace contextRef="#ctx0" brushRef="#br0" timeOffset="15928.03">1439 3556 0,'0'0'0,"0"21"15,0 0-15,0 1 16,21-22 15,1 0-31,-1 0 16,0-22 0,0 1-1,-21 0-15,21 0 16,-21 0-16,0 0 15,-21 21-15,0 0 16,0 0-16,0 0 16,-1 0-16,1 21 15,21 0-15,-21-21 0,21 21 16,0 0 0,21-21-1,0 0-15,1 0 16,-1 0-16</inkml:trace>
  <inkml:trace contextRef="#ctx0" brushRef="#br0" timeOffset="17375.12">1947 3725 0,'0'22'16,"0"-1"-16,0 0 15,21-21-15,-21 21 16,22-21-16,-22 21 16,0-42 31,21 21-47,-21-21 0,21 0 15,-21 0-15,0-1 16,21-20-16,0 21 0,0-21 0,-21-1 15,22 1-15,-1 0 0,0-22 16,42-21-16,-41 43 0,-1 0 16,21-1-16,-21 22 0,0 0 15,1 21-15,-1 0 16,-21 21 0,0 0-16,0 1 0,0-1 15,0 0-15,0 0 0,0 0 16,0 0-16,0 1 0,0-1 15,21-42 17,-21-1-17,21 1-15,-21 0 16,0 0-16,0 0 0,0-22 16,-21 22-16,21 0 15,-21 21-15,21-21 0,0 0 0,-21 21 16,-1-21-16,1 21 15,0 0 1,0 21 0,21 0-16,0 0 0,0 0 0,0 22 0,-21-1 15,21 0-15,-21 1 16,-1 84-16,22-85 16,0-21-16,0 21 0,0 1 15,0-22-15,22 0 0,-1 21 0,0-20 16,0-1-16,0-21 0,0 21 15,22-21-15,-22 0 0,64 0 16,-43 0-16,-21 0 16,21 0-16,1 0 0,-1-21 0,0 0 15,-20-1-15,20 1 0,-21 0 0,21-21 16,-20-1-16,-1 22 0,-21-21 16,0 21-16,0-22 0,21 1 0,-21 21 15,0 0-15,0 0 16,0-1-16,0 1 0,-21 21 15,0 0-15,-1 0 16,22 21 0,0 1-16,0-1 15,22-21 1,-1 0-16,0 0 16,0 0-16,0 0 0,0-21 15,-21-1-15,22 22 0,-1-21 16,0 0-16,-21 0 15,21 21-15,-21-21 0,21 0 16,-21 42 31,0 0-47,0 0 0,0 21 16,0-20-16,0-1 0,-21 63 15,21-41-15,0-22 0,0 0 16,0 0-16,0 0 0,0 1 15,0-1-15,0 0 0,0 0 0,21-21 16,0 21 0,22-21-16,-22 0 0,21 0 15,-21 0-15,1-21 16,-1 21-16,21-21 0,-21 0 0,22 0 16,-22-1-16,21 1 0,-21 0 15,22 0-15,-22-21 0,21-22 16,-21 22-16,-21-22 15,21 22-15,-21-43 16,0 64-16,-21 21 16,0 0-1,21 21-15,-21 0 0,-21 43 16,20-43-16,22 21 16,-21-20-16,0 20 0,21-21 0,-21 64 15,21-1 1,0-62-16,0-1 15,21 0-15,0-21 16,0 0-16,22 0 0,-22 0 0,21 0 16,22 0-16,20 0 15,22-21-15</inkml:trace>
  <inkml:trace contextRef="#ctx0" brushRef="#br0" timeOffset="18373.62">4254 3260 0,'0'-21'0,"0"42"0,0-85 0,0 43 16,0 0-16,-21 21 0,0-21 0,0 0 16,-21 21-1,20 0-15,1 0 0,21 21 0,-21 0 16,0 0-16,0 0 0,0 0 16,-1 22-16,1-1 0,21 0 0,-42 107 15,42-128 1,-21 21-16,21-21 0,0 22 15,0-22-15,0 0 16,42 0-16,-21-21 0,0 0 16,1 0-16,-1 0 15,42 0-15,-42-21 16,1 0-16,-22 0 0,21-1 16,0 1-16,0 0 0,-21 0 0,0-21 15,21 20-15,-21-20 0,21 21 16,-21-21-16,0-1 0,0-63 15,0 85 1,0 0-16,0 0 0,0 42 16,0 0-1,0 22-15,0-22 0,-21 85 16,21-43 0,-21-42-16,21 22 15,0-22-15,0 0 0,0 21 0,0-21 16,0 1-16,0-1 0,21 0 0,0-21 15,1 21-15,62-21 16,-63 0-16,1 0 16,20 0-16,0 0 0,1-21 15,-22 0-15,85-43 16,-43-20-16,-21 62 16,-20-20-16,-1 0 0,0-22 15,0 22-15,-21 0 0,42-43 16,1-21-1,-43 64-15,0 21 0,0-1 0,0 1 16,-21 21 0,-1 21-1,1 1-15,21-1 0,-21 42 16,0-42-16,21 22 0,0-1 16,-21 22-16,21-22 0,0 0 0,-21 43 15,21 42 1,0-106-16,0 21 0,63 22 15,-42-43 1,0 0-16,1-21 0,20 0 0,-21 0 16,21 0-16,-20 0 0,20 0 15,-21 0-15,21-21 0,1 21 0,-22-21 16,0 0-16,21 0 0,-20-1 16,-1 1-16,0 0 0,-21-21 0,21 21 15,-21-22-15,21-41 16,-21 41-1,0 22-15,-21 21 16,0 0-16,21 21 16,-21 0-16,0 43 15,-1-43-15,22 21 0,0-20 16,0-1-16,0 0 0,0 21 16,0-21-16,22 1 0,-1-1 15,0-21-15,42 0 16,-41 0-16,20 0 15,-21 0-15,21 0 0,-20-21 16,-1-1-16,42-20 16,-42 21-16,22-21 0,-22 20 0,0-41 15</inkml:trace>
  <inkml:trace contextRef="#ctx0" brushRef="#br0" timeOffset="18599.49">4657 3112 0,'0'0'0,"-22"21"0,1 0 16,21 0-16,21-21 16,22 0-16,-22 0 15,21 0-15,1 0 0,-1 0 16,0-21-16,1 21 0,-1 0 0,0 0 15,22-21 1,-22 0-16,-21 21 16</inkml:trace>
  <inkml:trace contextRef="#ctx0" brushRef="#br0" timeOffset="19447.71">6837 3493 0,'0'0'0,"21"0"15,0 0-15,0 0 0,0 0 0,1-22 16,-1 22-16,0 0 0,21-21 15,-21-21 1,1 42-16,-1-21 0,0 0 16,-21-1-16,21 1 0,-21 0 15,0-21-15,0 21 0,0-1 0,0 1 16,0-42-16,0 42 16,0-1-16,-21 1 0,-43-42 15,43 63-15,0-21 0,0 21 16,-21 0-16,20 0 0,-20 0 15,-85 42 1,21 43-16,64-64 0,21 21 16,-22 0-16,22 1 0,0-1 15,0 0-15,0 1 0,21-1 16,0 0-16,0 1 0,0-1 16,0 43-1,21-64-15,0 0 0,21 0 16,1-21-16,-22 0 0,21 0 0,-21 0 15,22 0-15,-1 0 0,85-42 16,-85 42 0,1-21-16,-1-22 0,0 22 0,22-42 15,-43 42-15,21-22 0,-20 1 16,-1 0-16,-21-1 0,42-84 16,-42 43-1,0 105 16,0 0-15,-21 21-16,21-21 0,0 22 16,0 20-16,0-20 0,0-1 15,0-21-15,0 21 0,0-20 0,0 20 16,0-21-16,21 0 0,-21 0 16,21-21-16,64 22 15,21-22 1,-64 0-16,0-22 0,-20 1 15,20 21-15,0-21 0</inkml:trace>
  <inkml:trace contextRef="#ctx0" brushRef="#br0" timeOffset="19825.5">8721 2815 0,'0'-21'0,"0"42"0,0-63 0,-22 21 15,1 21 1,0 0-16,0 0 0,0 0 0,0 0 16,-22 0-16,-20 21 15,-43 64-15,85-64 16,-22 21-16,-20 22 15,42-22-15,0 0 0,-1 1 0,1 20 16,0-21-16,0 1 0,21 20 16,0 43-1,0-85-15,0 0 0,42 22 16,-21-22-16,1 0 16,20-21-16,-21 0 0,21 21 0,-20-21 0,62 0 15,-63 0-15,64-21 16,-43 0-16,43-21 15,-43 20-15</inkml:trace>
  <inkml:trace contextRef="#ctx0" brushRef="#br0" timeOffset="20259.25">9059 3048 0,'0'0'16,"0"-21"-16,0-21 15,-21 42 1,0 0-1,21 21-15,-21 0 0,-22 21 16,22-21-16,0 1 0,0 20 0,0-21 16,0 21-16,-1-20 0,22 20 15,0-21-15,-21 21 0,21 1 16,0-22-16,0 0 0,0 0 16,21 0-16,1-21 0,-1 0 0,0 22 15,0-22-15,21 0 0,-20 0 0,41 0 16,22-43-1,-64 22-15,0 0 0,0 0 16,0 0-16,1-22 0,-1 22 16,0-64-16,-21 43 15,21 21-15,-21-21 0,0-1 0,0 22 16,0 0-16,0-21 0,0 20 16,-21 1-16,-43 0 0,43 21 15,-21 0-15,-22 0 16,22 0-16,0 21 0,-1-21 0,1 21 15,21 1-15,0-1 0,-43 42 16,64-20 0,0-22-16,0 0 0,0 0 15,21-21-15,1 0 0,-1 21 0,21-21 16,0 0-16</inkml:trace>
  <inkml:trace contextRef="#ctx0" brushRef="#br0" timeOffset="20577.07">9652 2794 0,'0'0'0,"-21"-21"0,21 0 0,0-22 0,-21 22 16,-1 0-16,22 0 16,-21 21-16,21 42 15,0-21 1,0 1-16,0 20 15,0 0-15,0 1 0,-21 20 16,0-21-16,21 1 0,0-1 16,-21 22-16,0-22 0,21 0 0,-22 1 15,22-1-15,0 0 0,-42 64 16,42-64-16,0 1 16,0-22-16,0 0 15,21-21-15,0 0 16,1 0-16,-1-21 0,0 0 15,21 0-15,-21-1 0</inkml:trace>
  <inkml:trace contextRef="#ctx0" brushRef="#br0" timeOffset="20860.45">10139 2646 0,'0'-21'0,"0"42"0,0-63 16,0 20-16,-21 22 15,21 22-15,-22-1 16,1 0-16,21 21 0,-21-21 0,0 22 16,21-1-16,-21 0 0,0 1 15,-1-1-15,1 22 0,0 20 16,0-20-16,0-22 0,0 0 0,21 1 16,-22-1-16,1 0 0,0 22 15,21-22-15,0 1 16,0-22-16,21-21 31,0 0-31,1 0 0,-1-21 16,0-1-16,0 22 0</inkml:trace>
  <inkml:trace contextRef="#ctx0" brushRef="#br0" timeOffset="21245.23">10181 3196 0,'-21'0'0,"21"21"16,0 1-1,21-22 1,0 0-16,0 0 16,1 0-16,-22-22 0,21 22 0,0-21 15,0 21-15,-21-21 0,21 0 0,0 0 16,-21 0-16,22 21 15,-22-43-15,0 22 16,0 0 0,-22 21-1,1 0-15,0 0 0,-21 21 16,-1 21-16,43-20 0,-21-1 16,0 21-16,0-21 0,0 22 15,21-1-15,0-21 0,0 21 0,0-20 16,0 20-16,0-21 0,0 0 15,0 0-15,0 1 0,63-1 16,-20-21 0,-1 0-16,-21 0 0,21 0 15,1 0-15,-1-21 0</inkml:trace>
  <inkml:trace contextRef="#ctx0" brushRef="#br0" timeOffset="21543.95">10922 3027 0,'0'-21'0,"0"42"0,0-63 0,0 20 0,0 1 16,-21 21-1,0 0 1,-1 21-16,22 1 0,-21-1 16,-21 21-16,42-21 0,-21 0 15,0 1-15,-1 20 0,22-21 16,-21 21-16,21-20 0,-21 20 0,21-21 15,-21 0-15,21 43 16,0-43-16,0 0 0,0 0 16,0 0-16,0 1 0,21-22 15,0 0-15,0 21 0,1-21 16,-1 0-16,21 0 16,0-21-16,-20-1 0,-1 1 15,0 0-15,21 21 0</inkml:trace>
  <inkml:trace contextRef="#ctx0" brushRef="#br0" timeOffset="21875.77">11472 2604 0,'0'-43'0,"0"86"0,0-128 0,0 64 0,0-22 15,0 22-15,0-21 0,0 63 31,0 0-31,0 0 16,0 22-16,-21-1 0,0 22 16,21-22-16,-21 21 0,0-20 15,-1 20-15,22-20 0,-21 20 0,0-21 0,0 1 16,-43 105 0,43-106-16,0 1 0,21 41 15,-21-63-15,21 1 0,0-1 16,0 21-16,0-21 15,21-21 1,0 0 0,0-21-16,1 21 0,-1-21 0,21 0 15,-21 0-15,22-1 0</inkml:trace>
  <inkml:trace contextRef="#ctx0" brushRef="#br0" timeOffset="22111.63">11790 2985 0,'0'0'15,"0"-22"-15,0 1 16,-21 21 0,-1 21-16,1 1 0,21-1 15,0 0-15,-21 0 0,0 0 16,21 0-16,-21 1 0,0-1 0,21 21 16,-22 0-16,22 1 15,-21-22-15,21 0 0,-21 0 0,21 0 16,0 1-16,0-1 0,0 0 0,0 0 15,21-21 1,0 0-16,43-21 16,-43 0-16</inkml:trace>
  <inkml:trace contextRef="#ctx0" brushRef="#br0" timeOffset="22855.75">12107 3027 0,'0'0'15,"0"-21"-15,-21 21 16,0 0 0,0 21-16,0 0 0,21 0 0,-43 22 15,22 20 1,0-42-16,21 22 0,-21-22 16,21 0-16,0 0 0,0 0 0,0 22 15,0-22-15,0 0 16,0 0-1,21-21 1,-21-21 0,0 0-16,0 0 15,0-1-15,21 1 0,-21-21 16,0 21-16,21 0 0,-21-22 16,21 22-16,-21 0 0,22-21 0,-1 20 15,0 1-15,0-21 0,0 21 0,0 0 16,22-1-16,-1 1 15,0 21-15,22 0 16,-22 0-16,1 0 0,-22 0 16,21 21-16,0 1 0,1 20 15,-22 0-15,-21-21 0,0 1 0,0 20 16,0-21-16,0 21 0,0 43 16,-42-43-1,20 1-15,1-22 0,0 0 16,21 0-16,-21-21 15,21 21-15,-21-21 0,21-21 32,0 0-17,0 0-15,0 0 0,0 0 16,21-22-16,0 22 0,0-21 16,0-1-16,1 1 0,-1 0 0,0-1 15,21 22-15,-21-21 0,22 0 0,-1 20 16,0 1-16,22-21 15,-22 42-15,22 0 16,-43 21-16,0 21 0,-21 1 16,21-22-16,-21 21 0,0 1 15,0-22-15,0 21 0,0 0 0,0 43 16,-21-21 0,0-43-16,0 21 0,0-21 15,21 0-15,-22-21 0,22 22 0,-21-22 16,0 0-1,0 0 1,21-22-16,0 1 0,0 0 16,0 0-16,0-21 0</inkml:trace>
  <inkml:trace contextRef="#ctx0" brushRef="#br0" timeOffset="23079.34">12509 2540 0,'0'0'0,"-105"21"15,62-21-15,1 0 16,21 21-16</inkml:trace>
  <inkml:trace contextRef="#ctx0" brushRef="#br0" timeOffset="23296.22">11282 2836 0,'0'0'15,"-21"22"-15,-1-22 0,22 21 16,22-21-16,-1 0 0,0 0 16,0 0-16,21 0 0,1 0 15,-22 0-15,21 0 0,22 0 16,-22 0-16,0 0 0,1 0 16,-22 0-16,0 0 15</inkml:trace>
  <inkml:trace contextRef="#ctx0" brushRef="#br0" timeOffset="24463.62">762 5207 0,'0'0'0,"-21"0"0,0 0 0,-1 0 15,22-21-15,-21 21 0,21-21 16,0 0-16,-21 21 0,21-22 16,0 1-16,0 0 0,0 0 0,0-21 15,0 20-15,0 1 0,0-21 16,0 21-16,21 0 0,-21-1 15,21 1-15,1 0 0,20 21 0,-21 0 16,43 0-16,-1 42 16,-42-20-16,0 20 0,1 0 15,-1 1-15,-21-1 16,21 21-16,-21-20 0,0-1 0,0 22 16,0-22-16,-42 43 15,20-43-15,-41 43 16,21-43-16,-1 0 0,1 1 0,21-22 15,-22 21-15,1-21 0,0 0 16,-1-21-16,22 22 0,-21-22 0,-22 0 16,1 0-1,42-22-15,0 22 0,-1-21 16,1 0-16,21-21 0,-21 21 0,21-22 16,0 22-16,0-21 0,0-64 15,42 64 1,-20 20-16,-1 1 15,21 21-15,0 0 0,-20 21 16,41 22 0,22 41-16,-64-41 0,0-22 15,-21 21-15,21-21 0,0 22 16,22 20 0,-22-20-16,0-22 0,-21 0 15,21-21-15,-21 21 16,21-21-16,1 0 15,-1 0-15,-21-21 0,21 21 0,-21-21 16,21 0-16</inkml:trace>
  <inkml:trace contextRef="#ctx0" brushRef="#br0" timeOffset="24629.53">1164 5440 0,'21'0'15,"-42"0"-15,42-21 0,-21 0 31,21 21 1,1 0-32,-1 0 15,0 0-15,0 0 0,0 0 0</inkml:trace>
  <inkml:trace contextRef="#ctx0" brushRef="#br0" timeOffset="25963.29">2159 5588 0,'0'0'0,"-21"0"0,21 21 16,0-42 31,0 0-47,0 0 16,0 0-16,0-1 0,0 1 0,21 0 15,-21 0-15,21-21 0,0 20 16,0-20-16,1 21 0,-1-21 0,0-1 15,0 1-15,0 21 16,0 0-16,43-43 16,-43 43-16,0 21 15,0 0-15,-21 21 16,0 0-16,0 0 16,0 1-16,0-1 15,0-42 32,0-1-47,0 1 16,0 0-16,0 0 0,-21 0 15,21 0-15,-21-1 16,21 1-16,-21 0 0,0 21 16,0 0-16,-1 0 15,1 0-15,21 21 0,-21 0 16,-42 64-1,41-43-15,22 1 0,-21-1 0,21 0 16,-21 1-16,21-1 0,-21 85 16,21-63-1,0-22-15,0-21 0,42 21 16,-21-20-16,22-1 0,-22 0 16,21-21-16,-21 0 0,22 0 0,84-21 15,-85 0 1,22-1-16,-22 1 0,0 0 15,1 0-15,-1-21 0,0 20 0,1-20 16,-22 0-16,21 21 0,-21-22 16,22-84-16,-43 85 15,21 0-15,-21-1 0,0 22 16,0-21-16,0 21 0,-21 21 31,-1 0-31,22 21 0,-42 21 16,42-21-16,-21 22 15,21-22-15,-21 0 0,21 0 0,0 0 16,0 0-16,0 1 16,21-22-1,0 0-15,0 0 0,0 0 0,1 0 16,-1 0-16,0 0 0,0 0 16,0-22-16,0 1 0,1 0 0,20 0 15,-21 0-15,-21 0 16,21-1-16,-21 1 0,21 21 0,-21-21 15,0 0-15,0 42 32,0 0-17,0 0-15,-21 1 0,21 20 16,-21-21-16,21 21 0,0-20 16,0-1-16,0 21 0,0-21 15,0 22-15,0-22 0,0 0 0,0 0 16,0 0-16,0 0 0,21 1 15,0-1-15,1 0 0,-1-21 16,0 0-16,42 0 16,-41 0-16,20 0 0,64-42 15,-43-1 1,-20 22-16,-22 0 0,21 0 0,-21-22 16,0 22-16,1 0 0,-1-42 15,-21 41-15,0-20 0,0 21 16,0 0-16,0 0 0,0-22 15,-21 43-15,-1 0 16,1 0-16,0 0 0,0 21 16,0 1-16,0-1 0,-1 0 15,22 0-15,0 0 16,-21 64-16,21-64 16,0 21-16,0 1 0,0-22 0,0 0 15,21 0-15,1-21 0,-22 21 16,21-21-16,63 0 15,-20 0 1,-22 0-16,1 0 0</inkml:trace>
  <inkml:trace contextRef="#ctx0" brushRef="#br0" timeOffset="26963.72">4572 5165 0,'0'0'0,"0"-106"16,0 64-16,0-1 15,-21 43-15,0-21 16,-1 21-16,1 0 0,0 0 0,0 0 16,0 0-16,-22 21 0,22-21 15,0 21-15,-42 43 16,-1-1-16,43-20 0,0-1 16,0 0-16,-1-20 0,22 20 0,0 0 15,0-21-15,0 22 0,0-22 16,0 0-16,0 0 0,0 22 15,22-22 1,-1-21-16,0 0 0,0 0 0,21 0 0,-20 0 16,-1 0-16,0 0 0,21-21 15,-21-1-15,1 1 0,41-21 16,-21-43 0,-42 64-16,22-21 15,-22 21-15,0-22 0,0 1 0,0-22 16,0 43-16,0-21 0,0 21 15,0 0-15,-22 42 32,22 0-32,0 0 15,0 0-15,0 22 0,0-22 0,0 21 16,0 0-16,0 22 16,0-1-16,0-20 0,0-22 15,22 0-15,-22 21 0,21-20 16,0-1-16,0 0 0,0-21 0,0 21 15,1-21-15,20 0 0,-21 0 16,0 0-16,22 0 0,-22-21 0,21 0 16,-21 0-16,22-1 0,-22 1 15,21 0-15,-21 0 0,0 0 0,64-85 16,-43 42 0,-20 22-16,-1-21 0,0-22 15,0 21-15,0 22 0,-21-21 16,0 20-16,0 1 0,0 21 15,0-43-15,0 43 0,0 0 16,0 42 0,-21 0-1,21 0-15,-21 22 0,21-1 16,-21 0-16,21 22 0,0-22 0,-21 22 0,21-22 16,-22 22-16,22-22 0,-21 0 15,21 1-15,0-1 0,0 0 0,0 1 16,0-22-16,0 0 0,0 21 15,0-21-15,21 1 0,22-1 16,-22-21-16,21 0 0,-21 0 16,1 0-16,41-21 15,-42-1-15,0 1 0,22 21 16,-22-21-16,0 0 0,21-21 0,-20 20 0,-1 1 16,0 0-16,0-21 15,0 21-15,0-22 0,-21 22 0,0 0 16,22-21-16,-44 42 31,1 0-31,0 21 0,0 0 0,0 0 16,21 0-16,0 0 0,-21 22 15,21-22-15,0 0 0,0 0 16,0 22-16,0-22 16,0 0-16,21-21 0,0 0 15,0 0-15,21 0 0,1 0 16,-1 0-16,-21 0 0,22 0 0,-22 0 15,21-21-15,-21 0 16,0 21-16,1-22 0</inkml:trace>
  <inkml:trace contextRef="#ctx0" brushRef="#br0" timeOffset="27176.6">5165 4911 0,'0'0'16,"-43"0"-16,22 21 0,0-21 16,0 21-16,21 0 0,21-21 15,0 0 1,0 0-16,22 0 0,-22 0 16,21 0-16,106-42 15,-105 21-15,-1 0 0,0-1 16</inkml:trace>
  <inkml:trace contextRef="#ctx0" brushRef="#br0" timeOffset="27911.85">6710 5376 0,'0'0'0,"21"0"0,0-21 0,0 0 15,0 21-15,1-21 0,-1 0 16,0 0-16,0-1 0,21-20 16,-20 21-16,-1-21 0,0-22 15,-21 43-15,0-43 16,0 22-16,0 0 0,0 21 0,-21-22 16,0 22-16,-22 0 0,-41-43 15,20 64 1,43 0-16,-21 0 0,20 22 15,-20-1-15,0 0 0,21 21 0,-22 1 16,-20 41-16,42-41 0,-1-1 16,1 0-16,0 22 15,0-1-15,21-20 0,0-22 16,0 0-16,0 21 0,21-21 16,0 1-16,0-22 0,22 0 15,-22 0-15,64 0 0,-43 0 16,0 0-16,1-22 0,-1 22 15,0-21-15,1 0 0,20 0 0,-21 0 16,1-22-16,-1 22 0,43-42 16,-43 20-16,-21 1 15,0 0-15,1-1 0,-1 1 0,-21 21 16,0-21-16,0-1 0,0 22 0,0 0 16,0 0-16,-21 21 15,-1 0-15,1 21 0,0 0 0,21 0 16,-21 22-16,0-1 0,0 0 15,-1 1-15,1-1 0,0 0 0,21-21 16,0 64-16,0-64 0,0 22 16,0-22-16,21 0 0,0 0 15,1 0-15,20 0 0,-21-21 0,21 0 16,1 0-16,-1 0 0,22 0 0,-22 0 16,0-21-16,22 21 0,-1-21 15</inkml:trace>
  <inkml:trace contextRef="#ctx0" brushRef="#br0" timeOffset="28347.6">8361 4466 0,'21'-21'0,"-42"42"0,42-63 0,-21 21 16,0 42 15,-21 0-31,21 0 0,-21 22 0,21-1 16,0 0-16,0 1 0,-22-1 15,22 21-15,-21 1 0,0-1 0,0-20 16,21 20-16,-21 1 0,0-22 0,21 0 16,-22 1-16,1 41 15,0-62-15,21 41 16,0-42-1,21-21 1,0 0-16,-21-21 0,22 0 0,-1 21 16</inkml:trace>
  <inkml:trace contextRef="#ctx0" brushRef="#br0" timeOffset="29072.15">8297 4699 0,'0'0'0,"-42"-190"31,42 168-31,0 1 0,0 0 16,21 0-16,0-21 16,0 20-16,1 1 0,-1 21 0,21-21 15,-21 0-15,22 21 0,-1 0 16,-21 0-16,21 0 0,43 42 16,-43-21-16,-20 22 0,-1-22 0,0 21 15,0-21-15,-21 22 0,0-22 16,0 21-16,0 1 0,0-1 0,-42 0 15,21 1-15,-22-22 0,1 21 16,-22 0-16,22 1 0,-21-22 16,-107 64-16,107-64 15,20-21-15,1 0 0,0 21 0,21-21 16,-1 0-16,1 0 0,0 0 16,21-21-16,0 0 0,0-1 15,0 1-15,21 0 16,0 21-16,1-21 0,-1 21 15,0 0-15,0 0 0,0 0 16,0 21-16,22 21 16,-43-20-16,0-1 0,21 0 0,-21 0 15,21 0-15,-21 22 0,0-22 0,0 0 16,21 0-16,-21 0 0,21 0 0,1 22 16,41-1-1,-42-42-15,22 0 0,-22 0 16,21 0-16,0 0 0,1 0 15,-1 0-15,0 0 0,1 0 0,20-21 16,-20 0-16,-1 0 0,21-1 16,-20 1-16,-1 0 0,0 0 0,-20 0 15,41-43-15,-42 22 0,0 21 16,-21-22-16,0 1 0,0 21 16,0-21-16,0-22 0,-21 43 15,0 21-15,0 0 0,0 0 16,0 0-16,-1 21 15,1 0-15,0 0 0,0 22 0,0-22 16,0 21-16,-1-21 0,1 22 16,0-22-16,21 21 0,0 1 15,0-22-15,0 21 0,0-21 16,21 0-16,0 1 0,1-22 16,-1 0-16,21 21 0,-21-21 0,64 0 15,-43 0-15,43 0 16,-43-21-16,22 21 0,42-43 15</inkml:trace>
  <inkml:trace contextRef="#ctx0" brushRef="#br0" timeOffset="30099.56">10033 4890 0,'0'-22'0,"0"44"0,0-65 0,0 22 0,0 0 16,0 0-16,0 0 0,-21-1 15,0 22-15,-64-21 16,-21 21-16,85 21 15,-43 22 1,22-22-16,0 21 0,21-21 0,-1 22 0,-20-22 16,21 21-16,0 1 0,0 20 15,21 1 1,0-22-16,0-21 0,0 0 0,0 22 16,21-43-16,-21 21 15,42-21-15,-21 21 0,0-21 0,43 0 16,-22 0-16,-21 0 0,85-64 15,-42 43 1,-43 0-16,21 0 0,-21-21 16,1 20-16,-22 1 0,21-21 0,0 21 15,-21 0-15,21-22 0,-21 22 16,21-42 0,-21 41-16,0 1 0,0 42 31,0 1-31,0-1 15,0 21-15,0-21 16,0 22-16,-21 41 0,21-41 16,0 20-16,-21-21 0,-21 64 15,42-63-15,-22 20 0,22 1 16,-21-22-16,0 21 0,0 1 0,-21 84 16,-1-63-1,22-43-15,21 0 0,0 1 0,0-22 16,0 0-16,0 0 0,0 0 15,21-21 1,0-21 0,1 0-16,-1 0 0,21 0 0,-21 0 15,22-1-15,-22-20 16,21 0-16,-21-1 0,22 1 0,-1-21 16,-21-1-16,21 1 0,1-1 0,-22 1 15,21-1-15,22-63 16,-43 42-16,21-42 15,-21 43-15,-21 20 0,0 22 0,22-22 0,-22 22 16,0 0-16,0-22 16,0 43-16,0 0 0,0 0 15,-22 42 1,22 0-16,0 0 16,-21 0-16,21 22 0,-21-1 0,21 0 15,0 1-15,0-22 0,0 21 16,0 1-16,0-1 0,0-21 15,0 64-15,0-64 16,21 0-16,0 0 0,1-21 16,-1 0-16,0 0 15,0 0-15,0-21 0,0 21 16,1-21-16,-1 0 0,0 0 16,21-43-16,-21 43 0,1-21 15,-1 20-15,21-62 16,-21 41-16,-21 22 0,21-21 15,1 21-15,-22-22 0,0 22 16,0 42 15,0 1-31,-22-1 0,22 0 16,0 0-16,-21 21 0,21-20 0,0-1 16,0 21-16,0-21 0,0 0 15,0 1-15,0 20 0,0-21 0,0 0 16,0 0-16,21 1 15,1-22-15,-1 0 16,0 0-16,0 0 0,0 0 16</inkml:trace>
  <inkml:trace contextRef="#ctx0" brushRef="#br0" timeOffset="30436.37">11239 4890 0,'0'0'0,"43"-64"31,-43 43-31,21 0 0,0 0 16,-21-1 0,21 1-16,0 21 0,-21-21 0,22 0 15,-22 0-15,0 0 16,-22 21 15,1 0-31,0 0 0,0 21 16,0 0-16,0 0 0,-1 0 15,22 0-15,-21 22 0,0-22 0,21 21 16,0-21-16,-21 43 0,0-43 16,21 0-16,0 0 0,0 1 15,0-1-15,0 0 0,0 0 16,21-21-16,0 0 0,0 0 16,0 0-16,22 0 15,-22 0-15,0 0 0,21-21 0,1 21 16,-22-21-16</inkml:trace>
  <inkml:trace contextRef="#ctx0" brushRef="#br0" timeOffset="30788.5">11853 4763 0,'21'-22'0,"-42"44"0,42-86 16,-21 43-16,0 0 0,-21 21 16,0 0-16,0 0 0,0 0 15,0 0-15,-1 21 0,1 0 16,21 0-16,-21 0 0,21 1 15,0-1-15,0 0 0,0 0 16,0 0-16,0 0 0,0 1 0,0-1 16,21 21-1,0-21-15,1 0 16,-1 1-16,-21-1 0,0 0 16,0 0-16,0 0 15,-21 0 16,-1-21-31,1 0 0,0 0 16,0 0-16,0 0 0,0 0 16,-1 0-16,1 0 0,0-21 15,0 21-15,21-21 0,-21 21 16,21-21-16,0 0 16,0 0-16,21-22 15,0 22-15</inkml:trace>
  <inkml:trace contextRef="#ctx0" brushRef="#br0" timeOffset="31095.9">12467 4403 0,'0'0'0,"0"-21"0,0-1 15,0 1 1,-21 42-1,21 1 1,-21-22-16,0 42 16,21-21-16,-22 21 0,22-20 15,-21 20-15,0 0 0,0 1 0,0 41 16,21-41-16,-21-1 0,21 0 16,0-21-16,0 22 0,0-1 0,0-21 15,0 0-15,0 1 0,21-1 0,0 0 16,0-21-16,0 0 0,0 0 15,1 0-15,-1 0 0,0 0 0,0 0 16,0 0-16,22 0 0,-22-21 0</inkml:trace>
  <inkml:trace contextRef="#ctx0" brushRef="#br0" timeOffset="31375.75">12319 4678 0,'-21'0'0,"42"0"0,-85 0 16,43 0-16,0 0 0,0 0 16,42 0-1,0 0-15,22 0 0,-22 0 16,21 0-16,0-21 16,1 21-16,-1 0 0,-21 0 0,22 0 15,-1-21-15,-21 21 0,0 0 0,22-22 16,-1 22-16,0 0 15,-21 0-15,-21-21 0,-21 21 47,0 0-47,0 0 0</inkml:trace>
  <inkml:trace contextRef="#ctx0" brushRef="#br0" timeOffset="32872.26">275 7027 0,'0'-21'78,"21"0"-62,0 21-16,-21-21 0,22 21 15,-1-21-15,21 21 0,-21-21 16,0 21-16,22-22 0,-22 22 0,21 0 16,-21 0-16,22 0 0,-22 0 15,0 0-15,21 0 0,-20 22 16,-1-1-16,-21 0 0,0 0 0,0 0 15,0 0-15,0 22 16,0-22-16,0 21 0,-21 1 0,-22-1 16,22 0-16,0-21 0,-21 22 15,20-1-15,-20-21 0,21 0 16,-21 22-16,20-43 0,1 21 0,0 0 16,0-21-16,0 0 0,0 0 15,21-21 1,0 0-16,0 0 15,0-1-15,21 22 16,0-21-16,-21 0 0,42 21 16,-21-21-16,1 21 0,20 0 15,-21 0-15,21 0 0,1 0 16,-22 0-16,21 0 0,-21 0 0,1 21 16,20 0-16,-21 0 0,-21 1 15,21 20-15,0-21 0,-21 0 16,0 22-16,0-22 0,0 0 15,0 0-15,0 0 0,-21 22 16,0-1 0,0-21-16,0-21 0,-22 42 15,1-42-15,21 22 0,-21-22 0,-1 0 16,1 0-16,0 21 0,-22-21 0,22 0 16,-1 0-16,-41 0 15,63 0-15,-22 0 0,22 0 16,-21-21-16,21 21 0,-1 0 15,22-22-15,0 1 16,22 0 0,-1 21-16,0-21 0,0 21 15,0-21-15</inkml:trace>
  <inkml:trace contextRef="#ctx0" brushRef="#br0" timeOffset="33239.8">1312 7366 0,'0'21'0,"0"0"15,21-21 32,1 0-47,-22-21 0,21 0 16,0 0-16,-21 0 15,0 0 1,-21 21 0,0 0-16,-1 0 15,1 0-15,0 0 0,0 0 16,0 0-16,21 21 0,0 0 15,-21 0-15,21 0 0,0 0 16,0 1-16,21-22 16,0 0-16,0 0 15</inkml:trace>
  <inkml:trace contextRef="#ctx0" brushRef="#br0" timeOffset="35243.37">2582 7239 0,'-21'0'0,"0"0"31,21-21 125,0 0-124,0 0-17</inkml:trace>
  <inkml:trace contextRef="#ctx0" brushRef="#br0" timeOffset="36247.33">2540 7176 0,'-21'0'78,"0"0"-62,21-22-16,0 1 16,0 0-1,0 0 1,0 0-16,0 0 16,0-1-16,0 1 15,0 0-15,21 21 16,0-21-16,0 21 15,-21-21-15,21 21 0,0 0 16,1 0-16,-22-21 0,21 21 0,0 0 16,0 0-1,0 0-15,0 21 0,1 0 0,-1 0 16,-21 0-16,21 0 0,0 1 16,-21 20-16,0-21 0,21 21 0,-21 1 15,0-1-15,0 22 16,0 20-16,0-63 0,0 1 15,0 20-15,0-21 0,0 0 0,0 0 16,0 1-16,-21-22 16,21-22 15,0 1-15,0 0-1,0 0-15,0-21 0,0 20 0,0-20 16,21 0-16,0-1 0,1 1 0,-1 0 15,0-1-15,0 1 0,0 0 16,22 21-16,-22-22 0,0 22 0,0 0 16,21 0-16,-20 21 0,20 0 15,0 0-15,-21 0 0,1 0 16,-1 21-16,0 0 0,0 21 16,0-20-16,0 20 0,-21-21 0,22 21 15,-22 1-15,0-1 0,0-21 0,0 22 16,0-1-16,0-21 0,0 0 15,0 22-15,0-22 0,0 0 16,0 0-16,0-42 47,0 0-47,0 0 16,0-1-16,0 1 0,21-21 0,0 21 15,0-22-15,0 1 0,0 0 16,1 21-16,-1-22 0,21 1 0,-21 0 15,22 20-15,-1-20 0,0 21 0,1 0 16,-1 0-16,0 21 0,-21 0 16,22 0-16,-22 0 0,21 21 0,-21 0 15,1 0-15,-1 0 0,-21 22 16,0-22-16,0 21 0,0 0 16,0 1-16,0-1 0,0-21 0,0 22 15,-21-22-15,21 21 0,0-21 16,-22 0-16,1 1 0,21-1 0,-21 0 15,21 0-15,21-42 47,0 21-47,-21-21 0</inkml:trace>
  <inkml:trace contextRef="#ctx0" brushRef="#br0" timeOffset="36631.19">4254 7218 0,'22'0'16,"-22"21"-16,21-21 16,0 0-16,0 0 15,0 0-15,0-21 0,1 21 16,20-21-16,-21 0 0,0-1 0,22 1 16,-22 21-16,21-21 0,-21 0 15,0 0-15,1 0 0,-1-1 0,0 1 16,-21 0-1,0 0-15,0 0 0,0 0 0,-21 21 16,0-22-16,-1 22 0,1 0 0,0 0 16,-21 0-16,21 0 0,-1 22 15,-20-1-15,21 0 0,0 0 0,0 21 16,-1-20-16,1 20 0,0 0 0,21 1 16,0-22-16,-21 85 15,21-85-15,0 42 16,0-42-16,21 1 15,0-1-15,0-21 0,1 0 0,20 0 16,21 0-16,1 0 16,-22-21-16,22-1 15,-22 1-15,0 0 0,1 0 0,-1 0 16,0 0-16</inkml:trace>
  <inkml:trace contextRef="#ctx0" brushRef="#br0" timeOffset="36903.25">5334 6689 0,'0'0'16,"0"-43"-16,0 1 0,21 0 0,-21 21 16,0-1-16,0 44 15,-21-1 1,0 21-16,21 0 0,-21 1 16,-1-1-16,22 0 0,-21 1 15,0-1-15,21 0 0,-63 85 16,63-84-16,-22-1 0,1 0 15,21 1-15,-21-22 0,21 21 16,0-21-16,0 1 0,0-1 0,0 0 16,21-21-1,0 0-15,1 0 0,-1-21 16,0 21-16,0-21 0,0-22 0,0 22 16,1 0-16,20-21 0</inkml:trace>
  <inkml:trace contextRef="#ctx0" brushRef="#br0" timeOffset="37387.48">5778 6562 0,'0'-21'0,"0"42"0,22-64 0,-22 22 15,0 42 1,0 22 0,-22-22-16,22 21 0,-21 22 15,0-22-15,21 0 0,0-20 16,-21 20-16,21 0 0,-21 1 0,0-22 15,21 21-15,0-21 0,-22 22 0,1-1 16,0-21-16,21 21 0,0-20 16,-21-1-16,0 21 0,21-21 0,0 0 15,0 1-15,-21-22 16,21-22 15,0 1-31,0 0 0,21 0 16,0 0-16,-21 0 0,21-22 15,0 22-15,0-21 0,64-43 16,-21 22 0,-43 41-16,42-20 0,-20 42 15,-22 0-15,0 0 0,0 0 16,0 21-16,0-21 0,-21 21 0,22 43 16,-22-22-1,0-21-15,0 22 0,0-22 0,-22 42 16,22-41-16,0-1 0,-21 0 15,0 0-15,21 0 0,-21 0 16,21 1-16,-21-22 16,0 0-1,-1-22 1,1 22-16</inkml:trace>
  <inkml:trace contextRef="#ctx0" brushRef="#br0" timeOffset="37571.5">5059 7006 0,'-21'0'0,"42"0"0,-21 0 47,42 0-47,-21 0 0,0 0 0,22 0 15,-1 0-15,0-21 0,1 21 16,-1 0-16,0-21 0,1 21 0,-1 0 15,0-21-15</inkml:trace>
  <inkml:trace contextRef="#ctx0" brushRef="#br0" timeOffset="38047.57">6498 6879 0,'-21'-42'32,"0"42"-32,0 0 0,-1 0 15,1 0-15,0 0 0,0 21 16,0 0-16,0 0 16,-1 1-16,22-1 0,0 0 15,-21 0-15,21 21 0,-21-20 0,21-1 16,0 21-16,0-21 0,0 0 15,0 1-15,0 20 0,0-21 0,0 0 16,21 0-16,0 1 0,1-22 16,-1 0-16,0 0 0,21 0 15,-21 0-15,1 0 0,20-22 0,-21 22 16,21-21-16,1-21 16,-1 21-16,-21 0 0,0-1 15,1 1-15,-22 0 0,0 0 0,21 0 0,-21 0 16,0-22-16,0 1 15,0 21-15,-21 0 0,21-1 16,-22 1-16,1 0 0,0 0 0,0 0 16,0 21-16,0 0 0,-1 0 0,1 0 15,0 0-15,0 0 0,0 0 16,21 21-16,-21-21 0,21 21 0,0 0 16,0 0-16,21-21 0,0 22 15,21-22-15,-21 0 0</inkml:trace>
  <inkml:trace contextRef="#ctx0" brushRef="#br0" timeOffset="38703.44">7620 6900 0,'0'-21'0,"0"42"0,-21-63 0,0 42 0,-1-21 15,1 0-15,0 0 0,0-1 16,0 1-16,0 21 0,-1 0 16,1 0-16,0 0 0,0 0 15,0 0-15,-22 21 16,22 1-16,0-1 0,-21 0 0,-1 42 16,22-41-16,-21 20 15,21-21-15,0 21 0,-1-20 0,-20 20 16,21-21-16,21 21 0,-21-20 0,21 20 15,0-21-15,0 43 16,21-43-16,21-21 16,-21 0-16,22 0 0,-22 0 15,21 0-15,-21-21 0,22-1 16,-22 22-16,21-21 0,-21 0 16,22 0-16,-22-21 0,21 20 0,-21 1 0,1-21 15,20 21-15,-21-22 0,0 22 16,0-21-16,43-85 15,-22 42-15,-21 22 16,1 20-16,-1 1 0,0 0 16,-21-22-16,21 22 0,0 21 0,-21-22 15,0 22-15,0-21 0,0 21 16,0 0-16,0 42 16,0 0-16,-21 21 15,0 1-15,0-1 0,21 0 16,-21 22-16,21-22 0,-22 22 0,22-1 15,-21-21-15,21 22 0,0-22 16,0 1-16,-21-1 0,21 0 0,0 106 16,0-105-1,0-22 1,21 0-16,0-21 0,1 0 16,-1 0-16,0 0 0,21 0 0,-21 0 15,1 0-15,-1 0 0,0-21 16,42-21-16,-41 20 15,-1 1-15,21-21 0</inkml:trace>
  <inkml:trace contextRef="#ctx0" brushRef="#br0" timeOffset="40335.96">656 8784 0,'0'0'0,"0"-21"0,21 0 15,-21 0-15,0 0 0,21-1 0,1 22 16,-22-21-16,21 0 0,-21 0 15,21 21-15,-21 21 32,0 0-32,0 0 0,0 22 15,-21-1-15,-22 22 0,22-22 0,-21 21 16,21-20-16,-22 20 0,1-20 16,-21 41-16,41-63 0,1 22 15,-21-1 1,21-21-16,0-21 15,21-21 1,0 0-16,0 0 16,21 0-16,0-1 0,0 1 15,0 21-15,22-21 0,-22 0 16,0 0-16,85-22 16,-85 43-16,21-21 0,-21 21 15,1-21-15,20 21 0,0-21 16,-21 21-16,1 0 0,-22-21 15,21 0-15,0 21 0,-21-22 16,21 22-16,0-21 0,0 0 16,-21 0-16,0 0 15,22 0-15,-22-1 16,0 1-16,0 0 0,21 21 0,-21-21 16,0 0-16,0 0 15,0 42 1,0 0-1,-21 21-15,-1-21 0,22 22 0,-21 20 16,21-20-16,-21-1 0,21 0 16,-21 22-16,0-22 0,21 0 15,0-20-15,0 20 0,-21-21 16,21 0-16,0 22 0,0-22 0,0 0 16,0 0-1,21-21 1,-21-21-1,21 0-15,0 21 0,-21-21 0</inkml:trace>
  <inkml:trace contextRef="#ctx0" brushRef="#br0" timeOffset="40635.91">1587 9059 0,'0'0'16,"22"0"-16,-22 22 0,21-22 16,0 0-16,0 0 15,0 0-15,0-22 16,-21 1-16,0 0 16,0 0-16,0 0 0,0 0 15,-21 21 1,0 0-16,0 0 0,0 0 15,0 0-15,-1 21 16,22 0-16,-21 0 0,21 0 16,-21 0-16,21 1 15,-21-1-15,21 0 0,0 0 16</inkml:trace>
  <inkml:trace contextRef="#ctx0" brushRef="#br0" timeOffset="42827.55">2921 8530 0,'0'-21'0,"0"0"0,0 0 16,0 0-16,21-1 15,-21 1-15,0 0 0,0 0 0,0 0 16,0 0-16,0-1 15,-21 22-15,0 0 16,0 0-16,-1 0 0,1 22 16,0-1-16,-21 0 0,21 0 15,-1 0-15,-20 22 0,0-1 0,-22 43 16,43-43-16,-21 21 16,21-20-16,-1 20 0,22 1 0,0-22 15,0 22-15,0-22 0,0 0 16,0 1-16,0-1 0,43 0 0,-22-21 15,0 1-15,21-1 0,-20 0 16,20 0-16,0-21 0,1 0 0,84 0 16,-106-21-1,21 21-15,0-21 0,1 0 16,-1-1-16,0 1 0,1-21 0,-1 21 16,0-22-16,-20 22 0,20-21 15,-21 21-15,21-22 0,1-41 16,-22-22-16,-21 85 15,0 0-15,0-1 16,0 1-16,0 0 0,-21 21 16,0 0-16,21 21 15,-22 0-15,-41 64 16,63-43-16,-21 1 0,21-22 16,-21 21-16,21 1 0,0-1 15,0-21-15,0 21 0,0-20 0,0-1 16,0 21-16,0-21 15,21 0-15,0-21 0,0 0 16,21 0-16,-20 0 0,-1 0 16,21 0-16,0-21 0,-20 0 0,20 0 15,0 0-15,-21 0 0,22-1 16,-22 1-16,0 0 0,0-21 0,0 21 16,-21-22-16,0 22 0,0-21 15,0 21-15,0-22 0,-21 22 0,0 0 16,-21 0-16,-22 21 15,22-21-15,-43 21 0,43 0 16,21 21-16,-22-21 0,22 21 16,0 0-16,0 0 0,21 0 15,0 1-15,21-1 0,0-21 16,0 0-16,22 0 0,41 0 16,-20 0-16,-22 0 0,22-21 15,-22-1-15,22 22 0,-22-21 0,0 0 16,1 0-16,-1 0 0,0 0 0,1-1 15,-22 1-15,0 0 0,0 0 16,0 0-16,0 21 0,-21-21 16,0-1-16,0 44 31,0-1-31,0 0 16,0 0-16,0 0 0,0 22 0,0-1 15,0 0-15,0 1 0,0 20 16,0-21-16,-21 22 0,21-1 0,-21 1 15,21-22-15,-21 22 0,21-1 16,-21 1-16,0 63 16,-1-43-16,22-20 0,-21 42 15,21-43-15,-21-20 0,21 20 0,-21-42 16,21 22-16,0-22 0,0 21 16,0-21-16,0 0 0,21-42 31,0 0-31,-21 0 0,21 0 15,-21-22-15,22 1 0,-1 0 0</inkml:trace>
  <inkml:trace contextRef="#ctx0" brushRef="#br0" timeOffset="43133.38">4064 8975 0,'0'0'0,"-21"-43"0,0-147 31,21 169-31,0-22 0,0 22 0,0 0 0,21 0 15,0 0-15,0 21 16,0 0-16,22 0 0,-1 0 16,0 0-16,1 0 0,-22 21 0,21 0 15,0 0-15,-20 22 0,-1 20 16,-21-42-16,0 64 16,-21-64-16,-1 21 0,1-20 15,-21-1-15,21 21 0,0-21 0,-22-21 16,22 21-16,0 1 0,0-22 0,0 0 15,21 21-15,0-42 32,0-1-32,0 1 0,21 0 0,21 0 15,-21-21-15,22 20 16,-1 1-16</inkml:trace>
  <inkml:trace contextRef="#ctx0" brushRef="#br0" timeOffset="43741.02">4911 8615 0,'-22'21'32,"1"-21"-32,0 21 0,0 0 0,0-21 15,0 43-15,-1-22 0,22 0 16,-21 0-16,0 0 0,21 1 16,-21-1-16,21 0 0,0 0 0,0 0 15,0 0-15,21-21 16,0 22-16,0-22 0,85 0 15,-85-22-15,22 1 0,-1 21 16,0-21-16,-20 0 0,20 0 16,-21 0-16,21-22 0,-20 22 0,-1 0 15,0-43-15,0 43 16,-21 0-16,0 0 16,0 0-16,0 42 31,0 0-16,0 0-15,0 22 0,0-22 0,0 21 16,0 0-16,0 22 0,0-22 0,0 1 16,0 84-16,0-85 15,0 21-15,0 1 0,0-22 0,0 22 16,0-1-16,0 1 0,0-1 0,0 22 16,0-22-16,0 1 0,0-1 15,0 1-15,0 63 16,0-64-16,0-20 0,0 20 0,0 43 15,0-64-15,0-20 0,-21 20 0,21-21 16,-21 0-16,21 0 0,-21 1 16,-22-22-16,22 0 15,0-22-15,0 1 0,0-21 16,-22-22-16,22 22 0,0 0 16,21-1-16,0-20 0,-21-1 15,21 1-15,-21-1 0,21-20 16,0-1-16,0 22 0,0-86 0,21 86 15,0-1-15,0 1 0,0 21 16,0-22-16,22 22 0,-22-22 0,21 22 16,1 0-16,84-85 15</inkml:trace>
  <inkml:trace contextRef="#ctx0" brushRef="#br0" timeOffset="44169.78">6413 8509 0,'0'0'15,"0"-21"-15,-21 21 0,0-21 0,21 0 16,0-1-16,-21 22 0,21-21 16,-21 21-1,21 21-15,0 1 0,0 20 16,0 0-16,0 1 0,0-1 0,-21 21 16,21 1-16,0-1 0,-22 22 15,22-21-15,-21 20 0,21-20 0,-42 84 16,21-63-16,0 63 15,-1-64-15,1-20 0,21-1 16,0 1-16,-21-1 0,21-20 0,-21-1 16,21 22-16,0-22 15,0-21-15,0-42 16,0 0-16,0 0 16,21-1-16,-21-20 15,21 21-15,-21-43 0</inkml:trace>
  <inkml:trace contextRef="#ctx0" brushRef="#br0" timeOffset="44492.6">6223 9017 0,'0'-85'16,"0"170"-16,0-233 0,0 42 0,0 43 15,0 20-15,0-20 0,0 20 16,0 22-16,0-21 0,21 0 0,-21 20 16,0 1-16,21 0 0,0 0 0,22-21 15,-1 42 1,0 0-16,-20 0 0,20 0 0,21 0 15,-20 0-15,-1 21 0,0 0 0,-20 21 16,41 22-16,-63-1 16,0-42-16,0 22 0,-42 20 15,-1-42-15,1 22 0,0-22 16,-1 0-16,1 0 0,21 0 16,-21 1-16,-22-22 0,43 21 15,0-21-15,0 0 0,-1 0 16,22-21-1,22 21 1,-1 0-16,21-22 0,22 1 16,-22 0-16,21 0 0,-20 21 15,20-21-15</inkml:trace>
  <inkml:trace contextRef="#ctx0" brushRef="#br0" timeOffset="44956.51">7218 8509 0,'42'-21'0,"-84"42"0,105-84 0,-42 41 16,-21 1-16,0 0 0,22 0 0,-22 0 15,0 0-15,0-1 0,0 1 16,-22 21 0,1 0-16,0 0 0,0 21 15,0 1-15,0-1 0,-22 0 16,22 0-16,-21 43 0,-1-22 16,1 21-16,21-41 0,0 20 15,0 0-15,21-21 0,0 22 16,0-1-16,0-21 0,0 0 15,21 1-15,0-22 0,0 0 16,0 0-16,22 0 0,-22 0 16,21-22-16,-21 1 0,22 21 15,-22-21-15,0 0 0,0 0 0,21 0 0,-20-1 16,-1-20-16,-21 21 0,21 0 16,0-22-16,-21 22 0,21-42 15,-21 20-15,0 22 0,0 0 16,0 0-16,0 0 0,0 42 31,0 0-15,0 0-16,-21 22 0,21-22 0,-21 0 15,21 21-15,-21-21 0,21 22 0,0-22 16,0 0-16,0 21 0,0-20 16,0-1-16,0 0 0,0 0 0,0 0 15,21 0-15,21-21 16,22 0-16,-22 0 15,0 0-15,-20 0 0,20-21 0,0 0 16</inkml:trace>
  <inkml:trace contextRef="#ctx0" brushRef="#br0" timeOffset="45295.32">8086 8509 0,'21'-21'0,"-42"42"0,84-63 0,-63 21 0,21-1 16,-21 1-16,21 21 0,-21-21 15,-21 21 1,0 0-16,-21 21 15,21-21-15,-1 21 0,1 1 16,0-1-16,0-21 0,0 21 0,21 21 16,0-21-16,0 1 15,21-1-15,0-21 0,0 21 16,0 0-16,1-21 0,-1 21 16,0 0-16,21-21 0,-21 22 0,1-1 15,-22 0-15,21-21 0,-21 21 16,0 0-16,0 0 15,-21-21-15,-1 22 0,1-22 0,-21 0 16,0 0-16,-1 0 0,22 0 16,-21 0-16,-1 0 0,22 0 15,-21 0-15,21 0 0,0 0 16,21-22-16,0 1 16,21 0-16,0 0 0,21-21 15,1 42-15,-22-22 0</inkml:trace>
  <inkml:trace contextRef="#ctx0" brushRef="#br0" timeOffset="45582.84">8742 7895 0,'0'0'0,"0"-21"0,-21 21 15,-1 0-15,1 0 16,0 0-16,21 42 15,-21-20-15,0 62 0,0-41 16,21-1-16,-22 0 0,1 22 0,21-22 16,0 0-16,-21 22 0,0-22 15,21 1-15,0 20 16,0-42-16,0 22 0,0-22 0,0 0 16,0 0-16,0 0 0,0 0 15,21-21-15,0 0 16,0 0-16,1 0 0,-1-21 15,0 0-15,0 21 16</inkml:trace>
  <inkml:trace contextRef="#ctx0" brushRef="#br0" timeOffset="45952.02">8911 8424 0,'21'0'31,"0"0"-16,1 0-15,-1 0 16,0 0-16,21 0 16,-21 0-16,1 0 0,-1-21 0,21 0 15,-21 21-15,0-21 0,-21 0 16,22 21-16,-22-21 0,21-1 0,-21-20 16,0 0-1,-21 21-15,-1 21 0,1 0 16,0 0-16,0 0 0,0 0 0,0 21 15,-22 0-15,22 0 0,-21 21 16,-1 22-16,22-43 0,-21 43 16,42-22-16,0 0 15,0 1-15,0-22 0,21 0 16,0 0-16,22-21 0,-22 0 16,0 21-16,21-21 15,64 0-15,-85 0 0,22-21 16,20 0-16,-42 0 0,0 0 15,1 21-15,-1-22 0</inkml:trace>
  <inkml:trace contextRef="#ctx0" brushRef="#br0" timeOffset="46167.75">8488 8043 0,'-43'22'0,"86"-44"0,-107 44 15,43-1-15,0-21 0,21 21 16,21-21 0,21 0-16,-20 0 0,20 0 15,0 0-15,128-21 16,-128 21-16,0-21 16,22 21-16,-43-22 0,21 22 0,-21-21 15,22 21-15</inkml:trace>
  <inkml:trace contextRef="#ctx0" brushRef="#br0" timeOffset="46851.36">10541 8043 0,'0'0'0,"21"-21"0,-21-21 0,0 21 16,0 0-16,0-1 0,0 1 16,0 0-16,-21 21 31,0 21-31,0 22 16,-1-22-16,1 21 0,21-21 0,-21 22 15,0-1-15,0 21 0,21-20 0,-21-1 16,-1 0-16,1 43 15,21-43-15,0 1 0,0 20 16,0-42-16,0 22 0,0-22 0,21 0 16,1 0-16,-1-21 0,21 21 15,0-21-15,-20 0 0,20 0 16,0 0-16,22-21 0,-22 0 16,0 21-16,22-21 0,-1 0 15,-20 0-15,20-1 0,-20-20 0,20 21 16,22-43-16,-64 22 0,0 0 15,0-1-15,0 1 0,-21 0 16,0 21-16,0-22 0,0 22 0,0-21 16,0 21-16,0-1 0,-21 22 15,21-21-15,-21 21 0,0 0 16,0 0-16,0 0 0,-1 0 16,22 21-16,0 1 15,0-1-15,0 0 16,0 0-16,22-21 15,-1 21-15,0-21 0,0 0 16,0 0-16,22 0 0,-1 0 16</inkml:trace>
  <inkml:trace contextRef="#ctx0" brushRef="#br0" timeOffset="47110.22">11684 7959 0,'0'0'0,"0"-21"0,-21 21 47,21 21-47,-21 0 0,21 0 16,-22 0-16,22 22 0,0-22 15,0 21-15,-21-21 0,21 22 0,-21-1 16,0-21-16,21 21 0,-21-20 0,21 20 16,0-21-16,-21 0 0,21 0 15,0 1-15,0-1 0,0 0 0,0 0 16,0 0-16,21-21 31,-21-21-15,0 0-16,0 0 0</inkml:trace>
  <inkml:trace contextRef="#ctx0" brushRef="#br0" timeOffset="47552.96">11536 8382 0,'21'-42'0,"-42"126"0,21-126 0,21-21 0,-21 20 16,21-20-16,-21 20 0,0 1 15,21 0-15,0-22 16,1 22-16,-1-22 0,0 43 15,0 0-15,0 21 0,0-21 16,22 0-16,-22 21 0,64 0 0,-64 0 16,21 0-16,22 0 15,-1 42 1,-63-21-16,0 0 0,0 43 16,0-43-16,-21 0 0,0 0 15,-64 43-15,-42-22 16,85-21-16,21 1 0,-22-22 15,1 0-15,21 21 0,0-21 16,-22 0-16,22 0 0,0 0 16,42 21 15,-21 0-15,21-21-16,0 21 0,-21 0 0,22 1 15,-1-1-15,0 0 0,-21 0 16,21 0-16,0 0 0,-21 1 0,0-1 15,21-21-15,-21 21 0,22 0 16,-22 0-16,21-21 16,0 0-16,0 21 15,0-21 1,0 0 0,1-21-16,-1 21 0,-21-21 15,21 0-15,0 0 0,0 21 0,22-21 16</inkml:trace>
  <inkml:trace contextRef="#ctx0" brushRef="#br0" timeOffset="48179.6">12721 7853 0,'0'-42'31,"0"20"-15,-21 22-16,0 0 0,0 0 16,21 22-16,-22-22 0,1 21 15,21 0-15,-21 0 0,0 21 16,0-20-16,21 20 0,-21 0 16,-1 1-16,22-1 0,-21 0 15,0 1-15,0-1 0,21 0 0,-21 1 16,0-1-16,-1-21 0,22 21 0,-21-20 15,0 20-15,0-21 0,21 0 16,-21 0-16,0 1 0,21-44 47,0 1-31,0 0-16,0 0 0,21 0 0,0 0 15,-21-1-15,21 1 0,0-21 0,0 21 16,-21 0-16,22-22 0,-1 22 15,-21 0-15,21 21 16,0 0-16,-21 21 16,0 0-16,21 0 15,-21 1-15,21-1 0,-21 0 0,0 0 16,0 21-16,22-20 0,-1-1 0,0 21 16,0-42-16,0 21 15,0 0-15,1-21 0,-1 22 16,0-22-16,0 0 0,0 0 0,0 0 15,1 0-15,-1 0 0,0 0 16,0 0-16,-21-22 0,21 22 0,0-21 16,-21 0-16,0 0 15,0 0-15,22 21 0,-22-21 16,0-1 0,0 1-1</inkml:trace>
  <inkml:trace contextRef="#ctx0" brushRef="#br0" timeOffset="50191.61">635 10562 0,'0'0'0,"-21"0"0,0 0 15,-1 0-15,22 21 16,22-21-1,-1 0-15,21-21 16,0 0-16,1 21 0,41-21 16,-41 0-16,-1 0 0,0 21 15,1 0-15,-22-22 16,21 22-16,-63 22 31,0-22-31,0 0 16,0 0-16,-1 0 0,-20 0 15</inkml:trace>
  <inkml:trace contextRef="#ctx0" brushRef="#br0" timeOffset="50679.2">635 10647 0,'0'42'15,"0"-84"-15,0 105 0,0-41 0,-21-1 0,0 21 16,-1-21-16,1 0 0,21 1 15,-42 20-15,21 0 16,21-21-16,-21-21 16,21-21 31,0 0-47,21 0 15,0 21-15,0-21 0,0 21 16,0-21-16,1-1 0,-1 22 15,0-21-15,21 21 0,-21 0 0,22 0 16,-22 0-16,21 0 0,22 0 16,-1 43-16,-42-22 15,22 0-15,-22 0 0,0 0 16,-21 22-16,0-1 0,0 43 16,0-64-16,-42 21 0,21 0 15,-1 1-15,-20-1 0,21-21 16,0 0-16,-22 1 0,22-1 15,-21 0-15,21-21 0,-22 0 0,22 0 16,-21 0-16,21 0 0,-43 0 16,43-21-16,0 0 15,0-1-15,0 1 0,21 0 16,-22 21-16,22-21 0,0 0 16,0 0-16,22-1 0,-1 1 15,0 21-15,21-21 0,-21 0 16,22 0-16</inkml:trace>
  <inkml:trace contextRef="#ctx0" brushRef="#br0" timeOffset="50888.08">1460 11028 0,'22'0'15,"-44"0"-15,65 0 0,-22 0 63,-21-21-63,21 21 0,0 0 15,0 0-15,1-21 16,-1 21-16,21-22 0</inkml:trace>
  <inkml:trace contextRef="#ctx0" brushRef="#br0" timeOffset="52867.18">3598 10859 0,'0'0'0,"-21"0"15,-42 0 1,41 0-16,22-22 16,0 1-1,0 0-15,22 0 0,-1 0 16,0 0-16,0-1 0,21 1 15,-20 0-15,20-21 0,0 21 0,-21-22 16,1 22-16,20-42 16,-42 20-16,0 22 0,0 0 15,-21 0-15,-43 21 16,22 0-16,0 0 0,-1 0 16,-20 0-16,20 21 0,1-21 0,0 21 15,21 0-15,-22 0 0,22 1 16,0 20-16,0-21 0,21 0 0,0 22 15,0-1-15,0-21 0,21 21 0,0 1 16,21-22-16,-20 21 0,83 64 16,-83-64-16,20-20 15,-21 20-15,21 0 0,-20-21 16,-1 22-16,-21-1 0,0-21 0,0 22 16,0 20-16,0-42 15,-21 22-15,-22-22 0,22 0 0,-21 0 16,-1 0-16,1-21 0,0 21 15,-22-21-15,22 0 0,0 0 0,-1 0 16,-20 0-16,20-21 0,1 0 16,0 0-16,21-21 0,-22 20 0,22-20 15,0 0-15,0-1 0,21 1 16,0 0-16,-21-1 0,21 1 0,0 0 16,0 21-16,0-22 0,0-20 15,0 42-15,0-1 16,21 22-16,-21 22 15,21-22-15,0 21 0,-21 0 16,21 21-16,0-21 0,-21 22 16,22-22-16,-1 21 0,0 1 0,0-1 15,-21 0-15,21 1 0,0-1 16,1 0-16,20-21 0,-21 22 0,0-22 16,22 0-16,-1 0 0,85 0 15,-85-21-15,1 0 16,20 0-16,-21 0 0,22 0 0,-22-21 15,64-21 1,-64 0-16,64-22 0,-63 43 0,-22-21 16,21-1-16,-21 22 0,0-21 15,1-1-15,-1 1 0,0-21 16,-21 41-16,0-41 16,0 42-16,0 0 0,-21 21 15,0 0-15,-1 0 0,1 0 16,21 21-16,-21 0 15,0 0-15,21 0 0,0 43 16,0-22-16,0-21 0,0 22 16,0-22-16,0 21 0,0-21 0,0 22 15,0-22-15,21 0 0,21 0 16,-20-21-16,-1 21 0,21-21 16,0 0-16,1-21 0,-1 21 15,0-21-15,22 0 0,-22 0 16,1-22-16,62 1 15,-20-22-15,-64 43 0,22 0 16,-22 0-16,0-21 0,-21 20 16,0 1-16,21 21 0,-21-21 0,0 0 15,0 42 1,-21 0 0,0 0-16,21 1 0,0 20 15,0-21-15,-21 0 0,21 22 16,-22-22-16,22 21 0,0 22 15,-21-43-15,21 0 0,-21 21 16,21-21-16,0 1 16,0-44-1,21 1-15,0 21 16,1-21-16,-22 0 16,21-21-16,0 20 0,0 1 0,0-21 15,22 21-15,-22-22 0,0 22 0,0 0 16,0-21-16,22 21 0,-22 21 15,0-22-15,0 1 0,0 21 16,0 0-16,-21 21 16,22 1-16,-22-1 15,21 0-15,-21 0 0,21 21 16,0 43 0,0-64-16,-21 0 0,21 1 0,1-1 15,-1 0-15,0-21 0,0 21 16,21-21-16,-20 0 0,-1 0 0,106 0 15,-64 0 1,-20 0-16,20-21 0,22-21 16,-43 20-16,-21 1 0,22-21 15,-1 21-15,-21 0 0,0-22 0,0 22 16,-21-42-16,0-22 16,0 64-16,0 0 15,0-1-15,-21 1 0,0 21 16,-21 0-16,21 0 0,-1 0 15,-20 0-15,-21 0 0,20 0 16,1 21-16,-22 22 16,22-22-16,21 0 0,0 0 0,0 22 15,-1-22-15,1 42 0,21-20 16,0-22-16,0 21 0,0 0 16,0-20-16,43 20 15,-22-42-15,0 0 0,0 0 0,0 0 16,0 0-16,1 0 0,20 0 0,21-21 15,-41 0-15,20-1 16,-21 1-16,21 0 0,-20-21 16,20 21-16,-21-22 0,21 22 0,-20-21 15,-1-1-15,21 1 0,-21 0 0,0-1 16,22-62-16,-22 62 16,0-20-16,-21 20 0,0-20 0,0 21 15,0-43-15,0 43 16,0-1-16,0 22 0,0 0 0,0 0 15,0 0-15,0-1 0,0 44 16,0-1 0,0 21-16,-21 0 0,0 64 15,21 64 1,0-107-16,0 1 0,0-22 16,-21 21-16,21-20 0,0-1 0,0 22 15,0-43-15,0 21 0,0 0 0,0 22 16,0-43-16,21 0 0,0-21 15,0 21-15,0-21 16,0 0-16,1 0 0,-1-21 0,0 0 16,64-21-16,-43 21 0,0-22 15</inkml:trace>
  <inkml:trace contextRef="#ctx0" brushRef="#br0" timeOffset="53651.52">7218 10499 0,'21'-21'16,"-42"42"-16,63-85 0,-42 43 0,0-21 0,21 21 15,-21-43-15,21 43 0,-21 0 16,0 0-16,0-1 0,0 1 15,-21 42 1,21 1 0,0-1-16,-21 21 0,21 0 15,0 85 1,0-63-16,0-22 0,0 22 0,0-22 16,0 22-16,-21-22 0,21 0 0,0 1 15,-21-1-15,21 0 0,0 1 16,-21 20-16,21-21 15,-22-20-15,22-1 0,0-42 47,0-1-47,0 1 0,0 0 16,0 0-16,0 0 0,0 0 0,0-1 16,0-20-16,22 21 0,-1 0 0,0-22 15,0 22-15,0-21 0,22 21 16,-22 0-16,21-1 0,0 1 0,1 0 15,-1 0-15,0 21 0,1 0 0,-1 0 16,-21 0-16,22 0 16,-1 21-16,-21 0 0,21 0 0,-20 1 15,-22 20-15,0-21 0,-22 64 16,1-43 0,-21-21-16,0 22 0,20-22 0,-41 0 0,21 0 15,-1 0-15,1 0 0,-64 22 16,64-43-16,21 0 15,-1 0-15,1 0 0,0 0 16,0 0-16,0 0 0,21-21 0,0-1 16,0 1-16,0 0 15,21 0 1,0 21-16,0-21 0,0 21 16,1-21-16,20-1 0</inkml:trace>
  <inkml:trace contextRef="#ctx0" brushRef="#br0" timeOffset="55627.75">8064 10647 0,'22'-42'31,"-44"84"-31,44-63 31,-22 42-31,0 0 0,0 0 16,-22 0-16,22 1 0,-21 41 15,21-42-15,0 22 0,0-22 16,0 0-16,0 21 0,0-21 0,0 43 16,0-43-16,0 0 15,21-21 1,1 0-16,-1 0 0,0 0 16,21 0-16,-21-21 0,1 0 0,-1 21 15,0-21-15,21 0 0,-21-1 16,1 1-16,-1 0 0,0-21 0,0 21 15,21-43-15,-20 22 16,-1 21-16,-21-22 0,21 22 0,-21 0 16,0 0-16,0 0 15,-21 42 1,21 0 0,-21 0-16,-1 0 0,22 0 15,0 1-15,-21 20 0,21-21 0,-21 21 16,21-20-16,0-1 0,0 21 0,0-21 15,0 0-15,0 1 0,0-1 16,0 0-16,0 0 0,21 0 0,0-21 16,22 0-16,-22 0 0,64 0 15,-43 0-15,0 0 0,1 0 16,-1-21-16,0 21 0,1-21 16,84-64-1,-22 1-15,-83 41 0,20 1 16,-21 0-16,0-1 0,0-20 15,1 20-15,-22-20 0,21 21 0,0-1 16,0 1-16,-21-64 16,0 64-16,0 63 31,0 0-15,-21 21-16,0-20 15,0 20-15,21 0 0,-22 1 0,22-1 16,0 0-16,-21 1 0,21-1 0,-21 21 15,21-41-15,0 20 0,0 0 16,0 22-16,0-22 0,0-21 16,0 0-16,0 1 0,0-1 0,21 0 15,0-21-15,1 0 0,-1 0 16,0 0-16,21 0 0,-21 0 16,1 0-16,20-21 0,-21 21 0,0-21 15,43-22-15,-22 1 0,-21 21 16,0-22-16,22 1 0,-22 0 15,42-43 1,-41 43-16,41-106 0,-42 84 16,-21 22-16,0 21 0,0-22 15,0 22-15,0 0 0,0 0 0,0 0 16,-21 21 0,21 21-16,-21 0 15,0 0-15,21 21 0,-21 43 16,-1-43-16,1 43 15,21-43-15,-21 1 0,0-1 0,21 0 16,0 1-16,0-1 0,0-21 16,0 22-16,0-22 0,0 0 0,0 0 15,21 0-15,0 0 0,0-21 16,1 0-16,-1 0 0,21 0 16,-21 0-16,22 0 0,-22 0 0,21 0 15,0-21-15,-20 0 0,20 0 0,0 0 16,-21 0-16,43-22 15,-22-20-15,-21 42 0,1-1 16,-1 1-16,-21 0 0,0 0 0,0 0 16,-21 21 15,21 21-31,0 0 0,-22 0 0,1 0 16,21 1-16,0-1 0,-21 0 15,21 0-15,-21 0 0,21 0 16,0 1-16,-21-1 0,21 0 0,0 21 15,0-21-15,0 1 0,21-1 16,0-21-16,0 21 0,0-21 16,22 0-16,-22 0 0,85 0 15,-85 0-15,64-42 16,-64 20-16,0 22 16,0-21-16,-21 0 0,21 0 15,0-21-15,-21-1 0,0 22 16,0-42-16,0 20 15,0 1-15,0 21 0,-21-22 16,0 22-16,21-21 0,-63-22 16,20 64-16,22 0 15,0 0-15,0 0 0,0 0 16,-1 22-16,1-1 0,0 0 0,0 0 16,0 21-16,0-20 0,-22 62 15,43-63-15,-21 43 16,21-22-16,0-21 0,0 43 15,0-43-15,21 0 0,0 0 0,1 1 16,-1-22-16,0 21 0,0-21 0,0 0 16,0 0-16,22 0 15,-22 0-15,21 0 0,-21 0 0,22-21 16,-22-1-16,21 22 0,1-21 0,-22 0 16,21 0-16,0 0 0,-20 0 0,20-22 15,-21 22-15,0 0 16,64-64-16,-64 64 15,0 0-15,0 0 0,-21 0 0,-21 42 47,21 0-47,-21 0 0,21 0 0,-21 0 0,0 1 16,21-1-16,0 0 0,0 21 16,-21-21-16,-1 1 0,22-1 15,-21 0-15,21 0 0,0 0 16,0 0-16,-21-21 0,21 22 15,0-44 17,0 1-17,0 0-15,0 0 0,21 0 16,0 0-16,1-1 0,-1-20 0,21 21 16,-21-21-16,0 20 0,22-20 0,-22 0 15,85-64 1,-85 85-16,0 0 0,21 21 0,-20 0 15,-1 0-15,0 21 16,-21 0-16,0 21 0,0-21 16,0 22-16,0-22 0,0 21 15,-21 1-15,21-1 0,-21-21 0,21 21 16,0-20-16,0 20 0,0-21 16,0 0-16,0 0 0,21 1 15,0-22-15,0 0 0,0 21 0,0-21 16,22 0-16,41 0 15,-62 0-15,-1-21 0,0 21 0,0-22 16,0 1-16,0 21 0,1-21 16,-1 0-16,0 0 0,0 0 15,-21-22-15,0 22 0,21-21 0,-21 21 16</inkml:trace>
  <inkml:trace contextRef="#ctx0" brushRef="#br0" timeOffset="56055.5">9292 10393 0,'21'0'31,"0"0"-31,22 0 0,-22-21 0,21 0 16,1 21-16,-1-22 0,0 1 0,1 21 15,-1-21-15,21 21 16,86-21-16,-107 0 16,0 21-16,1 0 0,-1 0 0,-21-21 15,0 21-15,0 0 0,1 0 16,-1 0-16</inkml:trace>
  <inkml:trace contextRef="#ctx0" brushRef="#br1" timeOffset="71559.99">15684 2921 0,'0'21'16,"0"0"0,0 1-1,0-1 1,22 0-16,-1-21 16,0 0-1,0 0-15,0 0 16,0-21-1,-21 0 1,0-1-16,0 1 16,0-21-16,0 21 0,0 0 15,22-22-15,-22 22 0,0-21 16,21-1-16,-21 1 0,21-43 16,0 43-16,0-43 0,0 64 15,-21 0-15,0 0 0,22 21 16,-1 0-16,0 0 0,0 0 15,-21 21-15,0 0 16,0 0-16,0 1 16,0-1-16,0 0 15,0-42 32,0 0-47,0-1 16,0 1-16,0 0 0,0 0 15,0 0-15,0 0 16,0-1-16,0 1 16,-21 21-1,0 0-15,21 21 16,0 1-16,0-1 16,-21 0-16,-22 85 15,43-64-15,-21-21 0,21 22 16,-21-1-16,0 0 0,21-21 0,0 43 15,0-22-15,0-21 0,0 1 16,0-1-16,0 42 16,0-42-16,21 1 0,0-22 15,0 21-15,0-21 0,1 0 16,-1 0-16,0 0 0,0 0 0,43 0 16,-43 0-16,21 0 0,-21-21 15,22-1-15,-1 1 0,-21 0 16,21 0-16,-20 0 0,20-22 0,-21 22 15,0-21-15,0 0 16,1 20-16,-1-20 0,0 21 0,-21-21 16,0 20-16,0 1 0,0 0 15,0 42 1,-21 0 0,0 1-16,-1-1 15,22 0-15,0 0 0,0 0 16,0 0-1,22-21 1,-1 0-16,0 0 16,0 0-16,-21-21 15,21 21-15,0 0 0,-21-21 0,22 21 16,-22-21-16,21 0 0,0 0 16,0-1-1,-21 44 16,0-1-15,0 0-16,0 0 0,-21 0 16,21 22-16,-21-22 0,21 0 0,0 0 15,-21 21-15,21 1 16,0-1-16,0-21 16,0 0-16,21 1 0,0-22 15,0 21-15,0-21 0,0 0 16,1 0-16,20 0 0,-21 0 0,43 0 15,20 0 1,-41-21-16,-22-1 0,0 22 16,0-21-16,0 0 0,0 0 0,1 0 15,-1-22-15,0 22 0,-21 0 16,0 0-16,0-21 0,0 20 0,0 1 16,0 0-16,0 0 0,-21 21 31,21 21-31,-21 0 15,-22 22-15,43-22 0,0 0 16,-21 0-16,21 0 0,0 22 16,-21-22-16,21 0 0,0 0 15,0 0-15,0 0 0,0 1 16,0-1-16,42 0 0,-21-21 16,1 0-16,-1 21 0,0-21 0,21 0 15,1 0-15,-1 0 0,0 0 16,1 0-16,-1 0 0</inkml:trace>
  <inkml:trace contextRef="#ctx0" brushRef="#br1" timeOffset="72588.92">18013 2731 0,'0'0'0,"0"-22"0,0 1 0,0 0 15,0-21-15,0 21 0,0-1 16,0 1-16,0 0 0,-21 21 15,-1 0-15,1 0 16,0 0-16,0 21 16,0 0-16,-22 22 0,22-22 15,0 21-15,0-21 0,0 22 0,0-22 16,-1 21-16,1 1 0,-21-1 16,21 43-1,21-64-15,0 0 0,0 0 16,21 0-16,0-21 0,0 0 15,0 0-15,22 0 16,-22 0-16,0 0 0,0 0 0,0-21 16,22 0-16,20-21 15,-42 20-15,1-20 0,-22 21 16,21-21-16,0 20 0,0-20 0,-21 0 16,0 21-16,21-22 0,-21 22 15,0-21-15,0 21 0,0-1 16,0 1-16,0 42 15,0 1 1,-21-1-16,21 0 0,0 0 0,-21 0 16,21 22-16,-21-22 0,21 21 15,-21-21-15,21 22 0,0-22 0,0 21 16,0-21-16,0 0 0,0 1 16,0-1-16,0 0 0,0 0 0,21-21 15,0 21-15,21-21 16,-21 0-16,1 0 0,-1 0 0,0 0 15,0 0-15,21 0 0,-20-21 0,-1 0 16,0 0-16,42-22 16,-41 22-16,20-21 0,-21 21 15,21-22-15,-20 1 0,-1 0 0,0-22 16,0 22-16,21-22 0,-42 22 16,22-21-16,-1 20 0,0 22 0,-21-21 15,0-1-15,0 22 0,0 42 31,0 1-31,-21-1 16,0 0-16,21 21 16,-43 85-16,43-84 15,-21-1-15,0 21 0,21-41 0,-21 20 16,21 0-16,0 1 0,0-22 0,0 21 16,0-21-16,0 22 15,0-22-15,21 0 0,0 0 16,0 0-16,0-21 0,43 21 15,-43-21-15,21 0 0,-20 0 16,20 0-16,0 0 0,-21-21 0,22 0 16,-22 21-16,21-21 0,-21 0 0,22 0 15,-22-22-15,0 22 0,0 0 16,0-21-16,1 20 0,-22-20 16,0 21-16,21-21 0,-21 20 0,0 1 15,0 0-15,0 0 0,-21 21 16,-1 21-1,22 0-15,-21 0 0,0 1 16,21-1-16,-21 0 0,0 42 16,21-41-16,0 20 0,0-21 15,0 0-15,0 0 0,0 1 0,0-1 16,0 0-16,21 0 16,0-21-16,0 0 0,0 0 15,1 0-15,20 0 0,-21 0 16,0 0-16,22 0 0,-22-21 0,0 21 15,0-21-15,21 0 0,-20-1 0,-1 1 16,0 0-16</inkml:trace>
  <inkml:trace contextRef="#ctx0" brushRef="#br1" timeOffset="72911.74">18436 2540 0,'21'-21'31,"0"21"-31,64-21 16,-64 0-16,22 21 16,-1 0-16,-21 0 0,21-22 0,1 22 15,-22 0-15,21 0 0,-21 0 0,22 0 16,-22 0-16,-21-21 16</inkml:trace>
  <inkml:trace contextRef="#ctx0" brushRef="#br1" timeOffset="73791.24">20722 2709 0,'64'-21'31,"-64"0"-31,21 0 15,-21 0-15,21 21 16,-21-21-16,21 21 0,-21-22 0,0 1 16,0 0-16,0 0 0,0 0 0,0 0 15,0-1-15,0 1 0,0 0 16,0 0-16,-21 0 0,0 21 0,0 0 16,-1-21-16,1 21 0,0 0 15,-21 0-15,21 0 0,-43 42 16,22-21-16,-1 21 0,1 1 15,21-22-15,-21 21 0,20 1 0,-20-1 16,0 43 0,21-43-16,21 21 0,0-41 15,0-1-15,0 21 0,0-21 0,0 0 16,21-21-16,0 0 16,0 0-16,0 0 0,22 0 0,-22 0 15,0 0-15,64 0 0,-64 0 16,21-21-16,0 0 0,-20 0 15,20 0-15,-21 0 0,21-22 0,1 22 16,-22-21-16,0-1 16,21 22-16,-20-21 0,-22 0 0,21-1 15,0 1-15,-21 0 0,21 20 16,-21-20-16,0 21 0,0 0 16,0 42-1,0 0-15,0 21 0,0 1 16,0-22-16,-42 64 0,42-43 15,0 0-15,-21-21 0,21 22 16,0-1-16,0-21 0,0 0 0,0 1 16,0-1-16,21 0 0,0 0 15,0-21-15,0 0 0,0 21 0,1-21 16,41 0-16,-42 0 16,22 0-16,-1-21 0,0 21 15,1-21-15</inkml:trace>
  <inkml:trace contextRef="#ctx0" brushRef="#br1" timeOffset="74107.06">22415 2117 0,'0'-21'15,"0"42"-15,-21-42 16,0 21-1,0 0-15,21 21 0,-21 0 0,0 0 16,21 21-16,0-20 0,-22 20 16,-20 64-16,42-64 0,-21 22 15,21-22-15,-21 21 0,0-20 16,21-1-16,0 0 0,-22 1 0,1-1 16,0-21-16,0 43 15,21-43-15,0 0 0,0 0 16,0 0-16,21-21 31,-21-21-31,21 0 0,0 0 16,-21 0-16</inkml:trace>
  <inkml:trace contextRef="#ctx0" brushRef="#br1" timeOffset="74460.86">22246 2244 0,'-21'-21'15,"42"42"-15,-63-64 0,21 22 0,-1 0 16,22 0-16,0 0 16,0 0-16,0-1 15,43 1-15,-22 21 16,0 0-16,21-21 0,-20 21 0,20 0 16,0 0-16,1 0 0,-22 0 0,21 21 15,0 0-15,-20 1 0,-1-1 16,0 0-16,0 21 0,-21-21 0,0 22 15,0-22-15,0 21 0,-21-21 16,0 22-16,-22-22 0,22 21 0,-21-21 16,0 1-16,-22 20 15,43-21-15,-21 0 0,20-21 0,-20 21 16,21-21-16,0 0 0,0 0 16,21 22-16,-22-22 0,44 0 46,-1 0-46,0 0 16,0 0-16</inkml:trace>
  <inkml:trace contextRef="#ctx0" brushRef="#br1" timeOffset="74919.59">22691 2625 0,'0'0'0,"0"-21"0,0-1 16,0 1-16,0 0 0,0 0 0,0 0 15,0 0-15,21-22 16,0 43-16,0-21 0,0 21 16,0 0-16,22 0 15,-22 0-15,0 0 0,0 0 0,0 21 16,1 0-16,-1 22 0,21-22 15,-21 0-15,0 0 0,-21 22 0,22-22 16,-22 0-16,21 21 0,-21-21 16,0 1-16,0-1 0,0 0 0,0 0 15,0 0-15,-43 22 16,22-43-16,0 21 0,0-21 16,0 0-16,0 0 0,-1 0 31,22-21-31,0-1 0,0 1 15,0 0-15,0 0 0,0 0 0,0 0 16,0-22-16,22 22 0,-22-21 16,21 21-16,0-1 0,0-20 0,-21 21 15,21 0-15,0 0 0,1-1 16,-1 22-16,0-21 0,0 21 0,21-21 16,22 21-1,-43 0-15</inkml:trace>
  <inkml:trace contextRef="#ctx0" brushRef="#br1" timeOffset="75372.33">23707 2371 0,'0'0'0,"-22"0"16,1-21-16,0 21 15,0 0-15,0 21 16,0-21-16,-1 21 16,1 0-16,0 0 0,0 22 0,0-22 15,0 0-15,-1 21 0,1-21 0,21 1 0,-21 20 16,21-21-16,-21 0 16,21 0-16,0 1 0,0-1 0,0 0 15,0 0-15,0 0 0,21-21 16,0 21-16,0-21 0,1 0 0,-1 0 15,0 0-15,0 0 0,0 0 0,22 0 16,-1-21 0,0 0-16,1 0 0,-1 0 0,-21 0 15,21-22-15,-20 22 16,-1 0-16,0-21 0,0-1 0,-21 22 16,0-21-16,0 21 0,0-22 15,-21 1-15,0 42 16,-22 0-16,22 0 0,0 0 15,-21 0-15,21 0 0,-22 0 16,1 42 0,42-21-16,0 1 15,21-1-15</inkml:trace>
  <inkml:trace contextRef="#ctx0" brushRef="#br1" timeOffset="75860.06">24024 2773 0,'0'0'0,"21"0"0,0 0 16,1-21-1,-1 0-15,0 21 16,0-22-16,-21 1 0,0 0 0,21 0 16,0 0-16,-21-22 0,22 22 15,-22 0-15,0 0 0,0 0 0,0 0 16,21-1-16,-21 44 47,0-1-47,0 0 0,0 0 15,-21 43-15,21-43 16,0 21-16,0-21 0,-22 22 0,1-1 16,21-21-16,-21 21 0,21 1 0,0-22 15,-42 64-15,42-43 16,-21 64-16,21-64 0,-22 0 15,1 22-15,21-22 0,-21 22 16,21-22-16,0 22 0,0-22 0,-21 21 16,21-20-16,-21 20 15,21-20-15,0-22 0,-21 21 0,-1-21 16,1 0-16,0 1 0,0-22 16,0 0-16,0 0 15,-1 0 1,22-22-16,0 1 15,0 0-15,0 0 0,0-21 16,0 20-16,0-20 0,0 21 16,0-21-16,22-1 0</inkml:trace>
  <inkml:trace contextRef="#ctx0" brushRef="#br1" timeOffset="76122.99">24130 2265 0,'0'21'78,"0"0"-47,21-21-31,0 0 0</inkml:trace>
  <inkml:trace contextRef="#ctx0" brushRef="#br1" timeOffset="76490.78">24426 2582 0,'0'0'16,"0"22"-16,21-22 15,1 0-15,-1 0 16,0 0-16,0-22 16,0 1-16,0 21 15,-21-21-15,0 0 0,22 0 0,-22 0 16,0-1-16,0 1 15,0 0-15,0 0 0,-22 21 16,1 0 0,0 0-16,0 21 0,0-21 0,21 21 15,-21 0-15,-1 1 0,1 20 16,21-21-16,-21 0 0,21 22 0,-21-22 16,21 0-16,-21 21 0,21-21 0,0 22 15,0-22-15,0 0 16,0 0-16,0 0 15,21-21-15,0 0 0,0 0 16,22 0-16,-22 0 16,0 0-16,21 0 0,-21 0 0,22 0 15</inkml:trace>
  <inkml:trace contextRef="#ctx0" brushRef="#br1" timeOffset="77075.45">24977 2455 0,'-22'-21'31,"1"21"-31,0 0 0,0 21 16,0 1-16,-22 20 16,43-21-16,0 0 0,-21 22 15,0-1-15,21-21 0,0 0 16,-21 0-16,21 1 0,0-1 15,0 21 1,21 0-16,0-20 16,22-22-16,-22 0 15,0 0-15,0 0 0,0 0 0,0 0 16,1 0-16,-1-22 16,0 22-16,0-21 0,0 0 0,0 0 0,1-21 15,-1 20-15,0-20 16,0 0-16,0-1 0,0 1 0,22-43 15,-43 43-15,0 0 16,21-1-16,-21 1 0,21-21 16,-21 41-16,0 1 0,0 0 0,-21 21 31,21 21-15,-21 0-16,21 1 0,-21-1 15,21 21-15,-22-21 0,22 22 0,0-22 16,0 21-16,0-21 0,-21 64 15,21-64-15,0 21 0,-21 22 16,21-43-16,0 21 16,0 1-16,0-22 15,0 0-15,0 0 0,0 0 16,0 1 0,21-22-16,0 0 0,1 0 15,-1 0-15,0 0 16,0 0-16,-21-22 0,21 22 0,0-21 15,1 0-15,-1 21 0</inkml:trace>
  <inkml:trace contextRef="#ctx0" brushRef="#br1" timeOffset="77396.27">25104 2307 0,'0'0'0,"21"0"31,0 0-31,0 0 16,21 0-16,-20 0 0,-1 0 15,0 0-15,0 0 0,0 0 16,0 0-16,1 0 0,-1 0 0,0 0 15,0 0 1,-42 0 31,0 0-47,0 21 0,-1 1 16</inkml:trace>
  <inkml:trace contextRef="#ctx0" brushRef="#br1" timeOffset="81630.22">15303 4657 0,'0'0'0,"-21"0"31,0 0-31,21 21 16,0 21-1,0-21-15,0 43 16,0-43-1,0 0-15,21-21 16,0 21-16,1-21 16,-1 0-16,0 0 0,0-21 15,0 0-15,0 21 0,1-21 16,-1 0-16,0 0 0,-21-1 0,21 1 16,0-21-16,0 21 0,-21 0 0,22-22 15,-1 22-15,-21-21 0,21 21 16,-21-22-16,0 1 0,42-22 15,-42 43-15,21-21 16,-21 21-16,22 0 0,-22-1 0,21 22 16,0 0-16,0 0 15,-21 22-15,21-1 0,-21 0 16,0 21-16,0-21 0,0 22 16,0-22-1,0 0-15,0 0 0,0 0 16,0-42 31,0 0-47,0 0 0,0 0 15,0 0-15,0-1 0,0 1 16,0-21-16,0 21 0,0 0 0,0-1 16,0 1-16,0 0 0,0 0 15,-21 0-15,0 21 16,21-21-16,-21 21 15,0 21-15,-1 0 0,22 0 16,-21 0-16,0 43 16,0-22-16,21-21 0,-21 22 0,0-1 15,21 0-15,0 1 0,-22-1 0,22 21 16,0-20-16,0-22 16,0 21-16,0-21 0,22 22 15,-1-22-15,0 0 0,0-21 0,21 0 16,-20 0-16,20 0 0,-21 0 15,64 0-15,-43-21 16,0 0-16,1 0 0,-1-1 16,43-20-16,-43 0 0,0 21 15,-20-1-15,20-20 0,-21 21 0,0-21 16,0 20-16,1-20 16,-22 21-16,0-21 0,0-1 15,0 22-15,0 0 0,-22 21 16,1 0-16,0 0 0,0 0 0,0 21 15,0-21-15,-1 21 0,1 0 0,0 1 16,21-1-16,0 0 16,0 0-16,0 0 0,0 0 15,21-21 1,0 0-16,1 0 0,-1 0 16,21 0-16,0 0 0,1-42 15,-22 42-15,0-21 16,0 0-16,0 0 0,1-1 0,-1 22 15,0-21-15,-21 0 0,0 0 0,21 0 16,-21 0-16,21 21 0,-21-22 16,0 44 15,0-1-31,0 0 0,0 0 16,0 0-16,-21 0 0,0 22 0,21-22 15,0 0-15,0 21 0,-21-20 16,21 20-16,0-21 0,0 0 0,0 22 15,0-22-15,0 0 0,0 0 16,0 0-16,0 0 0,21-21 0,42 22 16,-41-22-1,-1 0-15,21 0 0,0 0 0,-20 0 16,20-22-16,0 1 0,-21 21 0,22-21 16,-1 0-16,-21 0 0,0 0 15,43-43-15,-22-21 16,-42 64-16,21-21 15,-21 21-15,0 0 0,0-22 16,0 22-16,0 0 0,0 0 16,-21 21-1,0 21-15,0 0 0,21 0 16,0 0-16,-21 1 0,21 20 0,-21-21 16,21 0-16,-22 22 0,22-22 15,0 0-15,0 21 0,0-21 0,0 1 16,0-1-16,0 0 0,0 0 15,22 0-15,-1-21 0,0 21 16,0 1-16,0-22 0,0 0 0,43 21 16,-22-21-16,1 0 15,-1 0-15,-21 0 0,43-21 0,-22 21 16</inkml:trace>
  <inkml:trace contextRef="#ctx0" brushRef="#br1" timeOffset="82722.06">18034 4339 0,'0'-21'0,"0"42"0,0-63 16,0 21-16,0-22 0,0 22 0,0 0 15,-42 0-15,42 0 16,-43 21-16,22 0 0,0 0 16,0 0-16,0 21 15,-1 0-15,1 0 0,-21 0 0,21 1 16,0-1-16,-1 21 0,-20-21 15,21 22-15,0-22 0,0 21 0,-1-21 16,1 0-16,21 22 0,0 20 16,0-20-1,0-22-15,0 0 0,21-21 0,-21 21 16,43-21-16,-1 0 0,-21 0 16,0 0-16,1 0 0,-1 0 15,21-21-15,-21 21 0,22-42 16,-22 20-16,0 1 15,0 0-15,0 0 0,-21 0 16,21 0-16,-21-22 0,22 22 0,-22-21 16,0 21-16,0-22 0,0 1 15,0 0-15,0-1 0,0 22 16,0 0-16,0 42 16,0 0-1,0 0-15,0 1 0,0-1 0,0 0 16,0 21-16,-22-21 0,22 22 15,0-22-15,0 21 0,0-21 0,0 22 16,0-22-16,0 0 0,0 0 16,0 0-16,0 1 0,0-1 15,22 0-15,-1-21 0,0 0 0,0 21 16,21-21-16,22 0 16,-43 0-16,0-21 0,22 21 15,-22-21-15,0 0 0,21 21 0,-21-22 16,22-20-16,-1-21 15,-21 41-15,0-20 16,1 0-16,20-43 0,-21 43 0,0-22 16,-21 22-16,21-22 0,1 22 15,-22 0-15,21-43 16,-21 64-16,0 42 31,-21 0-31,-1 0 16,22 22-16,0-1 0,-21 0 15,0 1-15,0-1 0,21 0 0,-21 1 16,21-1-16,0 0 0,-21 1 16,21-1-16,-22-21 0,22 22 0,0-1 15,0-21-15,0 0 16,22 0-16,-1 1 0,0-22 0,0 0 16,0 21-16,0-21 0,1 0 0,20 0 15,-21 0-15,21 0 0,-20 0 16,-1-21-16,21-1 0,-21 22 0,22-21 15,-1-21 1,-21 21-16,0 0 0,0-1 0,1 1 16,-22-42-16,21 42 0,-21-1 15,0 1-15,0 0 0,0 0 16,0 0-16,-21 21 16,-1 0-16,1 21 0,0 0 15,0 0-15,0 0 0,0 1 16,21 20-16,0-21 0,-22 64 15,22-64 1,0 0-16,0 0 0,0 0 0,22 1 16,-1-22-16,0 21 15,0-21-15,0 0 0,0 0 16,1 0-16,-1 0 0,63-21 16,-62 21-16,-1-22 0,0 22 15,0-21-15,0 0 0,0 21 16,1-21-16,-22 0 0,21 0 0,-21-1 15,21-20-15,-21 21 16,0 0-16,0 0 0</inkml:trace>
  <inkml:trace contextRef="#ctx0" brushRef="#br1" timeOffset="82951.12">18415 4149 0,'-21'0'0,"42"0"0,-63 0 0,84 0 32,-21 0-17,0 0-15,22 0 0,-1 0 0,0 0 16,-21-21-16,22-1 0,-1 22 16,0 0-16,-20 0 0,-1 0 0,0 0 15,-21-21-15</inkml:trace>
  <inkml:trace contextRef="#ctx0" brushRef="#br1" timeOffset="83813.74">20849 4382 0,'0'0'15,"21"0"-15,-21-22 16,0 1 0,0 0-16,0 0 15,0 0-15,0 0 0,0-1 0,0 1 16,0 0-16,-21 0 0,21-21 16,-21 20-16,0 1 0,0 0 0,-22-21 15,22 21-15,0 21 16,0 0-16,-22 0 0,22 0 0,-21 21 15,0 0-15,-1 0 0,22 0 16,-21 22-16,-1-1 0,22-21 16,-21 21-16,21 22 0,0-22 0,-1 1 15,22-1-15,0-21 0,0 21 16,0-20-16,0 20 0,0-21 0,22 0 16,-1 0-16,0 1 0,0-1 15,21 0-15,22-21 0,-22 0 16,1 0-16,-1 0 0,0 0 0,1 0 15,-1 0-15,0 0 0,64-42 16,-64 20-16,-20 1 16,20 0-16,-21 0 0,0 0 15,0-22-15,1 22 0,-1-21 0,-21 0 16,0-1-16,21 22 0,-21-85 16,21 64-1,-21 63 1,0 0-16,-21 0 15,21 22-15,-21-22 0,21 0 0,-21 21 16,21-20-16,0 20 0,0-21 16,0 0-16,0 0 0,0 1 0,0-1 15,21 21-15,0-21 16,0-21-16,64 21 16,-22-21-16,-42 0 15,22 0-15,-22 0 0,21 0 0,-21 0 16,22 0-16,-1-21 0</inkml:trace>
  <inkml:trace contextRef="#ctx0" brushRef="#br1" timeOffset="86012.2">22077 4509 0,'0'0'0,"0"21"0,0 0 32,21-21-17,0-21 1,-21 0-16,0-1 16,0 1-16,0 0 0,21 0 15,-21 0-15,21-22 0,-21 22 0,22-21 16,-22 0-16,21-1 0,0 1 15,0-22-15,0 43 0,22-63 16,-22 62-16,-21 1 0,21 0 16,0 0-16,0 21 0,0 0 0,1 0 15,-1 21 1,-21 0-16,0 0 0,0 22 16,0-22-16,0 0 0,0 0 15,0 22-15,0-22 16,0-42 31,0-1-47,0 1 15,0 0-15,0 0 0,0 0 16,0 0-16,0-1 0,0 1 0,0 0 16,0 0-16,0 0 0,0 0 15,-21 21-15,21-22 0,-22 22 16,1 0-16,0 0 15,0 0-15,21 22 0,-21-1 16,0 0-16,-1 0 0,22 21 0,-21 1 16,0-22-16,0 21 0,21 1 15,0-1-15,0 0 0,-21-21 0,21 22 16,0-22-16,0 21 0,0-21 0,0 22 16,0-22-16,21 0 0,0 21 15,0-20-15,0-1 16,1-21-16,20 0 0,-21 0 0,0 21 15,22-21-15,-1 0 0,-21 0 16,64-21-16,-43 0 16,22-1-16,-22 1 15,0-21-15,-21 21 0,22-22 0,-1 1 16,0 0-16,-20-1 0,-1 1 0,21-21 16,-21 20-16,0 1 0,1 0 15,-1-22-15,-21 43 0,0-21 0,21-1 16,-21 22-16,0-21 15,0 21-15,0-1 0,0 1 0,0 0 16,-21 21 0,21 21-16,-21 0 15,21 1-15,-22-1 0,1 21 16,0 0-16,21-20 0,0 41 16,-21-21-16,21 1 0,-21 20 0,21-20 15,-21-1-15,21 0 0,0 1 16,0-1-16,0 0 0,0-21 0,0 22 15,0-22-15,21 0 0,21 0 0,-21 0 16,0 1-16,1-22 0,62 21 16,-41-21-16,-1 0 15,-21 0-15,21 0 0,-20 0 16,20-21-16,0 21 0,-21-22 16,64-41-16,-64 42 0,22-22 15,-22 22-15,0-21 16,-21 21-16,21-22 0,0-62 15,-21 41 1,0 43-16,0 0 0,-42-22 16,21 22-16,0 21 0,-1 0 0,1 0 15,-21 0-15,21 21 0,0 1 16,-22 20-16,1 21 16,21-20-16,0-1 0,-1-21 15,1 22-15,21-1 0,0-21 0,0 21 16,0-20-16,0-1 0,0 21 15,0-21-15,0 0 0,0 1 0,0-1 16,21 0-16,1-21 16,-1 0-16,0 0 15,0 0-15,0 0 0,0 0 16,1-21-16,-1 0 0,0 21 16,0-43-16,0 22 0,0-21 15,1 21-15,-1-1 0,0-20 16,0 0-16,0 21 0,-21-22 0,21 1 15,-21 21-15,22-22 0,-1-20 16,-21 84 15,-21-21-31,-1 21 0,22 22 0,-21-22 16,0 0-16,21 42 16,0-20-16,-21-22 0,21 21 15,0-21-15,0 1 0,0-1 16,0 0-16,0 0 0,0 0 0,0 0 15,42 22-15,1-43 16,-22 0-16,0 0 16,0 0-16,21 0 0,-20 0 0,20 0 15,43-21-15,-43-1 0,-21 1 16,21 0-16,1 0 16,-1 0-16,64-64 15,-85 43-15,0-1 0,0 22 16,1-21-16,-22 21 0,0-22 0,0 22 15,21 0-15,-21 0 0,0 0 16,-21 21-16,-1 0 16,1 21-16,0 0 0,21 0 15,0 0-15,-21 1 0,21 20 16,-21-21-16,21 21 0,0-20 0,0-1 16,0 21-16,0-21 0,0 0 15,0 1-15,0 20 0,0-21 0,0 0 16,0 0-16,21 1 15,0-22-15,-21 21 0,21-21 16,-21 21-16,21-21 0,1 0 16,-22-21 15,0 0-31,0-1 16,-22 22-16,22-21 15,-21 21-15,0 0 16,0 0 15,21 21-31,0 1 16,21-22-1,-21 21-15,21-21 0,0 0 16,1 0-16,-1 0 16,0 0-16,0 0 0,0 0 15,0 0-15,1 0 0,-1-21 0,21 21 16,0-22-16,-20 1 0,20 0 15,0-21-15,1 21 0,20-85 16,-42 85-16,-21-22 16,0 1-16,21 21 0,-21 0 15,0-43 1,-21 64-16,0 0 16,0 0-16,0 0 0,0 21 0,-1-21 15,1 43-15,0-22 0,21 0 16,-21 0-16,21 21 0,0-20 0,0-1 15,0 21-15,0-21 0,0 0 0,0 1 16,0-1-16,21 21 16,-21-21-16,21 0 0,-21 1 15,0-1-15,0 0 16,0 0 0,-21-21-16,0 0 15,0 0-15,0 0 16,-1 0-16,1 0 15,0 0 1,0 0 0,21-21-1,0 0 1</inkml:trace>
  <inkml:trace contextRef="#ctx0" brushRef="#br1" timeOffset="88064.12">17124 5884 0,'-21'0'16,"-1"0"-16,1 0 15,21-21-15,-21 0 16,21 0 15,0 0-15,0 0-16,0-1 0,0 1 15,0 0-15,21 21 16,-21-21-16,21-21 16,1 20-16,-22 1 0,21 21 15,-21-21-15,21 21 0,0 0 32,0 21-32,-21 0 0,21 1 15,-21 20-15,0 0 0,22-21 16,-1 22-16,-21-1 0,0 0 15,0 1-15,0-1 0,0-21 0,0 22 16,0 20-16,0 1 16,0-43-16,0 0 0,0 0 15,0 0-15,0 0 0,0 1 16,0-44 15,0 1-15,0 0-16,0 0 0,0 0 15,0 0-15,0-1 0,0 1 0,21-21 16,0 21-16,0-22 0,0 22 16,1-21-16,-1 0 0,0-1 15,0 22-15,0-21 0,0-1 16,22 1-16,-22 21 0,21 0 16,-21 21-16,1 0 0,-22 21 15,21 0-15,0 0 0,-21 0 16,21 64-16,-21-64 0,0 22 15,21-1-15,-21-21 0,0 21 16,0 1-16,0-22 0,0 0 0,0 0 16,0 22-16,0-22 0,0 0 15,0 0-15,0 0 16,0-42 15,0 0-15,0 0-16,0 0 0,0-1 0,21 1 15,-21 0-15,22-21 0,-1 21 0,-21-22 16,42-63 0,-21 64-16,0 0 0,1-1 0,-1 22 15,21-21-15,-21 21 0,22 0 16,-1 21-16,21 0 16,-41 21-16,-1 0 0,0 0 15,0 21-15,0-20 0,0 20 16,-21 0-16,0 1 0,0-1 0,0-21 15,0 21-15,0-20 0,0-1 16,0 21-16,0-21 0,-21 0 0,0 1 16,0-1-16,21 0 0,0 0 15,-21-21 1,21 21-16,0-42 31,0 0-31,21 0 16,-21 0-16,21-1 0</inkml:trace>
  <inkml:trace contextRef="#ctx0" brushRef="#br1" timeOffset="88959.88">18500 6011 0,'-22'0'31,"44"0"32,-1 0-63,0 0 0,0 0 15,0 0-15,0 0 0,1-21 0,-1 21 16,0-21-16,0 21 0,-21-21 15,21 0-15,0 0 0,1-1 0,-1 22 16,0-21-16,0 0 0,-21-21 16,0 21-16,0-1 15,0 1-15,0 0 0,-21 21 32,0 21-32,0 0 0,-1 1 15,1-1-15,-21 0 0,21 0 16,0 21-16,-1-20 0,-20 20 0,21-21 15,0 21-15,0-20 0,-1-1 0,22 21 16,0-21-16,0 0 0,0 1 16,0-1-16,0 0 0,22 0 15,-1-21-15,0 0 0,0 0 0,21 0 16,-20 0-16,-1 0 0,21 0 16,-21 0-16,22 0 0,-22 0 0,21 0 15,-21 0-15,22-21 0,-22 21 0,0-21 16,0 0-16,21-1 0,22-41 15,-43 42 1,21 0-16</inkml:trace>
  <inkml:trace contextRef="#ctx0" brushRef="#br1" timeOffset="89249.72">19325 5546 0,'0'0'0,"0"-21"0,0-1 0,0 1 15,0 0-15,0 42 31,-21 0-15,21 22-16,0-22 0,0 21 16,-21 1-16,21-1 0,0-21 15,-21 21-15,21 1 0,0-1 0,0 22 16,-22-22-16,22-21 16,-21 0-16,21 0 0,0 22 0,0-22 15,-21 0-15,21 21 16,0-20-1,21-22 1,0 0-16,1 0 0,-1 0 0,0-22 16,0 1-16,21 0 15,-20 21-15</inkml:trace>
  <inkml:trace contextRef="#ctx0" brushRef="#br1" timeOffset="89763.42">19833 5482 0,'0'0'0,"0"-21"0,-21 21 32,0 21-32,21 0 15,0 22-15,-21-22 0,21 21 16,-22-21-16,22 22 0,0-1 0,0 0 16,-21 1-16,21-22 0,-21 21 15,21-21-15,0 22 0,0-22 0,-21 21 16,21-21-16,-21 1 0,21-1 0,0 0 15,0 0-15,0 0 16,0-42 31,0 0-47,0 0 16,0 0-16,0-1 15,0-20-15,0 21 0,0-43 16,63-20-1,-42 41-15,1 22 0,-1 0 0,21 0 16,-21 0-16,0 0 0,22 21 16,-22 0-16,0 0 0,0 21 0,0 0 15,-21 0-15,22 0 0,-1 64 16,-21-22 0,0-41-16,0 20 0,0-21 15,0 0-15,0 0 0,0 1 0,-21-1 16,21 0-16,-22 0 0,1 0 0,21 0 15,-21-21 1,21 22-16,-21-22 0,0 0 16,21-22-1,0 1 1,0 0-16</inkml:trace>
  <inkml:trace contextRef="#ctx0" brushRef="#br1" timeOffset="89995.57">19304 5736 0,'0'0'0,"0"21"16,21-21-1,0 0-15,0 0 0,1 0 16,20 0-16,-21 0 15,0 0-15,0 0 0,1 0 0,-1 0 16,0 0-16,0 0 16,0 0-16,0 0 15,1 0-15,-1 0 0</inkml:trace>
  <inkml:trace contextRef="#ctx0" brushRef="#br1" timeOffset="90513.27">20680 5800 0,'-21'-21'16,"-1"21"-16,1 0 0,0-22 15,0 22-15,0 0 0,0 0 16,-1 0-16,1 22 15,0-22-15,0 21 0,0 0 0,-22 21 16,22-21-16,0 1 16,0-1-16,21 21 0,0-21 0,-21 0 15,21 1-15,0-1 0,0 0 0,0 0 16,0 0-16,21 0 0,0 1 16,0-22-16,0 0 15,1 21-15,41-21 16,-21 0-16,22 0 0,-43 0 15,21-21-15,-20 21 16,-1-22-16,21 1 0,-21 21 0,43-63 16,-43 20-1,-21 22-15,0-21 0,0-22 16,0 43-16,0-21 0,-42 0 16,20 20-16,-20 1 0,21 0 15,0 21-15,-22 0 0,1 0 0,21 0 16,-21 0-16,-64 42 15,85-20-15,-1-1 16,1 0-16,0 0 0,21 0 0,-21-21 16,21 21-16,0 1 0,0-1 15,85 0-15,-64-21 16,21 0-16,0 0 0</inkml:trace>
  <inkml:trace contextRef="#ctx0" brushRef="#br1" timeOffset="91162.33">21463 5884 0,'0'-21'15,"0"42"-15,0-63 0,0 21 0,0 0 16,0-22-16,0 22 16,-21 21-16,0-21 0,-1 0 0,1 21 15,0 0-15,0 0 0,0 0 16,0 0-16,-1 0 0,1 21 15,0 0-15,-21 22 0,-22 41 16,43-63-16,0 1 16,0 20-16,0-21 0,-1 21 15,22 1-15,0-22 16,0 0-16,0 0 0,0 0 16,22 1-16,-1-22 0,0 0 15,0 21-15,21-21 0,1 0 16,-22 0-16,0 0 0,21 0 0,-20 0 15,20-21-15,-21 21 0,21-22 16,-20 1-16,-1 0 0,63-42 16,-41-1-1,-22 22-15,0-1 0,0 1 0,-21 0 16,21-1-16,1-20 0,-1 21 0,-21-22 16,21 22-16,-21-1 0,21 1 15,-21 0-15,0 21 0,21-1 0,-21 1 16,-21 42-1,0 1-15,-21 62 16,-1-41-16,22-1 16,0 21-16,0 1 0,0-22 15,21 22-15,0-22 0,0 0 0,0 22 16,0-22-16,0 22 16,42 20-16,-21-62 15,21-22-15,-20 21 0,20-21 0,-21 21 16,21-21-16,1 0 0,-22 0 15,21 0-15,1 0 0,41-42 16,-63 42-16,22-22 0,-1 1 16,-21 0-16,22 0 0,-22 0 0,0 0 15,21-1-15,-21 1 0,-21 0 0,22 21 16,-22-21-16,21 21 16</inkml:trace>
  <inkml:trace contextRef="#ctx0" brushRef="#br1" timeOffset="91999.86">18224 7789 0,'0'0'0,"22"-21"0,-22 0 15,0 0-15,0 0 0,0 0 16,0-1-16,0 1 0,0 0 16,0 42 15,0 0-31,0 1 15,-22-1-15,1 21 0,0 0 0,21 1 16,-21-1-16,0 22 0,21-1 16,-21-21-16,-1 22 0,22-22 0,-21 22 15,21-22-15,0 0 0,0 1 16,0-1-16,0-21 0,0 22 0,0-22 0,21 0 16,1 0-16,-1-21 15,0 0-15,42 21 0,-20-21 16,-1 0-16,43-21 0,-43 0 15,0 21-15,1-21 0,-1-22 16,0 22-16,1 0 0,-1-21 0,-21-1 16,22 1-16,20-85 15,-42 85-15,-21-22 0,0 22 16,21 0-16,-21 20 0,0-20 0,0 21 16,0 0-16,0 0 0,0-1 0,0 1 15,-21 21 32,21 21-47,0 1 16,0-1-16,0 0 15,21-21-15,1 0 0,-1 0 0</inkml:trace>
  <inkml:trace contextRef="#ctx0" brushRef="#br1" timeOffset="92340.19">19346 7726 0,'0'0'0,"0"-21"0,0 0 15,-21 21-15,0 0 16,21-22-16,-21 22 16,0 22-1,21-1-15,-22-21 0,22 42 0,0-21 16,0 0-16,0 22 0,0-22 15,-21 21-15,21 1 0,0-1 0,-21 0 16,21 1-16,-21-1 0,21-21 0,0 21 16,0 1-16,-21-22 0,21 21 15,0-21-15,-21 1 0,21-1 0,0 0 16,0 0 0,0-42 15,0 0-16,0 0-15,21-1 0,-21 1 16,21 0-16,-21-21 0</inkml:trace>
  <inkml:trace contextRef="#ctx0" brushRef="#br1" timeOffset="92771.55">19219 7874 0,'21'-42'0,"-42"84"0,64-127 16,-43 64-16,21 0 0,0 0 15,-21 0-15,21 0 0,0-1 0,64-20 16,-64 21-1,21 21-15,-20 0 0,-1 0 16,21 0-16,-21 0 0,22 0 0,-22 21 16,0 0-16,0 0 0,0 1 0,-21-1 15,0 21-15,0-21 0,0 0 16,-21 43-16,0-43 0,-21 0 16,20 22-16,-20-22 0,0-21 0,-1 21 15,1 0-15,21 0 0,-21-21 16,-1 0-16,1 21 15,21-21-15,0 0 0,-1 0 16,22-21 0,22 21-1,-1 0-15,0 0 16,-21 21-16,21 1 0,0-1 0,0 0 16,-21 0-16,22 0 0,-1 0 0,0 1 15,-21-1-15,21 0 0,0 0 16,-21 0-16,21-21 0,-21 21 0,22 1 15,-1-22-15,-21 21 0,21-21 16,0 0 0,0 0-1,0 0-15,1 0 16,-1 0-16,0-21 16</inkml:trace>
  <inkml:trace contextRef="#ctx0" brushRef="#br1" timeOffset="93415.58">20405 7726 0,'0'0'16,"0"-21"-16,-22 21 15,1 0 1,0 21-1,21 0 1,-21 0-16,21 22 0,-21-22 0,21 21 16,-21 22-16,-1-22 0,1 0 15,0 1-15,0-1 0,21 0 16,-21 1-16,0-22 0,-1 21 0,22-21 16,-21 22-16,0-1 15,21-21-15,-21-21 0,0 21 0,0 0 16,21-42 15,0 0-15,0 0-16,0 0 0,0 0 0,21-1 15,0 1-15,-21 0 0,21-21 16,0 21-16,-21-1 0,43-20 16,-43 21-16,21 21 15,0 0-15,0 21 16,-21 0-16,0 0 0,0 22 15,21-22-15,-21 21 0,21-21 16,-21 1-16,22-1 0,-22 0 16,21 0-16,0 0 0,0-21 0,0 21 15,85 1 1,0-22-16,-64 0 16,1 0-16,-22 0 0,21 0 15,-21 0-15,0-22 0,1 1 0,-1 21 16,0-21-16,-21 0 0,21-21 15,-21-22 1,0 43-16,21 21 0,-21-21 0,0 0 16</inkml:trace>
  <inkml:trace contextRef="#ctx0" brushRef="#br1" timeOffset="94595.1">17589 9589 0,'0'0'0,"0"-22"0,0 1 15,-21 64 17,0-22-32,21 21 0,0 0 15,-21 1-15,21-1 0,-21 0 0,0 1 16,21 20-16,0-20 0,-22-1 16,-20 64-16,21-64 15,21-21-15,0 0 0,-21 22 0,21-22 16,-21 0-16,21 0 15</inkml:trace>
  <inkml:trace contextRef="#ctx0" brushRef="#br1" timeOffset="95943.31">17399 9800 0,'0'-21'0,"0"42"0,0-84 15,0 20-15,0 1 0,0 0 0,0-1 16,0 1-16,21 21 0,21-43 16,-20 43-16,20-21 0,-21 21 15,21 0-15,1 21 0,-1-22 16,0 22-16,1 0 0,20 0 0,-20 22 16,-1-1-16,43 21 15,-64 0-15,0-20 0,-21 20 16,0 0-16,0 1 0,0-1 0,-21 0 15,-22 1-15,22-1 0,-63 21 16,41-41-16,1 20 16,-22-21-16,22 0 0,0 0 0,-22 1 15,22-22-15,21 21 0,0-21 0,-1 0 16,1 0-16,0 0 16,21-21-16,0-1 0,0 1 15,0 0-15,0 0 0,0 0 16,21 21-16,0 0 15,1 0-15,-1 21 16,0 0-16,0 0 0,0 22 16,0-22-16,1 0 0,-1 21 0,-21-21 15,21 1-15,21 41 0,-21-42 16,22 22-16,-43-22 0,42-21 16,-21 21-16,0-21 0,1 0 15,-1 0-15,85 0 16,-22-21-16,-63 21 15,22-21-15,-22-1 0,21 22 16,-21-21-16,22 0 0,-22 0 0,0 0 16,0 0-16,0-22 0,1 22 15,-22 0-15,21-21 0,-21 20 16,0 1-16,21 0 0,0 0 0,-21 0 16,0 0-16,21 21 0,-21 21 15,0 0 1,0 0-16,0 21 0,0 1 15,0-1-15,0-21 0,0 0 16,0 1-16,0 20 0,0-21 16,0 0-16,0 0 0,0 1 0,0-1 15,43 0 1,-1-21-16,0 0 16,-21 0-16,1 0 0,20 0 0,-21 0 15,21-21-15,-20 21 0,41-43 16,-21 22-16,-20 0 0,-1 0 15,21 0-15,-21-22 0,0 22 16,-21-21-16,22 21 0,-22-22 0,21 1 16,-21 21-16,0 0 15,0 0-15,0 42 16,0 21-16,0-21 16,0 0-16,-43 85 15,43-85-15,0 22 0,0-22 16,0 0-16,0 21 0,0-20 15,0-1-15,0 0 0,0 0 16,64 0-16,-43 0 16,43-21-16,-43 0 0,21 0 15,0-21-15,-20 21 0,20-21 16,0 0-16,1 0 0,-1 21 0,0-21 16,1-22-16,-1 1 15,-21 21-15,0 0 0,-21-22 0,21 22 16,-21 0-16,0 0 0,0-22 0,0 22 15,0 0-15,0 0 0,-21 21 32,21 21-32,0 0 15,-21 0-15,21 1 0,0-1 0,0 0 16,0 21-16,0-21 0,0 1 16,-21-1-16,21 0 0,-21 0 0,21 0 15,-21 0-15,21 1 0,0-1 0,-22-21 16,22 21-16,-21-21 0,0 0 31,21-21-15,0 0-16,0-1 15,0 1-15,0-21 0,0 21 0,0 0 16,21-22-16,-21 1 0,21 21 0,1-22 16,-1 1-16,0 0 15,0 21-15,0-22 0,22 22 0,-22 0 16,21 0-16,0 21 0,-20 0 0,20 0 15,0 21-15,1 0 0,-22 21 16,21 1-16,-21-22 0,22 21 0,-22 1 16,0-1-16,-21-21 0,0 21 0,0 1 15,0-22-15,0 0 0,0 21 16,0-20-16,0-1 0,-21 0 0,21 0 16,-21-21-16,-1 21 0,1 0 0,21-42 46</inkml:trace>
  <inkml:trace contextRef="#ctx0" brushRef="#br1" timeOffset="96560.96">21124 9483 0,'0'0'0,"0"-21"16,-21 21-16,0 0 16,0 0-16,21 21 15,0 0-15,-21 21 0,21 1 0,-22-1 16,22 0-16,0 1 0,0-1 15,-21 0-15,21 22 0,-21-22 0,21 0 16,0 1-16,-21-1 0,21 0 0,0-20 16,0 20-16,0-21 0,-21 21 15,21-20-15,-21-1 0,21 0 0,0 0 16,-22-21 0,22-21 15,0 0-31,0 0 0,0-1 0,22 1 15,-1 0-15,-21 0 0,21 0 16,0-22-16,21 22 0,-20-21 0,-1 21 16,21-22-16,-21 22 0,22 0 15,-1 21-15,-21 0 0,21 0 0,1 0 16,-22 0-16,21 0 0,22 42 16,-43-20-16,-21 20 0,0-21 15,0 0-15,0 22 0,0-22 0,0 0 16,0 0-16,-21 0 0,-22 0 0,22 1 15,-21-1-15,21 0 0,-22 0 16,1-21-16,0 0 0,-1 21 0,1-21 16,21 0-16,-21 0 0,20 0 15,1 0-15,0 0 0,0 0 0,0 0 16,21-21-16,0 0 16,0 0-16,42 0 15,0-1-15,-20 22 0,20-21 0,-21 0 16,21 0-16,1 0 0</inkml:trace>
  <inkml:trace contextRef="#ctx0" brushRef="#br1" timeOffset="97503.42">21780 9758 0,'0'0'0,"22"0"0,-22 21 32,-22 21-17,1-20-15,21-1 0,-21 0 0,0 21 16,21-21-16,0 22 0,-21-22 15,21 0-15,0 21 0,0-20 0,0-1 16,0 0-16,0 0 0,0 0 0,0 0 16,21 1-16,0-22 15,21 0-15,-20 0 0,-1 0 16,0 0-16,21 0 0,-21 0 0,22 0 16,-22-22-16,0 1 15,21 21-15,-20-21 0,-1-21 0,0 21 16,0-1-16,0-20 0,0 21 0,-21-21 15,0-1-15,22 1 0,-22 0 16,21 20-16,-21-20 0,0 21 0,0 0 16,0 42-1,-21 0 1,-1 21-16,22-20 0,-21-1 0,21 21 16,0-21-16,-21 22 0,21-22 0,-21 21 15,21-21-15,0 0 0,0 22 16,0-22-16,0 0 0,0 0 0,0 0 15,21-21-15,0 0 16,22 0-16,-22 0 0,21 0 16,-21 0-16,64 0 0,0-42 15,-43 21-15,0 0 0,1 0 16,-1-1-16,-21-20 0,21 0 16,-20-1-16,20 1 0,-21 0 0,0-1 15,0-20-15,1 21 0,-22-1 0,0-20 16,21 20-16,-21 1 0,0 21 15,0-21-15,0 20 0,0 1 16,-21 21-16,-1 0 0,1 0 16,0 21-16,0 22 0,0-22 15,0 42-15,-1-20 0,22-1 16,-21 0-16,0 22 0,21-22 0,-21 1 16,21-1-16,0 0 0,0 1 15,0-1-15,0-21 0,0 21 0,0-20 16,21-1-16,0 0 0,0 0 0,1 0 15,20-21-15,-21 0 0,21 0 16,-20 0-16,20 0 0,0 0 0,-21 0 16,64-21-16,-21-21 15,-43 21-15,0-1 16,0-20-16,0 0 0,0-1 16,1 1-16,-1 0 0,0-22 0,0 22 15,0-22-15,0 1 0,-21-1 16,22 22-16,-1 0 0,0-1 0,-21 1 15,0 0-15,0 21 0,0-1 16,0 44 0,-21-1-16,21 21 0,-21 0 15,-1 1-15,1-1 0,21 22 0,-21-1 16,0-21-16,21 22 0,-21-22 16,21 1-16,-21 20 0,21-42 0,-22 22 15,22-1-15,0-21 0,0 21 0,0-20 16,0-1-16,0 0 0,0 0 15,22-21 1,-1 0 0,0 0-16,0 0 0,-21-21 15,21 21-15,22-21 0,-22 0 0,0-1 16</inkml:trace>
  <inkml:trace contextRef="#ctx0" brushRef="#br1" timeOffset="98253.99">23939 9737 0,'0'0'0,"-21"0"16,0 0-16,0 0 0,-21 21 15,-1 0-15,22 0 0,0 0 16,0 1-16,-22-1 0,22 21 0,0-21 16,0 0-16,0 1 0,0 20 0,-1-21 15,22 0-15,-21 0 0,21 1 16,0-1-16,0 21 15,21-42-15,1 21 0,-1-21 16,0 0-16,21 0 0,-21 0 0,1 0 16,-1 0-16,0 0 0,0 0 15,0 0-15,-21-21 0,21 0 0,-21 0 16,22 0-16,-22-1 0,0 1 16,0 0-16,0 0 0,0-21 15,0-1-15,0 22 0,0-21 0,21 21 16,-21-22-16,0 22 0,21 0 0,-21-21 15,0 20-15,21 22 0,0-21 16,-21 0-16,21 21 0,1 0 0,-1 0 16,0 0-16,21 0 0,-21 0 15,1 21-15,20 22 16,-42-22-16,21 21 0,-21 0 0,21 22 16,-21-43-16,0 21 0,0-20 15,0 20-15,0-21 0,0 0 0,0 0 16,0 1-16,0-1 0,0 0 15,0 0-15,-21 0 16,0-21-16,0 0 16,21-21 15,0 0-31,0 0 0,0 0 16,0-1-16,0-20 0,0 21 0,21-21 15,21 20-15,-21-20 0,1 0 16,20-1-16,-21 1 0,21 0 0,1-1 15,-1 1-15,-21 21 0,22-21 0,-1 42 16,0 0-16,1 0 16,-22 0-16,0 21 0,0 21 0,0 0 15,-21 1-15,0-1 0,0 0 0,0 22 16,0-22-16,-21 1 0,0-1 16,0 0-16,0-21 0,21 22 0,-43 20 15,43-42-15,-21 1 0,21-1 16,-21-21-16,0 21 0,0-21 15,-1 0 1,1 0-16,0 0 0,0 0 16,0-21-16,0 0 15,-1-1-15,1 1 0,-21 0 16</inkml:trace>
  <inkml:trace contextRef="#ctx0" brushRef="#br1" timeOffset="98555.82">22288 9419 0,'-21'0'0,"42"0"0,-63 0 16,63 0-1,22 0-15,-1 0 0,0-21 0,22 21 16,20-21-16,1 21 0,0 0 0,-1 0 15,1-21-15,0 21 16,-1 0-16,43 0 0,43 0 16,-128 0-16,0 0 15,-20 0-15,-1 0 0,-42 0 47,-1 0-31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0D9FD-4E78-4A2A-90C6-AF747EF53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388A4-C9B2-4B24-A51A-B183FA50C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35748-F3FD-4595-8B8D-A4B5032F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7653-30D0-4137-BB43-3B765F8134C8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90B5E-D691-40ED-A05C-EA44B031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6A517-E58B-444B-82F7-0B08302F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530C-13C7-4C7D-BA1D-09492DDE8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04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7CDA-0D93-4113-A3CB-967569BA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BD66F-A153-4463-BF68-88A49C2A4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8D15-4B47-4E5C-AB8A-77208544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7653-30D0-4137-BB43-3B765F8134C8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54275-A851-4AC8-8266-D56F427F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4E029-6C4C-46E8-8409-19FCFC1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530C-13C7-4C7D-BA1D-09492DDE8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72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2BF534-E039-4461-A721-FC74E26A2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CC7D9-B7CA-4D5E-9351-F44DFA991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7D7B4-9402-437E-812A-AC10C488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7653-30D0-4137-BB43-3B765F8134C8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E213B-1C76-4E80-8F90-F0DF01A7A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1F2F9-0601-489B-97C5-94A27B91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530C-13C7-4C7D-BA1D-09492DDE8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74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1FBD-4109-4DA1-BD1D-CDD430320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876B6-53E4-475B-AA8B-AD3AFE958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61390-B2CB-4544-9D8C-B840865A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7653-30D0-4137-BB43-3B765F8134C8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FEEAF-D555-48AE-97F8-F149E8EA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4ADCC-8F82-4894-A772-1A1DE251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530C-13C7-4C7D-BA1D-09492DDE8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70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8B31-72F4-46EC-8988-5722701F9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FFE36-DCE3-4498-BEAF-6BEA6FD01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D0277-1B74-475A-9271-16CB9F50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7653-30D0-4137-BB43-3B765F8134C8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1C5FF-2164-4C75-BB87-0F688EE0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125E0-F76C-441C-A29A-D9E817FB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530C-13C7-4C7D-BA1D-09492DDE8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36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E34A-DA35-4221-9384-70186454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597AD-9D05-4AB1-BF2F-0799CA9CA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31B1E-6194-4B2C-8E8E-F64F9E959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D6A7C-4D60-41E5-A2D0-63B3B7A70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7653-30D0-4137-BB43-3B765F8134C8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7B4C7-869D-421F-93FB-0225D760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3FAF6-3DF6-478D-B392-B6050CD5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530C-13C7-4C7D-BA1D-09492DDE8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01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0600-55B1-4BD1-B90C-25ABE783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DB0A3-C3AA-4BC1-9CFB-4BD1A514B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D4953-F50E-4539-A24E-4EC712ADD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16070-D857-49B8-B6A9-188EF47CB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FBF016-FECB-459E-AA77-E3F7B2EC0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6CD3C9-4EBE-4F27-9ABC-36F95436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7653-30D0-4137-BB43-3B765F8134C8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FB71D4-1E11-4456-B7D0-93E3FB97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35567-0408-477D-AF15-74574EF9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530C-13C7-4C7D-BA1D-09492DDE8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21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CD118-999F-4423-9570-B005C270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735C24-6674-4FA5-AD25-8A4426E7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7653-30D0-4137-BB43-3B765F8134C8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67FF6-8EBF-4FEF-966B-A10AC18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BC39E-FCF9-4A3A-86A4-6AD9351D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530C-13C7-4C7D-BA1D-09492DDE8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69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1A4226-E41F-466E-8A4E-222DB661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7653-30D0-4137-BB43-3B765F8134C8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A7DD70-896D-4B3A-81E2-A7B18BB86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74E4C-8D6D-4663-BDFB-26D64EB6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530C-13C7-4C7D-BA1D-09492DDE8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69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1CA2-B2C7-4DDE-887B-ED703BFE7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31643-853C-490B-A2E7-7D8EA859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71D7F-04C3-45D0-8947-E374D5D5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EEC00-7B8B-4BBF-94E7-BEBBCBFB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7653-30D0-4137-BB43-3B765F8134C8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E3568-88E8-4D31-9D8B-0190365B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1F593-56B3-4231-8AE6-33EFA6AD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530C-13C7-4C7D-BA1D-09492DDE8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13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03B1F-BF7E-4386-9799-2CFAE2F49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77F45-FB22-486D-B239-CA06AF129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FF4C4-CB86-45FF-97D9-49270191A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35D78-2817-4F50-AAB8-62C41B25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7653-30D0-4137-BB43-3B765F8134C8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16628-15A5-4D5B-B619-0605CEE21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FAF77-C7BC-4854-A434-EDA24A3E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530C-13C7-4C7D-BA1D-09492DDE8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36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850A0B-2F34-4790-81BB-8FC7671FE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0402B-40F6-4BBD-936B-F75648991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A603F-D378-41AA-8089-0CD7D511D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E7653-30D0-4137-BB43-3B765F8134C8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3E1A3-728C-41C0-A4B6-6FFD3B68B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34093-2001-4FAA-A09A-49F0A7D71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C530C-13C7-4C7D-BA1D-09492DDE8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89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9F611-F136-4143-9826-FE3948E9A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0BF4B-A720-481C-8FAA-C7393ADF2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23A64F-0968-4262-9016-4E731309DBE2}"/>
                  </a:ext>
                </a:extLst>
              </p14:cNvPr>
              <p14:cNvContentPartPr/>
              <p14:nvPr/>
            </p14:nvContentPartPr>
            <p14:xfrm>
              <a:off x="30600" y="152280"/>
              <a:ext cx="11567520" cy="355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23A64F-0968-4262-9016-4E731309DB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142920"/>
                <a:ext cx="11586240" cy="357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46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9F611-F136-4143-9826-FE3948E9A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0BF4B-A720-481C-8FAA-C7393ADF2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5F167A-CB44-47B0-851A-5A76E56C4095}"/>
                  </a:ext>
                </a:extLst>
              </p14:cNvPr>
              <p14:cNvContentPartPr/>
              <p14:nvPr/>
            </p14:nvContentPartPr>
            <p14:xfrm>
              <a:off x="22680" y="45720"/>
              <a:ext cx="9129240" cy="408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5F167A-CB44-47B0-851A-5A76E56C40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36360"/>
                <a:ext cx="9147960" cy="410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7752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2022-01-07T04:42:38Z</dcterms:created>
  <dcterms:modified xsi:type="dcterms:W3CDTF">2022-01-07T04:43:01Z</dcterms:modified>
</cp:coreProperties>
</file>