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03:07.1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2095 1947 0,'22'0'31</inkml:trace>
  <inkml:trace contextRef="#ctx0" brushRef="#br0" timeOffset="21380.4">1990 572 0,'0'-22'0,"-22"22"0,1 0 16,0 0-16,0 0 0,0 0 15,0 0-15,-1 0 0,1 0 16,0 0-16,0 0 15,42 0 17,0 0-32,0 0 15,1 0-15,20 0 0,-21 0 16,21 0-16,-20 0 0,20 0 16,0 0-16,1 0 0,-1-21 0,21 21 15,-20 0-15,20 0 0,-20 0 16,20-21-16,-21 21 0,1 0 0,-1 0 15,0 0-15,1 0 0,-22 0 16,0-21-16,0 21 0,-42 0 47,0 0-31,0 0-16,0 0 0,-1 0 15,1 0-15,0 0 0,-21 0 0</inkml:trace>
  <inkml:trace contextRef="#ctx0" brushRef="#br0" timeOffset="21826.05">2371 508 0,'-22'0'0,"1"0"16,0 0-1,21 21 16,0 0-15,0 1-16,0-1 16,0 0-16,0 0 0,0 0 0,0 0 15,0 22-15,0-1 0,0-21 16,0 22-16,21-1 0,-21 0 0,0 1 16,0-1-16,0 0 0,0 1 15,0-22-15,0 21 0,0-21 16,0 22-16,0-22 0,0 0 15,-21 0-15,0 0 0,21 0 16,-21 1-16,0-1 0,-1-21 0,-20 21 16,21-21-16,0 0 0,0 0 15,-22 0-15,22 0 0,0 0 0,-21 0 16,20 0-16,1 0 0,-21 0 16,21-21-16,0 0 0,-1 21 0,1-22 15,0 22-15,0 0 0,21-21 16,0 0-1,21 0 1,0 21-16,0-21 16,1 21-16,-1-21 0,0 21 15,0-22-15</inkml:trace>
  <inkml:trace contextRef="#ctx0" brushRef="#br0" timeOffset="22380.19">3196 699 0,'0'0'16,"0"-22"-16,0 1 0,0 0 16,0 0-1,0 0-15,-21 21 16,0 0-16,0 0 0,-1 0 15,1 0-15,-21 0 0,21 21 16,0 0-16,-22 0 0,22-21 16,0 21-16,-21 1 0,20-1 0,22 21 15,-21-21-15,21 0 0,-21 1 16,21-1-16,0 0 0,0 0 0,0 0 16,0 0-16,0 1 0,21-1 15,0 0-15,1-21 16,20 21-16,-21-21 0,0 0 15,22 21-15,-22-21 0,0 21 16,21-21-16,-21 22 0,1-22 0,20 21 16,-21-21-16,0 21 0,0-21 15,1 21-15,-1 0 0,-21 0 16,0 1-16,0-1 16,-21 0-16,-22-21 0,22 21 15,0 0-15,0-21 0,-22 0 16,22 21-16,-21-21 0,21 0 15,-22 0-15,22 22 0,0-22 0,-21 0 16,21 0-16,-1 0 0,-20 0 16,21 0-16,0 0 0,0 0 0,-1 0 15,1 0 1,0 0-16,21-22 31,0 1-31,21 21 0,22-21 0</inkml:trace>
  <inkml:trace contextRef="#ctx0" brushRef="#br0" timeOffset="22919.83">3831 656 0,'0'0'0,"0"-21"0,0 0 16,-21 21 15,0 0-31,0 21 16,-1 0-16,1 0 0,0 1 15,0 20-15,0-21 0,0 21 0,-1 1 16,1-1-16,0 0 0,0 1 16,0-22-16,21 21 0,0 1 0,-21-1 15,21-21-15,0 21 0,0-20 16,0-1-16,21 0 0,0 0 15,0 0-15,0-21 0,0 0 16,22 21-16,-22-21 0,21 0 0,1 0 16,-22 0-16,21 0 0,0-21 15,1 0-15,-22 21 0,21-21 0,-21 0 16,22 0-16,-22-1 0,0-20 16,0 21-16,0-21 0,1-1 0,-22 1 15,0 0-15,0-22 0,0 22 16,0-1-16,0 1 0,0 0 15,0-1-15,-22 22 0,22 0 0,-21 0 16,0 21-16,-21 0 0,21 0 16,-1 0-16,-20 0 0,21 0 15,0 0-15,-22 0 0,22 21 16,0-21-16,-21 21 0,21 0 0,-1 1 16,1-1-16,0 0 0,21 0 15,0 0-15,-21 0 0,21 1 0,0-1 16,0 0-16,0 0 0,21 0 15,0 0-15,22-21 0,-22 22 0,21-22 16</inkml:trace>
  <inkml:trace contextRef="#ctx0" brushRef="#br0" timeOffset="23238.65">4551 699 0,'0'0'0,"21"-22"0,-21 1 0,0 0 15,0 0-15,-21 42 47,21 0-47,-21 0 16,21 1-16,0-1 0,-22 21 0,1-21 16,0 22-16,21-1 0,-21 0 15,21 1-15,-21-1 0,21 0 0,0-21 16,-21 22-16,21-22 0,-22 21 15,22-21-15,0 1 0,0-1 16,0 0-16,0 0 0,0 0 16,0 0-16,22-21 31,-1 0-31,-21-21 0,21 0 16,0 0-16,-21 0 0</inkml:trace>
  <inkml:trace contextRef="#ctx0" brushRef="#br0" timeOffset="23528.52">4572 614 0,'0'0'0,"0"-21"0,21 21 31,0 0-31,0 0 16,-21 21-16,22 0 0,-1 0 0,0 0 15,0 1-15,0-1 0,0 0 16,1 21-16,-1-21 0,0 22 15,0-1-15,0 0 0,0-20 0,1 20 16,-1-21-16,-21 21 0,21-20 16,-21-1-16,21 0 0,-21 0 0,21 0 15,-21 0-15,21-21 16,-21 22-16,0-44 31,22 1-15,-22 0-16,21 0 0,0 0 15,-21 0-15</inkml:trace>
  <inkml:trace contextRef="#ctx0" brushRef="#br0" timeOffset="23814.37">5270 381 0,'0'0'0,"0"-21"0,-21 21 31,0 0-31,0 0 0,21 21 15,0 0-15,0 22 0,-21-22 16,21 21-16,0 0 0,-21 1 16,21-1-16,0 0 0,-22 1 15,22 20-15,0-20 0,0-1 0,0 0 16,0 22-16,-21-43 0,21 21 16,0 1-16,-21-22 0,21 21 0,0-21 15,0 0-15,0 1 0,0-1 16,0 0-16,-21-21 15,21-21 17,0 0-32</inkml:trace>
  <inkml:trace contextRef="#ctx0" brushRef="#br0" timeOffset="24736.66">7070 572 0,'0'0'0,"-22"21"16,1-21 0,42-21 15,1-1-31,-1 22 0,0-21 15,0 0-15,0 0 0,22 0 16,-22-22-16,0 22 0,0 0 16,-21-21-16,0 21 0,21-1 15,-21 1-15,0 0 0,-21 0 16,0 21-16,-21 0 0,-1 0 16,1 0-16,0 0 0,-1 21 15,-20-21-15,20 21 0,1 0 0,-21 1 16,41-1-16,-20 0 0,21 0 15,0 0-15,0 0 0,21 1 0,0-1 16,0 0-16,0 0 0,21 0 16,0 0-16,0 1 0,0-1 0,22 0 15,-1 0-15,-21 0 0,21 0 16,1 1-16,-1-1 0,0 0 0,1 0 16,-1 0-16,-21 0 15,22 22-15,-1-22 0,-21 0 0,0 0 16,0 0-16,1 1 0,-22-1 15,0 21-15,0-21 0,0 0 0,-22 1 16,1-1-16,-21 0 0,0 0 16,-22-21-16,1 21 0,-1 0 0,1-21 15,-1 22-15,-21-22 0,22 21 16,-1-21-16,1 0 0,21 0 0,-1 0 16,-20 0-16,42-21 0,-22-1 15,1 1-15,21 0 0,-22-21 0,22 21 16,0-22-16,0 1 0,21 0 15,0 20-15,0-20 0,0 21 16,0-21-16,21 20 0,0 1 16,0 0-16,22 21 0,-1-21 0,0 21 15,1 0-15,20 0 0,-20 0 16,20 0-16,-21 0 0,22 0 0,-22 0 16,22 0-16,-22 0 0</inkml:trace>
  <inkml:trace contextRef="#ctx0" brushRef="#br0" timeOffset="25492.03">7493 635 0,'0'0'0,"0"-21"16,-21 42 15,21 0-31,0 0 15,-21 1-15,21-1 0,-22 0 16,22 21-16,-21-21 0,21 1 0,0 20 16,0-21-16,0 0 0,0 22 15,0-22-15,0 0 0,0 0 16,21 0-16,-21 0 16,22-21-16,20 0 0,-21 0 0,0 0 15,22 0-15,-1 0 0,-21 0 16,21-21-16,1 0 0,-22 0 0,21 0 15,-21 0-15,22-1 0,-22 1 16,0 0-16,0 0 0,0-21 0,-21 20 16,0 1-16,22 0 0,-22 0 15,0 0-15,21 21 0,-21-21 0,0-1 16,-21 44 15,21-1-15,-22 0-16,22 0 0,-21 0 0,21 22 15,0-1-15,0 0 0,-21 1 16,21-1-16,0 0 0,0 1 16,-21 20-16,21-21 0,0 22 15,0-22-15,0 22 0,0-1 0,0-20 16,0 20-16,0 1 0,0-1 16,0 1-16,0 20 0,0-20 0,0-1 15,0 1-15,21-1 0,-21 1 0,21-1 16,-21 1-16,0-22 0,0 22 15,0-1-15,0-21 0,0 1 0,-21-1 16,0-21-16,0 0 0,0 22 0,-1-43 16,-20 21-16,21 0 15,-21-21-15,-1 0 0,-20 0 0,20 0 16,-20-21-16,-1 0 0,1 0 0,-1-22 16,1 1-16,-1 0 0,-20-1 15,20 1-15,1-22 0,-1 1 0,1 21 16,20-22-16,1 22 0,0-22 15,21 22-15,-1 0 0,22-1 0,0 1 16,0 0-16,0-1 0,22 1 0,-1 0 16,0-1-16,21 22 0,-21-21 15,22-1-15,-1 22 0,22-21 0,-22 0 16,21 20-16,-20-20 0,20 0 16,1-1-16,-22 22 0,22-21 15</inkml:trace>
  <inkml:trace contextRef="#ctx0" brushRef="#br0" timeOffset="26051.71">8086 699 0,'-22'0'31,"22"21"-16,0 0-15,0 0 0,-21 0 16,21 0-16,0 22 0,0-22 16,0 21-16,0-21 0,0 22 0,0-22 15,0 21-15,0-21 0,0 22 16,0-22-16,0 0 0,0 0 0,0 0 16,0 1-16,-21-22 31,0-22-16,21 1-15,0 0 0,0 0 16,0 0-16,0 0 0,0-22 16,0 22-16,0-21 0,0-1 15,0 1-15,21 21 0,0-21 16,0 20-16,1-20 0,20 21 0,-21 0 16,21 0-16,-20-1 0,20 22 15,0 0-15,-21-21 0,22 21 0,-22 0 16,21 0-16,-21 21 0,1-21 15,-1 22-15,0-1 0,0 0 0,0 21 16,-21-21-16,0 22 0,0-22 16,0 0-16,0 21 0,0-20 0,0 20 15,0-21-15,-21 0 0,21 0 16,-21 1-16,21-1 0,0 0 0,-21 0 16,0 0-1,-1-21-15,22-21 47,22 0-47,-1 0 0</inkml:trace>
  <inkml:trace contextRef="#ctx0" brushRef="#br0" timeOffset="26371.94">9059 339 0,'-21'21'32,"0"0"-32,21 0 15,-21 22-15,21-22 0,0 21 0,0-21 16,-21 22-16,21-1 0,-22 0 16,22 1-16,0-1 0,0 0 0,0 1 15,-21-1-15,21-21 0,0 21 16,-21 1-16,21-22 0,0 21 0,0-21 15,0 1-15,0-1 0,0 0 16,0 0-16,21-21 31,0 0-31,1-21 16,-1 0 0,-21 0-16,21-1 0,-21 1 0,0 0 15,21 0-15</inkml:trace>
  <inkml:trace contextRef="#ctx0" brushRef="#br0" timeOffset="26627.79">8763 720 0,'0'0'16,"-21"0"-16,0 0 0,42 0 31,0 0-31,0 0 0,21 0 16,-20 0-16,20 0 0,0 0 15,1 0-15,-1 0 0,0 0 0,1-21 16,-1 21-16,-21 0 0,21 0 0,-20 0 16,-1 0-16,0 0 15,0 0 1</inkml:trace>
  <inkml:trace contextRef="#ctx0" brushRef="#br0" timeOffset="27200.46">9758 804 0,'0'0'16,"0"-21"-16,21 0 0,0 21 15,-21-21-15,0 0 0,21 0 16,-21-1-16,0 1 15,0 0-15,0 0 0,0 0 16,-21 21-16,21-21 16,-21 21-16,0 0 0,0 0 0,-1 0 15,-20 0-15,21 0 16,0 21-16,0 0 0,-22-21 0,22 42 16,0-21-16,0 1 0,0 20 15,-1 0-15,1-21 0,0 22 0,21-1 16,0 0-16,-21 1 0,21-22 15,0 0-15,0 21 0,0-20 0,0-1 16,0 0-16,21-21 16,0 21-16,0-21 0,1 0 0,-1 0 15,0 0-15,0-21 0,0 0 16,0 0-16,22-1 0,-22 1 0,0 0 16,0 0-16,0 0 0,-21-22 15,22 1-15,-1 21 0,-21-21 16,0 20-16,0 1 0,0 0 0,0 0 15,21 0-15,-42 21 32,21 21-17,0 0-15,-21 0 0,21 22 0,-22-22 16,22 0-16,0 21 0,-21-21 16,21 1-16,0-1 0,0 0 0,0 0 15,0 0-15,0 0 0,0 1 16,21-22-16,1 21 0,-1-21 0,0 0 15,0 0-15,0 0 16,0 0-16,1 0 0,20 0 16,-21-21-16,0-1 0,0 22 0,22-21 15</inkml:trace>
  <inkml:trace contextRef="#ctx0" brushRef="#br0" timeOffset="27812.13">10202 635 0,'0'0'0,"0"-21"0,0 0 16,0 0 0,21 21-1,1 0-15,-1 0 16,0 0-16,0 0 0,0 0 0,22 0 16,-22 0-16,0 0 0,0 21 15,0 0-15,0-21 0,-21 21 0,22 0 16,-22 0-16,21 22 0,-21-22 15,0 0-15,0 21 0,0-20 0,0 20 16,0 0-16,0-21 0,0 1 16,-21 20-16,-1-21 0,22 0 0,-21 0 15,0 1-15,21-1 16,-21 0-16,0-21 0,21-21 47,0 0-47,0-1 15,21 1-15,0 0 0,0 0 0,0-21 16,-21-1-16,22 1 0,-1 21 16,0-22-16,0 1 0,0 0 0,0 21 15,1-22-15,-1 22 0,0 0 16,0 0-16,-21 0 0,21 21 0,0-22 16,-21 44-1,0-1 1,0 0-16,0 0 0,-21 0 15,0 0-15,21 22 0,-21-1 0,21-21 16,0 22-16,-21-1 0,21 0 16,0 1-16,0-22 0,0 21 15,0-21-15,0 0 0,0 1 0,0-1 16,21 0-16,0 0 0,0 0 16,0-21-16,22 0 0,-22 0 0,21 0 15,-21 0-15,22 0 0,-1-21 16,0 21-16,1-21 0,-1 21 0,-21-21 15,22 21-15,-22-21 0,0 21 16,0-22-16,0 1 0,-21 0 16</inkml:trace>
  <inkml:trace contextRef="#ctx0" brushRef="#br0" timeOffset="29063.62">1778 1884 0,'0'0'0,"-21"0"0,0 0 15,-22 0-15,22 0 0,-21 0 16,21 0-16,-22 0 0,22 0 0,-21 0 16,21 0-16,-1 0 15,1 0-15,0 0 0,0 0 0,0-21 16,0 21-16,42 0 62,0 0-62,0 0 0,0 0 0,22 0 16,-1 0-16,0 0 0,1 0 16,20 0-16,1 0 0,-1 0 0,1 0 15,-1 0-15,22 0 0,-1 0 16,22-21-16,-21 21 0,21 0 15,21-22-15,-21 22 0,21 0 16,0 0-16,-22-21 0,22 21 0,0 0 16,22 0-16,-22-21 0,21 21 15,0 0-15,-21 0 0,21 0 0,21 0 16,-20-21-16,20 21 0,-21 0 16,21 0-16,-20 0 0,20-21 0,-21 21 15,21 0-15,1 0 0,-22-21 16,21 21-16,-21 0 0,22 0 0,-1-22 15,0 22-15,1 0 0,-22 0 16,21-21-16,1 21 0,-1-21 0,0 21 16,-21 0-16,22 0 0,-22-21 15,21 21-15,-21 0 0,1 0 0,20-21 16,-21 21-16,0-21 0,0 21 16,-21 0-16,22 0 0,-1-22 15,-21 22-15,21 0 0,-21 0 0,0 0 16,-21-21-16,0 21 0,-1 0 15,1 0-15,0 0 0,0 0 0,-21 0 16,20-21-16,-20 21 0,0 0 16,-22 0-16,22 0 0,-22 0 0,-20 0 15,20 0-15,-20-21 0,-22 21 16,21 0-16,-21 0 0,0 0 0,1 0 16,-1 0-16,-21-21 62</inkml:trace>
  <inkml:trace contextRef="#ctx0" brushRef="#br0" timeOffset="29184.21">11684 1482 0</inkml:trace>
  <inkml:trace contextRef="#ctx0" brushRef="#br0" timeOffset="46164.59">1101 3598 0,'-22'0'47,"1"0"15,0 0-30,0 0-32,0 0 15,0 0-15,-1 0 0,1 0 0,0 0 0,-21 0 16,21 0-16,-22 0 16,1 0-16,0 0 0,-1 0 0,1 0 15,-22 0-15,22 0 0,0 0 16,-1 0-16,1 0 0,21 0 15,-21 0-15,20 0 0,1 0 0,0 0 16,42 0 15,0 0-31,22 0 0,20 0 16,1 22-16,-1-22 16,1 0-16,20 0 0,-20 0 0,21 21 15,-22-21-15,22 0 0,-1 0 16,-20 0-16,21 0 0,-1 0 0,1 0 15,-22 0-15,22 0 0,-21 0 16,-1 0-16,-21 0 0,22 0 0,-22 0 16,1 0-16,-1 0 0,-21-21 15,21 21-15,-20 0 0,-1 0 16,0-22-16,0 22 16,-21-21-1,-21 21 1,0 0-1,0 0-15,-1 0 0,1 0 16,0 0-16,0 0 16,0 0-16,0 0 0,-1-21 0,1 21 15,0 0-15,0-21 16,0 21-16,0 0 0,-1 0 0,22-21 16,-21 21-16,0 0 0,21-21 15,-21 21-15,0 0 16,0 0-16,21-22 15,0 44 48,21-22-63,0 0 16,0 21-16,0-21 0,0 0 15,1 21-15,20-21 0,-21 0 0,21 0 16,-20 21-16,-1-21 0,21 0 15,-21 0-15,0 0 0,22 0 0,-22 0 16,0 0-16,0 0 0,0 0 16,-21 21-16,22-21 0,-1 0 15,-21 21 1,0 1 0,-21-22-16,-1 21 15,1 0-15,0 0 0,-21 0 16,21-21-16,-1 21 0,-20 1 15,21-1-15,-21 0 0,-1 21 0,22-21 16,-21 1-16,-1-1 0,1 0 16,21 0-16,-21 0 0,20 0 15,1 1-15,0-1 0,0 0 0,0-21 16,21 21-16,-21-21 0,42 0 47,-21-21-47,21 0 15,0 0-15,-21-1 16</inkml:trace>
  <inkml:trace contextRef="#ctx0" brushRef="#br0" timeOffset="46688.75">2921 3006 0,'0'0'0,"0"-21"0,21 21 31,0 0-31,0 0 16,1 0-16,-1 0 16,0 0-16,21 0 0,-21 0 0,22 0 15,-1 0-15,22 0 0,-22 0 16,21 0-16,-20 0 0,20-22 0,1 22 16,-22 0-16,0 0 0,22 0 15,-22 0-15,-21 0 0,22 0 0,-22 0 16,0 0-16,-42 0 31,0 0-31,0 0 0,-22 0 16,22 0-16</inkml:trace>
  <inkml:trace contextRef="#ctx0" brushRef="#br0" timeOffset="47103.7">3408 2963 0,'-21'0'31,"21"22"-15,0-1-1,0 0-15,0 0 0,0 0 16,21 0-16,-21 22 16,21-22-16,-21 21 0,0 1 0,0-1 15,0 0-15,0 1 0,0-1 16,0 0-16,0 1 0,0-1 0,0 0 15,-21 1-15,21-1 0,-21 0 16,-1 1-16,1-1 0,0-21 0,0 0 16,0 22-16,0-22 0,-1 0 15,1 0-15,0-21 0,0 21 0,0-21 16,0 0-16,-1 0 0,1 0 16,-21 0-16,21 0 0,0-21 15,-22 21-15,22-21 0,-21 0 0,21 0 16,-1-1-16,1 1 0,-21 0 15,21 0-15,21 0 0,0 0 0,-21-1 16,21 1-16,0 0 0,0 0 16,21 0-16,0 21 0,0 0 15,0 0-15,0-21 0,1 21 16,20 0-16,-21 0 0,21 0 0,-20 0 16</inkml:trace>
  <inkml:trace contextRef="#ctx0" brushRef="#br0" timeOffset="47655.81">4022 3450 0,'0'0'0,"0"-21"16,0 0-16,0 0 0,0 0 15,-22 21 1,1 0-16,0 0 0,0 0 15,0 0-15,0 0 0,-1 0 16,1 21-16,0 0 0,0 0 0,0 0 16,0 0-16,-1 22 0,22-22 15,-21 21-15,21-21 0,-21 22 16,0-22-16,21 21 0,0-21 16,0 1-16,0-1 0,0 0 0,0 0 15,0 0-15,0 0 0,0 1 0,21-22 16,-21 21-16,21-21 15,0 0-15,1 0 0,-1 0 0,0 0 16,0-21-16,0 21 0,0-22 16,1 1-16,-1 0 0,0 0 0,0 0 15,0 0-15,0-1 0,-21 1 16,22-21-16,-22 21 0,21-22 0,-21 22 16,21-21-16,-21 21 0,0 0 15,0-1-15,0 1 0,0 42 47,0 22-47,0-22 0,0 0 0,0 0 16,-21 22-16,21-22 0,0 21 15,-21-21-15,21 0 0,0 1 0,0-1 16,0 21-16,0-21 0,0 0 16,0 1-16,0-1 15,21-21-15,0 0 16,0 0-16,0 0 0,-21-21 15,21-1-15</inkml:trace>
  <inkml:trace contextRef="#ctx0" brushRef="#br0" timeOffset="48092.46">4678 3450 0,'0'0'15,"0"-21"-15,0 0 0,0 0 0,-21 21 31,-1 0-31,1 0 0,-21 0 0,21 0 16,-22 21-16,22 0 0,0-21 16,-21 21-16,21 0 0,-1 1 0,1-22 15,0 21-15,21 0 0,0 0 16,0 0 0,0 0-16,21 1 15,0-22-15,1 0 16,-1 21-16,21 0 0,-21-21 0,0 21 15,1-21-15,20 21 0,-21-21 16,0 21-16,0-21 0,1 22 0,-1-22 16,-21 21-16,0 0 0,0 0 15,0 0-15,0 0 16,-21-21-16,-1 22 0,-20-22 0,0 21 16,-1-21-16,1 0 0,0 0 15,21 21-15,-22-21 0,1 0 16,21 0-16,-22 0 0,22 0 15,0 0-15,0 0 0,0-21 16,21 0 0,0-1-16,21 1 15,0 21-15,0-21 0,0 21 16,1-21-16</inkml:trace>
  <inkml:trace contextRef="#ctx0" brushRef="#br0" timeOffset="48904.7">5207 3344 0,'0'0'0,"21"0"0,-21-21 16,-21 42 15,21 1-31,-21-1 0,0 0 0,-1 0 15,22 0-15,-21 0 0,0 22 0,0-22 16,0 0-16,0 21 0,-1-20 16,22-1-16,0 0 0,-21 0 0,21 0 15,0 0-15,0 1 16,0-1-16,0 0 0,21-21 16,1 21-16,-1-21 0,0 0 0,0 0 15,0 0-15,0 0 0,1 0 16,-1-21-16,0 0 0,0 21 0,0-21 15,0 21-15,-21-22 0,0 1 16,0 0-16,0 0 0,0 0 0,0 0 16,0-1-16,0 1 0,0-21 15,0 21-15,0 0 0,0-1 0,0 1 16,0 0-16,0 0 0,0 0 0,0 0 16,22-1-1,-1 22-15,0-21 0,0 21 0,0 0 16,0 0-16,1 0 0,-1 0 15,0 0-15,0 21 0,21 1 0,-20-1 16,-1 0-16,0 0 0,0 0 16,0 0-16,22 1 0,-43-1 0,21 21 15,0-21-15,-21 0 0,0 1 0,0-1 16,0 0-16,0 0 0,0 0 16,0 0-16,0 1 0,0-1 15,-21 0-15,0-21 0,-1 0 16,1 0-1,21-21 17,0 0-32,0-1 15,0 1-15,0 0 0,21 0 0,1-21 16,20 20-16,-21-20 0,0 21 16,22-21-16,-1 20 0,0-20 0,1 21 15,-1 0-15,0 21 0,1-21 16,-1 21-16,-21 0 0,21 0 0,-20 21 15,-1-21-15,0 21 0,0 0 16,0 0-16,-21 22 0,21-22 0,-21 0 16,0 21-16,0-21 0,0 1 15,0-1-15,0 21 0,0-21 16,0 0-16,0 1 0,-21-1 16,21 0-16,-21-21 15,21 21-15,-21-21 16,21-21-1</inkml:trace>
  <inkml:trace contextRef="#ctx0" brushRef="#br0" timeOffset="49747.9">8276 3577 0,'0'0'0,"42"-42"16,-42 21-16,22 0 15,-22-1-15,0 1 16,21 0-16,-21 0 0,0 0 0,0 0 15,0-1-15,-21-20 16,-1 21-16,1 0 0,0 0 0,0 21 16,0-22-16,-22 1 0,22 21 15,-21 0-15,21 0 0,-22 0 16,1 0-16,21 21 0,-21 1 0,20-1 16,1 0-16,-21 21 0,21-21 15,0 22-15,-1-1 0,1 0 0,21 1 16,0-22-16,0 21 0,-21 1 15,21-22-15,0 0 0,0 21 0,0-21 16,0 1-16,21-1 0,0-21 0,1 21 16,-1-21-16,0 0 15,0 0-15,21 0 0,-20 0 0,-1 0 16,21 0-16,-21 0 0,22-21 16,-22 0-16,21-1 0,-21 1 0,22 0 15,-22-21-15,21-1 0,-21 1 16,0 0-16,22-1 0,-22-20 15,0 21-15,0-22 0,0 22 0,1-1 16,-22 1-16,0 0 0,21-1 0,-21 22 16,0-21-16,0 21 0,0 0 15,-21 21 1,21 21 0,-22 0-16,1 0 0,21 0 0,-21 22 15,21-1-15,-21 0 0,21 22 16,0-22-16,0 0 0,0 22 15,0-22-15,-21 1 0,21-1 0,0-21 16,0 21-16,0-20 0,0 20 16,0-21-16,0 0 0,21 0 15,-21 1-15,21-22 16,0 21-16,0-21 0,1 0 0,-1 0 16,0 0-16,0 0 0,0-21 0,22-1 15,-22 22-15</inkml:trace>
  <inkml:trace contextRef="#ctx0" brushRef="#br0" timeOffset="50271.61">9186 3429 0,'0'0'0,"21"-21"0,1 0 15,-22 0-15,0-1 0,0 1 0,0 0 16,0 0-16,0 0 0,0 0 16,0-1-16,0 1 0,0 0 0,-22 21 15,1-21-15,0 21 0,0 0 16,0 0-16,0 21 0,-1 0 15,1 0-15,-21 1 0,21 20 0,-22 0 16,22 1-16,0-1 0,0 0 16,0 1-16,0-1 0,-1-21 0,22 21 15,0-20-15,0 20 0,0-21 16,0 0-16,0 0 0,0 1 16,22-22-16,-1 0 0,0 0 15,0 0-15,0 0 0,0 0 16,1 0-16,-1 0 0,0 0 0,21-22 15,-21 22-15,1-21 0,-1 0 16,0 0-16,0 0 0,0 0 0,0-22 16,1 22-16,-22-21 0,21-1 0,0 1 15,-21 21-15,0-21 0,0 20 16,21-20-16,-21 21 0,0 0 0,0 0 16,0 42-1,0 0-15,0 0 16,0 0-16,0 0 0,-21 22 15,21-1-15,-21-21 0,21 22 16,0-22-16,0 0 0,0 21 0,0-21 16,0 1-16,0-1 0,0 0 15,0 0-15,0 0 0,0 0 16,21-21 0,0 0-16,0 0 15,0 0-15,1 0 0,-1-21 16,0 0-16,0 0 0,0 0 0</inkml:trace>
  <inkml:trace contextRef="#ctx0" brushRef="#br0" timeOffset="50576.43">9842 2900 0,'0'0'0,"0"-42"0,0-1 31,-21 43-31,21 21 15,-21 1-15,21-1 0,-21 0 0,0 21 16,21 1-16,0-22 0,0 21 16,-21 22-16,21-22 0,-22 0 0,22 1 15,0 20-15,0-21 0,-21 1 16,21-1-16,-21 0 0,21 1 0,-21-1 16,21-21-16,0 22 0,0-22 0,0 0 15,0 0-15,0 0 16,0 0-16,0 1 0,21-22 31,0 0-15,0-22-16,1 1 0,-1 0 15,21 21-15</inkml:trace>
  <inkml:trace contextRef="#ctx0" brushRef="#br0" timeOffset="51144.19">10308 3471 0,'0'0'0,"42"-21"15,22 0-15,-43 0 0,-21 0 16,0 0-16,0-1 16,0 1-16,0 0 0,0 0 0,0 0 15,0 0-15,0-1 0,-21 1 16,0 0-16,21 0 0,-21 21 0,-1 0 16,1 0-16,0 0 0,0 0 0,0 21 15,-22 0-15,22 0 0,0 1 16,-21-1-16,21 21 0,-1-21 0,-20 22 15,21-1-15,0 0 0,0-21 16,21 22-16,0-22 0,0 21 0,0-21 16,0 43-16,0-43 15,0 0-15,21 0 16,0 1-16,0-22 0,0 0 16,0 0-16,1 0 0,-1 0 0,0 0 15,0 0-15,21 0 0,-20 0 16,-1-22-16,0 1 0,0 0 0,21 0 15,-20 0-15,-1 0 0,0-22 16,0 22-16,0-21 0,0 21 0,-21-22 16,22 1-16,-22 21 0,21-22 0,-21 22 15,0 0-15,0 0 0,0 0 16,0 42 15,-21 0-31,-1 0 0,22 22 0,0-22 16,-21 21-16,21-21 0,-21 0 15,21 22-15,0-22 0,0 0 0,0 21 16,0-20-16,0-1 0,0 0 0,0 0 16,21 0-16,0-21 15,1 21-15,-1-21 0,0 0 16,0 0-16,0 0 0,0 0 0,1 0 16,-1-21-16,0 0 15,0 21-15,0-21 0,0 0 0,1 0 16,-22-22-16,21 22 0</inkml:trace>
  <inkml:trace contextRef="#ctx0" brushRef="#br0" timeOffset="51424.23">9610 3112 0,'0'0'0,"-22"21"0,1-21 16,0 0-16,42 0 31,0 0-31,1 0 0,-1 0 0,21 0 16,0 0-16,1 0 16,20 0-16,-20 0 0,20 0 0,-21 0 15,1 0-15,20 0 0,-20 0 16,-22 0-16,0 0 0,0 0 0,0 0 15,-42 0 1,0 0-16</inkml:trace>
  <inkml:trace contextRef="#ctx0" brushRef="#br0" timeOffset="52544.46">11451 3239 0,'0'-22'31,"-21"1"-31,21 0 0,0 0 16,0 0-16,0 0 15,0-1-15,0 1 16,21 21-16,-21-21 0,21 0 0,0 21 16,1-21-16,-1 21 0,0 0 15,0 0-15,0 0 0,0 0 16,1 0-16,20 0 0,-21 21 0,0 0 15,0 0-15,1 0 0,-1 1 16,0 20-16,-21 0 0,0 1 0,0-1 16,0 0-16,0 1 0,0-1 0,0 0 15,0-21-15,0 22 0,0-1 16,0-21-16,0 0 0,0 1 0,0-1 16,0 0-16,0 0 0,-21-21 15,21 21-15,0-42 31,0 0-15,0 0-16,0 0 0,0-1 0,0 1 16,0 0-16,0-21 0,0-1 0,0 1 15,21 0-15,-21-1 0,21 1 16,0 0-16,0-1 0,1 22 0,20-21 16,-21 0-16,0 20 0,22 1 15,-22 0-15,21 21 0,-21 0 0,0 0 16,1 0-16,20 0 0,-21 0 0,0 21 15,0-21-15,1 21 16,-22 22-16,21-22 0,0 21 0,-21 1 16,21-1-16,-21 0 0,0 1 15,0-22-15,0 21 0,21 0 0,-21-20 16,0 20-16,0-21 0,0 0 0,0 0 16,0 1-16,0-1 15,-21-21-15,21-21 31,0-1-31,0 1 16,0 0-16,0 0 0,0 0 0,0-22 16,0 1-16,21 21 0,0-21 15,1-1-15,-1 1 0,0 0 16,0-1-16,21 1 0,-20 0 0,-1 20 16,21 1-16,-21 0 0,22 0 15,-22 21-15,0 0 0,21 0 0,-21 0 16,1 0-16,-1 0 0,0 21 15,0 21-15,0-20 0,0 20 0,-21 0 16,0-21-16,0 22 0,0-1 0,0 0 16,0-20-16,0 20 0,0-21 15,0 21-15,-21-20 0,21-1 0,-21 0 16,21 0-16,-21-21 0,21 21 16,0-42 30,0 0-46,21 0 0,0 0 16,0-22-16</inkml:trace>
  <inkml:trace contextRef="#ctx0" brushRef="#br0" timeOffset="52960.23">13229 2985 0,'0'0'0,"0"-22"31,0 44-16,0-1-15,0 0 0,0 0 16,-21 0-16,21 0 16,-21 22-16,21-1 0,-21 0 0,21 1 15,0-22-15,0 21 0,0 1 0,0-22 16,0 21-16,0-21 0,0 0 16,0 1-16,0-1 0,0 0 0,21-21 15,0 21-15,0-21 16,0 0-16,0 0 0,1 0 0,-1 0 15,0-21-15,0 21 0,0-21 0,22 0 16,-22-1-16,0 1 0,0-21 16,21 0-16,-20 20 0,-1-20 15,0 0-15,0-1 0,-21 1 0,0 0 16,21 21-16,-21-1 0,21-20 16,-21 21-16,0 0 0,-21 21 46,21 21-46,-21-21 16,21 21-16,0 0 16,0 0-16</inkml:trace>
  <inkml:trace contextRef="#ctx0" brushRef="#br0" timeOffset="53375.99">14139 3006 0,'0'0'0,"21"0"0,-21-21 0,0-1 16,-21 22-1,0 0-15,0 0 0,0 0 0,-22 0 16,22 0-16,0 22 0,-21-22 16,21 21-16,-1 0 0,1-21 0,0 21 15,0 0-15,21 0 0,0 1 16,-21-22-16,21 21 0,0 0 15,0 0-15,21-21 0,-21 21 16,21-21-16,0 21 16,22-21-16,-22 22 0,0-22 0,21 21 15,-21 0-15,1-21 0,-1 21 0,21-21 16,-21 21-16,-21 0 0,21 1 16,-21-1-16,0 0 0,0 0 15,0 0-15,-21-21 0,0 21 16,0 1-16,0-1 0,-22-21 0,1 21 15,0-21-15,21 0 0,-22 21 0,1-21 16,21 0-16,-22 0 0,22 0 16,0 0-16,0 0 0,0 0 15,21-21 1,0 0 0,0 0-16,21-1 0,0 1 15,0 0-15</inkml:trace>
  <inkml:trace contextRef="#ctx0" brushRef="#br0" timeOffset="53700.13">14668 2625 0,'0'0'0,"22"-21"0,-22-1 31,0 44-15,0-1-16,0 0 0,0 0 15,0 0-15,0 22 0,-22-1 0,1 0 16,0 1-16,0-1 0,0 0 0,0 1 16,-1-1-16,1 0 0,0 1 15,0-1-15,0 0 0,21 1 0,-21-1 16,21-21-16,0 21 0,0-20 16,0-1-16,0 0 0,0 0 0,0 0 15,0 0-15,21-21 0,0 0 16,0 0-16,0 0 0,0 0 15,1 0-15,20 0 0,-21-21 16,0 0-16,0 21 0,1-21 0,-1 0 16,0 0-16,0-1 0,-21-20 15,21 21-15</inkml:trace>
  <inkml:trace contextRef="#ctx0" brushRef="#br0" timeOffset="53888.02">14457 3090 0,'0'0'15,"-21"0"-15,-1 0 0,44 0 32,-1 0-32,0 0 15,0 0-15,0 0 0,22 0 16,-22 0-16,21 0 0,-21 0 0,0 0 16,22 0-16,-22 0 0,0 0 15,0-21-15,-21 0 0,0 0 16,21 21-16</inkml:trace>
  <inkml:trace contextRef="#ctx0" brushRef="#br0" timeOffset="54836.72">16256 3344 0,'-21'0'15,"42"0"-15,-63 22 0,20-22 0,1 0 31,21-22 1,0 1-32,21 0 0,-21 0 15,22 0-15,-1-22 0,0 22 0,0 0 16,0-21-16,0-1 0,1 1 16,-1 0-16,0-1 0,0-20 0,-21 21 15,0-22-15,21 1 0,-21-1 16,0 22-16,0-22 0,0 22 0,0 0 15,0-1-15,-21 22 0,21 0 16,0 0-16,-21 21 0,0 0 0,0 0 16,-1 21-16,1 0 0,21 21 15,-21 1-15,0-1 0,21 0 16,0 22-16,-21-22 0,0 22 0,21-22 16,-22 22-16,22-22 0,-21 0 15,21 1-15,0 20 0,0-21 0,0 1 16,0-22-16,0 21 0,0 1 15,21-22-15,1 0 0,-1 0 0,0 0 16,0 0-16,0-21 0,0 0 0,1 0 16,-1 0-16,0 0 0,21 0 15,-21 0-15,1-21 0,-1 0 0,0 0 16,21 0-16,-21 0 0,1-1 16,-1 1-16,-21 0 0,21-21 15,0 21-15,-21-1 0,21 1 16,-21 0-16,21 21 15,-21-21-15,22 21 32,-1 0-32,0 0 15,0 0-15,0 0 0,0 0 16,1 0-16,-1 0 0,0 0 16,21 0-16,-21 0 0,22 0 0,-1-21 15,-21 21-15,22-21 0,-22 21 16,21-22-16,-21 1 0,0 0 0,1 21 15,-22-21-15,0 0 0,0 0 16,0-1-16,0 1 0,0 0 16,0 0-16,-22 21 0,1 0 0,0 0 15,0 0-15,-21 0 0,20 0 16,1 21-16,0-21 0,0 21 0,0 22 16,0-22-16,-1 0 0,1 21 0,21-21 15,0 22-15,0-22 0,0 0 16,0 21-16,0-20 0,0-1 0,21 0 15,1 0-15,-1 0 0,0-21 16,0 21-16,0-21 0,22 0 0,-22 0 16,21 0-16,-21 0 0,0 0 15,22-21-15,-22 0 0,0 0 16</inkml:trace>
  <inkml:trace contextRef="#ctx0" brushRef="#br0" timeOffset="55559.54">19240 3006 0,'0'0'0,"-21"0"0,0-21 31,21-1-31,0 1 0,0 0 16,21 0-16,0 0 0,1 0 15,-22-1-15,21 1 0,0-21 16,0 21-16,0-22 0,-21 1 0,0 0 15,0-1-15,0 1 16,0 21-16,0-21 0,0-1 0,-21 22 16,0 0-16,0 0 0,0 21 15,-22 0-15,1 0 0,21 0 0,-22 0 16,1 21-16,0 21 0,-1-21 16,1 22-16,0-1 0,-1 22 0,22-22 15,-21 21-15,21-20 0,0-1 0,-1 0 16,1 1-16,21-1 0,0 0 15,0 1-15,0-22 0,0 0 0,0 0 16,21 0-16,-21 1 0,22-22 16,-1 0-16,21 0 0,-21 0 15,0 0-15,22 0 0,-22 0 0,21-22 16,1 1-16,-22 0 0,21 0 16,-21 0-16,22-22 0,-22 22 0,21-21 15,-21 0-15,0-1 0,1 1 16,-22 0-16,0-1 0,21 1 0,-21 0 15,0-1-15,0 22 0,0 0 16,0 0-16,0 42 16,-21 0-16,21 21 15,0-20-15,0 20 0,-22 0 0,22 1 16,0-22-16,-21 21 0,21 0 16,0 1-16,0-22 0,0 21 0,0-21 15,0 1-15,0-1 16,21 0-16,1 0 0,-1-21 0,0 21 15,0-21-15,0 0 0,22 0 0,-22 0 16,21 0-16,0-21 0,1 21 16,-1-21-16</inkml:trace>
  <inkml:trace contextRef="#ctx0" brushRef="#br0" timeOffset="56388.39">20024 2328 0,'0'0'0,"0"-42"0,0 0 0,0 21 0,0-1 0,0 1 15,-22 0-15,1 21 16,0 0-16,0 21 16,0 0-16,21 1 0,-21 20 0,21 0 15,-22 22-15,1-22 0,21 22 16,0-1-16,-21 1 0,0-1 0,21 1 16,-21-22-16,21 21 0,0-20 15,0-1-15,0 0 0,0 1 0,0-22 16,0 0-16,0 0 0,0 0 15,0 1-15,21-22 0,0 0 0,0 0 16,0 0-16,1 0 16,-1-22-16,0 1 0,0 0 0,0 0 15,0 0-15,1-22 0,-1 22 16,0-21-16,0 21 0,0-22 16,-21 1-16,0 21 0,0 0 0,21 0 15,-21-1-15,0 1 0,0 42 31,0 1-31,0 20 16,0-21-16,-21 0 0,21 0 0,0 22 16,0-22-16,0 0 0,-21 0 0,21 0 15,0 22-15,0-22 0,0 0 16,0 0-16,0 0 0,21 1 16,0-22-16,1 0 15,-1 0-15,21 0 0,-21 0 16,0 0-16,1 0 0,20-22 0,0 22 15,-21-21-15,22 0 0,-22 0 16,21 0-16,1 0 0,-22-1 0,0-20 16,21 21-16,-21-21 0,1 20 15,-22 1-15,0 0 0,21 0 0,-21 0 16,0 42 0,0 0-1,-21 0-15,-1 0 0,22 1 16,0-1-16,0 21 0,0-21 0,0 0 15,0 1-15,0 20 0,0-21 16,0 0-16,0 0 0,22 1 16,-1-22-16,0 21 0,0-21 0,0 0 15,0 0-15,22 0 0,-22 0 16,0 0-16,21 0 0,-20 0 0,20 0 16,-21-21-16,0-1 0,22 1 0,-22 0 15,0 0-15,0 0 0,0-22 16,0 22-16,-21-21 0,0 21 0,0-22 15,0 22-15,0-21 0,0 21 16,0 0-16,0-1 0,0 1 0,-21 21 16,0 0-16,0 0 15,0 0-15,0 0 16,21 21-16,-22-21 16,22 22-16,0-1 0,0 0 0,0 0 15,22 0-15,-1-21 0,0 21 16</inkml:trace>
  <inkml:trace contextRef="#ctx0" brushRef="#br0" timeOffset="57776.8">21717 2773 0,'0'0'0,"42"-21"0,43-64 32,-85 43-32,0 21 0,0-1 0,0 1 15,0 0-15,0 0 0,-21 21 16,0-21-16,-1 21 0,1 0 15,0 0-15,0 21 0,0 0 16,-22 0-16,22 0 0,0 22 0,-21-22 16,21 21-16,-1 1 0,1-22 15,0 21-15,0 0 0,21-20 0,0 20 16,-21-21-16,21 0 0,0 0 0,0 1 16,0-1-16,0 0 0,0 0 15,21-21-15,0 21 0,0-21 16,0 0-16,1 0 0,-1 0 15,0 0-15,0 0 0,0 0 16,0-21-16,1 0 0,-1 21 0,0-21 16,0 0-16,0-1 0,0 1 15,1 0-15,-22-21 0,21 21 0,0-22 16,-21 1-16,0 0 0,21 20 16,0-20-16,-21 21 0,0 0 0,0 0 15,0-1-15,0 44 16,0-1-1,0 0-15,-21 0 0,21 21 16,-21-20-16,21 20 0,0-21 0,0 21 16,0-20-16,0-1 0,0 21 15,0-21-15,0 0 0,0 1 16,21-22-16,0 21 0,0 0 0,1-21 16,20 0-16,-21 0 0,0 0 15,22 0-15,-22 0 0,0 0 0,21-21 16,-21 21-16,22-21 0,-1-1 0,-21 1 15,0 0-15,22 0 0,-22-21 16,0 20-16,0-20 0,0 0 0,1 21 16,-22-22-16,21 1 0,-21 0 15,0 20-15,21 1 0,-21 0 0,0 42 32,-21 0-17,0 1-15,21 20 0,0-21 0,-22 21 16,22 1-16,-21-22 0,21 21 15,0-21-15,0 22 0,0-22 0,0 0 16,0 0-16,21 0 0,1-21 16,-22 22-16,42-22 0,-21 21 0,0-21 15,0 0-15,22 0 0,-22 0 16,21 0-16,-21-21 0,22-1 0,-22 22 16,21-21-16,-21 0 0,22 0 0,-22-21 15,0 20-15,0-20 0,0 21 16,1-21-16,-1-1 0,0 1 0,0 21 15,0 0-15,-21-22 16,0 22-16,21 0 0,-21 42 31,0 21-31,0-20 16,-21 20-16,21-21 0,-21 21 16,21 1-16,-21-1 0,0 0 0,21 1 15,0-1-15,-21 0 0,21 1 16,-22 20-16,22-20 0,0-1 0,0 21 15,0 1-15,0-22 0,0 22 0,0-1 16,0 1-16,0-22 0,0 22 16,0-1-16,0-21 0,0 22 15,22-1-15,-22-20 0,0 20 16,21-20-16,-21 20 0,0-21 0,0 22 16,0-22-16,0 1 0,-21-22 0,-1 21 15,1-21-15,0-21 0,-21 21 16,21-21-16,-1 0 0,1 0 0,-21 0 15,21 0-15,0-21 0,-22 0 0,22 0 16,0 0-16,0 0 0,0-22 16,-1 1-16,1 0 0,21-1 0,0 1 15,0-22-15,0 22 0,0 0 16,21-22-16,1 22 0,20-22 0,-21 22 16,21-21-16,1-1 0,20 1 0,1-1 15,-22-21-15,22 22 16,-1-1-16,1 1 0,-1-1 0,1 1 15,-1-1-15,1 1 0,-1-1 16,1 22-16,-22-21 0,21 20 0,-41 1 16,20 21-16,-21-22 0,0 22 15,-21 0-15,0 0 0,-21 0 16,0 21-16,0 0 16,0 0-16,-1 21 0,-20 0 0,21-21 15,0 21-15,0 0 0,-1 1 16,1-1-16,21 0 0,0 0 0,0 0 15,0 0-15,0 1 0,0-1 16,0 0-16,21 0 0,1 0 16,-1 0-16,0 1 0,0-1 0,0-21 15,0 21-15,1 0 0,-1-21 16,-21 21-16,0 0 16,-21-21-1,-1 22-15,1-22 0,-21 0 0,0 0 16,20 0-16,-20 21 0,0-21 0,-1 0 15</inkml:trace>
  <inkml:trace contextRef="#ctx0" brushRef="#br0" timeOffset="59515.8">3069 5101 0,'0'0'0,"-42"-84"31,42 41-31,0 22 16,0 0-16,0-21 0,0 20 0,0 1 15,0-21-15,0 21 0,0 0 16,0-1-16,0 1 0,0 42 31,0 1-31,0 20 16,0 0-16,0 1 0,0-1 0,0 21 16,0 1-16,0-22 0,0 22 15,0-22-15,-21 0 0,-1 22 16,22-22-16,-21 1 0,21-1 15,0-21-15,0 0 0,0 0 0,0 1 16,0-1-16,21-42 16,1-1-1,-1 1-15,0 0 0,-21 0 16,21 0-16,0-22 0,0 22 0,-21-21 16,22 0-16,-1-1 0,0 1 15,-21 0-15,21-1 0,0 1 0,-21 0 16,0-1-16,21 22 0,-21 0 15,22 0-15,-22 42 16,0 0 0,0 0-16,0 22 0,0-22 15,0 21-15,0 0 0,0 1 0,0-22 16,21 21-16,-21 1 0,0-22 16,21 21-16,0-21 0,-21 0 0,21 1 15,0-1-15,1-21 0,-1 0 16,0 21-16,0-21 0,0 0 0,22 0 15,-22 0-15,21-21 0,-21 0 16,22 21-16,-22-22 0,0 1 16,21 0-16,-21-21 0,1 21 0,-1-22 15,0 1-15,0 0 0,-21-1 0,21-20 16,-21 20-16,21-20 0,-21 21 16,0-1-16,0 1 0,0 0 15,0 20-15,0-20 0,0 21 0,0 0 16,0 42-1,0 0 1,0 0-16,0 0 0,0 22 16,0-1-16,0 0 0,0 1 0,0-1 15,0 0-15,0 1 0,-21-1 0,21 0 16,0 1-16,0-1 16,0 0-16,0-20 0,0 20 0,0-21 15,21 0-15,-21 0 0,22-21 16,-1 22-16,0-22 0,0 0 0,0 0 15,0 0-15,22 0 0,-22 0 0,21-22 16,-21 22-16,22-21 0,-22 0 16,21 0-16,1 0 0,-22-22 0,21 22 15,0-21-15,-20 0 0,-1 20 16,0-20-16,0 0 0,-21-1 0,0 22 16,0-21-16,0 21 0,0 0 15,-21-1-15,0 22 0,0 0 0,-1 0 16,1 0-16,0 0 15,21 22-15,-21-22 0,21 21 0,-21 0 16,21 21-16,0-21 0,0 1 0,0-1 16,0 21-16,0-21 0,0 0 15,21 22-15,-21-22 0,21 0 0,0 21 16,-21-20-16,21-1 0,1 0 16,-22 0-16,21-21 0,0 21 0,-21 0 15,21-21-15,0 0 0,0 0 16,1 0-16,-1 0 0,0 0 0,0 0 15,21 0-15,-20 0 0,20-21 0,-21 0 16,21 0-16,-20 0 0,20 0 16,-21-1-16,0 1 0,0-21 15,1 21-15,-1-22 0,0 1 16,-21 21-16,0-21 0,0-1 0,0 22 16,0 0-16,0 0 0,0 0 0,-21 42 31,21 0-31,-21 0 15,21 0-15,-22 22 0,22-1 16,0-21-16,0 21 0,0-20 0,0 20 16,0-21-16,0 0 0,0 0 15,0 1-15,0-1 0,0 0 16,0 0-16,22-21 31,-1 0-31,0-21 0,-21 0 16,0 0-16,21-1 0</inkml:trace>
  <inkml:trace contextRef="#ctx0" brushRef="#br0" timeOffset="59704.69">5101 4657 0,'0'0'0,"-21"-21"0,0-1 16,0 22-16,-22 0 15,22 0 1,21 22 15,21-1-31,0-21 16,1 0-16,-1 0 0,0 0 15,21 0-15</inkml:trace>
  <inkml:trace contextRef="#ctx0" brushRef="#br0" timeOffset="59995.54">5630 4466 0,'0'0'0,"0"-21"0,-21 21 32,0 0-32,0 0 15,0 21-15,-1 0 16,22 1-16,-21 20 0,0-21 0,21 21 16,-21 1-16,0-1 0,21 22 15,-21-22-15,21 21 0,0-20 0,-22 20 16,22-20-16,-21-1 0,21 0 0,0 1 15,0-22-15,0 0 0,0 21 16,0-21-16,21 1 0,1-22 16,-1 0-16,0 0 0,0 0 15,0 0-15,22 0 0,-22 0 0,0-22 16,21 1-16,-21 0 0,22 0 0,-22 0 16,21-22-16,-21 1 0,22 21 15</inkml:trace>
  <inkml:trace contextRef="#ctx0" brushRef="#br0" timeOffset="60240.41">5990 4572 0,'0'0'0,"0"-21"0,0-43 16,0 86-1,-21-1 1,0 0-16,0 0 0,21 0 16,0 22-16,-22-1 0,22 0 0,-21 22 15,21-22-15,-21 0 0,21 22 0,0-22 16,0 1-16,0-22 0,0 21 15,0 0-15,0-20 0,0-1 0,0 0 16,0 0-16,0 0 16,21-21-1,0 0-15,1 0 0,-1 0 16,0-21-16,-21 0 0,0 0 16,0 0-16,21-1 0,-21 1 0</inkml:trace>
  <inkml:trace contextRef="#ctx0" brushRef="#br0" timeOffset="60446.29">5503 4826 0,'0'0'0,"-21"21"16,0-21-16,21 21 16,0 1-1,21-22 1,0 0-16,22 0 0,-22 0 0,21 0 15,-21 0-15,22-22 0,-1 1 0,0 21 16,-21-21-16,22 21 0,-1-21 16,-21 0-16,22 21 0,-1-21 0</inkml:trace>
  <inkml:trace contextRef="#ctx0" brushRef="#br0" timeOffset="60832.09">6286 4932 0,'0'0'0,"0"21"0,0 0 16,0-42 15,22 21-15,-1-21-16,0 0 0,-21 0 0,21-1 15,0 22-15,0-21 0,-21 0 16,0 0-16,22 0 0,-22 0 0,0-1 15,0 1-15,0 0 16,-22 21 0,1 0-16,0 21 0,0 0 15,-21 64 1,20-64-16,22 22 0,0-22 16,0 0-16,0 0 0,-21 21 15,21-20-15,0-1 0,0 0 0,0 0 16,0 0-16,21-21 0,1 0 15,-22 21-15,21-21 0,0 0 16,0 0-16,0 0 0,0 0 0,1 0 16,20 0-16,-21-21 15,0 21-15,0-21 0,1 0 0</inkml:trace>
  <inkml:trace contextRef="#ctx0" brushRef="#br0" timeOffset="61203.88">6752 4763 0,'0'0'0,"0"-22"32,0 1-32,21 21 15,0 0-15,1 0 16,-1 21-16,0 1 16,0-22-16,0 21 0,22 0 0,-22 0 15,-21 21-15,21-20 0,0-1 16,-21 0-16,21 0 0,-21 21 0,0-20 15,0-1-15,0 0 0,0 0 16,0 0-16,-21-21 16,0 0-16,0 0 15,21-21 1,0 0 0,0 0-16,0 0 0,0-1 0,0 1 15,0 0-15,21 0 0,0 0 16,-21 0-16,21-1 0,0 1 15,-21 0-15,22 0 0,-1 0 16,0 21-16,0-21 0,0-1 0,0 22 16,1-21-16,20 21 0,-21 0 0,0-21 15,22 21-15</inkml:trace>
  <inkml:trace contextRef="#ctx0" brushRef="#br0" timeOffset="61657.06">7556 4636 0,'-21'0'16,"0"0"-16,21 21 0,-21-21 16,21 21-16,0 0 0,-21 0 15,21 0-15,0 22 0,-21-22 0,21 0 16,0 21-16,0-20 0,0 20 16,0-21-16,0 21 0,0-20 0,0-1 15,0 0-15,0 0 0,0 0 16,0 0-16,0 1 0,0-44 47,0 1-32,0 0-15,0 0 0,0 0 16,0-22-16,0 22 0,0-21 0,21 0 16,21-1-16,-21 1 0,22 0 15,-1 20-15,0-20 0,22 0 16,-22 21-16,22-1 0,-22 1 0,21 0 15,-20 21-15,-1 0 0,0 0 0,-20 0 16,20 21-16,-21 0 0,0 1 16,-21-1-16,0 21 0,0 0 0,0 1 15,0-1-15,0 0 0,-21 1 16,21-1-16,-21-21 0,0 22 0,21-22 16,-21 21-16,21-21 0,-22 0 0,1 1 15</inkml:trace>
  <inkml:trace contextRef="#ctx0" brushRef="#br0" timeOffset="62652.73">9525 5017 0,'0'0'0,"21"-22"0,-21 1 0,0 0 0,0 0 16,0 0-16,21 0 0,-21-1 0,0-20 16,0 21-16,0-21 0,0 20 15,0-20-15,0 0 0,-21 21 0,21-22 16,-21 22-16,0 0 0,21-21 16,-21 20-16,-1 22 0,1-21 15,0 21-15,0 0 0,0 0 0,0 0 16,-1 21-16,22 1 15,-21-1-15,0 0 0,0 21 0,0 1 16,0-1-16,-1 0 0,1 1 16,21 20-16,-21-21 0,0 1 0,0 20 15,21-42-15,0 22 0,0-1 0,0-21 16,0 0-16,0 1 0,0-1 16,21-21-16,0 0 0,0 0 15,0 0-15,1 0 0,20 0 0,-21-21 16,0-1-16,22 1 0,-22 0 15,0-21-15,21 21 0,-21-22 0,1 1 16,20-22-16,-21 22 0,0 0 16,0-1-16,1 1 0,-22 0 15,0 21-15,21-1 0,-21-20 0,21 21 16,-21 0 0,0 42-1,-21 0-15,0 0 0,21 0 0,-22 1 16,22 20-16,-21 0 0,21-21 15,-21 22-15,21 20 0,-21-20 0,21-1 16,0 0-16,0-21 0,0 22 16,0-1-16,0-21 0,0 0 15,0 1-15,21-1 0,0 0 0,22 0 16,-22-21-16,0 0 0,21 0 16,-21 0-16,22 0 0,-1 0 0,0 0 15,1 0-15,-1-21 0,0 21 16,1-21-16,-1 0 0,-21-1 0,22-20 15,-1 21-15,0-21 0,-21-1 0,1 22 16,-1-21-16,0-1 0,0 1 16,-21 0-16,0 21 0,0-22 0,0 22 15,0 0-15,0 0 0,-21 21 16,0 0 0,0 0-16,-1 21 0,22 0 0,0 0 15,-21 0-15,21 1 0,0 20 16,0 0-16,21-21 0,-21 22 0,22-1 15,20-21-15,-21 22 0,0-22 0,0 0 16,1 21-16,-1-21 0,-21 1 16,0-1-16,0 0 0,0 0 15,-21-21-15,-1 0 0,-20 0 16,21 0-16,-21 0 0,20 0 16,-20 0-16,0 0 0,21 0 0,-1 0 15,1 0-15,0 0 0,21-21 16,0 0-16,0 0 0,0-1 15</inkml:trace>
  <inkml:trace contextRef="#ctx0" brushRef="#br0" timeOffset="63203.95">11790 4255 0,'0'0'16,"0"-22"-16,0 1 16,0 0-16,0 0 0,0 0 15,0 0-15,0-1 16,0 44-1,0 20 1,0-21-16,0 21 0,0 1 0,0 20 16,0-20-16,0 20 0,0-21 15,0 22-15,0-22 0,0 22 0,0-22 16,-21 0-16,21 22 0,-22-22 0,22 1 16,0-22-16,-21 21 0,21-21 15,-21 0-15,21 1 0,0-1 0,0 0 16,0-42 15,0 0-15,0-1-16,0-20 0,21 21 15,0-21-15,1-1 0</inkml:trace>
  <inkml:trace contextRef="#ctx0" brushRef="#br0" timeOffset="63615.64">12192 4339 0,'0'0'0,"21"-21"0,0 0 0,0 0 15,1 21-15,-22 21 16,0 0 0,-22-21-16,1 21 15,0 0-15,-21 1 0,21 20 0,-22-21 16,1 0-16,0 0 0,-1 1 16,1-1-16,0-21 0,20 21 0,-20 0 15,21 0-15,0-21 0,0 0 0,-1 21 16,1-21-16,0 0 15,42 0 32,0 22-47,1-1 0,-1 0 16,0-21-16,-21 21 0,21 0 16,0 0-16,0 1 0,1-1 15,-1 0-15,0 0 0,0 0 0,0 0 16,0 1-16,1-22 0,-1 21 15,21 0-15,-21-21 0,0 21 0,1-21 16,-1 0-16,0 0 0,0 0 16,0 0-16,0 0 15,1 0 1,-1-21-16,-21 0 0,21 0 16,-21-1-16,0 1 0,21 0 0</inkml:trace>
  <inkml:trace contextRef="#ctx0" brushRef="#br0" timeOffset="64796.2">12446 4720 0,'21'0'62,"0"0"-62,0-21 16,1 21-16,-1-21 0,0 0 15,0 21-15,0-21 0,0-1 16,1 22-16,-1-21 0,-21 0 16,0 0-16,21 0 0,-21 0 0,0-1 15,0 1-15,-21 21 16,0 0 0,-1 0-16,1 0 15,0 21-15,0 1 0,0-22 0,21 21 16,-21 0-16,21 0 0,-22 0 15,1 0-15,21 1 0,0-1 16,0 0-16,0 0 0,0 0 16,0 0-1,0 1-15,0-1 16,0 0-16,0 0 16,21 0-16,1 0 15,-22 1-15,21-22 16,-21 21-16,21-21 0,0 0 15,0 21-15,0-21 0,1 0 16,-1 0-16,21 0 0,-21 0 0,22-21 16,-22 0-16,21 21 0,0-22 15,-20 1-15,20 0 0,0 0 0,1 0 16,-1 0-16,-21-1 0,0 1 16,22 0-16,-22 0 0,0 0 0,-21 0 15,21-22-15,-21 22 0,0 0 0,21 0 16,-21 0-16,0-1 15,0 1-15,-21 21 16,0 0 0,21 21-16,-21-21 0,0 22 0,21-1 15,-22 0-15,22 0 0,0 0 0,0 0 16,-21 1-16,21-1 0,0 0 16,0 0-16,0 0 0,0 0 0,21 1 15,-21-1-15,22 0 0,-1 0 16,0-21-16,21 21 0,-21-21 0,22 0 15,-22 0-15,21 0 0,-21 0 0,22 0 16,-1 0-16,-21 0 16,0-21-16,22 0 0,-22 0 0,0 21 15,0-21-15,0-1 0,1 1 0,-22 0 16,0 0-16,21-21 0,-21 20 16,21 1-16,-21 0 0,0 0 0,0 0 15,0 0-15,0-1 16,21 22-16,-21 22 31,0-1-31,0 0 16,0 0-16,-21 0 0,0 0 0,21 22 15,0-1-15,-21 0 0,21 1 16,-22-1-16,1 22 0,21-22 0,0 21 16,0 1-16,0-22 0,0 22 0,-21-1 15,21 1-15,0-22 0,0 22 16,0 20-16,0-20 0,0-1 15,0 1-15,0-1 0,0 1 0,0 20 16,21-41-16,-21 20 0,21 1 16,-21-22-16,0 22 0,22-22 0,-1 0 15,-21 22-15,0-22 0,21-21 0,-21 22 16,21-22-16,-21 0 0,0 0 16,0 0-16,-21-21 15,0 0-15,-22-21 0,22 0 16,0 0-16,-21 0 0,-1-1 15,1-20-15,0 21 0,-1-21 16,1 20-16,0-20 0,21 0 0,-22-1 16,22-20-16,-21 21 0,42-22 0,0 1 15,0-1-15,0 1 0,0-1 16,0 22-16,0-22 0,21 1 0,0-1 16,21 22-16,-20 0 0,-1-1 15,21 1-15,-21 0 0,22-1 0,-22 1 16,21 0-16,-21 20 0,22-20 0,-22 0 15,21-1-15,-21 22 0,22-21 16,-1 0-16</inkml:trace>
  <inkml:trace contextRef="#ctx0" brushRef="#br0" timeOffset="65352.18">14584 4128 0,'0'0'0,"0"-22"0,21-20 31,-21 21-31,0 0 0,21 21 0,-21-21 16,21 42 0,-21 0-1,21 21-15,-21-21 0,0 22 16,22-1-16,-22 22 0,21-22 0,0 0 16,-21 22-16,0-22 0,0 0 0,21 1 15,-21-22-15,0 21 0,21-21 16,-21 22-16,0-22 0,0 0 0,0 0 15,0 0-15,0 1 16,0-44 15,0 1-31,21 0 0,1-21 16,-22 21-16,0-1 16</inkml:trace>
  <inkml:trace contextRef="#ctx0" brushRef="#br0" timeOffset="65614.02">15219 3937 0,'0'0'16,"0"-21"-16,21 21 0,-42 0 15,0 0 1,-1 42-16,1-21 0,-21 22 16,21-1-16,-22 0 0,22 1 15,-21-1-15,21 0 0,0 1 0,-1-1 16,-20 0-16,21 1 0,0-1 15,21-21-15,-21 22 0,21-22 0,-22 21 16,22-21-16,-21 0 0,21 1 16,0-1-16,0 0 15,21-21 1,1 0-16,-1 0 0,0-21 0,0 21 16,0-21-16</inkml:trace>
  <inkml:trace contextRef="#ctx0" brushRef="#br0" timeOffset="66143.74">15494 4318 0,'42'-21'0,"-84"42"0,105-63 0,-41 21 15,-1-1-15,0 1 0,-21 0 16,0 0-16,0 0 16,-21 21-16,0 0 15,-1 0-15,1 0 0,0 0 0,-21 0 16,21 21-16,-22 0 0,22 21 15,-21-20-15,-1 20 0,22-21 0,0 21 16,-21-20-16,21 20 0,-1-21 16,1 21-16,21-20 0,0 20 15,0-21-15,-21 0 0,21 0 0,0 1 16,0-1-16,21-21 16,0 0-16,1 0 0,-1 0 0,0 0 15,0 0-15,21 0 0,-20 0 0,20 0 16,-21-21-16,21-1 0,-20 1 15,-1 0-15,21 0 0,-21 0 0,22 0 16,-22-22-16,0 22 0,0-21 16,0-1-16,0 1 0,1 0 0,-1 21 15,-21-22-15,0 22 0,0 0 16,0 0-16,0 42 31,0 0-31,0 21 0,0-20 16,-21 20-16,21-21 0,0 21 0,0-20 15,0 20-15,0-21 0,0 21 0,0-20 16,0-1-16,0 0 0,0 0 16,0 0-16,0 0 0,21-21 0,0 22 15,0-22-15,-21 21 0,21-21 16,0 0-16,1 0 0,-1 0 0,0 0 16,0 0-16,0 0 0,0-21 0,1-1 15,20 1-15,-21 0 0,0 0 16,0 0-16,1 0 0</inkml:trace>
  <inkml:trace contextRef="#ctx0" brushRef="#br0" timeOffset="67104.89">16235 3916 0,'0'0'0,"0"-42"16,0-22 0,-21 64-1,-1 21 1,22 0-16,0 1 0,0 20 0,0 0 15,0 1-15,0-1 0,0 0 16,0 22-16,0-22 0,0 0 0,0 22 16,0-22-16,0 1 0,0-1 15,0-21-15,0 21 0,0-20 16,0 20-16,0-21 0,0 0 0,0 0 16,0 1-16,22-22 31,-1 0-31,0 0 0,-21-22 0,21 22 15,0-21-15,-21 0 0,21 0 16,1 0-16,-1 0 0,0-1 0,0 1 16,-21-21-16,21 21 0,0-22 15,1 1-15,-1 21 0,0-21 0,0 20 16,-21 1-16,0 0 16,21 21-16,-21 21 15,0 0-15,0 1 16,0-1-16,0 0 0,0 0 15,-21 0-15,21 0 0,0 22 0,0-22 16,0 0-16,0 0 0,0 22 16,0-22-16,0 0 0,0 0 0,0 0 15,0 0-15,0 1 0,21-22 16,0 0-16,-21 21 0,22-21 16,-1 0-16,0 0 0,0 0 0,0 0 15,0 0-15,1 0 0,-1 0 0,0-21 16,0-1-16,0 22 15,0-21-15,1 0 0,-1 0 0,0 0 0,0 0 16,-21-22-16,21 22 16,0 0-16,1-21 0,-1 20 0,-21 1 15,0 0-15,21 0 0,-21 0 0,21 21 16,-21 21 15,0 0-31,-21 0 16,0 0-16,21 1 0,0-1 15,0 0-15,0 0 0,0 0 16,0 0-16,0 1 0,0-1 0,0 0 16,0 0-16,21-21 15,0 0 1,0 0-16,0 0 0,1 0 0,20 0 16,-21 0-16,0-21 0,22 21 0,-1-21 15,-21 0-15,21-1 0,-20 1 16,20 0-16,-21-21 0,21 21 0,-20-22 15,-1 22-15,-21-21 0,21-1 16,-21 22-16,0 0 0,0-21 0,0 21 16,-21 21-1,0 0-15,-1 0 0,1 21 0,-21 0 16,21 0-16,0 21 0,-22-20 16,22 20-16,21-21 0,0 21 0,0-20 15,0-1-15,0 21 0,0-21 16,0 0-16,21 1 0,0-1 15,1-21-15,20 0 0,-21 0 16,0 0-16,0 0 0,22 0 16,-22 0-16,0 0 0,21 0 0,-20 0 15,-1-21-15,0-1 0,0 1 0,0 0 16,0 0-16,1 0 0,-1 0 16</inkml:trace>
  <inkml:trace contextRef="#ctx0" brushRef="#br0" timeOffset="67580.03">18627 3725 0,'0'0'0,"21"-63"16,-21 84 15,0 0-31,-21 0 0,21 1 16,-22 20-16,1-21 0,21 21 15,0 22-15,-21-22 0,21 22 0,-21-22 16,0 22-16,21-1 0,0-21 16,0 22-16,0-22 0,0 1 15,0-1-15,0-21 0,0 21 0,0-20 16,0-1-16,0 0 0,0 0 15,0 0-15,21-21 0,0 0 16,0 0 0,0 0-16,-21-21 0,22 21 15,-1-21-15,-21 0 0</inkml:trace>
  <inkml:trace contextRef="#ctx0" brushRef="#br0" timeOffset="67908.2">18521 4064 0,'-43'-42'15,"86"84"-15,-128-127 0,43 64 0,21-21 0,-22 21 16,22-22-16,0 22 0,21-21 16,0 21-16,0 0 0,0-1 0,21 1 15,0 0-15,22 0 0,-1 21 16,0 0-16,22 0 0,-22 0 0,22 0 16,-1 0-16,1 0 0,-22 21 15,0-21-15,1 21 0,-1 0 0,-21 1 16,21-1-16,-42 21 0,0-21 0,0 0 15,0 1-15,0 20 0,0-21 16,-42 0-16,21 0 0,-21 1 0,-1-1 16,1 0-16,0 0 15,-1 0-15,1 0 0,0-21 0,-1 22 16,1-22-16,21 0 0,0 21 16,-1-21-16,1 0 0,42 0 31,1 0-16,-1 0-15,0 0 0</inkml:trace>
  <inkml:trace contextRef="#ctx0" brushRef="#br0" timeOffset="68695.75">19367 4170 0,'0'0'0,"22"-21"16,20-85-1,-42 85-15,0 0 16,0-1-16,0 1 0,0 0 0,0 0 16,-21 21-16,0-21 0,-1 21 0,1 0 15,0 0-15,0 0 0,0 0 16,-22 21-16,22 0 0,0 0 0,-21 0 16,21 22-16,-1-1 0,-20 0 15,21 1-15,0-1 0,0 0 0,-1-20 16,1 20-16,0 0 15,0-21-15,21 1 0,0 20 0,0-21 16,0 0-16,0 0 0,21-21 16,0 0-16,0 0 15,1 0-15,20 0 0,-21 0 16,0 0-16,0-21 0,1 21 16,20-21-16,-21 0 0,0-21 0,0 20 15,22 1-15,-22-21 0,0 0 16,0-1-16,0 22 0,1-21 0,-1-1 15,-21 1-15,0 21 0,21 0 0,-21 0 16,0-1-16,21 22 0,-21 22 47,-21 20-47,0-21 0,21 21 0,-21-20 16,21 20-16,0-21 0,0 21 15,0-20-15,0-1 0,0 21 0,0-21 16,0 0-16,0 1 0,21-1 0,0 0 15,0 0-15,0-21 16,0 0-16,1 0 0,-1 0 0,0 0 16,21 0-16,-21 0 0,1 0 15,-1-21-15,21 21 0,-21-21 0,0 0 16,22-22-16,-22 22 0,0 0 16,0-21-16,0-1 0,22 22 15,-43-21-15,21-1 0,0 22 0,0 0 16,-21 0-16,0 0 0,0 0 15,0 42 1,0 0-16,0 21 16,0-21-16,-21 1 0,21 20 0,-21-21 15,21 0-15,-21 22 0,21-22 16,0 0-16,0 0 0,0 0 0,0 0 16,0 1-16,0-1 15,21-21-15,0 0 0,0 0 16,0 0-16,1 0 0,-1 0 15,-21-21 1,21-1-16,0 22 0,-21-21 0,0 0 16,21 0-16,-21 0 0,21-22 15</inkml:trace>
  <inkml:trace contextRef="#ctx0" brushRef="#br0" timeOffset="69063.64">20045 3747 0,'0'0'15,"-21"0"-15,-1 0 0,1 0 0,0 0 16,0 21-16,0-21 0,21 21 0,-21-21 16,-1 21-16,1 0 15,21 0-15,0 1 16,21-22-16,1 0 16,-1 21-16,0-21 15,0 0-15,0 0 0,0 0 0,1 0 16,-1 0-16,0-21 0,-21-1 15,21 1-15,-21 0 16,0 0-16,0 0 16,0 0-16,-21-1 15,0 22-15,0 0 0,-1 0 16,1 0-16,0 0 16,0 22-16,0-1 0,21 0 15,-21 0-15,21 0 16,0 0-16,0 1 15,0-1-15,21-21 0,-21 21 16,21-21-16,0 0 0,0 0 16,0 21-16,1-21 0</inkml:trace>
  <inkml:trace contextRef="#ctx0" brushRef="#br0" timeOffset="69532.53">20278 3979 0,'0'-21'15,"0"0"1,21 21 15,0-21-31,0 21 0,0 0 16,0 0-16,1 0 0,-1 0 0,0 0 16,0 0-16,0 21 0,0-21 15,1 21-15,-1 22 0,0-22 0,0 0 16,-21 21-16,0-21 0,21 22 15,-21-1-15,0 0 0,0-20 0,0 20 16,0-21-16,0 0 0,0 22 16,0-22-16,0 0 0,0 0 15,-21 0-15,0-21 16,0 0 0,0 0-16,21-21 15,0 0-15,0 0 16,0 0-16,0-1 0,21 1 15,0-21-15,0 21 0,0-22 16,0 1-16,22 0 0,-22 21 0,0-22 16,0 1-16,0 21 0,1-22 0,-1 22 15,0 0-15,0 0 0,0 21 16,0-21-16,1 21 16,-1 0-16,0 0 15,0 0 1,0 0-16,-21 21 15</inkml:trace>
  <inkml:trace contextRef="#ctx0" brushRef="#br0" timeOffset="69722.39">21251 4445 0,'0'-21'47</inkml:trace>
  <inkml:trace contextRef="#ctx0" brushRef="#br0" timeOffset="92623.82">1058 6922 0,'0'21'16,"-21"-21"47,0 0-63,0 0 15,0 0-15,-1 0 16,1 0-16,0 0 0,0 0 15,-21 0-15,20 0 0,1 0 0,-21 0 16,0 0-16,20-21 0,-20 21 16,0 0-16,21 0 0,-22 0 0,22 0 15,0 0-15,0 0 0,0 0 16,-1 0-16,44 0 31,20 0-31,-21 0 16,21 0-16,22 0 15,-22 0-15,22 0 0,-1 0 0,-20-22 16,20 22-16,1 0 0,20 0 16,-20 0-16,-1 0 0,1 0 0,20 0 15,-20 0-15,-1-21 0,1 21 16,-22 0-16,22 0 0,-22 0 0,0-21 16,1 21-16,-22 0 0,21 0 15,-21 0-15,1-21 0,-1 21 0,0 0 16,0-21-1,-21 0 1,-21 21 0,0 0-16,0 0 0,-1-22 0,1 22 15,-21 0-15,0 0 0,20-21 16,-20 21-16,0-21 0,-1 21 0,1 0 16,0 0-16,-1 0 0,22-21 15,-21 21-15,21 0 0,0 0 0,-1 0 16,1 0-16,0 0 15,42 0 17,0 0-32,1 0 0,-1 0 15,21 0-15,0 0 0,-20 0 16,20 0-16,0 0 0,22 0 16,-22 0-16,0 0 0,1 0 0,-1 0 15,0-21-15,-20 21 0,20 0 0,-21 0 16,21 0-16,-20 0 0,-1 0 15,0 0 1,-21 21 0,0 0-1,-21-21-15,0 21 0,-1 0 16,1 1-16,0-22 0,0 21 0,-21 21 16,20-21-16,-20 0 15,21 1-15,-21-1 0,20 0 0,-20 0 16,21 21-16,-21-20 0,20-22 15,1 21-15,0 0 0,0 0 0,0 0 16,0 0-16,21 1 16,-22-22-1,22-22 1,0 1 0,0 0-16,22 0 0,-1 0 15,-21 0-15</inkml:trace>
  <inkml:trace contextRef="#ctx0" brushRef="#br0" timeOffset="93772.38">3175 6498 0,'-21'21'0,"21"1"16,21-22 46,0 0-62,0 0 16,-21-22-16,21 1 0,1 0 15,-1 21-15,0-21 16,-21 0-16,21 21 0,0-21 0,0-1 16,-21 1-16,22 21 0,-22-21 15,21 0-15,-21 0 0,0 0 16,0-1-16,0 1 0,-21 21 15,-1 0-15,1 0 16,-21 0-16,21 0 0,-22 0 0,22 0 16,-21 0-16,21 21 0,-22 1 15,1-22-15,21 21 0,0 0 0,0 0 16,-1 0-16,1 0 0,21 22 16,-21-22-16,21 0 0,0 0 15,0 22-15,0-22 0,0 0 16,21 0-16,0 0 0,1 0 0,-1 1 15,0-1-15,0 0 0,0 0 0,0 0 16,1 0-16,-1 1 0,0-1 16,0-21-16,0 21 0,0 0 0,1 0 15,-22 0-15,0 1 0,0-1 16,0 0-16,0 0 0,0 0 0,-22-21 16,1 21-16,0 1 0,-21-1 15,21-21-15,-22 21 0,1-21 0,21 21 16,-22-21-16,1 0 0,0 0 15,-1 0-15,22 0 0,-21-21 0,0 21 16,-1-21-16,22 0 0,-21-1 16,21 22-16,-22-21 0,22 0 15,0 21-15,21-21 0,0 0 0,-21 21 16,21-21-16,21-1 16,21 1-16,-21 21 15,22-21-15,-1 21 0,0-21 16,1 21-16,-1 0 0,0-21 0</inkml:trace>
  <inkml:trace contextRef="#ctx0" brushRef="#br0" timeOffset="94192.14">3577 6879 0,'42'0'31,"-20"0"-31,-1-21 0,0 21 16,-21-21-16,21 0 0,0 0 15,0 21-15,-21-22 0,22 1 0,-22 0 16,21 0-16,-21 0 16,0 0-16,0-1 0,-21 22 15,-1 0 1,-20 0-16,21 0 0,-21 22 15,20-1-15,-20 0 0,0 0 0,21 0 16,-22 0-16,22 1 0,0-1 16,0 0-16,0 0 0,21 0 0,-22 0 15,22 1-15,0-1 0,0 0 16,0 0-16,22-21 0,-1 21 0,21-21 16,-21 0-16,22 0 0,-1 0 0,0 0 15,1 0-15,-1 0 0,21 0 16,-20 0-16,20-21 0,-20 0 15,-1 0-15,21 0 0,-20-1 0,-22 1 16,21 0-16,1 0 0,-22-21 16,0 20-16,0-20 0,0 21 0</inkml:trace>
  <inkml:trace contextRef="#ctx0" brushRef="#br0" timeOffset="94511.95">4233 6646 0,'0'-63'16,"0"126"-16,0-147 0,0 63 0,0-1 0,0 1 16,0 0-16,-21 21 15,0 0 1,0 21-16,21 0 15,0 1-15,0 20 0,-21-21 16,21 21-16,0-20 0,0 20 0,0 0 16,0 1-16,0-1 0,-22 0 15,22 1-15,0-1 0,0 21 16,0 1-16,0-1 0,0 1 0,0-1 16,0 22-16,0-21 0,-21 20 0,21-20 15,-21-1-15,21 22 0,0-22 16,0 22-16,-21-21 0,21 20 0,0-20 15,-21-1-15,21 1 0,0-22 0,0 0 16,0 1-16,0-1 0,0 0 16,0-20-16,0-1 0,0 0 0,0 0 15,0-42 17,21 0-32,0 0 0,-21-22 15,21 22-15,0-21 0,-21-22 0,22 22 16,-1-22-16</inkml:trace>
  <inkml:trace contextRef="#ctx0" brushRef="#br0" timeOffset="94846.09">4233 6900 0,'0'0'16,"0"-63"-16,-21 21 0,21 20 0,-21-20 16,21 0-16,0 21 0,0-1 0,0 1 15,0 0-15,0 0 0,0 0 16,0 0-16,0-1 15,21 22-15,21 0 0,-20 0 0,20 0 16,-21 0-16,21 0 0,1 0 16,-1 22-16,0-1 0,1-21 0,-22 21 15,0 0-15,0 21 0,-21-20 16,0-1-16,0 0 0,0 0 0,-21 21 16,0-20-16,-21-1 0,20 0 0,-20 0 15,0 0-15,-1 0 0,22-21 16,-21 22-16,21-22 0,0 21 0,-1-21 15,1 0-15,21 21 16,21-21 0,1 0-16,-1 0 15,0-21-15,21 21 0,-21-21 16,22 21-16,-22-22 0</inkml:trace>
  <inkml:trace contextRef="#ctx0" brushRef="#br0" timeOffset="95196.41">4762 6795 0,'22'0'47,"-1"0"-47,0-22 16,-21 1-16,21 21 16,0-21-16,22 0 0,-22 0 0,0 0 15,0-1-15,0 1 0,0 0 16,1 0-16,-1 0 0,0-22 0,0 22 15,-21 0-15,-21 21 32,0 0-32,0 0 0,-1 0 0,-20 21 15,21 22-15,0-22 0,0 0 16,-22 21-16,22-21 0,0 22 0,21-22 16,0 0-16,-21 21 0,21-20 0,0-1 15,0 0-15,0 0 16,21 0-16,0-21 0,0 21 0,0 1 0,1-22 15,-1 0-15,0 0 0,0 0 16,21 0-16,-20 0 0,-1 0 16,21 0-16,-21 0 0,0-22 0,1 22 15</inkml:trace>
  <inkml:trace contextRef="#ctx0" brushRef="#br0" timeOffset="95596.36">5313 6625 0,'0'0'0,"0"-21"0,0 0 0,0 0 15,0 0-15,0-1 16,0 1 0,0 0-16,21 0 15,0 21-15,0 0 0,0 0 16,1 0-16,-1 0 0,21 0 16,-21 21-16,0 0 0,1 0 0,20 1 15,-21-1-15,0 0 0,-21 21 16,0-21-16,0 1 0,0 20 0,0-21 15,0 0-15,0 0 0,-21 1 0,21-1 16,-21 0-16,0 0 0,0 0 16,-1-21-16,22 21 0,-21-21 15,0 0-15,21-21 32,0 0-32,0 0 0,0 0 15,0 0-15,0-1 0,0 1 16,21-21-16,-21 0 0,21 20 15,1-20-15,-1 0 0,0-1 0,0 22 16,0-21-16,0 21 0,1 0 16,20-1-16,-21 1 0,21 0 0,1 21 15,-22 0-15,21 0 0,-21 0 0,1 0 16,-1 0-16</inkml:trace>
  <inkml:trace contextRef="#ctx0" brushRef="#br0" timeOffset="97264.25">6392 6689 0,'0'0'0,"0"-21"0,21-1 0,-21 1 15,0 0-15,22 0 0,-22 0 16,0 0-16,0-22 0,0 22 0,0 0 15,0 0-15,0-22 0,0 22 0,-22 0 16,1 0-16,0 21 16,0 0-16,0 0 0,-22 0 15,22 0-15,0 0 0,0 21 16,0 0-16,0 22 0,-22-22 16,22 21-16,0-21 0,0 22 0,0-1 15,-1 0-15,1-21 0,0 22 16,0-22-16,21 21 0,0-21 0,0 1 15,0-1-15,0 0 0,0 0 0,0 0 16,21-21-16,0 0 16,0 0-16,1 0 0,-1 0 15,0 0-15,0 0 0,0 0 0,43-42 16,-43 21 0,0 0-16,0-1 0,0 1 0,1 0 15,-1-21-15,42-43 16,-63 43-16,0-1 0,21 1 15,-21 21-15,0 0 0,0 0 0,0-1 16,0 1-16,0 42 31,-21 1-31,0 105 32,21-85-32,0-21 0,0 21 0,0-20 0,0 20 15,0-21-15,0 0 0,0 0 16,0 1-16,21-1 0,0 0 15,1 0-15,-1-21 0,0 0 16,0 0-16,0 0 16,0 0-16,1 0 0,-1 0 0,0 0 15,0-21-15,0 0 0,0 0 0,22-1 16,-22 1-16,21 0 0,1-21 16,-22 21-16,0-22 0,21 1 0,-21 0 15,1-22-15,-1 22 0,-21-1 16,0 1-16,0 0 0,0-1 0,0 22 15,0-21-15,0 21 0,0 0 0,0-1 16,0 1-16,0 0 0,-21 21 16,-1 0-1,22 21-15,-21 0 0,21 1 16,-21 20-16,21-21 0,0 21 16,0 1-16,0-1 0,0 0 0,0 1 15,0 20-15,0-20 0,0-1 16,0 0-16,0 1 0,0-22 0,0 21 15,0-21-15,0 0 0,21 1 0,0-1 16,1 0-16,-22 0 0,21-21 16,0 0-16,0 0 0,0 0 0,22 0 15,-22 0-15,0 0 0,0 0 0,21-21 16,-20 0-16,-1 21 0,21-21 16,-21-1-16,0 1 0,1-21 15,-1 21-15,0-22 0,0 22 0,0-21 16,0 21-16,-21-22 0,22 22 15,-22 0-15,0 0 0,0 0 16,-22 21 0,1 21-16,21 0 15,-21 0-15,0 0 0,21 22 16,-21-22-16,21 0 0,0 0 16,0 22-16,0-22 0,0 0 0,0 0 15,0 0-15,0 0 0,0 1 16,0-1-16,21-21 0,0 21 0,0 0 15,0-21-15,1 0 16,20 0-16,-21 0 0,21 0 0,-20 0 16,20 0-16,0 0 0,1 0 15,20 0-15,-21 0 0,1-21 0,-1 0 16,0 21-16,1-21 0,-1-1 16,-21 1-16,22 0 0,-22-21 0,0 21 15,0-1-15,-21-20 0,21 0 0,-21 21 16,0-22-16,0 22 0,0 0 15,0 0-15,-21 0 0,0-1 0,0 22 16,0 0-16,-1 0 16,1 0-16,0 0 0,0 0 0,0 22 15,-22-1-15,22 0 0,0 0 16,0 0-16,0 22 0,0-22 16,-1 21-16,22-21 0,0 0 0,-21 1 15,21 20-15,0-21 0,0 0 0,0 0 16,0 1-16,21-1 15,1-21-15,-1 21 0,0-21 16,0 0-16,0 0 0,0 0 0,1 0 16,-1 0-16,0-21 0,0 21 15,0-21-15,0-1 0,1 1 0,-1 0 16,0 0-16,0-21 0,0-1 0,-21 1 16,21 0-16,1-22 0,-1 22 15,-21-1-15,21-20 0,-21 21 16,21-1-16,-21 1 0,0 0 0,0 20 15,0 1-15,0 0 0,0 0 16,0 0-16,0 42 31,0 0-31,0 0 0,0 0 16,0 22-16,0-22 0,0 21 0,-21 1 16,21-1-16,0 0 0,0 1 15,0-1-15,0-21 0,0 21 0,0 1 16,0-1-16,0-21 0,0 0 15,0 22-15,0-22 0,21 0 0,0 0 16,0 0-16,1-21 16,-1 0-16,0 22 0,0-22 0,0 0 15,0 0-15,1 0 0,-1 0 16,0 0-16,0-22 0,0 22 0,0-21 16,-21 0-16,22 0 0,-1 0 0,-21 0 15,21-1-15,-21-20 0,0 21 16,0 0-16</inkml:trace>
  <inkml:trace contextRef="#ctx0" brushRef="#br0" timeOffset="97508.11">6773 6414 0,'0'0'0,"-21"21"0,0-21 16,42 0 0,0 0-16,22 0 0,-22 0 15,21-21-15,22 21 0,-22 0 16,21-22-16,-20 1 0,20 21 0,-20 0 16,-1-21-16,0 21 0,1 0 15,-22 0-15,0-21 0,0 21 16</inkml:trace>
  <inkml:trace contextRef="#ctx0" brushRef="#br0" timeOffset="99064.54">9694 6816 0,'0'0'0,"21"-21"31,1-1-15,-22 1-16,21 21 0,0-21 15,0 0-15,0-21 0,0 20 16,1-20-16,-1 0 0,0-1 0,0 1 16,0 0-16,0-1 0,1 1 0,-22-21 15,0 20-15,21 1 0,-21 0 16,0-1-16,0 1 0,0 21 0,0 0 15,-21-1-15,-1 1 0,1 0 16,0 21-16,0 0 0,0 0 16,0 0-16,-1 21 0,1 0 0,21 1 15,0 20-15,-21-21 0,21 21 16,0 1-16,-21-1 0,21 0 0,0 22 16,0-22-16,0 22 0,0-1 0,0-20 15,0-1-15,0 21 16,0-20-16,0-22 0,0 21 0,21 1 15,0-22-15,0 0 0,1 0 0,-1 0 16,21-21-16,-21 21 0,22-21 16,-1 0-16,-21 0 0,21 0 0,1 0 15,-1 0-15,0-21 0,1 21 0,-1-21 16,-21 0-16,22 0 0,-22 0 16,0-1-16,0-20 0,0 21 0,0-21 15,-21-1-15,22 22 0,-22-21 0,0 21 16,0-1-16,0 1 15,0 0-15,-22 21 16,1 0-16,0 0 0,0 0 16,0 21-16,0-21 0,21 21 15,-22 1-15,22-1 0,-21-21 0,21 21 16,0 0-16,0 0 0,21 0 16,1-21-1,-1 0-15,0 0 0,0 0 0,0 0 16,22 0-16,-22 0 0,21-21 15,-21 0-15,22 0 0,-1 21 0,0-21 16,-21 0-16,22-22 0,-1 22 0,-21 0 16,0 0-16,1 0 15,-1-1-15,0 22 0,-21-21 0,-21 21 47,0 0-47,21 21 0,-22 1 0,1-1 16,0 0-16,21 0 0,-21 0 0,0 0 15,21 1-15,-21-1 0,21 0 16,0 21-16,0-21 0,0 1 0,0-1 16,0 0-16,0 0 0,21 0 15,21-21-15,-21 21 0,0-21 16,22 0-16,-22 0 0,21 0 0,1 0 16,-1 0-16,0 0 0,1 0 15,-1 0-15,0-21 0,-21 0 16,22 0-16,-1 0 0,-21 0 0,22-1 15,-22 1-15,0 0 0,0-21 0,0 21 16,0-22-16,-21 22 0,0 0 16,22-21-16,-22 20 0,0 1 0,21 0 15,-21 0-15,0 0 0,0 42 32,0 0-17,0 21-15,0-20 0,0 20 16,0-21-16,-21 21 0,21 1 15,-22-1-15,22 0 0,-21 22 16,21-22-16,0 1 0,0-1 0,-21 0 16,21 22-16,-21-1 0,21-20 15,0 20-15,0 22 0,0-22 0,0 1 16,0 20-16,0-20 0,0 21 0,0-22 16,0 22-16,0-22 0,0 22 0,0 0 15,0-22-15,0 22 0,0-22 16,0 1-16,21-1 0,-21 1 0,21-1 15,-21 1-15,0-22 0,0 0 0,0 1 16,0-1-16,0 0 0,21-20 0,-21 20 16,0-21-16,0 0 0,0 0 15,-21-21 1,0 0-16,0 0 0,0 0 0,0-21 16,-1 21-16,1-21 0,0 0 0,-21 0 15,21-22-15,-22 22 0,1-21 16,21 0-16,-22-1 0,22 1 0,-21-22 15,21 1-15,0-1 0,-1-20 0,1 20 16,21-20-16,0 20 0,0-21 0,0 22 16,0-1-16,21 1 0,1-1 15,-1 1-15,0 21 0,21-22 0,-21 22 16,22-1-16,-22 1 0,0 0 0,21-1 16,43-62-1,-64 83-15,0 1 0,22 0 16,-22 0-16,0 0 0,-21 0 0,21 21 15,-21-22-15,21 1 0,-21 0 16,0 0-16,0 0 16,0 0-16,0-1 0</inkml:trace>
  <inkml:trace contextRef="#ctx0" brushRef="#br0" timeOffset="101980.88">12890 6625 0,'-21'21'31,"21"1"-16,-21-44 48,21 1-47,0 0-16,0 0 0,0 0 15,0 0-15,0-22 0,0 22 0,0-21 16,0-1-16,21 22 0,-21-21 0,21 21 15,1-22-15,-22 1 0,21 21 16,0-21-16,0 20 0,0 1 0,-21 0 16,21 0-16,1 21 0,-1 0 15,0 0-15,0 0 0,-21 21 32,21 0-32,-21 0 0,0 1 15,0-1-15,0 0 0,0 0 16,0 0-1,21-21 17,-21-21-17,0 0 1,0 0-16,0 0 16,-21-1-16,0 22 0,21-21 15,-21 21-15,21-21 0,-21 21 16,0 0-16,-1 0 15,1 21-15,21 0 16,-21 1-16,0-1 0,21 0 0,0 0 16,-21 0-16,0 22 0,21-1 0,-22 0 15,22 1-15,0-1 0,0 0 16,0 1-16,0-1 0,0-21 0,0 21 16,0-20-16,0 20 0,22-21 0,-1-21 15,0 21-15,-21 0 0,42-21 16,-21 0-16,1 0 0,-1 0 0,21 0 15,0 0-15,-20 0 0,20 0 0,0-21 16,-21 0-16,22 0 0,-1 0 16,-21 0-16,22-22 0,-22 22 15,21-21-15,-21 21 0,0-22 16,1 1-16,20-22 0,-42 22 16,0 21-16,21-21 0,-21 20 0,21 22 15,-21-21-15,0 42 31,0 1-31,-21 20 16,21-21-16,-21 21 0,21-20 16,-21 20-16,21-21 0,0 21 0,0-20 15,0 20-15,0-21 0,0 0 0,0 0 16,0 1-16,0-1 0,0 0 16,21 0-16,0-21 0,0 0 15,0 0-15,1 0 0,-1 0 16,0 0-16,0 0 0,0 0 0,0-21 15,1 21-15,20-21 0,-21 0 0,0-1 16,22 1-16,-22-21 0,0 21 16,0-22-16,0 1 0,0 0 0,1-1 15,-22 22-15,21-21 0,-21 0 0,0 20 16,0-20-16,0 21 0,0 0 16,-21 0-16,-1-1 0,1 1 0,0 21 15,0 0-15,-21 0 0,20 0 0,1 0 16,0 0-16,0 0 0,0 0 15,0 21-15,-1 1 0,1-1 16,0 21-16,21-21 0,-21 0 16,21 22-16,0-22 0,0 21 0,0-21 15,0 22-15,0-1 0,0-21 0,0 0 16,21 22-16,0-22 0,0 0 16,1-21-16,-1 21 0,0-21 0,0 0 15,0 0-15,22 0 0,-22 0 0,0 0 16,21 0-16,-21-21 0,22 0 15,-1 0-15,0 0 0,1-1 0,-1-20 16,0 21-16,1-21 0,-1-1 16,-21 22-16,22-21 0,-22-1 0,21 1 15,-21 21-15,0-21 0,-21-1 16,22 22-16,-22-21 0,21-43 16,-21 64-16,0 0 15,0 0-15,0-1 0,-21 44 31,21-1-31,-22 0 16,22 0-16,-21 0 0,21 22 16,-21-22-16,21 0 0,0 21 0,0-21 15,0 22-15,0-1 0,-21-21 0,21 22 16,0-1-16,0 0 0,0 1 16,0-22-16,0 21 0,0-21 0,0 22 15,0-22-15,21 0 0,0 0 16,0 0-16,1 0 15,-1-21-15,0 0 0,0 0 0,0 0 16,0 0-16,1 0 0,-1 0 0,21-21 16,-21 21-16,0-21 0,1 0 15,-1 0-15,0-22 0,21 22 0,-21 0 16,1-21-16,-1 21 0,0-22 16,0 22-16,-21 0 0,21-21 0,0 20 15,-21 1-15,-21 21 47,21 21-47,-21 1 0,0-1 16,21 0-16,0 21 0,-21-21 15,21 22-15,-21-22 0,21 21 0,0-21 16,0 1-16,0 20 0,0-21 0,0 0 16,0 0-16,0 1 0,21-1 15,0-21-15,0 0 0,0 0 16,0 0-16,1 0 0,-1 0 0,0 0 15,0 0-15,0 0 0,0-21 16,22 21-16,-22-22 0,0 1 0,0-21 16,0 21-16,1 0 0,-22-22 15,0 1-15,0 0 0,0 20 0,0-20 16,0 21-16,0 0 0,0-22 16,-22 22-16,1 21 0,0-21 15,0 0-15,-21 21 0,20 0 0,1 0 16,-21 0-16,21 0 0,0 0 15,-1 0-15,44 0 32,-1 0-32,0 0 0,0 0 15,0 0-15,22 0 0,-22 0 16,21 0-16,0 0 0,1-21 16,-1 21-16,0 0 0,1 0 0,-22-21 15,21 21-15,1 0 0,-22 0 16,0 0-16,21 0 0,-21 0 0,1 0 15,-1 0-15,0 0 16,0 0-16,-21 21 0,0 0 0,21 0 16,-21 0-16,0 22 0,0-22 15,0 0-15,0 0 0,0 21 16,0-20-16,0-1 0,0 21 0,-21-21 16,21 0-16,0 1 0,0-1 0,0 0 15,0 0-15,0 0 0,0 0 16,-21 1-16,0-22 47,21-22-32,0 1-15,0 0 0,0 0 16,0 0-16,0-22 0,0 22 0,0-21 16,21 0-16,0 20 0,0-20 0,0 0 15,1 21-15,-1-22 0,0 22 16,0 0-16,21 0 0,-20 0 15,20-1-15,-21 22 0,21 0 0,1 0 16,-22 0-16,21 0 0,-21 0 0,1 0 16,-1 22-16,0-1 0,0 21 15,0-21-15,-21 22 0,0-1 16,0-21-16,0 21 0,0 1 0,0-1 16,0 0-16,0-20 0,0 20 0,0-21 15,0 0-15,0 0 0,0 1 16,0-1-16,0 0 0,21-21 47,-21-21-47,22 0 15,-1 21-15,-21-22 0,0 1 0,0 0 16,21 0-16,0 0 0,0 21 16</inkml:trace>
  <inkml:trace contextRef="#ctx0" brushRef="#br0" timeOffset="102144.29">16722 6646 0,'0'22'0,"0"-44"0,-22 44 0,1-22 16</inkml:trace>
  <inkml:trace contextRef="#ctx0" brushRef="#br0" timeOffset="107612.55">868 9313 0,'21'0'0,"-21"22"93,-21-22-30,0 0-63,-1 0 16</inkml:trace>
  <inkml:trace contextRef="#ctx0" brushRef="#br0" timeOffset="108592.2">804 9313 0,'-21'0'16,"0"0"-16,0 0 16,0 0-16,-1 0 0,1 0 15,0 0-15,0 0 0,0 0 16,-22 0-16,22 0 0,-21 0 0,0 0 15,-1 0-15,1 0 0,-22 0 16,22 0-16,-21 22 0,-1-22 0,1 21 16,-1-21-16,43 0 0,21 21 15,0 0-15,0 0 32,63-21 30,22 0-62,0 0 0,21 0 16,-22-21-16,1 0 0,21 21 0,-22 0 15,22-21-15,-21 21 0,0 0 16,20-21-16,-20 21 0,0 0 0,-1 0 16,-20-22-16,-1 22 0,1-21 15,-1 21-15,-20 0 0,-1 0 0,-21 0 16,22 0-16,-22 0 0,-21-21 15,21 21-15,-21-21 32,-21 21-32,0 0 15,-1 0-15,1-21 0,-21 21 0,21 0 16,-22 0-16,1-21 0,21 21 16,-21 0-16,-1 0 0,1-22 0,0 22 15,-1 0-15,22 0 0,-21 0 16,-1 0-16,22 0 0,-21 0 15,21 0-15,0 0 0,-1 0 16,44 0 31,-1 0-47,21 0 0,-21 0 16,22 0-16,-22 0 0,21 0 15,0 0-15,1 0 0,-1 0 0,22 0 16,-22 0-16,0 0 0,1 0 15,-1 0-15,0 0 0,1 0 0,-1 0 16,-21 0-16,0 0 0,22 0 16,-22-21-16,0 21 15,-42 0 17,0 21-17,-1-21-15,1 22 0,0-22 16,0 21-16,0 0 0,0 0 0,-1 0 15,-20 0-15,21 1 0,-21-1 16,-1 21-16,22-21 0,-21 0 0,-1 1 16,22 20-16,-21-21 0,21 0 15,0 0-15,-1 1 0,1-22 0,0 21 16,0 0-16,21 0 16,-21 0-16,0-21 31,21-21 31,0 0-46</inkml:trace>
  <inkml:trace contextRef="#ctx0" brushRef="#br0" timeOffset="108804.08">1482 9546 0,'21'-21'93,"0"0"-77</inkml:trace>
  <inkml:trace contextRef="#ctx0" brushRef="#br0" timeOffset="110536.12">2857 8784 0,'0'0'0,"0"-21"15,0 0-15,0 0 16,0 0-16,0-1 0,0 1 16,0 42 30,0 1-46,0 20 0,0 0 0,0 1 16,0 20-16,0-21 0,0 22 16,0-22-16,0 1 0,0 20 0,0-21 15,0 1-15,0-1 0,0-21 0,0 22 16,0-22-16,0 21 16,0-21-16,0 0 0,0 1 0,-21-22 0,21 21 15,0-42 16,0-1-31</inkml:trace>
  <inkml:trace contextRef="#ctx0" brushRef="#br0" timeOffset="111140.09">2667 8996 0,'-21'-42'0,"42"84"0,-63-106 15,20 22-15,22 21 0,0-21 16,-21-1-16,21 22 0,0 0 15,0-21-15,0 20 0,0 1 16,21 0-16,1 0 0,-1 0 0,21 0 16,0 21-16,-20 0 0,20 0 0,0 0 15,1 0-15,-1 0 0,0 0 16,-21 21-16,22 21 0,-1-21 0,0 22 16,-20-1-16,20 0 0,-21 1 15,0 20-15,0-21 0,1 1 0,-1-1 16,-21 0-16,0 1 0,0-1 15,0 0-15,21-20 0,-21-1 0,0 21 16,0-21-16,0 0 0,0 1 16,0-1-1,0-42 17,-21 21-32,21-22 0,0 1 0,0 0 15,0 0-15,0-21 0,0-1 0,0 22 16,0-42-16,0 20 0,21 1 15,0-22-15,-21 22 0,21-21 0,22 20 16,-22 1-16,0 0 0,21-1 16,1 22-16,-22 0 0,21 0 0,0 0 15,1 21-15,-22 0 0,21 0 16,1 21-16,-22 0 0,0 0 0,21 21 16,-21-20-16,1 20 0,-22 21 15,0-20-15,0-1 0,21 0 0,-21 22 16,0-22-16,0 1 0,0-22 15,0 21-15,0-21 0,0 22 0,-21-22 16,21 0-16,-22 0 0,22 0 16,0 0-16,-21 1 15,21-44 17,0 1-17,21 0-15</inkml:trace>
  <inkml:trace contextRef="#ctx0" brushRef="#br0" timeOffset="112520.3">4043 9292 0,'0'0'0,"0"21"0,21-21 16,0 0-16,0 0 15,0-21-15,-21 0 16,22 0-16,-1 21 0,-21-21 15,21 0-15,-21-22 0,21 22 0,-21 0 16,0-21-16,21-1 0,0 22 16,-21-21-16,22-1 0,-22 1 15,0 0-15,0 21 0,0-22 0,0 22 16,0 0-16,0 0 16,0 42-1,0 0-15,0 0 16,0 22-16,-22-1 0,22-21 0,0 21 15,0 1-15,0-1 0,0 0 0,0 1 16,0-1-16,0-21 0,0 22 16,0-22-16,0 0 0,0 0 0,0 0 15,22 0-15,-1-21 0,0 22 0,0-22 16,0 0-16,0 0 0,1 0 16,20 0-16,-21 0 0,21 0 15,-20-22-15,20 1 0,-21 0 0,21 0 16,-20 0-16,20 0 0,-21-1 15,0-20-15,22 21 0,-22-21 0,0-1 16,-21 22-16,21-21 0,-21-1 16,21 22-16,-21-21 0,0 21 0,0 0 15,0-1-15,0 1 0,0 0 16,0 42 0,0 0-16,0 1 0,0-1 15,-21 21-15,21-21 0,-21 22 16,21-22-16,-21 148 15,21-127 1,0-20-16,0-1 0,0 0 16,0 0-16,21 0 0,0 0 0,0-21 15,0 22-15,1-22 0,-1 0 0,21 0 16,-21 0-16,0 0 0,22 0 16,-22 0-16,0-22 0,0 1 0,0 21 15,1-21-15,20 0 0,-21-21 16,-21 20-16,21 1 0,0-21 0,1 0 15,-1-1-15,-21 1 0,21 0 0,-21-1 16,21 1-16,-21 0 0,0-22 16,0 22-16,21 21 0,-21-22 0,0 1 15,21 21-15,-21 0 0,0-1 16,0 1-16,0 42 31,-21 1-31,21-1 0,-21 0 16,0 0-16,21 21 0,0 1 15,-21-1-15,21 0 0,-21 22 0,21-22 16,0 1-16,0-1 0,0 0 0,0 1 16,0-1-16,0-21 0,0 21 15,0-20-15,0-1 0,0 0 0,21 0 16,0 0-16,0 0 0,0-21 0,0 0 16,1 0-16,20 0 0,-21 0 15,0 0-15,22 0 0,-22-21 16,21 21-16,-21-21 0,22 0 0,-1 0 15,-21 0-15,21-22 0,-20 22 16,20-21-16,-21-1 0,21 1 0,-20 0 16,-1-1-16,0-20 0,0 21 15,-21-1-15,21-20 0,-21 20 0,21 1 16,-21 0-16,0 21 0,0-22 0,0 22 16,0 0-16,0 0 0,-21 21 31,0 21-31,21 0 0,-21 0 15,0 0-15,21 22 16,-21-22-16,-1 21 0,22 1 0,-21 20 16,21-21-16,0 1 0,-21-1 0,21 0 15,0 1-15,0-1 0,0-21 16,0 22-16,0-22 0,0 21 0,0-21 16,21-21-16,0 21 0,1 1 0,-1-22 15,0 0-15,0 0 0,21 0 16,-20 0-16,-1 0 0,21 0 0,-21 0 15,0 0-15,22-22 0,-22 1 0,0 0 16,0 0-16,0 0 0,1 0 16,20-1-16,-42 1 0,21-21 0,0 21 15,0 0-15,-21-22 0,0 22 16,0 0-16,0 42 31,0 0-31,0 0 0,0 1 16,0-1-16,0 0 0,0 0 15,0 0-15,0 0 0,0 1 0,0-1 16,0 0-16,0 0 0,0 0 0,22-21 16,-1 21-16,0-21 0,0 0 15,0 0-15,0 0 0,1 0 16,-1 0-16,0 0 0,0-21 16,0 0-16,0 0 0,1 0 15,-1 0-15,0-1 0,-21 1 16,21 0-16,0-21 0,0 21 0</inkml:trace>
  <inkml:trace contextRef="#ctx0" brushRef="#br0" timeOffset="112728.18">6731 8488 0,'0'0'0,"0"-21"0,-21 21 0,0 0 15,-1 0-15,1 0 0,0 0 16,0 0-1,0 21 1,21 0 15,-21-21-15,-1 0 0</inkml:trace>
  <inkml:trace contextRef="#ctx0" brushRef="#br0" timeOffset="112916.08">5673 8848 0,'0'0'0,"-22"42"16,44-42 0,-1 0-16,0 0 0,21 0 15,-21 0-15,22 0 0,-1 0 0,22-21 16,-22 21-16,0-21 0,22 0 15,-22 21-15,0-22 0,22 1 0,-22 21 16</inkml:trace>
  <inkml:trace contextRef="#ctx0" brushRef="#br0" timeOffset="113380.79">6964 8678 0,'0'0'0,"-21"-21"0,-1 0 0,1 21 15,0-21-15,0 21 16,0 0 0,21 21-1,0 0-15,0 0 0,0 22 16,0-1-16,0 0 0,0 1 15,0-1-15,0 0 0,0 1 0,0 20 16,0-20-16,0-1 0,0 21 16,0 1-16,0-22 0,-21 22 15,-1 20-15,22-20 0,-21-1 0,21 22 16,-21-21-16,21 20 0,0-20 0,-21-1 16,21 22-16,-21-22 0,21 1 15,-21-1-15,21 1 0,0-22 0,0 22 16,0-22-16,0 22 0,0-43 0,0 21 15,0 0-15,-22-20 0,22-1 0,0 0 16,0-42 15,0 0-31,0-1 0,0 1 16,0-21-16,0 21 0,0-22 0,0 1 16,0 0-16,0-22 0,0 22 15,0-22-15,0 22 0,0-21 0</inkml:trace>
  <inkml:trace contextRef="#ctx0" brushRef="#br0" timeOffset="113764.67">6816 8954 0,'0'0'0,"0"-43"0,0 1 0,0 0 0,0-1 0,21 22 16,-21 0-16,21 0 15,-21 0-15,0-1 0,21 1 16,0 21-16,0-21 0,1 21 0,-1 0 15,0 0-15,0 0 0,0 0 16,0 0-16,1 0 0,-1 0 0,0 0 16,0 21-16,0 0 0,0-21 0,1 22 15,-1 20-15,-21-21 0,0 0 16,0 0-16,0 22 0,0-22 0,0 21 16,0-21-16,0 1 0,0 20 0,-21-21 15,-1 0-15,1 0 0,-21 1 16,21-1-16,-22-21 0,1 21 0,21-21 15,-21 21-15,20-21 0,-20 0 16,21 0-16,0 0 0,0 21 16,-1-21-16,22-21 47,0 0-47,22 0 15,-1 0-15,0-1 0,0 1 0,0 0 16</inkml:trace>
  <inkml:trace contextRef="#ctx0" brushRef="#br0" timeOffset="114076.73">7599 8255 0,'0'-21'0,"0"42"0,0-63 0,0 21 0,0-1 15,0 1-15,0 42 31,0 1-31,0-1 0,0 0 16,0 21-16,-21-21 0,21 22 16,-22-1-16,22 0 0,-21 1 0,21-1 15,0-21-15,0 22 0,-21-1 0,21 0 16,0 1-16,-21-1 0,21 0 16,0-21-16,0 22 0,0-22 0,0 0 15,0 0-15,0 0 0,0 1 16,0-1-16,0 0 15,21-21-15,0 0 16,0 0-16,1 0 0,-22-21 16,21 21-16,0-21 0,0-1 15,0 1-15</inkml:trace>
  <inkml:trace contextRef="#ctx0" brushRef="#br0" timeOffset="114500.49">7768 8763 0,'0'21'15,"0"0"-15,0 1 16,0-1 0,21-21-16,0 0 15,1 0-15,-1 0 16,0 0-16,21 0 0,-21 0 0,1 0 16,20 0-16,-21-21 0,0-1 15,0 22-15,1-21 0,-1 0 0,0 0 16,0 0-16,-21 0 0,0-1 0,0 1 15,0 0-15,0 0 0,0 0 16,0 0-16,-21 21 0,0 0 0,0-22 16,-1 22-16,1 0 0,-21 0 0,21 0 15,-22 22-15,22-1 16,-21 0-16,21 0 0,0 21 0,-22-20 16,43 20-16,-21 0 0,21-21 0,-21 22 15,21-22-15,0 21 0,0-21 16,0 1-16,0-1 0,0 0 0,21 0 15,-21 0-15,21-21 0,0 21 0,1-21 16,-1 0-16,0 0 0,21 0 16,-21 0-16,1 0 0,-1 0 0,0 0 15,0 0-15,0 0 0,0 0 16,1-21-16,-1 21 0,0-21 0,0 21 16,0-21-16,0 0 0,1 0 15</inkml:trace>
  <inkml:trace contextRef="#ctx0" brushRef="#br0" timeOffset="114704.37">8276 8975 0,'0'21'0,"21"-21"78,0-21-62,-21 0-1</inkml:trace>
  <inkml:trace contextRef="#ctx0" brushRef="#br0" timeOffset="115276.18">9440 8382 0,'0'0'16,"0"-21"-16,0 0 0,0 0 0,0-22 15,0 22-15,0 0 0,0 0 0,0 0 16,0-1-16,0 1 16,0 42-1,0 1 1,0-1-16,0 21 0,0 0 0,0 1 15,0-1-15,0 0 0,0 1 16,0-1-16,0 22 0,-21-22 0,21 0 16,-21 1-16,21-1 0,-21 0 15,21 1-15,0-1 0,-21-21 0,21 21 16,-22-20-16,22-1 0,0 0 16,22-21-1,-1-21 1,-21 0-16,42-1 0,-21 1 15</inkml:trace>
  <inkml:trace contextRef="#ctx0" brushRef="#br0" timeOffset="116520.46">9864 8403 0,'0'0'0,"21"-42"0,-21 21 0,0 0 0,0-1 16,-21 22-1,-1 0-15,-20 22 0,0-1 16,21 0-16,-22 0 0,1 0 0,0 22 15,-1-22-15,22 0 0,-21 0 16,21 0-16,-22 22 0,22-22 0,0 0 16,0-21-16,21 21 0,-21 0 0,-1-21 15,22 21 1,22 1 15,-1-22-31,-21 21 0,21-21 0,0 21 16,0 0-16,0 0 0,-21 0 15,22 1-15,-1-1 0,0-21 0,0 21 16,0 0-16,0-21 0,1 21 16,-1-21-16,21 0 0,-21 0 0,22 0 15,-1 0-15,0 0 0,1 0 0,-1 0 16,21-21-16,-20 21 0,20-21 16,-20 0-16,-1 0 0,21-1 0,-20 1 15,-22 0-15,21 0 0,1 0 0,-22-22 16,0 22-16,0 0 15,0 0-15,-21-21 0,0 20 0,0 1 16,0 0-16,0 0 0,0 0 0,0 0 16,0-1-16,-21 22 15,0 0-15,0 0 0,-22 22 16,22-1-16,0 21 0,0-21 16,0 0-16,21 22 0,-21-22 15,-1 21-15,1-21 0,21 22 0,0-1 16,0-21-16,0 22 0,0-22 0,0 0 15,0 0-15,0 0 0,21 0 16,-21 1-16,43-22 0,-22 0 0,0 0 16,21 0-16,-20 0 0,20 0 15,-21 0-15,21-22 0,1 22 16,-1-21-16,-21 0 0,22 0 0,-1 0 16,-21 0-16,21-22 0,-20 22 0,-1 0 15,0 0-15,0-22 0,0 22 16,0 0-16,1 0 0,-22 0 0,0 0 15,0-1-15,0 44 32,0-1-17,0 0-15,-22 0 0,22 0 0,0 0 16,0 1-16,0 20 16,0-21-16,0 0 0,0 0 15,0 1-15,0-1 0,22-21 16,-1 21-16,0-21 0,21 0 15,-21 0-15,22 0 0,-1 0 0,0 0 16,1 0-16,-1-21 0,22 21 0,-22-21 16,0-1-16,-21 1 0,22 0 15,-1 0-15,-21 0 0,0 0 0,1-1 16,-1 1-16,0-21 0,0 21 0,-21 0 16,21-1-16,-21 1 0,0 0 15,0 0 1,0 42-1,0 0 1,-21-21-16,21 21 0,0 22 16,0-22-16,-21 0 0,21 21 0,-21 1 15,21-1-15,0 0 0,0 1 0,-21-1 16,21 22-16,-22-22 0,22 21 16,0 1-16,0-1 0,0 1 0,-21-1 15,21 1-15,-21-1 0,21 22 0,0-21 16,-21 20-16,21 1 0,0-22 15,0 22-15,0-21 0,0-1 0,0 1 16,0-1-16,0-21 0,0 1 0,21-1 16,-21 0-16,21 1 0,-21-22 0,0 21 15,0-21-15,0 1 16,-21-22 0,-21 0-16,21 0 15,-1-22-15,1-20 0,-21 21 0,0-21 16,-1 20-16,22-20 0,-21 0 0,21-1 15,-1-20-15,-20-1 0,42 22 16,-21-21-16,21-22 0,0 21 0,0 1 16,0-22-16,0 22 0,0-1 0,21 1 15,0 20-15,0-20 0,1 21 16,20-1-16,0 1 0,-21 0 0,22-1 16,-1 22-16,0-21 0,-20-1 0,20 22 15,0-21-15,-21 21 16,22-22-16,-22 1 0,21 21 0</inkml:trace>
  <inkml:trace contextRef="#ctx0" brushRef="#br0" timeOffset="117132.71">12531 8319 0,'0'0'0,"0"-22"0,0 1 0,0 0 15,0 0-15,0 0 0,0 0 0,0-1 16,0 1-16,21 42 31,0 1-31,0-1 16,-21 21-16,21 0 0,0-20 0,1 20 16,-1 0-16,0 1 0,-21-1 15,21 0-15,-21 1 0,21 20 0,-21-21 16,0 1-16,0-1 0,0 0 0,0-20 15,0 20-15,0-21 0,0 0 16,0 0-16,0 1 0,0-1 0,0-42 31,0-1-15,0 1-16,0 0 0,0-21 0,0 21 16,0-22-16,21 1 0,-21 0 15,22-1-15,-1 1 0,0-22 16,0 22-16,21 0 0,-20-22 0,-1 22 15,21 0-15,-21-1 0,0 22 16,1-21-16,20 21 0,-42-1 0,21 22 16,0 0-16,0 0 15,-21 22 1,0-1-16,0 0 0,0 21 0,0-21 16,0 1-16,0 20 0,22-21 0,-22 21 15,0-20-15,21-1 0</inkml:trace>
  <inkml:trace contextRef="#ctx0" brushRef="#br0" timeOffset="118708.29">13525 8763 0,'0'0'0,"22"0"0,-1-21 0,0 21 0,-21-21 16,21 0-16,0 21 0,-21-22 0,21 1 15,-21 0-15,22 0 16,-22 0-16,0 0 0,0-1 0,0 1 15,0 0-15,0 0 0,0 0 0,0 0 16,0-22-16,0 22 0,0 0 16,-22 0-16,1 21 0,0 0 15,0 0-15,-21 0 16,20 21-16,1 0 0,-21 0 16,21 0-16,-22 22 0,22-22 0,-21 0 15,21 21-15,0 1 0,-1-22 0,1 21 16,0-21-16,21 22 0,0-22 15,0 21-15,0-21 0,0 1 0,21-1 16,-21 0-16,21-21 0,1 21 0,20-21 16,-21 0-16,0 0 0,22 0 15,-22 0-15,0 0 0,21-21 0,-21 21 16,22-21-16,-22 0 0,0-1 0,0 1 16,0-21-16,1 21 0,-1 0 15,0-22-15,0 22 0,-21-21 16,21-1-16,-21 22 0,0-21 0,0 21 15,0-22-15,0 22 0,0 0 16,0 0-16,0 0 0,0 42 31,0 0-31,0 0 0,0 0 16,0 22-16,0-22 0,-21 21 0,21-21 16,0 1-16,0 20 0,0-21 0,0 21 15,0-20-15,0 20 0,0-21 16,21 0-16,0 0 0,-21 1 0,22-1 15,-1-21-15,0 0 0,0 0 16,21 0-16,-20 0 0,-1 0 16,21 0-16,0 0 0,-20-21 0,20-1 15,-21 1-15,21 0 0,-20 0 0,20 0 16,-21-22-16,0 22 0,0-21 16,1 0-16,-1-1 0,-21-20 0,0 20 15,21 1-15,-21-21 0,0-1 0,0 22 16,0-1-16,0 1 0,0 0 15,0-1-15,0 22 0,-21 0 0,0 21 16,-1 0 0,1 0-16,0 21 15,21 0-15,0 1 0,0 20 0,-21 0 16,21 1-16,0-1 0,0 21 16,0-20-16,0-1 0,0 0 0,0 1 15,0-1-15,0-21 0,0 22 0,21-1 16,-21-21-16,21 21 0,0-20 15,-21-1-15,22 0 0,-1 0 0,0 0 16,0-21-16,0 21 16,0-21-16,1 0 0,-1 0 0,0-21 15,0 0-15,0 21 0,0-21 16,22 0-16,-22 0 0,0-1 16,0 1-16,-21-21 0,21 21 0,1 0 15,-1-22-15,-21 22 0,0 0 16,21 0-16,-21 0 0,21-1 0,-21 1 15,0 42 17,0 1-32,0-1 15,0 0-15,0 0 0,0 0 0,0 0 16,0 1-16,0-1 0,0 0 0,0 0 16,0 0-16,0 0 15,0 1-15,0-1 0,21-21 16,0 0-16,1 0 15,-1 0-15,0 0 0,0 0 16,0 0-16,0 0 0,1-21 0,20-1 16,-21 22-16,0-21 0,0 0 0,1 0 15,-1 0-15,0 0 0,0-22 0,0 22 16,0 0-16,1 0 0,-1-22 16,-21 22-16,0 0 0,0 0 15,0 0-15,21 21 0,-42 21 31,21 0-31,0 0 0,-21 0 16,21 1-16,-22 20 16,22-21-16,0 0 0,0 0 0,0 1 15,0-1-15,0 0 0,0 0 0,22 0 0,-22 0 16,21 1-16,0-1 16,0 0-16,0-21 0,22 21 0,-22-21 15,21 0-15,-21 0 0,22 0 0,-22 0 16,21 0-16,0 0 0,-20 0 15,20-21-15,-21 21 0,21-21 0,-20 0 16,-1-1-16,0 1 0,0 0 0,0 0 16,0 0-16,1-22 0,-1 22 15,-21-21-15,0 21 0,0-22 0,0 1 16,0 21-16,0-21 0,0 20 0,0 1 16,0 0-16,0 0 15,-21 21-15,-1 0 0,1 21 16,0 0-16,0 0 0,0 1 15,21 20-15,-21-21 0,21 21 16,-22 1-16,22-22 0,0 21 0,0-21 16,0 22-16,0-22 0,0 0 15,22 0-15,-1 0 0,0 1 0,0-1 16,-21 0-16,21-21 0,0 0 0,1 0 16,-1 21-16,0-21 0,0 0 15,0 0-15,0 0 0,1 0 0,-1 0 16,21-21-16,-21 0 0,0 21 0,1-21 15,-1 21-15,-21-22 16,21 22-16,0-21 16,-21 0-16,0 0 15</inkml:trace>
  <inkml:trace contextRef="#ctx0" brushRef="#br0" timeOffset="118920.15">16129 8700 0,'0'0'0,"-21"0"0,0 0 15,-1 0-15,1 0 47,42-22-16</inkml:trace>
  <inkml:trace contextRef="#ctx0" brushRef="#br0" timeOffset="120326.58">17716 8721 0,'0'21'15,"0"-42"-15,0 63 0,-21-21 0,0-21 16,21-21 15,21 0-15,0 0-16,1 0 0,-1-1 16,0 1-16,0 0 0,21-21 15,-20 21-15,20-22 0,-21 1 0,21 0 16,1-1-16,-1 1 0,0-22 0,1 1 15,-1-1-15,0 22 0,-20-21 16,20-1-16,-21 22 0,-21-1 0,0 1 16,0 0-16,0 21 0,-21-1 15,0 22-15,-22 0 0,1 0 0,0 0 16,-1 22-16,22 20 0,-21-21 0,0 21 16,20 1-16,1 20 15,0-20-15,21 20 0,-21-21 0,21 22 16,0-22-16,0 1 0,0-1 0,0 0 15,0 1-15,0-22 0,21 0 16,-21 21-16,21-21 0,0 1 0,-21-1 16,0 0-16,0 0 15,-21-21 17,0-21-32,0 0 15,0 21-15,-22-21 0,22 21 0,0-22 16,21 1-16,-21 21 0,0 0 15,0 0 1,21 21 0,0 1-16,0-1 0,21 0 15,0 0-15,0 0 0,-21 0 16,21-21-16,0 22 0,22-1 0,-22-21 16,0 0-16,21 0 0,1 0 0,-1 0 15,0 0-15,22 0 0,-22 0 16,22 0-16,-22-21 0,22-1 0,-1 1 15,-21 21-15,22-21 0,-22 0 0,1-21 16,-1 20-16,0 1 0,-21-21 16,22 21-16,-43-22 0,21 22 0,-21-21 15,0 21-15,0 0 0,0-1 16,0 1-16,0 0 0,-21 21 16,0 0-16,-1 0 0,1 21 15,0 0-15,-21 1 0,21-1 16,-1 21-16,1-21 0,0 0 0,21 22 15,0-22-15,-21 0 0,21 0 0,0 0 16,0 1-16,0-1 0,21 0 16,0 0-16,0 0 0,22-21 0,-22 0 15,21 0-15,1 0 0,-1 0 0,0 0 16,1 0-16,-1 0 0,0 0 16,1-21-16,-1 21 0,0-21 15,1 0-15,-1 0 0,-21-1 0,21 1 16,-20 0-16,-1 0 0,-21 0 15,0-22-15,21 22 0,-21-21 0,0 21 16,0-22-16,0 22 0,0-21 0,0 21 16,0 0-16,0-1 0,-21 22 15,0 0 1,21 22-16,0 20 16,-22-21-16,1 21 0,21 1 0,0 20 15,-21-20-15,21 20 0,-21 1 0,21-1 16,0 22-16,0-1 0,0-20 15,0 21-15,-21-1 0,21 1 16,0-22-16,0 22 0,0 0 0,0-1 16,-21 1-16,21 0 0,-22-1 0,22 1 15,-21 0-15,0-1 0,0-20 16,0-1-16,21 1 0,-21-1 0,-1 1 16,1-22-16,21 1 0,0-1 0,-21-21 15,21 0-15,-21 0 0,21-42 16,0 0-1,0 0-15,0 0 0,0-22 0,21 22 16,0-21-16,0 0 0,1-22 0,-1 22 16,0-22-16,0 1 0,0-1 15</inkml:trace>
  <inkml:trace contextRef="#ctx0" brushRef="#br0" timeOffset="120640.41">19283 8446 0,'0'0'0,"-21"-64"0,21 22 0,0 21 16,0-22-16,0 22 0,0-21 16,0 21-16,0-1 0,0 1 0,21 21 15,0-21-15,21 21 0,-21 0 16,22 0-16,-22 0 0,21 0 0,1 0 16,-1 21-16,-21 0 0,21 1 0,-20-1 15,-1 0-15,-21 21 16,0-21-16,0 22 0,0-22 0,0 0 15,-21 21-15,-1-20 0,-20-1 0,21 0 16,-21 0-16,-1 0 0,1 0 16,21 1-16,-22-22 0,1 21 0,21 0 15,0-21-15,0 0 0,-1 0 0,1 21 16,42-42 15,1 0-31,-1 21 0,21-21 0,-21-1 16</inkml:trace>
  <inkml:trace contextRef="#ctx0" brushRef="#br0" timeOffset="121008.32">19854 8403 0,'-21'0'15,"21"-21"1,21 0-1,0 21-15,1-21 0,-1 0 0,0 21 16,21-22-16,-21 1 0,1 0 16,20 0-16,-21-21 0,21 20 0,-20 1 15,-1 0-15,-21 0 0,0 0 0,0 0 16,-21 21 0,-1 0-1,1 21-15,-21 0 0,21 21 0,-22-21 16,22 1-16,0 20 0,0-21 15,0 21-15,0-20 0,21-1 0,0 21 16,0-21-16,0 0 0,0 1 16,0-1-16,0 0 0,21-21 15,0 21-15,0-21 0,21 0 0,-20 0 16,-1 0-16,21 0 0,-21 0 16,22 0-16,-1 0 0,-21 0 0,21 0 15,-20 0-15,20-21 0,-21 21 16</inkml:trace>
  <inkml:trace contextRef="#ctx0" brushRef="#br0" timeOffset="121408.09">20489 8170 0,'0'0'0,"0"-42"0,0 21 0,0 0 0,0 0 16,0-1-16,0 1 0,0 0 16,0 0-16,21 0 0,22 0 15,-22 21-15,0-22 0,21 22 0,1 0 16,-1 0-16,0 0 0,1 0 15,-22 0-15,21 0 0,1 22 16,-22-1-16,0 0 0,21 0 0,-21 21 16,1 1-16,-1-22 0,-21 21 15,0 1-15,0-22 0,0 21 0,0 0 16,0-20-16,0-1 0,0 0 16,0 0-16,-21 0 0,21 0 0,-22-21 15,1 0-15,0 0 0,0 0 16,0 0-16,0-21 15,21 0 1,0 0-16,0 0 0,0-22 16,0 22-16,21 0 0,0-21 0,0-1 15,0 22-15,0-21 0,1 0 16,-1 20-16,0 1 0,0 0 16,0 0-16,0 0 0,1 21 0,-1-21 15,0 21-15,0 0 0,0 0 16,0 0-16,1 0 0,20 0 15,-21 0-15</inkml:trace>
  <inkml:trace contextRef="#ctx0" brushRef="#br0" timeOffset="123092.04">21738 8213 0,'106'0'31,"-85"-21"-31,0 21 15,-21-22-15,0 1 0,21 21 0,1-42 16,-22 21-16,0 0 0,0-1 0,0-20 16,0 21-16,0-21 0,0 20 15,0-20-15,0 21 0,-22 0 0,22 0 16,-21 21-16,0-22 0,0 22 16,0 0-16,-22 0 0,22 0 0,-21 22 15,0-1-15,20 0 0,-20 0 0,0 21 16,21 1-16,-22-1 15,22 0-15,-21 1 0,21-1 0,-1 0 16,22 1-16,0-22 0,-21 21 0,21-21 16,0 1-16,0-1 0,0 0 15,0 0-15,21 0 0,1-21 16,-1 0-16,0 0 0,0 0 16,0 0-16,0 0 0,1 0 0,20-21 15,-21 0-15,0 0 0,22 0 0,-22-1 16,0 1-16,0 0 0,21-21 15,-20-1-15,-1 1 0,-21 0 0,21 21 16,0-22-16,-21 1 0,0 21 16,0 0-16,0-1 0,0 44 31,-21 20-15,21-21-16,-21 0 0,21 22 0,0-1 15,0 0-15,0-21 0,0 22 16,0-22-16,0 21 0,0-21 0,0 1 15,21-1-15,0 0 0,0 0 0,22 0 16,-22-21-16,0 0 0,0 21 16,0-21-16,0 0 0,1 0 0,-1 0 15,0 0-15,0-21 0,0 0 16,0 0-16,1 0 0,-22 0 0,21-22 16,0 22-16,-21-21 0,21-1 15,0-20-15,0 21 0,-21-1 16,22-20-16,-1 20 0,-21 1 0,21 0 15,-21-1-15,21 1 0,-21 0 0,0-1 16,0 22-16,0 0 0,0 0 16,0 0-16,0 0 0,0 42 31,0 0-31,-21 0 0,0 21 16,0-20-16,21 20 0,0 0 0,-22-21 15,22 43-15,-21-22 0,21 1 16,-21-1-16,21 21 0,0-20 0,0-1 15,0 0-15,0 1 16,0-1-16,0-21 0,0 22 0,0-22 16,0 0-16,0 0 0,0 0 0,21 0 15,0-21-15,1 22 0,-1-22 16,0 0-16,21 0 0,-21 0 16,1 0-16,20 0 0,-21-22 0,0 1 15,22 0-15,-22 0 0,21 0 16,-21 0-16,0-22 0,1 22 0,-1-21 15,21-1-15,-42 1 0,21 21 16,-21-21-16,0 20 0,0 1 16,0 0-16,0 0 0,0 0 0,-21 21 15,0 0-15,0 0 16,0 21-16,-1 0 0,1 0 0,0 0 16,0 1-16,0-1 0,21 21 15,-21-21-15,21 0 0,0 1 0,0-1 16,0 0-16,0 0 0,0 0 15,0 0-15,21 1 0,0-1 0,0-21 16,21 21-16,1 0 0,-1-21 0,0 0 16,1 21-16,-1-21 0,22 0 15,-22 0-15,21 0 0,-20 0 0,-1 0 16,0 0-16,1-21 0,-1 0 16,0 0-16,-20 0 0,20-1 15,-21 1-15,0 0 0,0-21 0,1-1 16,-1 1-16,0 21 0,-21-21 15,0-1-15,0 1 0,0 21 0,0 0 16,0-1-16,0 1 0,0 0 0,-21 21 31,0 0-31,-1 0 0,1 21 16,0 0-16,0 1 0,0 20 16,0-21-16,-1 0 0,1 22 0,21-22 15,0 0-15,-21 0 0,21 21 0,0-20 16,-21-1-16,21 0 15,0 0-15,0 0 0,0 0 0,0 1 16,0-1-16,21-21 16,0 0-16,0 0 0,1 0 15,-1 0-15,0 0 0,0 0 16,0-21-16,0-1 0,1 1 16,-1 0-16,0-21 0,0 21 0,0-22 15,22 1-15,-22-22 0,21 22 16,-21 0-16,0-1 0,1 1 0,20 0 15,-21-1-15,0 1 0,0 21 0,-21-21 16,22-1-16,-22 1 0,21 21 16,-21-22-16,0 22 0,0-21 15,0 21-15,0 0 16,0 42 0,0 0-16,-21 0 0,-1 0 15,1 0-15,0 22 0,0-22 0,0 21 16,0-21-16,-1 22 0,1-1 0,0 0 15,0 1-15,21-1 0,-21 0 16,0 22-16,21-22 0,-22 1 0,22-1 16,0 21-16,0-20 0,0-22 0,0 21 15,22 1-15,-1-22 0,0 0 16,21 0-16,-21 0 0,22 0 16,-22 1-16,21-1 0,1-21 15,-1 0-15,0 0 0,1 0 0,-1 0 16,0 0-16,1 0 0,-22 0 0,21-21 15,0-1-15,-20 22 0,-1-21 16,0 0-16,0 0 0,0 0 0,0 0 16,1-22-16,-22 22 0,0 0 15,0 0-15,0 0 0,0-22 0,0 22 16,0 0-16</inkml:trace>
  <inkml:trace contextRef="#ctx0" brushRef="#br0" timeOffset="123397.87">22204 7895 0,'0'0'0,"0"-21"31,21 21-31,0 0 0,0 0 0,22 0 16,-22-21-16,21 21 0,0 0 16,1 0-16,-1 0 0,0 0 15,1-21-15,20 21 0,-20 0 0,-1 0 16,-21 0-16,21 0 0,-20-21 16,-1 21-16,0 0 0,0 0 0</inkml:trace>
  <inkml:trace contextRef="#ctx0" brushRef="#br0" timeOffset="125467.87">5207 10647 0,'0'0'0,"-21"42"31,21-21-15,21-21 15,0-21-31,0 0 16,0 0-16,22 0 0,-22-22 16,0 22-16,21-21 0,-20 0 15,20-1-15,-21 1 0,21 0 0,-20-1 16,20-20-16,-21 20 0,0 1 0,0-21 15,1 20-15,-22-20 0,0 20 16,0 1-16,0-21 0,0 41 0,-22-20 16,22 0-16,-21 21 0,0-1 15,0 22-15,0 0 0,0 0 16,-1 0-16,1 22 0,0-1 0,21 0 16,-21 21-16,21 1 0,-21-1 15,21 0-15,0 1 0,0-1 0,0 21 16,0-20-16,0-1 0,0 22 0,0-22 15,0 21-15,0-20 0,0-1 16,0 0-16,0 1 0,21-1 0,-21 0 16,21-20-16,0-1 0,0 0 0,1 0 15,-1-21-15,0 0 0,0 0 16,0 0-16,0 0 0,1 0 0,-1 0 16,21 0-16,-21-21 0,0 0 0,22 0 15,-22-22-15,21 22 16,-21 0-16,1-21 0,-1 20 0,0-20 15,0 0-15,-21 21 0,21-1 0,-21 1 16,0 0-16,0 0 0,0 0 16,-21 21 15,21 21-31,-21 0 0,21 0 16,-21 0-16,21 1 0,0-1 15,0 0-15,0 0 16,0 0-16,21-21 0,0 21 15,0-21-15,0 0 0,1 0 0,-1 0 16,0 0-16,0 0 16,0-21-16,22 0 0,-22 21 0,0-21 15,0 0-15,21 0 0,-20-1 0,-1 1 16,0 0-16,0 0 0,0 0 16,0 21-16,1-21 0,-22-1 0,0 1 15,21 21-15,-21 21 47,-21-21-47,21 22 0,0-1 0,0 0 16,-22 0-16,22 0 0,-21 22 15,21-22-15,0 0 0,0 21 0,0-21 16,0 1-16,0 20 0,0-21 16,0 0-16,0 0 0,21 1 15,1-22-15,-1 21 0,0-21 0,21 0 16,1 0-16,-22 0 0,21 0 0,0 0 15,1-21-15,-1 21 0,0-22 16,-20 1-16,20 0 0,0 0 0,-21 0 16,1 0-16,-1-22 0,0 22 0,0-21 15,0 21-15,-21-1 0,0-20 16,0 21-16,0 0 0,21 0 0,-21-1 16,0 1-16,22 21 0,-22-21 0,0 0 31,0 42-16,0 0 1,0 0-16,0 1 16,0 20-16,0-21 0,0 21 0,0 1 15,0-1-15,0 22 0,0-22 0,0 21 16,0-20-16,0 20 0,0-20 16,0 20-16,0-21 0,0 22 0,0-1 15,0 1-15,0-1 0,0 1 0,0-1 16,0 1-16,0-1 0,0-20 15,21 20-15,-21 1 0,0-22 16,0 22-16,0-22 0,0 0 0,0 1 16,0-1-16,0 0 0,0 1 0,0-22 15,0 21-15,0-21 0,0 22 16,0-22-16,0 0 0,0 0 16,-21-21-16,-1 21 0,1-21 15,0 0-15,0 0 0,0 0 0,0 0 16,-22-21-16,22 0 0,-21 21 15,-1-42-15,1 20 0,0 1 0,-1-21 16,1 0-16,0-1 0,21 1 16,-1-22-16,-20 1 0,42-1 0,0 1 15,0-22-15,0 22 0,0-22 16,0 0-16,0 22 0,21-1 0,0 1 16,22-1-16,-22 1 0,0 21 0,21-1 15,-20 1-15,20 21 0,0 0 16,-21-22-16,22 22 0,-22 0 0,0 21 15,21-21-15,-20 21 0,-1-21 16,0-1-16,-21 1 31,21 21-31,0-21 16</inkml:trace>
  <inkml:trace contextRef="#ctx0" brushRef="#br0" timeOffset="126880.06">8509 10245 0,'0'0'16,"21"0"-16,0 0 15,-42 0 48,0 0-47,0 0-1,0 0-15,21-21 16,0-1-16,0 1 15,0 0-15,0 0 0,0 0 16,21 0-16,0-1 0,0 1 16,0 21-16,0-21 0,1 21 0,-1 0 15,0 0-15,0-21 16,0 21-16,0 0 0,22 0 0,-22 0 16,-21 21-16,21-21 0,0 21 0,-21 0 15,21 1-15,-21-1 0,0 0 16,0 0-16,-21 0 0,0-21 15,0 21-15,0 1 0,0-22 0,-1 21 16,1-21-16,0 0 0,0 0 16,0 21-16,0-21 0,-1 0 15,1 0-15,21-21 16,0 0-16,0-1 0,0 1 16,0 0-16,0 0 15,0 0-15,0 0 16,0-1-16,21 22 0,-21-21 0,22 0 15,-1 21-15,0-21 16,0 21-16,0 0 0,0 0 16,1 0-16,-22 21 15,21 0-15,-21 0 16,0 1-16,0-1 0,0 0 16,0 0-16,0 0 0,0 0 15,0 1-15,-21-1 16,-1 0-16,1-21 15,0 0-15,0 0 32,0 0-32,21-21 0,0 0 15,0-1-15,0 1 0,0 0 16,0 0-16,0 0 0,21 0 16,-21-1-16,21 1 15,0 21-15,-21-21 0,21 21 0,1 0 16,-1 0-16,0 0 0,0 0 15,0 0-15,-21 21 16,0 0-16,0 1 0,0-1 16,0 0-16,0 0 0,0 0 15,-21 0-15,0 1 0,0-22 16,0 21-16,21 0 0,-22-21 16,1 0-16,0 21 0,0-21 15,0 0-15,0 0 16,21-21-1,-22 21-15,22-21 0,0 0 0,0-1 16,0 1-16,0 0 16,0 0-16,0 0 0,0 0 15,22 21-15,-22-22 0,63 1 32,-42 21-32,0 0 0,1 0 15,-1 0-15,-21 21 0,21-21 16,0 22-16,-21-1 0,0 0 15,21 0-15,-21 0 16,0 0-16,0 1 0,0-1 16,-21-21-16,0 21 15,0 0-15,0-21 16,-1 0-16,1 0 16,0 0-16,21-21 15,-21 0 1,21 0-16,-21-1 15,21 1-15,0 0 16,0 0-16,0 0 16,0 0-16,0-1 15,0 1-15,21 0 16,0 21 0,0 0-16,0 0 0,1 0 15,-1 0-15,0 21 16,0 0-16,-21 1 15,0-1-15,21 0 0,0 21 16,-21-21-16,0 1 0,0-1 0,0 0 16,0 21-16,0-21 15,0 22-15,0-1 0,0-21 0,0 22 16,-21-22-16,-21 21 0,21-21 0,-22 22 16,1-22-16,-21 0 0,20 21 0,-20-21 15,-1 1-15,1-1 0</inkml:trace>
  <inkml:trace contextRef="#ctx0" brushRef="#br0" timeOffset="134831.87">423 12171 0,'0'0'0,"-42"0"0,-22 0 16,22 0-16,-21 0 0,20 0 0,1 0 15,0 0-15,-1 0 0,1 0 16,84 0 15,1 0-31,20 0 16,1 0-16,20 0 0,-20-21 15,20 21-15,1 0 0,21-21 0,-21-1 16,-1 22-16,1-21 0,0 21 16,-1-21-16,1 21 0,0-21 0,-1 21 15,-20-21-15,20 21 0,-41-21 0,20 21 16,-20 0-16,-22 0 16,0-22-16,0 22 0,-21-21 15,-21 0 1,-21 21-16,20 0 0,-20-21 15,0 0-15,-1 21 0,1 0 16,0 0-16,-1-21 0,1 21 0,0 0 16,-1 0-16,1 0 0,0 0 15,21 0-15,-1 0 0,1 0 0,0 0 16,21-22-16,21 22 16,0 0-1,1 0-15,20 0 0,0 0 16,1 0-16,-1 0 0,0 0 15,22 0-15,-22 0 0,0 0 16,1 0-16,-1 0 0,-21 0 0,22 22 16,-22-1-16,-21 0 15,0 0-15,0 0 0,0 0 0,0 1 16,-43-1-16,22 0 0,0 21 16,-21-21-16,-1 1 0,1 20 0,0-21 15,-1 0-15,22 0 0,-21 1 16,21 20-16,-22-21 0,22-21 0,0 21 15,21 0-15,0 1 16,21-22 15,0-22-31,22 22 0</inkml:trace>
  <inkml:trace contextRef="#ctx0" brushRef="#br0" timeOffset="135152.76">2646 11367 0,'0'0'0,"-43"-22"16,22 22-1,0 22-15,21-1 0,-21 0 16,0 0-16,21 21 0,0-20 15,0 20-15,-21 0 0,21 1 0,-22-1 16,22 0-16,-21 1 0,21 20 16,-21-21-16,0 1 0,21-1 0,-21 0 15,0-20-15,-1 20 0,22-21 0,0 0 16,0 0-16,0 1 0,0-1 16,22-42 15,-1-1-31,0 1 0,0 0 0,21 0 15</inkml:trace>
  <inkml:trace contextRef="#ctx0" brushRef="#br0" timeOffset="135532.07">2984 11451 0,'0'0'0,"0"-21"0,-21 21 31,0 21-31,0 0 0,-21 1 0,-1-1 15,1 0-15,0 0 0,-1 0 16,-20 0-16,20 1 0,1 20 0,-21-21 16,20 0-16,1 0 0,0-21 15,-1 22-15,22-1 0,-21-21 0,21 0 16,21 21-16,-22-21 16,44 21-1,-1-21 1,0 0-16,0 21 0,0-21 15,0 21-15,22-21 0,-22 22 0,0-1 16,21 0-16,-20 0 0,-1 0 16,0 0-16,0-21 0,0 22 0,0-1 15,1 0-15,-1 0 0,0 0 0,0-21 16,0 21-16,0-21 16,1 22-16,-1-22 0,0 0 15,0 0-15,0 0 0,0 0 0,-21-22 16,22 22-16,-1-21 0,0 0 15,0 0-15,0 0 0</inkml:trace>
  <inkml:trace contextRef="#ctx0" brushRef="#br0" timeOffset="136580.49">3111 11853 0,'22'0'47,"-1"-21"-47,-21 0 16,21 21-16,0-21 0,-21 0 0,21 0 15,0 21-15,-21-22 0,0 1 0,22 0 16,-22 0-16,21 0 0,-21 0 16,0-1-16,0 1 0,-21 21 15,-1 0 1,1 0-16,0 0 0,0 21 0,0 1 15,0-22-15,-1 21 0,1 21 0,0-21 16,0 0-16,21 1 0,0 20 16,-21-21-16,21 21 0,0-20 15,0-1-15,0 0 0,0 21 0,0-21 16,0 1-16,0-1 0,21-21 16,0 21-16,0 0 0,0-21 0,1 0 15,-1 0-15,21 0 0,-21 0 16,0 0-16,22-21 0,-22 0 0,21 0 15,-21-1-15,22 1 0,-22 0 0,0 0 16,0 0-16,0 0 0,1-1 16,-1-20-16,-21 21 0,0 0 0,21 0 15,-21-1-15,21 22 0,-21-21 0,0 0 16,0 42 15,0 0-31,0 1 16,0-1-16,0 0 15,0 0-15,0 0 0,0 0 0,0 1 16,0-1-16,0 0 0,21 0 16,0 0-16,1-21 0,-1 0 15,0 0-15,0 0 0,0 0 0,22 0 16,-22 0-16,0 0 0,21-21 0,-21 0 16,1 21-16,-1-21 0,0 0 15,0-1-15,0 1 0,-21 0 0,21 0 16,1 0-16,-22-22 0,0 22 0,0 0 15,21 0-15,-21 0 16,0 0-16,21-1 0,-21 1 16,0 0-16,0 42 31,0 0-15,0 1-16,0-1 0,-21 0 0,21 21 15,-21-21-15,21 22 0,0-1 16,0 22-16,0-22 0,0 21 0,0 1 15,0-1-15,0 1 0,0-1 0,0 1 16,0-1-16,0 1 0,21-1 16,-21 1-16,21-1 0,-21 1 0,0-1 15,21 22-15,-21-21 0,21-1 16,-21 1-16,21-22 0,-21 21 16,0-20-16,0 20 0,0-20 0,0-22 15,0 21-15,0-21 0,0 22 0,0-22 16,-21 0-16,0-21 0,0 21 0,0-21 15,0 0-15,-1 0 16,1 0-16,0 0 0,0-21 0,0 21 16,0-21-16,-1-22 0,1 22 0,0 0 15,0-21-15,0-1 0,0 1 16,-1-21-16,1-1 0,21 1 16,0-1-16,-21 1 0,21-1 0,0 1 0,0-1 15,0 1-15,0-1 16,21 1-16,0 20 0,1 1 0,-1 0 15,0-1-15,0 22 0,21-21 0,-20 21 16,20-1-16,-21 1 0,0 0 16,22 0-16,-22 0 0,0 0 0,0-1 15,21 1-15,-20 0 0</inkml:trace>
  <inkml:trace contextRef="#ctx0" brushRef="#br0" timeOffset="139417.01">5038 12256 0,'0'0'16,"-22"0"-16,1 0 0,0 0 0,0 0 0,21-22 31,0 1-15,21 0-16,0 0 0,0-21 16,1 20-16,-1 1 0,0-21 15,21 0-15,-21-1 0,1 1 0,-1 0 16,21-1-16,-21 1 0,0 0 0,22-1 15,-43 22-15,21-21 0,-21-1 16,0 22-16,0 0 0,0 0 0,0 0 16,-21 21-16,0 0 0,-1 0 0,-20 0 15,21 0-15,-21 0 0,20 0 16,-20 21-16,21 0 0,0 0 16,0 0-16,-1 1 0,22-1 0,0 0 15,0 0-15,0 0 0,22 0 16,-1 1-16,0 20 0,0-21 0,0 0 15,22 0-15,-22 1 0,21 20 0,-21-21 16,22 0-16,-22 0 0,21 1 16,-21-1-16,0 0 0,1 0 0,-22 0 15,0 0-15,0 1 0,-22-22 16,1 21 0,0-21-16,0 0 0,0 0 0,0 0 15,-1 0-15,1 0 0,0 0 0,-21-21 16,42-1-16,-21 22 0,-1-21 15,1 0-15,0 21 0,0-21 16,21 42 15,0 0-31,21 0 16,-21 1-16,21-1 0,0-21 0,1 21 16,-1 0-16,0-21 0,0 0 15,0 0-15,22 0 0,-22 0 0,21 0 16,-21 0-16,22 0 0,-22 0 0,21-21 15,0 0-15,1 0 0,-22-1 16,21 1-16,1 0 0,-22 0 0,0-21 16,21 20-16,-21-20 0,1 0 15,-1 21-15,0-22 0,-21 1 0,0 0 16,21-1-16,-21-20 0,21 20 16,-21 1-16,0 0 0,0-22 0,0 22 15,0 21-15,0-22 0,0 1 16,0 21-16,-21 21 15,21 21-15,0 21 16,0 1-16,0-22 0,0 21 16,0 22-16,0-22 0,0 0 0,0 1 15,0-1-15,0 22 0,0-22 0,0 0 16,0 1-16,0-1 0,-21 0 16,21 1-16,0-22 0,0 21 15,0-21-15,0 0 0,0 1 0,0-1 16,0-42 15,0-1-31,21 1 0,0 21 0,-21-42 16,21 21-16,1 0 0,-22-1 15,21-20-15,0 21 0,-21 0 0,21-22 16,0 22-16,-21 0 0,0 0 0,21 21 16,1 0-16,-1 0 15,-21 21 1,0 0-16,21 0 0,-21 1 0,0 20 15,0-21-15,0 0 0,0 22 16,0-22-16,21 0 0,-21 21 16,21-21-16,0 1 0,-21-1 0,22-21 15,-1 21-15,0-21 0,0 0 0,0 0 16,0 0-16,22 0 0,-22 0 16,0 0-16,21 0 0,-20-21 0,20 0 15,-21-1-15,21 1 0,-20 0 0,-1 0 16,21-21-16,-21 20 0,0-20 0,1 21 15,-1-21-15,0 20 0,-21 1 16,0-21-16,21 21 0,-21 0 0,0-1 16,0 1-16,0 42 31,-21 1-31,21-1 16,0 0-16,-21 0 0,21 0 0,-21 0 15,21 22-15,0-22 0,0 0 0,0 21 16,0-20-16,0-1 0,0 0 15,21 0-15,-21 0 0,21 0 0,0 1 16,0-22-16,0 0 0,22 21 0,-22-21 16,0 0-16,21 0 0,-20 0 15,-1 0-15,21-21 0,-21-1 0,0 22 16,1-21-16,20 0 0,-21 0 0,0 0 16,0-22-16,1 22 15,-22 0-15,0-21 0,21 21 0,-21-22 16,0 22-16,0-21 0,0 21 0,0-22 15,0 1-15,-21 21 0,21-22 0,-22 22 16,1 0-16,0 0 0,-21 0 16,21 0-16,-1 21 0,-20 0 0,21 0 15,-21 21-15,20 0 0,-20 0 0,0 0 16,21 0-16,-1 22 0,1-1 16,0-21-16,0 22 0,21-1 0,0 0 15,0 1-15,0-1 0,0-21 0,21 21 16,0 1-16,0-22 0,1 0 15,20 0-15,-21 0 0,21 1 16,1-22-16,-1 0 0,0 0 0,1 0 16,-1 0-16,0 0 0,1-22 15,-1 22-15,-21-21 0,22 0 0,-1 0 16,-21 0-16,0 0 0,22-22 0,-22 22 16,0 0-16,0-21 0,0 20 0,-21-20 15,21 21-15,-21 0 0,22 0 16,-22-1-16,0 1 0,0 0 0,0 42 31,0 0-15,0 1-16,0-1 0,0 0 0,0 0 15,-22 0-15,22 0 0,0 22 16,0-22-16,0 0 0,0 0 0,0 0 16,0 1-16,0-1 0,0 0 15,22 0-15,-1-21 0,0 0 16,0 0-16,0 0 0,22 0 0,-22 0 15,0 0-15,0-21 0,0 21 0,0-21 16,1 0-16,20-1 0,-21-20 16,0 21-16,0 0 0,1 0 0,-1-22 15,0 22-15,0-21 0,-21 21 16,21-1-16,0-20 0,-21 21 16,0 0-16,0 0 0,0-1 15,0 44 1,0-1-1,0 0-15,-21 0 0,21 0 0,-21 0 16,21 1-16,0-1 0,0 21 0,0-21 16,0 0-16,0 1 0,0-1 0,0 0 15,0 0-15,0 0 0,21 0 16,-21 1-16,21-22 0,1 0 0,-1 21 16,0-21-16,0 0 0,0 0 0,0 0 15,1 0-15,-1-21 0,0 21 16,0-22-16,0 1 0,0 0 0,-21 0 15,22 0-15,-1 0 0,0-22 0,0 22 16,-21-21-16,21 21 0,0-22 16,-21 1-16,0 0 0,22-1 15,-22 1-15,21 0 0,-21-1 0,0 1 16,0 21-16,0-22 0,0 22 0,0 0 16,0 0-16,0 0 0,-21 42 15,-1 0 1,22 0-16,0 0 0,-21 22 0,0-22 15,21 21-15,-21 1 0,21-1 16,0 0-16,0 1 0,0-1 16,0 0-16,0 1 0,0-22 0,0 21 0,0 0 15,21-20-15,0 20 0,0-21 16,1 0-16,20 0 0,-21 1 16,21-1-16,1 0 0,-1-21 0,0 0 15,1 0-15,20 0 0,-20 0 0,20 0 16,1 0-16,-1 0 0,1-21 15,-22 0-15,21-1 0,-20 1 0,-1 0 16,0 0-16,1 0 0,-22-22 0,0 22 16,0-21-16,0 21 0,1 0 15,-22-22-15,0 22 0,0-21 0,0 21 16,0-1-16,0 1 0,-22 0 16,1 21-16,-21-21 0,21 21 0,0 0 15,-22 0-15,1 0 0,21 0 16,-22 0-16,1 21 0,21 0 0,0 0 15,-22 1-15,22-1 0,0 21 0,0-21 16,0 0-16,0 22 0,21-22 16,0 0-16,0 21 0,0-20 0,0-1 15,0 21-15,0-21 0,21 0 0,-21 1 16,21-22-16,0 21 0,0-21 16,0 0-16,1 0 0,-1 0 0,0 0 15,0 0-15,21 0 0,-20-21 0,-1 21 16,0-22-16,0 1 0,0-21 15,0 21-15,1 0 0,-1-22 16,-21 1-16,21 21 0,0-22 0,-21 1 16,0-21-16,21 20 0,0-20 0,-21-1 15,22 22-15,-22-22 0,0 1 16,0 21-16,21-22 0,-21 22 0,0-1 16,0 22-16,0 0 0,0 0 0,0 0 15,0 42 1,-21 21-16,21 1 15,-22-1-15,1 0 0,21 22 0,0-1 16,-21 1-16,21-22 0,-21 22 0,21-1 16,0-21-16,0 1 15,0 20-15,0-20 0,0-22 0,0 21 16,21 0-16,0-20 0,0-1 0,-21 0 16,22 0-16,20-21 0,-21 0 15,0 0-15,0 0 0,22 0 0,-22 0 16,0 0-16,21-21 0,-20 0 0,20 0 15,-21-1-15,0 1 0,22 0 0,-22-21 16</inkml:trace>
  <inkml:trace contextRef="#ctx0" brushRef="#br0" timeOffset="140861.04">11261 11642 0,'21'0'47,"-21"-21"-47,0-1 16,0 1-16,21 0 0,-21 0 15,0 0-15,0 0 0,0-1 16,0 1-16,0 0 0,-21 0 16,0 0-16,21 0 0,-22-1 0,1 1 15,0 0-15,0 21 0,0-21 16,0 21-16,-1-21 0,1 21 16,0 0-16,0 0 0,0 0 0,0 0 15,-1 21-15,1 0 0,0 0 16,0 22-16,0-22 0,21 21 0,0-21 15,-21 22-15,21-1 0,-22 0 0,22 1 16,0-22-16,0 21 0,0-21 16,0 22-16,0-22 0,0 0 0,0 0 15,0 0-15,22 0 0,-1 1 0,0-22 16,0 0-16,0 0 0,0 0 16,1 0-16,-1 0 0,0 0 0,21 0 15,-21 0-15,1-22 0,-1 1 0,21 0 16,-21 21-16,0-21 15,1 0-15,-1-22 0,0 22 0,0 0 16,0 0-16,0-21 0,1 20 0,-1-20 16,-21 21-16,0-21 0,0-1 0,21 22 15,-21-21-15,0 21 0,0-22 16,0 22-16,0 42 16,0 0-1,0 22-15,0-1 0,0-21 16,0 22-16,0-1 0,-21 0 0,21-21 15,0 22-15,0-1 0,0-21 0,-21 0 16,21 22-16,0-22 0,0 0 16,0 0-16,0 0 15,21-21-15,0 0 0,0 0 16,21 0-16,-20 0 0,-1-21 0,0 0 16,21 0-16</inkml:trace>
  <inkml:trace contextRef="#ctx0" brushRef="#br0" timeOffset="141708.1">12044 11091 0,'0'0'15,"0"-42"-15,0 21 0,0-21 0,0 20 0,-21 1 16,21 0-16,-22 21 0,1 0 16,0 0-1,0 21-15,21 0 0,0 1 16,-21 20-16,21 0 0,0 1 0,-21-1 15,21 21-15,0-20 0,0 20 16,-22-20-16,22-1 0,0 0 0,0 1 16,-21-1-16,21 0 0,0-21 0,0 22 15,0-22-15,0 0 0,0 0 0,0 0 16,0 1 0,21-22-16,1 0 15,-1 0-15,0-22 0,0 1 16,0 0-16,0 0 0,1 0 15,20 0-15,-21-1 0,0-20 16,0 21-16,-21 0 0,22-22 0,-1 22 16,0-21-16,-21 21 0,21 0 0,-21-1 15,0 1-15,0 42 32,0 22-32,0-22 0,0 0 0,0 21 15,0-20-15,0 20 0,0-21 16,-21 21-16,21-20 0,-21-1 0,21 0 15,0 0-15,0 0 0,0 0 0,0 1 16,21-1 0,0-21-16,0 0 0,0 0 15,1 0-15,-1 0 0,0-21 0,0 21 16,0-22-16,22 1 0,-22 0 0,0 0 16,0 0-16,0 0 0,0-1 15,1 1-15,-1-21 0,0 21 0,0 0 16,-21-22-16,0 22 0,0 0 0,21 0 15,-21 42 1,0 0 0,0 0-16,0 0 0,0 1 0,0-1 15,0 0-15,-21 0 0,21 0 16,0 22-16,0-22 0,0 0 16,0 0-16,0 0 0,21 0 15,0-21-15,1 22 0,-1-22 0,0 0 16,0 0-16,21 0 0,-20 0 15,-1 0-15,0 0 0,21 0 0,-21 0 16,1-22-16,20 1 0,-21 0 0,0 0 16,0 0-16,1 0 0,-1-1 15,0-20-15,0 21 0,-21-21 0,0 20 16,0-20-16,0 0 0,0 21 0,0-22 16,0 22-16,0-21 0,0 21 15,0-1-15,-21 22 0,0 0 16,0 0-1,21 22-15,0-1 16,0 0-16,0 0 0,0 0 16,0 0-16,0 1 0,21-22 0,0 21 15,0 0-15,0-21 0,0 21 0</inkml:trace>
  <inkml:trace contextRef="#ctx0" brushRef="#br0" timeOffset="143044.6">13779 11324 0,'0'0'0,"0"-21"0,0 0 16,22 0-16,-22-22 0,0 22 0,0 0 16,0 0-16,0 0 0,0 0 15,-22 21-15,1-22 0,0 22 16,0 0-16,0 0 0,0 0 16,-22 22-16,22-1 0,0 21 0,-21-21 15,20 22-15,1-1 0,0 0 16,-21 1-16,21-1 0,-1 0 0,22 1 15,-21-1-15,21-21 0,0 21 0,-21-20 16,21-1-16,0 0 0,0 0 16,0 0-16,21 0 0,0-21 0,1 0 15,-1 22-15,0-22 0,0 0 0,0 0 16,0 0-16,22 0 0,-22-22 16,0 1-16,0 0 0,0 21 15,1-21-15,-1 0 0,0-22 0,0 22 16,0 0-16,-21-21 0,21-1 0,-21 1 15,22 0-15,-22 21 0,0-22 16,0 1-16,0 0 0,0 20 0,0 1 16,0 0-16,0 0 0,0 42 31,0 0-31,0 22 0,0-22 0,0 21 16,-22 0-16,22 1 0,0-1 0,0 0 15,0 1-15,0-22 0,0 21 0,0-21 16,0 1-16,0 20 15,0-21-15,22-21 0,-1 21 0,0 0 16,0-21-16,0 0 0,0 0 0,1 0 16,-1 0-16,0 0 0,0 0 0,0 0 15,22-21-15,-22 0 0,0 0 16,0 21-16,0-42 0,0 20 0,1 1 16,20 0-16,-21-21 0,0-1 0,0 22 15,1-21-15,-22 0 0,21 20 16,0 1-16,-21 0 0,0 0 0,0 0 15,0 42 1,-21 0-16,0 0 16,21 0-16,0 1 0,-22-1 15,1 21-15,21 43 16,0-64-16,0 0 0,0 0 16,0 0-16,0 1 0,21-1 0,1-21 15,-22 21-15,21-21 0,0 0 0,0 0 16,0 0-16,0 0 0,1 0 15,-1 0-15,0 0 0,0-21 0,21 0 16,-20-1-16,-1 1 0,0 0 0,0 0 16,0-21-16,0 20 0,-21-20 15,22 21-15,-1-21 0,0-1 0,-21 22 16,0 0-16,0 0 0,0 0 16,21-1-16,-21 44 31,0-1-16,0 21-15,-21-21 0,21 22 0,-21-1 16,21 0-16,0 1 0,0-1 0,0 0 16,0 1-16,0-1 0,0 0 15,0 1-15,0 20 0,0-21 0,21 22 16,0-22-16,-21 22 0,21-1 0,-21-20 16,0 20-16,21-21 0,-21 22 0,22-22 15,-22 1-15,0-1 0,0 0 16,0 1-16,0-1 0,0-21 0,0 21 15,0-20-15,-22-1 0,1 0 16,0 0-16,0-21 0,0 0 16,0 0-16,-1 0 0,1 0 0,0 0 15,0-21-15,0 0 0,-22 0 0,43-1 16,-21 1-16,21-21 0,0 21 0,0-22 16,0 1-16,0 0 0,0-1 15,21 1-15,1-21 0,-1-1 0,0 1 16,21-1-16,1 1 0,-22-1 0,21 1 15,0-1-15,1 1 0,-1-1 16,0 1-16,1-1 0,-1 1 0,0 20 16,1-20-16,-22 20 0,21 1 0,-21 0 15,1-1-15,-1 22 16,-21 0-16,0 0 0,0 0 0,-21 21 16,-1 0-16,1 0 15,0 0-15,0 21 0,0-21 16,0 21-16,-1 0 0,1 0 0,21 1 15,0-1-15,0 0 0,0 0 0,0 0 16,0 0-16,21 1 0,1-1 16,-1 0-16,0 0 0,21 0 0,-21 0 15,1 1-15,-1-1 0,-21 0 16,0 0-16,0 0 0,0 0 16,0 1-16,-21-22 15,-1 0-15,1 21 0,0-21 0,-21 0 16,21 0-16,-1 0 0,1 0 0,21-21 15,0-1 1,0 1-16</inkml:trace>
  <inkml:trace contextRef="#ctx0" brushRef="#br0" timeOffset="143776.38">16129 10562 0,'0'0'0,"0"-21"15,0 0-15,0 42 32,0 0-32,0 0 0,0 22 15,0-1-15,0 0 0,0 1 0,0-1 16,0 0-16,0 1 0,0-1 15,0 22-15,0-22 0,0 21 0,-21-20 16,21 20-16,-21-20 0,21 20 0,0-21 16,-22 1-16,1-1 0,21 0 0,-21 1 15,21-22-15,0 0 0,-21 0 16,21 0-16,-21 1 0,0-22 16,-1 0-1,22-22 1,0 1-16,0 0 0,0 0 15,0-21-15,0 20 0,0 1 0,0-21 16,0 0-16,22-1 0,-1 22 0,0-21 16,0-1-16,0 1 0,22 21 15,-22-21-15,21 20 0,0 1 0,1 0 16,-1 21-16,0 0 0,1 0 0,-1 0 16,0 0-16,1 0 0,-22 0 15,21 42-15,-21-20 0,22-1 0,-22 21 16,-21 0-16,0 1 0,0-22 0,0 21 15,0-21-15,-21 22 0,0-22 16,-22 21-16,22-21 0,-21 1 16,-22-22-16,22 21 0,0 0 0,-1-21 15,1 0-15,0 21 0,-1-21 16,1 0-16,21 0 0,0 0 0,-1 0 16,22-21-1,22 21-15,20-21 16,-21 0-16,21-1 0,1 1 0,-1 21 15</inkml:trace>
  <inkml:trace contextRef="#ctx0" brushRef="#br0" timeOffset="144129.18">16764 11345 0,'0'0'0,"21"0"0,0 0 15,0 0 1,1 0-16,-1 0 0,0-21 15,0 21-15,0-21 0,0 0 0,1 21 16,-1-21-16,0 0 0,0-1 16,0 1-16,-21-21 0,21 21 0,1 0 15,-22-1-15,0 1 0,0 0 0,0 0 16,0 0-16,-22 0 0,1 21 16,0 0-16,0 0 15,0 0-15,0 21 0,-22-21 0,22 21 16,-21 21-16,21-21 0,-1 22 0,1-22 15,0 21-15,0 1 0,21-1 16,-21-21-16,21 21 0,0-20 0,0-1 16,0 0-16,21 0 0,0 0 0,-21 0 15,21-21-15,22 0 0,-22 0 16,0 0-16,0 0 0,21 0 0,-20 0 16,20 0-16,-21 0 0,21-21 0,1 0 15,-22 0-15,21-21 0</inkml:trace>
  <inkml:trace contextRef="#ctx0" brushRef="#br0" timeOffset="145444.9">18521 10901 0,'0'0'0,"0"-21"0,42-64 31,-42 64-31,0 0 0,0 42 32,0 0-32,0 0 15,0 0-15,0 1 0,-21 20 0,0-21 16,0 21-16,21 1 0,-22-22 0,1 21 16,0 1-16,0-22 15,21 21-15,-21-21 0,21 0 0,-21 1 16,21-1-16,0 0 0,0 0 0,21-42 47,0 0-47,0 0 0,0-1 0,0 1 15,22-21-15,-22 21 0,0-22 16,0 22-16,22-21 0,-22 21 0,0 0 16,0-22-16,0 22 0,0 21 0,-21-21 15,22 21-15,-1 0 16,-21 21-16,0 0 15,0 0-15,0 1 0,0-1 16,0 21-16,0-21 0,0 0 0,0 1 16,0 20-16,21-21 0,0 0 15,-21 0-15,21 1 0,0-1 0,1 0 16,-1-21-16,21 0 0,-21 0 16,0 0-16,1 0 0,20 0 15,-21 0-15,21 0 0,-20-21 0,20 0 16,-21-1-16,0 1 0,0-21 0,1 21 15,-1-22-15,0 22 0,-21-21 16,0 0-16,0 20 0,21-20 0,-21 0 16,0-1-16,0 1 0,0 0 15,0 21-15,0-22 0,0 22 16,0 0-16,-21 21 0,0 0 16,21 21-16,-21 0 0,-1 0 15,1 1-15,21-1 0,-21 21 16,21-21-16,-21 22 0,21-1 0,0-21 15,-21 21-15,21 1 0,0-1 0,0-21 16,0 22-16,0-22 0,0 21 16,0-21-16,0 0 0,21 22 0,0-43 15,0 21-15,0 0 0,1-21 0,-1 0 16,0 0-16,21 0 0,-21 0 0,22 0 16,-1-21-16,-21 0 15,22 0-15,-1-1 0,-21 1 0,21 0 16,-20-21-16,20 21 0,-21-22 0,0 22 15,0-21-15,-21 21 0,0-1 16,22-20-16,-22 21 0,0 0 0,0 0 16,-22 42 15,22 0-31,0 0 0,0 0 16,0 0-16,0 1 0,0-1 0,0 0 15,0 21-15,0-21 0,0 1 16,0-1-16,0 0 0,0 0 0,0 0 15,0 0-15,0 1 0,0-1 16,22-21-16,-1 21 0,0-21 16,0 0-16,0 0 0,0 0 15,1 0-15,-1 0 0,0 0 16,0-21-16,21 0 0,-20-1 16,-1 1-16,0 0 0,0 0 0,0 0 15,0 0-15,1-22 0,-1 22 0,-21 0 16,21-21-16,-21 20 0,21 1 15,-21 0-15,0 0 0,0 42 32,0 0-32,0 0 15,0 1-15,-21-1 0,21 21 16,-21-21-16,21 0 0,0 1 0,-21-1 16,21 21-16,0-21 0,0 0 0,0 1 15,0-1-15,0 0 16,21-21 15,0-21-31,-21 0 16,0-1-16,21 1 0</inkml:trace>
  <inkml:trace contextRef="#ctx0" brushRef="#br0" timeOffset="145616.79">20278 10647 0,'0'0'0,"-22"0"0,1-21 16,0 21-16,0 0 16,42 0 31,0 0-47,0 0 0</inkml:trace>
  <inkml:trace contextRef="#ctx0" brushRef="#br0" timeOffset="145892.64">20680 10435 0,'0'0'0,"0"-21"16,-21 21 0,21 21-16,-22 0 0,1 1 0,21-1 15,-21 21-15,0 0 0,21 1 16,0-1-16,-21 0 0,0 1 0,21-1 15,-22 0-15,22 1 0,0-1 0,0 0 16,0-20-16,0 20 0,-21 0 16,21-21-16,0 1 0,0-1 0,0 0 15,0 0-15,0 0 0,0 0 16,21-21 0,1 0-1,-1-21-15,0 0 0,0 21 16,0-42-16,0 21 0</inkml:trace>
  <inkml:trace contextRef="#ctx0" brushRef="#br0" timeOffset="146140.26">21040 10499 0,'0'0'0,"0"-21"0,0-1 16,-22 22-1,22 22-15,-21-1 0,0 21 16,21-21-16,-21 22 0,0-1 0,0 0 15,-1 1-15,22-1 0,-21 0 16,0 1-16,0-22 0,21 21 0,0 0 16,0-20-16,-21-1 0,21 21 0,0-21 15,0 0-15,0 1 0,0-1 16,0-42 31</inkml:trace>
  <inkml:trace contextRef="#ctx0" brushRef="#br0" timeOffset="146341.14">20362 10859 0,'0'0'0,"-21"0"0,0 0 15,42 0 1,0 0-16,0 0 0,1 0 0,20 0 15,-21 0-15,21 0 0,-20 0 16,20 0-16,0 0 0,1 0 0,-1 0 16,0 0-16,1 0 0,-22-22 0,21 22 15,0-21-15,1 21 0,-22-21 16</inkml:trace>
  <inkml:trace contextRef="#ctx0" brushRef="#br0" timeOffset="146708.74">21124 10922 0,'0'21'0,"0"-42"0,-21 42 15,42-21 17,0 0-32,1 0 15,-22-21-15,21 21 0,0-21 16,0 21-16,0-21 0,0 21 0,1-21 15,-1 21-15,-21-22 0,0 1 16,0 0-16,-21 21 31,-22 21-31,22-21 16,0 21-16,0 1 0,0-1 0,-1 0 16,1 0-16,21 21 0,0-20 0,-21-1 15,21 0-15,0 0 0,0 0 16,0 0-16,0 1 0,21-1 15,0-21-15,1 0 0,-1 21 16,0-21-16,0 0 0,0 0 16,0 0-16,1 0 0,20 0 0,-21-21 15,0 21-15,22-21 0,-22 21 0</inkml:trace>
  <inkml:trace contextRef="#ctx0" brushRef="#br0" timeOffset="147064.53">21548 10859 0,'0'0'0,"0"-22"0,0-20 15,0 21-15,0 0 16,21 21-16,0 0 16,0 0-16,0 0 0,0 0 15,1 0-15,-1 21 16,0 0-16,0 0 0,-21 0 0,21 1 16,0-1-16,1 21 0,-1-21 0,-21 0 15,0 1-15,0 20 0,0-21 16,0 0-16,0 0 0,0 1 0,0-1 15,0 0-15,0 0 0,-21 0 16,-1-21-16,1 0 16,0 0-16,21-21 15,0 0 1,0 0-16,0 0 0,0-1 16,21 1-16,0 0 0,-21 0 15,22 0-15,-1 0 0,0-1 16,0 1-16,0 0 0,0 0 15,1 0-15,-1 21 0,21-21 0,-21-1 16,22 1-16,-22 21 0,21-21 0,-21 21 16,22 0-16</inkml:trace>
  <inkml:trace contextRef="#ctx0" brushRef="#br0" timeOffset="147540.59">22437 10732 0,'-22'0'15,"1"0"1,0 21-16,0 0 0,0 0 15,21 0-15,-21-21 0,-1 43 16,22-22-16,-21 0 0,21 0 16,0 0-16,0 0 0,-21 22 0,21-22 15,0 0-15,0 0 0,0 22 0,0-22 16,0 0-16,0 0 0,0 0 16,0 0-16,0 1 0,21-22 31,-21-22-16,0 1-15,0 0 0,0 0 16,0 0-16,0 0 0,0-1 0,0-20 16,0 21-16,0-21 0,21 20 15,-21 1-15,22-21 0,-1 21 16,0-22-16,0 22 0,0-21 0,0 21 16,22 0-16,-1-1 0,0 1 15,-20 0-15,20 21 0,0 0 0,1 0 16,-1 0-16,0 21 0,1 0 0,-22 1 15,21 20-15,-21-21 0,0 0 16,1 22-16,-22-22 0,21 21 0,-21-21 16,0 22-16,0-22 0,0 0 0,0 0 15,0 0-15,0 22 0,-21-22 16,-1 0-16,1 0 0,21 0 16,-21 0-1,0-21-15,21-21 31,0 0-31,21 0 0,0 21 16</inkml:trace>
  <inkml:trace contextRef="#ctx0" brushRef="#br0" timeOffset="147840.42">24045 10732 0,'0'0'0,"0"-22"0,0 1 16,0 42 15,-21 1-15,21-1-16,-21 21 0,0-21 0,21 0 15,-21 1-15,-1-1 0,22 21 0,-21-21 16,21 0-16,-21 1 15,21-1-15,-21-21 0,21 21 16,21-42 15,0 0-15,0 21-16</inkml:trace>
  <inkml:trace contextRef="#ctx0" brushRef="#br0" timeOffset="148209.21">23982 10372 0,'0'0'0,"-43"0"0,22 0 0,-21 42 32,42-21-32,0 0 0,0 1 15,21-22 1,0 21-16,0-21 0,1 0 0,-1 0 15,0 0-15,0 0 0,21 0 0,-20 0 16,-1-21-16,0 21 0,-21-22 16,0 1-16,21 0 0,-21 0 0,0 0 15,0 0-15,0-1 0,0 1 0,-21 0 16,0 0-16,0 21 0,-1-21 16,1 0-16,0 21 0,0 0 0,-21 0 15,20 0-15,1 0 0,0 0 16,0 0-16,0 21 0,0 0 0,-1 0 15,1-21-15,0 21 0,21 0 0,0 1 16,0-1-16,0 0 16,0 0-16,0 0 0,21 0 0,0-21 15,22 22-15,-22-1 0,21 0 0</inkml:trace>
  <inkml:trace contextRef="#ctx0" brushRef="#br0" timeOffset="148715.92">24553 10583 0,'-21'0'16,"0"-21"-16,21 42 31,-21-21-15,21 22-16,0-1 0,0 0 0,0 0 16,0 0-16,0 0 0,0 1 0,0 20 15,0-21-15,0 0 0,0 0 16,0 1-16,0-1 0,0 0 0,0 0 15,0 0-15,0 0 0,0 1 0,0-1 16,-21-21 0,21 21-16,-22-42 31,22 0-15,-21-1-16,21 1 15,0 0-15,0 0 0,0 0 0,0-22 16,0 22-16,0-21 0,21 21 0,1-22 15,-1 22-15,21-21 0,-21 21 16,22-22-16,20 22 0,-21 0 0,22 0 16,-1 0-16,1 0 0,-1 21 15,1 0-15,-1 0 0,1 0 0,-22 21 16,22 0-16,-43 21 0,21-21 0,-21 22 16,1-1-16,-22-21 0,0 22 15,0-1-15,0-21 0,0 21 0,-22-20 16,1-1-16,0 21 0,0-21 15,0 0-15,0 1 0,-1-1 16,22 0-16,-21-21 0,0 21 0,0-21 16,21 21-16,-21-21 0,0 21 15,-1-21-15,1 0 16,0 0-16</inkml:trace>
  <inkml:trace contextRef="#ctx0" brushRef="#br0" timeOffset="149552.2">20151 12361 0,'0'-21'31,"0"0"-31,0 0 16,0 0-16,0 0 0,0-1 16,0 1-16,0 0 0,0-21 15,0 21-15,0-22 0,-22 22 0,1-21 16,0 21-16,0-1 0,0 1 0,-22 0 15,22 21-15,-21 0 16,0 0-16,-1 0 0,1 0 0,0 21 16,-1 0-16,1 22 0,0-22 0,-1 21 15,1-21-15,21 22 0,0-1 16,-1 0-16,1-20 0,21 20 0,0-21 16,0 21-16,0-20 0,0-1 0,21 21 15,1-42-15,-1 21 0,0 0 16,0-21-16,21 0 0,-20 0 0,20 0 15,-21 0-15,21 0 0,-20 0 0,20 0 16,-21 0-16,21-21 0,-20 0 16,20 0-16,-21 0 0,21 0 0,-20-1 15,20-20-15,-21 0 0,0-1 0,0 1 16,1-21-16,-1-1 16,0 22-16,0-1 0,0-20 0,0 21 15,-21-1-15,0 1 0,0 21 0,0 0 16,0-1-16,0 1 0,0 42 31,0 1-31,-21-1 0,21 21 0,0-21 16,0 22-16,0-1 0,-21 0 15,21 1-15,0-1 0,0 0 0,-21 1 16,21-1-16,0 0 0,0-21 16,0 22-16,0-22 0,0 0 15,0 0-15,21 0 0,0 1 0,-21-1 16,21-21-16,1 0 0,-1 0 0,0 0 15,0 0-15,0 0 16,22 0-16,-22-21 0,21 21 0</inkml:trace>
  <inkml:trace contextRef="#ctx0" brushRef="#br0" timeOffset="150452.68">20807 12129 0,'0'0'16,"0"-43"-16,21 22 0,-21-21 0,0 21 0,0-1 15,0 1-15,0 0 0,0 0 16,-21 21-16,0 0 15,-1 0-15,1 21 0,0 0 16,21 0-16,-21 22 0,0-22 16,0 21-16,-1-21 0,22 22 0,-21-22 15,21 21-15,-21-21 0,21 22 0,0-22 16,0 21-16,0-21 0,0 1 16,0-1-16,21-21 0,0 21 0,1 0 15,-1-21-15,0 0 0,21 0 0,-21 0 16,22 0-16,-22 0 0,21 0 15,-21 0-15,22 0 0,-22 0 0,21 0 16,-21-21-16,1 0 0,20 0 0,-42-1 16,21 1-16,0 0 15,-21-21-15,0 21 0,0-22 0,0 1 16,0 0-16,0-1 0,0 1 0,-21 21 16,0-22-16,21 1 0,-21 21 15,-22 0-15,22 0 0,0-1 0,-21 22 16,21 0-16,-22 0 0,22 0 0,-21 22 15,21-1-15,-1 0 0,-20 0 16,21 21-16,0 1 0,21-1 0,0 0 16,0-20-16,0 20 0,0 0 15,0 1-15,0-22 0,0 0 0,21 21 16,0-21-16,0-21 0,22 22 0,-22-1 16,0-21-16,21 0 15,-21 0-15,22 0 0,-1 0 0,-21 0 16,22 0-16,-1 0 0,0-21 0,-21-1 15,22 1-15,-1 0 0,0 0 16,-20 0-16,20-22 0,0 22 0,-21-21 16,22 0-16,-22-1 0,0 22 0,0-21 15,0-1-15,1 22 0,-22 0 16,21 0-16,-21 42 16,-21 0-1,-1 0-15,22 1 0,-21 20 16,21-21-16,-21 21 0,0-20 0,21-1 15,0 21-15,0-21 0,0 0 16,0 1-16,0-1 0,0 0 16,0 0-16,0 0 0,21-21 15,0 0-15,0 0 0,1 0 16,-1 0-16,0 0 0,0 0 16,0-21-16,22 21 0,-22-21 0,0 0 15,0 0-15,21-1 0,-20-20 0,-1 21 16,0-21-16,0 20 0,0-20 15,0 0-15,-21 21 0,0-1 0,22 1 16,-22 0-16,0 42 31,-22 0-31,1 1 0,0 20 0,0-21 16,21 21-16,0-20 0,-21 20 16,21-21-16,-21 21 0,21-20 0,0-1 15,0 0-15,0 0 0,0 0 0,21 0 16,0 1-16,0-22 0,0 21 15,0-21-15,1 0 0,20 0 0,-21 0 16,21 0-16,-20 0 0,20 0 0,-21-21 16,21-1-16,1 22 0,-22-21 15,21 0-15</inkml:trace>
  <inkml:trace contextRef="#ctx0" brushRef="#br0" timeOffset="150972.59">22479 11748 0,'0'0'0,"0"-22"0,0 1 15,0 0-15,-21 21 16,0 0 0,21 21-16,-22-21 0,1 21 15,21 1-15,0-1 0,0 21 0,-21-21 16,21 22-16,-21-22 0,21 21 16,0 0-16,0 1 0,0-22 0,0 21 15,-21 1-15,21-22 0,0 21 16,0-21-16,-21 0 0,21 1 0,0-1 15,0 0-15,0 0 0,0 0 16,-22-21-16,1 0 31,21-21-15,0 0-16,-21 0 0,21 0 16,0-1-16,0 1 0,0 0 15,0-21-15,0 21 0,21-1 0,0-20 16,1 21-16,-1-21 0,0 20 15,21 1-15,-21 0 0,22 0 0,-22 21 16,21 0-16,-21 0 0,22 0 16,-22 0-16,0 0 0,21 21 15,-20 0-15,-1 22 0,-21-22 0,0 0 16,0 21-16,0-21 0,0 22 0,-21-22 16,-1 0-16,1 21 0,0-20 15,-21-1-15,21 0 0,-1-21 0,-20 21 16,21 0-16,-21-21 0,20 21 0,-20-21 15,21 0-15,0 0 0,0 0 16,-22 22-16,22-22 0,0 0 16,21-22-1,21 1 1,0 0-16,0 0 0</inkml:trace>
  <inkml:trace contextRef="#ctx0" brushRef="#br0" timeOffset="151272.42">23072 11663 0,'0'0'15,"0"-21"-15,0 0 0,0-1 16,0 44 0,-22-1-1,22 0-15,-21 0 0,0 21 16,21 1-16,-21-22 0,0 42 0,21-20 15,0-1-15,-21 0 0,-1 1 0,22-1 16,-21 0-16,21 1 16,0-22-16,0 21 0,0-21 0,0 1 15,0-1-15,0 0 0,0 0 16,21-21 0,1 0-16,-1 0 15,-21-21-15,21 0 16,0 0-16,0 21 0,0-22 0</inkml:trace>
  <inkml:trace contextRef="#ctx0" brushRef="#br0" timeOffset="151625.22">23135 12129 0,'21'0'0,"0"0"31,1 0-31,-1 0 0,0 0 16,0 0-16,0 0 15,0-22-15,1 22 0,-1-21 0,0 0 16,0 21-16,-21-21 0,21 0 0,-21 0 16,21-1-16,-21 1 0,0 0 15,0 0-15,0 0 0,-21 21 16,0 0-16,0 0 0,0 0 16,0 0-16,-22 21 0,22 0 15,0 21-15,-21-20 0,20-1 0,1 21 16,0-21-16,21 22 0,0-22 15,-21 21-15,21-21 0,0 0 0,0 1 16,0-1-16,21 0 0,0 0 16,0-21-16,1 21 15,-1-21-15,0 0 0,0 0 0,0 0 16,0 0-16,1 0 0,-1-21 0,0 0 16,0 0-16,0 21 0,0-21 15,1-22-15</inkml:trace>
  <inkml:trace contextRef="#ctx0" brushRef="#br0" timeOffset="152147.95">24363 11726 0,'0'0'0,"-21"-84"31,-1 84-31,22-21 16,-21 21-16,0 0 0,0 0 0,0 21 15,0 0-15,-1 0 16,1 0-16,0 0 0,0 1 0,0 20 15,21 0-15,-21-21 0,-1 22 0,22-1 16,0 0-16,0 1 0,-21-22 16,21 21-16,0-21 0,0 22 0,0-22 15,0 0-15,0 0 0,21-21 0,1 21 16,-1 1-16,21-22 16,-21 0-16,0 0 0,1 0 0,20 0 15,-21 0-15,21 0 0,-20 0 0,20-22 16,-21 1-16,21 21 15</inkml:trace>
  <inkml:trace contextRef="#ctx0" brushRef="#br0" timeOffset="152551.72">24701 12002 0,'0'0'0,"0"-43"0,0 22 15,0 0-15,0 0 0,0 0 0,0-1 16,-21 22 0,0 22-1,0-22-15,0 21 0,0 21 0,-1-21 16,1 0-16,0 22 0,0-22 0,21 21 15,0-21-15,-21 22 0,21-22 16,-21 21-16,21-21 0,0 1 0,0-1 16,0 0-16,21 0 15,0-21-15,0 21 16,0-21-16,0 0 0,1 0 0,-1 0 16,21 0-16,-21 0 0,0 0 0,1-21 15,20 21-15,-21-21 0,0 0 16,0 0-16,1-1 0,-1 1 0,-21-21 15,0 21-15,0-22 0,0 1 0,0 0 16,0 21-16,0-22 0,0 22 16,-21-21-16,-1 21 0,1-1 0,0 1 15,0 21-15,0 0 0,0-21 16,-22 21-16,22 0 0,0 0 0,-21 0 16,20 21-16,1-21 0,21 21 15,-21 1-15,21-1 0,-21 0 0,21 0 16,0 0-16,0 0 15,21 1-15,0-1 0,0-21 0,22 21 16,-22-21-16,21 0 0,1 0 0</inkml:trace>
  <inkml:trace contextRef="#ctx0" brushRef="#br0" timeOffset="153076.89">25379 11959 0,'0'0'0,"21"-21"0,-21-85 31,0 85-31,0 0 16,-21 21-16,0 0 0,-1 0 16,1 0-16,0 0 0,0 0 0,0 0 15,0 0-15,-1 21 0,1 0 0,0 0 16,-21 1-16,21 20 0,-1-21 16,1 21-16,0-20 0,21 20 0,0-21 15,0 21-15,0-20 0,0-1 0,0 0 16,0 0-16,0 0 0,0 0 15,21-21-15,0 22 0,1-22 0,-1 0 16,0 0-16,0 0 0,0 0 16,0 0-16,1 0 0,-1-22 15,0 22-15,0-21 0,0 0 0,-21 0 16,21 0-16,1-22 0,-1 22 16,0-21-16,-21 0 0,21-1 0,-21 1 15,0-22-15,21 22 0,0 0 0,-21-1 16,22 1-16,-22 21 0,0-21 15,0 20-15,0 1 0,21 0 0,-21 0 16,0 42 0,0 0-1,0 0-15,0 1 0,0-1 0,-21 21 16,21 0-16,0-20 0,0 20 0,-22-21 16,22 21-16,0 1 15,-21-22-15,21 21 0,0-21 0,0 22 16,0-22-16,0 0 0,0 0 0,0 0 15,0 1-15,0-1 16,21-21-16,1 0 16,-1 0-16,0 0 0,0 0 15,0 0-15</inkml:trace>
  <inkml:trace contextRef="#ctx0" brushRef="#br0" timeOffset="153744.51">25633 12065 0,'0'0'0,"21"0"16,-21-21-16,21 21 15,0 0 1,-21-21-16,21 21 0,-21-21 16,22 21-16,-1 0 0,0-22 0,-21 1 15,21 21-15,0-21 0,0 21 0,1-21 16,-22 0-16,21 0 0,0-1 16,-21 1-16,0 0 0,0 0 15,-21 21 16,0 0-31,-1 21 0,1 0 0,0 0 16,0 1-16,0-1 0,0 0 0,-1 21 16,1-21-16,0 1 15,21 20-15,0-21 0,-21 0 0,21 0 16,0 22-16,0-22 0,0 0 0,0 0 16,0 0-16,0 1 15,21-1-15,0-21 16,0 0-16,1 0 0,-1 0 0,0 0 15,0 0-15,21 0 0,-20 0 16,20 0-16,-21-21 0,21-1 0,1 22 16,-1-21-16,0 0 0,-20-21 15,20 21-15,0-1 0,1-20 0,-22 0 16,0 21-16,21-22 0,-42 1 0,21 21 16,1 0-16,-22-22 15,0 22-15,0 0 0,0 0 16,-22 21-16,1 0 15,0 0-15,0 0 0,-21 0 16,20 21-16,1 0 0,0 0 0,21 0 16,0 1-16,-21-1 0,21 0 0,0 0 15,0 21-15,0-20 0,0-1 16,0 0-16,0 0 0,21 0 0,-21 0 16,0 1-16,0-1 0,21 0 15,-21 0-15,0 0 0,21-21 0,-21 21 16,0 1-16,-21-1 15,0-21 1,0 0-16,0 0 0,0 0 16,-1 0-16,1 0 15,42 0 17,1-21-32,-1 21 15</inkml:trace>
  <inkml:trace contextRef="#ctx0" brushRef="#br0" timeOffset="153944.4">26522 12213 0,'-21'0'15,"-1"0"48</inkml:trace>
  <inkml:trace contextRef="#ctx0" brushRef="#br1" timeOffset="180107.93">2857 13716 0,'0'0'0,"-42"42"31,21-42-31,21 22 0,0-1 16,0 0-1,0 0 1,21-21-1,0 0-15,0 0 0,1 0 0,-1 0 16,0-21-16,0 0 0,0 21 16,0-21-16,-21-1 0,22 1 15,-1 0-15,-21 0 0,0 0 16,0 0-16,0-1 16,0 1-16,-21 21 15,-1 0-15,1 0 0,0 0 16,-21 0-16,21 0 0,-1 21 0,1 1 15,-21-1-15,21 0 0,0 0 16,-1 0-16,1 0 0,0 1 16,0 20-16,21-21 0,0 0 15,0 0-15,0 1 0,0-1 16,21 0-16,0-21 0,0 0 16,1 21-16,-1-21 0,0 0 15,0 0-15,21 0 0,-20 0 0,-1 0 16,0 0-16,0-21 0,0 0 15,0 21-15,-21-21 0,0-1 16,-21 22 0,0 0-1,0 0-15,0 22 0,-22-1 16,22 0-16,-21-21 0,21 21 16,0 0-16,-22 22 0,22-22 15,0 0-15,-21 0 0,20 0 0,22 0 16,0 1-16,-21-1 0,21 0 15,0 0-15,0 0 0,0 0 0,21 1 16,1-22-16,-1 21 0,0-21 16,21 0-16,-21 0 0,22 0 0,-22 0 15,21 0-15,1-21 0,-1-1 16,-21 22-16,21-21 0,1 0 0,-1 0 16</inkml:trace>
  <inkml:trace contextRef="#ctx0" brushRef="#br1" timeOffset="180848.57">3746 13822 0,'0'0'0,"22"-21"0,-22 0 16,0-1 0,-22 22-16,1 0 0,0 0 15,0 0-15,0 0 0,0 22 16,-1-1-16,-20-21 0,21 21 0,0 0 15,0 0-15,-1 0 0,1 1 16,0-1-16,21 0 0,0 0 0,0 0 16,0 0-16,0 1 15,0-1-15,21-21 16,0 0-16,22 0 16,-22 0-16,0 0 0,0 0 0,22-21 15,-22 21-15,21-22 0,-21 1 16,0 0-16,1 21 0,-1-21 0,0 0 15,0 0-15,0-1 0,-21 1 16,0 0-16,0 0 0,0 0 16,0 42 31,0 0-47,-21 0 0,21 0 15,0 22-15,-21-22 0,21 21 16,0 1-16,-21-1 0,21 0 0,0 1 15,0-1-15,-21 21 0,21 1 0,0-1 16,0 1-16,0-1 0,0 1 16,0-22-16,0 22 0,0-1 0,0 1 15,0-22-15,21 22 0,-21-22 16,0 21-16,21-20 0,-21 20 0,21-20 16,-21-1-16,0 0 0,0 1 15,0-1-15,0 0 0,0-21 0,0 22 16,0-22-16,-21 0 0,0 0 15,0 0-15,-1 1 0,-20-1 16,21-21-16,-21 0 0,20 21 0,-20-21 16,0 0-16,-1 0 0,1 0 15,0-21-15,-1 0 0,1-1 0,0-20 16,-1 0-16,22-1 0,-21 1 16,21-21-16,0-1 0,-1 22 0,22-22 15,0 1-15,0 20 0,0-20 16,0 21-16,0-1 0,0 1 0,0 0 15,22-22-15,-1 22 0,0 21 16,0-22-16,0 1 0,0 0 0,22-1 16,-22 22-16,21-21 0,-21 21 15,22-22-15,-22 22 0,21 0 16,-21 0-16,1 0 0,-1-1 0</inkml:trace>
  <inkml:trace contextRef="#ctx0" brushRef="#br1" timeOffset="181122.41">4149 13970 0,'0'-21'15,"0"0"1,21 21 31,0 21-16,-21 0-15</inkml:trace>
  <inkml:trace contextRef="#ctx0" brushRef="#br1" timeOffset="181336.25">4170 14245 0,'0'21'16,"0"1"0,-21-22-1,21 21 1,0 0 15,21-21 16</inkml:trace>
  <inkml:trace contextRef="#ctx0" brushRef="#br1" timeOffset="182027.9">6117 13229 0,'-21'21'63,"0"1"-63,21-1 15,0 0 1,0 0 0,21-21-1,0 0 1,-21-21 0,21 0-16,-21 0 15,0-1 1,-21 22-1,0 0 1,0 0-16,21 22 0,-21-22 16,21 21-16,0 0 0,-22 0 15,22 0-15,0 0 16,0 1-16,0-1 16,22-21 15,-1 0-31,0 0 0,0 0 15,0 0-15</inkml:trace>
  <inkml:trace contextRef="#ctx0" brushRef="#br1" timeOffset="182376.95">6329 13272 0,'0'0'0,"-21"0"46,-1 0-30,22 21-16,0 0 31,22-21-15,-1 0-16,0 0 16,-21-21-1,0 0 1,0-1-1,-21 22 1,0 0-16,-1 0 16,1 22-1,21-1-15,0 0 16,0 0-16,0 0 0,0 0 16,21-21-1,1 0-15</inkml:trace>
  <inkml:trace contextRef="#ctx0" brushRef="#br1" timeOffset="183864.61">6964 13420 0,'0'0'0,"0"21"0,-21-21 0,21 21 15,0 0 1,21-21 15,0 0-31,0-21 0,0 21 0,0-21 16,1 0-16,-1 21 0,0-21 15,0-1-15,0 22 0,-21-21 0,0 0 16,0 0-16,0 0 16,0 0-16,-21 21 15,0 0-15,-21 0 16,20 0-16,-20 0 0,21 0 16,-21 21-16,-1-21 0,22 21 0,-21 0 15,-1 0-15,22 0 0,0 1 0,0-1 16,0 0-16,21 21 0,-21-21 15,21 1-15,0-1 0,0 0 0,0 0 16,21 0-16,0-21 0,0 21 16,0-21-16,0 0 0,22 0 0,-22 0 15,0 0-15,0 0 0,0 0 16,1 0-16,-1 0 0,0 0 16,0 0-16,-42 0 31,0 0-31,0 0 0,-22 0 0,22 0 15,0 22-15,-21-22 0,20 21 16,-20 0-16,21 0 0,-21 0 0,20 0 16,1 22-16,0-22 0,0 0 0,21 0 15,0 22-15,0-22 0,0 0 16,0 0-16,0 0 0,21 0 16,0-21-16,0 0 0,1 22 15,-1-22-15,21 0 0,-21 0 0,22 0 16,-1 0-16,-21 0 0,21 0 15,1-22-15,-22 1 0,21 21 16,-21-21-16,22 0 0,-22 21 0,0-21 16,0 0-16,0-1 0,1 1 15,-1 0-15,0-21 0,-21 21 0,0-1 16,0 1-16,0 0 0,21-21 0,-21 21 16,0-1-16,0 1 15,-21 21 16,21 21-31,0 1 16,0-1-16,0 0 0,-21 0 0,21 0 16,0 0-16,0 1 15,-21-1-15,21 0 0,0 0 0,0 0 16,0 0-16,0 1 0,0-1 0,0 0 16,0 0-1,-22-21 16,22-21-15,0 0-16,0 0 0,0-1 16,0 1-16,0 0 0,0-21 15,0 21-15,0-1 0,0 1 0,22 0 16,-22 0-16,21 0 0,0 0 16,0-1-16,0 22 0,-21-21 15,21 21-15,1 0 0,-1 0 0,0 0 16,0 0-16,0 21 15,0 1-15,-21-1 16,22 0-16,-22 0 0,0 0 16,21 0-16,-21 1 0,0-1 0,0 0 15,0 0-15,0 0 0,0 0 16,0 1-16,-21-22 16,-1 0-1,22-22 1,0 1-16,0 0 0,0 0 15,0 0-15,0 0 0,0-1 16,0 1-16,22 0 0,-1-21 16,-21 21-16,21-1 0,0 1 0,0 0 15,0 0-15,22 0 0,-22 0 16,0 21-16,21 0 0,-20 0 0,-1 0 16,0 0-16,21 21 0,-21-21 15,1 21-15,-22 0 0,0 21 0,21-20 16,-21-1-16,0 0 0,0 21 0,0-21 15,-21 1-15,-1-1 0,22 0 16,-21 0-16,0 0 0,0 0 0,21 1 16,-21-22-16,21 21 15,0-42 17,21 21-32</inkml:trace>
  <inkml:trace contextRef="#ctx0" brushRef="#br1" timeOffset="184192.14">8064 13526 0,'0'0'0,"0"21"31,0 0-31,-21-21 0,21 21 16,0 0-16,0 0 0,0 1 0,0 20 15,0-21-15,0 21 0,0-20 16,-21 20-16,21 0 0,0 1 0,0-1 16,0 0-16,-21 1 0,21-1 0,0 0 15,0 22-15,-21-22 0,0 22 16,-1-1-16,1-21 0,21 22 0,-21-22 16,0 22-16,0-22 0,0 0 15,-1 1-15,22-1 0,0-21 0,-21 0 16,21 22-16,-21-43 0,21 21 15,0 0-15,0-42 32,0 0-32,21 0 0</inkml:trace>
  <inkml:trace contextRef="#ctx0" brushRef="#br1" timeOffset="184523.95">8022 13780 0,'-21'-22'0,"42"44"0,-42-65 0,21 22 16,0 0-16,0 0 0,0 0 15,0-1-15,0 1 16,21 0-16,0 21 0,0 0 16,22 0-16,-22 0 0,0 0 15,0 0-15,22 0 0,-22 0 0,-21 21 16,21 0-16,-21 1 0,0-1 0,0 0 15,0 0-15,0 21 0,0-20 16,0-1-16,-21 0 0,0 0 0,-1 0 16,-20 0-16,21 1 0,0-22 15,0 21-15,-1-21 0,1 0 0,0 21 16,0-21-16,21 21 0,0-42 47,21 0-47,0 0 0,0 21 15</inkml:trace>
  <inkml:trace contextRef="#ctx0" brushRef="#br1" timeOffset="184827.6">8572 13166 0,'0'0'0,"0"-21"0,-21 21 15,0 0 1,0 0-16,0 21 16,21 0-16,0 0 0,-21 0 0,21 22 15,-22-22-15,22 21 0,0 0 16,-21 1-16,21-1 0,0 0 0,0 1 16,0-1-16,-21 0 0,21 1 15,-21-1-15,21 0 0,0-20 0,0 20 16,0-21-16,0 0 0,0 0 0,0 1 15,21-22 1,0 0-16,0 0 16,1-22-16,-1 1 15,0 0-15</inkml:trace>
  <inkml:trace contextRef="#ctx0" brushRef="#br1" timeOffset="185240.82">8742 13483 0,'0'0'0,"-21"0"16,-1 0-16,1 21 16,0 1-16,21-1 0,-21 0 15,21 0-15,-21 0 0,21 0 16,0 1-16,-21 20 0,21-21 0,-22 0 16,22 0-16,0 1 15,0-1-15,0 0 0,0 0 0,0 0 16,22 0-16,-1-21 0,0 0 0,0 0 15,0 22-15,0-22 0,1 0 16,-1 0-16,21 0 0,-21-22 0,0 1 16,1 21-16,-1-21 0,0 0 15,0 0-15,0 0 0,0-22 0,-21 22 16,0 0-16,0-21 0,0-1 0,0 22 16,0-21-16,0 21 0,-21-1 15,0 1-15,21 0 0,-21 21 0,0 0 16,0 0-16,-22 0 0,22 0 15,0 0-15,0 0 0,-22 21 16,22 0-16,0-21 0,0 22 0,0-1 16,0 0-16,21 0 0,-22 0 15,22 0-15,0 1 0,0-1 0,0 0 16,0 0-16,22-21 0,-1 0 0,0 0 16,0 0-16,21 0 0</inkml:trace>
  <inkml:trace contextRef="#ctx0" brushRef="#br1" timeOffset="185971.4">9059 13568 0,'0'0'0,"0"-21"0,21 0 16,1-1-1,-22 1-15,0 42 32,-22-21-17,1 22-15,21-1 0,-21 0 0,21 0 16,0 0-16,-21 0 0,21 22 15,0-22-15,0 0 0,0 0 0,0 0 16,0 1-16,0-1 0,0 0 16,21-21-16,0 21 0,0-21 0,1 21 15,-1-21-15,21 0 0,-21 0 0,0 0 16,1 0-16,-1-21 0,0 0 16,0 0-16,0 0 0,0-1 15,1 1-15,-22 0 0,0 0 0,21-21 16,-21 20-16,21-20 0,-21 21 15,0-21-15,21 20 0,-21 1 0,0 0 16,0 0-16,0 42 31,0 0-31,0 0 16,0 1-16,0-1 0,0 0 16,0 21-16,0 1 0,-21-22 0,21 21 15,0 0-15,-21 1 0,21-22 16,0 21-16,-21 1 0,21-1 0,0 0 15,0 1-15,0 20 0,0-21 16,0 1-16,0 20 0,0 1 16,0-1-16,0 1 0,0-1 0,0 1 15,21-1-15,-21 1 0,0-1 0,21-20 16,-21 20-16,0 1 0,0-1 16,0 1-16,0-1 0,0 1 0,0-22 15,0 21-15,0-20 0,-21-1 0,0 0 16,-1 1-16,1-22 0,-21 21 0,21-21 15,-22 1-15,22-22 0,-21 0 16,21 0-16,-22 0 0,22 0 0,0-22 16,-21-20-16,21 21 0,-1-21 15,1-1-15,0-20 0,0-1 16,21 22-16,0-43 0,0 22 0,0-1 16,0 1-16,0-1 0,0-20 0,21 20 15,0 1-15,0-22 0,1 21 16,-1 1-16,0-1 0,0 1 0,0 21 15,0-22-15,1 22 0,-1-22 0,0 22 16,0 0-16,0-1 0,22 1 16,-22 0-16,-21-1 0,21-20 0,0 20 15,0 22-15,0-21 0,-21 21 16,22 0-16</inkml:trace>
  <inkml:trace contextRef="#ctx0" brushRef="#br1" timeOffset="186372.17">9483 13653 0,'-22'0'15,"44"0"-15,-44 21 16,44-21 15,-1-21-31,0-1 16,0 22-16,0-21 0,0 0 15,1 21-15,-22-21 0,21 0 16,0 0-16,-21-1 0,0 1 16,0 0-1,-21 21 1,0 0-16,-1 21 16,1-21-16,21 21 0,-21 1 15,21-1-15,-21-21 0,21 21 0,-21 0 16,21 0-16,0 0 0,0 1 15,0-1-15,0 0 0,0 0 0,0 0 16,0 0-16,0 1 16,0-1-16,21 0 0,0 0 15,0-21-15,0 21 16,1-21-16,-1 0 16,0 0-16,0 0 0,0 0 0,0-21 15,1 0-15</inkml:trace>
  <inkml:trace contextRef="#ctx0" brushRef="#br1" timeOffset="186772.94">9991 13547 0,'0'0'0,"0"21"31,0 0-31,21-21 31,0 0-15,0 0-16,0 0 0,0 0 0,-21-21 16,22 21-16,-1-21 0,0 21 15,-21-21-15,0-1 0,0 1 0,0 0 16,0 0-16,0 0 16,-21 21-1,0 0-15,-22 0 0,22 0 16,0 0-16,0 21 15,0 0-15,-1 0 0,1 0 0,0 22 16,0-22-16,21 0 0,0 21 0,0-20 16,0-1-16,0 0 0,0 0 15,0 0-15,0 0 0,21-21 0,0 22 16,0-22-16,1 0 0,-1 0 16,0 0-16,21 0 0,-21 0 0,1 0 15,-1 0-15,21-22 0,-21 1 0,0 21 16,1-21-16,-22 0 0</inkml:trace>
  <inkml:trace contextRef="#ctx0" brushRef="#br1" timeOffset="188500.17">10816 13166 0,'0'0'0,"-21"0"31,0 0-15,21 21 0,0 0-16,-21 21 0,21-20 15,-22 20-15,22-21 0,0 21 0,-21 1 16,21 20-16,0-20 0,0-1 0,0 0 15,0 1-15,0-1 0,0 0 16,-21-21-16,21 22 0,0-22 0,0 0 16,0 0-16,0 0 0,0 1 15,0-1-15,-21-21 0,21-21 47,0-1-47</inkml:trace>
  <inkml:trace contextRef="#ctx0" brushRef="#br1" timeOffset="188975.9">10562 13272 0,'0'0'0,"0"-22"0,0 1 15,0 0-15,0 0 16,21 21-16,0-21 15,1 21-15,-1 0 0,0 0 16,21 0-16,-21 0 0,22 0 0,-22 0 16,21 21-16,-21 0 0,22 0 0,-22 0 15,21 1-15,-21-1 0,1 21 16,20-21-16,-21 22 0,0-22 0,0 21 16,1-21-16,-22 22 0,21-22 0,-21 21 15,21-21-15,-21 0 0,0 22 16,0-22-16,0 0 0,0 0 15,0 0-15,0-42 47,0 0-47,0 0 0,0 0 16,0-22-16,21 1 0,-21 21 0,21-21 16,0-1-16,-21 1 0,22 0 0,-22-1 15,21 22-15,-21-21 0,21-1 16,-21 1-16,21 21 0,-21 0 0,0 0 15,21-1-15,-21 1 0,21 21 16,1 0 0,-1 0-16,-21 21 0,0 1 15,21-1-15,-21 0 16,21 0-16,-21 0 0,0 0 0</inkml:trace>
  <inkml:trace contextRef="#ctx0" brushRef="#br1" timeOffset="189493.03">11811 13568 0,'0'0'0,"85"-85"31,-64 64-31,0 0 16,-21 0-16,0 0 0,0-1 0,0 1 15,0 0-15,0 0 0,0 0 0,0 0 16,-21 21-1,0 0-15,-22 0 0,22 0 0,0 0 0,-21 21 16,20-21-16,-20 21 0,21 21 16,-21-21-16,20 1 0,1 20 15,0 0-15,0-21 0,0 22 0,21-1 16,0-21-16,0 22 0,0-22 16,0 0-16,0 0 0,0 0 0,21 0 15,0-21-15,0 0 0,0 0 0,1 0 16,20 0-16,-21 0 0,21 0 15,-20 0-15,20-21 0,0 0 0,1 0 16,-1 0-16,-21 0 0,21-1 16,-20-20-16,-1 21 0,0-21 15,0 20-15,-21 1 0,0-21 0,0 21 16,0 0-16,-21 21 31,0 0-31,0 0 0,21 21 0,-22 0 16,22 0-16,-21 0 0,21 0 15,0 22-15,0-22 0,0 0 0,0 0 16,0 0-16,0 1 0,0-1 0,0 0 16,21 0-16,1-21 15,20 0-15,-21 0 0,0 0 0,22 0 16,-22 0-16,21 0 16,-21-21-16,22 0 0,-22 21 0,0-21 15</inkml:trace>
  <inkml:trace contextRef="#ctx0" brushRef="#br1" timeOffset="190143.66">12425 13377 0,'-21'-21'31,"-1"21"-31,1 0 0,21 21 0,-21 1 16,21-1-16,0 0 16,0 21-16,0-21 0,-21 1 0,21-1 15,0 0-15,0 0 0,0 0 0,0 22 16,-21-22-1,21 0-15,0 0 16,0-42 15,-21 21-31,21-21 0,0 0 0,0-1 16,0 1-16,0 0 0,0-21 16,0 21-16,0-1 0,21-20 0,0 21 15,0-21-15,0 20 0,0 1 0,1 0 16,20 0-16,-21 21 0,0 0 15,0 0-15,1 0 0,-1 0 0,0 0 16,0 21-16,-21 0 0,21 0 16,-21 22-16,21-22 15,-21 0-15,22 21 0,-22-20 0,0 20 16,0-21-16,0 0 0,0 0 16,0 1-16,0-1 0,0 0 0,0 0 15,-22-21 1,1 0-1,0-21-15,21 0 16,0 0-16,0-1 0,0 1 16,0 0-16,0 0 0,21-21 0,0 20 15,1 1-15,-1-21 0,0 21 0,0 0 16,21-1-16,-20 1 0,20 0 16,-21 21-16,21 0 0,1 0 15,-1 0-15,0 0 0,1 0 0,-22 21 16,21-21-16,-21 21 0,1 1 15,-1 20-15,-21-21 0,21 0 0,-21 0 16,0 22-16,0-22 0,0 0 16,-21 0-16,0 0 0,-1 1 0,1-22 15,0 21-15,0 0 0,0-21 0,0 0 16,42-21 15,0 21-31,0-21 16,0-1-16</inkml:trace>
  <inkml:trace contextRef="#ctx0" brushRef="#br1" timeOffset="190500.11">13314 13483 0,'21'0'31,"0"0"-31,0-21 16,0 21-16,1-21 0,-1 21 15,0-21-15,0 21 0,0-21 16,0-1-16,1 22 0,-1-21 16,-21 0-16,21 0 0,-21 0 0,0 0 15,0-1-15,0 1 0,-21 21 16,0 0-16,-22 0 16,22 21-16,-21 1 0,-1 20 15,1-21-15,21 21 0,-21-20 0,20 20 16,-20 0-16,21 1 0,21-1 0,0 0 15,0 1-15,0-22 0,0 21 16,0-21-16,42 0 0,-21-21 0,22 22 16,-1-22-16,-21 0 0,22 0 15,-1 0-15,0 0 0,1 0 0,-22-22 16,21 1-16,-21 0 0,22 0 16,-22 0-16,0 0 0,0-22 0,-21 1 15,21 21-15</inkml:trace>
  <inkml:trace contextRef="#ctx0" brushRef="#br1" timeOffset="190934.89">13822 12721 0,'0'0'0,"-21"0"0,-1 0 16,22 21 0,-21-21-1,21 22-15,-21-22 16,21 21-16,-21-21 16,21-21 15,0-1-16,0 1-15,0 0 0,0 0 16,21 21-16,0-21 16,-21 42 15,0 0-31,0 0 16,0 0-16,0 1 0,0-1 0,0 0 15,0 0-15,0 0 0,-21 0 16,21 1-16,-21-1 0,0 0 15</inkml:trace>
  <inkml:trace contextRef="#ctx0" brushRef="#br1" timeOffset="191188.61">13906 12721 0,'0'0'15,"0"-21"-15,22 21 16,-1-21-16,0 21 16,0 0-1,0 0-15,-21 21 47,0 0-47,0 0 16,0 1-16,-21-1 0,0 0 15,0 0 1,0 0-16,-1-21 0,22 21 0,-21 1 16,21-1-16</inkml:trace>
  <inkml:trace contextRef="#ctx0" brushRef="#br1" timeOffset="192012.01">14732 13293 0,'-21'0'15,"21"21"17,0 0-32,21-21 46,0 0-46,0 0 16,-21-21-16,21 21 0,-21-21 16,0 0-16,0-1 15,0 1 1,-21 21 0,0 0-16,0 0 15,0 21-15,0 1 16,21-1-1,0 0-15,0 0 16,0-42 62,0 0-47,0 42 48,0 0-64</inkml:trace>
  <inkml:trace contextRef="#ctx0" brushRef="#br1" timeOffset="192531.72">14690 13780 0,'0'0'0,"0"-22"47,0 1-31,21 21-16,-21-21 15,-21 21 16,-1 21-15,22 0-16,0 1 16,0-1-1,22-21 1,-1 0-16,0 0 16,0 0-16,0 0 15,0 0-15,-21-21 16,0-1-16,0 1 15,0 0-15,0 0 0,0 0 16,-21 21 0,0 0-16,0 0 15,0 0 1,0 21-16,21 0 16,-22-21-16,22 21 15,22-21 1,-1 0-1,0-21-15</inkml:trace>
  <inkml:trace contextRef="#ctx0" brushRef="#br1" timeOffset="193124.2">15621 12785 0,'0'-21'16,"-21"21"15,21 21-31,-21-21 0,21 21 16,0 0-16,-22 0 0,22 0 15,0 1-15,-21-1 0,21 0 16,0 0-16,0 0 16,0 0-16,21-21 31,1 0-31,-1 0 16,-21-21-16,21 0 0,0 21 15,-21-21-15</inkml:trace>
  <inkml:trace contextRef="#ctx0" brushRef="#br1" timeOffset="193305.1">15706 12806 0,'0'0'0,"0"-21"16,0 42 15,0 0-15,0 0-16,0 0 15,0 1-15,0-1 0,0 0 16,0 0-16,0 0 0,0 0 15,0 1-15,0-1 16</inkml:trace>
  <inkml:trace contextRef="#ctx0" brushRef="#br1" timeOffset="193648.46">15981 13060 0,'0'0'0,"63"-21"31,-42 21-31,1-21 0,-1 21 0,21 0 15,-21 0-15,22 0 0,-1 0 16,0 0-16,1 0 0,-1 0 0,0-22 16,-21 22-16,22 0 0,-1 0 15,-21 0-15,22 0 0,-22 0 0,0 0 16,-42 0 15,0-21-31,-1 21 0,1 0 16,0 0-16,0 0 0</inkml:trace>
  <inkml:trace contextRef="#ctx0" brushRef="#br1" timeOffset="194008.25">16277 13102 0,'0'0'0,"-21"21"0,21 1 16,0-1-16,0 0 0,0 0 0,0 0 15,0 0-15,0 1 0,0-1 16,0 0-16,0 0 0,0 0 16,0 0-16,0 1 0,0-1 15,21 21-15,0-21 0,-21 0 0,21 1 0,-21-1 16,0 21-16,0-21 0,0 0 16,0 1-16,0-1 0,0 0 15,0 0-15,-21-21 0,0 0 16,0 0-16,-21 0 0,20 0 15,1 0-15,-21 0 0,21 0 0,-22 0 16,22 0-16,-21-21 0,21 21 0,0-21 16,-1 0-16,1-1 0,0 22 15,21-21-15,0 0 0,0 0 16,0 0-16,0 0 16,21 21-16,0 0 15,1-22-15,-1 22 0,21 0 16</inkml:trace>
  <inkml:trace contextRef="#ctx0" brushRef="#br1" timeOffset="194440">16785 13229 0,'0'0'0,"0"-21"15,-21 21 16,0 0-31,0 0 16,-1 21-16,22 0 0,-21 1 0,0-22 16,21 21-16,0 0 0,-21 21 15,0-21-15,21 1 0,0-1 0,-21 0 16,21 0-16,0 0 0,0 22 16,0-22-16,0 0 0,21-21 0,0 21 15,0 0-15,0-21 0,0 0 0,1 0 16,-1 0-16,0 0 0,0 0 15,0 0-15,0-21 0,1 0 0,-1 0 16,0 0-16,0-1 0,-21 1 16,0 0-16,0 0 0,21-21 15,-21 20-15,0 1 0,0-21 0,0 21 16,0 0-16,0-1 0,-21 1 16,0 0-16,21 0 0,-21 21 0,0 0 15,-1 0-15,1 0 0,0 0 16,0 0-16,0 0 0,0 0 15,21 21-15,0 0 16,21-21 0</inkml:trace>
  <inkml:trace contextRef="#ctx0" brushRef="#br1" timeOffset="194971.7">17293 12869 0,'0'-21'0,"0"42"0,0-63 16,0 21-16,0 42 31,0 0-31,-21 0 0,21 22 16,0-22-16,0 21 0,-21 1 0,21-1 15,0 0-15,0-21 0,0 22 16,0-1-16,0 0 0,0-20 15,0 20-15,0-21 0,0 21 16,0-20-16,0-1 0,0 0 0,0 0 16,0 0-16,0 0 0,0 1 15,-21-22 1,21-22 0,0 1-1,0 0-15,0 0 0,0 0 16,0 0-16,0-1 0,21-20 0,0 21 15,0 0-15,0 0 0,0-1 16,22 1-16,-22 0 0,21 0 0,-21 0 16,22 0-16,-22 21 15,21 0-15,-21 0 0,1 0 0,-1 21 16,0 0-16,0 0 0,-21 0 0,0 0 16,0 1-16,0 20 0,0-21 15,0 0-15,0 0 0,0 1 0,0-1 16,0 0-16,0 0 0,-21 0 0,0 0 15,0-21-15,21 22 0,-22-22 16,1 0-16,21-22 31,21 22-31,1-21 16,-1 0-16</inkml:trace>
  <inkml:trace contextRef="#ctx0" brushRef="#br1" timeOffset="195491.96">17949 13187 0,'0'0'0,"0"21"47,0 0-47,0 0 0,0 1 15,0-1-15,0 0 16,0 0-16,0 0 0,0 0 0,0 1 15,0-1 1,0 0-16,0 0 0,0 0 16,-21-21-1,21-21 32,0 0-47,0 0 0,0 0 16,0-1-16,0 1 0,0 0 15,0-21-15,21 21 0,0-1 16,22 1-16,-22-21 0,0 21 16,21 0-16,1-22 0,-1 22 15,0 0-15,1 21 0,-1-21 0,-21 21 16,22 0-16,-1 0 0,-21 0 0,0 21 16,0 0-16,1 0 0,-22 0 15,0 1-15,0 20 0,0-21 0,0 21 16,0-20-16,0-1 0,-22 21 15,22-21-15,-21 0 0,21 1 0,-21-1 16,0-21-16,21 21 0,0 0 16,-21-21-1,21-21 17,21 21-17</inkml:trace>
  <inkml:trace contextRef="#ctx0" brushRef="#br1" timeOffset="195787.8">18817 12785 0,'0'0'0,"0"21"31,0 0-15,0 0-16,0 0 16,0 1-16,0-1 15,0 0-15,-21-21 0,21 21 16,-21 0 0,0-21 15</inkml:trace>
  <inkml:trace contextRef="#ctx0" brushRef="#br1" timeOffset="195950.79">18965 12806 0,'0'0'0,"0"21"31,0 0-16,0 0-15,0 1 0,0-1 16,0 0-16,-21-21 0,21 21 16,-21 0-16,0 0 0,0 1 15</inkml:trace>
  <inkml:trace contextRef="#ctx0" brushRef="#br1" timeOffset="199857.23">20108 13356 0,'0'-21'16,"-21"21"0,0 0-16,0 0 15,0 0 1,-1 21-16,22 0 16,-21-21-16,0 22 15,0-1-15,21 0 16,-21-21-16,21 21 0,0 0 31,21-21-15,0 0-16,0 0 15,0 0-15,1-21 16,-22 0-16,21 0 16,-21 0-16,0-1 15,0 1-15,0 0 0,0 0 16,0 0-16,0 0 0,-21 21 15,-1 0-15,22-22 0,-21 22 0,0 0 16,0 0-16,0 0 0,0 0 16,-1 0-16,1 22 0,0-1 0,-21-21 15,21 21-15,-1 0 0,22 0 16,-21 0-16,21 1 0,0-1 0,0 0 16,0 0-16,0 0 0,21 0 15,1 1 1,-1-22-16,0 0 0,0 0 0,0 0 15,0 0-15,1 0 0,-1 0 16,0 0-16,0-22 0,0 22 16,0-21-16,-21 0 15,0 0-15,22 0 0,-22 0 16,0-1-16,0 1 0,0 0 0,0 0 16,0 0-16,-22 21 15,1 0-15,0 0 0,0 0 16,0 0-1,0 0-15,-1 21 0,1-21 16,0 21-16,21 0 0,0 0 16,0 1-16,0-1 0,0 0 15,0 0-15,0 0 16,0 0-16,21-21 0,0 0 16,-21 22-16,22-22 0,-1 0 15,0 0-15,0-22 16,-21 1-1,21 21-15,-21-21 0,0 0 0,0 0 16,0 0-16,0-1 16,0 1-16,-21 0 15,0 0-15,0 21 16,0 0-16,-1 0 16,1 0-16,0 0 0,21 21 15,-21 0-15,0 0 16,21 1-16,0-1 15,0 0-15,0 0 16,21 0 0,0-21-1,0 0-15,0 0 0,1 0 16,-1 0 0,-21-21-1,0 0-15,0 0 16,0 0-16,0-1 15,0 1-15,0 0 16,-21 21 0,-1 0-1,22 21-15,-21 0 16,21 1-16,0-1 16,0 0-16,0 0 15,21-21 1,1 0-1,-1 0 1,0 0 0,0 0-16,-21-21 15,21 21-15,-21-21 16,0 0-16,0-1 0,0 1 16,0 0-16,0 0 15,-21 21 1,0 21-1,0 0-15,21 0 16,0 1-16,-21-1 16,21 0-16,0 0 15,0 0-15,21 0 32,0-21-17,0 0-15,-21-21 0,21 21 16,0-21-16,-21 0 15,0 0-15,22 21 0,-22-21 16,0-1-16,0 1 0,0 0 16,-22 21-1,22-21-15,-21 21 0,0 0 16,0 0-16,0 0 16,21 21-1,-21-21-15,-1 0 16,22 21-1,0-42 64,22 21-64,-1 0 1,0 0-16,0 0 15,0 0 1,0 0 0,1 21-16,-1 0 15,-21 1-15,21-22 16,-21 21-16,21-21 0,-21 21 0,0 0 16,0 0-16,0 0 0,0 1 15,0-1-15,0 0 0,0 21 0,0-21 16,-21 1-16,0 20 0,21 0 0,-21-21 15,-1 1-15,1 20 0,-21-21 16,21 0-16,0 22 0,-22-22 0,22 0 16,-21-21-16,21 21 0,-22 0 15,22-21-15,-21 21 0,-1-21 16,22 0-16,-21 0 0,0 0 0,20 22 16,-20-22-16</inkml:trace>
  <inkml:trace contextRef="#ctx0" brushRef="#br1" timeOffset="203351.96">6392 15028 0,'0'0'0,"-21"-21"0,0 21 15,21-21 1,-21 21-1,0 0 1,-1 21 15,22 0-31,0 1 16,-21-1-16,21 0 16,0 0-1,21-21 16,1-21-15,-22 0-16,0 0 16,0-1-16,0 1 15,0 0 1,-22 21 15,22 21-15,-21 0-16,21 1 0,-21-22 15,21 21-15,0 0 0,0 0 16,0 0-16,0 0 16,0 1-16,0-1 15,0 0-15,21-21 0,-21 21 16,21-21-16,1 21 0,-1-21 16</inkml:trace>
  <inkml:trace contextRef="#ctx0" brushRef="#br1" timeOffset="204000.44">6731 14901 0,'0'0'0,"-21"0"16,0 0-16,-1 0 15,22 22-15,-21-1 16,21 0-16,0 0 16,0 0-1,0 0 1,21-21-16,1 0 16,-1 0-16,0 0 15,-21-21 1,0 0-1,0 0-15,0 0 16,0 0 0,-21 21-16,0 0 15,-1 0-15,1 0 16,21 21-16,-21-21 16,0 21-16,0 0 15,21 0 1,21-21 15,0 0-31,0 0 16,0 0-16,-21-21 15,22 21-15,-22-21 16,0 0-16,0 0 16,0-1-16,0 1 31,-22 21-31,1 21 15,21 1-15,0-1 16,0 0-16,0 0 16,0 0-16,-21 22 0,21-22 0,0 0 15,0 0-15,0 0 0,0 0 16,0 1-16,0-1 0,21-21 0,0 0 16,1 0-16,-1 0 0,0 0 15,21 0-15</inkml:trace>
  <inkml:trace contextRef="#ctx0" brushRef="#br1" timeOffset="206264.39">8340 15198 0,'21'0'0,"0"0"15,0-21 1,-21-1-16,21 22 0,-21-21 16,0 0-16,0 0 0,0 0 15,0 0-15,0-1 0,-21 1 16,0 0-16,0 0 0,0 21 0,-1-21 15,1 0-15,0 21 0,-21 0 16,21-22-16,-22 22 0,1 0 0,21 0 16,-22 0-16,22 0 0,-21 22 15,21-1-15,-22 0 0,22 0 0,0 0 16,0 22-16,0-22 0,0 21 16,21 0-16,-22 1 0,22-1 0,0 0 15,0 1-15,0-22 0,0 21 0,0-21 16,0 22-16,0-22 15,22 0-15,-1 0 0,0 0 0,0 1 16,0-22-16,0 0 0,22 0 16,-22 0-16,0 0 0,21 0 0,-20 0 15,20 0-15,-21 0 0,21-22 0,-20 1 16,-1 0-16,0 0 0,21-21 16,-21 20-16,1-20 0,-1 0 0,-21 21 15,21-22-15,0 1 0,-21 0 16,0-1-16,0 22 0,0-21 0,21 21 15,-21-1-15,0 1 0,0 0 0,0 42 47,-21 0-47,21 1 16,0-1-16,0 21 0,0-21 0,0 22 16,0-1-16,0-21 0,0 21 0,0-20 15,0 20-15,0-21 0,0 0 16,21 22-16,0-22 0,1 0 0,20-21 15,-21 21-15,21 0 0,22-21 16,-22 0-16,22 0 0,-22 0 0,22 0 16,-1 0-16,1 0 0,-1 0 15,-21-21-15,22 0 0,-22 0 0,1 0 16,-1-1-16,0-20 0,1 21 0,-22-21 16,0 20-16,0-20 15,-21 0-15,0 21 0,0-22 0,0 22 16,0-21-16,0 21 0,0-1 0,-21 1 15,0 21-15,-22-21 0,22 21 16,-21 0-16,21 0 0,-22 0 0,22 0 16,-21 0-16,0 21 0,20-21 15,-20 21-15,21 1 0,-21-1 0,20 21 16,1-21-16,0 0 0,21 1 0,0 20 16,0-21-16,0 0 0,0 0 15,0 1-15,21-1 0,0 0 0,1 0 16,-1-21-16,0 21 0,127-21 31,-106 0-31,-20 0 0,-1 0 16,21-21-16,-21 0 0,0 0 15,-21 0-15,22 21 0,-1-22 0,-21 1 16,0 0-16,0 0 0,21 0 0,-21-64 31,0 64-31,0 0 0,0 0 16,0 42 15,0 0-31,0 0 16,0 0-16,0 0 0,0 22 15,0-22-15,0 21 0,0 1 16,0-1-16,0 0 0,0 1 0,0-1 16,0 0-16,0 22 0,0-22 15,0 22-15,0-22 0,0 21 0,0 1 16,0 21-16,21-22 0,-21 22 0,21-22 15,-21 1-15,21 20 0,-21-20 16,0-1-16,22 22 0,-1-21 0,-21-1 16,21 1-16,0-22 0,-21 21 0,0-20 15,0-1-15,21 0 0,-21 1 16,0-22-16,0 0 0,0 0 0,0 0 16,-21-21-16,0 0 15,0 0 1,0-21-16,-1 0 0,1 0 0,0-21 15,-21-1-15,21 1 0,-1 0 16,1-22-16,-21 22 0,21-22 0,0 1 16,-1-1-16,1 1 0,0-1 0,0-20 15,21 20-15,0 1 0,0-1 16,0 1-16,0-1 0,0 1 0,0-1 16,0 22-16,21-1 0,0-20 0,0 21 15,1-1-15,20-20 0,-21 20 16,0 1-16,22 0 0,-22-22 0,21 22 15,0 0-15,-20 20 0,20-20 16,-21 21-16,0-21 0,0 20 16,1 22-16,-1-21 0,0 21 15,-21-21-15</inkml:trace>
  <inkml:trace contextRef="#ctx0" brushRef="#br1" timeOffset="206621.42">9673 15134 0,'21'0'16,"-42"0"-16,63 0 31,-20 0-15,-1 0-16,0-21 0,0 21 15,-21-21-15,21 21 0,0-21 0,1 21 16,-1-21-16,-21-1 0,21 22 15,-21-21-15,21 21 0,-21-21 0,0 0 16,0 0 0,-21 21-1,0 0-15,0 0 0,-1 0 0,1 21 16,0 0-16,0 0 0,0 0 16,0 1-16,-1 20 0,22-21 0,0 21 15,0-20-15,0-1 0,0 21 16,0-21-16,0 0 0,0 1 15,0-1-15,22 0 0,-1 0 16,0-21-16,0 0 0,0 0 16,22 0-16,-22 0 0,0 0 0,0 0 15,0 0-15,22 0 0,-22-21 0,0 0 16,0 21-16,21-21 0,-20-1 16,-1 1-16,0 0 0,0 0 0,0-21 15</inkml:trace>
  <inkml:trace contextRef="#ctx0" brushRef="#br1" timeOffset="206956.17">10520 14690 0,'0'-21'16,"0"42"62,-21 0-62,21 0-16,-22 0 15,22 0-15,-21 1 16,0-22-1,21 21-15,0-42 47,0-1-47</inkml:trace>
  <inkml:trace contextRef="#ctx0" brushRef="#br1" timeOffset="207160.05">10626 14605 0,'21'0'16,"-21"21"15,0 0-31,0 1 16,0-1-16,0 0 16,0 0-16,0 0 0,0 0 15,-21 1-15,21-1 0,0 0 16</inkml:trace>
  <inkml:trace contextRef="#ctx0" brushRef="#br1" timeOffset="207759.71">12954 14732 0,'0'21'0,"-21"-21"16,21 21-16,-21-21 15,21 22 1,21-22 0,0 0-1,0 0-15,-21-22 16,0 1-16,0 0 16,-21 21-1,0-21-15,0 21 0,-1 0 16,1 0-1,21 21 1,0 0 0,0 0-1,0 1-15,0-1 16,21-21-16,1 0 0,-22 21 16,21-21-1,-21 21-15</inkml:trace>
  <inkml:trace contextRef="#ctx0" brushRef="#br1" timeOffset="208060.04">12933 15028 0,'0'0'0,"0"22"0,0-1 16,21-21-16,0 0 15,0 0 1,0 0-1,1 0-15,-22-21 16,0-1-16,0 1 31,-22 21-31,1 0 16,0 0-16,0 0 0,0 0 16,0 21-16,21 1 15,-22-1-15,22 0 16,22-21 15,-1 0-31,0 0 0,0 0 0,21 0 16,-20-21-16</inkml:trace>
  <inkml:trace contextRef="#ctx0" brushRef="#br1" timeOffset="208788.63">14055 14647 0,'0'-21'0,"0"0"15,0 0-15,21 0 16,0 21-16,0 0 0,0-21 16,0 21-16,22 0 15,-22 0-15,0 0 0,21 0 0,-20 0 16,-1 0-16,0 0 0,0 0 16,0 0-16,0 0 0,1 21 0,-22 0 15,0 0-15,0 0 0,0 0 0,0 1 16,-22-1-16,1 0 15,0 0-15,-21 0 0,21 0 0,-22-21 16,1 22-16,0-1 0,-1-21 16,22 21-16,-21-21 0,21 0 0,-22 0 15,22 21-15,0-21 16,42-21 15,0 21-31,0 0 0,22-21 16,-22 21-16,21 0 0,-21 0 0,22 0 15,-1 0-15,-21 0 0,22 0 0,-1 0 16,-21 0-16,21 0 0,-20 0 16,-1 0-16,0 21 0,0-21 0,0 21 15,0 0-15,1 0 0,-22 1 16,0-1-16,0 0 0,0 0 16,0 0-16,-22 0 0,1 1 0,0-22 15,0 21-15,0 0 0,-22 0 16,22 0-16,-21-21 0,21 21 0,-22 1 15,22-22-15,-21 0 0,21 21 16,0-21-16,-22 0 0,22 0 16,0 0-16,0 0 0,0 0 0,-1 0 15,1 0-15,0 0 0,0 0 16,0 0-16,0-21 0,-1 21 31,22-22-15,0 1-16,22 21 15,-1-21-15,0 21 0,21-21 0</inkml:trace>
  <inkml:trace contextRef="#ctx0" brushRef="#br1" timeOffset="209652.51">14986 14669 0,'0'0'0,"0"-43"16,0 22-1,-21 21-15,0 0 16,-1 0 0,1 0-16,21 21 0,-21 0 15,21 1-15,-21-1 16,21 0-16,-21 21 0,0-21 0,21 1 15,0 20-15,-22-21 0,22 0 0,-21 0 16,21 22-16,-21-22 0,21 0 16,0 0-16,0 22 0,0-22 0,0 0 15,0 0-15,21 0 0,0-21 16,1 21-16,20 1 0,-21-22 0,0 0 16,22 0-16,-22 0 0,21 0 0,-21 0 15,22 0-15,-22 0 0,21-22 16,0 1-16,-20 21 0,20-21 0,-21 0 15,0 0-15,22 0 0,-22-1 16,0 1-16,0 0 0,0 0 16,0-21-16,-21 20 0,0-20 0,0 21 15,0 0-15,0-22 0,0 22 16,0 0-16,0-21 0,-21 21 0,0-1 16,0 1-16,0 0 0,-22 0 0,22 21 15,0 0-15,-21-21 0,21 21 16,-22 0-16,1 0 0,21 0 0,-22 0 15,1 21-15,21 0 0,-21 0 16,20-21-16,1 21 0,0 1 0,0 20 16,0-21-16,0 0 0,-1 0 15,22 1-15,-21 20 0,21-21 16,0 0-16,0 0 0,0 1 0,0 20 16,0-21-16,0 0 0,21 0 15,1-21-15,-1 22 0,0-1 0,0-21 16,0 0-16,22 21 0,-22-21 0,0 0 15,21 0-15,-21 0 0,22 0 16,-22 0-16,21-21 0,-21 21 0,22-21 16,-22-1-16,21 22 0,-21-21 15,1 0-15,-1 0 0,-21 0 0,0 0 16,21-1-16,-21-20 0,0 21 0,0-21 16,0 20-16,0-20 0,-21 0 15,21 21-15,-21-22 0,-22 22 16,22 0-16,0 0 0,-21 0 15,20 21-15,-20 0 0,21 0 0,-21 0 16,-1 0-16,22 0 0,0 0 0,-21 21 16,20 21-16,-20-21 0,21 0 15,0 22-15,0-22 0,-22 0 0,43 21 16,-21-20-16,21-1 0,-21 0 16,21 0-16,0 0 0,0 0 0,0 1 15,0-1-15,21-21 16,0 0-16,0 0 15</inkml:trace>
  <inkml:trace contextRef="#ctx0" brushRef="#br1" timeOffset="214209.18">16171 14859 0,'-21'0'47,"0"0"-47,21 21 15,-21 0 1,21 1-16,-21-1 0,21 0 15,0 0 1,0 0 0,21-21-16,0 0 0,0 0 15,0 0-15,0 0 16,1 0-16,-1 0 16,-21-21-16,21 21 0,0 0 15,-21-21-15,0 0 16,0 0-16,0-1 0,0 1 15,-21 21-15,21-21 16,-21 21-16,0 0 16,-1 0-16,1 0 0,0 0 15,0 0-15,0 21 0,0 0 16,-1 1-16,22-1 0,-21-21 16,21 21-16,0 0 0,0 0 0,0 0 15,0 1 1,0-1-16,21-21 0,1 0 15,-1 0-15,0 0 0,0 0 16,0 0-16,0 0 16,1 0-16,-1-21 15,-21-1-15,0 1 16,0 0-16,0 0 16,0 0-16,0 0 15,-21 21-15,-1-22 16,1 22-16,0 0 15,0 0 1,21 22-16,-21-22 0,0 21 16,21 0-16,-22-21 0,22 21 0,0 0 15,0 0-15,0 1 16,0-1-16,22-21 16,-1 0-1,0 21-15,0-21 0,0 0 16,0 0-16,1 0 0,-22-21 15,21 21-15,0-21 16,-21-1-16,0 1 16,0 0-16,0 0 15,0 0-15,-21 21 16,0 0-16,-1 0 16,1 0-1,0 0-15,0 21 16,21 0-16,-21-21 0,21 21 0,0 0 15,-21-21-15,21 22 0,0-1 16,0 0-16,0 0 16,21-21-1,0 0-15,0 0 0,0 0 16,0 0-16,1 0 0,-1 0 16,-21-21-16,21 0 15,0 0-15,-21-1 16,0 1-1,0 0-15,-21 21 16,21-21-16,-21 21 0,0 0 0,-1 0 16,1 0-16,0 0 15,0 21-15,0-21 16,21 21-16,0 0 0,0 1 0,0-1 16,0 0-16,0 0 15,0 0-15,0 0 16,21-21 15,0 0-31,0 0 0,-21-21 16,0 0-1,0 0-15,0 0 16,0 0-16,0-1 16,0 1-16,0 0 0,0 0 15,0 42 32,0 0-31,0 0-1,21-21 1,-42 0 93,21-21-109,0 0 32,21 21-1,1 0-31,-1 0 15,0 0 1,-21 21-16,0 0 16,21-21-16,-21 22 0,0-1 15,0 0-15,0 0 0,0 0 16,0 0-16,0 1 0,0-1 16,0 0-16,-21 0 0,0 0 0,0 0 15,21 1-15,-22-1 0,1 0 0,0 0 16,0 0-16,21 0 15,-21 1-15,0-1 0,-1-21 0,1 21 16,0 0-16,-21 0 0,21-21 16,-1 21-16,1-21 0,-21 22 0,21-1 15,-22-21-15,1 21 0,0-21 0</inkml:trace>
  <inkml:trace contextRef="#ctx0" brushRef="#br1" timeOffset="-214088.73">6096 16277 0,'0'-21'15,"-21"21"1,0 0 0,21 21 15,0 0-31,0 1 0,0-1 15,0 0-15,0 0 16,0 0-16,0 0 0,0 1 16,0-1-1,0 0-15,0 0 16,21-21 15,0-21-15,0 21-16,-21-21 15,21 0-15</inkml:trace>
  <inkml:trace contextRef="#ctx0" brushRef="#br1" timeOffset="-213883.84">6286 16235 0,'0'-21'15,"0"0"64</inkml:trace>
  <inkml:trace contextRef="#ctx0" brushRef="#br1" timeOffset="-213176.88">6181 16256 0,'0'21'16,"0"0"-1,0-42 32,21 21-31,-21-21-16,0 0 31,-21 21 0,-1 0-31,1 0 16,21 21-16,0 0 15,-21 0-15,21 1 0,-21-1 16,21 0-16,0 0 16,0 0-1,21-21 1,0 0 0,0 0-16,-21-21 0,22 21 15,-22-21-15,21 0 16,-21 0-16,0-1 15,0 1-15,0 0 32,-21 21-17,-1 21-15,22 0 16,-21 1-16,21-1 0,0 21 16,0-21-16,0 0 0,-21 1 15,21-1-15,0 0 0,0 0 0,0 0 16,0 0-16,0 1 15,21-22 1,0 0-16,1 0 0,-1-22 16,0 22-1</inkml:trace>
  <inkml:trace contextRef="#ctx0" brushRef="#br1" timeOffset="-212553.22">6519 16256 0,'-42'42'16,"21"-20"0,42-22 30,0 0-30,0-22-16,0 22 16,-21-21-16,0 0 15,0 0 1,-21 21 0,0 0-1,0 0-15,21 21 16,-21-21-16,21 21 0,-21-21 15,21 21-15,-22 1 0,22-1 16,0 0 0,0 0-1,22-21-15,-1 0 16,0 0 0,0 0-16,-21-21 0,0 0 15,21 21-15,-21-21 0,21-1 16,-21 1-16,0 0 15,0 0-15,0 0 16,-21 0 0,0 21-1,21 21 1,-21-21-16,21 21 0,0 0 0,0 0 16,-21 0-16,21 1 0,0-1 15,0 0-15,0 0 0,0 0 0,0 0 16,0 1-16,0-1 15,0 0-15,0 0 0,0 0 16,21 0-16,0-21 16</inkml:trace>
  <inkml:trace contextRef="#ctx0" brushRef="#br1" timeOffset="-210080.5">8064 16447 0,'0'21'15,"22"-21"1,-1 0 0,0-21-16,0 21 15,0-22-15,0 1 0,1 21 0,20-21 16,-21 0-16,0 21 0,0-21 0,1 0 16,-22-1-16,21 1 15,-21 0-15,0 0 0,0 0 16,-21 21-16,-22 0 15,22 0-15,0 0 0,-21 0 16,20 0-16,-20 0 0,0 0 0,21 21 16,-22 0-16,22 0 0,0 0 15,0-21-15,21 22 0,0-1 0,0 0 16,0 0-16,0 0 0,0 0 16,21 1-16,21-1 0,-21 21 0,1-21 15,-1 0-15,21 1 0,-21-1 16,0 0-16,1 0 0,-1 0 0,21 0 15,-42 22-15,21-22 0,0 0 16,-21 0-16,0 0 0,0 22 0,0-22 16,0 0-16,0 0 0,-21 0 15,0-21-15,-21 22 0,21-1 16,-1-21-16,-20 21 0,0-21 0,21 0 16,-22 0-16,22 0 0,-21 0 15,21 0-15,-22 0 0,22 0 0,-21-21 16,21 21-16,-1-21 0,1-1 15,0-20-15,0 21 0,0 0 0,0-22 16,21 1-16,0 21 0,-22-21 16,22-1-16,0 22 0,0-21 0,0 21 15,0-1-15,0 1 0,22 21 32,-1 0-32,0 21 0,-21 1 15,21-1-15,0 0 0,0 0 16,-21 21-16,0-20 0,22 20 0,-1-21 15,0 21-15,-21-20 0,21-1 16,0 0-16,0 21 0,1-42 0,-1 21 16,0 1-16,0-22 0,21 0 15,-20 0-15,20 0 0,-21 0 0,21 0 16,1 0-16,-22-22 0,21 1 0,-21 0 16,22 0-16,-22 0 0,21 0 15,-21-1-15,1-20 0,-1 21 0,0-21 16,0 20-16,0-20 15,0 21-15,-21 0 0,22 0 0,-22-1 16,0 1-16,0 0 0,-22 21 31,22 21-31,-21 0 16,21 1-16,0-1 0,0 0 16,0 0-16,-21 21 0,21-20 0,0 20 15,0 0-15,0-21 0,0 1 16,0 20-16,21-21 0,-21 0 0,21 0 15,1-21-15,-1 22 0,0-22 16,0 0-16,0 0 0,0 0 0,22 0 16,-22 0-16,0 0 0,0-22 15,22 1-15,-22 0 0,0 0 16,21 0-16,-21 0 0,1-1 0,-1-20 16,0 21-16,0-21 0,0 20 15,-21 1-15,0-21 0,0 21 0,0 0 16,0-1-16,0 1 0,0 0 15,-21 21 1,0 21 0,21 0-16,-21 1 15,21-1-15,0 0 0,0 0 0,0 0 16,0 22-16,0-22 0,0 21 16,0-21-16,0 0 0,0 1 15,21-1-15,0 0 0,0 0 0,-21 0 16,21-21-16,1 0 0,-1 0 15,0 0-15,21 0 0,-21 0 0,1-21 16,20 0-16,-21 0 0,0 0 16,22-1-16,-22 1 0,0-21 0,21 21 15,-21-22-15,-21 22 0,22-21 16,-1 0-16,-21 20 0,0-20 0,0 0 16,0 21-16,0-22 0,0 22 15,0 0-15,0 0 0,0 0 0,0-1 16,0 44 15,0-1-31,0 0 0,0 0 0,0 21 16,0-20-16,0-1 0,-21 21 0,21-21 15,0 22-15,0-22 0,0 21 16,0 0-16,0-20 0,0 20 0,0-21 16,-22 21-16,22-20 0,0-1 15,0 0-15,0 0 0,0 0 0,0-42 47,0 0-47,0 0 16,0 0-16,0-1 0,0 1 0,0 0 15,0-21-15,22 21 0,-1-1 16,-21 1-16,21 0 0,0 0 16,21 0-16,-20 21 0,-1 0 0,0 0 15,0 0-15,0 0 0,0 0 16,1 0-16,-1 21 0,0-21 0,-21 21 15,0 0-15,21-21 0,-21 21 0,0 1 16,0-1-16,0 0 0,0 0 16,0 0-16,-21 0 0,0-21 0,0 22 15,-1-1-15,1 0 0,0-21 16,0 21-16,0-21 0,-22 0 0,22 21 16,0-21-16,0 0 0,0 0 15,0 0-15,21 21 16,0 1-1,21-22 1,0 0-16,0 21 16,0-21-16,0 0 0,1 0 15,20 0-15,-21 0 0,0 0 0,22 0 16,-22 0-16,21-21 0,0-1 16,-20 22-16,20-21 0,0 0 0,1 0 15,-22 0-15,21 0 0,-21-1 0,0 1 16,1 0-16,-1-21 0,0 21 15,-21-1-15,0 1 0,21 0 0,-21 0 16,21 0-16,-21 0 16,0 42 15,0 0-31,0 0 16,0 0-16,0 22 0,0-1 0,-21 0 15,21 1-15,0-1 0,0 0 16,-21 1-16,21 20 0,0 1 0,0-22 15,0 21-15,0 1 0,0-1 16,0 1-16,0-1 0,0-20 0,-21 20 16,21 1-16,0-1 0,0-20 15,-21-1-15,21-21 0,0 21 0,0-20 16,-22-22-16,1 0 31,21-22-31,0 1 0,0 0 16,0 0-16,-21 0 0,21 0 15,0-22-15,0 1 0,0 0 0,0 20 16</inkml:trace>
  <inkml:trace contextRef="#ctx0" brushRef="#br1" timeOffset="-209856.63">10181 16320 0,'0'-22'15,"0"44"-15,-21-44 0,0 22 0,21-21 16,-21 21-16,21 21 31,0 1-15,21-1 0,0 0-16,0-21 15,0 0-15,0 21 0,1-21 16</inkml:trace>
  <inkml:trace contextRef="#ctx0" brushRef="#br1" timeOffset="-209504.83">10414 16616 0,'0'0'0,"42"0"15,-21 0-15,1 0 16,-1 0-16,0 0 15,-21-21-15,21 0 0,0-1 0,0 22 16,1-21-16,-22 0 0,0 0 16,21 21-16,-21-21 0,0 0 15,-21 21 17,-1 0-32,1 21 0,0 0 0,0 0 15,0 0-15,0 0 16,21 1-16,0 20 0,0-21 0,0 0 15,0 0-15,0 1 0,0-1 16,0 0-16,0 0 0,21 0 16,0-21-16,0 0 15,0 0-15,0 0 0,1 0 0,-1 0 16,0 0-16,0 0 0,0-21 16,0 0-16,22 21 0,-22-21 15</inkml:trace>
  <inkml:trace contextRef="#ctx0" brushRef="#br1" timeOffset="-208963.83">10985 16531 0,'0'0'0,"0"-21"0,0 0 0,0 0 16,0 0-16,0-1 0,0 1 15,-21 42 17,0 1-32,21-1 0,-21 0 15,21 0-15,0 0 0,0 0 16,-21 1-16,21 20 0,0-21 0,0 0 15,0 22-15,0-22 0,0 0 16,0 0-16,21 0 0,-21 0 16,21-21-16,0 22 0,22-22 0,-22 0 15,0 0-15,0 0 0,0 0 16,22 0-16,-22 0 0,0-22 0,0 1 16,0 21-16,0-21 0,1 0 15,-1-21-15,-21 20 0,21 1 0,0-21 16,0 21-16,0-22 0,1 1 0,-22 0 15,21-1-15,-21 1 0,21 0 16,-21-1-16,21-20 0,-21 21 0,0-1 16,0 22-16,0-21 15,0 21-15,0-1 0,0 44 32,0-1-32,0 0 0,0 21 15,0-21-15,-21 22 0,21-1 0,0-21 16,0 22-16,0-1 0,-21 0 15,21-21-15,0 22 0,0-1 0,0-21 16,0 22-16,0-22 0,0 21 16,0-21-16,0 0 0,0 1 0,21-1 15,0 0-15,0-21 0,0 0 16,1 0-16,-1 0 16,0 0-16,0-21 0,0 21 15,0-21-15,-21-1 0,22 1 16,-1 0-16,0 0 0,0 0 0,-21 0 15,0-1-15,0 1 0</inkml:trace>
  <inkml:trace contextRef="#ctx0" brushRef="#br1" timeOffset="-208756.95">11409 16383 0,'0'42'31,"21"-42"-15,0 0 0,0 0-16,0 0 0,1 0 15,-1 0-15,0 0 0,0-21 16,0 21-16,22-21 0,-22 0 0,0 21 16,0-21-16,21 0 0,-20-1 0</inkml:trace>
  <inkml:trace contextRef="#ctx0" brushRef="#br1" timeOffset="-208476.11">12023 15939 0,'0'0'15,"0"21"32,0 0-47,0 0 0,0 0 16,0 0-16,0 1 0,0-1 0,0 0 15,0 0-15,-22 0 16,22 0 0,-21-21-16,21-21 31,21 21-31</inkml:trace>
  <inkml:trace contextRef="#ctx0" brushRef="#br1" timeOffset="-208281.22">12107 15939 0,'0'0'16,"0"-22"-16,21 22 0,-21-21 0,22 21 31,-22 21-31,0 1 0,0-1 16,0 0-16,0 0 0,0 0 15,0 0-15,0 1 0,0-1 16,0 0-16,0 0 0,0 0 0,0 0 16,0 1-16,-22-22 0,22 21 15,-21-21-15</inkml:trace>
  <inkml:trace contextRef="#ctx0" brushRef="#br1" timeOffset="-207792.5">13441 16193 0,'21'0'16,"-21"21"-16,21-21 15,-21 21 1,21-21-1,0-21 1,-21 0 0,0-1-1,0 1-15,-21 21 32,0 0-17,21 21 1,0 1-1,0-1-15,0 0 32,0 0-32,0 0 15</inkml:trace>
  <inkml:trace contextRef="#ctx0" brushRef="#br1" timeOffset="-207479.67">13483 16531 0,'-21'64'31,"21"-43"-31,21-21 16,0 0 0,0 0-16,1 0 15,-1 0-15,0-21 16,-21 0-16,0-1 15,-21 1 1,0 21-16,-1 0 0,1 0 16,0 0-16,0 0 15,0 0-15,0 21 16,21 1 0,0-1-1,21-21 1,0 0-16</inkml:trace>
  <inkml:trace contextRef="#ctx0" brushRef="#br1" timeOffset="-206820.06">14753 16171 0,'0'0'0,"0"-21"0,0 0 0,21 0 15,0 21 16,-21 21-31,0 0 16,0 22-16,0-22 16,0 0-16,0 21 0,0-21 15,-21 1-15,0 20 0,0-21 16,21 0-16,-21 0 0,0 1 0,-1-1 16,22 0-16,-21 0 0,0 0 0,21 0 15,-21-21-15,21 22 0,0-44 47,0 1-47,0 0 16,0 0-16,0 0 0,0 0 0,0-1 15,21 1-15,-21-21 0,21 0 16,0 20-16,-21-20 0,22 0 0,-1-1 16,0 1-16,0 0 15,0-1-15,0 1 0,1 21 0,20 0 16,-21 0-16,0 21 0,0 0 15,1 0-15,-1 21 0,0 0 0,0 0 16,-21 0-16,21 22 0,-21-1 0,21-21 16,1 21-16,-22 1 0,0-1 15,0 0-15,21-20 0,-21 20 0,21-21 16,-21 21-16,0-20 0,0-1 16,0 0-16,0 0 0,0 0 0,0 0 15,-21-21 16,0 0-31,-1 0 0,1 0 16,0 0-16,0 0 0,0-21 0</inkml:trace>
  <inkml:trace contextRef="#ctx0" brushRef="#br1" timeOffset="-206112.46">14668 16425 0,'22'-21'16,"-1"21"-16,0 0 15,0 0-15,0-21 0,0 21 16,1 0-16,20-21 0,0 0 0,-21 21 16,22-21-16,20 21 0,-20-22 15,-1 1-15,0 21 0,22-21 16,-22 0-16,22 21 0,-22-21 0,0 0 16,1-1-16,-22 22 0,0-21 15,0 0-15,0 21 0,-21-21 0,0 0 31,-21 21 1,21 21-32,-21 0 0,21 0 15,0 0-15,0 1 0,0 20 16,0-21-16,0 0 0,0 22 0,0-22 16,0 0-16,-21 21 0,21-21 0,0 1 15,0-1-15,0 0 16,0 0-16,0 0 0,0 0 0,0 1 15,0-1-15,0-42 63,0-1-63,0 1 16,-21 0-16,21 0 0,0 0 15,0 0-15,0-1 0,0 1 16,0 0-16,0-21 0,0 21 0,0-22 15,21 22-15,0 0 0,-21-21 16,21 20-16,0 1 0,0 0 16,1 0-16,-1 0 0,21 0 0,-21 21 15,0 0-15,1-22 0,-1 22 16,0 0-16,0 0 0,0 0 0,0 0 16,-21 22-16,0-1 0,22-21 15,-22 21-15,0 0 0,0 21 0,0-20 16,0-1-16,-22 0 0,1 0 15,0 0-15,-21 0 0,21-21 0,-1 22 16,-20-1-16,21-21 0,0 21 16,0-21-16,-1 0 0,1 21 15,0-21-15,21 21 0,-21-21 0,42 0 47,0 0-47,0 0 0,1-21 0,-1 21 16</inkml:trace>
  <inkml:trace contextRef="#ctx0" brushRef="#br1" timeOffset="-205820.63">16341 16044 0,'0'0'0,"0"-21"0,0 0 0,0 0 16,-22 21-1,22 21-15,0 0 16,0 0-16,-21 22 0,21-22 16,0 0-16,-21 21 0,21-20 15,0 20-15,0-21 0,0 21 0,0-20 16,0-1-16,0 21 0,0-21 16,-21 0-16,21 1 0,0-1 15,0 0-15,0 0 16,0-42 15</inkml:trace>
  <inkml:trace contextRef="#ctx0" brushRef="#br1" timeOffset="-205519.79">16044 16510 0,'0'0'0,"-21"21"0,21 0 16,0 1 0,0-1-1,21-21-15,0 0 0,1 0 16,-1 0-16,0 0 0,0 0 16,0 0-16,22 0 0,-22 0 0,0 0 15,21 0-15,-21 0 0,1 0 0,-1 0 16,0 0-16,21-21 0,-21 21 15,1-22-15,-1 22 0,0-21 0,-21 0 16,21 21-16,-21-21 0,0 0 16,0 0-1,0-1-15,0 1 0,0 0 16,0 0-16</inkml:trace>
  <inkml:trace contextRef="#ctx0" brushRef="#br1" timeOffset="-205215.13">16256 15981 0,'0'0'0,"0"-21"31,21 21-31,0-21 0,0 21 15,22-22-15,-22 22 16,0 0-16,0 0 0,22-21 0,-22 21 16,0 0-16,21 0 0,-21 0 15,1-21-15,-1 21 16,0 0-16,-42 0 47,0 0-32</inkml:trace>
  <inkml:trace contextRef="#ctx0" brushRef="#br1" timeOffset="-198228.39">14774 13272 0,'0'21'0,"0"0"31,0-42 63,0 0-79,0 42 48,-21-21-63,21 21 16</inkml:trace>
  <inkml:trace contextRef="#ctx0" brushRef="#br1" timeOffset="-197428.79">14774 13758 0,'-21'0'63,"21"-21"62,0 0-110,-21 21 17,0 21-1,21-42 47,0 0-62,0 0-16</inkml:trace>
  <inkml:trace contextRef="#ctx0" brushRef="#br1" timeOffset="-194351.64">16214 15028 0,'-22'0'0,"1"0"15,21-21 63,-21 21-15,0 0-47</inkml:trace>
  <inkml:trace contextRef="#ctx0" brushRef="#br1" timeOffset="-185273.49">23622 0 0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37:00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 2053 0,'-21'0'16,"0"0"-16,0 21 0,0-21 15,0 0-15,-1 0 16,1 0-16,0 0 0,0 0 15,0 0-15,-22 0 0,22 0 16,0 0-16,0 0 0,0 0 16,0 0-16,-1 0 0,1 0 0,0 0 15,42 0 17,0 0-17,1 0-15,20 0 0,0 0 0,22 0 16,-22 0-16,43 0 0,-22 0 15,1 0-15,20 0 0,-20 0 16,21 0-16,-22 0 0,1 0 16,-1 0-16,1 0 0,-1-21 15,1 21-15,-22 0 0,21 0 0,-20-21 16,-1 21-16,0 0 0,-20 0 16,-1 0-16,0 0 0,-21-21 0,0 0 31,-21 0-31,0 21 15,-1 0-15,1-22 0,0 22 16,-21-21-16,21 0 0,-1 0 16</inkml:trace>
  <inkml:trace contextRef="#ctx0" brushRef="#br0" timeOffset="348.79">1037 1778 0,'-21'0'16,"0"0"-16,21 21 15,0 0 1,21-21-16,0 22 16,0-22-16,0 21 0,1-21 0,20 0 15,-21 0-15,21 21 0,1-21 16,-1 0-16,0 0 0,1 0 16,-22 0-16,21 0 0,1 0 0,-22 0 15,0 0-15,0 0 16,0 0-16,0 0 0,-42 0 31,0 21-31,-21 0 0,21 0 0,-22 1 16,1-1-16,21 0 0,-22 21 15,1-21-15,0 1 0,-1 20 0,1-21 16,0 0-16,21 22 0,-1-22 16,-20 0-16,21 0 0,0 0 15,21 0-15,-21 1 0,21-1 16,21-21-1</inkml:trace>
  <inkml:trace contextRef="#ctx0" brushRef="#br0" timeOffset="1149.04">2265 1947 0,'0'0'0,"0"-21"0,0 0 0,0 0 0,0 0 16,0 0-16,0-1 0,0 1 15,0 0-15,0 0 0,-21 21 16,21 21 15,0 0-31,0 22 16,0-22-16,0 21 0,0-21 0,0 22 16,0-1-16,0 0 0,0 1 15,0-1-15,0 0 0,0 1 0,-22 20 16,22-21-16,0 1 0,0-1 15,-21 0-15,21-20 0,0-1 16,0 0-16,0 0 0,0 0 0,0-42 31,0 0-31,21 0 0</inkml:trace>
  <inkml:trace contextRef="#ctx0" brushRef="#br0" timeOffset="1468.86">2265 1884 0,'0'0'16,"0"-21"-16,0 0 0,-21 21 0,21-22 15,0 1-15,0 0 0,0 0 16,21 0-16,0 21 16,0 0-16,21 0 0,1 0 0,-1 0 15,0 0-15,1 0 0,20 21 16,-20 21-16,-1-21 0,0 22 0,1-22 15,-1 21-15,-21 1 0,21-1 16,-20-21-16,-22 21 0,0 1 16,0-1-16,0-21 0,0 22 0,0-22 15,0 21-15,0-21 0,-22 0 16,1 1-16,21-1 0,-21-21 0,21 21 16,0 0-16,-21-21 15,0 0-15,0 0 16,-1-21-1,1 0-15</inkml:trace>
  <inkml:trace contextRef="#ctx0" brushRef="#br0" timeOffset="1656.75">2201 2286 0,'0'0'0,"-21"0"0,42 0 31,0 0-31,22 0 15,-1 0-15,0-21 0,1 21 16,20-21-16,1 21 0,-1-21 0,1-1 16,-1 1-16,1 21 0,-22-21 0,22 0 15,-22 0-15,0 0 0,1-1 16,-1 1-16</inkml:trace>
  <inkml:trace contextRef="#ctx0" brushRef="#br0" timeOffset="2099.9">3111 2011 0,'0'-21'0,"0"42"46,0 0-46,0 0 16,0 0-16,0 1 0,0-1 0,0 0 16,-21 0-16,21 0 0,0 0 15,0 1-15,0-1 0,0 0 0,0 0 16,0 0-16,0 0 0,0 1 16,0-1-16,0 0 0,0 0 15,0 0-15,0 0 16,-21-21-1,21-21 1,0 0-16,0 0 0,0 0 16,0 0-16,0-1 0,0 1 0,0 0 15,0 0-15,0-21 0,0 20 16,21-20-16,-21 21 0,21 0 0,1 0 16,-1-1-16,21 1 0,-21 0 15,0 0-15,22 21 0,-22 0 0,0 0 16,0 0-16,22 0 0,-22 0 15,0 21-15,-21 0 0,21-21 0,-21 21 16,0 1-16,0-1 0,0 0 0,0 0 16,0 21-16,0-20 0,0-1 15,0 0-15,-21-21 0,21 21 16,0 0-16,0 0 0,0 1 16,0-1-16,0 0 15,21-21 16,-21-21-31,21 0 0,22-1 0</inkml:trace>
  <inkml:trace contextRef="#ctx0" brushRef="#br0" timeOffset="2920.38">3937 1926 0,'0'0'0,"-21"0"31,0 0-31,-1 21 16,22 1-16,0-1 16,0 0-16,-21 0 0,21 0 0,0 0 15,-21 1-15,21-1 0,0 0 0,0 0 16,0 0-16,0 0 0,0 1 16,0-1-16,0 0 0,21 0 15,0-21-15,1 0 0,-1 0 16,0 0-16,0 0 0,21 0 0,-20 0 15,-1-21-15,0 21 0,0-21 0,21 0 16,-20-1-16,-1 1 16,-21 0-16,21 0 0,0 0 0,0-22 15,-21 22-15,0 0 0,21 0 16,-21 0-16,22 0 0,-22-1 16,0 1-16,0 0 0,0 42 46,0 0-46,0 1 16,0-1-16,0 0 0,0 21 0,0-21 16,0 22-16,0-1 0,0 0 15,0 1-15,0-1 0,0 22 0,0-1 16,0 1-16,0-1 0,0 1 16,0-1-16,0 22 0,0-1 15,0-20-15,0 21 0,0 20 0,21-20 16,-21 21-16,0 0 0,0-22 0,0 22 15,21-21-15,-21 0 0,0-1 16,0 1-16,21-22 0,0 22 0,-21-43 16,21 22-16,-21-22 0,0 1 0,0-22 15,0 21-15,0-21 0,0 0 16,-21-21-16,0 0 0,0 0 16,0 0-16,-22-21 0,22 0 15,0 0-15,-21 0 0,-1-22 0,1 1 16,0 0-16,-22-22 15,22 1-15,-22 20 0,-20-41 0,20 20 16,-20 1-16,20-22 0,1 22 0,20-22 16,-20 21-16,20-20 0,22 20 15,0 1-15,21-1 0,0 1 0,0 20 16,0-20-16,0 21 0,21-22 16,0 22-16,1-1 0,-1 1 0,21 0 15,-21-1-15,22 1 0,-1 21 16,0-21-16,1-1 0,-1 22 0,0 0 15,1 0-15,-1 0 0,-21-1 16,0 22-16,0 0 0,1 0 16,-1 0-16</inkml:trace>
  <inkml:trace contextRef="#ctx0" brushRef="#br0" timeOffset="3434.09">5609 1693 0,'0'0'0,"-21"0"0,0 0 0,0 0 15,-22 0-15,22 0 0,0 0 16,0 0-16,0 0 0,42 22 31,0-22-31,0 0 0,21 0 16,22 0-16,-22 0 0,22 0 15,-1 0-15,1 0 0,-1 0 16,1 0-16,-1 0 0,-20 0 16,-1 0-16,0 0 0,-21 0 0,1 0 15,-1 0-15,-42 0 16,-1 21 0,-20-21-16,21 21 0,-21-21 0,-1 21 15</inkml:trace>
  <inkml:trace contextRef="#ctx0" brushRef="#br0" timeOffset="3712.93">5842 1799 0,'-21'21'32,"21"1"-32,-21 20 15,21-21-15,0 0 0,0 22 16,0-22-16,0 21 0,0 0 0,0-20 15,0 20-15,0 0 0,0 1 16,0-22-16,0 21 0,0 0 0,0 1 16,0-1-16,0 0 0,0-20 0,0 20 15,0-21-15,0 0 0,0 0 16,0 1-16,0-1 16,0-42-1,0-1 1,21 1-16,0 0 0,-21 0 0,21 0 15</inkml:trace>
  <inkml:trace contextRef="#ctx0" brushRef="#br0" timeOffset="4122.68">6075 2223 0,'0'0'0,"0"21"0,0 0 16,0 0-16,21 0 15,0-21-15,-21 21 16,21-21-16,0 0 16,1 0-16,-1 0 0,0 0 15,0-21-15,0 0 0,0 21 16,1-21-16,-1 0 0,-21 0 16,0-1-16,21 22 0,-21-21 0,0 0 15,0 0-15,0 0 0,0 0 0,0-1 16,-21 22-1,0 0-15,-1 0 16,1 0-16,0 0 0,21 22 16,-21-1-16,0-21 0,21 21 0,-21 0 15,-1 0-15,22 0 0,0 1 0,0-1 16,-21 0-16,21 0 16,0 0-16,0 0 0,0 1 0,0-1 15,0 0-15,0 0 16,21 0-16,-21 0 0,22-21 15,-1 0-15,0 0 0,0 0 0,0 0 16,0 0-16,22 0 16</inkml:trace>
  <inkml:trace contextRef="#ctx0" brushRef="#br0" timeOffset="4560.43">7070 2117 0,'0'0'0,"21"-21"0,0-1 0,-21 1 0,0 0 15,0 0-15,0 0 16,-21 21-16,0 0 0,-1 0 16,1 0-16,0 0 0,-21 0 0,21 0 15,-22 0-15,22 0 0,-21 21 16,21 0-16,-1-21 0,1 21 0,0 0 16,0 1-16,21-1 0,0 0 15,0 0-15,0 0 16,21-21-16,0 21 0,0-21 0,1 0 15,20 22-15,-21-22 0,21 21 16,1-21-16,-1 0 0,-21 21 0,22-21 16,-22 0-16,21 21 0,-21-21 15,0 0-15,1 21 0,-22 0 16,0 1 0,0-1-16,-22-21 0,1 0 0,0 0 15,-21 21-15,21 0 0,-22-21 16,1 0-16,21 0 0,-22 0 0,1 0 15,21 0-15,-21 0 0,20 0 16,1 0-16,0 0 0,0 0 0,21-21 31,21 21-15,0-21 0,0 0-16,1 21 0,-1 0 15,21-22-15</inkml:trace>
  <inkml:trace contextRef="#ctx0" brushRef="#br0" timeOffset="5092.14">7556 1693 0,'0'0'0,"-21"-42"0,0-21 15,0 41 1,0 22-16,0 0 15,21 22 1,0-1-16,-22 21 0,22-21 0,-21 22 16,21-1-16,0 0 0,0 1 15,0-1-15,-21-21 0,21 21 0,-21 1 16,21-1-16,0 0 0,0 1 16,0-22-16,0 21 0,0-21 0,0 22 15,0-22-15,0 0 0,21 0 0,0 0 16,0 1-16,1-1 0,-1-21 15,0 21-15,0-21 0,0 0 16,0 0-16,22 0 0,-22 0 0,0 0 16,21 0-16,-20-21 0,-1 0 15,0-1-15,0 1 0,0 0 0,0 0 16,1 0-16,-1-22 0,-21 22 0,21 0 16,-21-21-16,0 21 0,0-1 15,0 1-15,0 0 0,0 42 31,0 0-31,-21-21 16,21 22-16,0-1 0,0 0 0,-21 0 16,21 0-16,0 0 0,0 1 15,0-1-15,0 0 0,0 0 16,21-21-16,0 21 16,0-21-16,0 0 15,0 0-15,1 0 0,-1 0 0,0-21 16,0 0-16,0 0 0,0 0 15,1-1-15</inkml:trace>
  <inkml:trace contextRef="#ctx0" brushRef="#br0" timeOffset="5277.03">8213 1672 0,'0'0'16,"0"-21"-16,-64 21 15,43 0-15,0 0 16,0 0-16,21 21 15,0 0 1,21 1 0,0-22-16,0 0 15,-21 21 1</inkml:trace>
  <inkml:trace contextRef="#ctx0" brushRef="#br0" timeOffset="5476.92">7239 2053 0,'0'0'0,"-21"0"0,42 0 32,0 0-32,0 0 0,0 0 15,22-21-15,-1 21 0,0-21 0,22 21 16,-22-21-16,22 21 0,-22-21 0,22 21 15,-22 0-15,21-22 0</inkml:trace>
  <inkml:trace contextRef="#ctx0" brushRef="#br0" timeOffset="5952.65">8276 2011 0,'0'0'0,"0"21"0,0 0 15,0 0-15,0 1 16,0-1-16,0 0 0,0 0 16,0 0-16,0 0 15,0 1-15,0-1 0,0 0 16,0 0-16,0 0 16,-21-21 15,0-21-16,21 0 1,0 0-16,0 0 0,0-1 16,0-20-16,21 21 0,0 0 15,0 0-15,0-1 0,1 1 16,20-21-16,-21 21 0,21 0 0,-20 21 16,20-22-16,0 22 0,1 0 15,-22 0-15,21 0 0,-21 22 0,22-1 16,-22 0-16,0 0 0,0 0 0,-21 0 15,0 1-15,0 20 0,0-21 16,0 0-16,-21 0 0,0 1 16,0-1-16,-1 0 0,1 0 0,0-21 15,0 21-15,0-21 0,42 0 47,0-21-47,0 21 0,0-21 16,1 0-16</inkml:trace>
  <inkml:trace contextRef="#ctx0" brushRef="#br0" timeOffset="6728.48">9313 2053 0,'0'0'0,"0"-21"0,0 0 16,0 0-16,-21 21 15,0 0-15,0-21 0,0 21 0,-1-22 16,1 22-16,0 0 15,0 0-15,0 0 0,0 22 0,-1-1 16,1 0-16,0 0 0,0 0 16,0 0-16,0 1 0,-1-1 0,1 0 15,21 0-15,0 0 0,0 0 0,0 1 16,0-1-16,21 0 16,22-21-16,-22 0 15,0 0-15,0 0 0,22 0 0,-22 0 16,0-21-16,21 0 0,-21 21 15,1-22-15,-1 1 0,0 0 0,0 0 16,0 0-16,0 0 0,-21-1 0,0 1 16,0 0-16,22 0 15,-22 0-15,0 42 32,0 0-32,-22 0 0,1 22 15,21-22-15,0 0 0,0 0 0,-21 21 16,21 1-16,-21-1 0,21 0 15,0 1-15,0 20 0,0-20 0,0 20 16,0 1-16,0-1 0,0 1 16,0-1-16,0 1 0,0-1 0,21 1 15,-21 20-15,21 1 0,0-22 16,-21 22-16,22 0 0,-1-1 0,0 1 16,0 0-16,0-1 0,0 1 0,1 0 15,-1-1-15,0 1 0,0 0 16,21-1-16,-20-20 0,-1-1 0,21 1 15,-21-1-15,0 1 0,1-22 0,-1 1 16,0-1-16,0 0 0,-21-21 16,21 1-16,-21-1 0,-21-21 15,0 0-15,-21-21 16,20-1-16,1 1 0,-21-21 16,0 0-16,20-1 0,-20 1 0,-21-22 15,20 1-15,-20-1 0,20-20 0,-20-1 16,21 0-16,-22 1 0,22-1 15,-1 0-15,1 1 0,21 20 0,-21-20 16,20-1-16,22 0 0,0 1 0,0 20 16,0 1-16,0-22 0,22 21 15,-1 22-15,0-21 0,21-1 0,-21 1 16,22 20-16,-1-20 0,0 20 16,1-20-16,-1 21 0,0-1 15,1 1-15,-1 0 0,0 20 0,-20-20 0,20 21 16,-21 0-16,0-22 0,0 22 15,-21 0-15,0 0 0,22 0 16</inkml:trace>
  <inkml:trace contextRef="#ctx0" brushRef="#br0" timeOffset="7456.1">11620 2159 0,'0'0'0,"-21"0"0,21-21 31,0 0-16,21 0-15,-21-1 0,22 22 16,-22-21-16,21 0 0,-21 0 16,0 0-16,0 0 0,0-1 0,0 1 15,0 0-15,0 0 0,-21 0 16,-1 21-16,1-21 0,0 21 16,0 0-16,0 0 0,-22 0 15,22 0-15,-21 21 0,21 0 16,-22 0-16,1 21 0,0-20 0,21 20 15,-22-21-15,22 21 0,-21 1 0,21-22 16,-1 21-16,22 1 0,0-22 16,0 0-16,0 21 0,0-21 0,0 1 15,22-1-15,-1 0 0,0-21 16,21 0-16,-21 21 0,1-21 0,20 0 16,-21 0-16,21 0 0,-20-21 15,20 0-15,-21 0 0,21-1 16,-20 1-16,20 0 0,0-21 0,-21 21 15,22-22-15,-22 1 0,21 0 0,-21-22 16,1 22-16,-1-22 0,0 1 16,0-1-16,-21 22 0,0-22 0,0 22 15,0 0-15,0-1 0,0 1 16,0 21-16,0 0 0,-21 21 16,0 0-16,0 0 0,-1 42 15,22-21-15,-21 22 0,21-1 16,0 0-16,0 1 0,0 20 0,-21-21 15,21 1-15,0 20 0,0-20 16,0-1-16,0-21 0,0 21 16,0 1-16,0-22 0,0 0 0,0 0 15,0 0-15,21 1 0,-21-1 0,21 0 16,1-21-16,-1 21 16,0-21-16,0 0 0,0 0 0,0 0 15,1 0-15,-1-21 0,0 0 0,21 21 16,-21-21-16</inkml:trace>
  <inkml:trace contextRef="#ctx0" brushRef="#br0" timeOffset="8141.39">12319 1926 0,'0'0'0,"21"0"0,-21-21 32,-21 42-32,0-21 15,21 21-15,-21 1 0,-1-1 0,1 0 16,21 0-16,0 0 0,-21 0 15,21 1-15,0-1 0,0 0 16,0 0-16,0 0 0,0 0 16,21-21-1,0 0-15,1 0 0,-1 0 16,0 0-16,0 0 16,-21-21-16,0 0 15,0 0-15,0 0 0,0 0 0,0-1 16,0 1-16,0 0 0,0-21 15,0 21-15,0-1 0,0 1 16,0 0-16,0 0 0,0 0 0,21 0 16,0-1-16,1 1 0,-1 21 15,0 0-15,21 0 0,-21 0 0,22 0 16,-22 0-16,21 21 0,-21 1 0,1-1 16,20 0-16,-21 21 0,0-21 15,0 1-15,1 20 0,-22-21 0,0 0 16,0 0-16,0 1 0,0-1 0,0 0 15,0 0-15,0 0 0,0 0 16,-22-21-16,22 22 0,-21-22 0,0 0 16,0 0-1,0 0 1,21-22-16,0 1 16,0 0-16,0 0 0,0 0 0,0 0 15,0-1-15,0-20 0,21 21 16,0-21-16,0 20 0,0-20 0,22 21 15,-22-21-15,21 20 0,-21 1 16,22 21-16,-1 0 0,0 0 0,-20 0 16,20 21-16,0 1 0,-21-1 15,22 21-15,-22-21 0,0 22 16,-21-22-16,0 21 0,0-21 0,0 22 0,0-22 16,0 0-16,0 0 0,-21 0 15,0 0-15,0 1 0,-1-22 16,22 21-16,-21-21 0,0 0 15,42-21 17,0-1-17,1 1-15</inkml:trace>
  <inkml:trace contextRef="#ctx0" brushRef="#br0" timeOffset="8464.54">13335 2074 0,'21'0'16,"0"0"-16,0 0 16,1 0-16,-1 0 0,0-21 0,0 21 15,0 0-15,0-21 0,1 0 16,-1 21-16,0-21 0,0 0 0,0 21 16,0-22-16,-21 1 0,0 0 15,0 0-15,-21 21 16,0 0-16,0 0 0,-21 0 15,20 21-15,-20 0 0,0 0 16,21 1-16,-22-1 0,22 0 16,0 21-16,0-21 0,0 1 0,21-1 15,0 0-15,0 0 0,0 0 16,0 0-16,0 1 0,21-1 0,0-21 16,0 21-16,21-21 0,-20 0 0,20 0 15,0 0-15,-21 0 0,22 0 16,-1-21-16,0 21 0,1-21 0,-22-1 15</inkml:trace>
  <inkml:trace contextRef="#ctx0" brushRef="#br0" timeOffset="8876.04">15430 2074 0,'0'0'0,"0"-21"0,22 0 16,-22 0-16,21 0 0,-21 0 15,0-1-15,0 1 0,0 0 0,0-21 16,0 21-16,0-1 0,0 1 16,0 42-1,0 1-15,0-1 16,0 0-16,-21 21 0,21-21 16,-22 22-16,22-22 0,-21 0 0,21 21 15,-21-20-15,0-1 0,21 0 16,-21 0-16,21 0 0,0 0 15</inkml:trace>
  <inkml:trace contextRef="#ctx0" brushRef="#br0" timeOffset="9248.83">15557 1503 0,'0'0'0,"-21"-21"0,0 21 16,0 0-16,-21 0 0,-1 0 16,22 0-16,-21 0 0,-1 21 0,22 0 15,-21 0-15,21 0 16,0 1-16,21-1 0,0 0 0,0 0 16,0 0-16,0 0 0,21 1 0,21-22 15,0 0-15,1 21 0,-1-21 16,0 0-16,1 0 0,-1 0 0,0-21 15,1-1-15,-1 22 0,-21-21 16,0 0-16,1 0 0,-22 0 0,0 0 16,0-1-16,0 1 0,-22 0 0,1 0 15,0 0-15,0 0 0,-21 21 16,20 0-16,-20 0 0,0 0 0,-1 0 16,22 0-16,-21 0 0,21 21 15,0 0-15,-1 0 0,1 0 16,21 0-16,0 22 0,0-22 0,0 21 15,0-21-15,21 1 0,1 20 16,-1-21-16,0 0 0,21-21 0,1 21 16,-22 1-16</inkml:trace>
  <inkml:trace contextRef="#ctx0" brushRef="#br0" timeOffset="9661.59">15875 1842 0,'-21'63'15,"0"-63"-15,21 21 0,-22 0 16,22 1-16,0-1 16,0 0-16,0 0 0,0 0 0,0 0 15,0 1-15,0-1 0,0 0 16,0 0 0,-21-21-16,0 0 15,0 0 1,21-21-16,0 0 15,0 0-15,0-1 0,0 1 0,0-21 16,0 21-16,21-22 0,0 1 16,0 21-16,1-21 0,20-1 0,-21 1 15,21 21-15,-20 0 0,20-1 16,0 1-16,1 21 0,-1 0 16,0 0-16,1 0 0,-1 21 0,0 1 15,-21 20-15,1-21 0,-1 21 16,-21 1-16,0-1 0,0-21 0,0 22 15,-21-1-15,-1-21 0,1 21 0,0-20 16,0-1-16,0 21 0,0-21 16,-1-21-16,1 21 0,21 1 0,-21-22 15</inkml:trace>
  <inkml:trace contextRef="#ctx0" brushRef="#br0" timeOffset="13083.38">18076 2159 0,'0'0'0,"-21"0"15,21-21 1,0 0-16,21 0 15,0-1-15,1 1 0,-1 0 0,0 0 16,21 0-16,1-22 0,-1 1 16,0 21-16,1-21 0,-1-1 0,0-20 15,1 20-15,-22 1 16,21 0-16,-21-1 0,0 1 0,-21 0 16,0-1-16,0 22 0,0-21 15,0 21-15,0 0 0,-21 21 16,0 0-16,0 0 15,0 21-15,0 0 0,-1 0 0,1 0 16,21 22-16,-21-1 0,0 0 0,0 1 16,21 20-16,0 1 0,-21-22 15,21 21-15,0-20 0,0-1 0,0 0 16,0 1-16,0-1 0,21-21 16,0 0-16,0 1 0,0-1 0,0 0 15,22-21-15,-22 0 0,21 0 0,1 0 16,-22 0-16,21 0 15,0 0-15,-20 0 0,20-21 0,-21 0 16,21-1-16,-20 1 0,-1-21 16,0 21-16,-21 0 0,0-22 0,0 1 15,0 21-15,0-22 0,0 22 0,0 0 16,0 0-16,0 0 0,0 0 16,-21 21-1,21 21 16,21-21-15,0 0-16,0 0 16,0 0-16,1-21 15,-1 21-15,0-22 0,0 1 16,0 21-16,0-21 0,1 21 16,-22-21-16,0 42 31,0 0-16,0 0-15,0 1 0,0 20 0,0-21 16,0 0-16,0 22 0,0-22 0,0 0 16,0 21-16,0-21 0,0 1 15,0-1-15,0 0 0,0 0 16,0 0-16,0 0 0,0 1 16,21-1-16,0-21 0,0 0 15,0 0-15,0 0 0,1 0 16,20 0-16,-21 0 0,0 0 15,0-21-15,22-1 0,-22 1 0,0 0 16,0 0-16,22 0 0,-22 0 16,0-22-16,-21 22 0,21-21 0,-21 21 15,21-22-15,-21 22 0,0-21 0,0 21 16,0-1-16,0 1 0,0 0 16,0 42 15,0 0-31,-21-21 0,21 22 0,-21 20 15,21-21-15,-21 0 0,21 22 16,0-22-16,0 21 0,0-21 0,0 0 16,0 22-16,0-22 0,0 0 0,0 0 15,0 0-15,0 1 0,21-22 16,-21 21-16,21-21 0,0 0 0,0 0 16,1 0-16,20 0 0,-21 0 15,0 0-15,0 0 0,1 0 0,20-21 16,-21-1-16,0 22 0,22-21 0,-22 0 15,0-21-15,0 21 0,0-22 16,0 22-16,1-21 0,-1-1 16,0 22-16,0-21 0,-21 21 15,0-22-15,0 22 0,0 0 0,-21 21 32,21 21-32,-21 22 15,21-22-15,-21 0 0,21 21 0,0-21 16,0 22-16,0-22 0,0 0 15,0 0-15,21 22 0,0-22 0,-21 0 16,21 0-16,0 0 16,-21 0-16,21 1 15,-42-22 17,0 0-32,0 0 0,0-22 15,0 22-15,-1-21 0,1 21 16,0-21-16,0 0 0,0 21 0,0 0 15,-1 0-15,22 21 32,0 0-32,0 0 0,22 1 15,-1-22-15,0 21 16,0-21-16,0 21 0,0-21 16,1 0-16,-1 0 0,0 0 15,0 0-15,0 0 0,22 0 0,-22 0 16,21 0-16,0-21 0,-20 21 15,20-21-15,0-1 0,1 1 16,-1 0-16,0 0 0,-21 0 0,1 0 16,-1-22-16,0 22 0,0-21 15,-21 21-15,0-22 0,0 22 0,0 0 16,0 0-16,0 0 0,-21 21 0,0 0 16,0 0-16,-1 21 15,1 0-15,21 0 0,-21 0 0,21 0 16,0 22-16,0-22 15,0 21-15,0-21 0,0 1 0,21 20 16,-21-21-16,21 0 0,1 0 16,-22 1-16,21-22 0,-21 21 0,21 0 15,-21 0-15,-21-21 32,0 0-32,-1 0 15,1 0-15,0 0 0,0-21 16,0 21-16,0-21 0,-1 21 0,22-21 15,-21 21-15,0 0 0,0 0 16,21 21 15,21 0-15,0-21-16,0 0 16,1 0-16,-1 0 0,0 0 0,0 0 15,0 0-15,22 0 0,-22 0 16,21 0-16,-21 0 0,22 0 0,-1-21 15,0 0-15,-21 21 0,22-22 16,-22 1-16,21 0 0,-21 0 0,1 0 16,-1 0-16,0-1 0,0-20 0,0 21 15,-21-21-15,0 20 0,0 1 16,0 0-16,0 0 0,-21 21 31,0 0-31,0 21 0,21 0 16,-21 0-16,-1 22 0,1-22 15,0 0-15,21 21 0,0-20 0,-21 20 16,21-21-16,0 0 0,0 0 0,0 1 16,0-1-16,0 0 0,21-21 15,0 21-15,0-21 0,1 0 0,20 0 16,-21 0-16,21 0 0,1 0 16,-22 0-16,21 0 0,1-21 0,-22 21 15,21-21-15,-21 0 0,22-1 0,-22 1 16,0-21-16,0 21 0,0 0 15,0-22-15,1 22 0,-22-21 16,0 21-16,0-1 0,0 1 0,0 0 16,0 42-1,0 0 1,0 1-16,0-1 0,0 0 16,-22 0-16,22 0 0,-21 0 0,21 22 15,0-22-15,0 0 0,0 0 16,-21-21-16,21 21 0,0 1 0,0-1 15,-21-21-15,21-21 47,0-1-47,0 1 16,0 0-16,0 0 16,21 0-16,0-22 0,-21 22 0,21 0 15,1 0-15,-22 0 0,21 0 16,0-1-16,0 1 0,0 21 15,0 0-15,1 0 16,-1 21-16,-21 1 0,0-1 16,0 0-16,21 21 0,-21-21 0,0 1 15,21 20-15,-21-21 0,0 0 16,0 0-16,21 1 0,0-1 0,-21 0 16,22 0-16,-1-21 0,-21 21 15,21-21-15,0 0 0,0 0 16,0 0-16,1 0 0,-1 0 0,0 0 15,0 0-15,0 0 0,22-21 16,-22 0-16,0 21 0,0-21 0,0 0 16,22-1-16,-22 1 0,0 0 15,0-21-15,-21 21 0,21-22 0,-21 22 16,21-21-16,-21 21 0,0-22 0,0 22 16,0 0-16,0 42 31,0 0-31,0 0 0,-21 22 15,0-22-15,21 0 0,0 21 0,-21 1 16,0-22-16,21 0 16,0 21-16,0-20 0,0-1 0,0 0 15,0 0-15,0 0 0,21-21 16,0 0 0,0 0-16,0 0 0,1 0 0,20 0 15,-21 0-15,0-21 0,0 21 16,22-21-16,-22 0 0,21 0 0,1-1 15,-22 1-15,21-21 0,-21 21 0,22-22 16,-22 22-16,0-21 0,0 21 16,-21 0-16,0-1 0,21 1 0,-21 0 15,-21 21 1,0 21 0,0 0-16,21 1 0,0-1 15,0 0-15,0 0 0,0 0 0,0 0 16,0 1-16,0-1 0,0 0 0,0 0 15,0 0-15,21 0 16,0-21-16,-21 22 0,21-22 16,0 0-16,-42-22 47,21 1-47,-21 21 0,0 0 15,0-21-15,0 21 0,-1 0 16,1 0-16,0 0 15,0 0-15,21 21 16,-21-21-16,21 21 0,0 1 0,0-1 16,21 0-1,0-21-15,0 0 0,22 21 16,-22-21-16,0 0 0,21 0 16,-21 0-16,22 0 0,-1 0 0,-21 0 15,22-21-15,-1 0 0,0 21 0,-21-21 16,22-1-16,-1 1 15,-21 0-15,22 0 0,-22-21 0,21 20 0,-21-20 16,-21 0-16,21-1 0,-21 22 16,0-21-16,0 21 0,0 0 15,0-1-15,-21 22 16,0 0-16,0 0 0,0 22 0,-22-1 16,22 0-16,0 21 0,0-21 15,21 1-15,0 20 0,0-21 0,0 21 16,0-20-16,0-1 0,21 21 15,0-21-15,0 0 0,-21 1 0,22-1 16,-22 0-16,21 0 0,-21 0 16,0 0-1,-21-21-15,-1 0 16,1 0-16,0 0 0,0 0 0,0 0 16,0 0-16,-1 0 0,1 0 15,21-21-15,0 0 0,-21 21 0,0-21 16,0 0-16,0 0 0</inkml:trace>
  <inkml:trace contextRef="#ctx0" brushRef="#br0" timeOffset="13272.65">21548 1482 0,'0'0'0,"-22"0"0,-20 0 15,63 0 32,0 0-47</inkml:trace>
  <inkml:trace contextRef="#ctx0" brushRef="#br0" timeOffset="13828.39">24892 2223 0,'0'0'0,"-21"0"31,21-22 0,21 1-31,0 0 0,0 0 0,0 0 16,1-22-16,-1 22 0,0-21 16,0 0-16,21-1 0,-20 1 0,-1-22 15,0 22-15,0-21 0,-21 20 16,0 1-16,21 0 0,-21-1 16,0 22-16,0-21 0,0 21 0,-21 21 31,0 0-31,0 21 0,0 0 0,-1 21 15,1 1-15,0 20 0,21-21 16,0 22-16,0-22 0,-21 22 0,21-22 16,0 22-16,0-22 0,0 0 15,0-21-15,0 22 0,21-22 0,0 21 16,-21-21-16,21 1 0,1-1 0,-1 0 16,0-21-16,21 0 0,-21 0 15,1 0-15,20 0 0,0 0 0,-21 0 16,22-21-16</inkml:trace>
  <inkml:trace contextRef="#ctx0" brushRef="#br0" timeOffset="14925.33">26120 1820 0,'0'-21'16,"0"42"-16,0-63 0,-22 21 0,1 0 0,-21 21 15,21-21-15,0 21 0,-22 0 16,1 0-16,21 0 0,-22 0 0,1 21 15,0 0-15,21 0 0,-22 0 16,1 22-16,21-22 0,-22 21 0,22 0 16,0-20-16,0 20 0,0-21 15,0 21-15,21-20 0,0-1 16,0 21-16,0-21 0,0 0 16,0 1-16,21-22 0,0 0 15,21 0-15,-21 0 0,22 0 0,-1 0 16,-21 0-16,22-22 0,-1 22 0,0-21 15,1 0-15,-22 0 0,21-21 16,-21 20-16,0 1 0,1-21 0,-1 21 16,0-22-16,-21 22 0,21 0 15,-21 0-15,0 0 0,0 42 32,-21 0-17,0 0-15,21 0 0,-21 22 16,21-22-16,-22 0 0,22 0 0,-21 22 15,21-22-15,0 0 0,0 0 0,0 0 16,0 0-16,0 1 0,21-22 16,1 21-16,-1 0 0,0-21 0,0 0 15,21 0-15,-20 0 0,-1 0 16,21 0-16,-21 0 0,22 0 0,-22-21 16,21 0-16,-21 21 0,0-22 15,1 1-15,-1 0 0,0 0 0,0 0 16,-21 0-16,21-1 0,-21 1 0,0 0 15,0 0 1,0 42 15,0 0-31,0 0 0,-21 1 16,21-1-16,0 0 0,-21 0 0,21 0 16,0 0-16,0 1 15,0-1-15,21-21 16,0 0-16,0 0 0,1 0 15,20 0-15,-21 0 0,0 0 0,22-21 16,-22-1-16,21 22 0,-21-21 16,0 0-16,22 0 0,-22 0 0,0 0 15,0-22-15,0 22 0,1 0 16,-22 0-16,0 0 0,0-1 16,0 1-16,0 42 31,-22 22-16,1-22-15,21 0 0,-21 21 16,0-20-16,21 20 0,0 0 0,-21 1 16,0-1-16,21 0 0,0 22 0,0-1 15,0-20-15,0 20 0,0 1 16,0-1-16,0 1 0,0-1 16,0 1-16,0 20 0,0 1 0,0-22 15,0 22-15,0 0 0,0-1 0,0 1 16,0 0-16,0-22 0,0 1 15,0-1-15,0-20 0,0-1 0,0 0 16,0-21-16,-22 1 0,1-1 0,0-21 16,0 0-16,0 0 15,0 0-15,21-21 0,-22-1 0,1 1 16,0-21-16,0 21 0,21-22 0,-21-20 16,0 21-16,-1-22 0,22-21 15,0 22-15,0-22 0,0 1 0,0-1 16,0 21-16,0-20 0,0 20 15,22-20-15,-1 20 0,0 1 0,0-1 16,21 1-16,-20 20 0,20-20 16,-21 20-16,21 1 0,1 0 15,-1 21-15,0-22 0,1 22 0,-1 0 16,0 0-16,-20 0 0,20 21 0,-21-22 16,21 1-16</inkml:trace>
  <inkml:trace contextRef="#ctx0" brushRef="#br0" timeOffset="15244.05">27199 2201 0,'0'22'0,"21"-22"31,0-22-31,1 22 0,-1-21 16,0 0-16,0 0 0,0 21 15,22-21-15,-22 0 0,0-1 0,0 1 16,0 0-16,-21 0 0,0 0 15,0 0-15,-21 42 32,0 0-32,0 0 0,0 0 15,21 0-15,-22 1 0,1-1 0,21 0 16,-21 21-16,21-21 0,0 1 16,0-1-16,0 0 15,0 0-15,21 0 16,0 0-16,1-21 0,-1 0 0,0 0 15,21 0-15,-21 0 0,1 0 0,20 0 16,-21 0-16,21-21 0,-20 21 16</inkml:trace>
  <inkml:trace contextRef="#ctx0" brushRef="#br0" timeOffset="15588.92">27749 2201 0,'0'0'0,"0"-21"16,0 0-16,0 0 0,0 0 0,0 0 16,0-1-16,0 1 0,0 0 15,0 0-15,0 0 16,0 0-16,22-1 0,-1 22 0,21-21 15,-21 0-15,0 21 16,22 0-16,-1 0 0,-21 0 0,22 0 16,-1 0-16,-21 21 0,0 0 15,0 1-15,1 20 0,-1-21 0,-21 0 16,0 22-16,0-22 0,0 0 16,0 21-16,-21-21 0,-1 1 0,22-1 15,-21 0-15,0 0 0,0-21 0,0 21 16,0-21-16,-1 0 0,1 0 15,0 0-15,21-21 0,-21 0 16,21 0-16,0 0 16,0-1-16,0 1 0,0-21 0,21 0 0,0-1 15,22 1-15,-22 0 0,21-22 16,0 22-16,1-22 0,-1 22 16,0 0-16,1 20 0,-1 1 0,-21 0 15,22 0-15,-22 21 0,0 0 16,0 0-16,-21 21 0,0 0 0,0 22 15</inkml:trace>
  <inkml:trace contextRef="#ctx0" brushRef="#br0" timeOffset="16776.68">783 5419 0,'0'0'0,"-21"0"0,-21 0 0,-1 0 0,1 0 0,0 0 16,-1 0-16,1 0 16,0 0-16,-1 0 0,22 0 0,-21 0 15,21 0-15,-1 0 0,22 21 16,22-21 0,-1 0-16,21 0 0,0 0 15,22 0-15,-1 0 0,1 0 16,-1 0-16,1 0 0,-1 0 0,22 0 15,-21 0-15,-1 0 0,1 0 16,-1 0-16,-21 0 0,22 0 0,-22 0 16,1-21-16,-1 21 0,-21 0 15,0 0-15,0-21 0,-21-1 16,0 1 0,-21 0-16,0 21 15,0-21-15,-21 21 0,20 0 0,-20-21 16,0 21-16,-1 0 0,1 0 15,21 0-15,-21 0 0,20 0 0,1 0 16,0 0-16,63 0 31,-20 0-31,20 0 0,-21 0 16,21 0-16,1 0 0,-1 0 0,0 0 16,1 0-16,-1 21 0,0-21 15,-20 21-15,-22 0 0,0 22 16,0-22-16,0 0 0,-22 21 15,1 1-15,-21-22 0,0 21 0,-1 0 16,-20-20-16,20 20 0,1-21 16,21 0-16,-21 0 0,20-21 0,22-21 31</inkml:trace>
  <inkml:trace contextRef="#ctx0" brushRef="#br0" timeOffset="19541.12">2519 4826 0,'0'0'0,"-21"0"0,-64 0 16,64 0 0,21 21-1,21-21-15,21 0 16,-21 0-16,22 0 16,-22 0-16,21 0 0,22 0 0,-22 0 15,0-21-15,1 0 0,20 0 0,-20 0 16,-1 21-16,0-22 0,1 1 15,-22 0-15,21 0 0,-21 0 0,0 0 16,-21-1-16,0 1 16,0 0-16,-21 21 15,0 0-15,0 0 0,0 0 16,0 21-16,-1 0 0,22 1 16,-21 20-16,21-21 0,0 21 15,0 22-15,0-22 0,0 22 0,0-22 16,0 22-16,0-22 0,0 0 15,0 22-15,0-22 0,0 0 16,21 1-16,1-22 0,-22 21 0,21-21 16,-21 1-16,0-1 0,21 0 15,-21 0-15,0 0 0,0 0 16,-21-42 15,0 0-31,-1 21 0,1-21 0,0 0 16,-21 0-16,21-1 15,-1 1-15,1 0 0,0 0 0,0 0 16,0 21-16,0-21 0,-1 21 16,22-22-16,0 44 15,0-1-15,0 0 16,0 0-16,0 0 0,0 0 16,22 1-16,-1-1 0,0 0 0,0-21 15,21 21-15,-20 0 0,-1 0 16,21-21-16,-21 0 0,22 0 0,-1 0 15,-21 0-15,21 0 0,1 0 16,-1 0-16,0-21 0,1 21 0,-1-21 16,0 0-16,1 0 0,-1 0 15,-21-1-15,22 1 0,-22-21 16,21 21-16,-21-22 0,-21 22 0,0-21 16,0 0-16,0 20 0,0-20 15,0 21-15,0 0 0,0 0 0,0-1 16,-21 22-16,0 0 0,0 0 15,0 0-15,21 22 16,-22 20-16,1-21 0,21 0 0,0 22 16,0-22-16,0 21 0,0-21 15,0 22-15,0-22 0,0 0 0,0 21 16,0-21-16,21 1 0,1-22 16,-1 21-16,0 0 0,0-21 15,0 0-15,0 0 0,1 0 0,20 0 16,-21 0-16,21 0 0,-20-21 15,20 0-15,-21 21 0,0-22 0,22 1 16,-22-21-16,0 21 0,0 0 0,0-22 16,0 1-16,1 0 0,-1 20 15,0-20-15,-21 0 0,21 21 0,-21-22 16,0 22-16,-21 21 31,0 21-31,0 0 0,21 1 16,0 20-16,-22-21 0,22 0 0,0 22 15,0-22-15,0 0 0,0 21 16,0-21-16,0 1 0,22-1 16,-22 0-16,21 0 0,0-21 0,-21 21 15,21 0-15,0-21 0,-21 22 16,-21-22 15,0 0-31,0 0 16,0-22-16,-1 22 0,1-21 0,0 0 15,0 21-15,0 0 0,0-21 16,21 42 15,0 0-31,0 0 16,0 1-16,21-1 16,0 0-16,0-21 0,0 21 15,0-21-15,22 0 0,-22 0 16,0 0-16,21 0 0,-20 0 0,20 0 15,-21 0-15,21 0 0,1-21 0,-22 0 16,21 21-16,1-21 0,-22-1 16,21-20-16,-21 21 0,0-21 0,1-1 15,-1 1-15,0-22 0,0 22 16,-21-21-16,0-1 0,0 1 0,0-1 16,0 1-16,0 20 0,0 1 0,0 0 15,0-1-15,0 1 16,0 21-16,0 0 0,-21 21 0,0 0 15,21 21 1,0 0-16,0 21 0,-21-21 16,21 22-16,-22-1 0,22 22 0,0-22 15,0 21-15,0-20 0,0 20 16,-21 1-16,21-22 0,0 0 0,0 1 16,0-1-16,0 0 0,0 1 0,21-22 15,1 0-15,-1 0 0,0 0 16,21-21-16,1 0 0,-22 0 0,21 0 15,0 0-15,1 0 0,-1 0 16,-21-21-16,22 0 0,-1 0 16,0 0-16,-21 0 0,22-22 0,-22 22 15,0-21-15,0 21 0,-21-22 16,0 22-16,0 0 0,0-21 0,0 20 16,0 1-16,-21 42 31,21 1-31,-21-22 0,0 21 0,21 0 15,0 0-15,0 0 0,0 22 16,0-22-16,0 0 0,0 0 0,0 0 16,0 0-16,21 1 0,0-1 15,85-21 17,-64 0-32,-21 0 0,1 0 0,-1-21 15,0-1-15,21 1 0,-21 0 16,1 0-16,-1-21 0,0 20 0,-21-20 15,0 21-15,0 0 0,21-22 0,-21 22 16,0 0-16,-21 42 31,0 0-31,21 1 16,0-1-16,0 0 0,-21 0 0,21 0 16,-22 0-16,22 1 0,0-1 0,0 21 15,0-21-15,0 0 16,0 1-16,-21-22 0,21 21 15,0-42 17,0-1-32,0 1 15,21 0-15,-21 0 0,22 0 16,-22-22-16,21 22 0,0-21 0,0 0 16,0-1-16,0 22 0,1-21 15,-1 21-15,0-1 0,-21 1 0,21 0 16,0 21-16,0 0 0,-21 21 15,22 0-15,-22 1 16,21-1-16,-21 21 0,0-21 0,0 22 16,0-22-16,0 21 0,0-21 15,0 0-15,0 22 0,0-22 16,21 0-16,0 0 0,-21 0 0,21-21 16,0 22-16,1-22 0,20 0 15,-21 0-15,21 0 0,1 0 0,-22 0 16,21 0-16,1-22 0,-1 22 0,0-21 15,-21 0-15,22 0 0,-22 0 16,21 0-16,-21-22 0,1 22 0,-1-21 16,-21 21-16,0-22 0,0 1 15,0 21-15,0-22 0,0 22 16,0-21-16,0 21 0,-21 21 0,-1-21 16,-20 21-16,21 0 0,0 21 15,0 0-15,-1 0 0,1 0 16,0 0-16,0 22 0,0-1 0,0-21 15,21 22-15,0-1 0,-22-21 16,22 21-16,0-20 0,0-1 0,0 0 16,0 0-16,0 0 0,22-21 0,-1 0 15,0 0-15,0 0 16,0 0-16,22 0 0,-22-21 0,0 0 16,-21 0-16,21 21 0,0-21 15,0-22-15,-21 22 0,0 0 16,0-21-16,0 20 0,0-20 0,0 21 15,0 0-15,0-22 0,0 22 0,0 0 16,0 0-16,0 42 31,0 0-31,0 0 16,0 1-16,0-1 0,0 21 0,0-21 16,0 22-16,0-1 0,0 0 0,0 1 15,0 20-15,0-21 0,0 1 16,22 20-16,-22 1 0,21-1 0,-21 1 15,21-1-15,-21 1 0,0-1 16,0 22-16,21-22 0,-21 1 16,21-1-16,-21 22 0,21-21 0,-21 20 15,0 1-15,0-22 0,0 22 0,22 0 16,-22-1-16,0-20 0,0 21 0,0-22 16,0 1-16,0-1 0,0-21 15,-22 22-15,1-22 0,0-21 0,0 22 16,21-22-16,-21-21 0,0 0 15,-1 0-15,22-21 0,0 0 16,0-1-16,0 1 0,-21 0 16,21-21-16,0-1 0,0 22 0,0-21 15,0 0-15,0-22 0,0 22 16,0-22-16,0 1 0,0-1 0,0 1 16</inkml:trace>
  <inkml:trace contextRef="#ctx0" brushRef="#br0" timeOffset="19772.57">5842 4593 0,'0'0'0,"-21"-21"0,-85-42 31,85 63-31,0 0 0,-1 0 63,1 0-63,0 0 15,-21 0-15</inkml:trace>
  <inkml:trace contextRef="#ctx0" brushRef="#br0" timeOffset="19944.07">4657 4784 0,'0'0'0,"-22"21"16,22 0-16,0 0 0,0 0 16,22-21-16,20 0 15,-21 0-15,21 0 0,-20 0 16,20 0-16,0 0 0,1 0 16,20 0-16,-21 0 0,22-21 0,-22 21 15,22-21-15,-1 0 0,1 21 0</inkml:trace>
  <inkml:trace contextRef="#ctx0" brushRef="#br0" timeOffset="20352.84">7662 4636 0,'0'0'0,"0"-22"0,0 1 16,0-63 0,0 62-16,0-20 0,0 21 0,0 0 15,0 0-15,0-1 16,0 44-1,0-1 1,0 21-16,0 0 0,0 1 16,0-1-16,0 0 0,0 22 0,-21-22 15,0 22-15,21-1 0,-21-20 0,0-1 16,21 21-16,-22-41 0,22 20 16,0 0-16,0-21 0,0 1 0,-21-1 15,21 0-15,0-42 31,-21 0-31,0 21 0</inkml:trace>
  <inkml:trace contextRef="#ctx0" brushRef="#br0" timeOffset="20944.56">7133 4890 0,'0'0'0,"21"0"31,22 0-31,-22 0 0,0 0 15,21 0-15,1 0 0,-1 0 0,0-22 16,22 1-16,-1 0 0,22 0 0,-22 0 16,22 0-16,0-1 0,-22 1 15,1 0-15,-1 0 0,1-21 0,-22 20 16,0 1-16,-20-21 0,-22 21 16,0-22-16,0 22 0,0-21 15,-22 21-15,1-22 0,0 22 0,-21 0 16,21 0-16,-1 0 0,-20 21 15,21 0-15,0 0 0,21 21 0,0 0 16,-21 0-16,21 0 0,0 22 0,0-1 16,0 0-16,0 1 0,0-1 15,0 22-15,0-22 0,0 0 0,0 22 16,0-22-16,0 22 0,0-22 16,0 0-16,0 1 0,0-1 0,0-21 15,0 0-15,0 0 0,0 1 0,0-1 16,0 0-16,0-42 31,0 0-31,0-1 0,0 1 16,21 0-16,0-21 0,-21 21 15,21-22-15,0 1 0,0 0 0,1-1 16,-1 1-16,0 0 0,0-1 0,0 22 16,22 0-16,-22 0 0,0 0 15,0 21-15,0 0 0,0 0 0,1 21 16,-1 0-16,0 0 0,0 0 0,-21 22 15,0-22-15,0 21 0,0-21 16,0 22-16,0-1 0,0-21 16,0 21-16,-21-20 0,0-1 0,21 0 15,-21 0-15,21 0 0,0 0 16,21-21 0,0-21-1,-21 0-15,21 0 0</inkml:trace>
  <inkml:trace contextRef="#ctx0" brushRef="#br0" timeOffset="21272.37">8572 4868 0,'22'0'0,"-1"0"16,0 0 0,0 0-16,0 0 15,0 0-15,1 0 0,-1 0 16,0-21-16,0 0 0,0 21 0,0-21 15,1 0-15,-1 0 0,0 21 0,-21-22 16,0 1-16,0 0 0,0 0 16,0 0-16,-21 21 0,0 0 15,-1 0-15,1 0 0,-21 0 16,21 21-16,0 0 0,-1 0 0,1 22 16,0-1-16,21-21 0,0 21 15,-21 1-15,21-22 0,0 21 0,0-21 16,0 1-16,0 20 0,0-21 15,21 0-15,0 0 0,0-21 16,1 0-16,20 0 0,-21 0 0,21 0 16,1 0-16,-1 0 0,0-21 15,1 0-15,-1 0 0,0 0 0</inkml:trace>
  <inkml:trace contextRef="#ctx0" brushRef="#br0" timeOffset="21864.91">10858 4360 0,'0'0'0,"-21"-21"0,0 0 0,0 0 0,0 0 16,21 0-16,0-1 0,0 1 15,0-21-15,0 21 0,0-22 0,0 22 16,0-21-16,0 21 0,0 0 16,0-1-16,0 1 0,-21 21 15,21 21 1,0 22-16,-22-1 0,22 0 16,-21 1-16,21 20 0,0 1 0,-21-1 15,0-20-15,0 20 0,21-21 0,-21 22 16,-1-22-16,1 1 0,0-1 15,0-21-15,21 21 0,0-20 0,0-1 16,0-42 0,0-1-1,21 1-15,0-21 0,-21 21 16,21 0-16,1-22 0,-1 1 0,-21 0 16,21-1-16,0 1 0,0 0 15,0-22-15,-21 1 0,22-1 16,-1 22-16,-21-1 0,21 1 0,0 0 15,-21 21-15,21-1 0,0 22 16,1 22-16,-1 20 0,0-21 16,0 43-16,0-22 0,-21 0 15,21 22-15,-21-1 0,22-20 0,-22-1 16,0 21-16,0-20 0,0-1 0,0 0 16,0-20-16,0 20 0,0-21 15,0 0-15,0 22 0,0-22 16,0 0-16,-22-21 31,1-21-31,0 0 0</inkml:trace>
  <inkml:trace contextRef="#ctx0" brushRef="#br0" timeOffset="22272.68">10541 4572 0,'0'0'0,"-21"-21"31,42 21-31,0 0 0,0 0 0,22 0 15,-22 0-15,21 0 0,0 0 0,22 0 16,-1-21-16,1 21 0,-1 0 0,1-21 16,-1 21-16,1-22 0,-1 1 15,1 21-15,-1-21 0,-20 0 0,-1 21 16,-21-21-16,22 0 0,-22-1 16,0 1-16,-21 0 0,0 0 15,0 0-15,0 0 0,0-1 0,0 1 16,0 42-1,-21 1 1,0-1-16,21 0 0,-22 21 0,22 1 16,0-1-16,0 0 0,-21 1 0,21-1 15,-21 0-15,21 1 0,-21 20 16,0 1-16,21-22 0,0 21 0,-21 1 16,21-1-16,-22-20 0,22 20 0,0-20 15,0-1-15,0 0 0,0 1 16,0-22-16,0 0 0,0 0 15,0 0-15,22-21 0,-1 0 16,0-21-16,0 21 0,0-21 16,0-21-16,-21 20 0,22-20 15,-1 0-15,-21-1 0,0 1 0</inkml:trace>
  <inkml:trace contextRef="#ctx0" brushRef="#br0" timeOffset="22520.49">11557 4636 0,'0'0'0,"0"-43"0,0-20 0,0 20 0,-21 1 16,21 0-16,0-1 0,0 1 0,0 21 15,0 0-15,0 0 16,0-1-16,21 22 0,0 0 0,0-21 16,0 21-16,1 0 0,-1 0 0,0 0 15,0 21-15,21-21 0,-20 22 16,-1-1-16,0 0 0,0 0 0,-21 0 16,0 22-16,0-22 0,0 0 0,0 0 15,-21 0-15,0 0 0,-22 1 16,22-1-16,0-21 0,-21 21 0,21 0 15,-1-21-15,1 0 0,0 21 0,42-42 32,0 0-17,1 21-15,-1-21 0,0 0 0</inkml:trace>
  <inkml:trace contextRef="#ctx0" brushRef="#br0" timeOffset="22788.33">12171 4170 0,'0'0'0,"0"-21"15,0 42 1,0 0-16,-21 0 16,21 0-16,0 22 0,-22-22 0,1 21 15,21 1-15,0-1 0,0 21 16,-21-20-16,21 20 0,-21 1 0,0-1 16,0 1-16,21-1 0,-22 1 0,1-1 15,0 22-15,0-43 16,21 22-16,-21-1 0,0-20 0,21-1 15,-22 0-15,22 1 0,0-1 0,0-21 16,0 0-16,0 0 16,22-21-1,-1-21-15,0 0 0,0 0 0,0 0 16,-21 0-16,21-22 0,-21 22 0</inkml:trace>
  <inkml:trace contextRef="#ctx0" brushRef="#br0" timeOffset="23060.96">12065 4826 0,'0'-63'15,"0"126"-15,0-190 0,21 64 0,-21 20 0,0-20 0,21-1 16,-21 22-16,21 0 16,1-1-16,-1 1 0,0 0 0,0 20 15,0 1-15,22 0 0,-22 0 0,21 21 16,-21 0-16,22 0 0,-1 0 16,-21 0-16,0 0 0,22 21 0,-22 0 15,-21 22-15,0-22 0,0 0 16,0 0-16,0 21 0,0-20 0,0-1 15,-43 0-15,22 0 0,-21 0 0,0 0 16,-1 1-16,1-1 0,0-21 16,-1 21-16,22-21 0,-21 0 15,21 0-15,-1 0 0,1 0 0,42-21 32,1 0-32,20-1 0,-21 1 15,21 0-15</inkml:trace>
  <inkml:trace contextRef="#ctx0" brushRef="#br0" timeOffset="23480.71">12890 3895 0,'0'0'0,"22"-43"0,20-41 15,-63 84 1,0 0-16,-1 0 16,1 0-16,21 21 0,-21 0 0,0 0 15,0 22-15,21-1 16,0 0-16,-21 1 0,-1-1 0,22 0 15,-21 22-15,21-22 0,0 0 0,0 1 16,-21-1-16,21 0 0,0 1 16,0-1-16,0-21 0,0 0 0,21 1 15,0-1-15,1 0 0,-1-21 0,0 0 16,0 0-16,21 0 0,1 0 16,-22 0-16,21 0 0,1 0 0,-1-21 15,-21 0-15,21-1 0,1 1 0,-22 0 16,21 0-16,-21-21 0,1 20 15,-1 1-15,-21-21 0,0 21 0,0 0 16,0 42 0,-21 0-1,-1 0-15,1 0 0,21 0 16,0 1-16,-21-1 0,21 0 0,-21 0 16,21 0-16,0 0 0,0 1 15,21-22 1,0 0-16,0 0 0,1 0 0,-1-22 15,0 1-15,0 21 16</inkml:trace>
  <inkml:trace contextRef="#ctx0" brushRef="#br0" timeOffset="23644.76">13420 4128 0,'0'-43'16,"0"86"-16,0-128 0,-22 64 0,1 0 0,0-1 15,21 1-15,-21 0 16,0 21-16,21 21 15,0 0 1,0 1 0,21-22-16,0 21 15,0-21-15,0 0 0</inkml:trace>
  <inkml:trace contextRef="#ctx0" brushRef="#br0" timeOffset="23904.61">13864 3916 0,'0'0'0,"-63"-42"32,41 42-32,1 0 15,0 21-15,0 0 0,0 0 16,0 0-16,-1 22 0,1-1 0,0-21 16,0 21-16,0 1 0,21-1 0,-21 0 15,21 1-15,0-22 0,0 21 16,0-21-16,0 1 0,0-1 0,0 0 15,21 0-15,0 0 0,0-21 0,21 0 16,-20 0-16,20 0 16,0 0-16,1 0 0,-1 0 0,0 0 15,1 0-15,-1-21 0,0 0 0,1 0 16</inkml:trace>
  <inkml:trace contextRef="#ctx0" brushRef="#br0" timeOffset="24576.82">14351 4106 0,'0'0'0,"0"-42"0,0 0 0,0 21 0,0-1 15,0-20-15,-21 21 0,0 21 16,-22 0-16,22 0 0,0 0 16,0 0-16,-22 21 0,22 0 0,0 0 15,0 22-15,0-1 0,0 0 16,-1-20-16,1 20 0,21 0 16,-21 1-16,21-22 0,0 0 0,0 21 15,0-21-15,21 1 0,0-1 16,1-21-16,-1 0 0,0 0 15,0 0-15,0 0 0,0 0 0,1 0 16,20 0-16,-21-21 0,0-1 0,0 1 16,1 21-16,-1-42 0,0 21 15,0 0-15,-21-22 0,0 1 0,21 21 16,-21-22-16,0 1 0,0 21 16,0 0-16,0 0 0,0-1 15,-21 44 1,21-1-16,-21 0 15,21 21-15,-21 1 0,21-22 0,-21 21 16,21 0-16,0-20 0,0 20 0,0-21 16,0 21-16,0-20 0,0-1 15,0 0-15,21-21 0,0 21 0,0-21 16,0 0-16,0 0 0,22 0 0,-22 0 16,0 0-16,0 0 0,22-21 15,-22 0-15,0 21 0,0-21 0,0-22 16,0 22-16,1 0 0,-1-21 15,0-1-15,0 1 0,0 0 16,-21-1-16,0-20 0,21 20 0,-21-20 16,22 21-16,-22-1 0,0-20 15,0 42-15,0-22 0,0 22 0,0 0 16,0 0-16,-22 21 16,22 21-16,-21 0 0,21 0 15,0 22-15,-21-1 0,21 0 0,-21 1 16,21 20-16,0-21 0,0 22 0,-21-22 15,21 22-15,0-22 0,0 0 16,0 1-16,0-1 0,0-21 0,0 22 16,0-22-16,0 0 0,0 0 15,21 0-15,0 0 16,0-21-16,0 0 16,1 0-16,-22-21 15,21 0-15,0 0 0,0 0 0,0 0 16,22-1-16</inkml:trace>
  <inkml:trace contextRef="#ctx0" brushRef="#br0" timeOffset="24812.69">15325 3937 0,'21'-21'15,"-42"42"-15,42-63 0,-21 21 16,-21 42 0,21 0-1,-22 0-15,1 21 16,21-20-16,0 20 0,-21-21 0,21 21 15,-21 1-15,21-22 0,-21 21 0,21-21 16,0 22-16,0-22 0,-21 0 16,21 0-16,0 0 0,-22-21 0,22 22 15,22-22 1,-1 0 0,21 0-16,-21 0 0,22-22 0,-22 1 15,21 0-15</inkml:trace>
  <inkml:trace contextRef="#ctx0" brushRef="#br0" timeOffset="25532.33">15727 4022 0,'0'0'0,"42"-85"31,-42 64-31,-21 42 16,0 0 0,0 0-16,21 1 0,-22-1 0,1 21 15,21-21-15,0 0 0,0 22 16,-21-22-16,21 21 0,0-21 0,0 1 15,0-1-15,0 0 0,0 0 0,0 0 16,0 0-16,21-21 16,0 22-16,1-22 0,-1 0 15,0 0 1,-21-22-16,0 1 16,0 0-16,0-21 0,0 21 15,0-1-15,0-20 0,0 21 16,0-21-16,0-1 0,0 1 0,0 0 15,0 20-15,0-20 0,21 21 16,0 0-16,0 0 0,-21-1 0,22 22 16,-1-21-16,21 21 0,-21 0 0,0 0 15,1 0-15,20 0 0,-21 0 16,0 0-16,0 21 0,1 1 0,-1-1 16,0 21-16,-21-21 0,0 22 0,0-1 15,0-21-15,0 21 16,0 1-16,0-22 0,0 21 0,0-21 15,0 1-15,0-1 0,0 0 16,-21 0-16,0-21 0,21 21 16,-22-21-1,22-21 1,0 0-16,0 0 0,0 0 16,0-1-16,0 1 0,0-21 0,22 21 15,-1-22-15,0 1 0,0 0 16,21-1-16,1 1 0,-1 0 0,0 21 15,22-22-15,-22 1 16,1 21-16,-1 0 0,0-1 0,-21 22 16,22 0-16,-22 0 0,0 0 0,-21 22 15,0-1-15,21 21 0,-21 0 16,0-20-16,0 20 0,0 21 0,0-20 16,-21-1-16,21 0 0,-21 1 15,21-1-15,-21-21 0,21 22 0,0-22 16,-21 0-16,21 0 0,-22 0 15,1 0-15,21-42 32,0 0-17,0 0-15,0 0 0,-21-22 16,21 22-16,-21-21 0</inkml:trace>
  <inkml:trace contextRef="#ctx0" brushRef="#br0" timeOffset="25716.41">15938 3429 0,'0'0'0,"-21"-21"0,0 0 16,0 21-1,0 0 1,21 21 31,-21-21-47,-1 0 0,1 0 15,0 0-15</inkml:trace>
  <inkml:trace contextRef="#ctx0" brushRef="#br0" timeOffset="25880.36">14838 3598 0,'0'0'0,"-43"22"0,22-1 16,-21 0-16,21 0 0,21 0 15,21-21 1,0 0-16,21 0 15,1 0-15,-1 0 0,0 0 16,22 0-16,-1-21 0,1 21 0,-22-21 16,22 0-16,-1 0 0,1-1 0</inkml:trace>
  <inkml:trace contextRef="#ctx0" brushRef="#br0" timeOffset="27008.72">19325 3725 0,'0'0'0,"-21"-21"16,-64-63 0,64 84-16,0 0 15,0 21-15,0 0 16,21 0-16,-22 0 0,22 0 16,0 22-16,-21-22 0,0 21 0,0 1 15,21-1-15,-21 0 0,0 1 0,21-1 16,0-21-16,-22 21 0,22-20 15,-21-1-15,21 0 0,0 0 0,0-42 47,0 0-47,0 0 0,0-1 0,0-20 16,21 21-16,-21-21 0,22 20 16,-22-20-16,21 21 0,0-21 0,-21 20 15,21 1-15,-21 0 0,21 0 16,0 21-16,1 0 0,-1 0 15,0 0-15,0 21 0,-21 0 16,21 0-16,-21 1 0,21-1 0,-21 21 16,0 0-16,0-20 0,0 20 0,0 0 15,0-21-15,0 22 16,22-22-16,-22 0 0,21 0 0,0 0 16,0-21-16,0 0 0,0 0 0,1 0 15,20 0-15,-21 0 0,21 0 16,1-21-16,-1 0 0,0 0 0,1 0 15,-22 0-15,21-22 0,1 1 16,-1 21-16,-21-22 0,0 1 0,0 0 16,1 21-16,-1-22 0,-21 1 15,0 0-15,0 20 0,0-20 0,0 21 16,0 0-16,0 0 0,0-1 0,-21 22 16,-1 0-16,1 0 15,21 22-15,-21-1 0,21 21 16,0-21-16,0 22 0,0-22 0,0 21 15,0-21-15,0 22 0,0-1 16,0-21-16,0 21 0,0-20 0,0 20 16,0-21-16,0 0 0,21 0 15,0 1-15,1-1 0,-1-21 0,0 0 16,0 0-16,21 0 0,-20 0 16,-1 0-16,0-21 0,21-1 0,-21 1 15,1 0-15,-1 0 0,0 0 0,21-22 16,-21 22-16,1 0 15,-22-21-15,21 21 0,-21-1 0,21 1 16,-21 0-16,0 0 0,0 0 0,0 42 47,0 0-47,-21 0 0,0 0 16,21 22-16,0-22 0,0 0 0,-22 21 15,22-20-15,-21-1 0,21 0 0,-21 0 16,21 0-16,0 0 0,0 1 15,0-1-15,0-42 32,21-1-32,0 22 0,1-21 0</inkml:trace>
  <inkml:trace contextRef="#ctx0" brushRef="#br0" timeOffset="27329.07">20362 3556 0,'0'0'0,"0"-42"0,-21 21 0,0-1 15,0 22-15,0 0 16,-1 0-16,22 22 16,0-1-16,0 0 15,0 0-15,0 0 16,22-21-16,-1 0 16,0 0-16,0 0 0,0 0 15,0 0-15,1 0 0,-22-21 16,0 0-16,0 0 15,0 0-15,-22-1 0,22 1 16,-21 21-16,0-21 0,0 21 16,0 0-16,0 0 0,-1 0 0,1 0 15,0 0-15,21 21 16,0 0-16,-21 1 0,21-1 0,0 0 16,0 0-16,21 0 0,0 0 15,22-21-15,-22 0 16,21 0-16</inkml:trace>
  <inkml:trace contextRef="#ctx0" brushRef="#br0" timeOffset="27563.94">20849 3429 0,'0'0'0,"0"-21"16,0 0-16,0 0 0,0-1 0,0 1 16,0 42-1,0 1-15,0-1 16,-21 21-16,21 0 0,-21 1 0,0-1 15,21 0-15,-22 1 0,22-1 16,-21 0-16,0 1 0,21-1 0,-21 0 16,21 1-16,0-22 0,0 21 15,0 1-15,0-22 0,0 0 16,0 21-16,0-21 0,0 1 16</inkml:trace>
  <inkml:trace contextRef="#ctx0" brushRef="#br0" timeOffset="28180.37">20405 3810 0,'0'0'15,"-22"-21"-15,22 0 16,22 21 0,-1 0-16,21 0 0,0 0 0,1-21 0,-1 21 15,22-22-15,-22 22 16,21-21-16,1 21 0,-1-21 0,1 0 15,-22 21-15,22-21 0,-22 0 0,0-1 16,1 1-16,-22 0 0,21-21 16,-42 21-16,21-1 0,-21-20 0,0 21 15,0-21-15,0 20 0,0 1 16,0 0-16,0 0 0,-21 21 0,0 0 16,0 0-16,0 0 15,0 21-15,21 0 0,-22 22 0,1-1 16,21-21-16,-21 21 0,21 1 0,0-1 15,0 0-15,0 1 0,0-1 16,-21 0-16,21 1 0,0-1 16,0 0-16,-21 1 0,21-1 15,0-21-15,0 22 0,0-22 0,0 21 16,0-21-16,0 0 0,0 1 16,0-44-1,0 1 1,0 0-16,0 0 0,0 0 15,0 0-15,0-22 0,21 22 0,0-21 16,-21-1-16,21 22 0,0-21 0,1 21 16,-1-22-16,0 22 0,21-21 15,-21 21-15,1 0 0,20 21 16,-21 0-16,21 0 0,-20 0 16,-1 21-16,0-21 0,0 21 0,0 21 15,0-21-15,-21 1 0,0 20 0,0-21 16,0 21-16,0-20 0,0-1 15,-21 21-15,0-21 0,0 0 0,0 1 16,0-1-16,21 0 0,-22 0 16,1 0-16,0-21 0,21 21 15,0-42 1,21 0-16,0 21 16,1-21-16,-1 0 0,0 0 15</inkml:trace>
  <inkml:trace contextRef="#ctx0" brushRef="#br0" timeOffset="28616.38">21907 3620 0,'0'0'0,"0"-22"0,0 1 0,0 0 15,-21 42 1,21 0-16,-21-21 16,0 22-16,21 20 0,-21-21 0,0 0 15,-1 22-15,22-22 0,0 0 16,-21 21-16,0-21 0,21 22 0,0-22 15,0 21-15,0-21 0,0 1 16,0-1-16,0 0 0,0 0 0,21-21 16,0 0-16,1 0 0,-1 0 15,21 0-15,-21 0 0,22 0 16,-22-21-16,21 0 0,-21 21 0,0-21 16,22-1-16,-22-20 0,0 21 15,0 0-15,-21 0 0,0-1 0,0-20 16,0 21-16,0 0 0,0-22 0,0 22 15,0 0-15,-21 0 0,21 0 16,-21 21-16,-21 0 0,20 0 0,1 0 16,0 0-16,-21 0 15,-1 0-15,22 21 0,0-21 0,-21 21 16,21 0-16,-1 0 0,1 1 0,0-1 16,0 21-16,21-21 0,0 0 15,0 1-15,0-1 0,0 0 0,21-21 16,0 21-16,0 0 0,22-21 15,-1 0-15,-21 0 0,22 0 0,-1 0 16,0 0-16,1 0 0,-1 0 0</inkml:trace>
  <inkml:trace contextRef="#ctx0" brushRef="#br0" timeOffset="29280.66">22373 3810 0,'0'0'0,"21"-21"0,0 0 0,1 0 16,-22-1-16,0 1 0,0 0 15,0 0-15,-22 42 31,22 0-31,-21 0 0,21 1 16,-21-1-16,21 0 0,0 21 0,-21-21 16,21 1-16,-21 20 0,21-21 15,0 0-15,0 22 0,0-22 0,0 0 16,0 0-16,0 0 0,0 0 16,21-21-16,0 0 15,0 0-15,0 0 0,1 0 0,-1-21 16,0 21-16,0-21 0,0 0 15,0 0-15,1 0 0,20-1 16,-21-20-16,0 21 0,0-21 16,-21 20-16,22 1 0,-1-21 0,0 21 15,-21 0-15,0-1 0,0 1 16,0 42 0,0 1-16,0-1 15,0 0-15,-21 21 16,21-21-16,-21 1 0,21-1 0,0 0 15,0 0-15,0 21 0,0-20 0,0-1 16,21 0-16,0-21 0,0 21 16,0 0-16,0-21 0,1 0 0,20 0 15,-21 0-15,21 0 0,-20-21 16,20 0-16,0 21 0,-21-21 16,22 0-16,-22-1 0,21-20 0,-21 21 15,1-21-15,-1 20 0,0-20 16,0 0-16,0-1 0,-21-20 0,21 21 15,-21-1-15,0-20 0,0 20 16,0 1-16,0 21 0,0-21 0,0 20 16,0 44-1,0-1-15,-21 0 0,0 0 16,21 21-16,-21 1 0,0-1 0,21 0 16,-21 1-16,21-1 0,0-21 15,0 22-15,-22-1 0,22 0 0,0-21 16,0 22-16,0-22 0,0 0 15,0 0-15,0 0 0,22 1 16,-22-1-16,21 0 0,0-21 0,0 0 16,0 0-16,0 0 15,1 0-15,-22-21 0,21 0 0,0-1 16,0 1-16</inkml:trace>
  <inkml:trace contextRef="#ctx0" brushRef="#br0" timeOffset="29452.57">23114 3641 0,'0'0'0,"-42"0"0,20 0 16,-41-21-1,84 21 1,0 0-16,0 0 0,22 0 0,-22-22 16,21 22-16,-21 0 0,22-21 0,-1 0 15,0 21-15,-20-21 0,20 0 16,0 0-16</inkml:trace>
  <inkml:trace contextRef="#ctx0" brushRef="#br0" timeOffset="30145.07">25188 3006 0,'0'0'0,"0"-21"0,21-64 31,-21 64-31,0 0 0,0 42 31,0 0-31,0 0 0,0 21 16,0 1-16,0 20 0,0 1 0,0-1 16,0 1-16,0-1 0,-21 1 15,21-1-15,-21 1 0,21-22 0,0 0 16,0 1-16,-21-1 0,21 0 0,0-20 15,0-1-15,-21 0 16,21 0-16,0 0 0,0-42 31,0 0-15,0 0-16,0 0 0,0-1 16,0-20-16,0 21 0,0-21 0,21 20 15,0-20-15,0 0 0,0 21 16,22-22-16,-22 22 0,0 0 0,21 21 15,1 0-15,-1 0 0,0 0 16,1 0-16,-1 21 0,0 0 0,-20 22 16,20-22-16,-21 21 0,0-21 0,0 22 15,-21-22-15,0 21 16,0-21-16,-21 22 0,0-22 0,0 0 16,-21 0-16,-1 0 0,1 0 0,0 1 15,-1-22-15,1 21 0,-22-21 16,22 0-16,0 0 0,-1 0 0,22 0 15,-21 0-15,21 0 0,42-21 32,0 21-32,0-22 0,0 1 15,22 21-15,-22-21 0</inkml:trace>
  <inkml:trace contextRef="#ctx0" brushRef="#br0" timeOffset="30536.6">25823 3535 0,'0'0'0,"0"-64"31,0 43-31,21 21 16,1 0-16,-1 0 16,0 0-16,21 21 0,1 1 0,-22-1 15,21 0-15,0 0 0,1 0 16,-22 22-16,0-22 0,0 21 0,0-21 15,-21 22-15,0-22 0,0 0 0,0 0 16,0 21-16,0-20 16,-21-22-16,0 21 0,0 0 0,0-21 15,0 0-15,-1 21 0,1-21 0,0 0 16,21-21 0,0 0-1,0 0-15,0-1 0,0 1 0,0 0 16,21 0-16,0 0 0,1 0 15,-1-1-15,0-20 0,0 21 0,0 0 16,22-22-16,-22 22 0,0 0 16,0 0-16,21 0 0,-20 21 15,-1-21-15,0 21 0,0 0 0,0 0 0,0-22 16,1 22-16</inkml:trace>
  <inkml:trace contextRef="#ctx0" brushRef="#br0" timeOffset="30964.54">26776 3450 0,'21'0'0,"-42"0"0,21 0 32,-21 0-17,21 21-15,-22 1 0,1-1 0,21 0 16,-21 0-16,21 21 0,-21-20 16,21 20-16,0-21 0,-21 21 0,21-20 15,-21-1-15,21 0 0,0 21 16,0-21-16,0 1 0,0-1 15,21 0-15,0-21 0,0 21 16,0-21-16,0 0 0,22 0 16,-1 0-16,-21 0 0,22 0 0,-1 0 15,-21-21-15,21 0 0,1 21 0,-22-21 16,21-1-16,-21 1 0,1 0 16,-1-21-16,-21 21 0,0-22 0,0 22 15,0-21-15,0-1 0,0 1 16,-21 0-16,-1-1 0,1 22 0,-21 0 15,0 0-15,20 0 0,-20 21 0,0 0 16,-1 0-16,22 0 16,-21 21-16,21-21 0,-22 42 0,22-21 15,0 1-15,0 20 0,0-21 0,21 21 16,-21-20-16,21-1 0,0 21 16,0-21-16,0 0 0,0 22 0,21-43 15,0 21-15,0 0 0,0 0 16,22-21-16,-22 0 0,21 0 0,0 0 15</inkml:trace>
  <inkml:trace contextRef="#ctx0" brushRef="#br0" timeOffset="31569.19">27453 3641 0,'0'0'0,"0"-21"0,21-22 16,-21 22-16,0-21 0,0 21 0,0-1 15,0 1-15,-21 42 16,0 1-1,21-1-15,-21 0 0,21 21 0,0-21 16,-21 22-16,-1-22 0,22 21 16,-21-21-16,21 22 0,0-22 0,0 0 15,0 0-15,0 0 0,0 1 16,0-1-16,0 0 0,21-21 16,1 0-16,-1 0 15,0 0-15,0 0 0,0-21 16,0 0-16,1 21 0,-1-22 15,0 1-15,0 0 0,0 0 0,0 0 16,1-22-16,-1 22 0,0 0 16,0-21-16,0 21 0,-21-1 0,0 1 15,21 0-15,-21 42 16,0 0 0,0 1-16,-21-1 0,0 0 15,21 21-15,-21-21 0,21 1 16,-21-1-16,21 0 0,-21 0 0,21 0 15,0 0-15,0 1 0,0-1 16,0 0-16,21-21 0,0 0 16,21 21-16,-21-21 0,1 0 0,-1 0 15,21 0-15,-21 0 0,0-21 16,22 21-16,-22-21 0,0 0 0,0-1 16,0 22-16,1-42 0,-22 21 0,21 0 15,0-22-15,-21 22 0,21-21 16,-21 0-16,0-1 0,21 1 0,-21 0 15,0-1-15,0 22 0,0-21 16,0 21-16,-21 21 16,0 0-16,0 0 15,0 0-15,-1 0 0,22 21 0,-21 0 16,21 0-16,-21 0 0,21 0 0,0 1 16,0-1-16,21 0 0,0-21 15,1 21-15,-1-21 0,0 21 0</inkml:trace>
  <inkml:trace contextRef="#ctx0" brushRef="#br0" timeOffset="31932.99">28596 3598 0,'0'0'0,"21"0"0,0 0 0,1-21 15,-1 0-15,0 21 0,-21-21 0,21 0 16,-21 0-16,-21 21 16,0 0-1,0 0-15,-1 0 0,1 0 0,-21 0 16,21 0-16,0 21 0,-22 0 15,22 0-15,0 0 0,0 0 0,21 1 16,0-1-16,0 0 0,0 0 16,0 0-16,21 0 0,0 1 15,0-1-15,0-21 0,1 21 16,-1 0-16,0-21 0,0 21 0,0-21 16,0 21-16,1 1 0,-1-22 0,0 21 15,-21 0 1,-21 0-1,0-21-15,-22 0 16,22 0-16,-21 0 0,-1 0 16,22 0-16,-21 0 0,0 0 0,20 0 15,-20 0-15,21 0 0,21-21 16,0 0-16,21 0 16,21 21-16,1-22 0,-22 22 15</inkml:trace>
  <inkml:trace contextRef="#ctx0" brushRef="#br0" timeOffset="32616">29273 3747 0,'0'0'0,"-21"0"16,0-22-16,0 22 16,0 0-16,0 0 0,21-21 0,-22 21 15,22-21 1,22 0-16,-1 0 15,0 21-15,0-21 0,0 21 16,0-22-16,1 1 0,-1 0 0,0 21 16,-21-21-16,0 0 0,-21 21 31,0 0-31,-1 21 16,1 0-16,0 0 0,0 0 15,0 1-15,0 20 0,-1-21 16,22 0-16,0 0 0,0 1 15,0-1-15,0 0 0,0 0 0,0 0 16,0 0-16,22-21 0,-1 22 16,0-22-16,0 0 0,0 0 15,0 0-15,1 0 0,-1 0 16,0 0-16,0 0 16,-21-22-16,21 1 0,0 21 0,-21-21 15,22 0-15,-1 0 0,0-22 16,0 22-16,0 0 0,0-21 0,1 21 15,20-1-15,-21-20 0,21 21 16,-20 21-16,-1-21 0,21 21 16,-21 0-16,0 0 0,1 21 0,-1-21 15,0 21-15,0 0 0,0 0 16,-21 1-16,0 20 0,0-21 0,0 0 16,0 0-16,0 1 0,0 20 15,0-21-15,0 0 0,0 0 16,-21 1-16,0-22 0,21 21 15,-21-21 1,21-21-16,0-1 16,0 1-16,0 0 15,0 0-15,0 0 0,21-22 0,-21 22 16,21-21-16,0 21 0,0-22 16,22 22-16,-22-21 0,0 21 15,0 0-15,0 21 0,1-22 0,-1 22 16,0 0-16,0 0 0,0 0 15,0 0-15,1 0 0,-1 0 0,0 0 16,0 0-16,0 22 0</inkml:trace>
  <inkml:trace contextRef="#ctx0" brushRef="#br0" timeOffset="32815.89">30924 3937 0,'0'0'0,"-42"0"16,21 0-16,0 0 0,0 0 16,-1 0 31,1 21-32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37:59.3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677 0,'0'22'0,"21"-22"31,0 0-16,0 0 17,-21-22-32,22 22 15,-22-21-15,21 21 16,0-21-16,-21 0 16,21 21-16,-21-21 0,0 0 0,21-1 15,-21 1 1,0 0-16,0 0 15,0 0-15,-21 21 16,0 0 0,0 0-16,0 0 0,-1 0 15,-20 21-15,21-21 0,0 21 16,0 0-16,-22 0 0,22-21 0,-21 22 16,21-1-16,-1 0 0,1 0 15,-21 0-15,42 0 0,-21 1 16,0-22-16,-1 21 0,22 0 0,0 0 15,0 0-15,0 0 16,0 1 0,0-1-1,22-21 1,-1 0-16,0 21 0,0 0 16,0-21-16,0 0 0,1 0 15,-1 21-15,0-21 0,0 0 16,0 0-16,0 21 0,1-21 0,-1 0 15,0 22-15,0-1 0,0 0 16,0-21-16,1 21 0,-1 0 16,-21 0-16,21-21 0,-21 22 15,21-1-15,-21 0 0,0 0 16,0 0-16,0 0 16,0 1-16,0-1 15,0 0-15,0 0 0,0 0 16,0 0-16,-21 1 15,0-1-15,0-21 0,21 21 16,-22-21-16,1 0 0,0 21 0,-21-21 16,21 0-16,-1 0 0,1 0 15,-21 0-15,21 0 0,-22 0 0,22 0 16,-21 0-16,21-21 0,-22 21 16,22-21-16,0 21 0,-21-21 0,21 21 15,-1 0-15,22-22 0,-21 22 16,0 0-16,21-21 15,-21 21-15,42 0 63,0 0-47,0-21-16</inkml:trace>
  <inkml:trace contextRef="#ctx0" brushRef="#br0" timeOffset="704.36">1651 614 0,'0'0'16,"0"-21"-16,0 0 0,0-1 0,0 1 16,0 0-1,0 0 1,0 0 0,-21 21-1,21 21 1,-21-21-16,21 21 15,-22 0-15,1 0 0,21 1 16,0-1-16,-21 0 0,0 0 0,21 21 16,-21-20-16,21 20 0,0 0 15,0-21-15,-21 22 0,21-1 0,0 0 16,0 1-16,0-1 0,0-21 16,0 22-16,0-1 0,0-21 15,0 0-15,0 22 0,21-22 16,0 0-16,0-21 0,-21 21 15,21 0-15,22 0 0,-22-21 0,0 0 16,0 0-16,0 0 0,0 0 16,1 0-16,-1 0 0,21 0 0,-21 0 15,0-21-15,1 21 0,-1-21 16,0 0-16,0 0 0,0 0 0,-21-1 16,21 1-16,1 0 0,-22-21 15,21-1-15,-21 1 0,0 0 16,0-1-16,0 1 0,0 0 0,0-1 15,0 1-15,0 0 16,-21 21-16,-1-22 0,22 22 0,-21 0 16,0 0-16,-21 0 0,21-1 15,-1 1-15,1 21 0,0 0 0,0 0 16,-21 0-16,20 0 0,1 0 16,-21 0-16,21 0 0,0 21 15,-1 1-15,1-1 0,0 0 16,21 0-16,-21 0 0,21 0 15,0 1-15,0-1 0,0 0 16,0 0-16,21-21 16,0 0-16,0 0 0,1 0 15</inkml:trace>
  <inkml:trace contextRef="#ctx0" brushRef="#br0" timeOffset="1087.8">2582 508 0,'0'-21'16,"0"0"-1,-21 21 1,0 0-1,21 21-15,0 0 16,-21 0-16,0 0 0,21 22 0,-22-22 16,22 21-16,0-21 0,-21 22 15,21-1-15,-21 0 0,0 1 0,21-1 16,0 0-16,0 1 0,-21-1 16,21 0-16,-21-20 0,21 20 0,0-21 15,0 0-15,0 0 0,0 1 16,0-1-16,0 0 15,0-42 17,0 0-17,0-1-15,0 1 0,21 0 0</inkml:trace>
  <inkml:trace contextRef="#ctx0" brushRef="#br0" timeOffset="1480.01">2519 635 0,'0'0'0,"0"-21"0,0-43 31,0 43-31,0 0 0,21 21 0,0-21 16,0 0 0,0 21-16,1 0 0,20-21 0,-21 21 15,21 0-15,-20 0 0,-1 0 16,21 0-16,-21 21 0,22 0 0,-22 0 15,0 0-15,0 0 0,0 22 16,0-22-16,1 21 0,-22-21 16,0 22-16,0-22 0,0 21 0,0 1 15,0-1-15,0-21 0,0 21 16,0-20-16,0 20 0,-22-21 0,22 0 16,-21 0-16,21 1 15,-21-1-15,21 0 0,0 0 16,-21-21-1,0 0 17,21-21-17,-21 21-15,21-21 16,-22 0-16,1 21 0,21-22 0</inkml:trace>
  <inkml:trace contextRef="#ctx0" brushRef="#br0" timeOffset="1725.87">2519 931 0,'0'0'0,"0"-21"31,21 0-31,0 21 16,0 0-16,0 0 0,1-21 0,20 21 15,-21 0-15,0 0 0,22 0 16,-22-21-16,21 21 0,-21 0 15,0 0-15,1 0 0,-1 0 0,-21-21 16,21 21-16,-21-22 31</inkml:trace>
  <inkml:trace contextRef="#ctx0" brushRef="#br0" timeOffset="2380.5">4212 254 0,'0'0'0,"0"-21"0,0 0 16,0 0-16,0-1 16,0 44 15,0-1-31,0 21 0,0-21 16,-21 22-16,21 20 0,-21-21 15,0 22-15,21-1 0,-22 1 0,1-1 16,0 1-16,0-1 0,0 1 15,0-1-15,-1 1 0,1-1 0,0-20 16,0 20-16,0-42 0,21 22 16,0-1-16,0-21 0,0 0 0,0 1 15,0-44 17,21 1-32,0 0 0,0-21 15</inkml:trace>
  <inkml:trace contextRef="#ctx0" brushRef="#br0" timeOffset="2719.37">4127 318 0,'0'0'0,"0"-22"16,0-20-1,0 21-15,22 21 0,-1 0 16,0 21-1,0 0-15,0 0 0,0 1 0,22 20 16,-22 0-16,0 1 16,0-1-16,0 0 0,1 22 0,-1-22 15,-21 22-15,21-22 0,-21 21 16,0 1-16,0-22 0,0 22 0,0-22 16,0 0-16,0 1 0,-21-22 15,21 0-15,-21 21 0,21-20 0,0-1 16,-22-21-1,22-21 17,0-1-32,0 1 0,0 0 15,0 0 1,-21 0-16</inkml:trace>
  <inkml:trace contextRef="#ctx0" brushRef="#br0" timeOffset="2919.26">3979 953 0,'0'0'0,"-21"0"16,21-22-1,21 1 1,0 21-16,1 0 16,-1-21-16,21 0 0,-21 21 0,22 0 15,-22-21-15,21 21 16,-21 0-16,0-21 0,22 21 0,-22 0 15,0 0-15,0-22 0</inkml:trace>
  <inkml:trace contextRef="#ctx0" brushRef="#br0" timeOffset="3373.38">4593 826 0,'0'-22'16,"0"1"-16,0 0 0,0 0 16,0 0-16,0 0 15,21 21 1,0 0-16,1 0 0,-1 0 16,0 0-16,0 0 0,0 21 15,0 0-15,22 0 0,-22 0 0,0 0 16,0 22-16,0-1 0,1-21 15,-1 22-15,-21-22 0,0 21 0,21 0 16,-21-20-16,0-1 0,0 21 16,0-21-16,0 0 0,0 1 0,-21-1 15,0-21 1,21-21 15,0-1-31,0 1 0,0 0 16,0-21-16,0 21 0,0-1 15,0 1-15,21-21 0,-21 21 0,0 0 16,0-22-16,21 22 0,-21 0 16,21 0-16,-21 0 0,0-1 0,21 22 15,0-21-15,1 21 16,-22-21-16,21 21 0,0 0 16,0 0-16</inkml:trace>
  <inkml:trace contextRef="#ctx0" brushRef="#br0" timeOffset="3695.88">5376 741 0,'0'0'16,"0"-21"0,0 0-16,0-1 0,0 1 15,-21 21-15,21-21 0,-21 21 16,0 0-16,0 0 15,-1 21 1,1 0-16,21 22 16,-21-22-16,21 21 0,0-21 15,0 22-15,-21-1 0,0 0 0,21 1 16,0-1-16,0 0 0,-21-20 0,21 20 16,0-21-16,0 0 0,0 0 15,0 1-15,0-1 0,0 0 0,21-21 16,0 0-16,0 0 0,0 0 15,0 0-15,22 0 0,-22 0 0,0-21 16,21 21-16,1-21 0,-22-22 16,21 22-16,-21 0 0</inkml:trace>
  <inkml:trace contextRef="#ctx0" brushRef="#br0" timeOffset="4268.22">5715 296 0,'0'0'16,"-21"-21"-16,0 21 0,-1 21 31,22 22-31,0-22 0,0 21 16,0 1-16,0-1 0,0 0 16,0 1-16,0-1 0,0 0 0,0 22 15,22-22-15,-22 22 0,0-22 16,0 21-16,0-20 0,0-1 15,0 0-15,0 1 0,0-22 16,0 21-16,0-21 0,0 1 0,0-1 16,0 0-16,0-42 47,0 0-47,0-1 0,0-20 15,0 21-15,0-21 0,0 20 16,0-20-16,0 0 0,0-1 15,0 22-15,0-21 0,0 0 16,0 20-16,21 1 0,0-21 0,0 21 16,0 21-16,22-21 0,-22-1 0,0 22 15,0 0-15,21 0 0,-20 0 16,-1 22-16,0-1 0,0 0 0,0 0 16,0 0-16,1 22 0,-22-22 15,0 21-15,0 0 0,0-20 0,0 20 16,0 0-16,0-21 0,0 22 15,0-22-15,0 0 0,0 0 0,0 0 16,-22 1-16,22-1 16,-21-21-16,21 21 15,0-42 17,0 0-17,21-1-15,1 1 16,-22 0-16</inkml:trace>
  <inkml:trace contextRef="#ctx0" brushRef="#br0" timeOffset="4536.09">6286 783 0,'0'0'0,"0"-21"0,0 42 31,0 0-31,0 1 16,0 20-16,0-21 0,0 0 15,0 0-15,0 22 0,0-22 0,0 0 16,0 21-16,0-20 0,0-1 16,-21 0-16,21 0 0,0 0 0,0 0 15,0 1-15,0-44 47,0 1-31,0 0-16,0 0 15,0 0-15,0-22 0</inkml:trace>
  <inkml:trace contextRef="#ctx0" brushRef="#br0" timeOffset="4724.97">6308 529 0,'0'0'0,"-43"-21"31,64 21 47</inkml:trace>
  <inkml:trace contextRef="#ctx0" brushRef="#br0" timeOffset="5073.78">6667 296 0,'0'22'31,"0"-1"-15,0 0-16,0 21 0,0-21 0,0 22 15,-21-22-15,21 21 0,0 1 16,-21-1-16,21 0 0,0 1 0,0 20 16,-21-21-16,21 22 0,-21-22 15,21 1-15,-21-1 0,21 0 0,0 1 16,0-22-16,0 21 0,0-21 16,0 0-16,0 1 0,0-1 15,21-21 1,0 0-16,0 0 0,0 0 15,-21-21-15,21-1 0,1 1 16,-22 0-16,21 0 0,-21 0 16,21 0-16,-21-22 0,0 22 0</inkml:trace>
  <inkml:trace contextRef="#ctx0" brushRef="#br0" timeOffset="5319.65">6540 762 0,'0'0'0,"-21"0"0,0 0 16,42 0 31,0 0-47,1 0 0,-1 0 0,0 0 16,0 0-16,0-21 0,0 21 15,1 0-15,-1 0 0,0 0 16</inkml:trace>
  <inkml:trace contextRef="#ctx0" brushRef="#br0" timeOffset="5760.35">6985 931 0,'0'0'0,"0"22"0,-21-22 15,0 0-15,42 0 47,0 0-47,0 0 0,0-22 16,0 22-16,1-21 0,-1 0 0,0 21 15,-21-21-15,21 0 16,0 21-16,-21-21 0,21-1 0,-21 1 16,0 0-16,0 0 15,-21 21 1,0 0 0,21 21-16,-21-21 0,0 21 15,0 0-15,-1 1 0,1 20 0,21-21 16,-21 0-16,0 22 0,21-22 15,-21 21-15,21-21 0,0 0 0,0 22 16,0-22-16,0 0 0,0 0 16,21 0-16,0 1 0,0-22 15,0 21 1,22-21-16,-22 0 0,0 0 0,0 0 16,22 0-16,-22 0 0,0 0 15,21-21-15,-21 21 0,1-22 0</inkml:trace>
  <inkml:trace contextRef="#ctx0" brushRef="#br0" timeOffset="6051.85">7662 783 0,'0'0'16,"0"-21"-16,0 0 0,0 0 0,-21 21 16,0-21-16,0 21 15,0 0-15,-1 0 16,22 21-16,-21 0 0,0-21 15,21 21-15,0 21 0,0-20 0,-21-1 16,21 21-16,-21-21 0,21 22 16,0-22-16,-21 21 0,21-21 0,0 0 15,0 1-15,0-1 0,0 0 16,0 0-16,0 0 0,21-21 0,0 0 16,0 21-16,0-21 0,0 0 15,1 0-15,20 0 0,-21 0 16,0-21-16,0 0 0,22 21 15,-22-21-15,0 0 0,21-22 16,-20 22-16,-1 0 0</inkml:trace>
  <inkml:trace contextRef="#ctx0" brushRef="#br0" timeOffset="6815.4">7980 508 0,'0'0'0,"0"-21"0,0-106 31,0 106-31,0 0 0,-21 21 15,-1 0 1,22 21-16,0 0 0,-21 0 0,21 0 16,0 0-16,0 22 0,0-1 15,0-21-15,0 22 0,0-1 16,-21 0-16,21 1 0,0-1 0,0 0 16,0 1-16,0-1 0,0 0 15,0 1-15,0-1 0,0-21 0,0 0 16,0 22-16,0-22 0,0 0 15,0 0-15,21-21 0,-21 21 0,21-21 16,1 0-16,-1 0 16,0 0-16,0 0 0,0 0 15,0 0-15,1-21 0,-1 21 16,0-21-16,0 0 0,0 0 0,0-22 16,1 22-16,-1-21 0,0 21 15,-21-22-15,21 1 0,0 21 16,-21-22-16,0 22 0,0-21 0,0 21 15,0 0-15,0-1 0,0 1 16,0 42 15,0 1-31,0-1 0,0 0 16,0 0-16,0 21 0,-21-20 16,21-1-16,0 21 0,0-21 0,0 22 15,0-22-15,0 0 0,0 0 16,0 0-16,0 0 0,0 1 0,0-1 15,0 0 1,21-21-16,0 0 0,1 0 16,-1 0-16,0-21 15,0 21-15,0-21 0,0-1 16,1 1-16,-1 0 0,-21 0 0,21 0 16,0-22-16,-21 22 0,21-21 15,-21 21-15,0-22 0,21 22 0,-21-21 16,0 21-16,0 0 0,0-1 15,0 44 1,0-1 0,0 0-16,0 0 0,0 0 0,0 22 15,0-22-15,-21 21 0,21 0 16,0-20-16,0-1 0,0 0 16,0 21-16,0-21 0,0 1 15,0-1-15,0 0 16,21-21-16,1 0 15,-1 0-15,0 0 16,0-21-16,0 0 0,0 21 16,1-22-16</inkml:trace>
  <inkml:trace contextRef="#ctx0" brushRef="#br0" timeOffset="7240.05">8869 847 0,'0'0'0,"-21"0"0,21-21 0,-22-1 15,22 1-15,0 0 16,0 0-16,0 0 0,0 0 16,22-1-16,-1 22 15,0 0-15,0-21 0,0 21 0,0 0 16,1 0-16,-1 0 0,0 0 16,0 0-16,0 21 0,0 1 0,1-1 15,-1 0-15,0 0 0,-21 0 16,0 22-16,0-22 0,0 0 0,0 21 15,0-21-15,0 22 0,0-22 0,0 0 16,0 0-16,0 0 16,-21 1-16,21-1 0,-21 0 15,-1-21-15,22-21 32,0 0-17,0-1-15,0 1 0,0 0 0,0 0 16,22-21-16,-1 20 0,-21-20 15,21 21-15,0-21 0,-21 20 0,21 1 16,0 0-16,1 0 0,-22 0 0,21 0 16,0 21-16,0 0 0,-21-22 15,21 22-15,0 0 0,1 0 16,-1 0-16,0 0 16,0 0-16</inkml:trace>
  <inkml:trace contextRef="#ctx0" brushRef="#br0" timeOffset="7671.81">9525 889 0,'0'0'0,"21"0"32,0 0-17,0-21 1,1 0-16,-1 21 0,0-21 0,-21-1 15,21 22-15,0-21 0,0 0 16,-21 0-16,22 0 0,-22 0 16,0-1-16,0 1 15,-22 21-15,1 0 16,0 0-16,0 0 0,0 21 0,0 1 16,-1-22-16,1 21 0,0 0 15,0 21-15,0-21 0,21 1 0,0 20 16,-21-21-16,21 21 15,0-20-15,0-1 0,0 0 0,0 0 16,0 0-16,0 0 0,0 1 16,21-22-16,0 21 0,0-21 0,0 0 15,0 0-15,1 0 0,-1 0 16,0 0-16,0 0 0,21 0 0,-20 0 16,20 0-16,-21-21 0,0 21 0,22-22 15,-22 1-15,0 0 0,0 0 16,0 0-16,0 0 0,-21-1 0,0-20 15,22 21-15,-22-21 0,0 20 16</inkml:trace>
  <inkml:trace contextRef="#ctx0" brushRef="#br0" timeOffset="8041.59">7408 445 0,'64'21'15,"-43"-21"1,21 0-16,-21 0 0,22 0 16,-1 0-16,0 0 0,1 0 0,-1 0 15,0 0-15,1-21 0,-1 21 16,0 0-16,-20 0 0,20 0 0,-21 0 16,0 0-16,0 0 0,1 0 15,-1 0-15,0 0 0</inkml:trace>
  <inkml:trace contextRef="#ctx0" brushRef="#br0" timeOffset="9319.48">10350 487 0,'22'-21'31,"-1"21"-31,0 0 16,0 0-16,0 0 0,0-21 0,1 21 15,-1 0-15,0 0 0,0 0 16,0 0-16,0 0 0,1 0 0,-1 0 16,0 0-16,-42 0 62,0 0-62,-1 0 0,1 0 16,0 0-16,0 0 0,0 0 0,0 0 15,-1 0-15,1 0 16,0 0-16,0 0 0,0 0 16,21 21-1,-21-21-15,-1 21 16,22 0 0,-21-21-16,21 21 0,0 0 15,-21 1-15,21-1 0,-21 0 0,21 0 16,0 0-16,0 22 0,0-22 15,0 21-15,-21 0 0,21 1 16,0-1-16,0 0 0,0 1 16,0 20-16,0-20 0,0-1 0,0 0 15,-21 1-15,21-1 0,0 0 16,0 1-16,0-22 0,0 21 0,0 0 16,0-20-16,0 20 0,0 0 15,0-21-15,0 22 0,0-22 0,0 21 16,0-21-16,0 1 0,21-1 0,0 0 15,0 0-15,-21 0 0,21 0 16,0-21-16,1 22 0,-1-22 0,21 0 16,-21 0-16,0 0 0,1 0 15,20 0-15,-21 0 0,0 0 16,22 0-16,-22-22 0,21 22 0,-21-21 16,0 21-16,1 0 0,-1-21 15,0 0-15,0 21 0,0 0 16,-21-21-16,0 0 15,0-1 1,21 22-16,-21-21 16</inkml:trace>
  <inkml:trace contextRef="#ctx0" brushRef="#br0" timeOffset="10655.96">11324 1185 0,'21'0'31,"0"0"-15,1 0-16,-22-21 16,21 0-16,0 21 0,0-21 0,0 0 15,-21 0-15,21-1 0,1 22 0,-22-21 16,21 0-16,-21 0 0,0 0 15,0 0-15,0-1 16,-21 22-16,-1 0 0,1 0 16,-21 0-16,21 0 0,0 0 0,-22 22 15,22-22-15,-21 21 0,21-21 16,-1 21-16,1 0 0,0-21 16,0 21-16,21 0 0,0 1 0,0-1 15,0 0-15,0 0 0,21 0 16,0 0-16,-21 1 15,43-22-15,-22 21 0,0 0 0,0 0 16,0 0-16,0 0 0,1-21 16,-1 22-16,0-1 0,0 0 0,-21 0 15,21 0-15,-21 0 0,0 1 16,0-1-16,0 0 16,-21 0-16,0-21 0,0 0 15,0 21-15,-22-21 0,22 0 16,0 0-16,-21 0 0,20 0 15,1 0-15,0 0 0,0-21 0,0 0 0,0 0 16,-1 0 0,1-1-16,21 1 0,0 0 15,0 0 1,21 21 15,1 0-31,-1 0 0,0 0 16,21 0-16,-21 0 0,1 0 0,-1 0 15</inkml:trace>
  <inkml:trace contextRef="#ctx0" brushRef="#br0" timeOffset="13123.77">11599 1482 0,'43'21'16,"-22"-21"-1,0 0-15,-21-21 0,21 0 0,0 21 16,0-22-16,1 1 16,-1 0-16,0 0 0,0 0 0,0 0 15,-21-1-15,0 1 0,21-21 16,-21 21-16,0 0 0,0-1 0,0 1 16,0 0-1,0 0-15,-21 21 16,0 0-16,21 21 15,-21 0-15,0 0 16,21 1-16,-21-1 0,21 0 0,0 0 16,0 0-16,-22 22 0,22-22 15,-21 0-15,21 21 0,0-21 0,0 1 16,0-1-16,0 0 0,0 0 16,0 0-16,0 0 0,21 1 15,1-22-15,-1 0 0,0 0 16,0 0-16,0 0 0,0 0 0,1 0 15,20 0-15,-21 0 0,0-22 0,22 1 16,-1 21-16,-21-21 16,21 0-16,-20 0 0,20-22 0,-21 22 15,21 0-15,-20 0 0,-1-21 16,-21 20-16,0 1 0,21-21 0,-21 21 16,0 0-16,0-1 0,0 1 15,-21 21 1,0 0-16,-1 0 0,1 0 15,21 21-15,-21-21 16,0 22-16,21-1 0,0 0 31,21-21-31,0 0 16,0 0-16,1 0 0,-1 0 16,0 0-16,0-21 0,0 0 15,0 21-15,1-22 0,-1 22 16,0 0-16,0 0 15,-21-21-15,21 21 16,-21 21 0,0 1-16,0-1 15,0 0-15,0 0 0,0 0 16,0 0-16,0 1 0,0-1 16,0 0-16,0 0 0,0 0 0,0 0 15,0 1-15,0-1 0,0 0 0,0 0 16,0 0-16,21-21 15,-21 21-15,22-21 0,-1 0 16,0 0-16,0 0 0,0 0 16,0 0-16,1 0 0,-1 0 0,-21-21 15,21 0-15,0 21 0,0-21 16,0 0-16,1 0 0,-1-1 0,0 1 16,-21-21-16,21 21 0,-21 0 15,21-22-15,-21 22 0,0 0 0,0 0 16,21 0-16,-21-1 0,0 1 15,0 0-15,0 42 47,0 0-47,0 1 0,0-1 0,-21 0 16,21 0-16,0 0 0,0 0 16,0 22-16,-21-22 0,21 0 0,0 0 15,0 0-15,0 1 0,0-1 16,0 0-16,21-21 15,0 0 1,1 0-16,-1 0 0,0 0 0,0-21 16,0 21-16,0-21 0,1-1 15,-1 22-15,0-21 0,-21 0 0,21 0 16,0-21-16,0 20 16,1 1-16,-22 0 0,21 0 0,-21-21 15,21 20-15,-21 1 0,0 0 16,21 0-16,-21 42 47,0 0-47,-21 0 0,21 1 0,0-1 15,0 0-15,0 0 0,-21 0 16,21 0-16,0 1 0,0 20 0,0-21 16,0 0-16,0 0 15,0 1-15,21-22 0,0 21 16,0-21-16,0 0 0,1 0 15,-1 0-15,0 0 16,0 0-16,0-21 0,0 21 0,1-22 16,-1 1-16,0 0 0,0 0 0,-21 0 15,21 0-15,0-1 0,1 1 16,-22-21-16,0 21 0,21 0 0,-21-1 16,0 1-16,0 0 0,0 0 15,0 42 16,0 0-31,0 0 0,0 1 16,0-1-16,0 0 0,0 21 16,0-21-16,0 1 0,0-1 15,0 0-15,0 0 0,0 0 0,0 0 16,0 1-16,0-1 16,21-21-16,0 0 0,-21 21 0,21-21 15,0 0-15,1 0 0,-1 0 16,0 0-16,0-21 15,0 0-15,-21-1 0,21 1 16,1 0-16,-22 0 0,0 0 16,21 0-16,0-1 0,-21 1 15,21-21-15,-21 21 0,21 0 0,0-1 16,-21-20-16,22 21 16,-22 0-16,21 21 0,0 0 31,-21 21-31,0 0 15,21 0-15,-21 0 16,21-21 15,-21-21-15,0 0 0,0 0-1,0 0-15,0 0 0,0-1 16,0 1-16,-21 21 31,0 0-31,0 0 0,21 21 16,-21 1-16,-1-1 15,1 0-15,21 0 0,0 21 0,0-20 16,-21-1-16,21 0 0,-21 0 16,21 0-16,0 0 0,0 22 0,0-22 15,0 0-15,0 0 0,0 0 16,0 1-16,21-1 0,0-21 15,0 21-15,1-21 0,-1 0 16,0 0-16,21 0 0,-21 0 16,22 0-16,-22 0 0,21 0 0,1 0 15,-22 0-15,21-21 0,-21 21 0,22-21 16,-22-1-16,21 1 0,-21 0 16,0 0-16,1 0 0,-1 0 0,-21-1 15,0 1-15,21-21 0,-21 21 16,0 0-16,0-1 0,0 1 0,0 0 15,0 0-15,-21 21 32,0 21-32,21 0 0,-22 0 0,22 1 15,0-1-15,-21 0 0,0 0 16,21 0-16,0 0 0,0 1 16,0-1-16,0 0 0,0 0 0,0 0 15,0 0-15,0 1 16,21-1-16,0-21 15,1 0-15,-1 0 0,0 0 16,0 0-16,0 0 0,0 0 0,1 0 16,20 0-16,-21 0 0,0-21 0,0-1 15,22 1-15,-22 0 0,0 0 16,0 0-16,0 0 0,1-1 0,-1 1 16,-21-21-16,0 21 15,21 0-15,-21-22 0,0 22 0,0 0 16,0 0-16,0 0 0,0-1 15,-21 22 1,0 0-16,21 22 0,-22-1 16,22 0-16,-21 0 0,21 0 15,0 22-15,0-22 0,0 0 0,0 0 16,0 21-16,0-20 0,0-1 16,0 0-16,0 0 0,0 0 15,0 0-15,0 1 16,0-1-16,21-21 0,-21 21 15,-21-21 17,0 0-17,0 0-15,0 0 0,0 0 16,-1 0-16,1-21 16,21 0-16,-21 21 0,-21-22 0,21 1 15</inkml:trace>
  <inkml:trace contextRef="#ctx0" brushRef="#br0" timeOffset="13367.99">13356 910 0,'0'0'0,"0"21"47,21-21-32,0 0 1</inkml:trace>
  <inkml:trace contextRef="#ctx0" brushRef="#br0" timeOffset="14251.5">16319 953 0,'0'0'0,"0"-22"16,0 1-16,0 0 15,0 0-15,0 0 0,0 0 16,-21 21-16,0 0 16,0 0-16,0 0 15,0 0-15,-1 0 0,1 21 16,0 0-16,0 0 0,21 0 0,-21 22 15,0-1-15,-1 0 0,22 1 16,-21-1-16,21 0 0,0 1 0,0-1 16,0 0-16,0 1 0,0-22 0,0 21 15,0 0-15,0-20 0,21 20 16,1-21-16,-1 0 0,0 0 0,21-21 16,-21 22-16,22-22 0,-1 0 15,0 0-15,1 0 0,-1-22 0,0 22 16,1-21-16,-1 0 0,0 0 15,1 0-15,-1 0 0,-21-22 16,22 22-16,-22-21 0,0 21 0,-21-22 16,0 1-16,0 0 0,0-1 15,0 1-15,0 0 0,0-22 16,-21 22-16,0-1 0,-1 1 0,-20 21 16,21-21-16,-21 20 0,20 1 0,-20 21 15,21 0-15,-21 0 0,20 0 16,-20 0-16,21 21 0,-21 1 0,20-1 15,-20 21-15,21 0 0,0-20 16,0 20-16,-1 0 0,1 1 0,21-22 16,0 21-16,0-21 0,0 22 15,0-22-15,0 0 0,21 21 16,1-21-16,-1 1 0,21-22 16,-21 21-16,0 0 0,1-21 0,20 0 15,-21 0-15</inkml:trace>
  <inkml:trace contextRef="#ctx0" brushRef="#br0" timeOffset="14908.17">16849 1566 0,'0'-21'46,"21"21"-46,0-21 0,0 0 0,0 0 16,0 0-16,1-1 0,-1 1 0,0 0 16,0-21-16,0 21 0,0-1 15,-21-20-15,0 21 0,0 0 0,0 0 16,0-1-16,0 1 0,-21 21 31,0 0-31,0 0 0,0 21 16,0 1-16,21-1 0,0 0 15,0 0-15,0 0 0,0 0 16,0 1-16,0-1 16,0 0-16,0 0 0,0 0 15,21 0-15,0-21 0,-21 22 16,0-1-16,21-21 0,-21 21 16,21-21-16,-21 21 0,21-21 15,1 0-15,-1 0 0,0 0 16,0 0-1,0 0-15,0 0 0,1-21 0,-1 0 16,0 21-16,0-21 0,0-1 16,22 1-16,-22 0 0,0 0 0,-21 0 15,21 0-15,0-22 0,-21 22 16,21 0-16,-21 0 0,0 0 16,0-1-16,0 1 0,0 42 31,0 1-16,0-1-15,0 21 0,0-21 0,-21 0 16,21 1-16,-21-1 0,21 0 0,-21 0 16,21 0-16,0 0 0,0 1 15,0-1-15,0 0 16,0-42 31,0 0-47,0-1 0,0 1 15</inkml:trace>
  <inkml:trace contextRef="#ctx0" brushRef="#br0" timeOffset="15083.97">17462 953 0,'0'0'0,"-42"0"16,42 21-1,0 0 1,0 0-16,0 0 16,0 0-1,21-21-15</inkml:trace>
  <inkml:trace contextRef="#ctx0" brushRef="#br0" timeOffset="16380.56">17589 1312 0,'0'0'0,"22"0"15,-1 0 1,0 0-16,0 0 16,-21-21-16,21 0 0,0 21 0,1-21 15,-1 0-15,0 0 0,0-1 16,-21 1-16,0 0 0,21 21 0,-21-21 15,0 0-15,0 0 16,-21 21 0,0 21-1,0-21-15,21 21 0,-21 0 0,-1 0 16,1 0-16,21 1 0,-21-1 16,21 21-16,-21-21 0,21 0 0,-21 1 15,21-1-15,0 0 0,0 0 0,0 0 16,0 0-16,0 1 15,21-22-15,0 0 0,0 21 0,0-21 16,22 0-16,-22 0 0,0 0 16,0 0-16,22 0 0,-22 0 0,21-21 15,-21-1-15,0 1 0,22 21 16,-22-21-16,0 0 0,0 0 0,0 0 16,1-1-16,-1 1 0,-21-21 15,0 21-15,0 0 0,0-1 0,0 1 16,0 0-16,0 0 0,0 42 31,0 0-15,0 0-16,0 1 15,-21 20-15,21-21 0,0 0 0,-22 0 16,22 1-16,0-1 0,-21 21 16,21-21-16,0 0 0,0 1 15,0-1-15,0 0 16,0-42 15,0 0-31,0-1 16,21 1-16,1 0 15,-22 0-15,21 0 0,0-22 16,-21 22-16,21 0 0,0-21 0,0 21 16,1-1-16,-1 1 0,0 0 15,0 0-15,0 21 0,0 0 0,1 0 16,-1 0-16,0 21 15,0 0-15,-21 0 0,0 1 16,0-1-16,0 0 0,21 21 16,-21-21-16,0 1 0,0-1 0,21 0 15,-21 0-15,22 0 16,-22 0-16,21-21 0,0 0 16,0 22-16,0-22 0,0 0 15,1 0-15,-1 0 0,0 0 0,0-22 16,0 22-16,0-21 0,1 0 15,-1 0-15,0 0 0,0 0 16,-21-1-16,21 1 0,0-21 0,1 21 16,-22-22-16,0 1 0,21 0 15,-21-1-15,21 1 0,-21 0 0,0-1 16,0 22-16,0-21 0,0 21 16,0 0-16,0-1 0,0 44 31,-21-1-31,21 21 15,-21-21-15,21 22 0,0-1 16,-22 0-16,1 1 0,21-1 0,-21 0 16,21 1-16,-21-22 0,21 21 0,0 0 15,0-20-15,0-1 0,0 0 16,0 0-16,0 0 0,0 0 0,0 1 16,21-22-16,0 0 0,0 0 15,22 0-15,-22 0 0,0 0 0,21 0 16,-20 0-16,-1-22 0,21 22 15,-21-21-15,0 0 0,22 0 0,-22 0 16,0 0-16,0-1 0,0 1 0,-21 0 16,0 0-16,22 0 0,-22 0 15,0-1-15,0 1 0,-22 21 32,1 0-32,21 21 15,-21 1-15,0-1 0,21 0 16,0 0-16,-21 0 0,21 0 15,0 1-15,0-1 0,0 0 0,0 0 16,0 0-16,0 0 16,0 1-1,21-22-15,0 0 16,0 0-16,0 0 0,1 0 0,-1 0 16,0 0-16,0 0 0,21 0 0,-20 0 15</inkml:trace>
  <inkml:trace contextRef="#ctx0" brushRef="#br0" timeOffset="16980.05">19833 1185 0,'0'0'0,"0"-127"31,0 106-15,0 0-1,-21 21-15,0 0 0,0 0 0,-1 0 16,1 21-16,-21 0 0,21 1 15,0-1-15,-1 0 0,1 0 16,0 21-16,0-20 0,0-1 16,0 21-16,-1-21 0,22 0 0,0 22 15,0-22-15,0 0 0,0 0 16,0 0-16,0 1 0,0-1 16,22-21-16,-1 0 0,0 0 0,0 0 15,0 0-15,0 0 0,1 0 16,-1 0-16,0 0 0,0-21 0,0-1 15,0 22-15,22-42 0,-22 21 16,0 0-16,0 0 0,0-22 0,-21 1 16,22 0-16,-1-1 0,-21 1 15,0 0-15,21-22 0,-21 22 0,21-1 16,-21 1-16,0 0 16,0-1-16,0 22 0,0 0 0,0 0 15,0 0-15,0 0 0,0 42 31,0 0-31,-21 0 16,21 21-16,-21 1 0,21-1 0,0 0 16,0 1-16,-21 20 0,21-20 15,0-1-15,-22 21 0,22-20 0,0-22 16,0 21-16,0 1 0,0-22 0,0 21 16,0-21-16,0 0 0,0 1 15,22-1-15,-1-21 0,0 0 16,-21 21-16,21-21 15,0 0-15,0 0 0,1 0 0,-1 0 16,0-21-16,0 21 16,0-21-16,0-1 0,1 22 15,-22-21-15,0 0 0,21 0 0,-21 0 16,0 0-16,21-22 0</inkml:trace>
  <inkml:trace contextRef="#ctx0" brushRef="#br0" timeOffset="17305.36">18690 1143 0,'0'0'0,"21"0"31,0 0-31,1 0 16,-1 0-16,21 0 0,-21-21 15,22 21-15,-1-21 0,-21 21 16,21 0-16,-20 0 0,20 0 16,-21-21-16,0 21 0,0 0 0,1 0 15,-22-22 32</inkml:trace>
  <inkml:trace contextRef="#ctx0" brushRef="#br0" timeOffset="19995.74">21590 847 0,'0'0'0,"0"-21"16,0-1-16,0 1 15,0 0-15,-21 42 47,0 0-47,21 1 16,-22 20-16,1 0 0,0 1 15,0-1-15,0 0 0,0 1 0,-1-1 16,1 0-16,0 1 0,0-1 16,0 0-16,0 1 0,-1-22 0,22 0 15,0 0-15,-21 0 16,21 0-16,0 1 0,-21-22 0,42 0 31,0 0-15,-21-22-16,22 1 0,-1 0 0,0 0 15,0 0-15,0 0 0,0-22 16,1 1-16,-1 0 0,0-1 0,0 1 16,0 0-16,0-1 0,1-20 15,20 20-15,-21 1 0,-21-21 0,21 41 16,0-20-16,1 21 0,-22 0 15,0 0-15,0-1 0,21 22 0,-21 22 32,0-1-17,0 0-15,0 21 0,0-21 16,0 22-16,0-1 0,0 0 0,0-20 16,0 20-16,0-21 0,0 21 15,0-20-15,0-1 0,0 0 0,0 0 16,0 0-16,0 0 15,0-42 48,0 0-47,0 42 77,0 0-77,0 1-16,0-1 16,0 0-16,0 0 15,0 0-15,0 0 0,21 1 16,-21-1-16,0 0 0,0 0 15,0 0-15,0 0 16,21-21-16,-21-21 63,-21 21-63,0-21 0</inkml:trace>
  <inkml:trace contextRef="#ctx0" brushRef="#br0" timeOffset="20208.62">21357 1249 0,'0'0'0,"-21"0"0,0 0 16,42 0 15,0 0-31,0 0 16,22 0-16,-22 0 0,0 0 15,21 0-15,1-21 0,-22 21 0,21 0 16,-21 0-16,0 0 0,1-21 16,-1 21-16,0 0 0,0 0 0,-21-22 15</inkml:trace>
  <inkml:trace contextRef="#ctx0" brushRef="#br0" timeOffset="20620.98">21802 1122 0,'0'0'0,"0"-21"0,0 0 16,0-1-1,0 1 1,21 21-16,0 0 16,0 0-16,0 21 15,0 1-15,-21-1 16,22-21-16,-1 21 0,-21 21 15,21-21-15,0 1 0,-21-1 0,0 0 16,21 0-16,-21 0 0,21 0 16,-21 1-16,0-1 0,0 0 0,0 0 15,0 0-15,0 0 16,0-42 15,0 0-31,0 0 16,0 0-16,0 0 15,0-1-15,0 1 0,0 0 0,0 0 16,0 0-16,0 0 0,22-1 16,-22 1-16,0 0 0,0 0 15,21 0-15,0 21 16,-21-21-16,21 21 16,0 0-16</inkml:trace>
  <inkml:trace contextRef="#ctx0" brushRef="#br0" timeOffset="20924.81">22352 1016 0,'0'-42'32,"0"21"-32,-21 21 15,0 0-15,-1 21 16,22 0-16,0 0 0,-21 0 15,21 0-15,-21 1 0,21 20 0,0-21 16,0 21-16,0-20 0,-21-1 16,21 21-16,0-21 0,-21 0 0,21 1 15,0-1-15,0 0 0,0 0 0,0 0 16,21 0 0,0-21-16,0 0 0,0 0 15,1 0-15,-1 0 0,0 0 16,0-21-16,0 0 0,0 21 0,1-21 15,-1 0-15,0-22 0,0 22 16,0 0-16</inkml:trace>
  <inkml:trace contextRef="#ctx0" brushRef="#br0" timeOffset="21415.92">22669 804 0,'0'0'0,"0"-42"0,0-21 16,0 84 15,-21 0-16,21 0-15,-21 21 0,21 1 16,-21-1-16,21 0 0,0 1 16,0-1-16,-21 0 0,21 1 0,-21-1 15,21-21-15,-22 22 0,22-22 16,0 21-16,0-21 0,0 0 0,0 1 16,-21-22-16,21 21 0,0 0 15,0-42 16,0 0-15,0-1-16,21 1 0,-21 0 0,0 0 16,0 0-16,22 0 0,-1-1 15,0-20-15,-21 21 0,21 0 16,0 0-16,0-1 0,1 1 16,-1 0-16,0 21 0,0 0 0,0 0 15,0 0-15,1 0 0,-1 21 16,0 0-16,0 1 0,-21-1 15,21 0-15,-21 0 0,0 0 16,21 22-16,-21-22 0,0 0 0,0 0 16,0 0-16,0 0 0,0 1 15,0-1-15,-21-21 0,21 21 0,-21-21 16,21 21-16,0-42 47,0 0-32,0 0-15,0-1 0,21 1 0</inkml:trace>
  <inkml:trace contextRef="#ctx0" brushRef="#br0" timeOffset="21647.79">23135 974 0,'0'21'15,"0"0"1,0 0-16,0 0 0,0 1 15,0-1-15,0 0 0,0 0 16,0 0-16,0 0 0,-21 1 0,21-1 16,0 0-16,-21 0 0,21 0 15,0 0-15,-21-21 16,21 22-16,0-44 47,0 1-47,0 0 0</inkml:trace>
  <inkml:trace contextRef="#ctx0" brushRef="#br0" timeOffset="21827.69">23135 826 0,'0'-22'0,"0"44"0,0-65 0,-21 43 16,21-21-16,-21 21 15,0 0 1,21 21 15,21-21 0</inkml:trace>
  <inkml:trace contextRef="#ctx0" brushRef="#br0" timeOffset="22083.62">23453 635 0,'0'21'16,"-22"0"-1,22 1-15,-21-1 0,21 21 16,0-21-16,0 22 0,-21-1 0,21 0 16,-21 1-16,21-1 0,0-21 15,0 21-15,0 1 0,-21-22 0,21 21 16,0-21-16,0 1 0,0-1 15,0 0-15,0 0 16,21-21 0,0-21-1,0 21-15</inkml:trace>
  <inkml:trace contextRef="#ctx0" brushRef="#br0" timeOffset="22287.51">23326 974 0,'-22'0'16,"44"0"31,-1 0-47,0 0 15,21 0-15,-21 0 0,1 0 16,-1 0-16,0 0 0,0 0 15,0 0-15</inkml:trace>
  <inkml:trace contextRef="#ctx0" brushRef="#br0" timeOffset="22644.31">23558 1037 0,'0'0'15,"0"21"-15,0 1 16,22-22-1,-1 0 1,0 0-16,0 0 16,0 0-16,0-22 0,1 22 0,-1-21 15,0 21-15,-21-21 16,0 0-16,0 0 16,0 0-1,-21 21-15,0 0 16,-1 0-16,1 21 0,0 0 15,0 0-15,0 0 0,21 0 0,-21 1 16,-1-1-16,22 0 0,0 0 16,-21 21-16,21-20 0,0-1 15,0 0-15,0 0 0,0 0 16,21 0 0,1-21-16,20 0 0,-21 0 15,0 0-15,22 0 0,-22-21 16,21 21-16</inkml:trace>
  <inkml:trace contextRef="#ctx0" brushRef="#br0" timeOffset="22896.16">24172 931 0,'0'0'0,"0"-21"16,-21 21-1,0 0-15,0 0 16,21 21-16,-21 1 0,-1-1 15,22 0-15,-21 0 0,21 0 0,-21 22 16,0-22-16,21 0 0,0 21 0,0-21 16,0 1-16,0-1 0,0 0 15,0 0-15,0 0 0,0 0 16,21-21 0,0 0-16,0 0 0,1 0 15,-1 0-15,0-21 0,0 0 16,0 0-16</inkml:trace>
  <inkml:trace contextRef="#ctx0" brushRef="#br0" timeOffset="23207.98">24384 614 0,'0'0'0,"0"-21"0,0-43 31,-21 64-15,21 21-1,-21 1-15,21-1 0,0 21 16,0-21-16,-22 22 0,22-1 0,-21 21 0,21-20 16,0 20-16,0-20 15,-21-1-15,21 0 0,-21 1 0,21-1 16,0 0-16,-21-21 0,21 1 16,0 20-16,0-21 0,0 0 15,21-21 1,0 0-16,0 0 15,0 0-15,1-21 16,-22 0-16,21 0 0,0 0 0,-21-1 16,21 1-16,0-21 0,-21 21 15,21-22-15</inkml:trace>
  <inkml:trace contextRef="#ctx0" brushRef="#br0" timeOffset="23591.94">24490 931 0,'0'0'16,"0"22"15,0-1-31,-21 0 0,21 0 15,0 0-15,0 0 0,-22 22 0,22-22 16,-21 0-16,21 0 0,0 0 16,0 1-16,0-1 0,0 0 0,0 0 15,0 0-15,21-21 32,1 0-32,-1 0 0,0 0 15,0-21-15,0 0 0,0 0 16,1 0-16,-22-1 15,0 1-15,21 0 0,-21 0 16,21 0-16,-21 0 0,0-1 0,0 1 16,0 0-16,0 42 31,0 0-31,0 1 16,0-1-16,0 0 0,0 0 0,0 0 15,-21 0-15,21 1 0,-21-1 16,21 0-16,0 0 0,0 0 15,21-21 17,0 0-32,0 0 0,0 0 15,0-21-15,1 21 16</inkml:trace>
  <inkml:trace contextRef="#ctx0" brushRef="#br0" timeOffset="23951.75">24807 1058 0,'0'-42'32,"0"21"-17,21 21-15,1 0 0,-1 0 16,0 21 0,0 0-16,-21 0 0,0 1 15,0-1-15,0 0 0,0 0 0,0 0 16,0 0-16,0 1 15,0-1-15,0 0 0,0 0 16,0 0-16,-21-21 16,21-21 15,0 0-15,0 0-16,0 0 15,21 21-15,-21-22 0,21 1 0,-21 0 16,21 0-16,1-21 0,-22 20 15,21 1-15,0 21 0,-21-21 0,21 0 16,-21 0-16,21 21 0,0 0 16,-21-21-16,22 21 15</inkml:trace>
  <inkml:trace contextRef="#ctx0" brushRef="#br0" timeOffset="24324.54">25125 1122 0,'0'0'0,"21"0"16,0 0 0,0 0-16,0 0 15,1 0-15,-1-21 16,-21 0-16,21-1 0,0 1 16,-21 0-16,0 0 15,0 0-15,0 0 16,0-1-16,-21 22 15,0 0-15,21 22 16,-21-1-16,-1 0 0,22 0 16,0 0-16,-21 22 0,0-22 0,21 0 15,-21 0-15,21 0 16,-21 0-16,21 1 0,0-1 0,0 0 16,0 0-16,0 0 15,21-21-15,0 0 16,0 0-16,0 0 15,1 0-15,-1 0 0,0-21 0,0 0 16,0 21-16,0-21 0,-21 0 16,22-1-16,-22 1 0,21 0 0</inkml:trace>
  <inkml:trace contextRef="#ctx0" brushRef="#br0" timeOffset="24620.12">24003 720 0,'0'0'0,"-21"0"0,42 0 47,0 0-32,0 0-15,0 0 0,1 0 0,-1 0 16,0 0-16,0 0 0,0-21 16,0-1-16,1 22 0,-1-21 0</inkml:trace>
  <inkml:trace contextRef="#ctx0" brushRef="#br0" timeOffset="25260.15">25125 360 0,'0'0'0,"-21"0"0,21-21 32,21 21-32,0 0 15,0 0-15,0 0 0,0 0 16,22 0-16,-22 0 0,0 0 0,0 0 16,0 0-16,1 0 0,-1 0 15,0 0-15,0 0 16,-21 21-16,21 0 15,-21 0-15,21 0 16,-21 1-16,0-1 0,0 0 16,0 0-16,0 0 0,0 22 0,0-22 15,0 0-15,0 21 0,0-21 16,0 22-16,0-1 0,0 0 0,22 1 16,-22-1-16,0 0 0,0 1 15,0-22-15,0 21 0,0 1 0,0-1 16,0 0-16,0-21 0,0 22 15,21-1-15,-21-21 0,0 22 0,0-22 16,0 0-16,21 21 0,-21-21 16,0 1-16,0 20 0,21-21 15,-21 0-15,0 22 0,0-22 0,0 0 16,0 21-16,0-21 0,0 1 16,0-1-16,0 0 0,-21 0 15,0-21-15,0 0 0,-1 21 0,-20-21 16,21 0-16,-21 0 0,-1 0 15,1 0-15,0 0 0,-1 0 0,1 0 16,0 0-16,-1 0 0,1 0 16,21 0-16,-22-21 0,22 21 0,0 0 15,-21 0-15,21 0 16,21-21-16,0 0 16,0 0-16,21-1 15,0 1-15,0 0 0</inkml:trace>
  <inkml:trace contextRef="#ctx0" brushRef="#br0" timeOffset="28511.96">1397 2265 0,'-21'0'15,"0"0"1,-1 0-16,1 0 16,0 0-16,0 0 15,0 0-15,0 0 0,-1 0 0,1 0 16,0 0-16,0 0 0,0 0 16,0 0-16,-1 0 0,1 0 15,0 0-15,0 0 16,0 21-16,0-21 31,42 0 47,0 0-78,0 0 0,0 0 16,0 0-16,1 0 0,20-21 15,-21 21-15,0 0 0,22 0 16,-22 0-16,21 0 0,0 0 16,1-21-16,20 21 0,-20 0 0,20 0 15,-21 0-15,22-21 16,-1 21-16,-20 0 0,20 0 0,-20 0 0,20-22 16,-21 22-16,22 0 0,-22 0 15,22 0-15,-1-21 0,1 21 16,-1 0-16,1 0 0,-1 0 15,1 0-15,-1 0 0,1-21 0,-1 21 16,-20 0-16,20-21 0,1 21 16,-22 0-16,21 0 0,1 0 0,-22-21 15,22 21-15,-22 0 0,22 0 16,-1-21-16,1 21 0,-1 0 0,1 0 16,-1 0-16,1 0 0,-1-22 15,1 22-15,-1 0 0,1 0 0,-1 0 16,-21 0-16,22-21 0,-1 21 15,1 0-15,-1 0 0,22 0 0,-21 0 16,20-21-16,1 21 0,0 0 16,-1 0-16,1 0 0,0 0 15,-1-21-15,1 21 0,-22 0 0,22 0 16,-21 0-16,20 0 0,1-21 16,-22 21-16,22 0 0,-21 0 0,20 0 15,-20 0-15,-1 0 0,22-21 16,-22 21-16,1 0 0,-1 0 0,1-22 15,21 22-15,-22 0 0,1-21 16,20 21-16,-20-21 0,-1 21 0,1 0 16,-1 0-16,1-21 0,-1 21 15,1 0-15,-1 0 0,-20 0 0,20-21 16,-21 21-16,1 0 0,-1 0 16,0-21-16,1 21 0,-1 0 15,0 0-15,1-22 0,-1 22 0,0 0 16,22 0-16,-22-21 0,1 21 15,-1 0-15,21 0 0,-20-21 0,20 21 16,-20-21-16,20 21 0,-21 0 16,22 0-16,-22-21 0,1 21 0,20 0 15,-21 0-15,1 0 0,-22-21 16,21 21-16,1 0 0,-1 0 0,0-22 16,-21 22-16,22 0 15,-22 0-15,21 0 0,-21-21 0,1 21 0,-1 0 16,0 0-1,-21-21-15,21 21 16,-21-21 47,0 0-48,0 0-15,21 21 0</inkml:trace>
  <inkml:trace contextRef="#ctx0" brushRef="#br0" timeOffset="29504.39">11959 1820 0,'-21'0'15,"42"0"-15,-63 22 0,21-22 0,-1 0 0,-20 0 16,21 0-16,0 21 0,0-21 16,-1 0-16,1 0 0,0 21 0,0-21 15,21 21 1,0 0 15,21-21-31,21 0 16,-20 0-16,20 0 0,21 0 0,1 0 15,-1 0-15,22 0 0,0 0 16,-1 0-16,1 0 0,21 0 0,0-21 16,0 21-16,21 0 0,0 0 15,-22 0-15,22 0 0,0 0 0,-21 0 16,0 0-16,0 0 0,-21 0 16,20-21-16,-20 21 0,0 0 0,-1 0 15,1 0-15,0-21 0,-1 21 16,-20 0-16,-1 0 0,-20-21 15,-1 21-15,0 0 0,1 0 0,-22 0 16,0 0-16,-21-22 0,21 22 16,-42 0 15,21-21-15,-21 21-16,0 0 0,0 0 15,21-21-15</inkml:trace>
  <inkml:trace contextRef="#ctx0" brushRef="#br0" timeOffset="30273.02">16785 1842 0,'0'0'0,"-21"0"0,-21 0 16,20 21-16,-20-21 0,21 0 16,-21 0-16,20 21 0,-20-21 0,21 0 15,0 0-15,0 0 0,-1 21 16,22 0 15,22-21-31,-1 0 0,0 0 16,0 0-16,21 0 0,1 0 0,-1 0 15,0 0-15,1 0 0,20 0 16,-20 0-16,41 0 0,-20 0 16,20 0-16,22 0 0,0 0 15,0 0-15,21 0 0,-21 0 0,21 0 16,0 0-16,21 0 0,-21 0 16,0 0-16,0 0 0,0 0 0,-21 0 15,0 0-15,-1 0 0,-20 0 16,21 0-16,-21 0 0,-22 0 0,1 0 15,20 0-15,-41-21 0,-1 21 0,0 0 16,1 0-16,-22 0 0,0 0 16,-21-21-1,0 0 32,0 0-31,0-1-16</inkml:trace>
  <inkml:trace contextRef="#ctx0" brushRef="#br0" timeOffset="31328.42">21336 1820 0,'0'0'0,"-42"0"31,20 0-31,1 0 16,0 0-1,0 0 1,42 0 47,0 0-63,0 0 15,22 0-15,-22 0 0,21 0 16,22 0-16,-1 0 0,1 0 0,-1 0 15,22 0-15,-22 0 16,22 0-16,0 0 0,-1 0 0,22 0 16,-21 0-16,21 0 0,0 0 15,-1 0-15,1 0 0,0 0 0,0 0 16,0 0-16,-22 0 0,22-21 16,-21 21-16,21 0 0,-22 0 0,22 0 15,-21 0-15,21 0 0,-22 0 16,-20 0-16,21 0 0,-22 0 0,-21 0 15,22 0-15,-22 0 0,-21 0 16,22 0-16,-22 0 0,0-21 0,0 21 16,0 0-16,1 0 0,-1 0 15,0 0 1,0 0-16,-21-21 31,-21 42 16,0-21-47,21 21 0,-21-21 16,-1 0-16,1 21 0,0-21 0,0 22 15</inkml:trace>
  <inkml:trace contextRef="#ctx0" brushRef="#br0" timeOffset="50596.28">1249 4128 0,'0'21'0,"-21"-21"16,21 21 15,-22-21-16,22-21 95,0 0-79,0-1 0,0 1-15,0 0-16,22 0 16,-22 0-16,0 0 0,0-1 15,0 1-15,0 0 16,0 0-1,0 0 1,0 0 0,0-1-16,0 1 31,0 0-15,0 0-1,0 42 79,0 0-78,0 0-1,0 1 1,0-1-16,0 0 15,0 0-15,0 0 16,0 0-16,0 1 16,0-1-16,0 0 0,0 0 15,0 0-15,0 0 0,0 1 16,0-1-16,0 0 0,0 0 0,0 0 16,0 0-16,0 1 0,0-1 15,0 0-15,0 0 0,0 0 0,0 0 16,0 1-16,0-1 15,0 0-15,0 0 0,0 0 0,0 0 16,0 1-16,0-1 16,0 0-16,0 0 0,0 0 0,0 0 15,0 1-15,0-1 0,0 0 16,0 21-16,0-21 0,0 1 16,0 20-16,0-21 0,0 21 0,0-20 15,0-1-15,0 21 0,0-21 16,0 0-16,0 22 0,0-22 0,0 0 15,0 0-15,0 0 0,0 22 16,0-22-16,0 0 0,0 0 0,0 0 16,0 1-16,0-1 0,0 0 15,0 0-15,21 0 0,-21 0 16,0 1-16,0-1 0,0 0 16,0 0-16,0 0 0,0 0 15,21 1-15,-21-1 16,0 0-16,0 0 0,0 0 15,0 0-15,0 1 0,0-1 16,0 0-16,0 0 0,0 0 16,0 0-16,0 1 0,0-1 0,0 0 15,0 0-15,0 0 0,0 0 16,0 1-16,0-1 0,0 0 0,0 0 16,0 0-16,0 22 0,0-22 15,0 0-15,0 0 0,0 0 16,0 0-16,0 1 0,0-1 15,0 0-15,0 0 0,0 0 0,0 0 16,0 1-16,0-1 0,0 21 16,0-21-16,0 0 0,0 22 0,0-22 15,0 0-15,0 21 0,0-20 16,0 20-16,0-21 0,0 0 0,0 22 16,-21-22-16,21 0 0,0 21 15,0-21-15,0 1 0,0-1 0,0 0 16,-21 21-16,21-21 0,0 1 15,0-1-15,0 21 0,0-21 0,0 0 16,0 1-16,-22 20 16,22-21-16,0 21 0,-21 1 0,21-22 15,0 21-15,0 1 0,0-1 16,0-21-16,0 21 0,0 1 0,-21-22 16,21 21-16,0 1 0,0-22 15,0 21-15,0-21 0,-21 22 0,21-22 16,0 21-16,0-21 0,-21 22 15,21-22-15,0 21 0,0-21 16,0 22-16,0-1 0,0-21 0,-21 21 16,21-20-16,0 20 0,0 0 15,0-21-15,0 22 0,-22-22 16,22 21-16,0-21 0,0 1 0,0 20 16,0-21-16,0 21 0,0-20 15,0-1-15,0 0 0,0 0 16,0 0-16,0 0 0,0 1 0,0-1 15,0 0-15,0 0 0,0 0 16,0 0-16,0 1 0,0-1 0,0 0 16,-21 0-16,21 0 0,0 0 15,0 1-15,0-1 0,0 0 0,0 0 16,0 0-16,0 0 0,0 1 16,0-1-16,0 0 0,0 0 15,0 0 1,0 0-16,0 1 0,0-1 15,0 0 1,0 0-16,0 0 0,0 0 16,0 1-1,0-1-15,0 0 16,0 0 0,0 0-16,0 0 15,0 1 1,-21-22 31,21-22-47,0 1 15,0 0-15,0 0 0,0-21 16,0-1-16</inkml:trace>
  <inkml:trace contextRef="#ctx0" brushRef="#br0" timeOffset="52264.02">1270 3831 0,'0'-21'63,"21"21"-1,0 0-62,0 0 16,-21-21-1,22 21-15,-1 0 0,0 0 16,0 0-16,0 0 16,0 0-16,1 0 0,-1 0 0,0 0 15,0 0-15,0 0 0,0 0 16,1 0-16,-1 0 0,0 0 15,0 0-15,21 0 0,-20 0 0,20 0 16,0 0-16,-21 0 0,22-21 16,-1 21-16,-21 0 0,22 0 15,-22 0-15,21 0 0,0 0 0,-20 0 16,20 0-16,0 0 0,1 0 16,-1 0-16,0 0 0,1 0 0,-1 0 15,0-21-15,1 21 0,-1 0 16,0 0-16,1 0 0,-22 0 0,21 0 15,0 0-15,-20 0 0,20 0 16,0 0-16,-21-22 0,22 22 0,-1 0 16,-21 0-16,22 0 0,-22 0 15,21 0-15,0 0 0,1 0 0,-1 0 16,0 0-16,1 0 16,-1 0-16,0 0 0,22 0 0,-22 0 15,1-21-15,20 21 0,1 0 0,-22 0 16,21 0-16,-20 0 0,-1 0 15,22-21-15,-22 21 0,0 0 0,1 0 16,-1 0-16,0 0 0,1 0 16,-1-21-16,0 21 0,1 0 0,-1 0 15,0 0-15,22 0 0,-22-21 16,0 21-16,22 0 0,-1 0 16,-20 0-16,20 0 0,1 0 0,-22 0 0,22-21 15,-22 21-15,21 0 16,-20 0-16,-1 0 0,0 0 0,22 0 15,-22 0-15,1-22 0,-1 22 16,0 0-16,1 0 0,-1 0 0,0 0 16,22 0-16,-22 0 0,0-21 0,22 21 15,-22 0-15,1 0 0,20 0 16,-21 0-16,1 0 0,-1 0 0,0 0 16,1 0-16,-1 0 0,0-21 15,1 21-15,-22 0 0,21 0 0,1 0 16,-1 0-16,0 0 0,22 0 0,-22-21 15,0 21-15,1 0 0,-1 0 16,0 0-16,1 0 0,-1 0 16,0 0-16,1 0 0,-1 0 15,0 0-15,-20 0 0,20 0 0,-21 0 16,0 0-16,22 0 0,-22 0 0,0 0 16,0 0-16,0 0 0,22-21 15,-22 21-15,0 0 0,21 0 0,-21 0 16,1 0-16,-1 0 0,0 0 15,0 0-15,0 0 0,0 0 16</inkml:trace>
  <inkml:trace contextRef="#ctx0" brushRef="#br0" timeOffset="54152.39">7408 3620 0,'0'-22'15,"21"22"1,-21-21-1,0 42 79,0 1-78,0-1-16,0 0 0,0 0 15,0 0-15,0 0 0,0 1 16,0-1 0,0 0-16,0 0 0,0 0 15,0 0-15,22 1 0,-22-1 16,0 0-16,0 0 0,0 21 0,0-20 16,0-1-16,0 21 0,0-21 0,0 22 15,0-1-15,0-21 0,0 21 16,0 1-16,0-22 0,0 21 0,0-21 15,0 22-15,0-22 0,0 21 16,0-21-16,0 22 0,0-22 0,0 0 16,-22 21-16,22-20 0,0-1 15,-21 21-15,21-21 0,-21 22 16,21-1-16,0-21 0,0 21 0,0 1 16,-21-22-16,21 21 0,0 1 0,0-1 15,0-21-15,-21 21 0,21-20 16,0 20-16,0-21 0,0 0 0,0 22 15,0-22-15,0 0 0,0 0 0,0 21 16,0-20-16,0-1 0,0 0 16,0 0-16,0 0 0,0 0 0,0 22 15,0-22-15,0 0 0,0 21 0,0-20 16,0-1-16,0 0 0,0 21 16,0-21-16,0 1 0,0 20 15,0-21-15,0 0 0,0 22 0,0-22 16,0 0-16,0 0 0,0 21 15,0-20-15,0-1 0,0 0 0,0 0 16,0 0-16,0 22 0,0-22 0,0 0 16,0 0-16,0 21 0,-21-20 15,21-1-15,0 21 0,0 0 0,0-20 16,-22 20-16,22-21 0,0 21 0,0 1 16,0-22-16,0 21 0,0-21 15,0 1-15,0 20 0,0-21 0,0 21 16,0-20-16,0-1 0,0 0 15,0 21-15,0-21 0,0 1 16,0-1-16,0 21 0,0-21 0,0 0 16,0 1-16,0-1 0,0 21 0,0-21 15,0 0-15,0 1 0,0 20 16,0-21-16,0 0 0,0 22 0,0-22 16,0 0-16,0 0 0,0 21 0,0-20 15,0-1-15,0 21 0,0-21 16,0 0-16,0 1 0,0 20 0,0-21 15,0 0-15,0 0 0,0 1 0,0-1 16,0 0-16,0 0 0,0 0 16,0 0-16,0 1 0,0-1 0,0 0 15,0 0-15,0 21 0,0-20 16,0-1-16,0 0 0,0 0 0,0 21 16,0-20-16,0-1 0,0 21 15,0-21-15,0 0 0,0 1 0,0 20 16,0-21-16,0 0 0,0 0 0,0 1 15,0-1-15,0 0 0,0 0 16,0 0-16,0 0 0,0 1 16,0-1-16,0 0 0,0 0 15,0 0-15,0 0 0,0 1 16,0-1-16,0 0 0,0 0 16,0 0-16,0 0 0,0 1 15,0-1-15,0 0 16,0 0-16,0 0 15,0 0-15,0 1 0,0-1 0,0 0 16,0 0-16,0 0 0,0 0 16,0 1-16,0-1 15,0 0 1,0 0-16,0 0 31,0-42 94,0 0-125,0 0 16,-21 0-16,0 21 0</inkml:trace>
  <inkml:trace contextRef="#ctx0" brushRef="#br0" timeOffset="56375.92">995 9377 0,'0'-21'93,"21"21"-77,0 0 0,0 0-16,0 0 0,1 0 15,-1 0-15,0 0 0,0 0 16,21 0-16,-20 0 0,-1 0 0,21 0 15,0 0-15,-20 0 0,20 0 16,0 0-16,1 0 0,-1 0 0,0 0 16,1 0-16,-1 0 0,0 0 15,1 0-15,-1 0 0,0 0 16,1 0-16,-1 0 0,0 0 16,1 21-16,-1-21 0,21 0 0,-20 21 15,20-21-15,-20 0 0,20 0 0,1 0 16,-1 0-16,1 0 0,-1 0 15,22 0-15,-22 0 0,1 0 0,-1 0 16,1 0-16,-1-21 0,-20 21 16,20 0-16,1 0 0,-22-21 0,21 21 15,1 0-15,-22 0 0,22 0 0,-22 0 16,22 0-16,-22 0 0,0-21 16,1 21-16,20 0 0,-21 0 0,1 0 15,-1 0-15,0 0 0,1 0 16,-1 0-16,0 0 0,1-22 15,-1 22-15,0 0 0,-20 0 0,20 0 16,0 0-16,1 0 0,-1 0 16,0-21-16,1 21 0,20 0 0,-21 0 15,1 0-15,-1 0 0,22 0 0,-22 0 16,0 0-16,22 0 0,-22 0 16,22-21-16,-22 21 0,0 0 0,1 0 15,-1 0-15,0 0 0,1 0 0,-1 0 16,0 0-16,1 0 0,-1 0 15,0 0-15,1 0 0,-1 0 0,0-21 16,1 21-16,-1 0 0,0 0 16,1 0-16,-1 0 0,0 0 15,-21 0-15,22 0 0,-1 0 0,0 0 16,1 0-16,-1 0 0,-21 0 0,22 0 16,-22 0-16,0 0 0,21 0 15,-21 0-15,1 0 0,-1 0 0,0 0 16,0 0-16,0 0 0,0 0 15,1 0 1,-1 0-16,0 0 16,0-21-16,0 21 15,0 0-15,1 0 16,-1 0 0,0 0-16,0 0 0,0 0 15,0 0-15,1 0 0,-1 0 16,0 0-16,0 0 0,0 0 15,22 0-15,-22 0 0,0 0 0,0 0 16,0 0-16,22 0 0,-22 0 16,0 0-16,0 0 0,0 0 15,0 0-15,1 0 0,-1 0 16,-21-21 0,21 21-16,0 0 15,0 0 32,0 0-47,1 0 31,-1 0-15,0 0 0,0 0-16,0 0 31,0 0-16,1 0 32,-1 0-47,0 0 47,0 0-47,0 0 31,-21-22-31,21 22 16,-21-21 62,0 0-47,0 0 1,0 0-1,0 0-15</inkml:trace>
  <inkml:trace contextRef="#ctx0" brushRef="#br0" timeOffset="58872.21">10774 3598 0,'0'-21'31,"0"0"1,21 0-17,-21 0 1,0 0-1,0-1 1,0 1 15,0 42 47,0 1-78,0-1 16,0 0-16,0 0 0,0 0 16,0 0-16,0 1 0,21-1 0,-21 0 15,0 0-15,0 0 0,0 0 16,0 1-16,0-1 0,0 0 16,0 0-16,0 0 0,0 0 0,0 1 15,0-1-15,0 0 0,21 0 16,-21 21-16,0-20 0,0 20 0,21-21 15,-21 21-15,22-20 0,-22 20 0,0 0 16,21-21-16,-21 22 16,21-22-16,-21 21 0,0-21 0,0 22 15,0-22-15,0 21 0,0-21 0,21 1 16,-21 20-16,0-21 0,0 0 16,0 22-16,0-22 0,0 21 0,0-21 15,0 22-15,0-1 0,0 0 0,0 1 16,0-22-16,0 21 0,0 0 15,0 1-15,0-1 0,0 0 0,0 1 16,0-1-16,0-21 0,0 22 16,0-1-16,0-21 0,-21 21 0,21 1 15,0-22-15,0 21 0,0 1 0,0-1 16,0 0-16,0 1 16,0-1-16,0 0 0,-21 1 0,21-1 15,0 0-15,0 1 0,-21-1 0,21 0 16,0-21-16,0 22 0,0-1 15,0 0-15,0-20 0,-22 20 0,22-21 16,0 21-16,0 1 0,0-22 0,0 21 16,0 1-16,0-1 0,0-21 15,0 21-15,0 1 0,0-22 0,0 21 16,0 1-16,-21-22 0,21 21 0,0-21 16,0 22-16,0-1 0,0-21 0,0 21 15,0-20-15,0 20 16,-21-21-16,21 21 0,-21-20 0,21 20 15,0 0-15,0 1 0,0-1 0,0-21 16,-21 21-16,21 1 0,0-1 16,0-21-16,0 22 0,0-1 0,0-21 15,0 21-15,0-20 0,0 20 0,0-21 16,0 0-16,0 22 0,0-22 0,0 0 16,-21 21-16,21-21 0,0 1 15,0-1-15,0 21 0,0-21 0,0 22 16,0-22-16,0 0 0,-22 21 0,22-21 15,0 1-15,0 20 0,0-21 0,-21 0 16,21 0-16,0 22 16,0-22-16,0 0 0,0 0 0,0 0 15,0 1-15,0-1 0,0 0 0,0 0 16,0 0-16,0 0 0,0 1 16,0-1-16,0 0 0,0 0 0,0 0 15,0 0-15,0 1 0,0-1 16,0 0-16,0 0 0,0 0 15,0 0-15,0 1 16,0-1-16,0 0 0,0 0 16,0 0-1,0 0 1,0 1 15,-21-22 47,0 0-78,0-22 16,21 1-16,-21 0 0,-1 0 16,1 0-16,21 0 0,0-22 15</inkml:trace>
  <inkml:trace contextRef="#ctx0" brushRef="#br0" timeOffset="61447.52">10858 3598 0,'0'0'0,"0"-21"15,0 0 1,0 0-1,0 0 1,0 0-16,0-1 16,0 1-1,0 0-15,0 0 16,0 0 0,22 21-16,-1 0 15,0-21-15,0 21 16,0 0-16,0 0 0,1 0 15,-1 0-15,0 0 0,0 0 16,0 0-16,0 0 0,1 0 16,-1 0-16,21 0 0,-21 0 0,0 0 15,22 0-15,-22 0 16,0 0-16,21 0 0,1-22 0,-22 22 16,21 0-16,-21 0 0,22 0 0,-22 0 15,21 0-15,1 0 0,-1 0 16,-21 0-16,21 0 0,1 0 0,-1 0 15,22 0-15,-22 0 0,0 0 16,22 0-16,-22-21 0,22 21 0,-22 0 16,21 0-16,-20 0 0,20 0 15,-20 0-15,-1 0 0,0-21 0,1 21 16,-1 0-16,0 0 0,1 0 16,-1 0-16,21 0 0,-20 0 0,20-21 15,1 21-15,-1 0 0,1 0 16,-1 0-16,1 0 0,-1-21 15,1 21-15,-22 0 0,22 0 0,-1 0 16,-21 0-16,22 0 0,-22 0 16,22 0-16,-22 0 0,0 0 0,22 0 15,-22 0-15,22 0 0,-22 0 16,22 0-16,-1 0 0,1 0 0,-1-21 16,1 21-16,-1 0 0,-21 0 15,22 0-15,-1 0 0,-20 0 0,-1 0 16,0 0-16,22 0 0,-22 0 0,1 0 15,-1 0-15,0 0 16,1 0-16,-1 0 0,21 0 0,-20 0 16,20 0-16,-20 0 0,20 0 15,1 0-15,-1 0 0,1-22 0,-1 22 16,1 0-16,-1 0 0,-21 0 16,22 0-16,-22 0 0,22 0 0,-22 0 15,0 0-15,22 0 0,-22-21 16,22 21-16,-22 0 0,22 0 0,-22 0 15,0 0-15,22 0 0,-22 0 0,22 0 16,-22-21-16,21 21 0,-20 0 16,-1 0-16,0 0 0,1 0 0,-1-21 15,0 21-15,1 0 16,-1 0-16,-21 0 0,22 0 0,-22 0 16,21 0-16,0 0 0,-20-21 0,20 21 15,-21 0-15,21 0 0,-20 0 16,20 0-16,0 0 0,-21 0 0,22 0 15,-1 0-15,-21 0 0,0 0 16,22-21-16,-22 21 0,0 0 0,0 0 16,0 0-16,1 0 0,-1 0 0,0 0 15,0 0 17,0 0-17,0 0 1,1 0-16,-1 0 31,0 0 16,-21 21-16,0 0-15,0 0-16,0 0 15,0 0-15,0 1 16,0-1-16,0 0 16,0 0-16,0 0 0,0 0 15,0 1-15,-21-1 0,21 0 0,0 0 16,0 21-16,0-20 0,0-1 16,-21 0-16,21 0 0,0 21 0,-22-20 15,22-1-15,0 0 0,0 21 16,0-21-16,0 1 0,-21-1 0,21 0 15,0 21-15,0-21 0,-21 1 0,21-1 16,0 0-16,0 21 0,-21-21 16,21 22-16,-21-22 0,21 21 0,0-21 15,-21 22-15,21-22 16,-22 21-16,22-21 0,0 22 0,0-1 16,0-21-16,0 22 0,0-22 0,0 21 15,0 0-15,0-20 0,0 20 16,0-21-16,0 21 0,0-20 0,0 20 15,0 0-15,0 1 0,0-22 16,0 21-16,0 0 0,0 1 0,0-1 16,0 0-16,0 1 0,0-1 0,0 0 15,0 1-15,0-1 0,0 0 16,0-20-16,0 20 0,0 0 0,0 1 16,0-1-16,0-21 0,0 21 0,0 1 15,0-1-15,0 0 16,0 1-16,0-1 0,0-21 0,0 22 15,0-1-15,0-21 0,22 21 0,-22 1 16,0-22-16,0 21 0,0-21 16,0 22-16,0-22 0,0 0 0,0 21 15,0-20-15,0-1 0,0 21 0,0-21 16,0 0-16,0 22 0,0-1 16,21-21-16,-21 22 0,0-1 0,0 0 15,0-21-15,21 22 0,-21-1 0,0-21 16,0 22-16,0-22 0,0 21 15,0-21-15,0 22 0,0-22 0,21 0 16,-21 21-16,0-21 0,0 1 16,0-1-16,0 21 0,21-21 15,-21 0-15,0 1 0,0 20 0,0-21 16,0 0-16,0 22 0,0-22 0,0 0 16,0 21-16,0-21 0,0 22 15,0-22-15,0 0 0,0 21 0,0-20 16,0-1-16,0 21 0,0-21 0,0 0 15,0 1-15,0 20 0,0-21 16,0 0-16,0 0 0,0 1 0,0-1 16,0 0-16,0 21 0,0-21 0,0 1 15,0-1-15,0 0 0,0 0 16,0 0-16,0 0 0,0 1 16,0-1-16,0 0 0,0 21 0,0-21 15,0 1-15,0-1 0,-21 0 16,21 0-16,0 21 0,0-20 0,0-1 15,0 0-15,0 0 0,0 0 16,0 0-16,0 1 0,0-1 16,0 0-16,-21 0 15,21 0-15,0 0 32,0-42 30,0 0-62,0 0 16,0 0-16,-21 21 0</inkml:trace>
  <inkml:trace contextRef="#ctx0" brushRef="#br0" timeOffset="63211.44">10795 8911 0,'-42'-21'31,"20"21"-31,1 0 16,0 0-1,42 0 48,0 0-63,1 0 0,-1 0 0,0 0 15,0 0-15,21 0 0,1 0 16,-1 0-16,0 0 0,22-21 0,-22 21 16,22 0-16,-1 0 0,1 0 15,-1 0-15,1 0 0,-22 0 0,22-21 16,-1 21-16,1 0 0,20 0 16,-20 0-16,-1 0 0,1 0 15,20 0-15,-20 0 0,21-21 0,-22 21 16,22 0-16,-22 0 0,22 0 15,-22 0-15,22 0 0,0 0 0,-1-22 16,1 22-16,0 0 0,21 0 0,-1 0 16,-20-21-16,21 21 0,-21 0 15,-1 0-15,1-21 0,0 21 0,-1 0 16,1 0-16,0 0 0,-1 0 16,1 0-16,-22-21 0,22 21 15,0 0-15,-22 0 0,1 0 0,20 0 16,-20 0-16,-1-21 0,1 21 15,-1 0-15,1 0 0,-1 0 0,22 0 16,-21 0-16,-1-21 0,1 21 0,-1 0 16,1 0-16,-1 0 0,1 0 15,-22 0-15,21 0 0,-20-22 0,20 22 16,-20 0-16,-1 0 0,0 0 0,1 0 16,-1 0-16,0 0 0,1-21 15,-1 21-15,0 0 0,1 0 0,-1 0 16,0 0-16,1 0 0,-1 0 0,0-21 15,1 21-15,-1 0 16,0 0-16,1 0 0,-22 0 0,21 0 16,0 0-16,1 0 0,-1 0 0,0 0 15,-20 0-15,20 0 0,-21 0 16,21 0-16,-20 0 0,-1 0 0,0 0 16,21 0-16,-21 0 0,1 0 0,-1 0 15,0 0-15,0 0 0,0 0 16,0 0-16,1 0 0,-1 0 15,0 0-15,0 0 0,0 0 16,-21-21-16,21 21 0,1 0 16,-1 0-16,0 0 0,0 0 15,0 0-15,0 0 16,1 0 0,-1 0-16,0 0 15,0 0-15,0 0 16,0 0-1,1 0 1,-1 0 0,0 0-1,0 0 1,0 0 0,0 0-1,1 0-15,-1 0 31,0 0 16,0 0-15,0 0 14,0 0-30,-21-21 0,22 21-1,-1 0 1,0 0 0,0 0-16,-21-21 31,21 21-31,-21-22 47,0 1-32</inkml:trace>
  <inkml:trace contextRef="#ctx0" brushRef="#br0" timeOffset="65999.42">24934 3090 0,'0'-21'16,"0"0"0,0 0-1,0 0 1,-21 21 31,21 21-32,0 0 1,0 0-16,0 0 0,0 1 16,0-1-16,0 0 15,0 0-15,0 0 0,0 0 0,0 1 16,0 20-16,0-21 16,0 21-16,0-20 0,0 20 0,0-21 15,0 21-15,0-20 0,0 20 16,0-21-16,0 21 0,0-20 0,0 20 15,0-21-15,0 21 0,0-20 16,0 20-16,0-21 0,0 21 0,-21-20 16,21 20-16,0 0 0,0 1 15,0-1-15,0 0 0,-21 1 0,21-1 16,0 0-16,0 1 0,0-1 16,-21 0-16,21-21 0,0 22 0,0-1 15,0 0-15,0 1 0,0-1 16,0-21-16,0 22 0,0-1 15,0 0-15,0 1 0,0 20 0,0-21 16,0 1-16,0-1 0,0 22 16,21-22-16,-21 0 0,21 1 0,-21-1 15,0 0-15,21 1 0,0-1 16,-21-21-16,21 21 0,-21 1 0,0-1 16,0 0-16,22 1 0,-1-1 15,-21 0-15,0 1 0,0-1 0,21 0 16,-21 1-16,21-1 0,-21 0 0,0 1 15,0-1-15,0 0 0,21 1 16,-21-1-16,0 0 0,0-20 0,0 20 16,21 0-16,-21 1 0,0-1 15,0 0-15,0 1 0,0-1 16,0 0-16,0-21 0,0 22 0,0-1 16,0 0-16,0 1 0,22-22 15,-22 21-15,0-21 0,0 22 0,0-22 16,0 21-16,0-21 0,0 22 0,0-22 15,0 0-15,0 21 0,0-20 16,0-1-16,0 21 0,0-21 0,0 22 16,0-1-16,0-21 15,0 21-15,0-20 0,0 20 0,0-21 16,0 21-16,0-20 0,0-1 0,0 21 16,0-21-16,0 0 0,0 1 15,0-1-15,0 0 0,0 0 0,0 0 16,0 0-16,0 1 0,0-1 0,0 0 15,0 0-15,0 0 16,0 0-16,0 1 0,0-1 16,0 0-16,0 0 15,0 0-15,0 0 16,0 1-16,0-1 16,0 0-1,0 0 1,0 0-16,-22-21 0,22 21 15,0 1-15,0-1 16,0-42 15,0-1-15,0 1-16,0 0 0,0-21 0,0-1 16,0 1-16,0 0 0,0-22 0,0 1 15</inkml:trace>
  <inkml:trace contextRef="#ctx0" brushRef="#br0" timeOffset="68999.97">25125 3006 0,'0'0'0,"-21"0"16,-1 0-16,1 0 31,42 0 47,1 0-62,-1 0-16,0 0 0,21 0 15,-21 0-15,1 0 0,20 0 0,-21 0 16,21 0-16,22-21 16,-22 21-16,22 0 0,-1 0 0,1 0 15,-1 0-15,1 0 0,20 0 16,-20 0-16,-1 0 0,22 0 0,-21 0 15,-1 0-15,1 0 0,-1 0 0,1 0 16,-1 0-16,1 0 0,-1 0 16,22 0-16,-22 0 0,22 0 0,0 0 15,-22 0-15,22 0 0,-1 0 16,1 0-16,-21 0 0,20 0 0,1 0 16,0 0-16,-1 0 0,1 0 15,0 0-15,-1 0 0,1 0 0,0 0 16,-1 0-16,-20 0 15,20 0-15,-20 0 0,-1 0 0,1 0 16,-22 0-16,22 0 0,-1 0 16,1 0-16,-1 0 0,1 0 0,-1 0 15,1 0-15,20 0 0,-20 0 16,-1 0-16,1 0 0,-1 0 0,1 0 16,-22 0-16,1 0 0,20 0 15,-42 0-15,22 0 0,-1 0 0,0 0 16,-21 0-16,22 0 0,-1 0 15,-21 0-15,22 0 0,-1 0 0,0 0 16,-21 0-16,22 0 0,-22 0 16,0 0-16,0 0 0,0 0 15,1 0-15,-1 0 0,0 0 16,0 0-16,0 0 0,0 0 16,1 0-16,-1 0 15,0 21 1,0-21-1,-21 21-15,0 0 16,0 0-16,0 0 16,0 1-16,0-1 15,0 0-15,0 0 0,0 0 16,0 0-16,0 1 0,0 20 0,0-21 16,0 0-16,0 22 15,0-22-15,0 21 0,0 0 0,0-20 16,-21 20-16,21-21 0,0 21 15,0 1-15,-21-22 0,21 21 0,0 1 16,0-22-16,0 21 0,0 0 16,0 1-16,0-1 0,0 0 0,0 1 15,0-1-15,0 0 0,0 1 16,0 20-16,0-20 0,-21-1 0,21 0 16,0 1-16,-22 20 0,22-21 15,0 1-15,0-1 0,0 0 0,0 1 16,0-1-16,0 22 0,-21-22 15,21 21-15,0-20 0,0-1 16,0 22-16,0-22 0,0 21 16,0-20-16,0-1 0,0 0 0,0 1 15,0-1-15,-21 0 0,21 1 0,0-1 16,0 0-16,0 22 0,0-22 16,0 22-16,0-22 0,0 22 0,-21-22 15,21 0-15,0 1 0,0 20 16,0-21-16,0 1 0,0-1 0,0 0 15,0-20-15,0 20 0,0 0 16,0 1-16,0-1 0,-21 0 0,21 1 16,0-1-16,0 0 0,0 1 0,0-1 15,0 0-15,0 1 16,0-1-16,0-21 0,0 21 0,0 1 16,0-1-16,-21-21 0,21 22 15,0-22-15,-22 21 0,22-21 0,0 22 16,0-22-16,0 21 0,0 0 0,0-20 15,0 20-15,0 0 0,0-21 16,0 22-16,0-22 0,0 21 0,0-21 16,0 22-16,0-22 0,0 0 15,0 21-15,-21-20 0,21-1 0,0 0 16,0 0-16,0 0 0,-21 0 0,21 1 16,0-1-16,0 0 0,0 0 15,0 0-15,0 0 0,0 1 16,0-1-16,0 0 15,0 0-15,0 0 0,0 0 0,0 1 16,0-1-16,0 0 0,0 0 16,0 0-16,0 0 15,0 1-15,0-1 16,0 0-16,0 0 16,-21-21-16,21 21 0,0 0 15,0 1 1,0-1-1,0 0 1,-21-21-16,21 21 31,-21-21-31,-1 0 16,1 0-16,0 0 16,0 0-16,0 0 15,0 0-15,-1 0 0,1 0 0,-21 0 16,21 0-16,-22 0 0,22 0 15,-21 0-15,0 0 0,-1 0 0,22 0 16,-21 0-16,-1 0 0,1 0 0,0 0 16,-22 0-16,22 0 0,0 0 15,-22 21-15,22-21 0,-22 0 16,1 0-16,20 0 0,-20 0 0,-1 0 16,22 0-16,-21 21 0,20-21 15,1 0-15,-22 0 0,22 0 0,0 0 16,-1 0-16,1 0 0,0 0 0,-1 0 15,1 0-15,0 0 0,-1 0 16,1 0-16,0 0 0,-22 0 0,22 0 16,-22 0-16,22 0 0,-21 0 0,20 0 15,-20 0-15,20 0 0,1 0 16,0-21-16,-1 21 0,1 0 0,0 0 16,-1 0-16,22 0 0,-21 0 15,0 0-15,-1 0 0,-20-21 16,20 21-16,1 0 0,-21 0 0,20 0 15,1 0-15,-22 0 0,22-21 16,0 21-16,-1 0 0,1 0 0,0 0 16,21 0-16,-22 0 0,1 0 0,21 0 15,-22 0-15,22 0 0,-21 0 16,21 0-16,-22 0 0,22 0 0,-21 0 16,21 0-16,-22 0 0,22-21 0,-21 21 15,21 0-15,-22 0 0,22 0 16,-21 0-16,21 0 0,0 0 0,-22 0 15,22-21-15,-21 21 0,21 0 16,-22 0-16,22 0 0,0 0 16,-21 0-16,20 0 0,1 0 0,0 0 15,0 0-15,0 0 0,0 0 16,-1 0-16,1 0 0,0 0 16,0 0-16,0 0 0,0 0 15,-1 0-15,1 0 16,0 0-16,0 0 0,0 0 15,0 0-15,-1 0 16,1 0-16,0 0 16,0 0-16,0 0 15,0 0 1,-1 0 0,1 0-1,0 0 63,21-22 0,0 1-62,0 0-16,0 0 16,0 0-16,-21 21 0,21-21 15,0-1 1,0 1 0,0 0-16,0 0 0,21 21 15</inkml:trace>
  <inkml:trace contextRef="#ctx0" brushRef="#br1" timeOffset="78072.19">1926 4170 0,'0'0'0,"0"-21"15,0 0-15,21 21 0,-21-22 16,0 1 0,0 42 31,0 1-47,-21-22 15,21 21-15,0 0 0,0 21 16,0-21-16,0 22 0,0-1 15,0-21-15,0 22 0,0-1 0,0 0 16,0 1-16,0-1 0,0 0 16,0 1-16,0-1 0,-21 0 0,21 1 15,0-22-15,0 21 0,0-21 16,-21 22-16,21-22 0,0 0 16,0 0-16,0 0 0,0 0 0,0 1 15,0-44 16,0 1-15,0 0-16,0-21 16,0 21-16,0-1 0,0 1 0</inkml:trace>
  <inkml:trace contextRef="#ctx0" brushRef="#br1" timeOffset="78503.94">1757 4382 0,'0'0'0,"-21"0"0,21-22 15,-22 22-15,22-21 0,0 0 0,0 0 16,0 0 0,0 0-16,0-1 0,22 1 15,-1 0-15,0 0 0,0 0 16,21 21-16,-20-21 0,-1-1 0,0 1 15,0 21-15,21 0 0,-20-21 16,-1 21-16,0 0 0,21 0 16,-21 21-16,1 0 0,-1 1 0,0-1 15,0 21-15,0-21 0,-21 22 16,0-1-16,0 0 0,0 1 16,-21-22-16,0 21 0,0 0 0,0-20 15,-22 20-15,22-21 0,-21 0 0,21 22 16,-22-22-16,22-21 15,0 21-15,21 0 0,-21-21 0,0 0 16,21 21 0,21-42 15,0 21-15,-21-21-16,21 21 15,0-21-15</inkml:trace>
  <inkml:trace contextRef="#ctx0" brushRef="#br1" timeOffset="78972.67">2159 4636 0,'0'0'0,"0"-22"15,0 1 1,0 0-16,21 21 16,-21-21-1,21 21-15,0-21 0,1 21 0,-1 0 16,0 0-16,21 0 0,-21 0 16,1 21-16,-1 0 0,21-21 0,-21 21 15,0 0-15,1 1 0,-22-1 16,0 0-16,21 0 0,-21 21 0,0-20 15,0-1-15,0 21 0,0-21 16,-21 0-16,21 1 0,-22-1 0,22 0 16,-21-21-1,21-21 1,0 0-16,0-1 16,0 1-16,0-21 0,0 21 15,0 0-15,0-1 0,21 1 16,-21 0-16,22 0 0,-1 0 0,-21 0 15,21-1-15,0 1 0,0 21 16,0-21-16,1 21 0,-1-21 16,0 21-16,0 0 15,0-21-15,0 21 16</inkml:trace>
  <inkml:trace contextRef="#ctx0" brushRef="#br1" timeOffset="79356.11">2815 4678 0,'0'0'0,"21"0"0,0 0 16,1 0 0,-1 0-16,0 0 0,-21-21 15,21 21-15,0-21 0,-21-1 16,21 1-16,1 0 15,-22 0-15,0 0 16,0 0-16,0-1 16,-22 22-16,1 0 15,0 0-15,0 0 16,21 22-16,-21-22 0,21 21 16,0 0-16,-21 0 0,-1 0 15,22 0-15,-21 1 0,21-1 0,0 0 16,0 0-16,0 0 0,0 0 15,0 1-15,0-1 0,0 0 0,0 0 16,0 0 0,21-21-16,1 0 0,-1 0 15,0 0-15,0 0 0,0-21 16,0 21-16,1-21 0,-1 21 16</inkml:trace>
  <inkml:trace contextRef="#ctx0" brushRef="#br1" timeOffset="79768.87">3408 4487 0,'0'-21'15,"-21"21"-15,-1 0 16,1 0-16,0 0 0,0 21 16,0-21-16,0 22 0,-1-1 15,1 0-15,0-21 16,21 21-16,0 0 15,0 0-15,0 1 16,21-22 0,0 21-16,1-21 15,-1 21-15,0-21 0,0 0 16,0 0-16,0 21 0,1-21 0,-1 0 16,0 0-16,-21 21 0,21-21 15,-21 21-15,0 1 16,-21-1-16,0-21 0,0 21 15,-1-21-15,1 21 0,-21 0 16,21-21-16,0 21 0,-22-21 0,22 0 16,0 0-16,0 22 15,0-22-15,-1 0 16,44 0 15,-1-22-31,0 22 16</inkml:trace>
  <inkml:trace contextRef="#ctx0" brushRef="#br1" timeOffset="80187.63">3556 4678 0,'0'0'0,"-21"0"31,42 0-15,0-21-1,0 21-15,0-21 0,1 21 0,-1-22 16,0 1-16,0 0 0,0 21 16,-21-21-16,0 0 0,0 0 15,-21 21 16,0 0-31,0 0 16,0 0-16,21 21 0,-22-21 16,1 21-16,21 0 0,0 0 0,-21 0 15,21 1-15,0-1 0,-21 0 0,21 0 16,0 0-16,0 0 16,0 1-16,21-1 0,0 0 15,0-21-15,1 0 16,-1 0-16,0 0 0,0 0 0,0 0 15,22 0-15,-22 0 0,0-21 16,0 0-16,0-1 0,0 1 0,22 21 16</inkml:trace>
  <inkml:trace contextRef="#ctx0" brushRef="#br1" timeOffset="80676.35">4043 4424 0,'0'42'16,"0"-21"0,0 1-16,0-1 0,0 0 15,0 0-15,0 0 0,0 0 16,0 1-16,0-1 0,0 0 0,0 0 16,0 0-16,-21 0 15,21 1-15,-22-22 16,22-22 31,0 1-47,0 0 15,0 0-15,0 0 0,0 0 16,0-22-16,0 22 0,22 0 16,-22 0-16,21 0 0,0-1 0,0 1 15,0 0-15,0 21 0,22-21 0,-22 21 16,0 0-16,0 0 0,0 0 15,22 21-15,-22-21 0,0 21 0,-21 0 16,21 1-16,-21-1 16,0 0-16,0 0 0,0 0 0,0 0 15,0 1-15,0-1 0,0 0 16,-21 0-16,21 0 0,0 0 16,-21-21-16,21 22 0,0-44 46,0 1-46,21 0 16</inkml:trace>
  <inkml:trace contextRef="#ctx0" brushRef="#br1" timeOffset="80928.21">4657 4233 0,'0'0'0,"0"22"31,0-1-31,0 0 0,0 0 16,0 0-16,0 0 0,0 22 0,0-22 15,-22 0-15,22 21 0,0-20 16,-21-1-16,21 0 0,0 0 0,0 0 16,-21 0-16,21 1 0,-21-1 15,21 0-15,0 0 16,21-21-1,0 0-15,0-21 16,1 21-16,-22-21 0</inkml:trace>
  <inkml:trace contextRef="#ctx0" brushRef="#br1" timeOffset="81128.1">4466 4445 0,'0'0'0,"21"0"47,0 0-47,22 0 15,-22 0-15,0 0 0,0 0 16,0 0-16,1 0 0,-1-21 0,0 21 16,0-21-16,0 21 0,0-21 0</inkml:trace>
  <inkml:trace contextRef="#ctx0" brushRef="#br1" timeOffset="81764.73">5228 4593 0,'21'0'31,"-21"-21"-31,0 0 16,0 0-16,0 0 15,0-1-15,0 1 0,0 0 16,0 0-16,0 0 0,0 0 16,0-1-16,0 1 0,-21 21 15,0-21-15,0 21 0,0 0 16,-1 0-16,1 0 0,0 0 15,0 21-15,0 0 0,-22-21 0,22 22 16,0 20-16,0-21 0,0 0 16,-22 0-16,22 1 0,0 20 0,21-21 15,-21 0-15,21 0 0,-21 1 0,21-1 16,0 0-16,0 0 0,0 0 16,21-21-16,0 0 15,0 0-15,0 0 0,1 0 16,-1 0-16,21 0 0,-21 0 15,0-21-15,22 0 0,-22 0 0,0 21 16,21-21-16,-20-1 0,-1 1 16,0 0-16,0 0 0,-21 0 0,0 0 15,21-22-15,-21 22 0,0 0 16,21 0-16,-21 0 0,0 42 47,0 0-47,0 0 0,0 0 0,0 0 15,0 1-15,0-1 0,-21 0 16,21 0-16,0 0 0,0 0 0,0 1 16,0-1-16,0 0 15,21-21 1,1 0-16,-1 0 16,0 0-16,0 0 0,0-21 15,0 21-15,-21-21 0,22-1 16</inkml:trace>
  <inkml:trace contextRef="#ctx0" brushRef="#br1" timeOffset="82032.58">5588 4191 0,'0'0'16,"0"-21"-16,0 0 0,0 0 16,0 42-1,-21 0 1,21 0-16,0 0 0,0 22 0,-21-22 15,21 21-15,0 0 0,0-20 16,0 20-16,0-21 0,0 21 0,0-20 16,-22-1-16,22 0 0,0 0 0,0 0 15,0 0-15,0 1 0,0-1 16,22-21 15,-1 0-31,0 0 16,-21-21-16,21-1 0,0 1 0,0 21 15</inkml:trace>
  <inkml:trace contextRef="#ctx0" brushRef="#br1" timeOffset="82300.42">5969 4339 0,'-21'21'31,"0"-21"-16,21 22-15,0-1 0,-22 0 16,1 0-16,21 0 0,-21 0 16,21 1-16,0-1 0,0 0 0,-21 0 15,21 0 1,0 0-16,-21-21 0,21 22 0,0-1 16,0 0-16,21-21 31,0 0-31,0 0 15,0 0-15,-21-21 0,22 0 0,-1-1 16</inkml:trace>
  <inkml:trace contextRef="#ctx0" brushRef="#br1" timeOffset="83024">6181 4445 0,'-22'0'16,"1"0"-16,0 0 15,0 21 1,0 0-16,21 1 16,0-1-16,-21 0 0,21 0 15,0 0-15,0 0 0,0 1 16,0-1 0,21-21-1,0 0 1,-21-21-1,0-1 1,0 1 0,0 0-16,0 0 0,0 0 15,0 0-15,0-22 0,0 22 16,21 0-16,-21 0 0,21 0 16,0-1-16,1 1 0,-1 0 15,0 21-15,0 0 0,0 0 16,0 0-16,1 0 15,-1 0-15,0 0 0,0 21 0,0 0 16,-21 1-16,0-1 0,21-21 16,-21 21-16,22 0 0,-22 0 0,0 0 15,0 1-15,0-1 0,0 0 0,0 0 16,0 0 0,0 0-16,-22-21 15,22 22-15,-21-22 0,0 0 31,21-22-15,0 1-16,0 0 16,0 0-16,0 0 0,0 0 15,21-22-15,0 22 0,1 0 0,-22-21 16,21 20-16,0 1 0,21-21 16,-21 21-16,1 0 0,-1 21 0,21-22 15,-21 22-15,0 0 0,22 0 0,-22 0 16,0 22-16,0-1 15,0 0-15,1 0 0,-1 0 0,-21 0 16,21 1-16,-21-1 0,0 0 0,0 0 16,0 0-16,0 0 0,0 1 15,0-1-15,-21-21 0,0 21 0,21 0 16,-22-21-16,22 21 0,-21-21 16,0 0-16,0 0 15,0 0 1,21-21-16,-21 21 0</inkml:trace>
  <inkml:trace contextRef="#ctx0" brushRef="#br1" timeOffset="83251.88">6329 4064 0,'0'0'0,"-21"0"0,21-21 0,-22 21 15,1 0-15,0 0 16,0 0 62</inkml:trace>
  <inkml:trace contextRef="#ctx0" brushRef="#br1" timeOffset="83448.77">5419 4255 0,'0'0'0,"0"21"0,21-21 31,0 0-31,0 0 0,0 0 16,22 0-16,-22 0 0,21 0 0,0 0 15,1 0-15,-22-21 0,21 21 16,1 0-16,-22-22 0,21 22 0,-21 0 16,-21-21-16</inkml:trace>
  <inkml:trace contextRef="#ctx0" brushRef="#br1" timeOffset="84219.98">3492 5588 0,'0'-21'0,"0"0"0,-21 21 16,21-21-16,0-1 15,0 1-15,0 42 32,0 1-32,0-1 15,0 0-15,0 0 0,0 21 16,0-20-16,0 20 0,0 0 15,0-21-15,0 22 0,0-1 0,0 0 16,-21-20-16,21 20 0,-21-21 16,21 21-16,0-20 0,-21-1 0,21 0 15,-21 0-15,21 0 0,0 0 16,-22-21-16,1 0 16,21-21-1,0 0 1,-21 0-16,21 0 0,0 0 15,-21-1-15,21 1 0,0 0 0,0 0 16,0 0-16,0 0 0,0-1 16,0 1-16,21 21 15,0 0 1,0 0-16,1 21 16,-1 1-16,0-1 0,0 0 0,0-21 15,0 21-15,-21 0 0,22 0 16,-1 1-16,0-1 0,0 0 15,-21 0-15,21 0 0,0-21 0,1 21 16,-1-21-16,0 22 0,0-22 16,0 0-16,0 0 0,1 0 15,-1 0-15,0 0 0,0-22 16,0 22-16</inkml:trace>
  <inkml:trace contextRef="#ctx0" brushRef="#br1" timeOffset="85340.4">4233 5779 0,'0'0'0,"0"-22"0,0 1 16,-21 21-16,0-21 0,0 21 15,0-21-15,-1 21 16,1 0-16,0 0 0,21 21 16,-21 0-16,0 0 0,21 1 15,0-1-15,-21 0 0,21 21 16,-22-21-16,22 22 0,-21-22 0,21 0 15,0 21-15,0-20 0,0-1 16,0 0-16,0 0 0,21-21 16,1 0-1,-1 0-15,0 0 0,0 0 16,0-21-16,0 0 0,1 0 0,-1-1 16,0 1-16,0 0 0,0 0 15,-21 0-15,21 0 0,1-1 0,-22-20 16,21 21-16,-21 0 0,0-22 0,0 22 15,21 0 1,-21 0-16,0 42 31,0 0-31,0 0 0,0 1 0,0-1 16,0 0-16,0 0 0,-21 0 0,21 22 16,0-22-16,0 0 0,0 0 15,0 0-15,0 0 0,0 1 0,0-1 16,0 0-16,21-21 15,0 0-15,0 0 0,0 0 16,1 0-16,-1 0 0,0 0 0,0 0 16,0-21-16,0 0 0,1 21 15,-1-22-15,21 1 0,-21 0 16,-21 0-16,21 0 0,1 0 0,-22-1 16,21 1-16,-21 0 0,0 0 15,0 0-15,0 0 0,0 42 31,0 0-15,-21 0-16,21 0 0,-22 0 16,22 1-16,0-1 15,0 0-15,0 0 0,0 0 16,22-21-16,-1 21 16,0-21-16,0 0 0,0 0 15,22 0-15,-22-21 0,0 21 16,21-21-16,-21 0 0,1 0 15,-1 21-15,0-21 0,0-1 0,0-20 16,0 21-16,1 0 0,-22 0 0,0-1 16,0 1-16,0 0 0,0 0 15,0 0-15,0 0 0,0 42 47,0 0-31,0 0-16,0 21 0,0-20 0,0 20 15,0-21-15,0 21 0,0 1 16,0-22-16,0 21 0,0 1 16,0-1-16,0 0 0,0 22 0,0-22 15,21 22-15,-21-22 0,21 21 0,-21 1 16,21-22-16,-21 22 0,0-1 16,0-20-16,21-1 0,-21 21 0,0-20 15,0-1-15,0 0 0,0-20 0,0 20 16,0-21-16,0 0 0,0 0 0,-21-21 15,21 22-15,-21-22 0,0 0 16,0 0-16,-1 0 0,1-22 16,0 22-16,21-21 0,-21 0 15,0 0-15,21-21 16,-21-1-16,21 22 0,0-42 0,-22 20 16,22-20-16,-21-1 0,21 1 0,0-1 15,0 1-15,0-1 0,0 22 16,0-22-16,0 22 0,0 21 0,0-21 15,21-1-15,1 22 0,-1 0 0,-21 0 16,21 0-16,0-1 0,0 1 16,0 0-16,1 0 0,-1 21 0,0-21 15,0 0-15,21-1 0,-20 1 0</inkml:trace>
  <inkml:trace contextRef="#ctx0" brushRef="#br1" timeOffset="85704.47">5355 5779 0,'-21'21'0,"0"-21"16,21-21 15,0-1-15,21 22-16,0-21 0,-21 0 15,21 0-15,-21 0 0,21 21 16,-21-21-16,0-1 0,0 1 15,0 0 1,-21 21-16,0 0 16,0 21-16,0 0 15,21 1-15,0-1 0,0 0 0,-21 21 16,21-21-16,0 1 0,0 20 16,0-21-16,0 21 0,0-20 0,0-1 15,0 0-15,0 0 0,0 0 0,0 0 16,0 1-16,21-22 0,0 21 15,0-21-15,0 0 0,0 0 16,1 0-16,-1 0 0,0 0 0,0-21 16,21-1-16,-20 1 0,-1 21 15</inkml:trace>
  <inkml:trace contextRef="#ctx0" brushRef="#br1" timeOffset="86112.23">5715 5588 0,'0'-21'0,"0"42"0,0-63 16,0 21-16,0-1 16,21 22-1,0-21-15,0 21 16,1 0-16,-1 0 0,0 0 0,0 21 16,-21 1-16,21-1 0,0 0 15,1 0-15,-22 0 0,0 22 16,21-22-16,-21 21 0,0-21 0,0 22 15,0-1-15,0-21 0,0 0 16,0 0-16,0 22 0,-21-22 0,21 0 16,-22-21-16,22 21 0,0 0 0,-21-21 15,21-21 17,0 0-17,0 0-15,0 0 0,21 0 16,-21-22-16,22 22 0,-22-21 0,0-1 15,21 22-15,0-21 0,0 0 16,-21 20-16,21-20 0,-21 21 16,0 0-16,21 0 0,1-1 0,-22 1 15,21 21-15,-21 21 32</inkml:trace>
  <inkml:trace contextRef="#ctx0" brushRef="#br1" timeOffset="86648.53">2667 7049 0,'0'0'0,"21"0"16,0 0-16,22 0 15,-22 0-15,0 0 16,21 0-16,-21-22 0,22 22 16,-22 0-16,21 0 0,1 0 0,-22-21 15,0 21-15,0 0 0,0 0 16,0 0-16,-42 0 31,0 0-31,0 0 0,-21 0 0,20 0 16,1 0-16,-21 0 0</inkml:trace>
  <inkml:trace contextRef="#ctx0" brushRef="#br1" timeOffset="86984.34">2667 7027 0,'0'0'16,"-21"0"0,21 22-16,0-1 15,0 0-15,0 0 16,0 21-16,0-20 0,0 20 0,0 0 15,0 22-15,0-22 0,0 22 0,0-22 16,0 0-16,0 22 0,0-22 16,0 22-16,0-22 0,0 21 0,0-20 15,0 20-15,0-20 0,-21 20 16,21 1-16,0-22 0,0 0 0,0 22 16,0-22-16,0-21 0,0 22 0,0-22 15,0 0-15,21 0 16,0 0-16,-21 0 0,21-21 0,0 0 15,22 0-15,-22 0 0,0 0 16,21 0-16,-21 0 0,22-21 0,-22 21 16,21-21-16,-21 0 0,22 0 0,-22 0 15,0-1-15,0 1 0,0 0 16,22 0-16,-22-21 0,0 20 0,0-20 16</inkml:trace>
  <inkml:trace contextRef="#ctx0" brushRef="#br1" timeOffset="87711.92">3704 7303 0,'0'0'0,"0"-22"0,0 1 16,0 0-16,-21 0 0,0 21 15,0-21-15,-1 21 16,1 0-16,-21 0 0,21 0 0,0 21 15,-1 0-15,-20 0 0,21 0 16,0 1-16,0 20 0,-22-21 0,22 21 16,21 1-16,-21 20 0,0-20 15,0-1-15,21 0 0,0 1 0,0-1 16,0 0-16,-22 1 0,22-1 16,0 0-16,0-21 0,0 22 15,0-22-15,22 0 0,-1 0 0,0-21 16,0 0-16,21 0 0,-20 0 0,20 0 15,0-21-15,-21 21 0,22-21 16,-1 0-16,-21 0 0,22-1 0,-22 1 16,21 0-16,-21 0 0,0-21 0,1 20 15,-22 1-15,0 0 0,0 0 16,0 0-16,-22 21 16,1 0-16,0 0 15,-21 0-15,-1 0 0,22 0 0,-21 0 0,0 21 16,20-21-16,-20 21 0,21 0 15,0-21-15,0 0 0,21 21 16,21-21 0,0 0-16,0 0 15,21 0-15,-20-21 0,20 0 16,-21 21-16,21 0 0,-20-21 0,20 21 16,-21 0-16,0 0 0,0 0 0,22 0 15,-22 0-15,0 0 0,0 21 16,-21 0-16,0 0 15,0 1-15,0 20 0,0-21 16,0 21-16,0 1 0,-21-22 16,0 42-16,21-20 0,-21-1 0,21 0 15,-21 1-15,21 20 0,0-20 16,-22-1-16,22 0 0,0 1 0,-21-1 16,21 0-16,0 1 0,0-22 0,0 21 15,0-21-15,0 0 0,0 1 0,0-44 47,0 1-47,0 0 0,0 0 16,21-21-16,1 20 15,-22-20-15,21 0 0,-21-1 0</inkml:trace>
  <inkml:trace contextRef="#ctx0" brushRef="#br1" timeOffset="88191.48">4149 7387 0,'0'0'0,"0"-21"0,0 0 15,0 42 17,-22 0-32,22 0 15,0 1-15,0-1 0,0 0 0,0 21 16,-21-21-16,21 22 0,0-22 0,0 21 15,0 1-15,0-22 0,0 21 16,0 0-16,0-20 0,0-1 0,0 21 16,0-21-16,0 0 0,21 1 0,1-1 15,-1-21-15,0 0 16,0 0-16,0 0 0,0 0 0,1-21 16,20-1-16,-21 22 0,21-21 0,-20 0 15,20 0-15,-21 0 0,0-22 16,22 22-16,-22-21 0,-21 21 0,21-22 15,-21 1-15,21 0 0,-21-1 16,0 22-16,0-21 0,0 0 16,0-1-16,0 22 0,0 0 0,0 0 15,-21 0-15,0-1 0,0 22 16,-1 0 0,1 0-16,21 22 0,-21-1 15,21 0-15,0 0 16,0 0-16,0 0 0,0 1 15,0-1-15,21-21 16,0 0-16,1 0 16,-1 0-16</inkml:trace>
  <inkml:trace contextRef="#ctx0" brushRef="#br1" timeOffset="88487.47">5016 7260 0,'0'0'16,"0"-21"-16,0 0 16,0 42-1,0 0 1,0 0-16,0 1 0,0 20 16,0-21-16,0 21 0,0-20 0,0 20 15,0-21-15,0 21 16,0-20-16,0 20 0,0-21 0,0 21 15,0-20-15,0-1 0,0 0 0,0 0 16,0 0-16,0 0 16,0-42 31</inkml:trace>
  <inkml:trace contextRef="#ctx0" brushRef="#br1" timeOffset="88772.3">4805 7832 0,'0'0'0,"0"21"0,0 21 31,0-21-31,21-21 16,0 0-16,0 0 0,0 0 15,1 0-15,20 0 0,-21 0 0,0 0 16,0 0-16,1 0 0,-1 0 16,21 0-16,-21 0 0,0 0 0,-21-21 15,22 21-15,-1 0 0,-21-21 16,0 0-16,21 21 0,0-21 16,-21 0-16,21 21 15,-21-22-15,0 1 0,0 0 16,0 0-16</inkml:trace>
  <inkml:trace contextRef="#ctx0" brushRef="#br1" timeOffset="89068.11">4974 7197 0,'0'0'0,"-21"0"32,42 0-17,0 0 1,0 0-16,1 0 16,-1 0-16,0 0 0,0 0 15,0 0 1,0-21 15,-21-1-15</inkml:trace>
  <inkml:trace contextRef="#ctx0" brushRef="#br1" timeOffset="89703.75">5482 6964 0,'0'0'0,"-21"0"16,0 0-1,42 0 17,0 0-32,21 0 0,-20 0 15,-1 0-15,0 0 0,21-21 0,-21 21 16,1 0-16,20 0 0,-21-21 15,21 21-15,-20 0 0,-1 0 0,21 0 16,-21 0-16,0 0 0,1 0 0,-1 0 16,0 0-1,-21 21 1,21-21-16,-21 21 16,0 0-1,0 0-15,21 0 0,-21 1 16,0-1-16,0 0 0,0 0 15,0 0-15,0 22 0,0-22 16,0 21-16,21-21 0,-21 22 0,0-1 16,0-21-16,22 21 0,-22 1 0,21-1 15,0-21-15,-21 22 0,0-1 16,21-21-16,-21 21 0,21-20 0,-21 20 16,0-21-16,21 0 0,-21 0 0,22 1 15,-22-1-15,0 0 0,0 0 16,0 0-16,0 0 15,0 1-15,0-1 0,-22 0 16,1-21-16,0 21 0,0-21 16,0 21-16,0-21 0,-22 21 15,22-21-15,-21 0 0,21 22 0,-22-22 16,22 0-16,0 0 0,0 0 0,0 0 16,-1 21-16,1-21 0,0 0 15,0 0-15,21-21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40:51.61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 7684 0,'0'0'0,"-21"21"15,21 0 48,0-42 15,21 21-63,1-21-15,-1-1 0,21 1 16,0 0-16,1 0 0,-1-21 16,22 20-16,-22-20 0,21 0 0,1-1 15,-22 1-15,22-21 0,-1 20 16,-20 22-16,-1-21 0,0 21 0,1-22 16,-1 22-16,-21 0 0,0 21 15,0-21-15,-21 42 94,-21-21-78,0 21-16,0-21 0,21 21 0,-21 0 15</inkml:trace>
  <inkml:trace contextRef="#ctx0" brushRef="#br0" timeOffset="415.8">254 7726 0,'-42'21'16,"63"-42"31,0 21-47,0-21 0,21 0 0,-20-1 16,20 22-16,0-42 0,1 21 15,-22 0-15,21 0 0,0-22 0,1 22 16,-1-21-16,0 21 0,1-1 15,-22-20-15,21 21 0,-21 0 16,1 0-16,-1-1 0,0 22 16,-21-21-16,21 21 15,-21-21-15,0 0 63,0 0-48</inkml:trace>
  <inkml:trace contextRef="#ctx0" brushRef="#br0" timeOffset="923.63">720 6879 0,'0'0'0,"-22"0"32,22 21-1,22 1-31,-1-1 16,0-21-1,0 21-15,0-21 0,0 21 0,1-21 16,20 0-16,-21 21 0,0-21 15,0 0-15,22 0 0,-22 0 0,0 0 16,0 0-16,0 0 0,1 0 16,-1 0-16,0 0 0,0 0 15,-21 21 1,0 1 0,0-1-16,-21 0 15,0 0-15,0 0 0,-1 0 16,1 22-16,0-22 0,0 21 15,0-21-15,0 22 0,-1-1 0,1-21 16,0 22-16,0-22 0,21 0 16,-21 21-16,0-21 0,-1 1 15,22-1-15,0 0 0,-21 0 0,0-21 16,21 21-16,0 0 0,0 1 16,-21-22-16,0 0 15,21 21-15,-21-21 16</inkml:trace>
  <inkml:trace contextRef="#ctx0" brushRef="#br0" timeOffset="1476.32">402 7684 0,'0'0'16,"-21"-22"-16,0 1 16,0 21-1,-1 0 1,22 21 31,0 1-47,0-1 15,0 0-15,0 21 0,22-21 16,-1 1-16,0 20 0,-21 0 16,21 22-16,0-1 0,0-20 0,-21 41 15,22-20-15,-1-1 0,0 22 16,0-22-16,-21 22 0,21 0 0,0 21 15,1-22-15,-22 1 16,21 21-16,0-22 0,0 22 0,0-21 0,0 0 16,1 20-16,-1-20 15,0 0-15,0-1 0,0 1 0,0 0 16,1-22-16,-1 22 0,0-22 16,0 1-16,-21-1 0,21 1 0,-21-22 15,21 22-15,-21-22 0,0-21 0,0 22 16,0-22-16,22 0 0,-22 0 15,0-42 1,0 0 0,0 0-16,0-1 15,0 1-15,0-21 0,0 21 16,21 0-16,-21-1 0</inkml:trace>
  <inkml:trace contextRef="#ctx0" brushRef="#br0" timeOffset="2203.08">1545 9716 0,'0'0'0,"0"-22"16,0 1-16,0 0 15,-21 21-15,21-21 16,-21 21 0,21 21-1,0 0-15,0 0 16,0 1-16,0-1 0,0 21 15,0-21-15,0 22 0,0-1 0,0 0 16,0 1-16,0 20 0,0-21 16,0 1-16,0-1 0,0 0 0,0 1 15,0-1-15,0 0 0,0 1 16,0-1-16,0 0 0,0-20 0,0-1 16,0 0-16,0 0 0,0 0 15,0-42 16,0 0-15,0 0-16,21-22 0,-21 22 16,0-21-16,21 21 0,-21 0 15</inkml:trace>
  <inkml:trace contextRef="#ctx0" brushRef="#br0" timeOffset="2547.88">1524 9758 0,'0'0'0,"0"-21"47,21 21-31,0 0-16,0 0 0,1-21 0,-1 21 15,21 0-15,-21 0 0,0 0 16,22 0-16,-22 0 0,0 0 0,0 0 16,22 0-16,-22 0 0,0 0 15,0 0-15,0 0 16,-42 21 46,0-21-62,0 21 16</inkml:trace>
  <inkml:trace contextRef="#ctx0" brushRef="#br0" timeOffset="2867.7">1566 9991 0,'0'0'0,"-42"21"16,42 0 0,-21-21-16,21 21 31,21-21-15,0 0-16,0 0 0,0 0 0,1 0 15,-1 0-15,0 0 0,0 0 16,0 0-16,0 0 0,1 0 0,-1 0 15,0-21-15,0 21 0,0 0 16,0 0 0,1 0-16</inkml:trace>
  <inkml:trace contextRef="#ctx0" brushRef="#br0" timeOffset="3791.75">1863 10118 0,'0'0'0,"0"-21"16,0-1 15,0 44 0,0-1-31,0 0 0,0 0 16,-22 0-16,22 0 0,0 1 15,0 20-15,0-21 0,0 0 0,-21 0 16,21 22-16,0-22 0,0 0 16,0 0-16,0 0 0,0 1 15,21-22-15,1 0 16,-1 0-16,0 0 16,0 0-16,0-22 0,0 1 15,-21 0-15,22 0 0,-22 0 16,0 0-16,21-1 0,-21 1 0,21 0 15,-21 0-15,0 0 0,21 0 0,-21-1 16,0 1-16,0 0 16,0 0-16,0 0 15,0 42 17,0 0-32,0 0 15,0 0-15,0 1 0,0-1 16,0 0-16,0 0 0,0 0 0,0 0 15,0 1-15,0 20 0,0-21 16,0 0-16,0 0 0,0 1 16,0-1-16,21-21 15,0 0-15,1 0 16,-1 0-16,0-21 16,0-1-16,0 1 15,0 0-15,-21 0 0,0 0 16,22 0-16,-22-22 0,21 22 15,-21 0-15,21 0 0</inkml:trace>
  <inkml:trace contextRef="#ctx0" brushRef="#br0" timeOffset="4303.66">2286 10224 0,'0'0'0,"0"-22"0,0 1 0,0 0 16,0 42 31,0 0-32,0 1-15,0-1 16,0 0-16,0 0 0,0 0 15,0 22-15,0-22 0,0 0 0,0 0 16,0 0-16,0 0 0,0 1 16,0-1-16,0 0 0,0 0 15,0 0 17,0-42-17,-21 21 1,21-21-16,0 0 0,-21 21 0,21-43 15,0 22-15,0 0 0,0 0 16,0-21-16,0 20 0,0 1 0,0 0 16,0 0-16,0 0 0,0 0 0,21-1 15,0 1-15,21 21 0,-21-21 16,1 0-16,20 21 0,0 0 0,-21 0 16,22 0-16,-1 0 0,-21 0 15,22 0-15,-22 0 0,0 21 16,21 0-16,-21 0 0,-21 22 15,0-22-15,0 0 0,0 21 16,0-20-16,0-1 0,0 0 0,-21 21 16,0-21-16,21 1 0,-21-22 15,21 21-15,-21 0 0,0-21 16,21 21-16,0-42 47,0 0-32,0 0-15,21-1 16,0 22-16</inkml:trace>
  <inkml:trace contextRef="#ctx0" brushRef="#br0" timeOffset="4637.47">3090 10160 0,'0'0'16,"0"-21"-16,0 0 16,-21 21-1,0 0-15,0 0 16,0 0 0,-1 0-16,22 21 15,-21 0-15,21 0 0,0 0 0,-21 1 16,21-1-16,-21 0 0,21 0 0,0 21 15,0-20-15,0 20 0,0-21 16,0 0-16,0 0 0,0 1 0,0-1 16,0 0-16,0 0 0,0 0 15,21-21-15,0 21 0,0-21 16,1 0-16,-1 0 16,0 0-16,0-21 0,-21 0 15,21 0-15,22 21 0,-22-21 0</inkml:trace>
  <inkml:trace contextRef="#ctx0" brushRef="#br0" timeOffset="5190.93">3408 9906 0,'0'0'0,"-21"0"0,21-21 15,-22 21-15,1 0 16,21 21-1,0 0-15,-21 0 16,21 1-16,0-1 0,0 21 16,0-21-16,0 0 0,0 22 15,0-22-15,0 0 0,0 21 0,-21-20 16,21 20-16,0-21 0,0 21 16,0-20-16,0-1 0,0 21 0,0-21 15,0 0-15,0 1 0,0-1 16,21 0-16,0-21 0,0 0 15,1 0-15,-1 0 0,0 0 16,0 0-16,0-21 0,0 0 0,1 21 16,-1-22-16,0 1 0,0 0 15,-21 0-15,21-21 0,0 20 16,1 1-16,-22 0 0,0-21 0,0 21 16,21-1-16,-21 1 0,0 0 15,21 21-15,-21 21 31,0 0-15,-21 1-16,21-1 0,0 0 16,0 0-16,-21 0 0,21 0 0,0 1 15,0-1-15,0 0 0,0 0 16,0 0-16,0 0 0,0 1 16,21-22-1,0 0-15,0 0 16,0 0-16,0 0 15,1-22-15,-1 1 16,0 0-16,-21 0 0,0 0 16,21 0-16</inkml:trace>
  <inkml:trace contextRef="#ctx0" brushRef="#br0" timeOffset="5399.81">3852 9948 0,'-21'0'15,"-21"0"1,21 0 15</inkml:trace>
  <inkml:trace contextRef="#ctx0" brushRef="#br0" timeOffset="5675.66">3323 10139 0,'0'0'0,"-21"0"0,21 21 16,21-21 31,0 0-47,0 0 0,1 0 16,-1 0-16,0 0 15,0 0 1,0 0-16,0 0 15,1 0-15,-1 0 16,0-21-16</inkml:trace>
  <inkml:trace contextRef="#ctx0" brushRef="#br0" timeOffset="6683.94">4127 10139 0,'-21'0'0,"0"0"16,0 0 0,0 0-16,0 0 15,-1 21-15,1 0 16,21 0-16,0 1 0,-21-1 15,21 0-15,0 0 0,-21 0 16,21 0-16,0 1 0,0-1 16,0 0-16,0 0 0,0 0 0,0 0 0,0 1 15,21-1-15,0-21 16,0 0-16,1 0 16,-1 0-16,0 0 0,0 0 0,0 0 15,0 0-15,1 0 0,-22-21 0,21 21 16,0-22-16,-21 1 0,21 21 15,-21-21-15,0 0 0,0 0 0,0 0 16,0-1-16,0 1 0,0-21 0,0 21 16,-21 21-16,21-21 0,-21-1 15,0 22-15,-1 0 0,22-21 16,-21 21-16,0 0 0,0 0 0,0 0 31,42 0 0,0 0-31,0 0 16,0 0-16,-21-21 0,22 21 0,-1 0 16,21 0-16,-21 0 0,0 0 0,1-21 15,-1 21-15,0 0 0,0 0 16,0 0-16,0 0 0,1 0 16,-1 0-16,-21 21 15,0 0-15,0 0 16,0 1-16,0-1 0,0 0 15,0 0-15,0 0 0,0 0 16,0 1-16,0-1 16,0 0-16,0 0 0,0 0 0,0 0 15,0 1-15,0-1 0,-21-21 16,21 21-16,0 0 0,-22-21 31,22-21-15,0 0-1,0 0-15,0-1 16,0 1-16,0 0 0,0 0 0,0-21 16,0 20-16,0 1 0,0 0 0,22 0 15,-1-21-15,0 20 0,-21 1 16,21 21-16,0-21 0,22 0 16,-22 0-16,0 21 0,0 0 0,21-21 15,-20 21-15,-1 0 0,0 0 16,21 0-16,-21 21 0,1 0 0,-1-21 15,-21 21-15,21 0 0,-21 0 0,21 1 16,-21-1-16,0 0 0,0 21 16,0-21-16,0 1 0,-21-1 0,0 0 15,21 0-15,-21 0 0,-1-21 0,22 21 16,0 1-16,-21-22 0,0 21 16,0-21-1,21 21-15,0-42 47,21 0-47,0 21 0</inkml:trace>
  <inkml:trace contextRef="#ctx0" brushRef="#br0" timeOffset="7255.9">5292 10160 0,'0'0'0,"-64"-63"31,43 63-31,0-22 0,0 22 16,-1 0-16,1 0 15,0 0-15,0 0 0,0 0 16,0 22-16,21-1 0,-22-21 0,1 21 15,0 0-15,0 0 0,0 0 16,0 1-16,21 20 0,-22-21 0,1 0 16,21 0-16,0 22 0,0-22 0,0 0 15,0 0-15,0 0 16,0 1-16,21-22 16,1 0-16,-1 0 0,0 0 15,0 0-15,0 0 0,0 0 16,1 0-16,-1-22 0,0 1 0,0 0 15,0 0-15,0 0 0,-21 0 0,22-1 16,-22 1-16,21 0 0,-21 0 16,0 0-16,0-22 0,0 22 0,0 0 15,0 0-15,0 0 0,0 42 47,0 0-47,0 0 16,0 0-16,0 1 0,0 20 15,0-21-15,0 0 0,0 0 16,0 1-16,0-1 0,0 0 0,0 0 16,0 0-16,0 0 15,21-21-15,0 0 16,0 0-16,0 0 0,1-21 16,-1 0-16,0 0 15,0 0-15</inkml:trace>
  <inkml:trace contextRef="#ctx0" brushRef="#br0" timeOffset="7571.73">5524 9885 0,'0'0'0,"-21"-21"0,0 21 16,0 0-1,0 21 1,21 0-1,0 0-15,0 0 0,0 1 0,0 20 16,0-21-16,0 0 0,0 22 0,-21-22 16,21 21-16,0-21 0,-22 22 15,22-22-15,0 21 0,0-21 16,0 0-16,0 22 0,0-22 0,0 0 16,0 0-16,0 0 15,22-21-15,-1 0 0,0 0 0,0 0 16,0 0-16,22 0 0,-22-21 15,0 21-15,0-21 0,0 0 0,0 0 16,1 0-16,-1-1 0,0 1 16,0 0-16,0 0 0</inkml:trace>
  <inkml:trace contextRef="#ctx0" brushRef="#br0" timeOffset="8119.57">5969 9737 0,'21'0'16,"0"0"0,0 0-16,22-21 0,-22 21 0,21 0 15,1-22-15,-1 22 0,0 0 0,1 0 16,-1-21-16,0 21 0,1 0 15,-1 0-15,0 0 0,1-21 0,-22 21 16,0 0-16,21 0 0,-21 0 16,-42 0-1,0 0 1,0 0-16,-21 0 0,20 0 16,-20 0-16,21 0 0</inkml:trace>
  <inkml:trace contextRef="#ctx0" brushRef="#br0" timeOffset="8395.42">6286 9673 0,'-21'21'32,"21"1"-32,0-1 0,0 0 0,0 0 15,0 0-15,0 0 0,0 22 0,0-22 16,0 0-16,0 21 15,-21-20-15,21 20 0,0-21 0,0 21 0,0-20 16,0 20-16,-21-21 0,21 0 16,0 22-16,0-22 0,0 0 15,0 0-15,0 0 0,0-42 47,0 0-47,0 0 16</inkml:trace>
  <inkml:trace contextRef="#ctx0" brushRef="#br0" timeOffset="8787.83">6477 10097 0,'21'0'47,"0"0"-47,-21-22 0,21 22 16,-21-21-16,22 21 0,-1-21 15,0 21-15,-21-21 0,0 0 0,21 21 16,-21-21-16,-21 21 31,0 0-15,0 0-16,-1 21 0,22 0 15,-21 0-15,0-21 0,21 21 16,-21 0-16,21 1 0,0-1 0,-21 0 16,21 0-16,-21-21 0,21 21 0,0 0 15,0 1-15,0-1 0,0 0 16,0 0 0,21-21-16,0 0 0,0 0 15,0 0-15,0 0 0,1 0 16,-1 0-16,0-21 0,0 21 0,21-21 15</inkml:trace>
  <inkml:trace contextRef="#ctx0" brushRef="#br0" timeOffset="9239.64">7133 9991 0,'0'0'0,"0"-21"16,-21 21-1,0 0-15,0 0 16,-1 0-16,1 0 0,0 21 16,0-21-16,21 21 0,-21-21 15,0 21-15,21 0 16,-22 0-16,22 1 16,0-1-1,22-21-15,-1 0 16,0 21-16,0-21 15,0 0-15,0 0 0,1 21 16,-1-21-16,0 0 0,0 0 0,0 0 16,-21 21-16,21-21 0,1 0 15,-1 21-15,-21 1 16,-21-1 0,-1-21-16,1 21 0,-21-21 15,21 0-15,0 21 16,-22-21-16,1 0 0,21 0 0,0 0 15,-22 21-15,22-21 0,0 0 0,0 0 16,0 0-16,-1 0 0,1 0 16,21-21 15,0 0-31,21 21 0,1-21 16,-1 21-16</inkml:trace>
  <inkml:trace contextRef="#ctx0" brushRef="#br0" timeOffset="9867.32">7408 9673 0,'0'-21'16,"0"42"15,0 0-31,-21 1 0,21-1 16,0 0-16,0 0 0,0 21 0,-21-20 15,21 20-15,-21 0 0,21-21 0,0 22 16,0-22-16,-21 21 0,21-21 0,0 1 16,0 20-16,0-21 0,0 0 15,0 0-15,0 1 0,0-1 16,0 0-16,21-21 16,0 0-16,0 0 15,0 0-15,0 0 0,1 0 16,-1 0-16,0-21 0,0 0 15,0-1-15,0 22 0,-21-21 0,22 0 16,-22 0-16,21 0 0,-21 0 16,0-1-16,0 1 0,0 42 47,0 1-47,0-1 15,-21 0-15,21 0 0,0 0 16,-22-21-16,22 21 0,0 1 15,0-1-15,0 0 16,22-21 15,-1 0-15,-21-21-16,21 0 0,0-1 16,0 1-16</inkml:trace>
  <inkml:trace contextRef="#ctx0" brushRef="#br0" timeOffset="10075.2">7789 9864 0,'0'0'0,"0"-21"15,-21 21-15,0 0 0,0-22 32,0 22 46</inkml:trace>
  <inkml:trace contextRef="#ctx0" brushRef="#br0" timeOffset="10303.07">7302 9927 0,'0'0'16,"0"21"-16,22-21 47,-1 0-47,0 0 0,0 0 15,0 0-15,0 0 0,1 0 16,-1 0-16,0 0 0,0 0 0,0 0 15,0 0-15,1-21 16,-1 21-16</inkml:trace>
  <inkml:trace contextRef="#ctx0" brushRef="#br0" timeOffset="10883.32">7874 9991 0,'0'21'47,"0"0"-31,-21 0-16,21 0 0,0 1 15,0-1-15,0 0 0,0 0 16,-21 0-16,21 0 16,0 1-16,0-1 15,0-42 32,0-1-47,0 1 16,0 0-16,0 0 15,0 0-15,0 0 0,21-1 16,0 1-16,0 0 0,0 0 0,0 0 16,1 21-16,-1-21 0,0-1 0,21 1 15,-21 21-15,1 0 0,-1 0 16,21 0-16,-21 0 0,0 0 0,1 0 16,-22 21-16,21-21 0,-21 22 0,0-1 15,21 0-15,-21 0 0,0 0 16,0 0-16,0 1 0,-21-1 15,0 0-15,21 0 0,-22-21 16,22 21-16,-21 0 0,0-21 16,0 0-16,21 22 15,0-44 17,21 22-17,0 0-15</inkml:trace>
  <inkml:trace contextRef="#ctx0" brushRef="#br0" timeOffset="11858.77">8615 9991 0,'0'0'0,"0"-21"0,0-1 0,0 1 15,0 0-15,0 0 16,-21 21-16,-1 0 15,1 0-15,0 0 16,0 0-16,0 21 0,0-21 16,-1 21-16,22 0 0,-21 1 0,0-1 15,0 21-15,0-21 0,21 0 16,0 1-16,-21-1 0,21 0 0,-22 0 16,22 0-16,0 0 15,22 1 1,-1-22-16,0 0 0,0 0 15,0 0-15,0-22 0,1 1 16,-1 21-16,0-21 0,0 21 0,-21-21 16,21 0-16,0 0 0,-21-1 15,22 1-15,-22 0 0,21 0 16,-21 0-16,0 0 0,0-1 16,21 22-16,-21-21 15,0 0-15,0 42 31,0 0-31,0 1 16,0-1-16,0 0 16,0 0-16,0 21 0,-21-20 0,21-1 15,0 0-15,0 0 0,0 0 0,0 22 16,0-22-16,0 21 0,0-21 16,0 22-16,0-1 0,0 0 0,0 1 15,0-1-15,0 0 0,0 1 0,0-1 16,0 21-16,0-20 0,0-1 0,0 0 15,0 1-15,0-1 0,0 0 16,0 1-16,0-1 0,0 0 0,0 1 16,0-1-16,0 0 0,0 1 15,0-1-15,0-21 0,0 22 0,0-22 16,0 0-16,0 0 0,0 0 16,0 0-16,0 1 15,-21-22-15,-1 0 0,1 0 16,0-22-1,0 1-15,0 0 16,0 0-16,-1 0 0,1 0 16,0-1-16,0-20 0,0 21 0,0-21 15,-1-1-15,1 1 0,21 0 0,0-22 16,-21 22-16,21-1 0,0-20 16,0 21-16,0-22 0,0 22 15,0-1-15,0-20 0,0 21 0,21-1 16,0 1-16,-21 21 0,22-22 15,-1 22-15,0-21 0,-21 21 0,21 0 16,0-1-16,0 1 0,-21 0 0,22 21 16,-1 0-16,-21-21 0,21 21 15,0 0-15,0 0 16,0 0 0,-21 21 77,0 0-77</inkml:trace>
  <inkml:trace contextRef="#ctx0" brushRef="#br0" timeOffset="14623.52">1630 10964 0,'0'0'0,"-21"0"15,-1 0-15,1 0 16,0 0 0,42 0 93,0 0-109,1 0 0,-1 0 16,0 0-16,0 0 0,0 0 15,0 0-15,1 0 0,20 0 0,-21 0 16,0 0-16,0 0 0,1 0 0,-1 0 15,0 0-15,21 0 0,-21 0 16,1 0-16,20 0 0,-21 0 0,21 0 16,1 0-16,-1-21 15,22 21-15,-22 0 0,21 0 0,1 0 16,-22-21-16,22 21 0,-1 0 16,1 0-16,-22 0 0,22 0 0,-1 0 15,-21 0-15,22 0 0,-22 0 0,22 0 16,-22-21-16,22 21 0,-22 0 15,21 0-15,1 0 0,-22 0 0,22 0 16,-1 0-16,1 0 0,-1-21 16,1 21-16,-1 0 0,1 0 0,-22 0 15,22 0-15,-22 0 0,21 0 0,-20 0 16,20 0-16,-20 0 0,20 0 16,-21 0-16,22 0 0,-1 0 15,1 0-15,-1 0 0,1-21 0,-1 21 16,1 0-16,-1 0 0,1 0 15,-1 0-15,-20 0 0,20 0 0,-20 0 16,20 0-16,-21 0 0,22 0 0,-22 0 16,22 0-16,-22 0 0,22-22 15,-22 22-15,21 0 0,1 0 0,-1 0 16,1 0-16,-22 0 0,22 0 0,-1 0 16,-20 0-16,-1 0 0,21 0 15,-20 0-15,-1 0 0,0 0 0,-20 0 16,20 0-16,0-21 0,1 21 0,-22 0 15,21 0-15,0 0 0,1 0 16,-1 0-16,0 0 0,1 0 16,-1 0-16,22 0 0,-22 0 0,0 0 15,1 0-15,20 0 0,-21 0 16,1 0-16,-1 0 0,22 0 0,-22 0 16,0 0-16,1 0 0,-1 0 0,0 0 15,-21 0-15,22 0 0,-1 0 16,-21 0-16,22 0 0,-22 0 0,0 0 15,21 0-15,-21 0 0,22 0 16,-22 0-16,0 0 0,0 0 0,0 0 16,1 0-16,-1-21 0,0 21 0,0 0 15,0 0-15,0 0 16,1 0-16,-22-21 16,21 21-16,0 0 15,-42 0 79,0 0-78,-1 0-16,1 0 15</inkml:trace>
  <inkml:trace contextRef="#ctx0" brushRef="#br0" timeOffset="16559.56">3323 11007 0,'21'0'15,"0"-21"-15,1-1 32,-1 22-17,-42 22 79,-1-1-94,1-21 0,21 21 0,-21 0 16,0-21-16,0 21 0,0 0 15,-1 22-15,1-22 0,0 0 0,0 21 16,0-20-16,-22-1 0,22 21 0,0 0 15,-21-20-15,-1 20 16,1-21-16,0 21 0,-1 1 0,1-22 16,0 21-16,-22-21 0,22 22 15,0-22-15,-22 21 0,22-21 0,-1 1 16,1 20-16,-21-21 0,20 0 0,1 22 16,0-22-16,-1 0 0,22 0 15,-21 0-15,21 0 0,-1 1 0,1-1 16,0-21-16,0 21 0,0-21 47,21-21 0,21 0-47,-21-1 0,21 1 15,0 0-15,-21 0 16,21 0-16,-21 0 0,22-1 15,-1 1-15,-21 0 0,21 0 16,-21 0-16,0 0 0,21-1 16,-21 1-16,21 0 15,-21 0-15,0 0 0,0 0 16,0 42 46,0 0-46,0 0-16,0 0 0,-21 0 16,21 1-16,-21-1 0,0 0 15,0 0-15,21 0 0,0 0 16,-22 1-16,1-1 0,0 0 0,21 0 16,0 0-16,-21 0 0,0 1 0,0-1 15,42-21 79,0 0-78,0 0-16,0 0 0,0 0 15,1 0-15,-1 0 0,0 0 16,0 0-16,21 0 0,-20 0 15,-1 0-15,21 21 0,-21-21 0,22 21 16,-22-21-16,21 0 0,-21 21 16,22-21-16,-22 0 0,0 0 15,0 0-15,-21 21 0,21-21 16,-42 0 31,42-21-16</inkml:trace>
  <inkml:trace contextRef="#ctx0" brushRef="#br0" timeOffset="17499.36">4995 11049 0,'0'0'0,"0"-21"16,0 0 0,0 0 15,0-1 0,0 44 32,0-1-63,21 0 0,1 0 15,-1-21-15,-21 21 0,21 22 16,0-22-16,-21 0 0,21 21 0,0-21 16,1 22-16,-1-22 0,0 21 0,0 1 15,0-22-15,0 21 0,1 0 16,-1-20-16,0 20 0,0 0 0,0-21 15,0 1-15,22 20 0,-22-21 16,0 0-16,21 0 0,-20 1 16,-1-1-16,21 0 0,-21 0 0,0 0 15,1-21-15,-1 21 0,-21 1 0,21-22 16,-21 21-16,21-21 0,-21 21 16,0 0-1,-21-21 79,0-21-94,0 21 0,-1-21 16,1 21-1</inkml:trace>
  <inkml:trace contextRef="#ctx0" brushRef="#br0" timeOffset="17891.12">5292 11790 0,'0'0'0,"21"0"47,0 0-32,0 0-15,0 0 0,0 0 0,1 21 16,-1-21-16,0 0 0,21 21 16,-21 0-16,1-21 0,-1 22 0,0-22 15,0 21-15,0-21 0,0 21 0,1-21 16,-1 21-16,0-21 0,0 0 15,-21 21-15,21-21 0,0 0 16,-21 21-16,0-42 63,0 0-48,0 0-15,0 0 16</inkml:trace>
  <inkml:trace contextRef="#ctx0" brushRef="#br0" timeOffset="18235.28">5927 11599 0,'0'0'0,"0"-21"31,0 0-31,-22 21 16,1 0-16,0 0 15,21 21-15,-21 0 16,21 1-16,0-1 0,-21 0 16,21 0-16,-21 0 0,21 0 0,-22 1 15,22-1-15,0 0 0,-21 21 16,0-21-16,21 1 0,-21-1 0,0 0 16,21 0-16,0 0 15,0 0 1</inkml:trace>
  <inkml:trace contextRef="#ctx0" brushRef="#br0" timeOffset="19503.52">275 12425 0,'0'0'0,"0"-21"0,0 0 31,-21-1-31,21 1 0,-21 21 16,21-21 0,0 42 15,0 0-31,0 1 0,0-1 0,0 0 16,0 21-16,0-21 0,-21 22 15,21-22-15,0 21 0,0 1 0,-22-22 16,22 21-16,-21 0 0,21 1 15,-21-22-15,0 21 0,21-21 0,0 22 16,-21-22-16,0 0 0,21 0 16,0 0-1,0-42 17,0 0-32,0 0 0,0 0 15,0 0-15</inkml:trace>
  <inkml:trace contextRef="#ctx0" brushRef="#br0" timeOffset="20163.14">0 12573 0,'0'-63'31,"0"41"-31,0 1 16,0 0-16,0 0 0,0 0 15,0 0-15,0-1 16,0 1-16,0 0 0,42 21 16,1 0-16,-22 0 15,21 0-15,0 0 0,-20 21 0,20 0 16,-21 1-16,21-1 0,-20 0 16,-1 0-16,0 0 0,-21 22 15,21-22-15,-21 21 0,0-21 0,0 0 16,0 22-16,0-22 15,0 0-15,0 21 0,0-20 0,0-1 0,0 0 16,-21 0 0,21-42 15,-21 0-15,21 0-16,0-1 0,0 1 15,0 0-15,0-21 0,0 21 16,0-1-16,0-20 0,0 21 0,21-21 15,-21 20-15,21-20 0,0 0 16,0 21-16,22-1 0,-22-20 0,21 21 16,-21 0-16,22 0 15,-22 21-15,21 0 0,-21-22 0,22 22 16,-22 0-16,0 0 0,0 22 16,22-1-16,-22 0 0,-21 0 0,21 21 15,-21-20-15,21-1 0,-21 21 16,0-21-16,0 22 0,0-22 0,0 21 15,0 0-15,-21-20 0,21 20 16,-21-21-16,21 21 0,-21-20 0,21-1 16,0 0-16,0 0 0,0 0 15,-22 0-15,22 1 0,0-1 16,-21-21-16,21 21 0,0-42 47,0 0-32,0-1-15</inkml:trace>
  <inkml:trace contextRef="#ctx0" brushRef="#br0" timeOffset="20803.78">1312 12658 0,'21'-21'31,"-21"-1"-31,0 1 16,0 0-1,0 0-15,0 0 0,0 0 16,-21-1-16,21 1 0,-21 21 16,0-21-16,0 0 0,0 21 15,-1 0-15,1 0 0,0 0 16,0 0-16,0 0 0,0 21 15,-1 0-15,22 0 0,-21 1 16,0-1-16,0 0 0,21 0 16,0 21-16,0-20 0,-21 20 0,21-21 15,0 21-15,0 1 0,0-22 16,0 0-16,0 0 0,0 0 16,0 1-16,0-1 0,21-21 15,0 0-15,0 0 0,0 0 16,1 0-16,-1 0 0,0 0 15,0-21-15,0-1 0,0 1 0,1 0 16,-1 0-16,0 0 0,0-22 16,-21 22-16,21 0 0,-21-21 0,21 21 15,-21-1-15,0 1 0,0 0 16,0 0-16,0 0 0,0 0 16,-21 21 15,21 21-31,0 0 15,0 0-15,0 0 0,0 0 0,0 1 16,0 20-16,0-21 0,0 0 16,0 0-16,0 22 0,0-22 0,0 0 15,0 0-15,21-21 0,-21 21 16,22-21-16,-1 0 0,0 0 16,0 0-16,0 0 15,0-21-15,1 21 0,-1-21 16,0 0-16,0 0 0,0 0 15,0-22-15,-21 22 0,22 0 0,-1 0 16,-21 0-16</inkml:trace>
  <inkml:trace contextRef="#ctx0" brushRef="#br0" timeOffset="21311.48">1651 12531 0,'0'0'0,"0"-21"0,0-1 16,0 1 0,0 42 15,0 1-16,0-1-15,0 0 0,0 0 16,0 0-16,0 0 0,0 1 16,0-1-16,0 21 0,0-21 0,0 0 15,0 1-15,0-1 0,0 0 16,0 0-16,0 0 16,-21-42 15,21 0-16,0 0-15,0 0 0,0-1 16,0 1-16,0 0 0,0 0 0,0 0 16,0 0-16,0-1 0,0 1 15,21 0-15,0-21 0,0 21 0,0-1 16,1 22-16,-1-21 0,0 0 16,21 21-16,-21 0 0,1 0 0,-1 0 15,0 0-15,-21 21 0,21-21 16,-21 21-16,21 1 0,-21-1 15,0 0-15,0 0 0,0 0 16,0 22-16,0-22 0,0 0 0,0 0 16,0 0-16,0 0 0,0 1 15,0-1-15,0 0 0,0 0 16,0-42 31,0 0-32,21 21-15,-21-21 0,0-1 0,22 22 16,-1-21-16,-21 0 0,21 21 16</inkml:trace>
  <inkml:trace contextRef="#ctx0" brushRef="#br0" timeOffset="21819.4">2180 12488 0,'0'-21'16,"0"0"-1,0 42 17,0 0-32,0 1 15,0-1-15,0 0 0,-21 0 0,21 0 16,0 0-16,0 1 0,0-1 16,0 0-16,0 21 0,0-21 15,0 1-15,0-1 0,0 0 0,0 0 16,21-21-1,0 0-15,0 0 16,1 0-16,-1 0 16,-21-21-16,21 0 0,0 21 0,0-21 15,0-1-15,-21-20 0,22 21 16,-1 0-16,-21 0 0,0-1 0,21-20 16,-21 21-16,21 0 0,0 0 15,-21-1-15,0 1 16,0 42 15,0 1-15,0-1-16,0 0 0,0 0 0,0 0 15,0 0-15,0 1 0,0-1 16,0 0-16,0 0 0,0 0 0,0 0 16,0 1-16,0-1 0,0 0 15,0 0-15,21 0 0,1-21 16,-1 0-16,0 0 15,0 0-15,0 0 0,0 0 16,1-21-16,-1 0 0,21 21 16,-21-21-16</inkml:trace>
  <inkml:trace contextRef="#ctx0" brushRef="#br0" timeOffset="22628">3027 12531 0,'0'-85'31,"-21"64"-31,21 0 0,-22 21 0,1 0 16,0 0-1,0 0 1,0 21-16,0 0 0,21 0 16,0 0-16,0 1 0,-22-1 15,22 0-15,-21 0 0,21 0 0,0 22 16,0-22-16,0 0 0,-21 0 15,21 0-15,0 0 0,0 1 0,0-1 16,0 0-16,21-21 16,0 0-1,1 0-15,-1-21 0,0 0 16,0 21-16,-21-22 0,21 1 16,-21 0-16,21 0 0,1 0 15,-22-22-15,0 22 0,0 0 0,0 0 16,0 0-16,21 0 0,-21-1 15,0 1-15,0 0 0,0 42 47,0 0-47,0 1 16,0-1-16,0 0 0,0 0 16,0 0-16,0 0 0,0 22 0,0-22 15,0 0-15,0 0 0,0 0 0,0 1 16,21-1-16,-21 0 15,21-21-15,0 0 0,0 0 16,1 0-16,-1 0 16,0 0-16,0 0 0,0 0 0,0-21 15,1 21-15,-1-21 0,0-1 0,0 1 16,0 0-16,0 0 0,1 0 16,-22-22-16,0 22 0,21 0 0,-21-21 15,21 21-15,-21-22 0,0 1 0,0 21 16,0-22-16,0 22 0,0 0 15,0-21-15,0 21 0,0-1 16,0 44 15,0-1-31,0 0 0,0 0 0,-21 0 16,21 22-16,0-22 0,0 21 16,-21-21-16,21 22 0,0-1 0,-22-21 15,22 21-15,0-20 0,0 20 0,0-21 16,0 21-16,0-20 0,0-1 15,22 0-15,-1 0 0,0-21 0,0 0 16,0 0-16,0 0 16,1 0-16,-1 0 0,0-21 0,0 0 15,0 21-15,0-21 0,1-1 0,-1 1 16,0 0-16,0 0 0,0 0 16,0 0-16,-21-1 0,22 1 15,-22 0-15</inkml:trace>
  <inkml:trace contextRef="#ctx0" brushRef="#br0" timeOffset="23563.73">5461 12213 0,'0'-42'15,"0"21"1,-21 21-16,0 0 0,-1 0 15,1 0-15,0 21 16,0 0-16,21 0 0,-21 0 16,21 22-16,0-22 0,-21 21 0,21 1 15,-22-22-15,22 21 0,0-21 0,-21 22 16,0-22-16,21 21 0,-21-21 16,0 0-16,21 1 0,0-1 0,0 0 15,0 0-15,-21-21 0,21-21 47,0 0-47,21 0 16,0-1-16,-21 1 0,21 0 0,-21 0 15,21-21-15,0 20 0,1-20 0,-22 0 16,21 21-16,0-22 0,-21 1 16,0 0-16,0 20 0,21-20 0,-21 21 15,0 0-15,0 0 0,21 21 16,-21 21-1,21 0-15,-21 0 16,22 0-16,-22 22 0,0-22 0,21 21 16,-21 0-16,21-20 0,-21 20 15,0-21-15,0 21 0,0-20 16,0 20-16,0-21 0,0 0 0,0 0 16,0 1-16,0-1 0,0 0 15,0 0-15,0 0 16,0-42 15,0 0-31,0 0 0,0 0 16</inkml:trace>
  <inkml:trace contextRef="#ctx0" brushRef="#br0" timeOffset="24159.4">5165 12552 0,'0'0'0,"-22"0"0,1 0 16,21 21-16,21-21 31,1 0-31,-1 0 0,0 0 0,0 0 16,0 0-16,22-21 0,-22 21 15,21-21-15,0 0 0,1 21 0,-1-22 16,0 1-16,1 21 0,-1-21 0,0 0 16,-20 21-16,20-21 0,-21 0 15,0 21-15,-21-22 0,0 1 16,0 42 15,0 1-15,0-1-16,0 0 0,0 0 0,0 0 15,0 0-15,0 1 0,0-1 16,0 0-16,0 0 0,0 0 0,0 0 16,0 1-16,0-1 0,21-21 0,-21 21 15,22-21-15,-1 0 0,0 0 16,0 0-16,0 0 0,0 0 15,1 0-15,-1 0 0,0-21 16,0 21-16,0-21 0,0-1 0,1 1 16,-1 0-16,0 0 0,0 0 0,-21 0 15,0-1-15,21-20 0,-21 21 16,0 0-16,0 0 0,0-1 16,0 1-16,0 0 0,0 0 0,0 42 31,0 0-16,0 0-15,0 1 0,0-1 16,0 21-16,0-21 0,0 0 0,0 1 16,0-1-16,0 0 0,0 0 15,0 0-15,0 0 0,0 1 16,21-22 15,1 0-31,-1 0 0,0-22 16,0 22-16,-21-21 0,21 0 0,0 0 15,22 0-15</inkml:trace>
  <inkml:trace contextRef="#ctx0" brushRef="#br0" timeOffset="24447.24">6562 12023 0,'0'0'16,"0"-43"-16,0 22 0,0 0 0,-22 0 0,1 0 15,0 21 1,0 0-1,21 21-15,-21 0 0,21 0 16,0 22-16,0-1 0,0 0 0,0 1 16,0-1-16,0 0 0,0 1 15,0-1-15,-21 0 0,21-21 0,-22 22 16,22-1-16,0-21 0,0 0 0,0 1 16,0-1-16,0 0 0,0 0 15,0 0-15,22-42 47,-1 0-47,0 21 0,-21-21 16,21 0-16,0-1 0</inkml:trace>
  <inkml:trace contextRef="#ctx0" brushRef="#br0" timeOffset="24875.19">6816 12234 0,'0'0'0,"0"-21"16,0 42 15,0 1-31,0-1 0,-22 0 16,1 0-16,21 0 0,-21 0 15,21 1-15,0-1 0,-21 0 0,0 0 16,21 0-16,-21 0 0,21 1 0,0-1 16,0 0-16,0 0 15,0 0-15,0 0 16,21-21-16,0 0 0,0 0 0,0 0 15,0 0-15,1 0 0,20 0 0,-21 0 16,0 0-16,0 0 0,22-21 16,-22 0-16,0 21 0,0-21 0,0 0 15,-21 0-15,22-1 0,-22 1 0,0 0 16,0 0-16,0 0 0,0 0 16,0-1-16,0 1 0,-22-21 0,22 21 15,-21 21-15,0-21 0,0-1 0,0 22 16,0 0-16,-1 0 0,1 0 15,0 0-15,0 0 0,0 0 16,0 22-16,21-1 0,-22-21 0,1 21 16,21 0-1,0-42 17,-21 0-32</inkml:trace>
  <inkml:trace contextRef="#ctx0" brushRef="#br0" timeOffset="25123.05">6286 12213 0,'0'0'0,"-21"0"16,42 0 15,1 0-31,20 0 0,-21 0 0,21 0 16,1 0-16,-1 0 0,0 0 0,1 0 15,-1-21-15,0 21 0,1-21 16,-1 21-16,0 0 0,-20 0 0,-1 0 16,-21-21-16,21 21 15</inkml:trace>
  <inkml:trace contextRef="#ctx0" brushRef="#br0" timeOffset="26159.08">7133 12319 0,'0'0'0,"0"-21"32,0 0-32,21 21 31,-21 21 0,0 0-31,0 0 0,0 0 16,0 1-16,0-1 0,0 0 0,0 0 15,0 0-15,0 0 16,0 1-16,0-1 0,0 0 31,-21-21-15,0 0-1,21-21 1,0 0-16,0-1 16,0 1-16,0 0 0,0 0 15,0 0-15,0 0 0,0-1 0,0 1 16,21 0-16,0-21 0,0 21 16,1-1-16,-1 1 0,0 0 15,0 21-15,0 0 0,0 0 0,1 0 16,-1 21-16,0 0 15,0-21-15,-21 22 0,21 20 16,0-21-16,-21 0 0,0 0 0,0 22 16,0-22-16,0 0 0,0 0 15,0 0-15,0 1 0,0-1 0,0 0 16,0 0-16,0 0 16,-21-21-16,0 0 15,21-21 1,0 0-1,0 0-15,0 0 16,0-1-16,0 1 0,0 0 0,0 0 16,0 0-16,0-22 0,21 22 15,-21 0-15,21-21 0,1 21 16,-1-1-16,21 1 0,-21 0 0,22 0 16,-22 21-16,21 0 0,0 0 0,1 0 15,-22 0-15,21 0 0,-21 21 16,1 0-16,-1 0 0,0 1 0,-21 20 15,0-21-15,0 0 0,0 0 0,0 22 16,0-22-16,-21 0 0,0 0 16,-1 0-16,1-21 0,21 22 0,-21-1 15,0-21-15,21 21 0,-21-21 16,42-21 31,0 21-47,0-21 0,0 21 15,1-22-15</inkml:trace>
  <inkml:trace contextRef="#ctx0" brushRef="#br0" timeOffset="26708.18">8424 12234 0,'0'0'0,"0"-21"0,0 0 16,0 0-16,-21 21 0,21-21 15,-21 0-15,0-1 0,0 1 16,-1 21-16,1 0 16,0 0-16,0 0 0,0 21 15,0-21-15,-1 22 0,1-1 16,0 0-16,0 21 0,21-21 0,-21 1 16,0 20-16,-1-21 0,1 21 0,0-20 15,21-1-15,0 21 0,0-21 16,0 0-16,0 1 0,0-1 0,0 0 15,21 0 1,0-21-16,1 0 0,-1 0 16,0 0-16,21 0 0,-21 0 15,1-21-15,-1 21 0,0-21 0,0 0 16,0 21-16,0-22 0,1 1 16,-1 0-16,0-21 0,-21 21 0,21-1 15,-21 1-15,0-21 0,0 21 0,0-22 16,0 22-16,0 0 0,0 0 15,0 0-15,0 0 0,0 42 32,-21-21-32,21 42 0,0-21 15,-21 0-15,21 1 0,0 20 0,0-21 16,0 0-16,0 0 0,0 22 0,0-22 16,0 0-16,0 0 15,0 0-15,0 1 0,21-22 16,0 21-16,0-21 15,0 0-15,1 0 0,-1 0 16,0 0-16,0-21 0,-21-1 16,21 22-16,0-21 0,1 0 0,-1 0 15,0 0-15</inkml:trace>
  <inkml:trace contextRef="#ctx0" brushRef="#br0" timeOffset="26995.03">8763 11875 0,'0'0'0,"0"-22"0,0 1 15,0 0-15,0 0 16,-21 21-16,0 0 16,-1 0-16,22 21 15,0 0-15,0 0 0,0 22 16,0-22-16,0 21 0,0 1 0,-21-1 16,21 0-16,0 1 0,0-1 0,-21 0 15,21 1-15,0-22 0,0 21 16,0 0-16,0-20 0,0-1 0,0 0 15,0 0-15,0 0 0,0 0 16,0 1-16,21-22 31,0-22-31,1 1 16,-1 0-16,0 21 16,0-21-16,0 0 0,0 0 0</inkml:trace>
  <inkml:trace contextRef="#ctx0" brushRef="#br0" timeOffset="27271.88">9144 12107 0,'0'0'0,"0"-21"0,-21 21 31,0 0-31,-1 21 16,1-21-16,21 22 15,0-1-15,0 0 0,-21 21 16,21-21-16,-21 1 0,21-1 0,0 0 15,-21 21-15,21-21 0,0 1 0,0-1 16,0 0-16,0 0 16,0 0-16,0 0 15,21-21 1,0 0 0,0 0-16,0 0 0,1-21 15,-1 0-15,0 21 0,21-21 0,-21 0 16,1 21-16</inkml:trace>
  <inkml:trace contextRef="#ctx0" brushRef="#br0" timeOffset="28075.42">9440 12150 0,'0'0'0,"0"-43"31,0 22-31,0 42 31,-21 1-31,0-1 16,21 0-16,-21 0 0,21 0 0,0 0 15,-21 22-15,-1-22 0,22 0 16,0 0-16,0 0 0,0 1 0,0-1 16,0 0-16,0 0 0,0 0 0,0 0 15,22 1-15,-1-22 16,0 0-16,0 0 0,0 0 16,0 0-16,1 0 0,-1 0 15,0 0-15,0-22 0,-21 1 16,0 0-1,0 0-15,0 0 0,0 0 16,0-1-16,0-20 0,-21 21 0,21 0 16,0 0-16,0-1 0,0 1 15,0 0-15,0 0 0,0 0 0,0 0 16,0-1-16,21 1 0,0 21 0,-21-21 16,21 21-16,1 0 0,-1 0 15,0 0-15,0 0 0,0 0 16,0 0-16,1 21 0,-1 0 0,0 1 15,-21-1-15,21 0 0,0 0 16,-21 21-16,0-20 0,21-1 0,-21 0 16,0 0-16,22 21 0,-22-20 0,0 20 15,0-21 1,0 0-16,0 0 0,0 1 16,-22-22-16,1 0 0,0 0 31,0 0-31,21-22 15,0 1 1,0 0-16,0 0 16,0 0-16,0 0 0,0-1 0,0-20 15,0 21-15,21-21 0,0 20 0,0-20 16,1 21-16,20-21 0,-21 20 16,21-20-16,-20 21 0,20 0 0,0 0 15,1 21-15,-1 0 0,0 0 0,1 0 16,-22 0-16,21 0 0,-21 21 15,0 0-15,1 0 0,-1 0 0,0 22 16,-21-22-16,0 21 0,0-21 0,0 22 16,0-1-16,0-21 15,0 21-15,0-20 0,-21-1 0,0 21 0,-1-21 16,22 0-16,0 1 0,-21-22 16,21 21-16,-21 0 0,0-21 15,21-21 16,0 0-15,0-1-16,-21 1 16,21 0-16,-21 0 0,-1-21 0</inkml:trace>
  <inkml:trace contextRef="#ctx0" brushRef="#br0" timeOffset="28319.28">9758 11684 0,'0'0'0,"-21"0"0,-43 0 31,43 0-31,21 21 47,-21-21 0,0 0-47</inkml:trace>
  <inkml:trace contextRef="#ctx0" brushRef="#br0" timeOffset="28588.12">8551 12023 0,'0'0'16,"-21"0"-16,0 21 0,21 0 15,21-21 1,0 0 0,0 0-16,1 0 0,-1 0 0,21-21 15,-21 21-15,0 0 0,22 0 0,-22-21 16,0 21-16,21 0 0,-20 0 15,-1 0-15,-21-21 0,-21 21 47,-1 0-47,1 21 0</inkml:trace>
  <inkml:trace contextRef="#ctx0" brushRef="#br0" timeOffset="29514.99">508 13229 0,'0'0'0,"-21"0"0,0 0 15,-1 0-15,1 0 0,0 0 16,42 0 15,0 0-15,1 0-16,-1 0 0,21 0 15,0 0-15,-20 0 0,20 0 0,0 0 16,1 0-16,-1-21 0,0 21 16,-21 0-16,22 0 0,-22 0 0,0 0 15,-42 0 17,0 0-17,0 0-15,-1 21 0,-20-21 16</inkml:trace>
  <inkml:trace contextRef="#ctx0" brushRef="#br0" timeOffset="29770.84">656 13229 0,'-42'43'32,"21"-22"-32,21 0 15,0 0-15,0 0 16,0 0-16,0 1 15,0 20-15,0-21 0,0 0 0,0 0 16,0 22-16,0-22 0,-22 0 16,22 21-16,0-20 0,0-1 15,-21 0-15,21 0 0,-21-21 16,21 21 0,0-42-1,0 0 1,0 0-16</inkml:trace>
  <inkml:trace contextRef="#ctx0" brushRef="#br0" timeOffset="30135.32">1016 13526 0,'0'-22'31,"21"1"-15,0 0-16,-21 0 16,21 21-16,-21-21 0,0 0 15,-21 21 32,0 0-47,0 21 0,0 0 16,21 0-16,-21 0 0,-1 0 0,1 1 15,21-1-15,0 0 0,0 0 16,-21 0-16,21 0 0,0 1 0,0-1 16,0 0-16,21-21 15,0 0 1,1 0-16,-1 0 16,0 0-16,0 0 0,0-21 15,22 0-15,-22 21 0</inkml:trace>
  <inkml:trace contextRef="#ctx0" brushRef="#br0" timeOffset="30527.1">1587 13356 0,'0'0'0,"-21"0"16,0 0 0,0 0-16,0 0 0,-22 0 0,22 21 15,0-21-15,0 22 0,0-22 16,0 21-16,-1-21 0,22 21 15,0 0-15,0 0 16,0 0-16,22-21 16,-1 22-16,0-22 0,0 0 15,0 0-15,0 21 0,1-21 0,-1 0 16,0 21-16,0-21 0,0 21 16,-21 0-16,21 0 0,-21 1 15,0-1 1,-21 0-16,0-21 15,0 21-15,0-21 0,-22 0 16,1 21-16,21-21 0,-21 0 0,20 0 16,-20 0-16,21 0 0,0 0 15,0 0-15,-1 0 0,1 0 16,0 0-16,21-21 0,-21 21 0,21-21 16,0 0-1,21 21-15,0-21 0,0 21 0,1-22 16,20 22-16,-21-21 0</inkml:trace>
  <inkml:trace contextRef="#ctx0" brushRef="#br0" timeOffset="31059.79">1990 13208 0,'0'0'0,"0"-21"0,0 0 15,-22 21 1,1 0-16,0 0 16,21 21-16,-21-21 15,21 21-15,0 0 0,0 22 0,0-22 16,0 0-16,0 0 0,-21 21 16,21-20-16,0-1 0,0 21 0,0-21 15,0 22-15,0-22 0,0 21 16,0-21-16,0 0 0,0 22 0,0-22 15,0 0 1,21 0-16,0-21 0,0 0 16,0 0-16,1 0 0,-1 0 15,0 0-15,0 0 0,-21-21 0,21 0 16,0 0-16,1 0 0,-1-1 0,0 1 16,0 0-16,0 0 0,-21 0 15,0 0-15,21-1 0,-21 1 0,0 0 16,0 0-16,0 0 15,0 42 17,0 0-32,0 0 15,0 0-15,0 1 16,0-1-16,-21 0 0,21 0 16,0 0-16,0 0 15,21-42 16,1 21-31,-22-21 16,0 0-16,21 0 0,0 0 0</inkml:trace>
  <inkml:trace contextRef="#ctx0" brushRef="#br0" timeOffset="31255.68">2349 13229 0,'0'0'0,"-21"0"15,0 0-15,0 0 16,21 21 0</inkml:trace>
  <inkml:trace contextRef="#ctx0" brushRef="#br0" timeOffset="31435.58">1799 13377 0,'0'22'0,"0"-44"0,21 44 31,0-22-31,1 0 16,-1 0-16,0 0 0,0 0 15,0 0-15,22 0 0,-22-22 0,0 22 16,21 0-16,1 0 16</inkml:trace>
  <inkml:trace contextRef="#ctx0" brushRef="#br0" timeOffset="31943.29">2582 13377 0,'0'0'0,"-21"0"16,0 0-1,21 22-15,0-1 16,0 0 0,0 0-16,0 0 15,-21 0-15,21 1 0,0-1 16,0 0-16,0 0 0,-21 0 0,21 0 15,0 1-15,0-1 16,0 0-16,0-42 47,0 0-47,0-1 0,0 1 16,0 0-16,0 0 15,0-21-15,21 20 0,0 1 0,0 0 16,0-21-16,0 21 15,1-1-15,20 22 0,-21-21 0,0 0 16,0 21-16,1 0 0,-1 0 0,0 0 16,0 0-16,-21 21 0,0 0 15,21-21-15,-21 22 0,21-1 0,-21 0 16,0 0-16,0 0 0,0 0 16,0 1-16,0-1 0,-21 0 0,21 0 15,-21 0-15,0 0 16,0 1-16,42-22 47,0 0-47</inkml:trace>
  <inkml:trace contextRef="#ctx0" brushRef="#br0" timeOffset="32746.83">3217 13420 0,'0'0'15,"0"-21"-15,0-1 16,-21 22-16,21-21 16,-21 21-16,0 0 0,0 0 15,-1 0-15,1 0 16,0 21-16,0 1 0,21-1 0,-21 0 16,0 0-16,21 0 0,0 0 15,0 1-15,-22-1 0,22 0 16,0 0-16,0 0 0,0 0 0,0 1 15,0-1-15,22-21 16,-1 0-16,0 0 0,0 0 16,0 0-16,0-21 0,1 21 15,-22-22-15,21 1 0,0 0 16,-21 0-16,0 0 0,21 0 0,-21-1 16,21 22-16,-21-21 0,21 0 15,-21 0-15,0 0 0,0 0 16,22 21 31,-22 21-47,0 0 15,0 0-15,0 0 0,0 0 16,0 22-16,0-22 0,0 0 0,0 21 16,0 1-16,0-1 0,0-21 15,0 22-15,0-1 0,0 21 0,0-20 16,0-1-16,0 0 0,0 1 15,0-1-15,21 0 0,-21 1 0,21-1 16,-21 0-16,21 1 0,-21-1 0,0 0 16,21 1-16,0-1 0,-21-21 15,22 22-15,-22-22 0,0 21 16,0-21-16,0 22 0,0-22 0,0 0 16,0 0-16,-22 0 0,1 0 15,0 1-15,0-1 0,0-21 0,0 21 16,-1-21-16,-20 0 0,21 0 0,0 0 15,0 0-15,-22 0 0,22 0 16,0 0-16,0-21 0,-22 0 0,22-1 16,0 1-16,0-21 0,0 0 15,0-1-15,21 1 0,0-22 0,0 1 16,0-1-16,0 1 0,0-1 0,0 1 16,0-1-16,21 1 0,0-1 15,0 1-15,0-1 0,0 22 16,1 0-16,-1-1 0,0 1 15,0 21-15,-21-21 0,21 20 0,0 1 16,-21 0-16,22 21 16,-1 0-1</inkml:trace>
  <inkml:trace contextRef="#ctx0" brushRef="#br0" timeOffset="33375.62">5757 13018 0,'0'0'0,"-21"0"0,0 0 16,42 0 30,0 0-46,0 0 0,22 0 0,-22 0 16,0 0-16,21 0 16,1 0-16,-22-22 0,21 22 0,1 0 15,-22 0-15,21 0 0,-21 0 0,0 0 16,1 0-16,-1 0 0</inkml:trace>
  <inkml:trace contextRef="#ctx0" brushRef="#br0" timeOffset="33707.44">5990 13060 0,'0'0'0,"-21"0"31,21 21-15,0 0-16,0 0 16,0 1-16,0-1 0,0 0 0,0 0 15,-21 0-15,21 0 0,-21 22 0,21-22 16,-22 0-16,22 21 0,0-20 16,-21 20-16,21-21 0,-21 0 0,21 0 15,0 1-15,0-1 0,0 0 0,0 0 16,0 0-1,0-42 17,0 0-32,21 21 15,-21-21-15</inkml:trace>
  <inkml:trace contextRef="#ctx0" brushRef="#br0" timeOffset="34071.24">6244 13335 0,'21'0'31,"0"0"-15,-21-21-16,22 21 0,-1-21 15,0 21-15,0-21 0,-21-1 16,21 1-16,-21 0 15,-21 21 17,0 0-32,0 0 0,0 21 15,-1 0-15,1 1 16,0-1-16,0 0 0,0 0 0,21 0 16,-21 0-16,21 1 0,-22-1 0,22 0 15,0 0-15,0 0 16,0 0-16,22-21 15,-1 0 1,0 0-16,0 0 0,21 0 16,-20 0-16,-1-21 0</inkml:trace>
  <inkml:trace contextRef="#ctx0" brushRef="#br0" timeOffset="34511.08">6943 13208 0,'-22'-21'15,"1"21"-15,0 0 0,-21 0 0,21 0 16,-1 0-16,1 0 0,0 0 0,0 0 16,0 21-16,0-21 0,-1 21 15,22 0-15,0 1 16,0-1-1,22 0 1,-1 0-16,0-21 16,0 0-16,0 21 0,0-21 0,-21 21 15,22-21-15,-1 0 0,-21 22 0,21-22 16,-21 21-16,0 0 16,0 0-16,-21 0 15,0-21-15,-1 0 16,1 0-16,0 0 0,0 21 15,-21-21-15,20 0 0,1 0 0,0 0 16,0 0-16,0 0 16,0 0-16,-1 0 15,22-21-15,0 0 32,22 21-32,-1 0 15,-21-21-15,42 21 0,-21-21 0</inkml:trace>
  <inkml:trace contextRef="#ctx0" brushRef="#br0" timeOffset="35015.79">7260 12912 0,'0'0'0,"-21"-21"16,0 21-1,21 21 1,0 0-16,-21 0 0,21 0 16,-22 22-16,22-22 0,0 0 0,0 21 15,-21-21-15,0 22 0,21-22 16,-21 21-16,21-21 0,0 22 0,0-22 16,0 0-16,0 0 0,0 0 0,0 1 15,0-1-15,0 0 0,21 0 16,0-21-16,0 0 15,1 0-15,-1 0 0,21 0 16,-42-21-16,21 21 16,0-21-16,1 21 0,-1-21 0,0-1 15,-21 1-15,21 0 0,-21 0 16,21 21-16,-21-21 0,0 0 16,0-1-16,0 1 15,0 42 1,0 1-1,0-1-15,0 0 16,0 0-16,0 0 0,-21-21 0,21 21 16,0 1-16,0-1 31,21-21-15,-21-21-1,21 21-15,1-22 0,-1 22 16</inkml:trace>
  <inkml:trace contextRef="#ctx0" brushRef="#br0" timeOffset="35207.68">7662 13060 0,'0'0'16,"-21"0"-16,0-21 0,0 21 0,0 0 16,-1 0-16,1 0 31</inkml:trace>
  <inkml:trace contextRef="#ctx0" brushRef="#br0" timeOffset="35419.92">7154 13145 0,'0'0'0,"21"0"32,1 0-32,-1 0 0,0 0 15,0 0-15,0 0 16,0 0-16,1 0 0,-1 0 0,0 0 15,0 0-15,0-22 0,0 22 0</inkml:trace>
  <inkml:trace contextRef="#ctx0" brushRef="#br0" timeOffset="35983.68">7810 13102 0,'0'21'32,"-21"-21"-32,0 0 0,21 22 15,-21-1-15,21 0 16,0 0-16,0 0 0,0 0 16,0 1-16,0-1 0,0 0 15,0 0 1,0 0-16,0 0 0,0 1 15,-21-1-15,21 0 32,0-42-1,-21 0-31,21-1 16,0 1-16,0 0 0,0 0 15,0 0-15,0 0 0,0-1 0,0 1 16,0 0-16,21 0 0,0 0 15,0 0-15,0-1 0,22 1 0,-22 0 16,0 0-16,21 21 0,-21 0 16,1 0-16,20 0 0,-21 0 15,0 0-15,0 0 0,1 0 0,-1 21 16,-21 0-16,21 0 0,-21 1 0,21-1 16,-21 0-16,0 0 0,0 21 15,0-20-15,0-1 0,-21 0 16,0 0-16,21 0 0,-21 0 0,-1-21 15,22 22-15,-21-22 16,0 21-16,42-21 47,0-21-47,1-1 16</inkml:trace>
  <inkml:trace contextRef="#ctx0" brushRef="#br0" timeOffset="36907.37">8615 13166 0,'0'0'0,"0"-21"0,0-1 0,0 1 16,-21 0-16,-1 21 16,22-21-16,-21 21 0,0 0 0,0 0 15,0 0-15,0 0 16,-1 0-16,1 0 15,0 21-15,21 0 0,-21-21 0,0 21 16,21 1-16,0-1 0,-21 0 0,-1 0 16,22 0-16,-21 0 0,21 1 15,-21-1-15,21 0 0,0 0 0,0 0 16,0 0-16,21-21 16,0 0-1,1 0-15,-1 0 0,0 0 16,0 0-16,0 0 0,0-21 0,1 0 15,-1 21-15,0-21 0,0 21 0,0-21 16,-21 0-16,0-1 16,21 1-16,-21 0 0,0 0 15,0 0 1,0 42 15,0 0-31,0 0 16,0 0-16,0 1 15,0-1-15,0 0 0,0 0 0,0 0 16,0 22-16,0-22 0,0 21 0,0 0 16,0 1-16,0-1 15,0 0-15,0 1 0,0 20 0,0-20 0,0-1 16,0 0-16,0 1 0,0-1 16,22 0-16,-22 1 0,0-1 0,0-21 15,0 21-15,0 1 0,0-22 16,0 21-16,0-21 0,0 1 0,0 20 15,0-21-15,0 0 0,0 0 0,0 1 16,0-1-16,-22-21 16,22 21-16,-21-21 0,0 0 15,0 0 1,0 0-16,0-21 16,-1 0-16,1 21 15,0-22-15,21 1 0,-21 0 16,0 0-16,0-21 0,-1 20 0,1 1 15,0-21-15,21 0 0,0-1 16,0 1-16,0 0 0,0-1 0,0-20 16,0 20-16,21 1 0,0-21 0,1 20 15,-1 1-15,0 0 0,21-1 16,-21 22-16,1-21 0,-1 21 0,0-1 16,0-20-16,0 21 0,0 21 0,1-21 15,-22 0-15,21 21 16,-21-22-16,21 22 0,0 0 78,0 0-62,0 0-1,1 0-15,-22 22 16,21-22-16,-21 21 0</inkml:trace>
  <inkml:trace contextRef="#ctx0" brushRef="#br1" timeOffset="44179.77">4381 14139 0,'0'0'0,"0"-21"16,0 0-1,0 0 1,-21 21 15,0 0-15,21 21 0,0 0-16,0 0 15,0 1-15,0-1 0,0 0 16,0 21-16,0-21 0,0 22 0,0-22 15,0 21-15,0 1 0,0-22 16,0 21-16,0-21 0,0 22 0,0-22 16,0 21-16,0-21 0,0 0 0,0 1 15,0-1-15,0 0 16,0 0-16,0-42 47,0 0-32,0 0-15,0-1 16,21 22-16,0-21 0</inkml:trace>
  <inkml:trace contextRef="#ctx0" brushRef="#br1" timeOffset="45068.26">4741 14436 0,'0'21'31,"0"0"1,0-42 30,21 21-46,-21-21-1,0 0 17,-21 21 15,21 21-16,-21-21 94,21 21-110,-21-21 1,21 21-16,0 0 31,21-21-15,0 0 0,-21-21-1,0 0-15,0 0 16,0 0-1,-21 21 17,0 0-17,21 21-15,0 0 16,0 0 0,0 0-1,0-42 32,0 0-47,0 0 16</inkml:trace>
  <inkml:trace contextRef="#ctx0" brushRef="#br1" timeOffset="45575.17">4106 14076 0,'0'0'0,"-21"0"16,0 0-16,42 0 62,0 0-62,22 0 0,-22 0 16,0 0-16,21 0 15,1 0-15,-1-21 0,-21 21 0,21 0 16,1 0-16,-22 0 0,21 0 16,-21-21-16,1 21 0,-1 0 0,-42 0 46,-1 0-30,1 0-16,0 0 0,0 0 16,0 0-16</inkml:trace>
  <inkml:trace contextRef="#ctx0" brushRef="#br1" timeOffset="45924.2">4339 14076 0,'-42'0'31,"42"21"1,0 0-32,0 0 15,0 1-15,0-1 0,0 0 16,0 0-16,0 21 0,0-20 15,0 20-15,0-21 0,0 21 16,0-20-16,0 20 0,0-21 0,0 21 16,0-20-16,0-1 0,0 0 15,0 0-15,0 0 0,0 0 0,0 1 16,0-1-16,0-42 47,0-1-32,21 1-15,0 0 16</inkml:trace>
  <inkml:trace contextRef="#ctx0" brushRef="#br1" timeOffset="46449.11">4847 14245 0,'0'0'0,"0"-21"0,-21 21 31,0 0-15,21 21 0,0 0-16,0 1 15,-21-1-15,21 21 0,-22-21 0,22 0 16,0 1-16,0 20 0,0-21 15,0 0-15,0 0 0,0 1 0,0-1 16,0 0-16,0 0 16,0 0-16,22 0 15,-1-21-15,0 0 0,0 0 16,0 0-16,0 0 0,1-21 16,-1 0-16,0 21 0,21-21 0,-21 0 15,1 0-15,-22-1 0,21 1 16,0 0-16,-21 0 0,0 0 0,0 0 15,0-1-15,0 1 0,0 0 16,0 0-16,0 0 0,0 0 16,-21-1-16,0 1 0,-1 0 0,1 21 15,0 0-15,0 0 0,0 0 16,0 0-16,-1 0 0,1 0 16,0 21-16,0 0 0,-21 1 0,20-1 15,1 0-15,0 0 0,21 0 16,0 0-16,-21 1 0,21-1 0,0 0 15,0 0-15,0 0 16,21-21-16,0 0 16,0 0-16,22 0 0</inkml:trace>
  <inkml:trace contextRef="#ctx0" brushRef="#br1" timeOffset="46939.84">5376 14203 0,'0'0'0,"-63"-21"16,42 21-1,-1 0 1,1 0-16,0 21 16,0 0-1,21 0-15,-21 0 16,21 22-16,0-22 0,0 0 0,0 0 15,0 22-15,0-22 0,0 0 16,0 0-16,0 21 0,0-20 0,0-1 16,0 0-16,21 0 15,0-21-15,0 0 0,0 0 16,1 0-16,-1 0 0,0 0 16,0-21-16,0 21 0,0-21 0,1 0 15,-1-1-15,0 1 0,0 0 16,-21 0-16,0 0 0,0 0 0,0-1 15,0-20-15,0 21 16,0 0-16,-21 0 0,21-1 0,-21 1 16,0 0-16,-1 0 0,1 21 0,-21 0 15,21-21-15,0 21 0,-1 0 16,1 0-16,0 0 0,0 0 0,21 21 16,-21 0-16,0-21 0,21 21 0,0 0 15,0 1-15,0-1 0,-22 0 16,22 0-16,0 0 0,0 0 0,0 1 15,0-1-15,22-21 16,-1 0-16,0 0 0,0 0 16</inkml:trace>
  <inkml:trace contextRef="#ctx0" brushRef="#br1" timeOffset="47263.92">5778 14034 0,'0'0'0,"0"-22"16,-21 22-1,21 22 1,0-1 0,0 0-16,-21 0 0,21 21 15,0-20-15,0-1 0,-21 21 16,21-21-16,0 22 0,0-22 0,-21 21 15,21 0-15,-21-20 0,21-1 16,0 21-16,0-21 0,0 0 0,-22 1 16,22-1-16,0 0 0,22-21 47,-1 0-47,0-21 15,0 21-15,0-21 0</inkml:trace>
  <inkml:trace contextRef="#ctx0" brushRef="#br1" timeOffset="47784.4">6265 14245 0,'0'-42'31,"0"21"-31,-21 21 16,0 0-16,0 0 0,0 0 15,-1 0-15,1 0 16,0 0-16,21 21 16,-21-21-16,0 21 0,21 0 0,-21 0 15,-1-21-15,22 22 0,0-1 0,0 0 16,-21-21-16,21 21 0,0 0 16,0 0-16,21-21 15,1 0 1,-1 0-16,0 0 0,0 0 15,0 0-15,0 0 0,1 0 16,-1 22-16,0-22 0,0 0 0,0 0 16,0 0-16,1 0 0,-1 0 15,0 21-15,0-21 16,-21 21-16,0 0 16,0 0-16,-21-21 15,0 21-15,0 1 0,-22-22 0,22 21 16,0-21-16,-21 21 0,20-21 15,-20 0-15,21 21 0,0-21 0,-22 0 16,22 0-16,0 21 0,0-21 16,0 0-16,0 0 0,-1 0 0,1 0 15,0 0-15,21-21 32</inkml:trace>
  <inkml:trace contextRef="#ctx0" brushRef="#br1" timeOffset="48551.99">4212 14817 0,'0'0'0,"-21"0"0,-21 0 31,63 0 16,0 0-31,0 21-16,0-21 0,22 0 0,-1 0 15,0 0-15,1 0 0,20 0 16,1 0-16,-1 0 0,22 0 0,-1 0 16,1 0-16,0 0 0,-1 0 15,1 0-15,21 0 0,0 0 0,-22 0 16,22 0-16,0 0 0,-21-21 0,21 21 15,-22 0-15,-20 0 0,20 0 16,-20 0-16,-22-21 0,22 21 0,-22 0 16,-21 0-16,0 0 0,1 0 0,-1 0 15,-42 0 48,-1 0-48,1 0-15,0 0 16</inkml:trace>
  <inkml:trace contextRef="#ctx0" brushRef="#br1" timeOffset="49175.63">3641 15198 0,'0'0'16,"0"-21"-16,-22 21 16,1 0-16,21 21 31,0 0-31,0 0 0,0 0 0,0 22 15,0-22-15,0 21 0,0-21 16,0 0-16,0 22 0,0-22 0,0 0 16,0 0-16,0 0 0,0 1 15,0-1-15,0 0 0,0 0 16,-21-21-16,21 21 0,21-21 62,0-21-62,1 0 16,-1 21-16</inkml:trace>
  <inkml:trace contextRef="#ctx0" brushRef="#br1" timeOffset="49459.27">3895 15452 0,'0'21'31,"21"-21"0,0 0-15,0 0-16,-21-21 15,0 0 1,0-1 0,-21 22 15,0 0-31,0 0 15,42 0 17,0 0-17,0 0-15,0 0 0</inkml:trace>
  <inkml:trace contextRef="#ctx0" brushRef="#br1" timeOffset="49919.1">4508 15240 0,'0'0'0,"0"-21"16,0 0-1,0 0 1,-21 21-16,0-22 16,0 22 15,0 0-31,0 0 0,21 22 0,-22-1 15,1-21-15,21 21 0,-21 0 0,21 0 16,0 0-16,-21 1 0,0-1 16,21 0-16,0 0 0,0 0 15,0 0-15,21 1 16,0-22-16,0 21 0,0-21 16,1 21-16,-1-21 0,0 21 0,0 0 15,0-21 1,-21 21-16,0 1 15,0-1-15,-21 0 16,0-21-16,0 0 0,-22 21 16,22-21-16,0 0 0,0 0 0,-21 0 15,20 0-15,1 0 0,0 0 16,0 0-16,0 0 16,21-21-16,0 0 31,21 0-31,0 21 15,0 0-15,0 0 0</inkml:trace>
  <inkml:trace contextRef="#ctx0" brushRef="#br1" timeOffset="50295.88">4635 15515 0,'22'0'31,"-1"0"-31,0-21 16,0 21-16,0-21 16,0 0-16,1 21 0,-22-21 0,21-1 15,0 1-15,0 21 0,-21-21 0,0 0 16,0 0-16,0 0 16,-21 21-1,0 0-15,0 0 0,-1 0 16,1 21-16,0 0 15,0 0-15,0 0 0,21 0 0,-21 1 16,21-1-16,-22 0 0,22 0 16,0 0-16,0 0 0,0 1 0,0-1 15,0 0-15,0 0 16,22-21-16,-1 0 16,0 0-16,0 0 0,0 0 15,0 0-15,1 0 0,-1 0 16,0 0-16,21-21 0,-21 21 0,1-21 15,-1 0-15,21-1 0,-21 22 16</inkml:trace>
  <inkml:trace contextRef="#ctx0" brushRef="#br1" timeOffset="50567.73">5165 15113 0,'0'0'0,"0"-21"0,-22 0 0,22 0 0,0-1 16,0 1-1,-21 42 1,21 1-16,0-1 16,0 0-16,0 21 0,0-21 15,-21 22-15,21-1 0,0-21 16,0 22-16,-21-1 0,0-21 0,21 21 16,-21-20-16,21 20 0,0-21 15,0 0-15,0 0 0,0 1 0,0-1 16,21-21 15,0 0-31,0-21 0,0 21 16,-21-22-16</inkml:trace>
  <inkml:trace contextRef="#ctx0" brushRef="#br1" timeOffset="50943.51">5334 15388 0,'0'0'0,"-21"21"16,42-21 15,0-21-31,0 0 16,0 0-16,1 21 15,-22-21-15,21 21 0,-21-21 0,0-1 16,0 1-1,-21 21 1,-1 0 0,1 0-16,0 21 0,0 1 15,21-1-15,-21 0 0,21 0 16,-21 0-16,21 0 0,0 1 0,0-1 16,0 0-16,0 0 15,0 0-15,0 0 0,21-21 16,0 0-1,0 0-15,0 0 0,22 0 16,-22 0-16,0 0 0,0 0 16,21 0-16,-20-21 0</inkml:trace>
  <inkml:trace contextRef="#ctx0" brushRef="#br1" timeOffset="51455.25">5778 15261 0,'-42'0'16,"42"21"0,0 1-16,-21-1 15,21 0-15,0 0 0,-21 0 16,21 0-16,0 1 0,0-1 16,0 0-16,0 0 0,0 0 15,0 0-15,0 1 16,0-44 46,0 1-62,0 0 0,0 0 16,0 0-16,0 0 0,0-1 0,0 1 16,0 0-16,0-21 0,21 21 15,0-1-15,0 1 0,0 0 0,1 0 16,-1 21-16,21-21 0,-21 21 15,0-21-15,1 21 0,-1 0 16,21 0-16,-21 0 0,0 0 0,1 21 16,-1 0-16,-21 0 0,21 0 15,-21 0-15,21 1 0,-21-1 0,0 0 16,0 0-16,0 21 0,0-20 0,0-1 16,-21-21-16,0 21 0,21 0 15,0 0-15,-21-21 0,-1 21 0,44-42 63,-1 21-63,-21-21 15,21 0-15</inkml:trace>
  <inkml:trace contextRef="#ctx0" brushRef="#br1" timeOffset="51687.11">6371 15198 0,'0'0'0,"0"21"32,0 0-32,0 0 0,0 0 15,-21 1-15,21-1 0,0 0 16,-21 0-16,21 0 0,0 0 16,0 1-16,0-1 15,0-42 32,0-1-47,0 1 16</inkml:trace>
  <inkml:trace contextRef="#ctx0" brushRef="#br1" timeOffset="52011.72">6435 15007 0,'-43'0'15,"22"0"1,0 21-16,21 1 16,0-1-1,21-21 1,0 0-16,0 0 16,1-21-1,-22-1-15,0 1 16,0 0-16,-22 0 15,1 21 1,0 0-16,0 0 16,0 0-16,21 21 15,0 0 1,0 0-16,0 1 0,0-1 16,0 0-16,0 0 15,21-21-15,0 21 0,0-21 0</inkml:trace>
  <inkml:trace contextRef="#ctx0" brushRef="#br1" timeOffset="52451.53">6689 15177 0,'0'0'0,"0"-22"15,0 1-15,0 0 16,-22 21-16,1 0 31,21 21-15,0 0-16,-21 1 0,21-1 0,0 0 15,0 0-15,0 0 0,-21 0 16,21 22-16,0-22 0,-21 0 0,21 0 16,0 0-16,0 1 0,0-1 0,0 0 15,0 0-15,21-21 16,0 0-16,0 0 0,0 0 15,1 0-15,-1 0 0,-21-21 16,21 0-16,0 21 16,0-21-16,-21-1 0,0 1 0,21 0 15,1 0-15,-22 0 0,0 0 0,0-1 16,21 1-16,-21-21 0,0 21 16,0 0-16,21 21 0,-21-22 0,0 1 15,0 42 16,21-21 1,0 0-17</inkml:trace>
  <inkml:trace contextRef="#ctx0" brushRef="#br1" timeOffset="53176.06">7027 15092 0,'0'0'0,"0"-21"15,0 0 1,0 42 0,0 0-1,0 0-15,0 0 16,0 0-16,0 1 0,0-1 0,0 0 16,0 0-16,0 0 0,0 0 15,-21 1-15,21-1 0,-21 0 0,21 0 16,0 0-16,0 0 15,0-42 17,0 0-17,0 0-15,0 0 0,0 0 16,0-1-16,21-20 0,0 21 16,-21 0-16,0-22 0,21 22 0,1 0 15,-1-21-15,0 21 0,0-1 0,0 22 16,0-21-16,1 21 15,-1 0-15,0 0 0,0 0 16,0 21-16,0 1 16,-21-1-16,0 0 0,0 0 15,0 21-15,0-20 0,22-1 0,-22 0 16,0 0-16,0 0 0,0 0 0,0 1 16,0-1-16,0 0 15,-22-21 16,1 0-15,21-21-16,0 0 16,0-1-16,0 1 0,0 0 15,0-21-15,0 21 16,21-1-16,1 1 0,-1 0 0,0-21 16,0 21-16,-21-1 0,21 22 0,0-21 15,1 0-15,-1 21 0,0 0 16,0 0-16,21 0 0,-20 0 0,-1 0 15,0 0-15,0 21 0,-21 0 0,21 1 16,-21-1-16,21 0 0,-21 0 16,0 0-16,0 0 0,0 22 0,0-22 15,0 0-15,0 0 0,0 0 0,0 1 16,0-1-16,-21 0 0,0 0 16,0 0-16,0-21 31,0 0-16,-1 0 1</inkml:trace>
  <inkml:trace contextRef="#ctx0" brushRef="#br1" timeOffset="54105.56">3471 16214 0,'-42'-21'16,"42"-1"-16,0 1 0,0 0 15,0 0-15,0 0 0,0 0 16,0-1-16,21 22 16,0-21-16,0 0 0,1 21 0,-1 0 15,0 0-15,0 0 0,0 21 16,0 0-16,1 1 0,-1-1 0,-21 0 15,0 21-15,21-21 0,-21 1 16,0 20-16,0-21 0,0 21 16,-21-20-16,0-1 0,-1 21 0,1-21 15,0 0-15,0 1 0,0-1 16,-22 0-16,22 0 0,0-21 0,0 21 16,0-21-16,-22 0 0,22 0 15,0 0-15,0 0 0,0 0 0,0 0 16,-1-21-16,22 0 15,-21 21-15,21-21 0,0 0 0,0-1 16,0 1-16,0 0 0,0 0 16,0 0-16,21 21 0,1-21 0,-1 21 15,0 0-15,0 0 0,0 0 0,0 0 16,1 0-16,-1 21 16,0-21-16,0 21 0,0 0 0,0 0 15,1 0-15,-1 1 0,-21-1 16,0 0-16,0 0 0,0 0 0,21 0 15,0 1-15,-21-1 16,0 0 0,21-21-16,0 0 15,-21-21-15,22 21 16,-1-21-16,0 21 0</inkml:trace>
  <inkml:trace contextRef="#ctx0" brushRef="#br1" timeOffset="54283.45">3979 16447 0,'-21'0'31,"21"-22"-15,0 1-1,21 21 1,0 0-1,1-21-15</inkml:trace>
  <inkml:trace contextRef="#ctx0" brushRef="#br1" timeOffset="54981.57">4805 15960 0,'0'0'0,"0"-21"0,-21 21 16,-1 0-16,1 0 15,0 0-15,0 0 0,21 21 16,-21 0-16,0 0 16,21 0-16,-22 22 0,22-22 0,0 0 15,0 21-15,0 1 0,-21-22 16,21 21-16,0-21 0,0 0 0,0 22 15,0-22-15,0 0 0,0 0 0,0 0 16,0 1-16,21-1 16,1 0-16,-1-21 0,0 0 0,0 0 15,0 0-15,0 0 0,1 0 16,-1 0-16,0 0 0,0 0 0,0-21 16,0 21-16,22-21 0,-22-1 15,0 22-15,0-21 0,0 0 16,1 0-16,-1 0 0,0 0 0,-21-1 15,0 1-15,0 0 0,0-21 0,0 21 16,0-22-16,0 22 0,-21-21 16,0 21-16,-1-1 0,1 1 0,0 0 15,-21 0-15,21 0 0,-22 21 16,22 0-16,0 0 0,0 0 0,-22 0 16,22 0-16,21 21 0,-21 0 15,21 0-15,0 0 0,0 1 0,0-1 16,0 0-16,0 21 0,21-21 0,0 1 15,-21 20-15,22-21 0,-1 0 16,0 0-16,0 1 0,0 20 16,0-21-16,1 0 0,-1 0 0,0 1 15,0-1-15,-21 0 0,0 0 16,21 0-16,-21 0 0,0 1 0,0-1 16,0 0-16,0 0 0,-21 0 15,0 0-15,0 1 0,0-22 0,-1 21 16,1-21-16,0 0 0,0 0 0,0 0 15,0 0-15,-1 0 16,1 0-16,21-21 16,0-1-16,0 1 15,0 0 1,21 0-16,1 0 0,-1 21 0</inkml:trace>
  <inkml:trace contextRef="#ctx0" brushRef="#br1" timeOffset="55303.9">5313 15960 0,'-21'0'0,"42"0"0,-64 0 15,43-21 1,22 21 15,-1 0-31,0 0 0,0 0 0,0 0 16,22 0-16,-22 0 0,0 0 0,21 0 15,-21 0-15,1 0 0,-1 0 16,21 0-16,-21 0 0,0 0 16,-21 21 15,-21-21-31,0 0 0,0 0 15,0 21-15,0-21 16,-1 0-16</inkml:trace>
  <inkml:trace contextRef="#ctx0" brushRef="#br1" timeOffset="55575.74">5503 15981 0,'0'21'0,"-21"-21"15,0 21 1,21 0-1,0 1-15,0-1 16,0 0-16,0 0 0,0 0 0,0 0 16,0 1-16,0-1 0,0 0 0,0 0 15,0 21-15,0-20 16,0-1-16,0 0 0,-21 0 16,21 0-16,0 0 0,-21 1 15,21-1 1,21-21 15,0 0-15,-21-21-16,21-1 0,0 22 0</inkml:trace>
  <inkml:trace contextRef="#ctx0" brushRef="#br1" timeOffset="55883.56">5969 15981 0,'0'0'0,"0"-21"0,-21 21 31,21 21-31,0 0 16,-21 0-16,21 0 0,0 1 16,0-1-16,0 21 0,0-21 0,0 0 15,0 1-15,0 20 0,0-21 16,0 0-16,0 0 0,-22 1 0,22-1 15,0 0-15,0 0 0,0 0 16,22-42 47,-22 0-63,0 0 15,21 21-15,-21-21 0</inkml:trace>
  <inkml:trace contextRef="#ctx0" brushRef="#br1" timeOffset="56199.63">5990 16044 0,'0'0'0,"-21"-63"31,21 42-31,0 0 16,0-1-1,21 22-15,-21-21 0,21 21 16,0 0-16,1-21 0,-1 21 15,0 0-15,0 0 0,0 0 0,0 0 16,1 0-16,-1 0 0,0 0 16,-21 21-16,0 0 0,0 1 15,0-1-15,0 0 0,0 0 0,0 0 16,-21 0-16,0 1 0,-1-1 0,1 0 16,0 0-16,0 0 0,-21-21 15,20 21-15,-20 1 0,21-1 16,-21-21-16,20 21 0,1-21 0,0 0 15,21 21-15,0 0 32</inkml:trace>
  <inkml:trace contextRef="#ctx0" brushRef="#br1" timeOffset="56855.66">5101 17018 0,'0'21'109,"0"0"-93</inkml:trace>
  <inkml:trace contextRef="#ctx0" brushRef="#br1" timeOffset="57059.06">5122 17209 0,'-21'63'31</inkml:trace>
  <inkml:trace contextRef="#ctx0" brushRef="#br1" timeOffset="57250.95">5122 17378 0,'0'21'16,"-21"-21"-16,21 21 16</inkml:trace>
  <inkml:trace contextRef="#ctx0" brushRef="#br1" timeOffset="57463.77">5101 17568 0,'0'22'0,"0"-1"15</inkml:trace>
  <inkml:trace contextRef="#ctx0" brushRef="#br1" timeOffset="57663.12">5101 17738 0,'0'21'16</inkml:trace>
  <inkml:trace contextRef="#ctx0" brushRef="#br1" timeOffset="57799.92">5101 17822 0</inkml:trace>
  <inkml:trace contextRef="#ctx0" brushRef="#br0" timeOffset="70987.06">21 7768 0,'0'-21'0,"21"21"187,0 0-124,1 0-48,-1 0 32,-21 21 78,21-21-109,-21 21 0,21-21-16,-21 22 15,0-1 1,21 0-16,-21 0 15,21-21-15,-21 21 16,0 0 0,0 1-1,22-22 1,-22 21-16,0 0 0,21-21 16,-21 21-16,0 0 15,0 0 1,0 1-1,21-22-15,-21 21 16,0 0-16,21-21 0,-21 21 16,0 0-1,0 0-15,21-21 16,-21 22-16,0-1 16,0 0 15,21 0-16,-21 0 1,0 0 0,22-21-1,-22 22-15,0-1 16,0 0 0,0 0 15,0 0-16,0 0 1,0 1 0,0-1-1,21-21 1,-21 21-16,0 0 16,0 0-1,21 0 1,-21 1-1,21-22-15,-21 21 16,0 0 0,0 0-16,0 0 15,0 0 1,21 1-16,-21-1 16,0 0-1,0 0 1,0 0-16,21 0 15,-21 1 1,22-22-16,-22 21 16,0 0-1,0 0-15,0 0 16,21 0-16,-21 1 16,0-1-1,0 0-15,21-21 16,-21 21-16,0 0 15,0 0-15,0 1 16,0-1-16,0 0 16,0 0-16,0 0 15,0 0-15,21 1 16,-21-1-16,0 0 16,0 0-16,21-21 15,-21 21-15,0 0 0,0 1 16,0-1-16,0 0 15,0 0-15,21 0 16,-21 0 0,0 1-16,0-1 15,22-21-15,-22 21 0,0 0 16,21 0-16,-21 0 16,0 1-16,0-1 15,0 0-15,21 0 16,-21 0-16,0 0 15,0 1-15,21-22 16,-21 21-16,0 0 0,0 0 16,0 0-16,0 0 15,21 1 1,-21-1-16,0 0 16,0 0-16,0 0 15,21-21-15,-21 21 0,0 1 16,0-1-1,22-21-15,-22 21 0,0 0 16,0 0-16,0 0 16,21 1-16,-21-1 15,21 0 1,-21 0-16,0 0 16,21-21-1,-21 21-15,21-21 0,-21 22 16,0-1-1,0 0-15,21-21 0,-21 21 16,0 0-16,0 22 31,0-22-31,0 0 16,22-21-16,-22 21 16,0 0-16,0 0 15,0 1 1,21-22-16,-21 21 15,0 0 17,0 0-17,0 0 1,21-21 0,-21 21-1,0 1 1,0-1-1,-21-21 32,0 0-31,21-21-16,-22-1 16,22-20-16</inkml:trace>
  <inkml:trace contextRef="#ctx0" brushRef="#br2" timeOffset="83115.28">11853 3874 0,'0'-22'16,"0"44"31,0-1-32,0 0-15,0 21 16,0-21-16,0 22 0,0-22 0,0 21 16,0 1-16,0-1 0,0 0 15,0 1-15,0-22 0,0 21 0,0 0 16,0 1-16,0-22 0,0 0 15,0 21-15,0-20 0,0-1 0,0 0 16,-21 0-16,21-42 47,0 0-47,0 0 0,0-1 0,0 1 16,0 0-16</inkml:trace>
  <inkml:trace contextRef="#ctx0" brushRef="#br2" timeOffset="86711.73">11790 3937 0,'0'0'15,"-21"0"-15,21-21 0,-22 21 0,22-21 0,0 0 16,0-1-16,0 1 16,0 0-1,22 0-15,20 21 0,-21-21 0,0 21 16,22 0-16,-1-21 0,0 21 15,1 0-15,-1 0 0,0 0 16,1 0-16,-1 21 0,-21 0 0,21-21 16,-20 42-16,-1-21 0,0 1 15,-21-1-15,0 21 0,0-21 0,-21 22 16,0-1-16,-22-21 0,22 21 16,-21-20-16,-1-1 0,1 0 0,21 0 15,-21 0-15,20 0 0,1-21 0,0 0 16,0 0-16,21-21 15,0 0-15,21 0 16,0 0-16,22 21 0,-22-21 16,21 21-16,0 0 15,1 0-15,-1 0 0,0 0 0,1 0 16,-1 0-16,0 0 0,1 0 16,-1 21-16,0 0 0,-20 0 0,20 0 15,-21 0-15,0 1 0,0-1 0,-21 0 16,0 0-16,0 21 0,0-20 15,0-1-15,-21 21 0,0-21 0,-21 22 16,21-22-16,-22 0 0,1 0 0,0 0 16,-22 0-16,22 1 0,21-22 15,-22 0-15,1 21 0,0-21 0,-1 0 16,1 0-16,21 0 0,-22 0 0,22-21 16,-21-1-16,21 22 15,0-21-15,-22 0 0,22 21 0,0-21 16,21 0-16,0 0 0,-21-1 0,21 1 15,21 21 17,0 0-32,0 0 15,-21 21-15,21 1 0,1-22 16,-1 21-16,0 0 0,0 0 0,0-21 16,-21 21-16,21-21 0,1 21 0,-1-21 15,21 0-15,-21 0 0,0 0 16,22 0-16,-22 0 0,21 0 0,1 0 15,-1 0-15,-21-21 0,21 0 16,1 21-16,-22-21 0,21 0 16,-21 0-16,1-1 0,-1-20 0,0 21 15,0-21-15,0 20 0,-21-20 16,0 0-16,21-1 0,-21 22 0,22-21 16,-22 21-16,21 0 0,-21-1 0,0 1 15,0 0-15,0 42 31,0 0-31,0 1 16,0-1-16,0 21 0,0-21 0,0 22 16,0-22-16,0 21 0,0-21 0,0 22 15,0-22-15,0 0 16,21 0-16,-21 0 0,21 0 0,-21 1 16,0-1-16,21-21 0,0 0 0,-21 21 15,22-21-15,-1 0 0,0 0 16,0 0-16,0-21 0,0 0 15,1 21-15,-1-22 0,0 1 0,0 0 16,0 0-16,0-21 0,1 20 16,-1 1-16,-21-21 0,0 21 0,21-22 15,-21 22-15,21 0 0,-21 0 16,0 0-16,21 0 0,-21-1 0,0 44 47,0-1-47,0 21 15,-21-21-15,21 0 0,-21 1 0,21-1 16,0 21-16,0-21 0,0 0 16,0 1-16,0-1 0,-21 0 0,21 0 15,0 0-15,0 0 0,0 1 16,21-22-16,0 0 0,0 0 16,0 0-16,1 0 0,-1 0 0,0 0 15,21 0-15,-21-22 0,22 22 16,-22-21-16,21 0 0,-21 0 0,22 0 15,-22 0-15,0-22 0,21 22 16,-20 0-16,41-64 16,-63 64-16,0 0 0,0 0 15,0 0-15,0-1 0,-21 22 32,0 22-32,0-22 0,-1 21 15,22 0-15,0 0 0,-21 0 16,21 0-16,0 1 0,0-1 0,0 0 15,0 0-15,0 0 0,21 0 0,-21 1 16,22-1-16,-1 0 16,-21 0-16,21 0 0,0-21 0,-21 21 15,21 1-15,-42-22 47,0-22-47,0 22 16,0-21-16,-1 21 0,1-21 15,0 21-15,0 0 0,0 0 0,0 0 16,-1 0-16,1 0 0,21 21 31,0 0-31,0 1 16,21-22 0,1 21-16,-1-21 0,0 0 15,0 0-15,0 0 0,0 0 0,1 0 16,-1 0-16,0 0 0,0 0 15,21 0-15,-20 0 0,-1-21 0,21 21 16,-21-22-16,22 1 0,-22 0 0,21 0 16,-21 0-16,22 0 0,-22-1 15,0-20-15,0 21 0,0-21 0,0 20 16,-21 1-16,0-21 0,0 21 16,0 0-16,0-1 0,0 1 15,-21 21-15,0 0 16,0 0-16,21 21 15,-21 1-15,21-1 0,0 0 16,0 0-16,0 0 0,0 22 0,0-22 16,0 0-16,0 0 0,21 0 15,0 0-15,-21 1 0,21-1 0,0 0 16,1 0-16,-1-21 0,0 21 16,-21 0-16,21-21 0,-21 22 15,-21-22 1,0 0-1,0 0-15,-22 0 0,22 0 16,0-22-16,0 22 0,0-21 0,-1 21 16,1 0-16,0 0 15,21 21 17,0 1-32,21-22 15,0 0-15,1 0 0,-1 21 0,0-21 16,0 0-16,0 0 0,22 0 0,-22 0 15,21 0-15,-21 0 0,22 0 16,-1 0-16,0 0 0,1-21 0,-22-1 16,21 22-16,0-21 0,-20 0 0,-1 0 15,21 0-15,-21 0 0,-21-1 16,21 1-16,1-21 0,-22 21 0,21 0 16,-21-22-16,0 22 15,0 0-15,0 0 0,0 0 16,0-1-16,-21 22 15,21 22 1,-22-1-16,22 0 0,0 0 0,0 0 16,0 0-16,0 1 0,0-1 0,-21 21 15,21-21-15,0 0 0,0 1 16,0-1-16,0 0 0,0 0 16,21-21-16,-21 21 0,22-21 15,-1 0-15,0 0 0,0 0 0,0 0 16,0 0-16,1 0 0,-1 0 0,0 0 15,0 0-15,0-21 16,0 0-16,1 21 0,-1-21 0,0 0 16,0-1-16,0-20 0,-21 21 0,0 0 15,21 0-15,-21-22 0,0 22 16,22 0-16,-22 0 0,0 0 0,0-1 16,0 44 15,0-1-31,0 0 0,0 0 15,0 0-15,0 0 0,-22 1 16,22-1-16,0 0 0,-21 21 0,21-21 16,0 1-16,0-1 0,-21 0 15,21 0-15,-21 0 16,21-42 31,0 0-47,0 0 15,0 0-15,0-1 0,0 1 16,0-21-16,0 21 0,21 0 16,0-22-16,0 22 0,-21 0 0,22 0 15,-1 0-15,0-1 0,0 1 0,0 0 16,0 21-16,1 0 0,-1 0 16,0 0-16,21 0 0,-21 21 0,1-21 15,-22 21-15,21 1 0,-21-1 16,21 0-16,-21 21 0,0-21 15,0 1-15,0-1 0,0 0 0,0 0 16,0 0-16,0 0 0,0 1 16,-21-1-16,21 0 15,21-21-15,0 0 16,0 0-16,0 0 0,1 0 16,-1 0-16,0-21 0,0 21 0,0-21 15,0-1-15,22 22 0,-22-21 16,0 0-16,-21 0 0,21 0 15,0-22-15,1 22 0,-22 0 0,0-21 0,0 21 16,0-1-16,0 1 16,0 0-16,0 0 0,0 0 0,0 42 31,0 0-15,-22 0-16,22 0 0,-21 1 0,0-1 15,21 21-15,-21-21 0,0 0 16,21 1-16,-21-1 0,21 21 0,0-21 15,-22 0-15,22 1 0,0-1 16,0 0 0,22-21-16,-1 0 0,0 0 0,0 0 15,0 0-15,0 0 0,1 0 0,20 0 16,-21 0-16,0-21 16,22 21-16,-22-21 0,21-1 0,-21 1 15,0 0-15,22 0 0,-22 0 16,0 0-16,0-1 0,0-20 0,1 21 15,-22 0-15,0 0 0,0-1 0,0 1 16,0 0-16,0 0 16,-22 42-1,22 0-15,-21 0 16,21 1-16,0-1 16,0 0-16,0 0 0,0 0 15,0 0-15,0 1 0,0-1 16,0 0-16,21 0 0,-21 0 15,22-21-15,-22 21 0,0 1 16,21-22 0,-42 0 15,21-22-31,-22 22 0,22-21 16,-21 0-16,0 0 0,21 0 15,-21 21 1,0 0-16,21 21 31,0 0-15,0 0-16,0 0 0,0 1 15,21-22-15,0 0 0,-21 21 16,21-21-16,0 0 16,1 0-16,-1 0 0,0 0 15,0 0-15,0 0 0,22 0 0,-22-21 16,0-1-16,21 1 0,-21 0 15,22 0-15,-22 0 0,21 0 0,1-1 16,-22-20-16,21 21 0,-21-21 16,22 20-16,-22-20 0,0 0 0,0 21 15,-21-1-15,0 1 0,0 0 16,0 0 0,-21 21-16,0 0 0,0 21 15,-1-21-15,1 21 0,0 0 0,0 1 16,21 20-16,0-21 0,-21 0 15,21 0-15,0 1 0,0 20 0,0-21 16,0 0-16,0 0 0,0 1 16,0-1-16,21 0 0,0-21 15,-21 21-15,21-21 0,-21 21 0,21-21 16,-21 21 0,-21-21-1,0 22 1,0-22-16,0 0 0,0 0 15,-1 0-15,1 0 0,0 0 0,0 0 16,0 0-16,0-22 16,21 1-16,-22 21 0,1-21 15,0 0-15,21 0 0</inkml:trace>
  <inkml:trace contextRef="#ctx0" brushRef="#br2" timeOffset="86979.59">14393 3768 0,'21'0'46,"1"0"-46,-1 0 32,-21 21-1,0 0-31</inkml:trace>
  <inkml:trace contextRef="#ctx0" brushRef="#br2" timeOffset="87735.63">12996 5059 0,'0'0'0,"0"-21"16,0 0-1,0 42 17,0 0-32,0 0 15,0 0-15,0 0 0,-21 22 16,21-22-16,0 21 0,0-21 0,-21 22 15,0-1-15,0-21 0,21 22 16,-22-1-16,1-21 0,21 21 0,-21-20 16,0 20-16,0-21 0,21 0 0,-21 0 15,21 1-15,-22-1 16,1-21 0,0 0-16,0-21 15,21-1-15,0 1 16,0 0-16,0 0 0,0 0 0,0 0 15,0-22-15,0 22 0,21 0 0,-21-21 16,21 20-16,0 1 0,-21 0 16,0 0-16,22 0 0,-22 0 0,21 21 15,0 0-15,0 0 16,-21 21 0,21 0-16,-21 0 0,0 0 0,21 0 0,-21 1 15,22-1-15,-22 0 16,0 0-16,21 0 0,0 22 0,-21-22 15,21 0-15,-21 0 0,21-21 0,0 21 16,-21 0-16,22-21 0,-1 0 16,0 22-16,0-22 0,0 0 0,0 0 15,1 0-15,-1 0 0,0 0 0,21-22 16,-21 1-16,1 0 0,20 21 16</inkml:trace>
  <inkml:trace contextRef="#ctx0" brushRef="#br2" timeOffset="88930.94">13695 5271 0,'0'0'0,"0"-64"31,-21 64-31,-1-21 0,1 21 16,0 0-16,0 0 0,0 0 16,0 0-16,-1 21 0,1 0 15,0 0-15,0 1 0,0-1 0,0 0 16,-1 21-16,1-21 0,0 1 0,21 20 15,0-21-15,-21 0 0,21 22 16,0-22-16,0 0 0,0 0 0,0 0 16,0 0-16,0 1 0,21-22 15,0 0 1,0 0-16,1 0 0,-1-22 0,0 1 16,0 21-16,0-21 0,0 0 15,1 0-15,-22 0 0,21-1 0,0 1 16,-21-21-16,21 21 0,-21 0 0,0-22 15,21 22-15,-21 0 0,21 0 16,-21 0-16,0-1 0,0 44 47,0-1-47,0 0 0,0 0 0,0 0 16,0 0-16,0 1 0,0-1 0,0 0 15,0 0-15,0 0 16,0 0-16,0 1 0,0 20 0,0-21 15,0 0-15,22 0 0,-1-21 16,0 0-16,0 0 16,0 0-16,0 0 0,1 0 0,-1 0 15,0-21-15,0 21 0,0-21 16,0 0-16,1 0 0,-1 0 0,0-1 16,0 1-16,0 0 0,0 0 0,1 0 15,-22 0-15,0-1 0,21 1 16,-21 0-16,0 0 0,21 21 15,-21-21-15,0 0 0,0 42 47,0 0-47,0 0 0,0 0 16,0 0-16,0 1 16,0-1-16,0 0 0,0 0 0,0 0 15,0 0-15,21-21 0,0 22 16,0-22-16,1 0 15,-1 0-15,0 0 0,0 0 0,21 0 16,-20 0-16,-1 0 0,0 0 16,21-22-16,-21 22 0,1-21 15,-22 0-15,21 0 0,0 21 0,0-21 16,0 0-16,-21-1 0,0 1 16,0 0-16,21 0 0,-21 0 0,22 0 15,-22-1-15,0 1 0,0 0 16,0 0-1,0 42 1,0 0 0,0 0-16,0 1 15,0-1-15,0 21 0,-22-21 0,22 0 16,-21 22-16,21-1 0,-21-21 0,21 22 16,0-1-16,0-21 15,-21 21-15,21 1 0,0-1 0,0 0 16,0-20-16,0 20 0,0 0 0,0-21 15,0 22-15,0-22 0,0 21 16,0-21-16,0 22 0,-21-22 0,21 21 16,0-21-16,-21 1 0,-1-1 0,22 0 15,-21 0-15,0 0 0,21 0 16,-21-21-16,0 0 0,0 0 16,-1 0-16,22-21 15,-21 0 1,21 0-16,0 0 0,-21 0 0,21-22 15,0 22-15,0-21 0,0-1 16,0 1-16,0 0 0,0-1 0,0 1 16,0 0-16,0-1 0,0 1 15,21 0-15,0 21 0,-21-22 0,22 22 16,-1-21-16,-21 21 0,21-1 16,0 1-16,-21 0 0,21 0 0,0 21 15,1-21-15,-1 0 0,0 21 0,0-22 16,0 22-16,0-21 15,1 21-15,-22-21 0,21 21 16,-21-21-16,21 21 0</inkml:trace>
  <inkml:trace contextRef="#ctx0" brushRef="#br2" timeOffset="89299.73">14732 5334 0,'42'0'16,"-21"0"-16,-21-21 15,22 21-15,-1-21 0,-21 0 0,21 21 16,0-22-16,-21 1 0,0 0 0,21 21 16,-21-21-16,0 0 0,0 0 15,-21 21 1,0 0-1,0 0-15,0 21 16,21 0-16,-22 0 0,1 0 0,21 0 16,0 1-16,0 20 0,-21 0 15,21 1-15,0-22 0,0 0 16,0 0-16,0 0 0,0 0 0,0 1 16,21-1-16,0 0 15,1-21-15,-1 0 16,0 0-16,0 0 0,0 0 0,0 0 0,1 0 15,-1-21-15,0 21 0,0-21 16</inkml:trace>
  <inkml:trace contextRef="#ctx0" brushRef="#br2" timeOffset="89747.4">15282 5207 0,'0'0'16,"-21"0"-16,21-21 0,0 0 15,0 0-15,0-1 16,21 1 0,0 21-1,1 0-15,-1 0 0,0 0 0,0 0 16,0 0-16,0 0 16,1 21-16,-22 1 15,21-1-15,0 21 0,-21-21 0,21 0 16,-21 1-16,0-1 0,0 0 15,0 0-15,0 21 0,0-20 16,0-1-16,0 0 0,-21-21 16,21 21-16,-21-21 0,0 0 0,-1 0 15,22 21-15,-21-21 16,21-21 0,0 0-1,0 0-15,0 0 0,0-1 0,21 1 16,1 0-16,-22-21 15,21 21-15,0-1 0,0 1 0,0-21 16,0 21-16,1 0 0,-22-1 0,21 1 16,0 0-16,0 0 0,-21 0 15,21 0-15,0 21 0,-21-22 16,22 22-16</inkml:trace>
  <inkml:trace contextRef="#ctx0" brushRef="#br2" timeOffset="91067.66">11536 6160 0,'0'-22'15,"-21"22"-15,21 22 63,0-1-63,0 0 0,0 0 16,0 21-16,0-20 0,0 20 0,0 0 15,0 1-15,0-1 0,0 0 0,0 1 16,0 20-16,0-21 0,0 1 15,0-1-15,0 0 0,0 1 0,0-22 16,0 21-16,0 1 0,0-1 0,0-21 16,0 21-16,0-20 0,0 20 15,0 0-15,0-21 0,0 22 0,0-22 16,0 0-16,0 0 0,0 0 16,0 1-16,0-1 0,0 0 15,0-42 16,0 0-31,0-1 0,0 1 16,0 0-16,0-21 0,0 21 16,0-1-16</inkml:trace>
  <inkml:trace contextRef="#ctx0" brushRef="#br2" timeOffset="92043.67">11536 6138 0,'0'0'0,"-21"0"16,-1 0-16,44 0 78,-1 0-78,0 0 16,0 0-16,0 0 0,22 0 0,-22 0 15,21 0-15,0 0 0,1 0 0,-1 0 16,22 0-16,-22 0 0,21 0 15,22 0-15,-21 0 0,20 0 0,-20 0 16,20 0-16,-20 0 0,-1 0 16,22 0-16,-21 0 0,-1 0 0,22 0 15,-22-21-15,1 21 0,-1 0 16,1 0-16,-22 0 0,22 0 16,-22 0-16,0 0 0,-21 0 0,1 0 15,-1-21-15,0 21 0,0 0 0,0 0 16,0 0-16,-21 21 78,0 0-78,0 1 16,0-1-16,0 0 0,0 0 15,0 0-15,0 0 0,0 1 16,0 20-16,0-21 0,0 21 15,0-20-15,0 20 0,0 0 0,0 1 16,0-22-16,0 21 0,0 0 0,-21-20 16,21 20-16,0-21 0,0 21 15,-21-20-15,21-1 0,0 0 0,0 0 16,0 0-16,0 0 0,0 1 0,0-1 16,0 0-16,-21 0 15,21 0-15,-21-21 0,21 21 16,-21-21-16,-1 0 15,22 22-15,-21-22 0,0 0 16,0 0-16,0 21 16,0-21-16,-1 0 15,1 0-15,0 0 0,0 0 0,0 0 16,0 0-16,-1 0 0,-20 0 16,21 21-16,-21-21 0,-1 0 0,1 0 15,0 0-15,-1 0 0,-20 21 0,20-21 16,-20 0-16,-1 0 0,1 0 15,-1 0-15,1 0 0,21 0 0,-22 0 16,22 0-16,-22 0 0,22 0 0,0 0 16,-22 0-16,22 0 0,-1 0 15,-20 0-15,21 0 0,20 0 0,-20 0 16,0 0-16,21 0 0,-1 0 16,1 0-16,42 0 31,1 0-16,-1 0-15,0 0 0,0 0 0</inkml:trace>
  <inkml:trace contextRef="#ctx0" brushRef="#br2" timeOffset="92611.89">11493 7662 0,'0'22'15,"0"-44"-15,0 65 16,22-43 0,-1 0-1,-21-21-15,0-1 16,0 1 0,0 0-16,-21 21 15,-1 0 1,1 0-16,0 0 15,21 21 17,21-21-17,0 0 1,1 0-16,-1 0 0,0-21 16</inkml:trace>
  <inkml:trace contextRef="#ctx0" brushRef="#br2" timeOffset="92911.32">11726 7366 0,'0'0'0,"-21"0"0,0 0 16,0 0-16,42 0 31,0 0-16,0 0-15,0 0 0,1 0 16,20 0-16,-21 0 0,21 0 16,1 0-16,-1-21 0,-21 21 0,22 0 15,-1 0-15,-21 0 0,21 0 0,-20 0 16,-1 0-16,0 0 0,0 0 16,-42 0 15,0 0-31,0 0 0,-1 0 15</inkml:trace>
  <inkml:trace contextRef="#ctx0" brushRef="#br2" timeOffset="93252.14">12065 7324 0,'-21'42'16,"21"-21"-1,-21 0-15,21 1 0,0-1 16,0 0-16,0 0 0,0 0 0,0 0 15,0 1-15,0-1 0,0 0 16,0 0-16,0 0 0,0 22 0,0-22 16,0 0-16,0 0 0,0 0 15,0 0-15,0 1 0,0-1 16,-22 0-16,1-21 0,0 21 16,0-21-16,0 0 15,0 0-15,-1 0 0,1 0 16,0 0-16,0 0 15,0 0-15,0 0 0,-1-21 0,1 21 16,0 0-16,21-21 0,0 0 16,0-1-1,21 22 1,0 0-16,1-21 16,-1 21-16,0 0 0,21 0 15</inkml:trace>
  <inkml:trace contextRef="#ctx0" brushRef="#br2" timeOffset="93727.87">12404 7535 0,'0'0'0,"-22"0"0,1 0 0,0-21 15,0 21-15,0 0 0,0 0 16,-1 0-16,1 0 0,0 0 0,0 21 15,0 1-15,0-1 0,21 0 16,-22 0-16,22 0 0,0 0 16,-21 1-16,21-1 0,0 0 0,-21 0 15,21 0-15,0 0 16,0 1-16,21-22 16,0 0-16,1 0 0,-1 0 15,0 0-15,0 0 0,0 0 0,0 0 16,1-22-16,-1 1 0,0 0 15,0 0-15,0 0 0,0 0 16,-21-1-16,0 1 0,0 0 0,0 0 16,0 0-16,0 0 0,0-1 0,0 1 15,0 0 1,0 42 0,0 0-16,0 1 0,0-1 15,0 0-15,0 0 0,0 0 16,0 0-16,0 1 0,0-1 15,0 0-15,0 0 0,22-21 0,-1 21 16,-21 0-16,21-21 0,0 0 16,0 0-16,0 0 15,1 0-15,-1 0 0,0-21 16,0 0-16</inkml:trace>
  <inkml:trace contextRef="#ctx0" brushRef="#br2" timeOffset="93939.75">12658 7451 0,'0'63'15,"0"-42"-15,0 1 16,0-1-16,0 0 0,0 0 16,0 0-16,0 0 0,0 1 15,0-1-15,0 0 0,0 0 0,21-21 16,-21 21-16,21-21 31,0 0-31,0-21 0</inkml:trace>
  <inkml:trace contextRef="#ctx0" brushRef="#br2" timeOffset="94167.62">13017 7451 0,'-63'21'16,"42"-21"-16,0 21 0,-1 0 16,1-21-16,21 21 0,-21 1 15,0-1-15,0-21 0,21 21 0,0 0 16,-21 0-16,-1 0 0,22 1 16,0-1-16,0 0 31,22-21-16,-1 0-15</inkml:trace>
  <inkml:trace contextRef="#ctx0" brushRef="#br2" timeOffset="94583.38">13144 7472 0,'0'0'0,"0"-21"16,-21 42 15,0-21-31,21 21 16,-21 0-16,21 0 0,-21 1 15,21-1-15,-21 0 0,21 0 16,-22 0-16,22 0 0,0 1 16,22-22 15,-1 0-31,0-22 15,0 1-15,0 0 0,0 0 16,1 0 0,-22 0-16,0-1 0,21 1 0,-21 0 15,21 0-15,-21 0 0,0 0 0,0 42 32,0 0-32,0 0 0,0 0 15,0 0-15,0 1 0,0-1 0,0 0 16,0 21-16,0-21 0,21 1 15,0-1-15,0 0 0,1-21 16,-1 0-16,0 0 0,0 0 16,0 0-16,22-21 0,-22 21 15,21-21-15</inkml:trace>
  <inkml:trace contextRef="#ctx0" brushRef="#br2" timeOffset="95144.06">14817 6223 0,'0'-21'0,"0"0"31,0 42-15,0 0-16,0 0 15,0 0-15,0 22 0,0-1 0,0 22 16,0-22-16,0 0 0,0 22 15,0-22-15,-22 22 0,22-22 0,-21 0 16,21 1-16,-21-1 0,21-21 16,0 21-16,0-20 0,0-1 0,0 0 15,0 0-15,0-42 47,0 0-47,0 0 0,0-22 16,21 22-16</inkml:trace>
  <inkml:trace contextRef="#ctx0" brushRef="#br2" timeOffset="95839.68">14795 6138 0,'22'0'31,"-1"0"-31,0 0 0,0 0 16,21 0-16,-20 0 0,20 0 16,21 0-16,-20 0 0,20 0 0,1-21 15,20 21-15,-20 0 0,21 0 0,-1 0 16,1 0-16,0-21 0,-1 21 16,22 0-16,-21 0 0,21 0 0,-22 0 15,1-21-15,0 21 0,-1 0 16,-20 0-16,-1 0 0,-20 0 0,-1 0 15,-21 0-15,0 0 0,0 0 0,1 0 16,-44 0 15,1 21-15,21 0 0,0 0-16,0 1 0,0-1 0,0 0 15,0 0-15,0 0 0,0 22 0,0-22 16,0 21-16,0 0 0,-21 1 15,21-1-15,0 0 0,0 1 0,0-1 16,0 0-16,0 1 0,-21-1 16,21 0-16,0-20 0,0 20 0,0-21 15,0 0-15,0 22 0,0-22 0,0 0 16,-21-21-16,21 21 0,-21-21 16,21 21-16,-22-21 0,1 0 15,0 0-15,21 21 0,-21-21 16,0 0-16,0 0 0,-1 0 0,-20 0 15,21 0-15,-21 0 0,-1 0 16,1 0-16,0 0 0,-1 0 0,-20 0 16,-1 0-16,-20-21 0,-1 21 0,0 0 15,-21 0-15,22 0 0,-43 0 16,42 0-16,-21 0 0,22 0 0,-1 0 16,21 0-16,1 0 0,-1 0 0,22 0 15,0 0-15,-1 0 0,22 0 16,0 0-16,21 21 47,21-21-47,0 0 15,1 0-15,-1 0 0</inkml:trace>
  <inkml:trace contextRef="#ctx0" brushRef="#br2" timeOffset="96207.47">14986 7514 0,'0'0'0,"0"-21"47,0 0-47,0 0 0,21 21 16,-21-21-16,21-1 0,-21 1 15,21 21-15,-21-21 16,0 42 15,-21 0-31,21 1 16,0-1-1,0 0 1,21-21 0,1-21-1,-1 0-15</inkml:trace>
  <inkml:trace contextRef="#ctx0" brushRef="#br2" timeOffset="96767.14">15430 7154 0,'22'0'15,"-1"0"1,0 0-16,0 0 0,21-21 16,-20 21-16,20 0 0,0 0 0,1-21 15,-1 21-15,0 0 0,-21-21 0,22 21 16,-1 0-16,-21 0 0,0-21 15,1 21-15,-1-21 0,-42 21 32,-1 0-17,1 0-15,0 0 0,0-22 16,0 22-16,0 0 16,-1 0-16,1 22 15,21-1-15,0 0 16,0 0-16,-21 0 15,21 0-15,0 1 0,0-1 16,0 0-16,0 0 0,0 21 16,0-20-16,0-1 0,0 0 0,0 0 15,0 0-15,0 0 0,0 1 16,0-1-16,0 0 0,0 0 0,0 0 16,0 0-16,0 1 0,-21-22 15,0 21-15,0 0 0,-1-21 16,1 0-16,0 0 0,0 0 15,0 0-15,0 0 0,-1 0 16,1 0-16,0 0 0,0 0 16,0-21-16,0 21 15,21-21-15,0-1 16,21 22 0,0-21-1,0 21-15,0-21 0,0 21 0,1 0 16</inkml:trace>
  <inkml:trace contextRef="#ctx0" brushRef="#br2" timeOffset="97235.23">16108 7324 0,'0'0'16,"0"-21"-16,0-1 15,-21 22-15,21-21 0,-22 21 16,1 0-16,0 0 0,0 0 15,0 0-15,0 21 16,21 1-16,-22-1 0,1 0 0,21 0 16,0 0-16,-21 0 0,0 22 0,21-22 15,-21 0-15,21 0 16,0 0-16,0 1 0,0-1 16,0 0-1,21-21-15,0 0 16,0 0-16,0-21 0,1 0 15,-1-1-15,-21 1 0,21 21 16,-21-21-16,21 0 0,-21 0 16,0 0-16,0-1 0,0 1 0,0 0 15,0 0-15,0 42 47,0 0-47,0 0 0,21 1 0,-21-1 16,0 0-16,0 0 0,0 0 15,21 0-15,-21 1 0,22-1 16,-22 0-16,21-21 16,-21 21-16,21-21 0,0 0 15,0 0-15,0 0 16,-21-21-16,22 21 0,-1-21 0,0 21 16</inkml:trace>
  <inkml:trace contextRef="#ctx0" brushRef="#br2" timeOffset="97468.1">16362 7281 0,'0'22'31,"0"-1"-31,0 0 0,0 0 16,0 0-16,0 0 0,0 1 16,0-1-16,0 0 0,0 0 0,0 0 15,0 0-15,0 1 0,0-1 16,0 0-16,21-21 15,0 0 1,0 0 0,0-21-16,1 0 15,-1-1-15,0 1 0,0 0 16</inkml:trace>
  <inkml:trace contextRef="#ctx0" brushRef="#br2" timeOffset="97647">16616 7345 0,'0'0'0,"-43"0"31,22 0-15,0 21-16,0-21 0,21 21 0,-21 0 16,0 1-16,-1-1 0,22 0 15,0 0-15,-21-21 0,21 21 16,-21 0-16,21 1 0,0-1 16,21-21 15</inkml:trace>
  <inkml:trace contextRef="#ctx0" brushRef="#br2" timeOffset="98099.72">16849 7408 0,'0'0'0,"0"-21"0,0 0 0,0 0 16,-22 21 15,1 0-31,0 0 0,0 21 15,0 0-15,21 0 16,-21 1-16,-1-1 0,22 0 16,0 0-16,0 0 0,-21 0 0,21 1 15,0-1 1,21-21 0,1 0-1,-1 0-15,0-21 16,0 21-16,-21-22 0,21 22 0,0-21 15,-21 0-15,22 0 0,-22 0 16,21 21-16,-21-21 0,0-1 16,0 44 15,0-1-31,0 0 0,0 0 16,0 0-16,0 0 15,0 1-15,0-1 0,21 0 31,0-21-31,0 0 16,0 0 0,1 0-16,-22-21 15,21 21-15,-21-21 0,21 21 0,0-22 16</inkml:trace>
  <inkml:trace contextRef="#ctx0" brushRef="#br2" timeOffset="98223.65">17187 7535 0,'0'22'31,"0"-44"16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43:43.5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2984 17738 0</inkml:trace>
  <inkml:trace contextRef="#ctx0" brushRef="#br0" timeOffset="13976.45">9334 6773 0,'0'0'15,"-42"43"1,42-22-16,-21-21 15,21 21-15,-21-21 16,21-21 78,0 0-94,21 0 0,0 21 15,-21-22-15,0 1 0,21 21 16,0-21-16,-21 0 0,22 0 0,-1 0 16,-21-1-16,21 1 0,0 0 0,-21 0 15,21 0-15,0 0 0,1-1 16,-22 1-16,21-21 0,0 21 0,0 0 16,0-1-16,22 1 0,-22 0 15,0 0-15,0 0 0,0 0 16,22-1-16,-22 22 0,0-21 0,0 0 15,0 21-15,0-21 0,1 21 16,-1-21-16,0 21 0,0-21 0,0 21 16,-21-22-16,21 22 0,1-21 0,-1 21 15,0-21-15,0 21 16,0 0-16,-21-21 0,21 0 16,1 21 30,-44 0 48,1 0-94,0 21 0</inkml:trace>
  <inkml:trace contextRef="#ctx0" brushRef="#br0" timeOffset="15683.99">9969 6117 0,'-21'0'31,"0"0"-31,21 21 16,0 1 0,-21-1-16,0 0 0,0 0 15,21 0-15,-22-21 16,1 21-16,0 1 0,0-1 0,0 0 16,0 0-16,-1 21 0,1-20 15,0-1-15,0 21 0,0-21 16,0 0-16,-1 1 0,1-1 0,0 0 15,0 21-15,0-42 0,0 21 16,21 1-16,-22-1 0,22 0 0,-21-21 16,0 21-16,0 0 0,21 0 15,-21 1 1,0-1-16,21-42 94,0-1-94,21 22 15,-21-21-15,21 0 0,0 0 16,0 0-16,-21 0 0,21-22 0,1 22 16,20-21-16,-21-1 0,0 1 15,22 0-15,-22 21 0,21-22 0,-21 22 16,22 0-16,-22 0 0,21 0 0,-21-1 15,0 1-15,1 0 0,-1 0 16,0 21-16,0-21 0,0 21 0,0-21 16,1 21-16,-1-22 15,0 1-15,0 21 0,0 0 16,-21-21-16,21 21 0,1 0 16,-22-21-1,0 42 32,-22-21-31,1 0-16,0 21 0,0-21 15,0 21-15,0 1 0,-1-22 16,1 21-16,0 0 0,-21-21 16,21 21-16,-22 0 0,1 0 0,21 22 15,-22-22-15,1 0 0,21 21 16,-21-20-16,20 20 0,1-21 15,-21 0-15,21 22 0,0-22 0,-1 21 16,1-21-16,0 0 0,21 1 16,-21-1-16,0 0 0,21 0 0,-21 0 15,-1 0-15,22 1 32,0-44 14,22 1-30,-1 0 0,-21 0-16,21 21 0,0-21 0,0-22 15,0 22-15,1-21 0,20 21 0,-21-22 16,21 1-16,1 0 0,-1-1 16,0 1-16,1 0 0,-1 21 0,22-22 15,-22 22-15,0 0 0,1 0 16,-22 0-16,21-1 0,-21 1 15,22 0-15,-22 21 0,0-21 0,0 0 16,0 21-16,0-21 0,1 21 0,-1 0 16,-21-22-16,21 22 15,0 0 1,-21-21-16,0 42 62,-21-21-46,21 22-16,-21-22 0,21 21 16,-21-21-16,-1 21 15,1 0-15,21 0 16</inkml:trace>
  <inkml:trace contextRef="#ctx0" brushRef="#br0" timeOffset="16768.27">9800 6668 0,'-21'0'0,"42"0"0,-42 21 0,0-21 0,0 21 16,-1 0-16,1 0 0,0-21 15,0 21-15,0-21 16,21 22-16,-21-22 31,21-22 1,21 1-17,0 0-15,0 21 0,-21-21 16,21 0-16,22-22 0,-22 22 0,0 0 15,21-21-15,1 21 0,-1-22 0,-21 22 16,21-21-16,1 21 0,-1-22 16,0 22-16,1 0 0,-1-21 0,-21 20 15,22 1-15,-1 0 16,-21 0-16,0 0 0,0 0 0,1-1 16,-1 1-16,0 0 0,0 0 0,-21 0 15,0 0-15,21 21 16,-21-22-16,0 1 31,21 21 47,-21-21-47,0 0-15,-21 21-16,0 0 16,0 0-16,0 0 0,0 0 15,-1 0-15,-20 0 0,21 0 0,0 0 16,-22 0-16,22 0 0,-21 0 16,21 0-16,0 0 0,-1 0 0,1 0 15,0 0-15,0 0 0,0 0 16,42 0 31,0 0-47,0 0 15,0 0-15,1 0 0,-1 0 16,0 0-16,21 0 0,-21 0 0,1 0 16,20 0-16,-21 0 0,21 0 15,-20 0-15,20 0 0,-21 0 0,21 0 16,-20 0-16,-1 0 0,0 0 15,0 0-15,0 0 0,0 0 0,1 0 16,-1 0 0,-21-21-16,21 21 0,-21 21 62,-21-21-62,0 21 0,-1 0 16,1 0-16,21 22 0,-21-22 0,0 21 15,0-21-15,-22 22 0,22-1 16,0-21-16,0 22 0,0-1 0,0 0 16,-1 1-16,22-22 0,-21 21 0,0-21 15,21 22-15,0-22 0,0 0 16,-21 0-16,21 0 16,-21 0-16,0-21 62,-1 0-62</inkml:trace>
  <inkml:trace contextRef="#ctx0" brushRef="#br0" timeOffset="17684.87">9631 6816 0,'0'21'125,"0"0"-109,21-21-1,-21 21-15,21-21 0,0 21 0,-21 1 16,21-22-16,1 21 0,-22 0 15,21-21-15,-21 21 0,21-21 16,0 21-16,-21 0 0,21-21 0,-21 22 16,21-1-16,1 0 0,-22 0 15,21 0-15,-21 0 0,21 1 0,0 20 16,-21-21-16,21 21 0,0-20 0,-21 20 16,22 0-16,-1-21 0,0 22 15,0-1-15,0-21 0,0 22 0,1-1 16,-1-21-16,0 21 0,0-20 0,0 20 15,0 0-15,1-21 16,-1 22-16,21-1 0,-21 0 0,0-20 16,1 41-16,-1-21 0,0 1 0,0-1 15,21 0-15,-20 1 0,-1 20 16,0-20-16,0-1 0,21 0 0,-20 1 16,-1-1-16,0 0 0,21 1 0,-21-1 15,1 0-15,20 22 0,-21-22 16,0 0-16,0 1 0,22 20 0,-22-20 15,0-1-15,0 0 0,0 1 16,1-1-16,20 0 0,-21 1 0,0-1 16,0 0-16,1-21 0,-22 22 15,21-22-15,0 21 0,0-21 0,-21 22 16,21-22-16,-21 0 0,21 21 16,-21-20-16,0-1 0,22 0 0,-1 0 15,-21 0-15,0-42 47,0 0-31,0 0-16,-21 0 0,-1-1 0,22 1 15,-21 0-15,0-21 0,0-1 0,21 1 16</inkml:trace>
  <inkml:trace contextRef="#ctx0" brushRef="#br0" timeOffset="18929.18">9292 6900 0,'0'-21'32,"0"0"-32,0 0 31,0 42 47,0 0-62,21 0-16,0 1 15,1-1-15,-22 0 0,21-21 0,0 21 16,-21 0-16,21 22 0,0-22 16,-21 0-16,21 21 0,1-21 0,-1 22 15,0-1-15,0-21 0,0 22 16,0-1-16,1 0 0,-1 1 0,63 62 15,-62-62 1,20-1-16,-21 0 0,21 1 16,-20-1-16,20-21 0,-21 43 0,0-22 15,22 0-15,-22 1 0,21-1 16,-21 22-16,0-22 0,22 21 0,-22-20 16,0-1-16,0 0 0,22 22 0,-22-22 15,0 1-15,0-1 0,0 0 16,0 1-16,22 20 0,-43-21 0,21 1 15,0 20-15,0-20 0,0 20 0,1-21 16,-1 1-16,0 20 0,0-20 16,0-1-16,0 0 0,1 1 15,-1-1-15,0 0 0,0 1 16,0-22-16,0 21 0,22 0 0,-22-20 16,0 20-16,0 0 0,0-21 0,22 22 15,-22-22-15,0 21 0,0-21 16,0 1-16,22-1 0,-22 21 0,0-21 15,0 0-15,0 1 0,1-22 0,-1 21 16,-21 0-16,21 0 0,0 0 16,-21 0-16,0 1 15,21-22 1,0 0 140,-21-22-93,0 1-48</inkml:trace>
  <inkml:trace contextRef="#ctx0" brushRef="#br0" timeOffset="21184.41">14690 9144 0,'0'-21'0,"-22"21"16,1 0 0,0 0-1,21 21 1,0 0-1,-21 0-15,21 1 0,0-1 0,-21 0 16,21 0-16,0 0 0,0 0 16,-21 1-16,21 20 0,-22-21 15,22 0-15,0 22 0,-21-1 0,0-21 16,21 21-16,-21-20 0,0 20 16,21-21-16,0 21 0,0-20 0,-21-1 15,21 0-15,0 0 0,0 0 16,0-42 15,21 0-15,-21 0-16,21 0 0,0-1 15,-21 1-15,21-21 0,0 21 0,-21-22 16</inkml:trace>
  <inkml:trace contextRef="#ctx0" brushRef="#br0" timeOffset="21512.23">14668 9144 0,'0'-42'16,"22"42"-16,-22-21 0,21 21 15,0 0-15,0 0 16,0 21 0,0 0-16,-21 0 0,0 0 15,22 22-15,-1-22 0,-21 0 16,0 21-16,0-21 0,21 22 15,-21-22-15,21 21 0,-21-21 0,0 22 16,0-22-16,0 21 0,0-21 0,0 22 16,0-22-16,0 0 0,0 0 15,0 22-15,0-22 0,0 0 0,0 0 16,0 0-16,0 0 16,-21-21-1,21-21 1,0 0-1,-21 0-15,21 0 0,-21 0 16</inkml:trace>
  <inkml:trace contextRef="#ctx0" brushRef="#br0" timeOffset="21748.09">14520 9440 0,'0'-21'15,"21"21"1,1 0-16,-1 0 0,0 0 0,0 0 16,0-21-16,0 21 0,1 0 15,-1 0-15,21 0 0,-21-21 0,0 21 16,1 0-16,-1 0 0,0 0 0,0 0 16,0-21-1</inkml:trace>
  <inkml:trace contextRef="#ctx0" brushRef="#br0" timeOffset="22056.94">15282 9165 0,'0'-21'15,"0"42"17,-21-21-32,21 21 0,0 1 15,0-1-15,0 0 0,0 21 0,0-21 16,0 1-16,-21 20 0,21-21 16,0 21-16,-21 1 0,21-22 0,0 21 15,0 1-15,-21-22 0,21 21 16,-22-21-16,22 0 0,0 22 0,-21-43 15,21 21-15,0 0 0,21-21 32,1-21-17,-22 0-15,0 0 0,21-1 16</inkml:trace>
  <inkml:trace contextRef="#ctx0" brushRef="#br0" timeOffset="22391.75">15240 9335 0,'-42'-43'32,"42"22"-32,0 0 0,0 0 15,21 21 1,0 0-16,0-21 0,21 21 16,-20 0-16,20 0 0,-21 0 0,21 0 15,-20 0-15,-1 0 0,21 0 16,-21 21-16,-21 0 15,21-21-15,-21 21 0,0 0 0,0 0 16,0 1-16,-21-1 0,0-21 0,0 21 16,0 0-16,-22 0 0,22-21 15,-21 21-15,21-21 0,0 22 0,-22-22 16,22 0-16,0 21 0,0-21 16,42 0 30,0-21-46,0 21 16</inkml:trace>
  <inkml:trace contextRef="#ctx0" brushRef="#br0" timeOffset="22732.36">15960 9208 0,'0'0'0,"0"-22"0,-22 22 31,1 22 1,21-1-17,0 0-15,0 0 0,-21 0 0,21 0 16,0 1-16,0-1 0,0 0 0,0 0 15,0 0-15,0 0 0,0 22 16,0-22-16,0 0 0,0 0 0,0 0 16,-21 1-16,21-1 0,0 0 15,0 0 1,0-42 15,0 0-15</inkml:trace>
  <inkml:trace contextRef="#ctx0" brushRef="#br0" timeOffset="23020.19">15727 9546 0,'0'0'0,"-64"127"31,64-106-31,0 1 15,0-1-15,0 0 0,0 0 16,21 0-16,1-21 16,-1 21-16,0-21 0,0 0 0,0 0 15,0 0-15,1 0 0,-1 0 0,0 0 16,0 0-16,0 0 16,0 0-16,1-21 0,-22 0 15,21 21-15,-21-21 0,21 0 0,-21 0 16,0-1-16,0 1 15,0 0-15,0 0 0,0 0 0,0 0 16,0-22-16,21 22 0</inkml:trace>
  <inkml:trace contextRef="#ctx0" brushRef="#br0" timeOffset="23304.55">15748 9186 0,'0'0'0,"21"-21"31,0 21-15,0 0-16,1 0 0,-1 0 16,0 0-16,0 0 0,0-21 15,22 21-15,-22 0 0,0 0 0,0 0 16,0 0-16,0 0 15,1 0-15,-22-21 47</inkml:trace>
  <inkml:trace contextRef="#ctx0" brushRef="#br0" timeOffset="23852.02">16912 9102 0,'-21'-21'15,"0"21"-15,42 0 47,0 0-47,0 0 16,22 0-16,-22 0 0,21 0 0,-21 0 15,22 0-15,-22 0 0,21 0 16,-21 0-16,22 0 0,-22 0 0,0 0 16,0 0-16,0 0 0,0 0 0,1 0 15,-44 0 17,1 0-32,0 0 15,0 0-15,0 0 0,0 0 0</inkml:trace>
  <inkml:trace contextRef="#ctx0" brushRef="#br0" timeOffset="24137.47">17103 9102 0,'0'63'16,"-22"-42"-1,22 1-15,0-1 0,0 0 16,0 0-16,0 21 0,0-20 0,0-1 15,0 21-15,-21-21 0,21 22 0,0-22 16,0 21-16,0-21 0,0 0 16,0 22-16,0-22 0,0 0 0,-21 0 15,21 0-15,0 1 16,0-1-16,-21-21 16,21-21 15,21-1-31,0 22 15,0-21-15,-21 0 0,22 0 0,-1 0 16</inkml:trace>
  <inkml:trace contextRef="#ctx0" brushRef="#br0" timeOffset="24512.49">17357 9483 0,'0'21'16,"21"-21"-1,0 0 1,0 0-16,0-21 16,0 21-16,1 0 0,-1-21 0,-21-1 15,21 22-15,0-21 0,0 0 0,0 21 16,-21-21-16,0 0 0,0 0 16,-21 21 15,0 0-16,0 0-15,0 21 0,0-21 0,-1 21 16,1 0-16,0 0 0,0 0 0,21 1 16,-21-1-16,0 0 0,21 0 15,-22 0-15,22 0 0,0 1 0,0-1 16,0 0-16,0 0 0,0 0 0,0 0 16,22-21-1,-22 22-15,21-22 0,0 0 0,0 0 16,0 0-16,0 0 0,1 0 0,-1-22 15,0 22-15,0-21 0,21 0 16</inkml:trace>
  <inkml:trace contextRef="#ctx0" brushRef="#br0" timeOffset="24947.88">18055 9377 0,'0'0'0,"0"-21"16,-21 21-1,0 0-15,0 0 0,-1 0 16,1 0-16,0 0 0,0 0 16,0 0-16,0 0 0,-1 0 0,22 21 15,-21 0-15,0-21 0,21 21 16,-21-21-16,21 21 0,0 1 16,0-1-16,0 0 15,0 0 1,21-21-16,0 0 0,0 0 0,1 21 15,-1-21-15,0 21 0,0-21 16,0 0-16,-21 22 0,21-22 16,1 0-16,-22 21 0,0 0 15,0 0-15,0 0 16,-22 0 0,1-21-1,0 22-15,0-22 0,0 0 0,0 21 16,-1-21-16,1 0 0,-21 0 15,21 0-15,0 0 0,-1 0 16,1 0-16,0 0 0,0 0 16,21-21 15,21-1-15</inkml:trace>
  <inkml:trace contextRef="#ctx0" brushRef="#br0" timeOffset="25500.21">18394 9081 0,'0'0'0,"0"-43"31,-21 43-16,-1 0-15,22 21 0,0 1 16,0-1-16,-21 21 0,21-21 16,-21 0-16,21 22 0,-21-22 15,21 21-15,0-21 0,-21 22 0,0-22 16,21 21-16,-22 1 0,22-22 0,0 21 16,-21-21-16,21 22 15,0-22-15,0 0 0,0 0 0,0 0 0,0 0 16,0 1-16,0-1 15,21-21-15,1 0 16,-1 0-16,0 0 0,0 0 16,0-21-16,0-1 0,1 1 0,20 0 15,-21 0-15,0 0 0,0 0 16,1-1-16,-1 1 0,0-21 0,0 21 16,-21 0-16,0-1 0,21 1 0,-21 0 15,0 42 16,-21 0-31,21 1 16,-21-22-16,21 21 0,0 0 0,-21 0 16,21 0-16,-21 0 0,21 1 15,0-1-15,0 0 0,0 0 16,21-21 15,0-21-15,0 0-16,-21 0 0,21 21 15,-21-22-15</inkml:trace>
  <inkml:trace contextRef="#ctx0" brushRef="#br0" timeOffset="25700.09">18732 9165 0,'-21'0'0,"42"0"0,-63 0 15,21-21-15,0 21 31</inkml:trace>
  <inkml:trace contextRef="#ctx0" brushRef="#br0" timeOffset="25908.98">18140 9335 0,'0'0'0,"-21"21"31,42-21-15,0 0-16,0 0 0,0 0 0,0 0 15,22 0-15,-22 0 0,0 0 16,21 0-16,-20 0 0,-1-21 16,21 21-16,-21 0 0</inkml:trace>
  <inkml:trace contextRef="#ctx0" brushRef="#br0" timeOffset="26448.1">18838 9335 0,'0'21'31,"0"0"-15,0 0 0,0 0-16,0 0 15,0 1-15,-21-1 0,21 0 0,0 0 16,0 0-16,-21 0 15,21 1-15,0-1 0,0 0 0,0 0 16,0 0-16,0 0 31,-21-21-31,21-21 16,0 0-16,0 0 16,0 0-1,0 0-15,0-22 0,0 22 16,0 0-16,0 0 0,21 0 0,-21-1 15,21 1-15,0 0 0,0 0 16,1 0-16,20 21 0,-21-21 0,0-1 16,0 22-16,1 0 0,-1 0 0,0 0 15,0 0-15,0 0 0,0 0 16,1 22-16,-22-1 0,0 0 16,0 0-16,0 0 0,0 0 15,0 1-15,0 20 0,0-21 0,0 0 16,0 0-16,0 1 15,-22-22-15,22 21 0,-21 0 0,0 0 16,21-42 31,21 0-31</inkml:trace>
  <inkml:trace contextRef="#ctx0" brushRef="#br0" timeOffset="27300.99">19579 9356 0,'0'0'0,"0"-21"0,0-1 16,0 1-16,0 0 0,0 0 16,0 0-16,0 0 15,-21 21-15,0 0 0,0 0 16,-1 0-16,1 21 15,0 0-15,0-21 0,0 21 16,21 0-16,-21 0 0,-1 1 0,1-1 16,21 0-16,0 0 0,-21 0 0,21 0 15,-21 1-15,21-1 0,0 0 16,0 0-16,0 0 0,0 0 0,0 1 16,21-22-1,0 0-15,0 0 0,1 0 16,-1 0-16,0 0 0,0 0 15,-21-22-15,21 22 0,0-21 0,1 0 16,-22 0-16,21 21 0,-21-21 16,21 0-16,0-1 0,-21 1 0,0 0 15,0 0-15,21 0 0,-21 0 0,21 21 16,-21-22-16,0 44 47,0-1-32,0 0-15,0 0 16,0 0-16,0 0 0,0 1 0,0 20 16,0-21-16,-21 0 0,21 22 0,-21-1 15,0-21-15,21 21 0,0 1 16,0-1-16,0 0 0,-21 1 0,21-1 16,-21 0-16,21 1 0,0-1 0,0 0 15,0 1-15,0-1 0,0 0 16,0 1-16,0-1 0,0 0 0,0 1 15,0-1-15,0 0 0,0 1 0,0-1 16,0-21-16,0 22 0,0-22 16,0 0-16,0 0 0,0 0 15,0 0-15,0 1 0,-22-22 32,1 0-32,0 0 15,21-22-15,0 1 0,-21 0 16,0 0-16,21-21 0,-21 20 15,21-20-15,0 21 0,0-21 0,0-1 16,0 1-16,0 0 0,0-22 16,0 22-16,0-1 0,0 1 0,0-21 15,21 20-15,0 1 0,0-22 0,0 22 16,-21 0-16,21 21 0,1-22 16,-1 1-16,0 21 0,0 0 15,0-1-15,-21-20 0,21 42 0,1-21 16,-1 0-16,-21 0 0,21 21 15,-21-22-15,21 22 0,-42 0 32,0 22-17,0-22-15,-1 21 0</inkml:trace>
  <inkml:trace contextRef="#ctx0" brushRef="#br0" timeOffset="28557.28">14330 10139 0,'-21'0'0,"42"0"0,-64 0 0,22 0 0,0 0 16,0 0-16,0 0 0,0 0 15,-1 0-15,1 0 0,0 0 16,0 0-1,42 0 32,0 0-31,0 0-16,1 0 0,-1 0 16,0 0-16,0 0 0,0 0 0,0 0 15,22 0-15,-1 0 0,-21 0 0,22 0 16,-1 0-16,0 0 0,1 0 15,-1 0-15,0 0 0,1 0 0,-1 0 16,0 0-16,1 0 0,-1 0 0,0 0 16,1 0-16,-1 0 0,21 0 15,-20 0-15,20 0 0,1 0 16,-1 0-16,1 0 0,-1 0 0,1-21 16,-1 21-16,1 0 0,-1 0 15,-20 0-15,20 0 0,1 0 0,-22 0 16,21 0-16,-20 0 0,20 0 0,1 0 15,-22 0-15,22 0 0,-22 0 16,21 0-16,1 0 0,-1 0 0,1 0 16,-1-21-16,1 21 0,-1 0 0,22 0 15,-21 0-15,-1 0 0,1 0 16,-1 0-16,1 0 0,20 0 0,-20 0 16,-1-22-16,1 22 0,20 0 15,-20 0-15,-1 0 0,22 0 0,-21 0 16,-1 0-16,1 0 0,-1 0 15,1 0-15,-1 0 0,22 0 0,-22 0 16,22 0-16,-22 0 0,22 0 0,-21-21 16,20 21-16,-20 0 0,20 0 15,-20 0-15,-1 0 0,1 0 0,-1 0 16,-20 0-16,20 0 0,-20 0 0,20 0 16,-21 0-16,22 0 0,-22 0 15,22 0-15,-22 0 0,22 0 0,-22 0 16,0 0-16,22 0 0,-22 0 0,0 0 15,1 0-15,-1-21 16,0 21-16,-20 0 0,20 0 0,-21 0 16,0 0-16,0 0 0,1 0 0,-1 0 15,0 0 1,-21-21 93</inkml:trace>
  <inkml:trace contextRef="#ctx0" brushRef="#br0" timeOffset="28673.21">20066 10012 0,'-21'0'0,"0"21"15,-1-21 1,1 0 0,0 0-16,0 0 0,0 0 15,0 0-15</inkml:trace>
  <inkml:trace contextRef="#ctx0" brushRef="#br0" timeOffset="32367.92">14605 10372 0,'21'0'0,"-42"0"0,63-21 0,-21 21 15,1-22-15,-1 22 16,-21-21-16,21 21 16,-21 21 46,-21-21-62,21 22 16,-21-1-16,-1 0 0,1 0 0,0 0 15,0 0-15,-21 22 0,20-22 0,-20 21 16,21-21-16,-21 22 0,-1-1 16,1-21-16,0 22 0,-1-1 0,1 0 15,0-21-15,-22 22 0,22-1 0,-1-21 16,1 22-16,0-1 0,-22-21 16,22 21-16,0 1 0,-1-1 15,1 0-15,0-20 0,-1 20 0,1 0 16,0-21-16,20 1 0,-20 20 0,21-21 15,0 0-15,0 0 0,-1 1 16,1-1-16,0 0 0,0-21 0,0 21 16,0-21-16,21 21 0,-22-21 15,1 0 1,21-21 15,0 0-31,0 0 16,21 21-16,-21-21 0</inkml:trace>
  <inkml:trace contextRef="#ctx0" brushRef="#br0" timeOffset="32872.62">13441 11240 0,'0'0'0,"0"-22"0,0-20 31,0 63 0,0 0-31,0 1 0,-21-1 16,-1 0-16,22 0 0,0 0 0,-21 0 15,0 1-15,0-1 0,21 0 16,-21 0-16,0 0 0,-1 0 0,1 1 16,0-1-16,21 0 0,-21 0 15,0-21-15,0 21 0,-1-21 0,1 21 16,42-21 46,1 0-62,-1 0 16,0 0-16,0 0 0,0 0 16,0 0-16,1 0 0,-1 0 0,21 0 15,-21 0-15,0 0 16,22 0-16,-22 0 0,21 0 0,-21 22 15,22-22-15,-22 0 0,21 0 0,-21 21 16,1-21-16,-1 0 0,0 0 16,-21 21-1,-21-21 17,21-21-1,0 0-16</inkml:trace>
  <inkml:trace contextRef="#ctx0" brushRef="#br0" timeOffset="33827.79">16954 10308 0,'0'0'16,"22"0"-16,-22-21 15,21 21-15,-21-21 32,0 42-1,0 0-31,0 0 16,0 1-16,0-1 0,0 21 15,0-21-15,0 22 0,0-22 0,0 21 16,0 0-16,0 1 0,0-1 0,0 0 15,0 1-15,0-1 0,0 0 16,0 1-16,0-1 0,0 0 0,0 22 16,0-22-16,0 22 0,0-22 0,-21 22 15,21-22-15,0 21 0,0-20 16,0-1-16,0 0 0,-22 1 0,22-1 16,0-21-16,0 22 0,0-22 0,0 0 15,0 0-15,0 0 0,0 0 16,0 1-16,0-44 62,0 1-62,0 0 16,0 0-16</inkml:trace>
  <inkml:trace contextRef="#ctx0" brushRef="#br0" timeOffset="34146.61">16700 11494 0,'0'0'0,"0"-22"0,0 1 16,22 21 15,-1 0-31,0 0 0,0 0 16,0 21-16,0 1 15,1-22-15,-1 21 0,-21 0 0,21 0 16,0-21-16,-21 21 0,0 0 16,0 1-16,21-22 0,-21 21 0,21 0 15,-21 0-15,0 0 16,22-21 31,-1 0-47,-21-21 0,0 0 15,21 0-15,0 0 0,-21-1 16,21 1-16</inkml:trace>
  <inkml:trace contextRef="#ctx0" brushRef="#br0" timeOffset="34365.56">17293 11303 0,'0'0'0,"0"21"31,0 0-16,-21 1-15,0-1 0,0 0 16,21 0-16,-22 0 0,1 0 0,0 1 16,0-1-16,21 0 0,-21 0 0,0 0 15,-1 0-15,1 1 0,0-1 16,0-21-16,21 21 0,-21-21 0,0 21 16,21-42 15</inkml:trace>
  <inkml:trace contextRef="#ctx0" brushRef="#br0" timeOffset="35167.82">18923 10266 0,'0'-42'31,"0"20"-15,21 22 30,0 0-30,0 0-16,-21 22 16,22-1-16,-1-21 0,0 21 15,0 0-15,0 21 0,22-20 0,-22 20 16,21 0-16,0 1 0,-20-1 0,20 0 16,0 1-16,1-1 0,-1 0 15,0 1-15,1-1 0,20 0 0,-21 1 16,1-1-16,-1 0 0,22 1 0,-22-1 15,0 0-15,22 1 0,-22-1 16,0 0-16,1-21 0,-1 22 0,0-1 16,-20-21-16,20 0 0,-21 1 0,0-1 15,0 0-15,1-21 0,-22 21 16,0 0-16,0-42 62,0 0-62,0 0 16,0 0-16,0-1 16,0 1-16</inkml:trace>
  <inkml:trace contextRef="#ctx0" brushRef="#br0" timeOffset="35785.46">20256 11091 0,'0'0'0,"0"22"63,0-1-48,22 0-15,-22 0 16,21-21-16,-21 21 0,21 0 16,-21 1-16,21-1 0,0-21 0,-21 21 15,0 0-15,21 0 0,1-21 16,-22 21-16,0 1 0,21-22 16,0 21-16,-21 0 46,-21-21-30,0 0-16,-1 0 16,1 21-16,0-21 0,0 21 15,0-21-15,0 0 0,-1 21 0,1-21 16,0 22-16,0-22 0,0 21 16,0-21-16,-1 21 15,1-21-15,0 21 16,0-21-16,21 21 15,-21-21 1,21 21 47,-21-21 15</inkml:trace>
  <inkml:trace contextRef="#ctx0" brushRef="#br0" timeOffset="37225.17">11832 11790 0,'0'0'15,"-21"0"-15,21-21 0,-21 21 0,21-21 16,-21 21-16,21 21 62,0 0-62,0 0 0,0 0 16,0 0-16,0 1 0,0 20 0,0-21 16,-22 21-16,22-20 0,0 20 15,0 0-15,0-21 0,0 22 0,0-22 16,0 0-16,0 21 0,0-20 0,0-1 16,22 0-16,-22 0 15,21-21-15,0 0 0,0 0 16,0 0-16,0 0 0,1 0 0,-1 0 15,0 0-15,21-21 0,-21 0 0,1 0 16,-1-1-16,0 1 0,0 0 16,0-21-16,22 21 0,-43-22 15,21 1-15,0 0 0,-21-1 0,21 1 16,-21 21-16,0-22 0,0 22 16,0 0-16,0 0 0,0 0 0,0 0 15,-21 42 16,21 0-31,-21 0 0,21 0 16,0 0-16,0 1 0,0-1 0,0 0 16,-21 0-16,21 0 0,0 0 15,0 1-15,0-1 0,0 0 0,0 0 16,0 0-16,21-21 31,0 0-31,0 0 0,0 0 0</inkml:trace>
  <inkml:trace contextRef="#ctx0" brushRef="#br0" timeOffset="37753.87">12531 11875 0,'-22'-22'31,"1"44"-15,21-1-16,0 0 15,0 0-15,0 21 16,0-20-16,0-1 0,0 0 16,0 0-16,0 0 0,0 0 0,-21 1 15,21-1-15,0 0 0,0 0 0,0 0 16,0 0-16,-21-21 16,0 0 15,21-21-16,0 0-15,0 0 16,0 0-16,0 0 0,0-1 0,0 1 16,0 0-16,0-21 15,0-1-15,21 22 0,0 0 16,0 21-16,0-21 0,1 0 0,-1 21 16,0 0-16,0 0 0,0 0 15,0 0-15,1 0 0,-1 0 16,0 0-16,-21 21 0,21 0 0,-21 0 15,21 0-15,-21 1 0,0-1 0,0 21 16,0-21-16,0 0 0,0 1 16,0-1-16,0 0 0,0 0 0,0 0 15,0 0-15,0 1 16,0-44 31,0 1-32</inkml:trace>
  <inkml:trace contextRef="#ctx0" brushRef="#br0" timeOffset="37996.74">13039 11959 0,'0'21'31,"0"1"-31,0-1 15,-22 0-15,1 0 16,21 0-16,0 0 0,0 1 16,0-1-16,-21-21 0,21 21 0,0 0 15,-21-21-15,21 21 0,0 0 16,0-42 31,0 0-47,0 0 0</inkml:trace>
  <inkml:trace contextRef="#ctx0" brushRef="#br0" timeOffset="38196.71">12996 11811 0,'-21'0'15,"21"-21"-15,-21 21 0,0 0 16,42 0 62,0 21-78,0-21 0,0 0 0</inkml:trace>
  <inkml:trace contextRef="#ctx0" brushRef="#br0" timeOffset="38528.1">13441 11790 0,'0'0'0,"0"21"47,0 0-32,0 0-15,-21 1 0,21-1 0,0 0 16,-22 0-16,22 0 0,0 22 0,0-22 16,0 21-16,-21-21 0,21 0 15,0 1-15,-21-1 0,21 0 0,0 0 16,0 0-16,0 0 0,0 1 16,21-22-1,0 0 1,1 0-16,-1 0 15,-21-22-15,21 22 0,-21-21 16,0 0-16,21 21 0,0-21 0</inkml:trace>
  <inkml:trace contextRef="#ctx0" brushRef="#br0" timeOffset="38736.98">13356 12044 0,'-21'0'32,"42"0"-17,0 0-15,0 0 16,1 0-16,-1-21 0,0 21 0,0 0 16,0 0-16,0-21 0,1-1 15,-1 22-15,-21-21 0,21 21 16,0 0-16,0-21 0</inkml:trace>
  <inkml:trace contextRef="#ctx0" brushRef="#br0" timeOffset="39300.66">14097 11726 0,'-64'0'16,"64"22"0,0-1-16,-21 0 15,21 0-15,0 0 0,-21 0 16,21 22-16,0-22 0,0 0 0,-21 21 16,21-20-16,-21-1 0,21 0 15,0 0-15,0 0 0,0 0 0,-21 1 16,21-1-16,0 0 15,0-42 17,21 0-32,-21-1 15,0 1-15,0 0 16,0 0-16,0 0 0,0-22 0,0 22 16,21 0-16,-21-21 0,0 21 0,0-1 15,21-20-15,-21 21 0,21 0 16,-21 0-16,0-1 0,21 22 0,1-21 15,-1 21-15,0 0 0,0 0 16,0 0 0,0 21-16,-21 1 0,22-1 15,-22 0-15,21 0 0,-21 21 16,0-20-16,0-1 0,0 21 0,0-21 16,0 22-16,0-22 0,0 0 0,0 0 15,0 0-15,0 0 0,0 1 16,0-1-16,21-21 15,-21-21 32,0-1-47</inkml:trace>
  <inkml:trace contextRef="#ctx0" brushRef="#br0" timeOffset="39476.57">14012 11959 0,'-42'0'16,"63"0"15,0 0-31,0 0 0,1 0 16,-1 0-16,0 0 0,0 0 16,21-21-16,-20 21 0,20-21 0,-21 21 15,0-21-15,22 21 0,-22-21 0</inkml:trace>
  <inkml:trace contextRef="#ctx0" brushRef="#br0" timeOffset="40000.26">14499 11748 0,'0'0'0,"0"-22"0,0 44 47,0-1-32,0 0-15,0 0 16,0 0-16,0 0 0,0 1 0,0-1 15,0 0-15,0 0 0,0 0 16,0 22-16,0-22 0,0 0 0,0 0 16,0 0-16,0 0 0,0 1 15,0-1-15,0-42 47,0-1-31,0 1-16,0 0 15,0 0-15,0 0 0,0 0 0,0-1 16,0 1-16,0 0 0,0 0 0,0 0 16,0 0-16,0-1 0,0 1 15,0 0-15,0 0 0,0 0 16,21 0-16,0 21 0,1 0 0,-22-22 16,21 22-16,0 0 0,0 0 15,0 0-15,0 0 0,1 0 16,-1 0-16,-21 22 15,21-1-15,-21 0 16,0 0-16,0 0 0,0 0 16,-21 1-16,21-1 0,-21 0 15,-1-21-15,1 21 0,0-21 16,21 21-16,-21-21 0,21 21 0,-21-21 16,21-21 15,0 0-16</inkml:trace>
  <inkml:trace contextRef="#ctx0" brushRef="#br0" timeOffset="40289.11">15007 11726 0,'0'0'15,"0"22"17,0-1-17,0 0-15,0 0 0,0 0 0,-21 0 16,21 1-16,-21-1 0,21 0 0,-21 0 16,21 0-16,0 22 15,0-22-15,-22-21 0,22 21 0,0 0 16,-21 0-16,21 0 15,21-21 17,-21-21-32</inkml:trace>
  <inkml:trace contextRef="#ctx0" brushRef="#br0" timeOffset="40572.94">14859 12086 0,'0'0'0,"-21"21"0,0 1 0,21-1 16,0 0-16,0 0 15,0 0 1,21-21 0,0 0-16,0 0 0,0 0 0,0 0 15,1 0-15,-1 0 16,0 0-16,0 0 0,0 0 0,0 0 15,1 0-15,-1 0 16,-21-21-16,21 21 0,-21-21 16,0 0-16,0 0 15,0-1-15,0 1 16,0 0-16,0 0 16</inkml:trace>
  <inkml:trace contextRef="#ctx0" brushRef="#br0" timeOffset="40820.8">14838 11726 0,'0'0'0,"-21"0"0,-1 0 0,1 0 15,0 0-15,21-21 0,21 21 32,0-21-32,1 21 15,-1 0-15,0 0 0,21-21 16,-21 21-16,1 0 0,-1 0 15,0 0-15,0 0 0,0 0 16,0 0-16,-21-21 0,22 21 31,-44 0-15</inkml:trace>
  <inkml:trace contextRef="#ctx0" brushRef="#br0" timeOffset="41360.53">11642 12721 0,'0'0'16,"0"-21"0,21 21 15,21-21-31,-21 21 0,22 0 15,-1 0-15,0 0 0,1-21 0,-1 21 16,0 0-16,1 0 0,-1 0 0,0 0 16,1 0-16,-22 0 0,21 0 15,-21 0-15,0 0 0,-42 0 32,0 0-17,-21 0-15,21 0 0,-1 0 0,1 0 16,0 0-16</inkml:trace>
  <inkml:trace contextRef="#ctx0" brushRef="#br0" timeOffset="41620.39">11959 12658 0,'0'0'0,"-21"0"16,0 0 0,0 21-1,21 0-15,0 0 16,0 0-16,0 1 0,0 20 0,0-21 15,0 21-15,0-20 0,0 20 16,0-21-16,0 21 0,0-20 16,0-1-16,-22 21 0,22-21 0,0 0 15,0 1-15,0-1 0,-21 0 16,42-21 31,-21-21-47,22 21 0,-1-21 15</inkml:trace>
  <inkml:trace contextRef="#ctx0" brushRef="#br0" timeOffset="41992.71">12234 13018 0,'0'21'31,"21"-21"-31,1 0 15,-1 0-15,0 0 16,0-21-16,-21-1 0,21 22 16,0-21-16,1 21 0,-1-21 0,-21 0 15,21 21-15,0-21 0,-21 0 0,0-1 16,0 1-16,0 0 16,-21 21-1,0 0-15,0 0 16,-1 0-16,1 21 0,0-21 15,0 21-15,21 1 0,-21-1 0,0 0 16,-1 0-16,22 0 0,-21 22 16,21-22-16,0 0 0,-21 0 0,21 0 15,-21 0-15,21 1 0,0-1 16,0 0 0,21-21-16,0 0 0,0 0 0,1 0 15,20 0-15,-21 0 0,0 0 0,0-21 16,22 0-16,-22 21 0</inkml:trace>
  <inkml:trace contextRef="#ctx0" brushRef="#br0" timeOffset="42948.19">12848 12869 0,'21'-21'16,"-21"0"-16,0 0 0,-21 21 15,0 0-15,0 0 16,0 0-16,21 21 0,-22-21 15,1 21-15,0 0 16,21 1-16,-21-1 0,21 0 16,-21 0-16,21 0 15,0 0 1,21 1-16,0-22 0,0 21 16,0-21-16,1 0 15,-1 21-15,0-21 16,0 21-16,-21 0 15,0 0 1,-21 1 0,0-22-16,0 0 0,-1 0 15,1 0-15,0 0 0,0 0 16,-21 21-16,20-21 0,1 0 0,0 0 16,0 0-16,0 0 15,42 0 32,-21 21-31,21-21-16,0 0 0,0 0 15,1 0-15,-1 0 0,21 0 16,-21 0-16,0 0 0,1 0 16,20 0-16,-21 0 0,21-21 0,1 0 15,-22 21-15,21-22 0,1 1 0,-22 21 16,0-21-16,0 0 0,0 0 15,0 0-15,1-22 0,-1 22 0,-21 0 16,0-21-16,0-1 0,0 22 0,0-21 16,0 21-16,0-22 15,0 22-15,0 0 0,0 0 16,0 0-16,0 42 31,0 0-31,-21 0 0,21 0 16,0 0-16,0 1 0,0 20 0,0-21 15,0 21-15,0-20 0,0 20 16,0-21-16,0 0 0,0 22 0,0-22 16,0 0-16,0 0 0,0 0 15,0 0-15,0 1 0,21-1 0,0-21 16,0 0-16,0 21 0,0-21 16,1 0-16,-1 0 0,0 0 15,0 0-15,0 0 0,0 0 0,1-21 16,-22 0-16,21 21 0,0-22 0,0 1 15,0 0-15,-21 0 16,21 0-16,-21 0 0,0-22 0,0 22 16,0 0-16,0 0 0,0 42 47,0 0-47,0 0 15,0 0-15,0 1 0,0-1 0,0 0 16,0 0-16,0 0 15,0 0 1,0-42 15,0 0-15,22 0-16,-1 0 0,-21 0 16</inkml:trace>
  <inkml:trace contextRef="#ctx0" brushRef="#br0" timeOffset="43132.1">13716 12721 0,'0'0'0,"-21"0"0,0 0 16,-1 0-1,1 0 17,42 0 14</inkml:trace>
  <inkml:trace contextRef="#ctx0" brushRef="#br0" timeOffset="43360.98">13166 12891 0,'-22'0'0,"44"0"0,-65 21 0,22-21 15,42 0 32,0 0-47,1 0 0,-1 0 0,0 0 16,21 0-16,-21 0 0,1 0 0,20 0 16,-21 0-16,0 0 0,22-21 15,-22 21-15,0-22 0,0 22 0,0 0 16,0 0-16</inkml:trace>
  <inkml:trace contextRef="#ctx0" brushRef="#br0" timeOffset="43881">13864 12848 0,'-21'0'16,"0"0"-1,21 21 1,0 1-16,0-1 0,0 0 16,0 0-16,0 0 15,0 0-15,0 1 16,0-1-16,0 0 0,0 0 0,0 0 16,0 0-1,0 1 1,0-44 15,0 1-15,0 0-16,0 0 0,0 0 15,0 0-15,21-22 16,0 22-16,-21 0 0,21 0 0,0-22 16,1 22-16,-1 0 0,0 0 15,21 0-15,-21 21 0,1-21 16,-1 21-16,0 0 0,0 0 0,0 0 15,0 21-15,1-21 0,-22 21 16,0 0-16,0 0 0,0 0 0,0 1 16,0 20-16,0-21 0,0 0 0,0 0 15,0 1-15,-22-22 0,22 21 16,-21 0-16,0-21 0,21 21 0,0 0 31,0-42-15,21 0-1,0 21-15</inkml:trace>
  <inkml:trace contextRef="#ctx0" brushRef="#br0" timeOffset="44706.23">14690 12742 0,'0'0'0,"-22"-21"0,1 21 16,21-21-16,-21 21 0,0 0 16,0 0-16,0 0 15,-1 0-15,1 21 16,0 0-16,21 1 0,-21-22 0,21 21 16,-21 0-16,0 0 0,21 0 15,0 0-15,0 1 0,0-1 16,0 0-16,0 0 15,21-21-15,0 0 16,0 0-16,0 0 0,0 0 16,1 0-16,-1 0 0,0-21 0,0 21 15,-21-21-15,21 0 0,0 21 16,-21-22-16,22 1 0,-22 0 16,0 0-16,21 21 0,-21-21 15,0 0-15,0-1 16,0 44 15,0-1-31,0 0 16,0 0-16,0 0 0,0 0 15,0 1-15,0-1 0,0 21 16,0-21-16,0 0 0,0 22 0,0-22 16,0 21-16,0-21 0,0 22 0,0-22 15,21 21-15,-21 1 0,0-1 16,0-21-16,21 21 0,-21 1 0,0-1 15,21 0-15,-21 1 0,0-1 0,0 0 16,0 1-16,0-1 0,0-21 16,0 22-16,0-22 0,0 0 15,0 0-15,0 0 0,0 0 0,0 1 16,0-1 0,-21-21-16,0 0 15,0 0-15,21-21 0,-21 21 16,21-22-16,-22 1 0,1 21 0,0-21 15,21 0-15,-21-21 0,0 20 16,0 1-16,-1-21 0,1 0 16,0-1-16,0 1 0,21 0 0,0-1 15,-21 1-15,21 21 0,0-22 0,0 1 16,0 0-16,0 21 0,21-22 16,0 22-16,-21 0 0,21-21 0,0 20 15,1 1-15,-1 0 0,0 21 0,0-21 16,-21 0-16,21 0 0,0-1 15,1 22-15,-1-21 0,0 0 0,0 21 16,-21-21-16,21 21 0,0 0 16,-21-21-16,0 0 15,0-1 1,0 1 0</inkml:trace>
  <inkml:trace contextRef="#ctx0" brushRef="#br0" timeOffset="45640.29">16510 12002 0,'0'-22'63,"0"1"-48,21 21-15,0-21 0,0 21 16,-21-21-16,0 0 0,22 21 0,-22-21 16,-22 21 15,1 0-31,0 0 0,0 0 0,0 0 16,-22 0-16,22 21 0,0-21 15,0 0-15,21 21 0,-21 0 0,0-21 16,21 21-16,-22 0 15,22 1 1,0-1-16,22-21 0,-1 21 16,0-21-16,-21 21 0,21 0 15,0-21-15,0 21 0,1 1 0,-1-22 16,-21 21-16,21-21 0,0 21 0,-21 0 16,0 0-16,0 0 15,0 1-15,0-1 0,0 0 16,-21-21-16,0 0 15,0 21-15,-1-21 0,1 0 16,-21 0-16,21 0 0,0 0 0,-1 0 16,1 0-16,0 0 0,0 0 15,21-21-15,-21 21 16,0-21-16,21 0 16,0-1-1,21 22 16,0-21-31,0 21 0,0 0 16,0 0-16</inkml:trace>
  <inkml:trace contextRef="#ctx0" brushRef="#br0" timeOffset="46084.04">16870 11959 0,'0'-42'31,"-21"42"-31,-1 0 16,1 0-16,0 21 0,0 0 15,21 0-15,-21 1 0,21-1 16,-21 0-16,-1 0 0,22 0 0,0 0 16,0 1-16,0 20 0,0-21 0,0 0 15,0 0-15,0 1 16,0-1-16,0 0 15,22-21-15,-1 0 16,0 0-16,0 0 0,0 0 16,0 0-16,1 0 0,-1-21 0,0 0 15,21 21-15,-21-22 0,-21 1 0,22 0 16,-1 0-16,-21 0 0,21 0 16,-21-1-16,0 1 0,0 0 0,0 0 15,0 0-15,-21 0 0,0-1 0,-1 1 16,1 21-16,0 0 15,0 0-15,0 0 0,0 0 0,-1 0 16,1 21 0,0 1-16,21-1 15,0 0 1,21-21 0,0 0-16</inkml:trace>
  <inkml:trace contextRef="#ctx0" brushRef="#br0" timeOffset="46604.75">17272 11853 0,'-21'0'16,"0"0"-1,-1 0-15,22 22 0,0-1 16,0 0-16,-21 0 0,21 0 15,0 0-15,-21 22 0,21-22 0,0 0 16,0 0-16,0 0 0,0 1 0,-21-1 16,21 0-16,0 0 0,0 0 15,0 0-15,0-42 47,0 0-31,0 0-16,0 0 0,0-22 15,0 22-15,0 0 16,0 0-16,0-21 0,0 20 0,21 1 16,0 0-16,-21-21 0,21 21 0,1-1 15,-1 22-15,0-21 0,0 0 16,0 21-16,0 0 0,1 0 0,-1 0 16,0 0-16,0 0 0,0 21 15,0 0-15,-21 22 0,0-22 16,0 0-16,22 21 0,-22-20 0,0 20 15,0 0-15,0-21 0,0 1 0,0 20 16,0-21-16,0 0 0,0 0 16,0 1-16,0-1 0,0 0 15,-22-21 1,1-21 15,21 0-31</inkml:trace>
  <inkml:trace contextRef="#ctx0" brushRef="#br0" timeOffset="46792.63">17103 12086 0,'-22'0'16,"44"21"-1,-1-21-15,0 0 16,0 0-16,0 0 0,0 0 0,22 0 15,-22 0-15,0 0 0,21 0 0,-20 0 16,20-21-16,-21 0 0,0 21 16,0-21-16,1 21 0,-1 0 0,0-21 15</inkml:trace>
  <inkml:trace contextRef="#ctx0" brushRef="#br0" timeOffset="47084.47">17780 11832 0,'0'21'31,"0"1"-31,0-1 16,0 0-16,0 21 16,0-21-16,0 1 0,0-1 0,0 0 15,0 21-15,0-21 0,0 1 0,0-1 16,0 0-16,0 0 0,0 0 15,0 0-15,0 1 0,0-1 16,-21-21 0,21-21 15,0-1-15,0 1-16,0 0 0</inkml:trace>
  <inkml:trace contextRef="#ctx0" brushRef="#br0" timeOffset="47360.31">17759 11896 0,'0'0'0,"0"-21"0,21 21 16,-21-22-16,21 22 15,0-21-15,0 21 16,1-21-16,-1 21 0,0-21 16,0 21-16,0 0 15,0 0 1,-21 21-16,22 0 0,-22 0 15,0 1-15,0-1 0,0 0 16,0 0-16,0 0 0,0 0 16,-22 1-16,1-22 0,0 21 0,0 0 15,0-21-15,0 21 16,-1-21-16,1 0 0</inkml:trace>
  <inkml:trace contextRef="#ctx0" brushRef="#br0" timeOffset="48095.95">16256 12721 0,'0'0'0,"-21"-21"0,0 0 16,21 42 31,0 0-47,0 0 15,0 1-15,0-1 0,-22 0 0,22 21 16,-21-21-16,21 1 0,0 20 0,-21-21 16,21 0-16,-21 0 0,0 1 15,21-1-15,0 0 0,0 0 0,-21-21 16,21 21-16,-22-21 0,22-21 47,0 0-47,0 0 0,0 0 0,0-1 15,22 1-15,-1 0 16,0-21-16,-21 21 0,21-22 0,-21 1 16,21 21-16,0-22 0,-21 22 0,22 0 15,-1 0-15,0 0 0,0 0 16,0 21-16,0 0 0,1 0 16,-1 0-16,0 21 15,-21 0-15,0 0 0,21 0 0,-21 22 16,21-22-16,-21 21 0,21-21 0,-21 22 15,0-22-15,0 21 0,0-21 16,0 0-16,0 1 0,0-1 0,0 0 16,0 0-16,0 0 0,0 0 31,-21-21-15,0 0-16,0 0 0,0-21 15</inkml:trace>
  <inkml:trace contextRef="#ctx0" brushRef="#br0" timeOffset="48290.84">16087 12954 0,'-22'0'15,"44"-21"32,-1 21-47,0 0 0,0 0 0,0 0 16,0-21-16,22 21 0,-22 0 15,21-21-15,-21 21 0,22 0 0,-22-22 16,21 22-16,1-21 0,-22 21 0,21-21 16,-21 0-16,0 21 0</inkml:trace>
  <inkml:trace contextRef="#ctx0" brushRef="#br0" timeOffset="48532.7">16806 12679 0,'0'0'0,"0"21"47,0 0-47,0 0 16,0 1-16,0-1 0,0 0 15,0 0-15,0 0 0,0 22 0,0-22 16,0 0-16,0 0 0,0 0 0,0 0 16,0 1-16,0-1 15,0 0-15,0 0 16,0-42 15,0 0-31,0 0 16</inkml:trace>
  <inkml:trace contextRef="#ctx0" brushRef="#br0" timeOffset="48800.55">16806 12742 0,'0'0'0,"0"-21"0,0 0 0,21 0 16,1 21-1,-22-21-15,21 21 0,0 0 16,0 0-16,0 0 16,0 0-16,1 0 0,-1 21 15,0 0-15,-21 0 16,0 0-16,0 1 0,0-1 16,-21 0-16,0 0 0,-1-21 15,1 21-15,0 0 16,0-21-16,0 22 0,0-22 0,-1 0 15,1 21-15,42-42 47,1 21-47,-1 0 0</inkml:trace>
  <inkml:trace contextRef="#ctx0" brushRef="#br0" timeOffset="49104.37">17399 12658 0,'0'0'0,"0"-21"15,0-1 1,-21 22-16,21 22 31,-21-22-31,21 21 0,0 0 16,0 0-16,0 0 0,0 0 15,0 22-15,0-22 0,0 0 0,-22 0 16,22 0-16,0 1 0,0-1 16,0 0-16,0 0 15,0 0-15,0-42 47</inkml:trace>
  <inkml:trace contextRef="#ctx0" brushRef="#br0" timeOffset="49365.22">17166 12975 0,'0'0'0,"0"21"16,-21 22-1,21-22 1,21 0-16,0-21 15,0 0-15,1 0 0,-1 0 0,0 0 16,21 0-16,-21 0 0,1 0 16,-1 0-16,21 0 0,-21 0 0,0 0 15,1-21-15,-1 21 0,0-21 16,-21 0 0,0-1-16,0 1 15,0 0-15,0 0 16</inkml:trace>
  <inkml:trace contextRef="#ctx0" brushRef="#br0" timeOffset="49652.06">17251 12615 0,'0'0'0,"-21"-21"31,42 0-31,0 21 16,0 0-16,0 0 0,0 0 0,1 0 16,-1-21-16,0 21 0,21 0 15,-21 0-15,1 0 0,-1 0 16,0 0-16,0 0 16,0 0-1</inkml:trace>
  <inkml:trace contextRef="#ctx0" brushRef="#br0" timeOffset="51299.78">20193 11790 0,'0'0'0,"0"-42"16,21 42-16,-21 21 31,0 0-15,0 0-16,0 21 0,0-20 15,0 20-15,0 0 0,0-21 16,0 22-16,0-1 0,0-21 16,0 22-16,-21-22 0,21 0 0,0 0 15,-21 0-15,21 0 0,0 1 16,0-1-16,0-42 47,0-1-47,0 1 15,0 0-15</inkml:trace>
  <inkml:trace contextRef="#ctx0" brushRef="#br0" timeOffset="51721.23">20193 11938 0,'0'0'0,"0"-21"0,21 0 0,-21 0 0,0-1 0,0 1 15,21 0-15,0 0 0,-21 0 16,22 0-16,-1 21 0,0-22 16,0 22-16,0 0 0,0-21 0,1 21 15,-1 0-15,0 0 0,0 0 0,0 0 16,22 0-16,-22 21 0,0 1 16,0-22-16,-21 21 0,0 0 0,0 0 15,0 0-15,0 0 0,0 1 0,0-1 16,-21 0-16,0 0 0,0 0 15,-22 0-15,22 1 0,-21-1 0,-1 0 16,22-21-16,-21 0 0,21 0 16,0 0-16,-1 0 0,1 0 0,0 0 15,42 0 17,0 0-17,1 21-15,-22 0 0,21-21 0,0 21 16,0 1-16,-21-1 0,21-21 15,0 21-15,-21 0 0,22 0 0,-1-21 16,-21 21-16,21 1 0,0-22 0,-21 21 16,21-21-16,-21 21 15,21-21-15,1 0 16,-1 0-16,0 0 16,0 0-1,-21-21-15,21 21 0</inkml:trace>
  <inkml:trace contextRef="#ctx0" brushRef="#br0" timeOffset="52100.6">20828 12086 0,'0'-21'63,"21"0"-63,0 21 15,0-21-15,1 0 0,-1-1 16,0 1-16,-21 0 16,21 0-16,-21 0 15,0 0-15,0-1 0,-21 22 32,0 0-32,0 0 15,-1 22-15,1-1 0,0 0 0,0 0 16,0 0-16,21 0 0,0 22 0,-21-22 15,21 0-15,0 0 0,0 0 16,0 1-16,0-1 0,0 0 0,0 0 16,21 0-1,0-21 1,0 0-16,0 0 0,0 0 16,1 0-16,-1 0 15,0-21-15,0 21 0,0-21 0</inkml:trace>
  <inkml:trace contextRef="#ctx0" brushRef="#br0" timeOffset="52492.38">21399 11853 0,'22'-21'16,"-44"21"0,1 0-16,0 0 0,0 0 0,0 0 15,0 21-15,-1 1 16,1-22-16,0 21 0,0-21 0,21 21 15,0 0-15,0 0 0,0 0 16,0 1 0,0-1-16,21-21 15,0 21-15,0 0 0,1-21 16,-22 21-16,21 0 0,0-21 16,0 22-16,-21-1 0,21 0 15,-21 0-15,0 0 16,0 0-16,-21-21 15,0 22-15,0-22 16,0 0-16,-1 0 0,1 0 16,0 21-16,0-21 0,0 0 15,0 0-15,-1 0 16,1-21-16,21-1 16,0 1-1,0 0-15,21 0 16,1 21-16,-22-21 0,21 0 0</inkml:trace>
  <inkml:trace contextRef="#ctx0" brushRef="#br0" timeOffset="52784.3">21780 11705 0,'0'0'0,"0"-21"0,0 0 15,0 0-15,0 0 16,-21 21 15,21 21-31,-21 0 0,21 0 16,0 0-16,0 22 0,-21-22 0,21 21 15,-21 0-15,21 1 0,-21-1 0,21 0 16,0 1-16,0-1 16,0-21-16,-22 22 0,22-22 0,0 0 15,0 0-15,0 0 0,0 0 0,22 1 16,-1-22-1,0 0-15,0 0 0,0 0 16,0-22-16,1 1 16,-1 0-16</inkml:trace>
  <inkml:trace contextRef="#ctx0" brushRef="#br0" timeOffset="53021.16">21632 11875 0,'0'0'0,"-21"0"0,42 0 32,0 0-17,22 0-15,-22-22 0,0 22 0,21 0 16,1 0-16,-22-21 0,21 21 0,-21 0 16,22 0-16,-22-21 0,21 21 15,-21 0-15,1 0 0,-44 0 31,1 21-15,0-21-16</inkml:trace>
  <inkml:trace contextRef="#ctx0" brushRef="#br0" timeOffset="53721.09">19833 12721 0,'0'0'0,"-63"0"15,41 21 16,1 1-31,0-1 0,21 0 0,-21 0 16,0 21-16,21-20 0,-21 20 16,-1-21-16,22 21 0,-21-20 0,0-1 15,21 0-15,0 0 0,-21 0 0,21 0 16,-21 1-16,21-1 16,-21-21-16,21-21 31,0-1-31,21 1 15,0 0-15,-21 0 0,21 0 0,0 0 16,-21-22-16,21 22 0,1-21 16,-1 21-16,-21-22 0,21 22 15,0-21-15,0 21 0,-21-22 0,21 22 16,1 0-16,-1 21 0,0-21 16,0 21-16,0 0 0,0 21 15,1 0-15,-22 0 16,21 0-16,-21 22 0,0-22 15,21 21-15,-21-21 0,0 22 0,21-1 16,-21-21-16,0 0 0,0 1 0,0 20 16,0-21-16,0 0 0,0 0 15,0 1-15,-21-22 16,0 0 0,0 0-1,-1 0-15,1 0 0</inkml:trace>
  <inkml:trace contextRef="#ctx0" brushRef="#br0" timeOffset="53896.99">19537 13039 0,'21'0'31,"0"0"-31,0 0 16,0 0-16,1 0 0,-1 0 0,0 0 15,21-21-15,-21 21 0,22 0 16,-1 0-16,-21-22 0,22 1 0,-1 21 15,-21-21-15,21 21 0,-20-21 16,-1 21-16,0-21 0</inkml:trace>
  <inkml:trace contextRef="#ctx0" brushRef="#br0" timeOffset="54124.86">20193 12764 0,'0'0'0,"0"21"31,0 0-31,0 0 16,0 0-16,0 0 0,0 1 16,0-1-16,0 0 0,0 21 15,0-21-15,0 1 0,0-1 16,0 0-16,0 0 0,0 0 16,0 0-16,0 1 15</inkml:trace>
  <inkml:trace contextRef="#ctx0" brushRef="#br0" timeOffset="54416.69">20214 12848 0,'0'0'0,"0"-21"16,-21-85-1,21 85-15,0 0 16,21 21-16,0-21 15,0 21-15,1 0 0,-1 0 16,0 0-16,0 0 16,0 0-16,0 21 0,-21 0 0,22 0 15,-22 0-15,0 1 0,0-1 0,0 0 16,0 0-16,-22 0 16,1 0-16,0 1 0,0-22 0,0 21 15,0 0-15,-1-21 0,1 0 0,0 21 16,42-21 31,0-21-47,1 21 15</inkml:trace>
  <inkml:trace contextRef="#ctx0" brushRef="#br0" timeOffset="54684.23">20828 12615 0,'0'0'0,"-21"0"16,21 22-1,-21-1-15,21 0 0,-22-21 0,22 21 16,0 0-16,0 22 16,0-22-16,0 0 0,0 0 0,0 0 15,0 0-15,0 1 0,-21-1 0,21 0 16,0 0-16,0 0 0,0 0 15,0 1-15,0-1 16,0-42 15</inkml:trace>
  <inkml:trace contextRef="#ctx0" brushRef="#br0" timeOffset="54912.1">20616 13018 0,'0'0'16,"0"21"-16,0 0 0,0 0 15,21 0 1,1-21-16,-1 0 16,0 0-16,0 0 0,0 0 15,0 0-15,1 0 0,-1 0 16,0 0-16,0-21 15,0 21-15,-21-21 0,21 0 16,-21 0-16,0-1 16,0 1-16,0 0 0</inkml:trace>
  <inkml:trace contextRef="#ctx0" brushRef="#br0" timeOffset="55127.98">20637 12700 0,'-21'0'16,"42"0"-16,-63 0 0,42-21 31,21 21-15,0 0-16,1 0 0,-1-21 16,0 21-16,0 0 0,0 0 15,0 0-15,1 0 0,-1 0 0,0-21 16,0 21-16,0 0 15,0 0-15</inkml:trace>
  <inkml:trace contextRef="#ctx0" brushRef="#br0" timeOffset="55408.39">21272 12594 0,'0'0'0,"22"0"31,-1-21-31,0 21 16,0 0-16,0 0 0,0 0 0,1 0 16,-1 0-16,0 0 0,0 0 0,0 0 15,0 0-15,1 0 16,-1 0-16,-42 0 47,-1 0-47,1 0 0</inkml:trace>
  <inkml:trace contextRef="#ctx0" brushRef="#br0" timeOffset="55640.26">21442 12573 0,'-21'0'16,"21"21"-1,0 0-15,-22 1 0,22-1 16,0 0-16,-21 21 16,21-21-16,0 1 0,0 20 15,0-21-15,0 0 0,0 22 0,-21-22 16,21 0-16,0 0 0,-21 0 16,21 0-16,0 1 0,0-1 15,-21-21-15,21 21 16,0-42-1,21 21 1,-21-21-16</inkml:trace>
  <inkml:trace contextRef="#ctx0" brushRef="#br0" timeOffset="55969.14">21632 12827 0,'0'0'0,"21"-21"15,1 0 1,-1 21-16,-21-21 16,21-1-16,0 1 15,-21 0 1,0 0-16,-21 21 16,0 0-16,0 0 15,-1 21-15,22 0 16,-21 0-16,0 1 0,0-1 15,21 0-15,-21 0 0,21 0 0,-21 0 16,21 1-16,0-1 0,0 0 16,0 0-16,0 0 0,0 0 15,21-21 1,0 0-16,0 0 0,0 0 16,0 0-16,1 0 0,20 0 0,-21-21 15,0 21-15</inkml:trace>
  <inkml:trace contextRef="#ctx0" brushRef="#br0" timeOffset="56347.93">22098 12721 0,'0'0'0,"0"-21"0,0 0 15,-21 21 17,0 0-32,-1 0 0,1 0 15,0 0-15,0 21 0,21 0 16,-21-21-16,21 21 0,0 1 15,0-1-15,0 0 0,0 0 16,0 0-16,21 0 16,0-21-1,0 0-15,-21 22 0,21-22 0,1 21 16,-1-21-16,-21 21 16,21-21-16,0 21 0,-21 0 15,0 0 1,-21-21-1,0 22-15,0-22 16,-1 0-16,1 0 0,0 0 16,0 0-16,0 0 0,0 0 15,-1 0-15,22-22 32,0 1-17,22 21-15,-1-21 0</inkml:trace>
  <inkml:trace contextRef="#ctx0" brushRef="#br0" timeOffset="56844.11">22373 12531 0,'0'0'15,"0"-21"-15,0-1 0,-21 22 0,21-21 0,-21 21 16,0 0-1,-1 21 1,22 1-16,0-1 0,0 0 0,0 0 16,0 0-16,0 22 0,0-22 15,0 21-15,0-21 0,0 22 16,-21-22-16,21 0 0,0 0 0,0 21 16,0-20-16,0-1 0,21 0 15,-21 0-15,22-21 0,-1 0 16,0 0-16,0 0 0,0 0 15,0 0-15,1 0 0,-1 0 16,0-21-16,0 0 0,0 21 16,-21-21-16,21-1 0,1 1 0,-22 0 15,0 0-15,21 0 0,-21 0 16,21-1-16,-21 1 0,0 0 16,0 42 15,0 0-31,-21 1 0,21-1 0,-21 0 15,21 0-15,0 0 0,0 0 16,0 1-16,0-1 0,0 0 16,21-21 15,0 0-15,0-21-16,-21 0 0,21-1 15</inkml:trace>
  <inkml:trace contextRef="#ctx0" brushRef="#br0" timeOffset="57040.89">22733 12573 0,'0'0'0,"-21"-42"31,0 42-15,42 0 62</inkml:trace>
  <inkml:trace contextRef="#ctx0" brushRef="#br0" timeOffset="57228.78">22288 12615 0,'0'0'16,"-21"0"-16,42 0 47,1 0-47,-1 0 0,0 0 0,0 0 16,0 0-16,0 0 0,1 0 15,20 0-15,-21 0 0,0 0 16</inkml:trace>
  <inkml:trace contextRef="#ctx0" brushRef="#br0" timeOffset="57752.48">22945 12637 0,'0'21'62,"0"0"-62,0 0 16,0 0-16,-22 0 0,22 1 0,0-1 15,0 0-15,0 0 0,0 0 16,0 0-16,-21 1 0,21-1 16,0 0-16,0-42 62,0 0-46,0-1-16,0 1 0,0 0 0,0 0 15,21 0-15,1 0 16,-1-1-16,0 1 0,0-21 0,0 21 16,0 21-16,1-21 0,-1-1 0,0 22 15,0 0-15,0-21 0,0 21 16,1 0-16,-1 0 15,-21 21-15,0 1 16,0-1-16,0 0 0,0 0 0,0 0 16,0 22-16,0-22 0,0 0 0,0 0 15,-21 0-15,-1 0 16,1 1-16,0-22 0,21 21 16,21-42 30</inkml:trace>
  <inkml:trace contextRef="#ctx0" brushRef="#br0" timeOffset="58557.08">23558 12637 0,'0'0'0,"0"-22"16,0 1-1,-21 21-15,0 0 0,0 0 16,0 0-16,0 0 0,-1 0 16,1 0-16,21 21 15,-21-21-15,0 22 0,21-1 0,-21 0 16,21 0-16,0 0 0,-21 0 0,21 1 16,0-1-16,0 0 15,0 0-15,21-21 16,0 0-16,0 0 15,0 0-15,0 0 0,1 0 16,-1-21-16,0 0 16,-21 0-16,0-1 15,21 1-15,-21 0 16,0 0-16,0 42 62,0 0-62,0 0 0,0 1 16,0-1-16,0 21 0,0-21 0,-21 0 16,21 22-16,-21-22 0,21 0 0,0 21 15,0 1-15,0-22 0,0 21 16,0-21-16,0 22 0,0-22 16,0 21-16,0 1 0,0-22 0,0 21 15,0-21-15,0 22 0,0-22 0,21 21 16,-21 0-16,0-20 0,0 20 15,0-21-15,0 21 0,0 1 0,0-22 16,0 0-16,0 21 0,0-20 0,0-1 16,0 0-16,0 0 15,0 0-15,-21-21 0,0 0 16,-1 0-16,1 0 0,0 0 16,0 0-16,0-21 15,0 21-15,21-21 0,-22 0 0,1 0 16,0-1-16,21 1 0,-21-21 15,21 21-15,0-22 0,0 1 16,0 0-16,0-1 0,0 1 0,0 0 16,0-1-16,0 1 0,0-21 0,21 20 15,0 1-15,0 0 0,-21 20 16,22-20-16,-1 0 0,0 21 0,0-1 16,0-20-16,0 21 0,-21 0 0,22 0 15,-1-1-15,-21 1 16,0 0-16,21 0 0,-21 0 15,21 21-15,-21-21 16,-21 42 31</inkml:trace>
  <inkml:trace contextRef="#ctx0" brushRef="#br1" timeOffset="77676.28">11155 13631 0,'-21'0'16,"-64"0"0,64 0-16,0 0 15,-1 0 1,44 0 15,-1 0-15,21-21-16,-21 21 0,22 0 15,-1 0-15,21 0 0,-20-21 16,-1 21-16,0 0 0,1 0 0,-1 0 16,0 0-16,1 0 0,-1 0 0,-21-21 15,22 21-15,-22 0 0,0 0 16,0 0-16,-42 0 31,0 0-31,0 0 16,-1 0-16,1 0 15,0 0-15</inkml:trace>
  <inkml:trace contextRef="#ctx0" brushRef="#br1" timeOffset="77996.1">11409 13568 0,'0'0'16,"-21"0"-16,21 21 47,0 0-47,0 0 15,0 1-15,0-1 0,0 21 0,0-21 0,0 22 16,0-22-16,0 21 15,-22-21-15,22 22 0,0-22 0,-21 0 16,21 21-16,0-21 0,0 1 0,0-1 16,0 0-16,0 0 0,-21 0 15,21 0-15,0-42 63,21 0-48</inkml:trace>
  <inkml:trace contextRef="#ctx0" brushRef="#br1" timeOffset="78420.82">11599 13864 0,'0'21'31,"0"1"-15,-21-1-16,21 0 16,-21 0-16,21 0 0,0 0 15,0 1-15,0-1 16,0 0-16,0 0 0,0 0 16,0 0-1,21-21-15,0 0 16,0 0-16,1 0 15,-1 0-15,0-21 0,0 0 0,0 21 16,0-21-16,1 21 0,-1-21 16,0 0-16,-21-1 0,0 1 0,21 0 15,-21 0-15,0 0 0,0 0 16,0-1-16,-21 1 0,0 21 16,0 0-16,-1-21 0,1 21 0,0 0 15,0 0-15,0 0 0,0 0 16,-1 21-1,1-21-15,21 21 0,21-21 32,1 0-17,-1 0-15</inkml:trace>
  <inkml:trace contextRef="#ctx0" brushRef="#br1" timeOffset="78853.03">12213 13780 0,'-63'0'31,"41"0"-31,1 0 0,21 21 16,-21 0-16,0 0 0,21 0 15,-21-21-15,21 21 0,0 1 0,-21-1 16,-1 0-16,22 0 0,0 0 15,0 0-15,0 1 0,0-1 0,0 0 16,0 0 0,22-21-16,-1 0 0,0 0 15,21 0-15,1 0 16,-22 0-16,0-21 0,0 21 16,0-21-16,0 0 0,-21-1 15,22 22-15,-1-21 0,-21 0 0,0 0 16,0 0-16,0 0 0,0-1 15,0 1-15,0 0 0,0 0 0,0 0 16,-21 21-16,-1 0 0,1 0 16,0 0-16,0 0 0,0 0 15,0 0-15,-1 0 0,1 0 0,0 21 16,0-21 0,21 21-16,21-21 15</inkml:trace>
  <inkml:trace contextRef="#ctx0" brushRef="#br1" timeOffset="79156.92">12594 13483 0,'0'0'0,"0"21"15,0 1 1,-21-1-16,21 0 0,0 21 16,0-21-16,0 22 0,0-22 0,0 21 15,0 1-15,0-22 0,0 21 16,-21 0-16,21-20 0,0-1 16,-21 21-16,21-21 0,0 0 0,0 1 15,0-1-15,0 0 16,0-42 15,21 21-15</inkml:trace>
  <inkml:trace contextRef="#ctx0" brushRef="#br1" timeOffset="79624.66">13123 13780 0,'0'0'0,"0"-22"0,0 1 16,0 0-16,-21 21 15,0 0 1,0 0-16,0 0 0,-1 0 16,1 0-16,0 0 0,0 21 15,0 0-15,0-21 0,-1 22 0,22-1 16,-21 0-16,21 0 15,-21-21-15,21 21 0,0 0 16,21-21 0,0 22-16,1-22 15,-1 0-15,0 21 0,0-21 16,0 0-16,0 21 0,1-21 16,-1 0-16,0 0 0,0 21 15,0-21-15,0 0 0,1 21 16,-1-21-16,-21 21 15,-21 1 1,-1-22-16,1 21 0,0-21 16,0 0-16,-21 0 0,20 21 0,1-21 15,0 0-15,0 0 16,0 0-16,0 0 0,-1 0 0,1 0 16,0 0-16,0 0 31</inkml:trace>
  <inkml:trace contextRef="#ctx0" brushRef="#br1" timeOffset="80153.42">10858 14309 0,'-21'0'0,"42"0"0,-63 0 16,21 0-16,0 0 0,21 21 31,21-21-15,0 0-1,0 0-15,22 0 0,-22 0 0,21 0 16,0 0-16,1 0 0,20 0 16,-20 0-16,20-21 0,1 21 0,20 0 15,-20 0-15,20-21 0,22 21 0,0 0 16,0-22-16,0 22 0,0-21 15,21 21-15,-22 0 0,1 0 0,0 0 16,0-21-16,0 21 0,0 0 16,-22 0-16,22 0 0,-21 0 15,-22-21-15,1 21 0,-1 0 0,-20 0 16,-22 0-16,21 0 0,-21-21 16,-42 21 30,0 0-46,0 0 16,0 0-16,-1 0 0,1 0 16</inkml:trace>
  <inkml:trace contextRef="#ctx0" brushRef="#br1" timeOffset="80828.98">10054 14690 0,'0'-21'0,"0"42"16,-21-42-16,0 21 31,0 0-31,21 21 16,0 0-16,0 0 0,0 0 0,0 0 16,0 1-16,0-1 15,-22 0-15,22 21 0,0-21 0,-21 1 16,21-1-16,0 0 0,0 0 15,0 0-15,0 0 0,0 1 16,0-1-16,21-21 47,1 0-47,-22-21 16</inkml:trace>
  <inkml:trace contextRef="#ctx0" brushRef="#br1" timeOffset="81124.81">10287 14923 0,'0'21'31,"21"-21"-15,0 0-1,0 0-15,1 0 31,-22-21-15,0-1 0,-22 22-16,1 0 0,0 0 31,21 22 0,21-22-31,0 0 16,1 0-16,-1 0 0,21 0 15</inkml:trace>
  <inkml:trace contextRef="#ctx0" brushRef="#br1" timeOffset="81396.66">10795 14690 0,'0'0'0,"-21"0"0,42 0 32,0 0-32,21 0 15,-20 0-15,-1 0 0,21 0 16,0 0-16,-20 0 0,20 0 0,-21 0 16,21 0-16,-20 0 0,-1 0 0,0 0 15,0 0-15,0 0 16,-42 0 15,0 0-31,0 0 0</inkml:trace>
  <inkml:trace contextRef="#ctx0" brushRef="#br1" timeOffset="81648.5">10985 14690 0,'0'0'15,"-21"0"-15,0 21 16,21 0 0,0 0-16,0 0 0,0 1 0,-21-1 15,21 0-15,0 21 0,0-21 16,-21 1-16,21-1 0,0 0 16,0 0-16,0 0 0,0 0 0,-21 1 15,21-1-15,0 0 0,-22 0 16,22 0-16,0-42 31</inkml:trace>
  <inkml:trace contextRef="#ctx0" brushRef="#br1" timeOffset="82012.24">11155 14944 0,'42'-21'32,"-21"21"-32,0-22 15,1 22-15,-1-21 16,0 21-16,-21-21 0,21 0 16,0 0-16,-21 0 15,-21 21 1,0 0-1,0 0-15,0 0 0,-1 21 0,1 0 16,0-21-16,21 21 0,-21 0 16,0 0-16,0 1 0,-1-22 0,22 21 15,0 0-15,0 0 0,0 0 0,-21-21 16,21 21-16,0 1 16,21-22-16,1 0 15,-1 0-15,0 0 16,0 0-16,0 0 0,0 0 15,1-22-15,-1 22 0,0-21 0,0 21 16</inkml:trace>
  <inkml:trace contextRef="#ctx0" brushRef="#br1" timeOffset="82416.95">11642 14796 0,'0'0'0,"-22"0"31,1 0-31,0 0 0,0 0 16,0 21-16,0-21 0,21 21 16,-22-21-16,22 21 15,-21-21-15,21 21 0,0 0 16,0 1 0,0-1-1,21-21-15,1 0 0,-1 0 16,0 21-16,0-21 0,0 0 15,0 21-15,-21 0 32,0 0-17,-21-21-15,0 22 0,0-22 16,0 0-16,0 0 0,-1 21 0,1-21 16,0 0-16,0 0 0,0 0 15,0 0-15,-1 0 0,1 0 16,42 0 31,1 0-47,-1 0 0,0-21 15</inkml:trace>
  <inkml:trace contextRef="#ctx0" brushRef="#br1" timeOffset="82712.24">11959 14647 0,'0'0'0,"0"-21"15,0 42 17,0 1-32,0-1 15,0 0-15,0 0 0,0 0 0,-21 0 16,21 1-16,-21-1 0,21 0 0,0 21 15,0-21-15,0 1 0,-21-1 16,21 0-16,0 0 0,0 0 16,0 0-16,0 1 15,21-22 1,0 0 0,0 0-16,-21-22 0,21 1 0</inkml:trace>
  <inkml:trace contextRef="#ctx0" brushRef="#br1" timeOffset="82896.14">11853 14838 0,'0'0'0,"21"0"47,1 0-31,-1 0-16,0 0 0,0 0 15,0 0-15,0 0 0,1-21 16,-1 21-16,0-21 0,0 21 0</inkml:trace>
  <inkml:trace contextRef="#ctx0" brushRef="#br1" timeOffset="83171.98">12425 14626 0,'0'0'0,"-21"0"31,21 21-15,0 1-16,0-1 15,-22-21-15,22 21 0,0 0 0,0 0 16,-21 0-16,21 1 0,0-1 16,0 0-16,0 21 0,-21-21 0,0 1 15,21-1-15,0 0 0,0 0 16,-21 0-16,42-21 47,-21-21-32</inkml:trace>
  <inkml:trace contextRef="#ctx0" brushRef="#br1" timeOffset="83413.19">12340 14711 0,'0'-21'0,"0"42"0,0-63 0,21 42 15,0 21 1,-21 0 0,22-21-16,-22 21 0,0 0 0,21 0 15,-21 1-15,21-1 0,0 0 16,-21 0-16,21 0 0,0 0 16,1 1-16,-22-1 0,21 0 15,0-21-15,-21 21 16,21-21 31</inkml:trace>
  <inkml:trace contextRef="#ctx0" brushRef="#br1" timeOffset="83669.05">12827 14584 0,'-42'0'32,"42"21"-17,-22-21-15,22 21 0,-21 0 16,21 1-16,-21-1 0,21 0 0,0 0 16,0 0-16,-21 0 0,21 22 0,-21-22 15,21 0-15,-21 0 0,21 0 16,0 1-16,-22-1 0,1 0 15,21 0-15,21-21 32,1 0-17</inkml:trace>
  <inkml:trace contextRef="#ctx0" brushRef="#br1" timeOffset="84332.79">13187 14563 0,'0'0'0,"0"-21"0,0-43 31,-21 64-15,-1 0-16,1 21 0,21 0 0,-21 1 15,0-1-15,0 0 0,0 0 0,-1 21 16,1-20-16,21 20 15,-21-21-15,0 0 0,21 22 0,-21-22 16,21 0-16,0 0 0,0 0 16,0 0-16,0 1 0,0-1 15,21-21-15,0 0 0,0 0 16,0 0-16,1 0 0,20 0 16,-21 0-16,0 0 0,0 0 0,1 0 15,-1 0-15,-21-21 0,21 21 0,-21-22 16,21 22-16,-21-21 0,0 0 15,0 0-15,0 0 16,-21 0-16,0 21 0,0 0 0,21-22 16,-22 22-16,1 0 0,0 0 15,0 0 1,21 22-16,0-1 16,21-21 15,0 0-16,0 0-15,-21 21 16,22-21 0,-22 21-16,0 0 15,0 0-15,0 1 16,0-1-16,0 0 0,0 0 16,0 21-16,0-20 0,0-1 15,-22 21-15,22-21 0,0 22 16,0-22-16,0 0 0,-21 21 0,21-21 15,0 1-15,-21-1 0,21 0 16,0 0-16,0 0 16,-21-21-16,0 0 15,0-21 17,-1 21-32,1 0 0</inkml:trace>
  <inkml:trace contextRef="#ctx0" brushRef="#br1" timeOffset="85188.69">9737 15685 0,'-22'0'0,"44"0"0,-65 0 16,22 0 0,21-22-16,-21 22 0,21-21 0,0 0 15,0 0 1,21 21 0,0 0-16,0 0 15,1 0-15,-1 0 0,0 0 16,0 21-16,0 0 0,-21 0 0,0 1 15,21-1-15,-21 0 0,0 0 16,0 21-16,0-20 0,0-1 16,-21 21-16,0-21 0,0 22 0,0-22 15,0 21-15,-1-21 0,1 0 16,0 1-16,-21-1 0,21-21 0,-1 21 16,1-21-16,0 0 0,0 0 0,0 0 15,0 0-15,-1-21 16,22 0-16,-21 21 0,21-22 0,0-20 15,0 21-15,0 0 0,0 0 0,0-1 16,0 1-16,0 0 0,0 0 16,21 0-16,1 21 0,-1 0 15,0 0-15,0 0 0,0 0 16,0 0-16,1 21 0,-1 0 16,-21 0-16,21 0 0,0 1 0,-21-1 15,21 21-15,-21-21 0,0 0 16,0 1-16,21-1 0,-21 0 0,0 0 15,0 0 1,22-21 0,-1 0-16,-21-21 15,21 21 1,0-21-16</inkml:trace>
  <inkml:trace contextRef="#ctx0" brushRef="#br1" timeOffset="85372.59">9969 15939 0,'0'0'0,"0"-22"31,22 22 16,-1 0-31,0-21-16,0 21 15</inkml:trace>
  <inkml:trace contextRef="#ctx0" brushRef="#br1" timeOffset="85636.43">10647 15579 0,'0'0'0,"21"0"16,21 0-1,-21 0-15,1 0 16,20-21-16,0 21 0,-21 0 0,22 0 16,-1 0-16,0 0 0,1 0 0,-22 0 15,21 0-15,-21 0 0,1 0 16,-1 0-16,-21-22 15</inkml:trace>
  <inkml:trace contextRef="#ctx0" brushRef="#br1" timeOffset="86004.99">10922 15536 0,'-21'43'15,"21"-22"1,0 0-16,0 0 16,0 0-16,0 1 0,21-1 15,-21 21-15,0-21 0,0 0 0,21 1 16,-21-1-16,21 0 0,-21 21 16,0-21-16,0 1 0,0-1 0,0 0 15,0 0-15,-21 0 16,0 0-16,0-21 0,0 0 0,-1 22 15,1-22-15,0 0 0,0 0 16,0 0-16,0 0 0,-1 0 16,1 0-16,0 0 0,0 0 0,0-22 15,0 1-15,-1 0 0,1 0 0,21 0 16,-21 0-16,21-1 16,0 1-16,0 0 15,21 21 1,0 0-16,1 0 0,-1 0 0,0 0 15,21-21-15,-21 21 0</inkml:trace>
  <inkml:trace contextRef="#ctx0" brushRef="#br1" timeOffset="86412.76">11303 15706 0,'0'-21'0,"-21"-1"16,0 22 0,-1 22-1,22-1 1,0 0-16,-21 0 0,21 0 16,0 0-16,0 1 0,0 20 15,0-21-15,0 0 0,0 0 16,0 1-16,0-1 0,21-21 15,1 0-15,-1 0 16,0 0-16,0 0 0,0-21 16,0-1-16,1 1 15,-1 0-15,-21 0 0,21 0 16,-21 0-16,0-1 0,0 1 0,0 0 16,0 0-16,0 0 15,0 0-15,21 21 63</inkml:trace>
  <inkml:trace contextRef="#ctx0" brushRef="#br1" timeOffset="86904.48">11684 15621 0,'0'0'0,"-21"0"16,21 21 0,-21-21-16,21 21 0,-22-21 15,22 22-15,0-1 0,0 0 16,0 0-16,0 0 0,0 0 0,0 1 16,0-1-16,0 0 0,0 0 15,0 0-15,0 0 0,0 1 0,0-1 16,0 0-1,0-42 17,0 0-32,-21-1 15,21 1-15,0 0 0,0 0 16,0 0-16,0 0 0,0-1 0,0 1 16,0 0-16,21 0 0,1 0 15,-1 0-15,0 21 0,0-22 16,0 22-16,0 0 0,1-21 0,-1 21 15,0 0-15,0 0 0,0 0 16,0 0-16,1 21 0,-1-21 0,-21 22 16,21-1-16,0 0 0,-21 0 15,0 0-15,0 0 16,0 1-16,0-1 0,0 0 0,0 0 16,-21 0-16,0 0 15,21 1 1,0-44 31</inkml:trace>
  <inkml:trace contextRef="#ctx0" brushRef="#br1" timeOffset="87140.83">12255 15685 0,'0'21'47,"0"0"-47,-21 0 15,21 0-15,0 0 16,0 1-16,-21-1 0,21 0 16,0 0-16,-21-21 0,21 21 15,0-42 16,21 0-15,0 21-16</inkml:trace>
  <inkml:trace contextRef="#ctx0" brushRef="#br1" timeOffset="87420.66">12319 15494 0,'0'0'0,"0"21"31,21-21 32,-42 0-32</inkml:trace>
  <inkml:trace contextRef="#ctx0" brushRef="#br1" timeOffset="87704.99">12573 15431 0,'0'0'0,"0"-22"0,0 44 63,0-1-63,0 0 0,0 0 0,0 0 16,0 0-16,0 1 0,0-1 0,0 21 15,-21-21-15,21 0 0,0 1 16,-21-1-16,21 0 0,0 0 0,0 0 15,0 0-15,0 1 0,0-1 0,0 0 16,21-21 0,0 0-1,0 0 1,0-21-16,0 0 0,1 21 16,-22-22-16</inkml:trace>
  <inkml:trace contextRef="#ctx0" brushRef="#br1" timeOffset="87953.54">12488 15579 0,'0'0'0,"0"21"0,21-21 31,1 0-31,-1 0 0,0 0 16,0 0-16,0 0 0,0 0 0,1 0 15,-1 0-15,0 0 16,0-21-16,0 21 0,0-21 16,1 21-1</inkml:trace>
  <inkml:trace contextRef="#ctx0" brushRef="#br1" timeOffset="88904.01">9483 16637 0,'0'-21'0,"0"0"16,0 0-1,0-1-15,21 22 16,0 0-1,0-21-15,0 21 16,0 0-16,1 0 0,-22 21 16,21 1-1,-21-1-15,0 0 0,0 0 0,0 0 16,0 0-16,-21 1 0,-1-1 16,1 0-16,0 0 0,0 0 0,21 0 15,-21 1-15,0-22 0,-1 21 16,22-42 15,0-1-15,22 1-16,-1 21 15,0 0-15,0 0 16,0 0-16,0 0 0,1 0 0,-1 21 16,21-21-1,-21 22-15,0-1 0,1 0 0,-1 0 16,0 0-16,-21 0 15,21 1-15,-21-1 0,0 0 0,0 0 16,0 0-16,-21-21 0,0 21 0,0 1 16,-1-1-16,1-21 0,0 0 15,0 21-15,0-21 0,0 0 0,-1 0 16,1 0-16,0 0 0,0 0 16,0 0-16,0-21 0,-1 0 15,22-1-15,0 1 16,0 0-1,0 0 1,22 21 0</inkml:trace>
  <inkml:trace contextRef="#ctx0" brushRef="#br1" timeOffset="89093.2">9991 16828 0,'0'-22'32,"21"22"30</inkml:trace>
  <inkml:trace contextRef="#ctx0" brushRef="#br1" timeOffset="89473.17">10816 16531 0,'0'0'0,"0"-21"0,0 42 31,0 0-31,0 1 0,0-1 15,0 0-15,0 21 16,0 1-16,0-22 0,0 21 0,0 0 16,0 1-16,-21-1 0,21-21 15,-21 0-15,21 22 0,-21-22 0,21 0 16,0 0-16</inkml:trace>
  <inkml:trace contextRef="#ctx0" brushRef="#br1" timeOffset="89744.53">10731 16616 0,'0'-21'0,"0"42"0,0-63 16,0 20-16,22 22 31,-1 0-31,0 0 0,0 22 16,0-1-16,22 0 0,-22 0 0,0 21 15,21-20-15,-21 20 0,1-21 16,20 21-16,-21-20 0,0 20 0,0-21 16,1 21-16,-22-20 0,0-1 0,21 0 15,-21 0-15,0 0 16,0-42 15,0 0-15,0 0-16,0-22 0,0 22 15</inkml:trace>
  <inkml:trace contextRef="#ctx0" brushRef="#br1" timeOffset="89968.47">11303 16404 0,'0'0'0,"0"21"31,0 1-31,0-1 16,-21 21-16,21-21 0,-21 0 0,21 22 15,0-22-15,0 21 0,-22 1 0,22-22 16,-21 21-16,21-21 16,0 22-16,-21-22 0,21 21 0,0-21 15,0 0-15,0 1 0,0-1 16,21-21 15,0-21-31</inkml:trace>
  <inkml:trace contextRef="#ctx0" brushRef="#br1" timeOffset="90324.38">11515 16679 0,'0'0'0,"0"22"31,0-1-31,0 0 16,-22 0-16,22 0 0,0 0 0,0 1 15,0-1-15,0 0 0,0 0 16,0 0-16,0 0 0,0 1 16,0-1-16,22-21 0,-1 0 15,0 0-15,0 0 16,0 0-16,0-21 16,1 21-16,-22-22 0,21 1 15,-21 0-15,21 0 0,-21 0 0,0 0 16,0-1-16,0-20 0,0 21 15,0 0-15,0 0 0,0-1 16,0 1-16,0 42 47,21-21-47,0 22 16</inkml:trace>
  <inkml:trace contextRef="#ctx0" brushRef="#br1" timeOffset="90794.11">12023 16595 0,'-22'0'0,"44"0"0,-86 0 32,43 21-32,21 0 0,0 0 15,0 0-15,0 1 16,0 20-16,0-21 0,0 0 0,0 0 15,0 1-15,0-1 0,0 0 16,0 0-16,0 0 0,0 0 16,0-42 31,0 0-47,0 0 15,-21 0-15,21 0 0,0-1 16,0-20-16,0 21 0,0 0 0,0 0 15,21-22-15,0 22 0,0 0 16,0 21-16,1-21 0,-1 0 0,0 21 16,0 0-16,0 0 0,22 0 15,-22 0-15,0 0 0,0 21 16,-21 0-16,21 0 0,-21 0 0,0 0 16,0 1-16,0-1 15,0 0-15,0 0 0,0 0 0,-21 0 16,21 1-16,-21-1 0,0 0 15,0-21-15,21 21 0</inkml:trace>
  <inkml:trace contextRef="#ctx0" brushRef="#br1" timeOffset="91020.42">12488 16595 0,'-21'63'15,"21"-42"1,0 1-16,0-1 0,-21 0 16,21 0-16,0 0 0,0 0 15,-21 1-15,21-1 0,21-21 47,0-21-47</inkml:trace>
  <inkml:trace contextRef="#ctx0" brushRef="#br1" timeOffset="91205.31">12531 16425 0,'21'0'79</inkml:trace>
  <inkml:trace contextRef="#ctx0" brushRef="#br1" timeOffset="91500.66">12869 16341 0,'0'0'0,"-21"0"32,0 0-32,21 21 15,0 0-15,0 0 0,0 0 16,-21 1-16,21-1 0,0 21 15,0-21-15,0 0 0,-21 1 0,21-1 16,0 21-16,0-21 16,0 0-16,0 1 0,0-1 0,0 0 15,-22 0-15,22 0 0,0 0 0,0 1 16,22-22 0,-1 0-1,0 0 1,-21-22-16,21 1 0,0 0 0,0 0 15</inkml:trace>
  <inkml:trace contextRef="#ctx0" brushRef="#br1" timeOffset="91730.56">12763 16531 0,'0'0'0,"22"0"31,-1 0-31,0 0 0,0 0 16,0 0-16,0 0 0,1 0 15,-1-21-15,0 21 0,0 0 16,0 0-16,0 0 16,1 0-16,-22 21 31</inkml:trace>
  <inkml:trace contextRef="#ctx0" brushRef="#br1" timeOffset="92180.33">11515 17357 0,'0'21'109</inkml:trace>
  <inkml:trace contextRef="#ctx0" brushRef="#br1" timeOffset="92376.22">11515 17505 0,'0'21'0,"0"0"15,0 0 32</inkml:trace>
  <inkml:trace contextRef="#ctx0" brushRef="#br1" timeOffset="92584.19">11536 17695 0,'0'0'0,"0"22"0,0-1 16,-21-21 15,21 21-31,0 0 63</inkml:trace>
  <inkml:trace contextRef="#ctx0" brushRef="#br1" timeOffset="92752.14">11472 17928 0,'0'0'0,"0"-21"93</inkml:trace>
  <inkml:trace contextRef="#ctx0" brushRef="#br1" timeOffset="98204.06">15917 13610 0,'0'0'16,"-21"0"-16,0 0 0,0 0 15,0-21-15,-1 21 0,1 0 0,0 0 16,42-21 15,0 21-31,1 0 16,-1 0-16,0 0 0,21 0 16,1-21-16,-1 21 0,0 0 0,1 0 15,-1 0-15,0 0 0,1-21 16,-1 21-16,0 0 0,1 0 0,-22 0 15,0 0-15,0 0 0,0 0 16,0 0-16,-42 0 16,0 0-1,0 21-15,0-21 0,0 0 16,-1 0-16,1 0 16,0 0-16</inkml:trace>
  <inkml:trace contextRef="#ctx0" brushRef="#br1" timeOffset="98456.92">16150 13568 0,'-21'0'0,"42"0"0,-63 21 0,42 0 16,-21-21-1,21 21-15,-22 1 0,22-1 16,0 0-16,0 0 0,0 0 0,0 0 16,0 1-16,0-1 0,0 21 15,0-21-15,0 0 0,-21 1 0,21-1 16,0 0-16,0 21 0,0-21 15,0 1-15,0-1 16,0 0-16,0 0 0,0 0 31,21-21 1,-21-21-32</inkml:trace>
  <inkml:trace contextRef="#ctx0" brushRef="#br1" timeOffset="98912.52">16446 13801 0,'0'0'0,"-21"0"47,0 0-47,0 21 0,0 0 16,0-21-16,21 21 0,-22 0 15,22 1-15,-21-1 0,0 0 16,21 0-16,0 0 0,0 0 16,0 1-16,0-1 0,0 0 15,21-21-15,-21 21 16,21-21-16,1 0 16,-1 0-16,0 0 0,0 0 0,0 0 0,0 0 15,1 0-15,-1 0 0,0 0 16,0-21-16,0 21 0,0-21 15,1 0-15,-1 21 0,-21-22 0,0 1 16,21 0-16,-21 0 0,0 0 16,0 0-16,0-1 0,-21 1 15,0 0-15,-1 0 0,1 0 0,0 21 16,0 0-16,0-21 0,0 21 16,-1 0-16,1 0 0,0 0 0,0 0 15,21 21-15,0 0 16,0 0-1,21-21-15,0 0 16,0 0-16,1 0 16,20 0-16,-21 0 0,21 0 0</inkml:trace>
  <inkml:trace contextRef="#ctx0" brushRef="#br1" timeOffset="99320.4">16933 13716 0,'0'0'0,"-21"21"47,0-21-47,21 21 0,-21 1 0,21-1 15,0 0-15,-21 0 0,21 0 16,-22 0-16,22 1 16,0-1-16,0 0 0,0 0 0,0 0 15,0 0-15,0 1 0,0-1 16,22-21-1,-1 0-15,0 0 0,0 0 16,0 0-16,0 0 0,1 0 16,-1-21-16,0 21 0,0-22 15,-21 1-15,21 21 0,0-21 0,-21 0 16,0 0-16,0 0 0,0-1 16,0 1-16,0 0 0,0 0 15,0 0-15,-21 0 0,0-1 0,0 22 16,0-21-16,0 21 15,-1 0-15,1 0 16,0 0-16,21 21 16,-21-21-16,21 22 15,21-22 1,0 0-16</inkml:trace>
  <inkml:trace contextRef="#ctx0" brushRef="#br1" timeOffset="99600.24">17357 13547 0,'0'-21'15,"-22"21"1,1 0-16,0 21 16,21 0-1,0 0-15,-21 0 0,21 0 0,0 22 16,0-22-16,0 0 0,0 21 15,0-20-15,0 20 0,-21-21 0,21 0 16,0 22-16,0-22 0,-21 0 0,21 0 16,0 0-16,0 0 15,0 1-15,0-1 16,21-21 15,0 0-31,0-21 0,0 21 0</inkml:trace>
  <inkml:trace contextRef="#ctx0" brushRef="#br1" timeOffset="100028.99">17801 13758 0,'0'-21'0,"0"0"16,0 0-1,-21 21 1,0 0-16,0 0 15,-1 0-15,1 0 0,0 0 0,0 0 16,0 21-16,0-21 16,-1 21-16,22 0 0,-21 1 15,21-1-15,0 0 0,0 0 16,0 0-16,21-21 16,1 21-16,-1-21 15,0 0-15,0 22 16,0-22-16,0 0 0,1 0 0,-1 0 15,0 21-15,0-21 0,0 0 16,-21 21-16,0 0 16,-21 0-1,0-21 1,0 0-16,0 0 16,-1 21-16,1-21 0,0 0 0,0 0 15,0 0-15,0 0 0,-1 0 16,1 0-1</inkml:trace>
  <inkml:trace contextRef="#ctx0" brushRef="#br1" timeOffset="100571.99">15388 14245 0,'0'0'0,"-21"0"0,0 0 0,0 21 15,-1-21 1,22 22 0,22-22-1,-1 0 1,0 0-16,0 0 0,0 0 0,22 0 16,-1 0-16,0 0 0,1 0 15,20 0-15,-21 0 0,22 0 0,21 0 16,-1 0-16,1-22 0,21 22 0,0-21 15,-1 21-15,1 0 16,0 0-16,0-21 0,0 21 0,0 0 16,-22 0-16,22-21 0,0 21 0,-21-21 15,-1 21-15,1 0 0,0 0 16,-22-21-16,1 21 0,-1 0 0,-21 0 16,1 0-16,-1-22 0,-21 22 0,0 0 15,1 0-15,-1 0 0,0 0 16</inkml:trace>
  <inkml:trace contextRef="#ctx0" brushRef="#br1" timeOffset="101721.01">14859 14796 0,'-21'-43'16,"21"64"62,0 1-78,0-1 0,0 0 16,0 0-16,0 21 0,0-20 15,0-1-15,0 21 0,0-21 0,0 22 16,0-22-16,0 0 0,0 21 15,0-21-15,-21 1 0,21-1 16,0 0-16,0 0 16,0-42 31,0 0-32,21 0-15</inkml:trace>
  <inkml:trace contextRef="#ctx0" brushRef="#br1" timeOffset="102064.81">15219 15007 0,'0'21'0,"0"1"15,-21-1 1,42-21 31,0 0-47,0 0 0,-21-21 15,21 21-15,-21-22 0,0 1 16,0 0 0,-21 21-1,0 0-15,0 0 16,0 0-1,21 21-15,0 0 32,21-21-17,0 0 1,0 0-16,0 0 0</inkml:trace>
  <inkml:trace contextRef="#ctx0" brushRef="#br1" timeOffset="102568.53">15981 14880 0,'0'0'0,"0"-42"16,0 21-16,0 0 15,0-1-15,-21 22 16,-1 0-16,1 0 16,0 0-16,0 0 0,0 0 15,0 0-15,-1 0 0,1 22 16,0-1-16,0 0 0,0-21 0,0 21 16,-1 0-16,22 0 0,0 1 0,0-1 15,0 0-15,0 0 16,0 0-16,22-21 0,-1 21 0,-21 1 15,21-22-15,0 21 0,21-21 16,-20 21-16,-1 0 0,0-21 16,0 21-16,0-21 0,0 21 0,-21 1 15,22-1-15,-22 0 16,0 0-16,-22 0 16,1-21-16,0 0 0,-21 21 0,21-21 15,-22 0-15,22 22 0,-21-22 16,21 0-16,-1 0 0,1 0 0,0 0 15,0 0-15,0 0 0,21-22 16,0 1 0,21 21-16,0-21 15,0 0 1,0 21-16,1 0 0,20-21 0</inkml:trace>
  <inkml:trace contextRef="#ctx0" brushRef="#br1" timeOffset="103020.04">16277 14944 0,'0'-21'15,"0"-1"1,0 1 0,-21 21-16,0 0 15,0 0-15,-1 21 16,1 1-16,0-1 0,21 0 15,0 0-15,-21 0 0,21 0 16,-21 1-16,21-1 0,-21 0 0,21 0 16,0 0-16,0 22 0,0-22 0,0 0 15,0 0-15,0 0 16,21-21-16,0 0 0,0 21 0,0-21 16,22 0-16,-22 0 15,0 0-15,0-21 0,0 0 0,0 21 16,1-21-16,-1 0 0,0 0 15,0-1-15,0 1 0,0 0 16,1 0-16,-22 0 0,0 0 0,0-22 16,0 22-16,0 0 0,0 0 0,0 0 15,-22-1-15,1 22 0,0-21 16,0 21-16,0 0 0,0 0 16,-1 0-16,1 0 0,0 0 0,0 21 15,21 1 1,0-1-16,0 0 15,21 0 1</inkml:trace>
  <inkml:trace contextRef="#ctx0" brushRef="#br1" timeOffset="104317.94">16722 14859 0,'-22'0'47,"22"21"-31,0 0-16,-21 1 0,21-1 0,0 0 16,-21 0-16,21 0 0,0 0 15,0 1-15,0-1 0,0 0 16,0 21-16,0-21 0,0 1 0,0-1 15,0 0-15,21 0 16,0-21-16,1 0 0,-1 0 16,0 0-16,0 0 0,0 0 0,0 0 15,1-21-15,-1 0 16,0 21-16,0-21 0,-21-1 0,0 1 16,21 0-16,-21 0 0,21 0 0,-21 0 15,0-1-15,0 1 16,22 21 703,-22-21-501,0 0-218</inkml:trace>
  <inkml:trace contextRef="#ctx0" brushRef="#br1" timeOffset="105340.14">16743 14880 0,'-21'0'32,"-1"0"-17,1 0 17,0 21-17,21 1-15,0-1 16,0 0-16,0 0 0,0 0 15,0 0-15,0 1 16,-21-1-16,21 0 0,0 21 0,0-21 16,-21 1-16,21-1 0,0 0 0,0 0 15,-21 0-15,-1 0 16,22 1-16,0-1 0,0 0 16,0-42 62,0 0-78,0-1 15,0 1-15,0 0 16,0 0-16,0 0 0,0-22 16,0 22-16,0 0 0,22 0 15,-22 0-15,21 0 0,-21-1 16,0 1-16,0 0 0,21 0 0,-21 0 15,21 0-15,-21-1 0,21 1 16,-21 0-16,0 0 0,21 21 16,-21-21-16,22 21 0,-1-21 31,0 21-31,0 0 16,0 0-16,0 0 15,1 21 1,-22 0-16,0 0 0,21 0 15,-21 0-15,0 1 16,0-1-16,0 0 0,0 0 0,0 0 16,0 22-16,0-22 0,0 0 15,0 0-15,21 0 0,-21 0 16,0 1-16,0-1 0,0 0 16,0 0-16,0 0 15,0 0 1,0 1-1,0-44 64,0 1-79</inkml:trace>
  <inkml:trace contextRef="#ctx0" brushRef="#br1" timeOffset="106292.6">16722 15134 0,'0'0'0,"-22"0"0,1 0 0,0 0 15,42-21 32,0 21-47,1 0 0,-1 0 0,-21-21 16,42 21-16,-21 0 15,0 0-15,1-21 0,-1 21 16,0 0-16,0 0 16,-42 0 30,0 0-46,0 0 0,-1 0 16,1 21-16,0-21 0,0 21 16,0-21-1,0 21-15,-1-21 16,22 21 0,22-21 15,-1 0-16,0-21-15,0 21 0,0 0 16,0-21-16,1 21 16,-1-21-1,-42 21 17,-1 0-32,1 21 0,0-21 15,0 0-15,0 0 0,21 21 0,-21-21 16,21 21-16,-22-21 15,22 22 1,22-22 15,-1 0-31,0 0 0,0 0 16,0 0 0,0 0-16,1 0 15,-1-22 1,0 22-1,-21-21-15,-21 21 32,0 0-32,-1 0 0,1 0 15,0 21-15,0-21 16,21 22 0,-21-22-16,42 0 46,0 0-46,0 0 0,0 0 16,1 0-16,-22-22 16,21 22-16,0-21 15,-21 0 17,-21 21-1,42 0 31</inkml:trace>
  <inkml:trace contextRef="#ctx0" brushRef="#br1" timeOffset="106797.31">16637 15219 0,'0'21'62,"0"0"-46,0 0-16,0 1 15,0-1-15,-21-21 16,21 21-16,0 0 16,0 0-16,-21-21 15,21 21-15,-22-21 0,22 22 16,-21-22-16,42-22 47,1 22-32,-1-21-15</inkml:trace>
  <inkml:trace contextRef="#ctx0" brushRef="#br1" timeOffset="107281.07">17145 14923 0,'0'-22'16,"-21"22"31,0 22-32,21-1-15,0 0 0,0 0 16,0 21-16,0-20 0,0-1 16,0 0-16,0 0 0,0 21 15,-22-20-15,22-1 0,0 0 0,-21 0 16,21 0-16,0 0 0,0 1 0,0-1 16,0 0-1,0-42 32,0 0-47,21-1 0,1 1 16,-1 0-16</inkml:trace>
  <inkml:trace contextRef="#ctx0" brushRef="#br1" timeOffset="107636.86">17103 14986 0,'0'0'15,"-22"-21"-15,1 21 0,0 0 16,21-21-16,0 0 16,0-1-16,0 1 15,21 0-15,0 21 16,1 0-16,-1-21 0,0 21 16,21 0-16,-21 0 0,1 0 0,-1 0 15,0 0-15,0 0 0,0 0 0,0 0 16,1 0-16,-22 21 15,0 0-15,0 0 0,0 1 16,-22-1-16,1-21 16,0 21-16,0-21 0,0 21 0,0-21 15,-22 0-15,22 21 0,0-21 16,21 21-16,-21-21 0,0 0 16,42 0 15,0 0-16,0 0-15,0 0 0,0-21 16</inkml:trace>
  <inkml:trace contextRef="#ctx0" brushRef="#br1" timeOffset="108116.59">17695 14817 0,'-21'0'47,"0"0"-47,21 21 16,0 0-16,-21 0 16,21 0-16,0 1 0,-21-1 15,21 0-15,-22 0 0,22 0 16,0 0-16,0 1 0,0-1 15,0 0-15,0 0 0,0 0 16,0 0 0,22-21-16,-1 0 15,0 0-15,0 0 0,0 0 0,0 0 16,1-21-16,-1 21 0,0-21 16,0 21-16,-21-21 0,0 0 15,21 0-15,0-1 0,-21 1 0,0 0 16,0 0-16,22 0 0,-22 0 15,0-1-15,0 1 0,0 0 0,0 0 16,0 0-16,0 42 78,21-21-62</inkml:trace>
  <inkml:trace contextRef="#ctx0" brushRef="#br1" timeOffset="108726.23">18182 14753 0,'0'0'0,"0"-21"31,0 42 1,0 0-32,-21 1 15,21-1-15,0 0 0,0 0 16,0 0-16,-21-21 0,21 21 0,0 1 16,-21-1-16,21 0 0,0 0 15,0 0-15,0 0 0,0 1 16,0-1-16,0 0 15,0 0 1</inkml:trace>
  <inkml:trace contextRef="#ctx0" brushRef="#br1" timeOffset="109089.02">18013 15219 0,'0'0'0,"0"21"15,21-21 17,0 0-32,0 0 15,0 0 1,1 0-16,-1 0 0,0 0 15,0 0-15,0-21 0,0 0 16,1 21-16,-22-21 16,21 21-1,-21-22-15,21 22 0,-21-21 32,21 0-32</inkml:trace>
  <inkml:trace contextRef="#ctx0" brushRef="#br1" timeOffset="109461.02">18034 14753 0,'0'0'0,"0"-21"31,21 21-15,0 0-16,0 0 16,1 0-16,-1 0 0,0 0 15,0 0-15,0-21 0,0 21 0,1 0 16,-1 0-16,0 0 15,0 0-15,0-21 16</inkml:trace>
  <inkml:trace contextRef="#ctx0" brushRef="#br1" timeOffset="112242.37">14647 15769 0,'-21'0'0,"21"-21"31,0 0-15,0 0-1,0 0 1,21 21-16,-21-22 15,21 22-15,1 0 0,-1 0 16,0 0-16,0 22 16,0-22-1,0 21-15,-21 0 0,0 0 0,0 0 16,22 22-16,-22-22 0,0 21 16,0-21-16,0 22 0,0-22 0,0 21 15,-22-21-15,1 22 0,0-22 0,0 0 16,0 0-16,0 0 0,-1 0 15,1 1-15,0-22 0,-21 0 0,21 21 16,-1-21-16,1 0 0,0 0 0,0 0 16,0-21-16,0 21 15,21-22-15,0 1 0,-22 0 0,22 0 0,-21 0 16,21-22-16,0 22 16,0 0-16,0 0 0,0 0 0,0 0 15,0-1-15,21 1 0,1 21 0,-1 0 16,0 0-16,0 0 0,0 0 15,0 21-15,1 1 0,-1-1 16,0-21-16,-21 21 0,21 21 0,0-21 16,-21 1-16,21-1 0,-21 0 15,0 0-15,22 0 0,-1 0 16,-21 1-16,0-1 16,21-21-1,0 0-15,-21-21 16</inkml:trace>
  <inkml:trace contextRef="#ctx0" brushRef="#br1" timeOffset="112413.27">15028 15960 0,'0'0'0,"21"0"62,1 0-46,-1 0-16,0 0 0</inkml:trace>
  <inkml:trace contextRef="#ctx0" brushRef="#br1" timeOffset="112884">15579 15790 0,'0'-21'0,"0"42"0,0-63 15,0 21 16,0 42-15,0 0 0,0 0-16,0 22 0,0-22 15,0 21-15,0-21 0,0 22 16,0-22-16,0 21 0,0-21 0,-22 22 16,22-22-16,0 0 0,0 0 0,0 0 15,0 1-15,0-1 16</inkml:trace>
  <inkml:trace contextRef="#ctx0" brushRef="#br1" timeOffset="113336.66">15557 15854 0,'0'0'0,"0"-21"0,0 0 0,0-1 16,0 1-16,0 0 15,0 0-15,0 0 0,0 0 16,22 21-16,-22-22 0,21 22 16,0 0-16,0 0 15,0 0-15,0 0 0,1 0 16,-1 0-16,0 0 0,0 22 16,0-1-16,-21 0 0,21 0 15,-21 21-15,0-20 0,0-1 0,0 0 16,-21 0-16,0 0 0,0 0 15,0 1-15,0-1 0,-1-21 0,-20 21 16,21-21-16,0 21 0,0-21 16,-1 0-16,1 0 15,21-21-15,0 0 16,21 21 0,1 0-16,-1 0 15,-21 21-15,21-21 0,0 21 16,-21 0-16,0 0 0,21 22 15,-21-22-15,21 0 0,-21 0 0,0 0 16,0 1-16,22-22 0,-22 21 16,0 0-16,21-21 0,-21 21 15,21-21-15,0 0 16,0 0-16,-21-21 16,21 21-16,1-21 0,-1 0 0</inkml:trace>
  <inkml:trace contextRef="#ctx0" brushRef="#br1" timeOffset="113700.47">15981 16044 0,'-21'0'0,"21"22"0,-22-22 0,22-22 47,22 22-47,-1-21 0,0 21 15,0-21-15,0 0 0,0 0 16,1 0-16,-22-1 0,0 1 16,0 0-1,-22 42 1,1-21 0,0 21-16,0 1 0,0-1 15,0 0-15,21 21 0,0-21 0,-22 1 16,22-1-16,-21 0 0,21 0 0,0 0 15,0 0-15,0 1 0,0-1 16,21-21-16,1 0 16,-1 0-16,0 0 0,0 0 15,0 0-15,0 0 0,1 0 0,20-21 16,-21 21-16,0-22 0,22 1 0,-22 21 16</inkml:trace>
  <inkml:trace contextRef="#ctx0" brushRef="#br1" timeOffset="114164.2">16637 15875 0,'0'0'0,"0"-21"0,0 0 15,-21 21 1,0 0-16,-1 0 0,1 0 16,0 0-16,0 0 0,0 21 15,0 0-15,-1 0 16,22 0-16,0 1 0,-21-1 15,21 21-15,-21-21 0,21 0 16,0 1-16,0 20 0,0-21 0,0 0 16,0 0-16,0 1 0,21-22 31,0 0-31,1 0 16,-1-22-16,0 1 0,0 21 15,-21-21-15,21 0 0,0 0 0,1 0 16,-22-1-16,21 1 0,-21-21 0,0 21 15,0 0-15,0-1 0,0 1 16,0 0-16,0 0 0,0 42 31,0 0-15,0 0-16,0 1 0,0-1 0,0 0 16,0 0-16,0 0 0,0 0 15,0 1-15,0-1 0,0 0 0,0 0 16,0 0-16,0 0 0,0 1 15,21-22-15,0 0 0,0 0 16,0 0-16,1 0 0,-1 0 16,0 0-16,0-22 0,0 1 0</inkml:trace>
  <inkml:trace contextRef="#ctx0" brushRef="#br1" timeOffset="115228.6">17124 15875 0,'0'0'0,"-43"-21"31,22 21-31,0 0 0,0 0 16,0 0-16,0 0 0,-1 0 0,1 0 15,0 21-15,0 0 16,0 0-16,21 1 0,0-1 0,0 0 16,-21 0-16,21 0 0,0 0 0,0 1 15,0-1-15,0 0 0,0 0 16,0 0-16,21-21 15,0 0 1,0 0-16,0 0 0,0 0 0,1-21 16,-1 21-16,0-21 0,-21 0 15,21 0-15,0 21 0,-21-22 16,21-20-16,-21 21 0,0 0 0,22 0 16,-22-22-16,0 22 0,0 0 0,21-21 15,-21 20-15,0 1 0,0 0 16,0 0-16,0 0 0,0 0 0,0 42 47,0 0-47,0 0 0,0 0 15,0 22-15,0-22 16,0 21-16,0-21 0,-21 22 0,21-22 16,0 21-16,0-21 0,0 0 0,0 1 15,0-1-15,0 0 0,0 0 16,0 0-16,0 0 15,21-21-15,0 0 0,0 0 16,0 0-16,0-21 0,1 21 16,-22-21-16,21 0 0,0 21 0,0-21 15,0 0-15,0-1 0,1 1 16,-22 0-16,0 0 0,21 0 0,-21 0 16,0-1-16,21 22 0,-21 22 46,0-1-46,-21 0 0,21 0 16,-21 0-16,21 0 0,0 1 16,0-1-16,0 0 0,0 0 15,0 0-15,21-21 16,0 0-16,0 0 0,0 0 16,0 0-16,1 0 15,-1 0-15,0-21 0,0 21 0,0-21 16,0 0-16,1 0 0,-1-1 0,-21 1 15,21 0-15,-21 0 16,21 21-16,-21-21 0,0 0 0,0-1 16,0 1-16,0 42 31,0 1-15,0-1-16,0 0 15,0 21-15,0-21 0,0 1 0,0 20 16,0 0-16,-21-21 0,21 22 0,0-1 15,0 0-15,0 1 0,0-22 16,0 21-16,-21 1 0,21-1 0,0 0 16,0 1-16,0-1 0,-21 21 0,21-20 15,0 20-15,-22-20 16,22-1-16,0 0 0,0 1 0,-21-1 16,21-21-16,-21 21 0,0-20 15,21-1-15,-21-21 0,21 21 0,-21-21 16,-1 0-16,1 0 0,0 0 15,0 0-15,0-21 0,0 0 16,-1 21-16,1-22 0,0 1 0,0 0 16,-21 0-16,20 0 0,1 0 0,21-1 15,0 1-15,-21 0 0,21 0 16,0 0-16,0 0 0,0-1 0,0 1 16,0 0-16,21 0 0,0 0 15,1 0-15,20-1 0,-21 1 16</inkml:trace>
  <inkml:trace contextRef="#ctx0" brushRef="#br1" timeOffset="115764.26">18076 15748 0,'0'0'0,"-42"0"31,21 21-31,21 0 0,-21 22 16,-1-22-16,22 0 0,0 21 0,0-20 15,-21 20-15,0-21 0,21 21 16,-21-20-16,21-1 0,0 0 0,-21 21 16,0-21-16,21 1 15,0-1-15,0-42 31,21 21-15,-21-22-16,21 1 0,-21 0 0,0-21 16,0 21-16,0-1 0,21-20 15,-21 21-15,0-21 0,21 20 0,-21 1 16,0 0-16,0-21 0,21 42 16,1-21-16,-22-1 0,0 1 15,21 21-15,0 0 0,0 0 16,0 0-16,0 0 0,1 0 15,-22 21-15,21 1 0,-21-1 16,21 0-16,-21 21 0,21-21 0,-21 22 16,0-22-16,0 21 0,0 1 0,0-22 15,0 0-15,0 21 0,-21-21 16,21 1-16,-21-1 0,0 0 16,21-42 30,0 0-46,0-1 16,0 1-16</inkml:trace>
  <inkml:trace contextRef="#ctx0" brushRef="#br1" timeOffset="115912.24">18034 16023 0,'0'-21'31,"21"21"-16,0 0-15,0-21 16,1 21-16,-1-21 0,0 21 0,21-21 16,-21 21-16,1-22 0,20 1 0</inkml:trace>
  <inkml:trace contextRef="#ctx0" brushRef="#br1" timeOffset="116157.07">18478 15748 0,'0'0'15,"0"-21"-15,-21 42 31,0 0-15,21 0-16,-21 1 0,21-1 16,0 0-16,0 21 0,0-21 15,0 1-15,0-1 0,0 21 16,0-21-16,0 0 0,0 1 0,0-1 16,0 0-16,0 0 0,-21-21 0,21 21 15,0 0-15,0-42 47,21 0-47,-21 0 0,0 0 16</inkml:trace>
  <inkml:trace contextRef="#ctx0" brushRef="#br1" timeOffset="116414.92">18415 15939 0,'0'21'0,"0"-42"0,0-1 0,0 1 0,0 0 0,0 0 16,0 0-16,0 0 0,0-1 15,0 1-15,0 0 16,0 0-16,21 21 0,0 0 15,0 0-15,-21-21 0,22 21 16,-1 0-16,0 0 0,0 0 0,0 0 16,0 0-16,-21 21 0,0 0 15,0 0-15,0 0 16,0 1-16,0-1 0,0 0 0,-21 0 16,0 0-16,0 0 0,-21-21 15,20 22-15,1-1 0,0-21 0,0 0 16,0 21-16,0-21 0,42 0 31,0-21-15,0 21-16,0-21 0,0 21 0</inkml:trace>
  <inkml:trace contextRef="#ctx0" brushRef="#br1" timeOffset="116716.75">18859 15706 0,'0'0'0,"0"-21"16,-21 21 15,21 21-15,0 0-16,0 0 0,0 0 15,0 0-15,0 1 0,0-1 16,0 0-16,0 0 0,0 0 15,-21 0-15,21 1 0,0-1 0,0 0 16,0 0-16,0 0 0,0 0 16</inkml:trace>
  <inkml:trace contextRef="#ctx0" brushRef="#br1" timeOffset="116956.61">18711 16087 0,'0'0'0,"-21"0"0,21 21 0,0 0 47,21-21-47,0 0 15,1 0-15,-1 0 0,0 0 16,0 0 0,0 0-16,-21-21 0,21 21 15,1-21-15,-1 21 16,-21-21-16,0-1 0,0 1 16</inkml:trace>
  <inkml:trace contextRef="#ctx0" brushRef="#br1" timeOffset="117225.15">18732 15706 0,'0'0'0,"-21"-21"0,42-1 31,1 22-31,-1 0 15,0 0-15,0 0 16,0-21-16,0 21 0,1 0 0,-1 0 16,0 0-16,0 0 0,0 0 15,0 0-15,-21 21 47</inkml:trace>
  <inkml:trace contextRef="#ctx0" brushRef="#br1" timeOffset="117693.09">16531 16637 0,'0'21'109,"0"0"-109</inkml:trace>
  <inkml:trace contextRef="#ctx0" brushRef="#br1" timeOffset="117912.96">16510 16976 0,'0'0'0,"-21"0"0,21 21 16,0 0 15,0 0 0,0 0-15</inkml:trace>
  <inkml:trace contextRef="#ctx0" brushRef="#br1" timeOffset="118093.86">16531 17230 0,'0'0'0,"0"21"32,0 0 30</inkml:trace>
  <inkml:trace contextRef="#ctx0" brushRef="#br1" timeOffset="118256.76">16510 17336 0,'-21'0'16,"0"21"0,21-42 30</inkml:trace>
  <inkml:trace contextRef="#ctx0" brushRef="#br1" timeOffset="123292.9">20553 13420 0,'0'0'0,"-21"0"0,-1 0 16,44 0 15,20-21-31,-21 21 16,0 0-16,22 0 0,-1 0 15,0 0-15,1 0 0,-1 0 0,0 0 16,1-22-16,-1 22 0,0 0 0,1 0 16,-22 0-16,21 0 15,-21 0-15,0 0 0,1 0 0,-44 0 47,1 0-47,0 0 0,0 0 16,0 0-16,0 0 0,-1 22 15</inkml:trace>
  <inkml:trace contextRef="#ctx0" brushRef="#br1" timeOffset="123552.75">20913 13420 0,'-43'21'31,"43"0"-15,0 0-16,-21 0 0,21 1 15,0-1-15,-21 0 0,21 0 0,0 0 16,0 22-16,0-22 0,0 21 0,-21-21 16,21 22-16,-21-22 0,21 21 15,0-21-15,0 0 0,0 1 0,0-1 16,0 0-16,0 0 15,21-42 32,-21 0-47,21 21 0,0-21 0</inkml:trace>
  <inkml:trace contextRef="#ctx0" brushRef="#br1" timeOffset="123996.5">21230 13610 0,'0'0'16,"0"-21"-16,-21 21 47,21 21-47,-21-21 0,21 21 0,0 1 15,0-1-15,-21 0 16,21 0-16,0 0 0,-22 0 0,22 1 15,0-1-15,0 0 0,0 0 16,0 0-16,0 0 0,0 1 16,22-22-16,-1 0 15,0 0-15,0 0 16,0 0-16,0 0 0,1 0 0,-1 0 16,0 0-16,-21-22 0,21 22 0,0-21 15,0 0-15,-21 0 0,0 0 16,22 21-16,-22-43 0,0 22 0,0 0 15,0 0-15,0 0 0,0 0 16,0-1-16,-22 1 0,22 0 16,-21 21-16,0 0 0,21-21 0,-21 21 15,0 0 1,0 0-16,21 21 0,0 0 16,0 0-16,0 1 0,0-1 15,21-21 1,0 0-16,0 0 0,0 0 15</inkml:trace>
  <inkml:trace contextRef="#ctx0" brushRef="#br1" timeOffset="124400.27">21886 13568 0,'-21'0'31,"0"0"-31,0 0 0,0 21 15,-1-21-15,1 21 0,0 0 0,0 1 16,21-1-16,-21 0 0,0 0 16,-1 0-16,22 0 0,0 22 0,0-22 15,0 0-15,0 0 0,0 0 16,0 1-16,22-22 16,-1 21-16,0-21 0,0 0 15,0 0-15,0 0 0,1 0 16,-1 0-16,0 0 0,0-21 0,0-1 15,0 22-15,1-21 0,-1 0 0,0 0 16,-21 0-16,0 0 0,0-1 16,0 1-16,0-21 0,0 21 0,0 0 15,-21-1-15,21 1 0,-21 0 16,-1 0-16,1 21 0,0 0 0,0 0 16,0 0-16,0 0 0,-1 0 15,22 21 1,0 0-16,0 0 15,22-21 1,-1 0-16,0 0 16</inkml:trace>
  <inkml:trace contextRef="#ctx0" brushRef="#br1" timeOffset="124661.12">22225 13399 0,'0'-22'31,"0"44"-15,-21-1-1,21 0-15,0 21 0,-21-21 0,21 22 16,0-22-16,-22 21 0,22 1 16,0-22-16,0 21 0,0-21 0,0 22 15,-21-22-15,21 0 0,-21 0 0,21 0 16,0 0-16,0 1 15,21-22 17,0 0-32,-21-22 0</inkml:trace>
  <inkml:trace contextRef="#ctx0" brushRef="#br1" timeOffset="125052.89">22648 13568 0,'0'0'0,"0"-21"16,-21 21-16,0 0 16,0 0-16,0 0 0,-1 0 15,1 0-15,0 0 0,0 0 0,0 21 16,0 0-16,21 0 0,-22-21 16,22 21-16,0 1 0,0-1 15,0 0-15,0 0 16,22-21-16,-1 21 15,0 0-15,0-21 16,0 22-16,0-22 0,1 21 16,-1-21-16,-21 21 0,21 0 15,-21 0 1,0 0 0,-21-21-16,0 0 15,-1 0-15,1 0 0,0 22 16,0-22-16,0 0 0,0 0 15,-1 0-15,1 0 0,0 0 16,0 0 0,0 0-1</inkml:trace>
  <inkml:trace contextRef="#ctx0" brushRef="#br1" timeOffset="125589.59">20129 14097 0,'0'0'0,"0"21"0,0 0 32,22-21-17,-1 0-15,0 0 0,0 0 16,21 0-16,1 0 0,-1 0 15,0 0-15,22 0 0,-1 0 0,22 0 16,0 0-16,21-21 0,-22 21 16,22 0-16,21 0 0,-21 0 15,21 0-15,0-21 0,0 21 0,-21 0 16,0 0-16,-1 0 0,1 0 0,0 0 16,-21 0-16,-1-21 0,22 21 15,-21 0-15,-22 0 0,1 0 0,-1 0 16,1 0-16,-22-21 0,-21 21 15,22 0-15,-43-21 0,21 21 0,0 0 16,-42 0 47,0 0-63,0 0 0</inkml:trace>
  <inkml:trace contextRef="#ctx0" brushRef="#br1" timeOffset="126388.21">20214 14563 0,'0'0'0,"0"-21"15,-21 21 16,21 21-15,0 0-16,0 0 0,-21 0 16,21 0-16,0 22 0,0-22 0,0 0 15,0 0-15,0 22 0,-21-22 16,21 0-16,-22 0 0,22 0 0,0 0 16,0 1-16,-21-1 0,21 0 15</inkml:trace>
  <inkml:trace contextRef="#ctx0" brushRef="#br1" timeOffset="126588.09">20405 14796 0,'0'0'0,"0"-22"15,21 22 48,0 0-47,0 0-16,0 0 15</inkml:trace>
  <inkml:trace contextRef="#ctx0" brushRef="#br1" timeOffset="126890.92">21061 14542 0,'-21'0'15,"-1"21"-15,22 0 0,0 0 16,0 0-16,-21 0 0,21 1 0,-21-1 16,21 0-16,-21 21 0,21-21 15,0 1-15,-21-1 0,21 21 0,0-21 16,0 0-16,0 1 0,0-1 16,0 0-16,0 0 15,0-42 16,0 0-15</inkml:trace>
  <inkml:trace contextRef="#ctx0" brushRef="#br1" timeOffset="127207.74">20934 14584 0,'0'0'0,"0"-21"0,0 0 16,0-1-16,0 1 15,0 0 1,21 21-16,0-21 0,0 0 0,0 21 16,1 0-16,-1 0 0,0 0 15,0 0-15,0 0 0,0 0 16,1 21-16,-22 0 0,0 0 0,21 0 16,-21 1-16,0-1 0,0 0 15,0 0-15,0 0 0,-21 0 0,-1 1 16,1-22-16,0 21 0,0 0 15,0 0-15,0-21 0,-1 21 0,1-21 16,0 0-16,21 21 0,-21-21 0,42 0 47,0 0-47,0 0 16,1 0-16</inkml:trace>
  <inkml:trace contextRef="#ctx0" brushRef="#br1" timeOffset="127585.53">21315 14647 0,'0'22'32,"-21"-22"-32,-1 21 0,22 0 0,0 0 15,0 0-15,-21-21 0,21 21 0,-21 1 16,21-1-16,0 0 0,0 0 0,0 0 15,-21 0-15,21 1 16,21-22 0,0 0-1,0 0-15,1 0 16,-1 0-16,0 0 0,-21-22 0,42 22 16,-21-21-16,1 0 0,-1 21 0,-21-21 15,21 0-15,-21 0 0,21-1 16,-21 1-16,0 0 0,0 0 0,0 0 15,0 0-15,-21-1 16,0 22-16,0 0 0,-1 0 16,1 0-16,21 22 15,0-1 17</inkml:trace>
  <inkml:trace contextRef="#ctx0" brushRef="#br1" timeOffset="127941.32">21759 14605 0,'0'0'0,"-21"0"16,0 0 0,0 0-16,-22 0 15,22 0-15,0 21 0,21 0 0,-21-21 16,0 22-16,0-1 15,21 0-15,0 0 16,21 0 0,0-21-16,0 0 0,0 21 15,0-21-15,1 22 0,-1-22 16,0 0-16,0 21 0,0-21 16,-21 21-16,0 0 31,-21-21-31,0 0 15,-21 21-15,20-21 16,1 0-16,0 0 0,0 0 0,0 0 16,0 0-16,-1 0 0,1 0 15,21-21 1</inkml:trace>
  <inkml:trace contextRef="#ctx0" brushRef="#br1" timeOffset="128268.13">22056 14415 0,'0'0'0,"0"-22"0,0 1 0,0 0 16,0 42 15,-22 0-31,22 1 0,0 20 15,0-21-15,-21 21 0,21-20 16,-21 20-16,21 0 0,0-21 0,0 22 16,-21-22-16,21 0 0,-21 21 0,21-20 15,0-1-15,-21 0 0,21 0 16,0 0-16,21-21 31,0 0-31,0 0 16,0 0-16,0-21 15,1 21-15,-22-21 0,21 0 16,-21 0-16</inkml:trace>
  <inkml:trace contextRef="#ctx0" brushRef="#br1" timeOffset="128436.04">21929 14711 0,'21'0'31,"0"0"-31,0 0 16,0 0-16,0 0 0,1-21 15,-1 21-15,0 0 0,0-21 16,0 21-16</inkml:trace>
  <inkml:trace contextRef="#ctx0" brushRef="#br1" timeOffset="129136.43">22437 14605 0,'-22'0'16,"22"21"-16,-21 0 15,0 1 1,21-1-16,-21 0 16,21 0-16,0 0 0,0 0 15,0 1-15,0-1 0,0 0 16,-21 0-1,0-21 17,21-21-17,-22 0 1,22 0-16,0-1 16,0 1-16,0 0 15,0 0-15,0 0 0,0 0 0,22-1 16,-1 1-16,0 0 15,0 21-15,0 0 0,22 0 0,-22 0 16,0 0-16,0 0 0,0 0 16,22 0-16,-22 0 0,0 0 0,0 21 15,0 0-15,22 1 0,-22-1 16,-21 0-16,0 0 0,0 0 16,0 0-16,0 1 0,-21-1 15,-1-21 1,1 0-16,0 0 15,21-21 17,0-1-17,0 1-15,21 0 16,0 0-16,1 0 0,-22 0 0,21-1 16,0 1-16,0 21 0,0-21 0,0 0 15,1 0-15,20 21 0,-21 0 16,0 0-16,22 0 0,-22 0 0,0 0 15,0 0-15,0 21 0,0 0 16,-21 0-16,22 0 0,-22 1 16,0-1-16,0 0 0,0 0 15,-22 0-15,1 0 0,0 1 0,0-1 16,0-21-16,0 0 16,-1 21-16,44-42 46,-1 21-30</inkml:trace>
  <inkml:trace contextRef="#ctx0" brushRef="#br1" timeOffset="129609.2">23326 14584 0,'0'-21'15,"0"42"-15,0-63 0,0 20 0,0 1 16,-22 21 0,1 0-16,0 0 0,0 0 0,21 21 15,-21 1-15,0-1 0,-1 0 16,1 0-16,21 0 0,-21 0 0,0 1 16,0-1-16,21 0 0,0 0 0,0 0 15,0 0-15,0 1 16,0-1-16,21-21 15,0 0 1,0 0-16,0 0 0,1 0 16,-1 0-16,0 0 0,0-21 15,-21-1-15,21 22 0,0-21 16,-21 0-16,0 0 0,0 0 0,22 21 16,-22-21-16,0-1 0,0 1 0,21 21 15,-21-21-15,0 42 31,0 0-15,0 1-16,-21-1 0,21 0 16,0 0-16,0 0 0,0 0 15,0 1 1,21-22-16,0 0 16,0 0-16,0 0 0,0 0 15,1 0-15,-1 0 16,0-22-16</inkml:trace>
  <inkml:trace contextRef="#ctx0" brushRef="#br1" timeOffset="130055.95">23580 14584 0,'0'-21'15,"0"42"-15,0-63 0,-22 63 47,22 0-47,0 0 0,0 0 16,0 0-16,0 1 0,0-1 15,0 0-15,0 0 16,0 0-16,0 0 0,-21-21 16,21 22-16,-21-22 31,0 0-31,21-22 31,0 1-31,0 0 16,0 0-16,0 0 0,0 0 15,0-1-15,0 1 16,0 0-16,21 0 0,0 0 0,0 0 16,1-1-16,20 1 0,-21 21 0,0 0 15,22 0-15,-22 0 0,0 0 16,21 0-16,-21 21 0,22 1 0,-22-1 16,0 0-16,0 0 0,0 0 15,1 0-15,-22 1 0,0-1 0,0 0 16,0 0-16,0 0 0,0 0 15,-22-21-15,-20 22 16,21-22-16,0 0 0,0 21 0,-1-21 16,-20 0-16,21 0 0,0 21 15,0-21-15,-1 0 0,1 21 16</inkml:trace>
  <inkml:trace contextRef="#ctx0" brushRef="#br1" timeOffset="130972.89">20172 15536 0,'-21'0'16,"21"-21"-16,0 0 16,0 0-16,0 0 15,0 0-15,21 21 16,0-22-16,0 22 15,0-21-15,0 21 0,1 0 0,-1 0 16,0 0-16,0 0 0,0 21 16,0-21-16,1 43 0,-22-22 15,0 0-15,0 0 0,0 22 0,0-22 16,0 21-16,0-21 0,-22 0 16,1 1-16,0-1 0,0 0 15,-21 0-15,20 0 0,1 0 0,0 1 16,0-22-16,0 21 0,0-21 15,-1 0-15,1 0 0,0 0 16,0 0-16,21-21 16,0-1-16,0 1 15,0 0-15,0 0 0,0 0 16,0 0-16,21 21 16,0 0-16,0 0 15,1 0-15,-22 21 16,21 0-16,0 0 0,-21 0 15,0 0-15,21 1 16,-21-1-16,21 0 0,-21 0 16,21-21-16,-21 21 0,22 0 15,-1-21-15,0 0 16,0 0 0,0 0-16,-21-21 0,21 0 15,1 0-15</inkml:trace>
  <inkml:trace contextRef="#ctx0" brushRef="#br1" timeOffset="131120.79">20616 15706 0,'0'0'0,"21"0"63</inkml:trace>
  <inkml:trace contextRef="#ctx0" brushRef="#br1" timeOffset="131512.57">21145 15409 0,'0'22'31,"0"-1"-31,0 0 16,0 21-16,0-21 0,0 1 15,0-1-15,0 21 0,0-21 0,-21 22 16,21-22-16,0 0 0,0 0 0,0 21 16,0-20-16,-21-1 0,21 0 15,-21 0-15,21 0 0</inkml:trace>
  <inkml:trace contextRef="#ctx0" brushRef="#br1" timeOffset="131932.34">21082 15494 0,'0'0'16,"21"0"-16,0-21 0,-21 0 0,21 21 0,1-21 15,-1 21-15,0 0 16,0 0-16,0 0 0,0 0 0,1 0 16,-1 0-16,0 21 15,-21 0-15,21 0 0,-21 0 0,0 0 16,0 1-16,0-1 0,-21 0 0,0 0 16,0 0-16,-1 0 15,1 1-15,0-1 0,0-21 0,-21 21 16,20-21-16,1 0 0,0 0 15,21-21 17,21 21-1,0 21-31,-21 0 0,0 0 16,22-21-16,-22 21 0,21 1 15,-21-1-15,21 0 0,-21 0 16,21-21-16,-21 21 0,21-21 15,0 0-15,-21 21 16,22-21-16,-1 0 16,-21-21-1,21 21-15,-21-21 0,21 0 0,0 21 16</inkml:trace>
  <inkml:trace contextRef="#ctx0" brushRef="#br1" timeOffset="132268.15">21484 15748 0,'21'0'32,"0"-21"-17,1 21-15,-1 0 16,-21-21-16,21 21 0,0 0 0,-21-21 16,0-1-16,21 22 0,-21-21 0,0 0 15,-21 21 1,0 0-1,0 0-15,0 0 0,-1 0 16,1 21-16,21 0 16,-21 1-16,21-1 0,-21 0 0,21 0 15,-21 0-15,21 0 16,0 1-16,0-1 0,0 0 0,0 0 16,0 0-16,21-21 15,0 0-15,0 21 0,0-21 16,1 0-16,-1 0 0,0 0 0,0 0 15,0-21-15,22 0 0,-22 21 0,21-21 16,-21 0-16</inkml:trace>
  <inkml:trace contextRef="#ctx0" brushRef="#br1" timeOffset="132616.95">22056 15600 0,'0'0'0,"-22"0"15,1 0-15,0 0 16,-21 0-16,21 0 0,-1 21 0,1-21 15,0 21-15,0-21 0,0 21 16,21 1-16,0-1 16,0 0-16,0 0 15,21 0 1,0-21-16,0 0 0,0 0 0,1 21 16,-1-21-16,0 0 0,0 22 15,-21-1-15,21-21 16,0 0-16,-21 21 0,0 0 15,-21-21 1,0 21-16,0-21 16,-21 0-16,20 0 0,1 0 0,0 21 15,-21-21-15,21 0 16,-1 0-16,1 0 0,0 0 16,21-21-1,21 0 1,0 21-16,1 0 0</inkml:trace>
  <inkml:trace contextRef="#ctx0" brushRef="#br1" timeOffset="132908.78">22331 15452 0,'0'0'0,"0"-21"0,-21 21 31,-1 21-15,1 0-16,21 21 16,-21-21-16,21 1 0,0-1 15,0 21-15,-21-21 0,21 0 0,-21 1 16,21 20-16,-21-21 0,21 0 16,0 0-16,0 1 0,0-1 0,0 0 15,0 0-15,0 0 0,0 0 16,21-21-16,0 0 15,0 0-15,0 0 16,0 0-16,-21-21 0,22 0 16,-1 0-16</inkml:trace>
  <inkml:trace contextRef="#ctx0" brushRef="#br1" timeOffset="133092.68">22183 15663 0,'21'-21'32,"0"21"-32,0 0 15,0 0-15,0-21 16,1 21-16,-1 0 0,0 0 0,0-21 16,0 21-16,0 0 0,1 0 15</inkml:trace>
  <inkml:trace contextRef="#ctx0" brushRef="#br1" timeOffset="133808.44">22966 15325 0,'0'0'0,"0"-21"0,0 42 47,0 0-47,-21 21 0,-1-21 0,22 22 16,-21-22-16,0 21 0,0 1 15,0-22-15,0 21 0,-1-21 0,1 22 16,0-22-16,21 0 0,-21 0 0,0 0 15,0 0-15,21 1 0,0-1 16,0-42 31,21-1-47,-21 1 0,21 21 0,-21-21 16,0 0-16,0 0 0,21-22 15,-21 22-15,21 0 0,0-21 0,-21 21 16,22-22-16,-1 22 0,0-21 0,-21 21 15,21-22-15,0 22 0,0 0 16,1 21-16,-22-21 0,21 21 0,0 0 16,0 21-1,-21 0-15,21 0 0,-21 0 0,0 22 16,0-22-16,21 0 0,-21 21 16,0-20-16,22 20 0,-22-21 15,0 0-15,0 22 0,0-22 0,0 0 0,0 0 16,0 0-16,0 0 15,0 1-15,0-1 0,0 0 16,0-42 15</inkml:trace>
  <inkml:trace contextRef="#ctx0" brushRef="#br1" timeOffset="134020.32">22796 15685 0,'-21'0'16,"42"0"15,1 0-31,-1-22 16,0 22-16,21 0 0,-21 0 15,1-21-15,20 21 0,-21-21 0,21 21 16,1 0-16,-22-21 0,21 21 0,-21 0 15,1-21-15,-1 0 0,21 21 16,-21-22-16,0 22 0</inkml:trace>
  <inkml:trace contextRef="#ctx0" brushRef="#br1" timeOffset="134401.29">23389 15494 0,'0'-21'0,"-21"21"47,0 0-32,0 0-15,21 21 0,-22 0 16,1-21-16,21 21 0,-21 1 16,21-1-16,-21-21 0,21 21 15,0 0-15,0 0 16,21-21-16,0 0 16,0 0-16,1 21 0,-1-21 15,0 0-15,0 0 0,0 0 16,-21 22-16,21-22 0,1 0 0,-22 21 15,0 0 1,0 0 0,-22-21-16,1 21 0,0-21 15,0 0-15,0 0 0,0 0 16,-1 21-16,1-21 0,0 0 0,0 0 16,0 0-16,0 0 0,42 0 62,0 0-62,0 0 0,0-21 16</inkml:trace>
  <inkml:trace contextRef="#ctx0" brushRef="#br1" timeOffset="134816.04">23855 15600 0,'0'0'15,"21"0"-15,-21-21 0,21 21 0,-21-21 16,0-1-16,-21 22 31,0 0-31,0 0 16,-1 0-16,1 0 0,0 0 16,0 0-16,21 22 0,-21-22 0,0 21 15,-1 0-15,22 0 16,0 0-16,0 0 15,0 1-15,22-22 0,-1 21 16,0-21-16,0 21 16,0-21-16,0 21 0,1-21 15,-22 21 1,0 0 0,-22-21-16,1 0 15,0 0-15,0 0 0,0 0 16,0 0-16,-1 0 0,1 0 0,0 0 15,0 0-15,0 0 0,0 0 0,42 0 47,0 0-47,0 0 16,0 0-16</inkml:trace>
  <inkml:trace contextRef="#ctx0" brushRef="#br1" timeOffset="135288.78">24088 15536 0,'0'0'0,"0"-21"0,-22 21 47,22 21-47,0 1 15,0-1-15,-21 0 0,21 0 0,-21 0 16,21 0-16,-21 1 0,21-1 15,0 0-15,0 0 0,0 0 16,0 0-16,0 1 16,21-22-16,0 0 15,0 0-15,1 0 0,-1 0 16,0 0-16,0 0 16,0-22-16,0 1 0,-21 0 15,22 0-15,-1 0 0,-21 0 16,0-1-16,0 1 0,0 0 15,0 0-15,0 0 0,0 42 47,0 0-47,0 0 0,0 0 16,-21 1-16,21-1 16,0 0-16,0 0 0,0 0 15,0 0-15,21-21 31,0 0-31,0 0 16,0 0-16,0 0 16,-21-21-16,22 21 0</inkml:trace>
  <inkml:trace contextRef="#ctx0" brushRef="#br1" timeOffset="135662.18">24342 15621 0,'0'0'15,"0"-42"1,0 21-16,0-1 15,0 1 1,21 21 0,0 0-16,0 0 0,0 0 15,0 21-15,1 1 0,-1-1 16,-21 0-16,21 0 16,-21 0-16,21 0 0,-21 1 15,0-1-15,0 0 16,0 0-16,-21-21 15,0 21 1,0-21 0,21-21-1,0 0-15,0 0 16,0 0 0,0-1-16,0 1 0,21 0 15,0 0-15,-21 0 0,21 21 0,-21-21 16,21 21-16,0 0 0,-21-22 15,22 22-15,-1 0 0,0-21 0,0 21 16,0 0-16,0 0 16,1 0-16</inkml:trace>
  <inkml:trace contextRef="#ctx0" brushRef="#br1" timeOffset="135984.99">24765 15536 0,'21'0'31,"0"0"-15,0 0-16,1 0 0,-1-21 15,0 0 1,-21 0 0,-21 21-1,0 0-15,-1 0 16,1 0-16,0 0 0,21 21 15,-21 0-15,0-21 0,21 21 16,0 1-16,0-1 0,0 0 16,0 0-16,0 0 0,0 0 15,0 1 1,21-22 0,0 0-16,0 0 0,22 0 15,-22 0-15,0 0 0,0 0 16,21 0-16</inkml:trace>
  <inkml:trace contextRef="#ctx0" brushRef="#br1" timeOffset="136532.68">25294 15473 0,'0'0'0,"0"-21"16,0 0 0,-21 21-16,0 0 15,0 0-15,-1 0 0,1 0 16,0 21-16,0-21 0,0 21 15,0 0-15,-1 0 0,1-21 16,21 21-16,0 1 0,0-1 0,-21 0 16,21 0-16,0 0 0,0 0 0,0 1 15,0-1-15,0 0 16,21-21 0,0 0-16,1 0 15,-1 0-15,0 0 16,0-21-16,0 0 15,-21-1-15,21 1 0,1 0 16,-22-21-16,0 21 0,21-1 16,-21-20-16,0 0 0,21-1 15,0 1-15,-21 0 0,21-1 0,-21 1 16,0 0-16,0 21 0,0-22 0,21 22 16,-21 0-16,0 42 31,-21 0-31,21 0 0,-21 1 15,21 20-15,-21 0 0,0-21 16,21 22-16,0-1 0,0 0 0,-21-20 16,21 20-16,0 0 0,0-21 15,0 1-15,0-1 0,0 0 0,0 0 16,0 0-16,21 0 0,0-21 16,-21 22-16,21-22 0,0 0 0,0 0 15,1 0-15,-1 0 0,0 0 0,0 0 16,0 0-16,22 0 0,-22-22 15,21 22-15,-21-21 0,0 21 0,1-21 16,20 0-16,-42 0 0,21 21 16,-21-21-16</inkml:trace>
  <inkml:trace contextRef="#ctx0" brushRef="#br1" timeOffset="137560.82">20087 16404 0,'0'-21'16,"0"0"-1,21 21 1,0 0-16,1 0 16,-1 0-16,0 0 15,0 21 1,-21 0-16,0 0 16,0 1-16,0-1 0,-21 0 15,0-21-15,0 21 0,-1 0 16,1 0-16,0 1 0,0-22 15,0 21-15,21-42 47,21 21-47,0 0 16,-21-22-16,21 22 0,0 0 16,1 0-16,-1 0 0,0 0 15,0 0-15,0 22 0,0-1 16,1-21-16,-22 21 0,0 0 15,21 0-15,-21 0 16,0 1-16,0-1 0,0 0 16,-21 0-16,-1 0 15,1 0-15,-21-21 0,21 22 0,0-22 16,-1 0-16,1 21 0,0-21 0,0 0 16,0 0-16,0 0 0,-1 0 15,1 0-15,0 0 0,21-21 0,-21-1 16,0 22-16,21-21 0,-21 21 15,21-21-15,0 0 16,0 0 0,21 0-1,0 21 1,0 0-16</inkml:trace>
  <inkml:trace contextRef="#ctx0" brushRef="#br1" timeOffset="137756.72">20447 16595 0,'21'0'15,"-21"-21"-15,21 21 78,0 0-78</inkml:trace>
  <inkml:trace contextRef="#ctx0" brushRef="#br1" timeOffset="138168.51">21272 16320 0,'0'0'16,"0"21"15,0 0-31,0 21 0,0-21 0,0 1 16,0-1-16,0 21 16,0-21-16,-21 22 0,21-22 0,-21 0 15,21 21-15,-21-21 0,21 1 16,0 20-16,0-21 0,0 0 0,-21 0 15,21 1-15,0-44 32,0 1-17</inkml:trace>
  <inkml:trace contextRef="#ctx0" brushRef="#br1" timeOffset="138560.32">21209 16447 0,'0'0'0,"0"-43"0,0 22 15,0 0-15,21 0 0,0 0 16,0-1-16,1 22 0,20 0 16,-21-21-16,0 21 0,22 0 0,-22 0 15,21 0-15,-21 21 0,22-21 0,-22 22 16,0-1-16,0 0 0,-21 0 16,0 21-16,0-20 0,0-1 0,0 0 15,-21 0-15,-21 0 0,20 0 16,-20 1-16,0-22 0,-1 21 0,22 0 15,-21-21-15,21 0 0,0 21 16,-1-21-16,1 0 0,0 0 16,0 0-16,21-21 15,21 21 1,0 0 0,0 0-16,1 21 15,-1 0-15,0 0 0,-21 1 16,21-1-16,0 0 0,-21 0 15,0 0-15,21-21 0,1 21 16,-1-21 0,0 0-1,0 0-15,0-21 16</inkml:trace>
  <inkml:trace contextRef="#ctx0" brushRef="#br1" timeOffset="138896.14">21653 16658 0,'0'0'0,"0"-21"16,22 21-1,-1 0-15,0-21 0,0 21 16,0 0-16,0-21 16,1 21-16,-1-21 0,0 21 0,0-22 15,0 22-15,-21-21 16,21 21-16,-21-21 0,-21 21 15,0 0-15,0 0 16,0 0-16,0 0 0,-1 0 16,-20 0-16,21 21 0,0 0 0,0 1 15,-1-1-15,1-21 0,0 21 16,21 0-16,0 0 0,0 0 0,0 1 16,0-1-16,0 0 0,0 0 15,0 0-15,21-21 0,0 0 16,1 0-16,-1 0 15,0 0-15,0 0 0,0 0 0,22 0 16,-22 0-16,21-21 0,-21 0 0</inkml:trace>
  <inkml:trace contextRef="#ctx0" brushRef="#br1" timeOffset="139245.2">22183 16489 0,'0'0'0,"0"-21"31,-22 21-31,1 0 0,21 21 16,-21-21-16,0 21 0,21 0 16,0 0-1,0 1-15,0-1 0,0 0 16,0 0-16,21-21 16,-21 21-16,21-21 0,0 21 0,1-21 15,-22 22 1,21-1-16,-21 0 15,-21 0 1,-1-21-16,1 0 16,0 0-16,-21 0 0,21 0 15,-1 0-15,1 0 0,-21 0 0,21 0 16,0 0-16,21-21 31,21 0-15,0 0-16,0 21 15</inkml:trace>
  <inkml:trace contextRef="#ctx0" brushRef="#br1" timeOffset="139528.04">22437 16341 0,'0'0'0,"-22"0"31,22 21-15,0 0-16,0 0 0,0 0 16,-21 1-16,21-1 0,-21 0 0,21 21 15,0-21-15,0 1 0,-21 20 16,21-21-16,0 0 0,0 22 0,0-22 16,0 0-16,0 0 0,0 0 15,21-21 1,0 0-1,0 0-15,1-21 0,-22 0 0,0 0 16,21 21-16,-21-21 0,21-1 16</inkml:trace>
  <inkml:trace contextRef="#ctx0" brushRef="#br1" timeOffset="139679.95">22373 16531 0,'21'0'47,"0"0"-47,1 0 0,-1-21 15,0 21-15,21-21 0,-21 21 0</inkml:trace>
  <inkml:trace contextRef="#ctx0" brushRef="#br1" timeOffset="140517.42">23114 16468 0,'0'0'0,"0"-21"0,21-1 15,-21 1-15,0 0 16,-21 21 0,0 0-16,0 0 15,-1 0-15,-20 0 16,21 21-16,0 0 0,0 1 0,-1-1 15,1 0-15,0 0 0,0 0 16,0 0-16,21 1 0,0-1 16,0 0-16,0 0 0,0 0 0,0 0 0,0 1 15,21-1-15,0-21 16,0 0-16,0 21 0,22-21 0,-1 0 16,-21 0-16,22 0 0,-22 0 15,21 0-15,0-21 0,-20 0 0,-1 21 16,21-22-16,-21 1 0,0 0 15,1 0-15,-1 0 0,0-22 0,-21 22 16,0 0-16,21-21 0,-21 21 0,21-22 16,-21 22-16,0 0 0,0-21 15,0 20-15,0 1 0,0 0 16,0 42 15,0 0-31,-21 1 0,21-1 0,-21 0 16,21 21-16,-21-21 0,21 1 15,0-1-15,0 21 0,0-21 0,0 0 16,0 1-16,0-1 0,0 0 16,0 0-16,0 0 0,0 0 15,21-21-15,0 0 16,0 0-16,0 0 0,1 0 0,-1 0 16,0-21-16,0 21 0,0-21 15,0 0-15,1 0 16,-22 0-16,21-1 0,-21 1 0,0 0 0,0 0 15,0 0 1,-21 21 15,21 21-31,0 0 0,-22 0 16,22 0-16,0 1 0,0-1 16,0 0-16,0 0 15,22-21 16,-1 0-31,-21-21 16,21 21-16</inkml:trace>
  <inkml:trace contextRef="#ctx0" brushRef="#br1" timeOffset="140684.32">23685 16362 0,'-21'0'0,"-21"-21"16,21 21-1,0 0-15,21 21 32,21-21-17,0 0-15,0 0 0,0 0 16</inkml:trace>
  <inkml:trace contextRef="#ctx0" brushRef="#br1" timeOffset="141016.13">23855 16468 0,'21'21'16,"0"-21"-1,0 0 1,0-21 0,1 21-16,-22-21 0,21 21 15,-21-22-15,-21 22 31,-1 0-15,1 0-16,0 0 0,0 22 16,0-1-16,0-21 0,21 21 15,-22 0-15,22 0 0,0 0 16,0 1-16,0-1 0,0 0 16,0 0-16,22 0 15,-1-21-15,0 0 16,0 0-16,21 0 0,-20 0 0,-1 0 15,21 0-15,-21-21 0,22 21 16,-22-21-16</inkml:trace>
  <inkml:trace contextRef="#ctx0" brushRef="#br1" timeOffset="141451.88">24278 16404 0,'-21'0'16,"21"21"-16,-21 1 15,21-1-15,0 0 0,0 0 16,0 0-16,0 0 16,0 1-16,-21-1 0,21 0 15,0 0-15,-22-21 16,22 21-16,0-42 47,0 0-47,0 0 15,0 0-15,0-1 16,0 1-16,22 0 0,-1-21 16,0 21-16,0-1 0,0 1 15,0 0-15,1 0 0,-1 0 0,21 21 16,-21 0-16,0 0 0,1 0 16,-1 0-16,-21 21 0,0 0 15,0 0-15,0 0 0,0 1 0,0-1 16,0 0-16,0 0 15,0 0-15,0 0 0,-21-21 16,21 22-16,-22-22 0,22 21 16,-21-21-16,42 0 31,1-21-15</inkml:trace>
  <inkml:trace contextRef="#ctx0" brushRef="#br1" timeOffset="141728.72">24744 16129 0,'0'0'0,"0"-21"15,0 0-15,-21 21 32,21 21-32,-22 0 0,22 0 0,0 0 15,-21 22-15,21-22 0,-21 0 0,21 21 16,-21-20-16,21-1 0,0 21 15,0-21-15,-21 0 0,21 1 0,0-1 16,0 0-16,0 0 16,0 0-16,21-21 15,0 0-15,0 0 16,0 0-16,1 0 0,-1 0 0,0-21 16,0 21-16,0-21 0,0 0 0,-21 0 15,0-1-15,22 22 16</inkml:trace>
  <inkml:trace contextRef="#ctx0" brushRef="#br1" timeOffset="141956.28">24574 16277 0,'0'0'0,"0"21"31,22-21-31,-1 0 0,0 0 16,0 0-16,21-21 15,-20 21-15,-1-21 0,21 0 16,-21 21-16,0-21 0,22 21 0,-1 0 16,-21-21-16,0 21 0,22 0 15,-22 0-15,0 0 0,-42 0 32,-21 21-32</inkml:trace>
  <inkml:trace contextRef="#ctx0" brushRef="#br1" timeOffset="142772.85">20383 17251 0,'0'0'0,"0"-21"0,0 0 0,22-1 16,-22 44 31,0-1-47,-22 0 0,1 0 0,21 0 15,-21 0-15,0 1 0,0-22 16,0 21-16,-1 0 0,1 0 0,0 0 16,0-21-16,0 21 0,0-21 15,42 0 32,0 0-47,0 0 16,0 0-16,0-21 0,1 21 0,20 0 15,-21 0-15,0 0 0,0 0 16,1 0-16,20 0 0,-21 0 16,0 0-16,0-21 0,1 21 15,-1 0-15,-21-21 16,0 0-16,0 0 15,-21 21 17,-1 0-17,22 21-15,-21 0 0,21 0 16,-21 0-16,21 0 0,0 1 16,0-1-16,0 0 0,-21 0 15,21 0-15,0 0 16,0 1-16,21-22 15,0 0-15,0 0 16,1 0-16,-1-22 0</inkml:trace>
  <inkml:trace contextRef="#ctx0" brushRef="#br1" timeOffset="142948.75">20997 17399 0,'0'0'0,"0"-21"31,21 21 16,1-21-47,-1 21 0,0 0 16</inkml:trace>
  <inkml:trace contextRef="#ctx0" brushRef="#br1" timeOffset="143376.6">21590 17124 0,'0'0'0,"-21"0"16,21-21-16,0 42 46,-21 0-46,21 0 0,0 0 0,0 1 16,-22-1-16,22 0 0,0 21 16,0-21-16,-21 1 0,21 20 0,-21-21 15,21 0-15,-21 22 0,21-22 16,0 0-16,0 0 0,-21 0 16,42-21 15,-21-21-31,21 21 0,-21-21 15,21 0-15</inkml:trace>
  <inkml:trace contextRef="#ctx0" brushRef="#br1" timeOffset="143800.35">21484 17230 0,'0'-21'0,"0"42"0,0-64 0,0 22 16,0 0-16,0 0 15,21 21-15,-21-21 0,21 0 0,22 21 16,-22-22-16,0 22 0,21-21 15,1 21-15,-22 0 0,21 0 0,-21 0 16,22 0-16,-22 21 16,21 1-16,-21-1 0,-21 0 0,0 0 0,0 0 15,0 0-15,0 1 16,0-1-16,0 0 0,-42 0 0,21 0 16,-21 0-16,-1 1 0,1-1 15,0-21-15,-1 21 0,22-21 0,-21 0 16,21 0-16,-1 0 0,1 0 15,0 0-15,0 0 0,21-21 16,21 21 15,0 0-31,0 0 0,1 0 16,-1 21 0,0 0-16,0 0 0,0 0 15,-21 1-15,21-1 0,1-21 16,-22 21-16,21-21 0,0 21 0,0-21 15,0 0-15,0 0 16,1 0-16,-1 0 0,0 0 16,0-21-16,0 0 15,-21 0-15</inkml:trace>
  <inkml:trace contextRef="#ctx0" brushRef="#br1" timeOffset="144116.29">21950 17399 0,'0'0'0,"21"0"16,-21-21-16,21 21 16,0 0-16,0 0 15,1-21-15,-1 21 0,0-21 16,0 21-16,-21-22 16,0 1-1,-21 21 1,0 0-16,0 0 0,-1 0 0,1 0 15,0 0-15,0 21 0,0 1 16,0-1-16,-1 0 0,1-21 0,21 42 16,0-21-16,0 1 15,0-1-15,0 0 0,21 0 16,1-21-16,-1 0 16,0 0-16,0 0 0,21 0 15,-20 0-15,-1-21 0,21 0 16,-21 21-16,22-21 0,-22 21 0</inkml:trace>
  <inkml:trace contextRef="#ctx0" brushRef="#br1" timeOffset="144540.04">22458 17314 0,'0'0'0,"0"-21"0,0 0 16,-21 21 15,-1 0-31,1 0 0,0 0 16,21 21-1,-21 0-15,21 1 0,0-1 16,-21 0-16,21 0 0,-21 0 16,21 0-16,-22 1 0,22-1 15,22-21 17,-1 0-32,0 0 0,0-21 15,0 21-15,-21-22 0,21 1 0,1 21 16,-1-21-16,0 0 15,-21 0-15,0 0 0,21-1 16,-21 1-16,0 42 47,0 1-47,0-1 16,0 0-16,0 0 0,0 0 15,21 0-15,-21 1 16,21-22-16,1 21 0,-1-21 15,0 0-15,21 0 0,-21 0 16,1 0-16,20 0 0,-21-21 0,21-1 16,-20 22-16,-1-21 15</inkml:trace>
  <inkml:trace contextRef="#ctx0" brushRef="#br1" timeOffset="145469.09">22966 17293 0,'0'0'0,"0"-21"0,0 0 15,-21 21 1,-1-21-16,1 21 0,0 0 15,0 0-15,0 0 16,0 0-16,-1 21 0,1 0 0,0-21 16,0 21-16,0 0 0,21 1 15,0-1-15,0 0 0,0 0 16,0 0-16,0 0 0,0 1 16,0-1-16,21-21 15,0 0-15,0 0 16,0 0-16,1 0 0,-1 0 0,0-21 15,0-1-15,0 22 0,-21-21 16,21 0-16,1 0 0,-22 0 0,21 0 16,-21-1-16,0 1 0,0 0 15,0 0-15,21-21 0,-21 20 0,0 1 16,0-21-16,0 21 0,0-22 16,0 22-16,0 0 0,0 0 0,0 42 31,0 0-16,0 0-15,0 22 0,0-22 16,0 21-16,-21-21 0,21 1 16,0 20-16,0-21 0,0 0 0,0 22 15,0-22-15,0 0 16,0 0-16,0 0 0,21-21 16,0 0-16,0 0 0,0 0 15,1 0-15,-1 0 0,0 0 16,0 0-16,0-21 0,-21 0 15,21 0-15,1 0 16,-22-1-16,0 1 16,0 0-16,0 0 15,0 42 17,0 0-17,0 0-15,0 1 0,0-1 16,0 0-16,0 0 15,21 0-15,0-21 16,0 0-16,0 0 16,0 0-16,1 0 0,-1 0 0,0 0 15,0-21-15,0 0 16,0 0-16,1 0 16,-22-1-16,0 1 15,0 0-15,0 0 0,0 42 47,0 0-31,0 0-16,0 1 0,0-1 15,0 0-15,0 0 0,0 0 16,0 0-16,0 22 0,0-22 0,0 0 16,0 0-16,0 0 0,0 22 15,0-22-15,0 0 0,0 0 16,0 0-16,-22-21 15,1 22-15,0-22 16,0 0-16,0 0 0,0 0 16,-1 0-16,1 0 0,0 0 15,0 0-15,0 0 0,0 0 16,-1 0-16,1 0 16,21-22-1</inkml:trace>
  <inkml:trace contextRef="#ctx0" brushRef="#br1" timeOffset="146108.95">23961 17124 0,'-22'0'15,"1"21"1,0-21-16,21 21 0,0 0 0,-21 1 16,0-1-16,0 0 0,21 0 15,-22 0-15,22 0 0,0 1 0,-21-1 16,21 0-16,-21-21 0,21 21 16,0 0-1,0-42 16,0 0-15,0 0-16,0 0 16,0-1-16,0 1 0,0 0 15,21 0-15,0 0 0,-21 0 0,22-1 16,-1 1-16,21 0 0,-21 0 16,0 0-16,22 0 0,-22 21 0,21 0 15,-21 0-15,22 0 0,-22 0 16,0 21-16,0 0 0,0 0 0,1 0 15,-1 22-15,0-22 0,-21 21 16,0-21-16,0 0 0,0 1 0,0-1 16,0 0-16,0 0 0,-21 0 15,0 0-15,-1-21 0,1 22 16,0-22-16,0 0 16,0 0-16,0-22 15,-1 22-15,1-21 16</inkml:trace>
  <inkml:trace contextRef="#ctx0" brushRef="#br1" timeOffset="146472.74">23876 17314 0,'0'0'0,"21"0"0,0 0 0,0 0 16,1 0-16,-1-21 15,0 21-15,21 0 0,-21-21 0,22 21 16,-22-21-16,21 21 0,1-21 15,-22 0-15,21 21 0,0-22 0,-20 1 16,20 21-16,-21-21 0,0 0 16,0 21-16,1-21 0,-22 42 47,-22 0-32,22 0-15,0 0 0,-21 1 0,21-1 16,0 0-16,0 0 0,0 0 15,0 0-15,0 1 0,0-1 16,0 0-16,0 0 16,0 0-16,0-42 47,0 0-32,0 0-15</inkml:trace>
  <inkml:trace contextRef="#ctx0" brushRef="#br1" timeOffset="146741.59">24426 17166 0,'0'-21'0,"0"0"0,0 0 15,21 21-15,1 0 16,-22-21-16,21 21 0,0 0 0,0 0 16,0 0-16,0 0 15,1 0-15,-1 0 0,0 0 16,-21 21-16,0 0 15,0 0-15,0 0 0,0 0 16,-21 1-16,0-22 0,-1 21 16,1 0-16,0-21 0,0 21 0,0-21 15,0 0-15,-1 0 0,1 0 16,0 0-16,42 0 47,0 0-47,1-21 0,-1 21 0</inkml:trace>
  <inkml:trace contextRef="#ctx0" brushRef="#br1" timeOffset="147005.44">24977 17082 0,'0'-22'15,"0"44"16,-22-1-15,1 0 0,21 0-16,-21 0 0,21 0 0,0 1 15,0-1-15,-21 0 0,21 0 16,-21-21-16,21 21 0,0 0 0,0 1 16,21-22 30</inkml:trace>
  <inkml:trace contextRef="#ctx0" brushRef="#br1" timeOffset="147220.31">24765 17357 0,'0'0'0,"0"21"15,-21-21 1,21 21-16,0 0 15,21-21 1,0 0-16,0 0 16,0 0-16,1 0 0,-1 0 15,0 0-15,0 0 0,0 0 0,0 0 16,1 0-16,-1-21 16,-21 0-16,21 0 0,-21 0 15,0-1-15</inkml:trace>
  <inkml:trace contextRef="#ctx0" brushRef="#br1" timeOffset="147444.18">24765 17060 0,'0'0'0,"-21"0"0,21-21 31,21 21-31,0 0 0,0-21 0,22 21 16,-22-21-16,21 21 15,0-21-15,1 21 0,-22-21 0,21-1 16,1 22-16,-22 0 0,0-21 16,21 21-16,-21 0 15,-42 21 1,0 1-16,0-1 0</inkml:trace>
  <inkml:trace contextRef="#ctx0" brushRef="#br1" timeOffset="148028.29">22585 17780 0,'-21'0'16,"-1"0"0,22 21 31,0 0-16,0 1 0,-21-22-31,0 0 16</inkml:trace>
  <inkml:trace contextRef="#ctx0" brushRef="#br1" timeOffset="148232.18">22479 17949 0,'0'22'15,"-21"-22"1,21 21 31</inkml:trace>
  <inkml:trace contextRef="#ctx0" brushRef="#br1" timeOffset="148436.14">22458 18076 0,'0'22'15</inkml:trace>
  <inkml:trace contextRef="#ctx0" brushRef="#br1" timeOffset="148612.07">22458 18119 0,'0'21'16</inkml:trace>
  <inkml:trace contextRef="#ctx0" brushRef="#br2" timeOffset="-199476.18">25844 3768 0,'0'-21'0,"0"-1"16,0 1-16,0 0 15,0 0-15,0 0 16,0 0-16,0-1 0,0 1 16,0 0-1,0 42 16,0 0-31,0 1 0,0-1 16,22 0-16,-1 21 0,-21-21 16,0 22-16,0-22 0,21 21 0,-21-21 15,0 1-15,0 20 0,21-21 0,-21 21 16,0-20-16,0-1 0,0 0 16,0 21-16,0-21 0,21 1 15,-21-1-15,21-21 0,1 0 16,-1 0-16,0 0 15,0 0-15,-21-21 0,21-1 16,-21 1-16</inkml:trace>
  <inkml:trace contextRef="#ctx0" brushRef="#br2" timeOffset="-199064.39">25802 3662 0,'339'423'203,"-382"-550"-203,43 275 0,-296-592 0,529 910 0,-275-445 16,-1 0-16,1 0 0,0-21 0,-1 0 15,22 21-15,-21-21 0,21 0 16,-1 0-16,1 0 0,0 0 15,21-21 1,0 0 0,0 0-16,0 0 0,21 21 15,0-22-15,1 1 0,-1 21 16</inkml:trace>
  <inkml:trace contextRef="#ctx0" brushRef="#br2" timeOffset="-198388.14">25781 3747 0,'-42'-43'16,"42"22"-1,0 0 1,0 0 15,21 21-31,0-21 16,0 21-16,0-22 0,0 22 15,1 0-15,20 0 0,-21-21 0,21 21 16,-20 0-16,20 0 0,0 0 16,1 0-16,-1 0 0,0 0 15,1 21-15,-22 1 0,21-1 0,-21 0 16,0 0-16,1 0 0,-22 0 16,0 22-16,0-22 0,0 0 0,-22 0 15,1 22-15,-21-22 0,0 0 16,-1 0-16,1 0 0,-22 22 0,1-22 15,21-21-15,-22 21 0,22 0 0,-1 0 16,1-21-16,21 21 0,-21-21 16,20 0-16,1 0 0,0 22 0,0-22 15,42 0 17,0-22-17,0 22-15,1-21 0,20 0 16,-21 21-16</inkml:trace>
  <inkml:trace contextRef="#ctx0" brushRef="#br2" timeOffset="-197844.44">26691 3831 0,'0'0'16,"0"-21"-16,0 0 0,0 0 15,0 0-15,-21-1 16,21 1-16,-21 21 0,0 0 16,-1-21-16,1 21 0,0 0 15,0 0-15,0 0 0,0 21 16,-1 0-16,1 1 0,0-22 0,-21 21 16,21 21-16,-1-21 0,22 0 15,-21 22-15,0-22 0,0 21 0,21-21 16,-21 22-16,21-22 0,0 21 15,0-21-15,0 1 0,0-1 16,0 0-16,0 0 0,21-21 16,0 0-16,0 0 15,0 0-15,1 0 0,-1-21 0,0 0 16,0 0-16,0-1 0,22 1 0,-22 0 16,0-21-16,0 21 0,-21-1 15,21-20-15,-21 21 0,21 0 0,-21 0 16,0-1-16,0-20 0,0 21 15,0 0-15,0 42 32,0 0-17,0 0-15,0 0 0,0 1 0,0-1 16,0 0-16,0 0 0,0 21 16,0-20-16,22-1 0,-22 0 0,21 0 15,-21 0-15,0 0 0,0 1 0,21-1 16,0-21-16,-21 21 0,21-21 15,0 0-15,1 0 0,-1 0 16,0 0-16,-21-21 0,21 0 16</inkml:trace>
  <inkml:trace contextRef="#ctx0" brushRef="#br2" timeOffset="-197568.15">27114 3514 0,'0'21'32,"-21"0"-32,21 0 15,-21 0-15,21 22 0,0-22 16,-21 21-16,21-21 0,0 22 0,0-22 16,0 21-16,0-21 0,-21 22 15,21-22-15,-21 21 0,21-21 0,0 22 16,0-22-16,0 0 0,0 0 0,-22 0 15,22 1-15,0-1 16,22-21 0,-1 0-1,-21-21-15,21-1 0,0 22 0</inkml:trace>
  <inkml:trace contextRef="#ctx0" brushRef="#br2" timeOffset="-197092.42">27411 3747 0,'0'0'0,"0"-64"32,-21 64-17,-1 0-15,1 0 16,0 21-16,0 0 0,21 1 16,-21-1-16,0 0 0,21 0 15,-22 0-15,22 22 0,-21-22 0,21 0 16,-21 21-16,21-21 0,0 1 15,0-1-15,0 0 0,0 0 0,0 0 16,0 0 0,21-21-16,0 0 15,1 0-15,-1-21 0,0 0 0,-21 0 16,21 0-16,0 0 16,0-1-16,1 1 0,-22-21 0,0 21 15,0 0-15,21-22 0,-21 22 16,21 0-16,-21 0 0,0 0 0,0-1 15,0 44 1,0-1 0,0 0-16,0 0 0,0 21 15,0-20-15,0-1 0,0 0 16,0 0-16,0 21 0,0-20 0,0-1 16,0 0-16,21 0 0,-21 0 15,0 0-15,21 1 0,-21-1 16,21-21-16,1 0 15,-1 0-15,0 0 0,0-21 16,0-1-16,0 1 0,1 0 16,-22 0-16</inkml:trace>
  <inkml:trace contextRef="#ctx0" brushRef="#br2" timeOffset="-196856.42">26945 3641 0,'-21'0'15,"42"0"-15,-63 0 0,63 0 32,0 0-32,0 0 15,22 0-15,-22 0 0,21 0 16,0 0-16,-20 0 0,20 0 0,0-21 15,1 21-15,-1 0 0,0 0 16,1-22-16</inkml:trace>
  <inkml:trace contextRef="#ctx0" brushRef="#br2" timeOffset="-196548.72">28173 3493 0,'0'21'31,"0"0"-31,-21 0 16,21 0-16,0 0 0,0 22 16,0-22-16,0 21 0,0-21 0,-22 22 15,22-1-15,0 0 0,0-20 0,0 20 16,-21 0-16,21-21 15,-21 1-15,21 20 0,0-21 0,0 0 16,0 0-16,0 1 16,21-22-1,0 0-15,1-22 0,-22 1 16,21 0-16,0 0 0,-21 0 16</inkml:trace>
  <inkml:trace contextRef="#ctx0" brushRef="#br2" timeOffset="-196004.01">28130 3641 0,'0'0'16,"-21"-85"0,21 64-16,0 0 15,21 0 1,1 21-16,-1 0 0,0-22 16,0 22-16,21-21 0,-20 21 15,20 0-15,-21 0 0,0 0 0,22 21 16,-22 1-16,0-22 0,0 21 15,-21 0-15,0 0 0,0 0 0,0 22 16,0-22-16,0 0 0,-21 0 0,0 0 16,-22 0-16,1 1 0,0-1 15,-1 0-15,22 0 0,-21-21 16,0 21-16,20 0 0,1-21 0,0 0 16,0 0-16,42 0 15,0-21 1,0 21-16,1-21 0,20 21 15,-21-21-15,21 21 0,-20 0 0,-1-21 16,21 21-16,-21 0 0,0 0 16,22 0-16,-22 0 0,0 0 0,0 0 15,22 21-15,-22-21 0,0 21 16,0 0-16,0 0 0,0 1 0,-21-1 16,0 0-16,0 0 0,0 21 15,0-20-15,0-1 0,0 0 16,-21 0-16,0 0 0,0-21 0,0 21 15,-22 1-15,22-22 16,-21 21-16,21 0 0,-22-21 0,22 0 16,-21 0-16,21 0 0,-22 0 0,22 0 15,-21 0-15,21 0 0,0 0 16,-1 0-16,1 0 0,0 0 0,0-21 16,0 0-16,21-1 15,0 1-15,21 0 16,0 0-16,0 0 0,0 0 0</inkml:trace>
  <inkml:trace contextRef="#ctx0" brushRef="#br2" timeOffset="-195476.38">28935 3747 0,'-21'-22'16,"42"44"-16,-64-44 0,22 1 0,0 21 16,0 0-16,0 0 15,0 0-15,-1 0 0,1 0 16,0 0 0,0 21-16,21 1 0,0-1 0,-21 0 0,0 0 15,21 0-15,-22 0 0,22 22 16,0-22-16,0 21 0,-21-21 15,21 1-15,0-1 0,0 0 0,0 0 16,0 0-16,0 0 0,0 1 16,21-22-16,1 0 15,-1 0-15,0 0 0,0-22 16,0 22-16,0-21 16,1 0-16,-1 0 0,-21 0 0,21 0 15,-21-22-15,21 22 16,-21 0-16,0-21 0,0 20 0,0 1 0,0 0 15,0 0-15,0 0 0,0 0 16,0 42 0,0 0-1,0 0-15,0 0 16,0 0-16,0 22 0,0-22 0,0 0 16,0 0-16,0 0 0,0 1 15,0-1-15,0 0 0,0 0 0,0 0 16,0 0-16,21-21 15,0 0 1,1 0-16,-1-21 0</inkml:trace>
  <inkml:trace contextRef="#ctx0" brushRef="#br2" timeOffset="-195084.37">29316 3768 0,'0'0'0,"0"-21"0,-21 21 31,-1 0-31,1 0 0,0 0 16,0 0-16,0 21 0,0-21 0,-1 21 15,1-21-15,0 21 0,0-21 16,21 21-16,0 0 0,0 1 16,0-1-1,21-21-15,0 0 16,0 21-16,1-21 0,-1 0 0,0 0 15,0 21-15,21-21 0,-20 0 16,-1 0-16,0 21 0,0 0 16,0-21-16,-21 22 15,0-1-15,-21-21 16,0 0-16,0 21 0,-22-21 16,22 0-16,-21 21 0,21-21 0,-22 0 15,1 21-15,21-21 0,0 0 16,0 0-16,-1 21 0,1-21 15,0 0-15,42 0 32,0-21-32,1 21 0,-1-21 0</inkml:trace>
  <inkml:trace contextRef="#ctx0" brushRef="#br2" timeOffset="-194671.95">29676 3874 0,'21'0'31,"0"0"-15,-21-22-16,21 22 15,0 0-15,-21-21 0,21 21 0,1-21 16,-22 0-16,0 0 0,21 21 15,-21-21-15,0-1 16,-21 22 0,-1 0-16,1 0 0,21 22 15,-21-1-15,0-21 0,0 21 16,0 0-16,-1 0 0,1 0 0,21 22 16,-21-22-16,21 0 0,-21 0 0,21 22 15,0-22-15,0 0 0,0 0 16,0 0-16,21-21 15,0 21-15,0-21 0,1 0 16,-1 0-16,0 0 0,21 0 16,-21-21-16,22 21 0,-1-21 0,-21 0 15,22 0-15,-22 0 0,21-1 16,-21 1-16,0 0 0,1 21 0,-22-21 16</inkml:trace>
  <inkml:trace contextRef="#ctx0" brushRef="#br2" timeOffset="-193776.63">27178 4741 0,'0'0'15,"-21"0"-15,21-21 0,0 0 16,0 42 15,0 0-15,0 1-16,0 20 0,0 0 15,0 1-15,0 20 0,0-21 16,-21 1-16,21 20 0,-22-20 0,1 20 16,0-21-16,21 1 0,-42-1 15,21 0-15,-1-20 0,1 20 0,0-21 16,0 0-16,0 0 0,0 1 0,-1-1 16,1-21-16,0 0 15,0 0-15,0 0 16,21-21-16,0-1 0,0 1 0,-21 21 15,21-42-15,-22 21 0,22 0 16,-21-22-16,21 1 0,0 21 0,0-22 16,0 1-16,0 0 0,0-1 15,0 1-15,0 21 0,0 0 16,0 0-16,0-1 0,0 1 0,21 21 16,1 0-16,-1 0 0,0 21 15,0 1-15,0-1 0,22 21 0,-22-21 16,0 22-16,0-22 0,0 21 15,0 0-15,1-20 0,-1 20 0,-21-21 16,21 21-16,0-20 0,0-1 0,-21 0 16,21 0-16,1 0 0,-1 0 15,0 1-15,0-22 0,0 0 16,0 0-16,1 0 0,-1 0 0,21 0 16,-21-22-16,0 1 15,22 21-15,-22-21 0</inkml:trace>
  <inkml:trace contextRef="#ctx0" brushRef="#br2" timeOffset="-192712.23">27728 5165 0,'0'0'16,"0"-21"-16,0-1 0,0 1 15,0 0-15,-21 21 0,0-21 16,0 21-16,0 0 0,-1 0 16,1 21-16,0-21 0,21 21 15,-21 0-15,0 1 0,21-1 0,-21 0 16,21 21-16,0-21 0,-22 1 15,22 20-15,0-21 0,-21 0 16,21 0-16,0 1 0,0-1 0,0 0 16,0 0-16,0 0 15,21-21 1,1 0-16,-1 0 0,0 0 16,0-21-16,0 0 0,0 0 15,1 0-15,-22-1 0,21 1 0,0 0 16,0 0-16,-21-21 0,0 20 0,21-20 15,-21 21-15,21 0 0,-21 0 16,22-1-16,-22 1 0,21 21 16,-21 21-1,21-21-15,-21 22 16,0 20-16,0-21 0,0 0 0,0 0 16,0 22-16,0-22 0,0 0 15,0 0-15,0 0 0,0 1 0,0-1 16,0 0-16,21 0 0,0-21 15,0 0-15,1 0 16,-1 0-16,0 0 0,0 0 0,0 0 16,0 0-16,22-21 0,-22 0 15,0 21-15,0-21 0,0-1 0,1 1 16,-1 0-16,0 0 0,0 0 16,-21 0-16,0-1 0,0 1 0,21 0 15,-21 0-15,21 21 16,-21-21-16,0 42 31,0 0-31,0 0 0,0 0 16,0 1-16,-21-22 0,21 21 15,0 0-15,0 0 0,0 0 0,0 0 16,0 1-16,0-1 16,21-21-16,1 0 15,-1 0-15,0 0 16,0 0-16,0 0 0,0-21 15,1 21-15,-1-22 0,-21 1 0,21 0 16,0 21-16,-21-21 0,21 0 16,-21-22-16,21 22 0,-21 0 15,22 0-15,-22 0 0,0 0 0,0-1 16,0 1-16,0 0 16,0 42-1,0 0 1,0 1-16,0 20 15,0-21-15,0 0 0,0 22 0,0-22 16,-22 21-16,22-21 0,0 22 0,-21-1 16,21 0-16,0 1 0,0-1 15,0 0-15,0 1 0,0 20 0,0-21 16,0 1-16,0-1 16,0 0-16,0 1 0,0-1 0,0 0 15,0 1-15,0-22 0,0 0 0,0 21 16,0-20-16,0-1 15,-21-21 1,0 0-16,0-21 16,0-1-16,21 1 15,-22-21-15,22 21 0,0-22 0,0 1 16,0 0-16,0-22 0,0 1 16,0 20-16,0-20 0,0-1 15,22 22-15,-1-21 0,0 20 0,0 1 16,0 0-16,0 20 0,1-20 0,-1 21 15,0-21-15,0 20 0,0 1 16,22-21-16,-22 21 0,0 0 0,21-1 16,-21 22-16,1-21 0</inkml:trace>
  <inkml:trace contextRef="#ctx0" brushRef="#br2" timeOffset="-192324.52">28914 5186 0,'0'21'16,"0"-42"-16,0 63 0,21-42 15,0 0 1,0 0-16,0 0 0,0 0 16,1-21-16,-1 0 15,0 0-15,0 21 0,0-21 0,0-1 16,1 1-16,-1 0 0,-21 0 0,0 0 16,0 0-16,0-1 0,0 1 15,-21 21-15,-1 0 16,1 0-16,0 21 0,-21 1 15,21-1-15,-1 0 0,1 0 0,0 21 16,0-20-16,0 20 0,21-21 16,-21 21-16,21-20 0,0-1 15,0 0-15,0 0 0,0 0 0,0 0 16,21-21-16,0 0 0,21 22 16,-21-22-16,1 0 0,20 0 0,-21 0 15,0 0-15,22 0 0,-22-22 0,0 22 16,21-21-16,-21 0 0,1 21 15,-1-21-15,0 0 0,0 21 16,-21-21-16,0-1 16</inkml:trace>
  <inkml:trace contextRef="#ctx0" brushRef="#br2" timeOffset="-190807.9">27072 6202 0,'0'0'0,"-21"0"0,0 0 0,0 0 16,-1 0-16,1 0 0,0 0 16,0 0-16,0 0 0,0 0 15,-1 0-15,22 21 16,0 0-1,0 0-15,0 1 0,22-1 16,-1 0-16,0 0 0,21 0 16,-21 0-16,22 1 0,-1-22 0,0 21 15,22 0-15,-22 0 16,22-21-16,-1 0 0,1 21 0,-1-21 0,1 0 16,20 0-16,1 0 0,21 0 15,-21 0-15,20 0 0,1-21 16,-21 0-16,21 21 0,-22-21 0,1 0 15,0-1-15,-1 22 0,-20-21 16,-1 0-16,1 0 0,-1 0 0,-20 21 16,-1-21-16,-21-1 0,22 1 0,-22 0 15,-21 0-15,0 0 16,0 0-16,0-1 0,-21 22 16,-1-21-16,1 0 0,-21 21 15,0-21-15,-1 21 0,1 0 0,0-21 16,-1 21-16,-20 0 0,20 0 0,-20 0 15,-1 0-15,-20 0 0,20 0 16,-20 0-16,-1 0 0,-21 0 16,21 21-16,1-21 0,-1 21 0,0-21 15,22 21-15,-22-21 0,22 21 16,-22-21-16,22 22 0,-1-1 0,1-21 16,-1 21-16,22-21 0,-22 21 15,22-21-15,0 0 0,-1 21 0,22-21 16,-21 0-16,21 21 0,-1-21 0,1 0 15,0 0 1,21 22-16,0-1 94,0 0-94,0 0 15,0 0-15,0 0 0,0 1 16,21-1-16,0 21 0,-21-21 0,22 22 16,-22-22-16,21 21 0,0 0 0,-21 1 15,0-1-15,21 0 16,-21 1-16,21-1 0,-21 0 0,21 22 0,-21-22 16,0 1-16,0 20 0,22-21 15,-22 22-15,0-22 0,21 22 16,-21-22-16,0 0 0,0 1 0,21-1 15,-21-21-15,0 22 0,0-22 0,21 0 16,-21 21-16,0-21 0,0 1 16,0-1-16,0 0 0,0 0 15,0 0 1,-21-21 15,42 0 79,0 0-95,22 0-15,-22 0 16,21 0-16,0 0 0,22 0 0,-22-21 15,22 21-15,20 0 0,-20 0 0,21-21 16,-1 21-16,1 0 0,0 0 0,-1 0 16,22 0-16,-42-21 0,20 21 15,-20 0-15,-1 0 0,1 0 16,-22 0-16,0 0 0,1 0 0,-22-21 16,0 21-16,0 0 0,0 0 15,1 0-15,-22-22 16,0 1 15,0 0-15,0 0-16,0 0 15,0 0-15,0-1 16,0 1-16</inkml:trace>
  <inkml:trace contextRef="#ctx0" brushRef="#br2" timeOffset="-190212.23">28914 6329 0,'0'-21'0,"0"42"0,0-63 0,0 20 0,0 1 15,0 0-15,0 42 47,0 0-47,0 1 16,0 20-16,0 0 0,0 1 15,0-1-15,0 0 0,0 1 0,0 20 16,0-21-16,0 22 0,0-22 16,0 22-16,0-22 0,0 0 0,0 1 15,0-1-15,0 0 0,0 22 0,0-22 16,0 1-16,0-22 0,0 21 15,0 0-15,0-20 0,0 20 0,0-21 16,0 0-16,0 0 0,0 1 0,0-1 16,0 0-16,0 0 15,-22-21 1,22 21-16,-21-21 16,21 21 46,-21-21-46,0 0-16,0 0 0,0 0 0,-1 22 15,1-22-15,0 0 0,-21 0 16,21 21-16,-22-21 0,1 0 16,-22 21-16,22-21 0,-21 0 0,20 0 15,1 0-15,-22 0 0,22 0 16,21 0-16,-21 0 0,20 0 0,-20 0 15,21 0-15,0 0 0,21-21 16,0 0-16,0-1 16,0 1-16</inkml:trace>
  <inkml:trace contextRef="#ctx0" brushRef="#br2" timeOffset="-189823.81">27622 6922 0,'0'0'0,"0"-64"31,-21 64-15,21 21-16,0 0 16,0 1-16,0 20 0,0-21 15,0 0-15,0 22 0,0-22 16,0 21-16,-21 0 0,21-20 16,0 20-16,0-21 0,0 21 0,0-20 15,0-1-15,0 0 0,0 0 0,0 0 16,0-42 15,0 0-31,0 0 16,0-22-16,0 22 0,21-21 15,-21 21-15</inkml:trace>
  <inkml:trace contextRef="#ctx0" brushRef="#br2" timeOffset="-189336.09">27622 6837 0,'0'0'0,"0"-21"0,22 21 47,-1 0-32,0 0-15,0 0 0,0 0 0,22 0 16,-1 0-16,0 0 0,-21 0 0,22 0 16,-1 0-16,0 0 0,1 0 15,-1 0-15,0 0 0,1 0 0,-1 0 16,-21 0-16,22 0 0,-22 0 15,0 21-15,0 0 0,0-21 16,-21 21-16,21 0 0,-21 1 16,22-1-16,-22 0 15,0 0-15,0 0 0,0 0 0,0 1 16,0-1-16,0 0 0,21 0 0,-21 0 16,0 0-16,0 1 0,0-1 15,21 0-15,-21 0 0,0 0 0,0 0 16,0 1-16,0-1 0,0 0 15,0 0-15,0 0 16,-21 0-16,0-21 0,-1 22 0,1-22 16,-21 0-16,0 21 0,-1-21 15,1 0-15,-22 21 0,1-21 16,-1 0-16,1 0 0,-1 0 0,22 0 16,-21 0-16,20 0 0,22 0 0,-21 0 15,21 0-15,-1 0 0,1-21 16,0 21-16,21-21 15,0-1-15,0 1 16,21 0-16,0 0 16,1 0-16,-22 0 0</inkml:trace>
  <inkml:trace contextRef="#ctx0" brushRef="#br2" timeOffset="-189051.25">27813 6879 0,'0'0'0,"0"-21"0,0 42 32,0 0-32,0 1 15,0-1-15,0 0 0,0 21 16,0-21-16,0 22 0,0-1 0,0-21 16,0 22-16,-21-1 0,21-21 0,0 21 15,0-20-15,-21 20 16,21-21-16,-22 0 0,22 0 0,0 1 15,0-1-15,0-42 32,0-1-32,22 1 15,-1 0-15,0 0 0,-21-21 0,21 20 16,0-20-16,-21 0 0</inkml:trace>
  <inkml:trace contextRef="#ctx0" brushRef="#br2" timeOffset="-188803.76">27982 6858 0,'0'0'0,"0"-21"15,21 21-15,1 21 16,-22 0 0,0 0-16,0 22 0,0-22 15,0 21-15,0-21 0,0 22 0,0-1 16,0 0-16,0-20 0,0 20 16,-22 0-16,22-21 0,-21 22 0,21-22 15,0 0-15,0 0 0,0 0 0,0 1 16,21-44 15,-21 1-31,22 0 16,-1 0-16,-21-21 0,21-1 15,0 1-15,-21 0 0,0-1 0,21 22 16,0-21-16,1-1 0</inkml:trace>
  <inkml:trace contextRef="#ctx0" brushRef="#br2" timeOffset="-188603.88">28152 6964 0,'42'-106'15,"-42"85"1,-42 148-16,84-233 15,-42 127 1,0 0-16,0 22 0,0-22 16,0 0-16,0 21 0,0-20 15,0 20-15,0-21 0,0 21 0,0 1 16,0-22-16,0 0 0,0 21 0,-21-20 16,21-1-16,0 0 0,0 0 15,0 0-15,0-42 31,0 0-15,0 0-16</inkml:trace>
  <inkml:trace contextRef="#ctx0" brushRef="#br2" timeOffset="-188315.83">27749 6964 0,'0'0'0,"-21"0"0,0 0 15,21 21 1,21-21 0,0 0-16,1 0 0,20 0 15,-21 0-15,21 0 0,1 0 16,-1 0-16,0 0 0,1 0 0,-1 0 16,0 0-16,1 0 0,-1 0 15,-21 0-15,22 0 0,-22 0 0,21 0 16,-21 0-16,0 0 0,-42 0 31,0 21-31,0-21 16,-21 0-16,20 0 0,-20 0 15,0 0-15,-1 0 0,1 21 0</inkml:trace>
  <inkml:trace contextRef="#ctx0" brushRef="#br2" timeOffset="-187860.09">27728 7112 0,'0'21'15,"21"-21"-15,1 0 16,-1 0-16,21 0 0,-21 0 0,22 0 16,-1 0-16,0 0 0,1 0 0,-1 0 15,0 0-15,1 0 0,20 0 16,-21 0-16,-20 0 0,20 0 0,0 0 16,-21 0-16,1 0 0,-44 0 31,1 0-31,-21 21 0,0-21 15,-1 22-15,1-22 0,0 21 16,-22 0-16,22-21 0,-1 21 16,1-21-16,21 21 0,-21-21 0,20 0 15,1 21-15,0-21 0,21 22 16,21-22 0,0 0-16,1 0 0,-1 0 15,21 0-15,0 0 0,-20 0 16,20 0-16,0 0 0,1 0 0,-1 0 15,0 0-15,-21 0 0,22 0 0,-22 0 16,-42 0 0,0 0-1,-22 21-15,1-21 0,0 0 16,-1 21-16,22-21 0,-21 0 16,-1 0-16,22 21 0,0-21 0,42 0 31,22 0-31,-1 0 15,0 0-15,1-21 0,-1 21 0,0-21 16</inkml:trace>
  <inkml:trace contextRef="#ctx0" brushRef="#br2" timeOffset="-186156.07">26839 6392 0,'-21'-42'32,"0"21"-17,21 0 1,0 42 46,0 0-62,0 0 0,0 0 16,0 22-16,21-22 0,-21 21 16,0-21-16,21 22 0,0-1 0,-21-21 15,0 22-15,22-1 0,-1 0 16,-21 1-16,0-22 0,0 21 0,0 0 16,21 1-16,-21-1 0,0 0 0,0 1 15,0-1-15,0 0 0,0 1 16,0-1-16,0 0 0,0 1 0,0-1 15,0-21-15,0 22 0,0-22 0,0 21 16,0-21-16,-21 0 0,21 1 16,0-1-16,0 0 15,0 0-15,0 0 0,0 0 16,0 1 15,0-1 32,0 0-32,0 0-15,0 0 15,21 0-16,-21 1 1,21-22 0,-21 21-16,0 0 15,21-21 1,-21 21 0,21-21-1,-21 21 16,22-21 32,-1 0-63,0 0 16,0 0-1,0 0-15,0 0 0,1 0 16,-1 0-16,0 0 0,21 0 0,-21-21 15,22 21-15,-22 0 0,21 0 0,1 0 16,20-21-16,-21 21 16,22 0-16,-1 0 0,1-21 0,-1 21 0,22 0 15,0-21-15,-22 21 0,22-22 0,-22 22 16,22 0-16,-21-21 16,-1 21-16,1 0 0,-1 0 0,-21-21 15,22 21-15,-22 0 0,1 0 0,-1 0 16,-21 0-16,21 0 0,-20 0 15,20-21-15,-21 21 0,0 0 0,0 0 16,1 0-16,-1 0 0,0 0 0,0 0 16,0 0-1,0 0 1,1 0 0,-22-21 77,0 0-77,-22-1 0,22 1-16,-21 0 15</inkml:trace>
  <inkml:trace contextRef="#ctx0" brushRef="#br2" timeOffset="-183976.58">28998 6414 0,'0'0'15,"0"-22"-15,0 1 0,0 0 16,0 0-16,0 0 16,0 0-16,0-1 15,0 1-15,0 0 16,0 0 0,0 42 30,0 0-30,0 0-16,0 22 0,0-1 0,0 0 16,0 1-16,0 20 0,0-20 15,0 20-15,0 1 0,0-1 0,0-21 16,0 22-16,0-1 0,0-20 0,0 20 16,0-20-16,0 20 0,0-21 15,0 22-15,0-22 0,0 1 0,0-1 16,0 0-16,0 1 0,-21-22 15,21 21-15,0-21 0,0 22 16,-21-22-16,21 0 0,-21-21 0,21 21 16,0 0-16,0 0 15,21-21 32,0 0-31,-21 22 93,-21-22 1,0 0-95,0 0-15,-1 0 0,1 0 16,0 0-16,0 0 0,-21 0 0,20 0 15,1 0-15,-21 0 0,21 0 16,-22 0-16,1 21 0,0-21 0,-1 0 16,1 0-16,0 0 0,-1 21 0,-20-21 15,21 0-15,-1 0 0,-20 0 16,20 0-16,-20 0 0,21 0 0,-22 0 16,1 21-16,20-21 0,1 0 0,-22 0 15,22 0-15,0 0 0,-1 0 0,1 21 16,21-21-16,-21 0 15,20 0-15,-20 0 0,21 0 0,0 21 0,0-21 16,-1 0-16,1 0 0,0 0 16,0 0-1,0 0-15,0 0 16,-1 0 15,1 0-15,0 0 15,0 0-15,0 0-1,0 0 1,-1 0 0,1 0-1,0 0 1,0 0-16,0 0 15,0 0-15,-1 0 47,44 0 78,-22-21-125,0 0 16,0 0 0,0 0-16,0 0 15,0-1-15,0 1 16,0 0-1,0 0-15,0 0 0,0 0 16,0-1-16,0 1 0,0 0 16,0 0-16,0 0 0,0 0 15,0-1-15,0 1 0,0 0 16,0 0-16,0 0 0,0 0 16,-22-1-16,22 1 0,0 0 15,-21 21-15,21-21 0,0 0 0,0 0 16,-21-1-16,21 1 15,0 0-15,0 0 0,0 0 16,0 0 0,0-1-16,0 1 15,0 0 1,0 0 15,0 0-15,0 0-16,21 21 31,-21-22-15,21 22 15,-21-21-31,0 0 16,0 0 15,0 0-16,0 0 1,0-1 0,0 1-1,0 0 1,0 0-16,0 0 16,0 0-1,0-1-15,0 1 16,0 0-16,-21 0 15,21 0 1,0 0 0,0-1 15,-21 22 0,0 0 0,0 0-15,21-21-16</inkml:trace>
  <inkml:trace contextRef="#ctx0" brushRef="#br0" timeOffset="-177515.58">23326 5884 0,'-22'22'16,"44"-44"-16,-86 65 0,43-22 0,0-21 16,0 21-16,-1 0 0,1-21 15,0 0-15,0 21 0,0-21 0,0 0 16,-1 0-16,1 0 15,21-21 1,21 0 0,1 0-16,20 0 0,0 0 15,1-1-15,20-20 0,1 0 0,-1 21 16,22-22-16,-1 1 0,1 0 16,21-1-16,-21 1 0,-1 0 0,1-1 15,-22 22-15,1 0 0,-1-21 0,1 20 16,-22 1-16,1 21 15,-22-21-15,21 21 0,-21 0 16,-42 0 15,0 0-15,0 21-16,0-21 16,21 21-16,-22-21 0,1 22 0,0-22 15,21 21-15,-21-21 0,0 21 16</inkml:trace>
  <inkml:trace contextRef="#ctx0" brushRef="#br0" timeOffset="-177135.79">23304 6011 0,'0'0'15,"-21"22"-15,-21-1 0,21 0 0,0 0 0,-1-21 16,22 21-16,-21-21 0,21 21 15,21-21 1,1 0 0,-1-21-16,21 0 0,-21 0 15,22 21-15,-1-21 0,21-22 0,-20 22 16,20 0-16,1 0 0,-1-21 16,1-1-16,-1 1 0,1 0 15,-22-1-15,22 1 0,-1 0 0,-21-1 16,1 1-16,-1 21 0,0-22 15,1 22-15,-1-21 0,-21 21 0,22 0 16,-22 21-16,0-22 0,0 22 16,-21-21-1,-21 21 32,0 0-47,0 0 16,-1 0-16</inkml:trace>
  <inkml:trace contextRef="#ctx0" brushRef="#br0" timeOffset="-176631.74">24278 5017 0,'0'0'0,"0"-22"0,-21 1 15,21 0-15,-21 0 0,0 0 16,21 0-1,-22 21-15,1 21 16,21 0 0,0 0-16,0 0 0,0 0 0,0 1 15,0-1-15,21 0 16,1 0-16,-22 0 0,21 0 0,0 1 16,0-1-16,0 0 0,22 0 0,-1 0 15,-21-21-15,21 0 0,1 21 16,20-21-16,-20 0 0,-1 0 0,0 0 15,22 0-15,-43 0 0,21 0 16,1 0-16,-22 0 0,0-21 0,-42 21 47,-22 21-47,22 1 0,-21-22 0,21 21 16,-22 0-16,1 21 0,21-21 15,-21 1-15,-1 20 0,1 0 16,0 1-16,20-1 0,-20 0 15,21 1-15,-21-1 0,20 0 0,1 1 16,0-22-16,0 0 0,21 21 0,-21-21 16,21 1-16,-21-22 0,21 21 15,-22 0-15,22 0 16,0 0 0,-21-21-1,0 0-15</inkml:trace>
  <inkml:trace contextRef="#ctx0" brushRef="#br0" timeOffset="-176055.67">23389 6202 0,'0'-21'15,"0"42"-15,0-63 0,-21 42 0,21-22 16,0 1-1,-21 21-15,21-21 16,-21 21-16,21 21 47,0 0-47,0 1 16,0-1-16,0 0 0,0 0 0,0 21 0,21 1 15,0-1-15,0 0 0,-21 22 16,21-1-16,0 1 0,1-1 15,-1 22-15,0 0 0,0-1 0,0 22 16,0 0-16,22 0 0,-22 21 0,0 0 16,0-21-16,22 21 0,-22 21 15,0-21-15,21 0 0,-21-21 0,1 21 16,-1-21-16,21-1 0,-21 1 0,0 0 16,1-21-16,-1-1 0,0 1 15,0 0-15,-21-22 0,0 1 16,0-22-16,0 0 0,0 1 0,0-22 0,0 21 15,0-21-15,0 1 16,0-44 0,0 1-16,0 0 0,0-21 15,0 21-15,0-43 0,-21 22 0,21-22 16,0-20-16,-21-1 0</inkml:trace>
  <inkml:trace contextRef="#ctx0" brushRef="#br0" timeOffset="-175328.08">23029 6329 0,'0'0'0,"-42"-42"31,21 42-16,21-22-15,-21 22 16,21-21-16,0 0 31,0 42 1,0 0-32,0 1 15,0 20-15,0 0 0,0 22 16,21-1-16,0 1 0,0-1 0,0 22 15,0-22-15,22 22 16,-22 0-16,21-1 0,-21 22 0,22 0 16,-1 0-16,0 0 0,1-22 0,-1 22 15,0 0-15,1 0 0,20 0 16,-20 0-16,-22-22 0,21 22 0,0-21 16,-20-1-16,-1 1 0,0-21 0,0 20 15,0-20-15,0 20 0,-21-20 0,0-1 16,0 1-16,22-22 0,-22 22 15,0-22-15,21 0 0,-21-20 0,0 20 16,0-21-16,0 0 0,0 0 16,0 1-16,21-1 15,0-21 1,0-21 0,0 21-1,-21-22-15,0 1 16,22 21-16,-22-21 15,0 0 1,0 0-16,0 0 16,0-1-16,0 1 15</inkml:trace>
  <inkml:trace contextRef="#ctx0" brushRef="#br0" timeOffset="-171568.26">25421 8932 0,'0'-21'16,"0"0"-1,0 42 32,-21 0-31,21 1-16,0-1 15,0 0-15,0 0 0,0 0 0,0 22 16,0-22-16,0 0 0,0 21 0,0-21 16,0 22-16,0-22 15,0 0-15,0 0 0,0 22 0,0-22 16,0 0-16,0 0 0,0 0 15,21 0-15,-21 1 0,21-1 0,-21 0 16,0 0-16,21 0 0,1 0 0,-22 1 16,21-1-16,0 0 15,0-21-15,0 0 0,0 0 16,1 0-16,-1 0 0,0 0 0,0 0 16,0-21-16,0 0 0,1 21 15,-1-22-15,0 1 16,0 0-16,0 21 0,0-21 15,-21 0-15,22 21 0,-1-21 16,-21-1-16,0 1 16,0 0-1,0 0-15</inkml:trace>
  <inkml:trace contextRef="#ctx0" brushRef="#br0" timeOffset="-171296.42">25506 9313 0,'0'0'0,"-21"0"0,-1 0 16,44 0 15,-1 0-31,0 0 16,0 0-16,0 0 0,0 0 15,1 0-15,-1-21 0,0 21 16,0 0-16,0 0 0,0-21 0,1 21 16,-1 0-16,-21-21 0,21 21 15,-21-21 1,0 0-16,0-1 16</inkml:trace>
  <inkml:trace contextRef="#ctx0" brushRef="#br0" timeOffset="-171011.56">25569 8996 0,'0'0'16,"-21"0"-16,0 0 0,0 0 16,42 0 15,0-21-16,0 21-15,0 0 0,1 0 0,-1 0 16,0-21-16,21 21 0,-21 0 16,1 0-16,20 0 0,-21-22 0,0 22 15,0 0-15,1 0 0,-1 0 16,0 0 0</inkml:trace>
  <inkml:trace contextRef="#ctx0" brushRef="#br0" timeOffset="-170704.29">26098 8954 0,'0'21'16,"22"-21"-16,-1 0 16,0 0-16,0 0 0,0 0 15,22 0-15,-22 0 0,0-21 0,0 21 16,21 0-16,-20 0 0,-1 0 16,0-22-16,21 22 0,-21 0 15,1-21-15,-1 21 0,0 0 16,0 0-16,-42 0 47,0 0-47,0 0 0</inkml:trace>
  <inkml:trace contextRef="#ctx0" brushRef="#br0" timeOffset="-170376.26">26395 8932 0,'-21'22'16,"21"-1"-1,-22 0-15,22 0 16,0 0-16,0 0 16,0 1-16,0 20 0,0-21 15,0 0-15,0 0 0,0 22 0,0-22 16,0 0-16,0 0 0,-21 22 0,21-22 15,0 0-15,0 0 0,-21 0 16,21 0-16,0 1 0,0-1 0,0 0 16,0 0-1,0 0-15,21-42 47,0 0-31,-21 0-16,22 0 0,-1 21 15</inkml:trace>
  <inkml:trace contextRef="#ctx0" brushRef="#br0" timeOffset="-169927.37">26818 8954 0,'0'0'0,"0"-22"16,-21 22 31,21 22-47,0-1 16,-21 0-16,21 0 0,-21 0 0,21 0 15,0 22-15,-22-22 0,1 21 16,21-21-16,-21 1 0,21 20 15,-21-21-15,21 0 0,-21 22 0,21-22 16,0 0-16,0 0 0,0 0 16,0 0-16,0 1 0,0-1 15,0 0 1,21-21-16,0 0 0,0 0 16,0 0-16,1 0 0,-1 0 0,0 0 15,21 0-15,-21 0 0,1 0 16,-1 0-16,0 0 0,0 0 0,0 0 15,0 0-15,1-21 0,-1 21 16,-21-21 15,0-1-15</inkml:trace>
  <inkml:trace contextRef="#ctx0" brushRef="#br0" timeOffset="-169339.73">28300 8827 0,'-21'0'0,"42"0"0,-64 0 15,22 0-15,0 0 0,42 0 47,0 0-47,1 0 16,-1 0-16,21 0 0,0 0 15,1 0-15,-1 0 0,0 0 0,1 0 16,-1 0-16,0-22 0,1 22 16,-1 0-16,0 0 0,1 0 0,-22 0 15,0 0-15,0 0 0,0 0 16,-42 0-1,0 0 1,0 0-16,0 0 0,0 0 0,-1 0 16</inkml:trace>
  <inkml:trace contextRef="#ctx0" brushRef="#br0" timeOffset="-169064.3">28617 8848 0,'-21'0'15,"42"0"-15,-42 21 0,21 0 16,-21 0-16,21 0 0,0 1 16,0-1-16,0 0 0,0 0 15,0 0-15,0 22 0,-21-22 0,21 21 16,0-21-16,0 22 0,0-22 0,0 21 16,0-21-16,0 0 0,0 22 15,0-22-15,0 0 0,-21 21 0,21-20 16,0-1-16,0 0 0,0 0 15,0 0-15,0 0 0,0 1 16,21-44 15,0 22-31,-21-21 0,21 0 16</inkml:trace>
  <inkml:trace contextRef="#ctx0" brushRef="#br0" timeOffset="-168676.38">28935 9250 0,'0'-21'47,"21"21"-32,0-21-15,0 21 0,0-22 16,1 1-16,-1 21 0,0-21 0,0 0 15,-42 21 32,0 0-47,0 0 0,-1 21 16,1 0-16,0 0 16,0 1-16,21-1 0,-21 0 15,21 0-15,0 0 0,0 0 0,0 1 16,0-1-16,0 0 15,0 0-15,21-21 16,-21 21-16,21-21 0,0 0 16,0 0-16,1 0 15,-1 0-15,0 0 0,0 0 0,0-21 16,0 0-16,1 21 0,-1-21 0</inkml:trace>
  <inkml:trace contextRef="#ctx0" brushRef="#br0" timeOffset="-168231.63">29633 9038 0,'0'0'0,"-21"0"31,0 0-31,0 0 0,0 0 0,-1 0 16,1 21-16,0 1 15,0-1-15,21 0 16,-21 0-16,21 0 15,0 0-15,0 1 0,0-1 16,21 0 0,0-21-1,0 0-15,0 21 0,1-21 16,-1 0-16,0 21 0,0-21 16,0 0-16,-21 21 0,21-21 15,1 22-15,-22-1 16,0 0-1,0 0-15,-22-21 16,1 21-16,0-21 0,0 21 16,0-21-16,0 0 0,-1 0 15,1 0-15,0 0 0,0 0 16,0 0-16,0 0 0,21-21 16,-22 21-16,22-21 15,-21 21-15,21-21 0,0 0 16,0 0-1,21-1-15,1 22 16,-1-21-16</inkml:trace>
  <inkml:trace contextRef="#ctx0" brushRef="#br0" timeOffset="-167695.79">29993 8700 0,'0'-22'0,"0"44"0,-21-65 0,21 22 16,0 0-16,-21 21 0,0 0 15,21 21 1,-22 0 0,22 22-16,0-1 0,-21-21 15,21 21-15,0 22 0,-21-22 0,21 1 16,0-1-16,0 0 0,-21 22 15,21-43-15,-21 21 0,21 1 0,0-22 16,0 21-16,0-21 0,0 0 16,0 1-16,0-1 0,21-21 15,0 21-15,0-21 0,0 0 0,1 0 16,-1 0-16,0 0 0,0 0 16,0 0-16,22-21 0,-22 21 0,0-21 15,0-1-15,21 1 0,-20 0 16,-1 0-16,-21 0 0,21 0 0,0-1 15,-21 1-15,0 0 0,0 0 0,21 0 16,-21 42 15,0 0-31,0 0 0,-21 0 16,21 1-16,0-1 0,0 0 16,0 0-16,0 0 15,0 0 1,21-21-1,0 0 1,1 0-16,-22-21 16,21 0-16,0 0 0,0 0 15,-21 0-15</inkml:trace>
  <inkml:trace contextRef="#ctx0" brushRef="#br0" timeOffset="-167495.9">30438 8827 0,'0'-22'0,"-22"1"16,1 21 0,0 0-1,21 21 32,0 1-16</inkml:trace>
  <inkml:trace contextRef="#ctx0" brushRef="#br0" timeOffset="-167288.09">29824 8996 0,'0'0'0,"-21"0"15,42 0 17,0 0-32,0 0 0,0 0 15,0 0-15,1 0 0,20 0 16,-21 0-16,21 0 0,1-21 0,-22 21 16,21 0-16,-21 0 0</inkml:trace>
  <inkml:trace contextRef="#ctx0" brushRef="#br0" timeOffset="-166722.39">30649 8954 0,'0'21'15,"0"0"1,0 0-16,0 0 16,0 0-16,0 1 0,0-1 15,0 0-15,0 0 0,0 0 16,0 0-16,0 1 0,0-1 0,0 0 16,0 0-16,0 0 15,0 0-15,0 1 16,-21-22 15,21-22-15,0 1-16,-21 21 0,21-21 15,0 0-15,0 0 0,0 0 0,0-22 16,0 22-16,0-21 0,21 21 16,0-22-16,0 22 0,1-21 0,-1 21 15,21-1-15,-21 1 0,22 0 16,-22 0-16,21 21 0,-21 0 0,22 0 15,-22 0-15,21 21 0,-21-21 16,0 21-16,-21 22 0,22-22 0,-22 0 16,21 21-16,-21-21 0,0 22 15,0-22-15,0 0 0,0 0 0,0 0 16,-21 1-16,21-1 0,-22 0 16,1-21-16,21 21 0,-21-21 15,21 21 1,0-42 15,21 21-31</inkml:trace>
  <inkml:trace contextRef="#ctx0" brushRef="#br0" timeOffset="-165847.89">31665 8890 0,'0'0'16,"-21"-63"-1,0 41-15,0 1 0,0 21 16,-1 0-16,1 0 16,0 0-16,0 0 0,0 0 0,0 21 15,-1 1-15,1-1 0,0 21 16,0-21-16,0 22 0,0-22 0,-1 21 15,1-21-15,0 0 0,0 22 16,21-22-16,0 0 0,0 0 0,0 0 16,0 1-1,0-1-15,21-21 16,0 0-16,0 0 0,1 0 0,-1 0 16,0 0-16,0 0 0,21 0 15,-20-21-15,-1-1 0,0 1 0,0 21 16,-21-21-16,21 0 0,0 0 15,-21 0-15,22-1 0,-22 1 0,0 0 16,0 0-16,21 0 0,-21 0 16,0-1-16,21 22 15,-21 22 17,0-1-17,0 0-15,0 0 0,0 21 16,0-20-16,0-1 0,0 21 15,0-21-15,0 22 0,-21-22 0,21 21 16,-21 0-16,21-20 0,0 20 16,0 0-16,0 1 0,0-1 0,0 21 15,0-20-15,0 20 0,0 1 16,21-22-16,-21 22 0,0-1 0,0-21 16,0 22-16,0-22 0,0 1 0,0-1 15,0 0-15,0 1 0,0-22 16,0 21-16,0-21 0,0 0 0,0 1 15,0-1-15,0 0 16,-21-21-16,-1 0 0,1 21 0,0-21 16,0 0-16,0 0 15,0 0-15,-1-21 0,1 0 16,0 0-16,-21-1 0,21 1 0,-1 0 16,1 0-16,21-21 0,-21 20 15,21-20-15,0 0 0,-21-22 0,21 22 16,0-22-16,0 1 0,0-1 15,21-20-15,0 20 0,-21 1 0,21-1 16,1 1-16,-1 20 0,0-20 16,21 21-16,-21-1 0,1-20 0,-1 20 15,0 1-15,21 21 0,-21-21 16,1-1-16,-1 22 0,21 0 16,-21 0-16,0 0 0,1-1 0,-1 1 15,0 21-15,0 0 0,0-21 16,0 21-16,1 0 15,-22 21 1</inkml:trace>
  <inkml:trace contextRef="#ctx0" brushRef="#br0" timeOffset="-164892.52">24511 10266 0,'0'0'0,"21"0"0,-21-21 16,-21 21 46,0 0-62,21 21 0,-21 0 16,-1 0-16,1 0 0,21 22 0,-21-1 16,0 0-16,21 22 0,0-22 0,-21 1 15,21 20-15,-21-21 0,21 1 16,0-1-16,0 22 0,0-22 0,0 0 15,0 1-15,0-1 0,0-21 16,21 21-16,0 1 0,-21-22 0,21 21 16,0-21-16,0 1 0,1-1 15,-1 0-15,0-21 0,0 0 16,-21 21-16,21-21 0,0 0 0,1 0 16,-1 0-16,0-21 0,0 0 15,0 21-15,0-43 0,1 22 0,-1 0 16</inkml:trace>
  <inkml:trace contextRef="#ctx0" brushRef="#br0" timeOffset="-164284.67">24998 10541 0,'21'0'63,"0"0"-63,0 0 15,0 0-15,1-21 0,-1 21 0,0-21 16,0 21-16,0-21 0,0 21 16,1-22-16,-1 1 0,-21 0 15,0 0-15,0 0 16,-21 21-1,-1 0-15,1 0 16,0 0-16,0 0 0,0 21 0,0 0 16,-22 0-16,22 0 0,0 22 0,0-22 15,0 0-15,-1 21 0,22-20 16,0-1-16,0 0 0,0 0 0,0 0 16,0 0-16,0 1 0,22-22 15,-1 21-15,0-21 0,0 0 16,0 0-16,0 0 0,1 0 0,-1 0 15,21 0-15,-21 0 0,-21-21 16,21 21-16,1 0 0,-1-22 16,-42 22-1,-1 0 1,1 0-16,0 0 0,-21 0 0,-1 0 16,22 22-16,-21-1 0,21 0 15,-22-21-15,22 21 0,0 0 0,0 0 16,0 1-16,21-1 0,-21 0 0,21 0 15,0 0-15,0 0 16,21 1-16,0-22 0,0 0 16,21 21-16,-20-21 0,-1 0 15,0 0-15,0 0 0,21 0 0,-20 0 16,-1 0-16,0-21 0,21-1 0,-21 22 16,22-21-16,-22 0 15</inkml:trace>
  <inkml:trace contextRef="#ctx0" brushRef="#br0" timeOffset="-164035.81">25463 10668 0,'0'0'0,"0"21"47,0 0-47,0 1 15,22-1-15,-1 0 0,-21 0 16,21-21-16,-21 21 0,0 0 0,21 1 15,0-22-15,-21 21 0,21 0 16,1-21-16,-1 21 16,0-21-1,0 0 1,0-21 0,0 0-16</inkml:trace>
  <inkml:trace contextRef="#ctx0" brushRef="#br0" timeOffset="-163812.85">25781 10668 0,'0'-21'0,"-21"21"31,0 0-31,-1 21 0,1-21 16,0 21-16,0 0 0,0 1 16,0-22-16,-1 21 0,1 0 0,21 0 15,-21 0-15,0 0 0,0 1 0,21-1 16,-21 0-16,21 0 0,-22 0 15,1-21-15,21 21 0,0 1 16,21-22 15,1-22-31,-1 22 0,0-21 16</inkml:trace>
  <inkml:trace contextRef="#ctx0" brushRef="#br0" timeOffset="-163514.59">26247 10393 0,'0'-21'15,"-22"42"17,22 0-32,-21 0 0,21 0 0,-21 1 15,21 20-15,0-21 0,0 21 0,-21-20 16,21 20-16,-21-21 15,21 21-15,0-20 0,-21 20 0,21-21 16,-22 0-16,22 0 0,0 1 0,0-1 16,0 0-16,0 0 0,22-21 31,-1 0-31,0 0 16,0 0-16,0-21 15,-21 0-15,21 0 0,1-1 16</inkml:trace>
  <inkml:trace contextRef="#ctx0" brushRef="#br0" timeOffset="-163311.71">26077 10647 0,'-21'0'16,"42"0"-16,-63 0 0,42 21 31,21-21-16,0 0-15,0 0 16,1 0-16,-1 0 0,21 0 0,-21 0 16,0 0-16,1 0 0,20-21 0,-21 21 15,0 0-15,0-21 0,1 21 16</inkml:trace>
  <inkml:trace contextRef="#ctx0" brushRef="#br0" timeOffset="-162923.93">26543 10583 0,'0'0'0,"0"-21"31,0 0-31,21 21 31,0 0-31,0 21 0,1 0 16,-1 1-16,0-22 0,-21 21 0,21 0 15,0 0-15,0 0 16,-21 22-16,0-22 0,0 0 0,22 0 16,-22 0-16,0 0 0,0 1 15,-22-1-15,1 0 16,0 0-16,0-21 16,21-21 15,0 0-31,0 0 0,0-1 15,0 1-15,0 0 0,0 0 0,0 0 16,21 0-16,-21-1 0,21 1 16,-21 0-16,21 21 0,1-21 0,-1 0 15,0 21-15,0-21 0,0 21 16,0 0-16,1-22 0,20 22 16</inkml:trace>
  <inkml:trace contextRef="#ctx0" brushRef="#br0" timeOffset="-162364.23">27305 10668 0,'21'-21'16,"-21"0"0,0 0-16,0-1 15,0 1-15,0 0 16,0 0-16,0 0 0,-21 0 15,0 21 1,0 0-16,-1 0 0,1 0 0,0 0 16,0 21-16,0 0 0,0 0 15,-1 0-15,1 0 0,0 22 0,-21-22 16,21 21-16,-1-21 0,22 22 0,-21-22 16,0 21-16,21-21 0,-21 1 15,21-1-15,0 0 0,0 0 0,0 0 16,21 0-1,0-21-15,0 0 0,1 0 0,-1 0 16,0 0-16,0 0 0,0-21 16,0 0-16,1 21 0,-1-21 15,0 0-15,0 0 0,0-1 0,0 1 16,1 0-16,-22 0 0,0 0 0,21 0 16,-21-22-16,0 22 0,21 0 15,-21 0-15,0 0 0,0-1 16,0 44-1,0-1-15,0 0 16,0 0-16,0 0 0,0 0 16,0 22-16,0-22 15,0 0-15,0 0 0,0 0 0,0 1 16,0-1-16,0 0 16,0 0-16,21-21 15,0 0 1,0 0-16,1 0 0,-1 0 0,0-21 15,0 0-15,0 21 0</inkml:trace>
  <inkml:trace contextRef="#ctx0" brushRef="#br0" timeOffset="-162100.09">27749 10626 0,'0'0'16,"0"-21"-16,0-1 15,-21 22-15,0 0 16,0 0-1,0 0-15,0 22 0,21-1 16,-22 0-16,22 0 0,0 0 0,-21 0 16,21 1-16,-21-1 0,21 0 15,0 0-15,0 0 0,0 0 0,0 1 16,0-1-16,0 0 16,21-21-16,0 0 15,1 0-15,-1 0 0,0 0 16,0 0-16,0 0 15,0-21-15,1 21 0,-1-21 16,0-1-16,0 1 0,21 0 0</inkml:trace>
  <inkml:trace contextRef="#ctx0" brushRef="#br0" timeOffset="-161832.2">28109 10372 0,'0'-21'0,"-42"232"0,84-401 0,-42 147 0,21 22 15,-21 0-15,0 0 16,0 42-1,0 0 1,0 0-16,0 22 0,-21-22 0,21 21 16,-21 1-16,21-22 0,0 21 0,0 0 15,-21 1-15,21-22 0,-21 21 16,21 1-16,-21-22 0,21 0 16,0 21-16,0-21 0,0 1 15,0-1-15,0 0 0,21-21 31,0 0-31,0 0 16,0 0-16,0-21 0,1 0 16,-1-1-16,0 1 0,0 0 0</inkml:trace>
  <inkml:trace contextRef="#ctx0" brushRef="#br0" timeOffset="-161644.31">28109 10520 0,'0'0'0,"-21"0"0,0 0 16,21 21-16,21-21 31,0 0-31,0 0 0,1 0 16,-1 0-16,0 0 0,0 0 16,0 0-16,0 0 0,1 0 15,-1-21-15,0 0 0,0 21 0</inkml:trace>
  <inkml:trace contextRef="#ctx0" brushRef="#br0" timeOffset="-160736.17">29422 10202 0,'0'0'0,"-22"0"0,1 0 16,0 0-16,0 0 15,42 0 32,0 0-31,22 0-16,-22 0 0,0 0 15,21 0-15,-21 0 0,22 0 0,-1 0 16,0 0-16,1 0 0,-1 0 16,0 0-16,1 0 0,-1 0 0,-21 0 15,0 0-15,1 0 0,-1 0 16,-42 0 0,-1 0-16,1 0 15,0 0-15,0 0 16,-21 0-16,20 0 0,1 0 0,0 0 15,0 0-15</inkml:trace>
  <inkml:trace contextRef="#ctx0" brushRef="#br0" timeOffset="-160500.06">29697 10181 0,'-21'0'16,"42"0"-16,-64 0 31,22 0-15,21 21-16,-21-21 0,21 22 0,0-1 15,0 0-15,0 21 0,0-21 16,0 22-16,0-22 0,0 21 0,0 1 16,0-22-16,0 21 0,0-21 15,0 22-15,0-22 0,0 0 0,0 0 16,0 0-16,0 0 0,0 1 16,0-1-16,0-42 46</inkml:trace>
  <inkml:trace contextRef="#ctx0" brushRef="#br0" timeOffset="-160080.68">29824 10478 0,'0'-22'15,"0"44"-15,0-65 0,21 22 16,-21 0-1,21 21-15,-21-21 0,21 21 16,0 0-16,1 0 0,-1 0 0,0 0 16,0 0-16,21 0 15,-20 21-15,-1 0 0,0 0 0,0 0 16,0 1-16,0 20 16,-21-21-16,22 21 0,-22-20 0,21-1 15,-21 21-15,0-21 0,0 0 16,0 1-16,0-1 0,-21 0 0,-1 0 15,1 0-15,0-21 0,21 21 0,-21-21 16,0 0-16,21-21 31,0 0-31,0 0 16,0 0-16,0 0 0,21-1 16,0 1-16,-21 0 0,0 0 15,21-21-15,0 20 0,-21 1 0,22 0 16,-1-21-16,-21 21 0,21 21 15,0-22-15,0 1 0,0 0 16,1 21-16,-1 0 0,0-21 0,0 21 16,0 0-16,0 0 0,1 0 15</inkml:trace>
  <inkml:trace contextRef="#ctx0" brushRef="#br0" timeOffset="-159123.77">30734 10541 0,'21'-21'31,"-21"0"-31,0 0 0,0-1 16,0 1-16,0 0 0,0 0 0,0 0 16,0 0-16,0-1 15,-21 22-15,0-21 0,0 21 16,-1 0-16,1 0 0,0 21 15,0 1-15,0-1 0,0 0 16,-1 21-16,1-21 0,21 22 16,0-22-16,-21 21 0,21 1 0,-21-22 15,21 21-15,0-21 0,0 0 16,0 1-16,0-1 0,0 0 0,21 0 16,0-21-16,0 0 0,1 0 15,-1 0-15,0 0 16,0 0-16,21 0 0,-20-21 15,-1 0-15,0 21 0,0-21 16,0-1-16,-21-20 0,21 21 0,1 0 16,-22-22-16,0 22 0,0 0 0,0-21 15,0 21-15,0-1 0,0 1 16,0 0-16,0 0 0,0 42 16,0 0-1,0 0-15,0 1 0,0-1 0,0 0 16,0 21-16,0-21 0,0 1 15,0 20-15,0-21 0,0 0 0,0 0 16,0 1-16,0-1 16,0 0-16,0 0 0,21-21 15,0 0-15,0 0 0,0 0 16,22 0-16,-22 0 0,0 0 16,21-21-16,-21 0 0,1 21 0,-1-21 15,0-1-15,0 1 0,0 0 16,0 0-16,-21 0 0,22-22 0,-22 22 15,0 0-15,0 0 0,0 0 16,0 0-16,-22 21 31,1 21-31,21 0 16,0 0-16,0 0 0,0 0 0,0 1 16,0-1-16,0 0 0,-21 0 15,21 0-15,0 0 0,0 1 0,0-1 16,-21-21-16,21 21 15,0-42 17,0 0-17,0-1-15,21 1 16,0 0-16,0 0 0,-21-21 0,22 20 16,-1 1-16,0 0 15,0-21-15,0 21 0,0-1 0,1 1 16,-1 0-16,0 0 0,0 21 15,0 0-15,0 0 0,1 0 0,-1 0 16,-21 21-16,0 0 0,0 0 16,0 22-16,0-22 0,0 0 0,0 0 15,0 22-15,0-22 0,0 0 0,0 0 16,-21 0-16,21 0 0,0 1 16,-22-22-16,22 21 0,-21-21 0,42 0 31,1-21-16</inkml:trace>
  <inkml:trace contextRef="#ctx0" brushRef="#br0" timeOffset="-158755.89">31835 10435 0,'0'0'0,"-22"0"16,1 0-1,0 0-15,0 0 0,21 21 0,-21-21 16,0 22-16,-1-1 0,1-21 16,21 21-16,0 0 0,0 0 15,0 0-15,0 1 16,21-1 0,1-21-16,-1 21 0,0-21 15,0 0-15,-21 21 16,21-21-16,0 0 0,-21 21 15,0 0 1,-21-21 0,0 0-16,0 0 15,0 0-15,0 0 0,-1 0 16,1 0-16,0 0 0,21-21 31,0 0-15,0 0-16</inkml:trace>
  <inkml:trace contextRef="#ctx0" brushRef="#br0" timeOffset="-158095.83">31983 10626 0,'0'0'0,"21"0"0,0-21 0,0 21 0,0-22 15,1 1-15,-1 21 0,0-21 16,0 0-16,0-21 0,0 20 0,22 1 15,-22-21-15,0 21 0,0-22 16,-21 22-16,0-21 0,0 21 16,0 0-16,0-1 0,0 1 15,-21 0-15,0 21 16,0 0-16,0 0 16,-1 21-16,1-21 0,0 21 0,0 1 15,0 20-15,0-21 0,-1 21 16,1 1-16,0-1 0,0 22 0,21-22 15,-21 0-15,0 22 0,-1-22 16,22 22-16,0-22 0,-21 0 0,21 22 16,-21-22-16,21 0 15,0 1-15,0-1 0,0 22 0,0-22 16,0 21-16,0-20 0,0 20 16,0-20-16,0 20 0,0-21 0,0 1 15,0 20-15,0-20 0,0-1 16,0-21-16,21 21 0,0-20 0,-21-1 15,22 0-15,-1-21 0,0 0 16,0 0-16,0 0 0,0 0 0,22-21 16,-22 0-16,0-1 0,21 1 0,-20 0 15,20 0-15,-21-21 0,0 20 16,22-20-16,-22-21 0,-21 20 0,0-20 16,0 20-16,0-20 15,0-1-15,0 1 0,-21-1 0,-1 22 16,-20-21-16,21-1 0,-21 22 15,-1-1-15,1 1 0,0 21 0,-1-21 16,1 20-16,21 22 0,0-21 16,-1 21-16,1 0 0,0 0 15,42 0 32,0 0-47,1 0 0,-1 0 0,0 0 0,21-21 16,-21 0-16,1 21 0,-1 0 15,0-21-15,21 21 0,-21-21 16,1-1-16,-1 22 0,0-21 16</inkml:trace>
  <inkml:trace contextRef="#ctx0" brushRef="#br0" timeOffset="-157439.43">32385 10456 0,'0'22'31,"21"-22"0,0 0-31,0 0 16,1 0-16,-1 0 15,0 0-15,0 0 0,0-22 16,-21 1-16,0 0 16,0 0-16,-21 21 31,0 0-31,0 0 0,0 21 15,-1 0-15,1 0 0,0 1 16,21-1-16,0 0 0,0 0 16,0 0-16,0 0 15,0 1-15,0-1 16,21-21-16,0 0 0,1 0 0,-1 0 16,0 0-16,0 0 15,0 0-15,0 0 0,1 0 16,-1 0-16,0 0 0,0-21 15,0 21-15,-21-22 0,21 1 16,-21 0-16,0 0 0,22 0 16,-22 0-16,21-1 0,-21 1 0,0 0 15,21 0-15,0 0 0,0 0 16,0-1-16,1 22 0,-1 0 16,0 0-16,0 0 15,0 22-15,0-22 0,-21 21 16,0 21-16,22-21 0,-22 0 0,0 22 15,0-22-15,0 21 0,0-21 16,0 1-16,0 20 0,0-21 16,-22 0-16,22 0 0,-21-21 15,21 22-15,-21-22 0,0 0 16,21-22 0,0 1-1,0 0-15,0 0 0,0 0 16,0 0-16,21-22 0,0 1 0,0 21 15,-21-22-15,22 1 0,-1 21 16,0-21-16,0 20 0,-21 1 0,21 0 16,0 21-16,1 0 15,-22 21 1</inkml:trace>
  <inkml:trace contextRef="#ctx0" brushRef="#br0" timeOffset="-156220.29">28152 11472 0,'0'0'0,"0"22"31,0-1-15,0 0-16,0 0 0,-22 0 0,22 22 15,0-22-15,0 21 0,0 0 16,-21 1-16,21-1 0,-21 0 16,21 1-16,-21-1 0,0 0 0,0 1 15,21-1-15,-22 0 0,1-20 16,0-1-16,0 0 0,0 0 0,0 0 16,-1 0-16,1-21 0,0 0 15,0 0-15,0 0 0,0 0 16,-1 0-16,1 0 0,0-21 15,0 0-15,21 0 0,0 0 0,-21 0 16,21-22-16,-21 22 0,21-21 0,0-1 16,0 1-16,0 21 0,0-21 15,0-1-15,0 22 0,0-21 0,0 21 16,0-1-16,21 1 0,0 21 16,-21-21-16,21 21 0,0 0 0,0 0 15,1 21-15,-1-21 16,0 21-16,0 1 0,0 20 15,0-21-15,-21 0 0,22 22 0,-1-22 16,-21 21-16,0 0 0,0-20 0,21 20 16,-21-21-16,21 0 0,-21 0 15,21 1-15,-21-1 0,21 0 0,1 0 16,-1-21-16,21 0 16,-21 0-16,0 0 0,1 0 0,20 0 15,-21-21-15,21 0 0,-20 0 0,-1-1 16,21 1-16,-21 0 0,0 0 15,1-21-15,-1 20 0,0-20 0,-21 21 16,0 0-16,21 0 16,0-1-16,-21 1 0,0 0 15,0 42 17,0 0-32,0 1 0,0-1 15,0 0-15,0 21 16,0-21-16,0 1 0,0-1 0,0 0 15,0 0-15,0 0 0,0 0 0,0 1 16,21-22-16,1 21 0,-22 0 16,21-21-16,0 0 0,0 0 0,0 0 15,0 0-15,1 0 0,-1 0 16,0 0-16,0-21 0,0 0 16,22-1-16,-22 1 0,0 0 0,0-21 15,0 21-15,0-1 0,-21-20 16,22 21-16,-22 0 0,0-22 0,0 22 15,0 0-15,-22 0 0,-20 0 16,21 0-16,0 21 0,0-22 0,-22 22 16,22 0-16,0 0 0,0 0 15,0 0-15,-1 0 0,1 0 0,0 0 16,0 22-16,21-1 0,0 0 16,-21 0-16,21 0 15,0 0-15,0 1 0,0-1 0,0 0 16,0 0-16,21 0 0,-21 0 15,21 1-15,0-1 0,0-21 0,1 0 16,20 0-16,-21 0 0,21 0 0,1 0 16</inkml:trace>
  <inkml:trace contextRef="#ctx0" brushRef="#br0" timeOffset="-155223.86">29379 11811 0,'0'0'0,"0"-21"0,0 0 0,0 0 16,0-1-1,0 1-15,-21 21 0,0-21 16,0 21-16,0 0 0,-1 0 16,1 0-16,0 21 0,21 0 15,-21 1-15,0-1 0,0 0 0,-1 0 16,22 0-16,-21 0 0,0 1 16,21-1-16,0 21 0,0-21 0,-21 0 15,21 1-15,0-1 0,0 0 16,0 0-1,21-21-15,0 0 16,0-21-16,1 0 16,-1 21-16,0-21 0,0-1 15,0 1-15,0 0 0,1 0 16,-1 0-16,0 0 0,0-1 0,0 1 16,-21 0-16,21 21 0,-21-21 0,0 42 31,0 0-16,0 0-15,0 1 16,-21-1-16,21 0 0,0 0 0,0 0 16,0 0-16,0 1 0,0-1 15,0 0-15,0 0 0,0 0 0,0 0 16,21 1-16,1-22 0,-1 21 0,0-21 16,0 0-16,0 0 15,0 0-15,1 0 0,20 0 0,-21 0 16,21 0-16,-20 0 0,20 0 15,0 0-15,-21 0 0,1 0 0,20-21 16,-21 21-16,0-22 0,0 22 0,-21-21 16,0 0-16,22 21 0,-22-21 15,0 0-15,0 0 0,0-22 0,0 22 16,0 0-16,0 0 0,0 0 16,-22-1-16,22 1 0,0 0 0,-21 0 15,0 21-15,0 0 16,0 0-16,0 0 15,-1 21-15,1-21 0,21 21 16,-21 0-16,0-21 0,0 22 16,21-1-16,-21 0 0,21 0 0,0 0 15,0 0-15,-22 22 0,22-22 16,0 0-16,0 0 0,0 0 16,0 1-16,22-1 0,-1-21 15,0 0-15,0 0 16,0 0-16,0 0 0,1 0 0,-1-21 15,0-1-15,0 1 16,0 0-16,0 0 0,1 0 0,-1-22 16,-21 22-16,21-21 15,0 21-15,-21-22 0,0 1 0,21 21 16,-21-21-16,21-1 0,-21 1 0,0 0 16,0 20-16,0-20 0,0 21 15,0 0-15,-21 21 16,0 21-1,0 0-15,21 0 0,-21 0 0,21 22 16,-21-22-16,-1 21 0,22 1 16,0-22-16,0 21 0,0 0 0,0-20 15,0 20-15,0-21 0,0 21 0,0-20 16,0-1-16,0 0 0,22 0 16,-1-21-16,-21 21 0,21-21 15,0 0-15,0 0 0,0 0 16,1 0-16,20 0 0,-21 0 0,0-21 15,22 0-15,-1 0 0,-21 0 16,21-1-16,1-20 0,-1 21 0</inkml:trace>
  <inkml:trace contextRef="#ctx0" brushRef="#br0" timeOffset="-154919.62">30628 11282 0,'0'0'0,"-21"0"0,0 0 16,42 0 15,0 0-31,0 21 0,0-21 16,1 21-16,-22 0 0,21 22 16,0-22-16,-21 21 0,0 1 0,0-1 15,21 0-15,-21 1 0,0-1 16,0 21-16,0-20 0,0-1 0,0 0 15,0 1-15,-21 20 0,0-42 16,0 22-16,21-1 0,-43-21 16,22 0-16,0 1 0,0-1 0,0 0 15,-1 0-15,1-21 0,-21 0 16,21 0-16,0 0 0,-1 0 0,1 0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49:37.1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2582 466 0,'0'0'15,"0"-21"-15,0-1 0,0 1 16,0 0-16,0 0 15,0 0-15,0 0 0,0-1 16,0 1-16,0 0 0,0 0 16,0 42 31,-21 0-47,21 0 0,0 22 15,-21-22-15,21 21 0,0 1 16,0-1-16,0 0 0,0 22 0,-21-22 15,0 22-15,-1-1 0,1 1 16,0-1-16,0-21 0,0 22 16,0-1-16,-22-20 0,22-1 15,0 0-15,0 1 0,0-22 16,-1 21-16,1-21 0,0 1 0,21-1 16,-21-21-1,21-21-15,0-1 16,0 1-16,0 0 0,0-21 15,0-1-15,0 1 0,0 0 0,0-1 16,0 1-16,0 0 0,0-22 16,0 22-16,21 0 0,-21-1 0,0 22 15,0 0-15,21 0 0,0 0 16,1 21-16,-1 0 16,0 21-16,-21 0 15,21 0-15,0 0 0,0 22 16,-21-22-16,22 21 0,-1 0 0,-21 1 15,21-22-15,0 21 0,0 1 16,0-22-16,1 21 0,-1-21 0,0 0 16,0 1-16,0-1 0,22-21 15,-22 21-15,0-21 0,21 0 0,-21 0 16,22 0-16,-1 0 0,0 0 16,-20-21-16,20 0 0,0-1 0,-21-20 15,22 21-15,-22-21 16,0-1-16,0 1 0,0-22 0,1 22 15,-1-21-15,-21 20 0,0-20 16,0-1-16,0 22 0,0 0 16,0-22-16,-21 22 0,-1-1 0,1 1 15,0 0-15,0-1 0,-21 1 16,20 0-16,-20 21 0,0-1 0,-1 1 16,1 0-16,0 21 0,-1 0 15,-20 0-15,21 21 0,-1 0 0,1 1 16,21 20-16,-22-21 0,22 21 15,0 1-15,0-1 0,0 22 16,21-22-16,0 0 0,0 1 0,0-1 16,0 0-16,0 1 0,0-22 15,21 21-15,0 0 0,0 1 16,0-22-16,22 21 0,-22-21 16,21 1-16,1-1 0,-22 0 0,21 0 15,0-21-15,1 0 0,-1 0 16,0 0-16,-20 0 0,20 0 0,0 0 15,-21-21-15,22 0 0,-22 0 16</inkml:trace>
  <inkml:trace contextRef="#ctx0" brushRef="#br0" timeOffset="251.91">3535 656 0,'-21'21'15,"-1"1"1,22-1-16,-21 0 0,21 0 16,-21 21-16,21-20 0,0 20 0,0-21 15,0 21-15,0-20 0,0 20 16,0-21-16,0 0 0,0 0 0,0 1 16,0-1-16,0 0 0,0 0 15,0-42 16,0 0-31,0 0 0,0-1 16,0-20-16</inkml:trace>
  <inkml:trace contextRef="#ctx0" brushRef="#br0" timeOffset="600">3514 360 0,'0'0'16,"-64"21"-1,64 0 1,0 0-16,0 1 31,21-22-15,0 0-16,1 0 16,-1-22-16,0 1 0,0 21 15,-21-21-15,0 0 0,21 21 0,-21-21 16,0 0-16,0-1 15,-21 22-15,0 0 0,0 0 16,0 0-16,-1 0 16,1 0-16,0 0 0,0 22 0,0-22 15,21 21-15,0 0 16,0 0-16,0 0 0,0 0 16,21 1-1,0-22-15,0 21 0,0-21 0,1 0 16,-1 21-16</inkml:trace>
  <inkml:trace contextRef="#ctx0" brushRef="#br0" timeOffset="1911.5">3852 804 0,'0'0'0,"0"22"0,0-1 0,0 0 16,21-21 31,1-21-47,-1 0 0,21-1 0,-21 1 15,0 0-15,1 0 0,-1 0 16,0 0-16,0-22 0,0 22 0,0 0 16,1-21-16,-1-1 0,-21 22 15,0-21-15,0 21 0,0-22 0,0 22 16,0 0-16,0 0 0,0 0 15,0-1-15,0 1 0,0 0 0,-21 21 16,-1 0-16,1 0 16,21 21-1,-21-21-15,21 43 16,-21-22-16,21 0 0,0 21 0,0 1 16,0-1-16,0 0 0,0 1 15,0-1-15,-21 21 0,21-20 0,-21 20 16,21 1-16,0-1 0,-22 1 15,22 20-15,0-20 0,0-1 0,-21 1 16,0 21-16,21-22 0,-21 1 16,21-1-16,0 22 0,0-22 0,0 1 15,0-1-15,0 1 0,0-1 16,0 1-16,0-22 0,21 0 0,-21 1 16,21-1-16,0-21 0,-21 22 0,22-22 15,-1-21-15,-21 21 16,21-21-16,0 0 0,0 0 0,0 0 15,1-21-15,20 0 0,-21-1 16,0 1-16,22-21 0,-22 0 0,21-1 16,-21 1-16,0 0 0,1-22 0,-1 1 15,0-1-15,-21 1 0,0-1 16,0 22-16,0-22 0,0 22 0,-21-22 16,0 22-16,-22 0 0,1-1 15,21 22-15,-22-21 0,1 21 0,0-22 16,-1 22-16,1 0 15,0 21-15,-1-21 0,22 21 0,-21 0 16,21 0-16,0 0 0,21-21 16,21 0 15,0-1-31,21 22 0,-21-21 0,22 0 16,-1 0-16,0 0 0,1 0 15,20-22-15,-20 22 0,20-21 0,1-1 16,-1 1-16,1 0 0,-22 21 15,21-22-15,-20 1 0,-1 0 0,-21-1 16,22 22-16,-43-21 16,21-1-16,-21 22 0,0-21 0,0 21 0,0-22 15,0 22-15,-21 0 0,-1 0 16,1 0-16,21 0 0,-21-1 16,0 22-16,0 0 15,0 22-15,21-1 16,0 0-16,-22 21 0,22 1 15,0-1-15,0 0 0,0 22 0,0-22 16,0 22-16,0-1 0,0 22 16,0-22-16,0 22 0,0 0 0,0-22 15,0 22-15,0-22 0,0 22 16,0-22-16,0 22 0,0-21 0,0 20 16,0-20-16,0-1 0,0 22 15,0-22-15,0 1 0,-21-22 16,0 22-16,21-22 0,-21 0 0,21 1 15,0-22-15,0 21 0,0-21 16,0 1-16,0-1 0,21-21 16,0 0-1,0-21-15,1-1 0,-1 1 16,21 0-16,-21 0 0,0 0 0,22-22 16,-22 1-16,0 0 0,21-1 0,-20 1 15,20-21-15,-21-1 16,0 1-16,0-1 0,-21 22 0,0-22 15,0 1-15,0 20 0,0-20 16,0-1-16,-42 22 0,21 0 0,-21-1 16,20 1-16,-20 0 0,0 21 15,-1-1-15,-20 1 0,21 0 0,20 21 16,-20 0-16,0-21 0,21 21 16,-22 0-16,22 0 0,0 0 15,42 0 16,0 0-31,22 0 16,-22 0-16,0-21 0,21 21 16,-21-21-16,22-1 0,-22 1 15,21 0-15</inkml:trace>
  <inkml:trace contextRef="#ctx0" brushRef="#br0" timeOffset="2295.75">5080 783 0,'0'0'0,"0"21"0,21-21 47,0-21-32,0 0-15,1 0 16,-22 0-16,21 0 0,-21-1 15,0 1-15,0 0 16,0 0-16,-21 21 16,-1 0-1,1 0-15,0 0 0,21 21 0,-21-21 16,0 21-16,21 0 0,0 1 16,0-1-16,-21 0 0,21 0 0,0 0 15,0 0-15,0 22 0,0-22 16,0 0-16,0 0 15,0 0-15,21-21 0,-21 22 16,21-22-16,0 0 0,0 0 0,0 0 16,1 0-16,-1 0 0,0 0 15,0 0-15,0 0 0,0-22 0,1 22 16</inkml:trace>
  <inkml:trace contextRef="#ctx0" brushRef="#br0" timeOffset="2688">5419 677 0,'0'0'0,"0"-21"0,0 0 15,0 0 1,21 0 0,0 21-16,0 0 0,0 0 15,0 0-15,1 0 0,-1 0 16,0 0-16,0 21 0,0-21 0,22 21 15,-43 0-15,21 0 0,0 22 16,0-22-16,-21 0 0,0 21 0,0-20 16,0 20-16,0-21 0,0 0 15,0 0-15,0 1 0,-21-1 0,0 0 16,0-21 0,-1-21-1,22 0 1,0-1-16,0 1 0,0-21 15,0 21-15,0 0 0,0-22 0,0 22 16,0 0-16,0-21 0,0 20 16,22 1-16,-22 0 0,21 0 0,0 0 15,0 0-15,0-1 0,0 1 16,1 21-16,-1-21 0,21 0 0,-21 21 16</inkml:trace>
  <inkml:trace contextRef="#ctx0" brushRef="#br0" timeOffset="3175.72">6223 804 0,'0'0'0,"-21"0"0,21 22 0,0-44 47,21 22-31,-21-21-16,21 0 0,0 0 0,0 0 16,-21 0-16,22-1 0,-1 1 15,0 0-15,-21 0 0,0 0 16,0 0-16,0-1 0,0 1 15,-21 21-15,0 0 16,-1 0-16,1 21 16,0 1-16,0-1 0,0 0 0,21 0 15,-21 0-15,-1 0 0,22 1 0,-21-1 16,21 0-16,0 21 0,0-21 16,0 1-16,0-1 0,0 0 0,0 0 15,0 0-15,21 0 16,1 1-16,-1-22 0,21 21 15,-21-21-15,0 0 16,1 0-16,20 0 0,-21 0 0,0 0 16,22-21-16,-22-1 0,21 22 15,-21-21-15,0 0 0,1 0 0,20-21 16,-21 20-16</inkml:trace>
  <inkml:trace contextRef="#ctx0" brushRef="#br0" timeOffset="3647.86">6689 635 0,'0'0'0,"0"-21"0,0 0 16,0 0-16,0-1 15,0 44 17,0-1-32,-22 0 15,22 0-15,0 0 0,0 0 16,0 1-16,0-1 0,0 0 0,0 0 16,-21 21-16,21-20 0,0-1 15,0 0-15,0 0 0,0 0 0,0 0 16,0 1-1,0-44 17,0 1-17,0 0-15,-21 0 16,21-21-16,0 20 0,0 1 0,0 0 16,0-21-16,0 21 0,0-22 0,21 22 15,0 0-15,1 0 0,-1 0 16,0-1-16,0 1 0,21 0 0,-20 21 15,20 0-15,-21 0 0,0 0 16,22 0-16,-22 21 0,0 0 0,0 1 16,0-1-16,0 0 0,-21 0 15,0 0-15,0 22 0,0-22 0,0 0 16,0 21-16,0-21 0,0 1 16,0-1-16,0 0 0,0 0 0,0 0 15,0 0-15,0 1 16,-21-22-16,42 0 47,1-22-47,-22 1 0</inkml:trace>
  <inkml:trace contextRef="#ctx0" brushRef="#br0" timeOffset="3932.22">7472 572 0,'0'0'0,"0"-22"0,0 1 16,0 0-16,0 0 0,0 0 16,-21 21-16,-1-21 15,1 21 1,0 21-16,0-21 16,21 21-16,-21 0 0,21 0 0,-21 22 15,21-22-15,-22 0 0,22 21 16,0-21-16,0 22 0,0-22 0,0 0 15,0 21-15,0-20 0,0-1 16,0 0-16,0 0 0,22 0 16,-1-21-16,0 0 0,0 0 15,0 0-15,0 0 0,1 0 16,-1 0-16,0 0 0,0-21 0</inkml:trace>
  <inkml:trace contextRef="#ctx0" brushRef="#br0" timeOffset="4324.55">7810 614 0,'-21'0'0,"42"0"63,1 0-63,-1 0 15,0-21-15,0 21 0,0-21 0,-21-1 16,21 22-16,-21-21 0,22 21 0,-22-21 16,0 0-16,0 0 15,-22 21 1,1 0-16,0 0 16,0 0-16,-21 21 0,20-21 0,1 21 15,0 0-15,0 0 16,0 1-16,0 20 0,-1-21 0,22 0 15,0 0-15,-21 22 0,21-22 0,0 0 16,0 0-16,0 0 0,0 1 16,0-1-16,0 0 0,0 0 0,21-21 15,1 21-15,-1-21 16,0 0-16,0 0 0,0 0 0,22 0 16,-22 0-16,21 0 0</inkml:trace>
  <inkml:trace contextRef="#ctx0" brushRef="#br0" timeOffset="4716.08">8509 487 0,'-21'-42'16,"0"42"-1,-1 0-15,1 0 0,0 0 0,0 21 16,0 0-16,0-21 15,-1 21-15,1 0 0,0 0 0,0-21 16,0 22-16,21-1 0,0 0 16,0 0-16,0 0 0,0 0 15,21 1 1,0-22-16,0 0 0,0 21 16,1-21-16,-1 0 0,0 0 0,0 21 0,0-21 15,0 21 1,1 0-16,-22 0 0,21-21 15,-21 22-15,0-1 16,0 0-16,0 0 0,-21 0 16,-1 0-16,1-21 15,0 0-15,-21 22 0,21-22 16,-1 21-16,1-21 0,0 0 16,0 0-16,-21 0 0,20 21 0,1-21 15,0 0-15,-21 0 0,21 0 0</inkml:trace>
  <inkml:trace contextRef="#ctx0" brushRef="#br0" timeOffset="5539.98">1968 1715 0,'0'0'16,"-21"-22"-16,0 22 0,0-21 0,0 21 16,0 0-16,21-21 15,-22 21-15,44 0 47,-1 0-47,0 0 0,0-21 16,0 21-16,22 0 0,-1 0 15,21-21-15,1 21 0,21 0 0,-1-21 16,22 21-16,21-22 0,-21 22 16,21 0-16,21-21 0,0 21 0,0 0 15,22 0-15,-1-21 0,0 21 16,22-21-16,-1 21 0,1 0 0,21-21 15,-1 21-15,-20 0 0,20 0 0,1-21 16,0 21-16,-1 0 0,1 0 16,0-22-16,-1 22 0,1 0 0,0 0 15,-1 0-15,1-21 16,0 21-16,-22 0 0,1 0 0,-1 0 16,-20 0-16,-1-21 0,-21 21 0,21 0 15,-42 0-15,0 0 0,0 0 16,-42 0-16,0 0 0,-1 0 0,-20 0 15,-22 0-15,-21 0 0,22 0 16,-86 0 0,22 0-16,-21 0 15,-22 0-15</inkml:trace>
  <inkml:trace contextRef="#ctx0" brushRef="#br0" timeOffset="25315.52">1058 2985 0,'0'0'0,"0"-22"0,0 1 0,-21 0 16,21 0-16,0 0 16,0 0-16,0-1 0,-21 1 0,21 0 15,0 0-15,0 0 16,0 42 15,0 21-15,0-21-16,0 22 0,0-22 0,0 21 15,0 1-15,0 20 0,0-21 16,0 22-16,0-1 0,0 1 0,0-1 16,0 1-16,0-1 0,0 1 15,0-1-15,0-20 0,0-1 16,0 0-16,0 1 0,0-22 15,21 0-15,-21 0 0,0 0 16,21 1-16,-21-44 31,0 1-31,0 0 16,0 0-16,0-21 0,0 20 16,0-20-16</inkml:trace>
  <inkml:trace contextRef="#ctx0" brushRef="#br0" timeOffset="25603.12">931 2836 0,'0'0'0,"-21"0"0,0-21 16,21 0 15,21 21-15,0 0-16,22-21 0,-1 21 15,0 0-15,1 0 0,-1-21 16,21 21-16,1-21 0,-22 21 0,22 0 16,-1 0-16,-20 0 0,-1 0 15,0 0-15,1 0 0,-22 0 16,0 0-16,0 0 0,-21 21 16,-21 0-1,0 0-15,0-21 0,-22 21 16,22-21-16,-21 21 0</inkml:trace>
  <inkml:trace contextRef="#ctx0" brushRef="#br0" timeOffset="25851.98">931 3281 0,'0'0'16,"-21"42"-1,42-42 1,0 0 0,1 0-16,-1 0 0,0 0 0,21 0 15,1 0-15,-22-21 0,21 21 16,0 0-16,1-21 0,-22 21 16,0-21-16,0 21 0,0 0 0,1 0 15</inkml:trace>
  <inkml:trace contextRef="#ctx0" brushRef="#br0" timeOffset="26515.6">1609 3493 0,'0'0'15,"0"-85"1,0 64-16,-22 0 16,22-1-16,0 1 0,0 0 0,0 0 15,22 0-15,-22 0 16,21-1-16,0 22 0,0-21 0,0 21 15,22 0-15,-22 0 0,0 0 16,21 0-16,-21 21 0,22 1 16,-22 20-16,21-21 0,-21 21 15,1 1-15,-1-22 0,0 21 16,-21 1-16,21-1 0,-21 0 0,0 1 16,0-22-16,0 21 0,-21-21 15,0 0-15,0 1 0,-1-1 0,1-21 16,0 0-1,0 0-15,21-21 16,0-1-16,0 1 16,0 0-16,0-21 0,0 21 0,0-22 15,0 22-15,0-21 16,0-1-16,21 1 0,-21 21 0,0-21 16,21 20-16,0 1 0,1 0 15,-22 0-15,21 0 0,-21 0 0,21 21 16,0 0-1,0 0-15,0 0 0,-21 21 16,0 0-16,22-21 0,-1 21 16</inkml:trace>
  <inkml:trace contextRef="#ctx0" brushRef="#br0" timeOffset="27408.21">2667 3281 0,'0'0'0,"0"-64"16,0 43 0,-21 21-16,21-21 15,-21 21-15,-1 0 0,1 0 0,0 0 16,0 21-16,0-21 0,0 21 16,-1 22-16,1-22 0,0 21 0,0-21 15,0 22-15,0-1 16,-1 0-16,1-20 0,21 20 0,-21 0 15,21-21-15,0 1 0,0 20 16,0-21-16,21 0 0,0 0 16,1-21-16,20 0 0,-21 0 15,21 0-15,1 0 0,-1 0 0,0 0 16,1-21-16,-22 0 0,21 0 16,1 0-16,-22 0 0,0-1 0,0 1 15,0 0-15,-21-21 0,0 21 16,0-22-16,0 22 0,-21-21 0,0 21 15,0-1-15,0-20 0,-1 21 16,-20 0-16,21 21 0,0-21 16,-22 21-16,22-22 0,0 22 15,0 0-15,42 0 32,21 0-32,-20-21 15,20 21-15,-21 0 0,21 0 16,1 0-16,-22 0 0,21 0 15,-21 0-15,22 0 0,-22 0 0,21 0 16,-21 21-16,1 1 0,-1-1 16,0 0-16,0 0 0,0 0 0,-21 0 15,0 22-15,0-22 0,0 0 16,21 21-16,-21-20 0,0-1 16,0 21-16,0-21 0,0 0 0,0 1 15,0-1-15,0 0 0,0 0 16,0 0-16,0 0 0,-21 1 15,21-1-15,-21-21 32,21-21-17,0-1-15,-21 1 0,21 0 0,0 0 16,0 0-16,0-22 0,0 1 16,0 0-16,21-1 0,0 1 0,0-21 15,1 20-15,20 1 0,-21 0 16,21-1-16,1 1 0,20 21 15,-20 0-15,-1-1 0,21 22 0,-20 0 16,-1 0-16,0 22 0,-20 20 16,20-21-16,-21 21 0,0 1 0,-21-1 15,0 0-15,0 1 0,0-1 16,0 0-16,-21-20 0,0 20 0,0 0 16,0-21-16,-1 1 0,1-1 15,0 0-15,0 0 0,21 0 0,0 0 16,0-42 15,0 0-15,0 0-16,21 0 0,0 0 15,0-1-15</inkml:trace>
  <inkml:trace contextRef="#ctx0" brushRef="#br0" timeOffset="27708.04">4085 2858 0,'0'0'0,"0"-22"0,0 1 16,0 0-16,0 0 16,0 42-1,0 0 1,0 0-16,0 22 0,0-22 16,0 21-16,0 1 0,-21 20 15,0-21-15,21 22 0,-21-1 16,-1 1-16,22-22 0,-21 22 0,21-22 15,-21 0-15,21 1 0,0-1 16,0-21-16,0 22 0,0-22 0,0 0 16,21-21-16,0 0 0,1 0 15,-1 0-15,0 0 16,0 0-16,0 0 0,0-21 0,-21 0 16,22-1-16,-1 1 0,0 0 15,-21 0-15</inkml:trace>
  <inkml:trace contextRef="#ctx0" brushRef="#br0" timeOffset="27895.93">3937 3196 0,'0'0'16,"-42"0"0,63 0-1,0 0 1,0 0-16,0 0 0,0 0 0,1-21 15,20 21-15,-21-21 0,0 21 16,0-21-16,1 21 0,-1-21 0,0 21 16,21 0-16</inkml:trace>
  <inkml:trace contextRef="#ctx0" brushRef="#br0" timeOffset="28831.96">5080 2879 0,'0'0'15,"-21"0"-15,0 0 0,-1 0 16,1 0-16,0 0 0,0 0 16,21 21-1,0 0 1,21-21 0,0 0-16,0 0 15,1 0-15,-1 0 0,21 0 16,-21 0-16,22 0 0,-1 0 0,0-21 15,1 0-15,-1 21 0,0-21 16,-21-1-16,22 1 0,-1 0 0,-21 0 16,0 0-16,-21 0 0,0-1 15,0 1-15,-21 0 16,0 0-16,0 0 0,-21 0 0,-1 21 16,1 0-16,0 0 0,-22 0 15,22 0-15,-1 0 0,-20 0 0,21 21 16,-1 0-16,1 0 0,0 0 15,-1 0-15,1 22 0,21-22 0,-22 21 16,22 1-16,21-22 0,0 21 16,0-21-16,0 22 0,0-22 0,0 0 15,21 0-15,1 0 0,-1 0 16,21 1-16,-21-1 0,22-21 0,-1 0 16,0 0-16,1 0 0,-1 0 15,0 0-15,1 0 0,-22 0 16,21 0-16,-21 0 0,0 0 0,1-21 15,-22-1 1,0 1-16,-22 21 0,1 0 16,0 0-16,-21 0 0,21 0 15,-22 0-15,1 21 0,0 1 0,-1-1 16,1 0-16,0 0 0,-1 0 16,1 22-16,0-22 0,-1 21 0,22 0 15,0-20-15,0 20 0,0 0 16,21-21-16,0 1 0,0 20 0,0-21 15,0 0-15,21 0 0,0 1 16,0-22-16,0 21 0,22-21 16,-1 0-16,0 0 0,1 0 0,-1 0 15,0 0-15,1-21 0,20-1 16,-21 1-16,1 0 0,20 0 0,-20-21 16,-1 20-16,0-20 0,1 0 0,-1 21 15</inkml:trace>
  <inkml:trace contextRef="#ctx0" brushRef="#br0" timeOffset="29295.7">5609 3090 0,'0'-21'0,"0"42"0,-21-42 31,21 42-31,0 1 16,0-1-16,0 0 0,-21 0 0,21 21 16,0-20-16,0 20 0,0-21 15,0 21-15,0-20 0,0-1 0,0 21 16,-21-21-16,21 0 0,0 1 15,0-1-15,0 0 0,0 0 16,0-42 15,0 0-15,0 0-16,0-1 16,0 1-16,0 0 0,0-21 0,0 21 15,0-22-15,0 1 0,0 21 16,0-22-16,21 22 0,0-21 0,0 21 15,0 0-15,22-1 0,-1 1 0,-21 21 16,21 0-16,1 0 0,-1 0 16,0 0-16,1 0 0,-22 0 0,21 21 15,1 1-15,-22-1 0,0 0 16,21 21-16,-42-21 0,0 22 0,21-1 16,-21-21-16,0 22 0,0-22 15,-21 21-15,21-21 0,-21 0 16,0 22-16,0-22 0,0 0 0,-1-21 0,22 21 15,-21 0-15,0-21 16,21 22-16,0-44 31,21 22-31,0-21 0,1 0 16</inkml:trace>
  <inkml:trace contextRef="#ctx0" brushRef="#br0" timeOffset="29915.34">6816 3154 0,'0'0'0,"0"-21"0,0-22 15,0 22 1,0 0-16,-22 0 0,1 0 16,0 0-16,0 21 0,0 0 15,21-22-15,-21 22 0,-1 0 0,1 0 16,0 0-16,0 0 0,0 22 0,0-1 15,-22 0-15,22 21 0,0-21 16,-21 22-16,20-1 0,-20 0 0,21 1 16,0-1-16,0 0 0,21 1 15,0-1-15,-22 0 0,22-20 0,0-1 16,0 0-16,0 0 0,0 0 16,0 0-16,22-21 0,-1 0 15,0 0-15,0 0 0,21 0 0,-20 0 16,20 0-16,-21-21 0,21 0 15,1 0-15,-1 0 0,0-22 0,-20 22 16,20-21-16,0 0 0,-21-1 16,1 1-16,20-22 0,-21 22 0,0 0 15,0-22-15,-21 22 0,22-22 0,-1 22 16,-21-21-16,21 20 0,-21 1 16,0 0-16,0-1 0,0 22 0,0 0 15,0 0-15,0 42 31,0 21-31,0-21 16,0 22-16,-21-1 0,21 22 0,0-22 16,-21 0-16,21 22 0,0-22 15,0 22-15,0-22 0,0 21 0,0-20 16,0-1-16,21 0 0,0-20 0,0 20 16,0-21-16,0 0 0,1 0 15,20 1-15,-21-22 0,0 0 0,22 0 16,-22 0-16,0 0 0,0 0 15,21 0-15,-20 0 0,-1-22 0,-21 1 16,21 21-16,0-21 0,0 0 0,0 0 16,-21 0-16,0-22 15,22 22-15,-1 0 0,-21 0 0</inkml:trace>
  <inkml:trace contextRef="#ctx0" brushRef="#br0" timeOffset="30035.27">7535 3260 0,'0'0'0,"-21"21"0,0 0 31,0-21-15,0 0-16</inkml:trace>
  <inkml:trace contextRef="#ctx0" brushRef="#br0" timeOffset="33700">7789 2731 0,'0'0'0,"-21"0"0,42 0 47,0 0-32,1 0-15,20-22 0,-21 22 16,21-21-16,1 21 0,-1 0 16,22-21-16,-22 21 0,21 0 15,-20-21-15,-1 21 0,22 0 0,-22 0 16,21-21-16,-20 21 0,-1 0 15,0 0-15,-20 0 0,-1 0 0,0 0 16,-21 21 0,-21-21-16,0 0 0,-22 0 15,22 0-15,0 0 0,0 0 16,0 0-16,-22 0 0,22 0 0,0 0 16,0 0-16,0 0 0</inkml:trace>
  <inkml:trace contextRef="#ctx0" brushRef="#br0" timeOffset="33931.87">8318 2646 0,'-21'0'0,"42"0"0,-63 0 16,21 0-16,21 21 15,-21-21 1,0 0-16,21 21 16,0 0-16,-22 1 0,22-1 15,-21 0-15,21 0 0,0 0 0,0 0 16,0 22-16,0-22 0,-21 21 16,21 1-16,0-1 0,-21 0 0,21 22 15,0-22-15,0 0 0,0 22 16,0-22-16,0 1 0,0-1 0,0 0 15,0-21-15,0 1 0,0 20 16,0-21-16,0 0 0,21-21 31,0 0-31,-21-21 16,21 21-16,1-21 0,-22 0 0</inkml:trace>
  <inkml:trace contextRef="#ctx0" brushRef="#br0" timeOffset="34311.91">8488 3154 0,'0'0'0,"21"0"0,0 0 15,0 0-15,0 0 0,22-21 0,-22 0 16,21 21-16,-21-22 0,22 1 15,-22 0-15,21 0 0,-21 21 0,1-21 16,-1 0-16,0-1 0,0 1 16,-21 0-1,-21 21-15,0 0 16,-22 0-16,22 0 0,0 0 0,-21 21 16,21-21-16,-1 21 0,-20 1 15,21-1-15,0 0 0,0 0 0,-1 0 16,1 22-16,0-22 0,0 0 0,21 21 15,0-21-15,0 1 16,0 20-16,0-21 0,0 0 0,0 0 16,21 1-16,0-22 15,0 0-15,1 0 0,20 0 0,-21 0 16,21 0-16,1-22 0,-1 1 16</inkml:trace>
  <inkml:trace contextRef="#ctx0" brushRef="#br0" timeOffset="34695.69">9461 2900 0,'0'0'0,"-21"0"0,0 0 0,0 0 16,0 0-16,0 0 0,-22 0 0,22 0 16,-21 0-16,21 0 0,-22 21 0,22-21 15,0 21-15,0-21 0,21 21 16,0 1-16,0-1 0,0 0 15,21-21-15,0 21 16,0 0-16,0-21 0,22 21 0,-22-21 16,21 22-16,-21-1 0,1-21 0,-1 21 15,21 0-15,-21 0 16,0 0-16,-21 1 16,0-1-16,0 0 15,0 0-15,-21 0 0,0 0 16,0-21-16,0 22 0,-22-22 15,22 0-15,-21 0 0,21 0 0,-22 0 16,22 0-16,-21 0 0,21 0 0,0 0 16,-22 0-16,22 0 0,21-22 15,-21 22-15,21-21 0,0 0 16,0 0 0,21 21-16,0-21 0</inkml:trace>
  <inkml:trace contextRef="#ctx0" brushRef="#br0" timeOffset="35183.32">9821 2540 0,'0'0'0,"-21"-21"0,-42 0 31,41 21-31,1 0 0,21 21 0,-21 21 15,0-21-15,21 22 0,-21-1 16,21 0-16,0 1 0,0-1 16,-21 0-16,21 1 0,-22-1 0,22 0 15,0 1-15,0-1 0,0 0 16,0 1-16,0-1 0,0 0 0,0-20 16,0 20-16,0-21 0,22-21 15,-1 21-15,0 0 0,0-21 0,0 0 16,0 0-16,1 0 0,20-21 15,-21 0-15,0 21 0,22-21 0,-22 0 16,0 0-16,0-22 0,0 22 0,0 0 16,-21 0-16,0 0 0,22-1 15,-22 1-15,0 0 0,0 0 0,0 42 47,0 0-47,-22 0 0,22 1 0,0-1 16,-21 0-16,21 0 0,-21 0 15,21 0-15,0 1 0,0-1 0,0 0 16,0 0-16,21-21 16,0 0-1,-21-21-15,22 0 0,-1 0 16,0-1-16,0 1 0,0 0 0</inkml:trace>
  <inkml:trace contextRef="#ctx0" brushRef="#br0" timeOffset="35360.26">10223 2646 0,'0'0'0,"-127"0"15,106 0 1,0 0 0,21 21-16,0 0 0,0 0 15,21 1 1</inkml:trace>
  <inkml:trace contextRef="#ctx0" brushRef="#br0" timeOffset="35560.15">9525 2879 0,'0'0'0,"-21"0"0,0 21 0,-1-21 15,22 21 1,22-21 0,-1 0-16,0 0 0,21 0 15,1 0-15,-1 0 0,0 0 0,1 0 16,20 0-16,-21-21 16</inkml:trace>
  <inkml:trace contextRef="#ctx0" brushRef="#br0" timeOffset="36023.56">10435 2900 0,'0'21'15,"0"0"1,0 0-16,0 1 0,0-1 16,0 0-16,0 0 15,0 0-15,0 0 0,0 1 0,0-1 16,0 0-16,0 0 0,-21 0 15,21 0-15,0 1 16,-21-1-16,0-21 31,21-21-31,-22 21 16,22-22-16,0 1 0,0 0 16,0 0-16,0 0 0,0 0 0,0-1 15,0-20-15,0 21 0,0-21 0,22 20 16,-1-20-16,0 21 0,0 0 15,0 0-15,22-1 0,-1 1 0,-21 0 16,21 21-16,1 0 16,-22 0-16,21 0 0,-21 0 0,1 21 15,-1 0-15,0 1 0,0-1 0,-21 0 16,21-21-16,-21 21 0,0 0 16,0 22-16,0-22 0,-21 0 0,0 0 15,0 0-15,0 0 16,-1 1-16,1-1 0,0 0 15,21 0-15,-21-21 16,42 0 0,0 0-16,0 0 0</inkml:trace>
  <inkml:trace contextRef="#ctx0" brushRef="#br0" timeOffset="36851.22">11557 2794 0,'0'0'0,"0"-21"0,-106-21 31,64 42-31,21 0 16,-1 0-16,1 0 0,-21 0 0,21 21 16,0-21-16,-1 21 0,1 0 0,0 0 15,0 0-15,21 1 0,-21 20 16,0-21-16,21 0 0,0 22 15,0-22-15,0 0 0,0 0 16,0 0-16,0 0 0,0 1 0,0-1 16,21-21-16,0 0 15,0 0-15,0 0 0,22 0 16,-22 0-16,0 0 0,0-21 0,0-1 16,0 22-16,22-21 0,-22 0 15,-21 0-15,21 0 0,0 0 0,-21-1 16,21 1-16,-21 0 0,0 0 15,0 0-15,0 0 16,0 42 31,0 0-47,0 0 0,0 0 0,0 0 16,0 1-16,0 20 0,0 0 15,0-21-15,0 43 0,0-22 0,-21 22 16,21-22-16,0 22 0,0-1 15,0 1-15,0-1 0,0-21 0,0 22 16,0-1-16,0 22 0,0-21 0,0 20 16,0-20-16,21 20 0,1 1 15,-1 0-15,0-1 0,0-20 0,0 21 16,0-1-16,1 1 0,-1 0 16,21-22-16,-21 22 0,22-1 15,-22-20-15,0-1 0,21 1 0,-21-22 16,1 22-16,-1-22 0,0 0 0,-21-20 15,0 20-15,21-21 0,-21 0 16,0 0-16,-21-21 16,0 0-16,0 0 0,-1-21 15,-20 0-15,21 0 0,-21 0 16,-1-22-16,1 22 0,0-21 0,-22 0 16,22-22-16,-22 1 0,1-1 0,-1-21 15,1 22-15,-1-22 0,1 22 16,-1-1-16,1-20 0,20 20 15,1-21-15,0 22 0,21-1 0,-22-20 16,22 20-16,21 1 0,0-1 16,0 1-16,0-1 0,0 1 0,21 20 15,22-20-15,-1 21 0,0-1 16,1 1-16,-1 0 0,0-1 0,22 1 16,-22 0-16,22-1 0,-22 22 15,0-21-15,1 21 0,-1-22 0,0 22 16,-21-21-16,22 21 0</inkml:trace>
  <inkml:trace contextRef="#ctx0" brushRef="#br0" timeOffset="38945.55">15452 783 0,'0'0'0,"21"0"16,-21-21-16,0 0 15,0 0-15,21 0 0,-21-1 16,21 22-1,-21-21-15,0 42 63,0 1-63,0-1 16,0 0-16,0 21 0,0-21 0,0 1 15,0 20-15,0-21 0,0 21 16,0 1-16,0-22 0,0 21 0,21 1 15,-21-1-15,0-21 0,0 21 16,0 1-16,0-1 0,0-21 0,0 22 16,0-1-16,0 0 0,0 1 15,0-1-15,0 0 0,0 22 0,0-22 16,0 22-16,0-22 0,0 21 16,0-20-16,0 20 0,0 1 15,0-22-15,0 22 0,0-22 0,0 21 16,0 1-16,0-22 0,0 22 15,0-1-15,0 1 0,-21-1 0,21 1 16,-21-1-16,21 1 0,-21-1 16,21 1-16,0-22 0,-21 22 0,21-1 15,-22 1-15,1-1 0,21 1 0,0-1 16,0 22-16,-21-22 0,21 1 16,-21-1-16,21 1 0,-21-1 0,21 1 15,0-1-15,0 1 0,0 20 0,-21-20 16,21-1-16,0 1 0,0-1 15,0 1-15,0-1 0,-22-20 0,22 20 16,0 1-16,0-22 0,0 22 16,0-1-16,0 1 0,0-22 15,0 21-15,0 1 0,0-1 0,0 1 16,0-1-16,0 1 0,0-1 16,0-20-16,0 20 0,0-20 0,0 20 15,0 1-15,0-22 0,0 21 0,0-20 16,0 20-16,0-20 0,0-1 15,0 21-15,22-20 0,-22-1 0,0 0 16,21 1-16,-21-1 0,0 0 0,0 1 16,0-1-16,21 0 0,-21 1 15,0-1-15,21 22 0,-21-22 16,0 21-16,0-20 0,0 20 0,0-20 16,0 20-16,0-21 0,0 22 15,0-22-15,21 1 0,-21-1 0,21 21 16,-21-20-16,0-1 0,0 22 0,22-22 15,-22 21-15,21-20 0,0-1 16,-21 0-16,0 22 0,21-22 0,-21 1 16,21-1-16,-21 0 0,21 1 0,-21-1 15,0 0-15,0 1 0,22-1 16,-22 0-16,21 22 0,-21-22 0,0 22 16,0-22-16,0 21 0,21-20 15,-21 20-15,0-20 0,0 20 0,21-21 16,-21 22-16,0-22 0,0 22 15,0-22-15,0 22 0,21-22 0,-21 21 16,0 1-16,21-1 0,-21 1 0,0-22 16,0 22-16,0-1 0,0-20 15,22 20-15,-22 1 0,0-22 0,0 21 16,21 1-16,-21-1 0,0 1 0,0-1 16,0 1-16,0-1 0,0 22 15,0-21-15,0-1 0,0-21 0,0 43 16,0-21-16,0-1 0,0 1 15,0 20-15,0-20 0,0-1 0,-21 22 16,21-22-16,0 1 0,0-1 16,-22 1-16,22-1 0,0 1 0,0 21 15,0-22-15,0 1 0,0 20 0,0-20 16,0-1-16,0 22 0,0-22 16,0 1-16,0-1 0,0 22 0,0-21 15,0 20-15,0-20 0,0 20 0,0-20 16,0 21-16,0-22 0,0 1 15,0 20-15,0-20 0,0 20 0,0-20 16,0 21-16,0-1 0,0-20 0,0 20 16,0-20-16,0 21 0,0-22 15,0 22-15,0-22 0,0 22 16,0-22-16,0 22 0,0-21 0,22 20 16,-22-20-16,0-1 0,0 22 0,0-22 15,0 1-15,0 21 0,0-22 16,0 1-16,0 20 0,21 1 0,-21-22 15,0 1-15,0 21 0,0-22 0,0 1 16,0-1-16,21 22 0,-21-22 16,0 1-16,0 20 0,0-20 0,0 21 15,0-22-15,0 1 0,0-1 0,0 1 16,0-1-16,0 1 0,0-1 16,0 1-16,21-1 0,-21 1 15,0-1-15,0-21 0,0 22 0,0-1 16,21-20-16,-21 20 0,0-20 15,0-1-15,0 21 0,0-20 0,0-1 16,0 0-16,0-20 0,0 20 0,0 0 16,0 1-16,0-1 0,0-21 15,0 21-15,0 1 0,0-22 0,0 21 16,0-21-16,0 1 0,0-1 16,0 21-16,0-21 0,0 0 0,0 1 15,0-1-15,0 0 0,0 0 0,0 21 16,-21-20-16,21-1 15,0 0-15,0 0 0,-21 0 0,21 0 0,0 1 16,0-1-16,0 0 0,0 0 16,-21 0-16,21 0 0,0 1 15,-21 20-15,21-21 0,0 0 0,0 0 16,0 1-16,0-1 0,0 0 16,0 21-16,-22-21 0,22 1 0,-21 20 15,21-21-15,0 0 0,0 22 16,-21-22-16,21 0 0,0 21 0,-21-21 15,21 1-15,0-1 0,-21 0 16,21 0-16,0 0 0,0 0 16,-21 1-16,-1-22 0,22 21 0,-21 0 15,0-21-15,0 0 16,0 0-16,21-21 0,0 0 16,-21-22-16</inkml:trace>
  <inkml:trace contextRef="#ctx0" brushRef="#br0" timeOffset="40307.9">16383 2582 0,'0'0'0,"0"-21"0,0 0 15,0 0-15,0 0 16,0 0-16,0-1 0,0 1 15,-21 21 1,21 21-16,0 1 16,0 20-16,0-21 0,0 21 15,0 1-15,0-1 0,0 22 0,0-22 16,0 0-16,0 1 0,0 20 16,0-21-16,0 1 0,0-1 0,0 0 15,0 1-15,0-1 0,0 0 16,0 1-16,0-1 0,0-21 0,0 0 15,0 1-15,0-1 16,0 0-16,0 0 16,0-42-1,0 0-15,0 0 16,0-1-16,0 1 0,21 0 0</inkml:trace>
  <inkml:trace contextRef="#ctx0" brushRef="#br0" timeOffset="40919.58">16256 2667 0,'0'0'0,"-42"-63"32,42 41-32,0 1 15,0 0-15,21 21 16,0-21-16,0 0 0,0 21 0,0-21 15,22 21-15,-1 0 0,-21 0 16,22 0-16,-1 0 0,0 0 0,1 0 16,-1 0-16,0 21 0,-21 21 15,22-21-15,-22 22 0,0-1 0,-21-21 16,0 21-16,0 1 0,0-1 16,-21-21-16,0 22 0,-22-22 0,22 0 15,-21 21-15,0-21 16,-1-21-16,1 22 0,0-1 0,20-21 15,-20 0-15,21 0 0,0 0 16,0 0-16,21-21 16,0-1-16,21 1 15,0 0-15,21 21 0,-21-21 16,22 0-16,-1 21 0,0-21 0,1 21 16,-1 0-16,0 0 0,1 0 15,-1 0-15,22 0 0,-22 0 0,0 0 16,1 0-16,-1 21 0,0 0 15,1 0-15,-1 0 0,-21 0 0,0 1 16,-21-1-16,0 21 16,0-21-16,-21 0 0,0 22 0,-21-1 15,-1-21-15,22 22 0,-21-22 16,-1 0-16,1 0 0,0 0 0,-1 0 16,-20 1-16,21-22 0,-1 0 0,1 0 15,0 0-15,-1 0 0,1 0 16,0 0-16,20 0 0,-20-22 0,21 22 15,0-21-15,0 0 0,-1 0 16,1 0-16,21 0 16,0-1-16,0 1 0,0 0 15,21 0-15,1 21 0,-1-21 0,0 0 16</inkml:trace>
  <inkml:trace contextRef="#ctx0" brushRef="#br0" timeOffset="41496.25">17716 2815 0,'0'0'0,"0"-63"31,0 42-31,-21-1 0,0 1 16,0 0-16,0 0 0,0 21 15,-1-21-15,1 21 0,0 0 0,0 0 16,-21 0-16,20 0 0,1 21 16,-21 0-16,21 0 0,0 22 0,-22-22 15,22 21-15,0 0 0,0 1 16,0-22-16,21 21 0,0 1 0,-22-1 16,22-21-16,0 21 0,0 1 15,0-22-15,0 0 0,0 0 0,22 0 16,-1 1-16,0-1 15,21-21-15,-21 0 0,1 0 16,-1 0-16,0-21 0,21 21 0,-21-22 16,1 1-16,20 0 0,-21-21 15,0 21-15,0-1 0,1-20 0,-1 21 16,0 0-16,0-22 0,-21 22 16,0-21-16,0 21 0,0-22 0,0 22 15,0 0-15,0 0 0,0 0 16,-21 21-16,0 0 15,21 21-15,0 0 16,0 21-16,0-20 0,0-1 16,0 0-16,0 21 0,0-21 15,0 1-15,0-1 0,0 21 16,0-21-16,0 0 0,0 1 0,21-22 16,0 21-16,-21 0 0,21 0 15,0-21-15,1 0 0,-1 0 0,0 0 16,0 0-16,21 0 0,-20-21 15,-1 21-15,0-21 0,21 0 0</inkml:trace>
  <inkml:trace contextRef="#ctx0" brushRef="#br0" timeOffset="41764.08">18224 2646 0,'0'0'0,"-21"-21"0,0 0 15,0-1-15,21 1 0,-21 0 16,0 21-16,-1 0 0,1 0 0,0 0 15,0 21-15,0 0 0,21 22 16,-21-22-16,21 21 0,-22-21 0,22 22 16,-21-1-16,21 0 0,0 1 15,0-22-15,0 21 0,0 1 0,0-1 16,0-21-16,0 21 0,0-20 16,0-1-16,0 21 0,0-21 0,0 0 15,21 1-15,1-22 0,-1 21 16,0-21-16,0 0 0,0 0 0,22 0 15,-1 0-15,-21-21 0,21-1 16,1 1-16,-22 0 0,21 0 16</inkml:trace>
  <inkml:trace contextRef="#ctx0" brushRef="#br0" timeOffset="42395.79">18563 2244 0,'-21'0'0,"21"21"0,-21 0 16,21 21-16,0 1 0,0-1 15,0 0-15,0 22 0,0-22 16,0 22-16,0-1 0,0-20 16,-21-1-16,21 21 0,0-20 0,-22-1 15,22-21-15,0 22 0,0-1 16,-21-21-16,21 0 0,-21 0 0,21 1 15,-21-1-15,21-42 32,0-1-17,0 1-15,0 0 0,0 0 16,0-21-16,0 20 0,21 1 0,0-21 16,0 21-16,1-22 15,-1 22-15,0 0 0,0 0 0,21 0 16,-20 21-16,20 0 0,-21 0 15,21 0-15,-20 0 0,-1 0 0,0 0 16,0 0-16,-21 21 0,21 0 16,-21 0-16,0 0 0,-21 1 15,0-1-15,0-21 0,-22 21 16,22-21-16,-21 21 0,0-21 0,-1 0 16,22 0-16,-21 0 0,-1 0 15,22 0-15,0 0 0,0 0 0,0 0 16,0 0-16,63 21 47,-42 0-47,21 1 0,0-22 15,0 21-15,1 0 0,-1 0 0,0 0 16,0 0-16,0 1 0,0-1 16,1 0-16,-22 0 0,21 0 0,-21 0 15,21 1-15,-21-1 16,21-21-16,-21 21 0,21-21 0,0 0 15,1 0 1,-1-21-16,-21 0 0,21-1 0,21 1 16,-21 0-16</inkml:trace>
  <inkml:trace contextRef="#ctx0" brushRef="#br0" timeOffset="43515.49">19389 2498 0,'0'0'0,"-22"0"16,1 21 0,21 0-16,0 0 0,21-21 15,1 0 1,-1 0-16,0 0 0,21-21 15,1 0-15,-1 21 0,0-21 0,1 0 16,-1-1-16,-21 1 0,21 0 16,-20 0-16,-1 0 0,0 0 0,-21-1 15,0 1-15,0 0 16,0 0-16,-21 0 0,0 21 0,-1 0 16,-20-21-16,21 21 0,-21 0 15,-1 0-15,1 0 0,0 0 16,-1 21-16,1-21 0,0 21 15,20 0-15,1 0 0,0 22 0,0-22 16,21 21-16,0-21 0,0 22 16,0-1-16,0-21 0,0 0 0,0 22 15,21-22-15,0 0 0,0 0 16,1-21-16,20 21 0,0-21 0,-21 0 16,22 0-16,-1 0 0,0 0 15,-20 0-15,20 0 0,-21 0 0,0 0 16,0 0-16,-42 0 31,-21 0-15,21 0-16,-22 21 0,1-21 0,0 22 15,-1-1-15,-20 0 0,21 0 16,-1 21-16,1-20 0,21-1 0,-22 21 16,1-21-16,21 0 0,0 22 15,0-22-15,-1 0 0,22 21 0,0-20 16,0-1-16,0 0 0,0 0 15,43 0-15,-22-21 0,0 21 0,21-21 16,1 0-16,20 0 0,-20 0 16,-1 0-16,21 0 0,1 0 0,-1-21 15,-20 0-15,20 0 0,-20 0 16,-1 0-16,0-1 0,1-20 0,-22 21 16,21-21-16,-21 20 0,0 1 15,1-21-15,-22 21 0,0-22 16,21 22-16,-21 0 0,0 0 0,0 0 15,0 42 17,0 0-17,0 0-15,0 0 0,0 1 0,0 20 16,0-21-16,0 0 0,0 0 16,0 22-16,0-22 0,-21 0 0,21 0 15,0 0-15,0 22 0,-22-22 16,22 0-16,0 0 0,0 0 15,-21-21 1,0 0 0,21-21-16,0 0 15,0 0-15,0 0 0,0 0 16,0-1-16,0-20 0,0 21 0,0-21 16,21 20-16,0-20 0,1 0 15,-1-1-15,0 1 0,0 21 0,21-21 16,-20 20-16,20 1 0,0 0 15,1 21-15,-22 0 0,21 0 0,0 0 16,-20 21-16,20 0 0,-21 1 16,21-1-16,-20 21 0,-22-21 15,0 22-15,0-22 0,0 0 16,0 21-16,0-21 0,0 1 0,0-1 16,-22 21-16,1-21 0,0 0 0,0-21 15,21 22-15,-21-1 0,0-21 16,21 21-16,0-42 31,42 0-31,-21-1 16</inkml:trace>
  <inkml:trace contextRef="#ctx0" brushRef="#br0" timeOffset="44076.17">21145 2625 0,'0'0'0,"-21"0"16,-42 0-1,42 21-15,-43 21 0,43-21 0,0 22 16,-22-22-16,22 21 0,-21-21 15,21 22-15,-22-1 0,22-21 16,0 22-16,0-1 0,21-21 0,0 21 16,0-20-16,0-1 0,0 21 15,0-21-15,21 0 0,0 1 16,0-22-16,1 0 0,20 0 16,-21 0-16,21 0 0,1-22 0,-22 1 15,21 0-15,-21 21 0,22-42 16,-1 21-16,-21-1 0,22 1 0,-22-21 15,0 0-15,0-1 0,0 1 16,0 0-16,1-22 0,-1 1 0,0 20 16,-21-20-16,0-1 0,21 1 15,-21-1-15,21 22 0,-21 0 16,0-1-16,0 22 0,0 0 0,0 0 16,0 0-16,0 42 15,-21 0-15,21 21 16,-21 1-16,0 20 0,21 1 15,-21-1-15,21 1 0,0-1 0,-22 1 16,22-1-16,-21-21 0,21 1 16,0 20-16,0-20 0,0-22 0,0 21 15,0-21-15,21 0 0,1 1 16,-1-1-16,0-21 0,21 0 0,-21 0 16,22 0-16,-1-21 0,0-1 15</inkml:trace>
  <inkml:trace contextRef="#ctx0" brushRef="#br0" timeOffset="44444.97">21780 2286 0,'0'0'0,"-21"0"0,0 0 0,0 0 0,21-21 16,0 0 0,21 21-1,21 0-15,-20 0 0,20 0 16,0-21-16,22 21 0,-22 0 0,0 0 15,22 0-15,-22-22 0,1 22 16,20 0-16,-21 0 0,1 0 0,-22 0 16,21 0-16,-21 0 0,1 0 15,-1 0-15,-42 0 16,-1 0 0,1 0-16,-21 0 0</inkml:trace>
  <inkml:trace contextRef="#ctx0" brushRef="#br0" timeOffset="44699.25">22077 2223 0,'0'0'0,"0"21"0,0 0 15,0 0-15,0 21 16,0-20-16,0 20 16,0 0-16,0 1 0,0-1 15,0 0-15,0 1 0,0-1 0,0 21 16,-21-20-16,21-1 0,-22 0 0,22 1 15,-21-1-15,21-21 0,-21 22 16,21-22-16,-21 21 0,21-21 0,0 0 16,0 1-16,0-1 15,21-21 1,0 0-16,0 0 16,1 0-16,-1-21 0,0-1 0</inkml:trace>
  <inkml:trace contextRef="#ctx0" brushRef="#br0" timeOffset="45059.07">22415 2836 0,'22'0'47,"-22"-21"-47,21 21 0,21 0 0,-21-21 16,22 21-16,-22-21 0,21 21 15,-21-21-15,0 0 0,22 21 0,-22-22 16,0 1-16,-21 0 16,-21 21-1,0 0 1,0 0-16,-1 0 0,-20 0 0,21 21 16,0 0-16,-22 1 0,22-1 15,0 0-15,0 0 0,0 21 0,0-20 16,-1-1-16,1 0 0,21 0 0,-21 0 15,21 0-15,0 1 0,0-1 16,0 0-16,0 0 0,21-21 16,0 0-16,1 21 0,20-21 15,-21 0-15,21 0 0,1 0 0,20 0 16,-20-21-16,20 0 0,-21 21 0</inkml:trace>
  <inkml:trace contextRef="#ctx0" brushRef="#br0" timeOffset="45439.15">23304 2646 0,'0'0'0,"0"-21"0,0 0 16,0-1-16,-21 22 0,0-21 15,0 21-15,0 0 0,0 0 16,-1 0-16,-20 0 0,21 21 16,0 1-16,0-1 0,-1-21 0,1 21 15,0 0-15,21 0 0,-21 0 16,21 1-16,0-1 0,0 0 15,0 0-15,21 0 0,21-21 16,-20 21-16,-1-21 0,0 0 16,0 22-16,0-1 0,22-21 0,-22 0 15,-21 21-15,21-21 0,0 0 16,-21 21-16,21-21 0,-21 21 16,0 0-16,-21-21 15,0 22-15,0-22 0,-22 0 16,22 0-16,-21 21 0,21-21 15,-22 0-15,22 0 0,-21 0 0,21 0 16,-22 0-16,22 0 0,0 0 16,21-21-1,21-1 1,0 22-16,1-21 16,20 21-16</inkml:trace>
  <inkml:trace contextRef="#ctx0" brushRef="#br0" timeOffset="45954.89">23601 2201 0,'0'0'0,"-21"0"0,-22-21 31,22 21-31,21 21 0,-21 1 15,21-1-15,-21 0 0,21 0 16,0 21-16,0 1 0,-21 20 0,21-20 16,0-1-16,-22 21 0,22-20 15,0 20-15,0-20 0,0-1 0,0 0 16,0 1-16,0-22 0,0 21 16,0-21-16,0 0 0,0 1 0,0-1 15,0 0-15,22-21 0,-1 0 16,0 0-16,0 0 0,0 0 15,0 0-15,1 0 0,20-21 16,-21 0-16,0 21 0,0-22 16,1 1-16,20 0 0,-21 0 0,0-21 15,0 20-15,1 1 0,-1 0 16,0 0-16,-21 0 0,0 0 0,0 42 31,0 0-31,-21 0 16,21 0-16,0 0 0,-21 1 15,21-1-15,-22 0 0,22 0 0,0 0 16,0 0-16,0 1 16,0-1-16,22-21 31,-1 0-15,0 0-16,0-21 0,0-1 15</inkml:trace>
  <inkml:trace contextRef="#ctx0" brushRef="#br0" timeOffset="46111.8">23961 2519 0,'0'0'0,"-43"-85"31,22 85-15</inkml:trace>
  <inkml:trace contextRef="#ctx0" brushRef="#br0" timeOffset="46296.69">23326 2540 0,'0'0'0,"-22"0"0,1 0 0,0 0 15,21 21-15,21-21 32,0 0-32,22 0 15,-1 0-15,-21 0 0,43 0 0,-22 0 16</inkml:trace>
  <inkml:trace contextRef="#ctx0" brushRef="#br0" timeOffset="46791.41">24236 2604 0,'0'0'0,"-21"21"0,-1-21 0,22 21 16,-21 0 0,0 0-16,21 0 0,0 1 15,0-1-15,0 0 16,0 0-16,0 0 0,0 0 0,0 1 15,0-1-15,0 0 0,0 0 16,0 0-16,0 0 16,-21-21 15,21-21-15,-21 21-1,21-21-15,0 0 0,0 0 0,0 0 16,0-1-16,0 1 0,21 0 15,-21-21-15,42 21 0,-21-22 0,1 22 16,20 0-16,-21-21 0,21 20 16,1 1-16,-22 21 0,21 0 0,1 0 15,-1 0-15,-21 0 0,21 21 16,-20 1-16,-1-1 0,-21 0 0,0 21 16,0-21-16,0 22 0,0-22 15,0 0-15,0 21 0,0-20 0,0-1 16,-21 0-16,21 0 0,-22 0 15,1 0-15,42-21 47,1 0-47,-1 0 0</inkml:trace>
  <inkml:trace contextRef="#ctx0" brushRef="#br0" timeOffset="47543.8">25082 2709 0,'0'0'0,"0"-21"0,0 0 16,0 0-16,0 0 0,0 0 16,-21-1-1,0 22-15,0 0 16,0 0-16,0 22 0,-1-22 16,-20 21-16,21 0 0,0 0 15,-22 21-15,22-20 0,0-1 0,0 0 16,21 0-16,-21 0 0,21 0 15,0 1-15,0-1 0,0 0 16,0 0-16,21 0 16,0-21-16,0 0 0,0 0 15,1 0-15,-1 0 0,0 0 0,0-21 16,0 21-16,0-21 16,1 0-16,-1 21 0,0-21 0,0-1 15,0 1-15,0 0 16,-21 0-16,22 0 0,-22 0 15,0 42 32,0 0-47,0 0 0,0 0 0,0 0 16,0 1-16,0 20 0,-22-21 16,22 0-16,-21 22 0,21-1 0,-21-21 15,21 21-15,0 22 0,0-22 16,0 1-16,0 20 0,-21 1 15,21-22-15,0 21 0,0 1 0,-21-1 16,21 1-16,0-1 0,0 1 16,-21-1-16,21 1 0,-22 21 0,22-22 15,0 1-15,0-1 0,0 1 16,0-1-16,0 1 0,0-22 0,0 0 16,0 1-16,-21-1 0,21-21 0,-21 0 15,0 22-15,0-43 0,0 21 16,-1-21-16,1 0 0,-21 0 0,0 0 15,20 0-15,-20 0 0,0-21 0,-1-1 16,1 1-16,0 0 0,-1 0 16,22-21-16,-21-1 0,0 1 0,20 0 15,1-1-15,0-20 16,0-1-16,21-20 0,0 20 0,0-21 16,0 22-16,0-22 0,0 1 0,21 20 15,21-21-15,-20 1 0,20-1 16,0 0-16,1 22 0,-1-1 0,0 22 15,22 0-15,-22-1 0,0 1 16,22 21-16,-22 0 0,1 0 0,-1-1 16,0 1-16,1 21 0,-22 0 15,0 0-15,0 0 0,0 0 16</inkml:trace>
  <inkml:trace contextRef="#ctx0" brushRef="#br0" timeOffset="48907.47">1482 4149 0,'0'0'0,"-43"0"0,22-21 16,0 21-16,-21 0 0,20 0 16,1-22-16,0 22 0,0 0 0,0 0 15,0 0-15,-1 0 0,44 0 47,20 0-31,-21 0-16,21 0 0,22 0 15,-22 0-15,22 0 0,-1 0 0,1 0 16,-1 0-16,22 0 16,-22 0-16,22 0 0,0-21 0,21 21 0,-1 0 15,22 0-15,-21-21 16,21 21-16,0 0 0,-21-21 0,21 21 15,21 0-15,-21-21 0,21 0 16,1 21-16,-22 0 0,21-22 0,-21 22 16,21 0-16,21-21 0,-21 21 15,22 0-15,-22 0 0,21-21 0,-21 21 16,22-21-16,-1 21 0,0 0 0,1-21 16,-1 21-16,22 0 0,-22-21 15,21 21-15,-20 0 0,20-22 0,-20 22 16,-1 0-16,21-21 15,-20 21-15,20 0 0,-20 0 0,-22-21 0,21 21 16,0-21-16,-20 21 0,20 0 16,-21 0-16,0-21 0,-21 21 15,0 0-15,0 0 0,0-21 0,0 21 16,-21 0-16,0 0 0,-21-22 16,20 22-16,-20 0 0,-21 0 0,-1 0 15,1 0-15,-22 0 0,0 0 16,1 0-16,-22 0 0,21 0 0,-21 0 15,0 0-15,-42 0 47,0 0-47</inkml:trace>
  <inkml:trace contextRef="#ctx0" brushRef="#br0" timeOffset="49967.38">16489 3620 0,'-43'0'0,"86"0"0,-107 0 15,43 0-15,0 0 16,42 0 31,0 0-47,0 0 16,1 0-16,-1 0 0,0 0 15,21 0-15,-21 0 0,22 0 0,-1 0 16,0 0-16,22 0 0,-22 0 15,22 0-15,-1 0 0,22 0 0,0 0 16,20 0-16,-20 0 0,21 0 16,0 0-16,0 0 0,-1 0 0,1 0 15,21 0-15,0 0 0,21 0 16,-21 0-16,22 0 0,-22 0 0,21 0 16,0 0-16,0 0 0,0 0 15,22 0-15,-1 0 0,-21 0 0,21 0 16,1 0-16,-1 0 15,22 0-15,-22 0 0,0 0 0,1 0 16,-1 0-16,21 0 0,-20 0 16,-22 0-16,21 0 0,-42 0 0,21 0 15,1 0-15,-22 0 0,0 0 16,0 0-16,0 0 0,0 0 0,-22 0 16,1 0-16,-21 0 0,0 0 15,20 0-15,-41-22 0,21 22 0,-1 0 16,-20 0-16,-1-21 0,1 21 15,-22 0-15,0 0 0,1-21 0,-1 21 16,-21 0-16,0 0 0,1 0 16,-22-21-16,21 21 15,-42 0 32,-1 0-47,1 0 0,-21 0 16</inkml:trace>
  <inkml:trace contextRef="#ctx0" brushRef="#br1" timeOffset="59024.23">487 5440 0,'-21'0'31,"-1"0"-31,1-21 0,0 21 15,0 0-15,0 0 0,0 0 16,-1 0-16,1 0 16,0 0-16,0 0 0,0 0 15,0 0-15,-1 0 16,1 0 0,42 0 15,1 0-31,-1 0 0,21 0 15,0 0-15,1 0 0,20 0 16,-20 0-16,20 0 0,22 0 0,-22 0 16,1 0-16,-1 0 0,1 0 15,-1 0-15,1 0 0,-1 0 0,1-21 16,-1 21-16,-20 0 0,-1 0 16,0 0-16,1 0 0,-1-22 15,-21 22-15,21 0 0,-20 0 16,-1 0-16,-21-21 15,0 0 1,-21 21-16,-22-21 16,22 21-16,-21 0 15,21 0-15,-22-21 0,1 21 0,0-21 16,20 21-16,-20 0 0,21 0 16,0 0-16,0 0 0,-1 0 15,1 0-15,42 0 63,1 0-63,-1 0 0,0 0 0,21 0 15,-21 0-15,1 0 0,20 0 16,-21 0-16,21 0 0,-20 0 0,20 0 16,-21 0-16,0 0 0,22 0 15,-22 0-15,0 0 0,0 0 0,0 0 16,-21 21-16,0 0 15,0 0-15,0 0 16,-21 0 0,0 1-16,0-1 0,0 21 0,-22-21 15,22 0-15,-21 22 0,21-22 16,-1 0-16,-20 21 0,21-20 16,0-1-16,0 0 0,21 0 0,-22-21 15,22 21-15,-21 0 0,0-21 16,21-21 31,0 0-47</inkml:trace>
  <inkml:trace contextRef="#ctx0" brushRef="#br1" timeOffset="60543.68">2095 5334 0,'0'0'0,"-21"0"0,21 21 15,-21-21-15,21 21 0,0 1 16,0-1-1,21-21 1,0 0 0,1 0-16,-1 0 0,0 0 0,21 0 15,1 0-15,-1-21 0,0-1 16,22 1-16,-22 0 0,22 0 0,-22 0 16,21 0-16,-20-1 0,-1-20 15,0 21-15,-20-21 0,20 20 16,-21-20-16,-21 21 0,21-21 0,-21 20 15,0-20-15,0 21 0,0-21 16,0 20-16,0-20 0,-21 21 0,0 0 16,0 0-16,0-1 15,-1 22-15,1 0 0,0 0 16,0 0-16,0 22 0,0-1 16,-1 21-16,1-21 0,21 22 0,-21 20 15,21-21-15,-21 22 0,0-22 16,21 22-16,0-1 0,0 1 0,-21-1 15,21 1-15,-22-1 0,22 22 16,0 0-16,0-22 0,-21 22 16,0 21-16,21-22 0,0 1 15,-21 0-15,0 20 0,21 1 0,-21-21 16,21 21-16,0-22 0,0 1 16,0 0-16,0-1 0,0 1 0,0-21 15,0 20-15,21-20 0,0-1 0,0-20 16,-21-1-16,21 0 15,0 1-15,1-22 0,-1-21 0,0 0 0,0 0 16,0 0-16,22 0 0,-22-21 16,21-1-16,-21-20 0,22 0 0,-1-1 15,0 1-15,1 0 0,-1-22 16,-21 1-16,21-1 0,1 22 16,-22-43-16,0 22 0,0-1 0,0-20 15,-21 20-15,0-21 0,0 1 0,0 20 16,-21 1-16,0-1 0,0 1 15,-21-1-15,-1 1 0,1 20 0,-22-20 16,22 21-16,-21-1 0,-1 1 16,1 21-16,-1 0 0,22-1 0,-22 1 15,22 0-15,0 21 0,-1 0 16,22 0-16,0-21 0,0 21 16,42-21-1,0 0-15,21 21 16,1-22-16,-1 22 0,0-21 15,22 0-15,-22 0 0,22 0 0,-22 0 16,22-1-16,-22-20 0,21 21 16,-20-21-16,-1 20 0,-21 1 0,22-21 15,-22 21-15,0 0 0,0-22 0,0 22 16,-21 0-16,0 0 0,0 0 16,0-1-16,0 1 15,-21 21 1,0 0-16,21 21 0,0 1 15,-21-1-15,21 0 16,-21 0-16,21 0 0,0 22 0,0-22 16,0 21-16,0-21 0,0 22 15,0-22-15,0 0 0,0 21 0,0-21 16,0 1-16,0-1 0,0 0 0,21 0 16,0-21-16,-21 21 0,21-21 15,0 0-15,0 0 0,1 0 0,-1 0 16,0 0-16,0-21 0,21 0 15,-20 21-15,-1-21 0,0 0 0,21-22 16,-21 22-16,1 0 16,-1 0-16,-21-22 0,0 22 0,21-21 0,-21 21 15,0-22-15,0 22 16,0-21-16,-21 21 0,0 0 0,-1-1 16,1 1-16,0 0 0,0 21 15,0 0-15,0 0 0,-1 0 0,1 0 16,0 21-16,0 0 0,0 1 15,0-1-15,-1 0 0,22 0 0,0 0 16,0 0-16,-21 1 0,21-1 16,0 0-16,0 0 0,0 0 15,21 0-15,1-21 0,20 0 0</inkml:trace>
  <inkml:trace contextRef="#ctx0" brushRef="#br1" timeOffset="63183.58">3619 5546 0,'0'21'15,"0"-42"1,22 0 0,-22-1-16,21 1 0,0 21 15,0-42-15,0 21 16,0 0-16,1-1 0,-1-20 0,-21 21 0,21 0 15,0-22-15,-21 22 0,0 0 16,0 0-16,0 0 0,0 0 16,-21 21-16,0 0 15,0 0-15,-1 0 0,1 0 16,-21 0-16,21 21 0,0 0 0,-1 0 16,1 0-16,0 0 0,21 1 15,0-1-15,0 0 0,0 0 16,0 0-16,21-21 0,0 21 15,1-21-15,-1 22 0,0-1 0,0-21 16,0 21-16,0-21 0,1 21 16,-1-21-16,0 21 0,0-21 15,-21 21-15,21 1 0,-21-1 16,0 0 0,21-21 15,1 0-16,-1 0-15,0 0 0,0 0 16,0 0-16,0-21 16,1 21-16,-1-21 0,21-1 0,-21 22 15,0-21-15,1 0 0,-1 0 16,0 0-16,0 0 0,0-1 16,0 1-16,1 0 0,-22 0 0,21 0 15,-21 0-15,0-1 0,0 1 16,0 0-16,0 0 0,-21 0 15,-1 21 1,1 0 0,21 21-16,-21-21 0,21 21 15,0 0-15,-21 0 0,21 1 0,0-1 16,0 0-16,0 0 0,0 0 0,0 0 16,0 1-16,0 20 0,0-21 15,0 0-15,0 0 0,0 1 0,0-1 16,0 0-1,0 0-15,-21-21 47,21-21-15,0 0 858,0 0-874,0-1-1,0 1-15,0 0 16,0 0-16,0 0 16,0 0-16,0-1 0,0 1 15,0 0-15,0 0 16,0 0 0,0 42 15,0 0-16,0 0-15,0 0 0,0 1 16,0-1-16,0 0 0,0 0 0,0 0 16,0 0-16,0 1 0,0-1 15,0 0-15,0 0 0,0 0 16,0 0-16,0 1 16,0-44 15,0 1-16,0 0-15,0 0 0,0 0 16,0 0-16,0-1 0,0 1 16,21 0-16,-21 0 0,21 0 0,-21 0 15,0-22-15,0 22 0,21 0 0,0 21 16,-21-21-16,22 0 16,-1 21-1,0 0-15,0 0 16,-21 21-16,0 0 0,0 0 15,0 0-15,21 0 0,-21 1 0,0-1 16,0 0-16,0 0 0,0 0 16,0 0-16,21 1 0,-21-1 15,0 0-15,22 0 16,-1-21 0,0 0-1,0-21-15,-21 0 16,0 0-16,21 21 0,0-22 0,-21 1 15,22 0-15,-22 0 16,21 0-16,0-22 0,0 22 0,-21 0 16,21 0-16,0 0 0,1 21 15,-1-21-15,-21-1 0,21 22 0,0 0 16,-21 22 0,0-1-16,0 0 15,0 0-15,0 0 0,0 0 0,0 1 16,0-1-16,0 0 0,0 0 15,0 0-15,21 0 0,-21 1 0,21-1 16,1 0-16,-1 0 0,0-21 16,0 0-1,0 0-15,22 0 0,-22 0 0,21 0 16,-21 0-16,22-21 0,-22 0 16,21 0-16,-21-1 0,22 1 0,-22 21 15,21-42-15,-21 21 0,0 0 0,1-1 16,-1 1-16,-21 0 0,0 0 15,0 0-15,0 0 0,0-1 0,0 1 16,0 0-16,-21 21 16,-1 0-1,1 21-15,21 0 0,0 1 16,-21-1-16,21 0 16,0 0-16,0 0 0,0 0 0,0 1 15,0 20-15,0-21 0,0 0 0,0 0 16,0 1-16,21-1 15,0-21-15,1 21 0,-1-21 0,0 0 16,0 0-16,21 0 0,1 0 16,20 0-16,-20 0 0,20 0 0,1-21 15,-22 21-15,21-21 0,1 21 16,-22-22-16,22 1 0,-22 21 0</inkml:trace>
  <inkml:trace contextRef="#ctx0" brushRef="#br1" timeOffset="63683.88">6244 5228 0,'0'0'0,"0"-21"0,0 0 0,0 0 16,0 0-16,-21-1 16,0 1-16,0 21 15,-1 0-15,1 0 0,0 0 0,0 0 16,0 0-16,0 21 0,-1 1 16,1-1-16,0 0 0,21 0 0,-21 0 15,0 22-15,0-22 0,21 0 0,0 0 16,0 21-16,0-20 0,0-1 15,0 0-15,0 0 0,0 0 16,0 0-16,0 1 0,21-22 16,0 0-16,0 0 0,0 0 15,0 0-15,22 0 0,-22-22 16,0 22-16,0-21 0,0 0 16,1 0-16,-1 0 0,-21-22 0,21 22 15,0-21-15,0 0 0,-21-1 0,0 1 16,21 0-16,1-22 0,-22 22 15,0-22-15,0 22 0,21-22 0,-21 22 16,0 0-16,21-1 0,-21 1 16,0 21-16,0 0 0,0 0 0,0-1 15,0 44 1,-21-1-16,21 0 0,-21 21 16,21 1-16,0-1 0,-22 0 0,22 22 15,0-1-15,0 1 0,0-22 16,0 22-16,0-22 0,0 0 15,0 1-15,0-1 0,0-21 0,0 21 16,0-20-16,22-1 0,-1 0 0,0-21 16,0 21-16,21-21 15,-20 0-15,-1 0 0,21 0 0,-21-21 16,43 0-16,-22 21 0,0-21 0</inkml:trace>
  <inkml:trace contextRef="#ctx0" brushRef="#br1" timeOffset="64547.39">7853 4995 0,'0'0'0,"-21"-21"0,21 0 0,0-21 15,0 21-15,0-1 16,-22 22-16,22-21 0,-21 21 16,0 0-1,0 0-15,21 21 0,-21 1 16,0-1-16,21 21 0,-22-21 0,1 22 15,21-22-15,0 21 0,-21-21 0,21 22 16,-21-22-16,21 0 0,0 21 16,0-21-16,0 1 0,0-1 0,21-21 15,0 21-15,0 0 0,1-21 0,-1 0 16,0 0-16,21 0 0,-21 0 16,1 0-16,20 0 0,-21 0 15,0 0-15,-21-21 0,0 0 0,0 0 16,0-1-16,0 1 15,0 0-15,0 0 0,-21 0 0,21-22 16,-21 22-16,21-21 0,0 0 16,0 20-16,0-20 0,0 21 0,21-21 15,21 20-15,-20 1 0,-1 0 16,21 0-16,0 0 0,-20 21 0,20 0 16,0 0-16,1 0 0,-1 0 0,-21 21 15,21 0-15,-20 0 16,20 0-16,-21 1 0,0 20 0,0-21 15,1 21-15,-1 1 0,-21-22 0,21 21 16,-21-21-16,0 22 0,0-22 16,0 0-16,0 0 0,0 0 0,0 1 15,-21-1-15,0 0 0,-1 0 16,1-21-16,0 0 16,0 0-16,21-21 15,0 0-15,0 0 0,0-1 16,0-20-16,0 21 15,0-21-15,0 20 0,21-20 0,-21 0 16,42-1-16,-20 1 16,-1 0-16,21-1 0,-21 22 0,22-21 15,-1 21-15,0 0 0,1 21 0,-1 0 16,0 0-16,1 0 0,-22 21 16,21 0-16,-21 21 0,0-21 0,1 22 15,-1-1-15,-21 0 0,0 1 0,0-22 16,0 21-16,0 1 0,0-22 15,-21 21-15,-1-21 0,1 0 0,0 1 16,0-1-16,0 0 0,21 0 0,-21-21 16,21 21-16,0-42 31</inkml:trace>
  <inkml:trace contextRef="#ctx0" brushRef="#br1" timeOffset="65356.83">10626 4678 0,'0'0'0,"0"-21"0,21-43 16,-21 43-16,0 0 0,0 0 16,0 0-16,0-1 0,-21 1 15,-1 21-15,1 0 0,0 0 16,0 0-16,-21 0 0,20 0 0,-20 0 15,21 0-15,-21 21 0,-1 1 16,1 20-16,0-21 0,20 21 16,-20 1-16,0-1 0,21 0 0,-22 22 15,22-22-15,0 22 0,0-22 16,0 22-16,21-22 0,0 0 0,0 1 16,0-22-16,0 21 0,21-21 0,0 0 15,0 1-15,21-1 0,1 0 16,-1-21-16,0 0 0,1 0 0,20 0 15,-20 0-15,20 0 0,-21 0 0,22 0 16,-22-21-16,1 0 0,-1-1 16,0 1-16,1 0 0,-1 0 0,-21-21 15,0 20-15,-21 1 0,0-21 0,0 21 16,0-22-16,0 22 16,-21 0-16,0 0 0,0-21 0,0 20 15,-22 22-15,22-21 0,0 21 0,0 0 16,0 0-16,-1-21 0,1 21 15,21 21 1,0 0 0,0 22-16,0-22 0,21 0 0,-21 21 15,22-20-15,-1 20 0,0 0 0,-21 1 16,21-22-16,0 21 0,-21 0 16,0 1-16,21 20 0,-21-20 0,22-1 15,-22 21-15,21-20 0,-21 20 0,0 1 16,0-1-16,0 1 0,0-22 15,0 22-15,0-1 0,-21 1 16,-1-22-16,1 0 0,21 1 0,-21-1 16,0 0-16,0 1 0,21-22 15,0 0-15,-21 0 0,21-42 32,0 0-32,0 0 0,21-1 15,-21-20-15,21 0 0,0-1 16,21 1-16,-20-21 0,20-1 0</inkml:trace>
  <inkml:trace contextRef="#ctx0" brushRef="#br1" timeOffset="65776.07">11409 4593 0,'0'0'0,"0"-21"0,-21 21 0,-1 0 16,1 0-16,0 0 15,0 21-15,21 0 0,-21 1 16,21-1-16,0 0 0,-21 21 0,21 1 16,-22-1-16,22 0 0,-21 1 15,21-1-15,0 0 0,0 1 0,0-1 16,0-21-16,0 21 0,21-20 16,1-1-16,-1 0 0,0 0 15,0-21-15,0 0 0,22 0 0,-22 0 16,21 0-16,-21 0 0,22-21 0,-1 21 15,-21-21-15,21-22 0,-20 22 16,20 0-16,-21-21 0,0-1 0,0 1 16,1 0-16,-1-1 0,-21 1 15,0 0-15,0-1 0,0 1 0,0 21 16,0-21-16,0 20 0,0 1 0,-21 0 16,-1 21-1,1 0-15,0 0 16,21 21-16,0 0 15,0 1 1,21-22-16,0 0 16,1 0-16,-1 0 0,21 0 0</inkml:trace>
  <inkml:trace contextRef="#ctx0" brushRef="#br1" timeOffset="66055.91">12446 4466 0,'0'0'0,"0"21"32,-21-21-17,0 22-15,21 20 0,-22-21 16,22 0-16,0 22 0,-21-1 16,21-21-16,-21 21 0,0 1 0,21-1 15,-21 0-15,21 1 0,0-22 16,-21 21-16,21-21 0,-22 22 0,22-22 15,-21 0-15,21 0 0,0 0 16,0 1 0,21-44-1,1 22-15,-22-21 16,21 0-16</inkml:trace>
  <inkml:trace contextRef="#ctx0" brushRef="#br1" timeOffset="66317.75">12065 5059 0,'0'0'0,"-21"21"0,21 0 16,-21-21-16,21 21 0,0 1 0,-22-22 15,22 21-15,22 0 16,-1-21-16,0 0 0,0 0 16,0 0-16,22 0 0,-1 0 15,-21 0-15,21 0 0,1 0 0,-22 0 16,21 0-16,1-21 0,-22 21 0,21-21 15,-21 21-15,0-22 0,1 1 16,-1 0-16,0 21 0,0-21 16,-21 0-16,0 0 0,0-1 15,0 1-15,0 0 16,0 0-16,0 0 0,0 0 0,0-1 16,-21 22-16</inkml:trace>
  <inkml:trace contextRef="#ctx0" brushRef="#br1" timeOffset="66543.63">12065 4551 0,'0'0'0,"-21"0"15,21-21-15,0 0 16,21 21-16,0 0 16,0 0-16,0-22 0,22 22 15,-1 0-15,-21 0 0,22-21 0,-1 21 16,0 0-16,1 0 0,-22-21 15,21 21-15,-21 0 0,22 0 0,-22 0 16,0 0-16,-42 0 31,0 0-31</inkml:trace>
  <inkml:trace contextRef="#ctx0" brushRef="#br1" timeOffset="72519.91">16722 4784 0,'0'0'0,"21"0"31,-42 0 32,-1 0-63,1 0 15,0 0-15,0 0 0,0 0 0,-22 0 16,22 0-16,0 0 15,-21 0-15,21 0 0,-1 0 0,-20 0 16,21 0-16,0 0 0,-22 0 16,22 0-16,0 0 0,0-21 15,0 21-15,0 0 16,21-22-16,0 1 0,0 0 31,21 21-15,0 0-1,0 0-15,21 0 0,-20 0 16,-1 0-16,21 0 0,0 0 0,1 0 16,-1 0-16,0 0 0,1 0 15,20 0-15,-20 0 0,20 0 16,1 0-16,-1 0 0,1 0 0,-1 0 16,1 0-16,-1 0 0,1 0 15,-1 0-15,-21 0 0,22 0 0,-22 0 16,1 0-16,-22 0 0,0 0 15,0 0-15,0 0 0,0-21 16,-21 0 0,-21 0-1,0 21-15,0-22 0,0 22 16,21-21-16,-43 21 0,22-21 16,0 21-16,-21-21 0,21 0 15,-22 21-15,22-21 0,-21 21 16,21 0-16,-22 0 0,22-22 0,0 22 15,0 0-15,0 0 0,-1 0 0,44 22 63,-1-22-63,0 0 16,0 21-16,21-21 0,-20 0 15,20 0-15,0 21 0,-21-21 0,22 0 16,-1 0-16,0 0 0,1 0 15,-22 0-15,21 0 0,-21 21 16,1-21-16,-1 0 0,0 0 0,0 0 16,0 21-16,-21 0 15,-21 1 1,0-1-16,0-21 16,0 21-16,-1 0 0,1 0 0,0 0 15,-21 1-15,21-1 0,-22 21 0,22-21 16,-21 0-16,21 22 0,-22-22 15,22 0-15,0 21 0,0-20 0,0-1 16,-1 0-16,1 0 0,0 0 16,0 0-16,21 1 15,-21-22 1,21 21 0,0-42 30,0-1-30,21 22-16,-21-21 16,0 0-16</inkml:trace>
  <inkml:trace contextRef="#ctx0" brushRef="#br1" timeOffset="76407.28">18584 4678 0,'0'0'0,"0"21"0,0 0 31,21-21-31,1 0 16,-1 0-16,0-21 16,0 21-16,-21-21 0,21 0 15,0 21-15,1-21 0,-1-1 0,0 1 16,-21-21-16,21 21 0,0 0 0,-21-22 15,21 22-15,-21-21 0,0-1 16,0 22-16,0-21 0,0 0 0,0-1 16,0 1-16,0 0 0,-21-1 15,0 22-15,0-21 0,21 21 0,-21-1 16,0 22-16,-1 0 16,22 22-16,-21-22 0,21 42 0,0-21 15,-21 21-15,21 1 16,0 20-16,-21-20 0,21 20 0,0-21 0,0 1 15,0 20-15,0-20 0,0-1 16,0 21-16,0-20 0,0-1 16,0 0-16,0 1 0,21-22 0,0 21 15,0-21-15,1 1 0,-1-1 16,0-21-16,0 0 0,21 0 0,-20 0 16,-1 0-16,0-21 0,21-1 15,-21 1-15,1 0 0,20 0 0,-21 0 16,0 0-16,0-22 0,1 22 15,-1 0-15,-21-21 0,0 20 0,0 1 16,0 0-16,0 0 0,0 0 16,0 0-16,-21-1 0,-1 22 15,1 0-15,0 0 0,0 0 16,0 0-16,42 0 47,0 0-47,0 0 15,22 0-15,-22-21 0,0 21 0,0-21 16,21 21-16,-20-21 0,-1 21 16,0-21-16,0 21 0,0 0 0,0-21 15,-21 42 32,0 0-47,0 0 0,0 0 0,0 0 16,0 1-16,-21-1 0,21 0 0,0 0 15,-21 0-15,21 0 0,0 1 16,0-1-16,0 0 0,0 0 0,0 0 16,0 0-16,0 1 0,0-1 15,21-21-15,0 21 0,1-21 0,-1 0 16,0 0-16,0 0 0,0 0 16,0 0-16,22-21 0,-22 21 0,0-21 15,21-1-15,-20 1 0,-1 0 0,21 0 16,-21 0-16,0 0 15,1-22-15,-1 22 0,0 0 0,-21-21 16,0 20-16,21-20 0,-21 21 16,0-21-16,0 20 0,0 1 0,0 0 15,0 42 17,-21 0-32,21 1 0,0-1 15,0 0-15,0 21 0,0-21 16,0 1-16,0-1 0,0 21 0,0-21 15,0 0-15,0 22 0,0-22 0,0 0 16,0 0-16,0 0 0,0 1 16,21-22-16,0 21 0,0-21 15,1 0-15,-1 0 16,0 0-16,0-21 0,0 21 0,0-22 16,22 1-16,-22 0 0,0 0 0,21-21 15,-20 20-15,-1-20 0,21 21 16,-21-21-16,0 20 0,1-20 0,-22 0 15,0 21-15,21-1 0,-21 1 16,0 0-16,0 0 0,-21 21 16,-1 0-1,1 21-15,21 0 0,0 0 16,-21 1-16,21-1 0,0 0 16,0 0-16,0 0 0,0 0 15,0 1-15,0-1 0,21 0 0,0 0 16,-21 0-16,22 0 0,-22 1 15,21-1-15,-21 0 0,21 0 16,-21 0-16,0 0 16,-21-21-1,0 0-15,-1 0 16,1 0-16,0-21 16,0 21-16,21-21 0,-21 21 0,0-21 15,-1 21-15,1 0 0,21-21 16,-21 21-16,0 0 15,0 0 1,21 21-16,0 0 16,0 0-1,21 0-15,0-21 0,-21 22 16,21-22-16,0 0 0,1 21 16,-1-21-16,0 0 0,0 0 15,0 0-15,22 0 0,-22 0 16,0-21-16,21-1 0,1 22 0,-22-21 15,21 0-15,0 0 0,1 0 0,-1 0 16,0-22-16,1 22 16,-1-21-16,-21 21 0,0-22 0,1 22 15,-1 0-15,0-21 0,-21 20 16,0 1-16,0 0 0,0 0 16,-21 21-16,0 0 15,-1 0-15,22 21 0,-21-21 0,0 21 16,21 0-16,0 1 0,0-1 0,0 21 15,0-21-15,0 0 0,0 1 16,0-1-16,0 0 0,21 0 0,0 0 16,-21 0-16,22 1 0,-22-1 15,21-21-15,-21 21 0,21 0 0,0 0 16,-42-21 31,0 0-47,0-21 15,21 0-15,-22 21 0,1 0 16,0-21-16,0 21 0,0 0 16,0 0-16,-1 0 15,22 21 1,0 0 0,22 0-1,-1 0-15,0-21 0,0 0 16,0 22-16,0-22 0,22 0 15,-22 0-15,0 0 0,21 0 0,-20 0 16,20 0-16,-21 0 0,21 0 16,-20-22-16,-1 22 0,21-21 15,-21 0-15,0 0 0,1 21 0,-1-21 16,0 0-16,0-1 0,0-20 16,-21 21-16,0 0 0,21 0 0,-21-1 15,0 1-15,22 0 0,-22 0 0,0 0 16,0 0-1,-22 21 1,22 21-16,-21-21 16,21 21-16,-21 0 0,21 0 0,0 0 15,0 1-15,0-1 0,0 0 0,0 0 16,0 0-16,0 0 0,0 1 16,0-1-16,0 0 0,21 0 15,0-21-15,1 0 0,-1 21 0,0-21 16,0 0-16,21 0 0,-20 0 15,20 0-15,0 0 0,-21 0 0,22-21 16,-22 21-16,21-21 0,-21 0 16,1 0-16,-1-1 0,0 1 0,0 0 15,0 0-15,0 0 0,-21-22 0,22 22 16,-22 0-16,0-21 16,0 21-16,0-1 0,0 1 15,0 42 1,0 1-1,0-1-15,-22 0 16,22 21-16,-21-21 0,21 1 0,0-1 16,0 21-16,-21-21 0,21 0 0,-21 1 15,21-1-15,0 0 0,-21 0 16,21 0-16,0 0 0,0 1 0,0-1 16,0-42 15,0-1-31,0 1 15,0 0-15,21 0 0,-21 0 16,21 0-16,0-1 0,-21-20 0,21 21 16,1-21-16,-1 20 0,-21-20 15,21 21-15,0-21 0,0 20 0,0 1 16,22 0-16,-43 0 0,42 21 16,-21 0-16,0 0 0,1 0 15,-1 0-15,-21 21 0,0 0 0,0 0 16,0 1-16,21 20 0,-21-21 15,0 0-15,0 0 0,0 22 0,0-22 16,0 0-16,0 0 0,0 0 16,21 1-16,0-1 0,0 0 15,-21 0-15,22 0 0,-1-21 0,0 21 16,0-21-16,0 0 0,0 0 16,22 0-16,-22 0 0,0 0 0,21-21 15,-20 21-15,-1-21 0,21 0 16,-21 0-16,0 0 0,1-1 0,-1-20 15,0 21-15,0 0 0,-21-22 16,21 22-16,-21-21 0,21 0 0,-21 20 16,0 1-16,0-21 0,0 21 15,0 0-15,0-1 0,-21 22 16,0 0-16,0 0 16,0 22-16,0-1 0,21 0 15,-22 0-15,1 0 0,21 22 0,0-22 16,-21 0-16,0 21 0,21-21 0,0 1 15,-21 20-15,21-21 0,0 0 16,0 0-16,0 1 0,0-1 0,0 0 16,21-21-16,0 21 0,0-21 15,0 0-15,22 0 0,-22 0 0,21 0 16,-21 0-16,22 0 0,-1 0 0,22-21 16,-22 21-16,0-21 0,1 0 15,-22-1-15,21 1 0,0 0 0,-20 0 16,-1 0-16,0 0 0,0-22 15,0 22-15,-21 0 0,0-21 16,0 20-16,0 1 0,0 0 16,0 0-16,-21 42 31,21 0-31,-21 0 0,21 1 16,0-1-16,0 0 0,0 0 0,0 0 15,0 0-15,0 1 0,0-1 16,0 0-16,21 0 0,0 0 15,0 0-15,-21 1 16,22-22-16,-1 0 0,-21 21 0,-21-21 47,-1-21-31,1-1-16,0 22 0,0-21 15,0 21-15,0-21 16,-1 21-16,22 21 31,0 0-31,0 1 16,0-1-1,0 0-15,22-21 0,-1 21 16,0-21-16,0 0 0,0 0 16,0 0-16,1 0 0,-1 0 15,0 0-15,0 0 0,0 0 16,22 0-16,-22 0 0,0-21 0,21 0 15,-21 21-15,22-21 0,-22-1 16,21 1-16,-21 0 0,22 0 0,-22-21 16,21 20-16,-21-20 0,1 21 15,-1-21-15,0 20 0,-21-20 16,0 21-16,0 0 0,0 0 0,0-1 16,0 1-16,-21 21 0,0 0 0,-1 0 15,-20 0-15,21 21 0,0 1 16,0-22-16,21 42 0,-22-21 15,22 0-15,-21 0 0,21 1 0,0-1 16,0 21-16,0-21 0,0 0 16,0 1-16,0-1 0,0 0 0,0 0 15,21-21-15,-21 21 0,0 0 0,0 1 16,0-1-16,0 0 16,0 0-16,0 0 15,-21-21 1,0 0-16,0 0 15,0-21 1,21 0 0,-21 21-16,-1-21 0,1 0 15,0-1-15</inkml:trace>
  <inkml:trace contextRef="#ctx0" brushRef="#br1" timeOffset="76627.22">21717 4149 0,'-21'0'32,"42"21"-1,0-21-16</inkml:trace>
  <inkml:trace contextRef="#ctx0" brushRef="#br1" timeOffset="78795.99">26120 4149 0,'21'-21'15,"0"-1"1,-21 1-16,0 0 0,0 0 16,0 0-16,0 0 15,0-1-15,0 1 0,0 0 0,0-21 16,0 21-16,0-1 0,0 1 0,0-21 15,0 21-15,0 0 0,0-1 16,0 1-16,0 0 0,0 42 31,0 0-31,0 1 0,0-1 16,0 21-16,-21 0 0,21 22 16,-21-22-16,21 22 0,0-1 0,-22 1 15,1 20-15,21-41 0,-21 20 0,0 1 16,0-1-16,0-20 0,-1 20 15,1-21-15,0 22 0,-21-22 16,21 1-16,-1-22 0,1 21 16,0-21-16,0 0 0,0 1 0,0-1 15,-1-21-15,1 0 0,0 0 16,0 0-16,21-21 0,-21 21 0,0-22 16,-1-20-16,1 21 0,21-21 0,0 20 15,-21-20-15,21 0 0,-21-1 16,21 1-16,0 0 0,0-1 0,0-20 15,0 21-15,0-22 0,0 22 16,0-1-16,21 1 0,-21 0 0,0 21 16,21-1-16,0 1 0,1 21 15,-1 21-15,-21 1 16,21-1-16,0 21 0,0 0 0,0 1 16,-21-1-16,22 0 0,-1 1 15,0-1-15,-21 0 0,21 1 0,0-1 16,0-21-16,1 22 0,-1-22 15,0 21-15,0-21 0,0 22 0,22-22 16,-22 0-16,21 0 0,-21 0 16,22-21-16,-1 0 0,0 0 0,1 0 15,-1 0-15,21 0 0,-20-21 16,-1 0-16,22 0 0,-22 0 0,21-1 16,-20 1-16,-1 0 0,0 0 0,-20-21 15,20 20-15,-21 1 16,-21-21-16,0 21 0,0 0 0,0-22 15,0 22-15,0-21 0,0 21 16,-21-1-16,0 1 0,-22 0 0,22 0 16,0 21-16,0 0 0,0 0 15,0 0-15,-1 0 0,1 21 0,0 0 16,0-21-16,0 21 0,0 22 0,-1-22 16,1 0-16,21 0 0,0 0 15,-21 22-15,21-22 0,-21 0 16,21 0-16,0 0 0,0 1 15,0-1-15,0 0 0,0 0 16,21 0-16,0-21 16,0 0-16,1 0 15,-1 0-15,0 0 0,-21-21 0,21 21 16,0-21-16,0 0 0,1 0 16,-22-1-16,21 1 0,0 0 0,0 0 15,0 0-15,-21 0 0,21-1 16,1 1-16,-1 21 0,-21-21 0,0 0 15,21 21-15,0 0 16,-21 21 0,0 0-1,0 0-15,0 1 16,0-1-16,0 0 0,0 0 0,0 0 16,0 0-16,0 1 0,0-1 15,21 0-15,-21 0 0,21-21 16,1 21-16,-1-21 0,0 0 15,0 0-15,21 0 0,-20 0 16,-1 0-16,21 0 0,-21 0 0,22-21 16,-22 0-16,21 0 0,-21 0 15,22-1-15,-22 1 0,0 0 0,0-21 16,0 21-16,0-1 0,-21 1 16,0 0-16,0 0 0,0 0 15,0 0-15,0-1 0,-21 44 31,21-1-15,0 0-16,0 0 0,0 0 16,0 0-16,0 1 0,0-1 0,0 0 15,0 0-15,0 0 0,0 0 16,0 1-16,21-1 16,1-21-16,-1 0 0,0 0 0,0 0 15,0 0-15,0 0 0,22 0 16,-22 0-16,0 0 0,0-21 15,22 21-15,-22-22 0,0 1 0,0 0 16,0 0-16,0 0 0,1 0 16,-22-1-16,21-20 0,-21 21 0,21 0 15,-21 0-15,21-1 0,-21 1 16,0 0-16,0 0 16,0 42 15,0 0-16,0 0-15,0 1 0,0 20 0,0-21 16,0 0-16,0 22 0,0-22 0,0 21 16,0 0-16,0 1 15,0-1-15,0 22 0,0-1 0,0 1 16,0-1-16,0 1 0,0-1 0,0 22 16,0-22-16,0 22 0,-21 0 15,0-1-15,21 1 0,-21 0 0,21 20 16,0-20-16,0 0 0,-22-22 15,22 22-15,-21 0 0,21-22 0,0 22 16,-21-22-16,21 1 0,0-1 0,-21 1 16,0-22-16,21 0 0,-21 1 15,-1-1-15,1-21 0,21 0 0,-21 1 16,0-1-16,0-21 0,0 0 16,-1 0-16,1 0 15,21-21-15,-21-1 0,0-20 16,21 21-16,-21-21 0,0-22 0,-1 22 15,22-22-15,-21 1 0,21-22 0,-21 22 16,21-22-16,0-21 0,0 0 16,0 0-16,0 1 0,0 20 0,21-21 15,0 0-15,1-63 16,-1 63-16,0 43 0,0-22 0,21 21 16,-20 1-16,-1-1 0,21 22 0,-21 0 15,0-1-15,1 22 0,20 0 16,-21 0-16,0 0 0,0 0 0,1-1 15,-1 22 1,0 0-16,-21-21 0,21 21 0,-21-21 16,21 21-16,0-21 15,1 21-15,-1 0 16</inkml:trace>
  <inkml:trace contextRef="#ctx0" brushRef="#br1" timeOffset="79179.77">27982 4509 0,'21'0'47,"1"-22"-47,-1 1 0,0 0 15,0 21-15,0-21 0,0 0 16,1 0-16,-1-1 0,0 1 0,0 0 15,0 0-15,-21 0 16,0 0-16,-21 21 16,0 21-1,0 0-15,0-21 0,-1 21 16,1 0-16,0 0 0,0 22 0,21-22 16,0 0-16,-21 0 0,21 0 15,0 1-15,0-1 0,0 0 16,0 0-16,0 0 15,21 0-15,0-21 0,0 0 16,0 0-16,1 0 0,-1 0 16,0 0-16,0 0 0,0 0 15,0 0-15,1 0 0,20 0 0,-21 0 16,0-21-16,0 0 0</inkml:trace>
  <inkml:trace contextRef="#ctx0" brushRef="#br1" timeOffset="79616.14">28533 4382 0,'0'0'0,"0"-22"16,0 1-16,0 0 15,0 0-15,21 21 0,0-21 16,-21 0-16,21 21 16,0 0-16,0 0 0,1 0 15,-1 0-15,0 0 0,0 0 16,0 0-16,0 0 0,-21 21 0,22 0 15,-1 0-15,-21 0 0,21 0 16,-21 1-16,0-1 0,0 21 16,0-21-16,0 0 0,0 1 0,0-1 15,0 0-15,0 0 16,-21 0-16,0-21 0,-1 0 16,22 21-16,-21-21 15,21-21-15,0 0 16,0 0-16,0 0 15,21 0-15,-21-1 0,22 1 0,-1 0 16,0-21-16,0 21 0,0-22 0,0 22 16,1-21-16,-1 21 0,0-1 15,0 1-15,0 0 0,0 0 0,1 0 16,-1 21-16,-21-21 16,21 21-16,0 0 15,-21 21 1,0 0-1,0 0-15</inkml:trace>
  <inkml:trace contextRef="#ctx0" brushRef="#br1" timeOffset="85108.81">16404 6033 0,'0'0'0,"-21"0"0,21 21 15,-21-21 1,21 21 0,0-42 62,21 21-63,0-21-15,-21-1 0,21 1 0,0 0 16,1 0-16,-1 0 16,0-22-16,0 22 0,21-21 0,-20 0 15,-1-1-15,0 22 0,0-21 16,0-1-16,0 22 0,-21-21 0,0 21 15,22 21-15,-22-21 0,-22 21 16,1 21 0,-21 0-16,21 0 0,-22 21 15,1-20-15,0 20 0,-1-21 0,22 0 16,0 22-16,0-22 0,21 0 0,0 0 16,0 0-16,0 0 15,21 1-15,0-22 0,0 21 0,22-21 16,-1 0-16,-21 21 15,22-21-15,-22 0 0,21 21 0,-21-21 16,22 21-16,-22-21 0,0 21 16,0-21-16,-21 22 0,0-1 15,-21-21 1,21 21-16,-21-21 0,-22 0 16,22 0-16,0 0 0,0 0 0,0 0 15,0 0-15,-1 0 0,1 0 16,0 0-16,0 0 0,0-21 15,0 0-15,21-1 16,-22 22 0,22 22 15,0-1-31,22-21 16,-22 21-16,21 0 0,0 0 15,0-21-15,-21 21 0,21 1 16,0-22-16,1 0 0,-1 21 0,0-21 15,0 0-15,0 0 0,0 0 16,1 0-16,20 0 0,-21 0 0,0-21 16,22-1-16,-1 22 0,-21-21 15,21 0-15,1-21 0,-1 21 0,0-1 16,1-20-16,-22 21 0,21-21 0,-21-1 16,1 1-16,-22 0 0,0-1 15,0 1-15,0 0 0,0-1 16,0 1-16,0 0 0,0 20 15,-22 1-15,22 0 0,0 0 0,-21 21 16,0 0 0,21 21-16,0 0 0,0 22 15,0-22-15,0 21 0,0 0 16,0 1-16,0-1 0,0 0 0,0 1 16,0-1-16,0 0 0,0-20 0,0 20 15,0-21-15,0 0 16,0 0-16,0 1 0,0-1 0,0 0 15,0-42 17,0 0-32,21-1 15,-21 1-15,0 0 0,21 0 16,1 0-16,-1-22 0,0 22 0,-21-21 16,21 21-16,0 0 0,0-1 15,1 1-15,-22 0 0,21 21 0,0 0 16,0 0-16,0 0 15,0 21-15,-21 0 0,0 1 16,0-1-16,0 0 0,0 0 16,22 21-16,-22-20 0,0-1 15,0 0-15,21 0 0,-21 0 0,0 0 16,0 1-16,21-22 0,0 21 16,0-21-16,0 0 0,1 0 0,-1 0 15,0 0-15,21 0 0,-21 0 16,1 0-16,20-21 0,-21 21 0,0-22 15,22 1-15,-22 0 0,0 0 0,0 0 16,0-22-16,0 22 0,1 0 16,-22-21-16,0 21 0,21-22 0,-21 22 15,21 0-15,-21 0 0,0 0 16,0 42 15,0 0-31,0 0 0,-21 21 16,21-20-16,0-1 0,-21 0 15,21 21-15,0-21 0,0 1 0,0-1 16,0 0-16,0 0 0,0 0 0,0 0 16,21 1-16,0-22 0,-21 21 15,21-21-15,0 0 0,0 0 0,22 0 16,-22 0-16,0 0 0,21 0 16,-20 0-16,20-21 0,-21 21 0,21-22 15,-20 1-15,20 0 0,-21 0 16,0 0-16,0 0 0,-21-1 15,0 1-15,0-21 0,0 0 0,0 20 16,0-20-16,0 0 0,-21 21 16,21-22-16,-42 1 0,21 21 0,0 0 15,-22-1-15,22 22 0,0 0 16,-21 0-16,20 0 0,-20 0 0,21 22 16,-21-1-16,20 0 0,1 0 15,0 21-15,0 1 0,0-22 0,21 21 16,0 1-16,0-22 0,0 21 0,0 0 15,0-20-15,0-1 0,0 0 16,21 0-16,0 0 0,0 0 0,0 1 16,1-22-16,20 0 15,-21 0-15,21 0 0,1 0 0,-22 0 16,21 0-16,1 0 0,-1-22 0,0 22 16,-21-21-16,22 0 0,-1 0 15,-21 0-15,22-22 0,-22 22 0,0 0 16,0-21-16,0 21 0,0-1 15,-21-20-15,22 21 0,-22 0 0,21 0 16,-21-1 0,0 44-1,0-1-15,0 0 0,0 0 16,0 0-16,0 0 0,0 1 0,0-1 16,0 21-16,0-21 0,0 0 15,0 1-15,0-1 0,0 0 16,0 0-16,0 0 0,21-21 0,-21 21 15,21-21-15,0 22 0,0-22 16,1 0-16,-1 0 0,0 0 16,0 0-16,-21-22 0,21 1 0,0 0 15,1 21-15,-22-21 0,21-21 16,-21 20-16,21 1 0,-21-21 0,0 21 16,21-22-16,-21 22 0,0 0 15,21 0-15,-21 0 0,0 0 0,0-1 16,0 44 15,0-1-31,0 0 0,0 0 0,0 0 16,0 0-16,0 1 0,0 20 15,0-21-15,0 0 0,0 0 0,0 1 16,0-1-16,0 0 0,0 0 16,0 0-16,21 0 0,1-21 15,-1 0-15,0 0 0,0 0 16,0 0-16,0 0 0,1 0 0,-1 0 15,0 0-15,0-21 0,21 0 0,-20 0 16,-1 0-16,0 0 0,0-22 16,0 22-16,-21-21 0,21-1 15,1 1-15,-1 21 0,-21-21 16,21-1-16,-21 22 0,0-21 0,21 21 16,-21-1-16,0 1 0,0 0 15,0 42 1,-21 0-1,21 1-15,-21-1 0,21 0 16,-21 21-16,21-21 0,0 22 0,0-1 16,0-21-16,0 22 0,0-22 15,0 21-15,0-21 0,0 0 0,21 1 16,0-1-16,0 0 0,0 0 0,22-21 16,-1 21-16,0-21 15,1 0-15,-1 0 0,21 0 0,-20 0 16,-1 0-16,0 0 0,22 0 15,-22-21-15,1 21 0,-22-21 0,21 21 16,-21-21-16,0 0 0,1-1 0,-1 1 16,-21 0-16,0-21 0,0 21 15,0-1-15,0 1 0,0-21 0,0 21 16,0 0-16,-21-1 16,-1 22-16,1 0 0,0 0 15,0 0-15,0 0 0,0 0 16,-1 22-16,1-1 0,0 0 0,0 0 15,21 21-15,0-20 16,-21-1-16,21 0 0,0 21 0,0-21 16,0 1-16,0-1 0,0 0 0,0 0 15,0 0-15,0 0 16,21-21-16,0 0 16,0 0-16,0 0 15,1 0-15,-1 0 0,0-21 0,0 0 16,0 0-16,0 0 0,1 0 0,-1-1 15,0-20-15,0 21 16,0-21-16,0-1 0,1 1 0,-22 0 16,0-1-16,21 1 0,-21 0 15,0 20-15,0 1 0,0-21 0,0 21 16,0 0-16,-21 42 31,21 0-31,-22 0 0,22 0 0,0 22 16,0-22-16,-21 21 0,21 0 15,0 1-15,-21-1 0,21 0 0,0 1 16,0-1-16,0 0 0,0-20 16,0-1-16,0 21 0,0-21 0,0 0 15,21-21-15,0 22 0,-21-1 16,22-21-16,-1 0 0,0 0 0,21 0 16,-21 0-16,1 0 0,-1 0 0,0 0 15,21-21-15,-21-1 16,1 1-16,-1 0 0,0 0 0,0 0 15</inkml:trace>
  <inkml:trace contextRef="#ctx0" brushRef="#br1" timeOffset="89163.9">22098 5779 0,'21'0'47,"0"0"-32,0 0 1,1 0-16,-1-22 0,0 1 16,0 21-16,0-21 0,0-21 0,1 21 15,20-1-15,-21-20 0,21 21 16,-20-21-16,20 20 0,0-20 0,-21 0 16,1 21-16,-1-22 0,0 1 15,0 0-15,-21-1 0,21 1 16,-21 0-16,0-1 0,0 1 0,0 0 15,0 20-15,-21 1 0,0 0 16,0 0-16,0 21 0,-1 0 0,1 21 16,0 21-16,21-20 15,0 20-15,0 0 0,0 1 0,-21-1 16,21 21-16,0-20 0,0 20 16,-21-20-16,21 20 0,0 1 0,-21-22 15,21 21-15,0-20 0,0-1 16,-22 0-16,22 1 0,-21-22 0,21 0 15,0 0-15,0 0 0,0 1 16,0-44 0,0 1-16,0 0 15,0 0-15,0 0 0,0-22 16,21 1-16,1 0 0,-22-1 0,21 1 16,0 0-16,0-1 0,0 22 15,0-21-15,22 21 0,-22-22 0,0 22 16,21 0-16,-20 21 0,20 0 0,-21 0 15,21 0-15,-20 0 0,-1 0 16,0 0-16,0 0 0,-21 21 0,0 0 16,0 1-1,0-1-15,0 0 0,-21 0 0,0-21 16,0 21-16,-22 0 0,22-21 0,0 22 16,0-22-16,0 0 0,-22 0 15,22 0-15,0 0 0,0 0 0,0 0 16,-1 0-16,1 0 0,0 0 15,0 0-15,0 0 0,0 0 0,-1 21 32,22 0-32,0 0 0,0 21 15,0-20-15,0-1 0,22 21 16,-1-21-16,0 0 0,0 1 0,0-1 16,0 0-16,22 0 0,-22 0 15,21-21-15,-21 0 0,22 0 16,-1 0-16,0 0 0,1 0 0,20 0 15,-20 0-15,-1-21 0,0 0 16,1 0-16,-1 0 0,0-22 0,1 22 16,-22 0-16,21-21 0,-21-1 15,-21 22-15,0-21 0,21 21 0,-21-1 16,0-20-16,0 21 0,0 0 0,0 0 16,-21 21-1,21 21 1,0 0-16,-21 0 15,21 0-15,0 22 0,-21-22 16,21 21-16,0-21 0,0 22 16,0-22-16,0 21 0,0-21 0,0 22 15,0-22-15,0 0 0,0 0 0,0 0 16,0-42 15,0 0-15,0 0-16,0 0 0,0-1 0,21-20 15,0 21-15,-21-21 0,0 20 16,21-20-16,1 21 0,-22 0 0,21 0 16,-21-1-16,0 1 0,21 21 0,0 0 15,0 21 1,-21 1 0,21-1-16,-21 0 0,0 21 15,22-21-15,-22 1 0,0-1 0,0 0 16,21 21-16,-21-21 0,21 1 15,0-22-15,-21 21 0,21 0 0,0-21 16,1 0-16,-1 21 0,0-21 0,0 0 16,0 0-16,22 0 0,-22-21 15,0 21-15,21-21 0,-21 0 0,1-1 16,20 1-16,-21-21 0,0 21 16,0-22-16,-21 22 0,22-21 15,-22 21-15,21 0 0,-21-22 0,0 22 16,0 0-16,0 0 15,0 42 17,0 0-32,0 0 0,0 0 0,-21 1 15,21-1-15,0 21 0,0-21 0,0 22 16,0-22-16,0 0 0,0 21 16,0-21-16,0 1 0,0-1 0,0 0 15,21 0-15,0-21 0,0 21 16,0-21-16,22 0 0,-22 0 15,0 0-15,0 0 0,0-21 16,0 0-16,22 0 0,-22 0 16,0-1-16,-21-20 0,21 21 0,-21-21 15,21-1-15,-21 1 0,0 21 16,0-22-16,0 1 0,0 21 0,0-21 16,-21 20-16,0 1 0,0 0 15,0 0-15,0 21 0,-1 0 0,1 0 16,0 0-16,0 0 0,0 21 0,0 0 15,-1 0-15,1 1 0,0-1 16,0 21-16,21-21 0,0 22 0,0-22 16,0 21-16,0 0 15,0-20-15,0 20 0,21-21 0,0 0 16,0 0-16,1 1 0,-1-22 0,0 21 16,0-21-16,0 0 0,22 0 15,-22 0-15,21 0 0,-21-21 0,22-1 16,-1 1-16,0 0 0,-21 0 15,22 0-15,-1-22 0,-21 22 0,22 0 16,-22-21-16,0 21 0,0-1 16,0 1-16,0 0 0,-21 0 0,0 0 15,0 42 17,0 0-32,0 0 0,-21 22 15,21-22-15,0 0 0,0 21 16,0-21-16,-21 1 0,21 20 0,0-21 15,0 0-15,0 0 0,0 1 16,0-1-16,0 0 0,21 0 0,0-21 16,1 0-16,-1 0 0,0 0 15,0 0-15,21-21 0,-20 0 16,-1 0-16,0-1 0,0 1 0,0 0 16,0-21-16,-21 21 0,22-22 15,-1 22-15,-21 0 0,21-21 0,-21 20 16,21 1-16,-21 0 0,21 21 15,-21-21-15,0 42 32,0 0-17,0 0-15,0 1 0,0-1 0,0 21 16,0-21-16,0 0 0,0 22 16,0-22-16,0 0 0,0 0 0,0 0 15,0 1-15,21-1 0,1-21 0,-1 0 16,0 0-16,0 0 15,0 0-15,0 0 0,1 0 0,-1-21 16,0 21-16,0-22 0,-21 1 16,21-21-16,0 21 0,-21 0 15,0-22-15,22 22 0,-1-21 0,-21 21 16,21-1-16,-21-20 0,0 21 16,0 0-16,0 0 0,0-1 15,0 44 1,0-1-1,0 0-15,0 0 0,0 0 16,0 0-16,0 22 0,0-22 16,0 0-16,0 21 0,0-20 0,0-1 15,0 0-15,0 0 0,0 0 16,21-21-16,0 21 0,0-21 0,1 0 16,-1 0-16,0 0 0,0 0 15,0 0-15,22-21 0,-22 21 16,0-21-16,0 0 0,21 0 0,-20-22 15,-1 22-15,0-21 0,-21 21 16,21-22-16,0 22 0,0-21 0,1 0 16,-22 20-16,0-20 0,21 0 0,-21 21 15,0-22-15,0 22 0,0 0 16,0 0-16,0 0 0,-21 42 31,-1 0-31,22 0 0,0 0 16,-21 22-16,21-22 0,-21 21 0,21-21 15,0 22-15,0-22 0,0 21 16,0 0-16,0-20 0,0 20 0,0-21 16,0 21-16,0-20 0,0-1 15,21 0-15,0 0 0,1 0 0,-1-21 16,0 21-16,0-21 0,0 0 0,22 0 16,-22 0-16,21 0 0,-21-21 15,22 21-15,-22-21 0,21 0 0,-21-21 16,0 20-16,1 1 0,-1 0 15,0-21-15,0 21 0,-21-1 0,0 1 16,0 0-16,0 0 0,0 0 16,0 0-16,-21 21 15,0 0 1,0 21-16,21 0 16,-22 0-16,22 0 0,-21 0 0,21 1 15,0-1-15,0 0 0,0 0 16,0 21-16,0-20 0,0-1 0,0 0 15,21 0-15,1-21 0,20 21 0,-21 0 16,21 1-16,-20-22 0,20 0 16,0 21-16,22-21 0,-22 0 0,22 0 15,-22 0-15,21 0 0,1 0 16,-1-21-16,-20-1 0,-1 22 16,22-21-16,-43 0 0,21-21 15,-21 21-15,0-1 0,1-20 0,-22 21 16,0-21-16,0 20 0,0-20 0,0 21 15,0 0-15,-22 0 0,1-1 16,0 1-16,0 21 0,0 0 0,0 0 16,-22 0-16,22 0 0,0 0 15,-21 21-15,20 1 0,1-1 0,0 0 16,0 0-16,0 0 0,0 22 0,21-22 16,0 21-16,0-21 0,0 22 15,0-22-15,0 0 0,0 0 16,0 0-16,0 0 0,0 1 15,21-22-15,0 0 0,0 0 16,0 0-16,0 0 0,1 0 16,-1 0-16,0-22 0,0 1 0,0 0 15,0 0-15,1-21 0,-1 20 0,-21-20 16,21 0-16,0 21 0,0-22 16,-21 1-16,21 0 0,-21-1 0,0 1 15,22 0-15,-22 20 0,21-20 16,-21 21-16,0 0 0,0 0 0,0-1 15,0 44 1,0-1 0,0 0-16,0 0 0,-21 21 0,21-20 15,-22 20-15,22 0 0,-21-21 16,21 22-16,0-1 0,0 0 0,0 1 16,0-1-16,0-21 0,21 22 15,1-22-15,-22 0 0,21 0 0,0 0 16,21 0-16,-21-21 0,1 0 15,20 0-15,-21 0 0,21 0 0,1 0 16,-1 0-16,22-21 0,-22 0 16,0 0-16,22 0 0,-22 0 0,0-1 15,1-20-15,-22 21 0,0 0 0,21-22 16,-42 22-16,0 0 16,22 0-16,-22 0 0,0 0 0,0-1 15,-22 1-15,1 21 16,0 0-16,0 0 0,0 0 15,0 0-15,-1 21 0,1 1 0,0-22 16,0 21-16,0 0 0,21 0 16,0 0-16,0 0 0,0 1 0,0-1 15,0 0-15,0 0 16,0 0-16,21-21 0,-21 21 16,21-21-16,0 0 0,0 0 15,1 0-15,-1 0 0,0-21 0,-21 0 16,21 0-16,0 21 0,0-21 15,-21 0-15,22-1 0,-1 1 16,0 0-16,-21 0 0,0 0 16,21 21-16,-21-21 0,0-1 15,0 44 32,-21-1-47,0 0 0,21 0 0,-21 0 16,-1 22-16,1-1 0,21 0 15,-21 1-15,0-1 0,21 21 0,-21-20 16,21 20-16,0 1 0,0-1 16,0 1-16,0-1 0,0 1 15,0-1-15,0 1 0,0 20 0,0-20 16,0 21-16,0-22 0,0 1 16,-21-1-16,21 1 0,-22-1 0,1-21 15,21 22-15,-21-22 0,0-21 0,21 22 16,-21-22-16,0 0 0,-1-21 15,1 0 1,21-21-16,-21-21 0,21 20 16,0-20-16,0 21 0,0-21 15,0-22-15,0 22 0,0-22 0,21 1 16,0-22-16,1 22 0,-1-22 0,0 21 16,-21 1-16,21-22 0,0 22 15,0-1-15,1 1 0,-1-1 16,0 22-16,0-22 0,0 22 0,-21 0 15,21-1-15,1 22 0,-1 0 16,0-21-16,-21 21 0,21-1 0,0 22 16,0-21-16,1 0 0,-1 0 15,21 21-15,-21-21 0</inkml:trace>
  <inkml:trace contextRef="#ctx0" brushRef="#br1" timeOffset="89499.7">28363 5503 0,'0'0'0,"-21"0"15,21-21-15,0 0 16,0 0 0,21 0-16,0 21 15,-21-21-15,-21 21 47,0 21-47,0 0 16,0 0-16,21 0 0,0 0 0,-21 1 0,21-1 15,0 0-15,0 0 16,0 0-16,0 0 0,0 1 0,21-1 16,0-21-16,0 0 0,0 0 15,0 0-15,1 0 16,-1 0-16,0-21 0,-21-1 0,21 1 15,0 0-15,-21 0 0,21 0 16</inkml:trace>
  <inkml:trace contextRef="#ctx0" brushRef="#br1" timeOffset="90663.2">29951 4868 0,'0'0'15,"0"-21"-15,0 0 0,0 0 0,-21 21 16,21-21-16,-22 0 0,1 21 0,0 0 15,0 0-15,0 0 0,0 0 16,-1 21-16,1 0 0,0 0 0,0 21 16,0 1-16,-22-1 0,22 0 15,0 1-15,0 20 0,21-20 16,-21 20-16,21-21 0,-21 1 0,21 20 16,0-20-16,0-1 0,0 0 15,0-21-15,0 22 0,21-22 0,21 21 16,0-21-16,-20-21 15,20 0-15,0 0 0,1 0 0,-1 0 16,0 0-16,22-21 0,-22 0 16,0 0-16,22-21 0,-22 20 0,1 1 15,-1-21-15,0 21 0,-21-22 16,1 1-16,-1 0 0,0-1 16,-21 1-16,0-21 0,0 20 15,0-20-15,-21 20 0,0-20 0,-1 21 16,-20-1-16,21 1 0,-21 0 15,-1 20-15,1 1 0,0 21 0,-1 0 16,22 0-16,-21 0 0,-1 21 16,1 1-16,21 20 0,0 21 0,0-20 15,-1 20-15,22 1 0,-21-1 16,21-20-16,0 20 0,0-21 0,0 1 16,0 20-16,21-42 0,1 22 15,20-1-15,-21-21 0,21 0 0,1 22 16,-1-43-16,0 21 0,1-21 15,-1 0-15,0 0 0,22 0 16,-22 0-16,1-21 0,20 21 0,-21-21 16,1-1-16,-22 1 0,21 0 15,-21 0-15,22 0 0,-43-22 0,21 22 16,-21-21-16,21 21 0,-21 0 16,0-22-16,0 22 0,0 0 15,0 42 1,0 0-16,0 0 15,0 1-15,0-1 0,0 21 16,0-21-16,0 0 0,0 22 0,0-22 16,-21 0-16,21 0 15,0 0-15,0 1 0,-21-1 0,21 0 16,-21-21-16,-1 21 16,1-21-1,21-21-15,0 0 0,0 0 16,0-1-16,0 1 0,0 0 15,0-21-15,0 21 0,21-22 16,1 22-16,-1-21 0,0-1 0,0 1 16,21 0-16,1 21 0,-1-22 15,22 22-15,-22 0 0,21 21 0,1 0 16,-22 21-16,22 0 0,-22 0 16,0 22-16,-20-22 0,-1 21 15,-21 1-15,0-1 0,0 0 16,0 1-16,-21-1 0,-1 0 0,1-21 15,-21 22-15,21-22 0,-22 21 16,1-21-16,21 1 0,-21-1 0,-1 0 16,22 0-16,-21 0 0,-1-21 15,22 21-15,-21 1 0</inkml:trace>
  <inkml:trace contextRef="#ctx0" brushRef="#br1" timeOffset="93431.67">18351 7514 0,'0'0'0,"0"21"0,-21 1 16,21-44 15,21 22-31,-21-21 16,22 0-16,-1 0 0,21-21 15,-21 20-15,22-20 0,-22 0 0,21-1 16,0-20-16,1 21 0,-1-1 0,-21-20 16,22 20-16,-22 1 0,0-21 15,0 20-15,0 1 0,-21 21 16,0-22-16,0 22 0,0 0 15,-21 21-15,-21 0 0,21 0 16,-22 0-16,22 21 0,-21 22 16,-1-22-16,22 0 0,0 21 0,0-21 15,21 22-15,0-1 0,0 0 0,21-20 16,0 20-16,0 0 0,1 1 16,20-22-16,0 21 0,-21-21 0,22 22 15,-22-22-15,0 0 0,21 0 16,-20 0-16,-22 0 0,0 1 15,0-1 1,-22-21-16,1 0 0,0 0 16,0 0-16,0-21 0,-22 21 15,22-22-15,0 1 0,0 0 16,-21 0-16,20-21 0,1 20 0,0 1 16,0-21-16,0 21 0,0 0 15,21-1-15,0 44 16,0-1-1,0 0-15,21 21 0,0-21 16,0 1-16,0-1 0,0 0 0,-21 0 16,22 0-16,-1 0 0,21 1 15,-21-22-15,0 21 0,1-21 0,-1 0 16,0 0-16,21 0 0,-21 0 16,1 0-16,-1 0 0,21-21 0,-21-1 15,22 1-15,-22 0 0,21 0 16,-21 0-16,22-22 0,-22 1 15,0 21-15,0-21 0,0 20 0,0-20 16,1 21-16,-22-21 0,0 20 16,0 1-16,21 0 0,-21 0 0,0 0 15,0 42 1,0 0 0,0 0-16,0 0 0,0 1 0,0-1 15,0 21-15,0-21 0,0 22 16,0-1-16,0-21 0,0 21 15,0 1-15,0-22 0,0 0 0,0 0 16,21 22-16,-21-22 16,21 0-16,0-21 0,0 0 0,1 0 15,-1 0-15,0 0 0,0 0 0,0-21 16,22 0-16,-22 21 0,0-22 16,0 1-16,0-21 0,0 21 0,1 0 15,-22-22-15,0 22 0,21-21 16,-21 21-16,0-22 0,0 22 0,0-21 15,0 21-15,-21-22 0,-1 22 16,1 0-16,0 0 0,-21 0 16,21 21-16,-1 0 0,1 0 0,-21 0 15,21 0-15,0 21 0,-1-21 16,1 21-16,0 0 0,0 0 0,21 22 16,0-22-16,0 21 0,0 0 0,0-20 15,0 20-15,0-21 0,0 21 16,21-20-16,0 20 0,0-21 0,1 0 15,-1-21-15,0 21 0,0 1 16,21-22-16,-20 0 0,20 0 0,-21 0 16,21 0-16,-20 0 0,20 0 15,-21-22-15,21 1 0,1 0 0,-22 0 16,21 0-16,-21 0 0,1-1 0,20-20 16,-21 21-16,0-21 15,0 20-15,-21-20 0,0 21 0,22-21 16,-22 20-16,0 1 0,21 0 0,-21 0 15,0 0 1,0 42 0,0 0-16,-21 0 15,21 0-15,-22 1 0,22-1 0,-21 21 16,21-21-16,0 22 0,0-22 0,0 21 16,0-21-16,0 0 0,0 22 15,0-22-15,0 0 0,21-21 0,-21 21 16,22-21-16,-1 0 15,0 0-15,0 0 0,0 0 16,0 0-16,1-21 0,20 0 16,-21 0-16,0 0 0,0-1 15,1-20-15,-1 21 0,0 0 0,21-22 16,-42 22-16,21-21 0,1 21 16,-22 0-16,21-1 0,-21 1 0,0 0 15,0 0-15,0 0 0,0 42 31,0 0-31,-21 0 16,21 0-16,-22 1 0,22-1 16,0 21-16,0-21 0,-21 22 15,21-22-15,0 21 0,0-21 0,0 0 16,0 1-16,0-1 0,21 0 16,1 0-16,-1-21 0,0 0 15,21 0-15,-21 0 0,1 0 16,-1 0-16,21-21 0,-21 21 0,22-21 15,-22 0-15,21-1 0,-21-20 0,0 21 16,1 0-16,-1-22 0,0 22 16,0-21-16,-21 21 0,0 0 0,0-22 15,0 22-15,0 0 0,0 0 16,-21 0-16,0 21 16,0 0-16,-1 0 15,1 0 1,21 21-16,21 0 15,1-21 1,-1 0-16,21 0 0,-21 0 16,0 0-16,1 0 0,-1-21 0,0 21 15,0 0-15,0 0 0,0 0 16,1 0-16,-1 0 16,-21 21-16,0 0 15,0 0-15,0 0 0,0 1 16,0-1-16,0 0 0,0 0 15,0 21-15,0-20 16,0-1-16,0 0 0,0 0 16,21 0-16,0-21 0,0 21 15,0-21-15,1 0 0,-1 0 16,0 0-16,0 0 0,0 0 0,0-21 16,1 0-16,-1 0 0,0 21 15,0-21-15,-21-22 0,21 22 0,-21 0 16,21 0-16,-21-21 0,22 20 0,-22 1 15,0-21-15,21 21 0,-21 0 16,21-1-16,0 1 0,-21 0 0,21 21 16,0 0-1,1 21 1,-22 0-16,0 1 0,0-1 16,0 0-16,0 0 15,21-21 1,-21 21-16,21-21 31,0-21-31,-21 0 0,21 21 16,-21-21-16,0 0 15,0-1-15,0 1 0,0 0 16,-21 0 0,0 21-16,0 0 0,0 0 15,-1 0-15,1 0 0,0 0 16,0 21-16,0 0 0,0-21 15,21 21-15,-22 1 0,22 20 0,-21-21 16,21 0-16,0 0 0,0 22 16,0-22-16,0 0 0,0 21 0,0-20 15,21-1-15,1 0 0,-22 0 0,42 0 16,-21-21-16,0 21 0,0-21 16,22 0-16,-22 0 0,21 0 0,1 0 15,-1-21-15,-21 21 16,21-21-16,1 0 0,-22 0 0,21-22 15,-21 22-15,22 0 0,-22-21 0,0 21 16,0-1-16,-21-20 0,0 21 16,0 0-16,0 0 0,0-1 0,-21 22 31,0 0-31,0 0 0,0 22 0,-1-1 16,1 0-16,21 21 0,-21-21 0,21 1 15,0-1-15,0 0 0,0 21 16,0-21-16,0 1 0,0-1 0,21 0 15,0 0-15,1 0 16,-1-21-16,0 0 0,0 0 16,0 0-16,0 0 0,1 0 0,-1-21 15,0 0-15,0 21 0,0-21 16,0 0-16,-21-22 0,22 22 0</inkml:trace>
  <inkml:trace contextRef="#ctx0" brushRef="#br1" timeOffset="95003.64">23453 6519 0,'0'0'0,"0"-21"0,0-21 31,-22 42-31,1 0 0,0 0 0,0 0 16,0 21-16,0 21 15,21-20-15,-22 20 0,1 0 0,21 1 16,0-1-16,-21-21 0,0 21 16,21 1-16,-21-1 0,21 0 0,0-20 15,0 20-15,0-21 0,0 21 0,0-20 16,0-1-16,21-21 0,0 21 15,0-21-15,0 0 0,22 0 0,-1 0 16,0 0-16,1 0 0,-1 0 16,0 0-16,22-21 0,-22 0 15,1-1-15,-1 1 0,0 0 0,1 0 0,-1 0 16,-21-22-16,0 22 16,0 0-16,1 0 0,-1-21 0,0 20 15,-21 1-15,0 0 0,0 0 16,-21 21-1,0 21 1,21 0-16,0 0 0,-22 1 16,22-1-16,0 0 0,0 21 0,0-21 15,0 1-15,0-1 0,0 0 16,22 0-16,-1-21 16,0 21-16,0-21 0,0 0 0,0 0 15,1 0-15,-1 0 0,21 0 16,-21 0-16,0 0 0,1 0 0,-1 0 15,0-21-15,0 0 0,0 21 0,-21-21 16,0 0-16,0-1 0,0 1 16,0 0-16,0 0 0,0 0 0,-21 0 15,0-1-15,0 22 0,0-21 16,-1 0-16,1 21 0,0 0 0,21-21 16,-21 21-16,0 0 15,42 0 1,0 0-16,21 0 0,-20 0 15,20 0-15,0 0 16,1-21-16,-1 21 0,21 0 0,-20 0 16,20-21-16,1 21 0,-22-22 15,22 22-15,-22 0 0,0 0 0,-21 0 16,22 0-16,-22 0 16,-42 0-1,0 0 1,-1 0-16,-20 0 0,21 22 15,0-22-15,0 21 0,-1 0 0,1-21 16,0 21-16,0 0 0,0 0 16,0 1-16,-1-1 0,1 0 0,0 0 15,21 0-15,0 0 0,0 1 16,-21-1-16,21 0 0,0 0 16,0 0-16,0 0 0,21-21 15,0 0-15,22 0 0,-22 0 16,0 0-16,0 0 0,21 0 15,-20 0-15,-1 0 0,21 0 0,-21-21 16,0 0-16,1 21 0,20-21 16,-21-21-16,0 20 0,0 1 0,1-21 15,-22 0-15,21 20 0,0-41 16,-21 21-16,0-1 0,21 1 0,-21 0 16,21-1-16,-21 1 0,0 21 15,21 0-15,-21-1 0,0 1 16,0 0-16,-21 63 31,21-20-31,-21-1 0,21 0 16,-21 21-16,21 1 0,0-1 0,0-21 15,0 21-15,-21 1 0,21-1 16,0-21-16,0 22 0,0-22 0,0 21 16,0-21-16,0 0 0,0 1 15,21-1-15,-21 0 0,21 0 0,0-21 16,0 21-16,22-21 0,-22 0 15,0 0-15,21 0 0,-20 0 0,20 0 16,-21 0-16,21 0 0,1 0 16,-22-21-16,21 21 0,-21-21 15,1 0-15,20 21 0,-21-21 0,-21-1 16,21-20-16,-21 21 0,21 0 0,-21-22 16,0 22-16,0 0 0,0 0 15,0 0-15,0 0 0,-21 21 16,0 0-16,0 0 0,21 21 15,-21 0-15,0 0 0,-1 0 0,22 0 16,0 1-16,0-1 0,0 21 16,0-21-16,0 0 0,0 1 15,0-1-15,0 0 0,0 0 16,22 0-16,-1-21 16,0 0-16,0 0 0,0 0 0,0 0 15,1 0-15,-1 0 0,0 0 0,0 0 16,0 0-16,22 0 0,-22 0 15,0-21-15,0 21 0,0-21 0,22 21 16,-22-21-16</inkml:trace>
  <inkml:trace contextRef="#ctx0" brushRef="#br1" timeOffset="95151.55">26162 6900 0,'-21'0'47,"0"0"-31,-1 0-16</inkml:trace>
  <inkml:trace contextRef="#ctx0" brushRef="#br1" timeOffset="96764.91">995 8827 0,'-21'-22'16,"-1"1"31,1 21-16,0 0-31,0 0 0,0 0 16,0 0-16,-22 0 0,22 0 15,-21 0-15,21 0 16,-22 0-16,1 0 0,-22 0 0,22 0 16,0 0-16,-1 0 0,1 0 15,0 0-15,-1 0 0,1 0 16,21 0-16,0 0 0,0 0 0,-1 0 16,1 0-16,42 0 31,1 0-31,20 0 0,-21 0 15,43 0-15,-22 0 0,21 0 16,1 0-16,21 0 0,-22 0 16,22 0-16,-1 0 0,-20-21 15,42 21-15,-22-21 0,1 21 16,0-21-16,-1 21 0,1 0 0,-21-21 16,-1 21-16,-21 0 0,1 0 15,-1 0-15,-21-22 0,-21 1 16,-21 21-1,0 0-15,0-21 0,0 0 16,-22 21-16,1 0 0,21 0 16,-22-21-16,1 21 0,0 0 15,21 0-15,-22 0 0,22 0 0,-21-21 16,21 21-16,-1 0 0,1 0 16,42 0 15,22 0-31,-22 0 0,21 0 15,1 0-15,-22 0 0,21 0 16,0 0-16,1 21 0,-1-21 16,0 0-16,-20 21 0,20 0 0,-21 0 15,0 0-15,-21 1 0,0-1 16,0 0-16,0 21 0,-21 1 0,0-22 16,0 21-16,-22 0 0,1 1 15,0-22-15,-1 21 0,-20 1 0,21-22 16,-1 0-16,22 0 0,-21 0 15,21 0-15</inkml:trace>
  <inkml:trace contextRef="#ctx0" brushRef="#br1" timeOffset="99800.12">2392 7853 0,'0'0'0,"-21"0"0,-1 0 15,22 21 1,0 21-16,22-20 0,-1 20 16,0-21-16,0 21 0,0-20 15,22-1-15,-22 0 0,0 0 16,21 0-16,1 0 0,-22 1 0,21-22 16,0 0-16,1 0 0,-1 0 0,-21 0 15,22-22-15,-1 1 0,0 0 16,-21 0-16,22 0 0,-22 0 0,0-1 15,0 1-15,0-21 16,-21 21-16,0 0 0,0-1 0,0 1 16,0 0-16,0 0 15,-21 21 1,0 0-16,21 21 16,-21 0-16,21 0 0,0 1 0,0 20 15,0 0-15,0 1 0,0-1 16,0 21-16,0-20 0,0 20 0,0-20 15,0-1-15,0 0 0,0 1 16,0-1-16,0 0 0,0 1 0,0-1 16,0 0-16,0 1 0,0-22 15,0 0-15,0 21 0,0-21 16,0 1-16,-21-22 31,0 0-31,-1 0 0,22-22 0,-21 1 16,0 0-16,0 0 0,21 0 15,-21 0-15,0-1 0,-1 1 0,1-21 16,0 21-16,0 0 0,0-22 16,0 22-16,21 0 0,-22 0 0,1 0 15,0 21 1,21 21 0,0 0-1,0 0-15,21 0 0,0 0 0,1 22 16,-1-22-16,0 0 0,0 21 15,0-20-15,22-1 0,-22 21 0,0-21 16,0 0-16,21-21 0,-20 22 16,-1-1-16,21-21 0,-21 0 0,22 0 15,-22 0-15,21-21 0,0-1 16,1 22-16,-1-42 0,22 21 0,-22 0 16,0 0-16,1-22 0,-22 22 0,21-21 15,-21 21-15,0-22 16,1 22-16,-22-21 0,0 21 0,0-22 0,0 22 15,0-21-15,0 21 16,0-1-16,-22 22 0,1 0 0,0 0 16,21 22-1,-21-1-15,21 0 0,-21 0 16,21 0-16,-21 22 0,21-22 16,0 21-16,0-21 0,0 0 0,0 22 15,0-22-15,0 0 0,0 0 0,21 0 16,-21 1-16,21-1 0,0-21 15,0 0-15,0 0 0,1 0 0,-1 0 16,21 0-16,-21 0 16,22 0-16,-22 0 0,0-21 0,21-1 15,-21 1-15,1 0 0,20 0 16,-21-21-16,0 20 0,0-20 0,1 21 16,-1-21-16,0 20 0,-21-20 15,0 0-15,21 21 0,-21-1 0,0-20 16,0 21-16,0 0 0,0 42 31,0 0-31,-21 0 0,21 0 16,0 1-16,0-1 0,0 21 15,0-21-15,0 0 0,0 1 0,0-1 16,21 0-16,0 0 0,0 0 16,1 0-16,-1-21 0,-21 22 15,21-1-15,0-21 0,-21 21 16,21-21-16,-42 0 31,0 0-15,0-21-16,0 21 0,-1-21 0,1 21 15,0-22-15,0 22 0,0-21 0,0 21 16,-1 0-16,1-21 16,0 21-1,21 21 1,0 0-16,0 1 15,21-1-15,0-21 0,-21 21 16,22 0-16,-1-21 0,0 21 16,0-21-16,0 0 0,0 0 0,1 0 15,-1 0-15,0 0 0,0 0 16,21 0-16,-20 0 0,20-21 0,-21 21 16,21-21-16,1 0 0,-22 0 0,21-1 15,-21 1-15,1-21 0,20 21 16,-21-22-16,0 22 0,0-21 0,1 0 15,-1-1-15,-21-20 0,21 20 16,0-20-16,-21 21 0,21-22 0,-21 22 16,0-1-16,21 22 15,-21-21-15,0 21 0,0 0 0,0-1 16,0 1-16,-21 21 16,21 21-1,-21 1-15,21 20 0,-21-21 0,0 21 16,21 1-16,0 20 0,0-20 15,0 20-15,0-21 0,0 22 0,0-22 16,0 1-16,0-1 0,0 0 16,0 1-16,0-22 0,0 21 0,21-21 15,-21 0-15,21 1 0,0-1 16,0-21-16,22 0 0,-22 21 0,0-21 16,21 0-16,-20 0 0,20 0 15,-21-21-15,21 21 0,-20-21 16,20-1-16,-21 1 0,0 0 0,0 0 15,1 0-15,-1-22 0,-21 22 0,0 0 16,0-21-16,0 21 0,0-1 16,0 1-16,0 0 0,0 0 0,-21 42 31,-1 0-15,22 0-16,0 1 0,0 20 15,0-21-15,0 0 0,0 0 0,0 1 16,0-1-16,0 0 0,0 0 0,22 0 15,-22 0-15,21 1 16,0-22-16,0 0 0,-21 21 0,21-21 16,0 0-16,1 0 0,-1 0 0,21 0 15,-21 0-15,0-21 0,1-1 16,-1 22-16,0-21 0,0 0 0,0 0 16,0 0-16,-21 0 0,0-1 15,0-20-15,0 21 0,0 0 0,0 0 16,0-22-16,0 22 0,0 0 15,0 42 1,0 0 0,0 0-16,0 1 15,0-1-15,0 0 0,0 0 16,0 21-16,0-20 0,0-1 0,-21 0 16,21 0-16,0 0 15,-21 0-15,21 1 16,0-44 15,21 22-31,0-21 0,1 0 0,-1 0 16,-21 0-16,21 0 0,0-1 15,0 1-15,0 0 0,1-21 0,20 21 16,-21-1-16,0-20 0,22 21 16,-22 0-16,0 21 0,0-21 0,0 21 15,0 0 1,-21 21-16,0 0 0,0 0 15,0 0-15,0 0 0,0 1 0,0 20 16,0-21-16,0 0 0,0 0 16,0 1-16,0 20 0,0-21 15,0 0-15,22 0 0,-1-21 0,0 22 16,0-22-16,0 21 0,0-21 16,22 0-16,-22 0 0,21 0 0,1 0 15,-22 0-15,21 0 0,0-21 0,-20-1 16,20 1-16,0 0 0,-21 21 15,22-21-15,-22-21 0,0 20 0,0 1 16,-21 0-16,0-21 16,0 21-16,0-1 0,0-20 0,0 21 15,0 0-15,0 0 0,0-1 0,-21 22 16,0 0-16,0 0 0,0 0 16,-1 0-16,1 22 0,0-1 0,0 0 15,0 0-15,21 21 0,0-20 16,-21-1-16,-1 21 0,22-21 0,0 0 15,0 1-15,0-1 0,0 0 0,0 0 16,0 0 0,22-21-1,-1 0-15,0 0 16,0 0-16,0-21 0,0 0 16,1 21-16,-1-21 0,-21 0 0,21-1 15,0 1-15,0 0 0,-21-21 0,21 21 16,-21-1-16,22 1 0,-22 0 15,0 0-15,0 42 47,0 0-47,0 0 0,0 22 0,0-22 16,0 0-16,0 21 16,0 1-16,0-1 0,0 0 0,0 1 15,0 20-15,0 1 0,0-1 0,21 1 16,0-1-16,-21 22 0,21-22 15,0 1-15,0 21 0,-21-1 0,22 1 16,-1 0-16,0-1 0,0 1 16,-21 0-16,0-1 0,0-20 0,0 20 15,0-20-15,0-1 0,0-20 0,0 20 16,0-20-16,-21-1 0,0 0 0,0-21 16,-1 1-16,1-1 0,0-21 15,0 0-15,0 0 0,0 0 0,-1 0 16,1-21-16,0-1 0,0 1 0,21 0 15,0-21-15,-21 21 0,21-22 16,-21 1-16,21 0 0,0-1 16,-22-20-16,22-1 0,0 1 0,0-1 15,0 1-15,0-22 0,0 22 0,-21-22 16,21 21-16</inkml:trace>
  <inkml:trace contextRef="#ctx0" brushRef="#br1" timeOffset="100028.01">5821 7811 0,'0'0'0,"-21"0"16,-1 0-16,1 0 62,0 0-46,0 0-16,-21 0 0,20 0 0</inkml:trace>
  <inkml:trace contextRef="#ctx0" brushRef="#br1" timeOffset="100207.92">4657 8107 0,'0'0'0,"0"21"16,0 0-16,21-21 16,0 0-16,0 0 15,21 0-15,-20 0 0,20 0 0,0 0 16,1-21-16,-1 21 0,21-21 16,-20 21-16,-1-21 0,0 21 0,1-21 15,20 21-15</inkml:trace>
  <inkml:trace contextRef="#ctx0" brushRef="#br1" timeOffset="100944.11">7302 7768 0,'0'-21'0,"0"42"0,0-63 0,0 21 0,0-22 15,0 22-15,0 0 16,0 0-16,0 42 16,0 0-1,0 0-15,0 1 0,0 20 16,0 0-16,0 1 0,0 20 16,0 1-16,0-1 0,0 1 0,0-1 15,0 1-15,0-1 0,0 1 16,0-22-16,0 21 0,0-20 0,0-1 15,0-21-15,0 22 0,0-22 16,0 0-16,0 0 0,0 0 0,-21-21 16,0 0-1,21-21 1,0 0-16,0 0 0,0 0 16,0-22-16,0 22 0,0-21 0,0-1 15,0 1-15,21 0 0,0 21 16,1-22-16,-1 1 0,0 0 15,0 20-15,0 1 0,22 0 16,-1 0-16,0 0 0,-21 21 0,22 0 16,-1 0-16,0 21 0,1 0 0,-1 21 15,-21-20-15,22-1 0,-43 21 16,0-21-16,0 22 0,0-22 0,0 21 16,0-21-16,-22 0 0,-20 22 15,21-22-15,-21 0 0,-1 0 0,1-21 16,21 21-16,-22 1 0,1-22 0,21 0 15,-21 0-15,20 0 0,1 0 16,0 0-16,0 0 16,21-22-1,0 1-15,0 0 16,21 21-16,0-21 0,0 21 0,1-21 16,-1 0-16,0-1 0</inkml:trace>
  <inkml:trace contextRef="#ctx0" brushRef="#br1" timeOffset="101299.94">8001 8340 0,'85'-43'32,"-64"22"-32,-21 0 15,21 21-15,0-21 0,0 0 0,0-22 16,1 22-16,-22 0 0,0-21 0,21 21 15,-21-1-15,0 1 0,0 0 16,0 0-16,0 0 0,-21 21 0,-1 0 16,1 0-16,-21 0 15,21 21-15,0 0 0,-22 0 0,22 22 16,0-22-16,0 21 0,0 0 16,-1-20-16,1 20 0,21 0 0,-21-21 15,21 22-15,0-22 0,0 0 0,0 21 16,0-20-16,21-1 15,22 0-15,-22-21 0,0 0 16,0 21-16,21-21 0,-20 0 0,-1 0 16,21 0-16,0 0 0,-20 0 15,20-21-15,-21 0 0,21 0 0,-20 21 16,20-22-16</inkml:trace>
  <inkml:trace contextRef="#ctx0" brushRef="#br1" timeOffset="101567.79">8721 7938 0,'0'0'0,"0"-22"0,-22 22 0,1-21 0,21 0 16,-21 21-16,0 0 0,0 0 0,0 0 15,-1 0-15,1 0 16,21 21-16,-21 0 0,0 1 0,21 20 16,0 0-16,-21 1 0,21-1 15,-21 0-15,21 1 0,0-22 0,0 21 16,0 0-16,0-20 0,0 20 15,0-21-15,0 0 0,0 0 0,0 1 16,0-1-16,21-21 0,0 0 16,0 0-16,0 0 0,22 0 15,-22 0-15,21 0 0,-21-21 0,22-1 16,-1 1-16,0 0 0,-21 0 16,22 0-16</inkml:trace>
  <inkml:trace contextRef="#ctx0" brushRef="#br1" timeOffset="102536.19">9059 8001 0,'0'0'0,"0"-21"0,0 0 0,0 0 16,0-1-16,0 1 16,-21 21-16,21 21 15,-21-21-15,21 22 0,-21-1 16,21 21-16,-21-21 0,21 22 16,0-22-16,0 21 0,0 0 15,-22-20-15,22 20 0,0-21 16,0 0-16,0 22 0,0-22 0,0 0 0,0 0 15,0 0-15,22-21 16,-1 0-16,0 0 0,0 0 16,0 0-16,0 0 0,1 0 0,-1 0 15,0-21-15,-21 0 0,21 21 0,-21-21 16,21 0-16,-21-1 0,0 1 16,0 0-16,0 0 0,0 0 0,0 0 15,-21-1-15,0-20 0,0 21 16,0 0-16,-1 0 0,1-1 0,0 1 15,21 0-15,-21 21 16,21-21-16,0 0 0,21 0 16,0 21-16,0 0 0,1-22 15,-1 22-15,21 0 16,-21 0-16,22 0 0,-22 0 0,0 0 16,21 0-16,-21 0 0,1 0 0,-1 0 15,0 22-15,0 20 0,21-21 16,-42 0-16,22 22 0,-1-22 0,-21 21 15,21 0-15,-21-20 0,0 20 16,0-21-16,0 0 0,0 22 0,0-22 16,0 0-16,0 0 0,0 0 15,-21 0-15,0-21 16,-1 0 0,22-21-1,0 0-15,-21 0 16,21 0-16,0 0 0,0-1 0,0 1 15,0-21-15,0 21 0,0-22 16,0 1-16,21 0 0,1-1 0,-1 1 16,0 21-16,0-21 0,21 20 15,-20 1-15,20 0 0,0 21 0,-21 0 16,22 0-16,-22 0 0,21 21 0,-21 0 16,1 1-16,20 20 0,-42-21 15,21 21-15,0 1 0,-21-1 0,0 0 16,0-20-16,0 20 0,0 0 15,0-21-15,0 1 0,0 20 16,0-21-16,-21 0 0,21 0 16,-21-21-16,0 0 0,0 0 15,21-21 1,0 0 0,21 0-16,0 0 0,0 0 15,0-22-15,0 22 0,1-21 0,-1 21 16,0-22-16,21 1 0,-21 0 15,1 20-15,20-20 0,-21 21 0,0 0 16,0 0-16,1 21 16,-1 0-16,-21 21 0,0 0 0,0 0 15,0 0-15,0 22 0,0-1 16,0-21-16,0 21 0,0-20 0,0-1 16,0 21-16,0-21 0,0 0 15,0 1-15,-21-1 0,-1 0 0,22 0 16,-21 0-16,21 0 15,0-42 17,0 0-32,0 0 15,21 0-15</inkml:trace>
  <inkml:trace contextRef="#ctx0" brushRef="#br1" timeOffset="103135.64">10456 8149 0,'21'0'16,"1"-21"-1,-1 0-15,0 21 16,0-21-16,0 0 0,0-1 16,-21 1-16,22 0 0,-22 0 15,0 0-15,0 0 0,0-1 16,-22 22-16,1 0 15,0 0-15,0 0 16,0 22-16,0-1 0,-1 21 16,22-21-16,-21 22 0,21-1 0,-21 0 15,21-21-15,0 22 0,0-1 16,0-21-16,0 0 0,0 1 0,0 20 16,0-21-16,0 0 0,0 0 15,21-21-15,0 0 16,1 0-16,-1 0 0,21 0 0,-21 0 15,0-21-15,22 21 0,-22-21 0,21 0 16,-21 0-16,22 0 0,-22-1 16,21-20-16,-21 21 0,22-21 0,-22 20 15,21-20-15,1 0 0,-22-1 16,0 22-16,0-21 0,0 21 16,-21 0-16,0-1 0,0 1 0,-21 21 15,0 0-15,0 0 0,0 0 16,-1 21-16,1 1 0,0-1 15,0 0-15,21 21 0,0-21 0,0 22 16,0-22-16,0 0 0,0 21 16,0-20-16,0-1 0,21 0 0,-21 0 15,21 0-15,0 0 0,-21 1 0,0-1 16,22-21-16,-1 21 0,-21 0 16,0 0-1,-21-21 1,-1 0-16,1 0 0,0 0 15,0 0-15,0 0 0,0 0 0,-1 0 16,1-21-16,21 0 0</inkml:trace>
  <inkml:trace contextRef="#ctx0" brushRef="#br1" timeOffset="103832.59">12382 8043 0,'106'-63'31,"-63"63"-31,-22-21 0,0 0 0,0 21 15,0-22-15,0 1 0,1 21 16,-1-21-16,-21 0 0,0 0 16,0 0-16,-21-1 15,-1 22-15,-20 0 0,21 0 16,0 0-16,-22 0 0,22 0 0,0 0 16,-21 0-16,21 22 0,-1-22 15,22 21-15,0 0 0,0 0 16,0 21-16,0-20 0,0-1 15,22 0-15,-1 21 0,0-21 16,0 1-16,21 20 0,-20-21 0,20 0 16,-21 0-16,21 22 0,-20-22 15,20 0-15,-21 0 0,0 0 0,0 1 16,1-1-16,-22 0 0,0 0 0,0 0 16,-22 0-16,1 1 15,-21-22-15,0 21 0,20-21 16,-20 0-16,0 0 0,-1 0 0,22 0 15,-21 0-15,21 0 0,0-21 16,-1 21-16,1-22 0,0 1 0,21 0 16,-21 0-16,21 0 15,0 0-15,0-22 0,0 22 0,0 0 16,0 0-16,21-22 0,-21 22 0,21 0 16,0-21-16,22 21 0,-22-1 15,0 1-15</inkml:trace>
  <inkml:trace contextRef="#ctx0" brushRef="#br1" timeOffset="104123.44">13208 7430 0,'0'0'0,"0"-22"0,0 1 0,0 0 16,-21 21-16,0 0 15,21 21 1,-22 0-16,1 1 0,21 20 0,-21 0 15,21 1-15,0-1 0,-21 0 16,21 22-16,-21-22 0,0 22 0,21-22 16,-22 21-16,1-20 0,21 20 15,0-20-15,-21-1 0,21 0 0,-21-21 16,21 22-16,0-22 0,0 0 16,0 0-16,21 0 15,0-21-15,0 0 16,1 0-16,-1-21 0,0 0 15,0 0-15,0 0 0,0 0 0,22-22 16</inkml:trace>
  <inkml:trace contextRef="#ctx0" brushRef="#br1" timeOffset="104500.22">13462 7811 0,'-21'0'31,"0"0"-31,21 21 0,-22-21 16,1 21-16,0 0 0,21 0 15,0 22-15,-21-22 0,21 21 16,0-21-16,0 22 0,0-22 0,0 21 16,0-21-16,0 0 0,21 1 15,0-1-15,0 0 0,-21 0 0,43 0 16,-22-21-16,0 0 0,0 0 0,22 0 16,-22 0-16,21 0 0,-21-21 15,0 0-15,22 0 0,-22 0 0,0-1 16,0-20-16,0 21 0,-21-21 15,0 20-15,0-20 0,0 0 0,0 21 16,0-22-16,0 22 0,0 0 0,-21 0 16,0 0-16,0-1 15,0 22-15,-22 0 0,22 0 0,0 0 16,0 0-16,-21 0 0,20 22 0,1-22 16,0 21-16,0 0 0,0 0 15,21 21-15,0-20 0,0-1 0,0 0 16,0 0-16,0 0 0,21 0 15,0-21-15,0 0 0,22 22 0,-22-22 16</inkml:trace>
  <inkml:trace contextRef="#ctx0" brushRef="#br1" timeOffset="105052.17">14055 7832 0,'0'0'0,"0"-43"31,-22 43-31,1 22 15,0-1 1,21 0-16,-21 21 0,21-21 16,0 22-16,0-22 0,0 21 0,-21 1 15,21-22-15,0 0 0,0 21 16,0-21-16,0 1 0,0-1 0,0 0 16,21-21 15,0 0-31,0-21 0,22 0 0,-22-1 15,0 1-15,0 0 16,0-21-16,0 21 0,1-22 0,-1 22 16,0 0-16,0 0 0,-21 0 15,0-1-15,21 1 0,-21 42 32,0 1-32,0-1 0,0 0 15,0 21-15,0-21 0,0 1 0,0 20 16,0-21-16,0 0 0,0 0 15,0 1-15,0-1 0,21 0 0,1-21 16,20 0-16,-21 0 0,0 0 0,22 0 16,-22 0-16,21 0 15,-21 0-15,0-21 0,22 21 0,-22-21 16,0-1-16,0 1 0,-21-21 0,0 21 16,0-22-16,0 22 0,0-21 15,0 0-15,0 20 0,0-20 0,0 0 16,-21 21-16,0-1 0,0 1 15,0 0-15,-1 0 0,1 21 0,0 0 16,0 0-16,-21 0 0,-1 0 0,1 21 16,0-21-16,-1 21 0,-20 0 15,-1 22-15,-20-22 0,20 21 0,-21 1 16,1-1-16</inkml:trace>
  <inkml:trace contextRef="#ctx0" brushRef="#br1" timeOffset="106100.03">1058 9716 0,'0'0'0,"0"-22"0,0-20 0,-21 21 15,21 0-15,0 0 0,-21-1 0,21 1 16,0 0-16,-21 0 0,21 0 16,-21 21-1,21 21-15,0 0 16,0 0-16,0 0 0,0 22 0,0-1 15,0 0-15,0 1 16,0-1-16,0 0 0,0 1 0,0-1 16,0 0-16,0 1 0,0-22 15,0 21-15,0-21 0,0 1 0,0-1 16,0 0-16,-22-21 0,22 21 16,-21-21-1,21-21-15,0 0 16,0 0-16,0-22 15,0 22-15,0 0 0,21 0 0,1-22 16,-1 22-16,0 0 0,0 0 16,0 0-16,22 0 0,-22-1 15,21 1-15,22 21 0,-22 0 16,0 0-16,22 21 0,-22 1 0,0-1 16,-20 0-16,20 0 0,-21 0 15,-21 22-15,0-22 0,0 0 0,0 21 16,-21-21-16,0 1 0,-22-1 15,22 0-15,-21 0 0,21 0 0,-22-21 16,22 0-16,-21 21 0,21-21 16,0 0-16,-22 0 0,22 0 15,0 0-15,0 0 0,0-21 16,-1 0-16,1 0 16,21 0-16,0 0 15,0-1-15,0 1 16,21 0-16</inkml:trace>
  <inkml:trace contextRef="#ctx0" brushRef="#br1" timeOffset="106443.98">1503 10012 0,'0'0'16,"21"21"-16,0-21 0,0 0 0,0 0 16,1 0-16,-1 0 0,0 0 15,0-21-15,0 21 16,0-21-16,1 0 0,-1-1 0,0 1 15,0 0-15,0 0 0,0 0 16,1 0-16,-22-1 0,0 1 0,0-21 16,0 21-16,0 0 15,0-1-15,-22 22 0,1 0 0,0 0 16,0 0-16,0 22 0,0-1 16,-1 0-16,1 21 0,21-21 0,0 1 15,-21 20-15,21-21 0,0 21 16,0-20-16,0-1 0,0 0 0,0 0 15,0 0-15,0 0 0,21 1 16,0-22-16,1 21 0,-1-21 0,0 0 16,0 0-16,21 0 0,-20 0 15,-1 0-15,21 0 0,-21 0 16,22-21-16,-22-1 0,21 1 16,-21 0-16,22 0 0</inkml:trace>
  <inkml:trace contextRef="#ctx0" brushRef="#br1" timeOffset="106691.84">2371 9737 0,'0'0'0,"0"-21"0,0-1 16,0 1-16,0 0 0,0 0 0,-22 21 16,1 0-16,0 0 0,0 0 15,0 0-15,0 0 0,-1 21 0,1 0 16,0 0-16,21 1 0,-21 20 16,21-21-16,-21 21 0,21 1 0,-21-22 15,21 21-15,0-21 16,0 1-16,0 20 0,0-21 0,0 0 15,0 0-15,21 1 0,0-22 16,0 21-16,0 0 0,0-21 0,22 0 16,-22 0-16,21 0 0,1 0 15,-1 0-15,21 0 0,-20-21 0,20 0 16,-20-1-16,20 1 0,-21 0 16,1 0-16</inkml:trace>
  <inkml:trace contextRef="#ctx0" brushRef="#br1" timeOffset="108159.64">3006 9737 0,'0'0'0,"0"-21"0,0-1 0,0 1 16,0 0-16,0 0 16,-22 21-16,1 0 0,0 0 15,0 0-15,0 21 16,0 0-16,-1 0 0,1 1 0,0-1 16,0 21-16,0-21 0,21 0 15,-21 22-15,21-22 0,-22 21 0,22-21 16,-21 1-16,21 20 0,0-21 15,0 0-15,0 0 0,21 1 16,1-22-16,-1 0 0,0 0 16,0 0-16,0 0 0,0 0 0,1 0 15,-1 0-15,0-22 0,0 1 16,21 21-16,-20-21 0,-22 0 16,21-21-16,0 20 0,-21 1 0,21 0 15,-21-21-15,0 21 0,0-22 16,0 22-16,0 0 0,0 0 0,0 0 15,0-1-15,0 44 32,0-1-32,-21 0 0,21 0 15,0 0-15,0 0 0,0 22 0,0-22 16,0 21-16,0-21 0,0 1 16,0-1-16,0 21 0,0-21 15,0 0-15,21 1 0,0-22 16,0 0-16,1 0 15,-1 0-15,0 0 0,0 0 0,0 0 16,0-22-16,22 1 0,-22 0 16,0 0-16,0 0 0,0 0 0,1-1 15,-1 1-15,0-21 0,-21 21 16,21-22-16,-21 22 0,0 0 0,0-21 16,0 21-16,0-1 0,0 1 15,0 42 1,0 1-1,0-1-15,0 0 16,0 0-16,0 0 0,0 0 0,0 22 16,0-22-16,0 0 0,0 0 15,0 0-15,0 1 0,0-1 0,0 0 16,0 0-16,0 0 0,21-21 16,0 0-16,1 0 0,-22 21 0,21-21 15,0 0-15,0 0 0,0 0 0,22-21 16,-22 0-16,0 0 0,0 21 15,0-21-15,0 0 0,1-1 0,-1-20 16,0 21-16,0 0 0,0-22 16,-21 22-16,0 0 0,0-21 0,0 21 15,0-1-15,0 1 0,0 0 16,0 0-16,0 42 31,0 0-15,0 0-16,21 1 0,-21-1 0,0 0 15,0 21-15,22-21 0,-22 1 16,0-1-16,0 0 0,0 0 0,0 0 16,21 0-16,0 1 0,0-22 15,-21 21-15,21-21 0,0 0 0,1 0 16,-1 0-16,0 0 0,0 0 0,0 0 16,0-21-16,22-1 0,-22 22 15,0-21-15,0 0 0,0 0 16,1-21-16,-1 20 0,0 1 15,0-21-15,-21 21 0,0 0 0,21-22 16,-21 22-16,0 0 0,0 0 16,0 42-1,-21 0-15,21 0 16,0 0-16,0 1 0,0-1 16,0 21-16,0-21 0,0 0 0,21 1 15,0-1-15,-21 0 0,22 0 16,-1 0-16,-21 0 0,21-21 15,-21 22-15,-21-22 32,0 0-17,-1 0-15,1 0 16,0 0-16,0-22 0,0 22 16,0-21-16,-1 21 15,1 0 1,21 21-1,0 1-15,0-1 16,21-21-16,1 21 0,-1 0 16,0-21-16,0 0 15,0 0-15,22 0 0,-22 0 16,21 0-16,-21 0 0,22 0 0,-1 0 16,0 0-16,1-21 0,-1 21 15,0-21-15,1 0 0,-22-1 0,21 1 16,-21 0-16,22 0 0,-22-21 0,0 20 15,-21-20-15,0 21 0,0-21 16,0 20-16,0-20 0,0 21 0,0 0 16,0 0-16,-21 21 15,0 0-15,-1 0 0,22 21 16,-21 0-16,0 21 0,21-21 16,-21 22-16,21-1 0,0-21 15,0 22-15,0-22 0,0 21 0,0-21 16,0 0-16,0 1 0,0-1 15,0 0-15,0 0 0,21-21 16,0 0-16,0 21 0,1-21 16,-1 0-16,21 0 0,-21 0 0,22-21 15,-1 21-15</inkml:trace>
  <inkml:trace contextRef="#ctx0" brushRef="#br1" timeOffset="109199.69">6223 9610 0,'0'0'0,"0"-21"0,0-1 15,0 1-15,0 0 16,0 42 0,0 0-16,21-21 15,-21 22-15,0 20 0,0-21 16,0 21-16,0-20 0,0 20 0,0 0 15,0-21-15,0 22 0,0-22 0,0 21 16,0-21-16,0 22 0,0-22 16,0 0-16,0 0 0,0 0 15,21-21 17,-21-21-32,21 0 0,1 21 0,-22-21 15,21-21-15,-21 20 0,21 1 16,0-21-16,0 21 0,-21-22 0,21 1 15,1 21-15,-22-21 0,21 20 0,0 1 16,-21 0-16,0 0 0,21 0 16,0 21-16,0 21 15,-21 0-15,0 21 16,22-20-16,-22-1 0,21 21 0,-21-21 16,0 0-16,0 22 0,21-22 15,-21 0-15,21 21 0,-21-20 0,21-1 16,0 0-16,1 0 15,-1-21-15,0 0 0,0 0 16,0 0-16,0 0 0,1 0 0,20 0 16,-21-21-16,0 0 0,22 0 0,-22-1 15,0 1-15,0 0 0,0 0 16,0-21-16,1 20 0,-22-20 0,0 0 16,21-1-16,-21 22 0,0-21 15,0 21-15,0 0 0,0-1 0,0 1 16,0 0-16,0 42 31,0 0-31,0 1 0,0-1 0,0 0 16,0 21-16,0-21 0,0 22 15,0-22-15,0 21 0,0-21 16,0 22-16,0-22 0,0 0 0,21 0 16,-21 0-16,21 1 0,0-22 15,0 0-15,1 21 0,-1-21 0,0 0 16,0 0-16,0 0 0,0 0 0,1-21 15,-1-1-15,21 22 0,-21-21 16,0 0-16,1 0 0,-1 0 0,-21 0 16,21-22-16,0 22 0,0-21 15,-21 21-15,0-22 0,0 22 0,0-21 16,0 21-16,0-1 0,0 1 16,-21 21-16,0 0 0,0 0 15,0 0-15,21 21 0,0 1 16,-22-1-16,22 21 0,-21-21 15,21 22-15,0-22 0,0 21 0,0-21 16,0 0-16,0 22 0,0-22 0,0 0 16,21 0-16,1 0 15,-1-21-15,0 0 0,0 0 0,21 0 16,-20 0-16,20 0 0,0-21 16,1 21-16,-1-21 0,0 0 0</inkml:trace>
  <inkml:trace contextRef="#ctx0" brushRef="#br1" timeOffset="110596.03">8234 9546 0,'0'-21'16,"0"0"-16,0 0 0,0 0 16,0-1-16,0 1 15,0 0-15,21 0 16,0 21-16,0 0 15,0 0-15,1 0 0,-1 0 0,0 21 16,0 0-16,0-21 0,0 43 16,1-22-16,-1 0 0,-21 21 15,0 1-15,0-22 0,0 21 0,0-21 16,0 22-16,0-22 0,0 21 16,0-21-16,0 0 0,0 1 0,-21-1 15,21 0 1,0-42-1,0 0-15,0-1 0,0 1 16,0 0-16,0 0 0,21-21 16,0-1-16,-21 22 0,0-21 0,21-1 15,0 1-15,-21 21 0,21 0 16,-21 0-16,0-1 0,22 1 0,-1 21 16,0 0-16,0 21 31,-21 1-31,0 20 0,0-21 0,21 0 15,-21 22-15,0-22 0,0 21 0,0-21 16,0 22-16,21-22 0,-21 0 16,22 0-16,-22 0 0,21 0 0,0-21 15,0 22-15,0-22 0,22 0 16,-22 0-16,0 0 0,0 0 16,21 0-16,-20-22 0,-1 22 0,21-21 15,-21 0-15,0 0 0,22 0 16,-22 0-16,0-22 0,0 22 0,-21-21 15,21 21-15,-21-22 16,22 22-16,-22-21 0,21 21 0,-21-1 16,0 1-16,0 0 0,0 0 0,-21 42 47,-1 0-47,22 0 0,-21 1 0,21 20 15,-21-21-15,21 21 0,0 1 16,0-1-16,0-21 0,0 22 0,0-22 15,0 21-15,21-21 0,0 0 16,1-21-16,-1 22 0,0-22 0,0 0 16,0 0-16,0 0 0,22 0 0,-22 0 15,21 0-15,-21 0 16,22-22-16,-1 1 0,-21 0 0,22 0 16,-22 0-16,0 0 0,0-22 0,0 22 15,0 0-15,1-21 0,-22 20 16,21 1-16,-21-21 0,0 21 0,0 0 15,0-1-15,0 1 0,0 0 16,-21 21-16,-1 0 16,22 21-16,-21-21 15,21 21-15,-21 1 0,21 20 16,0-21-16,0 21 0,0-20 16,0 20-16,0-21 0,0 21 0,0-20 0,0-1 15,21 0-15,0 21 16,1-21-16,-1-21 0,0 22 0,0-1 15,21-21-15,1 0 0,-1 0 0,22 0 16,-22 0-16,21 0 0,-20 0 16,-1 0-16,0-21 0,22-1 0,-43 1 15,21 0-15,1 0 0,-22 0 16,0-22-16,0 22 0,0-21 0,-21 21 16,0-22-16,0 22 0,0 0 0,0 0 15,0 0-15,-21 0 0,0-1 16,0 22-16,0 0 0,0 0 15,-1 0-15,1 0 0,0 0 0,0 0 16,-21 0-16,20 22 0,1-1 16,21 21-16,-21-21 0,0 0 0,21 22 15,-21-22-15,21 21 0,0-21 16,0 1-16,0 20 0,0-21 0,0 0 16,0 0-16,21-21 0,0 22 0,0-22 15,0 0-15,1 0 0,-1 0 16,0 0-16,0-22 0,0 1 0,0 0 15,1 0-15,-1 0 0,0 0 16,-21-1-16,21-20 0,0 0 0,0-1 16,-21 1-16,0 21 0,0-21 15,0-1-15,0 1 0,22-22 16,-22 22-16,21 0 0,-21-1 0,0 22 16,0-21-16,0 21 0,0 0 0,0 42 31,0 0-31,0 21 0,0-21 0,-21 22 15,21 20-15,-22-20 0,22-1 16,0 21-16,0-20 0,0 20 0,0-20 16,0-1-16,0 0 0,0 1 0,0-1 15,0-21-15,0 21 0,22-20 16,-1-1-16,0-21 0,0 21 0,21-21 16,-20 0-16,-1 0 0,21 0 15,-21-21-15,22 21 0,-1-21 16,0-1-16</inkml:trace>
  <inkml:trace contextRef="#ctx0" brushRef="#br1" timeOffset="111043.69">12044 8954 0,'0'-43'32,"0"86"-32,0-65 0,0 44 0,0 20 15,0-21-15,0 21 0,0 1 0,0-1 16,0 0-16,-21 1 0,-1-1 16,22 0-16,-21 1 0,21-22 0,0 21 15,-21 1-15,21-1 0,-21-21 0,21 21 16,0-20-16,0-1 0,0 0 15,0 0-15,21-21 16,0 0-16,0 0 0,1 0 0,-1-21 16,21 21-16,-21-21 0,22-22 15,-1 22-15,0 0 0,-21 0 0</inkml:trace>
  <inkml:trace contextRef="#ctx0" brushRef="#br1" timeOffset="111403.71">12467 9165 0,'0'0'16,"0"-21"-16,0 0 0,0 42 31,0 0-31,-21 22 16,21-22-16,-21 0 0,21 0 0,0 21 15,0-20-15,0 20 0,0-21 0,0 21 16,0-20-16,0 20 0,0-21 16,21 0-16,0 0 0,0 1 0,0-1 15,1-21-15,-1 0 0,21 0 16,-21 0-16,0 0 0,22 0 15,-22 0-15,21 0 0,-21-21 0,22-1 16,-22 1-16,0 0 0,0-21 16,0 21-16,1-1 0,-22 1 0,0-21 15,0 21-15,0-22 0,0 22 0,0-21 16,-22 21-16,1 0 0,0-1 16,0 1-16,0 0 0,0 21 0,-22 0 15,22-21-15,0 21 0,-21 0 16,20 0-16,1 0 0,0 0 0,0 0 15,21 21-15,-21-21 0,0 0 16,-1 0 0,1 0-1</inkml:trace>
  <inkml:trace contextRef="#ctx0" brushRef="#br1" timeOffset="111636.07">11853 9102 0,'0'21'16,"21"-21"-16,22 0 0,-1 0 15,0 0-15,1 0 0,20 0 0,1 0 16,-1 0-16,1-21 0,-1 21 16,1-21-16,-1 21 0,1 0 15,-1-22-15,1 22 0,-22-21 0,0 21 16,1 0-16,-1 0 0,-21 0 15,-63 0 1,21 0-16,-43 21 0</inkml:trace>
  <inkml:trace contextRef="#ctx0" brushRef="#br1" timeOffset="112671.91">847 10943 0,'0'0'0,"-22"0"32,1 21-32,21 1 15,0 20-15,0-21 16,0 21-16,0 1 0,0-1 0,0 0 15,0 1-15,0-1 0,0 0 16,0 1-16,0-22 0,0 21 0,0-21 16,0 1-16,0-44 31,0 1-15,0-21-16,0 21 0,21 0 15,-21-22-15,22 22 0,-22 0 0,21-21 16,-21 20-16,21 1 0,-21 0 15,0 0-15,0 0 0,21 21 0,0 0 16,-21 21 0,21 0-16,1 0 0,-1 0 15,-21 1-15,21 20 0,0-21 16,0 0-16,0 22 0,1-22 0,-1 0 16,0-21-16,0 21 0,21 0 15,-20-21-15,20 0 0,0 0 0,-21 0 16,22 0-16,-1-21 0,0 0 15,1 0-15,-22 0 0,21-22 16,1 22-16,-22-21 0,0 21 0,0-22 16,0 1-16,-21 21 0,0-22 15,0 22-15,0-21 0,-21 21 0,0 0 16,0-22-16,0 22 0,-22 0 16,1 21-16,21 0 0,-22 0 15,22 0-15,-21 0 0,21 0 16,-22 0-16,22 21 0,0 0 0,0 0 15,0-21-15,21 22 0,-21-1 16,21 21-16,0-21 0,0 0 0,21 1 16,0-1-16,0-21 0,21 21 15,1-21-15,-1 0 0,22 0 0,-22 0 16</inkml:trace>
  <inkml:trace contextRef="#ctx0" brushRef="#br1" timeOffset="113623.71">2159 10943 0,'0'0'0,"0"-21"0,0 0 16,-21 21-16,0-21 0,-1 21 0,1 0 15,0 0-15,0 0 0,0 0 16,0 0-16,-1 21 0,1 0 0,21 0 16,-21 0-16,0 1 0,0 20 15,0 0-15,21 1 0,0-1 0,-22 0 16,22 1-16,0-1 0,0 0 15,0-21-15,0 1 0,0 20 0,0-21 16,0 0-16,22-21 16,-1 0-16,0 0 0,0 0 0,-21-21 15,21 0-15,0 0 16,1 0-16,-1-1 0,0 1 0,0-21 16,0 0-16,0 20 0,-21-20 15,22 0-15,-1-1 0,-21 22 0,0-21 16,0 21-16,0-22 0,0 22 15,0 0-15,0 0 0,0 42 32,0 0-32,0 0 15,0 1-15,0-1 0,0 21 16,0-21-16,0 22 0,0-1 0,0-21 16,0 21-16,0 1 15,21-22-15,-21 21 0,21-21 0,0 1 16,-21-1-16,21-21 0,1 0 15,-1 0-15,0 0 0,0 0 0,21 0 16,-20 0-16,-1-21 0,21-1 16,-21 1-16,22-21 0,-22 21 0,0-22 15,0 22-15,0-21 0,0 21 16,-21-22-16,0 1 0,22 21 0,-22-21 16,0 20-16,0 1 0,0 0 0,0 0 15,0 42 16,0 0-31,-22 0 16,22 1-16,0-1 0,0 21 0,0-21 16,0 22-16,0-1 0,0-21 15,0 21-15,0-20 0,0 20 0,22-21 16,-1 0-16,0 0 0,0 1 16,21-22-16,-20 0 0,-1 0 0,21 0 15,0 0-15,-20 0 0,20 0 0,-21-22 16,21 1-16,-20 0 0,-1 0 15,0-21-15,0 20 0,0-20 0,0 0 16,-21-1-16,22 22 0,-22-21 16,0 0-16,0-1 0,0 1 0,0 0 15,0-1-15,0 1 16,0 21-16,0-22 0,0 22 0,0 0 16,0 42-1,0 0-15,-22 22 16,22-22-16,0 21 0,-21-21 0,21 22 15,0-22-15,0 21 0,0 1 16,0-22-16,0 21 0,0-21 0,0 22 16,0-22-16,0 21 0,21-21 15,1 0-15,-1 1 0,0-1 0,-21 0 16,21 0-16,0-21 0,0 0 16,1 0-16,-1 0 0,0 0 15,0 0-15,0 0 0,0-21 16,-21 0-16,22 0 0,-22-1 15,21 1-15,-21 0 0,0 0 0,0 0 16</inkml:trace>
  <inkml:trace contextRef="#ctx0" brushRef="#br1" timeOffset="113819.97">3111 10901 0,'0'0'0,"-21"0"15,42 0 16,1 0-31,-1 0 0,0 0 16,0 0-16,21 0 16,-20-21-16,-1 21 0,21 0 0,-21-21 15,22-1-15,-22 22 0,0-21 0,0 21 16,-21-21-16,0 0 16</inkml:trace>
  <inkml:trace contextRef="#ctx0" brushRef="#br1" timeOffset="114011.86">2667 10753 0,'-21'21'0,"42"-42"0,-63 42 0,42 0 16,0 0 15,21-21-31,0 0 0,0 0 15,0 0-15,0 0 16,1 0-16</inkml:trace>
  <inkml:trace contextRef="#ctx0" brushRef="#br1" timeOffset="115203.49">4360 11113 0,'0'0'0,"-21"21"0,0-21 0,0 21 0,0-21 15,21 21-15,-22-21 0,22 21 0,22-21 32,-1 0-17,21 0-15,-21 0 0,22-21 0,-1 0 16,21 0-16,-20 0 0,20-22 16,1 22-16,-22-21 0,22 21 0,-22-1 15,21-20-15,-20 21 0,-22-21 0,0-1 16,0 22-16,0-21 0,-21 21 15,0-22-15,0 22 0,-21-21 0,0 21 16,0-1-16,-21 1 0,20 0 16,-20 0-16,21 21 0,-21 0 15,20 0-15,-20 0 0,21 21 0,0 0 16,0 0-16,-1 22 0,1-22 16,21 21-16,-21 22 0,21-22 0,0 22 15,0-22-15,0 21 0,0 22 16,0-21-16,0 20 0,21-20 0,-21 20 15,21-20-15,-21 21 0,0-22 16,0 22-16,0-1 0,0-20 0,0 21 16,0-1-16,0 1 0,0 0 0,0-1 15,0 1-15,0-22 0,0 1 16,0 21-16,0-22 0,0 1 0,0-1 16,0 1-16,22-22 0,-22 21 15,21-41-15,0 20 0,-21-21 16,21-21-16,0 0 0,22 0 0,-22-21 15,0 0-15,21-22 0,-21 22 0,22-21 16,-22 0-16,21-22 0,-21 22 16,22-22-16,-22 22 0,21-22 0,-21 1 15,1-22-15,20 22 0,-21-22 16,-21 0-16,0 22 0,0-1 0,0-20 16,0 20-16,0 22 0,-21-22 0,0 22 15,-22-21-15,1 20 0,0 22 16,-22-21-16,22 21 0,-22-1 0,1 1 15,-1 0-15,22 21 0,-21 0 16,20 0-16,1 0 0,0 0 16,-1 0-16,22 0 0,0 0 0,21-21 15,21 21 1,0 0-16,0-21 0,22 0 16,-1 21-16,0-22 0,1 1 0,20 0 15,-20 0-15,-1-21 0,0 20 16,1-20-16,-1 21 0,0-21 0,1 20 15,-22 1-15,0 0 0,0-21 16,0 21-16,-21-1 0,0 1 16,-21 21-1,0 0 1,0 0-16,21 21 0,-21-21 0,21 22 16,-22-1-16,22 0 0,0 21 15,0-21-15,0 1 0,0 20 0,0-21 16,0 0-16,0 0 0,0 1 0,0-1 15,0 0-15,22 0 0,-1-21 16,0 0-16,0 0 0,0 0 16,0 0-16,1 0 0,20 0 15,-21-21-15,0 0 0,0 0 0,1-1 16,-1-20-16,0 21 0,0 0 0,-21-22 16,21 22-16,-21 0 0,0 0 15,0 0-15,0 0 0,-21-1 16,0 1-16,0 0 0,0 0 0,-1 21 15,1 0-15,0 0 0,0 0 16,0 0-16,0 0 0,-1 21 16,1 0-16,0 0 15,21 1-15,0-1 0,0 0 0,0 0 16,0 0-16,21-21 0,0 0 16,1 21-16,-1-21 0,21 0 15</inkml:trace>
  <inkml:trace contextRef="#ctx0" brushRef="#br1" timeOffset="115567.73">5524 11007 0,'0'0'0,"0"-21"0,-21 21 0,21-22 16,-21 1-16,21 0 16,0 0-16,0 0 15,21 21-15,0 0 0,1 0 16,-1 0-16,21 0 0,-21 21 15,0 0-15,22 0 0,-22 0 0,21 1 16,-21-1-16,1 21 0,-1-21 16,-21 22-16,0-1 0,0 0 15,0-21-15,0 22 0,0-22 0,0 21 16,-21-21-16,21 1 16,-22-22-16,1 0 0,21-22 15,0 1-15,0 0 16,0-21-16,0 21 0,0-22 15,0 22-15,21-21 0,-21-1 0,22 1 16,-1 21-16,-21-21 0,21 20 0,0-20 16,0 0-16,22 21 0,-22-1 15,0 1-15,21 0 0,-21 0 0,1 21 16,-1-21-16,21 21 0,-21 0 16,0 0-16</inkml:trace>
  <inkml:trace contextRef="#ctx0" brushRef="#br1" timeOffset="118679.65">7599 11049 0,'0'0'0,"21"-21"47,0 21-32,0-21-15,0 0 0,1 21 16,-1-22-16,0 1 0,21 0 0,-21-21 16,1 21-16,20-22 0,-21 22 15,0-21-15,0-1 0,1 1 16,-1 0-16,0-1 0,-21-20 0,0 21 16,0 20-16,0-20 0,0 0 0,0 21 15,0-1-15,0 1 16,0 42-1,-21 1-15,21 20 0,0-21 16,0 21-16,0 22 0,0-22 0,0 1 16,0 20-16,0-21 0,0 1 0,0-1 15,0 0-15,0 1 0,0-1 16,0 0-16,0-20 0,0 20 0,0-21 16,21 0-16,0 0 15,0 1-15,-21-1 0,21-21 0,1 0 16,-1 0-16,21 0 0,-21 0 0,0-21 15,22 21-15,-22-22 0,0 1 16,0 0-16,0 0 0,1 0 0,-1 0 16,0-22-16,0 22 0,-21 0 0,21-21 15,-21 20-15,0 1 0,0 0 16,0 0-16,0 0 0,0 0 0,0-1 16,0 44 46,0-1-46,21-21-1,1 0 1,-1 0-16,0 0 0,0-21 16,0-1-16,22 22 0,-22-21 15,0 0-15,0 0 0,0 0 0,0 0 16,-21-1-16,0 1 0,22 21 0,-22-21 15,0 0-15,-22 21 16,1 0-16,0 0 16,0 0-16,0 21 15,21 0-15,0 0 0,-21 1 16,21-1-16,0 0 0,0 0 16,0 0-16,21 0 0,-21 1 15,21-1-15,0-21 0,0 21 0,0 0 16,1-21-16,-1 21 0,-21 0 0,21-21 15,0 22-15,0-1 16,-21 0-16,0 0 0,21 0 16,1-21-16,-1 21 15,0-21 1,0 0-16,0 0 0,0 0 16,1-21-16,20 21 0,-21-21 0,0 21 15,0-21-15,22 0 16,-22 0-16,0-1 0,0 1 0,0-21 15,1 21-15,-1 0 0,-21-22 0,21 22 16,-21-21-16,21 21 0,-21-1 16,0 1-16,0 0 0,0 0 0,0 42 31,0 0-31,0 0 16,0 1-16,-21-1 0,21 0 0,0 21 15,0-21-15,0 22 16,0-22-16,0 21 0,0-21 0,0 1 15,0-1-15,0 21 0,0-21 0,21 0 16,0 1-16,0-22 16,1 0-16,-1 0 0,21 0 15,0 0-15,-20 0 16,-1-22-16,0 22 0,0-21 16,0 0-16,0 0 0,-21 0 0,22 0 15,-22-22-15,0 22 0,0 0 0,0-21 16,0 20-16,0-20 0,0 0 15,-22 21-15,1-22 0,0 22 0,0 0 16,0 0-16,0 0 0,-1 21 16,1 0-16,0 0 0,0 0 15,0 0-15,0 21 0,-1 0 0,1 0 0,21 21 16,-21-20-16,21 20 16,0-21-16,0 21 0,0-20 0,0 20 15,0-21-15,0 0 0,21 0 0,0 1 16,-21-1-16,22 0 0,-1-21 15,0 21-15,0-21 0,0 0 0,0 0 16,22 0-16,-22 0 0,0 0 0,21 0 16,-20-21-16,-1 0 0,21 0 15,-21 21-15,22-43 0,-22 22 0,0 0 16,0 0-16,0-22 0,0 22 16,1 0-16,-22-21 0,0 21 15,0-1-15,0 1 0,0 0 16,0 42-1,0 0 1,0 1-16,0 20 0,-22-21 16,22 0-16,0 0 0,0 1 15,0 20-15,0-21 0,0 0 0,0 0 16,0 1-16,0-1 0,0 0 0,0 0 16,22-21-16,-1 0 15,0 0-15,0 0 0,0 0 16,0 0-16,1 0 0,-1 0 15,0-21-15,0 0 0,0 21 16,0-21-16,1-1 0,-1 1 0,0 0 16,0-21-16,-21 21 0,21-1 0,-21-20 15,21 21-15,-21 0 0,0 0 16,0-1-16,0 1 0,0 0 0,0 42 47,0 0-47,-21 1 0,21-1 15,0 21-15,0-21 0,0 0 16,0 1-16,0-1 0,0 0 0,0 0 16,0 0-16,0 0 0,0 1 15,21-1-15,1-21 0,-1 21 16,0-21-16,0 0 16,0 0-16,0 0 0,1 0 0,-22-21 15,21 0-15,0 21 0,0-22 16,0 1-16,0 0 0,-21 0 0,22 0 15,-1-22-15,-21 22 0,21 0 0,-21-21 16,0 21-16,0-22 0,0 22 16,0 0-16,0 0 0,0 0 0,0-1 15,0 44 1,0-1 0,0 0-16,0 0 0,0 0 15,0 0-15,0 22 0,0-22 16,0 0-16,0 21 0,0-20 0,0-1 15,0 0-15,0 0 0,0 0 0,21 0 16,0 1-16,0-22 0,1 0 16,-1 0-16,0 0 0,0 0 0,0 0 15,22 0-15,-22 0 0,0 0 0,21-22 16,1 1-16,-22 0 0,21 0 16,-21 0-16,22 0 0,-22-1 0,0 1 15,0-21-15,0 21 0,0 0 16,1-22-16,-22 22 0,21 0 0,-21 0 15,-21 21 17,21 21-32,0 0 0,-22 0 15,22 0-15,0 1 0,0 20 0,0-21 16,0 0-16,0 0 0,0 1 16,0-1-16,22-21 0,-22 21 0,21 0 15,0-21-15,-21 21 0,0-42 47,0 0-47,-21 0 16,21 0-1,-21 21-15,21-22 0,-22 22 0,1-21 16,0 21 0,0 0-16,0 0 15,21 21-15,0 1 16,0-1-16,0 0 0,0 0 15,21 0-15,-21 0 0,21-21 16,0 22-16,0-22 0,1 0 0,-1 21 16,0-21-16,21 0 0,-21 0 15,1 0-15,20 0 0,-21 0 0,21 0 16,-20 0-16,20-21 0,-21 21 0,21-22 16,-20 1-16,-1 0 15,0 0-15,0 0 0,0 0 0,0-1 16,1-20-16,-22 21 0,21-21 15,-21 20-15,0-20 0,0 21 0,0-21 16,0 20-16,0 1 0,0 0 0,0 42 31,-21 0-31,21 1 16,-22-1-16,22 0 0,-21 0 16,21 21-16,0-20 0,0-1 0,0 21 15,0-21-15,0 0 0,0 1 0,0-1 16,0 0-16,0 0 0,21 0 15,1-21-15,-22 21 16,21-21-16,0 0 0,0 0 0,0 0 16,0 0-16,1 0 0,-1 0 15,0-21-15,0 0 0,0 0 0,22 21 16,-22-21-16,0-22 0,0 22 0,0 0 16,0-21-16,1 21 0,-22-22 15,0 1-15,0 21 0,0-22 0,0 22 16,0-21-16,0 21 0,-22 21 15,1 0 1,0 21-16,0-21 0,21 21 16,-21 0-16,21 0 15,0 1-15,0-1 0,0 0 16,0 0-16,21-21 16,0 0-1,0 0-15,0-21 0,1 21 16,-22-21-16,21 21 0,0-21 15,-21-1-15,0 1 16,21 21-16,-21 21 16,0 1-16,0-1 0,0 0 15,-21 21-15,21-21 0,-21 22 0,21-22 16,0 21-16,-21-21 16,21 22-16,0-22 0,0 0 0,0 0 0,0 0 15,0 1-15,0-1 16,21-21-16,0 0 15,0 0-15,21 0 0,-20 0 0,20 0 16,0-21-16,1 21 0,-22-22 0,21 1 16,0 0-16,-20 0 0,20 21 15,-21-42-15,21 20 0,-20 1 0,-22 0 16,0 0-16,0-21 0</inkml:trace>
  <inkml:trace contextRef="#ctx0" brushRef="#br1" timeOffset="119687.43">6985 12171 0,'0'0'0,"-21"0"0,0 21 0,-1-21 31,22-21-15,22 0-16,-1 0 0,0-1 15,0-20-15,0 21 16,0-21-16,1-1 0,-1 1 0,0 21 15,0-22-15,0 1 0,0 0 16,-21-1-16,0 1 0,0 0 0,0 21 16,0-22-16,0 22 0,0 0 0,-21 21 15,0 0 1,0 21-16,0 0 0,0 0 16,21 22-16,-22-1 0,22 0 15,-21 1-15,21-1 0,0 22 0,0-22 16,0 21-16,0-20 0,0-1 15,0 0-15,0 1 0,0-1 16,0 0-16,21-20 0,1-1 0,-1 0 16,0 0-16,21-21 0,-21 0 15,1 0-15,20 0 0,-21 0 0,0 0 16,22 0-16,-22-21 0,21 0 0,-21 0 16,0-22-16,22 22 0,-22-21 15,21 21-15,-21-22 0,1 1 0,-1 21 16,-21-22-16,0 22 0,0-21 15,0 21-15,0 0 0,0-1 16,0 44 0,0-1-1,-21 0-15,-1 21 0,22-21 0,0 22 16,0-1-16,0-21 0,0 22 0,0-1 16,0-21-16,0 21 0,0-20 15,0-1-15,22 0 0,-1 0 0,0 0 16,0-21-16,21 0 0,-20 0 15,20 0-15,0 0 0,-21 0 0,22 0 16,-22-21-16,21 0 0,-21 0 0,22 0 16,-22-1-16,0 1 0,0 0 15,-21-21-15,0 21 0,0-22 0,0 1 16,0 21-16,0-22 16,-21 22-16,0-21 0,0 21 0,-22 0 15,22-1-15,-21 22 0,0 0 0,-1 0 16,22 0-16,-21 0 0,-1 0 15,22 0-15,0 22 0,-21-1 0,42 0 16,-21 0-16,21 0 0,0 22 0,0-22 16,0 0-16,0 0 0,21 0 15,0 0-15,0 1 0,0-1 0,22-21 16,-22 0-16,21 0 0,0 0 16</inkml:trace>
  <inkml:trace contextRef="#ctx0" brushRef="#br1" timeOffset="121600.33">8530 11917 0,'-63'-85'31,"41"64"-31,1 21 0,0 0 16,0 0-16,0 0 0,0 21 15,-1 0-15,1 1 0,0-1 16,0 0-16,21 21 0,0 1 0,-21-22 15,21 21-15,-21 0 0,21-20 16,0 20-16,0-21 0,0 21 0,0-20 16,0-1-16,0 0 0,21 0 15,0-21-15,0 0 16,0 0-16,0 0 0,1-21 16,-1 21-16,0-21 0,0 0 0,0-1 15,0-20-15,1 21 0,-1 0 16,0-22-16,0 1 0,0 0 0,-21 21 15,0-22-15,21 1 0,-21 21 16,0 0-16,0-1 0,0 1 0,0 0 16,0 42-1,0 0 1,-21 1-16,21 20 0,0-21 0,0 0 16,0 22-16,0-22 0,0 21 15,0-21-15,0 22 0,21-22 16,1 0-16,-1 0 0,0 0 0,0-21 15,0 21-15,22-21 0,-22 0 16,21 0-16,-21 0 0,22 0 0,-1 0 16,0 0-16,22-21 0,-22 0 0,0 0 15,1 0-15,-1 0 0,0-1 16,-20 1-16,-1-21 0,21 21 0,-21-22 16,-21 22-16,0-21 0,0 21 15,0-22-15,0 22 0,0 0 0,0 0 16,-21 0-16,0 21 0,0 0 0,0 0 15,-1 0-15,1 0 16,-21 0-16,21 0 0,0 21 0,-22-21 16,22 21-16,0 21 0,0-20 0,0-1 15,-1 21-15,22-21 0,0 22 16,0-22-16,0 21 0,0-21 0,0 22 16,0-22-16,22 0 0,-1 0 15,0-21-15,0 21 0,0-21 0,0 0 16,1 0-16,20 0 0,-21 0 0,0 0 15,0-21-15,1 0 0,-1 0 16,21 0-16,-21-1 0,0 1 0,-21-21 16,22 0-16,-1-1 0,-21 22 15,0-21-15,0-1 0,0 1 16,0 0-16,0-1 0,0 1 0,0 0 16,0-1-16,0 1 0,0 21 15,0-21-15,0 20 0,-21 22 16,-1 0-16,22 22 15,0 20-15,0-21 16,0 21-16,0-20 0,0 20 0,0 0 16,0 1-16,0-1 0,0 0 15,0 1-15,0-22 0,0 21 0,22 0 16,-22-20-16,21 20 0,0-21 0,0 0 16,0 0-16,-21 1 0,21-22 15,1 0-15,-1 0 0,0 0 16,0 0-16,0 0 0,0 0 0,1 0 15,-1-22-15,0 1 0,0 0 16,0 0-16,0 0 0,1 0 0,-22-22 16,0 22-16,21 0 0,-21-21 15,0 20-15,0 1 0,0 0 0,0 0 16,0 0-16,0 0 0,0 42 31,0 0-31,0 0 16,0 0-16,0 0 0,0 1 0,0-1 0,0 21 15,0-21-15,0 0 0,0 1 16,0-1-16,21 0 0,0 0 16,0 0-16,0-21 0,1 0 0,20 21 15,-21-21-15,21 0 0,-20 0 16,20 0-16,0-21 0,-21 21 0,22-21 16,-22 0-16,21 0 0,-21 0 15,1-1-15,-1-20 0,-21 21 0,0 0 16,21 0-16,-21-22 0,0 22 0,0 0 15,0 0-15,0 0 16,-21 42 0,0 0-1,21 0-15,0 0 0,0 0 16,0 22-16,0-22 0,-22 0 0,22 0 16,0 0-16,0 1 0,-21-1 15,21 0-15,0 0 0,0 0 16,21-42 15,1 0-31,-1 0 0,-21 0 16,21-1-16,0 1 0,-21 0 15,21-21-15,0 21 0,-21-1 0,0 1 16,22 0-16,-1 0 16,-21 42 15,0 0-31,0 0 0,0 1 15,0-1-15,0 0 0,21 0 16,-21 0-16,21 0 0,-21 1 0,21-22 16,0 21-16,1 0 0,-1-21 15,21 21-15,-21-21 0,0 0 16,22 0-16,-22 0 0,21 0 0,1 0 16,-1-21-16,-21 0 0,21 21 15,1-21-15,-22-1 0,21-20 0,-21 21 16,1 0-16,-1 0 0,-21-22 15,0 22-15,0-21 0,0 21 16,0-22-16,0 22 0,-21 0 0,21 0 16,-22 0-16,1 21 0,0 0 0,-21 0 15,21 0-15,-1 0 0,1 0 16,-21 21-16,21 0 0,0 0 0,-1 0 16,22 22-16,-21-22 0,21 0 0,-21 21 15,21-21-15,0 1 0,0-1 16,0 0-16,0 21 0,0-21 15,0 1-15,21-1 0,0-21 16,-21 21-16,22-21 0,-1 21 0,0 0 16,0-21-16,0 21 0,0 1 15,1-1-15,-1 21 0,0-21 16,0 0-16,0 22 0,-21-1 0,21-21 16,1 22-16,-22-1 0,21 0 0,-21-21 15,0 22-15,0-1 0,0 0 16,0 22-16,-21-22 0,-1 1 0,-20-1 15,21 0-15,-21 1 0,-1-1 0,1 0 16,0-21-16,-1 1 0,22-1 16,-21-21-16,-1 0 0,1 0 0,21 0 15,-21 0-15,20 0 0,1 0 0,0-21 16,0-1-16,0-20 0,21 21 16,0-21-16,0-1 0,0 1 15,0 0-15,0-22 0,0 22 0,0-22 16,0 22-16,0-22 0</inkml:trace>
  <inkml:trace contextRef="#ctx0" brushRef="#br1" timeOffset="121780.23">10012 11515 0,'-21'0'0,"42"0"0,-64 0 0,22 0 15,0 0 1,0 0-16,21 21 15,0 0 17,21-21-32,0 0 0</inkml:trace>
  <inkml:trace contextRef="#ctx0" brushRef="#br1" timeOffset="123371.53">12044 11896 0,'0'0'0,"0"-21"47,0-1-47,0 1 0,21 0 16,0 0-1,0 0-15,-21-22 0,21 22 0,1-21 16,-22 21-16,21-22 0,-21 1 0,21 0 15,-21-1-15,0 1 0,0 0 16,0-1-16,0 22 0,0 0 0,0 0 16,-21 21-16,0 0 0,-1 0 15,1 0-15,0 21 0,0 21 0,21-20 16,-21 20-16,0 0 0,21 1 0,-22-1 16,22 0-16,0 1 0,0-1 15,0 0-15,0 1 0,0-1 0,0-21 16,0 21-16,22-20 0,-1 20 15,0-21-15,0 0 0,21-21 16,-20 21-16,20-21 0,-21 0 0,21 0 16,1 0-16,-22-21 0,21 0 15,1 0-15,-22 21 0,21-21 0,-21-22 16,22 22-16,-22 0 0,0 0 0,0-21 16,-21 20-16,0 1 0,21-21 15,-21 21-15,0 0 0,0-1 0,0 1 16,-21 21 15,21 21-31,0 1 0,0-1 0,0 0 16,-21 0-16,21 0 0,0 22 15,0-22-15,0 0 0,0 0 16,0 0-16,21 0 0,-21 1 0,21-1 16,0 0-16,1-21 0,20 0 15,-21 0-15,21 0 0,-20 0 0,20 0 16,0 0-16,1-21 0,-22 21 0,21-21 15,0-1-15,-20 1 0,-1 0 16,21 0-16,-21 0 0,-21 0 0,0-22 16,0 22-16,0-21 0,0 21 15,0-1-15,0 1 0,0 0 0,0 0 16,0 0-16,-21 21 16,21 21-1,-21-21-15,21 21 0,0 0 0,0 0 16,0 22-16,-21-22 0,21 0 0,0 0 15,0 0-15,-21 1 0,21-1 16,0 0-16,0 0 0,0 0 0,0 0 16,0-42 31,21 0-47,0 0 15,-21 0-15,0 0 0,21-1 16,0-20-16,-21 21 0,21 0 0,-21 0 0,22-22 15,-22 22-15,21 0 16,-21 0-16,21 21 0,0 0 16,-21 21-1,21-21-15,-21 21 0,21 0 16,-21 22-16,0-22 0,0 0 0,22 0 16,-22 0-16,21 0 0,-21 1 0,21-1 15,-21 0-15,21-21 16,-21 21-16,21-21 0,0 0 15,1 0-15,-1-21 16,0 21 0,-21-21-16,21 0 0,-21-1 0,21 1 15,0 0-15,-21 0 0,22 0 16,-1 0-16,0-22 0,-21 22 0,21-21 16,0 21-16,-21-1 0,0 1 0,0 0 15,21 0-15,-21 42 31,0 0-31,0 0 0,0 1 0,0-1 16,0 21-16,0-21 0,0 0 16,0 1-16,0 20 0,0-21 0,22 0 15,-22 0-15,21 1 0,-21-1 0,21 0 16,0-21-16,0 21 16,0 0-16,1-21 0,-1 0 0,0 0 15,21 0-15,-21 0 0,1 0 0,20 0 16,-21-21-16,21 0 0,-20 21 15,-1-21-15,21 0 0,-21-1 0,0 1 16,1 0-16,-1-21 0,-21 21 16,21-22-16,-21 22 0,0-21 0,21 21 15,-21-22-15,0 22 0,0 0 0,0 0 16,0 0-16,-21 21 0,0 0 16,0 0-16,-1 0 0,1 0 0,0 21 15,0 0-15,21 0 0,0 21 16,-21-20-16,21 20 0,0-21 15,0 21-15,0-20 0,0-1 0,0 21 16,0-21-16,21 0 0,0 1 16,0-1-16,0-21 0,1 21 0,20-21 15,-21 0-15,0 0 0,22 0 0,-22 0 16,21 0-16,-21 0 0,22 0 16,-22 0-16,21-21 0,-21 0 0,0 21 15,22-22-15,-22 1 0,0 0 0,0-21 16,-21 21-16,0-22 0,21 22 15,-21-21-15,0-1 0,0 1 0</inkml:trace>
  <inkml:trace contextRef="#ctx0" brushRef="#br1" timeOffset="123611.42">13420 10922 0,'0'0'0,"-22"0"16,-62 0-1,63 0-15,21 21 0,-22-21 16,44 21 15,-44-21 0</inkml:trace>
  <inkml:trace contextRef="#ctx0" brushRef="#br1" timeOffset="123827.29">12171 11409 0,'0'0'0,"-21"21"0,-1 0 0,1-21 16,21 21-16,21-21 31,1 0-15,-1 0-16,21-21 0,-21 21 0,22-21 15,-22 21-15,21 0 0,-21 0 0,22-21 16,-22 0-16,0 21 0,0 0 16,0-21-16,0 21 0,-21-22 15</inkml:trace>
  <inkml:trace contextRef="#ctx0" brushRef="#br1" timeOffset="125612.36">16933 8742 0,'-21'0'62,"0"0"-62,0 0 16,0 0-16,-1 0 0,1 0 16,0 0-16,0 0 0,0 0 0,0 0 15,-1 0-15,1 0 0,0 0 16,-21 0-16,21 0 0,-1 0 0,1 0 16,0 0-16,0 0 15,0 0-15,0 0 0,-1 0 0,65 0 63,-22 0-63,21 0 0,1 21 0,-1-21 15,21 0-15,-20 0 0,20 0 16,-20 0-16,20 0 0,1 0 0,20 0 16,-20 0-16,-1 0 0,22-21 15,-22 21-15,22 0 0,-21 0 0,-1-21 16,1 21-16,-1-21 0,-21 21 15,-20 0-15,20 0 0,-21 0 16,0 0-16,-21-22 0,21 22 0,-21-21 31,-21 21-31,0 0 0,0 0 16,0-21-16,0 21 0,-1 0 0,1 0 16,0-21-16,0 21 0,0 0 15,-22 0-15,22-21 0,0 21 0,0 0 16,0 0-16,-22 0 0,22 0 15,0 0-15,21-21 0,-21 21 16,42 0 15,21 0-31,-20 0 0,-1 0 16,21 0-16,-21 0 0,22 0 0,-22 0 16,21 21-16,-21-21 0,0 0 15,1 0-15,-1 0 0,0 0 0,0 21 16,-21 0-1,0 0-15,0 0 0,0 1 16,-21-1-16,0 0 0,0 21 16,-1-21-16,-20 22 0,21-22 0,-21 0 15,-1 21-15,1-20 0,21-1 0,-22 21 16,1-21-16,21 0 16,0-21-16,0 22 0,-1-1 0,22 0 15,-21-21-15,21 21 16,21-21-1</inkml:trace>
  <inkml:trace contextRef="#ctx0" brushRef="#br1" timeOffset="126315.92">18838 8742 0,'0'42'16,"21"-42"0,1 0-16,-1 0 15,0 0-15,0 0 0,0 0 16,0-21-16,1 0 0,-1 0 15,0 0-15,0-1 0,0 1 0,0 21 16,1-21-16,-1 0 0,0 0 16,-21 0-16,0-1 0,0 1 0,0 0 15,0 0-15,0 0 0,0 0 16,-21 21 15,21 42-31,-21-21 16,21 0-16,0 22 0,0-1 0,0 0 15,0 22-15,0-22 0,0 22 16,0-22-16,-22 21 0,22-20 0,0-1 16,0 0-16,-21 1 0,21-1 0,0-21 15,0 22-15,0-22 0,0 0 16,0 0-16,-21 0 0,0 0 16,0-21-1,0 0-15,-1 0 0,1 0 0,0 0 16,0 0-16,-21 0 0,20-21 0,1 21 15,0-21-15,0 21 16,0-21-16,0 0 0,-1 21 0,1-21 16,21-1-16,0 1 0,0 0 15,0 0-15,21 21 16,1-21-16,-1 0 0,0-1 0,0-20 16,21 21-16</inkml:trace>
  <inkml:trace contextRef="#ctx0" brushRef="#br1" timeOffset="126592.14">19558 8446 0,'0'0'0,"0"21"16,0 0 0,0 0-16,0 0 0,0 0 15,0 1-15,-21 20 0,21 0 0,0 1 16,-21-1-16,21 0 0,0 1 15,0-1-15,-22 0 0,22 22 0,-21-43 16,21 21-16,0 1 0,-21-22 0,21 21 16,0-21-16,0 0 0,0 1 15,21-22-15,0 0 0,1 0 0,-1 0 16,21 0-16,-21 0 16,0 0-16,1-22 0,-1 1 15,0 0-15,0 0 0,0 0 0,-21 0 16</inkml:trace>
  <inkml:trace contextRef="#ctx0" brushRef="#br1" timeOffset="126768.04">19431 8848 0,'0'0'0,"-21"0"0,42-21 47,21 21-47,-21 0 0,22 0 16,-22 0-16,21 0 0,1 0 15,-1-22-15,0 22 0,22-21 16,-22 21-16,0-21 0,1 0 0,-22 21 16</inkml:trace>
  <inkml:trace contextRef="#ctx0" brushRef="#br1" timeOffset="127015.9">20743 8636 0,'0'0'0,"0"21"16,-21 0-16,21 1 16,-21 20-16,21-21 0,-21 21 0,21-20 15,0 20-15,0-21 16,-21 21-16,21 1 0,0-22 0,-22 0 16,22 21-16,0-20 0,0-1 0,0 0 15,0 0-15,0 0 16,22-21-16,-1 0 15,0 0-15,0 0 0,0-21 16,0 21-16,22-21 0,-22 0 0,21 0 16</inkml:trace>
  <inkml:trace contextRef="#ctx0" brushRef="#br1" timeOffset="127323.19">21230 8700 0,'0'0'0,"21"-22"0,-21 1 15,0 0-15,0 0 16,-21 21-16,0 0 0,-21 0 15,20 0-15,1 21 0,0-21 16,0 21-16,0 0 0,0-21 16,-1 22-16,22-1 0,0 0 0,0 0 15,0 0-15,0 0 0,0 1 16,22-1-16,-1-21 0,-21 21 16,21-21-16,0 0 0,21 21 15,-20-21-15,-22 21 0,21-21 0,0 21 16,0 1-16,0-1 15,-21 0-15,0 0 16,-21 0 0,0-21-16,-21 0 0,20 21 15,1-21-15,0 0 0,0 0 0,0 0 16,0 0-16,-1-21 0,22 0 16,-21 0-16</inkml:trace>
  <inkml:trace contextRef="#ctx0" brushRef="#br1" timeOffset="127496.1">20510 8467 0,'0'0'0,"-21"0"16,-21-21 0,63 21 30</inkml:trace>
  <inkml:trace contextRef="#ctx0" brushRef="#br1" timeOffset="128320.28">22648 8869 0,'0'0'0,"-21"0"15,-21 21 1,42 0-16,21-21 16,0 0-1,21-21-15,-20 0 0,20 21 16,21-21-16,-20-22 0,-1 22 0,0 0 16,22-21-16,-22 21 0,1-22 0,-22 22 15,0 0-15,21-21 0,-42 20 16,0 1-16,0-21 0,0 21 0,0 0 15,0-1-15,0 1 0,0 0 16,-21 0-16,0 0 0,0 21 0,0 0 16,-1 0-16,1 0 0,0 0 15,0 21-15,21 0 0,-21 0 16,0 22-16,-1-22 0,22 21 0,0 22 16,-21-22-16,0 21 0,0 22 15,21-21-15,-21 20 0,0-20 0,21 20 16,-22 1-16,1 0 0,21-1 15,-21 1-15,0 0 0,0 21 0,21-22 16,-21 22-16,-1 0 0,1-21 0,0-1 16,0 22-16,0-21 0,0-1 15,21 1-15,0-21 0,-22-1 0,22 1 16,0-22-16,0 0 0,0 1 0,22-22 16,-1 0-16,0 0 0,0-21 0,21 0 15,1 0-15,-22-21 16,21 0-16,22 0 0,-22-22 0,22 1 15,-22 0-15,21-22 0,1 1 0,-1-1 16,-20 1-16,20-1 0,-20 1 16,-1-1-16,0 1 0,-21-1 0,1-21 15,-22 22-15,0-1 0,0-20 0,-43 20 16,22 1-16,-21-1 0,21 1 16,-22 20-16,1-20 0,-22 21 0,22-1 15,0 1-15,-1 21 0,1-22 16,0 22-16,21 0 0,-1 0 15,1 0-15,0 21 0,0 0 0,21-21 16,21 21 0,0 0-1,0 0-15,22-22 0,-22 22 0,21 0 16,1-21-16,-1 21 0,0-21 16,1 0-16,-1 21 0</inkml:trace>
  <inkml:trace contextRef="#ctx0" brushRef="#br1" timeOffset="129083.36">23855 8615 0,'0'0'0,"0"-21"15,0 0-15,-21-1 0,-1 1 0,1 0 16,0 21-16,0-21 0,0 21 16,0 0-16,-1 0 0,1 0 0,0 0 15,0 0-15,0 0 0,0 0 0,-1 21 16,1 0-16,0 0 0,21 1 15,-21 20-15,0-21 0,21 21 0,-21-20 16,21 20-16,0 0 0,0-21 16,-22 22-16,22-22 0,0 21 0,0-21 15,0 1-15,0-1 0,22 0 0,-1-21 16,0 0-16,21 0 16,-21 0-16,22 0 0,-22 0 15,21-21-15,1 0 0,-1-1 16,0 1-16,-21 0 0,22 0 0,-22-21 15,21 20-15,-21-20 0,1 21 0,-22-21 16,0 20-16,0 1 0,0-21 16,0 21-16,0 0 0,-22 21 31,1 21-31,0 0 16,21 0-16,0 21 0,0-20 15,-21-1-15,21 21 0,0-21 16,0 0-16,0 22 0,0-22 0,0 0 15,21 0-15,0 0 16,-21 1-16,21-22 0,1 21 0,-1-21 16,0 0-16,0 0 0,0 0 0,22 0 15,-22 0-15,0 0 0,0-21 16,21 21-16,-20-22 0,-1 1 0,21 0 16,-21 0-16,0-21 0,22 20 15,-22-20-15,0 21 0,0-21 0,0 20 16,-21 1-16,22 0 0,-22 0 0,0 0 15,0 0-15,-22 21 16,1 0 0,0 0-16,21 21 0,-21-21 0,21 21 15,-21 0-15,21 0 0,0 0 16,0 1-16,0-1 0,0 21 0,0-21 16,0 0-16,21 1 0,-21-1 15,21 21-15,0-21 0,-21 0 0,0 1 16,21-22-16,-21 21 0,0 0 0,0 0 15,-21-21 1,0 0 0,0 0-16,0 0 0,0 0 15,-1 0-15,22-21 0,-21 0 16,21 0-16,0-1 16,0 1-16,0 0 0,0 0 15,0-21-15,21 20 0</inkml:trace>
  <inkml:trace contextRef="#ctx0" brushRef="#br1" timeOffset="129356.2">24977 8213 0,'-22'0'31,"1"21"-31,21 0 0,-21 21 0,0-20 16,21 20-16,-21 0 0,0 1 15,21-22-15,0 21 0,-22 0 0,1 1 16,0-1-16,21 0 0,0 1 16,0-1-16,0 0 0,-21 1 0,21-22 15,0 0-15,0 21 0,0-20 16,21-22-16,-21 21 0,21-21 0,0 0 16,1 0-16,-1 0 0,21 0 0,-21 0 15,0-21-15,1-1 0,-1 1 16,0 0-16,0 0 0,0-21 0</inkml:trace>
  <inkml:trace contextRef="#ctx0" brushRef="#br1" timeOffset="129536.1">24765 8530 0,'0'0'0,"-21"0"0,21 21 15,0 1 1,21-22-16,0 0 15,0 0-15,22 0 0,-1 0 0,-21 0 16,21 0-16,1 0 0,-1 0 0,-21 0 16,22 0-16,-22-22 0,0 22 15,0 0-15</inkml:trace>
  <inkml:trace contextRef="#ctx0" brushRef="#br1" timeOffset="130175.74">25209 8636 0,'0'0'0,"0"21"0,0 0 0,0 1 16,22-22 15,-1 0-31,0 0 16,0-22-16,0 22 0,-21-21 0,21 0 16,1 21-16,-1-21 0,0 0 15,-21 0-15,0-1 0,0 1 16,0 0-1,-21 21 1,0 21-16,-1-21 16,22 21-16,-21 1 0,0-1 0,21 0 15,-21 0-15,21 0 0,0 22 16,0-22-16,0 0 0,0 0 0,0 21 16,0-20-16,0-1 0,0 0 15,21-21-15,0 21 0,0-21 0,1 0 16,20 0-16,-21 0 0,0 0 0,0 0 15,22 0-15,-22 0 0,0 0 16,0-21-16,0 0 0,1 0 0,-22-1 16,0 1-16,21 0 0,-21 0 15,0 0-15,0-22 0,0 22 16,0 0-16,0 0 0,0 0 0,21-22 16,-21 22-16,21 21 0,0-21 15,-21 0-15,21 21 0,1 0 0,20 0 16,-21 0-16,0 0 0,0 0 15,22 0-15,-22 0 0,0 21 0,21 0 16,-20 0-16,-1 1 0,-21-1 0,0 21 16,21-21-16,-21 0 0,0 1 15,0 20-15,0-21 0,0 0 0,-21 0 16,21 1-16,-21-22 16,-1 0-16,1 0 0,21-22 31,0 1-31,0 0 15,0 0-15,0 0 0,0 0 0,0-1 16,0 1-16,0-21 0,21 21 0,1 0 16,-22-1-16,21-20 0,-21 21 15,21 0-15,0 0 0,-21-1 0,21 1 16,0 21-16</inkml:trace>
  <inkml:trace contextRef="#ctx0" brushRef="#br1" timeOffset="131255.63">27220 8678 0,'21'0'62,"1"-21"-62,-22 0 0,21 0 0,0 0 16,0 0-16,0-1 0,0 1 16,1-21-16,-1 21 0,0-22 0,21 1 15,-21 0-15,22-22 0,-22 22 16,0 0-16,0-22 0,0 22 0,-21 21 16,0-22-16,0 22 0,0 0 15,-21 21-15,0 0 16,0 0-16,0 0 0,0 42 0,-1-21 15,1 22-15,0-22 0,21 21 16,0 1-16,0-1 0,0 0 0,0 1 16,0-1-16,0-21 0,0 21 15,0-20-15,21 20 0,-21-21 0,21 0 16,1 0-16,-22 1 0,21-1 16,-21 0-16,0 0 15,-21-21 1,-1 0-1,22-21-15,-21 21 16,0-21-16,21 42 63,0 0-63,21-21 0,0 0 15,1 0-15,20 0 0,-21 0 16,0 0-16,22 0 0,-1 0 0,-21 0 15,21 0-15,1-21 0,-1 21 0,0-21 16,1 21-16,-22-21 0,21-1 16,1 1-16,-22 21 0,21-21 0,-21 0 15,0-21-15,1 20 0,-22 1 16,0 0-16,0 0 0,0 0 16,0 0-16,0-1 0,0 44 31,0-1-31,0 0 0,0 21 0,0-21 15,0 22-15,0-22 0,0 21 16,0-21-16,0 1 0,0 20 0,0-21 16,21 0-16,0 0 0,0 1 0,0-1 15,0 0-15,1-21 16,-1 0-16,21 0 0,-21 0 0,0 0 0,22 0 16,-22 0-16,0 0 15,21-21-15,-20 0 0,-1-1 0,0 1 16,0 0-16,0 0 0,0 0 0,-21-22 15,0 22-15,0-21 0,0 0 16,0-1-16,-21 1 0,0 21 0,0-22 16,0 1-16,-22 21 0,1 0 15,21 0-15,-21-1 0,-1 22 0,1 0 16,21 0-16,-22 22 0,22-1 0,-21 21 16,21-21-16,0 0 0,21 22 15,0-22-15,0 21 0,0-21 16,0 1-16,21 20 0,0-21 15,21 0-15,-21-21 0,22 21 0,-1 1 16,-21-22-16,22 0 0</inkml:trace>
  <inkml:trace contextRef="#ctx0" brushRef="#br1" timeOffset="132144.12">29527 8170 0,'0'0'0,"0"-21"0,-21 42 16,21 1 0,-21-1-16,21 0 0,0 0 15,0 21-15,0-20 0,-21 20 0,21-21 16,0 21-16,0-20 0,-21-1 16,21 21-16,0-21 0,0 0 15,0 1-15,0-1 0,21-42 47,0-1-47,0 22 16,-21-21-16,21 0 0,1 0 0,-1 0 15,-21-22-15,21 22 0,-21 0 16,21 0-16,-21 0 0,0 0 16,0 42 15,0 0-31,0 0 0,0 0 0,0 0 15,0 22-15,0-22 0,0 0 16,0 0-16,21-21 0,-21 21 0,21 1 16,1-1-16,-1-21 15,0 21-15,0-21 0,0 0 0,0 0 16,1 0-16,-1 0 0,0 0 0,21-21 16,-21 21-16,22-21 0,-22-1 15,0 1-15,21 0 0,-20 0 0,-1 0 16,0-22-16,0 22 15,0-21-15,-21 21 0,0-22 0,21 1 16,-21 21-16,0-21 0,0 20 16,0 1-16,-21 42 31,21 1-31,-21 20 0,21-21 16,-21 21-16,21-20 0,-21 20 0,21-21 15,0 21-15,0-20 0,0 20 16,0-21-16,0 0 0,0 0 0,0 1 15,21-1-15,21-21 0,-21 21 16,1-21-16,-1 0 0,21 0 0,0 0 16,-20 0-16,20 0 0,-21 0 15,21 0-15,-20-21 0,20 0 16,-21-1-16,21 1 0,-20 0 0,-1 0 16,0-21-16,0-1 0,0 22 15,0-21-15,-21-1 0,0 1 0,0 21 16,0-21-16,0 20 0,0 1 15,-21 21-15,0 0 0,0 21 16,0 1-16,0-1 0,-1 0 16,1 21-16,21-21 0,0 22 0,-21-22 15,21 0-15,0 0 0,0 0 16,0 1-16,21-1 0,0 0 0,1-21 16,-1 21-16,21-21 15,-21 0-15,0 0 0,1 0 16,20 0-16,-21-21 0,21 21 0,1-21 15,-22 21-15,21-21 0,-21-1 16,1 1-16,-1 0 0,0-21 0,-21 21 16,21-1-16</inkml:trace>
  <inkml:trace contextRef="#ctx0" brushRef="#br1" timeOffset="132699.79">25082 9800 0,'0'-21'16,"0"42"-16,0-63 0,0 21 0,-21 21 0,0-21 16,21-1-16,-21 1 0,0 21 15,0 0-15,-1 0 0,1 0 0,0 0 16,0 0-16,0 21 0,0 1 16,-1 20-16,1 0 0,21 1 0,0-1 15,-21 0-15,21 1 0,0-1 16,0-21-16,0 21 0,0 1 15,0-22-15,0 21 0,21-21 0,-21 1 16,21 20-16,1-21 0,-1-21 16,21 21-16,-21 0 0,22-21 0,-1 0 15,-21 0-15,21 0 0,1 0 0,-1 0 16,0 0-16,1-21 0,20 21 16,-20-21-16,-1 0 0,21 0 0</inkml:trace>
  <inkml:trace contextRef="#ctx0" brushRef="#br1" timeOffset="133543.87">25781 9843 0,'0'0'0,"0"-22"0,-21 1 0,0 21 0,-1 0 15,-20 0-15,21 0 0,0 0 0,0 0 16,-22 21-16,22 1 0,0 20 16,0-21-16,0 21 0,-1-20 0,1 20 15,0-21-15,0 21 0,21 1 16,0-22-16,-21 0 0,21 21 0,0-20 15,0-1-15,0 0 0,0 0 0,0 0 16,21-21-16,0 0 16,0 0-16,0 0 0,1 0 15,20-21-15,-21 21 0,21-21 0,1 0 16,-22 0-16,21-1 0,-21 1 16,22 0-16,-22 0 0,0 0 0,-21-22 15,0 22-15,0 0 0,0-21 16,0 21-16,0-1 0,-21 22 15,21 22 1,-21-22-16,21 21 0,-21 0 16,21 0-16,0 21 0,0-20 0,0-1 15,0 0-15,0 0 0,0 21 16,21-20-16,0-22 0,-21 21 16,21 0-16,0-21 0,0 0 0,22 0 15,-22 0-15,0 0 0,21 0 16,-20 0-16,-1 0 0,21 0 0,-21-21 15,0 0-15,22-1 0,-22 1 0,0 0 16,0 0-16,-21 0 0,21 0 16,-21-1-16,22-20 0,-22 21 0,0-21 15,0 20-15,0 1 0,0 0 0,0 0 16,0 0-16,0 42 16,0 0-16,0 0 15,0 22-15,0-22 0,0 0 16,0 21-16,0-21 0,0 1 0,0 20 15,0-21-15,0 0 0,0 0 16,0 1-16,-22-1 0,22 0 16,-21 0-16,21 0 0,-21-21 15,0 0 1,21-21 0,0 0-16,0 0 0,0 0 15,0-1-15,0 1 0,0 0 16,0 0-16,21-21 0,0-1 0,0 22 15,1-21-15,20-1 0,-21 1 0,21 0 16,1 21-16,20-1 0,-20 1 16,20 21-16,1 0 0,-1 0 0,1 21 15,-1 1-15,-21-1 16,22 21-16,-22-21 0,-21 22 0,1-22 16,-1 21-16,-21-21 0,0 22 0,0-22 15,-21 0-15,-1 0 0,1 0 16,0 0-16,0 1 0,-21-1 0,20-21 15,22 21-15,-21-21 0,42 0 32,1-21-17,20 21-15,-21-21 0,21-1 16</inkml:trace>
  <inkml:trace contextRef="#ctx0" brushRef="#br1" timeOffset="133999.23">27495 10181 0,'22'0'31,"-22"-21"-31,21 21 0,-21-21 16,21 0-16,0 21 0,0-21 0,0-22 16,1 22-16,-22 0 0,21-21 15,0-1-15,21 1 0,-42 0 0,21-1 16,1-20-16,-1 20 15,-21 1-15,0 0 0,0-1 0,0 22 16,0-21-16,-21 21 0,-1 21 0,1 0 16,0 0-16,0 0 0,0 0 15,0 21-15,-1 0 0,1 0 0,0 22 16,21-1-16,-21 0 0,21 1 16,0-1-16,0 0 0,0 1 0,21-1 15,0-21-15,22 21 0,-22-20 0,0 20 16,21-21-16,-21 21 0,1-20 15,-1-1-15,0 0 0,0 0 0,0 0 16,-21 0-16,0 1 16,-42-22-1,21 0-15,0 0 0,-1 0 16,1 0-16,-21 0 0,21 0 16,0 0-16,-1 0 0,1 0 15,21-22-15,21 1 16,1 0-1,-1 21-15,0-21 0,0 21 0,21-21 16</inkml:trace>
  <inkml:trace contextRef="#ctx0" brushRef="#br1" timeOffset="135103.75">28257 9843 0,'0'0'15,"-21"-64"1,0 64-16,0 0 0,0 0 15,-22 0-15,22 0 0,0 21 16,-21 0-16,21 1 0,-1-1 0,1 0 16,0 0-16,0 21 0,0-20 15,0 20-15,21-21 0,0 0 0,0 22 16,0-22-16,0 0 0,0 0 0,0 0 16,0 0-16,0 1 15,21-22-15,0 0 0,0 0 16,0 0-16,0 0 0,1 0 0,-1 0 15,0 0-15,0-22 0,0 22 16,22-21-16,-22 0 0,0 0 0,0 0 16,0 0-16,-21-1 0,21-20 15,1 21-15,-22-21 0,21 20 0,-21-20 16,0 21-16,0-21 0,0 20 0,0 1 16,0 42-1,0 1 1,0-1-16,0 21 0,0-21 15,0 0-15,0 22 0,0-22 0,0 0 16,0 0-16,0 0 0,0 1 0,0-1 16,21 0-16,0 0 15,0 0-15,0-21 0,1 21 16,-1-21-16,0 0 0,0 0 16,0 0-16,0 0 15,1-21-15,-22 0 0,21 21 0,0-21 16,-21 0-16,21 0 0,-21-1 15,21-20-15,-21 21 0,0-21 0,21 20 16,-21 1-16,22-21 0,-22 21 0,0 0 16,0-1-16,0 1 0,0 42 31,0 1-31,0-1 16,0 0-16,0 0 0,0 0 15,0 22-15,0-22 0,0 0 0,0 0 16,0 0-16,0 0 0,0 1 15,0-1-15,0 0 0,21 0 16,0-21-16,0 0 0,0 0 0,0 0 16,1 0-16,-1 0 0,0 0 15,0 0-15,0-21 0,22 21 0,-22-21 16,0 0-16,0-1 0,21 1 16,-20 0-16,-1 0 0,0 0 0,0-22 15,-21 22-15,21-21 0,0 0 16,-21 20-16,0 1 0,0 0 0,22 0 15,-22 0-15,0 42 16,0 0 0,-22 0-16,22 0 0,0 22 15,0-22-15,0 0 0,0 0 16,0 0-16,0 1 0,0-1 0,0 0 16,0 0-16,0 0 0,22 0 15,-1-21-15,0 0 0,0 0 16,0 0-16,0 0 0,1 0 0,-1 0 15,21 0-15,-21 0 0,22 0 16,-22-21-16,21 0 0,0 0 0,-20 0 16,-1 0-16,21-1 0,-21-20 15,0 21-15,-21-21 0,0 20 16,22-20-16,-22 21 0,0 0 0,0 0 16,-22 21-1,1 0-15,0 21 0,0 0 16,0 21-16,21-21 0,-21 22 15,21-22-15,-22 21 0,22-21 0,-21 1 16,21 20-16,0-21 0,0 0 0,0 0 16,0 1-16,0-1 15,21-21-15,1 21 16,-1-21-16,0 0 0,0 0 16,0 0-16,0 0 0,1 0 0,20-21 15,0 0-15,1 21 0,-1-22 16,0 1-16,22 21 0</inkml:trace>
  <inkml:trace contextRef="#ctx0" brushRef="#br1" timeOffset="136596.37">30416 9991 0,'0'0'0,"0"21"0,-21-21 16,0 0-16,0 21 0,0-21 15,42 0 32,0-21-47,-21 0 0,21 21 16,0-21-16,1-22 0,-1 22 0,0-21 15,-21-1-15,21 1 0,0 0 0,-21-1 16,0-20-16,21 21 0,-21-22 16,22 22-16,-22-22 0,21 22 0,-21 0 15,0 20-15,0-20 0,0 21 16,0 0-16,-21 21 15,-1 21-15,1 0 16,21 0-16,-21 0 0,0 22 16,0-1-16,21 0 0,-21 1 15,21 20-15,-22-20 0,22-1 0,0 21 16,0-20-16,0-1 0,0 0 16,0 1-16,0-22 0,0 21 0,22-21 15,-1 1-15,-21-1 0,21 0 16,0 0-16,0-21 0,0 0 15,1 0-15,-1 0 0,0 0 0,0 0 16,0-21-16,0 0 0,1 21 16,-22-21-16,21-22 0,0 22 0,0 0 15,0 0-15,0-22 0,-21 22 16,22-21-16,-22 21 0,21 0 16,-21-1-16,-21 44 31,21-1-31,-22 21 15,22-21-15,-21 0 0,21 1 0,0-1 16,0 0-16,0 0 0,0 0 0,0 0 16,0 1-16,21-1 0,1-21 15,-22 21-15,21-21 0,0 0 0,0 0 16,21 0-16,-20 0 0,-1 0 16,0 0-16,0 0 0,0-21 0,0 0 15,1-1-15,-1 1 0,0 0 16,0-21-16,0 21 0,0-22 15,1 1-15,-22 21 0,0 0 16,21-1-16,-21 1 0,0 0 0,0 42 31,0 0-31,-21 1 0,21-1 16,0 21-16,-22-21 0,1 0 16,21 1-16,-21-1 0,21 0 0,0 0 15,0 0-15,-21 0 0,21 1 16,0-1-16,0-42 47,0-1-47,0 1 15,0 0-15,0 0 0,21 0 16,0 0-16,-21-22 0,21 22 0,1-21 16,-1 21-16,0-22 0,0 22 15,0-21-15,0 21 0,-21-1 0,22 22 16,-1-21-16,0 21 0,0 0 15,0 21-15,-21 1 16,0-1-16,0 0 0,21 21 16,-21-21-16,0 22 0,0-22 0,0 0 15,0 21-15,0-20 0,0-1 16,0 0-16,0 0 0,0 0 16,0 0-16,0-42 46,0 0-46,0 0 16,0 0-16,0 0 0,22-1 16,-1 1-16,-21-21 0,21 21 0,0-22 15,0 1-15,22 21 0,-22-21 16,0 20-16,21 1 0,-21 0 0,1 0 16,20 21-16,-21 0 0,0 0 15,0 21-15,-21 0 16,0 0-16,0 1 0,0 20 15,0-21-15,0 21 0,0-20 16,0 20-16,0-21 0,0 0 16,0 0-16,0 1 0,22-1 0,-22 0 15,21 0-15,0 0 16,0-21-16,0 0 0,0 0 16,1 0-16,-1 0 0,21 0 15,-21 0-15,0-21 0,1 21 0,-1-21 16,21 0-16,-21 0 0,0-22 15,1 22-15,-1-21 0,0-1 0,0 1 16,0 0-16,0-1 0,1 1 16,-22 21-16,0 0 0,0 0 0,-22 21 31,1 42-31,0-21 0,0 0 16,0 22-16,0-1 0,-1 0 15,1-21-15,0 22 0,21-1 16,0-21-16,0 0 0,0 22 0,0-22 15,0 0-15,0 0 0,21-21 16,0 21-16,22-21 0,-22 0 0,21 0 16,-21 0-16,22 0 0,-22 0 15,21 0-15,-21 0 0,1 0 0,20-21 16,-21 0-16,0 0 16,0 0-16,1 0 0,-22-1 0,0 1 15,21-21-15,-21 0 0,0 20 16,0-20-16</inkml:trace>
  <inkml:trace contextRef="#ctx0" brushRef="#br1" timeOffset="136820.24">31877 9102 0,'0'0'16,"-42"0"-16,-1 0 0,1 0 0,21 0 15,-22 0-15,22 0 0,0 0 16,0 0-1,21 21 32,21-21-47,-42 21 32,0-21-32</inkml:trace>
  <inkml:trace contextRef="#ctx0" brushRef="#br1" timeOffset="137035.21">30120 9462 0,'0'0'0,"-42"0"0,-43 42 32,106-42-17,22 0-15,-22 0 0,21 0 16,0 0-16,22 0 0,-22-21 15,1 21-15,-1-21 0,21 21 0,-41 0 16,20 0-16,0-22 0,-21 22 16,1 0-16,-1 0 0,0-21 0</inkml:trace>
  <inkml:trace contextRef="#ctx0" brushRef="#br1" timeOffset="138687.22">339 14012 0,'-43'0'0,"86"0"0,-128 0 15,43 0-15,20 22 0,-20-22 0,21 0 16,-21 0-16,20 0 15,1 0-15,0 0 0,63 0 47,-20 0-47,20 0 0,21 0 0,1 0 16,-1 0-16,22 0 0,-21 0 16,20 0-16,1 0 0,-22 0 0,22 0 15,0 0-15,-22-22 0,22 22 16,0-21-16,-1 21 0,1-21 15,-22 21-15,1 0 0,-1 0 0,-20-21 16,-1 21-16,-21 0 0,0 0 16,-21-21-16,-21 21 15,-21-21 1,21 21-16,-22-22 0,1 22 16,-21 0-16,20 0 0,1-21 0,0 21 15,-1 0-15,1 0 0,0 0 16,20-21-16,1 21 0,0 0 0,0 0 15,42-21 17,0 21-32,22 0 0,-22 0 0,21 0 15,0 0-15,22-21 0,-22 21 16,1 0-16,-1 0 0,0 0 0,-21 0 16,22 0-16,-22 21 15,-21 0-15,0 0 0,0 0 16,0 1-16,0 20 0,0-21 0,-21 0 15,-22 22-15,22-22 0,-21 21 16,21-21-16,-22 0 0,22 1 0,-21-1 16,21 0-16,0 0 0,21 0 15,21-21 1,0 0 0</inkml:trace>
  <inkml:trace contextRef="#ctx0" brushRef="#br1" timeOffset="139159.95">2095 13441 0,'0'0'15,"0"-21"-15,0 0 0,0 42 31,0 0-15,22 21-16,-22 1 0,21-1 0,0 0 16,-21 22-16,0-1 0,0 1 15,21-1-15,0 1 0,-21-1 0,0 1 16,0-1-16,0 1 0,0-1 16,0 1-16,0-1 0,0 1 15,0-1-15,0-20 0,0-1 16,0 0-16,0-21 0,0 1 0,0-1 15,0 0-15,21-21 16,-21-21-16,22 0 16,-22-1-16,0-20 0,0 21 15,0-21-15</inkml:trace>
  <inkml:trace contextRef="#ctx0" brushRef="#br1" timeOffset="139495.76">2053 13801 0,'0'0'0,"-42"-43"0,21 1 16,21 0-16,-22-1 0,22 1 0,-21 0 16,21 21-16,0-22 0,0 1 15,0 21-15,0-22 0,21 22 0,1 0 16,-1 0-16,21 0 0,-21 0 16,22 21-16,-1 0 0,21 0 0,-20 0 15,-1 21-15,22 21 0,-22-21 16,0 43-16,-21-22 0,1 22 15,-1-1-15,-21 1 0,0-1 0,-21-21 16,-1 22-16,1-22 16,0 1-16,-21-1 0,-1 0 0,1-21 0,21 1 15,-21-1-15,-1 0 16,22 0-16,0-21 0,0 0 0,42 0 31,0 0-15,21 0-16,-20 0 0,20-21 15,-21 21-15,21 0 0,-20 0 0</inkml:trace>
  <inkml:trace contextRef="#ctx0" brushRef="#br1" timeOffset="139847.32">2603 14203 0,'0'21'0,"0"-42"0,22 42 15,-22 0-15,21-21 16,0 0-1,0-21-15,0 21 0,-21-21 16,21 0-16,1 0 0,-1-1 16,0 1-16,-21-21 0,21 21 0,-21 0 15,21-22-15,-21 22 0,0 0 16,0 0-16,-21 21 16,0 0-1,0 21-15,0-21 0,-1 42 16,22-21-16,-21 1 0,21-1 15,-21 0-15,21 21 0,0-21 0,0 1 16,0-1-16,0 21 0,0-21 16,0 0-16,0 1 0,21-1 0,0-21 15,1 21-15,-1-21 0,0 0 16,0 0-16,0 0 0,22 0 0,-22 0 16,0-21-16,0 0 0,21 21 15,-20-22-15,-1 1 0,-21 0 0,21 0 16</inkml:trace>
  <inkml:trace contextRef="#ctx0" brushRef="#br1" timeOffset="140176.14">3069 13991 0,'0'0'0,"0"-21"15,0 0-15,21 0 16,0 21 0,1 0-16,-1 0 15,0 0-15,0 21 0,0-21 0,22 21 16,-22 0-16,0 0 0,0 1 15,0 20-15,0-21 0,-21 0 0,0 0 16,0 22-16,0-22 0,0 0 16,0 0-16,0 0 0,0 1 0,0-1 15,-21 0-15,0-21 16,21-21 0,0 0-16,0-1 15,0 1-15,0 0 0,0 0 0,0 0 16,0-22-16,0 22 0,0 0 15,0-21-15,0 21 0,0-22 0,0 22 16,21 0-16,0-21 0,1 20 16,-1 1-16,0 21 0,0-21 0,0 21 15,0 0-15,1 0 0,-1 0 16,0 0-16</inkml:trace>
  <inkml:trace contextRef="#ctx0" brushRef="#br1" timeOffset="143607.67">3852 14224 0,'0'0'0,"0"21"0,0 0 15,21-21-15,1 0 16,-1 0-16,0-21 16,0 21-16,0-21 0,-21 0 15,21 0-15,1 0 0,-1-1 0,0-20 16,0 21-16,0-21 0,0-1 15,1 1-15,-1 0 0,-21-1 0,0-20 16,0 20-16,0 1 0,0 0 16,0-1-16,0 1 0,0 0 0,0 21 15,-21-1-15,-1 1 16,1 21-16,0 0 16,0 21-16,21 1 0,0 20 0,0 0 15,0 1-15,0-1 0,0 0 16,-21 22-16,21-22 0,0 22 0,0-22 15,0 21-15,-21 1 0,21-22 16,0 43-16,0-22 0,0 22 0,-22 0 16,22-1-16,-21 1 0,21 0 15,0-1-15,0 22 0,0-21 0,-21 21 16,21 0-16,0-1 0,0 1 16,0-21-16,0 21 0,0-22 0,0 1 15,0 0-15,0-1 0,0-20 16,21-1-16,0 1 0,1-22 15,-1 1-15,0-22 0,0 0 0,0-21 16,0 0-16,1 0 0,-1-21 16,0 0-16,0-22 0,21 1 0,-20 0 15,-1-1-15,0-20 0,21 20 0,-21-20 16,1-1-16,-1 1 0,0-22 16,-21 22-16,0-22 0,0 0 0,0 1 15,0-1-15,0 0 0,-21 22 16,0-22-16,-22 22 0,1-22 0,21 22 15,-43-1-15,22 1 0,0 20 16,-1-20-16,1 20 0,-22 22 16,22-21-16,0 21 0,-1 0 0,1-1 15,21 1-15,0 21 0,0 0 16,-1-21-16,22 0 0,0 0 16,22 21-16,-1-21 15,0 21-15,0-22 0,0 22 0,22-21 16,-22 0-16,21 0 0,-21 0 15,22 0-15,-22-1 0,21 1 0,-21 0 16,0 0-16,1 0 0,-1 0 16,0-1-16,0 1 0,0 0 15,-21 0-15,0 0 0,0 0 16,0-1-16,0 1 16,0 42 15,0 1-31,0-1 0,0 0 15,0 0-15,0 0 0,0 22 0,0-22 16,0 21-16,0-21 0,0 0 16,0 1-16,0 20 0,21-21 0,1 0 15,-1 0-15,0 1 16,0-22-16,0 0 0,0 0 0,1 0 16,-1 0-16,0 0 15,21 0-15,-21-22 0,1 1 0,-1 0 16,0 0-16,0 21 0,-21-21 0,21-22 15,0 22-15,-21 0 0,22 0 16,-22-21-16,0 20 0,0-20 0,0 21 16,-22-21-16,-20 20 0,21 1 15,0 0-15,-22 0 0,22 0 0,0 21 16,-21 0-16,21 0 0,-22 0 16,22 0-16,0 0 0,0 21 0,0-21 15,-1 21-15,1 0 0,21 0 16,0 22-16,0-22 0,0 0 0,0 0 15,0 0-15,21 1 16,1-1-16,-1 0 0,0-21 0,0 21 16,0 0-16,22-21 0,-22 0 15,21 0-15,0 0 0,-20 0 0,20 0 16,0 0-16,-21 0 0,22 0 0,-1-21 16,-21 0-16,22 0 0,-22 0 15,21-1-15,-21 1 0,0 0 0,1 0 16,-22 0-16,0 0 0,0-1 15,0 1-15,0 0 0,0 0 16,0 42 15,0 0-31,0 0 0,-22 1 16,22-1-16,0 0 0,0 21 0,0-21 16,0 1-16,0-1 0,0 0 0,22 21 15,-1-21-15,-21 1 0,21-22 16,0 21-16,0 0 0,0-21 0,22 0 15,-22 0-15,0 0 0,0 0 16,22 0-16,-22 0 0,0-21 0,0 0 16,21 21-16,-20-22 0,-1 1 15,0 0-15,0 0 0,0-21 0,0 20 16,1 1-16,-22-21 0,0 0 16,0 20-16,21 1 0,-21-21 15,0 21-15,0 0 0,-21 21 16,-1 21-1,22 0-15,-21 0 16,21 0-16,0 0 0,0 1 16,0 20-16,0-21 0,-21 0 0,21 0 15,0 1-15,0-1 0,0 0 16,0 0-16,0 0 0,0 0 0,0 1 16,-21-22-16,21-22 31,0 1-16,0 0-15,0 0 16,0 0-16,0 0 0,21-1 0,-21-20 16,0 21-16,0 0 0,0-22 15,21 22-15,-21 0 0,21-21 0,1 21 16,-22-1-16,21 22 16,0 0-16,0 0 0,0 22 15,-21-1-15,21 0 0,1 0 0,-22 0 16,21 22-16,0-22 0,-21 0 15,0 21-15,21-21 0,-21 1 0,21-1 16,-21 0-16,0 0 0,0 0 16,0 0-16,21-21 0,1 0 31,-1-21-15,-21 0-16,0 0 0,21 0 15,0 0-15,0-1 0,-21 1 16,21 0-16,1-21 0,-22 21 0,21-22 15,0 22-15,0-21 0,-21 21 16,21-1-16,0 1 0,1 0 0,-1 21 16,0 21-1,-21 0-15,0 1 0,21-1 16,-21 21-16,0-21 0,0 0 0,21 1 16,-21 20-16,21-21 0,-21 0 15,22 0-15,-1 22 0,0-22 16,0-21-16,-21 21 0,21 0 15,0-21-15,1 21 0,20-21 0,-21 22 16,0-22-16,0 0 0,1 0 0,-1 0 16,0 0-16,21-22 0,-21 1 15,1 21-15,20-21 0,-21 0 0,21 0 16,-20 0-16,-1-1 0,0 1 16,0-21-16,0 21 0,-21-22 15,0 22-15,0-21 0,0 0 0,0 20 0,-21-20 16,21 21-16,-21 0 0,-21 0 15,20-1-15,1 22 0,0 0 16,-21 0-16,21 0 0,-22 0 16,1 0-16,21 22 0,-22 20 0,22-21 15,0 21-15,0-20 0,0 20 16,21 0-16,-21 1 0,21-22 0,0 21 16,0-21-16,0 22 0,0-22 0,21 0 15,0 0-15,0 0 0,0 0 16,0 1-16,1-22 0,-1 0 0,0 0 15,0 0-15,0 0 0,0 0 16,1 0-16,-1-22 0,0 22 0,21-21 16,-21 0-16,1 0 0,-22 0 0,21 0 15,0-1-15,0-20 16,-21 21-16,0-21 0,0 20 0,0-20 16,0 21-16,0-21 0,0 20 15,0 1-15,0 0 0,0 0 0,0 42 31,0 0-31,-21 0 0,21 1 16,0 20-16,0-21 0,0 0 0,0 22 16,0-22-16,0 21 0,0-21 15,0 0-15,21 1 0,0-1 0,0 0 16,1-21-16,-1 21 0,0-21 16,0 0-16,0 0 0,22 0 15,-1 0-15,-21 0 0,21 0 0,-20-21 16,20 0-16,-21 21 0,0-21 15,0-1-15,1 1 0,-22 0 0,0-21 16,21 21-16,-21-22 0,0 22 16,21-21-16,-21 21 0,0-1 0,0 1 15,0 0-15,0 0 0,0 42 16,0 21 0,-21-20-16,21-1 0,0 0 15,0 21-15,-21-21 0,21 22 16,0-22-16,0 0 0,0 0 0,0 0 15,0 1-15,0-1 0,0 0 16,0 0-16,0 0 16,0-42 15,21 0-31,0 0 16,-21 0-16,21-1 0,-21 1 0,21 0 15,0-21-15,-21 21 0,22-1 16,-22 1-16,21 0 0,-21 0 0,21 21 15,0 0 1,-21 21-16,0 0 16,0 0-16,0 1 0,21-1 0,-21 0 15,21 0 1,-21 0-16,22-21 0,-22 21 0,21-21 16,0 0-1,0 0-15,0 0 0,0 0 16,1 0-16,-1 0 0,-21-21 0,21 21 15,0-21-15,0 0 0,-21 0 16,21 0-16,1-1 0,-1 1 0,0-21 16,0 21-16,0-22 0,0 22 15,1 0-15,-1 0 0,0 0 16,0 0-16,-21-1 0,21 22 16,-21 22-1,0-1-15,0 0 16,0 0-16,0 0 0,0 0 15,0 1 1,0-44 15,0 1-31,0 0 16,0 0-16,0 0 16,0 0-16,-21 21 0,0 0 15,21-22-15,-21 22 0,0 0 16,-1 0-16,1 0 0,0 22 15,0-1-15,0 0 16,21 0-16,-21 21 0,-1-20 16,22 20-16,0-21 0,-21 21 0,21 1 15,0-22-15,0 0 0,0 21 16,0-20-16,0-1 0,0 0 0,21 0 16,1 0-16,-1-21 15,21 0-15,-21 0 0,22 0 0,-22 0 16,21 0-16,0 0 0,-20 0 0,20 0 15,0 0-15,-21-21 0,22 0 16,-1 21-16,-21-21 0,0 0 16,22-1-16,-22 1 0,0 0 0,0-21 15,0 21-15,1-1 0,-1-20 16,-21 21-16,21-21 0,-21 20 0,0-20 16,0 21-16,0 0 15,-21 21-15,0 21 16,-1 0-16,1 0 0,21 0 15,-21 22-15,21-1 0,0-21 0,0 22 16,0-22-16,0 21 0,0-21 0,0 0 16,0 1-16,0-1 0,21 0 15,0 0-15,1-21 16,-1 0-16,0 0 16,0 0-16,0 0 0,0 0 15,1-21-15,-22 0 16,21 0-16,-21-1 0,0 1 15</inkml:trace>
  <inkml:trace contextRef="#ctx0" brushRef="#br1" timeOffset="143768.98">10350 13420 0,'106'21'16,"-106"0"-16</inkml:trace>
  <inkml:trace contextRef="#ctx0" brushRef="#br1" timeOffset="144235.87">9250 13441 0,'0'0'0,"-21"0"0,-1 0 0,1 0 31,42 0-15,1 0-16,-1 0 0,21-21 0,0 21 15,1 0-15,20 0 0,1-21 16,-1 21-16,1 0 0,20-22 0,-20 22 16,21 0-16,-1-21 0,-20 21 15,-1 0-15,1 0 0,-22 0 0,0 0 16,-20 0-16,-1 0 0,-42 0 16,-1 0-1,1 0-15,-21 0 0,0 21 0,-1-21 16,1 0-16,0 0 0,-1 0 15</inkml:trace>
  <inkml:trace contextRef="#ctx0" brushRef="#br1" timeOffset="144491.72">9631 13377 0,'0'22'16,"0"-1"-16,0 0 0,21 0 15,-21 0-15,21 22 0,-21-1 16,0 21-16,21-20 0,-21-1 0,0 22 16,0-22-16,0 0 0,0 1 15,0-1-15,0 0 0,0 1 16,0-22-16,0 21 0,-21-21 0,21 0 16,0 1-16,0-1 15,0-42 1,0-1-1,21 1-15,0 0 0</inkml:trace>
  <inkml:trace contextRef="#ctx0" brushRef="#br1" timeOffset="144871.24">10096 13885 0,'0'22'0,"22"-22"16,-1 0 0,0 0-16,0-22 15,0 22-15,-21-21 0,21 21 16,1-21-16,-22 0 0,21 0 16,-21 0-16,0-1 0,0 1 15,0 0-15,0 0 16,-21 21-16,-1 0 15,1 0-15,0 21 16,21 0-16,0 0 0,-21 1 16,21-1-16,-21 21 0,21-21 0,0 22 15,0-22-15,0 21 0,0-21 0,0 0 16,0 1-16,0-1 0,0 0 16,0 0-16,0 0 0,21-21 15,-21 21-15,21-21 0,0 0 16,22 0-16,-22 0 0,0 0 0,21-21 15,-21 21-15,22-21 0,-22 0 0</inkml:trace>
  <inkml:trace contextRef="#ctx0" brushRef="#br1" timeOffset="146947.72">10922 13695 0,'0'0'0,"-42"-42"31,20 42-31,1 0 0,0 0 0,0 0 0,0 0 16,0 21-16,-1 0 0,-20 0 16,21 0-16,21 0 0,-21 1 0,21-1 15,-21 0-15,21 0 0,0 0 16,0 0-16,0 1 0,21-1 16,0-21-16,0 0 0,0 0 15,0 0-15,22 21 0,-22-21 16,21 0-16,-21 0 0,22 0 0,-22 21 15,0-21-15,0 0 0,0 21 16,-21 0-16,0 1 16,-21-1-16,0-21 0,0 21 15,0-21-15,0 0 0,-22 21 16,22-21-16,0 0 0,-21 0 0,20 0 16,1 0-16,0 0 0,0 0 15,0 0-15,0 0 0,-1 0 0,1 0 16,42 21 46,1 0-62,-1-21 0,0 0 16,0 0-16,0 22 0,22-22 0,-22 0 16,21 0-16,0 0 0,1 0 15,-1 0-15,0 0 0,1-22 0,-1 22 16,0-21-16,1 0 0,-22 21 15,21-21-15,-21 0 0,22 0 0,-22-1 16,0 1-16,0-21 0,0 21 0,1-22 16,-1 1-16,-21 0 0,21-22 15,0 22-15,-21-22 0,0 22 16,21 0-16,0-1 0,-21 1 16,0 0-16,22 21 0,-22-22 0,0 22 15,0 0-15,0 0 0,-22 21 31,1 21-31,21 0 0,-21 0 16,21 22-16,0-22 0,-21 21 16,21 22-16,0-22 0,-21 0 0,21 22 15,0-22-15,0 0 0,0 22 0,0-22 16,0 1-16,0-22 16,0 21-16,0 0 0,0-20 0,0-1 15,0 0-15,21 0 0,0-21 16,0 0-16,0 21 0,1-21 0,-1 0 15,0 0-15,0-21 0,21 0 16,-20 21-16,-1-21 0,0 0 16,0-1-16,0-20 0,0 21 0,1 0 15,-22-22-15,0 22 0,21-21 16,-21 21-16,0 0 0,0-22 0,0 22 16,0 0-16,0 42 31,-21 0-16,21 0-15,0 1 0,0-1 16,0 0-16,0 0 0,0 0 0,0 0 16,0 1-16,0-1 0,21 0 0,0 0 15,-21 0-15,21 0 0,0 1 16,0-22-16,1 21 0,-1-21 0,0 0 16,21 0-16,-21 0 0,22 0 15,-22 0-15,21 0 0,-21-21 0,22 21 16,-22-22-16,0 1 0,0 0 0,0 0 15,1 0-15,-1 0 0,0-22 16,-21 22-16,0-21 0,0 21 0,0-1 16,0-20-16,0 21 15,0 0-15,0 0 0,0 42 32,0 0-32,-21 0 0,21 0 15,-21 0-15,21 1 0,-22-1 0,22 0 16,0 0-16,0 0 0,-21 0 15,21 1-15,0-1 0,-21 0 0,21 0 16,0 0-16,0 0 16,-21-21-16,21-21 47,0 0-47,0 0 0,0 0 15,0 0-15,21-1 0,-21 1 16,21 0-16,0-21 0,-21 21 0,22-1 15,-1 1-15,0 0 0,-21 0 0,21 0 16,0 0-16,0 21 16,1 0-16,-22 21 15,21 0-15,-21 0 16,21 0-16,-21 0 0,0 1 0,0-1 16,21 0-16,-21 0 0,21 0 15,-21 0-15,0 1 0,21-1 0,1 0 16,-22 0-16,21-21 0,0 21 0,0-21 15,21 0 1,-20 0-16,-1 0 0,21 0 0,-21 0 16,22 0-16,-1 0 0,-21-21 15,21 0-15,-20 0 0,20 0 0,-21-1 16,0 1-16,22-21 0,-22 21 0,0-22 16,0 22-16,0-21 0,-21 0 15,0 20-15,0-20 0,0 21 0,0 0 16,0 0-16,0-1 0,-21 1 15,0 21-15,0 0 0,0 0 0,-1 0 16,1 0-16,0 21 0,-21 1 16,21-1-16,-1 21 0,1-21 15,0 0-15,0 22 0,21-1 0,0-21 16,-21 0-16,21 22 0,0-22 16,0 0-16,0 0 0,0 0 15,21-21-15,0 0 16,0 0-16,0 0 0,1 0 15,-1-21-15,21 21 0,-21-21 0,0 0 16,1 0-16,-22 0 0,21-1 16,0 1-16,0 0 0,-21-21 0,21 21 15,-21-1-15,0 1 0,0-21 16,21 21-16,-21 0 0,22-1 16,-22 1-16,0 42 31,0 1-16,0-1-15,0 0 0,0 21 16,0 1-16,0-22 0,0 21 0,-22 0 16,22 1-16,-21-1 0,0 0 15,21 1-15,-21-22 0,21 21 0,0 1 16,0-1-16,0 0 0,0 22 0,0-22 16,0 0-16,0 22 0,0-1 15,0-20-15,0 20 0,0-20 16,0 20-16,0-21 0,0 22 0,0-22 0,21 22 15,0-22-15,0 22 16,-21-22-16,22 0 0,-22 22 0,21-22 16,-21 0-16,21 1 0,-21-1 0,0 0 15,0 1-15,0-22 0,0 21 16,-21-21-16,0 1 0,-1-1 0,22 0 16,-21-21-16,0 21 0,0-21 15,0 0-15,0 0 0,-1 0 0,-20 0 16,21 0-16,0-21 0,0 21 0,-22-21 15,22 0-15,0-1 0,0 1 16,0 0-16,-1-21 0,1 21 16,0-1-16,21-20 0,0 0 0,0 21 0,0-22 15,0 1-15,0 21 16,0-22-16,0 1 0,0 21 0,0-21 16,0-1-16,0-20 0,0 20 0</inkml:trace>
  <inkml:trace contextRef="#ctx0" brushRef="#br1" timeOffset="147232.56">12213 13229 0,'0'0'0,"-21"0"0,21-21 16,0 42 46,0 0-46,-21-21-16,0 0 15</inkml:trace>
  <inkml:trace contextRef="#ctx0" brushRef="#br1" timeOffset="147483.47">11112 13695 0,'0'21'0,"0"-42"0,0 63 0,0-21 16,22-21-16,-1 0 15,0 0-15,21 0 0,1 0 16,-1 0-16,-21 0 0,21 0 16,1-21-16,-1 21 0,0-21 15,1 0-15,20 0 0,-20 0 0,-22 21 16,21-22-16,-21 1 0,22 21 0,-43-21 16,-22 21-1,1 0-15,-21 0 16,0 21-16,-1 0 0,1 1 15</inkml:trace>
  <inkml:trace contextRef="#ctx0" brushRef="#br1" timeOffset="149063.75">6223 15304 0,'0'0'0,"21"0"16,-21-22-16,0 1 16,0 0-1,-21 21 126,0 0-110,21-21 391</inkml:trace>
  <inkml:trace contextRef="#ctx0" brushRef="#br1" timeOffset="152648.16">6159 15071 0</inkml:trace>
  <inkml:trace contextRef="#ctx0" brushRef="#br1" timeOffset="153280.19">6159 15050 0</inkml:trace>
  <inkml:trace contextRef="#ctx0" brushRef="#br1" timeOffset="154128.14">6138 14944 0,'0'0'0,"0"-21"31,0-1-31,0 1 16,0 0 0,0 42 30,0 0-46,0 1 0,0-1 16,0 0-16,0 0 0,0 0 16,0 0-16,0 22 0,0-22 0,-21 0 15,21 0-15,0 0 0,0 1 16,-21-1-16,21 0 0,0 0 16,0 0-1,21-21 1,0 0-1,-21-21-15,21 0 0,1 0 16</inkml:trace>
  <inkml:trace contextRef="#ctx0" brushRef="#br1" timeOffset="154591.87">6583 14880 0,'0'-42'31,"-21"42"-15,-1 0-1,1 0-15,0 0 16,0 21-16,0 0 0,0-21 0,21 21 16,-22 1-16,1-1 15,21 0-15,0 0 16,0 0-16,21-21 31,1 0-31,-1 21 0,0-21 0,0 0 16,0 0-16,0 0 0,1 0 15,-1 22-15,0-22 0,0 0 16,-21 21 0,0 0-16,0 0 0,0 0 15,-21-21-15,0 21 0,0-21 16,-1 0-16,1 22 0,-21-22 15,21 0-15,0 0 0,-1 21 0,1-21 16,0 0-16,0 0 0,0 0 16,0 0-16,-1 0 0,1 0 15,21-21 1,0-1-16,0 1 16,0 0-16,0 0 15,0 0-15,0 0 16</inkml:trace>
  <inkml:trace contextRef="#ctx0" brushRef="#br1" timeOffset="154847.72">6159 14711 0,'0'0'0,"-21"0"0,0-21 15,0 21 17,42 0 30,0 0-62,0-21 16,1 21-16</inkml:trace>
  <inkml:trace contextRef="#ctx0" brushRef="#br1" timeOffset="155463.37">7429 15028 0,'22'22'31,"-1"-22"-31,0 0 16,0-22-16,-21 1 15,21 21-15,0-21 0,1 0 0,-1 21 16,0-21-16,0 0 0,0-1 15,22 1-15,-22 0 0,0-21 16,0 21-16,0-1 0,-21 1 0,21-21 16,-21 21-16,22 0 0,-22-1 15,0 1-15,0 0 0,-22 21 16,1 0-16,0 0 16,-21 0-16,21 0 0,-1 21 0,1 0 15,-21 1-15,21-1 0,0 0 0,-1 0 16,1 0-16,21 22 0,0-22 15,-21 0-15,21 0 0,0 0 0,0 0 16,0 1-16,0-1 0,0 0 16,21 0-16,-21 0 0,21 0 15,1-21-15,-1 22 0,0-22 0,0 0 16,21 21-16,-20-21 0,-1 0 16,21 0-16,-21 0 0,22 0 0,-22 0 15,0-21-15,21 21 0</inkml:trace>
  <inkml:trace contextRef="#ctx0" brushRef="#br1" timeOffset="157212">8467 14647 0,'0'-84'31,"-22"63"-31,1 21 0,0 0 15,0 0-15,0 0 0,0 0 16,-1 21-16,1 0 16,0 0-16,0 21 0,21-20 0,-21-1 15,0 21-15,-1-21 0,22 22 16,0-22-16,-21 21 0,21-21 0,-21 0 16,21 1-16,0-1 0,0 0 15,0 0-15,0 0 0,0 0 0,0 1 16,21-22-16,0 21 15,1-21-15,-1 0 0,0 0 16,0 0-16,0-21 0,0 21 16,1-22-16,-1 1 0,0 0 15,0 21-15,-21-21 0,21 0 0,0-22 16,1 22-16,-22 0 0,0 0 16,21-21-16,-21 20 0,21 1 0,-21-21 15,0 21-15,0 0 0,0-1 16,0 1-16,0 42 31,0 1-31,0-1 0,-21 0 16,21 0-16,-21 0 0,21 0 15,0 1-15,0-1 0,0 21 16,0-21-16,0 0 0,0 1 0,0-1 16,21 0-16,0 0 15,0-21-15,0 0 0,0 21 0,1-21 16,-1 0-16,21 0 0,-21 0 0,22 0 15,-1 0-15,-21-21 0,21 0 16,-20 21-16,20-21 0,0 0 0,-21-1 16,22 1-16,-22 0 0,21 0 15,-21 0-15,1-22 0,-1 22 0,0 0 16,-21-21-16,21 21 0,-21-1 0,21 1 16,-21 0-16,0 0 15,-21 21 1,0 0-16,0 21 15,21 0-15,0 0 0,0 1 16,0-1-16,0 0 0,0 0 16,0 0-16,0 0 0,0 1 0,0-1 15,0 0-15,21-21 0,0 21 16,-21 0-16,21-21 0,-21 21 16,21-21-16,-42 0 62,0 0-62,0 0 16,0 0-16,0 0 0,21-21 15,-22 21-15,1 0 16,21 21 0,0 1-1,0-1 1,21-21-16,1 0 0,-22 21 0,21-21 15,0 0-15,0 21 0,0-21 16,22 0-16,-22 0 0,0 0 16,21 0-16,-21 0 0,22 0 15,-22 0-15,21-21 0,-21 0 0,1 21 16,-1-21-16,21-1 0,-21 1 16,0 0-16,1 0 0,-1 0 0,-21 0 15,0-1-15,21 1 0,-21-21 16,0 21-16,0 0 0,0-1 0,0 1 15,0 0-15,0 0 0,0 0 16,0 42 0,0 0-1,0 0-15,0 0 0,0 1 16,0-1-16,0 21 0,0-21 0,0 0 16,0 1-16,0-1 15,0 0-15,21 0 0,0 0 16,0-21-16,1 0 15,-1 21-15,0-21 0,21 0 16,-21 0-16,1 0 0,-1 0 0,0-21 16,0 21-16,0-21 0,0 0 0,1 0 15,-1 21-15,0-21 0,-21-1 16,21 1-16,-21 0 0,0 0 0,21-21 16,-21 20-16,0 1 15,0 0-15,21 0 0,-21 0 16,0 0-16,22 21 15,-22 21 17,0 0-32,0 0 15,0 0-15,0 22 0,0-22 16,0 0-16,0 0 0,0 21 0,0-20 16,0 20-16,0 0 0,0-21 15,0 22-15,0-1 0,0 0 0,0 1 16,0-1-16,0 22 0,0-22 15,0 21-15,0-20 0,0 20 0,0-20 16,0 20-16,0-21 0,0 1 0,0 20 16,21-20-16,0-1 15,-21 21-15,21-20 0,0-1 0,0 0 16,-21 22-16,22-22 0,-22-21 0,21 22 16,-21-1-16,0-21 0,0 0 15,0 1-15,0-1 0,0 0 0,-21-21 31,-1 0-31,1 0 16,21-21-16,0 0 0,-21-1 0,0 1 16,0-21-16,21 0 0,-21-1 0,-1 1 15,1 0-15,0-22 0,0 22 16,0-22-16,0 1 0,-1 20 0,1-20 16,21-22-16,0 22 0,0-1 15,0 1-15,0-22 0,0 22 16,0 20-16,0-20 0,21 20 0,1-20 15,-1 21-15,0 20 0,-21-20 16,21 21-16,0-21 0,0 20 0,1 1 16,-1 0-16,0 0 0,-21 0 15,21 21-15</inkml:trace>
  <inkml:trace contextRef="#ctx0" brushRef="#br1" timeOffset="157419.88">10329 14923 0,'0'0'0,"0"42"31,0-63 47</inkml:trace>
  <inkml:trace contextRef="#ctx0" brushRef="#br1" timeOffset="160239.96">6921 14393 0,'0'22'47,"0"-1"-31,0 0-16,0 0 15,0 0-15,22 22 0,-22-22 0,21 0 16,-21 0-16,0 0 0,0 0 16,0 1-16,0-1 0,0 0 15,0 0-15,0 0 16,0-42 31,0 0-47,0 0 0,0 0 15,0-1-15,0 1 16,0 0-16,0 0 0,0 0 0,0 0 16,0-22-16,0 22 0,21 0 15,0 0-15,0 21 16,0 0-16,1 0 15,-1 21-15,-21 0 16,0 0-16,21 0 0,-21 1 16,0-1-16,0 0 0,0 0 15,0 0-15,0 0 0,21 1 16,-21-1-16,0-42 47,21-1-32</inkml:trace>
  <inkml:trace contextRef="#ctx0" brushRef="#br1" timeOffset="160600.76">7281 14372 0,'0'21'31,"0"1"-16,-21-1-15,21 0 0,0 0 16,0 0-16,0 0 0,0 1 16,0-1-16,0 0 0,0 0 15,0 0-15,0 0 16,21-21 0,0 0-1,1 0 1,-22-21-16,21 21 0,-21-21 15,0 0-15,0 0 0,0 0 16,0-1-16,0 1 0,0 0 16,0 0-16,0 0 31,-21 21-15</inkml:trace>
  <inkml:trace contextRef="#ctx0" brushRef="#br1" timeOffset="160899.57">7556 14203 0,'0'0'0,"0"-21"0,-21 21 47,21 21-47,0 0 16,0 0-16,0 22 0,0-22 15,0 0-15,0 0 0,0 21 0,0-20 16,0-1-16,0 0 0,0 0 16,0 0-16,0 0 0,21 1 0,1-1 15,-1-21 1,0 0-1,-21-21-15,21 21 16,-21-22-16,21 1 16,-21 0-16,21 0 0</inkml:trace>
  <inkml:trace contextRef="#ctx0" brushRef="#br1" timeOffset="161132.74">7514 14351 0,'21'0'16,"0"0"-1,1 0-15,-1-21 0,0 21 16,0-21 0,0 21-16,0 0 0,-21-21 0,22 21 15,-1 0-15,-21-22 16,0 44 15</inkml:trace>
  <inkml:trace contextRef="#ctx0" brushRef="#br1" timeOffset="161615.92">7154 14986 0,'0'21'47,"0"0"-47,0 1 0,0-1 16,0 21-16,0-21 0,0 0 16,0 22-16,0-1 0,0-21 0,0 22 15,0-1-15,0 0 0,21-21 16,-21 22-16,0-1 0,0 0 0,0-20 15,0 20-15,0-21 0,0 0 0,0 0 16,0 1-16,0-1 0,0 0 16,0 0-16,0-42 47,0 0-32,0 0-15,0-1 0,0 1 16,0 0-16,0 0 0,0-21 0,0 20 15,0-20-15,0 0 0</inkml:trace>
  <inkml:trace contextRef="#ctx0" brushRef="#br1" timeOffset="161963.72">7133 15007 0,'0'0'16,"0"-21"-16,-21 21 0,0 0 0,0 0 16,-1 0-1,1 21-15,0 0 16,21 1-16,0-1 0,-21 0 0,21 0 15,-21-21-15,21 21 16,0 0-16,0 1 0,0-1 16,21-42 15,-21-1-15,21 1-16,-21 0 0,21 0 15,-21 0-15,0 0 0,21 21 0,1-22 16,-22 1-16,0 0 0,21 21 0,0-21 15,0 0-15,0 21 16,0 0-16,1 0 16,-22 21-16,21 0 0,0-21 15,-21 21-15,21 0 0,0 1 16,-21-1-16,21 0 0,-21 0 0,0 0 16,22 0-16,-1 1 0,-21-1 15,21-21-15,0 21 0</inkml:trace>
  <inkml:trace contextRef="#ctx0" brushRef="#br1" timeOffset="163540.73">16214 13314 0,'0'0'0,"-22"0"16,44 0 15,-1 0-31,0 0 16,21 0-16,1 0 0,-1 0 0,21 0 16,-20 0-16,20 0 0,1 0 15,-1 0-15,1 0 0,-1 0 0,1 0 16,-1-21-16,22 21 0,-22-21 15,1-1-15,-1 22 0,1-21 16,-1 0-16,-20 21 0,-1-21 0,0 21 16,-42-21-1,-21 21-15,0 0 0,-21 0 0,-1 0 16,1 0-16,0 0 0,-22 0 16,22 0-16,-22 0 0,22 0 0,0 0 15,-1 0-15,22 0 0,0-21 16,0 21-16,0 0 0,21-22 15,21 22 1,21-21-16,-21 21 16,1-21-16,20 21 0,-21 0 0,21 0 15,1 0-15,-22 0 16,21 0-16,-21 0 0,1 21 0,-22 0 16,0 1-16,0-1 0,0 0 15,0 0-15,0 21 0,-22-20 0,1-1 16,0 21-16,0-21 0,0 0 0,0 22 15,-22-22-15,22 0 0,0 21 16,0-20-16,21-1 0,-21 0 0,21 0 16,0 0-16</inkml:trace>
  <inkml:trace contextRef="#ctx0" brushRef="#br1" timeOffset="164019.53">19008 12869 0,'0'0'16,"0"-21"-16,0 0 0,0 0 0,0 42 31,0 21-31,0-20 16,0 20-16,0 0 0,0 1 15,0-1-15,0 0 0,0 22 0,-22-22 16,22 0-16,0 22 0,-21-22 0,21 1 16,0 20-16,0 1 0,-21-22 15,0 21-15,21-20 0,-21 20 0,21-20 16,0-1-16,-21-21 0,21 21 15,-22-20-15,22 20 0,-21-21 0</inkml:trace>
  <inkml:trace contextRef="#ctx0" brushRef="#br1" timeOffset="164360.57">18690 13250 0,'-21'-42'0,"42"84"0,-63-126 0,21 41 0,21 1 16,0-21-16,-22 20 0,22 1 16,0-22-16,0 22 0,0 0 0,0-1 15,0 22-15,22-21 0,-1 21 16,21 0-16,0-1 0,-20 22 0,41 0 16,-21 0-16,1 0 0,20 22 0,-20-1 15,20 21-15,1 0 0,-1 22 16,-21-22-16,1 22 0,-1-1 15,-21-20-15,-21 20 0,0-21 16,-21 22-16,0-22 0,-21 1 0,-1-22 16,1 21-16,0 0 0,-1-20 15,22-1-15,-21 0 0,-1 0 0,22 0 16,0-21-16,0 0 0,21 21 0,21-42 31,0 21-15,0-21-16,1 21 0,-1 0 15</inkml:trace>
  <inkml:trace contextRef="#ctx0" brushRef="#br1" timeOffset="164731.54">19240 13610 0,'0'0'0,"0"106"31,22-85-31,-1-21 15,0 0-15,0 0 0,0 0 0,0 0 16,22 0-16,-22-21 0,21 0 0,-21 0 16,1 0-16,-1-22 0,21 22 15,-42 0-15,21 0 0,-21-22 0,0 22 16,0 0-16,0 0 16,0 0-16,0 0 0,-21 21 0,0-22 15,0 22-15,0 0 0,-1 0 16,1 22-16,0-1 15,21 0-15,-21 0 0,21 0 0,-21 0 16,21 1-16,0 20 0,0-21 16,0 0-16,0 22 0,0-22 0,0 0 15,0 0-15,21 0 0,0-21 16,21 21-16,-20-21 0,20 0 0,0 0 16,1 0-16,-1 0 0,0 0 15,1-21-15,-1 0 0,0 0 0,1 0 16,-1 0-16,-21-1 0,21 1 15</inkml:trace>
  <inkml:trace contextRef="#ctx0" brushRef="#br1" timeOffset="165083.34">20066 13399 0,'0'0'0,"0"-22"0,-21 1 0,21 0 16,-21 0-16,21 0 0,21 21 31,0 0-31,0 0 0,0 0 0,22 0 16,-22 0-16,21 0 0,-21 21 15,22 0-15,-1 0 0,-21 0 0,21 1 16,-20 20-16,20-21 0,-21 0 16,-21 22-16,0-22 0,0 21 15,0-21-15,0 0 0,0 1 0,-21-1 16,0 0-16,0-21 0,-1 0 16,1 0-16,0 0 0,0 0 15,0-21-15,21 0 0,-21-1 16,21 1-16,0 0 0,0 0 15,0-21-15,0 20 0,21-20 0,0 21 16,0 0-16,0-22 0,0 22 16,1 0-16,20 0 0,-21 0 0,21 21 15,-20-21-15,20 21 0,-21 0 0,21 0 16,-20 0-16,-1 0 16,0 0-16,0 0 0,-21 21 15,0 0-15</inkml:trace>
  <inkml:trace contextRef="#ctx0" brushRef="#br1" timeOffset="168583.76">20722 13547 0,'0'0'16,"0"21"-16,0 0 0,0 0 0,0 0 0,21 1 15,0-22-15,1 0 0,-1 0 16,0 0-16,21 0 0,-21 0 0,1-22 16,20 1-16,-21 0 0,21 0 15,-20 0-15,-1-22 0,21 22 0,-21-21 16,0 0-16,22 20 0,-22-20 15,0 0-15,0-1 0,-21-20 16,0 21-16,21-1 0,-21-20 0,0 20 16,0-20-16,0 21 0,0-1 15,0 22-15,0-21 0,-21 21 0,0-1 16,21 1-16,-21 21 0,0 0 16,0 0-16,21 21 0,-22 1 0,1-1 15,21 21-15,0-21 0,0 43 0,-21-22 16,21 0-16,0 22 0,0-22 15,-21 22-15,21-1 0,0 1 0,0-1 16,0 1-16,0 20 0,0 1 16,-21 0-16,21-1 0,-21 1 15,21-21-15,-22 20 0,22 1 0,0 0 16,-21-1-16,21 1 0,-21 0 16,21-1-16,0-20 0,0 20 0,0-20 15,0-1-15,0-20 0,0 20 0,0-20 16,0-1-16,0-21 0,0 21 15,0-20-15,0-1 0,0 0 0,21-21 16,0 0-16,1 0 0,-1 0 16,-21-21-16,21 0 0,0-1 15,21-20-15,-20 21 0,-1-21 0,21-1 16,-21-20-16,22 20 0,-22-41 0,0 20 16,21-20-16,-42-1 15,21 21-15,-21-20 0,0-1 0,0 0 16,0 22-16,-21-22 0,0 22 0,-21-1 15,21 22-15,-22 0 0,1-1 16,0 22-16,20-21 0,-20 21 0,0 21 16,21-22-16,-1 22 0,1 0 15,0 0-15,21-21 16,21 21-16,0-21 16,22 0-16,-22 21 0,21-21 15,-21 0-15,22-1 0,-1 1 0,0 0 16,1 0-16,20 0 0,-20 0 15,-1-1-15,0-20 0,1 21 16,-1 0-16,-21-22 0,21 22 0,-20 0 16,-1 0-16,-21 0 0,0 0 15,0-1-15,-21 22 32,-1 22-17,22-1-15,0 0 0,0 0 0,-21 0 16,21 0-16,0 1 0,0-1 15,0 0-15,0 21 0,0-21 0,0 1 16,0-1-16,21 0 0,-21 0 16,22 21-16,-1-42 0,0 22 0,0-1 15,0-21-15,0 0 0,1 0 16,-1 0-16,21 0 0,-21 0 16,0 0-16,1 0 0,-1-21 0,21-1 15,-21 1-15,0 0 0,1 0 0,-1 0 16,-21 0-16,0-22 0,0 22 15,0-21-15,0 21 0,0-22 0,0 22 16,0 0-16,0-21 0,-21 20 16,-1 1-16,-20 0 0,21 0 0,0 21 15,-22 0-15,22 0 0,0 0 16,-21 0-16,21 0 0,-22 0 0,22 21 16,0 0-16,0 0 0,0 1 15,21-1-15,0 21 0,0-21 16,0 0-16,0 1 0,0-1 0,0 0 15,0 0-15,21 0 0,0 0 16,21 1-16,-21-22 0,22 0 0,-22 0 16,21 0-16,1 0 0,-1 0 0,0 0 15,1-22-15,-22 22 0,21-21 16,0 0-16,-20 0 0,20 0 0,-21 0 16,0-1-16,0 1 0,1 0 15,-1 0-15,-21 0 0,0 0 16,0-1-1,0 44 1,-21-1 0,21 0-16,-22 0 0,22 0 15,0 0-15,0 1 0,0-1 16,0 0-16,0 0 0,0 0 0,0 0 16,22 1-16,-1-22 0,0 21 15,0-21-15,0 0 0,22 0 0,-22 0 16,0 0-16,21 0 0,1 0 0,-22 0 15,21 0-15,0-21 0,1-1 16,-22 1-16,21 21 0,-21-21 16,1 0-16,-1-21 0,0 20 15,-21 1-15,0 0 0,21 0 0,-21 0 16,0 0-16,0-1 0,-21 22 16,0 0-1,0 22-15,-1-22 16,22 21-16,-21 0 0,21 0 15,0 0-15,0 0 0,-21 1 0,21-1 16,-21 0-16,21 0 0,0 0 16,0 0-16,0 1 0,0-1 15,-21-21-15,21-21 47,0-1-47,0 1 16,21 0-16,0 0 0,-21-21 15,21 20-15,0 1 0,1 0 0,-22-21 16,21 21-16,0-1 0,0 22 16,0-21-16,0 21 0,1 0 15,-1 0 1,0 21-16,-21 1 0,21-1 0,-21 0 16,0 0-16,21 0 0,-21 0 0,21 1 15,-21-1-15,0 0 0,0 0 16,0 0-16,0 0 0,0 1 15,0-1-15,0 0 16,0-42 15,0 0-15,0-1-16,22 1 0,-22 0 16,21 0-16,0-21 0,0 20 0,-21 1 15,21-21-15,0 21 0,1-22 16,-1 22-16,0 0 0,0 0 0,0 0 15,0 0-15,1-1 0,-1 22 16,0 0-16,0 0 0,-21 22 0,0-1 16,21 0-16,-21 0 0,21 0 15,-21 0-15,0 22 0,0-22 16,0 0-16,0 21 0,0-20 0,0-1 16,0 0-16,22 0 0,-1 0 15,-21 0-15,21-21 0,0 22 0,0-22 16,0 0-16,22 0 0,-1 0 0,-21 0 15,22 0-15,-1 0 0,0 0 16,1 0-16,-1 0 0,0-22 0,1 1 16,-22 21-16,21-21 0,-21 0 0,0 0 15,1 0-15,-1-1 0,0-20 16,0 21-16,-21 0 0,0-22 16,21 22-16,-21-21 0,0 21 15,0 0-15,0-1 0,0 1 0,-21 0 16,0 21-16,0 0 0,0 0 0,-1 0 15,1 0-15,0 21 0,-21 0 16,21 1-16,-1-1 0,1 21 0,0-21 16,0 0-16,21 22 0,0-22 15,-21 0-15,21 21 0,0-20 0,0-1 16,0 0-16,0 0 16,0 0-16,21 0 0,0-21 15,0 0-15,0 0 0,1 0 16,-1 0-16,0 0 0,0 0 15,0-21-15,0 0 0,1 21 16,-1-21-16,0 0 0,-21-22 0,21 22 16,0 0-16,-21-21 0,21 21 15,-21-1-15,0 1 0,0 0 0,0 0 16,0 0-16,0 0 0,0 42 31,0 0-31,0 0 16,0 0-16,0 0 0,0 1 15,0-1-15,0 0 0,0 0 0,0 0 16,0 0-16,0 22 0,0-22 16,0 0-16,0 0 0,22 0 15,-1 1-15,0-22 16,0 0-16,0 0 0,0 0 16,1 0-16,-1 0 0,0 0 0,21 0 15,-21-22-15,1 1 0,20 21 0,-21-21 16,21 0-16,-20-21 0,-1 20 15,0 1-15,0-21 0,0 21 0,-21 0 16,0-22-16,0 22 0,0 0 16,0 0-16,-21 21 15,0 0-15,0 0 0,0 0 16,-1 0-16,1 21 0,21 0 16,0 0-16,0 0 0,0 1 0,0-1 15,0 0-15,0 0 16,0 0-16,0 0 0,0 1 0,0-1 15,21 0-15,1 0 0,-1-21 16,-21 21-16,21-21 16,-42 0 31,21-21-47,-21 0 0,-1 21 15,1 0 1,21 21-1,0 0 1,0 0-16,0 1 16,21-22-1,1 0-15,-1 0 0,0 0 16,21 0-16,-21 0 0,1 0 16,-1 0-16,0 0 0,0-22 0,21 22 15,-20-21-15,-1 0 0,0 21 0,0-21 16,0 0-16,0 21 0,-21-21 15,0-1-15,22 1 0,-22 0 0,21-21 16,-21 21-16,21-1 0,-21 1 16,0 0-16,0 0 0,0 0 0,21 21 15,-21-21 1,21 21-16,0 0 94,1 0-63,-22 21 31,0 0-62,0 0 16,0 0-16,-22-21 0,22 21 16,0 1-1,0-44 32,0 1-47,0 0 16,0 0-1,0 0-15,0 0 16,0-1 0,-21 22-1,0 0-15,0 22 16,0-1 0,0 0-16,21 0 0,-22 0 0,22 0 15,-21 1-15,21-1 0,-21 0 16,21 0-16,0 0 0,0 0 0,0 1 15,0-1-15,21 0 16,0 0-16,1-21 0,-1 0 0,0 0 16,0 0-16,0 0 15,0 0-15,1 0 16,-1 0-16,0 0 0,0-21 0,0 0 16,0 0-16,1 21 0,-1-22 15,-21 1-15,21 0 0,0 0 16,0 21-16,-21 21 31,0 0-31,-21 0 16,21 1-16,-21-22 0,21 21 15,0 0-15,0 0 16,21-21 0,0 0-16,0 0 15,22 0-15,-1-21 0</inkml:trace>
  <inkml:trace contextRef="#ctx0" brushRef="#br1" timeOffset="169043.94">26882 12615 0,'-43'0'32,"64"0"-32,1 0 15,20 0-15,0 0 0,1 0 16,20 0-16,-21 0 0,22 0 16,-1 0-16,1 0 0,-1-21 0,22 21 15,-21 0-15,-1-21 0,1 21 16,-1-21-16,-21 21 0,1 0 0,-1 0 15,-21 0-15,0 0 0,-42 0 16,0 0 0,-21 0-16,-1 0 0,1 0 0,0 0 15,-1 0-15,-20 0 16</inkml:trace>
  <inkml:trace contextRef="#ctx0" brushRef="#br1" timeOffset="169283.8">27241 12594 0,'0'0'0,"0"21"15,0 1-15,0 20 16,0-21-16,0 0 0,0 22 16,0-1-16,0 0 0,0 22 15,0-22-15,0 0 0,0 22 0,0-22 16,0 1-16,0-1 0,-21 0 0,21 1 16,0-1-16,-21 0 0,21-21 15,-21 22-15,21-22 0,0 21 0,0-21 16,0 1-16,0-1 15,21-21 1,0 0-16,0-21 16,1-1-16,-1 1 0,0 0 15,21 0-15</inkml:trace>
  <inkml:trace contextRef="#ctx0" brushRef="#br1" timeOffset="169627.83">27580 13229 0,'0'0'16,"0"-21"-1,21 21-15,0-21 16,1 21 0,-1-21-16,0 21 0,-21-21 0,42 21 15,-21-22-15,1 1 0,-1 0 16,0 0-16,0 0 0,0 0 0,0-1 16,-21 1-16,0 0 0,0 0 15,0 0-15,-21 0 16,0 21-16,0 0 0,0 0 15,-22 21-15,22 0 0,0 0 0,0 0 16,0 22-16,0-22 0,21 21 16,0-21-16,-22 0 0,22 22 0,0-22 15,0 0-15,0 0 0,0 0 0,0 1 16,0-1-16,0 0 16,22 0-16,-1-21 0,0 0 0,0 21 0,0-21 15,0 0-15,1 0 0,20 0 16,-21 0-16,21 0 0,-20 0 15,20-21-15,0 0 0,-21 0 0,22 21 16,-1-21-16</inkml:trace>
  <inkml:trace contextRef="#ctx0" brushRef="#br1" timeOffset="171224.96">28554 12996 0,'0'0'0,"21"-21"16,-21 0-16,0 0 0,0 0 15,0 0-15,-21 21 16,0 0-1,-1 0-15,1 0 0,0 0 0,0 21 0,0 0 16,0-21-16,21 21 16,0 0-16,-22 0 0,22 1 15,0-1-15,0 0 0,22 0 16,-22 0-16,21-21 0,0 21 16,0 1-16,0-22 0,0 21 0,1-21 15,-1 21-15,0 0 16,-21 0-16,-21-21 31,0 0-31,-1 0 0,1 0 16,-21 0-16,21 0 0,0 0 15,-1 0-15,1 0 0,0 0 16,0 0-16,21 21 16,0 1-1,21-1 1,0-21-16,0 0 0,1 0 15,20 21-15,-21-21 0,0 0 16,22 0-16,-22 0 0,21 0 0,0 0 16,1 0-16,-1-21 0,0 21 0,1-21 15,-1-1-15,0 1 0,1 0 16,-1 0-16,0 0 0,-20 0 16,20-22-16,-21 1 0,0 0 15,0-1-15,1 1 0,-22-22 0,0 22 16,21 0-16,-21-1 0,0 1 0,0 0 15,0 21-15,0-1 0,0 1 16,0 0-16,0 42 16,0 0-1,-21 1-15,21 20 0,-22 0 0,22 1 16,0-1-16,-21 0 0,0 22 16,0-22-16,21 0 0,0 1 0,0-1 15,-21 0-15,21-20 0,0 20 16,0-21-16,0 0 0,0 0 0,21 1 15,0-1-15,0-21 0,22 0 16,-22 0-16,21 0 0,0 0 16,-20 0-16,20 0 0,0 0 0,1-21 15,-1 21-15,-21-22 0,21 1 0,-20 0 16,-1-21-16,21 21 0,-21-1 16,0-20-16,-21 0 0,22 21 0,-22-1 15,21-20-15,-21 21 0,-21 42 31,-1 0-15,22 0-16,-21 1 0,21-1 0,0 0 16,0 0-16,0 0 0,0 22 15,0-22-15,0 0 16,0 0-16,0 0 0,21-21 0,1 21 16,-1-21-16,0 0 0,0 0 15,0 0-15,22 0 0,-22 0 0,0 0 16,0 0-16,-21-21 0,21 0 15,0 0-15,-21 0 0,22 0 0,-22-1 16,0 1-16,0-21 0,0 21 0,21 0 16,-21-1-16,0 1 0,0 0 15,0 0-15,0 42 32,-21 0-32,21 0 0,0 1 0,0-1 15,-22 0-15,22 0 0,-21 0 16,21 0-16,0 1 0,-21-1 0,21 0 15,0 0-15,21-21 47,0 0-47,-21-21 0,22 21 16,-1-21-16,0 0 0,0-1 0,21 1 16,-20 0-16,20 0 0,-21-21 15,21 20-15,1 1 0,-22 0 0,0 0 16,0 0-16,0 21 15,-21 21-15,0 0 16,0 0-16,0 0 0,-21 1 0,0-1 16,21 21-16,0-21 0,-21 0 15,21 1-15,0-1 0,0 0 0,0 0 16,0 0-16,21 0 0,0 1 16,0-22-16,1 0 0,20 21 0,-21-21 15,21 0-15,1 0 0,-1 0 16,-21 0-16,22 0 0,-1 0 0,-21-21 15,21-1-15,-20 1 0,20 0 16,-21 0-16,0 0 0,0 0 0,-21-22 16,0 22-16,22-21 0,-22-1 15,0 22-15,0-21 0,0 21 16,-22 0-16,1 21 0,0 0 0,0 0 16,0 0-16,-22 0 0,22 0 15,0 21-15,0 0 0,0 0 0,0 21 16,-1-20-16,22-1 0,0 21 15,0-21-15,0 0 0,0 1 0,0-1 16,0 0-16,22 21 0,-22-21 16,21 1-16,0-1 0,0 0 0,-21 21 15,21-21-15,0 1 0,-21 20 16,22 0-16,-22 1 0,0-1 0,0 0 16,0 1-16,0-1 15,-22 0-15,1 1 0,0-1 0,0 0 16,-21 1-16,-1-1 0,22-21 0,-21 0 15,-1 0-15,-20 1 0,21-1 16,20 0-16,-20-21 0,0 0 0,-1 0 16,22 0-16,-21 0 0,21 0 15,0 0-15,-1 0 0,1-21 0,21 0 16,0-1-16,0 1 0,0 0 0,0-21 16,0-1-16,0 1 0,21 0 15,1-1-15,-1-20 0,0-1 0,0 1 16,21-1-16</inkml:trace>
  <inkml:trace contextRef="#ctx0" brushRef="#br1" timeOffset="171424.82">30078 12488 0,'0'0'0,"-21"0"0,-64 0 31,64 0-31,0 0 15,-1 0-15,1 22 47,0-22-47,0 0 16,0 0-16</inkml:trace>
  <inkml:trace contextRef="#ctx0" brushRef="#br1" timeOffset="171631.7">28935 12764 0,'0'0'0,"-21"21"0,-1-21 16,22 21-16,0 0 15,22-21-15,-1 0 0,0 0 0,21 0 16,-21 0-16,22 0 0,-1-21 16,22 21-16,-22-21 0,21 21 15,-20-21-15,20-1 0,-20 22 16,-1 0-16,-21-21 0,21 21 0,-20 0 15,-65 21 1,1 1-16</inkml:trace>
  <inkml:trace contextRef="#ctx0" brushRef="#br1" timeOffset="172108.18">21886 14415 0,'0'0'15,"0"-22"-15,0 1 0,0 0 16,0 42-1,0 0 1,-21 1-16,21 20 0,0-21 0,0 21 16,0-20-16,0 20 0,0-21 15,0 0-15,0 22 0,-21-22 0,21 0 16,0 0-16,-21 0 0,21 0 16,0 1-16,21-22 31,0 0-31,0-22 15</inkml:trace>
  <inkml:trace contextRef="#ctx0" brushRef="#br1" timeOffset="172435.42">22310 14457 0,'0'0'0,"21"0"0,0 0 0,-21-21 16,-21 21-1,0 0 1,-1 21-16,1 0 0,0-21 15,0 21-15,-21-21 0,20 21 16,22 1-16,-21-22 0,21 21 16,0 0-16,21-21 15,1 0 1,-1 21-16,0 0 0,21-21 16,-21 21-16,22-21 0,-22 22 0,0-1 15,0 0-15,0-21 0,1 21 16,-22 0-16,0 0 0,0 1 15,0-1-15,-22-21 0,1 21 16,0-21-16,0 0 0,-21 21 0,20-21 16,-20 0-16,21 0 0,-21 0 15,20 0-15,1 0 0,0 0 16,0-21-16,0 0 0,0 21 0,-1-21 16</inkml:trace>
  <inkml:trace contextRef="#ctx0" brushRef="#br1" timeOffset="172615.3">21992 14266 0,'0'-21'0,"0"0"31,21 0-15,0 21-16,1 0 15,-1 0 1,0 0-16,0 0 15</inkml:trace>
  <inkml:trace contextRef="#ctx0" brushRef="#br1" timeOffset="173063.74">23135 14669 0,'0'0'0,"21"0"0,64-22 31,-64 1-31,0 0 0,0 0 0,1 0 15,-1 0-15,0-1 0,21-20 0,-21 21 16,22-21-16,-22 20 0,0-20 0,0 0 16,0 21-16,-21-1 15,0-20-15,0 21 0,-21 21 16,-21 0 0,21 0-16,0 21 0,-22 0 0,22 0 15,-21 1-15,21 20 0,-22 0 0,22 1 16,0-1-16,21 0 0,0 1 15,-21-22-15,21 21 0,0-21 0,0 22 16,0-22-16,21 0 0,0 0 16,0 0-16,22 0 0,-1-21 0,0 0 15,1 0-15,-1 0 0,21 0 16,-20 0-16,20 0 0,-20 0 0,20-21 16</inkml:trace>
  <inkml:trace contextRef="#ctx0" brushRef="#br1" timeOffset="174352">24278 14372 0,'0'0'0,"0"-21"0,0 0 0,0 0 16,-21 0-16,21-1 0,-21 22 0,0 0 15,-1 0-15,1 0 0,0 0 16,0 0-16,0 22 0,0-1 0,-22 0 16,22 0-16,0 21 0,0-20 0,0 20 15,-1 0-15,22-21 16,0 22-16,-21-1 0,21-21 0,0 0 15,0 22-15,0-22 0,0 0 16,0 0-16,21-21 0,1 0 16,-1 0-16,0 0 0,21 0 0,-21 0 15,1 0-15,-1-21 0,0 0 16,0 0-16,0 0 0,0-1 0,1-20 16,-1 21-16,0-21 0,-21-1 15,0 1-15,21 0 0,-21 20 0,0-20 16,0 0-16,21 21 0,-21-1 15,0 1-15,0 42 16,0 1 0,0-1-16,0 21 0,0-21 15,0 22-15,0-1 0,0 0 0,0-21 16,0 22-16,0-22 0,0 21 16,0-21-16,0 1 0,21-1 0,1 0 15,-22 0-15,21 0 0,0-21 16,0 0-16,0 0 0,0 0 0,1 0 15,20 0-15,-21 0 0,0 0 0,22-21 16,-1 0-16,-21 0 0,21 0 16,1-1-16,-22 1 0,21-21 0,1 0 15,-22 20-15,21-20 0,-21 0 16,0 21-16,1-22 0,-22 22 16,0 0-16,0 0 0,0 0 0,-22 21 15,1 21 1,0 0-16,-21 0 0,21 0 0,-1 22 15,1-22-15,0 0 0,0 21 16,21-21-16,0 22 0,0-22 0,0 21 16,0-21-16,21 1 0,0-1 15,0 0-15,22 0 0,-22 0 0,0-21 16,0 21-16,0-21 0,1 0 0,-44 0 31,-20 0-15,21 0-16,0-21 15,0 21-15,-22 0 0,22-21 0,0 21 16,0-21-16,0 21 0,21 21 47,21-21-47,0 21 0,21-21 16,-21 0-16,1 0 0,20 0 0,-21 0 15,21 0-15,1 0 0,-22 0 0,21 0 16,-21 0-16,22 0 0,-1-21 15,0 0-15,-20 0 0,20 0 0,-21-1 16,21 1-16,-20-21 0,-1 21 16,0-22-16,0 1 0,-21 21 15,0-21-15,0 20 0,0 1 16,0 0-16,0 0 0,0 42 16,0 0-1,-21 0-15,21 22 16,0-22-16,-21 0 0,21 0 0,0 22 15,0-22-15,0 0 0,0 0 16,0 0-16,0 0 0,21 1 0,0-1 16,0-21-16,0 21 0,1-21 0,-1 0 15,0 0-15,0 0 0,21 0 16,-20 0-16,20 0 0,0-21 0,-21 0 16,22-1-16,-22 1 15,0 0-15,21 0 0,-20 0 0,-22-22 16,21 22-16,-21-21 0,21 21 0,-21 0 15,0-1-15,21 1 0,-21 42 47,0 22-47,0-22 0,0 0 0,0 21 16,0 1-16,0-1 0,0 0 16,0 1-16,-21-1 0,0 0 0,0 1 15,-1 20-15,1-20 0,0 20 0,0-21 16,0 22-16,21-1 0,-21 1 15,21-1-15,-22 1 0,22-22 16,0 22-16,0-22 0,0 0 0,0 22 16,0-43-16,0 21 0,22 1 15,-1-22-15,-21 0 0,21 21 0,0-42 16,-21 22-16,0-44 16,0 1-1,-21-21-15,0 21 0,21-22 16,-21-20-16,-1 21 0</inkml:trace>
  <inkml:trace contextRef="#ctx0" brushRef="#br1" timeOffset="175096.03">27326 14139 0,'0'0'0,"21"0"0,-21-21 0,21 21 16,-21-21-16,0 0 0,0 0 15,0 0-15,0-1 16,0 1-16,0 0 15,-21 0 1,0 21-16,0 0 0,0 0 0,0 0 16,-1 0-16,-20 21 0,21 0 15,0 0-15,0 1 0,-1-1 0,1 0 16,21 0-16,0 0 0,0 22 16,0-22-16,0 0 0,21 0 15,1 0-15,-1-21 0,0 21 16,21-21-16,-21 0 0,22 0 15,-1 0-15,-21 0 0,22 0 0,-22 0 16,0 0-16,0 0 0,0 0 16,-42 0 15,0 0-31,-21 0 0,20 0 0,-20 0 16,21 0-16,-21 0 0,20 0 0,-20 22 15,21-1-15,0-21 0,0 21 16,-1-21-16,22 21 0,-21 0 0,21 0 15,0 1 1,21-22-16,1 0 16,-1 0-16,21 0 0,-21 0 0,0 0 15,1 0-15,-1 0 0,21-22 16,-21 1-16,0 21 0,1-21 0,-1 21 16,0 0-16,0 0 15,-21 21 1,0 0-16,0 22 15,0-22-15,0 0 0,-21 21 0,21-20 16,0 20-16,-21 0 0,0 1 0,-1-22 16,22 21-16,-21-21 0,21 22 15,-21-22-15,0 21 0,21-21 16,0 0-16,0 1 0,0-1 0,0 0 16,21-42 15</inkml:trace>
  <inkml:trace contextRef="#ctx0" brushRef="#br1" timeOffset="175807.79">28363 14351 0,'0'0'0,"0"-21"31,21 21-31,1-21 16,-1 0-16,0-1 0,0 22 0,0-21 15,0 0-15,1 0 0,-1-21 16,21 20-16,-21 1 0,0-21 0,1 21 15,-1-22-15,0 22 0,-21-21 16,0 21-16,0 0 0,0-1 16,0 1-16,0 0 0,0 0 0,-21 21 15,0 21 1,-1-21-16,1 42 0,0-20 16,21-1-16,-21 21 0,0 0 15,0 1-15,-1 20 0,22-20 0,-21 20 16,0 22-16,21-22 0,-21 1 0,21 20 15,0-20-15,-21 21 0,0-22 16,-1 22-16,22-1 0,0-20 0,-21 21 16,0-1-16,21 1 0,-21-22 0,21 22 15,0-21-15,0-1 16,0-21-16,0 22 0,0-22 0,0 1 16,0-1-16,0-21 0,21 0 0,0 0 15,0-21-15,1 0 0,20 0 16,0 0-16,-21 0 0,22-21 0,-1 0 15,0 0-15,1 0 0,-22 0 16,21-22-16,-21 22 0,22-21 0,-22 21 16,-21-22-16,0 1 0,0 0 0,0-1 15,0 1-15,0 0 0,0-22 16,-21 22-16,0-22 0,-1 1 0,1 20 16,0-20-16,0 21 0,0-1 0,0-20 15,-1 20-15,1 1 0,21 0 16,0 21-16,-21-1 0,21-20 0,0 21 15,0 0 1,21 21 0,0 0-16,1-21 15,20 21-15,-21-22 0,21 1 16,1 21-16,-1-21 0,22 0 0</inkml:trace>
  <inkml:trace contextRef="#ctx0" brushRef="#br1" timeOffset="176567.74">29570 14203 0,'0'-21'0,"0"42"0,-21-63 0,-1 42 15,22-22-15,-21 1 0,0 0 16,0 21-16,21-21 0,-21 21 0,0 0 16,-1 0-16,1 0 0,0 0 0,0 0 15,0 0-15,0 21 0,-1 0 16,1 0-16,21 1 0,-21-1 0,0 21 15,21 0-15,-21 1 0,21-1 16,0 0-16,0-20 0,0 20 0,0 0 16,0-21-16,0 1 0,0-1 15,0 0-15,0 0 0,21-21 16,0 0-16,0 0 0,0 0 16,1 0-16,-1 0 0,0-21 15,0 21-15,0-21 0,0 0 0,1-1 16,-1 1-16,0-21 0,0 21 15,0-22-15,-21 22 0,0-21 0,21 21 16,-21-22-16,22 22 0,-22 0 16,0 0-16,0 42 31,-22 0-15,22 0-16,0 1 0,0 20 0,0-21 15,0 0-15,0 0 0,0 1 0,0-1 16,0 0-16,0 0 0,0 0 15,0 0-15,22 1 16,-1-22-16,0 0 0,0 0 0,0 0 16,0 0-16,1 0 0,20 0 15,-21 0-15,0-22 0,0 1 0,22 0 16,-22 0-16,21 0 0,1 0 16,-22-1-16,21-20 0,-21 21 0,0 0 15,1-22-15,-1 22 0,-21 0 16,0 0-16,-21 21 15,-1 0-15,1 0 0,0 0 16,0 21-16,0 0 0,0 0 16,21 1-16,0-1 0,0 21 15,0-21-15,0 0 0,0 22 16,0-22-16,0 0 0,21 0 0,0 0 16,-21 1-16,21-1 0,0 0 15,-21 0-15,0 0 16,0 0-16,-21-21 15,0 0 1,0 0-16,0 0 0,-1 0 0,1 0 16,0 0-16,0-21 0,21 0 15,0 0-15,0 0 16,0 0-16,0-1 0,0 1 0,21 0 16,0 0-16</inkml:trace>
  <inkml:trace contextRef="#ctx0" brushRef="#br1" timeOffset="176823.8">30501 13991 0,'0'0'15,"0"21"1,0 1-16,0-1 16,-21 0-16,0 21 0,0-21 0,21 22 15,-22-1-15,1-21 16,0 22-16,21-1 0,-21 0 0,21-21 15,-21 22-15,21-22 0,0 21 0,0-21 16,0 1-16,0-1 0,0 0 16,21-21-1,0 0-15,0 0 0,0 0 16,1-21-16,-1 0 0,0-1 16,0 1-16</inkml:trace>
  <inkml:trace contextRef="#ctx0" brushRef="#br1" timeOffset="177008.7">30311 14245 0,'0'0'0,"-43"0"31,64 0-15,1 0-1,-1 0-15,0 0 0,21 0 0,-21 0 16,1 0-16,20 0 0,-21 0 15,0 0-15,22 0 0,-22 0 0,0 0 16,0-21-16</inkml:trace>
  <inkml:trace contextRef="#ctx0" brushRef="#br1" timeOffset="177685.26">30734 14309 0,'0'0'0,"0"21"15,0 0 1,21-21-1,0 0 1,0 0-16,1 0 0,-1-21 16,0 0-16,0 21 0,0-21 15,-21-1-15,21 1 0,-21 0 16,0 0-16,0 0 16,-21 21-1,0 0-15,0 0 16,0 21-16,0 0 0,-1 0 15,22 0-15,0 1 0,0-1 0,-21 21 16,21-21-16,0 0 0,0 1 16,0 20-16,0-21 0,0 0 0,21 0 15,1-21-15,-22 22 0,21-1 16,0-21-16,21 0 0,-21 21 0,1-21 16,-1 0-16,0 0 0,0 0 15,0 0-15,0-21 0,1 21 0,-1-21 16,0-1-16,-21 1 0,0 0 15,0 0-15,0 0 0,21 0 0,-21-1 16,0-20-16,21 21 0,-21 0 16,21-22-16,-21 22 0,22 0 15,-1 0-15,-21 0 0,21 0 16,0-1-16,0 22 0,0 0 0,1 0 16,-1 0-16,0 0 0,0 22 15,-21-1-15,0 0 0,21 0 0,-21 21 16,21-20-16,-21-1 0,0 21 15,0-21-15,0 22 0,0-22 0,0 21 16,0-21-16,0 0 0,0 1 16,0-1-16,-21-21 0,21 21 0,-21-21 15,0 0-15,0 0 16,0-21-16,21 0 16,0-1-16,0 1 15,0 0-15,0-21 0,21 21 16,0-22-16,21 22 0,-21-21 0,1-1 15,20 1-15,0 21 0,-21-21 16,22 20-16,-22 1 0,21-21 16,-21 42-16,1-21 0,-22 0 0,-22 21 31,1 0-31,-21 0 0</inkml:trace>
  <inkml:trace contextRef="#ctx0" brushRef="#br1" timeOffset="179628.38">593 16637 0,'-22'0'125,"1"0"-110,0 0 16,0 0-31,0 0 0,0 0 0,-22 0 16,22 0-16,-21 0 0,-1 0 16,1 0-16,0 0 0,-22 0 15,1 0-15,-1 0 0,22 0 16,42-21 46,21 0-46,43 21-16,-1 0 16,22 0-16,-1-21 0,1 21 0,0 0 15,-1 0-15,-20 0 0,21 0 16,-22-22-16,1 22 0,-1 0 16,1 0-16,-1 0 0,1 0 0,-22 0 15,21 0-15,-20-21 16,-22 21-16,0 0 0,0 0 0,0 0 15,-42-21 1,0 21 0,0 0-16,0 0 0,-22-21 0,1 21 15,21 0-15,-21 0 0,20-21 16,-20 0-16,0 21 0,21 0 0,-22 0 16,22-22-16,-21 22 0,21 0 15,-1 0-15,1 0 0,0-21 16,0 21-16,42 0 47,0 0-47,0 0 0,22 0 15,-22 0-15,21 0 0,-21 0 16,22 21-16,-1-21 0,0 0 0,-20 22 16,20-22-16,0 21 0,-21-21 15,1 21-15,-1-21 0,0 21 16,-21 0-16,0 0 0,0 1 0,0-1 15,0 0-15,-21 0 0,0 0 16,-22 22-16,22-22 0,-21 21 0,-1 0 16,22-20-16,-21 20 0,0-21 15,20 0-15,-20 0 0,21 22 16,0-22-16,-22 0 0,22-21 16,0 21-16,0 0 0,0 1 15,42-44 32,0 1-47</inkml:trace>
  <inkml:trace contextRef="#ctx0" brushRef="#br1" timeOffset="180499.88">1990 16510 0,'0'-21'47,"21"21"-47,-21-21 16,21 0-16,0 21 0,0-22 0,0 1 15,22 0-15,-22 0 0,0 0 16,0 0-16,0-1 0,1 1 0,-22-21 16,0 21-16,0 0 15,-22-1-15,1 22 0,0 0 16,0 0-16,-21 0 0,20 22 0,-20-1 16,0 0-16,21-21 0,-22 42 15,1-21-15,21 1 0,-22-1 0,22 0 16,0 0-16,0 0 0,21 0 15,0 22-15,0-22 0,0 0 16,21 0-16,0 0 0,22 1 16,-1-22-16,-21 21 0,21 0 15,22 0-15,-22 0 0,1 0 0,20 1 16,-21-1-16,22 0 0,-22 0 16,1 0-16,-1 0 0,-21 1 0,0-1 15,0 0-15,-21 0 0,0 0 16,-21 0-16,0 1 0,-21-1 15,21 0-15,-43 0 0,22-21 0,-1 21 16,-20-21-16,21 0 0,-1 0 16,-20 0-16,20 0 0,1-21 0,21 21 15,-21-21-15,20 0 16,1 0-16,0-1 0,0 1 0,21-21 16,0 21-16,0 0 0,0-1 15,0 1-15,21 0 0,0 0 16,22 0-16,-22 0 0,21-1 0,-21 1 15,22 0-15,-22 21 0,21-21 16</inkml:trace>
  <inkml:trace contextRef="#ctx0" brushRef="#br1" timeOffset="180872.67">2561 16764 0,'0'21'16,"0"-42"-16,0 63 0,21-42 0,0 22 15,1-22-15,-1 0 16,0 0-16,0-22 16,0 1-16,-21 0 0,21 0 0,1 0 15,-22 0-15,21-1 0,-21 1 16,21 0-16,-21 0 0,0 0 0,0 0 16,0-1-16,-21 22 15,0 0-15,-22 0 0,22 0 16,0 0-16,-21 0 0,20 0 0,1 22 15,-21-1-15,21 0 16,-22 21-16,22-21 0,0 22 0,0-1 16,21 0-16,0 1 0,0-22 15,0 21-15,0-21 0,0 22 0,21-22 16,0 0-16,0 0 0,22-21 16,-22 0-16,21 0 0,-21 0 0,22 0 15,-1 0-15,0-21 0,-20 21 16,20-42-16,0 21 0,1-22 15,-1 22-15,-21-21 0,21-1 0</inkml:trace>
  <inkml:trace contextRef="#ctx0" brushRef="#br1" timeOffset="181131.52">3260 15960 0,'0'0'15,"-22"-21"-15,1 21 0,0 0 16,0 21-16,0 0 15,21 21-15,0 1 0,0-1 0,-21 21 16,21 1-16,0-22 0,-22 22 16,22-1-16,0-20 0,0 20 0,0 1 15,0-22-15,0 21 0,0-20 16,0 20-16,-21-20 0,21-1 16,0-21-16,0 21 0,0-20 15,0-1-15,21-21 0,1 0 16,-1 0-16,0 0 15,0 0-15,21-43 0,-20 22 0,-1 0 16,0 0-16</inkml:trace>
  <inkml:trace contextRef="#ctx0" brushRef="#br1" timeOffset="182095.97">3429 16701 0,'0'21'15,"-21"0"1,21 0-16,21-21 31,0-21-15,0 0-16,0 0 0,1 21 15,-22-22-15,21 1 0,0 0 0,0 0 16,-21 0-16,0 0 16,0-1-16,0 1 0,-21 21 15,0 0-15,0 0 16,-1 0-16,1 0 0,0 0 15,0 21-15,0 1 0,21-1 16,0 0-16,0 0 0,0 21 0,0-20 16,0-1-16,0 0 15,0 21-15,0-21 0,21-21 0,0 22 16,0-1-16,0-21 0,1 0 16,-1 0-16,21 0 0,0 0 0,1 0 15,-1-21-15,0-1 0,1 1 16,-22 0-16,21 0 0,1 0 0,-22-22 15,0 22-15,0 0 0,0 0 16,-21 0-16,21 0 0,-21-1 0,0 1 16,0 0-16,0 0 15,-21 21-15,0 0 16,21 21-16,0 0 16,0 0-16,0 1 15,0-1-15,0 0 0,0 0 16,0 0-16,0 22 0,0-22 0,0 0 15,0 0-15,0 0 0,0 0 16,0-42 15,0 0-31,0 0 16,0 0-16,0 0 0,0-1 16,0-20-16,21 21 0,0 0 0,1-22 15,-22 22-15,21 0 0,0-21 16,-21 21-16,21-1 0,0 1 0,0 21 31,1 0-31,-1 0 0,-21 21 16,0 1-16,21-1 0,-21 0 15,21 0-15,-21 0 0,0 22 0,0-22 16,0 0-16,0 21 0,0-21 16,0 1-16,0-1 0,0 0 0,0 0 15,21-21-15,0 0 16,1 0-16,-1 0 15,-21-21-15,21 0 0,0 21 16,0-21-16,0-1 0,1-20 0,-1 21 16,0 0-16,0 0 0,0-22 15,-21 22-15,0 0 0,21 0 16,-21 0-16,0-1 0,0 1 16,0 0-16,0 42 15,0 0 1,0 1-16,0-1 0,0 0 0,0 0 15,0 0-15,0 0 0,0 1 16,0-1-16,0 0 0,0 0 0,0 0 16,0 0-16,0 1 15,0-1-15,0-42 32,0-1-17,22 1-15,-22 0 0,0 0 16,0 0-16</inkml:trace>
  <inkml:trace contextRef="#ctx0" brushRef="#br1" timeOffset="182251.88">4530 16235 0,'0'-21'0,"21"232"15,-64-443-15,65 274 0,-44-106 0,1 64 0,21 22 47,0-1-47,21 0 16,1-21-16,-1 21 0,0-21 15,0 21-15,0-21 0,22 21 16,-22-21-16</inkml:trace>
  <inkml:trace contextRef="#ctx0" brushRef="#br1" timeOffset="182641.21">4911 16362 0,'0'-21'15,"0"0"1,0 42 31,0 0-47,0 0 0,0 21 15,0-20-15,0-1 0,0 0 16,0 21-16,0-21 0,0 22 0,0-22 16,0 0-16,0 0 0,21 22 15,0-22-15,0 0 0,0-21 16,0 0-16,1 0 0,-1 0 15,0 0-15,0 0 0,21 0 0,-42-21 16,22 0-16,-1-1 0,0 1 16,0 0-16,-21 0 0,0 0 0,21 0 15,-21-1-15,0-20 0,0 21 16,0 0-16,0 0 0,0-1 0,0 1 16,0 0-16,0 0 15,0 42 16,0 0-15</inkml:trace>
  <inkml:trace contextRef="#ctx0" brushRef="#br1" timeOffset="183304.83">5482 16362 0,'0'21'31,"0"0"-15,0 0-16,0 1 16,0-1-16,0 0 0,0 0 15,0 0-15,0 0 16,0 1-16,21-22 0,-21 21 16,0 0-16,0 0 15,-21-21 16,21-21-31,0 0 0,0 0 16,0-1-16,0 1 0,0 0 16,0-21-16,0 21 0,0-22 15,0 22-15,21-21 0,-21 21 16,43-1-16,-22-20 0,0 21 16,21 0-16,-21 21 0,22 0 0,-1 0 15,0 0-15,1 0 0,-1 21 16,0 0-16,-20 0 0,-1 0 0,21 1 15,-21-1-15,-21 0 0,21 21 0,1-21 16,-22 1-16,0-1 0,21 0 16,-21 21-16,0-21 0,0 1 15,0-1-15,0 0 0,0-42 47,0 0-31,0-1-16,0 1 0,0 0 15,0 0-15,21 0 0,0 0 16,-21-22-16,21 22 0,0-21 0,1 21 16,-1-22-16,0 22 0,0 0 15,0 0-15,0 21 0,1 0 16,-1 0-16,-21 21 0,0 0 16,21 0-16,-21 0 0,0 1 0,0 20 15,0-21-15,0 0 0,0 22 16,0-22-16,0 0 0,0 21 0,0-21 15,-21 1-15,0-1 0,21 0 16,-22 0-16,1 0 16,0 0-16</inkml:trace>
  <inkml:trace contextRef="#ctx0" brushRef="#br1" timeOffset="183615.16">7133 16531 0,'0'0'15,"-21"-21"-15,0 21 16,0 0-16,21 21 31,0 0-15,0 1-16,21-1 15,-21 0-15,0 21 0,0-21 0,0 1 16,0 20-16,0 0 0,-21-21 0,-1 22 16,1-1-16,0-21 15,-21 22-15,21-22 0,-22 21 0,22-21 16,-21-21-16,21 21 0</inkml:trace>
  <inkml:trace contextRef="#ctx0" brushRef="#br1" timeOffset="184403.88">8170 16044 0,'0'0'0,"0"-42"0,0 21 0,0 0 16,-21 0-16,0-1 0,0 22 0,21-21 0,-21 21 15,-1-21-15,1 21 16,0 0-16,0 21 0,0 0 0,0 1 16,-22 20-16,22 0 0,0 1 0,0 20 15,0-21-15,21 22 0,0-22 16,0 1-16,0 20 0,0-21 0,0 1 15,0-1-15,0-21 0,0 22 16,21-22-16,21 21 0,-21-21 0,0 0 16,22-21-16,-1 22 0,-21-22 15,22 0-15,-1 0 0,0 0 0,1 0 16,-1-22-16,0 22 0,-21-21 16,22 0-16,-1 0 0,0 0 15,-20-22-15,20 22 0,-21-21 16,21 0-16,-42 20 0,0-20 0,0 0 15,0-1-15,0 1 0,0 0 0,-42-1 16,21 1-16,0 0 0,-22 21 16,1-22-16,0 22 0,21 0 0,-22 21 15,1-21-15,0 21 0,20 0 16,1 0-16,0 0 0,21 21 16,0 0-16,0 0 15,21 0-15,0 22 0,22-1 0,-1-21 16,-21 22-16,22-1 0,-1 0 15,0 22-15,1-22 0,-1 0 16,-21 1-16,21-1 0,-20 0 16,-1 1-16,-21 20 0,0-20 0,0-1 15,0 0-15,0 1 0,0-1 16,-21 0-16,-1-21 0,-20 22 0,21-22 16,0-21-16,0 21 0,-1 0 0,1-21 15,0 0-15,0 0 16,0-21-16,21 0 0,0 0 15,0 0-15,0-1 0,0-20 16,0 21-16,0-21 0,0-1 0,21 1 16,0 0-16,0-1 15</inkml:trace>
  <inkml:trace contextRef="#ctx0" brushRef="#br1" timeOffset="184895.19">9165 16044 0,'0'0'0,"21"0"16,0-21-1,1 21-15,-1 0 0,0 0 0,0-21 16,0 0-16,22 21 0,-22 0 16,21-21-16,-21 21 0,22-21 0,-22 21 15,21 0-15,0 0 16,1-22-16,-22 22 0,0 0 0,0 0 15,-21 22 1,0-1-16,-21-21 16,0 0-16,0 21 15,0-21-15,-1 0 0,1 0 16,0 0 0,0 0-16,0 0 15,0 0 1,-1 21-1,22 0-15,0 0 16,0 1-16,0-1 16,0 21-16,0 0 0,0-20 0,0 20 15,0 0-15,0-21 0,0 22 16,0-1-16,0-21 0,0 22 0,0-22 16,0 0-16,0 0 0,0 0 15,0 0-15,0 1 0,22-1 16,-1-21-1,0 0-15,0-21 16,0-1-16,0 1 0,1 0 16,-1 0-16</inkml:trace>
  <inkml:trace contextRef="#ctx0" brushRef="#br1" timeOffset="185127.06">9991 15896 0,'0'0'0,"0"-21"0,-22 42 31,22 0-31,0 22 0,-21-22 16,21 21-16,0 1 0,-21-22 15,21 21-15,0 0 0,0 1 0,0-1 16,0-21-16,0 22 0,0-22 16,0 21-16,0-21 0,0 0 15,0 1-15,0-1 0,0 0 0,0 0 16,0 0-16,21-21 31</inkml:trace>
  <inkml:trace contextRef="#ctx0" brushRef="#br1" timeOffset="185408.13">9969 16044 0,'0'0'0,"0"-21"16,0-63-1,22 62-15,-1 1 0,0 21 0,0-21 16,0 21-16,22 0 0,-22 0 16,0 0-16,0 21 0,0-21 0,0 43 15,1-22-15,-22 0 0,0 21 16,0 1-16,0-22 0,0 21 0,0-21 16,0 22-16,-22-22 0,1 0 0,0 0 15,-21 0-15,21 0 0,-1 1 16,1-22-16,0 21 0,0-21 0,0 0 15,0 0-15,42 0 32,0 0-17,0 0-15</inkml:trace>
  <inkml:trace contextRef="#ctx0" brushRef="#br1" timeOffset="185656.28">10562 16425 0,'0'0'16,"21"0"-16,-21 22 15,21-22-15,-21 21 0,0 0 16,22 0 0,-22 0-16,0 0 15,0 1-15,0-1 0,-22 0 16,1 0-16,21 0 0,-42 22 15,21-22-15,0 0 0,-22 0 0,22 0 16,-21 0-16,21 1 0,-22-22 16,22 0-16,0 21 0,-21-21 0,20 0 15</inkml:trace>
  <inkml:trace contextRef="#ctx0" brushRef="#br1" timeOffset="187383.98">11726 15896 0,'0'0'0,"-21"0"0,0 0 31,21 21-16,0 1 1,21-22-16,0 0 16,0 0-16,1 0 0,-1 0 15,0 0-15,21-22 0,1 1 0,-22 21 16,21-21-16,0 0 0,-20 0 16,20 0-16,-21-1 0,21 1 15,-20 0-15,-1 0 0,-21 0 16,0 0-16,0-1 0,-21 22 31,-1 0-31,22 22 16,-21-1-16,21 0 0,0 21 0,0 1 15,0-1-15,0 0 0,0 22 16,0-22-16,0 22 0,0-22 0,0 0 16,0 1-16,0-1 0,0 0 15,0 1-15,-21-1 0,21-21 0,-21 21 16,21-20-16,0-1 0,-21 0 15,0 0-15,-1-21 16,1 0-16,0 0 16,0 0-16,0 0 0,0-21 15,-1 0-15,1 0 0,0-1 0,0 1 16,0 0-16,-22 0 0,22-21 16,21 20-16,-21 1 0,0 0 0,21 0 15,-21 0-15,21 42 31,0 0-31,0 0 16,21 0-16,0 1 0,-21 20 0,21-21 16,0 0-16,1 0 0,20 1 0,-21-1 15,0-21-15,22 21 0,-22 0 16,21-21-16,0 0 0,1 0 0,-1 0 16,-21 0-16,43 0 0,-22 0 15,0 0-15,1 0 0,-22-21 0,21 21 16,1-21-16,-1 0 0,-21-1 15,21 1-15,-20 0 0,-1-21 0,0 21 16,-21-22-16,0 22 0,0-21 16,21 21-16,-21-1 0,0-20 0,0 21 15,0 0-15,-21 21 16,0 0-16,0 21 16,21 0-16,-22 0 0,22 0 15,-21 1-15,21-1 0,0 0 16,0 21-16,0-21 0,0 1 0,0-1 15,0 0-15,0 0 0,21 0 16,1 0-16,-1 1 0,0-22 0,0 0 16,21 21-16,-20-21 0,-1 0 15,21 0-15,-21 0 0,22 0 0,-22 0 16,21-21-16,-21 21 0,22-22 0,-22 1 16,0 0-16,0 0 0,0 0 15,0 0-15,1-1 0,-22-20 16,0 21-16,0 0 0,0 0 0,0-1 15,0 1-15,-22 21 16,1 0-16,0 0 16,0 21-16,21 1 15,0-1-15,0 0 0,0 0 16,0 0-16,0 0 0,0 1 0,0-1 16,0 0-16,0 0 0,0 0 15,0 0-15,0-42 47,21 0-47</inkml:trace>
  <inkml:trace contextRef="#ctx0" brushRef="#br1" timeOffset="187655.82">13420 15748 0,'0'0'0,"21"-21"0,-21 0 16,0-22-16,0 22 0,0 0 15,-21 42 1,21 0-16,-22 1 16,22 20-16,-21-21 0,21 21 15,-21 1-15,0-1 0,21 0 0,-21 22 16,21-22-16,0 1 0,-21-1 0,21 0 16,-22 1-16,22-22 15,0 21-15,0-21 0,0 0 0,0 1 16,0-1-16,22 0 15,-1-21-15,0 0 16,0 0-16,0-21 0,-21 0 16,21-1-16,-21 1 0,22 0 0,-22 0 15</inkml:trace>
  <inkml:trace contextRef="#ctx0" brushRef="#br1" timeOffset="187847.72">13208 15981 0,'0'0'0,"21"0"31,0 0-31,0 0 16,22 0-16,-22 0 0,21 0 0,1 0 15,-1-21-15,0 21 0,1-21 16,-1 21-16,0-22 0,1 22 0,-1-21 16,0 21-16,1 0 0,-22 0 15,0 0-15,0 0 0,-21 21 16</inkml:trace>
  <inkml:trace contextRef="#ctx0" brushRef="#br1" timeOffset="189511.76">11134 17251 0,'0'0'0,"0"-21"16,0-85-1,-22 85-15,1 0 16,-21 21-16,21 0 0,0 0 16,-22 0-16,22 0 0,-21 0 0,-22 0 15,22 21-15,21 0 16,-22 0-16,22 21 0,0-20 0,21 20 16,0 0-16,0 1 0,0-1 15,0 0-15,0 1 0,21-1 16,0 0-16,1 1 0,-1-1 15,21-21-15,-21 0 0,22 22 16,-22-43-16,21 21 0,0-21 0,1 0 16,-1 0-16,0 0 0,1-21 15,-1-1-15,0 1 0,1 0 0,-22 0 16,21 0-16,-21-22 0,1 22 16,-1-21-16,0 21 0,0-22 15,-21 22-15,0 0 0,0 0 0,0 0 16,0 0-16,0-1 0,-21 22 15,21 22 1,0-1-16,-21 0 16,21 0-16,0 0 0,0 22 15,0-1-15,0-21 0,0 21 16,0-20-16,0 20 0,21-21 0,0 0 16,0 0-16,0 1 0,1-22 15,20 0-15,-21 0 0,0 0 0,22 0 16,-22 0-16,21 0 0,-21-22 15,0 1-15,22 0 0,-22 0 0,21 0 16,-21-22-16,1 22 0,-22-21 16,0 21-16,0-22 0,0 22 15,0-21-15,0 21 0,-22-22 0,1 22 16,0 0-16,-21 0 0,21 0 16,-22 21-16,22 0 0,-21 0 15,21 0-15,-22 0 0,22 0 0,0 0 16,0 21-16,0 0 0,-1 21 15,22-20-15,-21-1 0,21 0 16,0 21-16,0-21 0,0 1 0,21-1 16,1 0-16,-1 0 0,0 0 15,0-21-15,0 0 0,22 0 0,-22 0 16,21 0-16,-21 0 0,22 0 16,-22-21-16,0 0 0,21 0 0,-21 21 15,1-21-15,-1-1 0,-21 1 16,0 0-16,21 0 0,-21 0 15,0 42 32,0 0-47,0 0 0,0 0 0,0 1 16,0-1-16,0 0 0,0 0 16,0 0-16,0 0 0,0 1 15,0-1-15,21-21 16,0-21-1,-21-1 1,21 1-16,-21 0 0,0 0 16,0 0-16,22 0 0,-1-22 15,-21 22-15,21 0 0,-21 0 16,21 0-16,-21-1 0,21 1 0,0 21 16,1 0-1,-22 21-15,0 1 16,21-1-16,-21 0 0,21 0 15,-21 0-15,0 22 0,21-22 0,-21 0 16,0 0-16,21 0 0,0 0 16,1 1-16,-1-22 15,0 0-15,0 0 0,0 0 16,0 0-16,1-22 0,-1 1 16,0 0-16,0 0 0,0 0 15,0 0-15,-21-1 0,22 1 16,-22 0-16,21 0 0,-21 0 0,0 0 15,0-1-15,0 1 16,0 42 15,0 1-31,0-1 0,0 0 16,0 0-16,0 0 0,21-21 16,-21 21-16,21 1 0,0-1 15,0-21-15,1 0 16,-1 0-16,21 0 0,-21 0 15,0 0-15,22 0 0,-22 0 16,21-21-16,-21-1 0,1 22 0,-1-21 16,0 0-16,-21 0 0,0 0 15,0 0-15,0-1 0,0 1 16,0 0-16,0 0 0,-21 21 31,21 21-31,0 0 16,-21 0-16,21 1 0,0 20 0,0 0 15,0-21-15,0 22 0,0 20 16,0-20-16,0-1 0,0 0 16,0 22-16,0-22 0,0 0 0,-22 22 15,22-22-15,-21 1 16,21-1-16,-21 0 0,21 1 0,0-1 16,-21-21-16,21 0 0,-21 0 15,21 1-15,0-44 31,21 1-31,0 0 0,-21-21 0,21 21 16,0-22-16,1 1 0</inkml:trace>
  <inkml:trace contextRef="#ctx0" brushRef="#br1" timeOffset="189792.6">12912 17357 0,'-22'-106'15,"22"85"-15,64 465 0,-106-761 0,20 147 0,22 149 16,0 0-16,0 0 15,22 21-15,-1 0 0,0 0 0,0 0 16,0 0-16,22 0 0,-22 0 16,0 21-16,0 0 0,0 0 0,0 1 15,1-1-15,-22 0 0,0 0 16,0 0-16,0 0 0,0 1 0,-22-1 16,1 0-16,0-21 15,0 21-15,0-21 0,-22 0 16,22 0-16,0 0 0,0 0 0,0 0 15,21-21 1,0 0 0,21 21-16,0-21 0,0-22 15,0 22-15,1 0 0,20-21 0</inkml:trace>
  <inkml:trace contextRef="#ctx0" brushRef="#br1" timeOffset="190679.66">13250 16933 0,'64'-84'31,"-170"232"-31,148-212 0,22 1 0,-64 84 16,0 0-16,0 22 0,0-22 16,0 21-16,0-21 0,-21 22 15,21-1-15,0-21 0,-22 21 0,22-20 16,0 20-16,0-21 0,0 21 16,0-20-16,0-1 0,0 0 0,0 0 15,22 0-15,-1-21 0,0 21 16,0-21-16,0 0 0,0 0 15,22 0-15,-22 0 0,0 0 0,21 0 16,-20-21-16,-1 0 0,0 21 16,0-21-16,0 0 0,0 0 0,-21-22 15,0 22-15,0 0 0,0 0 16,0-22-16,0 22 16,0 0-16,0 42 31,0 0-31,-21 1 15,21-1-15,0 0 0,0 0 0,0 0 16,0 0-16,0 1 16,0-1-16,21 0 0,1 0 0,-1 0 15,0-21-15,0 0 16,0 0-16,0 0 0,22 0 0,-22 0 16,0 0-16,21 0 0,-20 0 15,20-21-15,-21 21 0,0-21 0,22 0 16,-22 0-16,0-22 0,21 22 15,-42-21-15,21-1 0,1 22 16,-22-21-16,0 0 0,0-1 16,0 1-16,0 0 0,0 20 0,0 1 15,0 0-15,0 0 0,-22 21 16,1 21 0,21 0-16,0 0 0,0 1 15,0 20-15,0 0 0,0-21 0,0 22 16,0-1-16,0-21 0,0 22 15,0-22-15,0 21 0,21-21 0,1 0 16,-1 22-16,0-22 0,0-21 16,0 21-16,0 0 0,1-21 0,-1 0 15,0 0-15,0 0 0,0 0 16,22 0-16,-22-21 0,0 0 16,0 0-16,0 0 0,22-1 0,-22 1 15,0 0-15,0 0 0,0-21 16,0 20-16,-21 1 0,0-21 0,0 21 15,0 0-15,-21 21 16,0 21 0,0-21-16,0 21 15,21 0-15,0 21 0,0-20 0,0-1 16,0 0-16,0 0 16,0 0-16,0 22 0,0-22 0,21-21 0,-21 21 15,21 0-15,0 0 16,0-21-16,1 21 0,-1-21 15,0 0-15,0 0 16,0-21-16,0 21 0,-21-21 16,0 0-16,22 0 0,-22 0 15,0-1-15,0-20 0,0 21 0,0-21 16,0 20-16</inkml:trace>
  <inkml:trace contextRef="#ctx0" brushRef="#br1" timeOffset="190847.71">14266 16933 0,'0'0'0,"-21"22"0,0-22 0,21 21 16,21 0-1,0-21 1,22 0-16,-22 0 0,0 0 16,0 0-16,21 0 0,1 0 0,-1-21 15,-21 21-15,22-21 0,-1-1 16,-21 1-16</inkml:trace>
  <inkml:trace contextRef="#ctx0" brushRef="#br1" timeOffset="191487.72">16616 16002 0,'0'0'16,"-21"0"-16,21-21 0,21 21 15,0 0 1,21 0-16,-21 0 0,22 0 16,-1 0-16,0 0 0,1 0 0,20 0 15,-20 0-15,20 0 0,1 0 0,-22 0 16,21 0-16,-20-21 0,-1 21 15,0 0-15,-20 0 0,-1 0 0,-21-21 32,-21 21-32,-1 0 15,1-22-15,0 1 0,-21 21 16,21-21-16,-1 21 0,1 0 0,0 0 16,21-21-16,0 0 0,-21 21 15,21-21 1,0 42-1,21 0 1,0 21-16,-21-21 0,21 22 16,1-22-16,-1 21 0,0 1 15,-21-1-15,0-21 0,0 21 0,0 1 16,0-22-16,0 21 0,0-21 16,-21 1-16,0-1 0,-1 0 0,1 0 15,0 0-15,0-21 0,0 21 0,42-42 31</inkml:trace>
  <inkml:trace contextRef="#ctx0" brushRef="#br1" timeOffset="191908.04">19050 15769 0,'0'0'0,"-21"-21"16,0 21-1,21 21 1,0 0-16,0 1 16,0 20-16,0 21 0,21-20 15,0 20-15,-21 1 0,0-22 0,21 22 16,-21-1-16,0-21 0,0 1 16,0-1-16,0 22 0,0-43 0,0 21 15,0 0-15,0-20 0,0 20 16,0-21-16,0 0 0,0 0 0,0-42 47,0 0-47,0 0 0,0 0 0,0 0 15</inkml:trace>
  <inkml:trace contextRef="#ctx0" brushRef="#br1" timeOffset="192207.87">18944 16214 0,'-21'-43'0,"84"255"0,-105-381 0,21 84 0,0 43 16,21-22-16,0 22 0,0 0 0,0-1 15,0 1-15,0 0 0,0-1 16,21 1-16,0 21 0,0-22 0,-21 22 16,43 0-16,-22 0 0,0 0 15,0 21-15,21 0 0,1 0 0,-22 0 16,21 0-16,1 21 0,-22 0 16,21 0-16,-21 22 0,0-1 0,1 0 15,-22 1-15,0-1 16,0 21-16,-22-20 0,1-1 0,-21 0 15,0 1-15,-1-1 0,1 0 0,0-20 16,-1-1-16,22 0 0,-21 0 16,21 0-16,-1 0 0,1-21 0,0 0 15,42 0 1,0 0 0,1 0-16,20 0 0,-21-21 15,21 21-15</inkml:trace>
  <inkml:trace contextRef="#ctx0" brushRef="#br1" timeOffset="192635.63">19770 16087 0,'0'0'16,"0"-21"-16,-22 21 16,1 0-16,0 0 0,0 21 15,0 0-15,0 0 0,-1 0 16,1 0-16,21 1 0,0 20 15,-21-21-15,21 0 0,-21 22 0,21-22 16,0 0-16,0 0 0,0 0 16,0 0-16,0 1 0,21-1 15,0 0-15,0-21 0,1 0 0,20 0 16,-21 0-16,21 0 0,-20 0 16,20 0-16,-21 0 0,21-21 0,-20 21 15,-1-21-15,0-1 0,0 1 16,0 0-16,0 0 0,-21-21 0,22 20 15,-22-20-15,0 21 0,0-21 16,0-1-16,-22 22 0,1-21 0,0 21 16,0-1-16,0 1 0,0 0 15,-22 21-15,22 0 0,0 0 0,0 0 16,0 0-16,-22 0 0,22 21 16,0-21-16,21 21 0,-21 1 15,21-1-15,0 0 0,0 0 0,0 0 16,21 0-16,21 1 15,-21-22-15,22 0 0,-1 0 0,0 0 16,1 0-16,-1 0 0</inkml:trace>
  <inkml:trace contextRef="#ctx0" brushRef="#br1" timeOffset="192967.44">20426 16066 0,'0'0'0,"21"-22"16,-21 1-16,-21 21 15,0 0 1,-22 0-16,22 0 0,-21 0 15,21 0-15,-22 21 0,22 1 16,0-1-16,-21-21 0,42 21 0,0 0 16,-22 0-16,22 0 0,0 1 15,22-1-15,-1 0 16,0-21-16,21 21 0,-21-21 16,22 21-16,-22-21 0,21 21 0,-21-21 15,1 22-15,-1-22 0,0 21 16,0 0-16,0 0 0,-21 0 15,-21 0 1,0-21-16,0 0 0,-22 0 16,22 22-16,-21-22 0,21 0 0,-22 0 15,22 0-15,0 0 0,0 0 16,0 0-16,21-22 16,0 1-1,21 0-15,0 0 0,21 0 0,-20-22 16</inkml:trace>
  <inkml:trace contextRef="#ctx0" brushRef="#br1" timeOffset="193219.46">20891 15769 0,'0'0'0,"22"0"0,-22-21 0,0 0 16,0 42 0,0 0-1,0 0-15,-22 1 0,1-1 0,0 21 16,0 0-16,-21 1 0,20-1 15,1 0-15,0 1 0,0-1 0,21 0 16,-21 1-16,21-22 0,0 21 16,-21-21-16,21 22 0,0-22 0,0 0 15,21 0-15,0 0 0,0-21 16,21 0-16,-20 0 16,-1 0-16,0 0 0,0-21 0,0 0 15,0 21-15,1-21 0,-1 0 16</inkml:trace>
  <inkml:trace contextRef="#ctx0" brushRef="#br1" timeOffset="193395.54">20743 16129 0,'0'0'0,"-21"0"0,0 0 0,21-21 32,21 0-17,21 21-15,-20 0 0,-1-21 16,21 21-16,0 0 0,-20-22 15,20 22-15,0-21 0,1 21 0,-1 0 16,-21 0-16,21 0 0,1 0 16,-22 0-16</inkml:trace>
  <inkml:trace contextRef="#ctx0" brushRef="#br1" timeOffset="194039.94">21272 16108 0,'0'-42'16,"0"84"-16,0-21 0,-21-21 0,0 0 15,0 0-15,21-21 31,0 0-15,21 21-16,0-21 0,0 21 16,1 0-16,-1 0 15,0 21 1,-21 0-16,0 0 0,0 0 0,21 0 16,-21 1-16,0-1 0,21 21 0,-21-21 15,0 0-15,0 1 0,0-1 16,0 0-16,0 0 0,0 0 15,0 0-15,0 1 0,-21-22 16,0 0 0,0 0-1,21-22 1,0 1-16,0 0 0,0 0 16,21 0-16,0 0 0,0-22 15,0 22-15,1-21 0,-1 21 0,0-22 16,21 22-16,-21-21 0,1 21 15,-1 21-15,21-22 0,-21 22 0,0 0 16,1 0-16,-1 22 0,-21-1 16,21 0-16,0 0 0,0 0 15,-21 22-15,21-22 0,-21 0 0,22 21 16,-22-21-16,0 1 0,0-1 16,0 0-16,0 0 0,0 0 0,0 0 15,-22 1 1,1-22-16,0 0 15,21-22 1,0 1-16,0 0 16,21 0-16,0 0 0,1 0 0,20-1 15,-21-20-15,21 0 0,1 21 16,-22-22-16,21 1 0,-21 21 0,22-22 16,-1 22-16,-21 0 0,22 0 15,-22 21-15,0 0 0,0 0 0,0 21 16,-21 21-16,0-20 15,0 20-15,0-21 0,0 21 0,0 1 16,-21-1-16,0-21 0,21 22 16,0-22-16,-21 21 0,21-21 0,0 0 15,0 1-15</inkml:trace>
  <inkml:trace contextRef="#ctx0" brushRef="#br1" timeOffset="194948.3">22987 16235 0,'0'0'16,"0"-42"-16,0 20 0,0-20 0,0 21 0,0 0 15,0 0-15,-21-22 0,0 43 16,-1-21-16,1 0 0,0 21 0,-21 0 16,-1 0-16,22 21 0,-21 0 15,0 0-15,20 1 0,-20 20 0,21-21 16,0 21-16,0 1 0,21-1 15,0-21-15,0 22 0,0-1 0,0-21 16,0 0-16,0 22 0,0-22 16,21-21-16,0 21 0,0 0 15,21-21-15,-20 0 0,-1 0 0,21 0 16,-21 0-16,0 0 0,1-21 16,-1 21-16,0-21 0,0 0 0,0-1 15,0 1-15,-21 0 0,0 0 16,22-21-16,-22 20 0,21-20 0,-21 0 15,0-1-15,0 22 0,0 0 16,0 0-16,0 0 0,0 0 16,0 42-16,0 0 0,0 21 15,0-21 1,0 1-16,0-1 0,0 21 0,0-21 16,0 0-16,0 1 0,0-1 15,0 0-15,21 0 0,0 0 0,0 0 16,0-21-16,1 0 0,-1 0 15,0 0-15,0 0 0,0 0 0,22 0 16,-22 0-16,0-21 0,0 0 16,0 0-16,-21 0 0,21 0 15,-21-22-15,0 22 0,22-21 16,-22-1-16,21 1 0,-21 21 16,0-21-16,0-1 0,0 22 0,21 0 0,-21 42 31,0 21-31,0-20 15,0-1-15,0 21 0,0-21 16,0 22-16,0-22 0,0 21 0,-21-21 16,21 0-16,0 1 0,0-1 0,0 0 15,-21 0-15,21 0 16,-22-21-16,1 0 16,0 0-1,21-21-15,0 0 16,0 0-1,0 0-15,0-22 0,0 22 0,0-21 16,0-1-16,21 22 0,0-42 0,1 20 16,20 1-16,-21 21 0,21-21 15,1 20-15,-1 1 0,22 0 0,-22 21 16,0 0-16,1 0 0,-1 21 16,0 0-16,1 1 0,-22-1 0,0 21 15,0 0-15,-21 1 0,21-1 16,-21-21-16,0 22 0,0-1 0,0-21 15,-21 21-15,0-20 0,-21-1 16,20 0-16,1 0 0,-21 0 0,21 0 16,-22 1-16,22-22 0,0 21 15,0-21-15,0 0 0,0 0 16,42 0 0,0 0-16</inkml:trace>
  <inkml:trace contextRef="#ctx0" brushRef="#br1" timeOffset="195152.4">24342 16362 0,'21'21'0,"-42"-42"0,63 63 0,-21-42 16,-21 21-16,0 1 16,0-1-16,0 0 0,0 0 0,0 0 15,-21 0-15,0 1 0,0-1 16,-1 0-16,1-21 0,-21 21 0,21 0 15,-22 0-15,1 1 0,21-1 0,-21 0 16,20 0-16,1 0 0,0 0 16,0-21-16</inkml:trace>
  <inkml:trace contextRef="#ctx0" brushRef="#br1" timeOffset="195775.42">25717 15769 0,'-84'-42'16,"63"42"-16,21-21 16,21 21-16,21 0 0,-21 0 15,22 0-15,20-21 0,1 21 0,-1 0 16,1 0-16,-1 0 0,22 0 15,-22-22-15,1 22 0,-22 0 0,22 0 16,-22 0-16,0 0 0,1 0 16,-22 0-16,0 0 0,-42 0 31,-22 0-31,22 0 0,-21 22 16,0-22-16,-1 0 0,1 0 15,0 0-15,20 0 0,-20 0 0,21 0 16,0 0-16,0 0 0,-1 0 15,22 21 1,-21 0-16,21 0 16,0 0-16,0 0 0,0 22 15,0-1-15,0 0 0,0 22 0,0-22 16,0 1-16,0 20 0,0-21 16,0 1-16,0-1 0,0-21 0,0 22 15,0-22-15,0 0 0,0 0 16,0 0-16,0 0 0,0 1 15,21-22 1,1 0-16,-1 0 0,0 0 16,0 0-16,0-22 0,0 1 0</inkml:trace>
  <inkml:trace contextRef="#ctx0" brushRef="#br1" timeOffset="196311.44">26437 16235 0,'21'0'0,"0"0"31,-21-21-31,22 21 0,-1 0 0,-21-21 0,21 21 16,0-22-16,0 1 0,22 0 16,-43 0-16,21 0 15,0 0-15,0-1 0,-21 1 0,21 0 16,-21 0-16,0 0 0,0 0 16,0-1-16,-21 22 0,0 0 0,0 0 15,0 0-15,-1 0 0,1 22 16,0-1-16,0 0 0,0 21 0,0-21 15,21 22-15,0-1 0,-22-21 16,22 22-16,0-22 0,0 21 0,0-21 16,0 0-16,0 1 0,22-1 15,-1-21-15,0 21 0,21-21 0,-21 0 16,22 0-16,-1 0 0,-21 0 16,22 0-16,-1 0 0,21-21 15,-20 0-15,-1-1 0,0 1 0,1 0 16,-1 0-16,-21-21 0,0 20 15,22-20-15,-43 21 0,21-21 0,-21-1 16,0 22-16,0 0 0,0 0 16,0 0-16,-21 21 0,0 0 15,-1 21-15,1 0 16,0 21-16,21-21 0,0 1 0,0 20 16,0-21-16,0 21 0,0-20 15,0 20-15,0-21 0,0 0 0,0 0 16,21 1-16,-21-1 15,0 0-15,0 0 0,-21-21 32,0 0-32,0 0 15,21-21-15,0 0 16,0 0-16,0-1 0,21 1 16</inkml:trace>
  <inkml:trace contextRef="#ctx0" brushRef="#br1" timeOffset="196547.6">27538 15727 0,'21'-21'16,"-42"42"-16,42-21 15,-21 21 1,0 21-16,0-20 0,-21 20 0,21 0 16,-21 1-16,21-22 0,-22 21 15,1 0-15,21 1 0,0-1 0,0-21 16,0 0-16,0 22 0,0-22 15,0 0-15,0 0 0,0 0 16,21-21 0,-21-21-1,0 0-15,0 0 16</inkml:trace>
  <inkml:trace contextRef="#ctx0" brushRef="#br1" timeOffset="196727.62">27411 15960 0,'0'0'0,"0"-21"0,21 21 47,0 0-47,0 0 16,0 0-16,22 0 0,-1 0 0,0 0 16,1 0-16,20-22 0,1 22 15,-1-21-15,1 0 0,-1 21 16,1-21-16,-22 0 0</inkml:trace>
  <inkml:trace contextRef="#ctx0" brushRef="#br1" timeOffset="197268.33">28279 15769 0,'42'-21'16,"-84"42"-16,63-42 15,-42 42 1,-1-21-16,22 21 0,-21 1 0,0 20 16,21-21-16,0 0 0,-21 22 15,21-1-15,-21-21 0,21 21 0,-21-20 16,21 20-16,-22-21 0,22 0 15,0 22-15,0-22 0,0 0 0,-21 0 16,21-42 31,0 0-47,0 0 16,0-1-16,0 1 0,0 0 15,0-21-15,21-1 0,1 1 0,-1 0 16,0 21-16,0-22 0,0 1 0,0 21 15,1-22-15,-1 22 0,0 21 16,0-21-16,0 21 0,0 0 0,1 21 16,-22 0-16,21 1 15,-21 20-15,0 0 0,0-21 0,0 22 16,0-1-16,0 0 16,0 1-16,0-1 0,0 0 0,0-20 15,21-1-15,-21 21 0,21-42 16,-21 21-16,0 0 0,21-21 0,0 0 15,1 0-15,-1 0 16,-21-21-16,21 0 16,-21 0-16,0 0 0,0 0 15,0-22-15,0 22 0,0-21 0,21-1 16,-21 1-16,21 0 0,-21-1 16,21 1-16,-21 0 0,0 21 0,0-1 15,0 1-15,22 0 0,-22 0 16,21 21-1,0 0 17,0 0-32</inkml:trace>
  <inkml:trace contextRef="#ctx0" brushRef="#br1" timeOffset="197811.19">29379 15663 0,'0'0'0,"0"-21"0,-21 21 31,-21 0-31,21 0 0,-1 0 0,-20 0 16,0 21-16,-1 1 15,1-1-15,0 21 0,-1-21 0,22 22 16,-21-1-16,21 0 0,0 1 16,-1 20-16,22-21 0,0 1 0,0-1 15,0-21-15,0 22 0,22-22 16,-1 21-16,0-21 0,21 0 0,-21-21 15,22 22-15,-22-1 0,21-21 16,-21 0-16,22 0 0,-22 0 0,0 0 16,0 0-16,0-21 0,-21-1 15,0 1-15,0 0 0,0 0 16,0-21-16,0 20 0,-21 1 16,0-21-16,21 21 0,-21 0 15,0-1-15,21-20 0,-21 21 16,21 0-16,21 21 31,0 0-31,0 21 0,-21 0 16,21 0-16,0 0 0,-21 22 15,0-22-15,22 21 0,-22 1 0,0-22 16,0 21-16,0 0 0,0 1 16,0-22-16,0 21 0,-22 1 0,1-22 15,0 21-15,0 0 0,-21-20 16,20 20-16,-20-21 0,0 21 15,21 1-15,-22-22 0,1 0 16,21 21-16,-22-20 0,22-1 0,0 0 16,0 0-16,0-21 0,21 21 0,21-42 31,0 0-31,0 0 16</inkml:trace>
  <inkml:trace contextRef="#ctx0" brushRef="#br1" timeOffset="199107.52">30649 15917 0,'0'0'15,"-21"-127"1,21 106-16,0 0 16,0 0-16,0 0 15,0 42 16,0 21-31,0-21 16,-21 43-16,21-22 0,-21 1 16,21-1-16,-21 21 0,21-20 15,0-1-15,-22 0 0,1-20 0,21 20 16,-21-21-16,21 0 0,0 0 16,-21 1-16,21-1 0,-21-21 0,21-21 46,0-1-30,0 1-16,21 0 0,0-21 0,-21 21 16,0-22-16,21 1 0,0 0 15,1-1-15,-22 1 0,21 0 0,0-1 16,-21 1-16,21 0 0,0-1 16,0 1-16,1 21 0,20-22 0,-21 22 15,21 0-15,-20 0 0,20 0 16,-21 0-16,21 21 0,-20 0 0,-1 0 15,0 0-15,0 21 16,-21 0-16,0 0 0,0 0 0,0 22 16,-21-22-16,-21 0 0,20 21 0,-20-21 15,21 1-15,-21-1 0,-1 0 16,1 0-16,0 0 0,-1 0 16,22 1-16,-21-22 0,21 0 0,-1 0 15,1 0-15,0 0 16,21-22-1,0 1-15,0 0 0,0 0 16,21 21-16,0 0 16,1 0-16,-22 21 0,21 0 15,0 0-15,0 1 0,-21 20 16,21-21-16,0 21 0,-21 1 16,22-22-16,-1 21 0,-21-21 0,21 22 15,-21-22-15,21 0 0,0 0 16,0 0-16,1-21 15,-1 0-15,0 0 0,0 0 0,21 0 16,-20 0-16,-1 0 0,0 0 16,21 0-16,-21-21 0,1 0 0,-1 21 15,0-21-15,-21 0 0,21 0 16,0 21-16,-21-22 0,0 1 0,0 0 16,21 21-16,-21-21 0,22 0 15,-1 0-15,-21-1 16,0 1-16,21 0 0,-21 0 15,0 0-15,0 0 0,0-1 16,0 1-16,-21 21 31,0 21-31,-1 1 0,1 20 16,0-21-16,0 21 0,0 1 16,0-22-16,-1 21 0,22-21 0,0 22 15,-21-22-15,21 0 0,0 0 16,0 0-16,0 1 0,0-1 15,21-21-15,1 0 0,-1 0 0,21 0 16,-21 0-16,22 0 16,-22 0-16,21 0 0,0-21 0,-20-1 15,20 22-15,0-21 0,-21-21 16,1 21-16,-1 0 0,0-22 0,0 22 16,0-21-16,-21 21 0,0-1 15,0 1-15,0 0 0,0 42 16,0 0-1,0 1-15,0-1 0,0 0 16,0 0-16,0 21 0,0-20 0,0-1 16,0 0-16,-21 0 0,21 0 15,-21 0-15,21 1 0,-21-1 0,0-21 16,21 21-16,-22-21 16,1 0-16,0 0 15,21-21 1,0 0-16,0-1 0,0 1 15</inkml:trace>
  <inkml:trace contextRef="#ctx0" brushRef="#br1" timeOffset="199356.37">31792 15642 0,'0'0'0,"0"21"31,0 1-31,0-1 0,-21 21 15,0-21-15,21 22 0,-21-1 16,0 21-16,21-20 0,-22-1 0,22 0 16,0 1-16,-21-1 0,21-21 15,-21 22-15,21-22 0,0 0 0,-21 0 16,21 0-16,0 0 16,21-21-1,-21-21-15,21 0 16,-21 0-16,0 0 0</inkml:trace>
  <inkml:trace contextRef="#ctx0" brushRef="#br1" timeOffset="199515.67">31665 15917 0,'0'0'0,"-21"-21"16,21 0-16,0 0 16,21 21-1,0 0 1,1 0-16,-1 0 0,0 0 15,21-21-15,1 21 0,-22 0 0,42-21 16,-20-1-16,20 22 0,-21-21 16</inkml:trace>
  <inkml:trace contextRef="#ctx0" brushRef="#br1" timeOffset="199976.3">32533 15600 0,'0'0'0,"0"-21"0,-21 42 31,0 0-16,0 0-15,-1 22 0,1-22 0,-21 0 16,21 21-16,0 1 0,-1-22 16,1 21-16,0 0 0,0 1 0,0-1 15,0 0-15,-1-20 0,22 20 16,-21-21-16,21 21 0,-21-20 16,21-1-16,0 0 0,21-42 46,-21 0-30,21-22-16,1 22 0,-1-21 16,0-1-16,0 1 0,0 0 0,22-22 15,-22 22-15,21 0 0,0-1 16,-20 1-16,20 0 0,-21-1 0,21 22 16,-20 0-16,-22 0 0,21 21 15,-21 21 1,0 21-16,0-21 0,0 22 15,0-1-15,-21 0 0,-1 22 16,22-22-16,-21 22 0,21-22 16,-21 22-16,21-22 0,-21 0 15,21-21-15,0 22 0,0-22 16,0 0-16,0 0 0,-21-21 16,0 0-1,-1-21 1,1 0-16</inkml:trace>
  <inkml:trace contextRef="#ctx0" brushRef="#br1" timeOffset="200875.63">32321 16087 0,'0'-21'15,"0"-1"-15,22 107 0,-44-127 0,44-1 16,-1 43-16,0-21 0,0 21 16,21 0-16,-20-21 15,20 21-15,0-21 0,-21 21 16,22-21-16,-1 0 0,0 21 0,-20-22 15,20 1-15,0 0 0,-21 21 16,1-21-16,-1 21 0,-21-21 16,-21 21-1,-22 0-15,22 0 16,0 0-16,-21 0 0,-1 21 0,22 0 16,0-21-16,0 21 0,0 0 15,21 1-15,0-1 0,0 0 16,0 0-16,0 0 0,21 0 0,0-21 15,0 22-15,0-1 16,0 0-16,1 0 0,-1 0 16,0-21-16,0 21 0,0-21 0,0 0 15,1 22-15,-44-22 47,1 0-31,0 0-16,0-22 0,0 22 0,0 0 15,-1 0-15,1 0 0,21 22 32,0-1-32,0 0 15,21-21-15,1 0 16,-1 21-16,0-21 0,0 0 0,0 0 16,0 0-16,1 0 0,-1 0 15,0 0-15,0 0 0,0 0 16,0-21-16,1 0 0,-1 21 0,0-21 15,0-1-15,0 1 0,0 0 16,-21-21-16,22 21 0,-22-1 16,0-20-16,0 21 0,0 0 0,0 0 15,0-1-15,-22 22 16,1 0-16,0 22 16,21-1-16,0 0 0,-21 0 15,21 0-15,-21 0 0,21 22 16,0-22-16,0 0 0,0 0 0,0 0 15,0 1-15,0-1 16,21-21 0,0 0-16,0 0 0,0 0 15,1 0 1,-1-21-16,0-1 0,0 1 16,0 0-16,0 0 0,1 0 15,-1 21 1,-21 21-1,0 0 1,0 0-16,0 0 0,-21 1 16,21-1-16,-22 0 0,22 0 15,0 0-15,0 0 0,0 1 16,22-1 0,-1-21-16,0 0 15,0 0 1,0 0-16,-21-21 15,0-1-15</inkml:trace>
  <inkml:trace contextRef="#ctx0" brushRef="#br1" timeOffset="201035.53">33316 16256 0,'21'21'16,"-42"-42"-16,42 63 31,-42-42 16,0 0-47,0 0 15,-21 0-15</inkml:trace>
  <inkml:trace contextRef="#ctx0" brushRef="#br1" timeOffset="-214697">13610 8742 0,'0'0'0,"-21"0"0,21-21 31,0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53:14.0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529 1778 0,'-21'0'0,"42"0"0,-63-21 16,21 21-16,-22 0 0,22-21 0,0 21 15,-21-21-15,20 21 0,-20-22 16,21 22-16,-21 0 0,20-21 16,1 21-16,-21 0 0,21 0 15,0 0-15,-1 0 16,44 0 15,-1 0-31,21 0 0,0 0 0,22 0 16,-1 0-16,22-21 0,-21 21 15,20 0-15,1-21 0,-22 21 16,22-21-16,-21 21 0,-1-21 0,1 21 16,-1-22-16,1 22 0,-1 0 15,-21-21-15,-20 21 0,20 0 0,-21 0 16,0-21-16,-21 0 31,-21 21-31,0 0 0,0 0 16,-22 0-16,22-21 0,-21 21 15,0 0-15,20 0 0,-20 0 0,21 0 16,-21 0-16,20-21 0,1 21 16,0 0-16,0 0 15,42 0 1,0 0 0,0 0-16,22 0 15,-22 0-15,21 0 0,-21 0 0,22 0 16,-22 0-16,21 0 15,-21 0-15,22 0 0,-22 21 16,0-21-16,0 0 0,-21 21 0,0 0 16,0 0-16,0 0 15,-21 1-15,0-1 0,0 21 0,-22-21 16,22 22-16,-21-22 0,21 21 16,-22-21-16,22 0 0,0 1 0,0 20 15,0-42-15,0 21 0,21 0 16,0 0-1,21-21-15,0-21 16,21 21-16</inkml:trace>
  <inkml:trace contextRef="#ctx0" brushRef="#br0" timeOffset="1047.55">2265 1524 0,'-43'-21'16,"43"42"31,0 0-47,0 22 0,0-22 0,0 21 16,0 0-16,0 1 0,0-1 15,0 0-15,0 1 0,0-1 0,0 0 16,0 1-16,0-22 0,0 21 15,0 1-15,0-22 0,0 0 0,0 0 16,0 0-16,0 0 16,0 1-16,0-44 31,0 1-15,0 0-16,0 0 0,0 0 15,0-22-15,0 22 0,0-21 16,0 0-16,0-1 0,22 1 0,-1 0 15,-21-1-15,21 1 0,0 0 16,0-1-16,0 1 0,1 21 0,-1-22 16,21 43-16,-21-21 0,22 21 15,-1 0-15,-21 0 0,21 0 0,1 21 16,-22 1-16,21-1 0,-21 21 16,1 0-16,-1-20 0,0 20 0,0 0 15,0 1-15,-21-1 0,21-21 16,-21 21-16,0 1 0,0-22 15,0 0-15,0 21 0,0-20 0,0-1 16,0 0-16,0 0 16,-21-21-1,21-21 1,0 0-16,0 0 0,0-1 16,0 1-16,0-21 0,0 21 15,0-22-15,0 1 0,0 0 0,0-1 16,21 1-16,1 0 15,-1-1-15,-21 1 0,42 21 0,-21 0 16,0 0-16,1-1 0,-1 22 16,0 0-16,21 0 0,-21 22 0,1-1 15,-1 0-15,0 0 0,0 21 16,0 1-16,0-1 0,-21-21 0,0 22 16,0-1-16,0 0 0,0 1 15,0-22-15,0 21 0,0-21 0,0 0 16,0 1-16,-21-1 0,21 0 0,-21 0 15,0 0 1,21-42 15,0 0-31,21 0 0,0 0 16,0-1-16,1 1 0</inkml:trace>
  <inkml:trace contextRef="#ctx0" brushRef="#br0" timeOffset="2000">3662 1630 0,'0'0'0,"21"-42"0,0-22 32,-21 85-1,0 22-31,0-22 0,-21 21 16,21-21-16,0 22 0,0-1 0,-21 0 15,21 1-15,0-22 0,-21 21 16,21 0-16,0-20 0,0 20 0,0-21 15,0 0-15,0 0 0,0 22 16,0-22-16,21 0 0,0-21 16,0 0-16,0 0 15,22 0-15,-22 0 0,0 0 0,21-21 16,-21 0-16,22 0 0,-22-1 16,21 1-16,-21-21 0,1 0 0,20 20 15,-21-20-15,0 0 0,0-1 16,-21 1-16,22 0 0,-22-1 15,21 22-15,-21-21 0,0 21 0,0 0 16,0-1-16,0 44 31,0-1-31,0 0 0,0 0 16,0 21-16,-21-20 0,21 20 0,-22 0 16,1 1-16,21-22 0,0 21 15,0 0-15,0-20 0,0-1 0,0 21 16,0-21-16,0 0 0,21 1 0,1-22 15,-1 0-15,0 21 0,21-21 16,-21 0-16,22 0 0,-1 0 16,0-21-16,1-1 0,-1 22 15,0-21-15,1 0 0,-1-21 0,0 21 16,1-1-16,-22-20 0,21 21 16,-21-21-16,1 20 0,-1-20 0,0 21 15,-21-21-15,0 20 0,0-20 0,0 21 16,0 0-16,-21 42 31,21 0-15,0 21-16,0-20 0,-21-1 0,21 21 15,-22-21-15,22 22 0,-21-22 16,21 21-16,0-21 0,0 0 16,-21 1-16,21-1 0,-21 0 0,21 0 15,0 0-15,0 0 0,0 1 16,0-44 15,0 1-15,0 0-16,0 0 0,0-21 15,0 20-15,21-20 0,0 21 0,0-21 16,1-1-16,-1 1 0,0 0 0,0 20 16,21-20-16,-20 21 0,20-21 15,-21 42-15,0-22 0,22 22 0,-22 0 16,0 0-16,0 22 15,0-1-15,0 0 0,-21 0 0,0 21 16,22-20-16,-22 20 0,0 0 0,0-21 16,0 22-16,0-1 0,0-21 15,-22 0-15,1 22 0,21-22 0,0 0 16,-21 0-16,0-21 0,21 21 16,0 1-16,-21-1 15,21-42 16,21 21-31,-21-22 0,21 1 0,0 0 16,0 0-16</inkml:trace>
  <inkml:trace contextRef="#ctx0" brushRef="#br0" timeOffset="2783.81">5736 1630 0,'0'0'0,"0"-21"0,0 0 0,0-1 15,0 1-15,-21 21 0,0-21 16,0 0-16,-1 0 0,1 21 16,0-21-16,0 21 0,0 0 15,0 0-15,-1 21 16,1 0-16,21 0 0,0 21 0,-21-20 16,0 20-16,21 0 15,-21 1-15,21-1 0,0 0 0,-21-21 16,21 22-16,0-1 0,0-21 15,0 0-15,0 22 0,0-22 0,0 0 16,21 0-16,0-21 16,0 0-16,0 0 15,0-21-15,1 0 0,-1 21 0,0-21 16,0 0-16,0-1 0,-21 1 16,21-21-16,1 21 0,-1-22 0,-21 22 15,21-21-15,-21 0 0,0-1 0,0 22 16,0-21-16,21 21 0,-21-1 15,0 1-15,0 0 0,0 0 16,0 42 0,0 0-1,0 22-15,0-22 0,0 21 0,0-21 16,0 22-16,0-1 0,0 0 16,0-21-16,0 22 0,0-1 0,0-21 15,0 0-15,0 1 0,0-1 16,0 0-16,21 0 0,0 0 0,1-21 15,-1 0-15,0 0 16,21 0-16,-21 0 0,1 0 0,-1 0 16,21 0-16,-21-21 0,0 0 15,1 0-15,20 0 0,-21-1 16,0-20-16,0 0 0,-21-1 0,22 1 16,-1 0-16,0-1 0,-21-20 0,0 21 15,21-1-15,-21 1 0,21 0 16,-21-1-16,21 1 0,-21 21 0,0 0 15,0-1-15,0 1 0,0 0 16,0 42 0,0 0-16,0 22 0,0-22 15,0 21-15,0 1 0,0-1 0,-21 0 16,21 22-16,0-22 0,-21 0 16,21 1-16,0 20 0,0-42 15,0 22-15,0-1 0,0-21 0,0 22 16,0-22-16,0 0 0,21-21 15,-21 21-15,21-21 0,1 0 0,-1 0 16,0 0-16,21 0 0,-21 0 0,1 0 16,20 0-16,-21-21 0,21 0 15,-20-22-15,20 22 0</inkml:trace>
  <inkml:trace contextRef="#ctx0" brushRef="#br0" timeOffset="3572.35">7832 1418 0,'0'0'0,"0"-21"0,0 0 0,21 21 16,-21-21-16,21 0 0,-21-1 16,0 1-16,0 0 15,0 0-15,0 0 0,0 0 0,0-1 16,-21 22-16,0-21 0,-1 21 16,1 0-16,0 0 0,-21 21 15,21-21-15,-1 22 0,-20 20 0,21-21 16,0 21-16,-22-20 0,22 20 15,0-21-15,21 21 0,-21-20 0,21 20 16,0-21-16,0 0 0,0 0 16,0 1-16,0-1 0,21 0 0,0-21 15,0 21-15,22-21 0,-22 0 16,21 0-16,1 0 0,-22 0 16,21 0-16,0 0 0,-20 0 0,20-21 0,-21 21 15,0-21-15,0 0 16,-21-1-16,0 1 15,-21 21-15,0 0 16,0 0-16,0 0 0,-22 0 16,1 0-16,21 21 0,-21-21 0,20 22 15,-20-1-15,21 0 0,-21-21 16,20 21-16,1 0 0,0 0 0,21 1 16,0-1-16,0 0 0,0 0 15,21 0 1,0-21-16,1 0 0,-1 0 0,0 0 15,21 0-15,1 0 16,-22-21-16,21 21 0,0-21 0,-20 0 16,20 21-16,-21-21 0,21-1 0,-20 22 15,-1-21-15,0 21 0,0 0 16,0 0-16,0 0 0,-21 21 16,0 1-16,0-1 15,0 0-15,-21 0 0,0 21 0,0-20 16,0 20-16,0 0 0,-22 1 0,22-1 15,-21 0-15,21 1 0,-22-1 16,1 0-16,21 1 0,-22-1 16,22-21-16,0 21 0,0-20 0,0 20 15,0-21-15,21 0 0,0 0 16,0 1-16,21-44 16,0 22-16,0-21 15</inkml:trace>
  <inkml:trace contextRef="#ctx0" brushRef="#br0" timeOffset="5235.93">9483 1736 0,'0'0'0,"42"-43"16,-42 22-1,0 0-15,21 21 0,-21-21 16,0 0-16,21 0 0,-21-1 0,0 1 16,0 0-16,0 0 15,0 0-15,-21 0 0,0 21 0,0-22 16,0 22-16,-1 0 0,-20-21 0,21 21 16,-21 0-16,-1 0 15,22 0-15,-21 21 0,-1-21 0,1 22 16,0-1-16,-1 21 0,1 0 15,0 1-15,21-1 0,-1 0 0,1 1 16,0-1-16,21 0 0,0 1 0,0-1 16,0 0-16,0-20 0,0-1 15,21 0-15,0 0 0,1 0 0,-1-21 16,21 0-16,-21 0 0,0 0 16,22 0-16,-22 0 0,21 0 0,-21 0 15,22-21-15,-1 0 0,-21 0 0,22 0 16,-1-22-16,-21 22 0,21-21 15,-20-1-15,-1 22 0,21-21 16,-21 0-16,-21-1 0,21 22 16,-21-21-16,0-1 0,0 22 0,0 0 15,0 0-15,0 0 0,-21 21 32,0 21-32,21 0 0,0 21 0,-21 1 15,0-1-15,21 0 0,-21 1 16,21-1-16,0 0 0,0 1 0,-22-1 15,22-21-15,0 22 0,0-22 0,0 21 16,22-21-16,-22 0 0,21-21 16,0 22-16,0-22 0,21 0 15,-20 0-15,20 0 0,0 0 0,-21-22 16,22 22-16,-1-21 0,0 0 16,1 0-16,-1 0 0,-21-22 0,22 22 15,-1-21-15,-21 0 0,0-1 0,0 1 16,1 0-16,-1 20 0,-21-20 15,0 0-15,0 21 0,0-1 0,0 1 16,0 0-16,0 42 16,-21 0-1,-1 1-15,22 20 0,-21-21 0,21 21 16,0 1-16,-21-1 0,21-21 16,-21 22-16,21-1 0,0-21 0,0 0 15,0 0-15,0 1 0,0-1 16,21 0-16,0 0 0,0-21 15,22 0-15,-22 0 0,0 0 16,0 0-16,0 0 0,22-21 16,-22 0-16,0 0 0,0-1 0,0 1 15,22-21-15,-22 21 0,-21-22 0,21 22 16,0-21-16,-21 0 0,21-1 16,-21 22-16,0-21 0,0 21 0,0-1 15,0 1-15,0 0 0,0 42 31,0 0-31,0 22 0,0-22 16,-21 21-16,21-21 0,-21 22 16,21-1-16,-21-21 0,21 22 0,0-22 15,0 21-15,0-21 0,0 0 0,0 1 16,0-1-16,21 0 0,0-21 16,0 21-16,1-21 0,-1 0 0,0 0 15,21 0-15,-21 0 0,1 0 0,20-21 16,-21 21-16,21-21 0,-20 0 15,-1-1-15,21 1 0,-21-21 0,0 21 16,22-22-16,-22 1 0,0 0 16,0-22-16,-21 22 0,21 0 15,-21-1-15,22-20 0,-22 20 0,0 1 16,0 0-16,0-1 0,0 1 16,0 0-16,0-1 0,0 22 0,0 0 15,0 0-15,-22 21 0,1 21 16,0 0-16,21 22 15,0-1-15,-21 0 0,21 1 0,-21-1 16,0 21-16,21-20 0,0 20 16,0-20-16,-22-1 0,22 21 0,-21-20 15,21-1-15,0-21 0,0 22 0,0-22 16,0 0-16,0 0 0,0 0 16,0 0-16,21-21 0,1 0 15,-1 0-15,0 0 0,0 0 16,0 0-16,22-21 0,-22 0 15,0 0-15,0 0 0</inkml:trace>
  <inkml:trace contextRef="#ctx0" brushRef="#br0" timeOffset="5603.73">11430 1524 0,'0'21'0,"-21"0"15,21 1-15,0 20 0,-21-21 16,-1 0-16,1 22 0,21-22 15,-21 0-15,21 21 0,0-21 16,0 1-16,0 20 0,0-21 0,0 0 16,0 0-16,0 1 0,21-1 15,0-21-15,1 0 16,-1 0-16,21 0 0,-21 0 0,0 0 16,22 0-16,-22-21 0,0-1 15,0 1-15,22 0 0,-22 0 0,-21 0 16,21 0-16,-21-22 0,0 22 0,0-21 15,0 21-15,0-22 0,0 1 16,0 21-16,-21-22 0,21 22 0,-21 0 16,-1 21-16,1-21 0,0 21 0,0 0 15,0 0-15,0 0 16,-1 0-16,1 0 0,0 0 16,0 0-16,21 21 0,-21-21 15,21 21-15</inkml:trace>
  <inkml:trace contextRef="#ctx0" brushRef="#br0" timeOffset="5799.64">10943 1397 0,'0'0'0,"-63"21"31,84-21-31,0 0 16,21 0-16,1 0 0,-1 0 16,0 0-16,22 0 0,-22 0 0,22 0 15,-22 0-15,0 0 0,1-21 16,-1 21-16,0 0 0</inkml:trace>
  <inkml:trace contextRef="#ctx0" brushRef="#br0" timeOffset="6731.6">12107 1545 0,'0'0'15,"0"-21"-15,0 0 0,-21 21 16,21-21-16,0 42 47,21 0-47,0 0 16,-21 22-16,0-22 15,22 21-15,-22 0 0,21-20 0,-21 20 16,0-21-16,0 21 0,0-20 0,0 20 15,0-21-15,0 0 0,0 0 16,0 1-16,-21-22 16,-1 0-1,22-22 1,0 1-16,0 0 16,0 0-16,0 0 0,0 0 15,0-22-15,0 22 0,0-21 0,0 21 16,22-22-16,-1 22 0,-21-21 0,21 21 15,0-1-15,21 1 16,-20 0-16,-1 0 0,0 21 0,0 0 16,0 0-16,22 0 0,-22 0 0,0 21 15,0 0-15,0 0 0,0 1 16,1 20-16,-22-21 0,0 21 0,21-20 16,-21 20-16,0-21 0,0 21 15,0-20-15,0-1 0,0 0 0,0 0 16,0 0-16,0 0 0,-21-21 15,21-21 17,0 0-32,0 0 0,0 0 15,0 0-15,21-1 16,0 1-16,0-21 0,-21 21 0,21-22 16,0 1-16,1 21 0,20-21 15,-21 20-15,0 1 0,0 0 0,1 0 16,-1 0-16,0 21 0,0 0 0,0 0 15,0 0-15,1 21 0,-1-21 16,0 21-16,0 21 0,-21-20 0,0-1 16,0 21-16,0 0 0,0-20 0,0 20 15,0-21-15,0 0 0,0 22 16,-21-22-16,21 0 0,-21 0 0,21 0 16,0 0-16,21-21 31,0 0-31,0 0 0,0-21 15,22 0-15</inkml:trace>
  <inkml:trace contextRef="#ctx0" brushRef="#br0" timeOffset="7201.33">13525 1588 0,'0'-22'0,"0"44"0,22-86 0,-22 43 16,0 0-16,0 0 0,0-1 15,0 1-15,-22 21 16,1 0-16,0 0 0,0 0 0,0 0 0,0 0 15,-22 0-15,22 21 0,0 1 16,0 20-16,0-21 0,-1 21 16,1-20-16,0 20 0,0 0 0,0 1 15,21-22-15,-21 21 0,21-21 16,0 22-16,0-22 0,0 0 0,0 0 16,0 0-16,21-21 0,0 0 15,0 0-15,0 0 0,0 0 16,1 0-16,-1-21 0,0 21 0,0-21 15,0 0-15,22 0 0,-22-22 0,0 22 16,0 0-16,0-21 16,0-1-16,-21 22 0,0-21 0,22-1 15,-22 22-15,21-21 0,-21 21 16,0 0-16,0-1 0,0 44 31,0-1-31,0 0 0,0 0 16,-21 21-16,21-20 0,0 20 0,-22 0 15,22-21-15,0 1 0,0 20 0,0-21 16,0 0-16,0 0 0,0 1 16,0-1-16,22 0 0,-1-21 15,0 0-15,0 0 16,0 0-16,0 0 16,1 0-16,-1-21 0,0 0 0,0-1 15,0-20-15</inkml:trace>
  <inkml:trace contextRef="#ctx0" brushRef="#br0" timeOffset="7451.22">13970 1291 0,'0'0'0,"0"-42"0,0-64 31,0 127-31,0 0 16,-21 1-16,21-1 0,-21 21 0,21-21 15,0 22-15,0-1 0,0 0 16,-22 1-16,22-1 0,0 0 15,-21-21-15,21 22 0,0-1 0,0-21 16,0 22-16,-21-22 0,21 0 16,0 0-16,0 0 0,0 0 0,0 1 15,21-22 17,-21-22-32,21 22 0,1-21 0,-1 0 15,0 0-15</inkml:trace>
  <inkml:trace contextRef="#ctx0" brushRef="#br0" timeOffset="7684.1">14372 1418 0,'-21'0'16,"21"21"-16,-21 1 16,0-1-16,-1 0 0,1 0 15,21 0-15,-21 22 0,0-22 16,0 0-16,21 21 0,-21-21 0,21 1 15,0 20-15,-22-21 0,22 0 16,0 0-16,0 1 0,0-1 16,22-21-1,-1 0-15,0 0 0,21 0 16,-21 0-16,22 0 0,-1-21 16,-21-1-16</inkml:trace>
  <inkml:trace contextRef="#ctx0" brushRef="#br0" timeOffset="8351.26">14647 1609 0,'0'0'15,"0"-21"-15,0-1 0,0 1 0,0 0 16,0 42 0,0 0-1,-21 1-15,0-22 0,0 42 16,21-21-16,0 0 0,-21 0 0,21 1 16,-22-1-16,22 21 0,0-21 0,0 0 15,0 1-15,0-1 16,0 0-16,0 0 15,22-21-15,-1 0 0,0 0 16,0-21 0,-21 0-16,0 0 15,0-1-15,0 1 0,0 0 16,0-21-16,0 21 0,0-22 0,0 22 16,0-21-16,0 21 0,0-22 0,0 22 15,0 0-15,21 0 0,0 0 16,1-1-16,-1 22 0,0 0 0,0 0 15,0 0-15,0 0 0,1 0 0,-1 0 16,0 22-16,0-1 0,0 0 16,0 0-16,1 21 0,-1-20 15,0 20-15,0-21 0,-21 21 0,0 1 16,0-22-16,0 0 0,0 21 16,0-20-16,0-1 0,0 0 0,0 0 15,-21-21-15,21 21 0,-21-21 16,0 0-16,-1 0 15,22-21 1,0 0-16,0 0 0,0 0 16,0-1-16,0 1 0,0-21 0,22 0 15,-22 20-15,42-20 0,-21 0 0,0-1 16,22 1-16,-22 0 0,21 21 16,0-1-16,1 1 0,-1 0 15,0 21-15,1 0 0,-22 0 0,21 21 16,-21-21-16,22 43 0,-22-22 15,0 21-15,0-21 0,-21 22 0,21-1 16,-21 0-16,0 1 0,0-1 16,0 0-16,0 1 0,0-22 0,0 0 15,-21 21-15,0-21 0,0 1 0,0-22 16,21 21-16,0 0 0,-21-21 16,-1 0-16,1 0 15,0 0-15,0-21 0,0 0 16,0-1-16,-1 1 15</inkml:trace>
  <inkml:trace contextRef="#ctx0" brushRef="#br0" timeOffset="8555.14">14774 1164 0,'0'0'0,"-21"0"0,0 0 0,0 0 16,0 0-1,-1 0 48,1 0-63,0 0 16</inkml:trace>
  <inkml:trace contextRef="#ctx0" brushRef="#br0" timeOffset="8743.03">13822 1312 0,'21'22'31,"0"-22"-31,0 0 16,22 0-16,-22 0 0,21 0 0,0 0 15,1 0-15,-1 0 0,-21 0 16,22 21-16,-1-21 0,-21 0 0,0 0 15,0 21-15,-21 0 0</inkml:trace>
  <inkml:trace contextRef="#ctx0" brushRef="#br0" timeOffset="9664.43">3492 3471 0,'0'0'0,"-21"-21"0,0 0 0,0 0 15,21 0-15,-21 0 0,0 21 16,21 21 15,-22 0-31,22 0 0,0 0 16,0 22-16,0-22 0,0 21 0,0-21 16,0 22-16,0-1 0,0-21 15,0 0-15,-21 22 0,21-22 16,0 0-16,0 0 0,0 0 15,0-42 17,21 0-32,1 0 15,-22 0-15,21-1 0,0 1 0,0 0 16,0 0-16,0-21 0,1 20 0,-22-20 16,21 21-16,0-21 0,0 20 15,-21-20-15,21 21 0,-21 0 16,21 21-16,1 0 15,-22 21-15,0 21 16,0-21-16,21 1 0,0 20 0,-21 0 16,0 1-16,0-1 0,21-21 15,0 21-15,0 1 0,-21-22 0,22 0 16,-1 21-16,0-20 0,0-22 16,21 21-16,-20 0 0,20-21 0,-21 0 15,21 0-15,1 0 0,-22 0 0,21 0 16,1 0-16,-22-21 0,21 0 15,0-1-15,-20 1 0,20 0 0,-21-21 16,0 21-16,0-1 0,-21-20 16,0 0-16,0 21 0,0-22 15,0 1-15,-21 0 0,0-1 0,0 22 16,0-21-16,0 21 0,-22-1 16,22 22-16,0 0 0,0 0 0,-22 0 15,22 0-15,0 0 0,0 22 0,21-1 16,-21 21-16,0-21 0,-1 0 15,22 1-15,0 20 0,0-21 0,0 0 16,0 0-16,0 1 0,0-1 16,0 0-16,22-21 0,-1 0 15,0 0-15,0 0 0,21 0 16</inkml:trace>
  <inkml:trace contextRef="#ctx0" brushRef="#br0" timeOffset="9906.98">4911 3344 0,'-85'85'15,"64"-43"1,0-20-16,21 20 0,-22-21 0,22 0 16,-21 22-16,21-22 0,-21 0 15,21 0-15,0 0 0,0 0 0,0 1 16,0-1-1,21-42 17,0-1-32,-21 1 15,22 0-15,-22 0 0</inkml:trace>
  <inkml:trace contextRef="#ctx0" brushRef="#br0" timeOffset="10075.87">4784 3112 0,'-22'-22'0,"44"44"0,-65-44 0,22 1 16,0 21-16,0 0 0,0 0 16,21 21-1,0 1 1,21-22-16,0 0 16,0 0-16,21 21 0,-20-21 0,-1 0 15,21 0-15</inkml:trace>
  <inkml:trace contextRef="#ctx0" brushRef="#br0" timeOffset="10555.87">5376 3006 0,'-21'0'16,"0"0"0,21 21-16,-21 0 0,0 0 15,21 0-15,-22 22 0,22-1 16,-21 0-16,0 1 0,21-1 0,0 22 15,0-22-15,-21 0 0,21 1 0,-21-1 16,21 0-16,0 1 0,0-22 16,0 21-16,0-21 0,0 0 0,0 1 15,21-22-15,0 21 16,0-21-16,0 0 0,1 0 0,-1 0 16,0-21-16,0-1 0,0 1 0,0 0 15,1 0-15,20 0 0,-21-22 16,0 22-16,0-21 0,1 0 0,-1-1 15,0 1-15,0-22 0,-21 22 16,21 0-16,0-22 0,-21 22 16,0 0-16,0 20 0,22-20 0,-22 21 15,0 42 17,0 0-32,0 22 0,0-1 0,-22 0 15,1 1-15,0-1 0,21 21 0,0-20 16,0 20-16,-21-20 0,21-1 15,0 0-15,0 1 0,0-22 0,0 21 16,0-21-16,0 0 0,21 1 16,0-1-16,0-21 0,1 0 15,-1 0-15,0 0 0,21 0 0,-21 0 16,22 0-16,-1-21 0,-21 21 0,22-22 16</inkml:trace>
  <inkml:trace contextRef="#ctx0" brushRef="#br0" timeOffset="11475.04">7048 3027 0,'0'0'0,"0"-21"0,-42-64 32,42 64-32,0 0 0,0 42 31,0 0-31,0 0 16,0 0-16,0 22 0,0-1 15,0 0-15,0 1 0,0 20 0,0-20 16,0-1-16,21 21 0,-21-20 15,0 20-15,0-20 0,0-1 16,0-21-16,0 21 0,-21-20 0,21 20 16,0-21-16,-21 0 0,0-21 15,21-21 17,0 0-32,0 0 0,0-22 0,0 22 15,0-21-15,0 21 0,0-22 16,0 22-16,21-21 0,0 21 0,0-22 15,22 22-15,-22 21 0,21-21 0,-21 21 16,22 0-16,-22 0 0,21 0 16,0 21-16,-20 0 0,20 1 0,-21-1 15,0 0-15,0 0 0,1 0 16,-1 0-16,-21 1 0,0-1 16,0 0-16,0 0 0,0 0 0,0 0 15,-21 1-15,-1-1 0,1-21 16,0 21-16,0-21 0,0 0 0,0 21 15,-1-21-15,-20 0 0,21 0 0,0 0 16,0 0-16,-1 0 0,1 0 16,0 0-16,21-21 15,21 21 32,0 21-47,1 0 0,-1-21 16,0 0-16,0 0 0,0 21 15,0-21-15,22 0 0,-22 0 0,21 0 16,1 0-16,-1 0 0,21 0 0,-20 0 16,-1-21-16,22 0 0,-22 0 15,21 0-15,-20 0 0,20-1 0,-20 1 16,-22 0-16,21-21 0,0 21 16,-20-22-16,-1 22 0,0-21 0,-21-1 15,0 22-15,0-21 0,0 21 0,0 0 16,0-1-16,-21 22 15,21 22 1,-21-1-16,-1 0 0,1 21 0,21 1 16,0-22-16,-21 21 0,0 0 15,21-20-15,0 20 0,0-21 0,0 0 16,0 0-16,0 1 0,0-1 0,0 0 16,21-21-16,0 0 0,0 21 15,1-21-15,-1 0 0,21 0 0,-21 0 16,22 0-16,-22-21 0,21 0 0</inkml:trace>
  <inkml:trace contextRef="#ctx0" brushRef="#br0" timeOffset="12127.18">9673 3302 0,'0'0'0,"0"-42"31,0 21-31,0-1 0,0 1 0,-21 21 16,21-21-16,0 0 0,0 0 0,0 0 15,-21-1-15,21 1 0,0 0 16,-21 0-16,-1 21 15,1 0-15,0 0 0,0 0 16,0 21-16,0-21 16,-1 42-16,1-20 0,21 20 0,-21-21 15,0 21-15,0 1 0,21-1 16,0 0-16,-21 1 0,21-1 0,-22-21 16,22 22-16,0-22 0,0 0 0,0 0 15,0 0-15,0 0 0,0 1 16,22-22-1,-1 0-15,0 0 0,0 0 0,0 0 16,22-22-16,-22 1 0,0 0 0,21 0 16,-21 0-16,22-22 0,-22 22 15,21-21-15,-21 0 0,22-22 0,-22 22 16,0-1-16,0-20 0,0 21 16,-21-1-16,0 1 0,0 0 0,0-1 15,0 1-15,0 0 0,0 20 0,0-20 16,0 21-16,0 0 0,-21 21 15,0 0-15,0 21 16,21 0-16,0 0 0,0 0 16,-21 22-16,21-1 0,0 0 15,-21 1-15,21-1 0,0 22 0,0-22 16,0 0-16,0 1 0,0-1 0,0 0 16,0 1-16,0-22 0,0 21 15,0-21-15,21 0 0,0 1 0,0-1 16,21-21-16,-20 0 0,20 0 0,-21 0 15,21 0-15,1 0 0,-1 0 16,-21-21-16,22-1 0</inkml:trace>
  <inkml:trace contextRef="#ctx0" brushRef="#br0" timeOffset="12835.78">10499 3133 0,'0'0'0,"-22"0"31,1 0-31,21 21 0,-21-21 0,0 21 0,0 0 16,21 22-16,-21-22 0,-1 0 0,1 21 16,21-21-16,0 1 0,-21-1 15,21 0-15,0 0 0,0 0 0,0 0 16,0 1-16,0-1 16,21-21-1,0 0-15,1 0 0,-1-21 16,-21-1-16,21 22 0,-21-21 15,0 0-15,0 0 0,0 0 16,0 0-16,0-1 0,0-20 0,0 21 16,0-21-16,0-1 0,0 22 0,0-21 15,21 21-15,0-1 0,0-20 16,-21 21-16,22 21 0,-1-21 0,0 0 16,0 21-16,0 0 0,0 0 15,1 0-15,-1 21 0,0-21 16,0 21-16,0 0 0,0 0 0,1 22 15,-1-22-15,-21 0 0,21 21 0,0-21 16,-21 22-16,0-22 0,21 21 16,-21-21-16,21 1 0,-21 20 15,0-21-15,0 0 0,0 0 16,0 1-16,-21-22 31,0 0-31,21-22 16,0 1-16,0 0 15,0 0-15,0 0 0,0-22 0,0 1 16,0 21-16,0-21 0,21-1 0,0 1 16,1 21-16,-1-22 0,0 22 15,0-21-15,21 21 0,-20 0 0,20-1 16,0 1-16,-21 21 0,22 0 0,-1 0 16,-21 21-16,0 1 15,22-1-15,-22 0 0,0 21 0,-21 1 16,0-22-16,21 21 0,-21 0 0,0 1 15,0-22-15,0 21 0,0-21 16,0 22-16,-21-22 0,21 0 0,-21 0 16,0 0-16,21 1 0,-21-22 15,21-22 17,21 1-32,-21 0 15,21 0-15,0 0 0,0 0 0</inkml:trace>
  <inkml:trace contextRef="#ctx0" brushRef="#br0" timeOffset="13223.56">11557 3133 0,'0'0'0,"0"21"0,0 0 16,0 0-16,0 0 0,21 1 15,0-22 1,0 21-16,1-21 0,-1 0 0,0 0 15,0 0-15,0 0 0,22-21 0,-22-1 16,0 22-16,0-21 0,0 0 16,0 21-16,1-21 0,-1 0 0,-21 0 15,0-1-15,0 1 16,0 0-16,0 0 0,0 0 16,-21 21-16,-22-21 0,22 21 15,0 0-15,-21 0 0,-1 21 0,22 0 16,-21 0-16,21 0 0,-1 0 0,-20 22 15,42-1-15,-21-21 0,21 22 16,-21-1-16,21-21 0,0 21 0,0-20 16,0-1-16,0 0 0,21 0 15,0 0-15,0 0 0,0 1 0,22-22 16,-22 0-16,0 21 0,21-21 0,1 0 16,-1 0-16,22 0 0,-22 0 15,21-21-15,-20-1 0,20 22 16,-20-21-16,-1 0 0,0 0 0</inkml:trace>
  <inkml:trace contextRef="#ctx0" brushRef="#br0" timeOffset="13951.14">17716 1249 0,'0'0'16,"0"-21"-16,0 0 0,-21-1 0,21 1 15,0 0-15,-21 21 0,21-21 0,0 0 16,-21 0-16,21-1 16,0 1-16,0 0 0,0 0 0,0 0 15,0 0-15,0 42 31,0 0-31,0 21 0,0 1 16,0 20-16,0 1 0,0-1 16,21 22-16,-21-1 0,21 22 0,0-21 15,-21 21-15,0 0 0,22-1 16,-1 22-16,-21-21 0,0 21 0,21 0 16,-21 0-16,21 21 0,-21-21 0,0 22 15,0-22-15,0 21 0,0-21 16,0 21-16,-21 0 0,0 0 15,0 0-15,21 1 0,-22-22 0,1 21 16,0 0-16,0-21 0,0 21 16,0-21-16,21-21 0,-22 0 0,1 0 15,0-1-15,21-20 0,-21-21 0,21 20 16,-21-41-16,21 20 0,0-42 0,0 22 16</inkml:trace>
  <inkml:trace contextRef="#ctx0" brushRef="#br0" timeOffset="14810.98">18923 1693 0,'0'0'16,"0"-21"-16,0 0 0,0 42 31,0 0-31,0 1 16,0-1-16,0 21 0,0 0 15,0 1-15,0-1 0,0 0 16,0 22-16,0-22 0,0 1 0,0-1 15,0 0-15,0-21 0,0 22 16,-21-1-16,21 0 0,-21 1 0,21-1 16,0 0-16,0-20 0,0-1 15,-22 21-15,22-21 0,22-42 32</inkml:trace>
  <inkml:trace contextRef="#ctx0" brushRef="#br0" timeOffset="15079.83">19346 2011 0,'0'0'0,"0"-21"16,-21 42-16,0 0 16,0-21-16,0 21 0,-22 0 0,22 22 15,0-22-15,-21 0 0,20 0 16,1 0-16,0 22 0,0-22 0,0 0 15,0 0-15,-1 22 0,1-22 16,0 0-16,0 0 0,21 0 0,0 0 16,0-42 15,21 0-31,0 0 0,0 0 16,1 0-16,-1-1 0,0-20 15,-21 21-15,21 0 0</inkml:trace>
  <inkml:trace contextRef="#ctx0" brushRef="#br0" timeOffset="15279.71">19240 2011 0,'0'0'0,"22"0"0,-1 0 16,0 0-16,0 21 0,0 0 15,0 0-15,1 22 16,-1-22-16,-21 0 0,21 0 0,0 0 16,0 1-16,-21-1 0,21 0 15,1 0-15,-1 0 16,-21 0-16,21 1 0,0-22 15,0 0-15,0 0 16,1 0-16,-1 0 0,0 0 16,0 0-16,-21-22 0,21 22 15,0-21-15</inkml:trace>
  <inkml:trace contextRef="#ctx0" brushRef="#br0" timeOffset="15512.01">19791 1842 0,'0'0'0,"0"-22"15,0-41 1,0 84 0,0 21-16,0-20 0,0 20 0,0 0 15,0-21-15,0 22 0,0-1 16,-21 0-16,-1 1 0,1-22 0,21 21 16,-21-21-16,21 22 0,-21-22 15,21 0-15,0 21 0,-21-20 0,21-1 16,0 0-16,21-21 15,0 0-15,21 0 16,-20-21-16,-1 0 16</inkml:trace>
  <inkml:trace contextRef="#ctx0" brushRef="#br0" timeOffset="15747.11">20193 1842 0,'-21'42'31,"0"0"-31,-1-21 16,22 1-16,0 20 0,-21-21 0,0 21 15,21-20-15,0 20 0,0-21 16,-21 0-16,21 0 0,0 1 16,0-1-16,0 0 0,0 0 15,0 0-15,21-21 31,0-21-31,0 0 0,1 0 16</inkml:trace>
  <inkml:trace contextRef="#ctx0" brushRef="#br0" timeOffset="16275.94">20235 1820 0,'0'0'15,"0"-21"-15,-21 0 0,21 0 0,0 0 16,0 0-16,0-1 15,21 1 1,0 21-16,1 0 0,-1 0 16,21 0-16,-21 0 0,0 0 15,1 21-15,20 1 0,-21-1 0,-21 0 16,0 21-16,21-21 0,-21 22 16,0-22-16,0 0 0,-21 21 0,0-20 15,0-1-15,-22 0 0,1 0 16,21 0-16,-21 0 0,-1 1 0,22-22 15,0 21-15,0-21 0,0 0 16,-1 0-16,44-21 31,-1 21-31,0-22 0,0 1 16,21 21-16,-20 0 0,20-21 0,0 21 16,1 0-16,-1 0 0,0 0 15,1 0-15,-1 0 0,0 21 0,1 0 16,-1 1-16,-21-22 0,21 21 15,-20 0-15,-1 0 0,-21 0 0,0 0 16,0 1-16,0-1 0,-21 0 16,-1 0-16,-20 0 0,0 0 0,-1 1 15,1-22-15,-21 21 0,20 0 16,1-21-16,0 0 0,-22 0 0,43 0 16,-21 0-16,-1 0 0,22 0 15,0 0-15,0 0 0,0-21 16,-1 21-16,1-21 0,21-1 15,0 1 1,0 0-16,21 21 0,1-21 16,-1 21-16,0-21 0,21 21 15</inkml:trace>
  <inkml:trace contextRef="#ctx0" brushRef="#br0" timeOffset="16563.78">21167 1820 0,'0'0'0,"-22"0"0,22-21 0,22 21 31,-1 0-31,0 0 0,0-21 16,21 21-16,-20 0 0,20 0 15,0-21-15,22 21 0,-22 0 0,0 0 16,-20 0-16,20 0 0,-21 0 16,0 0-16,-21 21 0,0 0 15,-21-21 1,0 0-16,0 21 0,-22-21 16,22 0-16</inkml:trace>
  <inkml:trace contextRef="#ctx0" brushRef="#br0" timeOffset="16776.9">21357 1842 0,'0'0'0,"0"21"16,0 0-16,0 0 15,0 0-15,0 0 0,0 1 16,0-1-16,0 21 0,21-21 0,-21 0 16,0 22-16,0-22 0,0 0 15,0 0-15,0 0 0,0 1 16,0-1-16,0 0 0,-21 0 0,21 0 15,-21 0-15,21 1 16,21-22 0,0 0-16,0 0 15</inkml:trace>
  <inkml:trace contextRef="#ctx0" brushRef="#br0" timeOffset="17159.75">21992 2223 0,'21'0'93,"-21"-22"-77,21 22-16,1 0 31,-22 22-31,0-1 16,21-21-16,-21 21 0,0 0 16,0 0-16,0 0 0,0 1 0,0-1 15,0 0-15,0 0 0,0 0 16,-21 0-16,-1 1 0,22-1 0,-21 0 15,0 0-15,0-21 0,0 21 16,0-21-16,-1 21 0,1-21 16,0 0-16,0 0 0,21-21 15</inkml:trace>
  <inkml:trace contextRef="#ctx0" brushRef="#br0" timeOffset="21811.22">23262 1969 0,'0'0'16,"0"-22"-16,0 1 0,0 0 0,0 0 0,0 0 15,0 0-15,0-1 0,0 1 16,0 0-16,0 0 0,0 42 31,0 0-31,0 0 0,0 22 16,0-1-16,0 0 0,0 22 15,0-22-15,0 1 0,0-1 0,0 0 16,0 1-16,0-1 16,0 0-16,0 1 0,0-1 0,0 0 15,0-21-15,0 22 0,-21-22 16,21 0-16,0 0 0,0 0 0,0-42 31,0 0-15,0 0-16,0 0 0,0 0 15,0-1-15,0-20 0,0 21 0,0 0 16,0-22-16,0 22 0,0 0 16,0-21-16</inkml:trace>
  <inkml:trace contextRef="#ctx0" brushRef="#br0" timeOffset="22339.92">23177 1947 0,'0'0'0,"0"-21"0,0 0 15,-21 0-15,21 0 16,0 0-16,0-1 15,0 1-15,0 0 0,0 0 16,21 0-16,1 0 0,-1 21 16,21-22-16,-21 1 0,22 21 0,-1-21 15,0 21-15,22 0 0,-22 0 16,0 0-16,22 0 0,-22 21 16,-21 0-16,22 1 0,-22-1 15,0 21-15,-21 0 0,0-20 0,0 20 16,0 0-16,-21 1 0,-21-22 15,20 21-15,-20-21 0,21 0 0,-21 1 16,-1-1-16,22 0 0,-21 0 16,21 0-16,-22-21 0,22 0 0,0 21 15,0-21 1,42 0 15,0 0-15</inkml:trace>
  <inkml:trace contextRef="#ctx0" brushRef="#br0" timeOffset="22771.67">23918 2032 0,'0'0'0,"0"21"15,0 0 1,0 1-16,-21-1 0,0 0 15,0 0-15,21 0 0,-21 22 0,-1-22 16,22 0-16,0 21 0,-21-21 16,21 22-16,0-22 0,0 0 15,0 21-15,0-20 0,0-1 0,0 21 16,0-21-16,0 0 0,21-21 16,1 22-16,-1-1 0,0-21 0,21 0 15,-21 0-15,22 0 0,-1-21 16,-21-1-16,22 1 0,-1 0 0,-21 0 15,21 0-15,1-22 0,-22 22 16,0-21-16,0 21 0,0 0 0,1-22 16,-22 22-16,0-21 0,0 21 15,0-1-15,0-20 0,-22 21 0,1 0 16,0 0-16,0-1 0,0 1 16,0 21-16,-1 0 0,1 0 15,-21 0-15,21 0 0,0 0 0,-1 0 16,-20 0-16,21 21 0,0-21 15,21 22-15,-21-1 0,21 0 16,0 0 0,21-21-16,0 0 0</inkml:trace>
  <inkml:trace contextRef="#ctx0" brushRef="#br0" timeOffset="23120.47">24574 2053 0,'0'0'0,"43"0"0,-22-21 31,-42 21-31,0 0 16,-1 21-16,-20 0 0,21-21 15,0 22-15,0-22 0,-1 21 0,1-21 16,0 21-16,21 0 0,0 0 16,0 0-16,0 1 15,0-1-15,0 0 0,21-21 0,0 21 16,1 0-16,-1-21 0,0 21 15,21 1-15,-42-1 0,21-21 0,1 21 16,-22 0-16,0 0 16,0 0-16,0 1 0,-22-1 15,1-21-15,0 21 16,0-21-16,0 0 0,0 0 0,-22 0 16,22 0-16,0 0 0,0 0 15,0 0-15,-1 0 16,22-21-16,0 0 0,0-1 15,0 1-15,0 0 0,0 0 16</inkml:trace>
  <inkml:trace contextRef="#ctx0" brushRef="#br0" timeOffset="23387.32">24934 1799 0,'0'0'0,"0"-21"0,0-21 31,0 63-31,0 21 16,-21-21-16,21 22 0,-21-1 16,0 0-16,21 1 0,0-1 15,-21 0-15,21 1 0,-22-1 0,22 0 16,-21 1-16,21-1 0,-21 0 16,21-20-16,0 20 0,0-21 0,0 0 15,0 0-15,0 1 0,0-1 16,21 0-16,0-21 0,1 0 15,-1 0-15,21 0 0,-21 0 0,0 0 16,1-21-16,-1 0 0,-21-1 16,0 1-16</inkml:trace>
  <inkml:trace contextRef="#ctx0" brushRef="#br0" timeOffset="23559.22">24723 2180 0,'0'0'0,"-22"-21"31,44 21-31,-22-21 0,42 21 16,-21 0-16,21 0 0,1 0 15,-1 0-15,0 0 0,1-21 0,20 21 16,-20 0-16,-1 0 0,0-21 16,1 21-16</inkml:trace>
  <inkml:trace contextRef="#ctx0" brushRef="#br0" timeOffset="24219.85">25527 2074 0,'-21'0'16,"0"0"-1,21 22-15,0-1 16,0 0-16,0 0 16,0 0-16,0 0 0,0 1 0,0-1 15,0 0-15,0 0 0,0 0 16,0 0-16,0 1 0,0-1 0,0 0 15,0 0-15,0 0 16,0-42 15,-22 0-15,22 0-16,0 0 0,0-1 16,0 1-16,0 0 0,0 0 0,0-21 15,0 20-15,0 1 0,22-21 16,-1 21-16,0 0 0,21-1 15,-21 1-15,22 0 0,-1 0 0,22 21 16,-22 0-16,0 0 0,22 0 16,-22 21-16,0 0 0,1-21 0,-1 21 15,-21 22-15,0-22 0,1 0 16,-1 0-16,-21 0 0,0 1 0,0-1 16,0 0-16,0 0 0,0 0 15,-21 0-15,-1 1 0,1-22 0,0 0 16,21 21-16,-21-21 0,0 0 15,21-21 1,0-1-16,0 1 16,0 0-16,0 0 15,21 0-15,0-22 0,0 22 0,0 0 16,1 0-16,20-21 0,-21 20 16,21 1-16,-20 0 0,20 0 0,-21 21 15,0 0-15,0 0 0,1 0 16,-1 0-16,0 21 0,0 0 0,0 0 15,-21 22-15,0-22 0,0 0 16,0 21-16,0-20 0,0-1 0,0 0 16,0 0-16,-21 0 0,21 0 15,-21 1-15,0-1 0,0-21 0,-1 21 16,22 0-16,-21-21 16,21-21 15,21 0-31</inkml:trace>
  <inkml:trace contextRef="#ctx0" brushRef="#br0" timeOffset="25075.35">27199 2011 0,'0'0'16,"0"-21"-16,0 0 0,0-1 0,-42 22 15,21 0-15,-1 0 16,1 0-16,-21 0 0,0 0 0,-1 22 15,1-1-15,0 0 16,-1 21-16,1-21 0,0 22 0,20-22 16,-20 21-16,0-21 0,21 22 0,-1-22 15,1 21-15,21-21 0,0 1 16,0-1-16,0 0 0,0 0 0,21-21 16,1 0-16,-1 0 0,21 0 15,-21 0-15,22 0 0,-1 0 0,0-21 16,1 21-16,-22-21 0,21 0 15,0-1-15,1 1 0,-22 0 0,21-21 16,-21 21-16,1-1 0,-1-20 16,0 21-16,-21 0 0,0 0 0,0-1 15,0 1-15,0 0 16,0 42 0,-21-21-16,0 21 0,21 1 15,-22 20-15,22-21 0,-21 0 0,21 0 16,-21 22-16,21-22 0,0 0 15,0 0-15,0 0 0,0 1 0,21-1 16,0-21-16,1 21 0,20-21 16,-21 0-16,0 0 0,22 0 0,-22 0 15,21 0-15,-21-21 0,0 21 16,1-21-16,-1-1 0,0 22 0,0-21 16,0 0-16,0 0 0,1-21 15,-22 20-15,0 1 0,0-21 16,21 21-16,-21 0 0,0-1 0,21 1 15,-21 42 1,0 1 0,0-1-16,0 0 15,0 0-15,0 21 0,0-20 0,-21-1 16,21 0-16,0 0 16,0 0-16,0 0 0,0 1 15,-21-22 16,21-22-15,0 1-16,0 0 16,0 0-16,0 0 0,0 0 0,21-22 15,0 22-15,-21 0 0,42-21 16,-21 20-16,1 1 0,-1-21 0,21 42 16,-21-21-16,22 21 0,-22 0 15,21 0-15,0 0 0,-20 21 0,-1 0 16,21 0-16,-21 0 0,-21 22 15,0-22-15,0 21 0,0-21 0,0 1 16,0 20-16,0-21 16,0 21-16,-21-20 0,0-1 0,21 0 15,-21 0-15,0 0 0,-1 0 16,22 1-16,43-44 31</inkml:trace>
  <inkml:trace contextRef="#ctx0" brushRef="#br0" timeOffset="25248.26">28490 2328 0,'0'0'0,"0"22"15,0-1 1,0 0-16,0 0 0,-21 0 16,0 0-16,0 1 0,0-1 15,21 0-15,-22 0 0,1 0 0,0 0 16,0 1-16,0-1 15,0-21-15,-1 0 0,1 0 16</inkml:trace>
  <inkml:trace contextRef="#ctx0" brushRef="#br0" timeOffset="25794.95">29951 1545 0,'0'0'0,"0"-21"0,0 0 15,0 0-15,0 0 0,0 42 32,0 0-32,0 0 0,-21 21 15,21 22-15,0-1 0,0 1 16,-22-1-16,22 1 0,-21-22 0,0 22 16,21-22-16,-21 0 15,0 1-15,0-1 0,21-21 0,-22 0 16,1 22-16,0-22 0,0 0 0,21 0 15,0 0-15,-21-21 16,21-21 15,0 0-31,0 0 0,0 0 16,0 0-16</inkml:trace>
  <inkml:trace contextRef="#ctx0" brushRef="#br0" timeOffset="26235.7">29654 2011 0,'0'0'0,"0"-42"0,0-1 16,-21 1-16,21 0 0,0-22 0,0 22 15,0-1-15,0 1 16,21 0-16,1-1 0,20 1 0,-21 21 16,21-21-16,1 20 0,-1 1 15,0 21-15,22-21 0,-1 21 0,-20 0 16,20 0-16,-20 21 0,20 0 16,-21 1-16,1 20 0,-1 0 0,-21 1 15,0-1-15,1 0 0,-22 22 16,0-22-16,0 0 0,-43 1 0,22-22 15,-21 21-15,21-21 0,-43 1 16,22-1-16,-1 0 0,1-21 0,0 21 16,-1-21-16,1 0 15,21 0-15,-21 0 0,20 0 0,1 0 16,21-21 0,0 0-16,0 0 0,21 21 31,1 0-16,-1 21-15,0 0 0,0 0 16,0 0-16,0 0 0,1 1 0,-1-1 16,0 0-16,0 0 0,0 0 15,0 0-15,1 1 0,-1-22 16,0 0-16,0 21 0,0 0 16,0-21-16,1 0 15,-1 0-15,0 0 0,0 0 0,0 0 16,0-21-16,1 0 0,-1-1 15,0 1-15</inkml:trace>
  <inkml:trace contextRef="#ctx0" brushRef="#br0" timeOffset="27255.11">30628 2032 0,'21'0'46,"0"0"-46,1 0 0,-1 0 16,0-21-16,0 21 0,0 0 16,0-21-16,1 21 0,-1-21 0,0-1 15,0 22-15,0-21 0,-21 0 16,21 21-16,-21-21 0,0 0 16,-21 21-1,0 0-15,0 0 16,0 21-16,0 0 15,-1 0-15,1 0 0,0 1 0,0 20 16,21-21-16,0 0 16,-21 0-16,21 1 0,-21-1 0,21 0 15,0 0-15,0 0 0,0 0 16,0 1-16,21-1 16,0-21-16,0 0 15,0 0-15,0 0 0,1 0 0,-1 0 16,21 0-16,0 0 0,1-21 15,-1-1-15,0 22 0,1-21 0,-1 0 16,0 0-16,1 0 0,-22 0 16,21-22-16,-21 22 0,1 0 0,-1 0 15,-21 0-15,21-1 0,-21 1 16,0 0-16,0 0 0,-21 21 16,0 0-16,-1 0 15,1 0-15,0 21 0,0 0 0,0 0 16,0 1-16,21-1 0,-22 0 15,22 0-15,0 0 0,0 0 0,0 1 16,0-1-16,22 0 0,-1 0 16,0-21-16,-21 21 0,0 0 0,21-21 15,0 22-15,-42-22 63,0 0-63,0 0 15,0 0-15,-1 0 0,1-22 0,0 22 16,0 0 0,21 22-1,0-1 1,21-21 0,0 0-16,0 21 0,1-21 0,-1 0 15,0 0-15,21 0 0,-21 0 16,22 0-16,-1 0 0,0 0 0,-20 0 15,20 0-15,0-21 0,-21 0 16,22 21-16,-22-22 0,21 1 16,-21 0-16,1 0 0,-1 0 15,0-22-15,0 22 0,0-21 0,-21 0 16,0 20-16,21-20 0,-21 0 16,22-1-16,-22 1 0,0 0 0,0-1 15,0 1-15,0 21 0,0 0 16,0 42-1,0 21 1,-22 1-16,1-1 0,0 0 16,0 22-16,0-22 0,0 0 0,21 1 15,0-1-15,-22 0 0,22 1 16,0-22-16,0 0 0,0 0 16,0 0-16,0 1 0,0-1 15,0 0-15,22-21 0,-1 0 0,0 21 16,0-21-16,0 0 15,0 0-15,1 0 0,-1-21 16,-21 0-16</inkml:trace>
  <inkml:trace contextRef="#ctx0" brushRef="#br0" timeOffset="27448">31729 1926 0,'0'0'0,"-21"0"0,-1 0 16,22-21-1,22 21 17,-1 0-32,0 0 0,0 0 15,21 0-15,-20 0 0,-1 0 16,21 0-16,0 0 0,-20 0 0,20-21 16,0 0-16,1 21 0,-22 0 15</inkml:trace>
  <inkml:trace contextRef="#ctx0" brushRef="#br0" timeOffset="28755.7">32512 1566 0,'0'0'0,"0"-21"0,0 0 15,0 42 32,0 0-47,-21 22 0,0-1 0,-1 22 16,1-22-16,21 21 0,-21-20 15,0-1-15,0 0 0,0 1 0,-1-1 16,1 0-16,0-20 0,21-1 16,-21 0-16,0 0 0,21 0 15,-21-21-15,21 21 0,-22-21 16,22-21 31,0 0-47,0 0 15,22 0-15,-22 0 0,0-1 16,21 1-16,0-21 0,-21 0 16,21 20-16,0-41 0,0 21 0,1-1 15,-1 1-15,0 0 0,0-1 16,0 1-16,0 21 0,1-22 15,-1 22-15,-21 42 16,0 1-16,0 20 16,0 0-16,0 1 0,-21 20 0,21 1 15,-22-22-15,22 21 0,-21-20 16,21-1-16,0 0 0,0 1 16,0-22-16,0 0 0,0 21 15,0-20-15,0-1 16,0 0-16,-21-21 31,0-21-31</inkml:trace>
  <inkml:trace contextRef="#ctx0" brushRef="#br0" timeOffset="29187.45">32173 2053 0,'0'0'0,"0"-21"0,0 0 31,21 0-31,1 21 15,-1 0-15,0 0 0,21 0 0,-21 0 16,22-21-16,-1 21 0,0 0 16,22 0-16,-22 0 0,1-22 15,-1 22-15,0-21 0,1 21 0,-22 0 16,0-21-16,0 21 0,0 0 16,-21-21-16,-21 21 15,0 0-15,0 0 16,-22 0-16,22 0 0,-21 21 15,21 0-15,-22-21 0,22 21 16,0 1-16,21-1 0,0 0 0,0 0 16,0 0-16,21 0 0,0 1 15,1-22-15,-1 21 16,21-21-16,-21 21 0,0-21 16,22 21-16,-22-21 0,0 0 0,-21 21 15,21-21-15,-21 21 16,-21-21-16,0 0 15,0 0-15,0 0 0,-22 22 16,22-22-16,-21 0 0,21 0 16,-1 0-16,1 0 0,0 0 0,21-22 31,0 1-31,21 0 0,0 21 16,22-21-16</inkml:trace>
  <inkml:trace contextRef="#ctx0" brushRef="#br0" timeOffset="29519.26">32935 1990 0,'0'0'0,"170"-64"32,-170 43-17,-22 21 1,1 0-16,-21 0 0,21 0 16,0 21-16,-1 0 0,1-21 15,0 22-15,0-1 0,0 0 16,21 0-16,0 0 15,0 0-15,21 1 16,0-22-16,0 21 0,0-21 16,1 0-16,-1 21 0,-21 0 15,21-21-15,-21 21 16,-21-21 0,0 0-16,-1 0 15,1 0-15,0 0 0,0 0 16,0 0-16,0 0 0,21-21 15,0 0 1,0 0 0,21 21-16,0-21 0,21-1 0</inkml:trace>
  <inkml:trace contextRef="#ctx0" brushRef="#br0" timeOffset="29911.13">33189 1926 0,'0'21'31,"0"1"-15,-21-1-16,21 0 0,0 0 16,0 0-16,-21 0 0,21 1 0,0-1 15,0 0-15,0 0 0,0 0 16,0 0 0,21-21-16,0 0 15,0 0-15,1 0 16,-1 0-16,0 0 0,0-21 0,0 21 15,0-21-15,1 0 0,-1 0 16,0 0-16,-21-1 0,21 1 16,0 0-16,-21 0 0,0 0 15,21 21-15,-21 21 16,0 0 0,-21 0-16,21 0 15,0 1-15,-21-1 0,0 0 16,21 0-16,0 0 15,0 0 1,21-21 0,0 0-16,0 0 0,1 0 0,-1 0 15,0 0-15</inkml:trace>
  <inkml:trace contextRef="#ctx0" brushRef="#br0" timeOffset="30235.67">33591 2053 0,'0'0'0,"0"-84"31,22 84-31,-22-22 0,21 22 16,0 0 0,0 0-16,-21 22 15,21-1-15,-21 0 16,0 0-16,0 0 0,0 0 16,0 1-16,0-1 0,0 0 15,-21-21 1,21 21-16,-21-21 15,0 0 1,21-21 0,0 0-16,0 0 15,0-1-15,21 1 16,-21 0-16,21 0 0,0 0 16,0 21-16,1 0 15,-1 0 1,0 0-16</inkml:trace>
  <inkml:trace contextRef="#ctx0" brushRef="#br0" timeOffset="30375.59">33718 2074 0,'0'0'15,"-21"0"-15,21 22 0,-21-22 0,21 21 31</inkml:trace>
  <inkml:trace contextRef="#ctx0" brushRef="#br0" timeOffset="30899.87">30734 2921 0,'0'0'0,"21"0"0,0 0 15,-21-21-15,21 21 16,1 0-16,-1 0 0,0-21 16,0 21-16,21 0 0,1-21 0,-22-1 15,21 22-15,1-21 0,-1 21 16,0-21-16,-21 0 0,22 21 0,-22-21 15,-21 0-15,0-1 16,-21 22-16,-22 0 16,22 0-16,0 0 0,-21 0 15,21 0-15,-22 22 0,22-22 0,0 21 16,-21 0-16,20 0 0,1 0 16,21 0-16,-21 1 0,0-1 15,21 0-15,0 0 0,0 0 16,21-21 15,0 0-31,0 0 0,22 0 0,-22 0 16,21 0-16,1 0 0,-1 0 15</inkml:trace>
  <inkml:trace contextRef="#ctx0" brushRef="#br0" timeOffset="31363.6">31750 2773 0,'0'0'0,"21"-21"16,0 21-16,-21-21 0,0-1 15,0 1-15,-21 0 16,0 21-16,0 0 16,0 0-16,-1 0 0,-20 0 15,21 0-15,0 21 0,-22 0 16,22 1-16,0-22 0,0 21 16,0 0-16,-22 0 0,43 0 0,-21 0 15,0 1-15,21-1 0,0 0 16,0 0-16,0 0 0,21-21 15,0 21-15,1-21 16,-1 0-16,0 0 0,21 0 0,-21 0 16,22 0-16,-22-21 0,21 21 15,-21-21-15,1 0 0,20 0 0,-21 0 16,-21-1-16,21-20 0,0 0 16,1 21-16,-22-22 0,0 1 15,0 0-15,0-1 0,21 1 16,-21 0-16,0 20 0,0 1 0,0 42 31,-21 22-31,21-22 16,-22 21-16,22-21 0,0 22 15,0-22-15,0 21 0,0-21 0,0 22 16,0-22-16,0 0 0,0 21 16,0-20-16,0-1 0,0 0 15,0 0-15,22 0 0,-1-21 16,0 0-16,0 0 0,0 0 15</inkml:trace>
  <inkml:trace contextRef="#ctx0" brushRef="#br0" timeOffset="31528.51">32258 3069 0,'0'0'0,"0"-21"78,0 0-63</inkml:trace>
  <inkml:trace contextRef="#ctx0" brushRef="#br0" timeOffset="40508.04">18690 11282 0</inkml:trace>
  <inkml:trace contextRef="#ctx0" brushRef="#br0" timeOffset="49902.64">14901 11028 0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54:07.3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762 0,'0'-21'16,"0"0"31</inkml:trace>
  <inkml:trace contextRef="#ctx0" brushRef="#br0" timeOffset="840.51">3260 741 0,'-22'-21'32,"22"0"-32,-21 21 0,21-22 15,0 1 16,21 21 1,1 0-32,-1 0 15,0 0-15,21 21 0,-21-21 16,22 22-16,-1 20 0,43 21 16,-43-20-16,0-1 0,1 0 15,20 22-15,-20-22 0,-1 22 16,0-22-16,1 22 0,-22-22 0,21 0 15,-21 1-15,22-1 0,-22-21 16,0 21-16,0-20 0,0-1 0,0 0 16,-21 0-16,22 0 0,-22 0 15,0-42 32,0 0-47,0 0 0,0 0 16,0 0-16,0-1 15,-22 1-15,22 0 0,0 0 0</inkml:trace>
  <inkml:trace contextRef="#ctx0" brushRef="#br0" timeOffset="1200.3">4212 699 0,'0'0'0,"0"-43"32,0 22-32,-21 21 31,0 21-31,0 0 0,-1 22 16,1-1-16,0 0 0,0 1 15,-21-1-15,-1 22 0,1-1 16,0 1-16,-22-22 0,22 21 0,-22 1 15,1-22-15,-1 22 0,1-22 16,-1 0-16,22 22 0,-22-22 16,22-21-16,0 22 0,21-22 0,-22 0 15,22 0-15,21 0 0,-21-21 16,42 0 0,0-21-1,0 0-15,1 0 0,20 0 0,0 0 16,1-22-16,-1 22 0</inkml:trace>
  <inkml:trace contextRef="#ctx0" brushRef="#br0" timeOffset="1513.13">4699 720 0,'0'0'0,"0"-21"0,0 42 15,-21 0 1,21 0-16,-21 21 0,21 1 0,0-1 16,0 0-16,0 22 0,0-22 15,0 1-15,0 20 0,0-21 0,0 1 16,0-1-16,0 0 16,0 1-16,0-22 0,0 21 0,0-21 15,0 1-15,0-1 0,0 0 16,0 0-16,0 0 15,0-42 1,21 21-16,-21-21 16,21 0-16,-21 0 0,21-22 0,-21 22 15,0-21-15,0 21 0</inkml:trace>
  <inkml:trace contextRef="#ctx0" brushRef="#br0" timeOffset="1728">4720 868 0,'0'0'0,"0"-42"0,21-22 31,0 64-31,1 21 16,-1 0-16,0 1 0,0 20 16,0 0-16,0 1 0,1-1 0,-1 0 15,0 1-15,0-1 0,0 0 16,-21 1-16,21-22 0,-21 21 0,22-21 16,-22 0-16,0 1 0,0-1 15,21 0-15,-21 0 16,21-21-16,-21-21 15,21 0-15,0 0 16,0-1-16,-21 1 0</inkml:trace>
  <inkml:trace contextRef="#ctx0" brushRef="#br0" timeOffset="1999.85">5440 741 0,'0'0'0,"0"-21"0,-21 42 31,-1 0-31,1 0 0,21 22 16,-21-22-16,0 21 0,0 0 16,0 1-16,-1-1 0,1 0 0,0-20 15,0 20-15,0 0 0,0-21 16,-1 22-16,1-22 0,0 0 0,21 0 16,0 0-16,-21-21 15,21 22-15,21-44 31,0 1-31,0 0 16,1 0-16,-1-21 0,0 20 16,0-20-16,0-21 0,0 20 0,22 1 15</inkml:trace>
  <inkml:trace contextRef="#ctx0" brushRef="#br0" timeOffset="2244.85">5524 699 0,'0'0'0,"22"-22"0,-22 1 0,21 0 15,0 21-15,-21 21 31,0 0-31,0 1 0,0 20 16,0 0-16,0 1 0,0-1 0,0 0 16,0 1-16,0 20 0,-21-21 15,21 1-15,-21-1 0,21 0 0,-22 1 16,22-22-16,-21 21 0,21-21 16,0 22-16,0-22 0,0 0 0,0 0 15,0 0-15,0 1 0,0-1 16,0 0-1,21-21 1,1-21-16,-1 21 16,0-21-16,0-1 0</inkml:trace>
  <inkml:trace contextRef="#ctx0" brushRef="#br0" timeOffset="2576.66">6413 656 0,'0'0'16,"22"-21"-16,-22 42 31,0 0-15,0 22-16,0-22 0,-22 21 0,1 1 16,0 20-16,21-21 15,-21 1-15,0-1 0,21 0 0,0 1 16,-21-1-16,21 0 0,-22-20 15,22 20-15,0-21 0,0 0 0,0 0 16,0 1-16,0-1 0,0 0 16,22-21-16,-1 0 0,0 0 15,21 0-15,-21 0 0,22 0 0,-22 0 16,21 0-16,1-21 0,-1 21 16,0-21-16,1-1 0,-1 1 0,0 0 15,1 0-15,-22 0 0,21 0 16,-21-1-16,22 1 0,-22 0 0</inkml:trace>
  <inkml:trace contextRef="#ctx0" brushRef="#br0" timeOffset="3748.69">14457 677 0,'0'0'0,"21"-21"0,0 0 15,-21 0-15,21 21 0,-21-21 16,21 0-16,-21-1 0,22 22 0,-22-21 16,21 21-16,-21-21 0,0 42 47,0 0-32,0 1-15,0-1 0,0 0 0,0 21 16,0 1-16,0-1 0,0 0 15,0 1-15,0 20 0,0 1 0,0-22 16,0 21-16,0 1 0,0-1 16,0 1-16,0 21 0,0-22 15,0 22-15,0-1 0,0 1 0,0 21 16,0-21-16,0 20 0,0 1 16,0 0-16,0 0 0,0 21 0,0-21 15,0 21-15,0 0 0,0 0 0,-21 0 16,21 0-16,-22 21 0,1-21 15,0 21-15,21 0 0,-21 0 0,0 1 16,0-1-16,-1 0 0,1 21 16,0 1-16,0-22 0,0 21 0,21 0 15,-21 1-15,-1-1 0,1 0 0,0 1 16,0-1-16,0 0 0,0 22 16,-1-22-16,1 22 0,21-1 15,-21 1-15,0-1 0,0 1 0,0-1 16,-1 1-16,1-1 0,21 1 0,0-1 15,-21 22-15,21-22 0,-21 1 16,21-1-16,0 1 0,0 21 0,0-22 16,-21 1-16,21 20 0,0-20 0,-21-1 15,21 22-15,0-22 0,0 22 16,0-21-16,0 20 0,0 1 0,-22-22 16,22 22-16,-21 0 0,21-22 0,-21 22 15,21 0-15,0-22 0,0 22 16,-21-22-16,21 1 0,-21 20 0,21-20 15,0-1-15,0 1 0,0-1 16,0-20-16,0-1 0,0 22 16,0-22-16,0 0 0,0 1 0,0-22 15,0 0-15,0 0 0,21 0 0,-21 0 16,0-21-16,21 0 0,-21 0 16,21 0-16,-21-21 0,0 0 0,21 0 15,-21 0-15,22 0 0,-1-22 16,-21-20-16,0 20 0,21-20 0,-21-1 15,21-20-15,-21-1 0,21-21 16,-21 22-16,0-65 16</inkml:trace>
  <inkml:trace contextRef="#ctx0" brushRef="#br0" timeOffset="4804.22">16912 868 0,'0'0'15,"-21"-21"-15,0 0 0,-22-1 0,22 1 16,0 0-16,0 21 16,42 0-1,0 0-15,0 0 0,43 0 16,-22 0-16,22 0 0,20 0 0,-20 0 15,21 0-15,-1 0 0,1 0 16,-22 0-16,22 0 0,-43 0 16,22 21-16,-22-21 0,-21 21 15,1-21-15,-1 0 0,-21 22 0,0-1 16,-21 0 0,-1-21-16,1 0 0,0 0 15,0 0-15,0 0 0</inkml:trace>
  <inkml:trace contextRef="#ctx0" brushRef="#br0" timeOffset="5172.03">17357 910 0,'0'0'0,"0"21"16,0 1-16,0-1 0,0 0 16,0 0-16,21 0 0,-21 22 15,0-22-15,21 21 0,-21-21 0,21 22 16,-21-22-16,21 21 0,-21 0 15,0 1-15,0-1 0,0 0 0,0 1 16,0-1-16,0 0 0,21 1 16,-21 20-16,0-20 0,0-1 0,0 0 15,0 1-15,0-1 0,0 0 16,-21-21-16,0 22 0,0-22 0,0 0 16,-22 0-16,22 0 0,-21-21 15,0 22-15,-1-22 0,1 0 0,0 0 16,-22 0-16,22 0 0,-1-22 15,1 1-15,0 0 0,-1 0 16,1 0-16,21 0 0,-21-1 0,20-20 16,1 21-16,21 0 0,0 0 15,0-1-15,0 1 0,0 0 0,21 21 16,1-21-16,20 0 0,0 0 16,-21 21-16,22-22 0,20 1 0,-20 21 15</inkml:trace>
  <inkml:trace contextRef="#ctx0" brushRef="#br0" timeOffset="5716.13">18055 1461 0,'0'-22'0,"0"-20"15,0 21-15,0 0 16,-21 0-16,0-1 15,0 1-15,-1 21 0,1-21 16,0 21-16,0 0 16,0 0-16,21 21 0,-21 0 0,-1 1 15,22-1-15,-21 0 0,0 21 16,0-21-16,0 22 0,21-1 16,-21 0-16,-1 1 0,1-1 0,21 22 15,-21-22-15,21 0 0,0 1 16,0-22-16,0 21 0,0-21 0,0 0 15,0 1-15,0-1 0,21-21 16,0 0-16,1 0 0,-1 0 0,0 0 16,0 0-16,0-21 0,0-1 15,22 1-15,-22-21 0,0 21 0,0-22 16,0 1-16,22 0 0,-22-1 16,0 1-16,0 0 0,-21-1 0,21 1 15,1 0-15,-22 21 0,0-22 16,0 22-16,0 0 0,21 0 15,-21 42 1,0 0 0,0 0-16,0 22 0,0-22 15,0 0-15,0 21 0,0 1 0,0-22 16,0 21-16,0 0 0,0-20 16,0 20-16,0-21 0,21 0 0,-21 0 15,0 1-15,21-1 0,0 0 16,0-21-16,1 0 0,20 0 15,-21 0-15,21 0 0,-20-21 0</inkml:trace>
  <inkml:trace contextRef="#ctx0" brushRef="#br0" timeOffset="6131.79">18902 1461 0,'0'0'0,"21"-22"0,0 1 0,0 0 0,0 0 15,-21 0-15,0 0 16,-21 21-1,0 0-15,0 0 0,-21 0 16,20 0-16,-20 21 0,21-21 0,-21 21 16,-1 0-16,22 0 0,0 0 15,-21 1-15,20-1 0,22 0 0,-21 0 16,21 0-16,0 0 0,0 1 16,0-1-16,21 0 15,1 0-15,-1-21 0,0 21 16,21-21-16,-21 21 0,22 1 0,-22-22 15,0 21-15,21-21 0,-20 21 0,-1-21 16,0 21-16,0-21 0,0 0 16,-21 21-16,0 0 15,-21 1 1,0-22-16,-21 21 0,-1-21 16,1 0-16,0 0 0,-1 0 15,-20 0-15,20 0 0,1 0 0,21 0 16,-21 0-16,20 0 15,1 0-15,0 0 0,42 0 16,0 0 0,1-21-16,20-1 0,0 22 15,-21-21-15,22 21 0</inkml:trace>
  <inkml:trace contextRef="#ctx0" brushRef="#br0" timeOffset="6880.61">19600 1397 0,'0'0'0,"0"-21"15,-21 21-15,0 0 16,0 0-16,0 0 0,-1 0 16,1 21-16,0-21 0,0 21 15,0 0-15,0 1 0,-1-1 0,1 0 16,0 0-16,0 21 0,21-20 15,0-1-15,0 21 0,0-21 0,0 0 16,0 1-16,0-1 0,0 0 16,0 0-16,0 0 0,21-21 0,0 0 15,0 21-15,1-21 0,20 0 16,-21 0-16,0 0 0,0 0 0,1-21 16,-1 0-16,0 21 0,0-21 15,-21 0-15,0 0 0,0-22 16,0 22-16,0 0 0,0-21 0,0 20 15,0-20-15,0 21 0,0 0 16,0 0-16,0-22 0,21 22 0,0 0 16,1 0-16,-1 0 15,21 21-15,-21 0 0,22 0 0,-22 0 16,21 0-16,-21 0 0,22 0 16,-1 0-16,-21 0 0,21 21 0,-20 0 15,20 0-15,-21 0 0,0 0 16,22 1-16,-22-1 0,0 0 0,-21 21 15,21-21-15,-21 1 0,0 20 16,0-21-16,0 0 0,0 0 16,0 1-16,-21-1 0,21 0 15,-21-21-15,0 0 16,-1 0-16,22-21 16,0 0-1,0-1-15,0 1 0,0 0 0,0-21 16,22-1-16,-1 22 0,21-21 15,-21 0-15,22-1 0,-1 1 0,21 0 16,-20 20-16,20-20 0,1 21 16,-1 0-16,-20 21 0,20 0 0,-21 0 15,1 0-15,-1 21 16,0 0-16,-20 0 0,-1 22 0,0-22 16,0 21-16,-21-21 0,0 22 0,0-1 15,0 0-15,0 1 0,0-22 16,-21 21-16,0 0 0,0-20 0,-1-1 15,1 21-15,0-21 0,0-21 16,0 21-16,-22 1 0,22-22 0,0 0 16,0 0-16,21-22 15</inkml:trace>
  <inkml:trace contextRef="#ctx0" brushRef="#br0" timeOffset="23868.28">3365 2180 0,'0'0'0,"-21"0"0,-63-21 32,62 21-32,1 0 0,0 0 15,0 0-15,0 0 16,42 0 15,0 0-15,21 0-16,1 0 0,20 0 15,22 0-15,0 0 0,-1 0 0,1 0 16,0 0-16,20 0 0,1 0 16,0 0-16,21 0 0,0-21 0,21 21 15,0 0-15,1 0 0,-1 0 16,0 0-16,0 0 0,21 0 0,-20 0 15,-1 0-15,0-21 0,-21 21 16,21 0-16,-21 0 0,21 0 0,-21 0 16,0-21-16,-21 21 0,0 0 15,0 0-15,-22 0 0,1 0 16,-21 0-16,-1 0 0,-21 0 0,1 0 16,-22 0-16,0 0 0,0 0 15,0 0-15,-21-22 16,0 1 31,22 21-47</inkml:trace>
  <inkml:trace contextRef="#ctx0" brushRef="#br0" timeOffset="24932.75">16700 2244 0,'0'0'15,"-21"0"-15,0 0 0,0 0 16,0 0-16,21-21 0,-21 21 0,-1 0 16,1 0-16,0 0 0,0 0 15,0 0-15,0 0 16,42 0 15,0 0-31,21 0 16,-21 0-16,22 0 0,20 0 15,-20 0-15,20 0 0,1 0 0,20 0 16,1 0-16,42 0 0,0 0 0,0 0 16,21 0-16,0 0 0,0 0 15,43 21-15,-22-21 0,22 0 0,-1 0 16,-20 0-16,20 0 0,1 0 15,-1 0-15,-21 0 0,1 0 0,-22 0 16,0 21-16,0-21 0,-21 0 16,0 0-16,0 0 0,-21 0 15,-21 0-15,-1 21 0,1-21 0,-43 0 16,22 0-16,-22 0 0,-21 0 16,1 0-16,-1 0 0,0 0 0,-42 0 140,0 0-140</inkml:trace>
  <inkml:trace contextRef="#ctx0" brushRef="#br1" timeOffset="32080.53">381 2985 0,'0'0'0,"-21"0"0,21-22 0,-21 22 16,-1 0 15,22 22 1,0-1-1,22-21-16</inkml:trace>
  <inkml:trace contextRef="#ctx0" brushRef="#br1" timeOffset="32452.32">360 3006 0,'-21'0'16,"-1"0"0,1 0-1,0 0 1,21-21 31</inkml:trace>
  <inkml:trace contextRef="#ctx0" brushRef="#br1" timeOffset="35206.19">296 2963 0,'0'22'31,"0"-1"-15,0 0 15,21-21-31,1 0 0,-1 0 16,0 0-16,0 0 16,0 0-16,22-21 0,-22 21 0,0-21 15,0-1-15,21 1 0,-20 21 16,-1-21-16,0 0 0,0 0 15,0 0-15,-21-1 0,0 1 0,0 0 16,0 0-16,0 0 0,0 0 16,-21 21-16,-21 0 15,21 0-15,-1 0 0,-20 21 16,0-21-16,-1 21 16,22 0-16,-21 21 0,0-20 0,20-1 15,-20 21-15,21-21 0,0 22 16,21-22-16,0 21 0,0-21 15,0 0-15,0 1 0,0 20 0,0-21 16,0 0-16,21 0 0,0-21 16,0 22-16,22-1 0,-22-21 15,21 0-15,0 0 0,1 0 0,-22 0 16,21 0-16,-21 0 0,22-21 16,-22 21-16,0-22 0,0 22 15,-63 0 16,21 0-31,0 22 0,-22-1 0,1 0 16,0 0-16,20 0 0,-20 0 16,0 22-16,21-22 0,-1 21 15,-20-21-15,42 22 0,-21-22 0,21 0 16,0 21-16,0-20 0,0-1 16,0 0-16,21-21 0,0 21 15,0 0-15,1-21 0,-1 0 0,21 0 16,-21 0-16,22 0 0,-22 0 15,21 0-15,0-21 0,-20 0 16,20 0-16,-21-22 0,21 22 0,-20 0 16,-1-21-16,21-1 15,-21 1-15,0 0 0,1-1 0,-1 1 16,0 0-16,0 21 0,0-22 16,0 22-16,1 0 0,-1 0 0,0 21 15,0 0-15,0 0 0,0 0 16,1 21-16,-22 0 15,21 0-15,-21 0 0,0 22 0,0-1 16,0-21-16,0 22 0,0-1 16,0-21-16,-21 0 0,21 22 15,-22-22-15,22 0 0,-21 0 0,21 0 16,0-42 15,0 0-31,0 0 0,0 0 16,0-1-16,0-20 0,0 21 0,21-21 15,1-1-15,-1 1 0,0 0 16,-21 20-16,21-20 0,0 0 16,0 21-16,-21-1 0,0 1 0,22 21 15,-22 21 17,0 1-32,0 20 0,0-21 15,0 21-15,0 1 0,0-22 16,0 21-16,0 1 0,0-1 0,0-21 15,0 21-15,0-20 16,0 20-16,21-21 0,0 0 0,0-21 16,0 21-16,22-21 0,-22 0 15,0 0-15,21 0 0,1 0 16,-1 0-16,0 0 0,1-21 0,-22-21 16,21 21-16,0-22 0,1 22 15,-1-42-15,0 20 0,-20 1 0,-1 0 16,0-22-16,0 22 0,0 0 15,-21-22-15,0 22 0,0-1 0,0 1 16,0 0-16,0-1 0,0 1 16,0 0-16,0-1 0,0 22 15,0 0-15,0 0 0,0 0 16,-21 21-16,0 0 16,21 21-16,-21 0 0,21 0 0,0 22 15,-21-22-15,21 21 0,0 0 16,0 1-16,0-1 0,0 0 0,0 1 15,0-1-15,0 22 0,0-22 16,0 0-16,0 1 0,0-1 0,0 0 16,21 1-16,-21-22 0,21 0 15,0 0-15,-21 0 0,21 0 16,0-21-16,1 0 0,-1 0 0,0 0 16,21 0-16,-21-21 0,1 0 15,20 0-15,-21 0 0,21 0 16,-20-22-16,-1 22 0,0-21 15,0 21-15,0-22 0,0 1 0,-21 21 16,0 0-16,0-22 0,0 22 16,0 0-16,0 0 0,-21 0 15,0 21-15,0 0 16,0 21-16,21 0 0,-21 0 16,21 0-16,-22 0 0,22 22 15,0-1-15,0-21 0,0 22 16,0-1-16,0 0 0,0 1 0,22-22 15,-1 21-15,0-21 16,0 0-16,0 1 0,22-1 0,-22-21 16,21 0-16,0 0 0,1 0 15,-22 0-15,21 0 0,1-21 0,-1-1 16,0 1-16,-21 0 0,22 0 16,-22-21-16,0 20 0,0-20 0,0 0 15,1 21-15,-22-22 0,21 22 16,-21-21-16,0 21 0,0-1 0,0 1 15,0 0-15,0 42 32,0 0-32,0 1 15,0-1-15,0 0 0,0 0 16,0 21-16,0-20 0,0 20 16,0-21-16,0 0 0,0 0 0,0 1 15,-21-1-15,21 0 0,0 0 16,0 0-16,-22-21 0,22-21 31,0 0-15,0 0-16,0 0 0,0-1 15,22 1-15,-22-21 0,21 21 0,-21-22 16,0 1-16,21 21 0,0 0 16,0-22-16,-21 22 0,21 0 15,1 0-15,-1 21 16,0 0-16,0 0 15,0 0-15,-21 21 0,21 0 0,1 0 16,-22 1-16,21-1 0,0 0 16,-21 21-16,0 1 0,21-22 15,0 21-15,-21 0 0,0-20 0,21 20 16,1-21-16,-1 0 0,-21 0 16,21 1-16,0-1 0,0-21 0,22 0 15,-22 0-15,0 0 0,0 0 16,21 0-16,1-21 0,-22-1 15,21 1-15,-21 0 0,22-21 0,-1 21 16,-21-22-16,22 1 0,-22 21 16,0-22-16,0 1 0,0 0 0,-21 21 15,0-22-15,0 22 0,0 0 16,0 0-16,0 0 0,0-1 0,-21 22 16,0 0-16,0 0 15,0 22-15,-22-22 0,22 21 0,0 0 16,0 0-16,21 0 0,0 22 15,0-22-15,0 0 0,0 21 0,0-21 16,0 1-16,21 20 0,0-21 16,0 0-16,0 0 0,1 1 15,-1-1-15,0 0 0,0 0 16,0 0-16,0-21 0,1 21 0,-1-21 16,-21 22-16,-21-22 31,-1-22-31,1 22 15,0-21-15,0 0 0,-21 21 16,20-21-16,1 21 0,0 0 16,0 0-16,21 21 31,0 0-31,0 0 16,21 1-16,0-1 0,0 0 15,1-21-15,-1 21 0,0-21 16,0 0-16,21 0 0,-20 0 0,20 0 15,-21 0-15,21 0 0,1-21 0,-1 21 16,-21-21-16,22 0 0,-22-1 16,0 1-16,21 0 0,-21-21 0,1 21 15,-1-22-15,0 22 0,-21-21 16,0 21-16,0-22 0,0 22 0,0 0 16,0 0-16,0 0 0,0-1 15,0 44 16,0-1-31,0 21 0,0-21 16,0 22-16,0-22 0,0 21 0,0 0 16,0-20-16,0-1 0,0 21 15,21-21-15,0 0 0,-21 1 0,21-22 16,1 21-16,-1-21 16,0 0-16,0 0 0,0 0 0,0-21 15,1 21-15,-1-22 0,0 1 16,0-21-16,0 21 0,0-22 0,1 1 15</inkml:trace>
  <inkml:trace contextRef="#ctx0" brushRef="#br1" timeOffset="35385.08">4635 2794 0,'0'0'0,"-21"21"0,0-21 0,0 0 16,21 21-16,-21-21 0,0 0 47,-1-21-32,1 0-15</inkml:trace>
  <inkml:trace contextRef="#ctx0" brushRef="#br1" timeOffset="35608.96">2244 3006 0,'0'0'0,"-254"42"32,232-42-32,44 0 15,-1 0 1,21 0-16,0 0 15,22 0-15,-1-21 0,1 0 0,42 21 16,-22-21-16,22-1 0,0 1 16</inkml:trace>
  <inkml:trace contextRef="#ctx0" brushRef="#br1" timeOffset="36312.56">5016 2477 0,'0'0'0,"0"-22"15,-21 1-15,0 21 16,21 21 0,0 1-16,0 20 0,0 0 15,0 1-15,0-1 0,0 21 16,0-20-16,0 20 0,21-20 0,-21-1 15,21 21-15,-21-20 0,0-1 16,0 22-16,0-22 0,0 0 0,0 1 16,0-1-16,0-21 0,-21 21 0,0-20 15,21-1-15,-21 0 0,0-21 16,0 0 0,-1 0-16,22-21 15,0 0-15,0-1 0,0 1 0,0 0 16,0-21-16,0 21 0,0-22 15,0 22-15,22-21 0,-1 21 16,0-22-16,21 22 0,-21 0 16,22 0-16,-1 0 0,0-1 0,1 1 15,20 21-15,-20 0 0,-1 0 0,21 0 16,-20 21-16,-1 1 0,0-1 16,1 0-16,-1 0 0,-21 0 0,0 0 15,-21 1-15,0 20 0,0-21 16,-21 0-16,0 22 0,0-22 0,-21 0 15,-22 0-15,22 21 0,-22-20 16,22-1-16,-22-21 0,22 21 0,0 0 16,-1-21-16,1 0 0,21 0 0,0 0 15,0 0-15,-1 0 16,22-21 0,0 0-16,22 0 15,-1-1-15,0-20 0,21 21 0,1 0 16</inkml:trace>
  <inkml:trace contextRef="#ctx0" brushRef="#br1" timeOffset="36568.98">5927 2498 0,'0'0'0,"0"-21"0,0-1 0,0 1 16,0 0-16,-22 21 15,1 21-15,21 22 0,-21-1 16,0 0-16,0 1 0,0 20 0,-1-21 15,1 22-15,0-1 0,21-20 16,-21 20-16,0-20 0,21-1 0,-21 21 16,21-20-16,0-1 0,0-21 15,0 22-15,0-22 0,0 21 0,0-21 16,21-21-16,0 21 0,0-21 16,0 0-16,0 0 0,22 0 0,-22 0 15,21-21-15,-21 0 0,1 0 0,-1 0 16</inkml:trace>
  <inkml:trace contextRef="#ctx0" brushRef="#br1" timeOffset="36888.79">6054 3048 0,'0'0'0,"-22"0"16,22 21 0,22-21-1,20 0-15,-21 0 16,0 0-16,0 0 0,22-21 15,-22 21-15,21-21 0,-21 21 0,1-21 16,20 0-16,-21-1 0,0 22 16,-21-21-16,0 0 0,0 0 15,-21 21 1,-21 0-16,21 0 0,-1 0 16,1 21-16,-21 0 0,21 0 0,0 1 15,-1 20-15,-20-21 0,42 0 16,-21 22-16,21-22 0,-21 21 0,21-21 15,0 0-15,0 1 0,0-1 16,21 0-16,0-21 0,0 0 0,22 0 16,-22 0-16,21 0 0,0 0 15,1-21-15,-1 0 0,0-22 0</inkml:trace>
  <inkml:trace contextRef="#ctx0" brushRef="#br1" timeOffset="37780.33">7324 2942 0,'0'0'16,"0"-21"-16,0 0 0,0 0 0,0 0 0,0-22 15,0 22-15,0 0 0,21-21 16,0 20-16,0 1 0,21 0 0,-20 0 15,-1 21-15,0 0 0,0 0 16,21 0-16,-20 0 0,-1 21 0,0 21 16,0-20-16,0 20 0,0-21 15,1 21-15,-22 1 0,21-1 16,-21 0-16,0-20 0,0 20 16,0-21-16,0 21 0,-21-20 0,-1-1 15,1 0-15,21 0 0,-21 0 0,0-21 16,0 0-1,0 0-15,-1-21 0,22 0 16,0 0-16,0-22 16,0 22-16,0 0 0,0-21 0,0 21 15,22-22-15,-1 1 0,0 21 16,0-22-16,0 1 0,0 21 0,1-21 16,-1 20-16,21 1 0,-21 0 15,22 21-15,-1 0 0,-21 0 16,21 0-16,1 21 0,-1 0 0,-21 22 15,22-22-15,-22 21 0,21 1 16,-21-22-16,0 21 0,-21 0 0,0 1 16,0-22-16,0 21 0,0-21 15,0 22-15,0-22 0,0 0 0,0 0 16,-21 0-16,0-21 0,0 0 16,0 0-1,21-21-15,0 0 16,0 0-16,0-21 0,0 20 15,0 1-15,21-21 0,0 21 0,0-22 0,0 1 16,1 21-16,-1-21 16,21-1-16,-21 1 0,0 21 0,22-22 15,-22 22-15,21 21 0,1 0 16,-22 0-16,0 0 0,21 0 0,-21 21 16,1 1-16,-22 20 0,21-21 15,-21 21-15,0 1 0,0-22 0,0 21 16,0 1-16,0-22 0,0 21 0,0-21 15,-21 22-15,-1-22 0,1 0 16,21 21-16,-21-21 16,21 1-16,0-44 31,21 22-31,0-21 0,1 0 16</inkml:trace>
  <inkml:trace contextRef="#ctx0" brushRef="#br1" timeOffset="39776.19">9313 2709 0,'0'0'15,"0"-21"-15,0 0 0,0 0 16,0 0-16,-21 0 0,0-1 16,0 1-16,0 0 0,-1 21 15,-20 0-15,21 0 0,0 0 0,-22 0 16,22 21-16,0 22 0,-21-22 15,21 21-15,-1 0 0,1 1 0,0-1 16,21 0-16,-21 1 0,21-1 0,-21 0 16,21 1-16,0-1 0,0 0 15,0-20-15,0 20 0,0-21 0,0 21 16,21-20-16,0-1 0,0-21 16,22 0-16,-22 0 0,0 0 0,21 0 15,-21 0-15,22-21 0,-22-1 16,21 1-16,-21 0 0,22 0 15,-22-21-15,0 20 0,0-20 0,-21 21 16,21-21-16,-21 20 0,22-20 16,-22 0-16,0-1 0,0 1 0,0 0 15,0-1-15,0 1 0,0 21 16,0 0-16,-22 21 16,1 21-16,21 0 15,0 0-15,0 22 0,-21-22 16,21 21-16,0 0 0,0-20 0,0-1 15,0 21-15,0-21 0,0 0 16,0 22-16,0-22 0,0 0 16,21-21-16,0 21 0,1 0 0,-1-21 15,0 0-15,0 22 0,21-22 16,-20 0-16,-1 0 0,21 0 0,0 0 16,-20 0-16,20-22 0,-21 22 15,21-21-15,1 0 0,-22 0 0,0 0 16,0 0-16,0-1 0,-21 1 0,0 0 15,0-21-15,0 21 0,0-1 16,0 1-16,-21 0 0,0 0 0,0 0 16,0 0-16,0 21 15,-1 0-15,1 0 0,0 21 0,21 0 16,-21 0-16,21 0 0,0 0 16,0 22-16,0-22 0,0 21 15,0-21-15,0 22 0,21-22 0,0 0 16,0 21-16,1-20 0,-1-1 15,0 0-15,21-21 0,-21 21 0,1-21 16,20 0-16,0 0 0,1 0 16,-1 0-16,0-21 0,1 0 0,-1 0 15,0-1-15,-21 1 0,22 0 0,-1 0 16,-21-21-16,22-1 0,-22 22 16,0-21-16,42-191 15,-41 169-15,-22 1 16,0-1-16,0 1 0,0 21 15,0-1-15,0 1 0,0 0 0,0 20 16,0 1-16,-22 0 0,1 21 16,21 21-16,-21 0 15,0 22-15,21-1 0,-21 0 16,21 22-16,0-1 0,0 1 0,-21-1 16,21-20-16,0 20 0,-22 1 15,22-22-15,0 0 0,0 1 0,0-22 16,0 21-16,0-21 0,0 1 0,0-1 15,22 0-15,-22 0 16,0-42 15,0 0-31,0 0 16,0-22-16,0 22 0,0 0 0,21-21 16,0 20-16,0-20 0,-21 21 15,21-21-15,0 20 0,1-20 0,-1 21 16,0 0-16,21 21 0,-21 0 15,1 0-15,-1 0 0,0 0 16,-21 21-16,0 0 16,0 0-16,0 0 0,0 1 15,-21-1-15,0 0 0,-1-21 16,1 21-16,0-21 0,0 0 16,0 0-16,0 0 0,-1 0 15,1 0-15,0 0 0,0 21 16,0 0-16,21 1 15,0-1-15,0 0 16,0 0-16,0 0 0,21 0 16,0 1-16,0-1 0,0 0 15,1-21-15,-1 21 0,0 0 16,0-21-16,0 21 0,0-21 0,1 0 16,20 0-16,-21 0 0,0 0 0,22 0 15,-22 0-15,21 0 0,-21 0 16,22-21-16,-22 21 0,21-21 0,-21 0 15,22 0-15,-22 0 0,0-22 16,0 22-16,0 0 0,0-21 16,1 20-16,-22-20 0,0 0 0,0 21 15,21-22-15,-21 22 0,0 0 16,0 0-16,0 0 0,0 42 31,0 0-31,0 0 0,-21 0 0,21 22 16,0-1-16,0-21 0,-22 21 0,22-20 15,0 20-15,0-21 0,0 0 16,0 22-16,0-22 0,0 0 0,0 0 16,22 0-16,-1-21 15,0 0-15,0 0 0,0 0 16,0 0-16,1 0 0,-1 0 0,21 0 16,-21 0-16,0-21 0,1 0 15,-1 0-15,21 0 0,-21-1 0,0-20 16,-21 21-16,22-21 0,-1 20 0,0-20 15,0 0-15,-21 21 0,0-1 16,0 1-16,21 0 0,-21 0 0,0 42 31,0 0-31,0 0 0,0 22 16,0-22-16,0 0 0,-21 21 0,21-20 16,0-1-16,0 0 0,0 21 15,0-21-15,0 1 0,0-1 16,0 0-16,21 0 0,0-21 15,1 0-15,20 21 0,-21-21 0,0 0 16,22 0-16,-1 0 0,-21 0 0,21 0 16,1-21-16,-22 0 0,21 0 15,-21 0-15,1-1 0,-1 1 0,0 0 16,0-21-16,0 21 0,0-22 16,-21 22-16,22 0 0,-22-21 0,0 20 15,0 1-15,0 42 31,0 1-31,-22-1 16,1 21-16,21 0 0,-21-20 16,0 41-16,0-21 0,21 22 0,-21-22 15,21 43-15,-22-22 0,1 1 0,21 21 16,-21-1-16,0-20 0,21 20 16,-21-20-16,21 21 0,-21-22 0,-1 22 15,22-22-15,0 22 0,0-22 0,0-20 16,0 20-16,-21-20 0,21-22 15,0 21-15,-21-21 0,21 0 0,0 1 16,0-44 15,0 1-31,0 0 0,0-21 0,0 21 16,0-22-16,0-20 0,0 20 0</inkml:trace>
  <inkml:trace contextRef="#ctx0" brushRef="#br1" timeOffset="40037.05">11938 2794 0,'0'0'16,"0"-42"-16,0-1 0,0 1 0,0 0 15,0-1-15,0 22 0,0-21 0,21 21 16,0 0-16,0-1 16,22 22-16,-22 0 0,21 0 0,1 0 15,-22 22-15,21-1 0,0 0 0,-20 21 16,-1-21-16,0 22 0,0-1 15,-21 0-15,0 1 0,0-1 0,0 0 16,0-20-16,-21 20 0,0-21 16,-22 0-16,22 0 0,-21 1 0,0-22 15,-1 21-15,1 0 0,0-21 0,-1 0 16,1 0-16,0 0 0,-22 0 16,22 21-16</inkml:trace>
  <inkml:trace contextRef="#ctx0" brushRef="#br1" timeOffset="43830.57">2603 4382 0,'0'0'0,"0"-22"0,0-20 15,0 0-15,0 21 0,-21-22 0,21 22 16,0-21-16,-21 21 0,0 21 16,21-22-16,-21 22 0,21 22 15,0-1-15,-21 21 0,21 0 16,-22 22-16,22-1 0,-21 1 0,21-1 15,0 22-15,-21 0 16,0-22-16,21 22 0,-21 0 0,0-22 16,-1 22-16,1-22 0,0-20 15,0 20-15,0-21 0,0-20 0,-1-1 16,1 0-16,0 0 0,0-21 16,0 0-16,21-21 15,0 0-15,-21 0 0,21-22 16,0 1-16,-22 0 0,22-1 15,0-20-15,0 20 0,0-20 0,0-1 16,0 22-16,0 0 0,0-1 16,0 22-16,0 0 0,0 0 0,22 42 31,-1 0-31,0 22 16,0-22-16,-21 21 0,21 0 15,0 22-15,1-22 0,-1 1 0,0-1 16,0-21-16,0 21 0,0 1 15,1-22-15,-1 0 0,21 0 0,0 0 16,1 1-16,-1-22 0,0 0 16,22 0-16,-22 0 0,22 0 0,-1-22 15,-20 1-15,20-21 0,-21 21 16,22 0-16,-22-22 0,1 1 16,-22 0-16,21-1 0,-21 1 0,-21-22 15,0 22-15,0 0 0,0-1 16,0 1-16,0 21 0,-21-21 0,0 20 15,0 1-15,0 0 0,-22 21 16,22 0-16,0 0 0,0 0 0,-22 0 16,22 21-16,0 0 0,0 1 15,0 20-15,21 0 0,-21 1 0,21 20 16,-22-21-16,22 1 0,0 20 16,0-20-16,0-1 0,0 0 0,0-21 15,0 22-15,22-22 0,-1 0 16,0 0-16,0-21 0,0 0 0,0 0 15,22 0-15,-22 0 16,0 0-16,21 0 0,-20-21 0,-1 0 16,0 0-16,21-22 0,-21 22 15,1-21-15,-1 21 0,-21-22 0,0 1 16,21 0-16,-21-1 0,0 1 16,0 0-16,0-1 0,0 22 0,0 0 15,0 0-15,0 0 0,-21 21 16,21 21-1,0 0-15,0 0 0,0 0 0,0 22 16,0-1-16,0 0 16,0-20-16,21 20 0,0 0 0,-21-21 15,21 22-15,0-22 0,1 0 16,-1 0-16,0-21 0,0 21 0,21-21 16,-20 0-16,20 0 0,-21 0 15,21-21-15,1 0 0,-1 0 0,-21 0 16,22 0-16,-22-22 0,0 22 15,0-21-15,-21-1 0,0 1 0,0 21 16,0-21-16,0-1 0,0 22 0,0 0 16,0 0-16,0 0 0,0-1 15,-21 22-15,0 0 0,21 22 16,0-1-16,0 0 16,0 0-16,0 21 0,0-20 0,0 20 15,0 0-15,0 1 0,0-22 16,0 21-16,-21 0 0,21-20 0,0 20 15,0-21-15,0 0 0,0 0 16,0 1-16,0-44 16,0 1-1,0 0-15,21 0 0,-21-21 16,0 20-16,0-20 0,21 21 0,-21-21 16,21-1-16,-21 22 0,0-21 15,0 21-15,21-1 0,-21 1 0,21 0 16,1 21-1,-1 0 1,-21 21-16,21 0 0,-21 22 16,0-22-16,21 0 0,0 21 0,0-20 15,1 20-15,-22-21 0,21 0 0,0 22 16,0-22-16,0 0 0,0 0 16,1-21-16,-1 21 0,0-21 0,21 0 15,1 0-15,-22 0 0,21 0 16,22 0-16,-22 0 0,0-21 0,22 0 15,-22 0-15,0-22 0,1 22 16,-22 0-16,0-21 0,0-1 16,0 22-16,-21-21 0,0 0 0,0 20 15,0-20-15,0 0 0,-21 21 16,0-1-16,0-20 0,0 21 0,0 21 16,-1-21-16,-20 21 0,21 0 15,-21 0-15,-1 0 0,22 21 0,-21 0 16,21 0-16,-1 22 0,-20-22 15,21 21-15,0 0 0,21-20 0,0 20 16,0 0-16,0 1 0,0-1 16,0-21-16,0 21 0,0-20 0,21-1 15,21-21-15,-21 0 0,1 21 16,20-21-16,-21 0 0,21 0 16,1-21-16,-1 0 0,-21-1 0,22 1 15,-22-21-15,0 21 0,21-22 16,-21 22-16,-21-21 0,0 21 0,22-22 15,-22 22-15,21 0 0,-21 0 16,0 0-16,0 0 0,0-1 16,0 44-1,0-1 1,0 21-16,0-21 0,0 22 0,21-1 16,-21 0-16,21 1 0,0 20 15,-21 1-15,21-22 0,-21 21 16,22 1-16,-1 21 0,0-22 0,0 22 15,0-22-15,0 22 0,1 21 16,20-22-16,-21 1 0,-21 0 16,21 21-16,0-22 0,-21 1 0,0 21 0,0-22 15,0 1-15,0 0 0,0-22 16,0 22-16,0-22 0,0-20 0,0 20 16,0-20-16,-21-22 0,0 21 0,0-21 15,0-21-15,0 0 0,-1 0 16,1 0-16,-21 0 0,0 0 0,-1-21 15,1-21-15,-22 21 0,1-22 0,21-20 16,-1 20-16,-20-41 0,20 20 16,1-20-16,21-1 0,-21 0 15,20 1-15,1-1 0,0 0 0,21-21 16,0 1-16,0 20 0,0-21 16,21 21-16,0 1 0,1-22 0,20 21 15,0 1-15,1 20 0,-1-21 16,0 1-16,1-1 0,-1 22 0,21-1 15,-20 22-15,-1-22 0,0 43 0,1-21 16,-22-1-16,0 22 0,0 0 16,0 21-16,-21-21 0,22 21 0,-44 0 47,22 21-32,0 0-15,0 0 0,0 1 16,0-1-16,0 21 0,0-21 0,0 0 15,0 22-15,0-22 0,0 21 16,0-21-16,22 1 0,-1-1 0,-21 0 16,21 0-16,0-21 15,0 0-15,0 0 0,1 0 0,-1 0 16,0-21-16,0 0 0,0 0 0,0-1 16,1-20-16,-1 21 0,0-21 15,0 20-15,-21-20 0,0 21 0,21-21 16,-21 20-16,21-20 0,-21 21 15,0 0-15,0 0 0,22-1 16,-22 1-16,0 42 31,0 1-31,0-1 16,0 0-16,0 0 0,0 0 0,0 0 16,0 22-16,0-22 0,0 21 15,21 1-15,0-22 0,0 21 0,0-21 16,22 0-16,-1 1 0,0-1 15,1-21-15,-1 0 0,21 0 0,-20 0 16,20 0-16,1 0 0,-1-21 0,-20-1 16,20 1-16,-21-21 0,22 21 15,-22 0-15,1-1 0,-1-20 16,-21 21-16,0-21 0,-21 20 0,0 1 16,0-21-16,0 21 0,0 0 15,-21-1-15,0 1 0,0 0 0,0 0 16,-22 0-16,22 21 0,-21 0 15,-1 0-15,22 0 0,-21 0 0,0 21 16,-1 0-16,22 21 0,-21-20 0,21-1 16,-1 21-16,1-21 15,21 22-15,0-22 0,0 21 0,0-21 16,0 0-16,0 22 0,21-22 16,22 0-16,-22-21 0,21 21 0,-21-21 15,22 0-15,-22 0 0,21 0 16,-21-21-16,22 0 0,-22 21 0,0-21 15,0 0-15,0-1 0,1 1 0,-1 0 16,0-21-16,0 21 0,-21-1 16,0 1-16,0 0 0,0 0 0,0 0 15,0 0-15,-21 42 32,21 0-32,-21 0 0,21 0 15,0 0-15,0 1 16,0-1-16,0 0 0,0 0 0,0 0 15,0 0-15,21 22 0,0-22 16,0 0-16,0-21 0,1 21 0,20 0 16,0-21-16,1 0 0,20 0 0,-21 0 15,22 0-15,-1 0 0,1-21 16,-1 0-16,-20 0 0,20 0 0,-20 0 16,-1-1-16,0 1 0,-21-21 15,1 21-15,-1 0 0,-21-22 0,0 22 16,0 0-16,0-21 0,0 20 15,-21 1-15,-1 21 0,1-21 0,0 21 16,-21 0-16,21 0 0,-22 0 0,1 21 16,0 0-16,-1-21 15,1 22-15,21 20 0,-22-21 0,22 0 16,0 0-16,0 1 0,21-1 0,0 0 16,0 0-16,0 0 0,21 0 15,0 1-15,22-1 0,-22-21 0,21 0 16,0 0-16,1 0 0,-1 0 15,-21 0-15,22-21 0,-1-1 0,-21 1 16,21 21-16,-20-21 0,-1 0 16,-21 0-16,0 0 0,21-1 0,-21 1 15,0 0-15,0 0 0,0 0 16,0 0 0,0 42-1,0 0 1,-21 0-16,21 0 0,0 22 15,0-22-15,-21 42 0,21-20 0,0 20 16,0 1-16,-22-1 0,22 1 16,0-1-16,0 1 0,0 20 0,0-20 15,0-1-15,0 22 0,0 0 0,0-22 16,0 22-16,0-1 0,22 1 16,-1-21-16,0 20 0,-21 1 0,21-22 15,0 22-15,-21 0 0,21-1 0,-21 1 16,22 0-16,-22-22 0,21 22 15,-21-22-15,0 1 0,0-1 16,0 1-16,0-22 0,0 22 0,0-22 16,-21 0-16,-1-20 0,1-1 0,21 0 15,-21-21-15,0 0 0,0 0 16,0-21-16,-1 0 0,1-22 0,-21 1 16,21 0-16,-22-1 0,1-20 15,0-22-15,-22 22 0,22-43 0,-22 21 16,22 0-16,0-20 0,21 20 0,-22-21 15,43 21-15,0-20 0,0-1 16,0 0-16,0 21 0,21 1 0,1-1 16,-1 0-16,21 1 0,-21 20 15,22-21-15,20 22 0,-21-22 0,1 22 16,-1-1-16,0 1 0,1-1 16,-1 22-16,-21 0 0,22-1 0,-1 1 15,-21 0-15,0 20 0,22-20 16,-22 21-16,0 0 0,0 0 0,0-1 15</inkml:trace>
  <inkml:trace contextRef="#ctx0" brushRef="#br1" timeOffset="44156.38">7535 4572 0,'0'0'0,"-21"0"0,21 21 16,21-21 15,0 0-31,1-21 15,-1 21-15,0-21 0,0 21 0,0-21 16,0 0-16,1-1 0,-22 1 16,21 0-16,-21 0 0,0 0 0,0 0 15,0-1-15,0 1 0,-21 0 16,-1 21-16,1 0 0,0 0 16,-21 0-16,21 21 0,-1 0 0,-20 22 15,21-22-15,0 21 0,0 1 16,-1-1-16,22 0 0,0-21 0,0 22 15,0-1-15,0 0 16,0-20-16,43-1 0,-22 0 0,21 0 16,1 0-16,-1-21 0,0 0 0,22 0 15,-22 0-15,22-21 0,-22 0 16,0 0-16,22 0 0,-22-22 0,0 22 16</inkml:trace>
  <inkml:trace contextRef="#ctx0" brushRef="#br1" timeOffset="44912.69">14838 2773 0,'0'0'0,"-43"-21"31,65 21 0,20 0-31,0 0 16,1 21-16,20-21 0,1 0 15,-1 0-15,1 21 0,20-21 0,-20 0 16,20 0-16,-41 0 0,20 0 16,1 0-16,-22 0 0,-21 0 0,0 21 15,1-21-15,-44 0 16,1 0 0,-21 0-16</inkml:trace>
  <inkml:trace contextRef="#ctx0" brushRef="#br1" timeOffset="45281.4">15282 2858 0,'0'0'0,"0"21"0,0 0 15,0 0 1,0 0-16,0 0 0,0 1 0,0-1 16,0 21-16,0-21 0,0 22 15,0-1-15,0 0 0,21 1 0,1-1 16,-22 21-16,0-20 0,0 20 15,21-20-15,-21-1 0,0 0 16,0 1-16,0-22 0,0 21 0,-21-21 16,-1 0-16,1 1 0,-21-1 15,21 0-15,0-21 0,-22 0 0,22 0 16,-21 0-16,21 0 0,-22 0 0,22 0 16,-21 0-16,21-21 0,-1 0 15,1-1-15,0 1 0,0 0 0,21 0 16,0 0-16,-21-22 0,21 22 15,0 0-15,0 0 0,0 0 0,0 0 16,0-1-16,0 1 16,21 21-16,0 0 0,0-21 0,0 21 0,1 0 15,20 0-15,-21 0 0,21 0 16,-20 0-16,20 0 0,0 0 16</inkml:trace>
  <inkml:trace contextRef="#ctx0" brushRef="#br1" timeOffset="46548.38">15917 3556 0,'0'0'0,"43"0"0,-22-21 0,21 0 15,-21 21-15,0-21 0,-21-1 0,0 1 16,0 0-16,0 0 0,0 0 0,0-22 16,0 22-16,0 0 0,0-21 15,-21 21-15,0-1 0,0 1 16,0 0-16,0 21 0,-1 0 0,1 0 15,0 0-15,0 21 0,0 0 16,0 1-16,-22 20 0,22 0 0,0 1 16,0-1-16,0 0 0,-1 1 15,22-1-15,0 0 0,-21-21 0,21 22 16,0-22-16,0 0 0,0 0 16,21 0-16,1-21 0,-1 0 0,0 0 15,0 0-15,0 0 0,22 0 0,-22 0 16,21-21-16,-21 21 0,0-21 15,1 0-15,-1 0 0,0-22 16,0 22-16,0 0 0,0-21 16,-21 21-16,0-22 0,0 22 0,0-21 15,0 21-15,0-22 0,0 22 16,0 0-16,0 42 16,0 0-1,0 0-15,0 1 0,0-1 0,0 21 16,0-21-16,0 22 0,0-22 0,0 21 15,0-21-15,0 0 0,0 22 16,0-22-16,0 0 0,0 0 0,22 0 16,-1-21-1,0 0-15,0 0 0,0 0 16,0 0-16,1 0 0,-1 0 0,0 0 16,21-21-16,-21 0 0,1 0 15,-1 0-15,0 0 0,21-22 0,-21 22 16,1-21-16,-1 21 0,0-22 15,-21 1-15,21 21 0,0 0 0,-21-1 16,21 22-16,-21 22 16,0-1-1,0 0-15,0 21 0,0-21 16,-21 1-16,21 20 0,-21-21 16,21 21-16,0-20 0,0-1 0,0 0 15,0 0-15,0 0 0,21 0 16,0-21-16,1 0 15,-1 0-15,0 0 0,21 0 16,-21 0-16,1 0 0,20 0 0,-21-21 16,0 21-16,22-21 0,-22 0 15,0 0-15,0 0 0,0-1 0,0-20 16,1 21-16,-22 0 0,0-22 0,0 22 16,0-21-16,0 21 0,0 0 15,0-1-15,0 1 0,0 0 16,21 21 31,0 0-47,0 0 0,21 0 15,-20 0-15,20 0 0,21 0 16,-20 0-16,20 0 0,-20 0 0,20 0 16,-21 0-16,1 0 0,-1 0 15,0 0-15,-20 0 0,-1 0 0,-42 0 31,-1 0-31,1 0 16,-21 21-16,21 0 0,-22 1 16,1-1-16,21 0 0,-21 0 15,-1 0-15,1 22 0,21-22 0,-22 21 16,22-21-16,0 0 0,0 22 16,21-22-16,0 0 0,0 0 0,0 0 15,0 1-15,21-1 16,0-21-16,0 0 0,1 0 0,20 0 15,-21 0-15,0 0 0,22 0 0,-22-21 16,0 21-16,21-22 0,-21 1 16,22 0-16,-22 0 0,0 0 0,0-22 15,0 22-15,22-21 0,-43 0 16,21-1-16,-21 1 0,21 0 0,-21 20 16,0-20-16,0 21 15,-21 21 1,0 21-16,21 0 0,0 22 15,-21-22-15,-1 21 0,22 0 0,0 1 16,0-1-16,0 0 0,0-20 0,0 20 16,0-21-16,22 0 0,-1 22 15,-21-22-15,21-21 0,0 21 0,0 0 16,0-21-16,1 0 16,-1 0-16,0 0 0,-21-21 0,0 0 15</inkml:trace>
  <inkml:trace contextRef="#ctx0" brushRef="#br1" timeOffset="47265">18965 3387 0,'0'0'0,"21"0"47,1 0-47,-1 0 15,0-21 1,0-1 0,0 1-16,-21 0 0,21 0 0,1 0 15,-1 0-15,0-1 16,0 1-16,0 0 0,-21-21 0,21 21 0,1-22 16,-22 22-16,0 0 0,0-21 15,0 20-15,0 1 0,0 0 16,0 0-16,-22 21 0,1 0 15,0-21-15,0 21 0,-21 0 0,20 0 16,1 21-16,0-21 0,-21 21 16,21 21-16,-1-20 0,22-1 0,0 21 15,-21 0-15,21 1 0,0-1 16,0 0-16,21 1 0,-21 20 0,22-20 16,-1-1-16,0 0 0,21-21 15,-21 22-15,1-1 0,-1-21 0,21 22 16,-21-22-16,-21 0 0,21 21 15,-21-21-15,0 1 0,0-1 16,-21 0-16,0 0 0,0-21 0,-21 21 16,20-21-16,-20 0 0,0 0 15,-1 0-15,1 0 0,0 0 0,-1 0 16,1 0-16,0-21 0,21 0 0,-22 0 16,22 0-16,0-1 0,0 1 15,0-21-15,-1 21 0,1 0 0,21-22 16,0 22-16,0 0 0,0 0 15,0 0-15,0-1 0,21 22 16,1 0-16,-1 0 0,0 0 16,0 0-16,0 0 0,0 0 15,1 0-15,20 0 0,-21 0 16</inkml:trace>
  <inkml:trace contextRef="#ctx0" brushRef="#br1" timeOffset="47976.59">19727 3281 0,'0'0'16,"0"-21"-16,0 0 0,0-1 0,0 1 15,0 0-15,-21 21 0,0 0 16,0 0-16,0 0 16,-22 21-16,22 0 0,0 1 15,0 20-15,0-21 0,-1 21 16,1 1-16,0-1 0,0 0 0,21 1 15,-21-22-15,21 21 0,0 1 16,0-22-16,0 0 0,0 0 0,0 0 16,21 0-16,21 1 0,-21-22 0,22 0 15,-1 21-15,0-21 0,1 0 16,-1 0-16,22 0 0,-22 0 0,0-21 16,22-1-16,-22 22 0,0-21 15,1 0-15,-1 0 0,0-21 0,1 20 16,-22 1-16,21-21 15,-21 21-15,1-22 0,-22 1 0,0 21 16,0 0-16,0-22 0,-22 43 0,1-21 16,0 0-16,0 21 0,0 0 15,0 0-15,-1 0 0,1 21 0,0 0 16,0 1-16,21-1 0,-21 0 16,21 0-16,0 0 0,0 0 0,0 1 15,0 20-15,0-21 0,0 0 16,21 0-16,0 1 0,0-1 0,0 0 15,1 0-15,-1 0 16,0-21-16,0 0 0,0 0 16,0 0-16,1 0 15,20 0-15,-21 0 0,0 0 16,22 0-16,-22-21 0,0 21 0,21-21 16,1 0-16,-22 0 0,21-1 15,-21 1-15,0 0 0,1-21 0,-1 21 16,0-1-16,-21-20 0,21 21 15,-21 0-15,0 0 0,0 42 32,0 0-32,-21 0 0,21 0 0,-21 0 15,21 1-15,0 20 0,-21-21 16,21 0-16,-22 0 0,22 1 0,0-1 16,0 0-16,0 0 15,22-21 16,-1-21-31,0 0 16,0 0-16</inkml:trace>
  <inkml:trace contextRef="#ctx0" brushRef="#br1" timeOffset="48140.92">20828 3175 0,'0'0'15,"0"-21"-15,-21 0 0,0 0 0,-1 21 16,22-22-16,-21 22 15,0 0-15,21 22 32,21-1-17,0 0 1</inkml:trace>
  <inkml:trace contextRef="#ctx0" brushRef="#br1" timeOffset="48473">21082 3196 0,'0'21'32,"0"1"-32,0-1 15,0 0-15,0 0 0,0 21 16,0 1-16,0-22 0,0 21 0,0 22 16,0-22-16,0 0 0,21 22 15,-21-22-15,0 22 0,0-1 0,0 1 16,0 20-16,0-20 0,0-1 15,0 22-15,-21-21 0,0-1 0,0 1 16,-1-1-16,1 1 0,0-22 0,0 21 16,0 1-16,0-22 0,-1 1 15,1-1-15,0 0 0,0 1 0,21-22 16,0 0-16,-21 0 0,42-42 31,0-21-31,0 20 16,0 1-16,1-21 0,-1 0 0,0-1 15,0-20-15,0 20 0,0-20 16,1-1-16</inkml:trace>
  <inkml:trace contextRef="#ctx0" brushRef="#br1" timeOffset="48760.82">21103 3598 0,'0'0'0,"0"-63"0,0 21 0,0-22 16,0 22-16,0-1 0,0 1 15,0 21-15,0-21 0,0 20 0,0 1 16,0 0-16,21 21 15,0-21-15,1 21 0,-1-21 0,21 21 16,0 0-16,-20 0 0,20 0 16,0 21-16,1 0 0,-1 21 0,0-20 15,-21-1-15,1 21 0,-22 0 16,0-20-16,0 20 0,0-21 0,0 21 16,-43-20-16,22-1 0,0 0 0,-21 0 15,-1 0-15,22 0 0,-21-21 16,-1 0-16,22 0 0,-21 0 0,21 0 15,0 0-15,-1 0 0,22-21 16,0 0 0,22 0-1,-1-21-15,0 20 0,21 1 0</inkml:trace>
  <inkml:trace contextRef="#ctx0" brushRef="#br1" timeOffset="49052.65">22077 2815 0,'0'0'0,"0"-42"0,0 21 16,0 0-16,0-1 0,0 1 16,-21 42-1,21 1-15,-22-1 0,1 21 16,0 0-16,0 1 0,0-1 16,0 22-16,-1-1 0,1 1 15,0-1-15,0 1 0,0-1 0,21 1 16,0-22-16,0 21 0,0-20 15,0-1-15,0 0 0,0-20 0,0 20 16,21-21-16,0 0 0,0 0 16,0-21-16,1 0 0,-1 0 0,0 0 15,0 0-15,0 0 0,22 0 16,-22 0-16,0-21 0,0 0 0,0 0 16,0 0-16,1-22 0,-1 22 0,-21-21 15</inkml:trace>
  <inkml:trace contextRef="#ctx0" brushRef="#br1" timeOffset="49256.53">21823 3090 0,'0'0'0,"-21"0"0,-22 0 0,22 0 0,42 0 32,0 0-32,22-21 15,-22 21-15,21 0 0,1 0 16,-1-21-16,21 21 0,-20-21 0,-1 21 15,0 0-15,1 0 0,-1 0 16,-21-21-16,22 21 0,-22 0 16,-21 21-1</inkml:trace>
  <inkml:trace contextRef="#ctx0" brushRef="#br1" timeOffset="49968.86">16108 4530 0,'0'0'0,"0"-21"0,0-1 0,0-20 0,0 21 15,0 0-15,0 0 0,0-1 16,0 1-16,-21 21 16,-22 0-16,22 21 0,0 1 15,-21-1-15,20 21 0,1 0 16,-21-20-16,21 41 0,0-21 0,-1 22 16,1-1-16,21 1 0,-21-1 15,21 1-15,0-22 0,0 1 0,0 20 16,21-42-16,0 22 0,1-22 15,-1 0-15,21 0 0,-21 0 0,22-21 16,-1 0-16,0 0 0,1 0 16,-1-21-16,21 0 0,-20 21 15,20-42-15,-20 20 0,20-20 0,-21 21 16,1-21-16,-1-1 0,0 1 16,-20-22-16,-1 22 0,0 0 0,-21-22 15,21 22-15,-21-22 0,0 22 16,0-21-16,-21 20 0,0-20 0,-22 20 15,1 1-15,0 0 0,-1 21 16,1-1-16,0 22 0,-22 0 0,1 0 16,20 22-16,-20 20 0,21 0 15,-22-21-15,22 43 0,-1-22 0,1 1 16,21 20-16,0-21 0,0 22 16,21-22-16,0 22 0,0-22 15,0 0-15,0 1 0,21-1 0,0-21 16,0 22-16,21-43 0,1 0 15,-1 0-15,0 0 0,22 0 0,-1 0 16</inkml:trace>
  <inkml:trace contextRef="#ctx0" brushRef="#br1" timeOffset="50868.94">16954 4382 0,'0'-43'0,"0"86"0,0-128 0,0 64 0,0-22 16,0 22-16,0-21 0,-21 21 0,0 0 15,0-1 1,0 22-16,0 22 16,-1-1-16,22 0 0,0 21 0,0 1 15,-21 20-15,21 1 0,-21-22 16,21 21-16,0 1 0,0-1 0,-21 1 16,21 21-16,-21-22 0,21-21 15,0 22-15,0-22 0,0 1 0,0-1 16,0 0-16,0-21 0,0 1 0,0-1 15,0-42 17,0-1-32,0 1 15,21-21-15,0 21 0,-21-22 0,0 1 16,21 0-16,0-1 0,1 1 16,-1 0-16,0-1 0,0 22 0,0-21 15,0 21-15,1 0 0,-1 21 0,0 0 16,21 0-16,-21 0 0,1 0 15,20 21-15,-21 0 0,0 0 0,0 21 16,1 1-16,-1-22 0,-21 21 16,21 1-16,-21-1 0,0 0 0,0-21 15,-21 22-15,0-22 0,-1 0 16,1 21-16,-21-20 0,21-22 0,0 21 16,-22 0-16,22-21 0,-21 0 15,21 0-15,-1 0 0,1 0 16,0 0-16,0 0 15,21-21-15,21 21 47,0 0-47,0 0 0,1 0 0,-1 0 16,0 0-16,21 0 0,-21 0 0,22 0 16,-1 0-16,0 0 0,1 0 15,-1-21-15,22 21 0,-22-22 0,21 1 16,-20 0-16,-1 0 15,0-21-15,1 20 0,-22-20 0,21 21 16,-21-21-16,1-1 0,-22 22 16,0-21-16,21 21 0,-21-22 0,21 22 15,-21 0-15,0 0 0,0 0 16,0 42 0,0 0-1,0 21-15,0-21 0,0 22 16,0 20-16,0-20 0,0 20 0,0 1 15,0-1-15,0 1 0,0-22 16,0 21-16,0 1 0,0-1 0,0 1 16,0 21-16,0-22 0,0 1 15,0-1-15,0 1 0,0-1 16,0-21-16,0 22 0,0-22 0,0 1 16,0-1-16,0 0 0,0-21 0,0 22 15,0-22-15,0 0 16,0-42-1,0 0-15,0 0 16,0-22-16,0 1 0,21 21 16,-21-43-16,21 22 0</inkml:trace>
  <inkml:trace contextRef="#ctx0" brushRef="#br1" timeOffset="51056.83">17822 4636 0,'0'0'0,"-21"-22"0,0 1 16,0 21-16,-43-21 31,43 21-31,21 21 16,0 0 0,21-21-16,0 0 0,-21 22 15,22-22-15,-1 0 0</inkml:trace>
  <inkml:trace contextRef="#ctx0" brushRef="#br1" timeOffset="51376.18">18097 4741 0,'43'-42'31,"-22"21"-31,0 0 0,-21 0 0,21-1 16,-21 1-16,0 0 0,0 0 15,0 0-15,0 0 16,-21 21 0,0 21-1,0 0-15,0 0 0,-1 0 16,1 0-16,0 1 0,21 20 0,0-21 16,-21 21-16,21-20 0,0 20 0,0-21 15,0 0-15,0 22 0,0-22 16,0 0-16,21 0 0,0 0 15,0-21-15,1 0 0,20 0 16,-21 0-16,21 0 0,1 0 0,-1 0 16,0-21-16,1 0 0,-1 0 15</inkml:trace>
  <inkml:trace contextRef="#ctx0" brushRef="#br1" timeOffset="51852.91">18817 4593 0,'0'0'0,"0"-21"0,0-42 31,0 41-31,-21 44 16,0-1-16,21 0 16,-21 0-16,21 21 0,-22-20 0,22-1 15,0 21-15,0 0 0,-21-20 16,21 20-16,0-21 0,0 21 0,0-20 16,0-1-16,21 0 0,1 0 0,-1 0 15,0-21-15,0 0 0,0 0 16,0 0-16,22 0 0,-22 0 15,0 0-15,21-21 0,-20 0 16,20 0-16,-21 0 0,0-1 0,22-20 16,-22 21-16,0-21 0,0-1 15,0 1-15,0 0 0,1-22 0,-1 22 16,0-1-16,0 1 0,-21 0 16,21-1-16,-21 22 0,0 0 0,0 0 15,0 42 1,-21 0-16,0 0 0,0 22 15,0-1-15,-1 0 0,1 1 0,0-1 16,0 0-16,21 22 0,0-22 16,0 22-16,0-22 0,0 0 15,0 1-15,0-1 0,0-21 16,0 22-16,21-22 0,0 0 0,22 0 16,-22-21-16,0 0 0,0 0 0,21 0 15,-20 0-15,20 0 0,-21-21 16,21 0-16,-20 0 0,20-1 0,-21 1 15,0 0-15,0-21 0,-21-1 16,0 22-16,0-21 0</inkml:trace>
  <inkml:trace contextRef="#ctx0" brushRef="#br1" timeOffset="52004.82">19198 4572 0,'0'0'0,"-42"0"0,21 21 15,-1-21-15,22 21 16,22-21-1,-1 0 1,21 0-16,-21 0 0,22 0 0,-1 0 16,0-21-16,22 0 0,-22 21 0,0-21 15,22 0-15</inkml:trace>
  <inkml:trace contextRef="#ctx0" brushRef="#br1" timeOffset="53356.9">20405 4636 0,'0'0'0,"0"-22"0,-22 22 16,22-21-16,0 0 15,0 0-15,0 0 0,0 0 16,0-1-16,0 1 0,0 0 16,22 21-16,-1-21 0,0 0 0,21 21 15,-21 0-15,1-21 0,20 21 0,-21 0 16,21 0-16,-20 21 0,20 0 16,-21 0-16,0 21 0,0-20 15,1 20-15,-1-21 0,-21 21 16,21 1-16,-21-1 0,0 0 0,0 1 15,0-22-15,0 21 0,0 1 0,-21-22 16,21 21-16,-21-21 0,21 0 16,0 1-16,-22-22 15,1 0 1,21-22 0,0 1-1,0 0-15,0 0 0,0 0 16,21 21 15,-21-21-31,0 42 109,0-42 251,0-1-345,0 1-15,0 0 16,0 0-16,22 0 0,-22 0 0,21-1 16,-21 1-16,21 0 0,0 0 0,0 0 15,0 0-15,1-22 0,20 22 16,-21 0-16,0 0 0,0 0 0,22 21 16,-22-22-16,0 22 0,0 0 15,0 22-15,1-1 16,-22 0-16,0 21 0,0-21 0,0 22 15,0-1-15,0 0 0,0 1 16,0-22-16,0 21 0,0 1 0,-22-22 16,22 0-16,0 21 15,-21-21-15,21 1 0,0-1 16,0 0 0,0-42 15,21 0-31,-21-1 15,22 22-15,-22-21 0,21 0 0,0-21 16,-21 21-16,21-1 0</inkml:trace>
  <inkml:trace contextRef="#ctx0" brushRef="#br1" timeOffset="54072.59">21590 4509 0,'0'0'15,"0"-22"-15,21 22 0,-21 22 16,0-1-1,-21 0-15,0 0 0,0 0 16,21 22-16,-22-22 0,1 21 16,21-21-16,0 22 0,0-22 0,-21 21 15,21 0-15,0-20 0,0 20 16,0-21-16,0 0 0,0 0 0,21 1 16,-21-1-16,21 0 0,1-21 15,-1 0-15,21 0 0,-21 0 0,22 0 16,-1 0-16,0 0 0,1-21 0,-1 0 15,0-1-15,-21 1 16,22 0-16,-1-21 0,-21 21 0,0-22 16,1 22-16,-22-21 0,21-1 15,-21 22-15,0-21 0,0 0 0,-21 20 16,-1-20-16,-20 0 0,21 21 0,0-1 16,-22 1-16,1 0 0,0 21 15,21 0-15,-22 0 0,1 21 0,0 0 16,20 1-16,-20-1 0,21 0 15,0 0-15,0 21 0,-1-20 0,22 20 16,0 0-16,0-21 0,0 22 16,0-1-16,22-21 0,-1 0 15,0 22-15,21-22 0,-21 0 0,22-21 16,-1 21-16,0-21 0,-20 0 16,41 0-16,-21 0 0,1 0 0,-1-21 15,0 0-15,1 21 0,20-42 16,-20 20-16,-1 1 0,0-21 0,1 21 15,-22-22-15,21 1 0,0 21 0,-20-21 16,-1-1-16,0 1 0,0 0 16,0-22-16,-21 22 0,21-1 15,-21 1-15,0 0 0,0 21 0,0-1 16,0 1-16,0 42 16,-21 1-1,0 20-15,0 0 0,21 1 0,-21 20 16,0-21-16,-1 22 0,1-22 0,21 22 15,0-22-15,0 0 0,0 22 16,0-22-16,0 1 0,0-22 0,0 21 16,0-21-16,21 0 0,1 1 15,-22-1-15,21-21 0,0 0 0,0 0 16,21 0-16,-20 0 0,-1 0 0,0 0 16,21-21-16,-21-1 0,1 1 15,-1 0-15,0 0 0,0-21 0,0-1 16,-21 22-16</inkml:trace>
  <inkml:trace contextRef="#ctx0" brushRef="#br1" timeOffset="54248.1">22267 4487 0,'0'0'0,"-21"0"0,42 0 31,0 0-31,1 0 15,-1 0-15,21 0 0,-21 0 16,22 0-16,-1 0 0,0 0 16,1-21-16,-1 21 0,21-21 0,-20 21 15</inkml:trace>
  <inkml:trace contextRef="#ctx0" brushRef="#br1" timeOffset="54780.97">23326 4530 0,'0'0'0,"0"21"0,21-21 32,-21-21-17,0 0-15,0-1 16,0 1-16,0 0 16,0 0-16,0 0 0,-21 0 15,-1 21-15,1 0 16,0 0-16,0 0 0,0 21 0,-22 0 15,22 0-15,0 0 0,-21 22 16,21-22-16,-1 21 0,1-21 0,0 22 16,0-22-16,0 21 0,21 0 15,0-20-15,0-1 0,0 21 0,0-21 16,21 0-16,0 1 0,0-22 0,0 0 16,1 0-16,20 0 0,-21 0 15,0 0-15,22 0 0,-22-22 0,0 1 16,0 0-16,0 0 15,0 0-15,-21 0 0,22-1 0,-22-20 16,21 21-16,-21-21 0,21 20 16,-21-20-16,0 21 0,0 0 0,0 0 15,0-1-15,0 1 0,0 42 32,0 1-32,0-1 0,0 0 0,0 21 15,-21-21-15,21 1 0,0 20 16,0-21-16,0 21 0,0-20 0,0-1 15,0 21-15,0-21 0,0 0 0,21-21 16,-21 22-16,21-1 16,0-21-16,0 0 0,1 0 15,-1 0-15,0 0 0,0-21 16,0-1-16,-21 1 0,21 0 0,1 0 16</inkml:trace>
  <inkml:trace contextRef="#ctx0" brushRef="#br1" timeOffset="55040.52">23855 4128 0,'0'0'16,"0"-22"-16,0 1 0,-21 21 15,-1 0-15,1 21 0,0 1 16,0-1-16,0 21 0,0-21 16,-1 22-16,22-1 0,-21 0 15,0 22-15,0-22 0,21 0 0,0 1 16,-21-22-16,21 21 0,-21 1 15,21-22-15,0 21 0,0-21 0,0 0 16,0 22-16,0-22 0,0 0 16,0 0-16,21-21 15,0 0-15,0 0 16,0-21-16,22 21 16,-22-21-16,0 0 0</inkml:trace>
  <inkml:trace contextRef="#ctx0" brushRef="#br1" timeOffset="55908.02">24130 4509 0,'0'0'0,"21"-22"16,21-41 0,-42 84-1,-21 0 1,0 0-16,0 1 0,0-1 0,21 0 16,-21 0-16,-1 21 0,22-20 0,0-1 15,0 21-15,-21-21 0,21 0 16,0 1-16,0 20 0,0-21 0,0 0 15,0 0-15,0 1 16,21-22-16,1 0 16,-1 0-16,0 0 0,0 0 0,0 0 15,0 0-15,1-22 0,-1 1 16,0 0-16,21 0 0,-21 0 0,1 0 16,-1-1-16,0-20 0,0 21 15,0 0-15,-21 0 0,0-1 16,21 22-16,-21-21 0,-21 42 31,0 1-31,21-1 16,0 0-16,0 0 0,0 0 15,0 0-15,0 1 0,0-1 16,0 0-16,0 0 16,21-21 15,-21-21-16,0 0-15,0 0 0,0-1 16,0 1-16,0 0 0,0 0 16,0 0-16,0 0 0,0-22 0,0 22 15,0 0-15,0 0 0,21 0 0,-21-1 16,22 1-16,-1 21 0,0-21 16,0 21-16,21 0 0,-20 0 0,-1 0 15,0 0-15,0 21 16,0 0-16,0 1 0,1-1 0,-1 0 15,0 0-15,0 21 0,-21-20 0,0-1 16,0 21-16,0-21 0,0 0 16,0 22-16,0-22 0,0 0 0,0 0 15,-21 0-15,21 1 0,-21-22 16,21 21-16,-21-21 0,-1 0 16,1 0-16,0 0 15,21-21-15,0-1 16,0 1-16,0 0 0,0 0 0,21 0 15,-21 0-15,21-22 0,1 22 16,-1-21-16,21 21 0,-21-1 16,0-20-16,22 21 0,-22 0 15,0 0-15,21-1 0,-20 1 0,-1 21 16,0 0-16,0 0 0,-21 21 16,21 1-16,-21 20 15,0-21-15,0 0 0,0 0 0,0 22 16,-21-22-16,21 0 0,-21 21 15,0-20-15,21-1 0,-21 0 0,-1 0 16,22 0-16,-21 0 0,0-21 16,0 0 15,21-21-31,0 0 0,-21 0 16,21 0-16</inkml:trace>
  <inkml:trace contextRef="#ctx0" brushRef="#br1" timeOffset="56068.93">24469 4064 0,'0'0'0,"-43"-85"31,43 64-31,-21 21 0,0-21 0,0 21 31,0 0-31,-1 0 16,1 21-16</inkml:trace>
  <inkml:trace contextRef="#ctx0" brushRef="#br1" timeOffset="56268.14">23474 4297 0,'0'0'0,"0"21"0,21 0 16,0-21-1,0 0-15,22 0 0,-22 0 0,21 0 16,0 21-16,1-21 16,-1 0-16,0 0 0,1 0 0,-22 0 15,21 22-15,-21-22 0,1 0 0,-1 0 16</inkml:trace>
  <inkml:trace contextRef="#ctx0" brushRef="#br1" timeOffset="57156.01">0 7641 0,'0'0'0,"0"-21"15,0 42 17,0 0-17,21-21 1,85 22-16,21-22 0,21 0 0,-21 0 15,0 0-15,-21 0 0,21 0 16,0 0-16,0 0 0,-21 0 16,-22 0-16,1-22 0,-21 22 0,-1 0 15,-21 0-15,-20 0 0,-1 0 16,-21-21-16,-21 21 0,-22 0 16</inkml:trace>
  <inkml:trace contextRef="#ctx0" brushRef="#br1" timeOffset="57380.82">1037 7535 0,'0'0'0,"-42"0"0,21 0 0,-1 0 16,1-21-16,0 21 0,42 0 31,0 0-31,22 0 16,-1 0-16,0 0 0,22 0 0,-1 21 16,1 1-16,-1-1 0,-20 0 15,-1 0-15,0 21 0,-20-20 16,-22 20-16,0-21 0,-22 21 0,1 1 15,-21-1-15,0 0 0,-22 22 16,22-22-16,-22 1 0,22-1 0,0-21 16,-1 21-16,1-20 0,21-1 15,0-21-15</inkml:trace>
  <inkml:trace contextRef="#ctx0" brushRef="#br1" timeOffset="57592.7">3387 7281 0,'0'0'0</inkml:trace>
  <inkml:trace contextRef="#ctx0" brushRef="#br1" timeOffset="58820.67">3365 7324 0,'0'0'15,"0"-21"1,0-1 0,0 1-16,22 0 0,-1-21 0,0 21 15,0-1-15,0-20 0,0 21 0,1-21 16,-1-1-16,0 22 0,-21-21 15,0 21-15,0-1 0,-21 1 0,0 0 16,-1 0-16,-20 21 0,-21 0 16,20 0-16,1 0 0,-22 0 0,22 21 15,-21 0-15,20-21 16,1 43-16,0-22 0,-1 0 0,22 0 16,0 21-16,21-20 0,0 20 15,0 0-15,0 1 0,21-1 0,21 0 16,-20-21-16,20 22 0,-21-1 15,21 0-15,22-20 0,-22 20 0,1 0 16,-1-21-16,0 22 0,1-22 16,-22 21-16,21-21 0,-21 1 0,-21 20 15,0-21-15,0 0 0,0 0 0,-21 1 16,0-1-16,-21 0 16,-1 0-16,1 0 0,0-21 0,-1 0 15,1 0-15,-22 0 0,22 0 16,-21 0-16,20 0 0,-20-21 0,20 0 15,1 0-15,0 0 0,-1-22 16,1 22-16,0-21 0,21 21 0,-1-22 16,1 1-16,0 0 0,21 20 0,0-20 15,0 21-15,0 0 0,0 0 16,21 21-16,0 0 0,1 0 0,-1 0 16,21 21-16,-21 0 0,22 0 15,-22 0-15,21 22 0,-21-22 0,0 21 16,22-21-16,-22 22 15,0-1-15,0-21 0,0 21 0,1 1 16,-1-22-16,0 0 0,0 0 16,0 0-16,0 1 0,1-1 0,-1-21 15,0 0-15,0 0 0,21 0 16,-20 0-16,20-21 0,-21 21 0,21-22 16,-20 1-16,20 0 0,-21-21 0,21 21 15,-20-1-15,20-20 0,-21 21 16,0-21-16,0 20 0,-21-20 0,0 0 15,0-1-15,0 22 0,0-21 16,0 21-16,0 0 0,0-1 0,0 1 16,0 42-1,0 1-15,0-1 16,-21 0-16,21 21 0,-21-21 0,21 22 16,0-1-16,0-21 0,0 22 15,0-22-15,0 21 0,0-21 0,21 0 16,0 1-16,1-1 0,-1 0 15,0-21-15,0 0 0,21 0 0,-20 0 16,-1 0-16,21 0 0,-21 0 16,22-21-16,-22 0 0,0-1 0,0 1 15,0 0-15,0 0 0,1-21 0,-1 20 16,0-20-16,-21 21 0,21-21 16,-21 20-16,0-20 0,0 21 15,0 0-15,0 0 0,0-1 0,0 44 31,-21-1-31,21 0 0,0 0 16,-21 0-16,21 0 0,0 22 16,0-22-16,0 0 0,0 0 0,0 0 15,0 1-15,0-1 0,21 0 16,0-21-16,-21 21 0,21-21 0,0 0 16,1 0-16,-1 0 0,0 0 0,21 0 15,-21 0-15,1-21 0,20 21 16,-21-21-16,0 0 0,0-1 15,1 1-15,-1-21 0,0 21 0,-21-22 16,0 1-16,0 21 0,0-21 16,0-1-16,0 1 0,0 21 0,0-22 15,0 22-15,0 0 0,0 0 16,-21 21-16,21 21 16,-21 0-16,21 22 0,0-22 15,0 21-15,0 22 0,0-22 0,0 0 16,0 22-16,0-22 0,0 22 0,0-22 15,0 21-15,0 1 0,0-1 16,0 1-16,0-1 0,0-20 0,0 20 16,0 1-16,0-22 0,0 0 15,0 1-15,0-1 0,0 0 16,0-20-16,0-1 0,21-21 0,0 0 16,0 0-16,0-21 15,0-1-15,-21 1 0,0-21 16,22 0-16,-22-1 0</inkml:trace>
  <inkml:trace contextRef="#ctx0" brushRef="#br1" timeOffset="59085.53">4466 7641 0,'0'0'15,"-21"-42"-15,0 0 0,21-1 0,-21 1 16,21 0-16,0 20 0,0-20 0,0 21 16,0 0-16,0 0 0,21 21 15,0-22-15,21 22 0,-21 0 16,22 0-16,-1 0 0,0 0 0,1 22 15,-1-1-15,0 21 0,-20-21 16,-1 22-16,0-22 0,-21 21 0,0-21 16,0 22-16,-21-22 0,0 21 15,-1-21-15,-20 0 0,21 1 0,-21-1 16,20 0-16,-20 0 0,21-21 0,21-21 47,21 0-47,0 0 0,0-1 0,1-20 15</inkml:trace>
  <inkml:trace contextRef="#ctx0" brushRef="#br1" timeOffset="59336.38">5016 7197 0,'0'0'16,"0"21"-16,0 0 0,0 0 15,-21 22-15,21-1 0,0-21 16,0 43-16,0-22 0,0 0 0,0 22 15,0-22-15,0 22 0,0-22 16,0 21-16,0 1 0,0-1 16,0 1-16,0-1 0,0 1 0,0-1 0,0-20 15,0 20-15,0-20 16,0-1-16,0 0 0,21-21 0,-21 1 16,22-1-16,-22 0 0,21-21 0,0 0 15,0 0-15,0-21 16,0 0-16,-21-22 0,22 22 0,-22-21 15,21-1-15,-21 1 0</inkml:trace>
  <inkml:trace contextRef="#ctx0" brushRef="#br1" timeOffset="59596.24">5059 7726 0,'0'0'0,"-21"-42"0,-43-212 32,64 211-32,0 1 0,0 0 15,21 20-15,0 1 0,22 0 16,-22 0-16,21 21 0,-21 0 0,22 0 15,-22 0-15,21 0 0,-21 21 0,22 0 16,-22 22-16,-21-22 0,0 21 16,0-21-16,0 22 0,0-22 0,0 21 15,-21-21-15,0 0 0,-1 22 16,1-22-16,0 0 0,0-21 0,0 21 16,0 0-16,-1-21 0,44-21 31,-1 21-16,0-21-15,0 0 0,0 0 0,0-22 16</inkml:trace>
  <inkml:trace contextRef="#ctx0" brushRef="#br1" timeOffset="59977.03">5609 7239 0,'0'21'15,"-21"0"-15,0 1 0,0-1 16,21 21-16,0-21 0,-22 22 0,1-22 15,21 21-15,0 0 0,0-20 16,0 20-16,0-21 0,0 0 16,0 0-16,0 22 0,21-43 0,1 21 15,-1 0-15,21-21 0,-21 0 0,22 0 16,-22 0-16,21 0 0,-21 0 16,22 0-16,-1 0 0,-21-21 0,21 0 15,-20 0-15,-1-1 0,0 1 16,0 0-16,-21 0 0,0-21 0,0 20 15,0-20-15,0 0 0,-21-1 0,0 1 16,0 0-16,-22 21 0,22-22 16,-21 22-16,-1 0 0,1 0 0,0 21 15,21 0-15,-22 0 0,22 21 16,0 0-16,0 0 0,0 0 16,21 1-16,0-1 0,0 21 0,0-21 15,0 0-15,21 1 0,0-1 16,0 0-16,0 0 0,22-21 0,-22 21 15,0-21-15,21 0 0,1 0 16,-22 0-16,21 0 0</inkml:trace>
  <inkml:trace contextRef="#ctx0" brushRef="#br1" timeOffset="60281.08">6075 7408 0,'0'0'0,"0"-21"0,0-85 31,0 85-31,0 0 0,0 0 16,21 21-16,0-21 0,0 21 15,0 0-15,1 0 0,-1 0 16,0 21-16,0 0 0,0 0 0,0 22 16,1-22-16,-1 21 0,0-21 0,-21 22 15,21-22-15,-21 21 0,0-21 16,0 22-16,0-22 0,0 0 0,0 0 16,0 0-16,0 0 0,-21 1 0,21-44 46,0 1-46,0 0 0,0 0 16,0 0-16,0-22 0,0 22 16,21-21-16,-21 0 0,21-22 0,0 22 15,-21-22-15,22 22 0,-1 0 16,-21-1-16,21-20 0,0 20 0,0 1 16</inkml:trace>
  <inkml:trace contextRef="#ctx0" brushRef="#br1" timeOffset="60488.96">6773 6752 0,'21'0'0,"-42"0"0,64 0 0,-43 21 15,0 1 1,0-1-16,0 21 0,0-21 0,-22 22 16,22-1-16,-21 0 0,21 1 0,-21-1 15,21 21-15,0-20 0,0-1 16,0 22-16,-21-22 0,21 0 16,0 1-16,0-1 0,0 0 0,0 1 15,-21-22-15,21 0 0,0 21 16,0-21-16,0 1 0,0-1 15,21-21-15,0 0 0,0 0 0,0 0 16,1-21-16,-22-1 0,21 22 16,0-21-16</inkml:trace>
  <inkml:trace contextRef="#ctx0" brushRef="#br1" timeOffset="60640.88">6646 7324 0,'0'0'0,"-21"0"16,0 0-16,21-21 15,21 21 1,0 0-16,0 0 0,1 0 0,20-22 16,-21 22-16,21-21 0,1 21 0,-1-21 15,0 0-15,1 0 0,-1 0 16</inkml:trace>
  <inkml:trace contextRef="#ctx0" brushRef="#br1" timeOffset="61495.98">8318 7112 0,'0'0'0,"0"-21"0,0 0 0,0 0 16,0-1-16,0 1 0,0 0 15,0 0-15,0 0 0,0 42 32,-21 0-17,0 0-15,0 0 0,0 22 0,0-1 16,-1 0-16,1 1 0,0 20 15,21-20-15,-21-1 0,21 21 0,-21-20 16,21-1-16,0-21 0,0 22 0,0-22 16,0 0-16,0 0 0,21 0 15,0-21-15,0 0 0,0 0 0,22 0 16,-22 0-16,0-21 0,21 0 0,-20 0 16,-1-22-16,0 22 0,0 0 15,0-21-15,0-1 0,1 1 0,-22 0 16,0-22-16,21 22 15,-21 0-15,21-1 0,-21 1 0,0 0 16,0-1-16,21 22 0,0 0 16,0 0-16,-21 0 0,22-1 0,-1 22 15,0 0-15,0 22 0,0-1 16,0 21-16,1-21 16,-22 22-16,21-22 0,0 21 0,-21 0 15,0 1-15,0-1 0,21 0 16,-21 1-16,0-1 0,0 0 0,0-20 15,0 20-15,0-21 0,0 0 0,0 0 16,0 1 0,-21-22-16,0 0 15,0-22-15,21 1 0,0 0 16,0 0-16,0 0 0,0-22 16,0 1-16,0 0 0,0-1 0,21 1 15,0-21-15,0 20 0,0 1 16,22 0-16,-22 20 0,21 1 0,-21-21 15,22 42-15,-1-21 0,-21 21 0,21 0 16,-20 0-16,20 21 0,-21 0 16,0 0-16,0 0 0,1 1 0,-1 20 15,-21-21-15,0 21 0,0 1 0,0-1 16,0 0-16,0-20 16,0 20-16,0-21 0,0 21 0,0-20 15,0-1-15,0 0 0,0 0 0,0 0 16,0-42 15,21 21-31,0-21 0,-21-21 16,21 20-16,0-20 0</inkml:trace>
  <inkml:trace contextRef="#ctx0" brushRef="#br1" timeOffset="62357.01">9588 6646 0,'0'0'16,"0"-21"-16,0-21 0,0 21 0,0 0 15,-21 21 1,21 21-16,0 0 0,-21 21 16,21 1-16,-21-22 0,21 21 0,-21 22 15,21-22-15,-21 0 0,21 1 16,0 20-16,0-21 0,0 22 0,0-22 16,0 1-16,0 20 0,0-21 15,0 1-15,0-22 0,21 21 0,0-21 16,0 1-16,0-1 0,22-21 0,-22 0 15,21 0-15,-21 0 0,22 0 16,-1 0-16,0-21 0,1-1 0,-22 1 16,21 0-16,-21-21 0,0 21 15,1-22-15,-1 22 0,0-21 16,-21-1-16,0 22 0,0 0 0,0 0 16,0 0-16,0 42 31,-21 0-31,21 0 15,0 0-15,0 22 0,0-22 0,0 0 16,0 0-16,0 22 0,0-22 16,0 0-16,21 0 0,0-21 0,0 21 15,0-21-15,1 0 0,-1 0 16,21 0-16,-21 0 0,22 0 0,-22 0 16,0-21-16,21 0 0,-21 0 0,1 0 15,-1-22-15,0 22 16,0 0-16,-21-21 0,0 20 0,21-20 15,-21 21-15,0 0 0,21 0 0,-21-1 16,0 1-16,0 42 31,0 1-31,-21-1 16,21 21-16,-21 0 0,21 1 16,0-1-16,-21 0 0,0 22 0,21-22 15,-21 22-15,21-1 0,0-20 0,0 20 16,0 1-16,0 20 0,0-20 0,0 20 15,0-20-15,0 21 0,21-1 16,-21 1-16,0 0 0,21-1 16,-21 1-16,21 0 0,-21 20 0,0-20 15,0 0-15,0-1 0,0 1 0,0-21 16,0 20-16,0-20 0,0-22 16,0 22-16,0-22 0,0-21 0,0 0 15,-21 0-15,0-21 0,0 0 0,-1 0 16,1-21-16,0 0 0,-21-21 0,-1-1 15,1 1-15,0 0 0,-22-43 16,22 22-16,0-22 0,-1 0 16,22 1-16,0-1 0,0 0 0,21-21 15,0 22-15,0-1 0,0-21 16,21 22-16,21-1 0,-21 0 0,22 22 16,-1-1-16,-21-20 0,22 20 0,20 1 15,-21-1-15,1 22 0,-1-22 16,0 1-16,-20 20 0,20 1 0,0 0 15,-21 21-15,1-1 0,-1 1 0</inkml:trace>
  <inkml:trace contextRef="#ctx0" brushRef="#br1" timeOffset="63095.96">2688 8890 0,'0'0'0,"0"21"0,0 0 16,21-21-1,0-21-15,1 21 16,-1-21-16,0 0 0,0-21 16,0 20-16,0 1 0,1 0 15,-1-21-15,-21 21 0,21-1 0,-21 1 16,0-21-16,0 21 0,0 0 16,0-1-16,-21 22 0,-22 0 15,22 0-15,-21 0 0,0 0 16,-1 0-16,1 22 0,0-1 0,-1 0 15,22 0-15,-21 0 0,42 0 16,0 22-16,0-22 0,0 21 0,0-21 16,0 22-16,21-22 0,21 21 15,-21 1-15,22-22 0,-1 21 0,0-21 16,-20 22-16,20-22 0,0 0 16,-21 21-16,22-21 0,-22 1 15,0-1-15,-21 0 0,0 0 0,0 0 16,0 0-16,-21 1 0,0-1 15,-22-21-15,1 21 0,0 0 0,-1-21 16,-20 0-16,-1 0 0,1 0 0,-1 0 16,1 0-16,-1 0 0,22 0 15,-21-21-15,20 0 0,22 0 0,-21-1 16,21 1-16,-1 0 0,1 0 16,0 0-16,21 0 0,0-22 0,0 22 15,0 0-15,21 0 0,0 0 16,22-1-16,-1 1 0,22-21 15,-1 21-15,1-22 0,-1 22 16,22-21-16</inkml:trace>
  <inkml:trace contextRef="#ctx0" brushRef="#br1" timeOffset="63304.84">3111 8573 0,'0'21'15,"0"0"-15,0 0 16,0 0-16,0 22 0,0-1 15,0 0-15,0 1 0,-21-1 0,21 0 16,-21 1-16,21-1 0,0 0 0,0 1 16,-21-1-16,21 0 15,0-21-15,-21 22 0,21-22 0,0 0 16,0 0-16,21-21 16,0 0-16,0 0 0,0-21 15,1 21-15,-1-21 0</inkml:trace>
  <inkml:trace contextRef="#ctx0" brushRef="#br1" timeOffset="63480.74">3027 9038 0,'0'0'0,"-21"0"0,21-21 31,21 21-15,0-21-16,0 21 0,0 0 0,0-21 15,22 21-15,-1-21 0,-21-1 16,22 22-16,-1 0 0,0-21 0</inkml:trace>
  <inkml:trace contextRef="#ctx0" brushRef="#br1" timeOffset="63864.62">3577 8975 0,'0'0'0,"0"-21"0,-21 21 16,21-22-16,0 1 0,0 0 16,0 0-16,0 0 0,0 0 15,21 21 1,0 0-16,0 0 0,22 0 0,-22 0 16,21 0-16,-21 21 0,1 0 0,20 0 15,-21 21-15,0-20 0,-21-1 16,0 21-16,21-21 0,-21 22 0,0-22 15,0 21-15,0-21 16,0 0-16,-21 1 0,21-1 0,0 0 0,-21-21 16,21 21-16,-21-21 15,21-21 1,0 0-16,0 0 16,0-1-16,0-20 15,21 21-15,0 0 0,-21 0 0,0-22 16,21 22-16,1-21 0,-1 21 0,-21-22 15,21 22-15,0 0 0,0 0 16,0 0-16,1-1 0,-1 1 0,0 21 16,0 0-16</inkml:trace>
  <inkml:trace contextRef="#ctx0" brushRef="#br1" timeOffset="64024.54">4106 8784 0,'21'0'15,"22"0"1,-22 21-16,-106-42 0,170 64 0,-64-22 0,-21 0 16,0 0-16,0 21 0,0-20 15,0-1-15,0 21 0,0-21 0,0 0 16,0 22-16,0-22 0,0 0 15,0 0-15,0 0 0,0 1 0,0-1 16,0-42 15,0-1-31,0 1 16,21-21-16,-21 21 0</inkml:trace>
  <inkml:trace contextRef="#ctx0" brushRef="#br1" timeOffset="64184.44">4233 8700 0,'0'0'0,"-21"-22"0,0 1 0,21 0 0,-21 0 16,0 21-16,-1 0 16,22 21 15,0 0-31,22-21 16,-1 0-16,0 21 0,0-21 0,21 0 15,-20 0-15,-1 22 0</inkml:trace>
  <inkml:trace contextRef="#ctx0" brushRef="#br1" timeOffset="65764.58">7281 8911 0,'0'0'0,"-21"21"31,21-42-31,0 0 0,0 0 15,0-21-15,0 20 0,0 1 16,0 0-16,21 0 0,-21-21 16,21 20-16,-21 1 0,0 0 0,0 0 15,0 0-15,0 0 0,0-1 0,-21 22 16,0 0-16,0 0 16,0 0-16,0 0 0,-1 22 15,-20-1-15,21 0 0,-21 0 0,20 21 16,1 1-16,0-22 0,0 21 15,0 1-15,0-1 0,21 0 0,-22-21 16,22 22-16,0-22 0,0 0 0,0 0 16,0 0-16,22-21 15,-1 0-15,21 0 0,-21 0 0,0-21 16,22 0-16,-22 0 0,21 0 16,-21 0-16,22-22 0,-22 1 15,21 0-15,-21-1 0,1 1 0,20 0 0,-21-22 16,0 22-16,0-22 0,1 22 15,-22 0-15,0-22 0,21 22 16,-21-1-16,0 1 0,0 21 0,0 0 16,0 42-1,-21 0-15,21 0 16,-22 22-16,22-1 0,0 0 0,0 1 16,0-1-16,0 21 0,0-20 15,0-1-15,0 0 0,0 1 0,0-1 16,0 0-16,22 1 0,-1-22 15,-21 21-15,21-21 0,0 1 16,0-1-16,0 0 0,1-21 0,20 0 16,-21 0-16,21 0 0,1-21 0,-1 0 15,0-1-15,1 1 0,20 0 16</inkml:trace>
  <inkml:trace contextRef="#ctx0" brushRef="#br1" timeOffset="66852.31">8213 8636 0,'0'0'16,"21"-21"-16,-21 0 0,0 0 0,0-1 15,-21 1-15,-1 21 0,1-21 0,0 21 16,0 0-16,0 0 16,-22 0-16,22 0 0,0 0 0,0 0 15,-21 21-15,20 0 0,1 1 16,-21 20-16,21-21 0,0 21 16,-1-20-16,22 20 0,0 0 0,0-21 0,0 22 15,0-22-15,0 21 0,0-21 16,0 1-16,0-1 0,22 0 15,-1-21-15,0 0 0,0 0 0,0 0 16,22 0-16,-1-21 0,-21 0 16,21-1-16,-20 1 0,20 0 0,-21 0 15,0-21-15,0-1 0,1 22 0,-1-21 16,0-1-16,-21 1 0,21 0 16,-21 21-16,0-22 0,0 1 0,0 21 15,0 0-15,0-1 0,0 1 0,0 42 31,-21 1-31,21-1 16,-21 0-16,21 0 0,-21 21 0,21-20 16,0 20-16,0 0 0,0 1 15,0-22-15,0 21 0,0 0 0,0-20 16,0-1-16,21 0 0,0 0 0,0 0 16,0 0-16,0-21 0,22 0 15,-22 0-15,0 0 0,21 0 0,-20-21 16,20 0-16,0 0 0,-21 0 0,22 0 15,-22-1-15,21-20 0,-21 0 16,1 21-16,-1-22 0,0 1 16,0 0-16,-21-22 0,0 22 0,0-22 15,0 1-15,0 20 0,0-20 16,0 21-16,0-1 0,0 22 0,0 0 16,0 0-16,0 0 0,-21 42 15,21 0-15,-21 21 16,21 1-16,0-1 0,0 0 0,0 1 15,0-1-15,0 0 0,0 22 16,0-22-16,0 0 0,0 1 0,0-1 16,0 0-16,21 1 0,0-22 0,0 21 15,0-21-15,1 1 0,-1-1 16,0 0-16,21 0 0,-21-21 0,22 0 16,-22 0-16,21 0 0,1 0 15,-22 0-15,21-21 0,0 0 16,-20 0-16,20-1 0,-21 1 0,0 0 15,22 0-15,-22-21 0,-21 20 0,21-20 16,-21 21-16,0 0 0,0-22 16,0 22-16,0 0 0,0 0 0,0 0 15,0 0-15,0-1 0,-21 22 16,0 0-16,-1 0 0,1 22 16,0-1-16,0 0 0,0-21 0,0 21 15,-1 0-15,1 0 16,21 1-16,0-1 0,-21 0 0,21 0 0,-21 0 15,21 0-15,0 1 0,0-1 16,0 0-16,21-21 16,0 0-1,0 0-15,1 0 0,-1-21 16,0 0-16,0 21 0,-21-22 16,21 1-16,-21 0 0,21 21 0,-21-21 15,0 0-15,0 0 0,22-1 16,-22 44-1,0-1 1,0 0-16,0 0 0,0 0 16,0 0-16,0 1 0,0-1 15,21 0-15,-21 0 0,0 0 0,0 0 16,21-21-16,0 22 0,0-22 16,0 21-16,1-21 15,-1 0-15,0 0 0,0 0 0,0 0 16,-21-21-16,21 21 0,-21-22 0,22 1 15,-22 0-15,0 0 0,0 0 16,0 0-16,0-1 0</inkml:trace>
  <inkml:trace contextRef="#ctx0" brushRef="#br1" timeOffset="67040.19">8636 8297 0,'0'0'15,"-42"0"-15,20 22 0,1-22 0,0 0 16,21 21-16,21-21 16,0 0-16,1 0 0,20 0 15,0 0-15,1 0 0,-1 0 16,21 0-16,1 0 0,-1-21 0,-20-1 16,20 22-16,1-21 0</inkml:trace>
  <inkml:trace contextRef="#ctx0" brushRef="#br1" timeOffset="67317.03">9588 8086 0,'0'0'16,"-21"21"-16,0-21 0,21 21 15,21-21 1,22 0-16,-1 0 0,0 0 15,22 0-15,-22 0 0,43-21 0,-22 21 16,1-21-16,20 21 0,1-21 16,-21 21-16,-1-22 0,1 1 15,-22 21-15,0 0 0,1 0 0,-22-21 16,0 21-16,-42 0 16,-22 0-1,22 0-15,-21 0 0,0 0 0,20 0 16,-20 0-16</inkml:trace>
  <inkml:trace contextRef="#ctx0" brushRef="#br1" timeOffset="67544.89">9991 8022 0,'0'0'0,"0"21"0,0 1 15,0-1-15,0 0 16,0 0-16,0 0 16,0 0-16,0 1 0,0 20 0,0-21 15,0 21-15,0-20 0,0 20 0,0 0 16,0 1-16,21-22 0,-21 21 15,0 0-15,0-20 0,0 20 0,0-21 16,0 21-16,0 1 0,0-22 0,0 0 16,0 0-16,0 22 0,0-22 15,0 0-15,0 0 0,21-21 32,0 0-32,0-21 0</inkml:trace>
  <inkml:trace contextRef="#ctx0" brushRef="#br1" timeOffset="68156.55">10393 8551 0,'0'0'0,"21"-21"0,-21 0 0,21 0 16,-21 0-16,0 0 0,0 42 31,0 0-15,0 0-16,0 0 0,-21 0 15,21 22-15,-21-22 0,21 0 0,0 0 16,0 0-16,0 22 0,0-22 15,0 0-15,0 0 0,0 0 16,21-21-16,0 0 16,0 0-16,0 0 0,1 0 15,-1 0-15,21 0 0,-21-21 0,0 0 16,22 0-16,-22 0 0,0 0 0,0-1 16,0 1-16,1 0 0,-1 0 15,-21 0-15,0-22 0,0 22 0,21 0 16,-21 0-16,0 0 0,0 42 31,0 0-15,0 0-16,0 0 0,0 1 0,0-1 15,-21 21-15,21 0 0,0-20 16,0 20-16,0 21 0,0-20 0,0 20 16,0-20-16,0 20 0,0 1 15,0-22-15,0 21 0,0-20 16,0 20-16,0 1 0,0-22 0,0 22 15,0-1-15,0 1 0,0-1 0,-21-21 16,21 22-16,-22-22 0,1 1 0,21-1 16,-21 0-16,0-21 0,21 1 15,-21-22-15,0 0 0,-1 0 0,1 0 16,0 0-16,0-43 0,-21 22 16,20 0-16,1-21 0,0-1 15,0 1-15,0-22 0,0 22 0,-1-21 16,1 20-16,0-20 0,21 20 15,0 1-15,0-21 0,0 20 0,0 1 16,0 0-16,0-1 0,21 22 16,0-21-16,1-1 0,-1 22 0,0-21 15,21 21-15,-21-22 0,22 1 0,-1 21 16,0-21-16,1-1 0,-1 22 16</inkml:trace>
  <inkml:trace contextRef="#ctx0" brushRef="#br1" timeOffset="68468.37">11070 8467 0,'0'0'0,"0"-106"31,0 85-15,-21 21-16,21 21 15,0 0-15,0 0 0,0 0 16,-21 22-16,21-22 0,0 21 0,0 22 16,0-22-16,0 22 0,0-1 15,0 1-15,21 20 0,0-20 0,0-1 16,-21 1-16,21-1 0,-21 1 0,22-22 15,-22 22-15,0-1 0,0-21 16,0 22-16,0-22 0,0 22 0,0-22 16,-22-21-16,22 22 0,-21-22 0,21 0 15,0 0-15,0 0 0,0-42 32,0 0-32,0 0 0,0-22 0,0 22 15,0-21-15,0 0 0,21-1 16,-21 1-16,0 0 0,0-22 15,0 22-15,0-22 0,0 1 0,0-1 16</inkml:trace>
  <inkml:trace contextRef="#ctx0" brushRef="#br1" timeOffset="68708.23">11112 9017 0,'22'-85'0,"-22"-105"16,-22 465-1,44-614-15,-1 297 0,0-21 0,0 20 0,0 1 16,-21 0-16,21-1 0,1 1 0,-1 21 16,21 0-16,-21-1 0,0 1 15,1 21-15,-1 0 0,0 0 16,0 0-16,-21 21 0,21 1 0,-21-1 15,0 21-15,0-21 0,0 22 16,0-1-16,0 0 0,-21 1 0,0-22 16,0 21-16,-22 0 0,22-20 0,-21 20 15,0-21-15,-1 0 0,22 0 16,0 1-16,0-22 0,0 0 0,21 21 16,21-21-1,0-21-15,0 21 0,21-22 16,1 1-16,-22 0 0,21-21 0,1 21 15,-1-1-15</inkml:trace>
  <inkml:trace contextRef="#ctx0" brushRef="#br1" timeOffset="69041.12">11663 8509 0,'0'0'0,"21"0"16,0 0 0,0 0-1,0 0-15,1 0 0,-1 0 16,0 0-16,0-21 0,0 21 15,0-21-15,1 21 0,-1-21 0,0-1 16,0 1-16,0 21 0,-21-21 0,0 0 16,0 0-16,0 0 0,0-1 15,0 1-15,0 0 0,-21 21 16,0 0-16,0 0 0,0 21 16,-22 0-16,22 1 0,0-1 15,0 21-15,-22-21 0,43 22 0,-21-22 16,21 21-16,0-21 0,0 22 0,0-22 15,0 0-15,0 0 0,0 0 16,21 0-16,1-21 0,-1 22 0,0-22 16,21 0-16,-21 0 0,22 0 0,-22 0 15,21 0-15,-21 0 0,1 0 16,20-22-16,-21 1 0,0 21 0,0-21 16,1 0-16,-22 0 0</inkml:trace>
  <inkml:trace contextRef="#ctx0" brushRef="#br1" timeOffset="69197">12171 8573 0,'0'0'0,"0"21"0,-21-21 16,21 21-16,0 0 15,0-42 48,0 0-63</inkml:trace>
  <inkml:trace contextRef="#ctx0" brushRef="#br1" timeOffset="70096.14">14584 7006 0,'0'0'0,"-21"0"31,42 0-31,21 0 0,0 0 0,1 0 16,20 0-16,1 0 0,-1 0 15,1 0-15,20 0 0,-20 0 0,21 0 16,-22-21-16,22 21 0,-43 0 15,22 0-15,-22 0 0,0 0 0,-21-21 16,1 21-16,-1 0 0,-42 0 16,-1 0-1,1 0-15,-21 0 0,0 0 0,-1-21 16,1 21-16,-22 0 0,22 0 16,0-21-16,21 21 0,-22 0 15,22 0-15,21-22 0,0 1 16,21 21-1,0 0-15,1 0 0,20 0 0,0 0 16,1 0-16,-1 0 0,0 0 16,1 0-16,-1 21 0,-21 1 0,0-1 15,0 0-15,-21 0 0,0 21 0,0-20 16,-21-1-16,0 21 0,0-21 16,-21 22-16,-1-22 0,1 21 0,0-21 15,-1 22-15,1-22 0,21 0 0,-22 0 16,22 0-16,0-21 15,42 0 1</inkml:trace>
  <inkml:trace contextRef="#ctx0" brushRef="#br1" timeOffset="70832.89">16468 6900 0,'0'0'0,"-22"-42"32,22 21-32,0 0 0,0 0 0,0-22 15,0 22-15,0 0 0,0-21 16,0 20-16,0 1 0,0-21 0,0 21 16,0 0-16,-21-1 0,0 1 15,0 21-15,0 0 0,-22 0 0,22 0 16,-21 0-16,0 21 15,20 1-15,-20 20 0,21-21 0,0 21 16,0-20-16,21 20 0,0-21 0,0 21 16,0 1-16,0-22 0,0 21 15,21-21-15,0 1 0,21 20 0,-21-21 16,22 0-16,-22 22 0,21-22 16,-21 21-16,22-21 0,-22 22 0,0-22 15,0 21-15,-21 0 0,0-20 0,0-1 16,0 0-16,-21 21 0,0-21 15,-21-21-15,20 22 0,-20-1 0,-21-21 16,20 0-16,1 21 0,-22-21 16,22 0-16,0 0 0,-1 0 15,22 0-15,-21 0 0,21-21 0,0 21 16,-1-21-16,1-1 0,21 1 16,0 0-16,0 0 0,0-21 0,0 20 15,0-20-15,21 21 0,1 0 16,-1-22-16,0 22 0,0 0 0,21 0 15,-20 21-15</inkml:trace>
  <inkml:trace contextRef="#ctx0" brushRef="#br1" timeOffset="71316.98">16531 7070 0,'0'0'0,"0"-21"46,0-1-30,0 1 0,21 21-1,-21 21 1,21-21 0,-21 22-16,0 20 0,0-21 0,0 0 15,0 22-15,0-22 0,0 21 16,0-21-16,0 0 0,0 1 15,0-1-15,0 0 0,0 0 0,22-21 16,-1 21-16,0-21 16,0 0-16,0 0 0,0 0 0,1-21 15,-1 0-15,0 21 0,0-21 16,0 0-16,0-22 0,1 22 0,-1 0 16,-21-21-16,21 20 0,0 1 15,-21-21-15,21 21 0,-21 0 0,0-1 16,0 1-16,0 0 0,0 42 47,0 0-47,-21 1 15,21-1-15,-21 0 0,21 0 16,-21 0-16,21 0 0,0 1 0,0-1 16,0 0-16,0 0 15,21 0-15,0-21 0,0 0 16,22 0-16</inkml:trace>
  <inkml:trace contextRef="#ctx0" brushRef="#br1" timeOffset="71656.11">17357 6964 0,'0'0'0,"0"-21"0,0 0 16,0-1-16,-22 22 15,1 0 1,0 0-16,0 22 0,21-1 15,0 21-15,0-21 0,0 22 16,-21-1-16,21 21 0,0-20 0,0 20 16,0 1-16,-21-1 0,21 22 0,0-22 15,0 1-15,0-1 0,0 1 16,0 21-16,-22-1 0,22-20 0,-21 20 16,21 1-16,-21-21 0,0 20 0,0-20 15,0-22-15,21 22 0,-22-22 16,22 0-16,-21-21 0,21 1 15,0-44 1,0-20-16,21 21 16,1-21-16,-22-1 0,0-20 15,21 20-15,0-20 0,-21-22 0,21 22 16,-21-22-16,0 22 0,21-22 16</inkml:trace>
  <inkml:trace contextRef="#ctx0" brushRef="#br1" timeOffset="71916.96">17187 7472 0,'0'233'0,"0"-466"0,0 148 0,0 22 0,0-1 16,0 1-16,21-1 0,-21 22 15,0 0-15,22-1 0,-1 22 0,0 0 16,0 0-16,0 0 0,0-1 16,1 22-16,-1 0 0,21 0 15,-21 0-15,0 22 0,22-1 0,-22 0 16,0 0-16,0 0 0,0 22 16,-21-22-16,0 21 0,0-21 0,0 22 15,-21-22-15,0 21 0,-21-21 0,21 0 16,-22 1-16,1-1 0,0-21 15,-1 21-15,1-21 0,0 0 0,20 0 16,1 0-16,0 0 0,21-21 16,0 0-16,21-1 15,0 1-15,1 0 0,20 0 0,-21 0 16,21 0-16,1-1 16,-1 1-16,0-21 0,1 21 0</inkml:trace>
  <inkml:trace contextRef="#ctx0" brushRef="#br1" timeOffset="72183.81">17886 6879 0,'0'0'0,"0"21"0,0 1 0,0-1 16,0 0-16,0 21 0,0-21 0,0 22 15,0 20-15,0-20 0,0 20 16,0 1-16,0-1 0,0 1 0,0-1 16,0 1-16,0-1 0,0 1 0,0-1 15,0 1-15,-21-1 0,21 1 16,-22 20-16,1-20 0,0-1 15,21 1-15,0-1 0,-21-20 0,21 20 16,-21-21-16,21-20 0,0 20 0,0-21 16,0 0-16,21-21 15,0-21-15,0 0 16,0 0-16,-21 0 0,22-22 0,-1 1 16,0 0-16,0-22 0,-21 22 15,0-22-15,21 1 0,-21-22 0</inkml:trace>
  <inkml:trace contextRef="#ctx0" brushRef="#br1" timeOffset="72446.66">17970 7430 0,'0'0'0,"0"-64"0,0-21 0,-21 43 16,21-21-16,0 20 0,0-20 0,0 42 15,0-22-15,0 1 0,0 21 16,21 0-16,1-1 0,-1 1 0,0 0 16,0 0-16,0 21 0,22 0 15,-22 0-15,0 0 0,21 0 0,-21 0 16,1 21-16,-1 0 0,-21 0 0,0 22 15,0-22-15,0 0 0,0 21 16,0-20-16,-21 20 0,-22-21 0,22 21 16,-21-20-16,21-1 0,-22 0 15,22 0-15,-21 0 0,21-21 0,-1 21 16,1-21-16,21-21 31,0 0-31,21 0 0,1 0 16,-1 0-16,21-22 0</inkml:trace>
  <inkml:trace contextRef="#ctx0" brushRef="#br1" timeOffset="72832.44">18436 6879 0,'42'-21'0,"-84"42"0,106-63 0,-43 42 0,0-21 16,0 21-16,-21 21 31,0 0-31,0 21 0,0-20 0,-21 20 16,21-21-16,0 21 0,0 1 15,0-22-15,0 21 0,0 1 16,0-1-16,0-21 0,0 21 0,0-20 16,0-1-16,21-21 0,0 21 15,22-21-15,-22 0 0,0 0 0,21 0 16,-21 0-16,22 0 0,-22-21 16,21 0-16,-21-1 0,22 1 0,-22 0 15,0-21-15,0 21 0,0-22 16,-21 22-16,0-21 0,0 21 0,0-22 15,0 1-15,-21 21 0,0-22 16,0 22-16,0 0 0,-22 0 16,22 21-16,-21 0 0,21 0 0,-22 0 15,22 0-15,-21 0 0,21 21 16,0-21-16,-1 21 0,22 0 0,0 1 16,0-1-16,43-21 0,-22 21 15,0-21-15,0 0 0,22 21 16,-22-21-16,21 0 0,-21 0 0,0 0 15,22 0-15</inkml:trace>
  <inkml:trace contextRef="#ctx0" brushRef="#br1" timeOffset="73188.42">19071 6922 0,'0'0'0,"21"-85"32,-21 64-32,0 0 15,21 21-15,1 0 16,-1-22-16,0 22 0,0 0 0,21 0 15,-20 0-15,-1 22 0,0-22 16,21 21-16,-21 0 0,1 21 0,20-21 16,-21 1-16,0 20 0,-21-21 15,0 21-15,0-20 0,0 20 0,0-21 16,0 21-16,-21-20 0,21-1 0,-21 0 16,0 0-16,0-21 15,21 21-15,-22-21 16,1 0-16,21-21 0,0 0 15,0 0-15,0 0 16,0-1-16,0 1 0,0-21 0,0 21 16,0 0-16,0-22 0,0 22 15,0-21-15,0-1 0,21 22 0,1-21 16,-1 0-16,0 20 0,0 1 16,0-21-16,0 21 0,1 0 0,-1-1 15,0 1-15,0 21 0,0-21 0,0 0 16</inkml:trace>
  <inkml:trace contextRef="#ctx0" brushRef="#br1" timeOffset="73717.28">19939 6329 0,'0'0'0,"0"-21"0,21 0 0,-21 42 32,0 21-32,0 0 15,-21 1-15,0-1 0,21 22 16,0-1-16,-21-21 0,21 22 0,-22-1 15,22-20-15,0-1 0,0 0 16,0 1-16,0-1 0,0 0 0,0 1 16,0-22-16,0 21 0,0-21 0,0 1 15,0-1-15,0 0 0,0 0 16,22-21-16,-1 0 16,0 0-16,0 0 0,0 0 15,0 0-15,22 0 0,-22-21 0,21 0 16,-21 0-16,1-1 0,20 1 0,-21 0 15,0-21-15,22 21 0,-22-22 16,0 22-16,0 0 0,0-21 0,0 20 16,-21 1-16,0 0 0,0 0 15,0 0-15,-21 21 16,0 0-16,0 0 16,-21 21-16,20 0 0,1 0 15,21 0-15,-21 1 0,21-1 16,0 0-16,0 0 0,0 0 15,0 0-15,21-21 0,-21 22 16,21-22-16,1 21 0,-1 0 0,0-21 16,0 21-16,0 0 15,-21 0-15,0 1 16,0-1 0,-21-21-16,0 0 15,0 0-15,0 0 0,-1 0 16,1 0-16,21-21 15,0-1-15,0 1 0</inkml:trace>
  <inkml:trace contextRef="#ctx0" brushRef="#br1" timeOffset="73968.49">19748 6498 0,'43'-42'31,"-1"42"-31,-21 0 0,22-21 0,-1 0 0,21 21 16,-20-22-16,-1 22 0,22-21 15,-1 21-15,1 0 0,-22-21 16,21 21-16,1 0 0,-22-21 0,1 21 0,-22 0 16,0 0-16,0 0 0,0 0 15,-42 0 16,0 0-31,0 0 0</inkml:trace>
  <inkml:trace contextRef="#ctx0" brushRef="#br1" timeOffset="76004.86">21484 6710 0,'0'0'16,"0"-21"-16,0 0 0,0-1 15,21 22 1,-21-21-16,21 21 16,1 21-1,-22 1-15,21 20 0,-21-21 16,0 21-16,0 1 0,0-1 16,0 0-16,0 1 0,0-22 15,0 21-15,0 1 0,0-22 0,0 21 16,0-21-16,0 0 0,0 1 15,0-1-15,0 0 0,0 0 0,-21-21 32,-1-21-32,22 0 15,-21 0-15,21-1 0,0 1 0,0 0 16,0 0-16,0 0 0,0-22 16,0 22-16,43-21 0,-22 21 0,0-22 15,0 1-15,0 21 0,0-21 16,1 20-16,20 1 0,-21 0 15,0 21-15,22 0 0,-22 0 0,0 0 0,21 21 16,-21 0-16,1 1 16,-1-1-16,-21 21 0,0-21 0,21 0 15,-21 22-15,0-22 0,0 21 16,0-21-16,0 1 0,0-1 0,0 0 16,0 0-16,0 0 0,0 0 0,0 1 15,0-44 16,0 1-15,0 0-16,0 0 0,0 0 0,0 0 16,21-1-16,0 1 0,-21 0 15,21 0-15,-21-21 0,22 20 16,-1 1-16,0-21 0,0 21 0,-21 0 16,21 21-16,0-22 0,1 22 15,-1 0-15,0 0 0,0 22 16,-21-1-16,21 0 0,-21 0 0,0 0 15,0 22-15,0-22 0,0 0 16,21 0-16,-21 21 0,0-20 0,22-1 16,-22 0-16,0 0 0,21 0 15,0 0-15,0-21 16,0 0-16,0 0 16,1 0-16,-1 0 0,0-21 15,0 21-15,0-21 0,22 0 0,-22 0 16,0 0-16,0-1 0,0 1 15,0 0-15,1 0 0,-1-21 0,0-1 16,-21 22-16,0-21 0,21 21 0,-21-22 16,0 22-16,21 0 0,-21 0 15,0 42 1,0 0-16,0 0 16,0 0-16,-21 22 0,21-22 0,-21 21 15,21-21-15,-21 22 0,21-22 16,0 21-16,0-21 0,0 1 15,0-1-15,0 0 0,0 0 0,21 0 16,0 0-16,0-21 0,0 0 16,1 0-16,-1 0 0,0 0 0,21 0 15,-21 0-15,1-21 0,20 21 16,-21-21-16,0 0 0,0 0 0,1 0 16,-1-1-16,0 1 0,0 0 0,0-21 15,0 21-15,-21-22 0,0 1 16,22 21-16,-22-22 0,21 22 0,-21 0 15,0 0-15,0 0 0,0 0 16,0 42 0,0 0-16,0 21 15,0-21-15,-21 22 0,21-22 16,-22 21-16,22-21 0,0 22 0,0-22 16,0 21-16,0-21 0,0 1 15,0-1-15,0 0 0,22 0 0,-22 0 16,21-21-16,0 0 0,0 0 15,0 0-15,0 0 0,22 0 0,-22 0 16,0 0-16,0-21 0,22 21 0,-22-21 16,0 0-16,0 0 0,0-1 15,0-20-15,1 21 0,-22-21 0,21 20 16,0-20-16,0 0 0,0-22 16,-21 22-16,0 0 0,21-22 15,1 22-15,-22-1 0,0 1 0,0 21 16,0 0-16,0 0 0,-22 21 15,1 42-15,0-21 16,21 21-16,-21 1 0,0-1 16,21 0-16,-21 1 0,21-1 0,0 0 15,0 1-15,0-1 0,0 0 16,0 1-16,21-22 0,0 0 0,-21 0 16,21 22-16,0-43 0,-21 21 0,21 0 15,1-21-15,-1 0 0,0 0 16,0 0-16,0 0 0,0 0 15,1 0-15,-1-21 0,21 21 0,-21-21 16,0-1-16,1 1 0,-1-21 16,0 21-16,0-22 0,0 1 0,0 0 15,1-1-15,-1-20 0,-21 21 16,21-22-16,-21 1 0,21-1 0,-21 22 16,0-1-16,0 1 0,0 21 15,0 0-15,0 0 0,0 42 16,0 0-16,-21 21 15,0 1-15,21 20 0,-21-21 16,21 22-16,0-22 0,0 22 0,-22-22 16,22 0-16,0 1 15,0-1-15,0 0 0,0 1 0,22-22 16,-1 0-16,0 0 0,-21 0 0,21 1 16,0-22-16,0 0 0,1 0 15,-1 0-15,0 0 0,0 0 0,0 0 16,0 0-16,1-22 0,-22 1 0,21 21 15,0-21-15,0 0 0,-21 0 16,0-22-16,0 22 0,21 0 0,-21 0 16,0 0-16,0 0 0,0-1 15,0 44 1,0-1-16,0 0 16,0 0-16,0 0 0,0 0 15,0 1-15,0-1 0,0 0 16,0 0-16,0 0 15,21-21 17,-21-21-32,22 21 0,-22-21 15,0 0-15</inkml:trace>
  <inkml:trace contextRef="#ctx0" brushRef="#br1" timeOffset="76168.77">24532 6583 0,'0'0'0,"0"-42"0,0 20 0,-21 1 15,21 0-15,0 0 16,-21 21 0,0 0 15,-1 21-15,1-21-16,0 0 0</inkml:trace>
  <inkml:trace contextRef="#ctx0" brushRef="#br1" timeOffset="76327.95">24003 6710 0,'0'0'0,"42"21"32,1-21-32,-22 21 0,0-21 0,21 0 15,1 0-15,-22 0 0,21 0 16,0 0-16,1 0 0,-1-21 0,-21 21 15</inkml:trace>
  <inkml:trace contextRef="#ctx0" brushRef="#br1" timeOffset="76569.32">24701 6731 0,'0'0'0,"0"85"32,0-64-32,-21 21 0,21-21 0,0 22 0,0-1 15,0-21-15,0 43 0,0-22 16,0 0-16,0 22 0,0-22 15,0 22-15,0-1 0,0-20 0,0-1 16,0 21-16,-21-20 0,21-1 16,-21 0-16,0 1 0,21-22 0,-21 21 15,21-21-15,-22 1 0,22-1 0,-21 0 16,21 0 0,0-42-1,21 0-15,1 0 16,-1-1-16,-21-20 0</inkml:trace>
  <inkml:trace contextRef="#ctx0" brushRef="#br1" timeOffset="76808.17">24701 7133 0,'0'-42'0,"0"84"0,0-148 0,0 64 0,22 0 16,-22-1-16,21 1 0,-21 21 0,21 0 16,-21 0-16,21-1 0,0 1 15,0 21-15,1 0 0,-1 0 16,0 0-16,0 0 0,-21 21 15,21 1-15,-21-1 0,0 0 16,0 0-16,0 0 16,-21 0-16,0 1 0,0-1 0,0 0 15,-22 0-15,22-21 0,0 21 0,0 0 16,0-21-16,-1 0 0,1 0 16,21-21-1</inkml:trace>
  <inkml:trace contextRef="#ctx0" brushRef="#br1" timeOffset="77040.46">25104 6435 0,'0'0'0,"0"-21"0,0 42 31,0 0-31,0 0 0,-22 21 0,22 1 16,-21-22-16,21 21 0,-21 1 15,21-1-15,0-21 0,0 21 0,0-20 16,0 20-16,0-21 0,0 0 16,0 0-16,0 1 0,0-1 0,0 0 15,0 0-15,21-21 32,0 0-32</inkml:trace>
  <inkml:trace contextRef="#ctx0" brushRef="#br1" timeOffset="77344.28">25188 6879 0,'-21'0'15,"42"0"17,0 0-32,1 0 0,-1-21 15,0 21-15,0-21 0,0 21 16,-21-21-16,21 0 0,-21-1 15,-21 22 1,0 0 0,-21 0-16,21 22 0,-22-1 0,22 0 15,-21 0-15,21 0 0,-1 22 16,-20-22-16,21 0 0,0 0 0,21 0 16,0 0-16,0 1 0,0-1 15,0 0-15,0 0 0,21-21 16,0 0-16,0 0 15,0 0-15,1 0 0,-1 0 0</inkml:trace>
  <inkml:trace contextRef="#ctx0" brushRef="#br1" timeOffset="78052.88">19812 8319 0,'0'-22'0,"0"44"0,21-65 0,-21 22 15,21 0-15,0 0 16,-21 0-16,22 21 0,-22-22 16,0 1-16,0 0 0,0 0 15,0 0-15,0 0 0,0-1 0,0 1 16,-22 0-16,1 0 0,0 0 15,0 21-15,-21 0 0,-1 0 0,1 0 16,0 21-16,-1 0 0,1 0 16,0 22-16,20-22 0,-20 21 15,21 0-15,-21 1 0,20-1 0,1 0 16,21 1-16,0-1 0,0 0 16,0-20-16,0 20 0,0-21 0,0 0 15,0 0-15,21-21 0,1 0 0,20 0 16,0 0-16,-21 0 0,22 0 15,20 0-15,-20-21 0,-1 21 0,0-21 16,22 0-16,-22 0 0,0-22 16,1 22-16,-22-21 0,21 0 0,-21-1 15,1 1-15,-1-22 0,0 22 0,0-21 16,-21 20-16,0-20 16,0 20-16,0 22 0,0-21 0,0 21 15,0 0-15,0 42 16,-21 21-1,21-21-15,0 43 0,0-22 0,0 22 16,0-22-16,0 21 0,0-20 16,0 20-16,0-20 0,0-1 0,0 0 15,0-21-15,0 22 0,0-22 16,21 0-16,0 0 0,-21 0 0,21 1 16,1-22-16,20 0 0,-21 0 0,0 0 15,22 0-15</inkml:trace>
  <inkml:trace contextRef="#ctx0" brushRef="#br1" timeOffset="79108.86">20722 8382 0,'0'0'0,"21"-42"16,0-128-1,-21 149-15,0 0 16,0 0-16,-21 0 0,0 0 0,0 21 16,0 0-16,-22 0 0,22 21 0,-21 0 15,21-21-15,0 42 0,-22-21 16,22 22-16,0-22 0,0 21 0,0 1 15,21-22-15,0 21 16,0-21-16,0 22 0,0-22 0,0 0 0,0 0 16,0 0-16,0 0 15,21-21-15,0 0 0,0 0 16,0 0-16,0 0 0,22 0 0,-22 0 16,0-21-16,0 0 0,0 0 0,22 0 15,-43 0-15,21-1 0,0 1 16,0-21-16,-21 21 0,0-22 0,0 1 15,0 21-15,0-21 0,0 20 16,0 1-16,-21 21 16,21 21-16,0 22 15,-21-22-15,0 0 0,21 21 16,0 1-16,0-22 0,0 21 0,0-21 16,0 1-16,0 20 15,0-21-15,0 0 0,0 0 0,21 1 16,0-22-16,0 21 0,0-21 0,22 0 15,-22 0-15,21 0 0,-21 0 16,22 0-16,-1-21 0,0 21 0,-20-22 16,-1 1-16,0 0 0,21 0 0,-42-21 15,21-1-15,1 22 0,-1-42 16,-21 20-16,21-20 0,-21 20 0,0-20 16,0-1-16,0 22 0,0-21 15,0 20-15,0 22 0,0-21 0,0 21 16,0-1-16,0 44 31,0 20-31,-21-21 0,21 21 0,-21 1 16,21 20-16,-22-20 0,22-1 0,0 21 15,0-20-15,0-1 0,0 22 16,0-43-16,0 21 0,0 0 0,0-20 16,0 20-16,22-21 0,-1 0 15,0 0-15,0 1 0,21-22 0,-20 0 16,20 21-16,0-21 0,1 0 0,-1 0 15,0 0-15,22 0 0,-22-21 16,0-1-16,1 1 0,-1 21 16,0-21-16,-20-21 0,-1 21 0,0-1 0,-21-20 15,0 0-15,0 21 16,0-22-16,0 1 0,0 0 0,0 20 16,-21 1-16,0 0 0,-1 21 15,1 0-15,-21 0 0,21 0 0,0 21 16,-1 22-16,-20-22 0,21 21 0,0-21 15,0 22-15,21-1 0,0-21 16,-22 21-16,22-20 0,0-1 0,0 0 16,0 0-16,0 0 0,0 0 15,22-21-15,-1 0 0,0 0 0,0 0 16,0 0-16,0 0 0,1 0 16,-1 0-16,21 0 0,-21 0 15,0-21-15,-21 0 0,22 0 0,-1 0 16,-21 0-16,21-1 0,-21-20 0,0 21 15,0-21-15,0 20 0,0-20 16,21 21-16,-21 0 0,0 0 0,0-1 16,0 44-1,-21-1-15,21 0 16,0 0-16,0 21 0,0-20 0,0-1 16,0 21-16,0-21 0,0 0 15,0 1-15,0-1 0,0 0 16,21-21-1,0 0-15,0 0 0,1 0 16,-1 0-16,0 0 0,0-21 0,0 21 16</inkml:trace>
  <inkml:trace contextRef="#ctx0" brushRef="#br1" timeOffset="79332.74">21082 7938 0,'0'0'16,"-21"0"-16,0 0 0,42 0 31,0 0-31,21 0 0,1 0 0,-1 0 16,0 0-16,22-22 0,-1 22 15,1 0-15,20-21 0,1 0 0,0 21 16,-1-21-16,-20 21 0,21-21 0,-1 21 15</inkml:trace>
  <inkml:trace contextRef="#ctx0" brushRef="#br1" timeOffset="79732.41">22458 7768 0,'-21'0'0,"42"0"0,-21 0 31,21 0-31,0 0 15,0 0-15,0 0 0,1 0 0,20 0 16,-21-21-16,21 21 0,1 0 16,-22 0-16,21-21 0,1 21 0,-1 0 15,-21 0-15,0 0 0,0 0 16,-63 0 0,21 0-16,0 0 0,-22 0 15,1 0-15,0 0 0,21 0 16,-22 0-16,1 0 0,21 0 0,0 21 15,-1-21-15,1 21 16,0 0-16,0 1 0,0-1 0,21 0 16,-21 21-16,-1 1 0,22-1 0,0 0 15,-21 1-15,21-1 0,-21 0 16,21 22-16,-21-22 0,21 0 0,0-20 16,0 20-16,0-21 0,0 21 15,0-20-15,0-1 0,0 0 0,0 0 16,21-21-1,0 0-15,0 0 0,1 0 16,-1-21-16,21 0 0,-21 21 16</inkml:trace>
  <inkml:trace contextRef="#ctx0" brushRef="#br1" timeOffset="80260.22">22923 8170 0,'-21'-21'16,"0"21"-16,0 21 15,0 1-15,0-1 16,21 0-16,-22 0 0,22 0 0,-21 0 16,21 1-16,0-1 0,0 0 0,0 0 15,21-21-15,1 21 16,-1-21-16,0 0 0,21 0 0,-21 0 16,22 0-16,-1 0 0,0 0 0,-20 0 15,20-21-15,-21 21 0,21-21 16,-20 0-16,-1 0 0,0-1 0,-21 1 15,21-21-15,-21 21 0,21 0 16,-21-1-16,0-20 0,0 21 0,0 0 16,0 42 15,0 0-31,-21 0 0,21 0 16,0 22-16,-21-22 0,21 21 0,0 1 15,0-1-15,-21 0 0,0 1 16,21-1-16,0 0 0,-22 1 15,22-1-15,0 21 0,0-20 0,0 20 16,0 1-16,0-1 0,0-20 0,0 20 16,0 1-16,0-1 0,-21-21 15,0 22-15,0-22 0,0 1 0,0-1 16,-22 0-16,1-21 0,0 1 0,-1-1 16,1-21-16,0 0 0,-1 0 15,1 0-15,0 0 0,-1-21 0,-20-1 16,20 1-16,22 0 0,-21-21 15,0-1-15,20 22 0,1-21 0,21 0 16,0-1-16,0 1 0,0-22 16,43 22-16,-22-21 0,21 20 0,0-20 15,22-1-15,-22 22 0,22-22 0</inkml:trace>
  <inkml:trace contextRef="#ctx0" brushRef="#br1" timeOffset="80512.08">23474 8065 0,'0'0'0,"42"-43"0,-21 22 15,-21 0-15,0 42 32,0 21-32,-21 1 0,21-1 0,-21 22 15,21-22-15,-21 21 0,21 1 0,0-22 16,-21 22-16,21-1 16,-22 1-16,22-22 0,0 22 0,0-1 15,-21 1-15,21-22 0,0 21 0,0-20 16,-21-1-16,21 0 0,-21 1 15,21-22-15,0 21 0,0-21 0,0 1 16,0-1-16,21-21 16,0 0-1,0-21-15,-21-1 0,0 1 0</inkml:trace>
  <inkml:trace contextRef="#ctx0" brushRef="#br1" timeOffset="80739.95">23474 8573 0,'0'0'0,"0"-64"0,21 1 15,-21 20-15,21-20 0,0 20 16,-21-20-16,21 21 0,1-1 0,-1 22 16,0-21-16,0 21 0,0-1 0,0 1 15,1 21-15,-1 0 16,-21 21-16,0 1 16,0-1-16,0 0 0,0 21 15,-21-21-15,-1 22 0,1-22 0,0 21 16,0-21-16,0 1 0,0 20 15,-1-21-15,1-21 0,0 21 0,21 0 16</inkml:trace>
  <inkml:trace contextRef="#ctx0" brushRef="#br1" timeOffset="81233.11">23876 8276 0,'0'0'16,"0"-21"-16,21 0 15,-21 0-15,21 21 16,-21-21-16,21-1 0,1 1 16,-1 0-16,-21 0 0,21 21 15,0-21-15,-21 0 0,0-1 0,0 1 16,-21 21 15,0 21-31,0 1 0,-22-1 0,22 0 16,0 21-16,0 1 0,0-22 15,-1 21-15,22-21 0,-21 22 0,21-22 16,0 0-16,0 0 0,0 0 16,21 0-16,22 1 0,-22-22 0,0 0 15,0 0-15,0 0 0,22 0 0,-22 0 16,0 0-16,21-22 0,-20 22 16,-1-21-16,21 0 0,-21 0 0,0 0 15,22-22-15,-22 1 0,0 21 16,-21-21-16,0-1 0,21 22 15,-21 0-15,0 0 0,21 0 0,-21-1 16,0 44 0,0-1-16,0 0 0,0 0 15,-21 0-15,21 0 0,0 22 16,0-22-16,-21 0 0,21 0 0,0 0 16,0 1-16,0-1 0,0 0 15,0 0-15,0 0 0,-21 0 0,0-21 16,0 22-16,-1-22 0,1 21 15,0-21-15,0 0 0,0 0 16,0 0-16,-22 0 0,22-21 16</inkml:trace>
  <inkml:trace contextRef="#ctx0" brushRef="#br1" timeOffset="92869.23">508 11134 0,'0'0'0,"-21"0"0,0 0 15,-64 21 1,64-21-16,-22 21 0,1-21 0,0 0 16,-1 0-16,1 21 0,0-21 15,-22 0-15,22 0 0,42 21 0,63-21 78,1 0-78,21 0 16,-22 0-16,22 0 0,-1 0 0,1 0 16,-21 0-16,20 0 15,-20 0-15,20 0 0,-20 0 0,-1-21 16,1 0-16,-1 21 0,1 0 15,-1 0-15,-20-21 0,-1 0 0,-21 21 16,22 0-16,-22 0 0,-21-21 16,0-1-1,-21 22-15,-1 0 16,1-21-16,0 21 0,-21-21 16,21 21-16,-22 0 0,1 0 0,21 0 15,-22 0-15,1-21 0,21 21 16,0 0-16,-22 0 0,22 0 15,0 0-15,0 0 0,42 0 47,0 0-47,0 0 16,22 0-16,-22 0 0,21 0 16,-21 0-16,22 0 0,-1 0 0,0 0 15,-20 0-15,20 0 0,0 0 16,-21 0-16,1 0 0,20 0 0,-21 0 15,-21 21 1,0 0-16,0 0 16,0 1-16,-21-1 0,0 0 15,-22 21-15,1-21 0,0 22 0,-1-1 16,1 0-16,-21 22 0,20-22 16,1 1-16,0-1 0,-1-21 0,22 21 15,0-20-15,0-1 0,0 21 16,21-21-16,0 0 0,0 1 15,0-1 1,21-21 0,0 0-16</inkml:trace>
  <inkml:trace contextRef="#ctx0" brushRef="#br1" timeOffset="109492.84">13970 10393 0,'0'0'0,"-42"0"0,20 0 0,1 0 0,0 0 16,0 0-16,42 0 47,0 0-47,22 0 0,-22 0 15,21 0-15,-21 0 0,22 0 0,-1 0 16,0 0-16,1 0 0,-22 0 16,21 0-16,-21 0 0,22 0 15,-22 0-15,-21-21 0,-21 21 32,-1-21-32,1 21 15,0 0-15,0-22 0,0 22 16,0 0-16,-1 0 0,1 0 0,21-21 15,0 0 1,21 21 0,1 0-16,-1 0 0,0 0 15,0 0-15,0 0 0,0 0 0,1 21 16,-1-21-16,-21 21 16,21 1-16,-21 20 0,0-21 0,0 0 15,0 0-15,0 1 0,-21-1 0,0 21 16,-1-21-16,-20 0 0,21 1 15,-21-1-15,-1 0 0,22 0 0,-21 0 16,21 0-16,-22-21 0,43 22 16</inkml:trace>
  <inkml:trace contextRef="#ctx0" brushRef="#br1" timeOffset="122420.64">677 13801 0,'0'0'0,"21"0"0,1 0 15,-22 21 17,-22-21 186,1 0-218,0 0 16,0 0-16,0 0 0,0 0 0,-1 0 16,1 0-16,0 0 0,0 0 15,0 0-15,0 0 0,-1 0 16,1 0-16,0 0 0,0 0 0,0 21 15,0-21-15,-1 0 0,1 0 16,0 0-16,0 21 31,42-21 1,0 0-32,0 0 15,1 0-15,20 0 0,0 0 16,1 0-16,20 0 0,-21 0 0,22 0 15,-1 0-15,1-21 0,-1 21 16,1 0-16,21-21 0,-22 0 0,22 21 16,-22 0-16,22 0 0,-22-21 15,1 21-15,-1 0 0,1 0 16,-22 0-16,22 0 0,-43 0 0,21 0 16,-21 0-16,1 0 15,-1 0-15,-21-22 16,0 1-1,-21 0 1,-1 0 0,1 0-16,0 21 0,0-21 0,0-1 15,0 1-15,-1 21 0,1-21 16,0 0-16,-21 21 0,21-21 16,-1 21-16,1 0 0,-21 0 0,21-21 15,0 21-15,-1 0 0,1 0 16,0 0-16,0 0 15,0 0-15,21 21 16,0 0 0,21 0-1,21-21-15,-21 0 0,22 21 16,-22-21-16,21 0 0,1 21 16,-1-21-16,0 0 0,1 22 0,-1-22 15,0 0-15,-21 0 0,22 21 16,-22-21-16,21 0 0,-21 0 0,1 0 15,-1 0-15,-21 21 47,0 0-47,-21 0 0,-1 0 16,1 1-16,-21-1 16,21 0-16,0 0 0,-22 21 0,22-20 15,0-1-15,-21 0 0,20 21 16,1-21-16,-21 1 0,21-1 15,0 0-15,-1 0 0,22 0 0,-21 0 16,0-21 0,21 22-16,0-1 0,-21-21 31</inkml:trace>
  <inkml:trace contextRef="#ctx0" brushRef="#br1" timeOffset="128900.1">2752 13229 0,'0'0'16,"0"-106"0,0 85-16,-22 0 15,22 0-15,0 0 0,-21 0 16,21-1-16,0 1 15,0 42 1,0 1-16,0-1 16,0 21-16,0 0 0,0 1 0,0-1 15,0 0-15,0 22 0,0-22 16,0 22-16,0-1 0,0 1 16,0-22-16,0 22 0,0-1 0,0-21 15,-21 1-15,21-1 0,0 0 16,0-20-16,0-1 0,0 0 0,0 0 15,0 0-15,-21-21 32,21-21-32,0 0 15,0 0-15,0-22 0,0 22 0,0-21 16,0 21-16,0-22 0</inkml:trace>
  <inkml:trace contextRef="#ctx0" brushRef="#br1" timeOffset="129392.8">2603 13356 0,'0'0'0,"-21"-21"0,0 0 0,0 0 0,0 21 16,0-21-16,-1-1 0,1 1 16,21 0-16,0 0 0,0 0 15,0 0-15,0-1 0,21 1 16,1-21-16,20 21 0,0 0 16,-21-22-16,22 22 0,-1 0 0,0 21 15,22-21-15,-22 21 0,1 0 16,-1 21-16,-21 0 0,21 0 15,1 22-15,-22-22 0,0 21 0,0 0 16,-21 22-16,0-22 0,0 1 16,0-1-16,-21 0 0,0 22 0,-21-22 15,20 22-15,-20-22 0,0 0 16,21 1-16,-22-22 0,22 0 0,0 0 16,-21 0-16,20 0 0,1-21 15,0 0-15,0 0 16,21-21-16,0 0 15,0 0-15,0 0 0,0 0 16,0-1-16,21 22 16,0 0-1,0 22-15,22-1 0,-22 0 16,0 0-16,-21 21 0,21-20 0,0-1 16,1 0-16,-1 0 0,0 0 15,0 0-15,-21 1 0,21-1 0,0 0 16,1 0-16,-1-21 15,0 21-15,0-21 0,0 0 16,0 0-16,1 0 16,-1-21-16,0 21 0,-21-21 0,21 0 15,0 0-15,0-1 0,1 1 16</inkml:trace>
  <inkml:trace contextRef="#ctx0" brushRef="#br1" timeOffset="130028.56">3387 13653 0,'21'-22'47,"0"22"-31,0-21-16,-21 0 0,21 21 16,0-21-16,1 0 0,-22 0 0,0-1 15,21 22-15,-21-21 0,0 0 16,0 0-1,-21 21 1,-1 0-16,1 21 0,0 0 16,0 0-16,21 1 0,-21-1 15,21 0-15,-21 21 0,21-21 0,-22 22 16,22-22-16,0 21 0,0-21 16,0 22-16,0-22 0,0 0 0,0 0 15,0 0-15,0 1 0,22-22 16,-1 21-16,0-21 0,0 0 0,0 0 15,0 0-15,1 0 0,-1 0 16,21 0-16,-21-21 0,22-1 0,-22 1 16,21 21-16,-21-42 0,0 21 15,22 0-15,-22-22 0,21 22 16,-21-21-16,1-1 0,-1 1 0,0 0 16,0-1-16,0 1 0,-21 0 15,0-1-15,0 1 0,0 0 0,0 21 16,0-22-16,0 22 0,0 0 15,0 0-15,0 42 32,0 0-32,0 0 0,0 0 15,0 22-15,0-22 0,0 21 0,0 1 16,0-1-16,0 0 16,0 22-16,0-22 0,0 0 0,0 1 15,-21-1-15,21-21 0,0 22 16,0-22-16,0 0 0,0 0 0,0 0 15,0 0-15,0 1 16,21-22 0,-21-22-1,21 22-15,-21-21 0,0 0 0,0 0 16,22 0-16,-22-22 0,0 22 0</inkml:trace>
  <inkml:trace contextRef="#ctx0" brushRef="#br1" timeOffset="130256.43">3852 13462 0,'-21'0'15,"0"0"-15,42-21 32,0 21-32,0 0 0,1 0 15,-1 0-15,0 0 0,0-21 0,0 21 16,0 0-16,1 0 0,-1 0 15,0 0-15,0 0 16,0 0 0</inkml:trace>
  <inkml:trace contextRef="#ctx0" brushRef="#br1" timeOffset="131548.7">4212 13864 0,'0'0'0,"21"21"31,0-21-15,1 0 0,-1-21-16,0 0 0,-21 0 15,21 0-15,0 0 0,0-1 0,1-20 16,-22 21-16,21-21 0,-21 20 15,21-20-15,-21 0 0,0 21 0,0-1 16,0 1-16,0 0 0,0 0 16,-21 21-1,0 0 1,-1 21-16,1 0 0,21 0 0,0 1 16,-21-1-16,0 0 0,21 21 15,0-21-15,0 1 0,0-1 16,0 21-16,0-21 0,0 0 15,0 1-15,0-1 0,0 0 16,0 0-16,21-21 0,0 0 0,0 0 16,1 0-16,-1 0 0,0 0 15,0 0-15,0 0 0,22 0 0,-22 0 16,0-21-16,21 0 0,-21 0 16,22-1-16,-22 1 0,21 0 0,-21 0 15,1 0-15,-1-22 0,0 22 16,-21 0-16,0-21 0,0 21 0,0-1 15,0 1-15,0 0 16,-21 21-16,0 0 0,-1 0 16,1 0-16,0 0 0,0 0 15,0 21-15,21 0 16,0 1-16,21-1 16,0-21-16,0 21 0,-21 0 15,21 0-15,1-21 0,-1 21 0,-21 1 16,21-1-16,-21 0 0,21 0 15,-21 0-15,0 0 0,0 1 16,0-1-16,0 0 0,21 0 16,0-21-1,1 0-15,-1 0 16,0 0 0,0-21-16,0 0 0,0 0 15,1-1-15,-1 1 0,-21-21 0,21 21 16,0 0-16,0-22 0,-21 22 15,0-21-15,21 21 0,-21-1 0,22-20 16,-22 21-16,0 0 16,0 42 15,0 0-31,0 0 0,0 0 16,0 1-16,0-1 0,-22 0 0,22 21 15,0-21-15,0 1 0,0 20 16,0-21-16,0 0 0,0 0 15,0 1-15,0-1 16,22-21-16,-1 0 0,0 0 16,0 0-16,0 0 0,0 0 15,1 0-15,-1 0 0,0-21 16,0-1-16,0 1 0,-21 0 0,21 0 16,1 0-16,-1-22 0,-21 22 15,0-21-15,21 21 0,-21-22 0,21 22 16,-21 0-16,0 0 0,0 0 15,0 0-15,21 21 0,-21 21 32,0 0-17,0 21-15,0-21 0,0 1 0,0 20 16,0-21-16,0 0 0,0 22 0,0-22 16,0 0-16,0 0 0,0 0 15,21 0-15,1-21 0,-1 0 16,0 0-16,21 0 15,-21 0-15,1 0 0,-1 0 0,0-21 16,0 21-16,21-21 0,-20 0 16,-1 0-16,0 0 0,0-1 0,-21 1 15,21-21-15,-21 21 0,21 0 0,-21-1 16,0 1-16,0 0 0,0 0 16,0 0-16,0 42 31,0 0-31,-21 0 0,21 0 0,-21 1 15,21-1-15,0 0 0,0 0 0,0 0 16,0 0-16,0 1 0,0-1 16,0 0-16,0 0 0,0 0 15,21-21 1,0-21 0,-21 0-16,0 0 15</inkml:trace>
  <inkml:trace contextRef="#ctx0" brushRef="#br1" timeOffset="131740.94">5969 13229 0,'0'0'0,"-21"0"0,0 0 0,-1 0 16,1 0-16,0 0 15,0 0 1,21 21-1,21-21-15,0 0 16,-21 22-16,21-1 16,1-21-16</inkml:trace>
  <inkml:trace contextRef="#ctx0" brushRef="#br1" timeOffset="132648.44">6054 13504 0,'0'43'15,"21"-43"-15,0 21 16,0-21 0,0 0-1,0 0-15,1-21 0,-1 0 16,0-1-16,0 22 0,0-21 16,0 0-16,-21 0 15,22 0-15,-22 0 0,0-1 16,0 1-16,-22 21 15,1 0 1,0 0-16,0 21 16,21 1-16,-21-1 0,0 0 0,21 21 15,-22-21-15,22 1 0,-21 20 16,21-21-16,0 0 0,0 22 0,0-22 16,0 0-16,0 0 0,0 0 15,21 0-15,1-21 0,-1 0 16,0 0-16,0 0 0,0 0 0,22 0 15,-22 0-15,0-21 16,0 0-16,21 0 0,-20 21 0,-1-21 16,0-22-16,21 22 0,-21 0 0,1 0 15,-1-21-15,0 20 0,0-20 16,0 21-16,-21 0 0,0 0 0,21-1 16,-21 1-16,0 0 0,0 42 31,-21-21-31,21 21 15,-21 1-15,21-1 0,-21 0 16,21 0-16,0 21 0,0-20 0,0 20 16,0-21-16,-21 0 0,21 22 15,0-22-15,0 0 0,0 0 16,0 0-16,21-21 16,0 0-16,0 0 15,0 0-15,1 0 0,-1-21 16,0 0-16,0 0 0,0-22 0,0 22 15,-21 0-15,22-21 0,-1 21 16,-21-1-16,21 1 0,-21 0 0,0 0 16,0 42-1,0 0 1,0 0-16,0 1 0,0 20 16,0-21-16,0 0 15,0 0-15,0 1 0,0-1 0,0 0 16,0 0-16,21-21 0,0 21 0,0-21 15,1 0-15,-1 0 0,0 0 16,21 0-16,-21 0 0,1 0 0,-1 0 16,21-21-16,-21 21 0,0-21 15,1 0-15,-1 0 0,0-1 0,-21-20 16,0 21-16,21 0 0,-21-22 0,0 22 16,0 0-16,0 0 0,0 0 15,0 0-15,-21-1 0,21 1 16,-21 21-16,0 0 15,-1 0-15,1 0 16,21 21 0,-21-21-16</inkml:trace>
  <inkml:trace contextRef="#ctx0" brushRef="#br1" timeOffset="134088">7324 13441 0,'0'21'15,"0"0"1,-22 0-16,22 1 0,0-1 16,0 0-16,0 0 0,-21 0 0,21 0 15,0 1-15,0-1 0,0 0 0,-21 0 16,21 0-16,0 0 0,-21 1 15,21-44 32,0 1-47,0 0 16,0 0-16,0 0 16,0 0-16,0-1 0,0 1 0,0 0 15,0 0-15,0 0 16,0 0-16,21 21 0,-21-22 15,21 22-15,0 0 16,-21 22 0,0-1-16,22 0 0,-22 0 15,0 0-15,0 0 16,0 1-16,21-1 0,-21 0 0,21 0 16,0-21-16,-21 21 0,21-21 0,0 21 15,1-21-15,-1 0 16,0 0-16,0 0 0,0 0 0,22 0 15,-22 0-15,21 0 0,0 0 0,1 0 16,-1-21-16,0 0 0,-20 21 16,20-21-16,0 0 0,1 0 0,-22-1 15,0 1-15,0-21 0,0 21 16,-21 0-16,0-1 0,0-20 0,0 21 16,0 0-16,0 0 0,-21-1 0,0 1 15,0 21-15,-22 0 0,22 0 16,0 0-16,-21 0 0,21 0 0,-1 0 15,-20 0-15,21 21 0,0 1 16,-22-1-16,43 0 0,-21 0 16,0 0-16,21 0 0,0 1 15,0-1-15,0 0 0,21-21 16,0 21-16,1-21 0,-1 0 16,21 0-16,-21 0 0,22 0 15,-22 0-15,0 0 0,21 21 0,-21-21 16,1 21-16,-1 1 0,0-22 0,0 21 15,0 0-15,-21 0 0,0 21 16,21-20-16,-21 20 0,0-21 0,22 21 16,-22 1-16,0-22 0,0 21 0,0 1 15,0-1-15,0 0 0,0 1 16,0-1-16,0 0 0,0 1 16,0 20-16,0-21 0,0 22 0,0-22 15,-22 1-15,22-1 0,-21 21 16,0-41-16,21 20 0,-21 0 0,0-21 15,0 1-15,-1-1 0,1 0 0,0-21 16,0 0-16,-21 21 0,20-21 16,-20 0-16,21 0 0,-21 0 0,-1-21 15,1 0-15,21 0 0,-22-1 0,22-20 16,-21 21-16,21-21 0,0-1 16,-1-20-16,1 20 0,0-20 0,21-1 15,0 1-15,0 21 0,0-22 16,0 22-16,0-1 0,0 1 15,21-21-15,0 20 0,1 22 0</inkml:trace>
  <inkml:trace contextRef="#ctx0" brushRef="#br1" timeOffset="138716.65">8763 13293 0,'0'21'31,"0"-42"31,0 0-62,0-1 16,0 1-16,0 0 16,0 0-16,0 0 15,0 0-15,0-1 0,0 44 47,21-1-47,0 0 16,22 0-16,-22 21 0,0 1 0,0-1 15,21 0-15,-20 1 0,-1 20 16,-21-20-16,21 20 0,-21-21 0,21 22 16,-21-22-16,0 1 0,0-1 0,0-21 15,0 0-15,0 22 0,0-22 16,0 0-16,21-21 31,-21-21-31,21 0 0,-21-1 16,0 1-16,22-21 0,-22 21 0,21-22 15,-21 1-15,21 0 0,0-22 16,-21 22-16,21 0 0,0-1 0,-21 1 16,0 0-16,22-22 0,-1 22 15,-21 21-15,21-22 0,-21 1 0,0 21 16,21 0-16,0 21 16,0 0-1,-21 21-15,22 0 0,-22 0 16,21 0-16,0 22 0,-21-22 15,21 0-15,0 21 0,0-21 16</inkml:trace>
  <inkml:trace contextRef="#ctx0" brushRef="#br1" timeOffset="140100.76">9842 13674 0,'0'0'0,"22"0"0,-1-21 0,0 21 15,-21-22-15,21 1 0,0 0 0,0 0 16,-21-21-16,0 20 0,0 1 15,0-21-15,0 21 0,0-22 0,0 22 16,0 0-16,0-21 0,-21 21 16,0 21-16,0-22 0,0 1 0,0 21 15,-22 0-15,22 0 0,0 0 0,0 21 16,0 1-16,-22-1 0,22 0 16,0 0-16,0 21 0,21 1 0,-21-1 15,21 0-15,-22-20 16,22 20-16,0 0 0,0 1 0,0-1 15,0-21-15,0 0 0,22 0 0,-1 1 16,0-1-16,0 0 0,0-21 16,0 0-16,1 0 0,-1 0 0,21 0 15,-21-21-15,0 0 0,1-1 16,-1 1-16,0 0 0,0-21 0,0 21 16,0-22-16,1 1 0,-22 21 15,0-22-15,0 1 0,0 0 16,0 21-16,0-22 0,0 22 0,0 0 0,0 0 15,0 42 17,0 0-32,0 0 0,-22 22 15,22-22-15,0 21 0,0-21 16,0 22-16,0-1 0,0 0 0,22-21 16,-22 22-16,21-22 0,0 21 15,0-21-15,0 1 0,0-22 0,1 21 16,-1-21-16,0 21 0,21-21 15,-21 0-15,1 0 0,20-21 0,-21 0 16,0-1-16,22-20 0,-22 21 16,0-21-16,0-1 0,0 1 15,0 0-15,-21-1 0,22 1 0,-22-22 16,21 22-16,-21 0 0,0-1 0,0-20 16,0 21-16,0-1 0,0 22 15,0-21-15,0 21 0,0-1 16,0 44-1,0 20-15,0-21 0,0 21 16,0 1-16,-21-22 0,21 21 16,0 1-16,0-1 0,0 0 0,0 1 15,0-1-15,0 0 0,0 1 0,0-1 16,0-21-16,21 21 16,0-20-16,-21-1 0,21 21 0,0-42 15,0 21-15,1-21 16,-1 0-16,0 0 0,0 0 0,21 0 15,-20-21-15,-1 0 0,0 0 0,0 0 16,0-1-16,-21-20 0,21 0 16,1 21-16,-22-22 0,21 22 0,-21-21 15,0 21-15,0-1 0,21-20 16,-21 21-16,0 0 0,0 0 16,0 42 15,0 0-31,0 0 0,0 0 15,0 0-15,0 1 0,0-1 0,21 0 16,-21 0-16,0 21 0,0-20 16,21-1-16,0 0 0,1 0 0,-1 0 15,0 0-15,0-21 16,0 0-16,22 0 0,-22 0 0,0 0 16,0 0-16,0-21 0,22 0 15,-22 0-15,0 0 0,0 0 0,0-1 16,0 1-16,-21 0 0,0-21 0,22 21 15,-22-1-15,21 1 0,-21 0 16,0 0-16,0 0 0,0 0 16,0 42 15,0 0-31,-21 0 0,21 0 16,0 0-16,0 1 15,0-1-15,0 0 0,0 0 0,0 0 16,0 0-16,21 1 0,-21-1 0,21 0 15,0 0-15,0-21 16,0 0-16,1 0 0,-1 0 0,0 0 16,0 0-16,0 0 0,0 0 15,1 0-15,-1-21 0,0 0 0,0 0 16,-21-1-16,21 1 0,0 0 16,1 0-16,-22-21 0,0 20 15,0 1-15,0-21 0,0 21 0,0 0 16,0-22-16,0 22 0,0 0 15,-22 21 1,1 21-16,0 0 0,0 0 16,21 22-16,0-22 0,0 0 15,0 0-15,-21 0 0,21 22 0,0-22 16,0 0-16,0 0 0,0 0 16,0 1-16,21-1 0,-21 0 15,21 0-15,0-21 0,0 0 16,1 0-16,-1 0 15,0 0-15,0-21 0,0 21 16,22-21-16,-22 0 0</inkml:trace>
  <inkml:trace contextRef="#ctx0" brushRef="#br1" timeOffset="140336.64">12340 13208 0,'0'0'0,"0"-21"0,0 42 31,0 0-15,0 0-16,0 1 0,-21-1 16,21 0-16,0 0 0,-21 0 15,21 0-15,0 1 0,0-1 16,0 0-16,0 0 0,0 0 16,0 0-16,0 1 15,21-22 1,0-22-1,0 1-15,0 21 0</inkml:trace>
  <inkml:trace contextRef="#ctx0" brushRef="#br1" timeOffset="140658.14">12721 13187 0,'0'0'0,"21"-21"0,-21 0 0,-21 21 31,0 0-15,0 0-16,0 0 0,-1 21 0,22 0 15,-21-21-15,0 21 0,21 0 16,0 0-16,0 1 0,0-1 16,21-21-1,-21 21-15,21-21 0,1 0 0,-1 21 16,0-21-16,-21 21 0,21-21 0,0 21 16,-21 1-16,21-22 15,-21 21-15,0 0 0,0 0 16,0 0-1,-21-21 1,0 0-16,0 0 0,0 0 16,0 0-16,-1 0 0,1 0 15,0 0-15,21-21 0,-21 0 16,21 0-16,-21 0 0</inkml:trace>
  <inkml:trace contextRef="#ctx0" brushRef="#br1" timeOffset="140849.03">12192 12764 0,'0'0'16,"-21"0"-16,0 0 0,21-22 0,-22 22 0,1 0 16,21 22 30,0-1-46,0 0 16,0 0-16</inkml:trace>
  <inkml:trace contextRef="#ctx0" brushRef="#br1" timeOffset="141376">9567 14520 0,'0'-21'31,"0"0"-31,21 0 16,1 21-16,-1-21 0,0 0 15,0-22-15,21 22 0,1 0 0,-22 0 16,21-22-16,1 22 0,-22 0 0,0-21 15,0 21-15,-21-1 0,0 1 16,0 0 0,-21 21-16,0 0 15,-22 21-15,22 0 0,-21 1 0,21-1 16,0 21-16,-1-21 0,1 22 0,0-1 16,21 0-16,0 1 0,0-1 15,0-21-15,0 21 0,0-20 0,21-1 16,0 0-16,1 0 0,20 0 15,0-21-15,22 0 0,-22 0 0,22 0 16,-1 0-16,-21 0 0,22-21 0,-1 0 16,1 0-16,-22 0 0,1-1 15</inkml:trace>
  <inkml:trace contextRef="#ctx0" brushRef="#br1" timeOffset="142757.22">10647 14309 0,'0'-21'0,"-64"126"0,128-189 15,-64 20-15,0 22 0,0 0 0,0 20 16,-21 1-16,21 0 0,-22 21 15,1 0-15,0-21 0,0 21 16,0 0-16,0 21 0,-1 0 16,1 0-16,0 1 0,21 20 0,-21-21 15,0 21-15,0 1 0,21-1 0,0 0 16,0 1-16,0-22 0,0 21 16,0 1-16,0-22 0,0 0 0,0 0 15,21 0-15,0-21 0,0 0 16,0 0-16,0 0 0,1 0 15,-1 0-15,0 0 0,21-21 0,-21 0 16,1 0-16,-1 0 0,0-1 16,0 1-16,0-21 0,0 0 0,1 20 15,-22-20-15,0 0 0,0 21 0,0-22 16,0 22-16,0-21 0,0 21 16,0-1-16,0 44 31,0-1-31,0 21 15,0-21-15,0 0 0,0 22 0,0-1 16,0-21-16,0 22 0,0-22 16,0 21-16,0-21 0,21 0 15,0 1-15,0-1 0,0 0 16,22-21-16,-22 0 0,21 21 0,0-21 16,1 0-16,-1 0 0,0 0 0,1-21 15,-1 0-15,-21 0 0,22-1 16,-1 1-16,0 0 0,-21-21 0,22-1 15,-22 22-15,0-21 0,0 21 16,0-22-16,-21 22 0,0 0 0,0 0 16,0 0-16,-21 21 15,0 0-15,0 21 16,0 0-16,0-21 0,21 21 0,0 0 16,0 1-16,0-1 15,0 0-15,0 21 0,0-21 0,0 1 16,0-1-16,0 0 0,21 0 0,0-21 15,-21 21-15,21 0 0,-21 1 16,21-1-16,-42-21 31,0 0-15,0 0-16,0 0 0,21-21 16,-22 21-16,1 0 0,0-22 0,0 22 15,21 22 16,0-1-15,21-21-16,0 21 16,0-21-16,1 0 0,-1 0 0,0 0 15,21 0-15,-21 0 0,22 0 0,-1 0 16,0 0-16,1 0 0,-1-21 16,0 0-16,1 21 0,-1-22 0,0 1 15,-20 0-15,20 0 0,-21 0 16,0-22-16,-21 22 0,0 0 0,0-21 15,0 21-15,0-1 0,0 1 0,0 0 16,-21 21 0,21 21-1,-21 0-15,21 1 0,0-1 16,0 0-16,-21 0 0,21 0 16,0 22-16,0-22 0,0 0 0,21 0 15,-21 0-15,21 0 16,0-21-16,22 0 0,-22 0 0,21 0 15,0 0-15,1 0 0,-1 0 0,0 0 16,-20-21-16,20 0 0,0 0 16,-21 0-16,1 0 0,-1-1 0,0-20 15,0 21-15,0 0 16,-21 0-16,21-22 0,-21 22 0,0 0 16,0 0-16,0 42 31,0 0-16,0 0-15,0 22 0,0-22 16,0 21-16,0 0 0,0 1 0,0 20 16,0-20-16,0-1 0,0 21 0,0-20 15,0 20-15,0 1 0,0-22 16,0 22-16,0-1 0,0 1 0,0-1 16,0 1-16,0-1 0,0 1 0,0-1 15,0 1-15,0-1 16,0 1-16,0-22 0,0 21 0,0-20 15,0-1-15,0 0 0,0-20 0,0 20 16,0-21-16,-21-21 31,0-21-31,0 0 0,21 0 0,-21-1 16,0-20-16,21 0 0,0-1 16,-22-20-16,22-1 0,0 1 0,0-22 15,0 1-15,0-1 0,0 21 0,0-20 16,22-1-16,-1 0 0,0 22 15,0-1-15,0-20 0,22 20 0,-22 22 16,0-22-16,21 22 0,-21-21 16,22 20-16,-22 1 0,21 0 15,1-1-15,20 1 0</inkml:trace>
  <inkml:trace contextRef="#ctx0" brushRef="#br1" timeOffset="143636.49">14139 13166 0,'-21'0'16,"42"0"-16,-63 0 0,63 0 31,0 0-15,22 0-16,-1 0 0,0 21 16,1-21-16,20 0 0,-21 0 0,22 0 15,-1 0-15,1 0 0,-1 0 0,-20 0 16,20 0-16,1 0 0,-1 0 15,-20 0-15,20-21 0,-21 21 0,1 0 16,-1 0-16,-21-21 0,0 21 16,-21-22-16,0 1 0,0 0 15,-21 21-15,-21-21 0,21 21 16,-22-21-16,22 21 0,-21-21 16,0 21-16,20-22 0,-20 22 15,21 0-15,0 0 0,-22 0 16,22-21-16,0 21 15,42 0 17,0 0-32,1 21 15,-1-21-15,0 0 0,0 0 16,0 22-16,22-1 0,-22-21 0,0 21 16,0 0-16,0-21 0,-21 21 15,0 0-15,0 1 0,0 20 16,0-21-16,-21 0 0,0 0 0,-21 1 0,20-1 15,-20 0-15,21 0 16,-21 0-16,20 0 0,-20 1 0,21-1 16,0-21-16,-22 21 0,22-21 0,0 21 15,0-21-15</inkml:trace>
  <inkml:trace contextRef="#ctx0" brushRef="#br1" timeOffset="176232.07">4678 8784 0,'-21'-21'15,"21"0"1,-22 21-16,1 0 16,21 21 15,0 0-31,0 0 0,0 1 0,0-1 16,0 0-16,0 21 0,0-21 15,21 1-15,-21 20 0,0-21 16,0 0-16,0 0 0,0 1 0,0-1 15,0 0-15,0 0 16,-21-21 0,21-21-1,0 0-15,0 0 16,0-22-16,0 22 0,0 0 16,0-21-16,21 20 0,1-20 15,-1 0-15,21 21 0,-21-22 0,22 22 16,-22 0-16,21 21 0,-21 0 15,22 0-15,-22 0 0,0 0 16,0 0-16,0 21 0,0 0 0,-21 0 16,0 22-16,0-22 0,0 21 0,0-21 15,0 22-15,0-22 0,0 21 16,0-21-16,0 1 0,0-1 0,-21 0 16,21 0-16,-21-21 0,21 21 0,0 0 15,21-21 16,0 0-31,1-21 0,-1 0 16,0 0-16,0 21 0,21-21 0</inkml:trace>
  <inkml:trace contextRef="#ctx0" brushRef="#br1" timeOffset="177012.48">5884 8848 0,'21'-127'31,"-42"254"-31,42-297 0,-21 149 0,0 0 16,-21 0-16,0 21 0,0-21 0,0 0 16,0 21-16,-1 0 0,1 0 0,0 0 15,0 0-15,0 21 0,0 0 16,-1 0-16,-20 0 0,21 22 16,0-22-16,0 21 0,-1 0 0,1 1 15,0-1-15,0-21 0,21 22 16,0-1-16,0-21 0,0 21 0,0-20 15,0-1-15,21 0 0,0 0 16,0-21-16,22 0 0,-1 21 0,0-21 16,1 0-16,-1 0 0,0 0 0,-20-21 15,20 0-15,0 0 0,-21 0 16,1-1-16,-1 1 0,0-21 0,0 21 16,-21-22-16,21 1 0,-21 21 0,0-21 15,0 20-15,0-20 0,0 21 16,0 0-16,0 0 15,0-1 1,0 44 0,0-1-16,-21 21 15,21-21-15,0 22 0,0-22 0,0 21 16,0 22-16,0-22 0,0 0 16,0 22-16,0-22 0,0 0 0,0 22 15,0-1-15,0-20 0,0 20 0,0 1 16,0-1-16,0 22 0,0-22 15,0 1-15,0 21 0,0-22 0,0 22 16,0-22-16,0 1 0,21 20 0,-21-20 16,0-1-16,0 22 0,0-21 15,0-1-15,0 1 0,0-22 16,0 0-16,0 1 0,0-1 0,0-21 16,0 0-16,0 0 0,-21-21 15,0 0-15,0 0 0,0 0 16,-22-42-16,22 21 0,-21-21 0,-1-22 15,22 1-15,-21-1 0,21 1 0,-22-22 16,22 0-16,0 1 0,21-22 0,0 0 16,0 21-16,0-21 15,0 1-15,0 20 0,0 0 0,21 1 0,0 20 16,22-21-16,-22 22 0,21-1 16,-21 1-16,22-1 0,-1 22 15,0-21-15,1 20 0,-1 1 0,-21 21 16,22-22-16,-1 22 0,-21 0 15,0 0-15,0 21 0,1 0 0,-1 0 16,-21 21 0,0 0-1,0 0-15,-21 1 0,-1 20 0</inkml:trace>
  <inkml:trace contextRef="#ctx0" brushRef="#br1" timeOffset="180074.46">2879 10901 0,'0'0'15,"21"0"126,-21-21-125,0 0 46</inkml:trace>
  <inkml:trace contextRef="#ctx0" brushRef="#br1" timeOffset="180624.02">2815 10837 0,'0'-21'32,"-21"21"-32,21-21 15,-21 21-15,42 21 47,0 0-47,0 1 16,22-1-16,-22 0 0,0 0 15,21 0-15,-21 22 0,1-22 0,-1 0 16,21 21-16,-21 1 0,0-22 16,-21 21-16,22-21 0,-1 22 0,-21-22 15,0 0-15,21 0 16,-21 0-16,21 0 0,-21 1 0,0-1 15,0-42 17,0-1-32,0 1 0,0 0 0,0 0 15</inkml:trace>
  <inkml:trace contextRef="#ctx0" brushRef="#br1" timeOffset="180872.87">3281 10795 0,'0'0'0,"-21"0"31,21 21-31,-43 0 0,22 1 16,0-1-16,-21 21 15,20-21-15,-20 22 0,21-22 0,-21 21 16,-1 0-16,22 1 0,-21-1 16,21-21-16,-1 22 0,-20-22 0,21 21 15,0-21-15,21 0 0,0 1 16,-21-22-16,21 21 0,21-21 31,0 0-31,0-21 0,0-1 16,22 1-16,-22 0 0,0 0 0</inkml:trace>
  <inkml:trace contextRef="#ctx0" brushRef="#br1" timeOffset="181148.72">3662 10710 0,'21'-21'31,"-21"42"-31,0 1 0,0-1 0,0 0 16,0 21-16,0-21 0,-21 22 16,21-22-16,0 21 0,-21 1 0,21-22 15,0 21-15,0 0 0,0 1 16,-22-1-16,22-21 0,-21 22 0,21-22 15,0 0-15,0 0 0,0 0 16,0 0-16,0-42 31,0-21-31,0 21 16,0 0-16,0-22 0</inkml:trace>
  <inkml:trace contextRef="#ctx0" brushRef="#br1" timeOffset="181360.6">3725 10732 0,'0'0'0,"64"0"32,-43 0-32,0 0 0,0 21 0,0 0 15,1 0-15,-1 0 0,0 0 16,0 1-16,0 20 0,0-21 0,1 0 16,-22 0-16,21 1 0,-21-1 15,21 0-15,-21 0 0,0 0 16,0 0-16,21-21 15,0-21 1,-21 0-16,0 0 16</inkml:trace>
  <inkml:trace contextRef="#ctx0" brushRef="#br1" timeOffset="181616.45">4318 10626 0,'0'42'15,"-21"-21"-15,0 0 16,21 1-16,-22-1 0,1 0 0,0 21 16,0-21-16,0 1 0,0-1 15,-1 0-15,1 0 0,21 0 0,-21 0 16,21 1-16,-21-22 0,21 21 0,-21-21 16,21 21-16,0-42 31,0 0-31,21 21 0,-21-22 15,21 1-15,0 0 16,-21 0-16,21-21 0,-21 20 0,22 1 16,-1-21-16,-21 21 0</inkml:trace>
  <inkml:trace contextRef="#ctx0" brushRef="#br1" timeOffset="181816.34">4254 10605 0,'-42'63'0,"106"-126"0,-86 63 0,65 0 0,-22 21 16,0 0-1,-21 0-15,0 0 0,0 0 0,21 1 16,-21-1-16,0 21 0,0-21 15,0 22-15,0-22 0,0 21 0,0-21 16,0 22-16,0-22 0,0 0 16,0 21-16,0-21 0,0 1 15,0 20-15,0-21 0,0 0 0,0 0 16,0 1-16,0-44 31,0 1-31,21 0 0,1-21 16</inkml:trace>
  <inkml:trace contextRef="#ctx0" brushRef="#br1" timeOffset="182075.95">4762 10668 0,'0'0'0,"22"0"0,-22 21 31,0 0-31,0 1 0,0-1 0,0 0 16,0 0-16,0 21 0,0-20 0,-22 20 15,1 0-15,0 1 0,21-1 16,-21 0-16,21 1 0,-21-22 0,21 21 16,0 0-16,0-20 0,0-1 15,0 21-15,0-21 0,21 0 16,0-21-16,0 0 0,22 0 0,-22 0 16,21 0-16,-21-21 0,22 0 15,-22 0-15,21 0 0,0 0 0,-20-22 16,-1 22-16,0 0 0,0 0 15</inkml:trace>
  <inkml:trace contextRef="#ctx0" brushRef="#br1" timeOffset="183234.17">6921 10922 0,'0'0'0,"0"21"16,22-21 15,-22-21-31,21 0 0,0 0 15,-21 0-15,21-1 0,0 1 0,0-21 16,-21 21-16,22-22 0,-1 1 0,0 0 16,-21-1-16,21-20 0,-21 21 15,0-22-15,0 22 0,0-1 0,0 22 16,0-21-16,0 21 0,0 0 16,0-1-16,0 1 0,-21 21 15,0 21 1,21 1-16,-21-1 0,21 21 15,0 0-15,0 22 0,0-22 16,0 22-16,0-22 0,0 22 0,0-22 16,0 21-16,0-20 0,0-1 15,0 0-15,0-20 0,21 20 0,0-21 16,0 0-16,-21 0 0,21 1 16,0-22-16,1 0 0,-1 0 0,0 0 15,0 0-15,21 0 0,-20 0 0,-1-22 16,21 1-16,-21 0 0,0 0 15,22 0-15,-22 0 0,0-1 0,0-20 16,0 21-16,1 0 0,-22-22 0,0 22 16,21 0-16,-21 0 0,21 21 15,-21-21-15,0 42 32,0 0-32,0 0 15,0 0-15,-21 22 0,21-22 0,0 0 16,-21 0-16,21 0 0,0 1 15,0-1-15,0 0 0,0 0 0,0 0 16,0 0-16,21 1 0,0-22 16,0 0-16,0 0 0,0 0 15,1 0-15,20 0 0,-21 0 16,21-22-16,-20 1 0,20 0 0,0 0 16,-21 0-16,1 0 0,20-22 0,-21 22 15,0 0-15,0-21 0,-21 20 16,0-20-16,22 21 0,-22-21 0,21 20 15,-21 1-15,0 0 16,0 42 0,0 0-1,0 1-15,0-1 0,0 0 16,0 21-16,0 1 0,0-22 0,0 21 16,0 0-16,0 1 0,0-1 15,0 0-15,0 22 0,21-22 16,-21 22-16,21-22 0,-21 22 0,0-1 15,0 1-15,0-1 0,0-21 0,0 22 16,0-1-16,0-20 0,0-1 16,0 0-16,0 1 0,0-1 0,0 0 15,0-20-15,0-1 0,-21 0 0,0 0 16,0-21-16,-1 0 0,1 0 16,0-21-16,-21 21 0,21-21 15,-1-22-15,1 22 0,-21 0 0,21-21 16,0 21-16,-1-22 0,1 1 15,21 0-15,-21-1 0,21 1 0,-21 0 16,21-1-16,-21 1 0,21-22 16</inkml:trace>
  <inkml:trace contextRef="#ctx0" brushRef="#br1" timeOffset="183476.03">7006 10605 0,'0'-22'15,"21"22"-15,0-21 0,1 21 0,20 0 16,-21-21-16,21 21 16,1-21-16,-1 0 0,0 21 0,1-21 15,-1 21-15,22-22 0,-22 1 16,21 21-16,-20 0 0,-1-21 0,0 21 15,1 0-15,-22 0 0,21 0 0,-21 0 16,1 0-16</inkml:trace>
  <inkml:trace contextRef="#ctx0" brushRef="#br1" timeOffset="183792.15">8488 10456 0,'0'0'0,"-21"0"0,21 22 0,0-1 16,-22 0-16,22 21 0,0-21 15,0 22-15,0-22 0,0 21 16,0 22-16,0-22 0,0 0 0,0 1 16,0-1-16,0 22 0,0-22 0,0 21 15,0-20-15,0 20 0,0 1 16,0-22-16,0 22 0,0-1 0,0-21 15,0 1-15,0-1 0,0 0 0,0 1 16,0-22-16,0 0 0,0 0 16,0 0-16,22-21 15,-1 0-15,-21-21 16,21 0-16,-21 0 0,0-21 0,21 20 16,-21-20-16,0 0 0</inkml:trace>
  <inkml:trace contextRef="#ctx0" brushRef="#br1" timeOffset="184083.31">8445 10795 0,'0'0'16,"-21"-42"-16,21 21 0,-21-1 0,21-20 0,0 21 15,0 0-15,0 0 0,0-1 16,0 1-16,21-21 0,0 21 16,1 0-16,-1 21 0,21-22 0,-21 1 15,22 21-15,-22 0 0,21 0 16,0 0-16,-20 0 0,20 21 0,-21 1 15,0-1-15,-21 21 0,0-21 0,0 22 16,0-22-16,-21 21 0,0-21 16,-21 22-16,20-22 0,-20 21 0,0-21 15,-1 0-15,1-21 0,21 22 0,0-1 16,0-21-16,-1 0 0,1 0 16,42 0 15,1-21-31,-1 21 15,0-22-15</inkml:trace>
  <inkml:trace contextRef="#ctx0" brushRef="#br1" timeOffset="184480.74">9080 10689 0,'22'0'47,"-1"0"-47,0 0 16,-21-21-16,21 21 0,0-21 15,0 0-15,1 0 16,-1-1-16,-21 1 0,0 0 0,21 0 16,-21 0-16,0 0 0,0-1 15,-21 22 1,0 0-16,-22 22 15,22-1-15,0 0 0,0 0 16,-22 0-16,22 0 0,0 22 0,0-22 16,0 21-16,21-21 0,0 22 0,0-22 15,0 0-15,0 0 0,0 22 16,21-22-16,0 0 0,0 0 16,0-21-16,1 0 0,20 21 15,-21-21-15,21 0 0,-20 0 16,-1 0-16,21 0 0,-21 0 0,22-21 15,-22 0-15,0 0 0,0 0 0,21-1 16,-20 1-16,-1 0 0</inkml:trace>
  <inkml:trace contextRef="#ctx0" brushRef="#br1" timeOffset="184732.6">9779 10181 0,'0'0'0,"0"-21"0,0 0 0,0 0 0,0 0 16,-21 21-1,0 0-15,-1 21 16,1 0-16,21 0 0,-21 21 16,21 1-16,-21-1 0,21 0 15,0 1-15,0 20 0,-21-20 0,21 20 16,0-21-16,-21 1 0,21-1 0,0 0 16,0-20-16,0 20 0,0-21 15,0 0-15,0 0 0,0 1 0,0-1 16,21-21-1,0 0-15,0 0 0,21 0 16,-20-21-16,-1-1 0,0 22 0</inkml:trace>
  <inkml:trace contextRef="#ctx0" brushRef="#br1" timeOffset="185788.83">10181 10583 0,'-21'0'15,"21"22"1,21-22 0,0 0-16,0-22 15,1 1-15,-1 21 16,-21-21-16,21 0 0,0 0 0,0 0 16,-21-1-16,0 1 0,21 0 15,-21 0-15,0 0 0,0 0 16,0-1-16,0 1 0,-21 21 15,0 0-15,0 0 16,0 21-16,0 1 0,-1-1 16,1 21-16,0-21 0,0 22 0,21-1 15,-21 0-15,0 1 0,-1-22 16,22 21-16,0 0 0,0-20 0,0-1 16,0 21-16,0-21 0,0 0 15,22 1-15,-1-22 16,0 0-16,0 0 0,0 0 0,22 0 0,-1 0 15,-21 0-15,21 0 0,1-22 16,-1 1-16,0 0 0,1 0 16,20 0-16,-20-22 0,-1 22 0,0-21 15,1 0-15,-22-1 0,21 1 0,-21 0 16,-21 20-16,0-20 0,0 21 16,0 0-16,0 0 0,0-1 0,-21 22 15,0 0-15,0 0 0,-22 0 16,22 22-16,0-1 0,0 0 15,0 0-15,0 0 0,21 0 0,0 22 16,0-22-16,0 0 16,0 0-16,0 0 0,21 22 0,0-22 15,0-21-15,0 21 0,0 0 0,1 0 16,-1-21-16,0 22 0,-21-1 16,21-21-16,0 0 0,-42 0 46,0 0-46,0-21 0,0-1 16,-1 1-16,1 21 0,0-21 16,0 21-16,21-21 0,-21 21 15,0 0-15,-1 0 16,1 0 15,21 21-31,0 0 0,0 0 16,0 1-16,21-1 0,-21 0 15,22-21-15,-1 21 0,0-21 16,21 0-16,-21 0 0,1 0 0,20 0 16,-21 0-16,21 0 0,1 0 0,20 0 15,-20 0-15,20 0 0,-21-21 16,22 0-16,-1 0 0,-20-1 0,-1 1 16,22 0-16,-22-21 0,0-1 15,-21 22-15,22-21 0,-22 0 0,0-1 16,-21 1-16,0 21 0,0 0 15,0-22-15,0 22 0,0 0 16,-21 21-16,0 0 0,0 0 16,-1 21-16,-20 0 0,21 0 0,0 1 15,0 20-15,-1-21 0,22 21 16,0-20-16,0 20 0,0-21 0,0 21 16,0-20-16,22-1 0,-1 0 0,-21 0 15,0 0-15,21 0 0,-21 1 16,21-22-16,-21 21 0,0 0 15,0 0 1,-21-21-16,0 0 0,0 0 16,-1 0-16,1 0 0,0 0 15,-21 0-15,21 0 0,-1 0 0,1 0 16,0 0-16,-21 0 0,21 0 16,-1-21-16,1 21 0</inkml:trace>
  <inkml:trace contextRef="#ctx0" brushRef="#br1" timeOffset="187565.76">15155 9800 0,'0'0'0,"-21"-21"0,-21 21 0,21 0 0,-1 0 16,1 0-16,-21 0 0,21 0 15,42 0 16,0 0-31,21 0 0,1 0 0,-1 0 16,22 0-16,-22 0 0,21-21 16,1 21-16,-1 0 0,1 0 0,-1-21 15,-20 21-15,-1 0 0,-21 0 16,22 0-16,-22 0 0,-21 21 16,-21-21-1,-1 0 1</inkml:trace>
  <inkml:trace contextRef="#ctx0" brushRef="#br1" timeOffset="187896.57">15579 9758 0,'0'0'0,"-22"21"15,22 0 1,0 0-16,0 1 0,0-1 16,0 0-16,0 0 0,0 0 15,0 0-15,0 22 0,0-22 0,0 21 16,22-21-16,-1 22 0,-21-1 15,21-21-15,-21 22 0,0-1 0,0 0 16,0-21-16,0 22 0,0-1 0,0-21 16,0 22-16,0-22 0,0 0 15,-21 0-15,0 0 0,-1-21 16,1 0-16,-21 21 0,21-21 0,0 0 16,-22 0-16,22 0 0,-21-21 15,21 0-15,-22 21 0,22-21 0,0 0 16,0 0-16,0-1 0,-1 1 0,22 0 15,-21 0-15,21 0 0,0 0 16,0-1-16,21 1 0,1 21 16,-1 0-16,0-21 0,21 21 15,-21 0-15,22-21 0,-22 21 0,21 0 16,1-21-16</inkml:trace>
  <inkml:trace contextRef="#ctx0" brushRef="#br1" timeOffset="188285.34">16150 10054 0,'0'0'0,"21"-21"0,22 21 0,-43-21 16,-22 0-1,1 21-15,0 0 16,0 0-16,-21 0 0,20 21 0,-20-21 16,21 21-16,-21 0 0,20-21 15,1 21-15,0 1 0,0-1 0,21 0 16,0 0-16,0 0 0,0 0 15,0 1-15,0-1 16,21-21-16,0 21 0,0-21 0,22 0 16,-22 21-16,21-21 0,-21 0 0,22 21 15,-22-21-15,21 21 0,-21-21 16,1 22-16,-22-1 0,0 0 16,0 0-16,-22-21 15,-20 0-15,21 21 0,-21-21 16,-1 0-16,1 21 0,21-21 0,-22 0 15,22 0-15,-21 0 0,21 0 16,0 0-16,-1 0 16,22-21-1,22 21 1,-1-21-16,0 0 0,21 21 0,-21-21 16,22 21-16</inkml:trace>
  <inkml:trace contextRef="#ctx0" brushRef="#br1" timeOffset="188929.25">16573 10160 0,'-21'0'15,"0"0"1,0 0-16,0 21 16,0-21-16,21 21 0,-22 1 0,1-1 15,21 0-15,0 0 0,0 0 16,0 0-16,0 1 0,0-1 15,0 0-15,21 0 0,1-21 0,-22 21 16,21-21-16,0 0 0,0 0 0,0 0 16,0 0-1,-21-21-15,0 0 16,0 0-16,0 0 16,0-1-16,-21 1 0,21 0 0,0 0 15,0 0-15,0 0 0,0-1 0,0-20 16,0 21-16,21 0 0,1 0 15,-1 21-15,0-22 0,21 1 16,-21 21-16,1 0 0,20 0 0,-21 0 16,0 0-16,22 21 0,-22-21 15,0 22-15,21-1 0,-21 0 0,1 0 16,-1 0-16,0 0 0,0 22 16,-21-22-16,0 0 0,0 0 0,0 22 15,0-22-15,0 0 0,0 0 0,-21 0 16,0 0-16,0-21 15,-1 0 1,1-21-16,21 0 16,0 0-16,0 0 0,0 0 15,0-1-15,0-20 0,21 21 16,1 0-16,-1-22 0,0 22 16,0 0-16,0-21 0,0 21 0,22-1 15,-22 1-15,21 21 0,-21 0 0,22 0 16,-22 0-16,21 0 0,-21 0 15,22 21-15,-22 1 0,0-1 0,-21 0 16,0 0-16,21 21 0,-21-20 0,0-1 16,0 0-16,0 21 0,-21-21 15,0 1-15,0-1 0,21 0 0,-21-21 16,21 21-16,-22-21 0,1 0 16</inkml:trace>
  <inkml:trace contextRef="#ctx0" brushRef="#br1" timeOffset="189560.89">18796 9885 0,'0'0'0,"0"-21"0,0 0 0,21-1 16,-21 1-16,0 0 16,-21 21-1,0 0-15,0 21 16,21 0-16,-22 1 0,22 20 0,0-21 16,-21 21-16,21 1 0,-21-22 15,21 21-15,0 1 0,0-22 0,0 21 16,0 0-16,0-20 0,0-1 0,0 21 15,0-21-15,21 0 0,0-21 16,1 22-16,-1-22 0,0 0 0,0 0 16,21 0-16,-20 0 0,-1 0 0,0-22 15,21 1-15,-21 0 0,1 0 16,-1 0-16,0 0 0,0-22 16,0 22-16,0-21 0,-21-1 0,0 1 15,0 0-15,0-1 0,0 1 16,-21 0-16,21-1 0,-21 1 0,0 21 15,-21 0-15,20 0 0,1-1 16,0 22-16,0 0 0,0 0 0,0 0 16,-1 22-16,1-1 0,0 0 15,21 0-15,-21 0 0,21 22 0,0-22 16,0 0-16,0 21 0,0-21 0,0 1 16,0-1-16,21 0 0,0-21 15,0 21-15,1-21 0,-1 0 0</inkml:trace>
  <inkml:trace contextRef="#ctx0" brushRef="#br1" timeOffset="190402.05">19431 9631 0,'0'0'0,"0"-21"0,0 0 0,0-22 16,0 22-16,0 0 0,0 42 31,0 0-31,0 0 0,0 1 15,-21 20-15,21 0 0,0 1 0,0-1 16,0 0-16,0 1 0,0-1 16,0 0-16,0 1 0,0-1 15,0-21-15,0 21 0,0-20 0,0-1 16,0 21-16,0-21 0,0 0 16,0 1-16,21-44 31,-21 1-31,21 0 15,-21 0-15,0-21 0,21 20 16,-21 1-16,21 0 0,1 0 16,-22 0-16,21 0 0,0-1 0,0 1 15,0 0-15,0 21 0,22 0 0,-22 0 16,0 0-16,21 0 0,-20 0 16,-1 0-16,0 21 0,0-21 15,21 21-15,-42 1 0,22 20 0,-1-21 16,-21 0-16,0 0 0,0 1 15,0 20-15,-21-21 0,-1 0 0,1 0 16,-21 1-16,21-1 0,-22 0 0,1-21 16,0 21-16,21 0 0,-22-21 15,22 0-15,0 0 0,0 0 0,0 0 16,42 0 15,0 0-31,0 0 0,0 0 0,0 0 16,1 0-16,20-21 0,-21 21 0,21 0 15,1 0-15,-22-21 16,21 0-16,1 21 0,-22-21 0,21-1 16,0 22-16,-20-21 0,20 0 0,-21 0 15,21 0-15,-20 0 0,-1-22 16,0 22-16,0 0 0,0 0 0,-21 0 16,0-1-16,21 1 0,-21 0 0,0 0 15,0 0-15,0 42 31,0 0-15,0 21-16,0-20 16,0-1-16,0 21 0,-21 0 0,21 1 15,0-1-15,0 22 0,0-22 16,0 21-16,0 1 0,0-1 0,-21 22 16,21-21-16,-21-1 0,21 22 0,-21-22 15,21 1-15,-21-1 0,21 1 0,-22-1 16,1-20-16,21 20 0,0-42 15,0 22-15,0-22 0,0 0 0,-21 0 16,21-42 0,0 0-16,0-22 0,0 22 15,0-21-15,0 0 0,0-1 0,21-20 16,0-1-16,1 1 0</inkml:trace>
  <inkml:trace contextRef="#ctx0" brushRef="#br1" timeOffset="190591.94">20299 9800 0,'-21'-21'0,"42"42"0,-64-63 16,22 21-16,0 21 15,0 0-15,21 21 32,21 0-17,0-21-15,0 21 0,1 0 16,20 1-16,0-1 15,-21-21-15,1 21 16</inkml:trace>
  <inkml:trace contextRef="#ctx0" brushRef="#br1" timeOffset="190891.84">20637 10012 0,'0'0'16,"0"21"-16,22-21 0,-1 0 0,0 0 15,0 0 1,0 0-16,-21-21 0,21 21 0,1-21 15,-1 0-15,0-1 0,0 22 16,-21-21-16,21 0 0,-21 0 16,-21 21 15,0 0-31,0 0 0,-22 21 0,22 0 16,0 0-16,-21 1 0,21-1 0,-1 0 15,22 0-15,-21 21 0,21-20 16,0-1-16,0 0 0,0 0 15,0 0-15,21 0 0,22-21 16,-22 0-16,0 0 16,0 0-16,0 0 0,22 0 0,-1 0 15,-21 0-15,22 0 0,-1-21 0,0 0 16</inkml:trace>
  <inkml:trace contextRef="#ctx0" brushRef="#br1" timeOffset="191376.56">21378 9927 0,'0'0'0,"0"-21"0,0 0 0,0 0 16,-21 21-16,0 0 0,0 0 16,0 0-16,-1 0 15,1 21-15,0 0 0,21 0 16,0 0-16,-21 1 0,21-1 16,-21 0-16,21 21 0,0-21 0,0 1 15,0-1-15,0 0 0,0 0 0,0 0 16,0 0-16,21 1 0,-21-1 15,21-21-15,0 0 0,0 0 16,1 0-16,20 0 0,-21 0 0,21 0 16,-20 0-16,20 0 0,0-21 0,-21-1 15,22 1-15,-22 0 0,21 0 16,-21-21-16,1 20 0,-1-20 0,21 0 16,-42-1-16,21-20 0,0 21 15,1-22-15,-22 22 0,21-1 0,-21 1 16,0 0-16,0 21 0,0-1 0,0 1 15,0 42 1,0 1-16,-21-1 0,-1 21 16,1 0-16,0 1 0,21-1 15,-21 0-15,0 1 0,0 20 16,21-20-16,0-1 0,0-21 0,0 21 16,0-20-16,0 20 0,0-21 15,0 0-15,0 0 0,21 1 0,0-1 16,0-21-16,0 0 0,0 0 0,1 0 15,-1 0-15,0 0 0,0 0 16,21 0-16,-20-21 0,-1 21 0,0-22 16,-21 1-16,21 0 0,-21 0 0,21-21 15</inkml:trace>
  <inkml:trace contextRef="#ctx0" brushRef="#br1" timeOffset="191528.52">21696 9906 0,'0'0'0,"-21"0"0,-1 0 15,1 0-15,0 21 0,21 0 16,42-21 0,-20 0-16,-1 0 15,21 0-15,-21 0 0,22 0 0,-22 0 16,21-21-16,0 21 0,1-21 0</inkml:trace>
  <inkml:trace contextRef="#ctx0" brushRef="#br1" timeOffset="192873.23">23389 10033 0,'-21'0'0,"42"0"0,-63 21 15,42 0-15,21-42 47,-21 0-47,42 0 0,-21 0 0,1 0 16,20-1-16,-21-20 0,21 21 16,-20-21-16,20-1 0,0-20 0,-21 20 15,1-20-15,-1 21 0,0-1 16,0-20-16,-21 20 0,0 22 0,0-21 15,0 21-15,0 0 0,-21 21 32,0 21-32,21 0 0,-21 21 0,-1 1 15,1-1-15,21 0 0,-21 22 16,0-22-16,0 22 0,0-1 16,21-21-16,-22 1 0,1 20 0,0-20 15,21-22-15,0 21 0,0 0 16,0-20-16,-21-1 0,21 0 0,0 0 15,21-21 17,-21-21-32,21 0 0,-21 0 0,21-1 15,1 1-15,-1 0 0,0-21 0,0-1 16,0 22-16,0-21 0,1 0 16,-1 20-16,0-20 0,0 21 0,0 0 15,0 21-15,1 0 0,-1 0 16,0 0-16,-21 21 15,21-21-15,0 21 0,-21 0 0,21 22 16,-21-22-16,0 0 0,22 0 0,-22 21 16,21-20-16,-21-1 0,21 0 15,0 0-15,0 0 0,-21 0 0,21 1 16,1-22-16,20 21 0,-21-21 0,0 0 16,22 0-16,-22 0 0,21 0 15,-21 0-15,22 0 0,-1-21 0,-21-1 16,21 22-16,-20-21 0,20-21 15,-21 21-15,0 0 0,0-22 0,-21 1 16,0 0-16,0-1 0,0 1 16,0 0-16,0-1 0,0 1 15,-21 21-15,21 0 0,-21-1 0,0 1 16,0 21-16,0 0 0,-22 0 0,22 0 16,0 21-16,0 1 0,0 20 15,-1-21-15,1 21 0,0 1 0,21-1 16,0 0-16,-21 1 0,21-1 0,0-21 15,0 22-15,0-22 0,0 0 16,0 21-16,0-21 0,21 1 0,0-1 16,0-21-16,1 0 0,-1 0 15,0 0-15,21 0 0,-21 0 16,1 0-16,-1 0 0,0-21 16,0-1-16,0 1 0,0 0 0,1 0 15,-1 0-15,-21-22 0,0 1 16,0 0-16,21 21 0,-21-22 0,0 22 15,0-21-15,21 21 0,-21-1 16,0 44 0,-21-22-16,21 21 15,-21 0-15,21 0 0,0 21 16,0-20-16,0-1 0,0 21 0,0-21 16,0 0-16,0 22 0,0-22 0,0 0 15,0 0-15,21 0 0,0 1 16,21-1-16,-20-21 15,-1 0-15,21 0 0,-21 0 0,22 0 16,-22 0-16,21 0 0,0 0 16,-20-21-16,20 21 0,0-22 0,1 1 15,-22 0-15,21-21 0,0 21 0,-20-22 16,20 1-16,-21 0 0,0 20 16,0-20-16,-21 0 0,0-1 0,0 22 15,0 0-15,0 0 0,0 0 16,-21 21-16,0 21 15,0 0-15,0 21 0,0-20 0,21 20 16,0-21-16,0 21 0,0-20 16,0 20-16,0-21 0,0 21 15,0-20-15,21-1 0,0 0 0,-21 0 16,0 0-16,0 0 0,0 1 16,21-22-16,-21 21 0,0 0 15,-21-21 1,0 0-16,0 0 0,-1 0 15,1 0-15,0 0 0,0 0 0,0 0 16,0 0-16,-1 0 0,1-21 0,0 21 16,0 0-16</inkml:trace>
  <inkml:trace contextRef="#ctx0" brushRef="#br1" timeOffset="194192.76">22945 11091 0,'0'0'0,"21"-63"32,-21 42-32,21 0 15,0-1-15,-21 1 16,0 0-16,0 0 0,-21 0 16,0 0-16,0 21 15,-22-22-15,22 1 0,-21 21 0,-1 0 16,1 0-16,0 0 0,-1 0 0,22 0 15,-21 0-15,0 21 0,-1 1 16,22-1-16,-21 0 0,21 21 0,-22-21 16,22 22-16,0-1 0,0-21 15,0 22-15,21-1 0,0 0 16,0-21-16,0 22 0,0-22 0,0 0 16,0 0-16,42 0 0,0-21 15,-21 0-15,1 0 0,-1 0 16,21 0-16,-21-21 0,22 0 0,-22 0 15,21 0-15,-21-22 0,22 22 16,-22-21-16,0 0 0,0-1 0,0 1 16,0 0-16,1-1 0,-22 1 0,0 0 15,0-1-15,0-20 0,0 20 16,0 1-16,0 21 0,0 0 0,0 0 16,0-1-16,0 44 15,-22-1-15,22 0 16,0 21-16,0-21 0,0 22 0,-21-1 15,21 22-15,0-22 0,0 0 16,0 1-16,0-1 0,0 21 0,0-20 16,0-1-16,21-21 0,1 22 0,-22-1 15,21-21-15,0 0 0,0 0 16,21-21-16,-20 0 0,-1 22 0,21-22 16,-21 0-16,22 0 0,-1-22 0,0 1 15,-21 21-15,22-21 0,-1-21 16,-21 21-16,22-22 0,-22 22 15,0-21-15,0 21 0,0-22 0,-21 1 16,0 21-16,0-22 0,0 22 16,0 0-16,0 0 0,-21 21 0,0 0 15,0 0-15,0 0 0,-1 0 16,1 0-16,0 21 0,0-21 16,21 21-16,-21 22 0,0-22 0,21 0 15,0 0-15,-22 21 0,1-20 16,21 20-16,0-21 0,-21 21 0,21-20 15,0-1-15,0 0 0,0 0 16,21-21 0,0 0-16,1 0 0,-1 0 0,0 0 15,0 0-15,0-21 0,0 0 0,1 0 16,-22-1-16,21 1 0,0-21 16,0 21-16,-21 0 0,0-22 0,21 22 15,-21-21-15,0 21 0,21-1 0,-21 1 16,0 0-16,0 0 0,0 42 31,0 0-31,0 0 0,-21 1 16,21-1-16,0 21 0,-21-21 15,21 22-15,0-22 0,0 21 0,0-21 16,0 22-16,0-22 0,21 0 0,0 0 16,1 0-16,-1-21 15,0 0-15,0 0 0,21 0 0,-20 0 16,20 0-16,-21 0 0,21-21 0,-20 0 15,20 0-15,-21 0 0,0-1 16,0-20-16,1 0 0,-1-1 0,0 1 16,0 0-16,0-1 0,-21 1 15,0 0-15,0-22 0,21 22 0,-21 0 16,0-1-16,0 22 0,0 0 0,0 0 16,0 0-16,0 42 15,-21 0-15,0 0 0,21 21 16,-21 1-16,0-22 0,0 21 15,21 1-15,0-1 0,0 21 16,-22-20-16,22-1 0,0-21 0,0 22 16,0-1-16,0 0 0,0-21 15,22 1-15,-1-1 0,-21 0 0,21 0 16,0-21-16,0 0 0,0 0 0,1 0 16,-1 0-16,0 0 0,0-21 15,-21 0-15,21 0 0,0-1 0,-21 1 16,22 0-16</inkml:trace>
  <inkml:trace contextRef="#ctx0" brushRef="#br1" timeOffset="194372.65">23770 10943 0,'0'0'0,"-21"21"16,42-21 15,0 0-31,0 0 0,1 0 15,20 0-15,-21 0 0,21 0 0,-20 0 16,20 0-16,-21 0 0,21 0 16,1 0-16,-22 0 0,21 0 0</inkml:trace>
  <inkml:trace contextRef="#ctx0" brushRef="#br1" timeOffset="194876.53">24617 11049 0,'0'-21'16,"-21"21"0,21-21-16,-22 21 0,1-21 0,21-1 15,-21 22-15,21-21 0,-21 0 0,0 21 16,0-21-16,-1 21 16,1 0-16,0 0 0,0 21 15,0 0-15,0 0 0,21 1 16,0-1-16,-22 0 0,22 21 15,-21-21-15,21 1 0,-21 20 16,21-21-16,0 0 0,-21 0 0,21 1 16,0-1-16,0 0 0,0 0 15,21-21 1,0 0-16,0 0 0,1 0 16,-1-21-16,0 21 0,0-21 15,0 0-15,0-1 0,1 1 0,-1-21 16,0 21-16,0-22 0,0 22 15,-21 0-15,0-21 0,21 21 16,-21-1-16,22 1 0,-22 42 31,0 1-31,0-1 0,0 0 16,0 0-16,-22 0 0,22 0 0,-21 1 16,21-1-16,0 21 0,0-21 15,0 0-15,0 1 0,0-1 16,0 0-16,21-21 0,1 0 15,-1 0-15,0 0 16,0 0-16,21-21 0,-20 21 0,-1-21 16,0-22-16,21 22 0,-21 0 0,1-21 15</inkml:trace>
  <inkml:trace contextRef="#ctx0" brushRef="#br1" timeOffset="195117.4">24998 10710 0,'0'0'16,"0"-21"-16,0 0 0,-21 42 31,21 0-31,-22 1 0,22-1 16,0 0-16,0 0 0,0 21 0,0 1 15,0-22-15,-21 21 0,21 1 16,0-1-16,0-21 0,0 21 0,0 1 16,0-22-16,0 21 0,0-21 0,0 1 15,0-1-15,0 0 16,0 0-16,21-21 0,1 0 15,-1 0 1,-21-21-16,0 0 16,0 0-16,0-1 0</inkml:trace>
  <inkml:trace contextRef="#ctx0" brushRef="#br1" timeOffset="195776.09">24892 11007 0,'0'0'15,"21"0"1,0 0-1,0 0-15,1 0 0,-1 0 0,0 0 16,21 0-16,-21 0 16,22 0-16,-22 0 0,0 0 0,21-21 15,-20 21-15,-1 0 0,0 0 0,0 0 16,0-22-16,-42 44 31,0-22-15,21 21-16,-21 0 0,0 0 15,21 0-15,0 0 0,0 1 16,0-1-16,0 0 16,0 0-16,0 0 15,21-21-15,0 0 0,0 0 0,0 0 16,0 0-16,1 0 16,-1-21-16,0 21 0,21-21 0,-21 0 15,1 21-15,-1-21 0,0-1 0,0 1 16,0 0-16,-21 0 0,0 0 15,21 0-15,-21-1 0,0 1 16,0 42 15,0 1-15,0-1-16,-21 0 0,21 0 0,0 21 16,0-20-16,0 20 0,0 0 15,0-21-15,0 22 0,0-1 0,0 0 16,0 1-16,0-1 0,0 0 15,0-20-15,0 20 0,0 0 16,0 1-16,0-1 0,0-21 0,0 21 16,0 1-16,0-22 0,0 21 0,0-21 15,0 1-15,0-1 0,0 0 16,-21 0-16,0-21 0,0 0 16,0 0-16,-1 0 0,1 0 0,0 0 15,0-21-15,-21 0 0,20 21 0,1-21 16,-21-1-16,21 1 0,0 21 15,-1-21-15,1 0 0,21 0 16,-21 21-16,21-21 16,0-1-1,0 1-15,21 0 0,0 21 16,1-21-16,20 0 0,-21 0 0</inkml:trace>
  <inkml:trace contextRef="#ctx0" brushRef="#br1" timeOffset="196088.91">25887 11113 0,'0'0'0,"0"-43"0,0 22 0,0 0 0,0 0 16,0 0-16,0-1 16,0 1-16,0 42 15,0 1 1,0-1-16,0 21 0,-21 0 15,21 1-15,-22-1 0,22 22 0,0-22 16,0 0-16,-21 22 0,21-22 0,-21 0 16,21 1-16,0-1 0,-21 0 15,21 1-15,-21-22 0,21 0 0,0 21 16,-21-20-16,21-1 0,0 0 0,0 0 16,0-42 15,21 0-16,0 0-15</inkml:trace>
  <inkml:trace contextRef="#ctx0" brushRef="#br1" timeOffset="196352.76">25887 11176 0,'0'-42'0,"0"84"0,0-105 16,21 20-16,-21 22 0,21 0 0,-21 0 15,21 0-15,0 21 16,1 0-16,-1 0 0,0 0 15,0 0-15,0 0 0,0 0 16,1 0-16,-22 21 0,0 0 16,0 0-16,0 0 0,0 0 15,0 1-15,-22-1 0,1 21 16,-21-21-16,21 0 0,0-21 0,-1 22 16,-20-1-16,21-21 0,0 21 0,0-21 15,42 0 16,0-21-15,0 0-16</inkml:trace>
  <inkml:trace contextRef="#ctx0" brushRef="#br1" timeOffset="196688.89">26204 11134 0,'0'0'0,"21"21"16,1-21-16,-1 0 15,0 0-15,0 0 0,0 0 0,0 0 16,1-21-16,20 21 0,-21-21 16,0-1-16,0 22 0,-21-21 0,22 0 15,-22 0-15,0 0 0,0 0 16,-22-1 0,1 22-16,0 0 0,0 0 0,-21 0 15,20 22-15,1-1 0,-21 0 0,21 0 16,0 0-16,-1 22 15,1-22-15,21 21 0,0-21 0,0 22 16,0-22-16,0 0 0,0 0 0,0 0 16,0 0-16,0 1 0,21-1 15,1-21-15,-1 0 0,0 0 16,0 0-16,0 0 0,0 0 16,1 0-16,-1 0 0,0 0 0,0-21 15,0-1-15,0 22 0,1-21 0,-1 0 16</inkml:trace>
  <inkml:trace contextRef="#ctx0" brushRef="#br1" timeOffset="196847.8">26628 11303 0,'0'21'31,"-22"-21"-15,1 0-1,0 0-15,0 0 16,0 0-16</inkml:trace>
  <inkml:trace contextRef="#ctx0" brushRef="#br1" timeOffset="198396.78">5588 14711 0,'0'21'0,"0"-42"0,-21 42 0,0-21 16,-1 0-16,1 0 16,0 0-16,21-21 31,0 0-31,0 0 0,0-1 0,21 22 15,-21-42-15,43 21 0,-22 0 16,0 0-16,0-1 0,21 1 0,1 0 16,-22 0-16,21 0 0,1 21 15,-1 0-15,-21 0 0,21 0 0,-20 0 16,20 21-16,-21 0 0,0 0 0,-21 22 16,21-22-16,-21 21 0,0-21 15,0 22-15,0-1 0,0 0 0,0-21 16,0 22-16,0-22 15,0 21-15,0-21 0,0 1 0,-21-1 16,21 0-16,0 0 0,0 0 16,0-42 15,0 0-31,0 0 16,0 0-16,0-1 0,0 1 0,21 0 15,-21-21-15,22 21 0,-1-22 0,-21 22 16,21-21-16,0-1 15,0 1-15,0 0 0,1 21 0,-1-22 0,0 22 16,0 0-16,0 0 0,0 21 16,1 0-16,-1 0 0,0 21 15,0 0-15,0 0 0,0 22 0,-21-1 16,0-21-16,0 21 0,0 1 16,0-1-16,0 0 0,0 1 0,0-1 15,-21-21-15,0 22 0,21-22 16,-21 0-16,21 0 0,0 0 0,0 0 15,0-42 17,0 0-17,21 0-15,0 0 0,0 0 16,1-1-16</inkml:trace>
  <inkml:trace contextRef="#ctx0" brushRef="#br1" timeOffset="198840.58">6985 14542 0,'0'-22'0,"0"44"0,21-65 0,-21 22 0,0 0 16,0 0-16,-21 21 15,0 0-15,0-21 0,-1 21 0,1 0 16,0 0-16,0 21 16,0 0-16,0 0 0,-1 0 0,22 0 15,-21 22-15,21-22 0,-21 21 16,21 1-16,-21-22 0,21 21 0,0 0 15,0 1-15,0-22 0,0 21 16,0-21-16,0 1 0,0-1 16,0 0-16,21 0 0,0-21 0,0 0 15,1 0-15,-1 0 0,21 0 0,-21 0 16,0 0-16,22 0 0,-22 0 16,21-21-16,-21 0 0,1 0 0,-1-1 15,0 1-15,0-21 0,-21 21 16,0-22-16,0 22 0,0-21 0,0 21 15,0-22-15,-21 1 0,0 0 16,0 21-16,-22-22 0,22 22 0,-21 0 16,21 0-16,-1 0 0,-20-1 0,21 22 15,0 0-15,0 0 16,-1 0-16,22 22 0,0-1 0,-21-21 16,21 21-16,0 0 0,0 0 0,0 0 15,0 1-15,0-1 0,21 0 16,1-21-16,-1 21 0,21-21 0,-21 0 15,0 0-15,22 0 0</inkml:trace>
  <inkml:trace contextRef="#ctx0" brushRef="#br1" timeOffset="199144.4">7472 14288 0,'0'0'0,"0"-22"0,0 1 0,0 0 0,0 0 15,0 0 1,0 42-1,0 0 1,0 0-16,0 22 0,0-1 16,0 0-16,-21 1 0,21-1 0,0 21 15,0-20-15,0 20 0,0-20 16,0-1-16,-22 0 0,22 1 0,0-1 16,0-21-16,0 21 0,0-20 0,0-1 15,0 0-15,0 0 16,22-21-16,-1 0 0,0 0 0,0 0 15,0 0-15,0 0 16,1-21-16,-1 0 16,0 21-16,-21-21 0,0-1 0,21 1 15,-21 0-15,21 0 0,-21-21 16,0 20-16</inkml:trace>
  <inkml:trace contextRef="#ctx0" brushRef="#br1" timeOffset="199428.85">7387 14542 0,'0'0'0,"0"21"0,-21-21 0,42 0 31,0 0-31,22 0 0,-22 0 16,21-21-16,22 21 0,-22-22 0,21 1 15,22 21-15,-21-21 0,-1 0 16,22 21-16,-22-21 0,1 21 0,-22 0 15,22-21-15,-43 21 0,21 0 16,-21 0-16,0 0 0</inkml:trace>
  <inkml:trace contextRef="#ctx0" brushRef="#br1" timeOffset="200785.01">16023 12637 0,'0'0'0,"0"-22"0,0-20 31,0 21-15,0 42 0,0 0-1,0 0-15,0 1 0,0 20 16,0 0-16,0 1 0,0 20 0,0-21 16,0 1-16,0 20 0,0-20 0,0-1 15,0 0-15,0 1 0,0-1 16,0-21-16,0 21 0,0-20 0,0-1 15,0 0-15,0 0 0,0 0 16,0 0-16,0-42 47,21 0-47,0 0 0,-21 0 0,22 0 16,-22-1-16</inkml:trace>
  <inkml:trace contextRef="#ctx0" brushRef="#br1" timeOffset="201201.02">16087 12827 0,'0'0'0,"0"-21"0,0-106 16,0 106 0,0 0-16,0-22 0,21 22 0,0 0 15,21 0-15,-21 0 0,22-1 16,-1 1-16,0 21 0,1 0 16,-1 0-16,0 0 0,22 0 0,-22 0 15,1 21-15,-1 1 0,-21-1 16,0 0-16,0 21 0,-21-21 0,0 22 15,0-1-15,-21-21 0,0 22 16,-21-1-16,21-21 0,-22 21 0,1-20 16,0 20-16,-1-21 0,1 0 0,0 0 15,-1-21-15,1 0 0,21 22 16,0-22-16,-1 0 0,1 0 0,21-22 16,0 1-1,21 21 1,1 21-16,-1 1 15,0-1-15,21 0 16,-21 0-16,1 0 0,-1 0 0,21 1 16,-21-1-16,0 0 0,1-21 15,-1 21-15,0 0 0,0-21 0,21 21 16,-20-21-16,-1 0 0,0 0 16,0 0-16,0 0 0,0 0 15,1 0-15,-1 0 0,0 0 0,0-21 16,-21 0-16,21 21 0,0-21 15</inkml:trace>
  <inkml:trace contextRef="#ctx0" brushRef="#br1" timeOffset="202205.04">16891 13039 0,'21'0'16,"0"0"-16,0 0 15,1-21-15,-1-1 16,0 1-16,0 0 0,0 21 15,0-21-15,1 0 0,-22 0 16,0-1-16,0 1 0,0 0 16,0 0-16,0 0 0,-22 21 15,1 0-15,-21 0 16,21 21-16,0 0 16,-1 0-16,1 0 0,21 22 15,0-22-15,0 21 0,0 1 0,-21-22 16,21 0-16,0 21 0,0-21 15,0 1-15,0-1 0,21 0 0,0 0 16,1-21-16,-1 21 0,0-21 0,0 0 16,21 0-16,-20 0 0,20 0 15,-21 0-15,21 0 0,1-21 0,-22 0 16,21 0-16,1 0 0,-22-1 16,21 1-16,-21 0 0,0-21 0,1-1 15,-1 1-15,-21 0 0,0-1 16,21-20-16,-21 21 0,0-1 0,0-20 15,0 20-15,0 1 0,0 0 16,0 21-16,0-22 0,0 22 16,0 0-16,-21 21 15,21 21-15,-21 0 16,21 0-16,0 1 0,0 20 16,0 0-16,0 1 0,0-1 0,0 21 15,0-20-15,0-1 0,0 0 16,0 22-16,0-43 0,0 21 0,0 1 15,0-1-15,0-21 0,21 0 16,-21 1-16,21-1 0,0 0 16,21-21-16,-20 0 0,-1 0 0,0 0 15,21 0-15,-21 0 0,1 0 16,-1 0-16,21-21 0,-21 0 0,0-1 16,1 1-16,-1 0 0,0-21 0,0 21 15,-21-22-15,0 1 0,0 21 16,0-22-16,0 22 0,0 0 0,0 0 15,0 0-15,-21 21 0,0 0 16,0 0-16,-1 21 0,22 0 16,0 0-16,0 0 0,0 1 15,0-1-15,0 0 0,0 0 16,0 0-16,22 0 0,-1 1 16,-21-1-16,21 0 0,0 0 15,-21 0-15,21 0 0,0-21 0,-21 22 16,22-1-16,-1-21 0,0 0 15,0 0-15,0 0 16,0 0-16,1 0 0,-1 0 16,0 0-16,0-21 0,0-1 15,0 1-15,1 0 0,-1 0 0,0 0 16,0 0-16,0-22 0,0 22 0,1-21 16,-22 21-16,0-1 0,0 1 15,0 0-15,0 42 31,0 0-31,-22 22 16,22-22-16,0 0 0,0 21 0,0-20 16,0-1-16,0 21 0,0-21 15,0 0-15,0 1 0,0-1 16,0 0-16,22-21 16,-1 0-1,0 0-15,0-21 0,-21 0 16,21-1-16,-21 1 0,21 0 15</inkml:trace>
  <inkml:trace contextRef="#ctx0" brushRef="#br1" timeOffset="202363.87">18521 12552 0,'0'0'0,"-21"-21"0,-1 21 16,1 0-16,21-21 0,-21 21 15,0 0-15,0 0 16,21 21-1,-21-21 17</inkml:trace>
  <inkml:trace contextRef="#ctx0" brushRef="#br1" timeOffset="202540.31">17568 12742 0,'0'0'15,"-21"22"-15,0-1 0,0-21 0,21 21 16,0 0 0,21-21-16,0 0 0,0 0 0,0 0 15,22 0-15,-1 0 0,0-21 16,1 21-16,-1-21 0,22 0 0,-22-1 16,21 22-16,1-21 0</inkml:trace>
  <inkml:trace contextRef="#ctx0" brushRef="#br1" timeOffset="204441.14">18627 12912 0,'0'21'0,"0"-42"0,0 63 16,0-21-16,21-21 16,0 0-1,0 0-15,0 0 0,0 0 0,1-21 16,-1 21-16,0-21 0,0 21 15,0-21-15,0 0 0,1-1 0,-22 1 16,0 0-16,21 0 0,-21 0 16,0 0-16,0-1 0,0 1 0,0 0 15,-21 21-15,-1 0 16,1 0-16,0 21 0,0 0 0,0 1 16,0-1-16,-1 21 0,1-21 15,0 22-15,0-1 0,0-21 0,21 21 16,0 1-16,0-22 0,0 21 15,0-21-15,0 1 0,0-1 0,21 0 16,0 0-16,21-21 0,-20 0 0,-1 21 16,21-21-16,-21 0 0,22 0 15,-1 0-15,-21 0 0,21-21 0,-20 0 16,20 0-16,-21 21 0,0-21 16,0-22-16,1 22 0,-1 0 15,0-21-15,0 20 0,-21-20 0,21 21 16,-21 0-16,0-22 0,0 22 15,0 0-15,0 42 16,0 0 0,0 1-16,-21 20 15,21-21-15,0 0 0,0 22 0,-21-22 16,21 0-16,0 21 0,0-21 0,0 1 16,0-1-16,0 0 0,21 0 15,0-21-15,0 0 16,1 0-16,-1 0 15,0 0-15,0 0 0,0 0 0,0 0 16,1 0-16,-1-21 0,0 0 0,0 0 16,0-1-16,-21 1 0,21 0 15,1-21-15,-22 21 0,0-22 0,0 22 16,21-21-16,-21 21 0,0-1 0,21 1 16,-21 42 15,0 1-31,0 20 15,0-21-15,0 0 0,-21 0 0,21 22 16,0-22-16,0 0 0,0 0 0,0 0 16,0 1-16,0-1 0,0 0 15,21-21-15,0 0 16,0 0-16,0 0 16,1 0-16,-1 0 0,0 0 0,0 0 15,0-21-15,0 21 0,1-21 0,-1-1 16,-21 1-16,21 0 0,-21-21 15,21 21-15,0-1 0,-21-20 0,0 21 16,0-21-16,0 20 0,0 1 16,0 0-16,0 0 0,0 42 31,0 0-31,0 0 0,0 1 16,-21-1-16,21 21 0,-21-21 15,21 0-15,0 22 0,0-22 0,0 0 16,0 0-16,0 0 0,0 1 15,0-1-15,0 0 0,21-21 0,0 21 16,0-21-16,22 0 0,-22 0 16,21 0-16,-21 0 0,22 0 0,-1 0 15,0 0-15,-20 0 0,20 0 0,0-21 16,-21 0-16,22 0 0,-22-1 16,0 1-16,0 0 0,0-21 0,1 21 15,-22-22-15,0 1 0,0 21 0,0 0 16,0-1-16,0 1 15,0 42 1,-22 1 0,22-1-16,-21 21 0,21-21 0,-21 0 15,21 22-15,0-22 0,0 0 0,-21 21 16,21-20-16,0-1 0,-21 0 16,21 0-16,-21 0 0,21-42 46,0 0-30,0 0-16,21 0 16,0-1-16,0 1 0,0-21 15,0 21-15,1-22 0,-1 1 0,0 21 16,0-21-16,0 20 0,0 1 16,1 0-16,-1 0 0,0 21 0,0 0 15,-21 21-15,21 0 16,-21 0-16,0 1 0,0 20 15,21-21-15,-21 0 0,0 0 0,22 22 16,-1-22-16,-21 0 0,21 0 16,0 0-16,0 1 0,0-22 0,22 21 15,-22-21-15,21 0 0,1 21 0,-1-21 16,0 0-16,1 0 16,-1 0-16,-21 0 0,21 0 0,1-21 15,-22 0-15,21-1 0,-21 1 16,1 0-16,-1 0 0,0-21 0,-21 20 15,0-20-15,0 0 0,0-1 0,0 1 16,0 21-16,0-21 0,-21 20 16,0 22-16,21-21 0,-22 21 0,1 0 15,0 0-15,-21 21 0,21 1 16,-1-1-16,1 0 0,0 0 0,0 21 16,0-20-16,21 20 0,0-21 0,0 0 15,0 0-15,0 1 0,0-1 16,0 0-16,0 0 0,21-21 0,0 0 15,0 0 1,0 0-16,1 0 0,20 0 0,-21 0 16,0 0-16,0-21 0,1 0 0,-1 0 15,0 21-15,-21-22 0,0 1 16,21 0-16,-21 0 0,0 0 0,0 0 16,0-1-16,0 44 31,0-1-31,-21 0 0,0 0 15,21 0-15,0 22 16,-21-1-16,21 0 0,-22-21 0,22 22 16,-21-1-16,21 22 0,0-22 0,0 0 15,0 22-15,0-22 0,0 22 16,0-1-16,0 1 0,0-1 0,0 1 16,0-1-16,0 1 0,0-22 0,0 21 15,0 1-15,0-1 0,0 1 16,0-22-16,21 22 0,-21-1 0,0-20 15,0-1-15,0 0 0,0 1 0,0-22 16,-21 0-16,0-21 0,0 0 16,0 0-16,0-21 15,-1 21-15,1-21 0,21-1 0,0-20 16,0 21-16,0-21 0,0 20 16,0-20-16,0 0 0,0-1 15,0 1-15,0 0 0,0-1 0,0 1 16,0-21-16</inkml:trace>
  <inkml:trace contextRef="#ctx0" brushRef="#br1" timeOffset="204649.03">20278 12679 0,'0'0'16,"-43"0"-16,22-21 0,-21 21 15,21 0-15,-1 0 0,1-21 16,0 21 0</inkml:trace>
  <inkml:trace contextRef="#ctx0" brushRef="#br1" timeOffset="205200.71">21907 12446 0,'0'0'0,"0"-21"0,0 0 15,0 0-15,0-1 0,22 22 16,-1 0-16,0-21 0,0 21 16,0 0-16,0 0 0,1 0 15,-1 21-15,0-21 0,21 22 0,-21 20 16,22-21-16,-22 21 0,21-20 15,1 20-15,-22 0 0,0 1 0,0-1 16,0 0-16,0 22 0,-21-22 16,0-21-16,0 22 0,0-1 0,0 0 15,0-21-15,-21 1 0,21-1 0,-21 0 16,0-21-16,21-21 31,0 0-31,0-1 16,0-20-16,0 21 0,0-21 0,0-22 15,21 22-15,0-1 0,0-20 16,1 21-16,-1-1 0,0-20 16,21 20-16,-21 1 0,1 0 0,20-1 15,-21 22-15,0 0 0,0 0 16,1 21-16,-1 0 0,0 0 16,0 21-16,-21 0 0,0 0 15,21 1-15,-21-1 0,21 0 16,1 0-16,-22 0 0,0 22 0</inkml:trace>
  <inkml:trace contextRef="#ctx0" brushRef="#br1" timeOffset="206856.2">23241 12848 0,'0'0'0,"42"0"16,64-63-1,-106 42 1,21-1-16,-21 1 0,0 0 0,0 0 15,0 0-15,0-22 0,0 22 0,0 0 16,0 0-16,-21 0 0,0 0 16,0 21-16,0 0 0,-1 0 0,1 0 15,0 0-15,-21 0 0,21 0 16,-1 21-16,-20 0 0,21 21 16,-21-21-16,20 22 0,-20-1 0,21 0 15,0 1-15,0-1 0,21 0 16,-22 1-16,22-22 0,0 21 0,0-21 15,0 1-15,22-1 0,-1 0 16,0-21-16,0 0 0,0 0 0,0 0 16,22 0-16,-22 0 0,0 0 0,0-21 15,22 0-15,-22-1 0,0 1 16,0 0-16,0 0 0,0-21 0,1-1 16,-1 22-16,0-21 0,-21-1 15,0 1-15,0 0 0,0 21 0,0-1 16,0 1-16,0 0 0,0 0 0,0 42 31,0 0-15,0 22-16,0-22 0,0 21 15,0 0-15,0-20 0,0 20 0,0 0 16,0 1-16,0-22 0,0 21 0,21-21 16,0 0-16,0 1 0,22-1 15,-22-21-15,21 21 0,-21-21 0,22 0 16,-1 0-16,0 0 0,1 0 15,-1-21-15,0 0 0,1-1 0,-22 1 16,21 0-16,-21-21 0,1 21 16,-1-22-16,21-20 0,-42 20 15,21 1-15,-21 0 0,21-22 0,-21 22 16,0 0-16,0-1 0,0 1 16,0 0-16,0-1 0,0 22 0,0 0 15,-21 21-15,0 0 16,21 21-16,-21 0 0,0 22 15,21-22-15,0 21 0,-21 0 0,21 1 16,-22-1-16,22 0 0,0 22 16,0-22-16,0 1 0,0-1 0,0 0 15,0-21-15,22 22 0,-22-22 0,21 0 16,0 0-16,0 0 0,0-21 16,0 0-16,22 0 0,-22 0 15,0 0-15,0 0 0,22 0 16,-22 0-16,0-21 0,0 0 0,21 0 15,-20 0-15,-1-22 0,0 22 0,-21-21 16,21 0-16,0 20 0,0-20 16,-21 21-16,0-21 0,0 20 0,22 1 15,-22 0-15,0 0 0,0 42 32,0 0-32,0 0 15,0 1-15,-22 20 16,22-21-16,0 21 0,0 1 0,0-22 0,0 21 15,0-21-15,0 22 16,0-22-16,0 0 0,22 0 0,-1 0 16,0-21-16,0 22 0,0-22 15,0 0-15,1 0 0,-1 0 16,0 0-16,21-22 0,-21 1 0,1 21 16,-1-21-16,0-21 0,0 21 15,0-22-15,0 22 0,1-21 0,-22-1 16,21 22-16,-21 0 0,21-21 0,-21 21 15,0-1-15,0 1 16,-21 21 15,21 21-31,-21 1 0,-1-1 0,22 0 16,-21 0-16,21 0 0,0 22 0,0-22 16,0 21-16,0-21 0,0 0 15,0 1-15,0 20 0,0-21 0,0 0 16,21 0-16,-21 1 15,22-22-15,-1 0 0,0 0 0,0 0 16,21 0-16,-20 0 0,-1 0 0,0 0 16,21 0-16,-21-22 0,22 22 15,-22-21-15,21 0 0,-21 0 16,1 0-16,-1-22 0,0 22 16,0-21-16,0 0 0,0 20 0,-21-20 15,0 21-15,0-21 0,0 20 16,0 1-16,0 0 0,-21 21 31,0 21-31,0 0 0,21 1 16,-21-1-16,0 21 0,21-21 0,0 22 15,0-22-15,0 21 0,0-21 16,0 0-16,0 1 0,0 20 0,0-21 16,0 0-16,21 0 0,0-21 15,0 0 1,0 0-16,0 0 0,1 0 0,-1 0 15,0 0-15,0-21 0,21 0 16,-20 21-16,20-21 0,-21-21 0,0 20 16,22-20-16,-22 21 0,21-21 15,-21-1-15,0 22 0,1-21 0,-1 21 16,-21-1-16,0 1 0,0 0 0,0 0 16,0 0-16,-21 21 15,-1 0-15,1 0 0,0 21 0,0 0 16,21 0-16,0 0 0,0 1 15,0-1-15,0 0 0,0 21 0,0-21 16,0 1-16,21 20 0,0-21 16,-21 0-16,21 0 0,1 1 15,-22-1-15,0 0 0,21 0 0,-21 0 16,0 0-16,-21-21 47,-1 0-47,1 0 0,0 0 0,0 0 15,0 0-15,0 0 0,-22 0 0,1 0 16,0 0-16,-1 0 0</inkml:trace>
  <inkml:trace contextRef="#ctx0" brushRef="#br1" timeOffset="207661.74">17547 14224 0,'21'0'31,"0"0"-31,1-21 16,-22 0-16,21 21 0,-21-21 16,0-1-16,0 1 0,0 0 15,0 0-15,0 0 0,-43 0 16,22-1-16,0-20 0,0 21 0,-21 0 16,20 0-16,-20-1 0,21 22 15,-21 0-15,20 0 0,-20 0 0,21 0 16,0 0-16,-22 22 0,22-1 15,0 0-15,0 21 0,0-21 0,0 22 16,-1-1-16,22 0 0,0 1 0,-21-1 16,21 22-16,-21-22 0,21 0 15,0 1-15,0-1 0,0-21 0,0 21 16,21-20-16,0-1 0,1-21 16,-1 0-16,0 0 0,0 0 15,21 0-15,-20 0 0,20-21 0,0 21 16,-21-43-16,22 22 0,-22 0 15,21-21-15,-21 20 0,22-20 0,-22 0 16,0-1-16,-21 1 0,21 0 16,-21 21-16,21-22 0,-21 22 0,0-21 15,22 21-15,-22-1 0,0 44 32,0-1-32,0 21 0,0-21 15,0 0-15,0 22 0,0-1 16,0-21-16,0 22 0,0-1 0,21 0 15,-21-21-15,21 22 0,0-22 16,-21 0-16,21 0 0,0 0 16,1 1-16,-1-22 0,0 21 0,0-21 15,0 0-15,0 0 0,1 0 16,-1 0-16,0 0 0,0-21 0,-21-1 16,21 22-16</inkml:trace>
  <inkml:trace contextRef="#ctx0" brushRef="#br1" timeOffset="208047.9">17970 14139 0,'0'0'0,"0"-21"0,-21 21 15,21-21-15,0 0 32,21 21-32,1 0 0,-1 0 0,0 0 15,21 0-15,-21 0 0,22 0 16,-22 0-16,21 21 0,1 0 0,-22 0 15,21 1-15,-21 20 0,0-21 0,1 21 16,-22 1-16,0-1 0,0-21 16,0 22-16,0-1 0,0-21 0,0 0 15,0 22-15,-22-43 0,1 21 16,21 0-16,-21-21 0,21-21 31,0 0-15,0-1-16,0 1 0,0-21 0,0 21 15,0 0-15,21-22 0,0 1 0,1 21 16,-22-22-16,21 22 0,0-21 16,0 21-16,0 0 0,0-1 0,1 1 15,20 0-15,-21 0 0,0 21 16,0 0-16,1-21 0,-1 21 0,0 0 16,0 0-16,0 0 0</inkml:trace>
  <inkml:trace contextRef="#ctx0" brushRef="#br1" timeOffset="208433.09">18732 14288 0,'22'0'16,"-1"0"-16,0 0 15,0 0-15,0-22 0,-21 1 16,21 21-16,1-21 0,-1 0 0,0 21 16,-21-21-16,21 0 0,0-1 15,-21 1-15,0 0 16,-21 21 0,0 0-16,0 21 15,0 0-15,-1 1 0,1-1 16,0 0-16,0 21 0,21-21 0,0 22 15,-21-22-15,21 21 0,0-21 16,0 1-16,0 20 0,0-21 0,0 0 16,0 0-16,21 1 15,0-22-15,0 0 0,0 0 16,1 0-16,-1 0 0,0 0 16,21-22-16,-21 22 0,1-21 15,20 0-15,0 0 0,-21 0 0</inkml:trace>
  <inkml:trace contextRef="#ctx0" brushRef="#br1" timeOffset="208971.99">20510 14499 0,'-21'0'0,"42"0"0,-63 0 0,21 0 0,0 0 16,0 0-16,21-21 31,0 0-16,0 0-15,21 0 16,0-1-16,21 1 0,-21 0 0,22-21 16,-22 21-16,21-1 0,-21 1 15,22-21-15,-1 21 0,-21-22 16,0 22-16,1 0 0,-22-21 0,0 21 16,0-22-16,0 22 0,0 0 15,-22 0-15,-20 21 16,21 0-16,0 0 0,0 0 15,-1 21-15,1 0 0,-21 0 0,21 22 16,0-22-16,21 21 0,-22-21 0,22 22 16,0-22-16,0 21 0,0 0 15,0-20-15,0 20 0,0-21 0,22 0 16,-22 22-16,21-22 0,0 0 16,21-21-16,-21 21 0,22 0 15,-1-21-15,0 0 0,1 0 0,-1 0 16,22 0-16,-22 0 0,0-21 15,22 0-15,-22 0 0,0 0 0,22-1 16,-22 1-16</inkml:trace>
  <inkml:trace contextRef="#ctx0" brushRef="#br1" timeOffset="210484.85">21611 14055 0,'0'0'0,"-21"-106"31,0 85-31,0 21 0,-1-21 0,1 21 0,0 0 16,0 0-16,0 0 15,0 0-15,-22 0 0,22 21 0,0 0 16,0 21-16,0-21 0,-1 1 16,1 20-16,0-21 0,21 21 0,-21 1 15,21-22-15,-21 21 0,21 1 0,0-22 16,0 21-16,0-21 0,0 0 16,0 1-16,0-1 0,0 0 0,21-21 15,0 0-15,21 0 0,-20 0 16,-1 0-16,21 0 0,-21 0 0,22-21 15,-22 0-15,21-1 0,-21-20 0,0 21 16,22 0-16,-22-22 16,-21 22-16,21-21 0,-21 21 0,21-22 15,-21 1-15,0 0 0,0 21 0,0-22 16,0 22-16,0 0 0,0 0 16,0 0-16,-21 21 15,0 21-15,21 0 16,-21 0-16,21 0 0,0 22 0,-21-22 15,21 21-15,-22-21 0,22 22 16,0-1-16,0-21 0,0 21 0,0-20 16,0 20-16,0-21 0,22 0 0,-1 0 15,0 1-15,0-1 0,0-21 16,22 0-16,-22 21 0,0-21 16,21 0-16,-21 0 0,22 0 15,-22-21-15,21 0 0,-21-1 0,22 1 16,-1 0-16,-21-21 0,0 21 0,22-1 15,-22-20-15,0 0 0,21 21 16,-42-22-16,22 22 0,-22 0 0,21 0 16,-21 0-16,-21 21 15,-1 0-15,1 21 16,0-21-16,21 21 0,-21 0 16,21 0-16,-21-21 0,21 21 0,0 1 15,0-1-15,0 0 0,0 0 0,0 0 16,21 0-16,-21 1 15,21-1-15,0 0 0,-21 0 0,0 0 16,21 0-16,1 1 16,-44-22 15,1-22-31,0 22 16,0-21-16,0 0 0,0 21 15,-1 0 1,22 21-1,0 0 1,0 1-16,0-1 0,22-21 16,-1 21-16,0-21 15,0 0-15,21 0 0,-20 0 16,-1 0-16,21 0 0,-21 0 0,22 0 16,-1 0-16,0-21 0,1 0 15,-22 21-15,21-22 0,-21 1 0,22-21 16,-22 21-16,0 0 0,0-1 0,-21-20 15,21 21-15,0-21 0,-21 20 16,0 1-16,0-21 0,0 21 0,0 0 16,22-1-16,-22 44 31,0-1-15,0 0-16,0 0 0,-22 0 15,22 0-15,0 1 0,0-1 0,0 0 16,0 0-16,0 0 0,22 0 15,-1 1-15,0-1 0,0 0 0,21-21 16,-20 0-16,20 0 0,-21 0 16,21 0-16,1 0 0,-1 0 0,-21 0 15,22-21-15,-22 21 0,21-21 0,-21-1 16,0 1-16,1 0 0,-1 0 16,-21-21-16,0 20 0,21 1 0,-21 0 15,21-21-15,-21 21 0,0-1 16,0 1-16,0 0 0,0 0 15,0 42 17,0 0-32,0 0 0,0 1 0,0-1 15,0 21-15,0-21 0,0 22 16,0-1-16,0 0 0,0 1 0,0-1 16,-21 0-16,21 22 0,0-22 15,0 0-15,-21 22 0,21-22 0,0 1 16,0 20-16,0-21 0,0 1 0,0 20 15,0-20-15,0 20 16,0-21-16,0 22 0,0-22 0,0 22 0,0-22 16,-21 0-16,21 1 0,0-1 15,0-21-15,-22 22 0,22-22 16,-21 0-16,21 0 0,-21-21 16,0 0-16,0 0 15,21-21-15,0 0 0,-21 0 16,-1-1-16,22-20 0,0 0 0,0-1 15,-21 1-15,21-21 0,0-1 0,0 1 16,0-1-16,21 1 0,1-1 16,-1 1-16,0-22 0,21 21 0,-21-20 15,22 20-15,-22 1 0,21 20 0,-21 1 16,22 0-16,-22 21 16,0-22-16,0 22 0,0 21 0,1-21 15,-1 0-15,0 21 0,0 0 16,0 0-16,0-21 15,1 21-15,-22 21 32</inkml:trace>
  <inkml:trace contextRef="#ctx0" brushRef="#br1" timeOffset="-210816.26">974 15854 0,'0'0'16,"-22"0"-16,1 0 0,0 0 0,0 0 0,0 0 15,-22 0-15,22 0 0,0 21 16,-21-21-16,21 0 0,-22 0 15,22 0-15,-21 0 0,21 0 0,-1 0 16,1 0-16,0 0 0,21 21 16,21-21-1,0 0-15,22 0 0,-1 0 16,0 0-16,22 0 0,-1 0 16,1 0-16,21 0 0,-1 0 0,1 0 15,0 0-15,-1-21 0,22 21 16,-21-21-16,-22 21 0,22-21 15,-22 21-15,-20 0 0,20-21 0,-20 21 16,-22 0-16,21-22 0,-42 1 31,0 0-15,-42 21-16,21 0 0,-1 0 0,1 0 16,-21 0-16,21 0 15,-22 0-15,22 0 0,0-21 0,-21 21 16,21 0-16,-22 0 0,22 0 15,0 0-15,0 0 0,42 0 32,0 0-17,0 0-15,22 0 0,-22 0 0,21 0 16,0 0-16,1 0 0,-1 0 16,-21 0-16,22 21 0,-22-21 0,21 21 15,-21 0-15,-21 1 16,0-1-16,0 0 0,0 0 0,0 21 0,0-20 15,-21 20-15,-21 0 16,21-21-16,-22 22 0,1-22 0,0 21 16,-1-21-16,1 1 0,21 20 15,-64 0 17,106-42-17,0 0-15,1-21 0</inkml:trace>
  <inkml:trace contextRef="#ctx0" brushRef="#br1" timeOffset="-210096.24">2667 15473 0,'-21'-21'0,"42"42"0,-63-42 0,20 21 16,22-21-1,22 21 1,-1 0-16,21 0 0,-21 0 15,22 0-15,-1 0 0,0 0 0,1-22 16,-1 22-16,0 0 0,1 0 16,-1-21-16,0 21 0,1 0 0,-1 0 15,-21-21-15,21 21 0,-20 0 16,-1 0-16,0 0 0,-42 0 31,0 0-31,-1 0 0,1 0 16,0 0-16,0 0 0,0 0 15,0 0-15,-1 0 0,1 0 0,0 0 16,0 0-16,0 0 0,0 0 16,21 21 15,0 0-31,0 1 0,0-1 16,0 0-16,0 0 0,0 0 15,0 0-15,21 1 0,-21 20 0,21-21 16,-21 0-16,0 22 0,0-22 15,0 21-15,0 0 0,0 1 0,0-22 16,0 21-16,0 1 0,0-1 16,0-21-16,-21 21 0,0-20 15,21-1-15,-22 21 0,1-42 0,0 21 16,0 0-16,0 1 0,0-22 16,-1 0-16,-20 0 0,21 0 0,0 0 15,-22 0-15,22 0 0,0-22 16,-21 22-16,21-21 0,-1 0 0,1 0 15,21 0-15,-21 0 16,21-1-16,0 1 0,0 0 16,21 21-16,-21-21 0,43 0 15,-22 21-15,0-21 0,21-1 16,1 1-16,-1 21 0</inkml:trace>
  <inkml:trace contextRef="#ctx0" brushRef="#br1" timeOffset="-209644.05">3937 15515 0,'0'0'0,"0"-21"0,0 0 0,0 0 16,0 0-16,-21-1 0,0 22 16,-22-21-16,22 21 15,-21 0-15,21 0 0,-22 0 0,1 21 16,0 1-16,20-22 0,-20 21 15,21 0-15,0 0 0,0 0 16,-1 0-16,22 1 0,0-1 0,0 0 16,0 0-16,0 0 0,0 0 15,22-21-15,20 22 0,-21-22 16,0 0-16,22 21 0,-1 0 16,-21-21-16,21 0 0,1 21 0,-22-21 15,0 21-15,21-21 0,-20 21 16,-1 1-16,-21-1 0,0 0 15,0 0-15,0 0 16,-21 0-16,-22 1 0,22-1 0,-21 0 16,-22-21-16,22 21 15,0 0-15,-22 0 0,22-21 0,-1 0 16,1 0-16,0 0 0,-1 0 16,22 0-16,0 0 0,0 0 0,0 0 15,21-21 1,21 0-16,21 21 15,-21-21-15,1 21 0,20-21 16,0 21-16,-21-21 0</inkml:trace>
  <inkml:trace contextRef="#ctx0" brushRef="#br1" timeOffset="-208071.84">2857 15473 0,'-21'-21'16,"0"21"-1,21-21-15,-21 21 16,21-22-1,-21 22-15,21-21 0,0 0 16,0 0 140,0 0-124,0 42 14,0 0-30,21 0-16,0 0 0,0 22 0,22-22 16,-22 0-16,21 21 15,-21-20-15,22 20 0,-1 0 0,0-21 16,1 22-16,20-1 0,-21 0 16,1-20-16,-1 20 0,0 0 0,1 1 15,-1-22-15,-21 21 0,0-21 16,1 0-16,-1 22 0,0-22 0,0 0 15,-21 0-15,0 0 16,-21-21 0,0 0-16,0 0 0,-1-21 15,-20 0-15,21 0 0,0 0 16,0 0-16,-1-1 0,1-20 0,0 0 16,0 21-16,0-22 15,0 1-15</inkml:trace>
  <inkml:trace contextRef="#ctx0" brushRef="#br1" timeOffset="-207540.15">3090 15346 0,'0'0'0,"-21"-127"31,0 127-15,21 21 0,-21 0-16,21 0 0,-21 22 15,21-1-15,0 22 0,-22-22 0,1 0 16,21 22-16,-21-22 0,0 22 15,21-1-15,-21 1 0,0-1 16,-1-21-16,1 22 0,0-1 16,0-20-16,-21-1 0,20 0 0,1 1 15,0-22-15,0 21 0,0-21 16,0-21-16,-1 22 0,22-1 0,0-42 31,0-1-31,0 1 0,22-21 16,-1 21-16,0-22 0,0-20 15,21 21-15,-20-22 0,20 22 16,-21-22-16,21 1 0,-20-1 0,20 1 16,-21-1-16,21 1 0,-20 20 15,20 1-15,-21 0 0,0 21 16,-21-1-16,0 1 0,0 42 16,0 1-16,0-1 15,0 0-15,-21 21 0,0 1 0,0-1 16,0 0-16,-22 22 0,22-22 15,0 22-15,0-22 0,0 21 0,-1-20 16,1 20-16,0-20 0,0-1 16,0 0-16,21-21 0,-21 1 0,21-1 15,0 0-15,0 0 0,0 0 16,21-21 15,0 0-31,0-21 0,0 0 0,0 0 16,22-22-16,-22 22 0,0-21 0,21 21 15</inkml:trace>
  <inkml:trace contextRef="#ctx0" brushRef="#br1" timeOffset="-206712.06">3683 15452 0,'0'0'0,"0"-21"0,0-1 15,0 1-15,0 0 16,0 0 0,0 42 15,0 0-31,0 0 0,21 1 0,-21 20 16,0-21-16,0 21 0,0 1 15,0-1-15,0-21 0,0 22 0,0-1 16,0 0-16,0-21 15,0 22-15,0-1 0,0-21 0,0 22 0,0-22 16,0 0-16,0 21 0,0-21 16,0 1-16,0-1 15,0-42 17,0-1-32,0 1 15,0 0-15,-21-21 0,21 21 0,0-22 16,0 22-16,0-21 0,0-1 15,0 1-15,0 0 0,0-1 0,0-20 16,0 21-16,0-1 0,0 1 16,0 0-16,21-1 0,0 22 0,0-21 15,1 21-15,-1-1 0,0 22 16,0 0-16,0 0 0,0 0 0,1 0 16,-1 22-16,0 20 0,0-21 15,0 21-15,-21 1 0,21-1 16,1-21-16,-22 22 0,21-1 0,-21 0 15,0-21-15,21 22 0,-21-22 16,0 21-16,21-21 0,-21 1 0,0-1 16,0 0-16,0 0 15,21-42 17,-21 0-32,0 0 0,21-1 0,-21 1 15,0-21-15,22 21 0,-22-22 16,21 1-16,0 0 0,0-1 0,-21 1 15,21 0-15,0-1 0,1 22 16,-1-21-16,21 21 0,-21 0 16,0 21-16,1 0 0,-1 0 0,0 0 15,-21 21-15,21 21 0,0-21 16,-21 22-16,0-22 0,0 21 0,0 0 16,0-20-16,0 20 0,0 0 15,0-21-15,0 22 0,0-22 0,0 0 16,0 21-16,0-20 0,0-1 15,0 0-15,0 0 0,-21 0 0,21 0 16,0 1-16,21-22 31,-21-22-15,21 1-16,1 0 0,-1 0 16,0 0-16</inkml:trace>
  <inkml:trace contextRef="#ctx0" brushRef="#br1" timeOffset="-206232.33">4953 15431 0,'0'-22'0,"0"44"0,21-65 0,-21 22 16,21 0-16,-21 0 0,0 0 15,0 42 17,0 0-32,0 0 0,0 0 15,0 22-15,0-22 0,0 21 16,0 0-16,-21-20 0,21 20 0,-21 0 15,21-21-15,0 22 0,-21-1 0,0-21 16,21 22-16,-22-22 0,1 21 16,21-21-16,0 0 0,-21 1 0,21-1 15,-21-21-15,21 21 0,0-42 32,0 0-17,0-1-15,0 1 0,0 0 0,0-21 16,0 21-16,21-22 0,0 22 0,-21 0 15,21-21-15,1 20 16,-22 1-16,0 0 0,21 21 0,0 0 16,0 0-16,-21 21 15,21 0-15,-21 1 0,21-1 16,-21 0-16,0 0 0,0 0 0,22 0 16,-22 1-16,21-1 0,-21 0 15,21 0-15,0 0 0,0 0 16,0-21-16,1 22 0,-1-22 15,0 0-15,0 0 0,0 0 16,0-22-16,-21 1 16,22 21-16,-22-21 0,0 0 15,0 0-15,0 0 0,21-1 0,0 1 16</inkml:trace>
  <inkml:trace contextRef="#ctx0" brushRef="#br1" timeOffset="-205243.63">6540 15790 0,'0'0'15,"22"0"17,-1 0-17,-21-21-15,42 21 0,-21-21 0,0 0 16,1 21-16,20-21 0,-21 0 15,21-1-15,-20 1 0,20 0 16,-21 0-16,0-21 0,0 20 0,1-20 16,-1 21-16,-21-21 0,21-1 15,-21 22-15,0-21 0,0-1 0,0 22 16,0-21-16,0 21 0,-21 0 0,0-1 16,-1 22-16,1 0 15,0 0-15,0 22 0,21 20 16,0-21-16,-21 21 0,21 1 15,-21-1-15,21 22 0,0-1 0,0-21 16,0 22-16,0-1 0,0 1 16,0-1-16,0 22 0,0-21 15,0 20-15,0 1 0,0-22 0,0 22 16,0-21-16,21-1 0,0 22 16,-21-22-16,21 22 0,0-22 0,0 1 15,1-1-15,-22-20 0,21 20 16,0-20-16,0-1 0,-21-21 0,21 0 15,0 0-15,1-21 0,-1 0 0,0-21 16,21 0-16,-21 0 16,1 0-16,-1-22 0,0 1 0,0 0 15,0-22-15,0 1 0,1 20 16,-22-20-16,0-1 0,0 1 16,0-1-16,0 1 0,0-1 0,0 1 15,-22 21-15,-20-22 0,21 22 16,-21-1-16,-1 1 0,1 0 0,0 21 15,-1-1-15,1 22 0,0 0 16,20-21-16,-20 21 0,21 0 16,42 0-1,0 0-15,0 0 0,22 0 16,-1-21-16,0 0 0,1 21 0,-1-21 16,0 0-16,22 21 0,-22-22 15,1 1-15,20-21 0,-21 21 0,1 0 16,-1-1-16,0 1 15,-20 0-15,20 0 0,-21 0 0,-21 0 16,0-1-16,0 44 31,-21-1-31,21 0 16,-21 0-16,21 0 0,0 0 16,0 22-16,0-22 0,0 0 0,0 0 15,0 0-15,0 1 0,0-1 16,0 0-16,0 0 15,21-21 17,-21-21-32,0 0 15</inkml:trace>
  <inkml:trace contextRef="#ctx0" brushRef="#br1" timeOffset="-205060.74">7620 15431 0,'0'0'0,"-21"-22"16,0 1-16,-1 21 0,1 0 16,42 0 31,1 0-47,-1 0 15,0 0-15,0 0 0,0 21 0,0-21 16</inkml:trace>
  <inkml:trace contextRef="#ctx0" brushRef="#br1" timeOffset="-204787.89">8086 15219 0,'0'0'0,"21"-21"0,-21 0 0,0-1 16,0 1-16,-21 21 31,21 21-31,-22 1 0,22-1 15,0 21-15,0 0 0,0 1 0,-21-1 16,21 0-16,0 22 0,-21-22 16,21 1-16,0-22 0,0 21 0,0 0 15,0-20-15,0 20 0,0-21 16,0 0-16,0 0 0,0 1 0,0-1 16,21-21-1,0 0-15,1 0 16,-1 0-16,0-21 0,-21-1 0,21 1 15,0 21-15</inkml:trace>
  <inkml:trace contextRef="#ctx0" brushRef="#br1" timeOffset="-204440.09">8276 15642 0,'0'21'31,"21"-21"0,0 0-31,1 0 0,-1-21 16,0 21-16,0-21 0,21 21 16,-20-21-16,-1 0 0,0 0 0,0 21 15,0-22-15,-21 1 0,0 0 0,0 0 16,-21 21 0,0 0-1,0 0-15,0 0 0,-1 21 16,1 0-16,0 0 0,0 1 0,0-1 15,0 21-15,21-21 0,-22 0 0,22 1 16,0-1-16,0 0 0,0 0 16,0 0-16,0 0 0,0 1 15,22-1-15,-1-21 0,0 0 0,0 0 16,0 0-16,0 0 0,1 0 16,-1 0-16,21-21 0,-21 21 0,22-22 15,-1 22-15,-21-21 0</inkml:trace>
  <inkml:trace contextRef="#ctx0" brushRef="#br1" timeOffset="-203760.36">9483 15579 0,'-22'0'0,"44"0"0,-65 0 0,22 0 0,0-21 16,0 21-16,21-22 0,-21 1 16,21 0-16,0 0 15,0 0-15,0 0 0,0-1 16,21 1-16,0 0 0,0 0 15,0 21-15,0-21 0,1 21 0,-1-21 16,0 21-16,21 0 0,-21 0 16,1 21-16,-1 0 0,21 0 0,-21 0 15,0 0-15,-21 22 0,22-22 0,-22 21 16,21-21-16,-21 22 16,0-22-16,0 0 0,0 21 0,0-20 15,0-1-15,0 21 0,-21-21 16,-1-21-16,22 21 0,-21 1 0,21-1 15,-21-21 1,21-21 0,0-1-16,0 1 15,0 0-15,0 0 0,0 0 0,21 0 16,0-22-16,1 22 0,-1-21 16,0 21-16,0-22 0,0 22 0,22-21 15,-22 21-15,21-1 16,-21 1-16,22 21 0,-22 0 0,0 0 15,21 0-15,-21 21 0,1 1 0,-1-1 16,-21 21-16,21-21 0,-21 22 16,0-22-16,0 0 0,0 21 0,0-21 15,0 22-15,0-22 0,0 0 0,0 0 16,0 0-16,0 1 0,0-1 16,-21 0-16,21 0 0,0-42 46,21 0-30,0 0-16,0 21 16,0-22-16</inkml:trace>
  <inkml:trace contextRef="#ctx0" brushRef="#br1" timeOffset="-203343.87">10583 15431 0,'0'0'0,"0"-22"0,21-20 31,-21 63-15,-21 0-16,0 1 0,0-1 16,0 0-16,21 0 0,-21 21 15,-1-20-15,1 20 0,0-21 0,0 21 16,21-20-16,0-1 0,0 0 16,0 21-16,0-21 0,0 1 15,0-1-15,0 0 0,21-21 0,-21 21 16,42-21-16,-20 0 0,-1 0 15,0 0-15,21 0 0,-21 0 0,1 0 16,20-21-16,-21 21 0,0-21 0,22 0 16,-22-1-16,0 1 0,0-21 15,-21 21-15,0 0 0,0-22 0,0 22 16,0-21-16,0-1 0,0 1 0,-21 21 16,0-21-16,0 20 0,-1 1 15,-20 0-15,21 21 0,0 0 0,0 0 16,-22 0-16,22 0 15,0 0-15,0 0 0,0 21 0,-1 0 16,22 1-16,0-1 0,0 0 16,0 0-16,0 0 15,22-21-15,-1 0 0,21 0 0,-21 0 16,0 0-16,22 0 0,-22 0 0</inkml:trace>
  <inkml:trace contextRef="#ctx0" brushRef="#br1" timeOffset="-203071.65">11239 15177 0,'0'0'0,"0"-22"0,22-41 31,-22 84-15,0 0-16,0 0 0,0 1 16,-22 20-16,1 0 0,21 1 15,-21-1-15,21 0 0,-21 1 0,21-1 16,-21-21-16,21 21 0,-21 1 0,21-22 15,0 0-15,0 0 0,0 0 16,0 1-16,0-1 0,21-21 16,0 21-16,0-21 15,0 0-15,0 0 0,1 0 0,-1-21 16,0 21-16,-21-21 0,21-1 16,0 1-16,-21 0 15,0 0-15</inkml:trace>
  <inkml:trace contextRef="#ctx0" brushRef="#br1" timeOffset="-202896.75">10943 15431 0,'0'0'15,"-21"0"-15,42 0 32,0 0-32,0 0 0,22 0 0,-22-22 15,21 22-15,1 0 0,-22-21 0,21 21 16,0 0-16,-20-21 15,20 21-15,-21 0 0,0 0 0,0 0 16,1 0-16</inkml:trace>
  <inkml:trace contextRef="#ctx0" brushRef="#br1" timeOffset="-202380.04">8128 16658 0,'21'0'15,"-42"0"-15,63-21 0,-21 0 0,1 0 16,-1 0-16,0-1 0,0 1 0,0-21 16,0 21-16,-21 0 0,22-1 15,-22-20-15,21 21 0,-21 0 16,0 0-16,0-1 0,0 1 0,-21 21 15,-1 0 1,1 0-16,0 0 0,0 21 16,0 1-16,0-1 0,21 0 15,-22 21-15,22-21 0,-21 22 0,21-22 16,0 0-16,0 21 0,0-20 0,0-1 16,0 21-16,0-21 0,0 0 15,21 1-15,1-22 0,-1 21 0,0-21 16,21 0-16,-21 0 0,22 0 15,-22 0-15,21 0 0,1 0 16,20-21-16,-21 21 0,22-22 0,-1 1 16,-20 0-16</inkml:trace>
  <inkml:trace contextRef="#ctx0" brushRef="#br1" timeOffset="-200951.89">9207 16383 0,'0'0'15,"22"-21"-15,-22 0 0,0 0 0,0-1 0,0 1 16,-22 0-16,22 0 0,-21 0 15,0 21-15,0 0 0,0 0 0,0 0 16,-1 0-16,1 0 0,-21 21 16,21 0-16,0 0 0,-22 0 0,22 22 15,0-22-15,-21 21 0,20-21 16,1 22-16,0-1 0,0-21 16,21 22-16,0-22 0,0 0 0,0 0 15,0 0-15,0 0 0,21-21 16,0 0-16,22 0 0,-22 0 15,0 0-15,21 0 0,-21-21 16,22 0-16,-22 0 0,21 0 0,1 0 16,-22-1-16,21 1 0,-21 0 0,0-21 15,1 21-15,-1-22 0,0 22 16,0-21-16,0 21 0,-21-1 0,0 1 16,0 0-16,0 0 0,0 0 15,0 42 16,0 0-31,0 0 0,0 0 16,-21 1-16,21 20 0,-21-21 0,21 21 16,0-20-16,0-1 0,0 0 0,0 0 15,0 0-15,0 0 0,0 1 16,0-1-16,21-21 0,0 0 0,0 21 16,1-21-16,-1 0 0,0 0 15,21 0-15,-21 0 0,22-21 0,-22 0 16,21 21-16,-21-22 0,22 1 15,-1 0-15,-21 0 0,22 0 16,-22 0-16,0-1 0,0-20 0,0 21 16,-21 0-16,0 0 0,0-1 15,0 1-15,-21 21 0,0 0 16,0 0-16,0 0 0,-1 0 0,1 0 16,0 21-16,21 1 0,0-1 15,0 0-15,0 0 0,0 0 0,0 0 16,0 1-16,0-1 0,21 0 15,0-21-15,1 21 0,-1 0 0,0 0 16,0 1-16,0-22 16,0 0-16,1 0 15,-65 0 1,22 0-16,0 0 16,0 0-16,0 0 0,-1 0 15,1 0-15,0-22 0,0 22 16,0 0-16,21 22 31,21-1-31,0-21 16,0 0-16,0 0 0,1 0 15,-1 0-15,21 0 0,-21 0 0,22 0 16,-22 0-16,21 0 0,0-21 16,1 21-16,-1-22 0,0 22 15,-20-21-15,20 0 0,0 0 0,-21 0 16,1 21-16,-1-21 0,0-1 15,-21 1-15,0 0 0,0 0 16,-21 21 15,21 21-31,-21 0 16,-1 0-16,22 1 16,0-1-16,0 0 0,0 0 0,0 0 15,0 0-15,0 1 16,22-22-16,-1 0 0,0 0 15,0 0-15,0 0 0,0 0 16,22 0-16,-22 0 0,0-22 16,0 22-16,0-21 0,1 0 0,-1 0 15,0 21-15,0-21 0,0 0 16,-21-1-16,0 1 0,21 0 0,-21 0 16,0 0-16,0 0 0,0-1 15,22 22-15,-22 22 47,0-1-47,0 0 0,0 0 0,0 0 16,0 0-16,0 22 0,0-22 15,0 0-15,0 21 0,0 1 16,0-22-16,0 21 0,0 1 0,0 20 16,0-21-16,0 22 0,21-22 15,0 22-15,0-22 0,-21 22 0,0-22 16,21 0-16,-21 22 0,21-22 0,-21 0 15,0 1-15,0-1 0,0 0 16,0 1-16,0-22 0,-21 0 0,0 0 16,0 0-16,0-21 0,0 0 15,-1 0-15,1 0 0,0 0 0,0 0 16,0-21-16,-22 0 0,22-21 16,0 21-16,0-1 0,0-20 15,0 0-15,-1-1 0,22-20 16,0 21-16,0-22 0,0 1 0,0-1 15,0-21-15,0 22 0,22-1 0,-1 1 16,-21 21-16,42-1 0,-21 1 16,0 0-16,1-1 0,-1 22 0,21 0 15,-21 0-15,22 0 0,-22-1 16,21 1-16,0 0 0,-20 0 0,20 0 16,-21 21-16,21-21 0,1-1 15</inkml:trace>
  <inkml:trace contextRef="#ctx0" brushRef="#br1" timeOffset="-199463.84">11493 16425 0,'0'-21'47,"22"0"-31,-1 0-16,-21 0 0,21 0 15,0-1-15,0 1 0,0 0 0,-21 0 16,22 0-16,-1-22 0,-21 22 15,21 0-15,-21 0 0,0 0 16,-21 21 0,0 0-16,-1 0 15,1 0-15,0 21 0,21 0 0,-21-21 16,0 21-16,21 0 0,0 1 16,0-1-16,0 0 0,0 0 15,0 0-15,21 0 0,0 1 0,0-22 16,0 21-16,1 0 0,-1 0 15,0 0-15,0-21 0,0 21 0,0 1 16,1-1-16,-1-21 0,-21 21 16,0 0-16,21-21 15,0 0 1,0 0 0,0 0-16,1 0 0,-1 0 15,0-21-15,0 21 0,0-21 16,0 0-16,22-1 0,-22 1 0,21 0 15,-21 0-15,1 0 0,-1 0 0,0-1 16,0 1-16,-21 0 0,0 0 16,0 0-16,0 0 0,-21 21 15,0 0 1,0 0-16,-1 0 16,1 21-16,0 0 0,0 0 0,0 0 15,0 0-15,21 1 0,0-1 16,0 21-16,0-21 0,0 0 0,0 1 15,0-1-15,21 0 16,0 0-16,21-21 0,-21 21 0,1-21 16,20 0-16,-21 0 0,21 0 0,1 0 15,-22 0-15,21 0 0,-21 0 16,22 0-16,-22-21 0,21 0 0,-21 21 16</inkml:trace>
  <inkml:trace contextRef="#ctx0" brushRef="#br1" timeOffset="-199048.08">12700 16150 0,'0'0'0,"0"-21"0,0 0 16,-21 21-16,0 0 0,-1 0 15,1 21-15,21 0 16,0 0-16,-21 1 0,0-1 0,21 0 16,-21 0-16,21 21 0,0-20 15,0-1-15,0 0 0,0 0 0,0 0 16,0 0-16,0 1 0,0-1 31,21-21-31,0 0 0,0 0 0,0 0 16,-21-21-16,22 21 15,-1-22-15,0 1 0,0 0 0,-21 0 16,21 21-16,-21-21 0,21-22 0,-21 22 16,0 0-16,0 0 0,0 0 15,0 0-15,0-1 0,0 44 31,-21-1-15,21 0-16,0 0 0,0 0 0,0 0 16,0 1-16,0-1 0,0 0 15,0 0-15,0 0 0,0 0 0,21-21 16,1 22-16,-1-22 16,0 0-16,0 0 0,0 0 15,0 0-15,1 0 0,-1 0 0,0 0 16,0 0-16,0-22 0</inkml:trace>
  <inkml:trace contextRef="#ctx0" brushRef="#br1" timeOffset="-198615.91">13187 16214 0,'0'0'0,"0"-21"0,0-1 0,0 1 0,0 0 16,0 0-16,0 0 0,-21 21 16,-1 0-16,1 0 0,0 0 15,0 0-15,0 21 0,0 0 16,-1 0-16,1 0 0,21 1 15,0 20-15,-21-21 0,21 0 16,-21 0-16,21 1 0,0-1 0,0 0 16,0 0-16,0 0 0,0 0 15,21 1-15,0-22 16,0 0-16,1 0 16,-1 0-16,0-22 0,0 1 15,0 0-15,0 0 0,1 0 0,-22 0 16,21-22-16,-21 1 0,21 21 15,-21-43-15,0 22 0,0 0 16,0-1-16,0-20 0,0 20 0,0 1 16,0 21-16,0-21 0,0 20 15,0 1-15,0 42 16,0 1 0,0 20-16,0-21 0,0 21 0,-21 22 15,21-22-15,0 1 0,-21-1 16,21 21-16,0-20 0,0-1 0,0-21 15,0 22-15,0-22 0,0 21 0,0-21 16,21 0-16,0-21 0,0 22 16,0-22-16,0 0 0,1 0 0,20 0 15,-21 0-15</inkml:trace>
  <inkml:trace contextRef="#ctx0" brushRef="#br1" timeOffset="-197988.27">13906 15685 0,'0'0'0,"0"-22"0,-21 22 0,42 0 47,1 0-47,-1 0 0,0 0 15,21 0-15,-21 0 0,22 0 16,-1 0-16,22 0 0,-22 0 0,0 0 15,22 0-15,-22 0 0,0 0 16,22 0-16,-22 0 0,1 0 0,-1 0 16,-21 0-16,21 0 0,-20 0 0,-1 0 15,-21-21 1,-43 21 0,22-21-16,0 21 0,-21-21 0,-1 21 15,1 0-15,21 0 0,-21-21 16,20 21-16,-20 0 0,21 0 0,21-21 15,0-1 1,21 22 0,0 0-16,0 0 0,1 0 0,-1 0 15,21 0-15,-21 0 0,0 0 16,1 0-16,-1 0 0,-21 22 16,21-1-16,-21 0 0,0 0 15,0 0-15,0 0 0,0 22 0,-21-22 16,0 21-16,-22-21 0,1 22 0,0-22 15,-1 21-15,1-21 0,0 22 16,-1-22-16,22 0 0,-21 0 0,21-21 16</inkml:trace>
  <inkml:trace contextRef="#ctx0" brushRef="#br1" timeOffset="-196967.92">15113 15409 0,'0'-21'31,"0"0"-31,0 0 0,0 0 15,21 21-15,0-21 16,0-1-16,1 22 0,-1-21 0,0 21 16,0 0-16,21 0 0,-20 0 15,20 0-15,-21 21 0,21 1 16,-20 20-16,-1-21 0,21 21 0,-21 1 16,-21-1-16,0 0 0,21 1 15,-21-1-15,0-21 0,0 22 0,0-22 16,-21 21-16,21-21 0,0 0 0,-21 1 15,21-1-15,0-42 32,0-1-17,21 1-15,0 0 0,1-21 0,-1 21 16,0-22-16,0 22 0,-21-21 0,21-1 16,0 1-16,1-21 15,-1 20-15,-21 1 0,21 0 0,0-1 16,-21 1-16,0 21 0,0-22 15,21 43-15,-21-21 0,21 21 0,-21 21 16,0 1 0,0 20-16,22-21 0,-22 0 15,0 0-15,21 22 0,-21-22 0,0 21 16,0-21-16,0 22 0</inkml:trace>
  <inkml:trace contextRef="#ctx0" brushRef="#br1" timeOffset="-196660.11">15896 15685 0,'21'21'15,"-42"-85"-15,21 107 0,42-22 0,-20-21 0,-1 0 16,0 0-16,0 0 0,0 0 16,0-21-16,1 21 0,-1-22 15,0 1-15,-21 0 0,21 0 0,0 0 16,0 0-16,-21-1 0,0 1 16,0 0-16,0 0 0,0 0 0,-21 21 15,0 0-15,0 0 16,0 0-16,0 21 0,-1 0 15,1 0-15,0 0 0,0 22 0,0-22 16,21 0-16,-21 21 0,21-20 16,0-1-16,0 21 0,0-21 0,0 0 15,21 1-15,0-22 0,0 21 16,0 0-16,0-21 0,1 0 16,20 0-16,0 0 0,-21 0 0,22 0 15,-1 0-15,-21 0 0,22-21 0,-1 0 16,0 21-16,-21-22 0,1 1 15,-1 0-15,0 0 0</inkml:trace>
  <inkml:trace contextRef="#ctx0" brushRef="#br1" timeOffset="-195816.81">16531 15579 0,'0'-43'15,"0"22"-15,0 127 0,0-148 0,0-43 0,0 64 0,0 0 16,21 0-16,0 21 16,1-22-16,-1 1 15,0 21-15,0 0 0,0 0 0,0 0 16,1 21-16,-1 1 15,0-1-15,0 0 0,0 0 0,0 0 16,1 0-16,-22 22 0,0-22 16,0 0-16,0 0 0,0 0 0,0 1 15,0-1-15,0 0 0,0 0 0,-22-21 16,1 21-16,0-21 16,21-21 15,0 0-31,0 0 0,0 0 15,21-1-15,0 1 0,-21 0 16,22-21-16,-1 21 0,0-22 0,21 22 16,-21-21-16,1 21 0,20-1 15,-21 1-15,0 0 0,22 0 0,-22 0 16,0 0-16,21 21 0,-21 0 16,1 0-16,-22 21 15,0 0-15,0 0 0,0 0 16,-22 0-16,22 22 0,0-22 15,-21 0-15,21 0 0,-21 22 0,21-22 16,0 0-16,0 0 0,0 0 16,0 0-16,21-21 0,0 22 15,1-22-15,-1 0 0,21 21 0,-21-21 16,22 0-16,-1 0 0,-21 0 16,21 0-16,1 0 0,-22 0 0,21-21 15,-21 21-15,1-22 0,20 1 0,-21 0 16,-21 0-16,21 0 0,-21 0 15,21-22-15,-21 22 0,0 0 0,0-21 16,0 20-16,0 1 0,0 0 0,0 0 16,0 0-16,0 42 31,0 0-31,0 0 0,0 0 16,0 22-16,0-22 0,0 21 15,0 1-15,0-1 0,0 0 0,0 1 16,0 20-16,0-21 0,0 22 15,0-1-15,0 1 0,0-1 0,0 1 16,0-1-16,0 1 0,0-1 0,0 1 16,-21-1-16,0 1 0,21-1 15,-21 22-15,0-21 0,0-1 0,-1 1 16,1-1-16,0 1 0,-21-22 0,21 0 16,-1 1-16,-20-22 0,21 0 15,0 0-15,-22-21 0,22 0 0,-21 0 16,21 0-16,0-21 0,-22 0 15,22 0-15,-21-22 0,-1 1 16,22 0-16,-21-22 0,21 22 0,0-22 16,21 1-16,0-1 0,0 22 15,0-22-15,0 1 0,0-1 0,0 1 16,21-1-16,0 1 0,21-1 0,-21 1 16,22 21-16,-1-22 0,0 1 15,1 20-15,-1 1 0</inkml:trace>
  <inkml:trace contextRef="#ctx0" brushRef="#br1" timeOffset="-195356.07">18563 15706 0,'0'0'0,"0"21"0,-21-21 16,0 0-16,42-21 31,0 0-15,0-1-1,0 22-15,22-21 0,-22 0 0,0 0 16,21-21-16,-20 20 0,-1 1 0,0 0 15,0 0-15,-21-21 0,0 20 16,0 1-16,0 0 0,-42 21 16,21 0-1,-1 21-15,1 0 0,0 1 0,-21-1 16,21 0-16,-1 0 0,1 21 0,0-20 16,0 20-16,21-21 0,0 0 15,0 0-15,0 1 0,0 20 0,21-21 16,0 0-16,0 0 15,22-21-15,-22 0 0,0 22 16,21-22-16,1 0 0,-1 0 0,0 0 16,1 0-16,-1 0 0,22-22 15,-22 22-15,21-21 0,1 0 0,-22 0 16</inkml:trace>
  <inkml:trace contextRef="#ctx0" brushRef="#br1" timeOffset="-194003.72">19558 15536 0,'0'0'0,"0"-21"0,-42-85 31,20 85-31,1 0 0,-21 0 16,21 21-16,0 0 0,-22 0 16,22 0-16,0 0 0,0 0 15,-22 21-15,22 0 0,0 0 0,0 22 16,0-22-16,21 21 0,-21-21 0,21 22 16,-22-22-16,22 21 0,0-21 15,0 22-15,0-22 0,0 0 0,0 0 16,0 0-16,22 1 0,-1-22 15,0 21-15,0-21 0,0 0 16,0 0-16,1 0 0,20 0 0,-21-21 16,0-1-16,22 22 0,-22-21 15,0 0-15,0 0 0,0 0 0,0-22 16,1 22-16,-22 0 0,21-21 16,-21 21-16,21-22 0,-21 22 15,21 0-15,-21 0 0,0 42 31,-21 0-15,21 0-16,-21 0 0,21 1 0,-21 20 16,21-21-16,0 0 0,0 0 15,0 1-15,0-1 0,0 0 0,0 0 16,21 0-16,0 0 0,0-21 0,0 22 16,0-22-16,1 0 0,-1 0 15,0 0-15,21 0 0,-21 0 0,1 0 16,20 0-16,-21-22 0,0 1 15,22 21-15,-22-21 0,0 0 16,0-21-16,0 20 0,0 1 0,-21-21 16,0 21-16,0-22 0,0 22 15,0 0-15,0 0 0,0 0 0,0 0 16,-21 21 0,0 21-16,21 0 0,0 0 15,0 0-15,0 0 0,0 1 0,0 20 16,0-21-16,0 0 0,0 0 0,0 1 15,21-1-15,0-21 0,-21 21 16,22 0-16,-1-21 0,0 21 0,0-21 31,-42 0 1,0 0-32,0 0 15,-1-21-15,1 21 16,0 0-16,21 21 15,0 0 1,0 1-16,21-22 16,-21 21-16,21-21 0,1 0 15,-1 0-15,0 0 0,21 0 0,-21 0 16,22 0-16,-22 0 0,21 0 0,1-21 16,-22-1-16,21 22 15,-21-21-15,22 0 0,-22 0 0,0 0 16,0 0-16,0-1 0,0 1 0,-21 0 15,0-21-15,0 21 0,0-1 16,0 1-16,0 0 0,-21 42 31,0 0-31,21 1 16,0-1-16,0 0 0,0 0 0,0 0 16,0 0-16,0 1 0,0-1 15,21 0-15,0-21 0,1 21 0,-1-21 16,0 0-16,0 21 0,21-21 0,-20 0 15,-1 0-15,21 0 16,-21 0-16,0 0 0,1-21 0,20 21 16,-21-21-16,-21 0 0,21 21 0,0-21 15,1-1-15,-22 1 0,0 0 16,21-21-16,0 21 0,-21-1 0,21 1 16,-21 0-16,0 0 0,0 42 31,0 0-31,0 0 15,0 1-15,0 20 0,0 0 0,-21 1 16,21-1-16,0 0 16,-21 1-16,21 20 0,-21 1 0,21-1 15,0 1-15,0-1 0,0 1 0,0 20 16,0-20-16,0-1 0,0 22 16,21-22-16,-21 1 0,21 21 0,-21-22 15,0 1-15,0 20 0,21-20 16,-21-22-16,0 22 0,0-22 0,0 0 15,0-21-15,-21 22 0,0-22 0,0-21 16,-22 0-16,22 0 0,-21 0 16,21 0-16,-22-21 0,1 0 0,21-1 15,-22-20-15,22 0 0,-21-1 16,21 1-16,0-21 0,21-1 16,0-21-16,0 22 0,0-1 0,0-20 15,0-1-15,21 22 0,0-22 16,0 21-16,0-20 0,22 20 0,-1 1 15,-21-1-15,21 1 0,22 20 0,-22 1 16,1 0-16,-1-1 0,0 1 16,22 0-16,-22-1 0</inkml:trace>
  <inkml:trace contextRef="#ctx0" brushRef="#br1" timeOffset="-192488.02">21548 15748 0,'-22'0'15,"44"0"-15,-44 21 0,44-21 32,-1-21-32,0 21 0,0-21 15,0 0-15,22 0 0,-22-1 16,21 1-16,0 0 0,-20 0 0,20-21 15,0 20-15,-21-20 0,22 21 16,-22-21-16,0 20 0,-21 1 16,0 0-16,0 0 0,-21 21 15,0 0 1,0 21-16,-1 0 0,1-21 0,0 21 16,0 22-16,0-22 0,21 0 15,0 0-15,0 0 0,0 1 0,21-1 16,0 0-16,0 0 0,0 0 15,1 0-15,-1-21 16,0 22-16,0-22 0,0 21 0,0-21 16,-21 21-16,22-21 0,-1 0 15,0 0 1,0 0-16,0 0 16,0 0-16,1 0 0,-1 0 15,0 0-15,21-21 0,-21 0 16,1 21-16,-1-22 0,0 1 0,0 0 15,0 0-15,0 0 0,1-22 16,-1 22-16,-21 0 0,21 0 0,-21-21 16,0 20-16,0 1 0,0 0 15,-21 21 1,0 0-16,-1 21 16,22 0-16,0 1 0,-21-1 15,21 0-15,-21 21 0,21-21 0,0 1 16,0-1-16,0 0 0,0 0 15,0 0-15,21 0 0,0-21 16,1 22-16,-1-22 0,21 0 0,-21 21 16,22-21-16,-1 0 0,0 0 0,1 0 15,-1 0-15,0 0 0,1 0 16,-1-21-16,0 21 0,1-22 0,-1 1 16,0 0-16,1 21 0,-22-42 15,0 21-15,0-1 0,0 1 0,0-21 16,-21 21-16,0-22 0,0 22 0,0 0 15,0-21-15,0 21 16,-21-1-16,0 22 0,0 0 16,0 0-16,-22 0 0,22 0 0,0 22 15,0-1-15,0 0 0,0 0 16,-1 0-16,1 22 0,0-22 0,0 0 16,21 0-16,0 0 0,0 0 15,0 1-15,0-1 0,0 0 0,0 0 16,21-21-16,0 0 0,0 0 15,1 0-15,-1 0 0,0 0 16,0 0-16,0 0 0,0-21 16,1 0-16,-1 0 0,0-22 15,-21 22-15,21 0 0,-21 0 16,0-22-16,0 22 0,21 0 16,-21 0-16,21 21 15,-21 21 1,0 0-16,0 0 15,0 1-15,0-1 0,0 0 16,0 0-16,0 0 0,22 0 0,-1 1 16,0-1-16,0 0 0,0-21 0,0 21 15,1 0-15,-1-21 0,21 0 16,-21 0-16,22 0 0,-22 0 0,21 0 16,0 0-16,-20 0 0,20 0 15,0 0-15,1-21 0,-1 21 0,-21-21 16,21 0-16,1-22 0,-22 22 15,0-21-15,0 21 0,0-22 16,-21 1-16,0 0 0,0 21 0,0-22 16,0 22-16,-21 0 0,21 0 0,-21 0 15,-21 21-15,21 0 0,-1 0 16,-20 21-16,21 0 0,0 0 0,0 0 16,-22 22-16,22-22 0,21 21 15,-21-21-15,21 0 0,0 1 0,0 20 16,0-21-16,0 0 0,0 0 15,21 1-15,-21-1 0,21-21 16,0 0-16,1 0 0,-1 0 0,0 0 16,0 0-16,0 0 0,0 0 15,1 0-15,-1-21 0,0-1 16,0 1-16,21 0 0,-20 0 0,-1-21 16,0-1-16,0 1 0,0 0 15,0-22-15,1 22 0,-1-22 0,-21 22 16,21 0-16,-21-22 0,21 22 0,-21 21 15,0-22-15,0 22 0,0 0 16,-21 21 0,0 21-16,0 0 0,-1 22 15,1-1-15,0 0 0,0 22 0,0-22 16,0 22-16,21-22 0,0 21 0,0-20 16,0 20-16,21-20 15,0-1-15,0 0 0,21 1 0,1-22 16,-22 21-16,21-21 0,1 0 0,-1-21 15,21 22-15,-20-22 0,-1 0 16,0 0-16,22 0 0,-22 0 0,1 0 16,-1 0-16,-21-22 0,0 1 15,0 0-15</inkml:trace>
  <inkml:trace contextRef="#ctx0" brushRef="#br1" timeOffset="-191059.79">1058 17441 0,'0'0'0,"-21"0"16,0 0-16,0 0 15,0 0-15,-1 0 0,1 0 16,0 0 0,0 0-16,21 22 15,-21-22-15,42 0 32,0 0-17,21 0-15,1 0 0,-1 0 0,22 0 16,-22 0-16,21 0 15,1 0-15,-1 0 0,1 0 16,-1-22-16,1 22 0,-1 0 0,-20-21 16,20 21-16,-20-21 0,-1 21 15,0 0-15,-21-21 0,1 21 0,-1 0 16,0-21-16,-21 0 16,-21-1-1,0 1-15,-22 21 0,22 0 16,-21 0-16,-1-21 0,1 21 15,0 0-15,21 0 0,-1-21 0,-20 21 16,21 0-16,21-21 31,21 21-31,0 0 16,22 0-16,-22 0 0,21 0 16,0 0-16,-20 0 0,20 0 0,0 21 15,-21 0-15,22 0 0,-22 0 16,0 1-16,-21-1 0,0 21 15,0 0-15,0 1 0,0-1 0,-21 0 16,0 1-16,0 20 0,-22-20 16,22-1-16,-21-21 0,-1 21 0,22-20 15,0 20-15,0-42 0,0 21 16,21 0-16,21-21 16,0-21-16,0 0 15,0 0-15,22 0 0,-1-1 16</inkml:trace>
  <inkml:trace contextRef="#ctx0" brushRef="#br1" timeOffset="-190548.03">2688 17463 0,'-42'21'16,"21"-21"0,21-21-16,0-1 0,0 1 15,0 0-15,0 0 0,0 0 16,21 0-16,-21-1 0,21 1 16,0 0-16,-21-21 0,0 21 0,0-22 15,0 22-15,0 0 0,0 0 16,0 0-16,0-1 0,0 1 0,0 42 31,0 1-31,0-1 0,0 0 0,0 21 16,0-21-16,0 22 15,0-22-15,0 21 0,0 1 0,0-1 16,0-21-16,0 21 0,0 1 16,21-22-16,0 21 0,-21 1 0,22-22 15,-22 21-15,21-21 0,-21 0 16,0 22-16,0-22 0,0 0 15,0 0-15,0 0 0,-21 1 16,-1-22-16,-20 0 0,21 21 16,0-21-16,-22 0 0,22 0 0,-21 0 15,21 0-15,0 0 0,-1-21 16,1 21-16,0-22 0,21 1 16,0 0-16,0 0 15,0 0-15,21-22 0,0 22 16,1 0-16,20-21 0,0-1 0</inkml:trace>
  <inkml:trace contextRef="#ctx0" brushRef="#br1" timeOffset="-190284.18">3090 17124 0,'0'0'0,"0"-21"0,0 42 31,0 0-15,0 0-16,0 0 0,0 1 0,0-1 0,0 21 15,0 0-15,0-20 16,0 20-16,0 0 0,0 1 0,0-22 16,0 21-16,0 0 0,0 1 15,0-22-15,0 21 0,0-21 0,0 1 16,0-1-16,21 0 16,1-21-16,-1 0 0,0 0 15,0 0-15,0 0 0,0-21 0,1 0 16,-1-1-16,0 1 0,0 0 15,0 0-15,-21 0 0</inkml:trace>
  <inkml:trace contextRef="#ctx0" brushRef="#br1" timeOffset="-190124.28">3069 17441 0,'0'0'0,"-21"0"15,42 0 1,0 0-1,0 0-15,1 0 0,-1 0 16,21-21-16,-21 21 0,22-21 16,-22 0-16,21 21 0,0-21 0</inkml:trace>
  <inkml:trace contextRef="#ctx0" brushRef="#br1" timeOffset="-189314.99">4170 17420 0,'0'0'16,"-21"0"-16,-1 0 0,22-21 0,-21 0 15,0 0-15,21 0 16,0-1-16,0 1 0,0 0 15,0 0-15,0 0 16,21 21-16,0 0 0,-21-21 16,22 21-16,-1 0 0,0 0 0,0 21 15,21 0-15,-20 0 0,-1 0 16,0 0-16,0 1 0,0 20 0,0 0 16,-21-21-16,0 22 0,0-1 15,0 0-15,0-20 0,0 20 0,0 0 16,0-21-16,-21 1 0,0-1 15,21 0-15,-21 0 0,0-21 16,0 0 0,21-21-1,0 0-15,0 0 0,0-1 16,0-20-16,0 0 0,0 21 0,0-22 16,21 1-16,0 0 0,0-1 15,0 1-15,0 21 0,1 0 0,-1-22 16,0 43-16,0-21 0,0 21 15,22 0-15,-22 0 0,21 0 0,-21 0 16,0 21-16,22 0 0,-22 1 16,0-1-16,0 0 0,0 0 0,-21 21 15,0-20-15,22 20 0,-22-21 16,0 21-16,0-20 0,0-1 0,0 21 16,0-21-16,-22 0 15,22 1-15,-21-1 0,0-21 16,0 0-16,21-21 31,0-1-31,0 1 0,0 0 0,0 0 16,0-21-16,21 20 0,0-20 15,0 0-15,1 21 0,-1-22 0,0 1 16,0 21-16,21-22 0,-20 22 16,-1 0-16,0 0 0,0 21 0,0 0 15,0 0-15,1 21 0,-1 0 16,0 0-16,-21 1 0,0 20 0,0-21 15,0 21-15,0 1 0,0-1 16,0 0-16,0-20 0,0 20 16,0-21-16,-21 0 0,21 0 0,0 1 15,21-22 17,-21-22-32,21 1 0,0 0 15,0 0-15,1 0 0</inkml:trace>
  <inkml:trace contextRef="#ctx0" brushRef="#br1" timeOffset="-188948.2">5419 17272 0,'0'0'0,"0"-21"0,-22 42 47,1 0-47,0 0 0,21 1 15,-21 20-15,21-21 0,0 21 0,-21-20 16,21 20-16,0 0 0,0-21 15,0 22-15,0-22 0,0 21 0,0-21 16,21 1-16,0-22 0,0 21 16,0-21-16,22 0 0,-22 0 0,21 0 15,-21-21-15,22-1 0,-22 22 16,21-21-16,-21-21 0,1 21 0,-22 0 16,0-22-16,0 22 15,0-21-15,0 21 0,0-22 0,0 22 16,-22-21-16,-20 21 0,21-1 15,0 1-15,0 0 0,-22 0 0,22 21 16,0 0-16,0 0 0,0 0 16,-1 21-16,22 0 15,0 0-15,0 1 16,22-1-16,-22 0 0,21-21 16,21 21-16,-21-21 0,0 0 15</inkml:trace>
  <inkml:trace contextRef="#ctx0" brushRef="#br1" timeOffset="-188563.8">5905 17441 0,'-21'0'0,"0"-21"16,21 0-16,-21 21 0,21-21 0,0 0 16,0 0-16,0-1 15,0 1-15,0 0 0,21 21 16,0 0-16,0 0 0,1 0 15,-1 0-15,0 0 0,0 0 0,0 21 16,0 0-16,1 1 0,-22 20 16,0-21-16,21 0 0,-21 22 15,0-1-15,0-21 0,0 21 16,0-20-16,0 20 0,-21-21 0,21 0 16,0 0-16,0 1 0,-22-22 15,22-22 16,0 1-31,0 0 0,0 0 0,22 0 16,-22 0-16,21-22 0,0 1 16,-21 21-16,21-22 0,0 1 0,-21 21 15,21 0-15,1-22 0,-1 22 16,0 0-16,0 21 0,0-21 0,0 0 16,1 21-1,-1 0-15</inkml:trace>
  <inkml:trace contextRef="#ctx0" brushRef="#br1" timeOffset="-188208">6371 17484 0,'0'42'0,"0"-232"15,0 338-15,0-85 0,0-42 0,0 1 0,21-22 32,0 0-32,1 0 0,-1 0 15,0-22-15,0 1 0,0 21 0,0-21 16,1 0-16,-1 0 0,0 0 15,0-1-15,-21 1 0,0 0 16,0 0-16,0 0 0,0 0 0,0-1 16,-21 22-16,0 0 15,0 0-15,-1 0 0,1 22 16,-21-22-16,21 21 0,0 0 0,-1 0 16,1 21-16,0-20 0,0-1 15,21 21-15,0-21 0,0 22 0,0-22 16,0 21-16,0-21 0,0 0 15,21 1-15,-21-1 0,21 0 0,0-21 16,1 21-16,-1-21 0,0 0 16,0 0-16,0 0 15,0 0-15,1-21 0,-1 21 16,0-21-16,0 0 0,0-1 0,-21 1 16,21 0-16</inkml:trace>
  <inkml:trace contextRef="#ctx0" brushRef="#br1" timeOffset="-186155.59">8022 17822 0,'0'0'0,"-42"22"0,-1-22 15,43-22 1,0 1-1,0 0-15,22 0 0,-1 0 0,0 0 16,0-22-16,0 1 0,22 0 16,-22-1-16,0 1 0,0 0 0,21-1 15,-20 1-15,-22 0 0,0-1 16,0 1-16,0 21 0,0 0 0,0-1 16,0 1-16,-22 21 15,1 0-15,0 0 0,0 21 0,0 1 16,-22-1-16,22 0 0,21 0 15,0 21-15,0-20 0,0 20 0,0-21 16,21 21-16,1-20 0,-1 20 16,21-21-16,-21 21 0,22-20 15,-22 20-15,21-21 0,-21 0 16,0 0-16,1 1 0,-1-1 0,0 0 16,-21 0-16,0 0 15,-21-21-15,0 0 16,-1 0-16,1 0 0,0 0 15,-21 0-15,21-21 0,-1 21 16,1-21-16,-21 0 0,21 21 0,21-21 16,-21-1-16,-1 22 15,22 22 1,0-1 0,22-21-16,-1 21 0,0 0 15,0 0-15,0 0 0,0-21 16,1 22-16,-1-22 0,0 0 0,21 21 15,-21-21-15,22 0 0,-1 0 16,0 0-16,1 0 0,-1 0 0,0-21 16,1-1-16,-1 22 0,22-21 15,-22 0-15,0 0 0,-21-21 0,22 20 16,-22 1-16,0-21 0,0 21 16,-21-22-16,0 22 0,0-21 0,0 21 15,-21 0-15,0-1 0,0 1 16,0 0-16,-1 21 0,1 0 15,0 0-15,0 0 0,0 0 16,0 21-16,21 0 0,0 1 0,0 20 16,0-21-16,0 21 0,0-20 15,21 20-15,0-21 0,21 0 0,-21 0 16,1 1-16,-1-1 0,21 0 16,-21 0-16,22-21 0,-1 0 0,-21 0 15,21 0-15,-20 0 0,20 0 16,-21-21-16,0 0 0,22 21 0,-22-21 15,0-1-15,0 1 0,0-21 16,0 21-16,1-22 0,-1 22 16,-21 0-16,0-21 0,21 21 15,-21-1-15,21 1 0,-21 0 0,0 0 16,21 21 0,0 0-1,-21 21-15,0 0 16,0 0-16,0 1 15,0-44 32,0 1-47,0 0 0,0 0 16,0 0-16,0 0 16,-21 21-1,0 0 1,0 0-16,21 21 15,-21 0-15,21 0 0,0 0 0,0 0 16,0 1-16,-21 20 0,21-21 16,0 21-16,-22 1 0,22-22 0,0 0 15,0 21-15,0-20 0,0-1 16,0 0-16,0 0 0,22 0 0,-1 0 16,0 1-16,0-22 15,0 0-15,0 21 0,1-21 0,20 0 0,-21 0 16,21 0-16,-20 0 0,20-21 15,-21-1-15,0 1 0,22 0 16,-22 0-16,0 0 0,0 0 16,-21-1-16,21-20 0,-21 0 0,21 21 15,-21-22-15,0 1 0,0 21 16,0-22-16,0 22 0,0 0 0,0 0 16,0 42 15,0 0-31,-21 0 0,21 1 15,0 20-15,-21-21 0,21 0 0,0 22 16,0-22-16,0 21 0,0-21 16,0 0-16,0 1 0,0-1 0,0 0 15,21 0-15,0-21 0,1 0 16,-22 21-16,21-21 0,0 0 16,21 0-16,-21 0 0,1 0 15,-1-21-15,0 0 0,0 0 0,0 0 16,0-1-16,1 1 0,-22-21 15,21 21-15,-21-22 0,21 22 0,-21-21 16,0 21-16,0 0 0,0-1 0,0 1 16,0 42 15,0 22-31,0-22 16,0 0-16,0 21 0,0-20 15,0-1-15,0 21 0,0-21 16,0 0-16,21 22 0,0-22 0,0 0 15,1 0-15,-1 0 0,0-21 16,0 22-16,0-22 0,0 0 0,1 0 16,-1 0-16,0 0 0,0 0 15,0-22-15,0 22 0,-21-21 0,22 0 16,-1 0-16,-21 0 0,0-22 16,21 22-16,0-21 0,0 21 15,-21-22-15,21 22 0,1 0 16,-1 0-16,0 0 0,0 21 15,0-21-15,0 21 0,22 0 16,-22 0-16,0 21 0,0-21 0,0 21 16,1 0-16,-1 0 0,0 0 15,0 1-15,-21-1 0,0 0 0,21 0 16,-21 0-16,0 22 0,0-22 16,0 0-16,0 0 0,0 0 0,0 0 15,0 1-15,-21-22 0,21 21 16,-21-21-16,0 0 31,21-21-31,0-1 0,0 1 16,0 0-16,0 0 0,0 0 15,21-22-15,-21 22 0,21-21 0,0 21 16,0-22-16,1 22 0,-1-21 16,0 21-16,0 0 0,0-1 0,22 1 15,-22 0-15,0 21 0,0 0 0,0 0 16,0 0-16,1 0 15</inkml:trace>
  <inkml:trace contextRef="#ctx0" brushRef="#br1" timeOffset="-185772.81">11388 17738 0,'0'0'0,"-22"21"0,22 0 15,22-42 17,-1 0-32,21 0 15,-21 21-15,0-22 0,1 1 16,-1 0-16,0 0 0,0 0 0,0 0 16,-21-1-16,0-20 0,21 21 15,-21 0-15,0 0 0,0-1 16,-21 22-1,0 0-15,0 0 0,0 0 16,21 22-16,-21-1 0,-1 0 0,1 0 16,21 0-16,-21 0 0,21 22 15,0-22-15,0 0 0,0 0 0,0 0 16,0 1-16,0-1 0,0 0 16,0 0-16,21 0 0,0 0 0,1-21 15,-22 22-15,21-22 0,0 0 16,0 0-16,0 0 0,0 0 0,1 0 15,-1 0-15,21 0 0,-21-22 16,0 22-16</inkml:trace>
  <inkml:trace contextRef="#ctx0" brushRef="#br1" timeOffset="-185243.81">12150 17568 0,'0'0'0,"21"-21"0,-21 0 0,0 0 15,21 0-15,-21 0 0,0-1 0,0 1 16,0 0-16,-21 0 15,0 21-15,-1 0 16,1 0-16,0 0 0,-21 0 16,21 0-16,-1 21 0,1 0 0,0 0 15,0 1-15,0-1 0,0 21 16,-1-21-16,1 22 0,21-22 16,0 21-16,0-21 0,0 0 0,0 22 15,0-22-15,0 0 0,0 0 16,0 0-16,0 1 0,0-1 0,21-21 15,1 21-15,-1-21 16,0 0-16,0 0 0,0 0 0,0 0 16,1-21-16,-1 0 0,0 21 15,0-22-15,0-20 0,0 21 0,1-21 16,-1-1-16,0 1 0,0-22 16,0 22-16,0-21 0,-21 20 0,22-20 15,-22 20-15,21-20 0,-21 21 16,0-1-16,0 1 0,0 0 15,0 20-15,0 1 0,0 42 16,-21 1 0,21-1-16,0 0 0,0 21 0,-22-21 15,22 22-15,0-1 0,0 0 16,0 1-16,0-1 0,0 0 0,0-20 16,0 20-16,22 0 0,-22 1 15,0-22-15,21 21 0,0-21 0,-21 0 16,21 1-16,-21-1 0,0 0 15,21-21-15,0 21 0,1-21 16,-1-21 0,0 0-1</inkml:trace>
  <inkml:trace contextRef="#ctx0" brushRef="#br1" timeOffset="-185056.89">12658 17695 0,'0'0'0,"42"22"0,-21-22 16,21 0-16,-20 0 0,-1 0 16,0 0-16,-42 0 62,21-22-62,0 1 16</inkml:trace>
  <inkml:trace contextRef="#ctx0" brushRef="#br1" timeOffset="-184334.7">14457 17611 0,'-21'0'16,"21"-21"-16,-22 21 0,1-22 16,0 22-16,21-21 0,-21 21 15,0-21-15,21 0 16,21 0-1,21 0-15,-21 21 0,22 0 0,20-22 16,-20 22-16,20 0 0,-21 0 16,22-21-16,-1 21 0,22 0 0,-21 0 15,-1-21-15,1 21 0,-1-21 16,1 21-16,-22 0 0,21 0 0,-41 0 16,20 0-16,-21-21 15,0 21-15,-42 0 16,0 0-16,-21 0 0,20 0 15,-20 0-15,0 0 0,-1 0 16,1-21-16,0 21 0,21 0 0,-22 0 16,22 0-16,0 0 0,21-22 31,21 22-15,0 0-16,0 0 15,1 0-15,-1 0 0,0 0 0,0 22 16,0-22-16,0 21 0,1 0 0,-22 0 15,0 0-15,0 0 0,0 22 16,0-22-16,-22 0 0,1 21 16,0-20-16,0-1 0,-21 0 0,42 0 15,-22 0-15,1 0 0,0-21 16,0 0-16</inkml:trace>
  <inkml:trace contextRef="#ctx0" brushRef="#br1" timeOffset="-183706.06">15769 17590 0,'0'0'0,"-42"0"0,-22-64 31,64 22-31,0 21 0,-21-1 0,21 1 0,0 0 16,0 0-16,0-21 0,0 20 0,0 1 15,0 0-15,0 0 0,21 21 16,0-21-16,1 0 0,-1 21 0,0 0 16,0 0-16,0 0 15,0 21-15,22 0 0,-22 0 0,21 0 16,-21 22-16,1-1 0,20 0 15,-42 1-15,21-1 0,-21 21 0,0-20 16,0-1-16,0 0 0,0 1 16,0-22-16,-21 21 0,21-21 0,-21 1 15,21-1-15,-21 0 0,-1-21 16,1 0 0,21-21-16,0 0 15,0-1-15,0 1 0,0-21 16,0 21-16,21-22 0,1 1 15,-1 0-15,0-1 0,0 1 16,0 21-16,22-21 0,-22-1 16,21 22-16,-21 0 0,22 0 0,-1 0 15,0 21-15,1 0 0,-22 0 16,21 0-16,-21 21 0,0 0 0,1 0 16,-1 0-16,-21 22 0,0-22 0,0 21 15,0 0-15,0-20 0,-21 20 16,-1-21-16,1 0 0,0 22 15,0-22-15,0 0 0,0 0 0,-1-21 16,1 21-16,0 0 0,42-21 47,0 0-47,1 0 16,-1-21-16,0 0 0</inkml:trace>
  <inkml:trace contextRef="#ctx0" brushRef="#br1" timeOffset="-183316.29">16827 17463 0,'0'0'0,"22"-22"0,-22 1 16,0 0-16,0 0 15,-22 21 1,1 0-16,0 21 0,0 0 16,0 0-16,0 1 0,-1-1 15,1 21-15,0-21 0,21 22 0,-21-1 16,21 0-16,0-21 0,0 22 15,0-22-15,0 21 0,0-21 0,21 1 16,0-1-16,0 0 0,1 0 16,-1-21-16,21 0 15,-21 0-15,0 0 0,1 0 0,20-21 16,-21 0-16,21 0 0,-20-1 16,-1 1-16,21-21 0,-21 21 0,-21-22 15,21 1-15,-21 0 0,0-1 16,0 1-16,0 21 0,0-21 0,-21-1 15,0 22-15,0 0 0,0 0 16,0 21-16,-22 0 0,22 0 16,0 0-16,0 0 0,0 0 0,-22 0 15,22 0-15,0 21 0,21 0 16,-21 0-16,21 0 0,0 1 16,0-1-16,21-21 15,0 0-15,0 0 0</inkml:trace>
  <inkml:trace contextRef="#ctx0" brushRef="#br1" timeOffset="-183012.46">17441 17209 0,'0'0'0,"0"-22"0,21 1 0,-21 0 16,0 0-16,0 0 0,0 0 15,0 42 1,-21 0-16,21 0 0,-21 21 15,0-20-15,21 20 0,0 0 16,-21 1-16,21-1 0,-21 0 0,-1 1 16,22-1-16,0 0 0,0 1 15,0-1-15,0 0 0,0-21 0,0 22 16,0-22-16,0 0 16,22-21-16,-1 21 0,0-21 0,0 21 15,0-21-15,0 0 0,22 0 16,-22-21-16,0 0 0,0 21 0,0-21 15,1 0-15,-1-22 0,0 22 16,-21 0-16,0-21 0,0 21 0,0-22 16</inkml:trace>
  <inkml:trace contextRef="#ctx0" brushRef="#br1" timeOffset="-182828.57">17166 17378 0,'0'0'0,"0"21"16,21-21-16,0 0 0,1 0 16,-1 0-16,21 0 0,-21 0 0,22 0 15,-1-21-15,21 0 0,-20 21 16,20-21-16,-20 21 0,-1-22 0,0 1 16,1 21-16,-22-21 0</inkml:trace>
  <inkml:trace contextRef="#ctx0" brushRef="#br1" timeOffset="-180812.74">18542 17611 0,'0'0'0,"-42"21"0,-64 21 32,85-42-32,-1 0 0,1 0 0,0 0 15,21-21 1,0 0-16,21 0 16,0 0-16,22-1 0,-22 1 15,21 0-15,1-21 0,20 21 0,-21-22 16,1 1-16,-1 0 0,0-1 0,1 1 15,-1 0-15,0-1 0,-20 1 16,-1 0-16,0-1 0,-21 1 0,0 0 16,0 20-16,0 1 0,-21 0 15,-22 21-15,22 0 0,-21 0 0,21 0 16,-22 0-16,1 21 0,21 0 16,0 22-16,0-22 0,-1 21 0,22-21 15,0 22-15,0-1 0,0-21 16,0 22-16,22-22 0,-1 21 15,0-21-15,0 22 0,0-22 0,22 21 16,-22-21-16,0 0 0,0 1 16,0 20-16,0-21 0,-21 0 0,22 0 15,-22 1-15,-22-22 32,1 0-32,0 0 0,0 0 15,-21 0-15,20-22 0,-20 1 0,21 21 16,-21-21-16,20 0 0,-20 0 15,21 0-15,0-1 0,0 22 0,21 22 47,0-1-47,21 0 16,0 0-16,0 0 0,-21 0 0,21 1 16,22-1-16,-22 0 0,0 0 15,21-21-15,-21 21 0,22-21 0,-1 21 16,0-21-16,1 0 0,-1 0 15,0 0-15,22 0 0,-22-21 0,22 0 16,-22 0-16,22 0 0,-22 0 16,0-1-16,1 1 0,-1-21 0,-21 21 15,0-22-15,-21 22 0,0 0 0,0-21 16,0 21-16,0-22 0,-21 22 16,0 0-16,0 0 0,0 21 15,-1 0-15,1 0 0,0 0 16,0 0-16,0 21 0,21 0 15,0 0-15,0 0 0,0 22 16,0-22-16,0 21 0,0-21 0,0 22 16,0-1-16,0-21 0,0 0 15,21 22-15,0-22 0,0 0 0,0-21 16,1 21-16,20-21 0,-21 0 16,0 0-16,22 0 0,-1 0 15,-21 0-15,21-21 0,-20 0 0,-1 0 16,21 0-16,-21-1 0,0 1 0,-21 0 15,22-21-15,-1-1 0,0 22 16,-21-21-16,21 21 0,0-22 16,0 1-16,-21 21 0,22 0 0,-1 0 15,0-1-15,0 22 16,0 0-16,0 22 16,-21-1-16,0 0 15,0 0-15,0 0 0,0 0 16,0 1-16,0-44 62,0 1-62,0 0 0,0 0 16,-21 0-16,21 0 16,-21-1-16,0 22 0,0-21 15,0 21-15,-1 0 16,1 21-16,0-21 0,21 22 0,-21-1 15,0 21-15,0-21 0,21 0 16,0 22-16,-22-22 0,22 21 0,-21 1 16,21-22-16,0 21 0,0 0 15,0-20-15,0 20 0,21-21 0,1 0 16,-1 0-16,0 1 16,21-22-16,1 21 0,-22-21 0,21 0 15,0 0-15,1 0 0,-1 0 16,-21 0-16,22-21 0,-1-1 0,-21 1 15,0 0-15,22 0 0,-22 0 16,-21-22-16,21 22 0,-21-21 0,21 0 16,-21 20-16,0-20 0,0 21 15,0 0-15,0 0 0,0-1 0,0 1 16,0 42 0,-21 1-1,21-1-15,-21 0 0,21 0 16,0 0-16,0 22 0,0-22 15,0 0-15,0 21 0,0-21 0,0 1 16,0-1-16,0 0 0,21 0 16,0 0-16,0-21 0,22 0 0,-22 0 15,21 0-15,-21 0 0,22 0 16,-22 0-16,0 0 0,0-21 0,0 0 16,0 0-16,1 0 0,-1-1 15,-21 1-15,0-21 0,0 21 0,0 0 16,21-22-16,-21 22 0,0 0 15,0 0-15,0 0 0,0 42 47,0 0-47,0 0 0,0 0 0,0 22 16,0-22-16,0 21 0,0-21 16,0 0-16,0 1 0,0 20 0,0-21 15,21-21-15,0 21 0,-21 0 16,21-21-16,1 0 0,-1 0 0,0 0 15,0 0-15,0 0 16,0 0-16,-21-21 0,0 0 16,22 0-16,-1 0 0,-21-22 15,21 22-15,-21 0 0,0-21 16,21 21-16,-21-1 0,21 1 16,0-21-16,1 42 0,-1-21 0,0 0 15,0 21-15,21 0 0,-20 0 16,20 0-16,-21 0 0,0 21 0,22 0 15,-22 0-15,0 0 0,0 0 16,0 22-16,0-22 0,-21 21 0,22-21 16,-22 22-16,0-22 0,0 0 15,0 0-15,0 0 0,0 1 0,0-1 16,-22-21-16,1 0 16,0 0-16,21-21 15,0-1 1,0 1-16,0-21 0,0 21 15,0 0-15,0-22 0,0 22 16,0-21-16,21-1 0,0 1 0,-21 21 16,22-21-16,-1 20 0,0-20 15,0 21-15,0 0 0,0 0 0,1-1 16,-1 1-16,0 21 0,0 0 16,0 0-16,0 0 0,1 0 0,-1 0 15,-21 21-15,0 1 0</inkml:trace>
  <inkml:trace contextRef="#ctx0" brushRef="#br1" timeOffset="-180431.95">21696 17484 0,'0'0'16,"21"0"15,0 0-31,0-21 0,0 21 15,1-22-15,-1 22 0,0-21 0,0 0 16,0 21-16,-21-21 0,0 0 16,0 0-16,0-1 15,-21 22 1,0 0-16,0 0 0,0 0 0,-1 22 16,-20-1-16,21-21 15,0 21-15,0 0 0,-1 0 0,22 0 16,0 22-16,-21-22 0,21 0 15,0 0-15,0 0 0,0 22 0,0-22 16,21 0-16,1 0 0,-1 0 16,21-21-16,-21 22 0,22-1 0,-1-21 15,0 0-15,1 21 0,-1-21 16,0 0-16,1 0 0,-1 0 0,0 0 16,1 0-16,-1 0 0,0-21 15,1 21-15,20-21 0,-21 21 0,1-22 16</inkml:trace>
  <inkml:trace contextRef="#ctx0" brushRef="#br1" timeOffset="-179903.25">22733 17526 0,'21'-42'0,"-127"169"16,212-275-16,-127 211 0,42-148 0,-21 43 0,0 21 0,0 0 15,0 0-15,0-1 0,-21 1 16,0 0-16,0 21 0,-1 0 16,1 0-16,-21 0 0,21 0 0,-22 0 15,22 21-15,-21 0 0,21 1 16,-22-1-16,22 0 0,0 0 0,0 0 15,0 22-15,0-22 0,21 21 16,0-21-16,0 22 0,0-22 0,0 21 16,0-21-16,0 0 0,21 1 15,0-1-15,0 0 0,0-21 16,0 0-16,1 0 0,-1 0 16,0 0-16,0 0 0,0 0 0,0-21 15,1 21-15,-1-21 0,0-22 16,-21 22-16,21-21 0,0-1 0,0-20 15,1 21-15,-22-1 0,21-20 16,0-1-16,0 1 0,-21-1 0,21 1 16,0-1-16,-21 1 0,0 20 15,0 1-15,22 0 0,-22 21 0,0-1 16,0 1-16,-22 21 16,22 21-16,-21 1 0,0-1 15,0 21-15,0 0 0,0 1 16,-1-1-16,1 22 0,0-22 15,21 0-15,-21 22 0,21-22 0,0 0 16,0 1-16,0-1 0,21 22 16,0-22-16,0-21 0,1 21 0,-1 1 15,0-22-15,0 0 0,0 0 16,22 0-16,-22-21 0,0 0 0,0 0 16,0 0-16,0 0 0,1 0 15,-1 0-15,0-21 0,0 0 16,0 21-16,0-21 0,1-21 15,-22 20-15,21 1 0,-21 0 0,21 0 16</inkml:trace>
  <inkml:trace contextRef="#ctx0" brushRef="#br1" timeOffset="-179688.38">23389 17653 0,'0'21'31,"0"-42"16,0 0-47</inkml:trace>
  <inkml:trace contextRef="#ctx0" brushRef="#br1" timeOffset="-160006.87">9652 16235 0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07:14.8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11409 3620 0</inkml:trace>
  <inkml:trace contextRef="#ctx0" brushRef="#br1" timeOffset="12512.53">1058 762 0,'0'0'0,"-21"0"15,0 0-15,21-21 16,-21 21-16,0 0 0,-1 0 16,22-21-16,-21 21 0,0 0 15,42 0 32,0 0-47,22 0 0,-1 0 16,0 0-16,22 0 0,-1 0 15,22 0-15,0 0 0,-1-21 16,1 21-16,0 0 0,-1 0 16,-20-22-16,21 22 0,-43 0 0,21 0 15,-20 0-15,-22 0 0,0 0 16,0 0-16,-42 0 31,0 0-31,0 0 16,0 0-16,-1 0 0,-20 0 0</inkml:trace>
  <inkml:trace contextRef="#ctx0" brushRef="#br1" timeOffset="12924.9">1757 677 0,'-21'0'0,"21"22"31,0-1-16,0 0-15,0 0 16,0 0-16,0 0 16,0 1-16,0 20 0,0-21 0,0 21 15,0 1-15,0-1 0,0 0 16,0 1-16,0-1 0,0-21 16,0 22-16,0-1 0,0 0 15,0-21-15,0 22 0,21-22 0,-21 21 16,0-21-16,0 1 0,0-1 15,0 0-15,0 0 0,-21 0 0,21 0 16,-22-21-16,1 22 0,-21-22 16,21 0-16,-22 21 0,22-21 15,-21 0-15,0 0 0,20 0 0,-20 0 16,0 0-16,-1-21 0,22 21 16,-21-22-16,21 1 0,0 0 0,-22 21 15,22-21-15,21 0 0,0 0 16,-21 21-16,21-22 15,0 1-15,0 0 0,0 0 16,21 0-16,0 21 0,0-21 16,1-1-16</inkml:trace>
  <inkml:trace contextRef="#ctx0" brushRef="#br1" timeOffset="13436.61">2328 826 0,'0'0'0,"43"-64"31,-43 43-31,-22 21 16,1 0-16,0 0 0,0 0 15,0 0-15,-22 0 0,22 21 16,-21-21-16,21 21 0,-22 0 0,22 22 15,-21-22-15,21 0 0,0 0 16,-1 0-16,1 22 0,21-22 16,-21 0-16,21 0 0,0 0 0,0 1 15,0-1-15,21 0 0,0-21 16,1 21-16,-1 0 0,0-21 0,21 21 16,-21 1-16,22-22 15,-22 21-15,21 0 0,1-21 0,-22 21 16,21 0-16,0-21 0,-20 21 15,20 1-15,-21-22 0,0 21 0,0 0 16,-21 0-16,0 0 16,-21 0-16,0 1 0,-21-1 15,-1-21-15,1 21 0,0 0 16,-1-21-16,1 21 0,21-21 0,-21 0 16,-1 21-16,1-21 0,21 0 15,0 0-15,-22 0 0,22 0 0,0 0 16,0 0-16,21-21 15,-21 0-15,21 0 16,0 0-16,0 0 16,0-1-16,21 1 0,0 0 15</inkml:trace>
  <inkml:trace contextRef="#ctx0" brushRef="#br1" timeOffset="13965.3">3027 783 0,'0'-21'0,"0"42"0,-21-42 16,-1 21 0,1 21-16,21 0 15,-21 22-15,0-22 0,0 21 0,0 1 16,21-22-16,-22 21 0,1 0 15,0 1-15,21-1 0,0 0 0,-21 1 16,21-22-16,-21 21 0,21-21 16,0 22-16,0-22 0,0 0 0,0 0 15,0 0-15,21 1 0,0-1 16,0-21-16,0 0 0,1 21 0,-1-21 16,0 0-16,21 0 15,-21 0-15,1 0 0,20 0 0,-21-21 16,0 0-16,22 21 0,-22-22 15,21 1-15,-21 0 0,22-21 0,-22 21 16,0-1-16,0-20 0,0 21 16,-21-21-16,0-1 0,0 1 0,0 0 15,0-1-15,0 1 0,-21 0 16,0 20-16,-21-20 0,20 21 0,-20 0 16,21 0-16,-21-1 0,20 22 15,-20 0-15,0 0 0,21 0 0,-22 22 16,22-1-16,-21 0 0,21 0 15,-1 0-15,1 22 0,21-22 16,0 21-16,-21-21 0,21 22 16,0-22-16,0 21 0,0-21 0,21 0 15,0 1-15,1-1 0,-1 0 16,0 0-16,0-21 0,21 0 0</inkml:trace>
  <inkml:trace contextRef="#ctx0" brushRef="#br1" timeOffset="14250.14">3831 804 0,'0'0'0,"0"-21"0,0 0 0,-21 21 16,0 0-1,0 21-15,21 0 0,-22 22 16,22-22-16,-21 21 0,21 1 15,-21-22-15,0 21 0,21 0 0,0 1 16,0-1-16,-21 0 0,21-20 16,0 20-16,-21-21 0,21 21 0,0-20 15,0-1-15,0 0 0,0 0 0,0 0 16,0 0-16,0 1 0,21-22 31,0 0-31</inkml:trace>
  <inkml:trace contextRef="#ctx0" brushRef="#br1" timeOffset="14528.89">3789 826 0,'0'0'0,"0"-22"0,21 22 15,0 0-15,-21 22 0,21-1 16,0 0-16,-21 21 0,22-21 15,-1 22-15,0-1 0,0 0 16,-21 1-16,21-1 0,0-21 0,1 22 16,-1-1-16,0-21 0,-21 0 15,21 0-15,0 22 0,-21-22 0,0 0 16,21 0-16,-21 0 16,22-21 15,-22-21-16,0 0-15,21 0 0</inkml:trace>
  <inkml:trace contextRef="#ctx0" brushRef="#br1" timeOffset="14764.76">4424 699 0,'0'0'0,"0"-22"0,0 1 0,0 42 16,0 1-1,0 20-15,0 0 0,0 1 0,0-1 16,-21 21-16,-1-20 0,22-1 16,0 22-16,-21-22 0,21 0 0,-21-21 15,0 22-15,21-1 0,0-21 0,0 0 16,-21 1-16,21 20 16,-21-21-16,21 0 0,0 0 15</inkml:trace>
  <inkml:trace contextRef="#ctx0" brushRef="#br1" timeOffset="15673.35">6032 1058 0,'0'0'0,"85"0"16,-64 0-1,0-21-15,-21 0 0,22 0 16,-1 0-16,0 0 0,0-22 0,-21 22 16,21-21-16,-21 21 0,21-22 15,-21 22-15,0-21 0,0 21 0,0-1 16,-21 1-16,0 0 0,-21 0 16,21 0-16,-22 21 0,22 0 0,-42-21 15,20 21-15,1 0 0,0 0 16,-1 0-16,1 21 0,0-21 0,-1 21 15,22 0-15,0 0 0,0-21 16,21 21-16,0 22 0,0-22 16,0 0-16,21 21 0,21-20 0,-21 20 15,22 0-15,-22-21 0,21 22 16,1-1-16,-1 0 0,0-20 0,1 20 16,-22 0-16,21-21 0,0 22 15,-20-22-15,-1 0 0,0 21 0,0-20 16,-21-1-16,21 0 0,-21 0 15,0 0-15,-21 0 0,-21 1 16,21-22-16,-22 0 0,1 21 0,-22-21 16,22 0-16,0 0 0,-22 0 15,1 0-15,20 0 0,-20 0 16,21-21-16,-1-1 0,22 22 16,-21-21-16,21 0 0,-1 0 0,1 0 15,21 0-15,0-1 0,0 1 0,0 0 16,0 0-16,0 0 0,0 0 15,21-1-15,1 1 0,-1 0 0,21 0 16,-21 21-16,22-21 0,-1 21 16</inkml:trace>
  <inkml:trace contextRef="#ctx0" brushRef="#br1" timeOffset="16069.12">6498 1058 0,'0'22'16,"0"-1"-16,0 0 16,-21 0-16,0 0 0,21 0 15,-21 1-15,21-1 0,0 0 16,0 0-16,-22 0 0,22 0 16,0 1-16,0-1 0,0 0 15,0 0-15,22 0 16,-1-21-16,0 0 0,0 0 15,0 0-15,0 0 0,22 0 16,-22 0-16,0 0 0,21 0 16,-20-21-16,-1 21 0,21-21 0,-21 0 15,0 21-15,1-21 0,-1-1 16,0 1-16,-21 0 0,0 0 0,0 0 16,0 0-16,0-1 0,0 1 15,0 0-15,0 0 0,0 0 16,-21 21-1,0 0-15,21 21 32,21-21-17</inkml:trace>
  <inkml:trace contextRef="#ctx0" brushRef="#br1" timeOffset="16384.93">7175 974 0,'0'21'16,"0"0"-1,0 0-15,0 0 0,0 22 0,0-22 16,0 21-16,0-21 0,0 22 16,0-1-16,22 0 0,-22 1 0,21-1 15,-21 0-15,0 1 0,0 20 16,0-20-16,0 20 0,0 1 15,0-1-15,0-21 0,0 22 0,0-1 16,0-20-16,0 20 0,0-20 0,0-1 16,0 0-16,0-21 0,0 22 15,0-22-15,0 0 0,0 0 0,0 0 16,-21-21-16,-1 0 16,22-21-1,0 0-15,0 0 0,0-21 0,0 20 16,0-20-16,0 0 0</inkml:trace>
  <inkml:trace contextRef="#ctx0" brushRef="#br1" timeOffset="16660.8">7175 1228 0,'0'0'0,"0"-43"0,0 22 0,0 0 16,0 0-16,22 0 0,-1 0 0,-21-1 15,21 1-15,0 21 0,0 0 16,0 0-16,1 0 0,-1 0 0,0 0 15,0 0-15,0 0 0,0 21 16,1 1-16,-1-22 0,0 21 0,0 0 16,-21 0-16,0 0 15,0 0-15,0 1 0,0-1 0,0 0 16,-21 0-16,0 0 0,-22 0 16,22 1-16,0-22 0,0 21 0,0-21 15,0 0-15,-1 21 0,22-42 31,22 0-15,20 21-16</inkml:trace>
  <inkml:trace contextRef="#ctx0" brushRef="#br1" timeOffset="16993.61">7916 953 0,'0'-22'0,"0"44"0,0-22 31,0 21-31,-21 0 0,21 0 16,0 21-16,0-20 0,0 20 0,-21 0 15,21 1-15,0-1 0,0 0 0,0 1 16,0 20-16,0-21 0,0 22 16,0-1-16,0-20 0,0 20 0,0 1 15,0-22-15,0 22 0,0-22 16,0 21-16,-21-20 0,21-1 15,0-21-15,0 22 0,-21-1 0,21-21 16,-22 0-16,22 0 0,0 1 16,0-1-16,0-42 31,0-1-31,0 1 16,0 0-16,22 0 0,-1 0 0,-21-22 15,0 22-15,21-21 0</inkml:trace>
  <inkml:trace contextRef="#ctx0" brushRef="#br1" timeOffset="17293.46">7916 1312 0,'0'0'0,"-21"-148"15,21 127 1,0 0-16,0 0 0,0 0 16,21-1-16,0 1 0,1 0 15,20 21-15,-21 0 0,21 0 16,-20-21-16,20 21 0,0 0 0,-21 0 15,22 21-15,-22 0 0,0 0 0,0-21 16,0 43-16,-21-22 0,0 0 16,0 0-16,0 0 0,0 1 15,-21-1-15,0 0 0,0 0 0,-21 0 16,20 0-16,-20-21 0,0 22 0,21-22 16,-22 0-16,1 21 0,21-21 15,0 21-15,-1-21 0,44 0 47,-1-21-47,0 0 0,0 21 0</inkml:trace>
  <inkml:trace contextRef="#ctx0" brushRef="#br1" timeOffset="17757.54">8467 1037 0,'21'-21'16,"-21"42"15,0 0-31,0 1 16,0-1-16,0 0 0,0 0 15,0 0-15,0 22 0,0-22 0,0 0 16,0 0-16,0 0 0,0 0 16,0 1-16,0-1 0,0 0 15,21-21-15,0 0 16,0 0-16,0 0 15,1 0-15,-1 0 0,0 0 0,0-21 16,0 0-16,0 21 0,1-22 16,-1 1-16,0-21 0,0 21 0,0 0 15,-21-22-15,0 22 0,21-21 16,-21-1-16,0 22 0,0 0 16,22 0-16,-22 0 0,0 42 31,0 0-31,0 0 0,-22 0 15,22 22-15,-21-22 0,21 0 16,0 21-16,0-20 0,0 20 0,0-21 16,0 0-16,0 0 0,0 1 0,0-1 15,21 0-15,1-21 16,-1 21-16,0-21 0,0 0 16,21 0-16,-20 0 15,20 0-15,0-21 0,1 0 0,-22 21 16,21-21-16,-21-1 0</inkml:trace>
  <inkml:trace contextRef="#ctx0" brushRef="#br1" timeOffset="18045.38">9377 593 0,'0'0'0,"0"-21"0,0-1 0,0 1 0,0 0 16,0 42-1,0 0-15,0 1 16,-21-1-16,21 0 0,-22 21 15,22 1-15,-21-1 0,21 21 16,-21-20-16,21-1 0,0 22 16,-21-22-16,21 21 0,-21-20 0,21-1 15,0 0-15,0-20 0,-21 20 0,21-21 16,0 0-16,-22 22 0,22-22 16,0 0-16,0 0 0,0 0 15,22-21 1,-1 0-1,0-21-15,0 0 0,0 0 16,22 0-16,-22-1 0</inkml:trace>
  <inkml:trace contextRef="#ctx0" brushRef="#br1" timeOffset="18402.18">9758 974 0,'0'0'0,"21"0"0,-21-21 15,21-1-15,-42 22 31,0 0-31,0 0 0,-1 0 16,1 22-16,0-1 0,0-21 0,21 21 16,-21 0-16,0 0 0,21 0 15,-22 1-15,22-1 0,0 0 16,0 0-16,22-21 0,-1 21 16,0-21-16,0 0 0,0 0 15,22 21-15,-22-21 0,21 22 16,-21-22-16,22 0 0,-22 21 15,0-21-15,0 0 0,0 21 0,-21 0 16,0 0 0,-21-21-16,0 0 15,-21 0-15,20 21 0,1-21 0,-21 0 16,21 0-16,-22 0 0,22 0 16,-21 0-16,21 22 0,0-22 0,-1 0 15,1 0-15,21-22 31,0 1-31,0 0 0</inkml:trace>
  <inkml:trace contextRef="#ctx0" brushRef="#br1" timeOffset="18635.05">9186 677 0,'0'0'0,"21"0"15,22 0 1,-22 0-16,21 0 0,-21 0 0,22 0 16,-1-21-16,0 21 0,1 0 15,-1 0-15,22-21 0,-22 21 0,0 0 16,-21 0-16,22 0 16,-22 0-16,0 0 0,0 0 0,-21 21 31</inkml:trace>
  <inkml:trace contextRef="#ctx0" brushRef="#br1" timeOffset="19688.93">11663 953 0,'0'0'0,"0"-22"0,-21 1 16,21 0-16,0 0 0,0 0 16,0 42-1,0 0 1,0 0-16,0 22 0,0-22 15,0 21-15,0-21 0,0 22 0,0-22 16,0 21-16,0-21 0,0 22 16,0-22-16,0 0 0,0 0 0,0 0 15,0 0-15,0 1 0,-22-1 16,1-21-16,0 0 16,0 0-1,21-21 1,0-1-16,0 1 0,0 0 15,0 0-15,0-21 0,0-1 0,0 22 16,0-21-16,0-1 0,21 1 16,-21 0-16,21-1 0,0 1 0,1 0 15,-1 21-15,0-1 0,0 1 16,21 21-16,-20 0 0,20 0 0,0 0 16,1 21-16,-1 1 0,0 20 15,1-21-15,-1 21 0,-21-20 0,21 20 16,-20 0-16,-1-21 0,0 22 15,-21-22-15,0 21 0,0-21 0,0 1 16,0-1-16,0 0 0,0 0 16,0 0-1,-21-21-15,0 0 0,-1 0 16,22-21 0,0 0-16,0 0 0,0-22 15,0 22-15,0 0 16,22 0-16,-1-21 0,0 20 0,21-20 15,-21 0-15,1 21 0,-1-1 16,21-20-16,-21 21 0,0 21 0,1 0 16,-1 0-16,21 0 0,-21 0 0,0 21 15,-21 0-15,22 0 0,-22 22 16,21-22-16,-21 21 0,0-21 16,0 22-16,0-22 0,0 21 15,0-21-15,-21 1 0,-1-1 0,22 0 16,0 0-16,-21 0 0,0 0 15,21 1-15,-21-22 0,21 21 16,0-42 0,21 21-1</inkml:trace>
  <inkml:trace contextRef="#ctx0" brushRef="#br1" timeOffset="20905.15">12827 868 0,'0'0'0,"0"-21"15,0-22 1,0 65 15,0-1-31,0 0 0,0 0 0,0 21 16,0-20-16,0-1 0,0 21 16,0-21-16,0 22 0,-21-22 0,21 21 15,0-21-15,0 0 0,0 1 16,0-1-16,0 0 0,0 0 15,0 0-15,21 0 0,0-21 16,0 0-16,0 0 0,1 0 16,-1 0-16,0 0 0,0 0 0,21-21 15,-20 21-15,-1-21 0,0 0 16,21 0-16,-21-22 0,1 22 0,-1-21 16,0 21-16,-21-22 0,21 1 15,-21 21-15,21-21 0,0-1 0,-21 1 16,0 21-16,0-22 0,0 22 0,0 0 15,0 42 17,0 0-32,0 22 15,0-22-15,-21 21 0,21 1 0,0-22 16,0 21-16,0 0 0,0 1 0,0-1 16,0-21-16,0 22 0,21-22 15,1 0-15,-1 0 0,0 0 0,0 0 16,0-21-16,0 0 0,22 22 15,-22-22-15,0 0 0,21 0 0,-20 0 16,-1-22-16,0 22 0,21-21 16,-21 0-16,1 0 0,-1 0 0,0 0 15,0-22-15,0 22 0,0-21 0,1-1 16,-22 1-16,21 0 0,0-22 16,-21 22-16,0 0 0,0-22 15,21 43-15,-21-21 0,0-1 16,0 22-16,0 0 0,0 0 0,0 0 15,0 42 1,-21 0-16,0 0 16,21 21-16,0-20 0,0 20 0,-21 0 15,21 1-15,-22 20 0,22-21 16,0 1-16,-21-1 0,21 0 0,0 1 16,0-1-16,0-21 0,0 22 0,0-22 15,21 0-15,1 0 0,-1-21 16,0 21-16,0-21 0,0 0 0,0 0 15,1 0-15,-1 0 16,21 0-16,-21-21 0,0 21 0,22-21 16,-22 0-16,21 0 0,-21-1 0,22 1 15,-22-21-15,0 0 0,0 20 16,0-20-16,1 0 0,-1-22 0,0 22 16,0 0-16,0-1 0,-21 1 15,0 0-15,21-1 0,-21 1 0,0 21 16,0 0-16,0-1 0,0 1 15,-21 21 1,0 21-16,0 1 0,0-1 16,21 0-16,-21 21 0,21 1 15,-22-1-15,22 21 0,-21-20 16,21-1-16,0 0 0,0 22 16,0-22-16,0-21 0,0 22 0,0-1 15,0-21-15,21 0 0,1 1 0,-1-1 16,0 0-16,0 0 0,21-21 15,-20 0-15,-1 0 0,0 0 16,0 0-16,0 0 0,0 0 16,22 0-16,-22-21 0,0 0 0,0 0 15,0-1-15,1 1 0,-1 0 16,-21 0-16,0 0 0,21-22 0,-21 22 16,0 0-16,21 0 0,-21 42 31,0 0-16,-21 0-15,21 22 0,0-22 16,-21 0-16,21 0 0,0 0 0,0 1 16,0-1-16,0 0 0,0 0 0,0 0 15,21-21-15,0 0 16,0 0-16,0 0 0,1 0 16,-1 0-16,0 0 0,21 0 15,-21 0-15,1-21 0,20 0 0,-21 0 16,0 0-16,0-1 0,1 1 15,-1-21-15,0 21 0,0-22 0</inkml:trace>
  <inkml:trace contextRef="#ctx0" brushRef="#br1" timeOffset="21094.04">14986 720 0,'0'0'16,"-21"0"-16,0 0 0,-1 0 15,1 0-15</inkml:trace>
  <inkml:trace contextRef="#ctx0" brushRef="#br1" timeOffset="21268.95">14224 910 0,'0'0'0,"21"0"32,0 0-17,0 0-15,1 0 0,20 0 0,-21 0 0,21 0 16,1-21-16,20 21 15,-20 0-15</inkml:trace>
  <inkml:trace contextRef="#ctx0" brushRef="#br1" timeOffset="21632.74">15536 847 0,'-21'0'31,"21"21"-31,-21 0 16,21 0-16,0 0 0,0 22 0,0-1 15,-21-21-15,21 22 0,0-1 16,0 0-16,0 22 0,0-22 0,0 0 16,0 22-16,0-22 0,0 22 15,0-1-15,0 1 0,-21 20 0,-1-20 16,22-1-16,0 1 0,-21-1 0,0 1 15,0-1-15,21 1 0,0-22 16,-21 1-16,0 20 0,21-21 0,-22-20 16,22 20-16,0-21 0,0 0 15,0 0-15,0 1 0,0-44 32,0 1-32,0 0 15,0-21-15,22 21 0,-22-22 16,21 1-16,0 0 0</inkml:trace>
  <inkml:trace contextRef="#ctx0" brushRef="#br1" timeOffset="21952.56">15452 1164 0,'0'0'0,"-22"-42"0,22-106 31,0 127-31,0-1 0,0 1 16,0 0-16,22 21 0,20 0 15,-21 0-15,0-21 0,22 21 0,-22 0 16,21 0-16,-21 0 0,0 21 16,22 0-16,-22 0 0,0 1 0,0-1 15,0 0-15,-21 21 0,0-21 0,0 1 16,0 20-16,0-21 0,0 0 16,0 0-16,-21 1 0,0-1 0,0 0 15,0 0-15,-22 0 0,22 0 16,-21-21-16,21 22 0,-22-22 0,22 0 15,0 0-15,0 0 0,0 0 16,0 0-16,21-22 16,21 1-1,0 0-15,0 0 0,21 0 16</inkml:trace>
  <inkml:trace contextRef="#ctx0" brushRef="#br1" timeOffset="22205.41">16214 614 0,'0'21'47,"0"0"-47,-22 0 0,1 1 0,0 20 16,21 0-16,-21 1 0,21-1 15,-21 0-15,21 1 0,-21-1 0,21 0 16,0 1-16,0-1 0,0-21 15,-22 21-15,22-20 0,0-1 0,0 0 16,0 0-16,0 0 0,0 0 16,22-21-1,-1 0-15,0 0 0,21 0 16</inkml:trace>
  <inkml:trace contextRef="#ctx0" brushRef="#br1" timeOffset="22572.95">16446 1080 0,'22'0'47,"-1"0"-47,21-22 16,-21 22-16,0 0 15,1-21-15,-1 0 0,21 21 0,-42-21 16,21 0-16,0 0 0,1-1 15,-22 1-15,0 0 16,-22 21 0,1 0-16,0 0 0,-21 0 0,21 21 15,-1 0-15,-20 1 0,21-1 16,-21 0-16,20 0 0,1 21 0,0-20 16,21-1-16,0 0 0,0 21 15,0-21-15,0 1 0,0-1 16,0 0-16,21 0 0,0-21 15,1 0-15,20 0 0,-21 0 16,0 0-16,22 0 0,-22 0 16,0 0-16,21-21 0,-21 0 15,1 0-15,-1-1 0,0-20 0</inkml:trace>
  <inkml:trace contextRef="#ctx0" brushRef="#br1" timeOffset="24088.83">18478 1270 0,'0'0'0,"22"0"16,-1 0-16,0 0 16,0-21-16,0 0 0,0 21 15,1-21-15,-22-1 0,21 1 16,0 0-16,-21 0 0,0 0 15,0 0-15,0-1 0,0 1 16,-21 0-16,0 0 0,-1 0 0,1 0 16,0 21-16,0 0 0,-21-22 15,-1 22-15,22 0 0,-21 0 0,-1 22 16,22-22-16,-21 21 0,0 0 16,20 0-16,1 21 0,-21-20 15,21-1-15,0 21 0,21-21 0,-22 22 16,22-22-16,0 0 0,0 0 15,0 0-15,0 0 0,0 1 0,22-1 16,-1 0-16,0 0 16,21-21-16,-21 0 0,1 0 0,20 0 15,-21 0-15,21 0 0,-20 0 16,20 0-16,-21 0 0,21-21 0,-20 0 16,20 0-16,-21 21 0,21-22 15,-20 1-15,-1-21 0,0 21 0,0 0 16,0-22-16,0 1 0,1 0 15,-1-1-15,0 1 0,-21 0 16,0-1-16,0 1 0,21 21 0,-21-22 16,0 22-16,21-21 0,-21 21 15,0 0-15,0 42 32,0 0-32,0 0 0,0 21 0,0 1 15,0-1-15,0 0 0,0 1 16,0-1-16,0 0 0,0 1 0,0-1 15,0 0-15,0-20 0,0 20 0,0-21 16,0 0-16,0 0 0,0 1 16,0-1-16,21-21 15,1 0-15,-1 0 16,0 0-16,0 0 0,0 0 0</inkml:trace>
  <inkml:trace contextRef="#ctx0" brushRef="#br1" timeOffset="24614.53">19621 1080 0,'0'0'0,"22"-22"0,-22-105 31,0 85-31,0 21 0,-22 0 16,1 21-16,0-21 0,0 21 16,0 0-16,-22 0 0,22 0 15,0 21-15,-21-21 0,21 21 0,-22 21 16,22-21-16,0 1 0,-21 20 15,20 0-15,1-21 0,0 22 0,21-22 16,-21 21-16,21 1 0,-21-22 16,21 0-16,0 21 0,0-21 0,0 1 15,0-1-15,0 0 0,21 0 16,0-21-16,0 0 0,0 0 16,1 0-16,-1 0 0,0 0 0,21 0 15,-21 0-15,1-21 0,20 21 16,-21-21-16,0 0 0,0-1 15,22 1-15,-22-21 0,0 21 0,0-22 16,0 1-16,1 0 0,-1-1 16,-21 1-16,0 0 0,21-1 0,-21 1 15,0 0-15,0 21 0,21-1 16,-21 1-16,0 42 16,0 1-16,0-1 15,-21 21-15,21-21 0,-21 22 0,21-1 16,-21 0-16,21-21 0,0 22 15,0-1-15,0-21 0,0 22 0,0-22 16,0 0-16,0 0 0,0 0 16,0 0-16,21-21 0,-21 22 15,21-22-15,0 0 0,0 0 0,0 0 16,1 0-16,-1 0 0,21 0 16,-21 0-16,22-22 0,-22 1 0,0 0 15,21 0-15</inkml:trace>
  <inkml:trace contextRef="#ctx0" brushRef="#br1" timeOffset="24869.39">20320 593 0,'0'0'0,"0"-21"0,0-1 16,-21 44 0,21-1-1,-21 0-15,21 0 0,-22 21 16,22 1-16,-21-1 0,21 0 0,0 1 15,0 20-15,-21-20 0,21-1 16,0 0-16,-21 1 0,21-1 0,0 0 16,0-21-16,-21 22 0,21-22 15,0 0-15,0 0 0,0 0 16,21-21 0,0 0-16,0 0 15,0 0-15,22-21 0</inkml:trace>
  <inkml:trace contextRef="#ctx0" brushRef="#br1" timeOffset="25341.39">20913 826 0,'0'0'0,"0"-22"0,0 1 32,-22 21-32,1 0 0,0 0 15,0 0-15,0 21 0,-22 22 16,22-22-16,-21 21 0,21-21 0,-22 22 15,22-1-15,-21 0 0,21 1 16,0-1-16,-1 0 0,1-20 0,21 20 16,0-21-16,0 0 0,0 0 15,0 1-15,0-1 0,0 0 16,21-21-16,1 0 0,-1 0 0,0 0 16,0 0-16,0 0 0,22 0 15,-22 0-15,0 0 0,21-21 0,-21 0 16,1-1-16,-1 1 0,0-21 15,0 21-15,0-22 0,0 1 0,1 0 16,-1-22-16,-21 22 0,0 0 16,0-1-16,21 22 0,-21-21 0,0 21 15,0-1-15,0 44 16,0-1 0,0 21-16,-21-21 0,21 22 15,0-22-15,-21 21 0,21 0 16,-22 1-16,22-22 0,0 21 0,0-21 15,0 22-15,0-22 0,0 0 16,0 0-16,22-21 0,-22 21 0,21-21 16,0 0-16,0 0 15,0 0-15,0 0 0,1 0 0,-1 0 16,0-21-16,0 21 0,-21-21 0</inkml:trace>
  <inkml:trace contextRef="#ctx0" brushRef="#br1" timeOffset="25581.37">20087 783 0,'0'0'0,"-21"0"0,-43 21 31,86-21 0,-1 0-31,0 0 0,21 0 0,1 0 0,-1 0 16,0 0-16,22 0 0,-22-21 15,22 21-15,-1-21 0,1 21 16,-22-21-16</inkml:trace>
  <inkml:trace contextRef="#ctx0" brushRef="#br1" timeOffset="25849.22">21717 677 0,'-21'0'0,"42"0"31,0 0-31,21 0 0,-20 0 16,20-21-16,0 21 0,1 0 0,-1 0 15,0 0-15,1 0 0,-22 0 16,21 0-16,0 0 0,1 0 0,-22 0 16,0 0-16,0 0 0,0 0 15,1 0-15,-44-21 32,1 21-32</inkml:trace>
  <inkml:trace contextRef="#ctx0" brushRef="#br1" timeOffset="26089.08">22077 614 0,'-43'42'15,"22"-21"-15,21 22 16,-21-22-16,0 0 0,21 21 16,0 1-16,0-1 0,-21 0 0,21 1 15,-21-1-15,21 0 0,0 1 16,-22-22-16,22 21 0,0-21 0,0 1 15,0-1-15,0 0 0,0 0 16,0 0-16,0 0 16,22-21-1,-1 0-15,0 0 0,0-21 16,0 0-16,0 21 0</inkml:trace>
  <inkml:trace contextRef="#ctx0" brushRef="#br1" timeOffset="26677.22">22437 847 0,'0'0'0,"0"-21"0,0-1 0,0 44 31,0-1-31,-22 0 16,1 0-16,0 21 16,21-20-16,-21-1 0,21 21 0,-21-21 15,21 22-15,0-22 0,0 0 16,0 0-16,0 0 0,0 0 0,0 1 15,0-1-15,21 0 0,0-21 16,0 0-16,0 0 0,1 0 16,20 0-16,-21 0 0,0 0 0,22-21 15,-22 0-15,0 21 0,21-22 16,-21 1-16,1-21 0,-1 21 0,0 0 16,0-22-16,0 1 0,0 21 15,-21-22-15,0 22 0,22-21 0,-22 21 16,0 0-16,0-1 15,0 44 1,0-1-16,-22 0 16,1 0-16,0 21 0,21 1 0,-21-1 15,0 0-15,21 1 0,-21-1 16,21 0-16,0 1 0,0-1 0,-22 0 16,22 1-16,0-1 0,0 0 15,0 1-15,0-1 0,0 0 0,0 1 16,0-1-16,0 0 0,0 1 0,0-1 15,0-21-15,0 22 0,0-1 16,0-21-16,-21 0 0,0 22 0,0-22 16,0-21-16,0 21 15,-1 0-15,1-21 0,-21 0 0,21 0 16,0 0-16,-22 0 0,22 0 0,0 0 16,0 0-16,0 0 0,-1 0 15,1-21-15,0 0 0,0 0 0,0 21 16,21-22-16,0 1 0,0 0 15,0 0-15,0 0 0,0 0 0,0-1 16,0-20-16,21 21 0,21 0 0,-21 0 16</inkml:trace>
  <inkml:trace contextRef="#ctx0" brushRef="#br1" timeOffset="27021.03">23241 783 0,'0'0'16,"0"-21"-16,0 0 0,-21 21 15,21 21 1,-21 21-16,21-20 0,0 20 0,0 21 16,-22-20-16,22 20 0,0 1 15,0-22-15,0 22 0,0-1 0,0 1 16,0-1-16,0-21 0,0 22 15,-21-1-15,21-20 0,0-1 0,0 22 16,0-22-16,0 0 0,-21-21 16,21 22-16,-21-1 0,21-21 15,-21 0-15,21 1 0,0-1 0,0 0 16,-21 0-16,21-42 31,0 0-15,0 0-16,0-1 0,21 1 15,-21-21-15</inkml:trace>
  <inkml:trace contextRef="#ctx0" brushRef="#br1" timeOffset="27329.15">23156 1228 0,'0'0'0,"0"-43"0,0-20 0,0 21 16,0-1-16,0 1 0,0 21 0,0-22 15,0 22-15,0 0 0,0 0 16,0 0-16,0 0 0,0-1 0,21 22 15,1-21-15,-1 21 0,21 0 16,-21 0-16,22 0 0,-22 0 0,21 0 16,-21 0-16,0 21 0,1-21 15,-1 22-15,0-1 0,-21 0 0,0 0 16,0 0-16,0 0 16,0 22-16,-21-22 0,0 0 0,-1 0 15,-20 22-15,21-22 0,0 0 16,0 0-16,-22 0 0,22 0 0,0 1 15,0-22-15,0 21 0,-1 0 16,1-21-16,21 21 0,21-21 31,1 0-31,-1 0 16</inkml:trace>
  <inkml:trace contextRef="#ctx0" brushRef="#br1" timeOffset="28024.75">23622 1037 0,'0'-21'31,"21"0"-31,0 0 16,0 21-16,1-21 0,-1 21 16,0-22-16,-21 1 0,21 21 15,0-21-15,0 0 0,1 21 0,-1-21 16,-21 0-16,21-1 15,-21 1-15,-21 21 32,0 0-17,-1 21-15,22 1 16,-21-1-16,21 21 0,-21-21 16,21 0-16,-21 22 0,21-22 15,0 0-15,0 21 0,0-20 0,0-1 16,0 0-16,0 0 0,0 0 15,0 0-15,0 1 16,21-22-16,0 0 0,0 0 16,22 0-16,-22 0 0,0 0 15,0 0-15,22 0 0,-22 0 0,21-22 16,0 1-16,-20 0 16,20 0-16,0-21 0,-21 20 0,22-20 15,-1 0-15,-21-1 0,22 1 16,-22 0-16,0-1 0,0 22 0,0-21 15,0 21-15,-21-22 0,22 22 16,-22 0-16,0 0 0,-22 21 31,1 21-31,0-21 0,0 21 16,21 0-16,-21 1 0,21-1 16,-21 0-16,21 0 0,0 0 0,0 22 15,0-22-15,0 0 0,0 0 16,0 0-16,21 0 0,0 1 15,0-1-15,-21 0 0,21-21 0,0 21 16,1-21-16,-1 21 16,-21 0 31,-21-21-47,-1 0 15,1 0-15,0 0 0,0 0 16,0 0-16,0 0 15,-22 0-15,1 0 0</inkml:trace>
  <inkml:trace contextRef="#ctx0" brushRef="#br1" timeOffset="30285.25">1503 2032 0,'-21'0'0,"-1"21"16,44-21 46,-1 21-46,0-21-16,0 0 0,0 0 0,22 0 15,-22 0-15,21 0 0,0 0 16,1 0-16,-1 0 0,0 0 0,1 0 16,-1 0-16,22 0 0,-22 0 15,21 0-15,-20 0 0,20 0 0,1 0 16,-1 0-16,22 0 16,-22 0-16,22 0 0,-21 0 0,20 0 15,-20 0-15,20 0 0,-20 0 16,21 0-16,-22 0 0,22 0 0,-1 0 15,1 0-15,0 0 0,-1 0 16,1 0-16,0 0 0,21 0 0,-22 0 16,1 0-16,0 0 0,-1 0 15,1 0-15,21 0 0,-22 0 0,1 0 16,21 0-16,0 0 0,0 0 0,-22 0 16,22 0-16,-21 0 0,21 0 15,-1 0-15,-20 0 0,21 0 0,0 0 16,0 0-16,-1 0 15,1 0-15,0 0 0,0 0 0,-21 0 16,20 0-16,1 0 0,21 0 0,-21 0 16,0 0-16,21 0 0,-21 0 15,0 0-15,-1 0 0,1 0 0,0 0 16,21 0-16,-21-21 0,21 21 16,-21 0-16,21 0 0,-21 0 0,21 0 15,-22 0-15,1 0 0,21 0 0,-21 0 16,0 0-16,21 0 0,-21 0 15,0 0-15,-1 0 0,1 0 0,0 0 16,0 0-16,-21 0 0,20 0 16,1 0-16,0-21 0,0 21 15,0 0-15,0 0 0,-22 0 0,1 0 16,21 0-16,-22 0 0,1-21 16,21 21-16,-21 0 0,-1 0 0,22-21 15,-21 21-15,-1-21 0,1 21 16,0 0-16,-22-22 0,22 22 0,0 0 15,-22-21-15,22 21 0,-22-21 0,22 21 16,0-21-16,-1 21 0,1-21 16,21 21-16,-22-21 0,-20-1 0,21 22 15,-1-21-15,1 21 16,21-21-16,-22 0 0,22 21 0,-21-21 16,21 21-16,0-21 0,-1 21 0,-20-22 15,21 1-15,0 21 0,-22-21 16,22 0-16,0 21 0,0-21 0,21 0 15,-21 21-15,0-22 0,-1 22 16,22-21-16,-21 21 0,21 0 0,0-21 16,0 0-16,0 21 0,0 0 15,0-21-15,-21 21 0,21 0 0,-21-21 16,21 21-16,-21 0 0,21 0 0,-21-22 16,21 22-16,-22 0 0,22 0 15,-21 0-15,0 0 0,21 0 0,-21-21 16,21 21-16,-21 0 0,21 0 15,-21 0-15,-1 0 0,22 0 16,-21 0-16,0 0 0,0 0 16,21-21-16,-21 21 0,21 0 0,-21 0 15,-1 0-15,1 0 0,0 0 0,-21 0 16,21 0-16,-1 0 0,1 0 16,-21 0-16,42 0 0,-21 0 0,0 0 15,-1 0-15,1 0 0,-21 0 16,21 0-16,0 0 0,-1 0 0,1 0 15,0 0-15,-21 0 0,21 0 16,-22 0-16,1 0 0,0 0 0,-1 0 16,1 0-16,-22 0 0,22 0 15,0 0-15,-1 0 0,1 0 16,0 0-16,-22 0 0,22 0 0,0 0 16,-22 21-16,22-21 0,-22 0 15,1 0-15,-1 0 0,-20 0 0,20 0 16,1 0-16,-22 0 0,21 0 15,-20 21-15,20-21 0,-20 0 0,-22 0 16,21 0-16,-21 0 0,22 0 16,-22 0-16,0 0 0,0 0 15,-42 0 63,21-21-78,-21 21 0,0 0 16,-1 0-16</inkml:trace>
  <inkml:trace contextRef="#ctx0" brushRef="#br1" timeOffset="35293.25">8361 1080 0,'0'21'78,"0"0"-62,0 0-16,0 0 16,0 0-16,0 1 0,0-1 15,0 0-15,0 0 0,0 0 16,0 0-16,0 1 15,0-1 1,21-21 0,-21 21-1,21-21-15,0 0 0,0 0 0,1 0 16,-1 0-16,0-21 16,0 21-16,-21-21 15,21-1-15,-21 1 0,21 0 16,-21 0-16,22 0 0,-22 0 15,0-22-15,0 22 0,0 0 0,0-21 16,0 20-16,0 1 0,0-21 16,-22 21-16,1 0 0,21-1 0,-21 1 15,0 21-15,0 0 16,0 0-16,-1 0 16,22 21-16,0 1 15,-21-1-15,21 0 0,-21 0 0,21 0 16,-21 0-16,21 1 0,0-1 15,0 0-15,0 0 0,0 0 16,0 0-16,0 1 16,0-1-1,21 0 1,-21 0-16,21 0 16,0-21-16,-21 21 15,0 1 1,22-22-16,-1 0 31,0 0-15,0 0-1,0 0-15,0 0 16,1-22-16,-1 22 0,0-21 0,21 0 16,-21 21-16,1-21 0,20 0 15,-21 0-15,0-1 0,22-20 0,-22 21 16,0 0-16,0 0 0,0-1 15,-21 1-15,0 0 0,0 0 0,0 0 16,0 0-16,-21-1 16,0 22-16,0 0 15,0 0-15,-1 0 16,1 0-16,0 0 0,21 22 0,-21-22 16,21 21-16,0 0 15,0 0-15,0 0 0,0 0 16,0 1-16,0-1 15,21 0-15,-21 0 0,21 0 16,0 0-16,-21 1 0,0-1 16,0 0-16,0 0 15,0 0-15,22 0 0,-22 1 16,21-22 0,0 0-1,0 0-15,0 0 16,0 0-16,1 0 0,20 0 15,-21 0-15,21 0 0,-20-22 0,20 1 16,0 21-16,-21-21 0</inkml:trace>
  <inkml:trace contextRef="#ctx0" brushRef="#br1" timeOffset="53724.83">1714 3366 0,'0'0'0,"0"-22"16,0 1-16,0 0 0,0 0 15,0 0-15,0 0 0,0-1 16,0 1-16,0 0 0,0 0 16,0 0-1,0 42 16,0 0-31,0 0 16,0 0-16,22 22 0,-22-22 16,0 21-16,0 1 0,0-1 15,21 0-15,-21 1 0,0-1 0,0 0 16,0 1-16,0-1 0,0-21 16,0 21-16,0 1 0,0-22 0,0 21 15,0-21-15,0 1 0,0-1 16,0 0-16,0 0 0,0 0 0,0 0 15,0 1-15,0-1 16,-21-21 0,-1-21-1,22-1 1,0 1-16,0 0 16,0 0-16</inkml:trace>
  <inkml:trace contextRef="#ctx0" brushRef="#br1" timeOffset="54344.78">2180 3725 0,'0'0'0,"0"22"15,21-22 17,0 0-32,-21-22 15,22 1 1,-22 0-16,0 0 15,0 0 1,-22 21 15,22 21-15,0 0-16,0 0 16,0 0-1,0 1-15,22-22 31,-1 0-15,0 0-16,-21-22 16,21 22-1,-21-21-15,0 0 0,0 0 16,0 0 0,0 0-16,-21 21 31,0 21 0,0-21-15,21 21-16</inkml:trace>
  <inkml:trace contextRef="#ctx0" brushRef="#br1" timeOffset="56360.59">3111 3281 0,'0'0'0,"-21"-21"32,21 42-1,21-21-16,1 0-15,-1 0 0,0 0 16,0 0-16,0 0 0,0 0 16,1 0-16,20-21 0,-21 0 0,21-1 15,-20 1-15,-1 0 0,21 0 16,-21 0-16,0 0 0,1-1 0,-1 1 16,-21 0-16,0 0 0,0 0 15,0 0-15,0-1 0,0 1 16,0 0-16,-21 21 15,-1 0 1,1 21-16,21 0 16,0 1-16,0-1 0,0 21 0,0 0 15,-21 1-15,21-1 0,0 22 16,0-22-16,0 21 0,0 1 0,0-1 16,0-20-16,-21 20 0,21-20 15,0 20-15,0-21 0,0 1 0,0-1 16,0 0-16,-21 1 0,21-1 0,-21 0 15,21-20-15,0 20 0,0-21 16,-22 0-16,1 0 0,0 1 0,0-1 16,0-21-16,0 21 15,-1-21-15,1 0 0,0 0 0,0-21 16,0 0-16,-22-1 16,22 1-16,0 0 0,0 0 0,0-21 15,0 20-15,-22-20 0,22 21 16,0 0-16,0-22 0,0 22 0,-1 0 15,1 21-15,0-21 0,0 21 16,21 21 0,0 0-16,0 0 15,0 22-15,21-22 0,0 21 0,0-21 16,1 22-16,-1-22 0,0 21 16,0-21-16,0 1 0,0 20 0,1-21 15,-1-21-15,0 21 0,0-21 0,21 0 16,-20 0-16,-1 0 15,21 0-15,0 0 0,-20 0 0,20-21 16,0 0-16,1 0 0,-1 0 16,0-1-16,1-20 0,-1 21 0,-21-21 15,0 20-15,22-20 0,-22 21 16,-21-21-16,0 20 0,21 1 0,-21-21 16,0 21-16,0 0 0,0-1 15,0 44 1,0-1-16,0 0 15,0 0-15,0 0 0,0 0 16,-21 1-16,21 20 0,0-21 0,0 0 16,0 22-16,0-22 15,0 0-15,0 0 0,0 0 0,0 0 16,0 1-16,0-1 16,0-42-1,21 21-15,-21-22 16,21 1-16,0 0 0,-21 0 15,0 0-15,21-22 0,1 22 0,-1 0 16,-21-21-16,21 21 0,-21-22 16,21 22-16,0-21 0,0 21 0,-21-1 15,0 1-15,22 21 0,-1 0 16,0 0 0,-21 21-16,21 1 15,-21-1-15,0 0 0,0 0 16,0 0-16,0 0 0,0 1 0,0-1 15,0 21-15,0-21 0,0 0 16,21 1-16,0-1 0,-21 0 0,22 0 16,-1 0-16,0 0 15,0-21-15,0 0 0,0 0 0,1 0 16,-1 0-16,0 0 0,0-21 16,21 0-16,-20 0 0,-1 0 15,0 0-15,0-1 0,0-20 0,0 21 16,-21-21-16,22-1 0,-1 22 15,0-21-15,0-1 0,0-20 16,-21 21-16,21-1 0,-21-20 16,22-1-16,-22 22 0,0-22 0,0 22 15,0 0-15,0-1 0,0 22 0,0 0 16,0 0-16,0 0 0,0 0 16,0 42-1,-22 0-15,22 21 0,-21-21 16,0 22-16,21 20 0,0-20 0,-21-1 15,21 21-15,-21-20 0,21 20 16,-21-20-16,21-1 0,0 0 0,0 1 16,0-1-16,0-21 0,0 21 15,0 1-15,0-22 0,0 0 16,21 21-16,0-20 0,0-1 0,0-21 16,0 21-16,22-21 0,-1 0 15,0 0-15,-20 0 0,20 0 0,0-21 16,1 21-16,-1-21 0,-21-1 15,21 1-15,-20 0 0,-1 0 0,0-21 16,0 20-16,0 1 0,0 0 0,-21-21 16,0 21-16,0-1 0,0 1 15,0 0-15,-21 21 16,0 0 0,0 0-16,0 21 15,21 0-15,-21 1 0,-1-1 0,22 0 16,-21 0-16,21 0 0,0 0 15,0 1-15,0-1 0,0 0 0,0 0 16,0 0-16,0 0 0,0 1 16,0-1-16,0 0 0,21 0 15,1-21-15,20 21 0,-21-21 16,0 0-16,0 0 0,22 0 16,-22 0-16,21-21 0,1 21 0,-22-21 15</inkml:trace>
  <inkml:trace contextRef="#ctx0" brushRef="#br1" timeOffset="57117.15">5694 3725 0,'0'0'15,"21"-21"-15,-21 0 0,0 0 0,21 0 0,-21 0 16,0-1-16,0 1 0,0 0 16,0 0-16,0 0 0,0 0 0,-21 21 15,0 0-15,0 0 16,-1 0-16,1 21 0,0-21 15,0 21-15,0 0 0,0 0 0,-22 22 16,22-22-16,0 0 0,0 21 16,0-21-16,-1 22 0,22-22 0,0 0 15,-21 0-15,21 22 0,0-22 16,0 0-16,0 0 0,0 0 16,0 0-16,21-21 0,1 0 15,-1 0-15,0 0 0,21 0 16,-21 0-16,1-21 0,-1 21 0,21-21 15,-21 0-15,0 0 0,1 0 0,-1 21 16,0-43-16,0 22 0,-21 0 16,0 0-16,21 0 0,-21-1 0,21 1 15,-21 0-15,0 0 0,0 0 16,22 0-16,-22-1 16,0 44-1,0-1 1,0 0-16,-22 0 0,22 0 0,-21 0 15,0 1-15,21-1 0,-21 21 0,21 0 16,0 1-16,-21-1 0,21 22 16,-21-22-16,21 21 0,-22 1 0,22-1 15,0 22-15,0-21 0,0-1 16,0 22-16,0-1 0,0 1 0,0 0 16,0-1-16,0 1 0,0 0 0,0-1 15,0-20-15,0-1 0,22 1 0,-22-1 16,0-20-16,0-1 0,0 0 15,0 1-15,0-22 0,0 0 16,0 0-16,0 0 0,-22-21 0,1 0 16,0 0-16,0 0 0,0-21 15,0 0-15,-22 0 0,22 0 0,0-22 16,-21 22-16,20-21 0,-20-22 0,21 22 16,0-21-16,-22-1 0,22 1 15,0-22-15,0 21 0,21-20 0,0 20 16,0-20-16,0 20 0,0 1 0,0-1 15,0 22-15,0-1 0,21-20 16,0 21-16,0-1 0,1 1 0,-1 0 16,0-1-16,0 22 0,21-21 15,-20-1-15,20 22 0,-21 0 16,21-21-16,-20 21 0,20-1 0,-21 1 16,21 21-16,-20-21 0,-1 0 15,0 21-15,0 0 0</inkml:trace>
  <inkml:trace contextRef="#ctx0" brushRef="#br1" timeOffset="57468.98">5884 3895 0,'0'-21'16,"0"-1"-16,0 1 16,21 0-16,-21 0 15,22 21-15,-1-21 0,0 0 16,-21-1-16,21 1 0,0 0 15,0-21-15,1 42 0,-22-21 0,0-1 16,0 1-16,-22 21 31,1 21-31,0 1 16,0-1-16,21 0 0,-21 21 0,0-21 16,21 1-16,-22-1 0,22 0 0,0 0 15,0 0-15,0 0 16,0 1-16,0-1 0,0 0 0,0 0 0,0 0 15,22 0-15,-1-21 16,0 0-16,0 0 0,0 0 16,0 0-16,1 0 0,20 0 0,-21 0 15,0-21-15,0 21 0,22-21 16,-22 21-16,0-21 0,0 0 0,-21 0 16</inkml:trace>
  <inkml:trace contextRef="#ctx0" brushRef="#br1" timeOffset="57868.75">6350 3683 0,'0'0'0,"0"-42"32,0 21-32,0-1 15,0 1-15,21 21 16,-21-21-16,21 21 0,0 0 0,1 0 16,-1 0-16,0 0 0,0 0 15,0 0-15,0 0 0,22 21 0,-22 0 16,0 1-16,0-1 0,0 0 0,1 0 15,-22 0-15,21 22 0,-21-22 16,0 0-16,0 21 0,0-21 0,0 1 16,0-1-16,0 21 0,0-21 15,0 0-15,-21-21 0,21 22 0,0-1 16,-22-21-16,1 0 0,0 0 16,0 0-16,21-21 15,-21-1-15,21 1 16,0 0-16,0 0 0,0 0 15,0 0-15,0-1 0,21-20 0,0 21 16,-21-21-16,21 20 0,0-20 0,1 0 16,20 21-16,-21-22 0,0 22 15,0-21-15,1 21 0,20-1 0,-21 1 16,0 0-16,0 21 0,1-21 16,-22 0-16</inkml:trace>
  <inkml:trace contextRef="#ctx0" brushRef="#br1" timeOffset="58222.55">4149 3429 0,'21'0'0,"0"-21"16,0 0-16,21 21 0,1-21 0,-1 21 16,0-22-16,22 22 0,-1-21 15,1 21-15,-22-21 0,22 21 0,-1-21 16,1 21-16,-1 0 0,-20 0 15,-1 0-15,0 0 0,1 0 0,-1-21 16,-21 21-16,0 0 0,0 0 16,-21 21-1,0 0 1,-21-21-16,0 21 0,0-21 16</inkml:trace>
  <inkml:trace contextRef="#ctx0" brushRef="#br1" timeOffset="59133.03">1672 5736 0,'0'0'0,"-21"-42"16,21 21 0,0 0-16,0-1 15,-21 1-15,21 0 0,0 0 0,0 0 16,0 0-16,0-1 0,0 1 16,21 0-16,-21 0 0,21 0 15,0 21-15,0 0 16,1 0-16,-1 0 0,0 0 15,0 0-15,0 21 0,22 0 16,-22 21-16,0-20 0,0 20 0,-21 21 16,21-20-16,-21-1 0,0 22 15,0-22-15,0 0 0,0 22 0,-21-22 16,0 0-16,0 1 0,-22-1 16,22-21-16,-21 22 0,0-22 0,-1 21 15,-20-21-15,20 0 0,1 1 16,0-22-16,-1 0 0,22 0 0,-21 0 15,21 0-15,0 0 0,-1 0 16,1-22-16,0 22 0,0-21 16,21 0-16,0-21 0,0 21 15,0-22-15,0 22 0,0-21 0,0-1 16,0 22-16,0-21 0,0 0 16,21 20-16,0 1 0,0 0 0,1 0 15,20 21-15,-21 0 0,21 0 16,-20 21-16,20 0 0,-21 0 0,0 1 15,22 20-15,-22-21 0,0 21 16,-21-20-16,21 20 0,-21-21 16,21 21-16,-21-20 0,21 20 0,-21-21 15,0 0-15,0 0 0,22 1 0,-22-1 16,21-21-16,-21 21 16,0 0-16,21-21 0,0 0 15,0 0 1,0-21-16,1 21 0</inkml:trace>
  <inkml:trace contextRef="#ctx0" brushRef="#br1" timeOffset="59413.87">2265 6033 0,'0'0'0,"21"0"31,0 0-16,0 0 1,-21-22 15,-21 22-15,0 0-16,0 0 16,0 0-1,21 22 16,21-22-31,0 0 16,0 0-16,0 0 0</inkml:trace>
  <inkml:trace contextRef="#ctx0" brushRef="#br1" timeOffset="59877.6">3238 5419 0,'0'0'16,"0"-21"-16,0-1 0,0-20 0,0 21 0,0-21 16,0 20-16,0 1 0,0 0 15,0 0-15,0 42 16,0 0 0,0 0-16,0 1 0,0 20 15,0 0-15,0 22 0,0-22 16,0 22-16,0-1 0,0 1 0,0-22 15,0 21-15,0 1 0,-21-22 16,0 1-16,0-1 0,21 0 0,-21 1 16,21-22-16,-21 0 0,21 0 0,0 0 15,0 0-15,0 1 0,0-44 47,0 1-47,0 0 0,0 0 16</inkml:trace>
  <inkml:trace contextRef="#ctx0" brushRef="#br1" timeOffset="60453.27">3069 5567 0,'0'0'0,"0"-42"0,-21-1 0,21 1 0,0 21 16,0-22-16,0 22 0,0 0 16,0 0-16,0-21 0,0 20 0,21 1 15,0 0-15,0 0 0,1 0 16,-1 21-16,21-21 0,-21 21 0,22 0 15,-1 0-15,21 0 0,-20 21 16,-1-21-16,0 21 0,1 21 0,-1-21 16,0 1-16,-20 20 0,-1 0 15,0-21-15,-21 22 0,0-1 16,0 0-16,-21 1 0,0-1 0,-22 0 16,1-20-16,21 20 0,-22-21 15,1 21-15,0-20 0,21-1 0,-22-21 16,22 21-16,0-21 0,0 0 15,0 0-15,21-21 16,0 0-16,0-1 16,21 1-16,0 0 0,0 0 15,21 0-15,-20 21 0,20-21 0,0-1 16,1 22-16,-1 0 0,21 0 16,-20 0-16,-1 0 0,0 22 15,1-1-15,-1 0 0,0 0 16,-20 21-16,20-20 0,-21-1 0,0 21 15,-21-21-15,0 22 0,0-22 0,0 21 16,0-21-16,0 22 0,-21-22 16,0 0-16,0 0 0,-22 21 0,1-20 15,0-1-15,-22-21 0,22 21 16,0 0-16,-22-21 0,22 0 0,-1 21 16,1-21-16,0 0 0,-1 0 0,22 0 15,-21 0-15,21 0 0,0 0 16,-1-21-16,1 21 0,0-21 0,21 0 15,-21 0-15,21-1 16,0 1-16,0 0 16,0 0-16,21 0 15,0 21-15,22-21 0,-22 21 0,0-22 16</inkml:trace>
  <inkml:trace contextRef="#ctx0" brushRef="#br1" timeOffset="61809.5">4254 5567 0,'0'21'31,"0"0"-31,-21 22 16,21-22-16,-21 21 0,0-21 0,0 22 15,0-1-15,21 0 0,-22-21 0,1 22 16,21-1-16,0-21 0,-21 22 15,21-22-15,-21 0 0,21 0 0,0 0 16,0 0-16,0 1 0,0-1 16,21-21-16,0 21 0,0-21 15,1 0-15,-1 0 0,0 0 0,0 0 16,21-21-16,-20 0 0,20-1 16,-21 22-16,21-21 0,-20 0 15,-1 0-15,0 0 0,-21 0 0,0-22 16,0 22-16,0 0 0,0-21 15,0 20-15,0-20 0,-21 21 0,0 0 16,-1 0-16,1-1 0,-21 1 16,21 21-16,-22 0 0,22 0 0,0 0 15,-21 0-15,21 0 0,-1 0 16,1 0-16,42 0 31,1 0-15,-1 0-16,0 0 0,21 0 0,1 0 0,-22-21 15,21 0-15,0 21 0,1-21 16,-1 21-16,0-21 0,1 21 16,-1-22-16,0 22 0,1 0 0,-22 0 15,21 0-15,-21 0 16,1 0-16,-22 22 0,0-1 16,0 0-16,0 0 0,0 0 15,0 0-15,0 1 0,-22 20 0,1-21 16,21 0-16,-21 22 0,21-22 0,-21 0 15,21 0-15,-21 0 0,21 0 16,0 1-16,0-1 0,0 0 16,21 0-16,0-21 15,0 0-15,0 0 0,1 0 0,-1 0 16,0 0-16,0 0 0,0 0 0,0 0 16,1 0-16,20-21 0,-21 0 15,0 21-15,0-21 0,1-1 0,-1 1 16,0 0-16,0 0 0,0 0 0,-21-22 15,0 22-15,0 0 0,0-21 16,0 21-16,0-22 0,-21 22 0,0 0 16,0-21-16,0 20 0,-22 22 15,22-21-15,0 0 0,0 21 0,-22 0 16,22 0-16,0 0 16,21 21-1,0 0-15,21 1 16,0-22-16,1 0 0,-1 0 15,0 0-15,0 0 0,21 0 0,-20 0 16,20 0-16,0-22 0,-21 22 16,22-21-16,-1 0 0,0 0 0,1 0 15,-1 0-15,0-1 0,1 1 0,-1 0 16,-21-21-16,22 21 0,-22-1 16,0-20-16,0 21 0,-21-21 0,0 20 15,0 1-15,0 0 0,0-21 16,-21 21-16,0-1 15,0 22-15,-1 0 0,1 0 0,0 22 16,0-1-16,0 0 16,0 21-16,21-21 0,0 22 0,-22-1 15,22 0-15,-21 1 0,21 20 16,-21-20-16,21-1 0,0 21 0,0-20 16,0-1-16,0 22 0,0-22 0,0-21 15,0 21-15,0 1 0,21-22 16,0 0-16,22 0 0,-22 0 0,0 1 15,21-22-15,1 0 0,-1 0 16,0 0-16,1 0 0,-1 0 0,0 0 16,1 0-16,-1-22 0,0 1 15,1 0-15,-22 0 0,21 0 16,-21 0-16,1-1 0,-1 1 0,0-21 16,0 21-16,-21-22 0,0 1 0,0 21 15,0 0-15,0-22 0,0 22 16,0 0-16,-21 21 15,0 21-15,0 0 16,-1 1-16,1-1 0,21 0 0,-21 21 16,21-21-16,-21 22 0,21-22 0,0 0 15,0 21-15,0-20 0,0-1 16,0 0-16,21 0 0,0 0 0,0-21 16,1 21-16,-1-21 0,21 0 15,-21 22-15,22-22 0,-22 0 16,21 0-16,-21 0 0,22 0 0,-1 0 15,0 0-15,-21 0 0,22-22 16,-1 22-16,0-21 0,1 0 0,-1 0 16,-21 0-16,22 0 0,-22-1 0</inkml:trace>
  <inkml:trace contextRef="#ctx0" brushRef="#br1" timeOffset="62661.01">6816 5779 0,'21'-43'0,"-42"86"0,63-107 0,-42 22 0,21 21 16,-21-22-16,0 22 0,0-21 0,0 21 15,0-1-15,0 1 0,-21 21 16,0 0-16,0-21 0,-1 21 0,1 0 15,0 0-15,0 0 0,-21 21 16,20 0-16,1 1 0,0-1 16,0 0-16,0 21 0,0-21 0,-1 22 15,1-22-15,0 21 0,21-21 16,-21 22-16,21-22 0,0 0 0,0 21 16,0-20-16,0-1 0,0 0 15,21-21-15,0 0 0,0 0 16,1 0-16,-1 0 0,0 0 0,21 0 15,-21 0-15,1 0 0,20-21 16,0 0-16,-21-1 0,1 1 0,20 0 16,-21-21-16,21 21 0,-20-22 0,-1 22 15,-21-21-15,21-1 16,-21 22-16,21 0 0,-21 0 0,0 0 16,0 0-16,-21 42 15,0 0 1,0 0-16,21 0 0,0 22 0,-22-22 15,22 21-15,-21-21 0,21 22 16,0-22-16,0 0 0,0 0 0,0 21 16,21-20-16,1-1 0,-1-21 0,0 21 15,0-21-15,21 0 0,-20 21 16,-1-21-16,21 0 0,-21 0 0,22 0 16,-1 0-16,-21 0 0,0-21 0,22 21 15,-22-21-15,0 0 16,0-1-16,-21 1 0,21 0 0,-21-21 15,21 21-15,-21-22 0,0 22 0,0-21 16,0 21-16,0-1 0,0 1 16,0 0-16,-21 42 31,21 0-31,-21 1 0,21 20 0,0-21 16,0 0-16,0 22 0,-21-22 0,21 21 15,0-21-15,0 0 0,0 1 16,-21 20-16,21-21 0,0 0 15,0 0-15,0 1 0,0-1 16,0-42 15,0-1-15,0 1-16,0 0 0,0 0 16,0 0-16,0 0 0,0-22 0,0 1 15,21 0-15,0-1 0,0 1 16,22 0-16,-1-1 0,0-20 0,1 42 15,20-22-15,-21 22 0,22 0 0,-22 0 16,22 21-16,-22 0 16,0 21-16,-20 0 0,20 0 0,-21 0 0,0 22 15,-21-1-15,0 0 0,0 22 16,0-22-16,0 1 0,-21-1 16,-21 0-16,21-21 0,-1 22 0,-20-22 15,21 0-15,-21 21 0,20-20 16,1-22-16,-21 21 0,21 0 0,0-21 15,-1 21-15,1-21 0,-21 21 0,21-21 16,0 21-16</inkml:trace>
  <inkml:trace contextRef="#ctx0" brushRef="#br1" timeOffset="63701.23">1228 7684 0,'0'-22'16,"0"1"0,-22 21-16,22-21 0,0 0 15,0 0 1,0 0-16,22 21 0,-1-22 15,0 22-15,0 0 0,0 0 16,22 0-16,-22 0 0,21 0 0,-21 0 16,0 0-16,22 22 0,-22-1 15,0 21-15,-21-21 0,0 0 0,0 22 16,0-1-16,0-21 0,-21 22 16,-21-1-16,-1 0 0,1 1 0,0-22 15,-1 21-15,1-21 0,0 0 16,-1 1-16,1-1 0,21-21 15,0 0-15,-1 0 0,22-21 16,0-1 0,0-20-16,0 21 15,22 0-15,-1 0 0,21-1 16,-21 1-16,22 21 0,-1-21 0,0 21 16,1 0-16,20 0 0,-21 0 15,1 0-15,-1 0 0,0 21 0,1 22 16,-22-22-16,21 21 0,-21-21 15,1 22-15,-1-1 0,-21 0 16,0 1-16,0-1 0,-21 0 0,-1 1 16,1-22-16,-21 21 0,0-21 0,-1 22 15,1-22-15,0 0 0,-22 0 16,22 0-16,-1-21 0,-20 21 16,21-21-16,-1 0 0,1 0 0,21 0 15,-22 0-15,22 0 0,-21 0 16,21-21-16,0 21 0,-1-21 0,1 21 15,21-21-15,0 0 16,0 0-16,0-1 16,21 1-16,1 0 15,20 0-15,-21 0 0,21 0 0</inkml:trace>
  <inkml:trace contextRef="#ctx0" brushRef="#br1" timeOffset="63900.83">2159 7938 0,'0'0'0,"0"-22"93,21 1-93</inkml:trace>
  <inkml:trace contextRef="#ctx0" brushRef="#br1" timeOffset="64944.74">3387 7874 0,'42'-85'31,"-21"64"-31,21 0 0,1 0 16,-1 0-16,0-22 0,1 22 0,-1-21 15,0 0-15,1 20 0,-1-20 16,-21 21-16,0-21 0,1 20 0,-22 1 16,0 0-16,0 0 0,-22 21 15,1 0-15,0 0 16,-21 0-16,-1 0 0,1 21 0,0 0 15,-22 0-15,22 1 0,-22-1 16,22 0-16,0 21 0,21-21 0,-22 1 16,22 20-16,0-21 0,21 21 0,0-20 15,0 20-15,0-21 0,21 21 16,0-20-16,22 20 0,-22-21 0,21 21 16,0 1-16,1-22 0,-1 21 15,0 1-15,1-22 0,-22 21 0,21 0 16,-21-20-16,22-1 0,-43 21 15,21-21-15,-21 0 0,0 1 0,0-1 16,0 0-16,-21 0 0,-22 0 16,22-21-16,-21 21 0,0-21 0,-1 0 15,-20 22-15,20-22 0,-20 0 16,21 0-16,-1 0 0,1 0 0,0-22 16,-1 22-16,1-21 0,21 0 15,-22 0-15,22 0 0,0-22 0,0 22 16,21-21-16,0 0 0,0-1 0,-21 1 15,21 0-15,0-1 0,0 22 16,0-21-16,0 21 0,0-22 0,21 22 16,0 21-1,0 0-15,0 21 0,-21 0 16,22 1-16,-1-1 0,-21 21 0,42 43 16,-21-43-16,-21 0 15,21 1-15,1-1 0,-1-21 0,0 22 16,0-22-16,0 0 0,0 0 15,22 0-15,-22 0 0,21-21 0,1 0 16,-1 0-16,-21 0 0,43 0 0,-22 0 16,0-21-16,1 21 0,-1-21 15,0 0-15,1-21 0,-1 20 0,0 1 16,1-21-16,-1 0 0,-21-1 16,21 1-16,-20 0 0,-1-1 15,0-20-15,-21 20 0,0 1 0,21-21 16,-21 20-16,21-20 0,-21 20 15,0 1-15,0 0 0,0-1 0,0 1 16,0 21-16,0 0 0,0 42 16,0 0-1,0 21-15,0-20 0,0 20 0,0 0 16,-21 1-16,21-1 0,-21 0 0,0 22 16,21-22-16,-21 0 0,21 1 15,0-1-15,0 0 0,0 1 0,0-22 16,0 0-16,0 21 0,0-20 15,0-1-15,21-21 16,0 0 0,0-21-16,-21-1 15,0 1-15</inkml:trace>
  <inkml:trace contextRef="#ctx0" brushRef="#br1" timeOffset="65157.61">3958 7853 0,'21'0'47,"0"0"-47,1 0 16,-1 0-16,0 0 0,0 0 15,0-21-15,22 21 0,-22 0 0,21 0 16,0-21-16,1 21 0,-1-22 15,0 22-15,1 0 0,-1-21 0,0 21 16</inkml:trace>
  <inkml:trace contextRef="#ctx0" brushRef="#br1" timeOffset="65608.35">4635 7980 0,'-21'0'0,"42"0"0,-63 0 0,42-21 16,0 0-16,0-1 16,0 1-16,0 0 0,0 0 15,0 0-15,21 0 0,0-1 16,22 22-16,-22-21 0,0 21 16,21 0-16,-20 0 0,20 0 0,-21 0 15,21 0-15,-20 0 0,20 21 0,-21 1 16,0-22-16,0 42 0,1-21 15,-1 0-15,0 0 0,-21 22 16,21-22-16,-21 21 0,0-21 0,0 22 16,0-22-16,0 0 0,0 0 15,0 0-15,-21 1 0,0-1 16,0-21-16,-1 0 16,22-21-1,-21 21-15,21-22 0,0 1 16,0 0-16,0 0 0,0 0 0,0 0 15,0-1-15,0-20 0,21 21 16,-21-21-16,22 20 0,-1 1 0,0-21 16,0 21-16,0 0 0,0-22 0,1 22 15,-1 21-15,0-21 16,0 0-16,21 0 0,-20 21 0,-1 0 16,0-22-16,0 22 0,0 0 0</inkml:trace>
  <inkml:trace contextRef="#ctx0" brushRef="#br1" timeOffset="65792.28">5440 7662 0,'21'43'0,"-42"-86"0,42 107 15,-21-43-15,0 0 0,0 0 0,0 1 16,0 62 0,0-63-16,0 1 0,0-1 0,0 0 15,0 0-15,0 0 0,0 0 16,0 1-16,0-1 16,0-42 30,0-1-46,21 1 0,0-21 16,-21 21-16,0 0 0</inkml:trace>
  <inkml:trace contextRef="#ctx0" brushRef="#br1" timeOffset="66129.1">5588 7430 0,'0'0'0,"-21"-22"0,0 1 0,-1 21 16,1 0-16,0 0 0,0 0 0,0 0 15,0 21-15,-1-21 0,22 22 16,0-1-16,0 0 16,0 0-16,22-21 15,20 0 1,-21 0-16,0 0 0,0 0 0,22 0 16,-22 0-16,0 0 0,21-21 0,-20 21 15,-1-21-15,0 0 0,-21-1 16,0 1-16,0 0 0,0 0 15,0 0-15,0 0 0,-21-1 0,0 1 16,-1 0-16,1 21 16,0 0-16,0-21 0,-21 21 0,20 0 0,1 21 15,0 0-15,-21 0 16,21 1-16,21-1 0,-22 21 0,22-21 16,0 22-16,0-22 0,0 21 0,0-21 15,0 0-15,0 22 0,22-22 16,20 0-16</inkml:trace>
  <inkml:trace contextRef="#ctx0" brushRef="#br1" timeOffset="66629.88">6223 7705 0,'-21'-21'0,"0"21"16,-1 0-16,1 0 0,0 21 15,21 0-15,-21 0 16,0 0-16,21 0 16,0 1-16,0-1 0,0 0 0,0 0 15,0 0-15,0 0 0,0 1 0,0-1 16,0 0-16,0 0 0,0 0 16,-21-21-16,21 21 0,-22-21 15,22 22-15,-21-22 16,0-22-1,21 1-15,0 0 16,0-21-16,0 21 0,21-1 16,0 1-16,1-21 0,-1 21 15,0-22-15,21 1 0,1 21 0,-1-21 16,0 20-16,1-20 0,20 21 0,-21 21 16,1-21-16,20 21 0,-20 0 15,-1 0-15,-21 21 0,21 0 0,-20 0 16,-1 22-16,-21-22 0,0 21 0,0-21 15,0 22-15,0-22 0,0 21 16,0 0-16,0-20 0,-21 20 16,-1-21-16,1 0 0,0 22 0,0-22 15,0 0-15,0 0 16,21 0-16,-22-21 0,44 0 31,-1-21-31,0 21 0,21-21 16</inkml:trace>
  <inkml:trace contextRef="#ctx0" brushRef="#br1" timeOffset="67456.83">7493 7726 0,'0'-21'0,"0"42"0,0-63 16,0 20-16,0 1 0,0 0 0,0 0 15,0 0-15,0 0 0,0-1 16,-21 1-16,0 21 0,-1 0 0,1-21 15,0 21-15,-21 0 0,21 0 0,-1 21 16,1 0-16,-21 1 0,21-1 16,-22 0-16,22 21 0,0-21 0,-21 22 15,21-1-15,-1-21 0,1 22 0,0-22 16,21 21-16,0-21 0,0 0 16,0 22-16,0-22 0,21 0 0,0 0 15,22-21-15,-22 0 0,21 21 0,1-21 16,-22 0-16,21 0 0,0 0 15,-20-21-15,20 0 0,-21 0 0,21 0 16,-20 0-16,-1-1 0,0 1 16,0 0-16,0 0 0,0-21 15,-21 20-15,0 1 0,0-21 0,0 21 16,0 0-16,0-22 0,0 22 0,0 0 16,0 0-16,0 42 31,0 0-31,0 0 0,0 22 15,0-22-15,0 21 0,-21 0 16,21 1-16,-21-1 0,21 22 16,-21-22-16,21 21 0,0 1 0,0-1 15,0 22-15,0-21 0,0-1 16,0 1-16,0-1 0,0 22 0,0-22 16,0 22-16,0-22 0,21 22 0,-21 0 15,21-22-15,0 1 0,-21 20 0,22-20 16,-1-1-16,0 22 0,-21-21 15,21-1-15,-21 1 0,0-1 0,21 22 16,-21-22-16,0-20 0,21 20 0,-21-21 16,0 22-16,0-22 0,0-21 0,0 22 15,0-22-15,0 0 0,-21 0 0,0-21 16,0 0 0,0 0-16,0-21 0,-1 0 15,1-21-15,0 20 0,0-20 0,0 0 16,0-1-16,-22 1 0,22-21 0,0-1 15,0-21-15,0 22 0,-1-22 16,1 22-16,21-22 0,0 0 0,0-20 16,0 20-16,0 0 0,0-21 0,0 22 15,0-1-15,21 22 0,1-22 16,-1 21-16,0 1 0,21-1 0,-21 22 16,22-21-16,-22 20 0,21 1 0,-21 0 15,22-1-15,-1 22 0,-21-21 16,22-1-16,-1 22 0,0 0 15,-21 0-15,22 0 0,-22 0 0,0-1 16,21 1-16,-20 21 16,-22-21-16,-22 42 15,1 0-15,-21 22 16,-22-1-16</inkml:trace>
  <inkml:trace contextRef="#ctx0" brushRef="#br1" timeOffset="68398.66">1249 10160 0,'0'0'0,"0"-21"0,21 0 15,-21 0-15,0-1 0,0 1 16,0 0-16,0 42 31,0 0-31,0 22 16,0-22-16,0 21 0,0 1 0,-21-1 16,21 0-16,-43 22 0,22-22 15,0 0-15,-21 22 0,21-43 0,-1 21 16,-20 1-16,21-22 0,0 0 15,0 0-15,-1 0 0,1-21 0,0 0 16,21-21 0,0 0-1,21 0-15,0 0 16,1 21-16,-1 0 0,21-21 16,-21 21-16,22 0 0,-22 0 0,21 0 15,0-22-15,1 22 0,-1 0 16,0-21-16,1 21 0,-1-21 0,0 21 15,1-21-15,-22 0 0,21 21 16,-21-21-16,1-1 0,-1 1 0,0 0 16,0 0-16,-21 0 0,0-22 15,0 22-15,0 0 0,0 0 0,0 0 16,0 0-16,-21-1 0,0 1 16,0 0-16,-1 0 0,1 21 15,0 0-15,0 0 0,0 0 16,0 21-16,-1 0 0,22 0 15,-21 22-15,21-1 0,0 0 0,0 22 16,0-22-16,-21 22 0,21-22 16,0 0-16,-21 1 0,21-1 0,0 0 15,0 1-15,0-1 0,0-21 16,0 0-16,0 1 0,0-1 0,0 0 16,0 0-16,0 0 15,21-21 16,-21-21-31,21 0 0</inkml:trace>
  <inkml:trace contextRef="#ctx0" brushRef="#br1" timeOffset="68584.72">1947 10478 0,'21'0'0,"-42"0"0,42-22 15,-21 44 48,22-22-32,-1 0-31,0-22 0</inkml:trace>
  <inkml:trace contextRef="#ctx0" brushRef="#br1" timeOffset="69242.75">3111 9927 0,'0'0'0,"0"-21"0,-21 0 0,21 0 15,0-22-15,0 22 0,0 0 0,0 0 16,0 42 0,0 0-1,0 0-15,0 22 0,0-1 16,0 22-16,0-22 0,0 0 15,0 22-15,0-22 0,0 22 0,0-22 16,-21 0-16,21 22 0,-21-22 16,0 0-16,0 1 0,-1-22 0,1 21 15,0-21-15,21 1 0,-21-1 16,21-42 0,0-1-16,0 1 15,0 0-15,0-21 0,0 21 16,0-22-16,0 1 0,0 0 0,21-1 15,-21-20-15,0 20 0,21 1 16,0-21-16,1-1 0,-22 1 16,21 20-16,0-20 0,0 20 0,21-20 15,-20 42-15,-1-22 0,21 22 16,0 21-16,-20 0 0,20 0 0,0 43 16,1-22-16,-1 21 0,0 0 15,-21 1-15,22 20 0,-22-20 0,0-1 16,0 21-16,-21-20 0,0-1 0,0 22 15,0-22-15,0 0 0,0 1 16,0-1-16,0 0 0,0-21 0,0 1 16,0 20-16,0-21 0,0 0 15,0 0-15,-21-21 0,0 0 16,0 0-16,0 0 16,-1 0-16,1 0 0,-21 0 0,21-21 15,-22 21-15</inkml:trace>
  <inkml:trace contextRef="#ctx0" brushRef="#br1" timeOffset="69412.66">2857 10393 0,'0'0'0,"0"-21"15,22 21-15,-1-21 16,0 21-16,0 0 0,0 0 16,0-22-16,22 22 0,-22-21 0,21 21 15,1 0-15,-1-21 0,0 21 16,1-21-16,20 21 0,1-21 15,-22 0-15,21 21 0,1-22 0,-22 1 16,22 21-16,-22-21 0</inkml:trace>
  <inkml:trace contextRef="#ctx0" brushRef="#br1" timeOffset="69792.96">3958 9991 0,'0'0'0,"-21"0"0,21-21 16,-21 21-16,42 0 31,0 0-31,0 0 16,0 21-16,22 0 0,-22 0 15,21 0-15,-21 0 0,1 22 16,20-22-16,-21 21 0,0-21 0,0 22 16,1-22-16,-1 21 0,-21-21 0,0 22 15,0-22-15,0 21 0,0-21 16,0 1-16,0-1 0,0 0 0,0 0 15,-21-21-15,-1 0 16,1 0-16,21-21 16,0 0-16,0 0 0,0-1 15,0-20-15,0 21 0,0-21 16,0 20-16,0-20 0,0 0 16,0 21-16,0-22 0,21 22 0,1-21 0,-22 21 15,21-1-15,0-20 16,0 21-16,21 21 0,-20-21 0,20 0 15,-21 21-15,0 0 0,22-22 0,-22 22 16,0 0-16,0 0 0</inkml:trace>
  <inkml:trace contextRef="#ctx0" brushRef="#br1" timeOffset="70204.64">4868 9970 0,'-21'0'0,"0"0"15,21-22-15,0 1 16,21 21 15,0 0-31,22 21 16,-22 1-16,0-1 0,0 0 0,21 0 16,-20 21-16,-1-20 0,0-1 0,0 21 15,0-21-15,-21 22 0,0-22 16,21 21-16,-21-21 0,0 22 0,0-22 15,0 0-15,0 21 0,0-21 0,0 1 16,-21-22 0,0 0-16,0 0 15,0 0-15,0-22 16,21-20-16,-22 21 0,22 0 16,0 0-16,0-22 0,0 22 0,0-21 15,22-1-15,-1 22 0,-21-21 0,21 21 16,0-22-16,21 22 0,-20-21 15,-1 21-15,21 0 0,-21-1 0,22 1 16,-1 21-16,-21 0 0,21-21 0,1 21 16,-22 0-16,21 0 0,-21 0 15,22 0-15,-1 0 0,-21 0 0,22 0 16</inkml:trace>
  <inkml:trace contextRef="#ctx0" brushRef="#br1" timeOffset="71448.92">6286 10033 0,'0'0'0,"22"0"0,-22-21 32,0 0-32,0 0 15,0-1-15,0 1 0,-22 0 16,1 0-16,21 0 0,-21 0 16,0-1-16,0 22 0,-22-21 0,22 21 15,0 0-15,-21 0 0,21 0 0,-22 0 16,22 21-16,-21 1 0,21-1 15,-22 0-15,22 21 0,-21-21 16,21 22-16,-1-1 0,1-21 0,21 22 16,0-22-16,0 21 0,0-21 15,0 127 1,21-126-16,1-1 0,-1-21 16,0 21-16,0-21 0,0 0 15,0 0-15,22 0 0,-22 0 0,0 0 16,21-21-16,-20 0 0,-1-1 15,21 1-15,-21 0 0,0 0 0,1 0 16,-1-22-16,0 22 0,0 0 0,0-21 16,0 21-16,1-22 0,-22 1 15,21 21-15,-21 0 0,21-22 16,-21 22-16,0 0 0,0 42 16,0 0-1,0 22-15,0-22 16,0 0-16,-21 0 0,21 21 0,-21-20 15,21 20-15,0-21 0,0 21 0,0-20 16,0-1-16,0 21 0,0-21 16,21 0-16,0 1 0,-21-1 0,21 0 15,21-21-15,-20 0 0,-1 0 0,21 0 16,-21 0-16,22 0 0,-1 0 16,0-21-16,1 0 0,-1-1 0,0 1 15,-21 0-15,22 0 0,-1 0 16,-21 0-16,0-22 0,1 22 15,-1 0-15,0-21 0,0 20 0,-21 1 16,0 0-16,0 0 0,-21 21 31,0 21-31,0 0 16,21 0-16,-22 1 0,22-1 0,-21 0 16,21 21-16,0-21 0,0 1 15,0 20-15,0-21 0,0 0 0,21 22 16,1-22-16,-1 0 0,21 0 0,0 0 15,-20 0-15,20 1 0,0-22 16,1 0-16,-1 0 0,0 0 16,-21 0-16,22 0 0,-1-22 0,-21 1 15,0 0-15,1 0 0,20 0 16,-42 0-16,21-22 0,0 22 0,0-21 16,-21 21-16,0-22 0,0 1 0,22 21 15,-22-22-15,0 22 0,0-21 16,0 21-16,21 0 0,-21-1 0,0 44 47,0 20-47,0-21 0,0 21 15,0-20-15,0 20 0,-21 0 0,21 22 16,-22-22-16,22 22 0,0-1 0,0 1 16,0-1-16,0 22 0,0-22 15,0 1-15,0-1 0,0 22 0,0-22 16,22 22-16,-22-21 0,21 20 0,-21-20 15,0 20-15,21-20 0,-21-1 16,21 1-16,-21-1 0,0 1 0,0-1 16,0 1-16,0-22 0,0 22 0,0-22 15,0 22-15,0-22 0,0 0 0,0 1 16,-21-1-16,0-21 0,0 0 16,-1 0-16,22 1 0,-21-1 0,-21-21 15,21 0-15,0 0 0,-1 0 16,-20 0-16,21-21 0,0-1 0,-22-20 15,22 21-15,0-21 0,-21-1 16,21 1-16,-1-22 0,1 22 0,21-21 16,-21-1-16,21-21 0,-21 1 0,21-1 15,0 0-15,0-20 0,0 20 16,0-21-16,21 21 0,0-20 0,22 20 16,-22 0-16,21 1 0,-21-1 0,22 21 15,-22 1-15,21-1 0,0 22 16,-20 0-16,20-1 0,0 22 15,-21 0-15,22 0 0,-22 0 0,21 21 16,-21 0-16,1 0 0,-1 0 0,0 0 16,0 0-16,0 0 0,-21 21 15,0 0-15,0 0 0</inkml:trace>
  <inkml:trace contextRef="#ctx0" brushRef="#br1" timeOffset="72020.55">1249 12615 0,'42'0'31,"-21"-21"-31,22 21 16,-22 0-16,21 0 0,0 0 0,1-21 16,-1 21-16,0 0 0,1 0 15,-1 0-15,0-21 0,1 21 0,-1 0 16,-21 0-16,0 0 0,22-21 16,-22 21-16,-42 0 31,0 0-31,-22 0 0,22 0 15,-21 0-15</inkml:trace>
  <inkml:trace contextRef="#ctx0" brushRef="#br1" timeOffset="72493.03">1164 12573 0,'0'0'15,"0"21"-15,-21 0 0,21 1 0,-21-1 0,21 21 16,0-21-16,0 0 0,0 1 15,0 20-15,-21-21 0,21 0 16,0 0-16,-22 1 0,22-1 0,-21-21 16,21 21-16,0 0 15,0-42 17,0 0-32,0 0 15,21-1-15,-21 1 16,22 0-16,-1 21 0,0-21 0,0 0 15,0 21-15,22-21 0,-22 21 16,21 0-16,0 0 0,1 0 0,-1 0 16,0 21-16,1-21 0,-1 21 15,0 21-15,-20-21 0,20 1 0,-21 20 16,0 0-16,0-21 0,-21 22 16,0-1-16,0-21 0,0 22 0,-21-22 15,0 0-15,0 21 0,0-21 16,-22 1-16,1-1 0,0-21 15,-1 21-15,1 0 0,0-21 16,-1 0-16,22 0 0,-21 21 0,0-21 16,20 0-16,-20 0 0,21 0 15,-21 0-15,20 0 0,1 0 16,21-21-16,0 0 0,0 0 16,0 0-16,21 21 15,1-22-15,-1 1 0</inkml:trace>
  <inkml:trace contextRef="#ctx0" brushRef="#br1" timeOffset="72696.92">2138 12975 0,'0'-21'15,"0"0"48,0 0-63,21 21 15,0-21-15</inkml:trace>
  <inkml:trace contextRef="#ctx0" brushRef="#br1" timeOffset="73437.27">3471 12361 0,'0'0'0,"21"-21"15,-21 0-15,0 0 0,0 0 16,0 0-16,0-1 0,0 1 0,0 0 15,0 0-15,0 0 0,-21 21 32,0 0-32,0 21 0,0 21 15,0-21-15,21 22 0,-22-1 0,1-21 16,0 43-16,0-22 0,0 0 16,21 1-16,0 20 0,0-20 15,-21-1-15,21 21 0,0-20 0,0-1 16,0 22-16,21-43 0,0 21 15,0 0-15,0-20 0,22-1 0,-1-21 16,0 21-16,1-21 0,-1 0 0,0 0 16,22 0-16,-22-21 0,0 21 15,22-21-15,-22-1 0,1 1 0,-1-21 16,0 21-16,1-22 16,-1 1-16,-21 21 0,0-21 0,0-1 15,1 1-15,-1 0 0,-21-1 0,0 1 16,0 0-16,0-1 0,0 1 15,-21-22-15,-1 22 0,1 0 0,0-22 16,-21 22-16,-1 21 0,1-22 0,0 22 16,-1 0-16,-20 0 0,21 21 15,-1 0-15,-20 21 0,20 0 0,1 22 16,0-22-16,-1 21 0,22 22 16,0-22-16,0 0 0,21 22 0,-21-22 15,21 22-15,0-22 0,0 21 16,0-20-16,0-1 0,0 22 15,21-22-15,0-21 0,0 21 0,22-20 16,-22-1-16,21 0 0,0-21 16,1 0-16,20 0 0,-20 0 0,-1-21 15</inkml:trace>
  <inkml:trace contextRef="#ctx0" brushRef="#br1" timeOffset="74360.85">4614 12086 0,'0'0'16,"0"-21"-16,0-21 0,0 21 0,0-1 0,-21 22 16,0 0-16,0 0 15,21 22-15,-21-1 0,-1 21 16,22-21-16,0 22 0,0 20 0,-21-21 16,21 1-16,0 20 0,-21-20 15,21-1-15,0 21 0,0-20 0,0-1 16,0 0-16,-21 22 0,21-22 0,0 1 15,-21-22-15,21 21 0,0 0 16,0-20-16,0-1 0,0 0 0,0 0 16,0-42 15,0 0-31,0 0 0,0-22 16,0 22-16,0 0 0,0 0 15,0-22-15,0 22 0,0-21 16,21 21-16,0 0 0,0-1 0,0 1 15,1 0-15,20 0 0,-21 0 16,21 21-16,1 0 0,-22 0 0,21 0 16,-21 0-16,22 0 0,-22 0 15,21 0-15,-21 21 0,1 0 0,-1 0 16,0 0-16,0 1 0,-21-1 0,0 0 16,0 0-16,0 0 0,0 22 15,0-22-15,-21 0 0,0 0 0,0 0 16,-22 0-16,22 1 0,-21-1 0,21 0 15,-22-21-15,22 21 0,0 0 16,0-21-16,0 0 0,-1 0 16,22-21 15,22 21-31,-1-21 0,0 21 16,0-21-16,0 0 0,22-1 15,-22 1-15,21 0 0,-21 0 0,22 0 16,-1 0-16,0-1 0,-21 1 15,22-21-15,-22 21 0,21 0 0,-21-1 16,1 1-16,-1 0 0,0 0 16,0 0-16,0 21 0,-21-21 0,21-1 15,-21 1-15,0 0 16,0 42 15,0 0-31,0 1 16,0-1-16,0 21 0,0-21 0,0 22 15,0-1-15,0 0 0,0 1 16,0 20-16,0-21 0,0 22 0,0-1 16,0 1-16,0-1 0,0 1 0,0-1 15,0 1-15,0-1 0,0 1 16,0-1-16,0 22 0,-21-21 16,21-1-16,-21 1 0,0-1 0,21-21 0,0 1 15,-21-1-15,0-21 0,-1 0 16,22 1-16,0-1 0,-21-21 15,0 0-15,0 0 0,0 0 16,0 0-16,-1-21 0,1-1 16,0 1-16,0 0 0,21 0 15,-21 0-15,21 0 0,-21-22 0,21 22 16,0-21-16,0 21 0,0-22 0,0-20 16,0 20-16,0 1 0,0-21 15</inkml:trace>
  <inkml:trace contextRef="#ctx0" brushRef="#br1" timeOffset="74561.03">5397 12192 0,'0'0'0,"-21"0"0,0 0 0,0 0 15,0 0-15,0 0 16,21 21 15,21-21-31,0 0 16,0 0-16,0 0 0,0 0 15</inkml:trace>
  <inkml:trace contextRef="#ctx0" brushRef="#br1" timeOffset="74888.89">5630 12467 0,'0'0'0,"21"0"0,-21 21 0,22-21 16,-1 0-16,0 0 15,0-21-15,0 21 0,-21-21 16,21 21-16,1-21 0,-22 0 16,21 21-16,-21-21 0,0-1 0,0 1 15,0 0-15,0 0 16,-21 21-1,-1 0-15,1 0 0,0 0 0,0 0 16,0 21-16,0-21 0,-22 21 0,22 0 16,0 1-16,0-1 0,0 0 15,-1 21-15,22-21 0,0 1 0,0-1 16,0 0-16,0 0 0,0 0 0,22 0 16,-1 1-16,0-22 0,0 21 15,21-21-15,-20 0 0,20 0 0,0 0 16,1 0-16,-1 0 0,0 0 15</inkml:trace>
  <inkml:trace contextRef="#ctx0" brushRef="#br1" timeOffset="75433.02">6477 12213 0,'0'0'0,"0"-21"0,0 0 16,-21 21-16,0 0 0,-1 0 15,1 21-15,0 0 0,0 0 16,0 22-16,0-22 0,21 21 16,-22-21-16,22 22 0,-21-22 15,21 21-15,0-21 0,0 22 0,0-22 16,0 0-16,0 0 0,0 0 16,0 1-16,21-1 0,1 0 0,-1 0 15,0-21-15,21 0 0,-21 0 0,22 0 16,-1 0-16,-21 0 0,22-21 15,-1 0-15,0 21 0,1-21 0,-1-1 16,0 1-16,1 0 0,-22 0 16,21-21-16,-21 20 0,0-20 0,1 0 15,-1-1-15,0 1 0,0 0 0,-21-1 16,0-20-16,0 21 0,0-1 16,0 1-16,0 0 0,0 20 15,0-20-15,0 21 0,-21 21 16,0 0-1,0 42-15,-1-21 0,22 22 16,-21-1-16,0 0 0,21 1 0,0-1 16,0 0-16,0 1 0,0-1 15,0 0-15,0 1 0,0-1 0,0-21 16,0 0-16,0 22 0,0-22 0,21 0 16,-21 0-16,0 0 0,21-21 15,1 22-15,-1-22 0,0 0 16,0 0-16,0 0 0,0 0 15,1 0-15,-1 0 16,-21-22-16,21 22 0,0-21 0,0 0 16,-21 0-16,0 0 0,0 0 0</inkml:trace>
  <inkml:trace contextRef="#ctx0" brushRef="#br1" timeOffset="75672.91">6816 12256 0,'0'0'0,"-22"0"16,44 0 15,-1 0-31,0-22 0,21 22 0,1-21 16,-1 21-16,0 0 0,1-21 16,20 21-16,-21-21 0,22 21 0,-22 0 15,1-21-15,-1 21 0,0-21 0,1 21 16,-1 0-16,-21-22 0,0 22 15,22 0-15,-22 0 0,-42 22 32</inkml:trace>
  <inkml:trace contextRef="#ctx0" brushRef="#br1" timeOffset="76441.21">1291 14711 0,'0'0'0,"21"-21"0,22-22 16,-43 22 0,-22 21-1,1 21 1,0-21-16,0 22 0,0-1 15,0 21-15,-1-21 0,1 22 0,0-22 16,-21 21-16,21 0 0,21 1 16,-22 20-16,22-20 0,0-1 15,0 21-15,0-20 0,0-1 0,0 0 16,22 1-16,-1-22 16,0 0-16,21 0 0,1 0 0,-1 1 0,0-22 15,1 0-15,20 0 16,-21 0-16,22 0 0,-22 0 0,1-22 15,-1 1-15,0 0 0,1 0 16,-22 0-16,0 0 0,0-1 0,-21-20 16,21 21-16,-21 0 0,0 0 15,0-22-15,-21 22 0,0 0 0,0 0 16,0 0-16,-22 21 0,22 0 16,0 0-16,-21 0 0,20 0 0,-20 0 15,0 21-15,21 0 0,-22 0 16,22 0-16,0 0 0,0 22 15,0-22-15,-1 0 0,22 0 0,0 0 16,0 1-16,0-1 16,22-21-16,20 0 0,-21 0 0,21 0 15,1 0-15</inkml:trace>
  <inkml:trace contextRef="#ctx0" brushRef="#br1" timeOffset="76629.5">2307 15028 0,'0'0'0,"21"0"16,0-21 0,-21 42 31,22-21-32,-1 0-15,0 0 0,0 0 16,0 0-16</inkml:trace>
  <inkml:trace contextRef="#ctx0" brushRef="#br1" timeOffset="77069.25">3768 14732 0,'0'0'0,"-22"-21"0,1 0 0,21 0 0,-21-1 16,21 1-16,0 0 0,0 0 15,0 0-15,0-22 0,0 22 0,0 0 16,0 0-16,0 0 0,21 21 15,-21-21-15,21 21 0,1 0 16,-22 21 0,0 21-16,21-21 0,-21 22 0,21 20 15,-21-21-15,0 22 0,0-22 16,0 22-16,0-22 0,0 22 0,0-1 16,0-21-16,0 1 0,-21 20 0,0-20 15,-1-1-15,22-21 0,0 21 16,-21-20-16,21-1 0,-21 0 0,21 0 15,0 0-15,0-42 32,0 0-32,-21 0 15</inkml:trace>
  <inkml:trace contextRef="#ctx0" brushRef="#br1" timeOffset="77597.16">3429 14859 0,'-21'-21'15,"42"42"-15,-42-84 0,0 41 0,21-20 16,0 21-16,0-21 0,0 20 0,0-20 16,0 21-16,0-21 0,21 20 15,-21 1-15,42 0 0,-21-21 0,22 21 16,-1-1-16,21 22 0,1 0 16,-22 0-16,22 0 0,-1 0 15,1 22-15,-1-1 0,1 21 0,-1 0 16,-20 1-16,20-1 0,-21 0 15,1 1-15,-1-1 0,-21 0 0,0 1 16,22-1-16,-43 0 0,21 1 16,-21-1-16,0 0 0,0 1 0,0-1 15,0 0-15,0 1 0,0-22 0,0 0 16,0 21-16,0-20 16,-21-1-16,21-42 31,0-1-31,0 1 0,0 0 15,0 0-15,0-21 0,0 20 0,21-20 0,-21 0 16,21-1-16,-21 1 16,21 0-16,0-1 0,-21 1 0,22-21 15,-1 20-15,-21-20 0,21-1 0,0 22 16,0-22-16,-21 22 0,21 0 16,1-1-16,-1 1 0,-21 21 0,0 0 15,0 0-15,21 21 0,-21-22 16,21 22-16,0 22 47,-21-1-47,21 0 0,-21 0 15,0 0-15,0 0 16,0 1-16,0-1 0,0 0 0,0 21 16,0-21-16</inkml:trace>
  <inkml:trace contextRef="#ctx0" brushRef="#br1" timeOffset="78640.75">5059 14711 0,'21'0'0,"0"0"0,-21 21 31,0 0-15,-21 0-16,0 1 0,0-1 0,21 0 15,-22 0-15,1 0 0,21 0 16,0 22-16,0-22 0,-21 0 15,21 21-15,0-20 0,0 20 0,0-21 16,0 0-16,0 0 0,0 1 16,21-1-16,0-21 0,1 21 15,-1-21-15,0 0 0,0 0 0,0 0 16,0-21-16,22 0 0,-22-1 16,0 22-16,21-21 0,-20 0 0,-1-21 15,21 21-15,-21-1 0,0 1 16,1-21-16,-1 21 0,0-22 0,0 22 15,0-21-15,0 0 0,-21-1 0,22 22 16,-22-21-16,21-1 16,-21 22-16,0 0 0,0 0 0,0 0 15,0 42 1,-21 0 0,-1 0-16,1 22 0,21-22 0,0 21 15,-21-21-15,21 22 0,-21-22 0,21 21 16,0 0-16,0-20 0,0-1 15,0 21-15,21-21 0,0 0 0,0 1 16,1-1-16,-1 0 0,0 0 16,0 0-16,0-21 0,22 0 15,-22 0-15,21 0 0,0 0 0,-20-21 16,20 0-16,0 0 0,1 0 16,-22-1-16,21 1 0,-21 0 0,22-21 15,-22-1-15,0 22 0,21-42 0,-21 20 16,1 1-16,-1-21 0,0-1 15,0 1-15,0-1 0,0 1 0,-21-1 16,22 22-16,-22-1 0,21 1 0,-21 21 16,0 0-16,0 0 0,0-1 15,-21 44 1,-1-1-16,22 0 16,-21 21-16,21 1 0,-21-1 0,21 0 15,0 22-15,-21-22 0,21 22 16,0-22-16,0 0 0,0 22 15,0-22-15,0 0 0,0 1 0,0-1 16,21-21-16,-21 22 0,21-22 0,0 0 16,1 0-16,-1 0 0,0-21 15,0 0-15,0 21 0,22-21 0,-22 0 16,21 0-16,-21 0 0,22-21 0,-1 0 16,0 21-16,1-21 0,-1 0 15,-21-22-15,21 22 0,1 0 0,-1-21 16,-21-1-16,22 1 0,-22-21 15,0 20-15,0-20 0,0-1 16,0 1-16,-21-1 0,0 22 0,0 0 16,0-1-16,0 1 0,0 21 0,0 0 15,0-1-15,-21 22 16,0 0-16,0 22 0,21-1 0,-21 0 16,21 21-16,-21-21 0,21 43 0,0-22 15,0 22-15,0-22 0,0 0 16,0 22-16,0-22 0,21 1 0,0-1 15,0-21-15,0 21 0,0-20 16,1-1-16,-1 0 0,0 0 0,-21 0 16,21-21-16,0 21 0,0-21 15,1 0-15,-1 0 16,0 0-16,0 0 16,0-21-16,-21 0 0,21 21 15,1-21-15,-22 0 0,21 21 0,-21-21 16,21-1-16,-21 1 0,21 0 15</inkml:trace>
  <inkml:trace contextRef="#ctx0" brushRef="#br0" timeOffset="94493.84">8128 3598 0,'21'0'0,"0"0"15,0 0 1,1 0 15,-22-21-15,-22 21 62,1 0-78,0 0 16,0 0-16,0 0 15,0 0-15,-1 0 0,1 0 16,0 0-16,0 0 15,0 0-15,0 0 0,-1 0 16,1 0 0,0 0-16,0 0 15,42 0 48,0 0-63,0 0 15,1 0-15,-1 0 0,0 0 0,21 0 16,-21 0-16,22 0 0,-1 0 16,0 0-16,1 0 0,-1 0 0,0 0 15,1 0-15,-1 0 0,22 0 16,-22 0-16,0 0 0,22 0 16,-22 0-16,0 0 0,22 0 0,-22-21 15,1 21-15,-1 0 0,0 0 16,1-21-16,-22 21 0,21 0 0,-21 0 15,22-21-15,-22 21 0,0 0 16,0 0-16,-21-21 16,21 21-16,-21-22 15,-21 22 1,0-21-16,0 21 16,0 0-16,-1-21 15,1 21-15,0 0 0,-21-21 0,21 21 16,-1 0-16,1-21 0,0 21 15,0 0-15,-21-21 0,20 21 16,1 0-16,0-22 0,0 22 16,0 0-16,0-21 15,21 0 1,21 21 62,-21 21-78,21-21 0,0 21 16,0-21-16,0 0 0,1 0 15,-1 22-15,21-22 0,-21 0 0,22 0 16,-22 21-16,21-21 0,0 0 16,-20 0-16,20 0 0,-21 0 0,21 0 15,-20 0-15,-1 0 0,0 0 0,0 0 16,0 0-16,0 0 0,-21 21 47,-21-21-32,21 21-15,-21-21 16,0 21-16,0-21 16,21 21-16,-21-21 0,-1 22 0,1-22 15,21 21-15,-21 0 0,0-21 16,0 21-16,0 0 0,-1 0 0,1-21 15,0 22-15,0-1 0,0-21 0,0 21 16,21 0-16,-22-21 0,1 21 16,0-21-16,0 21 0,0-21 15,21 22-15,-21-22 0,-1 0 328,1 0 1,21-22-329,0 1 15</inkml:trace>
  <inkml:trace contextRef="#ctx0" brushRef="#br0" timeOffset="96468.53">10647 3090 0,'0'-21'47,"0"0"-31,0 0 0,0 0-1,0 0-15,-21-1 16,-1 22-16,1 0 0,0 0 15,0 0-15,-21 0 0,20 0 0,-20 0 16,0 0-16,-1 0 0,1 22 0,0-1 16,-1 0-16,1 0 0,0 0 15,21 22-15,-22-1 0,22 0 0,-21 1 16,42-1-16,-21 0 0,21 1 16,0-1-16,0 0 0,0 1 0,0-22 15,0 21-15,21-21 0,0 0 0,0 1 16,0-1-16,0 0 0,22-21 15,-22 0-15,21 21 0,1-21 16,-1 0-16,0 0 0,1 0 0,-1 0 16,0-21-16,1 21 0,-1-21 15,21 21-15,-20-21 0,20-1 0,-20 1 16,-1 0-16,21 0 0,-20 0 16</inkml:trace>
  <inkml:trace contextRef="#ctx0" brushRef="#br0" timeOffset="97377.01">11134 3323 0,'0'0'0,"0"-21"0,0 0 0,0-21 15,0 20-15,0 1 0,0 0 0,0 0 16,0 0-16,0 0 0,-22 21 16,1 0-16,21-22 0,-21 22 0,0 0 15,0 0-15,0 0 0,-22 22 16,22-1-16,0 0 16,0 0-16,0 0 0,-1 22 0,1-1 15,0-21-15,0 21 0,0 1 16,0-22-16,-1 21 0,1-21 0,21 1 15,0 20-15,0-21 0,0 0 0,0 0 16,0 1-16,21-22 16,1 0-16,-1 0 0,0 0 0,0 0 15,21 0-15,-20 0 0,20 0 0,-21 0 16,21-22-16,-20 1 0,20 0 16,-21 0-16,0 0 0,22 0 15,-22-1-15,0-20 0,-21 21 0,21-21 16,-21 20-16,21-20 0,-21 21 15,0 0-15,0 0 0,0-1 0,0 1 16,-21 21 0,0 21-16,21 1 15,-21 20-15,0-21 16,21 0-16,-22 0 0,22 1 0,0 20 16,0-21-16,0 0 0,0 0 0,0 1 15,0-1-15,0 0 0,0 0 16,22 0-16,-1-21 0,0 21 0,21-21 15,-21 0-15,1 0 0,-1 0 16,21 0-16,-21 0 0,22 0 16,-22 0-16,0 0 0,21-21 0,-21 0 15,1 0-15,-1 0 0,-21 0 16,21-1-16,-21-20 0,0 21 0,21 0 16,-21 0-16,0-22 0,0 22 0,0 0 15,0 42 16,0 0-31,0 0 16,-21 1-16,21 20 0,-21-21 0,21 0 16,0 0-16,0 1 0,0-1 0,0 0 15,0 0-15,-21 0 16,21 0-16,0 1 16,-22-44 15,22 1-16,0 0-15,0 0 0,0 0 16,0 0-16,0-1 0,0-20 16,0 21-16,0-21 0,22 20 0,-1-20 15,0 0-15,0 21 0,0-22 16,0 22-16,22 0 0,-22 21 0,21 0 16,1 0-16,-1 0 0,-21 0 0,21 21 15,-20 0-15,20 0 16,-21 22-16,-21-22 0,0 21 0,21-21 15,-21 22-15,0-22 0,0 21 0,0-21 16,-21 1-16,0-1 0,0 0 16,21 0-16,-21 0 0,-1 0 0,1 1 15,42-44 17,1 1-17,-1 0-15,0 0 16</inkml:trace>
  <inkml:trace contextRef="#ctx0" brushRef="#br0" timeOffset="98032.63">12933 2688 0,'0'0'15,"-21"0"-15,-1-21 0,1 21 32,21 21-32,-21 0 0,21 1 15,0-1-15,0 21 0,0-21 0,0 22 16,0-1-16,0-21 0,0 21 0,0 1 16,-21-1-16,21-21 0,0 22 15,0-1-15,0 0 0,0-21 0,0 22 16,0-22-16,0 0 0,0 21 0,0-20 15,0-1-15,0 0 16,0 0-16,-21-21 0,21-21 47,0 0-47,0 0 16,0-1-16,0 1 0,0-21 15,0 21-15,0 0 0,0-22 0,0 22 16,21 0-16,-21 0 0,21 0 0,0-1 15,22 1-15,-22 0 0,0 21 16,21-21-16,-21 21 0,22 0 0,-1 0 16,-21 0-16,22 0 0,-1 0 15,-21 0-15,21 21 0,-20-21 0,20 21 16,-21 0-16,0 1 0,-21-1 0,0 21 16,0-21-16,0 0 0,0 1 15,0-1-15,-21 21 0,0-21 0,-21 0 16,20-21-16,-20 22 0,0-1 15,21 0-15,-22-21 0,1 21 16,21-21-16,-22 0 0,22 21 0,0-21 16,0 0-16,0 0 0,0 0 15,-1 21-15,1-21 0,0 0 16,21-21 31,0 0-47,21 0 15,0 0-15,1 0 16</inkml:trace>
  <inkml:trace contextRef="#ctx0" brushRef="#br0" timeOffset="98533.61">13695 3154 0,'21'0'32,"0"0"-32,0 0 0,0 0 15,1-21-15,-1 21 16,0 0 0,0-21-16,0 21 0,0-22 0,1 22 15,-1-21-15,0 21 0,0-21 16,-21 0-16,0 0 15,0 0-15,0-1 16,-21 22 0,0 0-16,0 0 15,-1 0-15,1 0 0,0 22 16,0-22-16,0 21 0,0 0 16,-1 0-16,1 0 0,0 0 0,0 1 15,21-1-15,0 21 0,0-21 0,0 0 16,0 1-16,0-1 15,0 0-15,0 0 0,0 0 16,21 0-16,0-21 0,0 0 16,1 0-16,-1 0 15,0 0-15,0 0 0,0 0 0,0 0 16,1 0-16,-1 0 0,0 0 16,0-21-16,0 0 15,-21 0-15,21 21 0,-21-21 16,0 0-1</inkml:trace>
  <inkml:trace contextRef="#ctx0" brushRef="#br0" timeOffset="98737.49">14033 3260 0,'0'21'15,"-21"-21"32,21-21 31</inkml:trace>
  <inkml:trace contextRef="#ctx0" brushRef="#br0" timeOffset="101877.35">15240 2879 0,'0'-21'15,"0"-1"1,0 1-16,0 0 16,0 0-16,0 0 0,0 0 15,0-1-15,0 1 16,21 21 0,-21 21-1,0 1-15,0-1 0,21 0 0,-21 0 16,0 21-16,0-20 0,0-1 15,0 21-15,0-21 0,0 0 0,0 22 16,0-22-16,0 0 0,0 0 16,-21 0-16,21 1 0,0-1 15,0 0-15,-21 0 0,21 0 0,-21-21 16,21 21-16,0 1 16,-21-22-16,-1 0 15,22-22 1,0 1-16,0 0 0,0 0 15,0 0-15,0 0 0,0-1 0,0 1 16,0 0-16,0-21 0,22 21 16,-1-1-16,0-20 0,-21 21 0,21 0 15,0-22-15,22 22 16,-22 0-16,0 21 0,0-21 0,0 21 16,0 0-16,1 0 0,-1 0 0,0 21 15,0 0-15,0 0 16,0 22-16,-21-22 0,0 0 0,0 0 15,0 22-15,0-22 0,0 0 16,22 0-16,-22 0 0,0 0 0,0 1 16,21-1-16,0 0 0,-21 0 0,21-21 15,0 0-15,-21 21 0,21-21 16,1 0-16,-1 0 0,0 0 16,0 0-16,0-21 0,0 0 0,1 21 15,-1-21-15,-21 0 0,21-1 16,0 1-16,0 0 0,-21 0 0,0 0 15,21 0-15,-21-1 0,22 1 16,-22 0-16,0-21 0,0 21 0,0-1 16,0 1-16,0 0 15,0 42 1,0 0 0,0 1-16,0-1 0,0 21 0,-22-21 15,22 0-15,-21 1 0,21-1 16,-21 21-16,21-21 0,0 0 15,0 1-15,0-1 0,0 0 16,21-21-16,0 0 0,1 0 16,20 0-16,-21 0 0,0 0 15,0-21-15,22 21 0,-22-21 16,21-1-16,1 1 0,-1 0 0,-21 0 16,21 0-16,-20 0 0,20-1 0,-21 1 15,0-21-15,0 21 0,1 0 16,-1-22-16,-21 22 0,0 0 0,0 0 15,0 0-15,-21 42 32,-1 0-17,1 0-15,0 21 0,21-20 16,-21-1-16,0 0 0,21 21 0,-21-21 16,21 1-16,0 20 0,0-21 15,0 0-15,0 0 0,21 1 16,0-1-16,0-21 0,21 0 15,-20 0-15,20 0 0,-21 0 0,21 0 16,1 0-16,-1 0 0,-21-21 0,22-1 16,-1 22-16,-21-21 0,21 0 15,-20 0-15,-1 0 0,0 0 0,0-1 16,0-20-16,0 21 0,-21 0 0,0-22 16,0 22-16,0 0 15,0 0-15,0 0 0,0 0 0,0 42 31,-21 0-15,0 0-16,21 0 0,-21 0 0,21 1 16,0 20-16,0-21 0,-21 0 15,21 22-15,-21-22 0,21 0 0,0 0 16,-22 0-16,22 0 0,0 1 16,0-1-16,0 0 0,0 0 15,0-42 16,0 0-15,0 0-16,0-1 16,0 1-16,0 0 0,0 0 0,0 0 15,0-22-15,0 22 0,22 0 0,-22-21 16,21 21-16,0-1 0,0 1 16,0 0-16,-21 0 0,21 0 0,1 21 15,-1 0-15,0 0 0,0 0 16,0 0-16,0 21 0,1 0 0,-22 0 15,21 0-15,0 1 0,-21-1 16,0 0-16,0 0 0,0 0 0,21 0 16,-21 1-16,0-1 0,0 0 15,0 0-15,0 0 0,0 0 16,-21 1 0,0-22-1,21-22 1,0 1-1,0 0-15,0 0 0,0 0 16,0-22-16,21 22 0,0 0 16,0-21-16,0 21 0,1-22 0,20 1 15,-21 21-15,21-22 0,1 22 16,-22 0-16,21 21 0,1 0 0,-22 0 16,21 0-16,0 0 0,-20 21 15,20 0-15,-21 1 0,0 20 16,0-21-16,-21 0 0,0 0 0,0 1 15,0 20-15,0-21 0,0 0 16,0 0-16,-21 1 0,21-1 16,-21-21-16,0 21 0,0-21 15,21 21-15,0-42 63,21 21-63</inkml:trace>
  <inkml:trace contextRef="#ctx0" brushRef="#br0" timeOffset="102485.35">18013 2350 0,'0'0'0,"0"-22"0,0-41 31,0 84-16,0 0 1,0 0-16,0 22 0,0-1 0,0 0 16,0 1-16,0-1 0,0 22 15,0-22-15,-21 0 0,21 1 16,0-1-16,-22 0 0,22 1 0,0-22 16,0 21-16,-21-21 0,21 22 15,0-22-15,-21 0 0,21 0 0,0 0 16,0 0-16,0 1 15,0-44 17,0 1-32,0 0 15,0 0-15,0-21 0,0 20 16,0 1-16,21 0 0,0-21 16,-21 21-16,22-22 0,20 22 0,-21-21 15,0 21-15,22-1 0,-22 1 16,0 0-16,21 21 0,-21 0 15,22 0-15,-22 0 0,21 0 0,-21 21 16,1 0-16,-1 1 0,0-1 16,-21 0-16,0 21 0,0-21 0,0 1 15,0-1-15,0 21 0,0-21 16,0 0-16,-21 1 0,0-1 0,-22 0 16,22 0-16,-21 0 0,21 0 0,-22-21 15,1 22-15,21-22 16,-22 21-16,22-21 0,-21 0 0,21 0 0,0 0 15,-1 21-15,1-21 0,0 0 16,0 0-16,21-21 47,21 0-47,0 21 0,-21-22 16,21 22-16,1-21 0,-1 0 15</inkml:trace>
  <inkml:trace contextRef="#ctx0" brushRef="#br0" timeOffset="102889.11">18584 2858 0,'21'0'15,"1"0"-15,-1 0 0,0 0 0,0 0 16,0 0-16,0 0 15,1-22-15,-1 22 0,0 0 0,0-21 16,0 21-16,0-21 0,1 0 0,-22 0 16,21 0-16,-21-1 15,0 1-15,0 0 0,0 0 16,-21 21 0,-1 0-16,1 0 15,0 0-15,0 21 16,0 0-16,0 0 0,-1 1 0,1-1 15,21 0-15,0 0 0,-21 21 16,21-20-16,0-1 0,0 0 0,0 0 16,0 0-16,0 0 0,21 1 15,0-22 1,1 21-16,-1-21 0,0 0 0,0 0 16,0 0-16,0 0 0,1 0 15,-1 0-15,0 0 0,0 0 0,0-21 16,0 21-16,1 0 0,20-22 15</inkml:trace>
  <inkml:trace contextRef="#ctx0" brushRef="#br0" timeOffset="103280.89">19177 2794 0,'0'0'0,"0"-21"0,0 0 16,0 0-16,0-1 15,0 1-15,0 0 0,0 0 16,0 0-16,21 21 15,0 0-15,0 0 0,1 0 0,-1 0 16,0 0-16,21 0 0,-21 21 16,1 0-16,-1 0 0,0 0 15,-21 1-15,0 20 0,21-21 0,-21 0 16,0 22-16,0-22 0,0 0 16,0 0-16,0 0 0,0 0 0,0 1 15,-21-1-15,0 0 0,0-21 16,21 21-16,-22-21 15,1 0-15,0 0 32,21-21-32,0 0 0,0 0 15,0-1-15,0 1 0,21 0 16,-21 0-16,21 0 16,1 0-16,-1-1 0,0 1 0,0 0 15,0 0-15,22 0 0,-22 0 16,21-1-16,-21 1 0,22 21 0,-1-21 15,-21 0-15,21 0 0,-20 0 16</inkml:trace>
  <inkml:trace contextRef="#ctx0" brushRef="#br0" timeOffset="103632.69">20320 2180 0,'0'0'0,"0"-21"0,-21 21 0,0 0 15,21 21 1,-22 0-16,22 1 16,-21-1-16,21 0 0,0 21 0,-21 22 15,0-22-15,0 22 0,0-1 16,-1 1-16,1-1 0,0 1 0,0-22 15,0 21-15,0-20 0,-1 20 16,-20-20-16,21-1 0,0 0 0,0 1 16,-1-1-16,1-21 0,21 0 15,-21 22-15,21-22 0,-21 0 16,0 0-16,21 0 0,-21-21 31,21-21-15,0 0-16</inkml:trace>
  <inkml:trace contextRef="#ctx0" brushRef="#br0" timeOffset="104541.49">20828 2858 0,'0'0'16,"21"0"-16,0 0 0,0 0 0,1 0 15,-1 0-15,0 0 16,0 0-16,0-22 0,-21 1 0,21 21 16,1-21-16,-1 21 0,-21-21 15,0 0-15,21 0 16,-21-1-16,0 1 0,0 0 16,0 0-16,0 0 0,0 0 0,-21-1 15,21 1-15,-21 0 0,-1 21 0,1 0 16,0 0-16,0 0 0,-21 0 15,20 0-15,-20 21 0,21 0 0,-21 1 16,-1 20-16,22 0 0,-21-21 16,21 22-16,-1-1 0,1-21 0,0 22 15,0-22-15,21 21 0,0-21 16,0 0-16,0 1 0,0-1 0,0 0 16,21 0-16,0-21 15,0 21-15,1-21 0,-1 0 16,0 0-16,21 0 0,-21 0 0,1 0 15,-1-21-15,21 0 0,-21 0 16,0 21-16,22-21 0,-22-1 0,0-20 16,21 21-16,-20-21 0,-1-1 15,0 1-15,0 0 0,0-1 0,0-20 16,-21 20-16,22-20 0,-1 21 0,-21-22 16,21 22-16,-21-1 0,0 22 15,0-21-15,0 21 0,0 0 0,0-1 16,0 44 15,0-1-31,-21 0 0,21 21 16,0 22-16,-21-22 0,21 0 0,0 22 15,0-22-15,-22 22 0,22-22 0,0 0 16,0 1-16,0-1 0,0-21 16,0 22-16,0-22 0,0 0 0,0 0 15,0 0-15,0 0 16,22-21-16,-1 0 0,0 0 15,0 0-15,0 0 0,0 0 16,1-21-16,20 0 0</inkml:trace>
  <inkml:trace contextRef="#ctx0" brushRef="#br0" timeOffset="104944.87">21675 2731 0,'0'0'0,"-22"0"16,1 0-16,0 0 15,0 0-15,0 0 16,42 0 15,0 0-31,0 0 16,0 0-16,1-22 16,-1 22-16,0-21 0,0 21 0,21-21 15,-42 0-15,22 21 0,-1-21 16,-21 0-16,0-1 0,0 1 15,0 0-15,-21 21 16,-1 0-16,1 0 0,0 0 16,0 21-16,-21 0 0,20 1 15,1-1-15,-21 0 0,21 21 0,0-21 16,-1 1-16,22-1 0,-21 21 0,21-21 16,0 0-16,0 1 0,0-1 15,0 0-15,0 0 0,21-21 16,1 21-16,-1-21 15,0 0-15,0 0 0,0 0 0,22 0 16,-22 0-16,21 0 0,-21 0 0,22 0 16,-22 0-16,21-21 0,-21 0 15,22 21-15,-22-21 0</inkml:trace>
  <inkml:trace contextRef="#ctx0" brushRef="#br0" timeOffset="105416.6">22119 2625 0,'0'0'0,"21"-21"0,0-43 31,-21 85 1,-21 0-32,0 1 0,21-1 15,-21 0-15,21 21 0,0-21 16,-21 1-16,21 20 0,-21-21 0,21 0 16,0 0-16,0 22 0,0-22 15,0 0-15,0 0 0,21 0 16,0-21-16,0 0 0,0 0 15,0 0-15,1 0 0,-1 0 16,0 0-16,0 0 0,0 0 0,0-21 16,22 21-16,-22-21 0,0 0 15,0 0-15,0 0 0,1-1 0,-1 1 16,0 0-16,0 0 0,-21-21 0,0 20 16,21-20-16,-21 21 15,0 0-15,0 0 0,0-1 0,0 1 16,0 42-1,-21 1-15,0-1 16,0 0-16,21 0 0,0 21 0,-21-20 16,21-1-16,-22 0 0,22 21 15,0-21-15,0 1 0,0-1 0,0 0 16,0 0-16,0 0 16,22-21-16,-1 21 0,0-21 15,0 0-15,0 0 0,0 0 0,1 0 16,20 0-16,-21-21 0,0 21 15,22-21-15,-22 0 0,0 0 16,0 0-16,21-1 0</inkml:trace>
  <inkml:trace contextRef="#ctx0" brushRef="#br0" timeOffset="105693.62">22796 2265 0,'0'0'0,"-21"-21"0,0 21 16,0 0-16,0 0 0,0 0 15,-1 0-15,1 0 0,0 0 16,0 0-16,21 21 47,21-21-47,0 0 16,-42 21 46,0-21-62,21 21 0,0 0 16,21-21-1,0 22-15</inkml:trace>
  <inkml:trace contextRef="#ctx0" brushRef="#br0" timeOffset="106465.27">23135 2582 0,'0'-21'31,"-21"21"-31,0 0 16,21 21-1,0 1-15,0-1 0,0 0 16,0 0-16,0 0 0,0 0 0,0 1 15,0-1-15,0 0 0,0 0 16,0 0-16,0 0 0,-21 1 16,21-1-16,0 0 0,0 0 15,-22-21 1,22-21 0,0 0-16,0 0 15,0-1-15,0 1 16,0 0-16,0 0 0,0 0 0,22-22 15,-1 22-15,-21 0 0,21-21 16,0 21-16,21-22 0,-20 22 0,-1 0 16,0 0-16,0 0 0,0-1 15,0 22-15,22 0 0,-22 0 16,0 22-16,-21-1 0,21 0 16,0 21-16,1-21 0,-22 22 0,0-22 15,0 21-15,21-21 0,-21 22 0,0-22 16,0 0-16,0 0 0,0 0 15,0 1-15,0-1 0,0 0 0,0 0 16,0 0 0,-21-21-16,21-21 31,0 0-15,0 0-16,0 0 15,0-1-15,0 1 0,21-21 16,0 21-16,0-22 0,0 22 0,0-21 15,22 0-15,-1 20 0,-21-20 16,22 21-16,-1-21 0,0 20 0,1 22 16,-1-21-16,0 21 0,-21 0 15,22 0-15,-22 21 0,0 1 0,0-1 16,0 21-16,1 0 0,-22-20 16,21 20-16,-21 0 0,0-21 0,0 22 15,0-1-15,0-21 0,0 0 0,-21 1 16,21-1-16,-22 0 0,22 0 15,0 0-15,-21-21 0,0 0 16,21 21-16,21-21 31,0-21-15,1 21-16,-1-21 0</inkml:trace>
  <inkml:trace contextRef="#ctx0" brushRef="#br0" timeOffset="107245.03">24638 2646 0,'0'-21'0,"0"0"0,0-1 15,0 1-15,0 0 0,0 0 16,-21 0-16,0 0 0,-1 21 16,22-22-16,-21 1 0,0 21 0,0 0 15,0 0-15,0 0 0,-1 21 16,1 1-16,0-1 0,0 0 0,0 0 15,0 21-15,-1-20 0,1 20 16,0 0-16,21-21 0,0 22 0,-21-22 16,21 0-16,0 21 0,0-20 0,0-1 15,0 0-15,0 0 16,21-21-16,0 21 0,0-21 16,1 0-16,-1 0 15,0 0-15,0-21 0,21 21 16,-20-21-16,-1 0 0,0 21 0,0-21 15,0-1-15,0-20 0,22 21 16,-22 0-16,0-22 0,0 22 0,-21 0 16,21-21-16,1 21 15,-22-1-15,-22 44 32,1-1-32,0 0 0,21 0 0,0 0 15,-21 0-15,21 1 0,-21 20 16,21-21-16,0 0 0,0 0 15,0 1-15,0-1 0,0 0 0,0 0 0,21-21 16,0 21-16,0-21 16,0 0-16,1 21 0,-1-21 0,0 0 15,0 0-15,0 0 0,0 0 16,1 0-16,-1 0 0,21-21 0,-21 0 16,0 0-16,1 0 0,-1 0 0,0-1 15,0-20-15,0 0 0,0-1 16,1 1-16,-1-21 0,-21 20 0,21-20 15,0 20-15,-21 1 0,0 0 16,0-1-16,0 22 0,0-21 0,0 21 16,-21 42 15,0 0-31,21 21 0,-21-20 16,-1 20-16,22 0 0,-21 1 0,21 20 15,0-21-15,0 1 0,0-1 0,0-21 16,0 22-16,0-1 0,0-21 15,21 0-15,-21 0 0,22 1 0,-1-1 16,0-21-16,0 21 0,0-21 16,0 0-16,1 0 0,-1 0 0,0 0 15,0 0-15,0 0 0,0 0 16,1 0-16,-1-21 0,0 0 16,0-1-16,-21 1 15</inkml:trace>
  <inkml:trace contextRef="#ctx0" brushRef="#br0" timeOffset="109165.31">13144 4128 0,'22'0'47,"-1"0"-31,21 0-16,-21 0 0,0-22 0,22 22 16,-22-21-16,21 0 0,1 21 15,-22-21-15,21 0 0,-21 21 16,22-21-16,-22-1 0,0 1 0,-21 0 15,0 0-15,0 0 16,0 0-16,0-1 0,-21 1 16,0 21-16,-22 0 0,22 0 15,0 0-15,-21 0 0,20 0 16,-20 0-16,21 0 0,-21 0 0,20 21 16,1 1-16,-21-1 0,21 0 15,0 0-15,21 0 0,0 0 0,0 1 16,0-1-16,0 0 0,0 0 0,0 0 15,0 0-15,21 1 16,0-1-16,0-21 0,21 21 0,-20-21 16,-1 0-16,0 21 0,21-21 0,-21 0 15,1 0-15,-1 0 0,0 0 16,0 0-16,0 0 0,0 0 0,-21-21 47,-21 21-47,0 0 0,-21 0 0,21 0 15,-22 0-15,22 0 0,-21 21 16,21-21-16,-22 21 0,1 0 16,21-21-16,-22 22 0,22-1 0,0 0 15,0 0-15,0 0 0,0 0 16,21 1-16,0-1 0,0 0 0,0 0 16,0 0-16,21 0 15,0-21-15,21 0 16,-21 22-16,1-22 0,20 0 0,0 0 15,1 0-15,-22 0 0,21 0 16,0-22-16,22 22 0</inkml:trace>
  <inkml:trace contextRef="#ctx0" brushRef="#br0" timeOffset="109789.02">14118 4106 0,'0'0'0,"21"-21"0,-21 0 16,0 0-16,0 0 0,0 0 0,-21 21 15,0 0 1,0 0-16,0 0 0,-1 0 0,1 21 16,0-21-16,-21 21 0,21 0 15,-1 0-15,1 0 0,0 22 0,0-22 16,0 0-16,0 0 0,21 0 0,0 1 16,-22-1-16,22 0 0,0 0 15,0 0-15,22-21 16,-1 0-1,0 0-15,0 0 0,21 0 16,-20 0-16,-1 0 0,21-21 0,-21 0 16,0 0-16,1 21 0,-1-21 15,0-1-15,0 1 0,0 0 0,0 21 16,-21-21-16,0 0 0,0 0 16,0-1-16,0 44 46,0-1-46,0 0 0,-21 0 0,21 0 16,-21 0-16,21 22 0,-21-22 16,21 21-16,0-21 0,0 22 0,0-1 15,-21-21-15,21 22 0,0-1 16,0-21-16,0 21 0,0 1 16,0-22-16,0 21 0,0 1 0,0-22 15,0 21-15,0 0 0,0-20 0,0-1 16,0 21-16,0-21 0,0 0 15,0 1-15,-21-1 0,-1 0 16,1-21-16,0 0 0,0 0 0,0 0 16,-22 0-16,22 0 0,-21 0 15,21-21-15,-22 21 0,22-21 0,0-1 16,-21 22-16,21-21 0,-1 0 16,22 0-16,-21 0 0,21 0 15,-21-1-15,21 1 0,0 0 16,0 0-16,0 0 0,0 0 0,21-1 15,0 1-15,1 0 0,-1 0 16,0 0-16,21 0 0</inkml:trace>
  <inkml:trace contextRef="#ctx0" brushRef="#br0" timeOffset="110044.87">14541 4064 0,'0'0'0,"0"-21"0,0 0 15,0 42 48,22 0-48,-22 0 1,0 0-16,0 1 16</inkml:trace>
  <inkml:trace contextRef="#ctx0" brushRef="#br0" timeOffset="110242">14584 4424 0,'0'0'0</inkml:trace>
  <inkml:trace contextRef="#ctx0" brushRef="#br0" timeOffset="110800.59">16214 3747 0,'-43'-22'15,"22"22"32,21 22-47,0-1 16,-21-21-16,21 21 0,0 0 16,0 0-1,-21 0-15,21 1 0,-21-22 16,21 21-16,21-21 31,0 0-31,0 0 16,0 0-16</inkml:trace>
  <inkml:trace contextRef="#ctx0" brushRef="#br0" timeOffset="110996.47">16362 3704 0,'21'-21'15,"-42"21"32,0 21-47,21 0 16,0 1-16,-22-1 15,22 0-15,0 0 16,0 0-16,0 0 16,0 1-1,22-22-15,-22 21 0</inkml:trace>
  <inkml:trace contextRef="#ctx0" brushRef="#br0" timeOffset="111597.13">17060 4022 0,'0'0'0,"64"-85"15,-43 85 1,-21-21-16,21 0 0,-21 0 16,0-1-16,0 1 15,0 0-15,0 0 16,-21 21-16,0 0 0,0 0 16,-1 0-16,1 0 0,0 0 15,0 0-15,0 0 16,0 21-16,-22-21 0,22 21 0,0 0 15,0 1-15,-22-1 0,22 21 0,0-21 16,0 0-16,0 22 0,21-22 16,0 21-16,-21-21 0,21 1 0,0-1 15,0 0-15,0 0 0,0 0 16,0 0-16,21-21 0,0 0 0,0 0 16,0 0-16,0 0 0,1 0 15,-1 0-15,21-21 0,-21 0 16,0 0-16,1 0 0,-1 0 0,0-1 15,0 1-15,0-21 0,0 21 16,1 0-16,-22-22 0,0 22 16,21 0-16,-21 0 0,0 0 0,0-1 15,0 1-15,0 0 0,0 42 47,-21 0-47,21 1 0,0-1 16,0 0-16,0 0 0,-22 0 0,22 22 15,0-22-15,0 0 0,0 21 16,0-21-16,0 1 0,0-1 0,22-21 16,-22 21-16,21 0 0,0-21 15,0 0-15,0 0 0,22 0 16,-22 0-16,21 0 0,-21 0 0,22 0 16,-1-21-16</inkml:trace>
  <inkml:trace contextRef="#ctx0" brushRef="#br0" timeOffset="112284.74">17865 3874 0,'0'0'0,"0"-22"0,0 1 0,0 0 16,0 0-16,0 0 15,-22 21-15,1 0 16,0 0-16,0 0 0,0 0 16,0 21-16,-1-21 0,-20 21 0,21 0 15,0 0-15,-22 1 0,22-1 16,0 0-16,0 0 0,0 0 15,21 0-15,0 22 0,0-22 0,0 0 16,0 0-16,0 0 16,0 1-16,21-22 0,0 0 15,0 0-15,0 0 0,22 0 0,-22 0 16,0 0-16,0-22 0,0 22 16,1-21-16,-1 0 0,0 0 0,0 0 15,0 0-15,0-1 0,1 1 16,-22 0-16,0 0 0,0 0 15,21 0-15,-21-1 0,0 1 0,21 0 16,-21 42 15,0 0-15,0 1-16,0-1 0,0 0 0,-21 0 16,21 0-16,0 22 0,-21-1 0,21-21 15,0 21-15,0 1 0,0-1 16,-22 22-16,22-22 0,0 0 0,0 1 15,-21 20-15,21-21 0,0 1 0,0-1 16,0 22-16,0-22 16,0 0-16,0 22 0,0-22 0,0 22 15,0-22-15,0 21 0,0-20 0,0-1 16,0 0-16,0-20 0,0 20 16,0-21-16,0 0 0,0 0 0,0 1 15,-21-22-15,0 0 16,0 0-16,0 0 15,-1-22-15,1 1 0,0 0 0,0-21 16,21 21-16,-21-22 0,0 1 16,21 0-16,-22-22 0,22 22 0,0-22 15,0 1-15,0 20 0,0-20 0,0-1 16,0 22-16,0-21 16,22 20-16,-1 1 0,0 0 0,0-22 15,0 22-15,0 21 0,1-22 0,20 1 16,-21 0-16,0 20 0,22-20 15,-22 21-15,0-21 0,21 20 0,-21 1 16,1 0-16</inkml:trace>
  <inkml:trace contextRef="#ctx0" brushRef="#br0" timeOffset="112636.62">18119 3874 0,'21'0'47,"0"0"-31,0 0-16,0 0 15,0-22-15,1 1 0,-1 21 0,-21-21 16,21 21-16,-21-21 0,0 0 16,0 0-1,-21 21 1,0 0-16,-1 0 0,1 0 15,0 21-15,0 0 0,0 0 0,0 0 16,-1 0-16,22 1 0,0-1 0,-21 0 16,21 0-16,0 0 15,0 0-15,0 1 0,0-1 0,0 0 16,21 0-16,1 0 0,-1 0 16,0-21-16,21 0 0,-21 0 0,22 0 15,-1 0-15,0 0 0,-20 0 0,20-21 16,0 0-16,1 21 0</inkml:trace>
  <inkml:trace contextRef="#ctx0" brushRef="#br0" timeOffset="112944.44">18986 3535 0,'0'0'0,"-21"0"16,0 0 0,21 21 15,-21-21-31,21 21 0,0 0 0,0 1 16,0-1-1,0 0-15,0 0 31,0-42 16</inkml:trace>
  <inkml:trace contextRef="#ctx0" brushRef="#br0" timeOffset="113141.33">19050 3450 0,'0'0'15,"21"0"-15,0 0 16,-21 21 0,0 1-16,0-1 0,0 0 15,0 0-15,0 0 0,0 0 16,0 1-16,0-1 16,0 0-16,-21 0 15,0 0 1</inkml:trace>
  <inkml:trace contextRef="#ctx0" brushRef="#br0" timeOffset="113516.99">19812 3662 0,'21'0'47,"0"0"-31,0 0-1,-21-21-15,0 0 16,0-1-1,-21 22 17,0 0-32,0 0 0,0 0 15,0 22 1,21-1-16,0 0 16,0 0-1,21-21 1,0 0-16,0 0 0,0 0 0,0 0 15</inkml:trace>
  <inkml:trace contextRef="#ctx0" brushRef="#br0" timeOffset="113856.8">19875 3852 0,'0'22'0,"0"-44"0,0 65 16,0-22-1,22-21 1,-1 0 0,0 0-16,0 0 15,0 0-15,-21-21 16,0 0 0,0-1-1,-21 22-15,0 0 16,0 0-16,0 0 15,-1 0-15,1 0 0,0 22 16,0-22-16,21 21 0,-21-21 16,21 21-16,0 0 15,21-21 1,0 0 0,0 0-16,0 0 0,1 0 0</inkml:trace>
  <inkml:trace contextRef="#ctx0" brushRef="#br0" timeOffset="114524.89">20870 3598 0,'0'0'15,"-21"0"-15,21-21 0,-21 0 16,21 0 0,21 21-1,0-21-15,0 21 0,1 0 16,-1 0-16,0 0 16,0 0-16,0 0 0,0 0 15,1 0-15,-1 0 0,0 0 16,-21 21-16,0 0 0,0 0 15,0 0-15,0 1 16,-21-1-16,0 0 0,-1 0 16,1-21-16,-21 21 0,21 0 15,-22-21-15,22 0 0,0 22 0,-21-22 16,21 0-16,-1 0 16,1 0-16,42 0 46,1 0-46,-1 0 0,0 0 16,0 0-16,0 0 0,0 0 16,1 0-16,-1 0 0,0 0 0,0 0 15,0 0-15,0 0 0,1 21 16,-1-21-16,-21 21 0,0 0 0,21-21 16,-21 21-16,0 0 0,0 1 0,0-1 15,0 0-15,-21 0 16,0 0-16,-1-21 15,-20 21-15,21-21 0,-21 0 16,20 22-16,-20-22 0,0 0 0,21 0 16,-22 0-16,22 0 0,-21 0 15,21 0-15,-1 0 0,1 0 0,0 0 16,0 0-16,21-22 31,42 22-15,-21-21-16,1 0 0,-1 21 15,0-21-15,21 21 0</inkml:trace>
  <inkml:trace contextRef="#ctx0" brushRef="#br0" timeOffset="115044.88">21526 3556 0,'0'0'0,"-21"0"32,0 0-32,0 0 15,21 21 1,-21 0-16,0 1 0,-1-1 16,1 0-16,21 0 0,-21 0 15,21 0-15,-21 1 0,21-1 16,-21 0-16,21 0 0,0 0 0,0 0 15,0 1-15,0-1 16,0 0-16,21-21 0,0 21 0,0-21 16,0 0-16,22 0 0,-22 0 0,21 0 15,-21 0-15,22 0 0,-22 0 16,21 0-16,-21 0 0,22 0 0,-22-21 16,21 0-16,-21 21 0,1-21 15,-1-1-15,0 1 0,0 0 0,-21 0 16,0-21-16,0 20 15,0 1-15,0-21 0,0 21 0,0 0 16,0-1-16,0 1 0,-21 0 0,0 0 16,0 0-16,-1 0 0,-20 21 15,21 0-15,0 0 0,0-22 0,-22 22 16,22 0-16,0 0 0,0 0 16,0 0-16,-1 22 0,1-1 0,0-21 15,21 21-15,-21 0 16,21 0-16,0 0 15,0 1 1,21-1 0</inkml:trace>
  <inkml:trace contextRef="#ctx0" brushRef="#br0" timeOffset="123389.54">16552 4826 0,'-21'0'0,"0"0"31,0 21-31,0-21 0,21 21 16,0 1-16,-22-22 16,22 21-16,-21 0 0,21 0 15,0 0-15,0 0 0,0 1 32,21-44-1,1 1-31,-1 21 0,0-21 0</inkml:trace>
  <inkml:trace contextRef="#ctx0" brushRef="#br0" timeOffset="123565.03">16743 4763 0,'0'0'0,"0"-22"32,0 44-17,0-1-15,0 0 16,-21 0-16,21 0 15,-22-21-15,22 21 0,0 1 0,0-1 16,0 0-16,0 0 16,0 0-16,22-21 0,-1 0 15</inkml:trace>
  <inkml:trace contextRef="#ctx0" brushRef="#br0" timeOffset="124725.38">17251 4805 0,'0'0'0,"0"-21"31,-21 21-15,21 21-16,-22 0 15,22 0-15,0 0 0,0 1 0,-21-1 16,21 0-16,-21 21 0,21-21 15,-21 22-15,21-22 0,0 0 0,0 21 16,-21-20-16,21-1 0,0 0 0,0 0 16,0 0-16,0 0 0,0 1 15,0-1-15,0-42 47,21-1-47,-21 1 16,21 0-16,0 0 0,-21 0 15,21 0-15,1-1 0,-1 1 0,-21 0 16,21 0-16,0 0 0,0 21 16,-21-21-16,21 21 0,1 0 15,-1 0 1,-21 21-16,0 0 0,0 0 16,0 0-16,0 0 0,0 1 15,0-1-15,21 0 0,-21 0 0,0 0 16,21 0-16,0-21 0,0 22 15,1-22-15,-1 0 0,0 0 16,21 0-16,-21 0 0,22 0 0,-22 0 16,21 0-16,-21 0 15,1 0-15,20-22 0,-21 1 0,0 0 16,0 0-16,1 0 0,-1 0 16,0-22-16,0 22 0,0-21 0,-21-1 15,21 1-15,-21 0 0,22-1 16,-22 22-16,0-21 0,0 21 0,0 0 15,0-1-15,0 1 0,-22 21 32,1 21-32,0 1 15,21-1-15,-21 0 0,21 21 16,-21-21-16,0 22 0,21-1 0,0-21 16,0 22-16,-22-22 15,22 21-15,0-21 0,0 0 0,0 1 16,0-1-16,22 0 0,-1 0 15,0 0-15,0-21 0,0 0 0,0 21 16,1-21-16,20 0 0,-21 0 0,0 0 16,22 0-16,-22 0 0,21-21 15,-21 21-15,0-21 0,22 0 0,-22 0 16,0 0-16,0-1 0,0 1 16,1 0-16,-22 0 0,21-21 0,-21 20 15,21 1-15,-21 0 0,0 0 16,-21 21-1,0 0 1,-1 0-16,22 21 0,-21 0 0,0 0 16,0 1-16,21-1 0,0 0 0,-21 0 15,21 0-15,0 0 0,0 1 16,0-1-16,0 0 0,0 0 16,21 0-16,0-21 0,0 0 15,0 21-15,1-21 0,20 0 0,-21 0 16,0 0-16,22 0 0,-1 0 15,-21 0-15,21-21 0,-20 0 0,20 21 16,-21-21-16,0 0 0,0 0 0,22-1 16,-43 1-16,21 0 0,0 0 15,-21 0-15,21 21 0,-21-21 16,0-1-16,-21 22 31,21 22-31,-21-1 0,0-21 16,21 21-16,0 0 0,0 0 0,-21-21 15,21 21-15,0 1 0,0-1 16,0 0-16,0 0 16,21-21 15,-21-21-31,21 0 16</inkml:trace>
  <inkml:trace contextRef="#ctx0" brushRef="#br0" timeOffset="124902.95">18881 4784 0,'0'0'0,"0"-21"31,-22 21-31,1 0 16,21 21-1,0 0-15,0 0 16,0 0-1,21-21-15,1 21 0</inkml:trace>
  <inkml:trace contextRef="#ctx0" brushRef="#br0" timeOffset="125621.47">19325 5017 0,'0'-22'0,"0"-41"31,0 42-31,0 0 0,-21-1 16,0 22-1,0 0-15,-1 0 0,1 0 16,0 0-16,0 0 0,0 0 16,0 22-16,-1-1 0,1 0 0,0 0 15,0 0-15,0 0 0,0 1 16,21-1-16,0 0 0,0 0 0,0 0 15,0 0-15,0 1 0,0-1 16,0 0-16,21-21 0,0 0 16,0 0-16,0 0 0,0 0 0,1 0 15,-1 0-15,0 0 0,0 0 16,0 0-16,0-21 0,1 21 16,-1-21-16,0 21 0,0-22 15,0 1-15,-21 0 0,21 0 16,-21 0-16,0 0 15,0 42 17,0 0-17,-21 0-15,21 0 0,-21 22 0,0-22 16,21 0-16,-21 21 0,21-21 16,-21 22-16,21-22 0,-22 21 0,22 1 15,0-1-15,0 0 0,0 1 16,0-1-16,0 0 0,0 22 0,0-1 15,22-20-15,-1 20 0,0 170 32,-21-191-32,0 1 0,0 20 0,0-21 15,-21 1-15,0-1 0,-1-21 0,1 0 16,-21 1-16,21-1 0,-22 0 0,1-21 16,0 0-16,21 0 0,-22 0 15,1 0-15,0-21 0,-1 0 0,1-1 16,0 1-16,20 0 0,-20 0 15,0-21-15,21 20 0,-1-20 0,1 21 16,0-21-16,21-1 0,0 22 0,0-21 16,0-1-16,0 1 15,0 0-15,0 21 0,21-22 0,0 1 16,1 0-16,-1 20 0,21-20 0,-21 0 16,22-1-16,-1 22 0,0-21 15,-21 0-15,22-1 0,20 22 0</inkml:trace>
  <inkml:trace contextRef="#ctx0" brushRef="#br0" timeOffset="126341.6">19643 4720 0,'0'0'0,"0"-21"0,21 0 0,-21 0 31,0 42-15,0 0-16,0 0 15,0 0-15,0 1 0,0 20 16,-21-21-16,21 21 0,-22-20 0,22 20 16,0-21-16,0 0 0,-21 22 15,21-22-15,-21 0 0,21 0 16,0 0-16,0 0 16,0-42 15,0 0-16,0 0-15,21 0 16,0 0-16,1-1 0,-1-20 16,0 21-16,0 0 0,0 0 0,0-22 15,1 22-15,-1 21 0,0-21 16,0 0-16,0 21 0,0 0 0,1 0 16,-1 0-16,-21 21 0,0 0 15,21 0-15,-21 0 0,0 1 0,0-1 16,0 0-16,0 0 0,0 0 15,0 0-15,0 1 0,0-1 0,0 0 16,0 0-16,21-21 0,0 21 16,0-21-16,1 0 15,-1 0-15,0 0 0,0 0 16,0-21-16,0 21 16,-21-21-16,22 0 0,-1 0 0,0-1 15,-21 1-15,21-21 0,-21 21 16,21-22-16,-21 1 0,0 21 0,21-21 15,-21-1-15,22 22 0,-22-21 16,0 21-16,0-1 0,0 1 0,0 0 16,0 0-16,0 42 31,-22 0-31,22 0 0,-21 1 16,21-1-16,0 21 15,0 0-15,-21-20 0,21 20 0,0 0 16,0-21-16,0 22 0,0-22 15,0 21-15,0-21 0,0 1 0,0-1 16,21 0-16,-21 0 0,21-21 16,1 0-16,-1 21 0,0-21 0,0 0 15,0 0-15,0 0 0,1-21 0,-1 21 16,0-21-16,0 0 0</inkml:trace>
  <inkml:trace contextRef="#ctx0" brushRef="#br0" timeOffset="126537.86">20214 4741 0,'0'0'0,"-21"0"0,0 0 16,42 0 15,0 0-31,0 0 16,0 0-16,1 0 0,-1 0 0,0 0 15,0-21-15,0 21 0,0 0 16,1-21-16</inkml:trace>
  <inkml:trace contextRef="#ctx0" brushRef="#br0" timeOffset="126808.93">20934 4509 0,'-21'0'0,"-1"0"16,1 0 31,21 21-47,-21-21 0,21 21 15,-21-21-15,21 21 16,-21-21-16,21 21 15</inkml:trace>
  <inkml:trace contextRef="#ctx0" brushRef="#br0" timeOffset="127004.82">21040 4509 0,'0'21'47,"-22"-21"-32,22 21-15,-21 0 16,21 0-16,-21-21 16,21 21-16</inkml:trace>
  <inkml:trace contextRef="#ctx0" brushRef="#br0" timeOffset="127416.9">21632 4614 0,'-21'0'0,"42"0"78,0 0-62,-21-21-1,0 0 17,-21 21-17,0 0 1,0 0 0,21 21-16,0 0 15,0 1 16,0-1-15</inkml:trace>
  <inkml:trace contextRef="#ctx0" brushRef="#br0" timeOffset="127818.67">21569 4932 0,'0'0'15,"0"21"-15,-21 0 0,21 0 16,0 1 0,21-22 15,0 0-31,0 0 16,-21-22-16,0 1 15,0 0-15,0 0 16,-21 21-1,0 0-15,0 0 16,-1 0-16,22 21 16,-21-21-16,21 21 0,0 0 15,0 1 1,21-22 15,1 0-15,-22-22-1,21 22-15,-21-21 32,0 0-32,0 0 15</inkml:trace>
  <inkml:trace contextRef="#ctx0" brushRef="#br0" timeOffset="128344.77">22288 4360 0,'0'-21'16,"22"21"-1,-1 0 1,0 0-16,21 0 0,-21 0 0,1 0 15,20 0-15,-21 0 0,21 0 16,-20 0-16,20 0 0,-21 0 0,0 0 16,-42 0 15,0 0-31,0 0 0,0 0 16</inkml:trace>
  <inkml:trace contextRef="#ctx0" brushRef="#br0" timeOffset="128873.47">22288 4339 0,'0'0'0,"0"21"0,-21 1 15,21-1-15,0 0 16,-21-21-16,21 21 0,-21 0 16,21 0-16,-21 1 0,21-1 15,0 0 1,0 0-16,-21-21 0,21 21 0,0 0 31,21-21 16,0 0-31,-21-21-16,21 21 0,0 0 15,0 0-15,1 0 0,-1 0 16,0 0-16,0 0 15,0 0-15,22 0 0,-22 0 0,0 0 16,0 0-16,0 0 0,22 21 16,-22 1-16,0-22 0,0 21 0,0 0 15,0-21-15,-21 21 0,0 0 16,0 0-16,0 1 0,0-1 0,0 0 16,-21-21-16,0 21 15,-21 0-15,21-21 0,-22 21 0,22-21 16,-21 0-16,21 22 0,-22-22 15,22 0-15,-21 0 0,21 0 0,-1 0 16,1 0-16,0 0 0,0 0 16,0 0-1,21-22 17,0 1-17,21 21 1</inkml:trace>
  <inkml:trace contextRef="#ctx0" brushRef="#br0" timeOffset="129373.19">23156 4339 0,'0'0'0,"0"-21"16,0 0-16,-21 21 31,0 0-31,0 21 0,0 0 16,-1-21-16,-20 43 0,21-22 15,0 0-15,0 0 0,-1 21 16,-20-20-16,21 20 0,0-21 0,0 0 16,-1 22-16,1-22 0,21 21 15,0-21-15,0 0 0,0 1 0,0 20 16,21-21-16,1 0 0,-1-21 15,0 21-15,0-21 0,21 0 0,-20 0 16,20 0-16,0 0 0,-21 0 16,22 0-16,-22 0 0,21 0 0,-21 0 15,1-21-15,-1 0 0,0 0 16,0 0-16,-21 0 0,0-1 0,0 1 16,0 0-16,0 0 0,0 0 15,-21 0-15,0-1 16,0 22-16,-1 0 0,1 0 15,0 0-15,0 0 0,0 0 16,0 0-16,-1 22 0,1-22 16,0 21-16,0-21 0,21 21 0,0 0 15,-21-21-15,21 21 0,0 0 16,21-21 0,0 0-1,0 0-15,0 0 16</inkml:trace>
  <inkml:trace contextRef="#ctx0" brushRef="#br0" timeOffset="129693.43">23474 4593 0,'0'21'47,"21"-21"-32,0 0-15,0 0 16,0 0 0,1-21-16,-22 0 15,0 0 1,-22 21 0,1 0-1,0 0-15,0 0 0,0 0 16,21 21 15,21-21-15,0 0-1,0 0-15</inkml:trace>
  <inkml:trace contextRef="#ctx0" brushRef="#br0" timeOffset="130460.99">23982 4339 0,'0'0'15,"-21"0"-15,42 0 32,0 0-32,0 0 15,0 0-15,22 0 0,-22 0 0,0 0 16,21 0-16,-21 0 0,1 0 15,-1 0-15,21 0 0,-21 0 16,0 0-16,-21-21 31,-21 21-31,0 0 16,0 0-16,-21 0 16,20-21-16,1 21 0,0 0 15,0 0-15,0 0 0,0 0 16,-1 0-16,1 0 15,0 21-15,0 0 16,0-21-16,21 21 0,-21-21 0,-1 22 16,1-1-16,0-21 15,21 21-15,-21-21 0,21 21 16,-21 0-16,0-21 0,21 21 16,0 1-16,-22-22 0,1 21 15,21 0 1,21-21 15,1 0-15,-1 0-16,0 0 15,0 0-15,0 0 0,0 0 16,1 0-16,-1 0 0,21-21 16,-21 21-16,0 0 0,1 0 0,-1 0 15,0 0-15,0 0 16,0 0-16,0 0 0,-21 21 15,0 0-15,22 0 0,-22 0 16,0 1-16,0-1 16,0 0-16,-22 0 15,1-21-15,0 21 0,0-21 16,-21 0-16,20 21 0,-20-21 0,0 0 16,21 0-16,-22 22 0,22-22 15,-21 0-15,21 0 0,-1 0 16,1 0-16,0 0 0,0 0 15,42 0 32,0 0-31,0 0-16,1 0 0</inkml:trace>
  <inkml:trace contextRef="#ctx0" brushRef="#br0" timeOffset="136477.28">8572 6075 0,'0'0'0,"-21"0"16,0 0-1,0 0 1,0 0-16,21-21 16,-21 21-16,-1 0 0,1 0 15,0 0-15,0 0 0,0 0 16,0 0-16,-1 0 0,1 0 16,0 0-16,0 0 15,0 0-15,42 21 47,0-21-47,21 0 0,-20 0 0,20 0 16,-21 0-16,43 0 0,-22 0 15,0 0-15,22 0 0,-1 0 0,1 0 16,-1 0-16,1 0 0,-1 0 0,22 0 16,-22 0-16,1 0 0,-1-21 15,-20 21-15,20 0 0,-20 0 0,-1 0 16,0 0-16,-21-21 0,1 21 15,-1 0-15,0 0 0,0 0 16,-21-22-16,-21 22 31,0-21-31,0 21 16,-1 0-16,1 0 0,0 0 16,0-21-16,0 21 15,0 0-15,-1-21 16,1 21-16,0-21 15,0 0-15,0 21 0,0-22 16,-1 22 0,1-21-16,42 42 62,1-21-62,-1 0 0,0 0 16,0 0-16,0 22 0,0-22 15,22 0-15,-22 0 0,0 0 0,21 0 16,-20 0-16,-1 0 0,0 0 16,0 0-16,0 0 0,0 0 0,1 0 15,-1 0-15,-21 21 16,0 0 0,-21-21-1,-1 21-15,1-21 16,0 21-16,0 0 0,0-21 15,21 22-15,-21-1 0,-1 0 0,1-21 16,0 21-16,0 0 0,0 0 16,21 1-16,-21-1 0,-1 0 0,1 0 15,0 0-15,0-21 0,0 21 0,21 1 16,0-1-16,-21 0 0,-1 0 16,1 0-16,21 0 31,0-42 47,0 0-62,0 0-16</inkml:trace>
  <inkml:trace contextRef="#ctx0" brushRef="#br0" timeOffset="139970.01">10520 5779 0,'-21'0'32,"-1"0"-1,1 0-31,21 21 16,-21-21-16,21 21 0,0 21 15,0-21-15,0 1 0,-21-1 0,21 21 16,0-21-16,0 0 0,0 1 15,0 20-15,-21-21 0,21 0 16,0 0-16,0 1 0,0-1 0,-21-21 16,21 21-16,0 0 0,-22-21 15,22 21-15,-21-21 16,0 0 0,21-21-16,0 0 15,-21 21-15,21-21 0,0 0 0,0-1 16,0 1-16,0 0 0,0 0 15,0 0-15,0-22 0,21 22 0,-21-21 16,21 0-16,0 20 0,1-20 0,-1 21 16,0-21-16,0 20 15,21 1-15,-20 0 0,-1 21 0,0 0 16,0 0-16,0 0 0,0 0 16,1 0-16,-1 21 0,0 22 0,-21-22 15,21 0-15,-21 21 0,21-21 16,-21 22-16,0-22 0,0 21 0,0-21 15,0 1-15,0-1 0,0 0 0,0 0 16,0 0-16,0 0 0,0 1 16,0-1-16,0-42 47,0-1-32,0 1-15,0 0 16,0 0-16,0-21 0,0 20 0,0 1 15,0-21-15,21 21 0,1-22 0,-1 22 16,0-21-16,21 21 0,-21-22 16,22 22-16,-1 0 0,-21 0 0,22 21 15,-22 0-15,21 0 0,-21 0 16,0 21-16,22 0 0,-43 0 0,21 1 16,-21-1-16,21 21 0,-21-21 15,0 0-15,0 22 0,0-22 0,0 0 16,0 0-16,0 0 0,-21 1 0,21-1 15,0 0-15,0 0 16,0 0-16,0 0 0,0 1 16,21-22-1,0 0 1,0 0-16,1 0 0,-22-22 16</inkml:trace>
  <inkml:trace contextRef="#ctx0" brushRef="#br0" timeOffset="140421.07">11620 5757 0,'0'0'0,"0"-21"0,0 0 0,0 0 0,-21 21 16,0-21-16,0 21 16,0 0-1,0 0-15,21 21 16,0 0-16,0 21 0,0-20 0,-22-1 15,22 21-15,0-21 0,-21 22 0,21-22 16,0 0-16,0 21 0,0-21 16,0 1-16,0-1 0,0 0 0,0 0 15,0 0-15,21 0 16,1-21-16,-1 0 0,0 0 16,0 0-16,0 0 0,0 0 15,1 0-15,-1 0 0,-21-21 16,21 21-16,0-21 0,0 0 0,0 0 15,-21 0-15,0-1 0,22 1 16,-22 0-16,0-21 0,21 21 0,-21-22 16,0 22-16,0-21 0,0 21 0,0-22 15,0 22-15,0 0 0,0 0 16,0 0-16,0 42 31,0 0-15,0 0-1,0 0-15,0 0 0,0 1 16,21-22-16,-21 21 16</inkml:trace>
  <inkml:trace contextRef="#ctx0" brushRef="#br0" timeOffset="140844.88">12277 5821 0,'21'-21'0,"-42"42"0,63-42 0,-42 0 15,0-1-15,0 1 16,0 0-16,-21 21 16,0 0-1,-1 0-15,1 0 0,0 0 16,0 21-16,0-21 0,0 21 16,-1-21-16,1 22 0,0-1 0,21 0 15,0 0-15,0 0 16,0 0-16,0 1 15,21-1-15,0-21 0,1 21 0,-1 0 16,0-21-16,0 21 0,0 0 16,0-21-16,1 22 0,-1-1 0,0-21 15,-21 21-15,0 0 0,21-21 16,-21 21-16,0 0 16,-21 1-16,0-22 15,-22 0-15,22 0 0,-21 0 16,0 21-16,-1-21 0,22 0 0,-21 0 15,21 0-15,-1 0 0,1 0 0,0 0 16,0 0-16,21-21 31,21 21-31,0-22 0,0 22 0,1-21 16,-1 21-16,0-21 0,21 0 16</inkml:trace>
  <inkml:trace contextRef="#ctx0" brushRef="#br0" timeOffset="141156.7">12700 5609 0,'0'0'0,"0"-21"0,0 0 0,0 0 16,0 42 15,0 0-31,0 21 16,0-20-16,0-1 0,0 21 15,-21-21-15,21 22 0,-21-1 0,21-21 16,0 21-16,-22-20 0,22 20 0,-21-21 16,21 0-16,-21 22 15,21-22-15,0 0 0,0 0 16,0 0-16,0 0 16,21-21-16,0 0 15,1 0-15,-1 0 0,0-21 16,0 21-16,0-21 0,0 21 15,-21-21-15,22 0 0</inkml:trace>
  <inkml:trace contextRef="#ctx0" brushRef="#br0" timeOffset="141333.6">12531 5842 0,'21'0'31,"0"0"-15,0 0-16,0 0 0,0 0 0,1 0 16,-1 0-16,21 0 0,-21 0 15,22 0-15,-1 0 0,0-21 0,1 21 16,-1 0-16</inkml:trace>
  <inkml:trace contextRef="#ctx0" brushRef="#br0" timeOffset="141929.26">13822 5546 0,'0'0'0,"-21"-21"0,-22-22 31,43 64-16,-21 1 1,21-1-16,0 0 0,0 21 16,0-21-16,0 22 0,-21-1 0,21 0 15,0-20-15,0 20 0,0 0 16,-21 1-16,21-22 0,-21 21 16,21-21-16,-22 22 0,22-22 0,0 0 15,0 0-15,0 0 0,0 0 16,0-42 31,0 0-47,0 0 15,0 0-15,0 0 0,0-1 16,0 1-16,22 0 0,-22 0 0,21 0 16,0-22-16,0 22 0,21 0 15,-20 0-15,20 0 0,-21 0 16,21 21-16,1 0 0,-1 0 0,-21 0 15,22 0-15,-1 0 0,-21 0 16,0 21-16,0 0 0,1 0 0,-22 0 16,0 0-16,0 22 0,0-22 15,0 0-15,-22 0 0,1 0 0,0 1 16,-21-1-16,21 0 0,-22-21 0,1 21 16,21 0-16,-22-21 0,22 0 15,-21 21-15,21-21 0,0 0 0,-1 0 16,1 0-16,21-21 31,21 0-15,1 0-16</inkml:trace>
  <inkml:trace contextRef="#ctx0" brushRef="#br0" timeOffset="142309.04">14245 5990 0,'0'0'16,"85"0"0,-64 0-1,21 0-15,-21-21 0,1 21 0,20-21 16,-21 21-16,0-21 0,22 21 16,-22-21-16,0 21 0,0-22 0,-21 1 15,0 0-15,0 0 0,0 0 16,0 0-16,0-1 15,-21 22-15,0 0 0,-22 0 16,22 0-16,0 0 0,-21 22 16,21-1-16,-22 0 0,22 0 0,0 0 15,0 0-15,0 1 0,-1 20 16,22-21-16,0 0 0,0 0 16,0 1-16,0-1 0,22-21 0,-1 21 0,0 0 15,21-21-15,1 0 16,-22 21-16,21-21 0,22 0 0,-22 0 15,0 0-15,1 0 0,-22 0 0,21 0 16,-21-21-16,0 0 0,1 0 16,-1 21-16,0-21 0,0-1 0</inkml:trace>
  <inkml:trace contextRef="#ctx0" brushRef="#br0" timeOffset="142804.76">16192 5567 0,'0'0'0,"22"-21"0,-22 0 0,21 21 0,-21-22 16,21 22-16,-21-21 15,0 42 1,0 1-16,0-1 16,0 0-16,0 0 0,0 21 0,0-20 15,0 20-15,0 0 0,0-21 0,-21 22 16,21-22-16,-21 21 16,21-21-16,0 1 0,0-1 0,0 0 15,0 0-15,-22 0 0,22 0 16,0 1-16,22-22 31,-22-22-15</inkml:trace>
  <inkml:trace contextRef="#ctx0" brushRef="#br0" timeOffset="142988.66">15917 5906 0,'0'0'0,"0"-22"15,21 22 1,1 0 0,20 0-16,-21 0 0,21 0 15,1 0-15,-1 0 0,0-21 0,1 21 16,-1 0-16,0 0 0,1 0 16,-22 0-16,21-21 0,-21 21 0,1 0 15,-1 0-15</inkml:trace>
  <inkml:trace contextRef="#ctx0" brushRef="#br0" timeOffset="143409.41">16552 5800 0,'0'0'0,"0"-21"15,21-1 1,1 22-16,-1-21 0,0 21 15,21 0-15,-21 0 0,1 0 16,20 0-16,-21 0 0,21 0 0,-20 21 16,-1 1-16,0-22 0,0 21 0,0 0 15,-21 0-15,0 0 0,0 0 16,0 1-16,0 20 0,0-21 0,0 0 16,0 0-1,-21 1-15,0-1 0,21 0 0,-21-21 16,0 21-16,21-42 47,0 0-47,0 0 15,21 21-15,0-22 0,-21 1 0,21 0 16,0 0-16,-21 0 0,21 0 16,1-1-16,-1 22 0,-21-21 0,21 0 15,0 21-15,-21-21 0,21 21 16,0 0-16,1 0 0,-1 0 15,0-21-15,0 21 16,0 0-16</inkml:trace>
  <inkml:trace contextRef="#ctx0" brushRef="#br0" timeOffset="143812.54">17441 5800 0,'0'-21'16,"0"42"31,0 0-47,0 0 0,-21 0 0,0 0 15,21 1-15,-21-1 0,0 0 16,21 0-16,0 0 16,0 0-16,0 1 0,0-1 0,0 0 15,0 0-15,21-21 16,0 21-16,0-21 0,0 0 15,0 0-15,22 0 0,-22 0 0,21 0 16,-21 0-16,1 0 0,20-21 16,-21 21-16,0-21 0,0 0 0,1 21 15,-1-21-15,0-1 0,0 1 16,-21 0-16,0 0 0,0 0 0,0 0 16,0-1-16,0 1 0,0 0 15,0 0 1,0 42 15,21-21-31,-21 21 16,21-21-16,-21 21 15</inkml:trace>
  <inkml:trace contextRef="#ctx0" brushRef="#br0" timeOffset="144173.32">17949 5927 0,'0'0'0,"21"0"31,1 0-15,-1 0-16,0 0 15,0 0-15,0 0 0,-21-21 0,21 21 16,1-22-16,-22 1 0,21 21 16,-21-21-16,0 0 15,0 0-15,0 0 16,-21 21-16,-1 0 0,1 0 15,0 0-15,0 0 0,0 0 0,0 21 16,-1-21-16,1 21 0,0 0 16,0 0-16,0 22 0,21-22 0,0 0 15,-21 0-15,21 0 0,0 0 16,0 1-16,0-1 0,21 0 16,-21 0-16,21-21 0,0 0 15,0 0-15,0 0 0,22 0 16,-22 0-16,0 0 0,0 0 0,22 0 15,-22 0-15,0-21 0,0 21 0,21-21 16,-20 0-16,-1-1 0,0 22 16</inkml:trace>
  <inkml:trace contextRef="#ctx0" brushRef="#br0" timeOffset="144789.25">19770 5715 0,'0'0'0,"21"-85"16,-21 64-1,-21 21 17,-1 21-32,-20 1 15,21-1-15,0 0 0,0 21 0,-1-21 16,-20 1-16,21 20 0,0-21 0,21 21 15,-21-20-15,21-1 0,0 0 16,0 21-16,0-21 0,0 1 16,21-1-16,0 0 0,0-21 15,21 0-15,-20 21 0,20-21 0,0 0 16,1 0-16,-1 0 0,-21 0 16,21 0-16,1 0 0,-1-21 15,-21 0-15,0 21 0,22-21 0,-22-1 16,-21 1-16,21 0 0,-21-21 15,0 21-15,0-22 0,0 22 0,0-21 16,0-1-16,-21 22 0,0-21 16,0 21-16,-1 0 0,1-1 0,-21 1 15,21 21-15,0 0 0,-22 0 16,22 21-16,-21-21 0,21 22 0,-1-1 16,1 21-16,0-21 0,0 0 15,21 22-15,0-22 0,0 0 16,0 0-16,0 0 0,0 1 0,0-1 15,21-21-15,0 21 0,0-21 16,22 0-16,-22 0 0</inkml:trace>
  <inkml:trace contextRef="#ctx0" brushRef="#br0" timeOffset="145181.15">20214 5821 0,'0'-21'0,"0"42"0,0-63 0,0 20 16,0 1-16,21 0 16,22 21-1,-22 0-15,0 0 0,0 0 16,21 21-16,-20-21 0,-1 21 16,0 1-16,0-1 0,0 0 0,0 0 15,-21 0-15,0 0 0,0 1 0,0-1 16,0 0-16,0 0 0,0 0 15,-21 0-15,0 1 0,0-22 16,0 0 0,0 0-16,21-22 31,0 1-31,0 0 16,0 0-16,0 0 0,21 0 15,0-1-15,0 1 0,0 0 16,0 0-16,1 0 0,-1 0 0,0-1 15,-21 1-15,21 0 0,0 0 16,0 21-16,-21-21 0,22 21 0,-1-21 16,0-1-16</inkml:trace>
  <inkml:trace contextRef="#ctx0" brushRef="#br0" timeOffset="145925.48">21272 5927 0,'0'0'0,"-21"0"0,-42 0 31,84 0-15,0 0-16,21 0 0,-20 0 15,20-21-15,0 21 0,22-22 0,-22 22 16,22-21-16,-22 0 0,0 0 16,1 0-16,-1 0 0,0-1 0,-21 1 15,22 0-15,-43-21 0,21 21 16,-21-22-16,0 22 0,0 0 0,0 0 16,0 0-16,0-1 0,-21 1 15,0 21-15,-1-21 0,1 21 16,0 0-16,0 0 0,0 0 0,21 21 15,-43-21-15,22 43 0,0-22 16,0 21-16,0-21 0,0 22 0,-1 20 16,1-21-16,0 1 15,0 20-15,0-20 0,0 20 0,-1-21 16,1 22-16,0-22 0,0 22 0,21-1 16,-21 1-16,0-1 0,21 1 15,-22 20-15,22-20 0,0-1 0,-21 22 16,0-21-16,21-1 0,-21 1 15,21-1-15,0 1 0,-21-1 0,21 1 16,-21-22-16,21 0 0,0 1 0,0-1 16,0-21-16,0 0 0,21 0 15,0-21-15,0 0 0,0 0 0,0 0 16,22 0-16,-22-21 0,21 0 0,1 0 16,-1 0-16,0 0 15,22-22-15,-22 1 0,0 21 0,22-22 16,-22 1-16,1-21 0,-1 20 0,0 1 15,-21-22-15,1 22 0,-22-21 16,0-1-16,0 1 0,0-1 0,-22 1 16,-20-1-16,0 22 0,-1-22 15,1 22-15,0 0 0,-1 20 0,1-20 16,0 21-16,-1 0 0,22 0 0,-21 21 16,21-22-16,0 22 0,42 0 31,21 0-16,-21 0-15,0 0 16,22 0-16,-1 0 0,0 0 0,1 0 16,-1-21-16</inkml:trace>
  <inkml:trace contextRef="#ctx0" brushRef="#br0" timeOffset="146401.21">22352 5842 0,'0'0'0,"21"-42"0,-21-64 31,0 85-31,0 0 0,-21-1 0,0 22 16,0-21-16,-1 21 0,1 0 16,0 21-16,0 1 15,0-1-15,0 0 0,-1 0 16,1 21-16,0-20 0,0 20 16,21-21-16,-21 0 0,21 22 0,-21-22 15,21 0-15,0 0 0,0 0 16,0 0-16,0 1 0,21-22 15,0 0-15,0 0 0,0 0 16,0 0-16,1 0 0,-1 0 16,0 0-16,0-22 0,0 1 0,22 0 15,-22 0-15,0 0 0,0 0 16,0-1-16,-21-20 0,21 21 0,-21-21 16,0 20-16,22-20 0,-22 21 15,0 0-15,0 0 0,0-1 16,0 1-16,0 42 15,0 1-15,-22-1 16,22 0-16,-21 0 0,21 21 0,-21-20 16,21 20-16,0-21 0,0 21 15,0-20-15,0-1 0,0 0 0,0 0 16,0 0-16,0 0 0,0 1 16,0-1-16,21-21 0,0 0 15,1 0-15,-1 0 0,0 0 16,21 0-16,-42-21 15,43 21-15,-22-22 0</inkml:trace>
  <inkml:trace contextRef="#ctx0" brushRef="#br0" timeOffset="146657.07">23008 5419 0,'0'-43'16,"0"65"-1,0-1 1,-21 0-16,0 21 0,21-21 0,-21 22 16,-1-22-16,22 21 0,-21 1 0,0-22 15,21 21-15,0-21 0,-21 22 16,21-22-16,-21 0 0,21 21 16,-21-21-16,21 1 0,0-1 15,0 0-15,0 0 16,21-21 15</inkml:trace>
  <inkml:trace contextRef="#ctx0" brushRef="#br0" timeOffset="147085.84">23368 5652 0,'0'0'0,"0"-22"0,0 1 15,21 21-15,-21-21 16,0 0 0,-21 21-1,0 0-15,0 21 16,-1 0-16,1-21 0,0 21 16,0 1-16,0-1 0,0 0 0,21 0 15,-22 0-15,22 0 0,0 1 0,0-1 16,0 0-1,22 0-15,-1-21 0,0 0 16,0 21-16,0-21 0,0 0 16,1 21-16,-22 1 15,21-22-15,-21 21 16,0 0 0,-21 0-16,-1-21 15,1 0-15,0 21 0,0-21 16,0 0-16,0 0 0,-1 0 0,-20 21 15,21-21-15,0 0 0,0 0 16,-1 0-16,44 0 47,-1-21-47,0 21 0</inkml:trace>
  <inkml:trace contextRef="#ctx0" brushRef="#br0" timeOffset="147501.6">23664 5821 0,'0'0'0,"0"-21"16,0 0 0,21 21-1,1-22-15,-1 22 0,0-21 0,0 21 16,0-21-16,0 0 0,1 21 15,-1-21-15,0 0 0,0-1 0,-21 1 16,0 0-16,0 0 0,0 0 16,-21 21-1,0 0-15,0 0 0,-22 0 16,22 21-16,-21 0 0,21 0 0,-22 22 16,22-22-16,-21 21 0,21-21 15,-1 22-15,1-22 0,21 0 0,0 21 16,0-21-16,0 1 0,0-1 15,0 0-15,21 0 16,1 0-16,20-21 0,-21 0 0,0 21 16,0-21-16,22 0 0,-22 0 15,21 0-15,-21 0 0,22 0 0,-22 0 16,0 0-16,0 0 0,0-21 0,1 21 16,-1-21-16,0 0 15,-21 0-15,21 21 0,0 0 16</inkml:trace>
  <inkml:trace contextRef="#ctx0" brushRef="#br0" timeOffset="147664.5">24024 6011 0,'0'0'0,"-21"0"0,0 0 0,0 0 15,-1 0-15,22 22 16,-21-22-16,0 0 15,0 0 1,0 0-16</inkml:trace>
  <inkml:trace contextRef="#ctx0" brushRef="#br0" timeOffset="148760.76">11663 6985 0,'-21'0'0,"42"0"47,0 0-31,0 0-16,0 0 0,0 0 0,1-21 16,-1 21-16,0-21 0,21 21 0,-21 0 15,1-21-15,-1 21 0,0-22 16,0 22-16,0-21 0,-21 0 15,0 0-15,0 0 16,0 0-16,-21 21 0,0-22 16,0 22-16,0 0 0,-1 0 0,1 0 15,0 0-15,0 0 0,0 0 16,0 0-16,-1 0 0,1 22 0,0-1 16,0-21-16,21 21 0,0 0 15,-21 0-15,21 0 0,0 1 0,0-1 16,0 0-16,21-21 0,0 21 15,0-21-15,22 0 16,-22 0-16,0 0 0,21 0 16,-21 0-16,1 0 0,-1 0 0,0 0 15,0 0-15,0 0 0,0 0 16,-42 0 0,0 0-1,0 0-15,-21 0 0,20 0 16,-20 0-16,21 0 0,-21 21 0,20-21 15,1 21-15,-21-21 0,21 22 16,0-1-16,-1 0 0,22 0 16,-21 0-16,21 0 0,0 1 15,0-1-15,0 0 16,21-21-16,1 0 0,-22 21 16,21-21-16,0 0 0,21 0 0,-21 0 15,1 0-15,20 0 0,-21 0 16,21 0-16,-20-21 0,20 21 0</inkml:trace>
  <inkml:trace contextRef="#ctx0" brushRef="#br0" timeOffset="149449.38">12742 6900 0,'-21'-84'31,"0"84"-31,0 0 0,21-21 15,-21 21-15,-1 0 0,1 0 0,0 21 16,0-21-16,0 21 0,0 0 0,-1-21 16,1 21-16,0 0 0,0 1 15,21-1-15,-21 0 0,21 0 16,0 0-16,0 0 16,21 1-1,0-22-15,0 0 0,0 0 16,1 0-16,-1 0 0,0-22 15,0 22-15,0-21 0,0 21 0,-21-21 16,22 0-16,-1 21 0,-21-21 0,21 0 16,0 21-1,-21-22-15,21 22 0,-21-21 16,0 42 15,0 1-31,0-1 16,0 0-16,0 0 15,0 21-15,0-20 0,0-1 0,0 21 16,0 0-16,0 1 0,0-1 0,0 0 16,0 22-16,0-22 0,0 1 15,0 20-15,0-21 0,0 1 0,0-1 16,0 22-16,0-22 0,0 0 0,0 1 16,21-1-16,-21 0 15,0 22-15,0-22 0,0 0 0,0-20 16,0 20-16,0-21 0,-21 21 0,0-20 15,21-1-15,-21-21 0,0 0 16,0 0-16,-1 0 0,1 0 16,21-21-16,-21-1 0,21 1 0,-21-21 15,21 0-15,-21 20 0,21-20 0,0-21 16,0 20-16,0 1 0,0-22 16,0 22-16,0-21 0,0-1 0,0 1 15,0 20-15,0-20 0,21-1 16,0 22-16,-21 0 0,21-1 0,0 1 15,1 0-15,-1 20 0,0 1 16,0 0-16,0 21 0,0-21 16,1 0-16,20 21 0,-21-21 0,0 21 15,0-22-15,22 1 0,-22 21 0</inkml:trace>
  <inkml:trace contextRef="#ctx0" brushRef="#br0" timeOffset="149705.23">13462 6858 0,'-21'0'0,"42"0"0,-63 0 16,20 0-1,44 0 48,-22 21-48,21-21-15,-21 21 16</inkml:trace>
  <inkml:trace contextRef="#ctx0" brushRef="#br0" timeOffset="149905.12">13420 7133 0,'0'21'15,"-22"-21"-15,44 0 78,-22-21-78,0 0 0</inkml:trace>
  <inkml:trace contextRef="#ctx0" brushRef="#br0" timeOffset="150461.79">14499 6731 0,'0'-21'16,"0"0"-16,0 0 16,0-1-1,0 44 17,0-1-17,-21 0 1,21 0-16,-21 0 15,21 0-15,0 1 16,0-1 0</inkml:trace>
  <inkml:trace contextRef="#ctx0" brushRef="#br0" timeOffset="150696.67">14626 6689 0,'21'-21'31,"-21"42"16,0 0-47,0 0 15,0 0-15,0 0 16,0 1-16,0-1 0,0 0 16,0 0-1</inkml:trace>
  <inkml:trace contextRef="#ctx0" brushRef="#br0" timeOffset="151513.2">15071 6731 0,'21'0'16,"-21"21"15,0 0-31,0 1 15,0-1 1,0 0-16,0 0 0,0 0 0,0 0 16,0 1-16,0-1 0,0 0 15,0 0-15,0 0 16,0 0-16,0 1 0,0-1 31</inkml:trace>
  <inkml:trace contextRef="#ctx0" brushRef="#br0" timeOffset="151892.98">15536 6752 0,'0'0'16,"21"-21"-16,-21 0 0,22 21 0,-22-21 15,-22 21 1,1 0-16,0 0 15,0 0-15,0 0 0,0 21 16,-1-21-16,22 21 0,-21-21 0,0 21 16,0 0-16,21 1 0,0-1 15,0 0-15,0 0 16,0 0-16,21 0 16,0-21-1,0 22-15,1-22 0,-1 0 0,0 21 16,0-21-16,0 0 0,0 21 0,1-21 15,-22 21-15,0 0 16,0 0-16,-22 1 16,1-22-16,0 0 0,0 0 15,0 0-15,-22 21 0,22-21 16,0 0-16,-21 0 0,21 0 0,-1 0 16,1 0-16,0 0 15,21-21-15,0-1 16,0 1-16,0 0 15</inkml:trace>
  <inkml:trace contextRef="#ctx0" brushRef="#br0" timeOffset="152080.87">15367 6498 0,'0'0'0,"-21"0"0,0 0 16,21-21-16,-22 21 0,1 0 15,21 21 17,21 0-32,1-21 15,-1 0-15,0 22 0,0-22 16,0 0-16</inkml:trace>
  <inkml:trace contextRef="#ctx0" brushRef="#br0" timeOffset="152621.56">16044 6710 0,'0'0'0,"21"0"0,1 0 0,-1 0 16,0 0 0,0 0-16,0-21 0,0 21 0,1-21 15,-1-1-15,21 22 0,-21-21 16,-21 0-16,21 0 0,1 0 15,-22 0-15,0-1 0,0 1 0,0 0 16,-22 21-16,1 0 0,0 0 16,-21 0-16,21 0 0,-1 0 0,-20 0 15,0 21-15,21 0 0,-22 1 16,22-1-16,0 0 0,-21 21 0,42-21 16,-22 1-16,22-1 0,0 0 15,0 0-15,0 0 0,0 0 16,0 1-16,22-22 0,-1 0 15,0 21-15,21-21 0,-21 0 16,22 0-16,-22 0 0,21 0 0,-21 21 16,1-21-16,-1 0 0,0 0 0,-42 21 31,0-21-31,-1 0 16,-20 21-16,21-21 0,-21 21 15,-1 1-15,22-22 0,-21 21 0,21 0 16,-1 0-16,-20-21 0,21 21 0,21 0 15,0 1-15,-21-22 0,21 21 16,0 0-16,0 0 0,21-21 16,0 0-16,0 0 0,0 0 15,1 0-15,20 0 0,0 0 16,-21 0-16,22 0 0,-1 0 0,0-21 16,1 21-16,-1-21 0,0 21 0,1-21 15,-1-1-15,0 1 0</inkml:trace>
  <inkml:trace contextRef="#ctx0" brushRef="#br0" timeOffset="153245.21">16658 6858 0,'0'-21'31,"-21"42"-31,0-21 16,0 21-16,21 0 0,0 1 16,-22-1-16,22 0 0,0 0 15,0 0-15,0 0 16,0 1-16,0-1 0,0 0 15,-21-21 32,21-21-31,0 0-16,0-1 0,0 1 16,0 0-16,21 0 0,1 0 15,-22 0-15,21-1 0,0 1 16,0 0-16,0 0 0,0 21 0,1-21 15,-1 0-15,0 21 0,0 0 16,0 0-16,0 0 0,1 0 16,-22 21-16,21 0 0,-21 0 15,21 0-15,-21 0 0,0 1 16,0-1-16,0 0 0,0 0 16,0 0-16,0 0 0,0 1 15,-21-22 1,21 21-16,-21-21 0,-1 0 15,22-21 1,0-1-16,0 1 16,0 0-16,22 0 15,-1 0-15,-21 0 0,21-1 16,0 22-16,0-21 0,0 0 16,1 0-16,-1 0 0,0 21 0,0 0 15,0-21-15,0 21 0,1 0 16,-1 0-16,0 0 0,-21 21 15,21-21-15,-21 21 0,0 0 16,0 0-16,0 0 16,0 1-16,0-1 0,-21 0 15,0-21-15,21 21 0,-21-21 0,21 21 16,0 0 0,-22-21-16</inkml:trace>
  <inkml:trace contextRef="#ctx0" brushRef="#br0" timeOffset="153593.01">17632 6773 0,'0'0'16,"0"-21"-16,-21 21 31,-1 21-16,22 1-15,-21-1 0,21 0 16,0 0-16,0 21 0,-21-20 16,21-1-16,-21 21 0,21-21 15,-21 22-15,21-1 0,0 0 0,0 1 16,-21-1-16,-1 0 0,1 1 0,21 20 16,-21-21-16,0 1 0,21-1 15,-21 0-15,0 1 0,21-1 0,0-21 16,0 22-16,-22-22 0,22 0 15,0 0-15,0 0 0,0 0 0,22-42 47,-22 0-47,0 0 16,21 0-16,-21 0 0,21-22 0,-21 22 16</inkml:trace>
  <inkml:trace contextRef="#ctx0" brushRef="#br0" timeOffset="153864.85">17420 7070 0,'0'0'0,"0"-43"0,0 1 16,0 21-16,0-21 0,0 20 0,21 1 16,0 0-16,-21 0 0,43 0 15,-22 0-15,0 21 0,21 0 0,-20-22 16,20 22-16,-21 0 0,21 0 16,1 0-16,-22 0 0,0 22 15,21-1-15,-20 0 0,-22 0 16,0 0-16,0 0 0,0 1 0,0-1 15,-22 0-15,1-21 0,-21 21 16,21 0-16,-22-21 0,1 21 0,21-21 16,-21 0-16,20 22 0,1-22 15,0 0-15,0 0 0,0 0 16,42 0 0,0-22-1,0 22-15</inkml:trace>
  <inkml:trace contextRef="#ctx0" brushRef="#br0" timeOffset="154112.71">18055 6541 0,'0'0'0,"0"-22"0,0 44 31,0-1-31,0 0 0,0 21 16,0-21-16,-21 1 0,21 20 0,-21-21 15,21 0-15,-21 22 0,21-22 16,0 0-16,0 21 0,-22-21 0,22 1 16,0-1-16,0 0 15,0 0-15,0 0 16,22-21 0,-1 0-16,0 0 15,0-21-15</inkml:trace>
  <inkml:trace contextRef="#ctx0" brushRef="#br0" timeOffset="154473.51">18330 6773 0,'0'0'0,"-21"0"16,0 0 0,0 22-16,0-1 15,-1 0-15,1 0 0,21 0 0,-21 0 16,0 1-16,21-1 15,0 0-15,0 0 0,0 0 0,0 0 16,21-21-16,0 22 16,0-22-16,1 0 0,20 0 15,-21 0-15,0 0 0,22 0 0,-22 0 16,21 0-16,-21-22 0,0 1 16,1 21-16,-1-21 0,-21 0 0,0 0 15,21 21-15,-21-21 0,0-1 0,0 1 16,0 0-16,0 0 0,-21 0 15,0 0-15,-1 21 16,1 0-16,0 0 0,0 0 16,0 0-16,0 0 0,-1 0 15,1 21-15,21 0 16,21 0 0</inkml:trace>
  <inkml:trace contextRef="#ctx0" brushRef="#br0" timeOffset="155125.13">18775 6795 0,'0'0'0,"-21"0"32,-1 0-32,1 0 15,21 21-15,-21 0 0,21 0 16,-21 0-16,21 0 15,0 1-15,0-1 0,0 0 16,0 0-16,21 0 16,0-21-16,0 0 0,22 21 15,-22-21-15,0 0 0,0 0 0,0 0 16,1 0-16,-1 0 0,0 0 16,0 0-16,0-21 0,0 21 0,-21-21 15,22 0-15,-1 21 16,-21-21-16,21 0 0,-21-1 15,21 1-15,-21 0 0,21 21 0,-21-21 16,0 0 0,0 42 15,0 0-31,-21 0 0,21 0 0,-21 1 16,0-1-16,21 21 0,-21-21 0,-1 22 15,22-1-15,-21 0 0,21 1 16,-21 20-16,21-21 0,0 22 0,-21-1 15,21-20-15,0 20 16,0 1-16,0-22 0,0 22 0,0-1 16,0-21-16,-21 22 0,21-1 0,0 1 15,0-22-15,0 22 0,0-22 16,-21-21-16,21 22 0,0-22 0,0 0 16,-22-21-16,1 0 0,0 0 15,0 0-15,21-21 0,-21 0 16,0-1-16,-1 1 0,22 0 0,-21-21 15,0-1-15,0 1 0,21 21 0,0-21 16,0-22-16,0 22 0,0-1 16,0 1-16,0 0 0,0-22 0,0 22 15,21 0-15,0-22 0,0 22 16,1-1-16,20 1 0,-21-21 16,21 20-16,-20 22 0,20-21 0,-21-1 15,21 1-15,-20 21 0,20 0 16</inkml:trace>
  <inkml:trace contextRef="#ctx0" brushRef="#br0" timeOffset="155452.95">19135 6900 0,'0'0'0,"-22"0"0,22-21 32,0 0-17,0 0-15,22 21 16,-1-21-16,0 21 0,0-21 15,0 21-15,0-22 0,1 1 16,-22 0 0,-22 21-1,1 0-15,0 21 16,0-21-16,21 21 0,-21 1 16,0-1-16,21 0 0,-22 0 0,22 0 15,0 0-15,-21 1 16,21-1-16,0 0 15,21 0 1,1-21-16,-1 0 0,0 0 16,0 0-16,0 0 0,0 0 0,1 0 15,20 0-15,-21 0 0,21-21 16</inkml:trace>
  <inkml:trace contextRef="#ctx0" brushRef="#br0" timeOffset="155945.68">19812 6752 0,'-21'-42'32,"0"42"-32,-1 0 15,1 0-15,0 0 0,-21 21 16,21-21-16,-1 21 0,-20-21 0,21 21 16,0 1-16,0-1 0,-1-21 15,1 21-15,0 0 0,21 0 0,-21-21 16,21 21-16,0 1 0,0-1 15,0 0-15,21-21 16,0 0-16,0 0 0,1 21 0,-1-21 16,21 0-16,-21 0 0,0 0 15,1 0-15,-1 0 0,21 0 0,-21-21 16,0 0-16,1 0 16,-1-1-16,0 1 0,0 0 15,-21 0-15,21-21 0,0-1 0,1 22 16,-22-21-16,21-1 0,0-20 15,-21 21-15,0 20 0,21-20 0,-21 0 16,0 21-16,0-1 0,0 1 16,-21 42-1,0 1-15,21-1 16,-21 0-16,-1 21 0,1-21 0,0 22 16,0-1-16,21-21 0,0 22 0,-21-1 15,21-21-15,0 21 0,0-20 16,0-1-16,0 21 0,0-21 15,0 0-15,21-21 0,0 22 16,-21-1-16,21-21 0,0 0 0,1 0 16,-1 0-16,0 0 0,0 0 15,0 0-15</inkml:trace>
  <inkml:trace contextRef="#ctx0" brushRef="#br0" timeOffset="156185.57">20362 6435 0,'0'0'0,"-21"0"16,21 21 0,-21-21-16,21 21 0,-21 0 0,21 0 15,-21-21-15,21 22 0,0-1 16,0 0-16,0 0 0,0 0 15,21-21 17</inkml:trace>
  <inkml:trace contextRef="#ctx0" brushRef="#br0" timeOffset="156370.51">20574 6414 0,'0'0'0,"0"21"16,0 0 0,0 0-16,0 0 15,0 0-15,-21 1 0,21-1 16,-21-21-16,21 21 0,0 0 0,0 0 16,0 0-1</inkml:trace>
  <inkml:trace contextRef="#ctx0" brushRef="#br0" timeOffset="156705.01">20976 6646 0,'-21'0'16,"0"0"-16,21 22 0,0-1 15,21-21 32,0 0-31,0-21 0,-21-1-16,0 1 15,-21 21 1,0 0-16,0 0 15,0 0-15,21 21 0,-22 1 16,1-22-16,21 21 0,0 0 16,0 0-1,0 0 1</inkml:trace>
  <inkml:trace contextRef="#ctx0" brushRef="#br0" timeOffset="156976.85">20849 7006 0,'0'0'16,"0"21"-16,21-21 31,0 0-15,1 0-16,-22-21 0,0 0 15,21 21-15,-21-21 16,0 0-1,-21 21 1,-1 0 0,1 0-16,0 0 0,21 21 15</inkml:trace>
  <inkml:trace contextRef="#ctx0" brushRef="#br0" timeOffset="157469.54">22183 6456 0,'0'0'0,"21"-21"0,0-43 16,-21 43 0,0 42 15,0 0-31,0 1 0,-21 20 16,0-21-16,21 21 0,-22 1 0,1-1 15,21-21-15,-21 22 0,21-1 16,-21 0-16,21-21 0,0 22 0,0-22 15,0 21-15,0-21 0,0 1 16,0-1-16,0 0 0,0 0 16,21-21-16,0 0 0,0 21 15,1-21-15,-1 0 16,0 0-16,0 0 0,0-21 16</inkml:trace>
  <inkml:trace contextRef="#ctx0" brushRef="#br0" timeOffset="157656.62">21865 6773 0,'0'0'0,"-21"0"16,21 22 0,21-22-16,21 0 15,-20 0-15,-1 0 0,21 0 16,0 0-16,-20 0 0,20 0 0,0 0 15,1 0-15,-22 0 0,21 0 16</inkml:trace>
  <inkml:trace contextRef="#ctx0" brushRef="#br0" timeOffset="158073.38">22500 6752 0,'0'0'0,"0"-42"15,0 21 1,21 21 0,0 0-16,-21-21 0,22 21 0,-1 0 15,0 0-15,0 21 0,0-21 16,0 21-16,1 0 0,-1 0 16,-21 0-16,21 1 0,0-1 0,-21 0 15,0 0-15,0 0 0,0 0 16,0 1-16,0-1 0,0 0 0,0 0 15,-21 0 1,0-21 0,0 0-16,21-21 15,0 0 1,0 0-16,0 0 16,0-1-16,21 1 15,0 0-15,-21 0 0,21 0 0,0 0 16,0-1-16,1 1 0,-1 0 0,0 0 15,0 21-15,0-21 0,0 21 16,1 0-16,-1 0 0,0 0 0,0-21 16,21 21-16,-20 0 0,20 0 15,-21 0-15,0 0 0</inkml:trace>
  <inkml:trace contextRef="#ctx0" brushRef="#br0" timeOffset="158429.18">23347 6646 0,'-21'0'31,"-1"0"-31,22 22 16,0-1-16,0 0 0,-21 0 15,21 21-15,-21-20 0,21-1 0,0 0 16,0 0-16,0 0 16,0 0-16,0 1 0,0-1 0,0 0 0,0 0 15,0 0-15,21-21 16,0 0-16,1 0 15,-1 0-15,0 0 0,0 0 0,0 0 16,0 0-16,1-21 16,-1 0-16,0 0 0,0 0 15,-21-1-15,21-20 0,-21 21 0,0 0 16,0 0-16,0-1 0,21-20 16,-21 21-16,0 0 0,0 0 15,0 42 16,0 0-15,0 0 0,22-21-16</inkml:trace>
  <inkml:trace contextRef="#ctx0" brushRef="#br0" timeOffset="158836.95">23728 6773 0,'21'0'15,"0"0"1,0 0-16,0 0 0,1 0 0,-1 0 16,0 0-16,0 0 0,0 0 15,0 0-15,1-21 0,-1 21 0,0-21 16,0 21-16,0-21 0,0 0 16,-21 0-16,22-1 15,-22 1-15,0 0 0,0 0 0,0 0 16,-22 21-16,1 0 15,0 0-15,-21 0 0,21 0 0,-22 21 16,1 0-16,21 0 0,-22 0 16,1 22-16,21-22 0,0 0 0,-22 21 15,43-20-15,0-1 0,0 0 16,0 0-16,0 0 0,0 0 16,0 1-16,22-1 0,-1 0 0,0-21 0,21 21 15,1-21-15,-22 0 16,21 0-16,0 0 0,-20 0 0,20 0 15,-21 0-15,0 0 0,22 0 16,-22 0-16,0 0 0,0 0 0,-21-21 16,21 21-16,0-21 0,1 21 0,-22-21 15,21-1-15,0 1 16,0 0-16</inkml:trace>
  <inkml:trace contextRef="#ctx0" brushRef="#br0" timeOffset="161037.35">8467 8403 0,'0'-21'15,"0"0"1,0 0 0,-22 0 15,1 21-31,0 0 0,0 0 16,0 0-16,0 0 0,-1 0 0,-20 0 15,21 0-15,-21 0 0,-1 0 0,22 0 16,-21 0-16,21 0 15,-22 0-15,22 0 0,-21 21 0,21-21 16,-1 0-16,22 21 16,22 0-1,-1-21-15,21 0 16,0 0-16,1 0 0,-1 0 16,0 0-16,22 0 0,-1 0 0,-20 0 15,20 0-15,1 0 0,20 0 16,-20 0-16,21 0 0,-22 0 0,22 0 15,-1-21-15,-20 21 0,-1 0 0,1 0 16,-1-21-16,-20 21 0,-1 0 16,-21 0-16,0-21 0,1 21 15,-1 0-15,-21-22 0,0 1 16,-21 21 0,-1 0-16,1-21 0,0 21 0,0 0 15,0 0-15,0-21 0,-1 21 16,-20 0-16,21 0 0,0-21 0,-22 21 15,22-21-15,-21 21 0,21 0 16,-22 0-16,22-22 0,-21 22 0,21 0 16,0 0-16,-1 0 0,1 0 0,0 0 31,42 0-15,0 22-1,1-22-15,-1 21 0,21-21 16,-21 0-16,22 0 0,-1 0 0,0 0 15,1 0-15,-1 0 0,-21 0 16,21 0-16,1 0 0,-22 0 0,21 0 16,-21 0-16,1 0 0,-1 0 15,0 0-15,-21 21 32,0 0-32,0 0 15,-21 0-15,21 1 0,-43-22 0,22 21 16,0 21-16,0-21 0,0 0 0,0 1 15,-22 20-15,22-21 16,-21 21-16,21-20 0,-22-1 0,1 21 16,21-21-16,-22 0 0,22 22 0,0-22 15,0 0-15,0 0 0,0 0 16,-1 1-16,22-1 0,-21-21 16,21 21-16,21-42 46,1 0-46,-22-1 0,21 22 16,0-21-16</inkml:trace>
  <inkml:trace contextRef="#ctx0" brushRef="#br0" timeOffset="162733.66">9948 8128 0,'-21'-21'0,"0"21"0,21-21 16,-21 0-16,21-1 0,0 1 15,0 0-15,-21 21 0,21-21 16,0 0-16,0 0 0,0-1 15,21 22-15,0 0 16,0 0-16,0 0 16,22 0-16,-22 22 0,21 20 0,-21-21 15,0 21-15,22-20 0,-22 20 16,0 0-16,21-21 0,-20 22 0,-22-1 16,21-21-16,0 22 0,-21-22 0,21 0 15,-21 21-15,0-21 0,0 1 16,0-1-16,0 0 0,0 0 0,0 0 15,0 0 1,0-42 15,0 0-31,0 0 16,0 0-16,0 0 0,0-1 16,0-20-16,21 21 0,0-21 0,1-1 15,-22 1-15,21 0 0,-21-1 16,21 1-16,0 0 0,-21-1 0,21 1 15,0 0-15,-21 20 0,22-20 0,-22 21 16,21 0-16,-21 0 16,21 21-16,0 0 15,-21 21 1,0 0-16,21 0 16,-21 0-16,21 0 0,-21 1 15</inkml:trace>
  <inkml:trace contextRef="#ctx0" brushRef="#br0" timeOffset="164513.57">10880 8424 0,'0'0'0,"21"0"0,0 0 31,0 0-31,0-21 0,-21 0 16,0 0-16,21 0 15,-21 0-15,0-1 0,0 1 16,0 0-16,0 0 0,0-21 0,0 20 16,-21 1-16,21 0 0,-21 0 15,0 0-15,0 0 0,0 21 0,-1 0 16,1 0-16,-21 0 0,21 0 16,0 21-16,-1 0 0,1 21 0,-21-21 15,21 22-15,0-1 0,-1-21 0,22 22 16,-21-1-16,21-21 0,0 21 15,-21-20-15,21-1 0,0 0 0,0 0 16,0 0-16,0 0 0,21-21 0,0 0 16,1 0-16,-1 0 15,0 0-15,0 0 0,0 0 0,0 0 16,22 0-16,-22-21 0,0 21 0,0-21 16,0 0-16,1 0 0,20 0 15,-42-1-15,21 1 0,0 0 0,-21 0 16,21 0-16,-21-22 0,0 22 0,0 0 15,0-21-15,0 21 0,0-1 16,0 1-16,0 0 0,0 0 0,-21 21 16,0 21-1,0-21-15,21 21 0,0 22 0,0-22 16,-21 0-16,21 21 0,-21-21 0,21 22 16,-22-22-16,22 0 15,0 21-15,0-20 0,0-1 0,0 0 16,22 0-16,-1 0 0,0-21 0,0 21 15,0-21-15,0 0 0,22 0 16,-22 0-16,0 0 0,21 0 0,-20 0 16,20 0-16,-21-21 0,0 21 0,22-21 15,-22 0-15,0 0 0,0 0 16,21-1-16,-20-20 0,-1 21 0,-21-21 16,21-1-16,0 1 0,-21 0 15,21-1-15,-21-20 0,0 20 0,21 1 16,-21 0-16,0 21 0,0-1 0,0 1 15,0 0-15,0 63 32,-21-20-32,21 20 0,-21 0 15,21 1-15,-21-1 0,0 0 16,0 1-16,21 20 0,0-21 0,-22-20 16,22 20-16,0 0 0,-21-21 0,21 22 15,0-22-15,0 0 0,0 0 16,21-21-16,1 21 0,-1-21 0,0 0 15,0 0-15,0 0 0,0 0 0,1 0 16,-1 0-16,0-21 0,0 21 16,0-21-16,0 0 0,1 21 0,-1-21 15,0-22-15,0 22 0,0 0 16,-21 0-16,21-21 0,-21 20 16,22-20-16,-22 21 0,0 0 0,0 0 15,0-1-15,0 1 0,0 42 31,0 1-31,0-1 0,0 0 16,0 0-16,0 0 0,0 22 16,-22-22-16,22 0 0,0 0 0,0 0 15,0 22-15,0-22 0,0 0 16,0 0-16,0 0 0,22-21 16,-1 21-16,0-21 15,0 0-15,0 0 0,0 0 0,1 0 16,-1 0-16,0-21 0,21 0 0,-21 21 15,1-21-15,20 0 0,-21 0 16,0-1-16,22 1 0,-22 0 0,0-21 16,21 21-16,-21-22 0,1 22 15,-1-21-15,-21 21 0,21-1 0,-21 1 16,21 0-16,-21 42 31,0 0-31,-21 1 16,0-1-16,0 0 0,21 21 15,0-21-15,-22 1 0,22-1 16,-21 0-16,21 0 0,0 21 0,0-20 16,0-1-16,0 0 15,21-21-15,22 21 0,-22-21 0,0 0 16,0 0-16,0 0 0,22 0 0,-22 0 16,21 0-16,-21 0 0,1 0 15,20 0-15,-21 0 0,0-21 0,0 21 16,1-21-16,-1 0 0,0-1 0,0 1 15,0 0-15,-21 0 0,0 0 16,21-22-16,-21 22 0,0 0 0,0 0 16,0-21-16,0 20 0,0 1 15,0 0-15,-21 21 16,0 21 0,0 0-16,21 1 0,0-1 15,-21 0-15,0 0 0,21 0 0,-22 22 16,22-22-16,0 0 0,0 0 0,0 0 15,0 0-15,0 1 0,0-1 16,0 0-16,22 0 0,-1-21 16,0 0-16,0 0 15,0 0-15,0 0 0,1 0 0,20 0 16,-21 0-16,0 0 0,22-21 0,-1 0 16,-21 21-16,21-21 15,1-1-15,-1 1 0,0 0 0,1-21 16,-1 21-16,-21-22 0,22 22 0,-22-21 15,0 21-15,0-22 0,0 22 16,-21 0-16,0-21 0,0 20 16,-21 22-1,0 0-15,0 0 0,0 22 0,-1-1 16,1 0-16,21 21 0,0-21 0,0 1 16,0 20-16,0-21 0,0 0 15,0 0-15,21 1 0,-21-1 0,22 0 16,-1 0-16,0 0 15,0 0-15,0 1 0,-21-1 0,21-21 16,-21 21-16,0 0 16,-21-21-1,0 0-15,0 21 0,0-21 16,-22 0-16,22 0 0,0 0 0,0 0 16,0 0-16,0 0 0,-1 0 15,1-21-15,21 0 0,0 0 16,0 0-16,0-1 0</inkml:trace>
  <inkml:trace contextRef="#ctx0" brushRef="#br0" timeOffset="166233.87">14414 8065 0,'0'0'0,"0"-22"0,0 44 31,0-1-15,0 0-16,0 0 0,0 21 0,0-20 15,0 20-15,0 0 0,0-21 16,0 22-16,0-22 0,0 21 0,0-21 16,0 1-16,0-1 0,0 0 15,0 0-15,0 0 0,-21 0 16,0-21 15,21-21-31,0 0 0,0 0 16,0 0-16,0 0 0,0-1 0,0 1 15,21 0-15,0-21 16,1 21-16,-22-22 0,21 22 0,0-21 16,0-1-16,0 22 0,0-21 15,1 21-15,-1 0 0,0-1 16,0 22-16,0 0 0,0 0 0,-21 22 15,22-1-15,-1 0 0,-21 0 16,0 0-16,0 0 0,21 22 0,-21-22 16,0 0-16,0 21 0,0-20 15,0-1-15,0 21 0,0-21 0,0 0 16,0 1-16,0-1 0,0 0 31,0-42-15,21 0-1,-21-1-15,0 1 16,0 0-16,21 0 0,0 0 0,-21 0 16,22-22-16,-22 22 0,21-21 15,0-1-15,0 1 0,0 0 0,0 21 16,1-22-16,-1 22 0,0 0 0,21 0 16,-21 21-16,1 0 0,-1 0 15,0 21-15,0 0 0,0 0 0,-21 22 16,0-1-16,0 0 0,0 1 15,0-1-15,0 0 0,0-21 16,0 22-16,0-22 0,-21 21 0,21-21 16,0 1-16,0-1 0,0 0 15,21-21-15,0 0 16,1 0-16,-1 0 0,0 0 16,0 0-16,0 0 0,22 0 0,-22-21 15,21 0-15,-21-1 0,0 1 0,1 0 16,-1 0-16,0 0 0,0 0 15,0-22-15,0 22 0,-21-21 0,0 21 16,0-22-16,0 22 0,22-21 16,-22 21-16,0-1 0,0 1 0,-22 21 31,22 21-31,0 1 16,-21-1-16,0 0 0,21 0 0,-21 21 15,21-20-15,-21 20 0,21-21 16,0 0-16,0 22 0,0-22 0,-21 0 15,21 0-15,0 0 0,0 0 0,0 1 16,0-1-16,0 0 0,21-21 16,0 0-16,0 0 0,0 0 0,0 0 15,22 0-15,-22 0 0,21 0 16,-21 0-16,1-21 0,-1 21 0,21-21 16,-21-1-16,0 1 0,1 0 15,-1 0-15,0 0 0,-21 0 16,21-22-16,-21 22 0,21-21 0,-21 21 15,0-22-15,0 22 0,0 0 0,0 0 16,0 0-16,0-1 0,0 44 31,0-1-31,0 0 0,0 0 16,0 21-16,-21-20 0,21 20 0,-21-21 16,21 21-16,-21-20 0,21 20 15,0-21-15,0 0 0,0 0 0,0 1 16,0-1-16,0 0 0,21 0 0,0-21 15,21 0-15,-20 21 16,-1-21-16,0 0 0,21 0 0,-21 0 16,22 0-16,-1 0 0,-21 0 0,22-21 15,-1 21-15,0-21 0,-21 0 16,22 0-16,-1 21 0,-21-22 0,0-20 16,22 21-16,-22 0 0,-21 0 0,21-22 15,-21 22-15,0-21 0,0 21 16,0-1-16,0 1 0,-21 21 15,0 0 1,0 21-16,21 1 16,0-1-16,0 21 0,0-21 15,0 0-15,0 1 0,0-1 16,0 0-16,21 0 0,-21 0 0,0 0 16,21 1-16,0-1 0,-21 0 15,0 0 1,-21-21 15,0 0-31,0 0 0,-1 0 0,1 0 16,0 0-16,0 0 0,0 0 0,0 0 15,21-21-15,0 0 16,0 0 0,0-1-16,21 22 0,21-21 15</inkml:trace>
  <inkml:trace contextRef="#ctx0" brushRef="#br0" timeOffset="166517.71">16933 7853 0,'0'0'0,"0"-21"0,0 42 32,-21 0-32,0 0 0,0 22 15,21-22-15,-21 21 0,-1 0 16,22-20-16,-21 20 0,0 0 15,21 1-15,0-1 0,0-21 0,-21 21 16,21-20-16,0-1 0,0 0 16,0 0-16,0 0 0,0 0 0,0 1 15,21-22-15,0 0 16,0 0-16,1 0 0,-1 0 0,0 0 16,0 0-16,0 0 0,0 0 0,-21-22 15,22 22-15,-22-21 0,21 0 16,-21 0-16,0 0 0,0 0 0,0-1 15</inkml:trace>
  <inkml:trace contextRef="#ctx0" brushRef="#br0" timeOffset="166668.62">16722 8065 0,'0'0'0,"-22"0"0,44 0 31,-1 21-15,0-21-16,21 0 0,-21 0 15,22 0-15,-22 0 0,21 0 0,-21 0 16,22-21-16,-22-1 0,21 22 0</inkml:trace>
  <inkml:trace contextRef="#ctx0" brushRef="#br0" timeOffset="167389.21">18055 7726 0,'0'0'0,"0"-21"0,0-22 31,0 65 0,0-1-31,0 0 0,0 21 0,0-21 16,0 22-16,0-1 0,0 0 15,0 1-15,0-1 0,0 0 0,0 1 16,0-1-16,-21 0 0,21-20 0,0 20 16,0-21-16,0 21 0,0-20 15,-21-22-15,21 21 0,0 0 16,-21-21-16,-1 0 31,22-21-31,0 0 16,0-1-16,0-20 15,0 21-15,0 0 0,0 0 0,0-1 16,22-20-16,-1 21 0,0 0 16,0 0-16,21-22 0,-20 22 0,20 21 15,0-21-15,1 21 0,-1 0 16,-21 0-16,21 0 0,1 21 16,-1-21-16,-21 21 0,0 0 0,1 22 0,-1-22 15,-21 0-15,0 21 16,0-20-16,0-1 0,-21 21 0,-22-21 15,22 0-15,-21 1 0,-1-22 0,1 21 16,0 0-16,21-21 0,-22 0 16,1 21-16,21-21 0,-22 0 0,22 0 15,0 0-15,0 0 16,42-21 15,0 21-31,0-21 16,1 0-16,-1 21 0,21-22 0</inkml:trace>
  <inkml:trace contextRef="#ctx0" brushRef="#br0" timeOffset="167808.96">18754 8107 0,'42'42'31,"-21"-42"-16,0 0-15,0 0 0,1 0 16,-1 0-16,0-21 0,0 0 0,0 21 16,0-21-16,22 0 0,-22 21 0,0-22 15,0 1-15,0 0 0,1 0 16,-1 0-16,-21 0 0,0-1 16,0 1-16,0 0 15,0 0-15,-21 21 16,-1 0-16,1 0 0,-21 0 15,21 0-15,0 21 0,-22 0 16,22 0-16,-21 22 0,21-22 0,-1 21 16,-20-21-16,21 22 0,0-1 15,21-21-15,0 22 0,0-1 0,0-21 16,0 0-16,0 22 0,21-22 16,0 0-16,0 0 0,0 0 15,22-21-15,-22 21 0,21-21 0,-21 0 16,22 0-16,-22 0 0,21 0 15,1 0-15,-22-21 0,21 21 0,-21-21 16,22 0-16,-22 0 0,21 0 0,-21-22 16,0 22-16,22 0 0</inkml:trace>
  <inkml:trace contextRef="#ctx0" brushRef="#br0" timeOffset="168424.66">20701 7768 0,'0'-21'31,"-21"21"-16,0 0-15,-1 0 0,22 21 16,0 0 0,-21-21-16,21 22 15,0-1-15,21-21 16,1 0 0,-1 0-16,0 0 15,0-21-15,-21-1 16,21 22-16,-21-21 0,0 0 15,0 0 1,-21 21 0,0 0-16,0 0 0,0 0 15,-1 0-15,1 21 0,0 0 16,0-21-16,21 21 0,0 1 0,-21-22 16,21 21-16,-21 0 0,21 0 15,0 0-15,0 0 16,21 1-1,0-22-15,0 0 0,0 0 16,0 0-16,1 0 0,-1 0 16,0 0-16</inkml:trace>
  <inkml:trace contextRef="#ctx0" brushRef="#br0" timeOffset="168805.44">20997 7789 0,'0'0'0,"-21"0"31,0 0-15,21 22 15,0-1-15,21-21-1,0 0 1,0 0-1,-21-21-15,0-1 16,0 1 0,-21 21 15,0 0-31,0 0 16,0 21-16,0-21 0,21 22 15,-22-1-15,22 0 16,-21-21-16,21 21 0,0 0 0,0 0 15,0 1-15,21-22 16,1 0-16,-1 21 0,0-21 0,21 0 16,-21 0-16,1 0 0</inkml:trace>
  <inkml:trace contextRef="#ctx0" brushRef="#br0" timeOffset="169557.04">21971 7747 0,'0'0'0,"-21"0"16,0 0-16,-1 0 0,1 0 31,0 0-31,0 0 0,0 21 31,0-21-31,21 21 0,0 1 31,0-44 32,21 22-48,-21-21-15,0 0 0,0 0 16,0 0 0,21 21-16,-21-21 15,21 21-15,0 0 32,0 0-32,-21 21 15,0 0 1,0 0-16,0 0 15,0 0-15,0 1 16,0-1 0,0 0-1,-21-21-15,0 21 16,0-21-16,0 0 0,0 0 16,-1 0-1,22-21 1,0 0-16,0 0 31,0-1-31,22 22 0,-1-21 16,0 21-16,0 0 15,0 0-15,-21 21 32,0 1-32,0-1 15,0 0-15,0 0 16,-21 0-16,21 0 0,-21-21 15,0 22-15,0-22 0,-1 21 0,1-21 16,0 0-16</inkml:trace>
  <inkml:trace contextRef="#ctx0" brushRef="#br0" timeOffset="169960.81">22161 7726 0,'0'21'16,"0"0"0,-21-21 30,0 0-46,0 0 16,21-21 0,0 0-1,0 0-15,0 0 16,21 21 0,0 0-1,-21 21 1,0 0-16,21-21 15,-21 21-15,0 0 0,0 0 16,0 1-16,0-1 16,-21-21-16,0 21 0,0 0 0,-21 0 15,20-21-15,-20 21 0,0 1 16,-1-1-16,-20 0 0</inkml:trace>
  <inkml:trace contextRef="#ctx0" brushRef="#br0" timeOffset="171533.98">11472 9250 0,'0'-21'62,"0"0"-46,21 21-16,-21-22 16,0 1-16,0 0 15,-21 21 48,21 21-63,0 0 15,-21 1-15,0-1 16,21 0-16,-21-21 0,21 21 16,0 0-16,0 0 0,0 1 15,21-22 16,0 0-31,0 0 16</inkml:trace>
  <inkml:trace contextRef="#ctx0" brushRef="#br0" timeOffset="171749.86">11642 9165 0,'0'-21'31,"0"42"-15,-22 0 0,22 1-1,-21-1-15,21 0 0,0 0 16,0 0 0,0 0-1,21-21-15,1 0 0,-22 22 16</inkml:trace>
  <inkml:trace contextRef="#ctx0" brushRef="#br0" timeOffset="172072.67">12298 9208 0,'-43'-85'31,"22"85"-31,0 0 16,0 0-16,0 0 15,21 21-15,0 0 0,-21 0 16,21 1-16,-22-1 0,22 0 0,-21 0 16,21 21-16,-21-20 0,21-1 0,0 21 15,0-21-15,-21 0 0,21 22 16,-21-22-16,21 0 0,0 21 0,0-20 15,0-1-15,0 0 0,0 0 16,21-42 15</inkml:trace>
  <inkml:trace contextRef="#ctx0" brushRef="#br0" timeOffset="172489.05">12128 9250 0,'0'0'16,"0"-64"-16,0 43 0,0 0 0,0 0 0,0 0 16,22 0-16,-22-1 0,21 22 15,21 0-15,-21 0 0,0 0 16,22 0-16,-22 0 0,21 0 0,-21 22 16,22-1-16,-22 21 15,0-21-15,21 0 0,-20 22 0,-1-22 16,0 21-16,-21-21 0,0 22 0,0-22 15,0 21-15,0-21 0,0 1 16,0 20-16,0-21 0,-21 0 0,21 0 16,-21 1-16,-1-22 15,22-22 1,0 1-16,0 0 16,0 0-16,0 0 0,0 0 15,22-22-15,-22 22 0,21 0 16,-21 0-16,21-22 0,-21 1 0,21 21 15,-21-21-15,0 20 0,21-20 0,0 21 16,1-21-16,-22 20 16,21 1-16,-21 0 0,21 21 15,0 0 1,-21 21-16,21-21 16,-21 21-16,21 1 0,-21-1 15,0 0-15</inkml:trace>
  <inkml:trace contextRef="#ctx0" brushRef="#br0" timeOffset="173936.72">13271 9419 0,'0'0'0,"22"0"0,-22-21 15,21 21-15,-21-21 0,21 21 0,-21-21 16,0 0-16,0-1 15,0 1-15,0 0 0,0 0 0,0 0 16,-21 0-16,0 21 0,-1-22 0,1 1 16,-21 21-16,21 0 0,0 0 15,-22 0-15,22 0 0,-21 0 0,21 0 16,-22 21-16,22 1 0,-21-1 16,21 0-16,-1 0 0,-20 0 15,21 22-15,0-22 0,0 0 0,-1 0 16,22 0-16,0 22 0,0-22 0,0 0 15,0 0-15,0 0 16,22-21-16,-1 0 0,0 21 0,0-21 16,0 0-16,0 0 0,22 0 15,-22 0-15,21 0 0,-21-21 0,1 0 16,20 21-16,0-21 0,-21 0 0,1 0 16,20-1-16,-21 1 0,0 0 15,0 0-15,1 0 0,-22 0 0,0-1 16,21 1-16,-21 0 0,0 0 15,0 0-15,-21 21 16,-1 0 0,1 21-16,0 0 0,21 0 15,-21 0-15,0-21 0,21 22 16,-21-1-16,21 0 0,0 0 0,0 0 16,0 0-16,0 1 0,42 41 31,-21-63-31,0 0 0,0 0 0,1 0 15,20 0-15,-21 0 0,0 0 16,0 0-16,1 0 0,-1-21 16,0 21-16,0-21 0,0 21 0,0-21 15,1-1-15,-1 1 0,0 0 0,-21 0 16,0 0-16,21 0 0,-21-1 16,21 1-16,-21 0 0,0 0 0,0 0 15,0 0-15,0 42 31,0 0-31,0 0 16,0 0-16,0 0 0,0 1 16,0-1-16,-21 0 0,21 0 0,0 0 15,-21 0-15,21 1 0,0-1 16,0 0-16,0 0 16,0-42 30,0 0-46,0 0 0,0-1 16,0 1-16,0 0 0,0 0 16,0 0-16,21 21 0,0-21 15,0-1-15,-21 1 0,22 0 0,-1 0 16,-21 0-16,21 21 0,0 0 0,0-21 16,0 21-16,1 0 15,-1 0-15,-21 21 0,0 0 0,21 0 16,-21 0-16,21-21 0,-21 21 15,21 1-15,-21-1 0,0 0 16,0 0-16,0 0 0,0 0 16,0 1-16,0-44 62,21 1-62,-21 0 16,22 21-16,-22-21 0,21 0 15,0 21-15,0-21 0,0-1 0,0 1 16,22 0-16,-22 21 0,0-21 16,0 0-16,0 21 15,1 0-15,-1 0 0,-21 21 32,0 0-32,0 0 0,0 0 0,0 1 15,0-1-15,0 0 0,-21 0 0,21 0 16,0 0-16,0 1 0,0-1 15,0 0-15,21-21 16,0 21-16,21-21 16,-21 0-16,1 0 0,20 0 0,-21 0 15,21 0-15,-20-21 0,20 0 0,-21 21 16,21-21-16,-20 21 16,20-22-16,-21 1 0,0 0 0,0 0 15,1 21-15,-1-21 0,0-22 0,0 22 16,-21 0-16,0 0 0,0 0 15,0 0-15,0-1 0,0 1 0,-21 21 16,0 0 0,0 0-16,-1 21 0,1 22 15,0-22-15,0 0 0,0 0 0,21 0 16,0 1-16,0 20 0,0-21 16,0 0-16,0 0 0,0 1 15,0-1-15,21-21 0,0 0 0,0 0 16,0 0-16,1 0 15,-1 0-15,0 0 0,0 0 16,0-21-16,0-1 0,1 1 16,-1 0-16,-21 0 15</inkml:trace>
  <inkml:trace contextRef="#ctx0" brushRef="#br0" timeOffset="174208.73">15198 8869 0,'-43'0'32,"43"21"-32,0 0 15,0 0-15,0 1 16,0-1-16,0 0 15,0 0 1,0 0 0,-21-21-16,0 0 0</inkml:trace>
  <inkml:trace contextRef="#ctx0" brushRef="#br0" timeOffset="174412.61">15367 8869 0,'0'0'0,"0"21"31,0 0-31,0 0 0,0 1 16,0-1-16,-21 0 0,21 0 15,0 0-15,-21 0 0,21 1 0,-22-1 16,1 0-16,42-21 31</inkml:trace>
  <inkml:trace contextRef="#ctx0" brushRef="#br0" timeOffset="174824.37">16214 9059 0,'0'0'0,"-22"0"0,1 0 16,21 22-16,0-1 15,0 0 16,21-21-15,1 0-16,-1-21 16,-21 0-1,21 21-15,-21-22 0,0 1 16,0 0 0,-21 21-16,0-21 0,-1 21 15,1 0 1,0 0-16,0 0 15,21 21-15,0 0 0,0 0 16,0 1-16,0-1 16,0 0-1,0 0-15</inkml:trace>
  <inkml:trace contextRef="#ctx0" brushRef="#br0" timeOffset="175303.1">16192 9356 0,'0'0'0,"0"21"15,-21 21 1,42-42 15,1 0-15,-1 0-16,0 0 15,-21-21 1,0 0-16,-21 21 31,0 0-31,-1 0 16,1 0-16,0 0 16,21 21-16,0 0 15,0 0-15,0 1 16,21-22-1,0 0 1,1 0-16,-1 0 16,0 0-16,-21-22 15,21 22-15,-21-21 0,0 0 16,0 0 0,0 0-1,-21 21 1,0 0-16,0 0 15,21-21 17</inkml:trace>
  <inkml:trace contextRef="#ctx0" brushRef="#br0" timeOffset="175900.76">17462 8763 0,'22'0'46,"-1"0"-46,0 0 16,0 0-16,21 0 0,1 0 0,-22 0 16,21 0-16,1 0 0,-1 0 15,-21 0-15,21 0 0,1 0 0,-22 0 16,0 0-16,21 0 0,-20 0 16,-1 0-16,-42 0 31,-1 0-16,1 0-15,0 0 0,0 0 0</inkml:trace>
  <inkml:trace contextRef="#ctx0" brushRef="#br0" timeOffset="176237.57">17759 8763 0,'0'0'0,"-21"21"0,21 0 16,-22 1-16,22-1 15,-21-21-15,21 21 0,0 0 16,0 0-16,-21 22 0,21-22 0,0 0 15,0 0-15,0 21 0,0-20 16,0-1-16,0 21 0,0-21 0,0 0 16,0 1-16,0 20 0,21-21 15,-21 0-15,0 0 0,0 1 16,0-1-16,0 0 0,-21 0 16,21 0-16,-21-21 0,0 21 0,0-21 15,-22 0-15,22 0 0,0 0 16,-21 0-16,-1 0 0,22 0 0,-21 0 15,21 0-15,-22 0 0,22-21 0,-21 21 16,21-21-16,-1 21 0,1-21 16,0 0-16,21 0 15,21 21 1,0 0-16,1 0 16,20-22-16,-21 22 0,21-21 15,1 21-15</inkml:trace>
  <inkml:trace contextRef="#ctx0" brushRef="#br0" timeOffset="176662.32">18034 9102 0,'0'0'0,"0"-21"16,-21 21 0,0 21-1,21 0-15,-22 0 16,1 0-16,0 0 0,21 1 15,0-1-15,-21 0 0,21 0 16,-21 0-16,21 0 0,0 1 16,0-1-16,0 0 0,0 0 15,21-21-15,0 0 16,0 0-16,0 0 0,1 0 0,-1 0 16,21 0-16,-21 0 0,0 0 0,1 0 15,-1 0-15,0-21 0,21 0 16,-21 21-16,1-21 0,-22-1 0,21 1 15,-21 0-15,0 0 0,0 0 0,0 0 16,0-22-16,0 22 0,0 0 16,-21 0-16,-1 0 0,1-1 0,0 1 15,0 0-15,0 21 0,0 0 16,-1 0-16,1 0 0,0 0 16,0 0-16,0 0 0,0 21 0,21 0 15,-22-21-15,22 22 16,0-1-16,22-21 15,-1 0 1,0 0-16</inkml:trace>
  <inkml:trace contextRef="#ctx0" brushRef="#br0" timeOffset="177162.14">18521 8827 0,'0'0'0,"0"-22"0,42-62 31,-42 105-15,0 0 0,0 0-16,0 22 0,0-1 15,0 0-15,0-21 0,0 22 0,-21-1 16,21 0-16,-21 1 0,21-22 0,0 21 16,0 1-16,0-22 0,-21 0 15,21 0-15,0 21 0,0-20 16,0-1-16,0 0 15,0-42 17,0 0-32,0-1 15,0 1-15,0 0 0,0 0 16,0 0-16,0 0 0,21-1 0,0 1 16,0 0-16,0-21 0,0 21 15,22-1-15,-22 1 0,21 0 0,1 0 16,-22 21-16,21-21 0,-21 21 15,0 0-15,1 0 0,-1 0 0,0 21 16,0 0-16,-21 0 0,21 0 0,-21 1 16,0 20-16,0-21 15,0 0-15,0 22 0,0-22 0,0 0 0,0 0 16,-21 0-16,0-21 0,21 21 16,-21 1-16,21-1 15,0-42 16,21 21-15,-21-22-16</inkml:trace>
  <inkml:trace contextRef="#ctx0" brushRef="#br0" timeOffset="177633.62">19283 9017 0,'0'-21'16,"0"42"-16,0-21 15,0 21 1,0 0-16,0 1 16,0-1-16,0 21 0,0-21 0,-21 0 15,21 1-15,0-1 0,-22 0 0,22 0 16,0 0-16,0 0 16,0 1-16,0-1 15,-21-21-15,0 0 31,21-21-15,0-1 0,0 1-16,0 0 0,0 0 15,0-21-15,0 20 0,21 1 16,0 0-16,1 0 0,-1-21 16,21 20-16,-21 1 0,22 0 0,-1 0 15,-21 21-15,21 0 0,1 0 0,-1 0 16,-21 0-16,0 0 0,22 0 15,-43 21-15,21 0 0,0 0 0,-21 22 16,0-22-16,0 0 0,0 21 16,0-20-16,0-1 0,0 0 15,0 0-15,-21 0 0,0 0 0,0 1 16,-1-22-16,1 21 0,0-21 16,21-21 15</inkml:trace>
  <inkml:trace contextRef="#ctx0" brushRef="#br0" timeOffset="178081.62">20045 8636 0,'0'21'31,"-21"0"-31,-1-21 16,22 22 0,0-1-16,-21-21 15,21 21-15,0-42 47,0 0-47,21 21 0,-21-22 16,22 1-16,-1 0 15,0 21 1,-21-21-16,0 42 31,0 0-15,0 0-16,0 1 0,0-1 15,0 0-15,0 0 16,-21-21-16,21 21 0,-21-21 16</inkml:trace>
  <inkml:trace contextRef="#ctx0" brushRef="#br0" timeOffset="178309.51">20256 8573 0,'0'0'0,"0"21"47,0 0-47,0 0 16,0 0-16,-21-21 0,21 21 0,0 1 15,-21-1-15,0-21 0,21 21 16,-21-21-16,0 0 0,-1 21 16,1 0-16,0-21 0,0 21 0</inkml:trace>
  <inkml:trace contextRef="#ctx0" brushRef="#br0" timeOffset="178962.36">17145 8721 0,'0'0'0,"0"-21"0,0-1 15,0 44 17,0-1-32,0 0 15,0 0-15,0 0 16,0 0-16,0 1 0,0-1 15,0 0 1,-21 0-16,21 0 16,21-21 15,0-21-31</inkml:trace>
  <inkml:trace contextRef="#ctx0" brushRef="#br0" timeOffset="179133.26">17399 8678 0,'0'0'16,"0"22"31,0-1-31,0 0-16,0 0 0,0 0 15,-21 0 1,0 1-16</inkml:trace>
  <inkml:trace contextRef="#ctx0" brushRef="#br0" timeOffset="184120.89">8594 10880 0,'0'0'0,"21"0"0,-21 21 79,21-21-64,0 0-15</inkml:trace>
  <inkml:trace contextRef="#ctx0" brushRef="#br0" timeOffset="134585.63">7853 14182 0,'0'0'0,"0"21"15,0 0-15,21-21 125,0 0-109</inkml:trace>
  <inkml:trace contextRef="#ctx0" brushRef="#br0" timeOffset="135289.25">7959 14224 0,'-22'0'31,"1"0"-31,0 0 16,0-21-16,0 21 15,0 0-15,-1 0 16,22-21-16,-21 21 16,42 0 30,1 0-46,-1 0 0,0 0 0,21 0 16,22 0-16,-22 0 0,22 21 16,-1-21-16,22 0 0,-22 0 0,22 0 15,0 0-15,-1 0 0,1 0 0,0 0 16,20 0-16,-20 0 0,0 0 16,-22 0-16,22 0 0,-22 0 0,-20 0 15,-1 0-15,-21 0 16,22 0-16,-22 0 0,-21-21 15,0 0 1,-21 21-16,-1 0 16,1-22-16,0 22 0,-21-21 0,-1 21 15,22-21-15,-21 21 0,0 0 16,-22-21-16,22 21 0,-1 0 0,1-21 16,0 21-16,-1 0 0,22 0 15,-21 0-15,21 0 0,0 0 0,-1 0 16,44 0 15,20 0-31,-21 0 16,21 0-16,1 0 0,-1 0 15,0 0-15,1 0 0,-1 0 0,0 0 16,1 0-16,-1 0 0,0 0 0,1 0 16,-22 0-16,21 0 0,-21 0 15,1 0-15,-1 21 0,0-21 0,-21 21 16,0 0-16,0 0 15,0 1-15,0-1 0,-21 0 16,-22 0-16,22 0 0,0 22 16,-21-1-16,21-21 0,-22 21 0,1 1 15,0-22-15,20 0 0,1 21 0,-21-20 16,21-1-16,0 0 16,-1 0-16,22 0 0,0 0 0,-21-21 15,21 22-15,21-44 31,1 22-31,-1-21 16,21 0-16</inkml:trace>
  <inkml:trace contextRef="#ctx0" brushRef="#br0" timeOffset="135742.28">11049 13695 0,'0'0'0,"-21"-21"31,0 21-15,-1 21-1,1 0 1,21 0-16,0 0 15,0 1-15,-21-1 0,21 0 16,-21 0-16,21 0 0,-21 0 16,21 1-1,0-1 1,21-21 0,0 0-1,0-21-15</inkml:trace>
  <inkml:trace contextRef="#ctx0" brushRef="#br0" timeOffset="135940.2">11112 13737 0,'0'0'0,"22"-21"0,-22 0 0,0 0 16,21 21-16,0 0 15,-21 21 1,0 0 0,0 0-16,0 0 0,0 1 15,-21-1-15,21 0 0,-21 0 0,21 0 16,0 0-16,0 1 15,0-1-15,0 0 0,0 0 16,0 0 0,21-21-16</inkml:trace>
  <inkml:trace contextRef="#ctx0" brushRef="#br0" timeOffset="139524.17">12086 14203 0,'21'0'31,"-21"-21"1,0 0-17,0-1-15,0 1 16,-21 0 0,0 21-16,0 0 0,0-21 0,-1 21 15,-20 0-15,21 0 0,-21 0 16,20 0-16,-20 21 0,21 0 0,-21-21 15,20 21-15,1 22 0,0-22 0,0 0 16,0 21-16,0 1 0,-1-1 16,22-21-16,0 22 0,0-1 0,0 0 15,0-21-15,0 1 0,0-1 16,0 0-16,0 0 0,22-21 0,-1 0 16,0 0-16,0 0 0,0 0 15,0 0-15,1 0 0,20 0 16,-21-21-16,21 0 0,-20-22 0,20 22 15,-21-21-15,0 0 0,22-1 16,-22 1-16,0 0 0,21-1 0,-21-20 16,1 20-16,-1-20 0,0-1 0,-21 22 15,21-21-15,-21 20 0,0 1 16,21 0-16,-21 20 0,0 1 0,0 0 16,0 0-16,-21 21 15,0 0-15,0 21 0,0 0 0,21 22 16,-22-22-16,1 21 15,0 0-15,21 1 0,-21-1 0,21 0 16,0 1-16,0-1 0,0 0 0,0-20 16,0 20-16,0 0 0,0 1 15,0-1-15,21-21 0,-21 21 0,21-20 16,0-1-16,1 0 0,-22 0 16,21 0-16,0-21 0,0 0 0,0 21 15,0-21-15,22 0 0,-22 0 0,0 0 16,0-21-16,0 0 0,1 0 15,-1 0-15</inkml:trace>
  <inkml:trace contextRef="#ctx0" brushRef="#br0" timeOffset="139889">12552 14224 0,'-21'21'31,"-1"-21"-31,22 21 16,22-21-1,-1 0 1,0 0-16,0 0 0,0-21 0,0 21 16,-21-21-16,22 0 0,-1 21 15,0-21-15,0 0 0,-21-1 0,0 1 16,0 0-16,0 0 0,0 0 16,-21 21-1,0 0-15,0 0 16,-1 0-16,1 21 0,0 0 15,0 0-15,0 0 0,0 1 0,-1-1 16,22 21-16,0-21 0,0 22 0,0-22 16,0 0-16,0 0 0,0 0 15,0 0-15,22 1 0,-1-1 0,0-21 16,21 21-16,-21-21 0,22 0 16,-1 0-16,-21 0 0,22 0 0,-1 0 15,0-21-15,1 0 0,-1 21 0,0-22 16,1 1-16</inkml:trace>
  <inkml:trace contextRef="#ctx0" brushRef="#br0" timeOffset="140520.82">13229 14097 0,'0'-21'15,"-21"127"-15,42-191 0,-42 64 16,0 21 0,0 21-16,-1 0 0,22 0 0,0 1 15,-21-1-15,21 21 0,-21-21 16,21 0-16,0 22 0,0-22 0,0 0 15,0 0-15,0 0 0,0 1 0,0-1 16,0 0-16,0 0 0,0 0 16,0-42 15,0 0-15,0 0-16,-21 0 0,21-1 0,0 1 15,0 0-15,0-21 0,0 21 16,0-22-16,0 22 0,0 0 0,0-21 15,0 20-15,21 1 0,0 0 16,0 0-16,1 21 0,-1 0 16,0 0-16,0 0 0,0 0 0,0 21 15,1 0-15,-1 0 0,0 1 16,0-1-16,0 0 0,-21 21 0,21-21 16,-21 1-16,22 20 0,-22-21 15,21 0-15,-21 22 0,0-22 16,0 0-16,0 0 0,0 0 15,0 0-15,0-42 32,0 0-17,0 0-15,0 0 0,0 0 16,0-22-16,0 22 0,21-21 0,0 21 16,0-22-16,0 22 0,22-21 15,-22 21-15,21-22 0,-21 22 0,22 21 16,-22-21-16,21 21 0,-21 0 15,1 0-15,-1 21 0,-21 0 16,21 0-16,-21 22 0,0-22 16,0 21-16,0-21 0,0 22 0,0-22 15,0 21-15,0-21 0,-21 1 16,21-1-16,-21 21 0,21-21 16,0 0-16,21-21 31,0-21-31,0 0 0,0 0 15</inkml:trace>
  <inkml:trace contextRef="#ctx0" brushRef="#br0" timeOffset="140904.59">14309 14097 0,'0'0'0,"0"-21"16,-22 21-1,1 21-15,0 0 0,0 0 16,0 1-16,0-1 0,-1 0 0,1 21 15,0-21-15,0 22 0,0-22 16,21 21-16,-21-21 0,21 22 0,0-22 16,0 0-16,0 21 0,0-20 0,21-22 15,0 21-15,0 0 0,0-21 16,0 0-16,1 0 0,20 0 0,-21 0 16,0 0-16,22 0 15,-22-21-15,0 0 0,21-1 0,-21 1 16,1 0-16,-1-21 0,0-1 0,0 22 15,-21-21-15,0 0 0,0-1 16,0 22-16,0-21 0,0 21 0,-42-22 16,21 43-16,-1-21 0,-20 0 15,21 21-15,-21 0 0,-1 0 0,1 0 16,21 0-16,-22 0 0,22 21 0,-21-21 16,21 21-16,0 0 0,21 1 15,0-1-15,21 0 16,0-21-16,0 0 15,0 0-15</inkml:trace>
  <inkml:trace contextRef="#ctx0" brushRef="#br0" timeOffset="141172.44">14774 13568 0,'0'0'0,"-21"0"16,21 21-1,0 0-15,0 0 16,0 1-16,-21-1 0,21 0 16,-21 0-16,21 0 15,0 0-15,0 1 0,-21-1 16,21 0-16</inkml:trace>
  <inkml:trace contextRef="#ctx0" brushRef="#br0" timeOffset="141376.33">14965 13526 0,'21'0'16,"-42"0"-16,42-22 0,-21 44 15,0-1 1,0 0-16,0 0 0,0 0 0,0 0 16,0 1-16,0-1 0,-21 0 0,0 0 15,21 0-15,-22 0 0,22 1 16,0-1-16,-21 0 0,21 0 0,-21-21 16,21 21-16,0 0 0,21-21 31</inkml:trace>
  <inkml:trace contextRef="#ctx0" brushRef="#br0" timeOffset="141712.14">15917 13928 0,'-21'0'0,"42"0"0,-63 0 0,42 21 16,-21-21-16,21 21 16,0 0-16,21-21 31,0 0-15,-21-21-1,0 0-15,0 0 16,-21 21-16,0 0 15,0 0-15,-1 0 16,22 21-16,-21 0 0,0-21 16,21 21-16,-21 0 0,21 1 15,0-1-15,0 0 16</inkml:trace>
  <inkml:trace contextRef="#ctx0" brushRef="#br0" timeOffset="141967.99">15769 14351 0,'0'0'0,"-21"21"15,21 0-15,0 1 0,21-1 16,0-21 0,0 0-16,1-21 15,-22-1 1,0 1-1,0 0-15,-22 21 16,1 0-16,0 0 0,0 0 16,0 0-16,0 0 15,-1 0-15,44 0 16</inkml:trace>
  <inkml:trace contextRef="#ctx0" brushRef="#br0" timeOffset="143421.16">17378 13822 0,'0'0'0,"-21"0"0,-22 0 0,22-21 16,0 21-16,0 0 0,0 0 0,-1 0 16,1 21-16,21 0 0,-21 0 15,21 22-15,0-22 0,0 21 16,0-21-16,0 22 0,-21-22 0,21 21 16,0-21-16,-21 22 0,21-22 15,0 21-15,0-21 0,-21 0 16,21 1-16,0-1 0,0 0 15,-22-21-15,1 0 16,21-21 0,0 0-16,0-1 15,0 1-15,0-21 0,0 21 16,0-22-16,0 22 0,0-21 0,0 0 16,0-1-16,0 1 0,21 0 15,1 20-15,-1 1 0,0-21 0,0 42 16,0-21-16,0 21 0,1 0 15,-1 21-15,0 0 16,0 0-16,-21 22 0,21-22 0,-21 21 16,21-21-16,-21 22 0,0-1 15,0-21-15,0 21 0,22-20 0,-22 20 16,21-21-16,0 0 0,-21 0 0,21 1 16,0-1-16,0 0 0,1-21 15,20 0-15,-21 0 0,21 0 0,-20 0 16,20 0-16,-21-21 0,0 0 15,22 21-15,-22-22 0,0-20 0,0 21 16,0 0-16,-21-22 0,21 22 0,-21-21 16,22 0-16,-22-1 0,0 1 15,0 0-15,0-1 0,0 22 16,0 0-16,0 0 0,0 0 16,0 42-1,0 0-15,0 0 0,-22 0 0,22 22 16,0-22-16,-21 21 0,21 0 15,-21-20-15,21 20 0,0-21 0,0 21 16,0-20-16,0-1 0,0 21 16,0-21-16,0 0 0,21 1 0,0-22 15,1 21-15,-1-21 0,0 0 16,0 0-16,0 0 0,0 0 16,1-21-16,-1 21 0,21-22 0,-21 1 0,0 0 15,1 0-15,-1 0 16,0-22-16,0 1 0,0 21 0,-21-21 15,21-1-15,1 22 0,-22-21 0,0 21 16,0-1-16,0 44 31,-22-1-31,22 21 16,0-21-16,-21 0 0,0 1 0,21-1 16,0 0-16,0 0 0,0 0 0,0 22 15,0-22-15,0 0 16,21 0-16,-21 0 0,21-21 15,1 21-15,-1-21 0,0 0 0,0 0 16,21 0-16,-20 0 0,-1 0 16,0 0-16,0 0 0,0-21 0,0 0 15,1 0-15,-1 0 0,0-22 16,0 1-16,-21 0 0,21-1 0,0 1 16,1-21-16,-1-1 0,-21 22 15,0-22-15,21 1 0,-21 20 0,0 1 16,0 21-16,0 0 0,0 0 0,0-1 15,0 44 1,-21-1-16,21 0 0,-21 21 16,21 1-16,-22-1 0,22 0 15,0 1-15,-21 20 0,21-21 0,0 1 16,0-1-16,0 0 0,0 1 16,0-1-16,0-21 0,0 22 0,21-22 15,1 21-15,-1-21 0,0 0 0,0 1 16,21-1-16,-20-21 15,-1 0-15,0 0 0,0 0 0,0-21 16,0 21-16,1-22 0,-1 1 16,-21-21-16,21 21 0,0-22 0,0 1 15,0 0-15,1-22 0,-1 1 0,0-1 16,0-20-16,0 20 16,-21-21-16,0 43 0,21-21 0,-21 20 15,0 22-15,0 0 0,0 0 16,-21 63-16,0-21 15,0 22-15,0-1 0,-22 21 0,22-20 16,0 20-16,21-20 0,0 20 16,-21-21-16,21 1 0,0-1 0,0 0 15,0 1-15,21-22 0,-21 21 16,21-21-16,0 1 0,1-1 0,-1-21 16,0 21-16,0-21 0,0 0 0,22 0 15,-22 0-15,0 0 0,0 0 16,0 0-16,22-21 0,-22 0 15,21 21-15,-21-22 0,22 1 16,-22 21-16,21-21 0,0 0 0</inkml:trace>
  <inkml:trace contextRef="#ctx0" brushRef="#br0" timeOffset="-141938.9">15367 15134 0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10:21.2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1037 0,'0'0'0,"-21"0"16,0 0 0,21-21-1,-22 21-15,22-21 16,22 0-1,-1 21-15,0 0 0,21-21 0,1 21 16,-1 0-16,21-22 0,1 22 16,-1 0-16,1 0 0,-1 0 15,1 0-15,-1 0 0,1 0 0,-1 0 16,-20 0-16,-1 0 0,0 0 16,-20 0-16,-1 0 0,0 22 0,0-22 15,-21 21 16,-21-21-31,0 0 0,0 0 16,-1 0-16,1 0 16,0 0-16,0 0 0,0 0 15,0 0-15,-1 0 0</inkml:trace>
  <inkml:trace contextRef="#ctx0" brushRef="#br0" timeOffset="403.77">1439 953 0,'0'0'0,"-21"0"0,-42 21 15,41-21 1,1 0-16,21 21 0,-21-21 16,21 21-16,-21 0 0,0 0 15,21 1-15,0-1 0,0 0 16,0 0-16,0 0 0,0 0 0,0 1 16,0-1-16,0 0 0,21 21 15,-21-21-15,21 1 0,-21 20 16,21-21-16,-21 21 0,0-20 0,0-1 15,21 21-15,-21-21 0,0 22 16,22-22-16,-22 0 0,0 21 16,0-21-16,0 1 0,0-1 15,0 0-15,-22 0 16,1-21-16,0 21 0,-21-21 0,21 0 16,-22 0-16,1 0 0,0 0 15,-1 0-15,22 0 0,-21 0 0,-1 0 16,1 0-16,21 0 0,-21-21 15,20 21-15,1-21 0,-21 21 0,21-21 16,0 0 0,42-1-1,0 22-15,0 0 16,0-21-16,22 0 16,-1 21-16,-21-21 0,21 0 0</inkml:trace>
  <inkml:trace contextRef="#ctx0" brushRef="#br0" timeOffset="924.47">2371 995 0,'0'0'0,"0"-21"0,-22-22 15,1 43-15,0 0 16,0 0-16,0 0 0,0 0 15,-1 0-15,1 0 0,0 22 16,-21-1-16,21 0 0,-1 21 16,1-21-16,0 1 0,0-1 0,21 21 15,-21-21-15,21 0 0,0 1 16,0-1-16,0 0 0,0 0 0,0 0 16,0 0-16,21-21 0,0 22 15,0-22-15,0 21 0,1-21 0,-1 0 16,0 21-16,21-21 0,-21 0 15,1 21-15,20 0 0,-21-21 0,0 21 16,22-21-16,-22 22 0,0-22 16,0 21-16,0-21 0,0 21 15,1 0-15,-22 0 16,0 0-16,-22 1 0,1-22 16,-21 21-16,21 0 0,0-21 15,-22 21-15,1-21 0,0 0 0,20 21 16,-20-21-16,0 0 0,-1 0 15,22 0-15,-21 0 0,21 0 16,0 0-16,-1 0 0,1 0 0,0 0 16,0 0-16,0 0 0,0 0 15,-1 0 1,22-21-16,22 0 31,-1 21-31,0-21 0,0 21 16</inkml:trace>
  <inkml:trace contextRef="#ctx0" brushRef="#br0" timeOffset="1411.77">2984 1058 0,'0'0'0,"0"-21"0,0-21 0,0 21 15,0 0-15,0-1 16,-21 22-1,0 0-15,0 22 16,0-1-16,0 0 0,-1 21 0,1 1 16,-21-22-16,21 21 0,-22 0 15,22 1-15,-21-1 0,21 0 0,0 1 16,-1-1-16,22-21 0,0 22 16,0-1-16,0-21 0,0 21 0,0-20 15,22-1-15,-1 0 0,0 0 16,21-21-16,1 0 0,-22 0 0,21 0 15,0 0-15,1 0 0,-1 0 16,0-21-16,1 0 0,-1 0 16,-21-1-16,22 1 0,-22 0 15,21 0-15,-21 0 0,0-22 0,1 22 16,-1 0-16,-21-21 0,0-1 16,0 22-16,0-21 0,0 0 0,-21-1 15,-1 22-15,-20-21 0,21 21 16,0-1-16,-22 1 0,22 21 15,-21 0-15,21 0 0,-22 0 0,1 0 16,0 0-16,21 0 0,-22 21 16,1 1-16,21-1 0,0 0 0,-1 0 15,1 0-15,21 0 0,0 1 16,0-1-16,43 0 16,-22-21-16,0 0 0,21 0 15,-21 0-15</inkml:trace>
  <inkml:trace contextRef="#ctx0" brushRef="#br0" timeOffset="1679.61">3641 1016 0,'0'21'32,"0"0"-17,-22 1-15,1-1 0,21 21 0,-21-21 16,0 0-16,21 22 15,0-22-15,-21 21 0,0-21 0,21 22 16,-22-22-16,22 21 0,-21-21 16,21 1-16,0-1 0,0 0 0,0 0 15,0 0-15,0 0 0,0 1 16,0-44 15,21 22-31,1-21 0,-1 0 0,0 0 16,-21 0-16</inkml:trace>
  <inkml:trace contextRef="#ctx0" brushRef="#br0" timeOffset="1931.81">3619 1249 0,'22'-42'0,"-44"84"0,44-106 0,-22 22 0,0 21 15,0-21-15,0 20 0,21 1 16,21 21 0,-21 21-16,0 1 15,1 20-15,-1-21 0,0 0 0,0 22 16,0-22-16,0 21 0,1-21 15,-1 22-15,0-22 0,0 0 0,-21 21 16,21-21-16,-21 1 0,21-1 16,-21 0-16,22 0 0,-1-21 15,-21 21-15,0-42 32,21 21-32,-21-21 15,21 0-15,-21 0 0,21-1 16,-21 1-16,21 0 0</inkml:trace>
  <inkml:trace contextRef="#ctx0" brushRef="#br0" timeOffset="2155.69">4276 995 0,'21'-42'0,"-42"84"0,42-106 15,0 22-15,-21 21 0,0 42 32,0 0-32,0 22 0,-21-22 15,0 21-15,-1 0 0,1 1 0,0-1 16,0 0-16,0 1 0,0-1 15,-1-21-15,1 22 0,0-22 16,0 21-16,0-21 0,0 0 0,21 1 16,0-1-16,-22 0 0,22 0 15,0 0-15,-21-21 0,21 21 16,0-42 0</inkml:trace>
  <inkml:trace contextRef="#ctx0" brushRef="#br0" timeOffset="2651.67">6096 826 0,'0'0'16,"0"-43"-16,0 22 0,0 0 0,0 0 16,0 0-16,0-1 0,0 1 0,-21 21 15,0 0 1,-1 0-16,1 21 0,21 1 16,-21 20-16,21 0 0,-21 1 15,0 20-15,21 1 0,0-22 0,-21 21 16,-1 1-16,1-22 0,0 1 15,21 20-15,-21-21 0,0-20 16,21 20-16,0-21 0,0 0 0,0 0 16,0 1-16,0-1 0,21-21 31,0 0-15,-21-21-16,21 21 0</inkml:trace>
  <inkml:trace contextRef="#ctx0" brushRef="#br0" timeOffset="2940.5">6011 1016 0,'0'0'0,"0"-63"0,0-86 31,0 107-31,0 21 0,0 0 0,0 0 16,21 21-16,1 0 16,-1 0-16,-21 21 0,42 0 15,-21 21-15,0 1 0,1-1 0,-1 0 16,0 22-16,0-22 0,0 22 15,0-22-15,1 21 0,-22-20 0,0-1 16,0 0-16,0-20 0,21 20 16,-21-21-16,0 21 0,0-20 0,0-1 15,0 0-15,0 0 16,-21-42 31,-1 0-47,1 0 0,0 21 15</inkml:trace>
  <inkml:trace contextRef="#ctx0" brushRef="#br0" timeOffset="3139.39">5884 1312 0,'0'0'16,"-42"-21"-16,21 21 0,21-21 31,21 21-31,0 0 16,0 0-16,0 0 0,22 0 15,-1 0-15,0 0 0,-20-21 16,20 21-16,0 0 0,-21 0 16,22 0-16,-22 0 0,0-21 0,0 21 15,0 0-15,1 0 0,-1-21 16,0 21-16,0-22 0</inkml:trace>
  <inkml:trace contextRef="#ctx0" brushRef="#br0" timeOffset="3587.83">6667 1101 0,'0'0'0,"-21"0"16,21-21-16,0-1 0,-21 22 16,21-21-16,0 0 0,0 0 15,21 0-15,0 21 16,1-21-16,-1 21 0,0 0 0,21 0 15,-21 0-15,22 0 0,-1 0 16,-21 21-16,22 0 0,-22 0 0,21 21 16,-21-20-16,0 20 0,1-21 15,-22 0-15,0 22 0,0-22 0,0 0 16,0 21-16,0-21 0,0 1 16,0-1-16,-22 0 15,1-21-15,0 0 16,21-21 15,0 0-31,0-1 16,0 1-16,0 0 0,0-21 15,21 21-15,0-1 0,-21 1 16,22 0-16,-1 0 0,-21-21 16,21 20-16,0 1 0,0 21 0,-21-21 15,21 0-15,1 21 0,-1 0 16,0 0-16,0 0 15</inkml:trace>
  <inkml:trace contextRef="#ctx0" brushRef="#br0" timeOffset="4027.58">7451 1058 0,'0'-21'0,"0"0"0,-22 21 15,22-21-15,-21 0 0,21 0 16,0-1 0,21 22-1,1 0-15,-1 0 0,0 0 16,0 0-16,0 22 0,22-1 0,-22 0 16,0 0-16,0 21 0,0-20 15,0-1-15,1 21 0,-22-21 0,0 0 16,0 22-16,21-22 0,-21 0 15,0 0-15,0 0 0,0 1 0,0-1 16,0 0-16,0 0 0,-21-21 0,21 21 16,-22-21-1,1 0 1,21-21 0,0 0-16,0 0 15,0 0-15,0-1 0,0 1 0,21 0 16,1 0-16,-1-21 0,-21 20 15,21-20-15,0 21 0,-21 0 0,21-22 16,0 22-16,1 0 0,-22 0 16,21 0-16,0 21 0,0-21 15,0 21-15,0 0 0,1 0 16,-1 0-16,0 0 0,0 0 16</inkml:trace>
  <inkml:trace contextRef="#ctx0" brushRef="#br0" timeOffset="5368.19">8467 1143 0,'0'0'0,"21"0"0,0 0 0,0-21 16,0 21-16,-21-21 0,0 0 16,21-1-16,1 1 0,-22 0 15,0-21-15,0 21 0,0-1 16,0 1-16,0 0 0,0 0 0,-22 0 15,1 0-15,21-1 0,-21 22 16,0 0-16,0 0 0,0 0 16,-1 0-16,-20 22 15,21 20-15,0-21 0,-22 21 0,22-20 16,0 20-16,-21 0 0,21-21 0,-1 22 16,1-1-16,0-21 0,0 22 15,21-22-15,0 0 0,0 0 0,0 0 16,0 0-16,0 1 0,21-22 15,0 0-15,-21 21 0,21-21 0,1 0 16,-1 0-16,21 0 0,-21 0 16,0 0-16,1 0 0,-1-21 0,0-1 15,0 22-15,-21-21 0,21 0 16,0 0-16,-21 0 0,0 0 0,22-1 16,-1-20-16,-21 21 15,21 0-15,-21-22 0,0 22 0,0 0 16,0 0-16,0 0 0,0 42 47,0 21-47,0-21 0,-21 1 15,21-1-15,0 21 0,0-21 0,0 0 16,0 22-16,0-22 0,0 0 16,0 0-16,0 0 0,0 1 15,0-1-15,21 0 16,0-21-16,0 0 0,0 0 15,1 0-15,-1 0 16,21 0-16,-21 0 0,0 0 0,22 0 16,-22-21-16,0 21 0,21-21 0,-20-1 15,-1 1-15,0 0 0,21 0 16,-21 0-16,1 0 0,-1-22 0,0 22 16,-21 0-16,21-21 0,-21 20 15,21 1-15,-21 0 0,0 0 0,0 0 16,0 42 15,0 0-31,-21 0 0,0 0 0,0 22 16,21-22-16,-21 0 0,21 21 0,-22-20 15,22-1-15,0 21 16,0-21-16,0 0 0,0 1 0,0-1 16,0 0-16,22-21 0,-1 21 15,21-21-15,-21 0 0,0 0 0,22 0 16,-22 0-16,21 0 0,-21 0 0,22 0 15,-22 0-15,0 0 0,21-21 16,-20 0-16,-1 21 0,0-21 0,0-1 16,0 1-16,0-21 0,-21 21 15,22 0-15,-22-22 0,21 22 0,-21-21 16,0 21-16,21-22 0,-21 22 16,21 0-16,-21 0 0,21 0 15,-21-1-15,0 44 31,0-1-15,0 0-16,0 0 0,0 21 0,0 1 16,0-22-16,-21 21 0,21 22 15,0-22-15,-21 0 0,0 1 0,21 20 16,-21-20-16,-1 20 0,22 1 0,0-1 16,0 1-16,-21-1 0,21 1 15,-21 20-15,21-20 0,-21-1 0,21 1 16,0-1-16,0 1 0,0-1 15,0 1-15,0 20 0,0-20 16,0-1-16,0 1 0,0-1 0,0-20 16,0 20-16,0-20 0,0-1 15,0 0-15,0-21 0,0 1 0,0-1 16,0 0-16,0 0 0,-21-21 0,0 0 16,-1-21-1,22 0-15,-21 21 0,0-43 16,0 22-16,21 0 0,-21-21 0,0-1 15,-1 1-15,1-21 0,0-1 16,0 1-16,0-1 0,0-21 16,-1 22-16,1-1 0,21-20 0,0 20 15,0 1-15,0-22 0,0 22 16,0-1-16,21-21 0,1 22 0,-1-1 16,0 22-16,0 0 0,0-1 15,0 1-15,1 0 0,-1-1 0,21 22 16,-21 0-16,0 0 0,1 0 15,-1 0-15,21 21 0,-21 0 16,0 0-16,1 0 16,-44 21-1</inkml:trace>
  <inkml:trace contextRef="#ctx0" brushRef="#br0" timeOffset="6347.63">1482 2350 0,'0'0'0,"-43"0"0,22 0 0,-21 0 16,21 0-16,-22 0 0,1 0 16,21 0-16,-22-22 0,22 22 15,0 0-15,0 0 0,0 0 0,0 0 16,-1 0-16,44 0 62,-1 0-62,21 0 0,-21 0 0,43 0 16,-22 0-16,43 0 0,-22 0 16,22 0-16,21 0 0,-22 0 0,22 0 15,0 0-15,21 0 0,0 0 16,0 0-16,21-21 0,0 0 0,1 21 16,-22 0-16,42 0 0,-21-21 15,21 21-15,1 0 0,-1 0 0,0 0 16,1-21-16,20 21 0,1 0 15,-1 0-15,1 0 0,20-21 16,-20 21-16,21 0 0,-22 0 0,22-22 16,-22 22-16,22 0 0,0-21 15,-1 21-15,1-21 0,-22 21 0,22 0 16,-21 0-16,20-21 0,-41 21 16,20 0-16,-21 0 0,1 0 0,-1 0 15,0 0-15,-20 0 0,-22 0 16,0 0-16,-22 0 0,1 0 0,-21 0 15,-22 0-15,1 0 0,-1 0 0,-20 0 16,-1 0-16,-21 0 16,0 0-16,1 0 0,-1 0 0,0 0 15,0 0 48,0 0-32,-21-21-15</inkml:trace>
  <inkml:trace contextRef="#ctx0" brushRef="#br0" timeOffset="6491.55">9885 2117 0,'0'21'31,"0"0"0,-21 0 0</inkml:trace>
  <inkml:trace contextRef="#ctx0" brushRef="#br0" timeOffset="9672.14">1270 3916 0,'0'0'0,"21"0"47,0 0-47,0-21 0,1 0 15,-1-1-15,21 1 0,-21 0 0,22 0 16,-1-21-16,0 20 0,1-20 16,-1 0-16,-21-1 0,21 1 15,1-21-15,-22 20 0,0 1 0,21-22 16,-42 22-16,22 0 0,-22-1 15,0 22-15,0-21 0,0 21 16,0 0-16,-22 21 16,1 0-16,0 21 0,0 0 0,-21 0 15,20 0-15,1 22 0,0-1 16,21 0-16,0 1 0,0-1 16,0 0-16,0 1 0,0-1 15,0 0-15,21-21 0,0 22 0,-21-1 16,22-21-16,-1 22 0,0-22 15,-21 21-15,21-21 0,-21 0 0,21 1 16,-21-1-16,0 0 0,0 0 16,0 0-16,-21-21 15,0 0-15,-21 0 16,20 0-16,1 0 0,-21-21 16,21 21-16,-22-21 0,22 0 0,0 0 15,-21-1-15,21 1 0,-1 0 16,1 0-16,21 0 15,-21 21-15,42 0 32,0 21-17,1 0-15,-1 0 0,0-21 0,0 21 16,-21 1-16,21-1 0,0 0 16,1-21-16,20 21 0,-21 0 0,0-21 15,0 0-15,22 21 0,-22-21 16,21 0-16,-21 0 0,22 0 15,-22 0-15,21-21 0,-21 0 0,22 21 16,-22-21-16,21 0 0,1 0 16,-1-1-16,-21-20 0,21 21 15,-20 0-15,-1-22 0,0 1 0,0 21 16,0-21-16,-21-1 0,0 22 16,0-21-16,0 21 0,0-1 0,0 1 15,0 0-15,0 42 16,0 0-1,0 1-15,0-1 0,0 0 16,-21 21-16,21-21 0,-21 1 0,21 20 16,0-21-16,-21 0 0,21 0 15,0 22-15,0-22 0,0 0 0,0 0 16,0 0-16,21-21 16,0 0-16,0 22 0,0-22 15,22 0-15,-22 0 16,0 0-16,0-22 0,0 1 0,1 21 15,20-21-15,-21 0 0,0 0 16,0 0-16,1-1 0,-1-20 0,0 21 16,0-21-16,-21 20 0,0-20 15,21 21-15,-21-21 0,21 20 0,-21 1 16,0 0-16,0 0 16,0 42-16,0 0 15,0 0-15,0 1 0,0-1 16,0 21-16,-21-21 0,21 22 0,-21-22 15,21 0-15,0 0 0,-21 21 16,21-20-16,0-1 0,0 0 16,0 0-16,0 0 15,21-21-15,0 21 0,0-21 16,1 0-16,-1 0 0,0 0 0,0 0 16,0 0-16,0 0 0,1 0 15,-1-21-15,21 0 0,-21 21 0</inkml:trace>
  <inkml:trace contextRef="#ctx0" brushRef="#br0" timeOffset="10384.27">3090 3514 0,'0'0'0,"-21"-21"16,0-1-16,21 1 0,-21 0 15,21 0-15,0 0 16,0 0-16,21 21 0,0-22 15,0 22-15,0 0 0,1 0 16,-1 0-16,0 0 0,21 22 0,-21-1 16,22 0-16,-22 0 0,21 0 15,-21 0-15,1 22 0,-1-22 0,0 21 16,0-21-16,-21 22 0,0-22 16,0 0-16,0 0 0,0 22 15,0-22-15,0 0 0,-21 0 16,0 0-16,0-21 15,21 21-15,-22-21 16,22-21 0,0 0-16,0 0 15,0 0-15,0 0 0,0-22 16,0 22-16,22-21 0,-22 21 0,21-22 16,0 1-16,0 21 0,-21-22 15,21 22-15,0-21 0,1 21 0,-22 0 16,21 21-16,-21-22 0,21 1 15,0 21 1,0 0 15,-21 21 32,21-21-63,-21 22 15</inkml:trace>
  <inkml:trace contextRef="#ctx0" brushRef="#br0" timeOffset="11463.62">3662 3471 0,'0'0'0,"0"-21"0,0 0 15,0 0-15,0 0 16,0 0-16,0-1 0,21 1 16,-21 0-16,21 0 15,-21 0 1,21 21-16,0 0 0,1 0 15,-1 21-15,0-21 16,-21 21-16,21 0 0,0 0 16,0 1-16,1 20 0,-22-21 15,21 21-15,0-20 0,0 20 0,-21-21 16,0 0-16,0 22 0,0-22 16,0 0-16,0 0 0,0 0 0,0 0 15,0 1-15,0-1 0,0 0 0,-21 0 16,0-21-1,0 0-15,-1 0 16,22-21-16,0 0 16,0 0-16,0-1 0,0 1 15,0 0-15,0 0 0,0 0 16,0 0-16,0-1 0,0-20 16,22 21-16,-22 0 0,21-22 0,0 22 15,-21 0-15,21 0 0,0 0 16,0 0-16,1-1 0,-1 1 0,0 0 15,0 0-15,0 0 0,0 21 16,-21-21-16,22 21 0</inkml:trace>
  <inkml:trace contextRef="#ctx0" brushRef="#br0" timeOffset="13916.07">4276 3196 0,'0'0'16,"0"21"15,0 1-31,0-1 0,0 0 16,0 21-16,-22-21 0,22 22 15,-21-22-15,21 21 0,-21 1 0,21-22 16,0 21-16,0-21 0,0 22 16,-21-22-16,21 0 0,0 0 0,0 0 15,0 0-15,0 1 0,0-1 16,21-21-16,0 21 0,0-21 16,1 0-16,20 0 0,-21 0 0,21 0 15,-20 0-15,20-21 0,-21 0 16,21 21-16,-20-22 0,20 1 15,0 0-15,-21 0 0,1 0 0,20 0 16,-21-1-16,0 1 0,-21-21 0,0 21 16,0-22-16,0 22 0,0-21 15,-21 21-15,0-22 0,-21 22 16,20-21-16,1 21 0,-21 0 0,0 21 16,20-22-16,-20 22 0,0 0 15,21 0-15,-22 22 0,1-1 0,0 0 16,20 0-16,-20 21 0,21-20 15,0 20-15,-22 0 0,43-21 0,-21 22 16,21-1-16,0-21 0,0 22 16,0-22-16,0 0 0,21 0 0,-21 0 15,43 0-15,-22 1 0,0-22 0,21 0 16,1 0-16,-22 0 0,21 0 16,1 0-16,-1 0 0,21 0 15,-20-22-15,-1 1 0,0 21 16,1-21-16,-22 0 0,21 0 0,1-22 15,-22 22-15,0 0 0,0-21 0,0 21 16,0-22-16,-21 22 0,0 0 16,22-21-16,-22 20 0,0 1 15,0 42 1,-22 1 0,22-1-16,0 0 0,0 21 15,-21-21-15,21 1 0,0 20 0,-21-21 16,21 0-16,0 22 0,0-22 0,0 0 15,0 0-15,21 0 16,0 0-16,1 1 0,-1-22 0,0 21 16,0-21-16,21 0 0,-20 0 0,-1 0 15,21 0-15,-21 0 0,0 0 16,1 0-16,20 0 0,-21-21 0,0 21 16,0-22-16,1 1 0,-1 0 15,-21 0-15,21 0 0,-21-22 0,21 22 16,-21-21-16,0 21 0,0-22 0,0 22 15,21-21-15,-21 21 16,0 0-16,0-1 0,0 1 0,0 42 47,-21 1-47,21-1 0,0 0 0,0 0 16,0 21-16,0-20 0,0-1 15,0 0-15,0 21 0,0-21 0,0 1 16,0-1-16,0 0 0,21-21 15,0 21-15,-21 0 0,22-21 0,-1 0 16,0 0-16,0 0 0,21 0 0,-20 0 16,-1 0-16,0 0 0,0 0 15,21-21-15,-20 21 0,-1-21 0,-21 0 16,21 0-16,0-1 0,-21 1 16,21 0-16,-21 0 0,0 0 15,0-22-15,21 22 0,-21 0 0,0 0 16,22 0-16,-22 42 31,0 0-15,-22 0-16,22 22 0,-21-22 0,0 0 15,21 0-15,0 21 0,0-20 0,-21-1 16,21 0-16,-21-21 0,21 21 16,0 0-16,0 0 15,21-42 16,0 0-15,0 21-16,-21-21 0,21 0 16,22 0-16,-22-1 0,0 1 0,0 0 15,22 0-15,-22 21 0,0-21 0,0 0 16,0 21-16,0 0 16,1 0-16,-1 21 15,-21 0 1,0 0-16,0 0 0,0 0 0,0 1 15,21-1-15,0-21 0,-21 21 0,21 0 16,0 0-16,1-21 0,20 0 16,-21 21-16,21-21 0,-20 0 15,20 0-15,0 0 0,1 0 0,-1 0 16,21-21-16,-20 0 0,-1 21 16,0-21-16,1 0 0,-22 0 0,21-1 15,-21 1-15,1 0 0,-1-21 16,-21 21-16,0-22 0,0 1 0,0 0 15,0-1-15,0 1 0,0 21 16,0-22-16,-21 22 0,-1 0 0,1 21 16,0 0-16,0 0 0,-21 0 0,20 0 15,1 21-15,0 22 0,-21-22 16,21 21-16,-1-21 0,1 22 0,0-1 16,0-21-16,0 21 15,21-20-15,0 20 0,0-21 0,0 0 16,0 0-16,0 1 0,0-1 0,0 0 15,21-21-15,0 0 16,0 0-16,0 0 0,1 0 0,-1 0 16,0 0-16,0 0 0,0-21 15,0 0-15,1 21 0,-1-22 0,0 1 16,0-21-16,0 21 0,0-22 0,1 22 16,-1-21-16,0 0 0,0-1 15,-21 1-15,21 0 0,-21-1 0,21 1 16,-21 21-16,0-22 0,0 22 15,0 0-15,0 0 16,0 42 0,-21 0-1,0 0-15,0 1 0,21 20 0,0 0 16,-21 1-16,21-1 0,-21 0 16,21 1-16,0-1 0,0 0 0,0 1 15,0-22-15,0 21 0,21-21 0,0 0 16,0 1-16,0-1 0,0-21 15,22 0-15,-22 21 0,21-21 0,-21 0 16,22 0-16,-22 0 0,21 0 16,1-21-16,-22 0 0,21 21 15,-21-22-15,22 1 0,-22 0 0,0 0 16,0 0-16,0 0 0,-21-22 16,0 22-16,21 0 0,-21-21 0,0 20 15,0 1-15,0 0 0,0 0 16,0 0-16,0 0 0,-21 21 15,0 0-15,21 21 0,-21 0 16,21 0-16,-21 0 0,21 22 16,-21-22-16,21 0 0,0 21 0,0-21 15,0 1-15,0-1 0,0 0 16,0 0-16,0 0 0,21 0 0,0 1 16,0-22-16,0 21 0,0-21 15,22 0-15,-22 21 0,21-21 16,1 0-16,-1 0 0,0 0 0,1 0 15,-1 0-15,0 0 0,22-21 0,-22 21 16,0-21-16,1-1 0,-1 1 16,0 0-16,1 0 0,-22-21 0,0-1 15,0 22-15,0-21 0,-21-1 16,0 1-16,0 21 0,0-21 0,0-1 16,-21 22-16,0 0 0,0 0 15,-21 21-15,20 0 0,1 0 0,-21 0 16,21 0-16,-22 21 0,22 0 0,0 0 15,-21 0-15,21 22 16,-1-22-16,1 21 0,21 1 0,0-22 16,0 21-16,0-21 0,0 0 0,0 1 15,0-1-15,0 0 0,0 0 16,21-21-16,1 21 0,-1-21 0,0 0 16,0 0-16,0 0 0,0 0 15,22 0-15,-22 0 0,0-21 0,21 0 16,-20 0-16,20 0 0,-21-1 15,0 1-15,22-21 0,-22 0 16,0-1-16,0 1 0,-21 0 0,21-1 0,0 1 16,-21 0-16,22-1 0,-22 1 15,0 0-15,0-1 0,0 22 16,0 0-16,0 0 0,0 0 16,-22 21-16,1 0 0,0 0 15,21 21-15,-21 0 0,0 0 0,0 21 16,21-20-16,0 20 0,-22 0 15,22 1-15,0 20 0,0-21 0,0 1 16,0-1-16,0 0 0,0-20 16,22 20-16,-22-21 0,21 21 0,0-20 15,0-1-15,0-21 0,0 21 0,22-21 16,-22 0-16,0 0 16,0 0-16,0 0 0,1 0 0,-1-21 0,-21 0 15,21-1-15</inkml:trace>
  <inkml:trace contextRef="#ctx0" brushRef="#br0" timeOffset="15620.81">9948 3471 0,'0'-21'16,"0"0"0,0 0-1,0 0 1,21 0-16,-21-1 0,22 22 0,-1-21 15,0 0-15,-21-21 0,21 21 16,21-1-16,-20 1 0,-1-21 0,0 21 16,0-22-16,-21 22 0,21-21 0,0 0 15,-21 20-15,22-20 0,-22 0 16,0-1-16,0 1 0,0 0 16,0-1-16,0 22 0,0 0 0,0 0 15,-22 0-15,1 21 0,0 0 16,21 21-16,-21 0 0,21 21 15,-21 1-15,0-1 0,21 0 16,-22 1-16,22-1 0,0 0 0,-21 1 16,0-1-16,21 0 0,0 1 0,0-1 15,0 0-15,0-20 0,0 20 16,0-21-16,0 21 0,21-20 0,0-1 16,1 0-16,20 0 0,-21-21 15,0 0-15,22 21 0,-22-21 16,21 0-16,-21 0 0,22 0 0,-22 0 15,0-21-15,21 0 0,-21 21 16,1-21-16,-1 0 0,0-1 0,-21-20 16,21 21-16,-21 0 0,21-22 15,-21 22-15,0 0 0,0-21 0,0 21 16,0-1-16,0 44 62,21-22-30,1 0-32,-1 0 0,0 0 15,0 0-15,0 0 0,0 0 16,1 0-16,-1 0 0,0 0 0,0-22 16,0 22-16,0-21 0,1 21 0,-22-21 15,-22 21 32,22 21-47,0 0 16,0 1-16,-21-22 0,21 21 0,0 0 15,-21 0-15,21 0 0,0 0 16,0 1-16,0-1 0,0 0 16,0 0-16,0 0 0,0 0 0,21-21 15,0 22-15,1-22 0,-1 0 16,0 0-16,0 0 0,21 0 0,-20 0 15,20 0-15,0 0 0,-21-22 16,22 1-16,-1 0 0,-21 0 0,22 21 16,-22-42-16,0 20 0,0 1 0,0 0 15,0 0-15,-21 0 0,0 0 16,22-1-16,-22 1 0,21 0 0,-21 0 16,0 0-16,0 0 0,0 42 46,-21 0-46,-1 21 16,22-21-16,0 22 0,-21-1 16,0 0-16,21 1 0,-21 20 0,21-20 15,-21 20-15,21 1 0,0-1 16,0-21-16,0 22 0,0-1 0,0 1 16,0 21-16,0-22 0,0 22 0,0-22 15,21 22-15,-21 0 0,21-1 16,-21-20-16,21 20 0,-21-20 0,0 21 15,21-1-15,-21 1 0,22-22 0,-22 22 16,21 0-16,-21-22 0,0 1 16,0-1-16,0 1 0,0-1 15,0 1-15,0-1 0,0-20 0,-21-1 16,-1 0-16,1 1 0,0-22 0,0 0 16,0 0-16,0 0 0,-1-21 15,-20 0-15,21 0 0,0 0 0,-22-21 16,22 0-16,0 0 0,0 0 0,-21-22 15,20 1-15,1 21 0,0-22 0,21-20 16,-21 21-16,0-22 0,0 1 16,-1-1-16,1 1 0,0-22 0,0 0 15,0 1-15,21-1 0,0 0 0,-21 22 16,21-22-16,0 0 0,0 1 16,0-1-16,0 0 0,0 1 15,0 20-15,21-20 0,0 20 0,0 1 16,0-1-16,0 22 0,1-22 15,20 22-15,-21 0 0,21-1 0,-20 1 16,-1 0-16,21-1 0,-21 22 0,0 0 16,1 0-16,-1 21 0,0-21 15,0 21 48,0 0-48,0 0 17,1 0-32,-1 0 15,0 0-15,0-22 0</inkml:trace>
  <inkml:trace contextRef="#ctx0" brushRef="#br0" timeOffset="17227.52">12700 2286 0,'0'0'0,"-21"0"16,0 0-16,-1 0 15,22-21 1,22 21-1,-1 0-15,21 0 0,-21 0 16,22 0-16,-1 0 0,-21 0 16,43-21-16,-22 21 0,0 0 15,1 0-15,-1 0 0,-21 0 0,0 0 16,22 0-16,-22 0 16,-42 0-1,-1 0-15,1 0 16,-21 0-16,21 0 0,-22 0 0,1 0 15,0 0-15,-1 0 0,22 0 0,-21 0 16,-85 0 0,106 0-16,-22 0 0,22 0 15,0 0-15,0 0 16,0 0-16,0 0 31,-1 0-15,22 21-16,-21 0 0,21 0 15,0 0-15,0 1 16,0-1-16,-21 0 0,21 0 0,0 0 16,0 22-16,-21-22 0,21 21 0,0-21 15,0 22-15,0-22 0,0 21 16,0 0-16,0 1 0,0-22 0,0 21 16,0 1-16,0-1 0,0 0 15,0 1-15,0-1 0,0 0 0,0 1 16,0-1-16,0 0 0,0 1 15,0-1-15,0 0 0,0 1 16,0-1-16,21-21 0,0 21 0,-21-20 16,21-1-16,1 0 0,-22 0 15,21 0-15,0 0 0,-21 1 0,21-22 16,0 21-16,0-21 0,1 0 0,-1 0 16,0 0-16,21 0 0,-21 0 15,22 0-15,-22 0 0,21 0 0,-21 0 16,22 0-16,-22 0 0,21 0 15,-21 0-15,1 0 0,-1-21 0,0-1 16,21 22-16,-21-21 0,1 0 0,20-21 16,-21 21-16</inkml:trace>
  <inkml:trace contextRef="#ctx0" brushRef="#br0" timeOffset="18511.38">15727 2159 0,'21'0'79,"0"0"-79,0-21 15,0 21-15,22 0 0,-22 0 16,21 0-16,1 0 0,20 0 15,-21 0-15,22 0 0,21 0 0,-22 0 16,22 0-16,-22 0 0,22 0 16,-22 0-16,1 0 0,-22 0 0,22 0 15,-22 0-15,-21 0 0,0 0 16,1 0-16,-1 0 0,0 0 16,-21 21 30,0 0-30,0 0-16,0 1 0,0-1 16,0 0-16,0 0 0,0 0 0,-21 0 15,21 22-15,0-1 0,-21-21 16,21 22-16,0-1 0,0 21 0,0-20 16,0-1-16,0 0 0,0 1 15,0-1-15,0 0 0,0 1 0,0-22 16,0 21-16,0 1 0,0-22 15,0 21-15,0-21 0,0 22 0,0-22 16,21 0-16,-21 21 0,0-21 16,0 1-16,21-1 0,-21 0 0,0 0 15,0 0-15,0 0 16,-21-21 0,0 22-16,-1-22 0,1 0 15,0 0-15,0 21 0,0-21 16,-22 0-16,22 0 0,-21 0 0,0 0 15,-1 21-15,-20-21 0,20 0 0,-20 0 16,21 0-16,-22 0 0,1 0 16,-1 0-16,22 0 0,-22 0 0,22 0 15,0 0-15,-1 0 0,1 0 16,0 0-16,20 0 0,-20 0 0,21 0 16,0 0-1,21 21 32,-21-21-16,-1 0-31,1 0 16,0 0-16,0 0 0</inkml:trace>
  <inkml:trace contextRef="#ctx0" brushRef="#br0" timeOffset="34592.21">995 5694 0,'0'-21'125,"0"0"-78</inkml:trace>
  <inkml:trace contextRef="#ctx0" brushRef="#br0" timeOffset="35441.79">910 5652 0,'-21'0'0,"0"0"16,0 0-16,-1 0 15,1 0-15,0 0 0,0 0 16,0 0-16,0 0 0,-1 0 0,1 0 16,0 0-16,0 0 0,0 21 15,0-21-15,-1 0 0,1 0 16,0 0-16,0 0 15,21 21-15,21-21 32,0 0-32,22 0 0,-1 0 15,0 0-15,1 0 0,-1 0 16,0 0-16,22 0 0,-22 0 0,22 0 16,-22 0-16,21 0 0,-20 0 15,20 0-15,1 0 0,-22-21 16,22 21-16,-1 0 0,-21 0 15,1 0-15,-1 0 0,0-21 0,1 21 16,-22 0-16,21 0 0,-21-22 16,1 22-16,-22-21 31,-22 21-31,1-21 16,0 21-16,0-21 0,0 21 0,0-21 15,-1 21-15,-20-21 0,21 21 16,0-22-16,0 22 0,-1 0 0,1-21 15,0 21-15,0 0 0,0 0 16,0 0-16,-1 0 16,44 21 31,-1-21-32,0 0-15,0 0 0,21 0 16,-20 0-16,20 0 0,-21 0 15,21 22-15,-20-22 0,20 0 0,-21 0 16,0 0-16,22 0 0,-22 0 16,0 21-16,0-21 15,-21 21-15,0 0 16,0 0-16,0 0 16,-21 1-16,0-1 15,0 0-15,-1 0 0,-20 0 0,21 0 16,-21 1-16,20-1 0,-20 0 15,21 0-15,0 0 0,-22 0 0,22 1 16,0-22-16,0 21 0,21 0 16,-21-21-16,0 0 0,21 21 0,-22-21 15,22 21 1,0-42 31,22 21-47,-22-21 0,21 0 15</inkml:trace>
  <inkml:trace contextRef="#ctx0" brushRef="#br0" timeOffset="35987.48">2434 5821 0,'0'0'15,"0"21"-15,0-42 31,0 0-15,0 0-16,21-1 0,0 1 16,22 0-1,-22 0-15,0-21 0,0 20 0,22 1 16,-22-21-16,0 21 0,21 0 16,-21-22-16,1 22 0,-22 0 0,0-21 15,21 20-15,-21 1 0,0 0 16,0 0-16,0 0 0,0 0 0,0-1 15,-21 22-15,-1 0 0,1 0 16,0 0-16,0 0 0,0 22 16,0-1-16,-1 0 0,1 0 0,21 21 15,-21-20-15,21 20 0,0-21 16,-21 0-16,21 22 0,0-22 0,0 21 16,0-21-16,0 0 15,21 22-15,0-22 0,0 0 0,1 0 16,-1 0-16,0-21 0,21 22 15,-21-1-15,1-21 0,20 0 0,0 0 16,-21 0-16,22 0 0,-1 0 16,-21 0-16,22 0 0,-1-21 0,0-1 15</inkml:trace>
  <inkml:trace contextRef="#ctx0" brushRef="#br0" timeOffset="36491.67">3556 5419 0,'0'0'0,"0"-21"0,0-1 0,0 1 0,0 0 15,0 0-15,0 0 0,0 0 16,-21-1-16,0 22 0,-1-21 16,1 0-16,0 21 0,0 0 0,0 0 15,0 0-15,-1 0 0,-20 0 0,21 21 16,0-21-16,0 21 0,-1 22 16,1-22-16,21 0 0,-21 21 0,-21 64 15,42-63 1,-21-1-16,21-21 0,-22 21 0,22-20 15,0-1-15,0 0 0,0 0 16,0 0-16,22-21 16,-1 0-16,0 0 0,0 0 15,0 0-15,0 0 0,1-21 0,-1 0 16,0 0-16,0 0 0,21-1 0,-20 1 16,-1 0-16,0-21 0,-21 21 15,21-1-15,-21-20 0,21 21 0,-21 0 16,0-22-16,0 22 0,0 0 15,0 0-15,0 0 0,0 42 32,0 0-32,0 0 15,0 22-15,-21-22 0,21 0 16,0 0-16,0 0 16,0 0-16,0 22 0,0-22 0,0 0 15,0 0-15,0 0 0,0 1 16,0-1-16,0 0 0,0 0 0,21 0 15,0-21-15,1 21 0,-1-21 0,0 0 16,0 0-16,0 0 0,0 0 16,1-21-16,20 0 0,-21 21 0,21-21 15,1-21-15</inkml:trace>
  <inkml:trace contextRef="#ctx0" brushRef="#br0" timeOffset="37251.58">4106 5249 0,'0'0'0,"21"-21"15,-21-21 1,-21 42 0,0 0-16,0 0 0,0 21 15,0 0-15,21 0 0,-22 1 16,22-1-16,-21 0 0,0 21 0,21-21 16,0 1-16,0 20 0,-21-21 0,21 21 15,-21-20-15,21 20 0,0-21 16,0 0-16,0 0 0,0 1 0,0-1 15,21 0-15,0-21 0,0 21 16,22-21-16,-22 0 0,0 0 16,21 0-16,-21-21 0,22 0 15,-1 21-15,-21-43 0,22 22 16,-1 0-16,0 0 0,-21-21 0,22-1 16,-22 22-16,21-21 0,-21-1 15,-21 22-15,0-21 0,22 0 0,-22-1 16,0 22-16,0-21 0,0-1 0,0 1 15,0 21-15,0-21 0,0 20 16,0 1-16,0 0 0,0 42 31,0 0-31,0 22 0,0-22 16,0 21-16,0 1 0,0-22 16,0 21-16,0 0 0,0 1 15,0-22-15,-22 21 0,22 1 0,0-22 16,0 21-16,0-21 0,0 0 15,-21 22-15,21-22 0,0 0 0,0 0 16,0 0-16,0 1 0,0-44 63,0 1-63,0 0 0,0 0 0,0 0 0,0 0 15,0-22-15,0 22 0,0 0 0,21-21 16,1 20-16,20 1 15,-21-21-15,21 21 0,1-22 0,-1 22 16,0 0-16,1 0 0,20 21 16,-20 0-16,-1 0 0,0 0 0,1 0 15,-22 21-15,21 0 0,-21 0 0,0 1 16,1-1-16,-1 21 0,-21-21 16,0 22-16,0-22 0,0 0 0,0 21 15,0-21-15,0 22 0,0-22 16,0 21-16,0-21 0,0 1 0,-21-1 15,21 0-15,-22-21 0,22-21 47,22 0-47,-1-1 16</inkml:trace>
  <inkml:trace contextRef="#ctx0" brushRef="#br0" timeOffset="39112.07">6477 5334 0,'21'0'15,"0"0"-15,0 0 16,1-21-16,-1 0 16,0 0-16,0 21 15,-21-22-15,0 1 0,0 0 0,0 0 16,0 0-16,0 0 15,-21-1-15,0 1 0,0 0 0,-1 21 16,1-21-16,0 0 0,0 21 16,-21 0-16,20 0 0,1 0 0,0 0 15,0 21-15,0 0 0,-22 21 0,22-20 16,0 20-16,21-21 16,-21 21-16,0 1 0,21-1 0,-21-21 15,21 22-15,0-1 0,0-21 0,0 21 16,0-20-16,0-1 0,0 21 15,0-21-15,21-21 0,0 21 0,-21 1 16,21-22-16,0 0 0,0 0 16,22 0-16,-22 0 0,0 0 0,21-22 15,-20 1-15,-1 21 0,21-21 16,0 0-16,-20-21 0,20 20 0,-21 1 16,21 0-16,-20-21 0,-1 21 0,0-22 15,0 22-15,-21-21 0,21-1 16,-21 22-16,0-21 0,0 21 15,0 0-15,0-1 0,-21 22 16,0 0 0,0 22-16,21-1 0,0 21 15,-21-21-15,21 0 0,-22 22 16,22-22-16,0 21 0,0-21 0,0 22 16,0-22-16,0 0 0,0 0 0,0 0 15,0 1-15,0-1 0,22 0 16,-1-21-16,0 0 0,0 0 0,21 0 15,-20 0-15,20 0 0,0 0 16,1 0-16,-1-21 0,0 0 0,1-1 16,-22 1-16,21 0 0,-21 0 15,0 0-15,1 0 0,-1-1 0,-21-20 16,21 21-16,-21 0 0,0 0 16,0-1-16,0 1 0,0 0 0,-21 21 31,0 0-31,21 21 15,-22 0-15,22 1 0,0-1 0,-21 0 16,21 0-16,-21 0 0,21 0 16,0 1-16,-21-1 0,21 0 0,0 0 15,0 0-15,0 0 0,0 1 16,21-44 15,0 1-31,0 21 16,-21-21-16,22 0 0,-1 0 15,-21 0-15,21-1 0,0-20 0,-21 21 16,21 0-16,-21 0 0,0-22 16,21 22-16,1 0 0,-22 0 0,21 21 15,-21 21 1,21-21-16,-21 21 16,0 21-16,0-20 0,21-1 0,-21 0 15,0 0-15,0 0 0,0 22 0,0-22 16,21 0-16,0 0 0,-21 0 15,22 0-15,-1-21 0,0 22 16,0-1-16,0-21 0,0 0 0,22 0 16,-1 0-16,0 0 0,1 0 15,-1 0-15,0 0 0,1-21 0,20-1 16,-20 22-16,20-21 0,-21 0 0,1 0 16,-1 0-16,0 0 0,1-1 15,-22-20-15,0 21 0,0-21 0,0 20 16,-21-20-16,0 0 0,0 21 15,0-22-15,0 22 0,0 0 0,0 0 16,-21 0-16,0 21 0,0 0 0,0 0 16,-22 0-16,22 21 0,-21 0 15,0 21-15,-1-21 0,1 22 16,0-22-16,-1 21 0,22 1 0,-21-22 16,21 21-16,21 0 0,0-20 15,0 20-15,0-21 0,0 0 0,0 0 16,0 1-16,21-1 0,0-21 15,21 0-15,-21 0 0,22 0 0,-22 0 16,21 0-16,1 0 0,-22 0 0,21-21 16,0-1-16,-20 1 0,-1 0 15,21 0-15,-21 0 0,0-22 0,1 1 16,-1 21-16,0-21 0,0-22 0,0 22 16,-21-22-16,0 22 0,21-22 15,-21 1-15,22-1 0,-22 1 16,0 21-16,0-1 0,0 1 15,0 0-15,0 20 0,-22 1 0,1 21 16,0 0-16,0 21 16,0 1-16,0 20 0,21 0 15,0 22-15,-22-1 0,22-20 0,-21 20 16,21 1-16,0-1 0,0-21 16,0 1-16,21 20 0,1-42 0,-1 22 15,0-1-15,0-21 0,21 0 0,-20 1 16,20-1-16,-21-21 0,0 0 15,22 21-15,-22-21 0,0 0 16,21 0-16,-21 0 0,1-21 0,-1 21 16,0-21-16,0-1 0,0 1 0,0 0 15</inkml:trace>
  <inkml:trace contextRef="#ctx0" brushRef="#br0" timeOffset="41220.42">9842 5334 0,'0'0'0,"-42"21"0,-85 22 31,106-43-15,21-22 0,21 1-16,0 0 15,22 21-15,-22-21 0,21 0 0,-21-22 16,22 22-16,-1 0 0,0-21 16,-21-1-16,1 1 0,-1 21 0,0-21 15,0-1-15,-21 1 0,0 0 16,0 20-16,0 1 0,0 0 0,-21 0 15,0 0-15,0 21 0,-1 0 16,-20 0-16,21 0 0,-21 21 0,20 0 16,-20 0-16,21 22 0,0-22 15,0 21-15,-1 0 0,1-20 0,21 20 16,0 0-16,-21-21 0,21 22 0,0-1 16,0-21-16,0 0 0,21 1 15,-21-1-15,21 0 0,22 0 0,-22-21 16,21 0-16,1 21 0,-1-21 15,0 0-15,1 0 0,20 0 16,-21 0-16,1-21 0,-1 0 0,0 0 16,1 21-16,-22-21 0,21-22 0,-21 22 15,1 0-15,-1-21 0,0 20 16,0-20-16,-21 0 0,21 21 0,-21-22 16,0 22-16,0 0 0,0 0 0,0 0 15,0 42 1,0 0-16,0 0 15,0 0-15,0 22 0,0-22 16,0 21-16,0-21 0,0 22 16,0-22-16,0 0 0,0 21 0,0-21 15,0 1-15,0-1 0,0 0 16,0 0-16,0 0 0,21-21 16,1 0-1,-1 0-15,0 0 0,0 0 16,0-21-16,0 0 0,1 21 0,-1-21 15,0 0-15,0-1 0,0-20 0,0 21 16,-21-21-16,22 20 0,-1-20 16,0 0-16,-21 21 0,21-22 0,-21 1 15,21 21-15,-21 0 0,0-1 0,0 44 47,0-1-47,0 0 0,0 21 0,0-21 16,-21 22-16,21-22 0,-21 0 15,21 21-15,0-20 0,0-1 0,0 21 16,0-21-16,0 0 0,0 1 16,0-1-16,21 0 0,21-21 15,-20 0-15,-1 21 0,21-21 0,0 0 16,-20 0-16,20 0 0,0 0 16,1 0-16,-1-21 0,0 0 0,1 21 15,-1-21-15,0-1 0,-21 1 0,22-21 16,-22 21-16,0 0 15,-21-22-15,21 1 0,-21 21 0,0-22 16,0 1-16,0 21 0,0-21 0,0 20 16,0 1-16,0 0 15,-21 21-15,0 0 0,0 0 16,0 21-16,-1-21 0,1 21 16,0 22-16,0-22 0,21 0 0,-21 21 15,0 1-15,21-22 0,-22 21 0,22-21 16,0 1-16,0 20 0,0-21 15,0 0-15,0 0 0,22 1 0,-1-1 16,0-21-16,0 21 0,0-21 0,0 0 16,22 0-16,-22 0 15,21 0-15,-21 0 0,22 0 0,-22 0 16,21 0-16,1-21 0,-22 0 0,21 21 16,0-22-16,-20 1 0,20-21 15,-21 21-15,21-22 0,-20 22 0,-1-21 16,-21 0-16,0 20 0,0-20 15,0 21-15,0-21 0,0 20 0,0 1 16,-21 21-16,-1 0 16,1 0-16,0 21 0,21 1 15,0-1-15,0 0 0,0 21 16,0-21-16,0 1 0,0-1 16,0 0-16,0 0 0,21 21 15,0-20-15,-21-1 0,22 0 0,-1 0 16,0 0-16,0 0 15,-21 1-15,21-22 0,0 21 0,1-21 16,-1 0-16,0 21 0,0-21 0,0 0 16,0 0-16,22 0 0,-22 0 15,0 0-15,21 0 0,-20-21 0,20 0 16,-21 21-16,0-22 0,0 1 0,22 0 16,-22 0-16,0-21 0,-21 20 15,21-20-15,0 0 0,-21 21 0,22-22 16,-22 22-16,0-21 15,0 21-15,0-1 0,0 44 32,-22-1-32,22 0 15,-21 0-15,0 0 0,21 22 0,0-22 16,0 0-16,0 21 0,-21-21 16,21 1-16,0-1 0,0 0 0,0 0 15,21 0-15,-21 0 0,21 1 0,0-22 16,1 0-16,20 21 0,-21-21 15,0 0-15,0 0 0,1 0 0,-1 0 16,0 0-16,0-21 0,0-1 16,0 22-16,1-21 0,-1 0 15,-21 0-15,21-21 0,0 20 0,-21 1 16,0-21-16,21 0 0,0 20 0,-21-20 16,0 21-16,0 0 0,0 0 15,0-1-15,22 22 0,-22 22 16,0-1-1,0 0-15,0 21 0,-22-21 16,1 22-16,21-1 0,0 0 0,-21 1 16,0-1-16,0 0 0,21 22 15,0-22-15,-21 22 0,21-22 0,-22 22 16,22-1-16,0 22 0,0-22 16,0 1-16,-21 20 0,21-20 0,0 21 15,0-1-15,0 1 0,0 0 16,0-1-16,0 22 0,0-21 0,0-1 15,0 1-15,0 0 0,0-1 0,0 1 16,0 0-16,21-22 0,-21 22 0,0-22 16,22 1-16,-1-22 0,-21 22 15,21-22-15,-21-21 0,0 22 0,0-22 16,0 0-16,-21-42 16,0-22-1,-1 22-15,1-21 0,0 0 0,-21-22 16,21 1-16,-1-1 15,-20 1-15,21-1 0,0-21 0,0 1 16,-1-1-16,1 0 0,0 1 0,0-1 16,21 0-16,0 1 0,0 20 15,0 1-15,0-1 0,0 1 0,0-1 16,0 22-16,0-22 0,21 22 0,0 0 16,0-22-16,1 22 0,-1 0 0,-21-1 15,42 1-15,-21 0 0,0-1 16,1 1-16,-1 0 0,21 20 0,-21-20 15,22 0-15,-22 21 0,21-22 16,0 1-16,1 0 0,-1-1 0</inkml:trace>
  <inkml:trace contextRef="#ctx0" brushRef="#br0" timeOffset="41760.11">13885 4720 0,'0'0'0,"-21"0"16,-42-63 0,63 42-1,0-1-15,21 22 31,0 22-31,-21-1 16,21 0-16,0 0 0,0 21 0,1-20 16,-1 20-16,-21 0 0,0 1 15,0-1-15,21 0 0,-21 1 0,0-1 16,0 0-16,0 1 0,0-22 0,0 21 16,0-21-16,-21 0 0,21 1 15,0-1-15,0 0 16,-21-21-16,21-21 15,0 0 1,0-1-16,0 1 0,0-21 16,21 21-16,0-22 0,0 1 0,0 0 15,0-22-15,1 22 0,-1-22 16,21 22-16,-21-21 0,0 20 0,22 1 16,-22 0-16,21 20 0,-21-20 15,1 21-15,-1 0 0,0 0 0,0 21 16,0 0-16,0 0 15,-21 21 1,22 0-16,-22 0 0,0 0 16,21 0-16,-21 1 0,0-1 0,0 21 15,0-21-15,0 0 16,21 1-16,-21-1 0</inkml:trace>
  <inkml:trace contextRef="#ctx0" brushRef="#br0" timeOffset="43472.02">14732 5038 0,'21'0'16,"0"-21"-16,0-1 15,-21 1-15,0 0 0,0 0 16,0 0-16,0 0 0,0-1 0,0 1 16,0 0-16,0-21 15,0 21-15,0-1 0,0 1 0,-21 0 16,0 0-16,0 0 0,0 21 15,0 0-15,-1 0 0,1 0 16,0 0-16,0 21 0,-21 0 0,20 0 16,1 22-16,0-22 0,0 21 15,0 0-15,21 1 0,-21-22 0,21 21 16,-22 1-16,22-1 0,0-21 0,0 21 16,0-20-16,0-1 0,0 0 15,22 0-15,-1 0 0,0-21 0,0 0 16,0 0-16,0 0 0,1 0 15,20 0-15,-21 0 0,0-21 16,0 21-16,1-21 0,-1 0 0,0 0 16,0-1-16,0-20 0,0 21 0,1-21 15,-22-1-15,0 1 0,21 0 16,-21-1-16,0 1 0,21 0 0,-21-1 16,0 22-16,0 0 0,0 0 15,0 0-15,0 42 16,0 0-16,-21 0 15,21 0-15,-21 22 0,21-1 16,0 0-16,0 1 0,-22-1 16,22 0-16,0-21 0,0 22 0,0-1 15,0-21-15,0 22 0,0-22 16,0 0-16,22 0 0,-1-21 0,0 21 16,0-21-16,0 0 0,0 0 0,1 0 15,-1 0-15,0 0 0,21-21 16,-21 0-16,1 0 0,20 0 0,-21-1 15,0 1-15,22-21 0,-22 0 16,0-1-16,0-20 0,0 20 0,0 1 16,1-21-16,-1 20 0,-21-20 0,21 20 15,0-20-15,-21 21 0,0-1 16,0 1-16,0 21 0,0 0 16,0-1-16,0 1 0,-21 42 15,21 1-15,-21-1 16,0 0-16,-1 0 0,1 21 0,0 1 15,0-1-15,21 0 0,0 1 16,0-1-16,0 0 0,0 22 0,0-22 16,0 1-16,0 20 0,0-21 0,21 1 15,0-22-15,0 21 0,-21-21 16,22 1-16,-1-1 0,0 0 0,0 0 16,0-21-16,0 0 0,1 0 0,-1 0 15,0 0-15,0 0 0,21-21 16,-20 0-16,-1 0 0,0-1 15,21-20-15,-21 21 0,1-21 16,-1-1-16,0 1 0,0 0 0,0-1 16,0 22-16,-21-21 0,0 21 0,0-1 15,22 1-15,-22 42 32,0 1-32,0-1 15,0 21-15,-22-21 0,22 0 0,0 22 16,0-22-16,0 0 0,0 0 0,0 0 15,0 1-15,0-1 0,0 0 16,0 0-16,0 0 0,22-21 31,-1 0-31,0 0 0,0 0 16,0 0-16,0-21 0,1 0 0,-1 0 16,0 0-16,21-1 0,-21 1 15,1-21-15,-1 21 0,0-22 0,0 1 16,0 21-16,0 0 0,1 0 0,-22-1 15,0 1-15,0 0 0,-22 42 32,1-21-17,21 21-15,-21 1 0,21 20 16,-21-21-16,21 0 0,0 22 0,0-22 16,0 0-16,0 0 0,0 21 15,0-20-15,0-1 0,0 0 16,0 0-16,21 0 0,-21 0 15,21-21-15,0 0 0,1 0 16,-1 0-16,0 0 0,0 0 0,0 0 16,22 0-16,-22 0 0,21-21 0,-21 21 15,22-21-15,-22 0 0,21 0 16,-21-22-16,0 22 0,1 0 0,-1-21 16,0-1-16,0 22 0,0-21 15,-21 21-15,0-22 0,0 22 0,0 0 16,-21 21-1,0 0 1,0 21-16,0 0 0,-1 1 16,1-1-16,21 21 0,-21-21 0,21 0 15,-21 22-15,21-22 0,0 21 16,0-21-16,0 1 0,0-1 0,0 0 16,0 0-16,21 0 0,0 0 15,0-21-15,1 22 0,-1-22 0,0 0 16,0 0-16,21 0 0,-20 0 0,-1 0 15,21 0-15,-21-22 0,22 1 16,-22 21-16,21-21 0,-21 0 0,0-21 16,22 20-16,-22-20 0,0 21 15,21-21-15,-20-1 0,-1 1 16,-21 0-16,21 20 0,-21-20 0,0 21 16,0 0-16,0 0 0,-21 21 31,0 0-31,21 21 0,0 0 0,0 0 15,0 21-15,0-20 0,0-1 16,0 21-16,0-21 0,0 22 0,0-22 16,0 21-16,0-21 0,21 0 15,-21 22-15,21-22 0,-21 0 16,0 0-16,0 0 16,-21-21-16,0 0 0,-1 0 15,1 0-15,0 0 0,0 0 16,0-21-16,0 21 0,21-21 15,-22 0-15,22 0 0,0 0 16,0-1-16,0 1 0,0-21 0,22 21 16</inkml:trace>
  <inkml:trace contextRef="#ctx0" brushRef="#br0" timeOffset="44115.79">18627 4805 0,'0'0'0,"21"0"16,0 0-16,0-21 15,0 0-15,0 21 0,1-22 0,-1 1 16,0 0-16,0 0 0,0 0 16,0 0-16,-21-1 0,0 1 15,22-21-15,-22 21 0,0-22 0,0 22 16,0 0-16,-22 0 0,22 0 16,-21 0-16,0-1 0,-21 22 0,21 0 15,-22 0-15,22 22 0,-21-1 0,-1 0 16,1 0-16,0 0 0,-1 22 15,22-1-15,-21-21 0,0 21 0,20 1 16,1-22-16,0 21 0,0 1 16,21-22-16,0 0 0,0 21 0,0-21 15,0 1-15,21-1 0,0 0 0,0-21 16,1 0-16,-1 0 16,0 0-16,21 0 0,-21 0 0,22 0 15,-22 0-15,21-21 0,-21 0 16,22-1-16,-22 1 0,21 0 0,-21 0 15,1-21-15,-1 20 0,0 1 0,0-21 16,-21 21-16,0-22 0,21 22 16,-21 0-16,21 0 0,-21 0 0,0 0 15,0 42 1,0 0-16,-21 0 16,0 21-16,21-20 0,0-1 15,0 0-15,-21 21 16,21-21-16,0 1 0,0-1 0,0 21 15,0-21-15,0 0 0,21 1 16,0-1-16,0-21 0,1 0 16,-1 0-16,0 0 0,21 0 0,-21 0 15,1 0-15</inkml:trace>
  <inkml:trace contextRef="#ctx0" brushRef="#br0" timeOffset="44531.59">19219 4699 0,'0'0'0,"0"-63"15,0 41-15,0 1 0,0 0 0,0-21 0,0 21 16,0-1-16,0 1 16,21 21-1,1 0-15,-1 0 16,0 0-16,0 0 0,0 0 16,0 21-16,1 1 0,-1-1 0,0 0 15,-21 0-15,21 0 0,-21 0 0,0 22 16,0-22-16,0 0 0,0 21 15,0-20-15,0-1 0,0 0 0,0 0 16,0 0-16,-21-21 0,21 21 16,-21-21-16,0 0 15,21-21-15,0 0 16,0 0 0,0 0-16,0 0 0,0-1 0,0 1 15,21 0-15,0 0 0,0 0 16,0 0-16,0-22 0,1 22 0,-1 0 15,0 0-15,21 0 0,-21-1 0,1 1 16,-1 0-16,0 21 0,0 0 16,0 0-16,0 0 0,1 0 0,-1 0 15,0 0-15,0 0 16,-21 21 0,21 0-16</inkml:trace>
  <inkml:trace contextRef="#ctx0" brushRef="#br0" timeOffset="44888.38">19960 4614 0,'0'0'0,"42"0"32,-20 0-32,-1 0 0,0 0 0,0 0 15,0 0-15,0 0 0,22 0 0,-22 0 16,21-21-16,-21 0 0,1 21 16,-1-21-16,0 0 0,0 0 0,-21-1 15,0 1-15,0 0 16,0 0-16,0 0 0,-21 21 0,0 0 15,-22 0-15,22 0 0,0 0 0,-21 0 16,21 21-16,-22 0 0,1 0 16,21 0-16,-22 1 0,1 20 15,21-21-15,0 21 0,0-20 16,21-1-16,0 21 0,0-21 0,0 0 16,21 1-16,0-1 0,0 0 0,0 0 15,0 0-15,1-21 0,20 0 16,-21 0-16,0 0 0,22 0 0,-22 0 15,21 0-15,-21 0 0,22 0 16,-22-21-16,0 0 0,0 21 0,0-21 16,0 0-16,1-1 0,-1 1 0,0 21 15,0-21-15,-21 0 0,0 0 16</inkml:trace>
  <inkml:trace contextRef="#ctx0" brushRef="#br0" timeOffset="45816.03">4508 6795 0,'-21'0'0,"21"-22"16,0 1-16,0 0 0,21 0 15,1 0-15,-1 21 16,21-21-16,-21-1 0,22-20 0,-22 21 15,21 0-15,-21 0 0,22-22 16,-22 22-16,0 0 0,0-21 0,-21 20 16,0 1-16,0 0 0,0 0 15,-21 21-15,0 0 0,-22 0 16,22 0-16,-42 0 0,20 0 0,1 21 16,-21 0-16,20 0 0,1 1 15,0-1-15,-1 0 0,22 0 0,-21 21 16,42-20-16,0 20 0,0 0 0,0-21 15,0 22-15,21-22 0,0 21 16,21-21-16,1 1 0,-1 20 16,0-21-16,1 0 0,20 0 0,-20 1 15,-1-1-15,21 0 0,-20 0 16,-22-21-16,21 21 0,-21 0 0,1-21 16,-1 22-16,-21-1 0,0 0 15,-21-21-15,-22 0 0,1 0 16,0 21-16,-1-21 0,-20 0 0,-1 0 15,-20 0-15,20 0 0,1 0 0,-1 0 16,22-21-16,-22 21 0,22-21 16,0 0-16,20 21 0,-20-22 15,21 1-15,0 0 0,0 0 0,21 0 16,0 0-16,0-1 16,0 1-16,21 21 0,0-21 0,0 21 15,21 0-15,1-21 0,-1 21 16,0-21-16,1 21 0,-1 0 0,22-21 15</inkml:trace>
  <inkml:trace contextRef="#ctx0" brushRef="#br0" timeOffset="46199.98">4953 6837 0,'0'0'0,"0"21"0,0 0 31,21-21-16,0 0-15,0 0 16,1-21-16,-1 21 0,0-21 16,0 21-16,0-21 0,-21 0 0,21-1 15,1 22-15,-1-21 0,-21 0 16,0 0-16,0 0 0,0 0 0,0-1 16,0 1-16,-21 21 15,-1 0-15,1 0 0,0 0 16,0 21-16,-21 1 0,20-1 0,1 0 15,0 0-15,0 21 0,0-20 0,0-1 16,21 21-16,-22-21 16,22 0-16,0 1 0,0-1 0,0 0 15,0 0-15,22-21 0,20 21 0,-21-21 16,0 0-16,22 0 0,-1 0 16,0 0-16,-21 0 0,22 0 0,-1 0 15,22 0-15,-22-21 0,0 0 0,22 0 16,-22 0-16,22-1 0,-22 1 15,21 0-15,-20 0 0</inkml:trace>
  <inkml:trace contextRef="#ctx0" brushRef="#br0" timeOffset="46507.7">5842 6604 0,'0'0'0,"0"-21"0,0 0 0,0 0 0,-21 21 16,0 0-16,-1 0 0,1 0 16,0 21-16,0 0 15,21 21-15,0 1 0,-21-1 0,0 0 16,21 1-16,0 20 0,0-21 15,-22 22-15,22-1 0,0 1 0,0-1 16,0 1-16,0-1 0,0 22 0,0-21 16,0 20-16,0-20 0,0-1 0,0 1 15,0 20-15,0-20 0,0 21 16,0-22-16,0 1 0,0 20 0,0-20 16,0-22-16,-21 22 0,0-22 15,21 0-15,0 1 0,0-22 0,-21 0 16,21 0-16,0-42 15,0 0 1,0 0-16,0-1 0,0-20 0,21 0 16,-21-1-16,0-20 0,0-1 0,0 1 15,0-1-15,21-20 0,-21 20 16,0-20-16</inkml:trace>
  <inkml:trace contextRef="#ctx0" brushRef="#br0" timeOffset="46776.55">5630 6773 0,'0'0'0,"0"-42"0,-21 0 0,21-1 16,0 1-16,0 21 0,0-21 0,0 20 16,0-20-16,21 21 0,-21 0 15,21 21-15,22-21 0,-22 21 0,0-22 16,21 22-16,-20 0 0,20 0 16,0 22-16,-21-1 0,22 0 0,-22 0 15,0 21-15,0-20 0,-21 20 0,0-21 16,0 21-16,0-20 0,0-1 15,-21 21-15,0-21 0,-21 0 0,-1 1 16,1-1-16,0 0 0,-1-21 16,1 21-16,21 0 0,-22-21 15,22 0-15,0 0 0,0 0 0,21-21 16,0 0 0</inkml:trace>
  <inkml:trace contextRef="#ctx0" brushRef="#br0" timeOffset="47107.36">6096 6731 0,'0'0'0,"42"0"16,-21 0-16,1 0 16,-1-21-16,0 0 15,0 0-15,0 21 0,-21-22 16,21 1-16,1 0 0,-1-21 15,-21 21-15,0-1 0,21 1 0,-21-21 16,0 21-16,0 0 0,-21 21 16,0 0-1,-1 0-15,1 21 0,0 0 0,0 21 16,0-21-16,0 22 0,21-22 16,-22 21-16,22 1 0,-21-22 0,21 0 15,0 21-15,0-21 0,0 1 0,0-1 16,0 0-16,21-21 0,1 21 15,-1-21-15,0 0 0,0 0 16,0 21-16,0-21 0,22 0 0,-22 0 16,21 0-16,1-21 0,-22 0 0</inkml:trace>
  <inkml:trace contextRef="#ctx0" brushRef="#br0" timeOffset="47463.83">6731 6604 0,'0'-21'0,"0"42"0,-21-63 0,21 21 0,-21 21 15,21-22-15,0 1 0,0 0 16,0 0-16,21 0 16,0 21-16,0 0 0,0 0 0,22 0 15,-22 0-15,0 0 16,21 0-16,-21 0 0,1 21 0,20 0 16,-21 0-16,0 22 0,0-22 0,1 0 15,-22 21-15,0-21 0,0 22 16,0-22-16,0 0 0,0 0 0,0 22 15,0-22-15,0 0 0,0 0 16,-22-21-16,1 0 16,0 0-1,21-21-15,0 0 16,0 0-16,0-22 16,0 22-16,0 0 0,21 0 15,0-22-15,1 1 0,-1 21 0,0-21 16,0-1-16,0 22 0,0-21 15,1 21-15,20-1 0,-21 1 0,21 0 16,-20 21-16,20 0 0</inkml:trace>
  <inkml:trace contextRef="#ctx0" brushRef="#br0" timeOffset="48984.22">7810 6604 0,'22'-21'32,"-22"0"-32,0 0 0,21-1 15,-21 1-15,21 0 0,-21 0 0,0 0 16,0 0-16,0-1 0,0-20 16,0 21-16,0 0 0,-42 0 15,20-1-15,1 22 0,-21 0 16,21 0-16,-22 0 0,1 0 0,21 22 15,-21-1-15,20 0 0,-20 21 0,21 1 16,0-1-16,0 0 0,-1 1 16,22-22-16,0 21 0,0 0 15,0-20-15,0 20 0,0-21 0,0 0 16,0 0-16,22-21 0,-22 22 16,21-22-16,0 0 0,0 0 0,0 0 15,0 0-15,22 0 0,-22 0 16,0-22-16,0 22 0,22-21 0,-22 0 15,0 0-15,21 0 0,-21-22 0,1 22 16,-1-21-16,0 21 0,0-22 16,0 1-16,-21 0 0,0-1 0,0 22 15,0-21-15,21 21 0,-21 0 0,0-1 16,-21 44 15,0-1-31,21 21 0,-21-21 0,21 22 16,-21-1-16,21 0 0,0 1 15,0-1-15,0-21 0,0 21 0,0 1 16,0-22-16,0 0 0,21 0 16,0 0-16,21 1 0,-20-1 0,20-21 15,-21 0-15,21 0 0,1 0 0,-22 0 16,21 0-16,1-21 0,-22-1 16,21 1-16,-21 0 0,22 0 0,-22 0 15,0-22-15,0 22 0,0-21 0,0-22 16,-21 22-16,0 0 15,22-1-15,-22-20 0,21 21 0,-21-1 16,0 1-16,0 21 0,0-22 0,0 22 16,0 0-16,-21 21 31,21 21-31,-22 0 0,22 1 0,0-1 16,0 21-16,-21 0 0,21 1 15,-21-1-15,21 0 0,-21 1 0,21-1 16,0 0-16,0 1 0,0-1 0,0 0 15,0-20-15,0-1 0,0 21 16,21-21-16,0-21 0,0 21 0,1 1 16,-1-22-16,0 0 0,0 0 15,0 0-15,0 0 0,22 0 16,-22-22-16,0 1 0,21 0 0,-20 21 16,-1-21-16,21-21 0,-21 20 0,0 1 15,1-21-15,-22 21 0,0-22 16,21 1-16,-21 21 0,0 0 0,0-43 31,-21 64-31,-1 21 16,22 1-16,-21-1 0,0 21 15,21-21-15,0 22 0,0-22 16,0 21-16,0-21 0,0 0 0,0 22 16,0-22-16,21 0 0,0 0 15,1 0-15,-1 1 0,21-1 16,0-21-16,1 21 0,20-21 0,-20 0 15,20 0-15,1 0 0,-22 0 0,21 0 16,-20 0-16,20 0 0,-20-21 16,-1 0-16,0-1 0,1 1 0,-22 0 15,21-21-15,-21 21 0,0-22 0,1 1 16,-22 0-16,0-1 0,0 1 16,0 21-16,0-22 0,0 22 0,-22 0 15,1 0-15,0 0 0,0 0 0,0 21 16,-22 0-16,22 0 15,-21 21-15,21 0 0,-22 0 0,22 0 16,0 22-16,-21-22 0,21 21 0,-1-21 16,22 22-16,-21-1 0,21-21 15,0 0-15,0 22 0,0-22 0,0 0 16,0 0-16,0 0 0,21 0 16,1-21-16,-1 0 0,0 22 0,0-22 15,0 0-15,0 0 0,1 0 0,20 0 16,-21-22-16,0 1 0,0 0 15,1 0-15,-1 0 0,21 0 0,-21-22 16,0 1-16,1 0 0,-1-1 0,0 1 16,0 0-16,-21-1 0,21-20 15,0 20-15,1 1 0,-22 0 16,21-1-16,-21 1 0,21 21 0,-21 0 16,0 0-16,0-1 0,0 1 15,-21 21 1,0 0-16,21 21 0,-22 1 15,1 20-15,0-21 0,21 21 16,0-20-16,-21 20 0,21 0 0,0 1 16,0 20-16,0-21 0,0 1 0,0-1 15,0 0-15,0-20 0,0 20 16,0-21-16,0 0 0,21 0 0,0 1 16,0-1-16,1 0 0,-1-21 15,0 0-15,0 0 0,0 0 16,22 0-16,-22 0 0,21 0 0,-21-21 15,22 0-15,-22-1 0,0 1 0,21 0 16,-21-21-16,1 21 0,-1-22 16,0 1-16,-21 21 0,0-22 0</inkml:trace>
  <inkml:trace contextRef="#ctx0" brushRef="#br0" timeOffset="49184.11">8213 6244 0,'0'0'0,"-22"0"0,1 0 15,21 21-15,21-21 16,1 0-16,-1 0 16,21 0-16,0 0 0,-20 0 0,20 0 15,0-21-15,-21 21 0,22-21 0,-1 21 16,0-21-16,1 21 0</inkml:trace>
  <inkml:trace contextRef="#ctx0" brushRef="#br0" timeOffset="50534.33">11536 6519 0,'0'0'0,"-43"0"0,22 0 0,0 0 0,0 0 16,21-21-16,0 0 15,0 0-15,0 0 0,21 0 16,0-1-16,0 1 0,1-21 0,-1 21 16,21-22-16,-21 1 0,0 21 0,1-21 15,20-1-15,-21 1 0,-21 0 16,21-1-16,-21-20 0,0 20 0,0 1 16,0 21-16,0-21 0,0 20 15,-21 1-15,0 0 0,0 21 16,0 0-16,-1 0 0,1 42 0,0-20 15,0 20-15,21-21 0,-21 43 16,21-22-16,-21 0 0,21 22 0,-22-22 16,22 0-16,0 22 0,0-22 0,0 1 15,0 20-15,0-21 0,0 1 16,0-1-16,0 0 0,0-20 0,22 20 16,-1-21-16,0 0 0,0 0 15,0-21-15,0 0 0,22 0 0,-22 0 16,0 0-16,21 0 0,1 0 0,-22-21 15,21 0-15,-21 0 0,22 0 16,-22 0-16,21-22 0,-21 22 16,-21-21-16,22-1 0,-22 1 0,0 21 15,0-21-15,0 20 0,0 1 16,0 0-16,0 0 0,-22 21 16,1 0-16,0 0 0,0 0 15,0 0-15,21 21 0,0 0 16,0 0-16,0 1 0,0-1 15,0 0-15,0 0 0,21-21 16,0 0-16,0 21 0,0-21 16,22 0-16,-22 0 0,21 0 0,1 0 15,-1 0-15,0-21 0,-21 0 16,22 21-16,-1-21 0,0 0 16,-20 21-16,20-22 0,-21 1 0,0 0 15,0 21-15,1-21 0,-22 0 0,0 0 16,-22 42 15,1-21-31,21 21 0,-21 0 16,0 0-16,0 0 0,21 1 15,0-1-15,0 0 0,0 0 0,0 0 16,0 0-16,0 1 0,0-1 16,0 0-16,21-21 0,0 0 15,0 0-15,22 0 0,-22 0 0,0 0 16,21 0-16,-21 0 15,22 0-15,-1-21 0,-21 0 0,22-1 16,-1 22-16,-21-21 0,0 0 0,22 0 16,-22 0-16,0 0 0,0-1 15,-21 1-15,0 0 0,21 0 0,-21 0 16,0 0-16,0-1 16,0 44-1,-21-1 1,21 0-16,0 21 0,-21-21 0,0 22 15,0-1-15,21 22 0,0-22 16,-22 21-16,22 1 0,-21-1 0,21 1 16,-21-1-16,21-20 0,0 41 15,0-20-15,0-1 0,0 22 16,0-21-16,0 20 0,0 1 0,0 0 16,0-22-16,21 22 0,-21-1 0,21-20 15,1 21-15,-1-22 0,0 22 16,-21-22-16,0 1 0,21-1 0,-21 1 15,0-22-15,0 0 0,0 1 0,0-1 16,0-21-16,-21-21 0,0 0 16,0 0-16,-1 0 0,1 0 15,0-21-15,0-21 0,-21 21 0,20-22 16,1 1-16,-21-22 0,21 1 0,-22-1 16,22 1-16,0-1 0,0 1 15,21-22-15,0 22 0,0-22 16,0 0-16,0 1 0,0 20 0,0-20 15,0-1-15,21 21 0,0 1 0,0-1 16,1 1-16,-1 21 0,21-22 16,-21 22-16,22-1 0,-1 1 0,-21 21 15,21-21-15,1 20 0,-22 1 0,21-21 16,1 21-16,-1 0 0,-21-1 16,21 1-16,-20 0 0,20 0 0</inkml:trace>
  <inkml:trace contextRef="#ctx0" brushRef="#br0" timeOffset="53337.97">14139 6456 0,'0'0'15,"-21"21"-15,21 0 0,-21-21 0,21 21 16,-21-21-16,21-21 31,0 0-31,0 0 16,21 0-16,-21 0 0,21-1 16,0-20-16,-21 21 0,21 0 0,1-22 15,-1 22-15,0-21 0,21 0 0,-21-1 16,22 1-16,-22 0 0,0-1 15,21 1-15,1 0 0,-22-1 0,0 1 16,21 21-16,-20 0 0,-1-1 16,-21 1-16,21 21 0,-21 21 15,0 1-15,0-1 16,0 0-16,0 0 0,-21 0 16,21 0-16,-21 1 0,21-1 0,-22 0 15,22 0-15,0 0 16,22-21 15,-22-21-15,21 0-16,-21 0 0,0 0 15,0-1-15,0 1 0,0 0 0,0 0 16,0 0-16,0 0 0,0-1 16,-21 1-16,-1 21 15,1 0-15,0 21 16,0 1-16,0-1 0,21 21 15,-21 0-15,-1-20 0,1 20 0,0 0 0,0 1 16,0-1-16,-22 0 16,22 1-16,21-1 0,-21 0 0,21 1 15,0-1-15,0 0 0,0-21 0,0 22 16,0-22-16,21 21 0,0-21 16,1 1-16,20-22 0,-21 21 0,21-21 15,-20 0-15,20 0 0,0 0 16,1 0-16,-1 0 0,0-21 0,1-1 15,-22 1-15,21 0 0,0 0 0,-20-21 16,20 20-16,-21-20 0,0 21 16,0-21-16,1 20 0,-1-20 15,-21 21-15,0 0 0,0-22 0,0 22 16,0 0-16,0 0 16,-21 21-1,21 21-15,-22 0 0,1-21 16,21 21-16,0 1 0,-21 20 15,21-21-15,-21 0 0,21 0 0,0 1 16,0 20-16,0-21 0,0 0 0,0 0 16,0 22-16,21-22 0,0-21 15,-21 21-15,21 0 0,1-21 0,-1 0 16,0 0-16,0 0 0,21 0 16,-20 0-16,-1 0 0,21 0 15,-21-21-15,22 0 0,-22 0 0,21 0 16,-21-1-16,0 1 0,1-21 0,-1 21 15,0 0-15,-21-22 0,21 1 16,-21 21-16,0-22 0,0 22 0,0-21 16,-21 21-16,0 0 0,0-1 15,-1 1-15,1 0 0,-21 21 0,21 0 16,-22 0-16,1 0 0,21 21 0,-21-21 16,-1 21-16,1 1 0,21 20 15,0-21-15,-1 0 0,1 22 0,0-22 16,21 0-16,0 21 0,0-21 15,0 1-15,0 20 0,21-21 16,22 0-16,-22 0 0,21 1 0,0-1 16,-20 0-16,20-21 0,0 0 0,1 0 15,20 0-15,-21 0 0,1 0 16,-1 0-16,22-21 0,-22 0 0,0-1 16,1 1-16,-1 0 0,0 0 0,1 0 15,-22 0-15,21-1 0,-21-20 16,0 21-16,-21 0 0,0 0 0,0-1 15,22 1-15,-22 0 0,-22 21 32,1 0-32,0 21 0,21 0 15,-21 1-15,0 20 16,21-21-16,-21 0 0,21 0 0,0 1 16,-22 20-16,22-21 0,0 0 0,0 0 15,0 1-15,0-1 0,0 0 16,0 0-16,0-42 31,0 0-15,0 0-16,0-1 0,22 1 0,-22 0 15,21 0-15,-21-21 0,21 20 16,0 1-16,0-21 0,0 21 0,1-22 16,-1 22-16,0 0 0,-21 0 15,21 0-15,0 21 16,-21 21-1,0 0-15,0 0 0,0 0 16,0 1-16,0 20 0,0-21 16,0 0-16,0 0 0,0 1 0,0 20 15,0-21-15,0 0 0,21 0 16,-21 1-16,22-1 0,-22 0 16,21-21-16,0 0 0,0 0 15,0 0 1,0-21-16,1 0 0,-1 21 0,0-22 15,0 1-15,0 0 0,0 0 0,1-21 16,-1 20-16,0 1 0,0 0 16,21-21-16,-20 21 0,-22-1 0,21-20 15,0 21-15,0 21 0,0-21 0,-21 0 16,0 42 0,0 0-1,0 0-15,0 0 16,0 0-16,0 1 0,0-1 0,0 0 15,0 0-15,0 0 0,0 0 0,0 1 16,0-1-16,21 0 16,1 0-16,-1-21 0,0 21 0,0 0 15,0-21-15,0 0 0,22 0 0,-22 0 16,0 0-16,21 0 0,-20 0 16,-1-21-16,21 21 0,-21-21 0,0 0 15,-21 0-15,22 0 0,-1-1 16,-21-20-16,21 21 0,-21 0 0,0-22 15,0 22-15,0 0 0,21 0 0,-21 0 16,0 0-16,0-1 0,0 44 31,-21-1-31,21 0 0,0 0 16,-21 0-16,0 0 0,21 1 16,-22-1-16,22 21 0,0-21 0,-21 0 0,21 1 15,-21-1-15,21 0 16,0 0-16,-21 0 0,21 0 15,0-42 17,0 0-32,21 0 15,0 0-15,-21 0 0,21-1 16,1 1-16,-22 0 0,21-21 0,0 21 16,0-1-16,-21 1 0,21 0 15,0 0-15,1 21 0,-22-21 16,0 42-1,0 0 1,0 0-16,0 0 0,0 1 0,0-1 16,0 0-16,21 0 0,-21 0 0,0 0 15,21 1-15,-21-1 0,0 0 16,21 0-16,-21 0 0,21-21 16,0 21-16,1-21 15,-1-21 1,-21 0-16,21 0 15,0 0-15,0 0 0,0-1 16,1 1-16,-1 0 0,21 0 0,-21 0 16,0 0-16,1-1 0,20 1 15,-21 0-15,0 0 0,-21 0 16,21 0-16,1 21 0,-22 21 31,0 0-15,0 0-16,0 0 0,0 0 15,0 1-15,0-1 0,0 0 16,21 0-16,0-21 0,0 21 0,0 0 16,0-21-16,1 22 0,-1-22 15,21 0-15,-21 0 0,22 0 0,-22 0 16,21 0-16,-21 0 0,22 0 16,-22 0-16,21 0 0,-21-22 15,22 22-15,-22-21 0,0 0 0,21 0 16,-21 0-16,1 0 0,-22-1 0,21-20 15,0 21-15,-21-21 0,0-1 16,0 22-16,0-21 0,0 21 0,0-1 16,0 1-16,0 0 0,-21 21 15,0 0-15,-1 0 0,1 0 0,-21 21 16,21 0-16,0 1 0,-22-1 16,22 0-16,-21 21 0,21-21 15,-1 22-15,1-22 0,0 21 0,21-21 0,0 1 16,0 20-16,0-21 15,21 0-15,0 0 0,1 1 0,-1-22 16,0 21-16,21-21 0,-21 0 0,22 0 16,-22 0-16,0 0 0,21 0 15,-20-21-15,-1 21 0,0-22 0,0 1 16,0 0-16,0 0 0,-21 0 16,0 0-16,22-1 0,-22 1 0,0 0 15,21 0-15,-21 0 0,0 0 0,0-1 16,-21 22-1,-1 22-15,22-1 0,-21 0 16,21 0-16,0 0 0,0 0 16,0 1-16,0-1 0,0 21 15,0-21-15,0 0 0,21 1 0,1-1 16,20 0-16,-21 0 0,21 0 16,1-21-16,-1 21 0,0 1 0,1-22 15,-1 0-15,0 0 0,1 0 16,-22 0-16,0 0 0,21-22 0,-20 1 15,-22 0-15,21 0 0,-21 0 16,0 0-16</inkml:trace>
  <inkml:trace contextRef="#ctx0" brushRef="#br0" timeOffset="62864.63">1312 8890 0,'0'-21'0,"0"0"16,0 0-1,0-1-15,0 1 16,-21 21-1,0 0 17,21 21-17,0 1 1,-21-1-16,21 0 16,0 0-16,0 0 0,0 0 15,0 1-15,0-1 0,0 0 16,0 0-16,0 0 15,0-42 17,21 21-17</inkml:trace>
  <inkml:trace contextRef="#ctx0" brushRef="#br0" timeOffset="63092.5">1460 8763 0,'0'0'0,"0"21"47,0 0-31,0 1-16,0-1 15,0 0-15,0 0 0,0 0 16,0 0-1,22-21-15,-22 22 16,21-22-16,0 0 0</inkml:trace>
  <inkml:trace contextRef="#ctx0" brushRef="#br0" timeOffset="63892.04">1990 8954 0,'0'21'16,"0"0"-16,0 0 16,0 0-16,21-21 15,0 0-15,-21 21 16,21-21-16,0 0 0,0 0 0,22 0 15,-22 0-15,21 0 0,1-21 16,-22 21-16,21-21 0,0 0 0,-20 0 16,20 21-16,-21-21 0,0-1 15,0 1-15,-21 0 0,0 0 0,0 0 16,0 0-16,0-1 0,-21 1 16,-21 0-16,21 21 0,-22 0 15,1-21-15,0 21 0,-1 0 0,1 0 16,0 0-16,-1 21 0,1 0 0,21 0 15,-21 1-15,20-1 16,1 21-16,0-21 0,0 0 0,21 22 16,0-22-16,0 0 0,0 21 15,0-20-15,0-1 0,21 0 0,0 0 16,0 0-16,1-21 0,-1 21 0,0-21 16,21 0-16,-21 22 0,22-22 15,-22 0-15,21 0 0,1 0 0,-22 0 16,0 0-16,21 0 0,-21 0 15,-42 0 17,0 0-32,-21 0 0,-1 21 15,22 0-15,-21-21 16,0 21-16,-1 0 0,1 0 0,21 1 16,-22 20-16,22-21 0,-21 0 15,21 22-15,-22-1 0,22-21 0,0 21 16,21-20-16,0-1 0,0 21 15,0-21-15,0 0 0,21 1 0,0-22 16,1 21-16,20-21 0,-21 0 0,21 0 16,1 0-16,-1-21 0,0-1 15,22 22-15,-22-21 0,1-21 0,20 21 16,-21 0-16,1-1 0</inkml:trace>
  <inkml:trace contextRef="#ctx0" brushRef="#br0" timeOffset="64564.2">2667 9208 0,'-21'42'15,"0"-42"1,21 21-16,-22 0 0,22 0 16,0 1-16,0-1 0,0 0 0,0 0 15,-21 0-15,21 0 0,0 1 16,0-1-16,-21 0 0,21 0 15,0 0-15,0 0 0,0 1 0,0-1 16,0-42 31,0-1-47,0 1 0,0 0 16,0 0-16,0 0 0,0 0 15,0-1-15,0 1 0,0 0 0,0-21 16,21 21-16,0-1 0,1 1 0,-1 0 15,0 21-15,0-21 0,0 21 16,0 0-16,1 0 0,-1 0 0,0 21 16,0-21-1,0 21-15,0 0 0,1 1 0,-22-1 16,0 0-16,21 0 0,-21 0 0,21 0 16,-21 1-16,0-1 0,0 0 15,0 0-15,0 0 0,0 0 0,0 1 16,0-1-1,-21-21-15,0 0 16,-1-21-16,22-1 16,0 1-16,0 0 0,0 0 15,0-21-15,0 20 0,0 1 16,22 0-16,-1-21 0,0 21 0,0-22 16,0 22-16,0 0 0,22 0 15,-22 0-15,0-1 0,0 22 16,0 0-16,1 0 0,-1 0 0,0 22 15,0-1-15,0 0 0,-21 0 16,0 0-16,0 0 0,0 1 0,0 20 16,0-21-16,0 0 0,0 22 0,0-22 15,0 0-15,0 21 0,0-21 16,0 1-16,-21-1 0,21 0 0,-21 0 16,21 0-16,21-42 46</inkml:trace>
  <inkml:trace contextRef="#ctx0" brushRef="#br0" timeOffset="64927.99">3725 9186 0,'0'0'16,"-21"0"-16,0-21 15,0 21-15,0 0 16,21 21-16,-22 1 0,22-1 16,0 0-16,0 21 0,0-21 0,0 22 15,0-1-15,0 0 16,0 1-16,0 20 0,-21 1 0,21-1 16,0 1-16,0-1 0,0 1 0,-21 20 15,21-20-15,0-1 0,0 22 16,0 0-16,0-1 0,-21 1 0,21 0 15,0-1-15,-21 1 0,21 0 0,0-22 16,0 1-16,0 20 0,-21-41 16,21 20-16,-22-20 0,22-1 0,0-21 15,0 0-15,0 0 0,0-42 32,0 0-32,0 0 0,0 0 0,0-22 15,0 1-15,0 0 0,0-22 16,0 22-16</inkml:trace>
  <inkml:trace contextRef="#ctx0" brushRef="#br0" timeOffset="65247.81">3492 9525 0,'0'0'0,"0"-42"0,0-1 16,0 1-16,0 0 0,0 21 0,22-22 15,-1 22-15,0 0 0,0-21 16,21 20-16,-20 1 0,20 21 15,0-21-15,1 21 0,-1 0 0,0 0 16,1 0-16,-1 0 0,-21 21 16,21 0-16,-20 1 0,-1 20 0,0-21 15,-21 0-15,0 22 0,0-22 16,0 0-16,-21 21 0,0-21 0,-22 1 16,22 20-16,-21-21 0,-1 0 0,1 0 15,0-21-15,-1 22 0,-20-1 16,21-21-16,20 0 0,-20 0 0,21 0 15,0 0-15,0 0 0,21-21 16,0-1 0,0 1-16,0 0 0,21 0 0,0 0 15,0 0-15,0-1 0</inkml:trace>
  <inkml:trace contextRef="#ctx0" brushRef="#br0" timeOffset="65532.75">4276 8784 0,'0'0'0,"0"-21"0,0 0 16,0 0-16,0 42 31,0 21-15,0-21-16,0 22 0,0-1 15,0 22-15,-22-22 0,22 0 0,0 1 16,0-1-16,0 0 0,-21 1 15,21-1-15,-21 0 0,21-21 0,-21 22 16,21-22-16,0 0 0,0 0 0,0 0 16,0 1-16,0-1 0,21-21 31,0-21-31,0 21 16,1-22-16,-1 1 0</inkml:trace>
  <inkml:trace contextRef="#ctx0" brushRef="#br0" timeOffset="65919.6">4635 9059 0,'0'0'0,"-21"0"31,0 22-31,0-22 0,21 21 0,-21 0 16,0 0-16,-1 21 0,1-20 0,0-1 15,0 0-15,0 21 0,21-21 16,0 1-16,0-1 0,0 0 0,0 0 15,0 0-15,0 0 0,0 1 16,21-1-16,0-21 0,0 0 16,22 0-16,-22 0 0,21 0 15,-21 0-15,22 0 0,-1-21 16,-21-1-16,21 1 0,-20 21 0,-1-21 16,0 0-16,0 0 0,-21 0 0,21-1 15,-21-20-15,0 21 0,0 0 16,0 0-16,-21-1 0,0 1 0,0 0 15,0 0-15,-1 0 0,1 21 0,-21 0 16,21 0-16,0 0 0,-22 0 16,22 0-16,0 0 0,0 21 0,0 0 15,21 0-15,0 0 0,-22 1 16,22-1-16,0 0 0,0 0 16,0 0-16,22-21 0,-1 0 15,0 0-15,21 0 0,-21 0 0</inkml:trace>
  <inkml:trace contextRef="#ctx0" brushRef="#br0" timeOffset="66669.17">5186 9123 0,'-43'-21'16,"22"21"-16,0 0 15,0 0 1,0 0-16,0 21 15,21 0-15,0 0 0,-22 0 0,22 1 16,-21-1-16,21 21 0,0-21 16,0 0-16,0 1 0,0 20 0,0-21 15,0 0-15,0 0 0,0 1 0,21-22 16,22 21-16,-22-21 0,0 0 16,21 0-16,-20 0 0,20 0 0,-21 0 15,21 0-15,-20 0 0,-1-21 0,21-1 16,-21 22-16,0-21 0,1 0 15,-1 0-15,-21 0 0,21 0 0,-21-1 16,21 1-16,-21-21 0,0 21 0,0 0 16,0-22-16,0 22 15,0 0-15,21 0 0,-21 0 16,0 42 15,0 0-31,0 0 0,0 21 16,0-20-16,0 20 0,0 0 0,0 1 15,0-1-15,-21 0 0,21 22 16,0-1-16,0 1 0,0-1 0,0 1 16,-21-1-16,21 22 0,0-22 0,0 1 15,0 21-15,0-1 0,0 1 16,0 0-16,0 20 0,0-20 0,21 0 16,-21-1-16,0 22 0,0-21 15,0 0-15,21-1 0,-21 1 0,0 0 16,0-22-16,0 22 0,0-43 15,0 22-15,0-22 0,0 0 0,0-21 16,0 1-16,-21-1 0,0-21 0,0 0 16,0 0-16,-1-21 0,1-1 15,0 1-15,0 0 0,-21-21 16,20-1-16,-20-20 0,21-1 0,-21 1 16,-1-1-16,1-20 0,21 20 0,-22-20 15,22-1-15,0 0 0,0 1 16,21-1-16,0 0 0,0 1 0,0-1 15,0 0-15,21 22 0,0-22 16,-21 22-16,43-22 0,-22 21 0,0 1 16,0-1-16,21 1 0,-20-1 15,20 1-15,0 21 0,-21-1 0,22 1 16,-1 0-16,0-1 0,-20 22 16,20 0-16,-21 0 0,21-22 0,-20 22 15,-1 21-15,0-21 0</inkml:trace>
  <inkml:trace contextRef="#ctx0" brushRef="#br0" timeOffset="67035.69">5778 9229 0,'-21'0'15,"42"0"1,1 0-1,-1-21-15,-21-1 0,21 22 16,0-21-16,0 21 0,0-21 0,1 0 16,-1 21-16,0-21 0,-21 0 15,0-1-15,0 1 16,0 0-16,-21 21 16,0 0-1,-1 0-15,1 0 0,0 21 0,-21 0 16,21 1-16,-1-1 0,1 0 0,0 21 15,0-21-15,21 1 0,0 20 16,0-21-16,0 0 0,0 0 0,0 1 16,0-1-16,21 0 0,0-21 0,0 21 15,22-21-15,-22 0 0,0 21 16,0-21-16,22 0 0,-22 0 0,21 0 16,-21 0-16,22 0 0,-22-21 0,21 0 15</inkml:trace>
  <inkml:trace contextRef="#ctx0" brushRef="#br0" timeOffset="67432.47">6350 9102 0,'-21'0'16,"21"21"15,21-21-16,0 0-15,0 0 16,0 0-16,1 0 0,-1-21 16,0 21-16,-21-21 0,21 21 15,0-22-15,-21 1 0,21 21 16,-21-21-16,0 0 0,0 0 16,-21 0-16,0 21 15,0 0-15,0 0 0,0 0 16,-1 21-16,1 0 0,-21 0 0,21 0 15,0 0-15,-1 1 0,22 20 0,-21-21 16,21 0-16,-21 22 0,21-22 16,0 0-16,0 0 0,0 0 0,0 0 15,0 1-15,21-22 0,0 0 16,1 0-16,-1 21 0,0-21 16,0 0-16,0 0 0,0 0 15,1 0-15,-1-21 0,21-1 0,-21 22 16,0-21-16</inkml:trace>
  <inkml:trace contextRef="#ctx0" brushRef="#br0" timeOffset="67892.21">7027 8551 0,'0'0'0,"0"-21"0,0 42 47,0 1-31,0-1-1,0 0-15,-21 0 16,21 0-16,0 0 15,-21-21-15,21 22 16,-21-22 0,21-22 15,0 1-31</inkml:trace>
  <inkml:trace contextRef="#ctx0" brushRef="#br0" timeOffset="68084.1">7197 8509 0,'0'0'0,"21"0"16,-21 21-1,0 0-15,0 1 16,0-1-16,0 0 16,0 0-16,0 0 0,0 0 15,0 1-15,0-1 0,0 0 0,0 0 16,-21-21-16,-1 21 0,22 0 15,-21-21-15,21 22 16</inkml:trace>
  <inkml:trace contextRef="#ctx0" brushRef="#br0" timeOffset="68447.89">7832 8932 0,'0'0'0,"-22"0"0,22 22 16,22-22 0,-1 0-1,0 0-15,0 0 16,-21-22-16,21 22 0,-21-21 15,0 0-15,0 0 16,-21 21 15,0 0-31,0 0 16,21 21-16,-21-21 16,21 21-16,-22-21 0,22 21 0,-21-21 0,21 22 15,0-1 1,0 0-16,0 0 15</inkml:trace>
  <inkml:trace contextRef="#ctx0" brushRef="#br0" timeOffset="68779.71">7810 9313 0,'0'0'0,"0"22"0,-21-1 15,0 0-15,21 0 16,21-21 0,0 0-1,1 0-15,-1 0 16,-21-21-16,21 21 16,-21-21-16,0 0 15,-21 21 1,0 0-16,-1 0 15,1 0-15,0 0 16,0 21-16,0-21 16,21 21-16,0 0 15</inkml:trace>
  <inkml:trace contextRef="#ctx0" brushRef="#br0" timeOffset="69587.56">8784 7959 0,'0'0'15,"-21"0"-15,42 0 32,0 0-32,0 0 0,1 0 15,20 0-15,0 0 0,1 0 16,-1 0-16,21 0 0,-20 0 0,-1-21 15,0 21-15,-20 0 0,-1 0 0,0 0 16,0 0-16,-42 21 31,0-21-31,0 21 0,-22-21 16,22 0-16,-21 0 0,-1 0 0,1 0 16,0 21-16,-1-21 0,22 0 0,-21 0 15,21 0-15,0 0 0,-1 0 16,1 0-16,0 0 0,0 0 0,0 0 15,0 21-15,-1-21 16,1 21-16,21 1 16,-21-1-16,21 0 0,0 21 15,0-21-15,0 1 0,-21 20 16,21 0-16,0-21 0,0 22 0,0-1 16,0 0-16,0-20 15,0 20-15,-21 0 0,21 1 0,-21 20 16,21-21-16,0 22 0,-22-1 0,22 1 15,-21-1-15,0 1 0,21-1 16,-21 1-16,0-1 0,21 1 0,-21-22 16,21 22-16,0-1 0,0 1 0,0-22 15,0 22-15,0-22 0,0 0 16,0 1-16,21-1 0,0 0 0,0-21 16,0 1-16,0-1 0,22 0 0,-22-21 15,0 0-15,21 0 0,-20 0 16,-1 0-16,21-21 0,-21 0 15,22-1-15,-1 1 0,0 0 0,1-21 16,-1 21-16,0-22 0</inkml:trace>
  <inkml:trace contextRef="#ctx0" brushRef="#br0" timeOffset="70123.96">9292 8530 0,'0'-21'16,"-21"21"0,0 0-16,21-21 31,0 42 16,0 0-47,0 0 15,0 1 1,-21-1 0,-1-21-1</inkml:trace>
  <inkml:trace contextRef="#ctx0" brushRef="#br0" timeOffset="70319.86">9377 8488 0,'0'0'16,"21"0"-16,-21 21 47,0 0-47,0 0 16,0 1-16,0-1 15,0 0-15,0 0 16,0 0-1</inkml:trace>
  <inkml:trace contextRef="#ctx0" brushRef="#br0" timeOffset="71227.45">9864 8573 0,'0'0'0,"0"-22"16,0 1-16,-22 21 0,22-21 15,-21 21-15,21 21 31,0 22-15,0-22-16,0 21 0,0 0 16,0 1-16,0-1 0,0 0 15,-21 1-15,21 20 0,-21-20 0,0-1 16,21 0-16,-21 1 0,21-1 0,0 0 16,0-21-16,0 22 0,0-22 15,0 0-15,0 0 0,21-21 31,0-21-31,-21 0 16,21 0-16,-21 0 0,0-1 0,0 1 16,0 0-16</inkml:trace>
  <inkml:trace contextRef="#ctx0" brushRef="#br0" timeOffset="71584.25">9673 8594 0,'0'0'0,"0"-21"0,-21-1 15,21 1-15,0 0 16,21 21-16,21 0 16,-20 0-16,-1 0 15,21 0-15,0 0 0,22 0 0,-22 0 16,22 21-16,-22 0 0,0 1 0,22-1 16,-22 0-16,1 0 15,-1 21-15,-21 1 0,0-1 0,0 0 16,-21-20-16,0 20 0,0 0 0,0 1 15,-21-1-15,-21-21 0,21 21 16,-22-20-16,1 20 0,0-21 0,-22 0 16,22 0-16,0 1 0,-1-22 0,1 21 15,21-21-15,-22 0 0,22 0 16,0 21-16,0-21 0,0 0 0,0 0 16,21-21 15,21 21-31,0-21 15,0-1-15,0 22 0,0-21 16,22 21-16</inkml:trace>
  <inkml:trace contextRef="#ctx0" brushRef="#br0" timeOffset="71943.64">10541 9038 0,'0'0'15,"21"-21"-15,0 0 16,-21 0-16,21 0 16,1-1-16,-22 1 0,0 0 15,21 0-15,-21 0 16,21 0-16,-21-1 0,0 1 0,0 0 16,0 0-16,-21 21 15,0 0 1,-1 21-16,1 0 0,0 0 0,0 1 15,0-1-15,0 21 0,21-21 0,-22 0 16,1 22-16,21-22 0,-21 21 16,21-21-16,0 1 0,0-1 0,0 0 15,0 0-15,0 0 0,0 0 16,21-21-16,0 22 16,1-22-16,-1 0 0,0 0 0,0 0 15,0 0-15,0 0 0,22 0 0,-22-22 16,21 1-16,-21 0 0,1 0 15,20 0-15</inkml:trace>
  <inkml:trace contextRef="#ctx0" brushRef="#br0" timeOffset="72472.34">11155 8530 0,'0'-21'0,"0"42"0,0-63 16,0 21-16,-21 21 15,-1 0 1,22 21-16,-21 0 0,21 0 15,-21 0-15,21 1 0,0-1 0,0 21 16,-21 0-16,21 1 0,0-1 16,-21-21-16,21 22 0,0-1 0,0 0 15,0 1-15,0-22 0,-21 21 0,21-21 16,0 0-16,0 1 0,0-1 16,0 0-16,0 0 0,0 0 15,0-42 16,0 0-31,0 0 16,0 0-16,0-1 0,0 1 16,0 0-16,0 0 0,21 0 15,-21 0-15,21-1 0,21 1 0,-21 0 16,1 0-16,20 0 0,-21 21 16,21-21-16,-20 21 0,20 0 0,-21 0 15,0 0-15,0 0 0,22 0 0,-43 21 16,21 0-16,0 0 0,0 0 15,-21 0-15,21 1 0,-21-1 0,0 0 16,0 0-16,0 0 0,-21 0 0,-21 1 16,21-1-16,0 0 0,-22-21 15,1 21-15,21-21 0,-22 21 0,22-21 16,-21 0-16,21 0 0,-22 0 0,22 0 16,0 0-16,0 0 0,0 0 15,42 0 16,0 0-31,0 0 16,0 0-16,1-21 0,20 0 16</inkml:trace>
  <inkml:trace contextRef="#ctx0" brushRef="#br0" timeOffset="72919.64">11790 8890 0,'0'0'0,"0"-21"0,-21-43 31,21 43-31,0 0 0,-22 21 0,1 0 16,0 0-16,0 0 0,0 0 15,0 21-15,21 0 0,-22 1 16,1 20-16,0-21 0,21 0 0,0 22 16,-21-22-16,0 21 0,21-21 0,0 22 15,0-22-15,0 0 0,0 0 16,0 0-16,0 0 0,21-21 15,0 0-15,0 0 16,0 0-16,1 0 16,-1-21-16,0 21 0,0-21 15,0 0-15,0 0 0,1 0 0,-22-1 16,21 1-16,0-21 0,-21 21 0,21-22 16,-21 22-16,0 0 0,0 0 15,0 0-15,21 0 0,-21 42 31,0 0-31,-21 0 16,21 0-16,-21 0 0,21 1 0,0-1 16,0 0-16,-21 21 0,21-21 0,0 1 15,0-1-15,0 0 0,0 0 16,0 0-16,21 0 16,0-21-16,0 0 0,0 22 0,22-22 15,-22 0-15,21 0 0,1 0 0</inkml:trace>
  <inkml:trace contextRef="#ctx0" brushRef="#br0" timeOffset="74739.69">12531 8911 0,'0'0'0,"-22"-169"16,22 148 0,-21 0-16,0-1 0,-21 22 0,21 0 15,-1 0-15,1 0 0,-21 0 16,21 0-16,0 22 0,-22-1 15,22 0-15,-21 0 0,21 21 0,-1-20 16,1 20-16,0 0 0,21 1 16,0-22-16,0 21 0,0-21 0,0 0 15,0 22-15,0-22 0,0 0 0,21-21 16,0 21-16,22-21 0,-22 0 16,0 0-16,0 0 0,22 0 0,-22 0 15,0 0-15,0 0 0,21-21 16,-20 21-16,-1-21 0,0 0 0,0 0 15,0-22-15,0 22 0,-21-21 0,22 21 16,-22-22-16,21 1 0,-21 0 16,0-22-16,0 22 0,21-1 15,-21 1-15,0 0 0,21 21 0,-21-22 16,0 22-16,0-21 0,0 21 16,0 42-1,-21 0 1,0 21-16,21-21 0,0 22 15,-21-1-15,-1 0 0,22 1 0,0-1 16,0 0-16,0 22 0,0-22 16,0-21-16,0 22 0,0-1 0,0-21 15,0 22-15,22-22 0,-1 0 0,-21 0 16,21-21-16,0 21 0,0-21 16,0 0-16,1 0 0,-1 0 15,0 0-15,0 0 0,0-21 0,0 0 16,1 0-16,-1 0 0,0-1 15,-21 1-15,21 0 0,-21-21 0,21 21 16,-21-1-16,0-20 0,0 21 0,0 0 16,21 0-16,-21-1 0,0 44 31,-21-1-31,21 0 0,0 21 16,0-21-16,0 1 0,-21 20 15,21-21-15,0 0 0,0 0 16,0 1-16,0-1 0,0 0 0,21 0 15,0-21-15,1 21 16,-1-21-16,0 0 0,0 0 0,0 0 16,0-21-16,1 21 0,-1-21 0,0 0 15,0 0-15,0-1 0,0 1 16,1 0-16,-22 0 0,21-21 0,0 20 16,-21-20-16,0 0 0,0 21 15,21-1-15,-21 1 0,21 0 0,-21 0 16,0 42-1,0 0-15,0 0 16,0 1-16,-21-1 0,0 21 0,21-21 16,-21 0-16,21 1 0,0 20 15,0-21-15,0 0 0,0 0 16,0 1-16,0-1 0,0 0 0,21-21 16,-21 21-16,42-21 0,-21 0 0,1 0 15,-1 0-15,21 0 0,0 0 16,-20 0-16,20 0 0,-21-21 0,21 21 15,-20-21-15,-1 0 0,0-22 0,0 22 16,0-21-16,0-1 0,1 1 16,-1 0-16,-21-1 0,0-20 0,21 21 15,-21-22-15,21 22 0,-21-22 0,0 22 16,0 0-16,0-1 0,0 22 16,0 0-16,0 0 0,-21 42 15,0 0 1,21 21-16,0-20 0,-21 20 15,21 0-15,-22 1 0,22-1 0,0 0 16,0 1-16,0-1 0,0 0 16,0 22-16,0-22 0,0-21 0,0 22 15,0-1-15,0-21 0,0 21 0,0-20 16,0-1-16,22-21 0,-1 21 16,0-21-16,0 0 0,0 0 15,0 0-15,1 0 0,-1-21 16,0 0-16,0-1 15,-21 1-15,21-21 0,0 21 0,-21-22 16,22 1-16,-1 0 0,-21-22 0,0 22 16,21 0-16,-21-22 0,21 22 15,-21-1-15,0 22 0,0-21 0,0 21 16,0 0-16,0 42 31,0 0-31,-21 21 0,0-21 0,21 22 16,-21-22-16,21 21 0,0 1 0,0-1 15,0 0-15,0 1 0,-22-1 16,22 0-16,0 1 0,0-1 0,0-21 16,0 21-16,22-20 0,-1-1 0,0 0 15,0 0-15,0 0 16,0-21-16,22 21 0,-22-21 0,21 0 16,-21 0-16,22 0 0,-22 0 0,21 0 15,-21-21-15,1 21 0,20-21 16,-21 0-16,0 0 0,0-22 0,1 22 15,-1-21-15,0 21 0,-21-22 0,0 1 16,21 0-16,-21-1 0,0 1 16,0 21-16,0 0 0,0 0 0,0-1 15,-21 22-15,0 0 0,0 0 16,-1 22-16,1-1 0,0 0 16,0 0-16,0 21 0,0-20 15,-1 20-15,1 0 0,21-21 16,0 22-16,-21-22 0,21 0 0,0 21 15,0-20-15,0-1 0,0 0 16,0 0-16,21-21 0,0 0 16,1 0-16,-1 0 15,0 0-15,0 0 0,0-21 0,0 21 16,-21-21-16,22 0 0,-1-1 16,0 1-16,-21-21 0,21 21 0,-21-22 15,21 1-15,-21 21 0,0 0 16,21-22-16,-21 22 0,0 0 15,0 42 1,0 0-16,0 1 16,-21-1-16,21 21 0,0-21 0,-21 0 15,21 22-15,-21-22 0,21 0 0,0 0 16,0 0-16,0 1 0,0-1 16,0 0-16,0 0 0,21-21 15,0 21-15,0-21 0,1 0 0,-1 0 16,0 0-16,0 0 0,21 0 15,-20 0-15,-1-21 0,21 0 0,-21 0 16,0 0-16,1-1 0,-1 1 16,0 0-16,0-21 0,-21 21 15,0-22-15</inkml:trace>
  <inkml:trace contextRef="#ctx0" brushRef="#br0" timeOffset="74967.56">13547 8530 0,'-43'21'0,"86"-42"0,-107 42 0,43-21 0,21 22 0,21-22 32,21 21-32,-20-21 0,-1 0 15,21 0-15,0 0 0,1 0 0,-22 0 16,21 0-16,1 0 0,-1 0 0,-21 0 15,21-21-15,1 21 0,-22-22 16,21 22-16,-21-21 0,22 21 0</inkml:trace>
  <inkml:trace contextRef="#ctx0" brushRef="#br0" timeOffset="75252.42">14732 8107 0,'0'21'47,"0"0"-32,0 0-15,0 1 16,0-1-1,-21 0-15,21 0 16,-21-21 0,42 0 15</inkml:trace>
  <inkml:trace contextRef="#ctx0" brushRef="#br0" timeOffset="75467.33">14901 8128 0,'0'21'31,"0"0"-31,0 1 16,0-1-16,0 0 0,0 0 16,0 0-16,0 0 15,0 1-15,0-1 0,0 0 0,0 0 16,-21-21-1,21 21-15</inkml:trace>
  <inkml:trace contextRef="#ctx0" brushRef="#br0" timeOffset="76172.53">15642 8954 0,'0'21'46,"0"0"-14,0 0-17,-21-21-15,0 0 0,0 0 32,21-21-17,0 0-15,0 0 16,0-1-16,0 1 15,21 21-15,-21-21 0,21 0 0,0 0 16,0 21-16,0-21 16,1 21-16,-1 0 0,-21 21 15,0 0-15,0 0 16,0 0 0,0 0-16,0 1 0,0-1 0,0 0 15,-21 0-15,21 0 0,-22 0 16,1 1-16,21-1 0,-21 0 15,0-21-15,0 0 0,0 0 32,-1 0-32,22-21 15,0 0-15,0-1 16,0 1-16,22 0 16,-1 0-16,-21 0 0,21 0 0,0 21 15,0-22-15,0 1 0,1 21 16,-1 0-16,0 0 15,0 21-15,-21 1 0,0-1 16,0 0-16,0 0 0,0 21 16,0-20-16,0 20 0,0-21 0,-21 21 15,0-20-15,0 20 0,-22-21 0,1 0 16,0 22-16,-1-22 0,1 0 16,0-21-16,-1 21 0,1-21 0,0 0 15,20 0-15,-20 0 0,21 0 0</inkml:trace>
  <inkml:trace contextRef="#ctx0" brushRef="#br0" timeOffset="76784.39">16404 8297 0,'0'0'0,"21"-21"0,-21 0 0,21 21 16,-21-21-16,22 0 0,-1 0 16,0 21-16,-21 21 31,0 0-31,0 0 0,0 0 16,0 22-16,0-1 0,-21-21 0,0 21 15,-1 1-15,22-1 0,-21 0 0,0 1 16,0-22-16,21 21 0,-21 1 15,0-1-15,21-21 0,0 21 0,-22-20 16,22-1-16,-21 0 0,21 0 0,-21-21 16,21 21-16,0-42 31,21 0-15,0 0-16,1-22 0,-1 22 15</inkml:trace>
  <inkml:trace contextRef="#ctx0" brushRef="#br0" timeOffset="77019.84">16700 8276 0,'0'0'0,"0"-21"0,0 0 16,22 0-16,-22 42 31,0 0-31,0 0 0,0 22 16,0-1-16,0-21 0,-22 21 15,1 1-15,21-1 0,-21 0 0,0-20 16,21 20-16,0 0 0,-21-21 15,0 22-15,21-22 0,0 21 0,0-21 16,0 1-16,0-1 0,0 0 16,0 0-16,-22-42 31,22 0-31,-21 21 0,0-21 16</inkml:trace>
  <inkml:trace contextRef="#ctx0" brushRef="#br0" timeOffset="77187.74">16150 8657 0,'0'0'0,"-21"0"16,0 0 0,42 0-1,0 0-15,0 0 0,22 0 0,-22 0 16,0 0-16,21 0 0,1 0 16,-22-21-16,21 21 0,0 0 0,-20 0 15,20 0-15,-21 0 0,21-21 0,-20 21 16,20 0-16,-21 0 0</inkml:trace>
  <inkml:trace contextRef="#ctx0" brushRef="#br0" timeOffset="77687.78">16997 8615 0,'0'0'0,"21"0"16,-21-21-16,21 21 0,-21-21 15,0-1 1,0 1-16,0 0 0,0 0 15,0 0-15,-21 0 16,0 21-16,0 0 16,-1 0-16,1 0 0,-21 21 15,21 0-15,0-21 0,-1 21 16,-20 21-16,21-20 0,0-1 16,0 0-16,-1 21 0,1-21 0,0 1 15,21 20-15,0-21 0,0 0 16,0 0-16,0 1 0,0-1 0,21 0 15,0-21-15,1 0 0,-1 0 16,0 0-16,21 0 0,-21 0 16,1 0-16,-1-21 0,0 0 0,0 21 15,0-22-15,0 1 0,1 0 0,-22 0 16,21 0-16,-21-22 0,21 22 16,-21 0-16,0 0 0,0 0 0,0 0 15,0-1-15,0 1 16,0 42-1,0 1-15,0-1 16,0 0-16,0 0 0,-21 0 16,21 0-16,-21 1 0,21-1 15,0 0-15,0 0 0,0 0 0,0 0 16,0 1-16,0-1 16,21-21-16,0 0 0,0 0 0,0 0 15,22 0-15,-22 0 0,0 0 0,0-21 16,21 21-16,-20-22 0</inkml:trace>
  <inkml:trace contextRef="#ctx0" brushRef="#br0" timeOffset="78544.28">17357 8615 0,'0'0'0,"0"-21"15,0 0-15,0-1 0,-22 22 32,1 0-32,0 22 15,0-1-15,21 0 0,0 0 16,0 0-16,0 0 0,-21 1 0,21 20 15,0-21-15,-21 0 0,21 0 16,0 1-16,0-1 0,0 0 16,0 0-1,0-42 1,0 0 0,0 0-16,0-1 0,0 1 15,0 0-15,0-21 16,0 21-16,0-1 0,21 1 0,0 0 15,0 0-15,0 0 0,0 0 16,22-1-16,-22 1 0,0 21 0,0 0 16,0 0-16,1 0 0,-1 0 0,0 0 15,0 21 1,-21 1-16,21-1 0,-21 0 0,0 0 16,0 0-16,0 0 0,0 1 0,0-1 15,0 0-15,0 0 0,0 0 16,0 0-16,0 1 0,0-1 15,-21-21-15,21 21 0,-21-21 16,0 0 0,21-21-16,0 0 15,0-1-15,0 1 16,0 0-16,0 0 0,0 0 16,0-22-16,21 22 0,21 0 0,-21 0 15,1 0-15,20 0 0,-21-1 16,21 1-16,1 0 0,-22 0 0,21 21 15,-21 0-15,1 0 0,-1 0 0,-21 21 16,21 0-16,-21 0 16,0 1-16,0-1 0,0 0 15,0 21-15,0-21 0,0 1 0,0 20 16,0-21-16,0 0 0,0 0 16,0 1-16,-21-1 0,21-42 46,21 21-46,-21-22 16,21 1-16,0 0 0,-21 0 16,21 0-16,1 0 0,-1-1 15,0 1-15,-21 0 0,0 0 16,21 21-16,-21-21 0,0 42 31,0 0-15,0 0-16,0 0 0,0 1 15,0-1-15,0 0 0,-21 0 16,21 0-16,0 0 0,-21 1 16,21-1-16,-21-21 0,21 21 15,0-42 17,0 0-32,0-1 15,0 1-15,21 0 0</inkml:trace>
  <inkml:trace contextRef="#ctx0" brushRef="#br0" timeOffset="78700.2">18055 8509 0,'0'0'0,"0"-42"0,0-43 31,0 106 1,0 0-17,0 1-15,0-1 16,0 0-1,21-21-15,0 0 0</inkml:trace>
  <inkml:trace contextRef="#ctx0" brushRef="#br0" timeOffset="79620.25">18478 8615 0,'0'0'0,"22"0"0,-22-21 16,0 0-16,0-1 15,0 1-15,0 0 16,0 0-16,-22 0 0,1 21 16,0 0-16,0 0 0,-21 0 15,20 0-15,1 0 0,-21 0 16,21 21-16,-22 0 0,22 0 16,0 0-16,-21 22 0,21-22 0,21 0 15,0 21-15,-22-20 0,22 20 16,0-21-16,0 0 0,22 0 0,-1 1 15,0-1-15,0 0 0,0-21 16,22 0-16,-22 0 0,0 0 0,21 0 16,-21 0-16,1 0 0,-1 0 0,0-21 15,21 0-15,-42-1 0,21 1 16,1 0-16,-1 0 0,0-21 0,0 20 16,-21 1-16,21-21 0,0 0 0,1-1 15,-22 22-15,21-21 0,0-1 16,-21 1-16,21-21 0,-21 41 0,0-20 15,0 0-15,0 21 16,0-1-16,0 1 0,0 0 0,-21 21 16,0 0-16,21 21 15,-21 0-15,-1 22 0,22-22 16,-21 21-16,21 1 0,-21-22 0,21 21 16,-21 0-16,21 1 0,0-1 15,0-21-15,0 22 0,0-1 0,0-21 16,0 21-16,0-20 0,0 20 0,21-21 15,0 0-15,0 0 0,1 1 16,-1-22-16,0 0 0,0 0 0,0 0 16,0 0-16,1 0 0,-1 0 0,0 0 15,0-22-15,0 1 16,0 0-16,1 0 0,-1 0 0,-21 0 16,21-1-16,0 1 0,-21 0 15,0 0-15,0 0 0,0 0 0,21-1 16,-21 1-16,0 0 0,-21 21 31,21 21-31,0 0 0,0 1 16,-21-1-16,0 0 0,21 0 15,0 0-15,0 0 0,0 1 16,0-1-16,0 0 0,0 0 16,21 0-1,0-21-15,0 0 0,0 0 16,1 0-16,-1 0 0,0-21 15,0 21-15,0-21 0,-21 0 16,21 0-16,-21-1 0,22 1 16,-22 0-16,0 0 0,0 0 15,-22 42 17,22 0-17,-21 0-15,21 0 16,0 1-16,0-1 0,0 0 15,0 0-15,0 0 16,21-21 0,1 0-16,-1 0 0,0 0 15,0 0-15,0 0 0</inkml:trace>
  <inkml:trace contextRef="#ctx0" brushRef="#br0" timeOffset="79948.08">19304 8636 0,'0'0'16,"0"-21"-16,0 0 0,0 0 15,0-1-15,0 1 0,0 0 0,0 0 16,21 21 0,0 0-16,0 0 15,1 0-15,-1 0 16,-21 21-16,21 0 16,-21 0-16,21 1 0,-21-1 0,0 0 15,0 0-15,21 21 0,-21-20 0,0-1 16,0 0-16,0 0 0,0 21 15,0-20-15,0-1 0,0 0 16,-21-21-16,21-21 31,0 0-31,0-1 16,21 1-16,-21 0 0,21 0 16,1 0-16,-1-22 0,0 22 0,0 0 15,0-21-15,0 21 0,1-1 16,-1-20-16,-21 21 0,0 0 15,0 0-15,0-1 0</inkml:trace>
  <inkml:trace contextRef="#ctx0" brushRef="#br0" timeOffset="80465.59">15790 7853 0,'0'21'32,"0"0"-17,0 0-15,0 1 16,0-1-16,0 0 16,0 0-16,0 0 15,0 0 1,0-42 15</inkml:trace>
  <inkml:trace contextRef="#ctx0" brushRef="#br0" timeOffset="80603.52">15917 7895 0,'0'0'0,"0"-21"0,0 42 31,0 0-15,0 1-16,0-1 15,0 0-15,0 0 0,0 0 16,21 0-16,1-21 16,-1 0-16</inkml:trace>
  <inkml:trace contextRef="#ctx0" brushRef="#br0" timeOffset="81292.17">19558 7747 0,'-21'21'46,"21"0"-46,-21-21 0,21 22 16,0-1-16,0 0 16,-22-21-16,22 21 15,0 0-15,22-21 47,-1-21-47</inkml:trace>
  <inkml:trace contextRef="#ctx0" brushRef="#br0" timeOffset="81460.09">19748 7768 0,'0'0'0,"0"21"63,-21 1-63,0-1 15,21 0-15,0 0 16,0 0-16,0 0 15,0 1-15,0-1 16,0 0-16</inkml:trace>
  <inkml:trace contextRef="#ctx0" brushRef="#br0" timeOffset="82411.96">20256 8721 0,'0'-21'16,"-21"21"-1,21-22 1,0 44 62,0-1-62,0 0-16,0 0 15,0 0-15,0 0 16,0 1 0,-21-22-16,0 0 31,21-22-15,0 1-16,0 0 15,0 0-15,0 0 16,0 0-16,0-1 15,21 22-15,0 0 16,-21-21-16,21 21 16,1 21-1,-22 1-15,0-1 16,0 0-16,0 0 16,0 0-16,0 0 0,0 1 0,-22-1 15,22 0-15,0 0 16,-21-21-1,0 0 1,21-21 0,0 0-1,0 0-15,0-1 0,0 1 16,0 0-16,21 21 0,-21-21 16,21 21-16,1 0 15,-1 0 1,-21 21-16,0 0 15,21 0-15,-21 1 0,0-1 16,0 0-16,0 21 0,0-21 0,0 1 16,-21 20-16,0-21 0,-1 0 15,1 0-15,-21 1 0,21-22 0,0 21 16,-1-21-16,-20 0 0,21 0 0,0 0 16,0 0-16,-1 0 0,1-21 15,21-1-15</inkml:trace>
  <inkml:trace contextRef="#ctx0" brushRef="#br0" timeOffset="82956.42">20870 7832 0,'0'0'0,"0"-21"0,43-22 31,-43 64 1,0 1-32,0-1 15,0 0-15,-22 0 16,22 0-16,0 0 0,-21-21 16,21 22-16,0-1 15,21-42 32</inkml:trace>
  <inkml:trace contextRef="#ctx0" brushRef="#br0" timeOffset="83120.33">21061 7811 0,'0'0'0,"21"-22"16,-42 22-1,0 22 1,21-1-16,-22-21 15,22 21-15,-21 0 0,21 0 16,-21 0-16,21 1 0,-21-1 16,21 0-16,0 0 15,0 0-15</inkml:trace>
  <inkml:trace contextRef="#ctx0" brushRef="#br0" timeOffset="83440.3">21526 7811 0,'0'0'0,"-21"21"32,0-21-32,21 21 0,-21 0 15,0 21-15,21-20 0,-21 20 0,-1-21 16,1 21-16,21 1 0,-21-1 0,0 0 15,0 1-15,0-1 0,-1 22 16,1-22-16,0 0 0,21 1 0,-21-22 16,0 21-16,21 0 0,-21-20 15,21-1-15,0 21 0,0-21 0,0 0 16,0 1-16,0-44 31,0 1-15,0 0-16,0 0 0,21 0 15</inkml:trace>
  <inkml:trace contextRef="#ctx0" brushRef="#br0" timeOffset="83879.83">21209 8424 0,'0'0'0,"0"-42"0,0 0 16,0-1-16,0 1 0,0 0 0,21-22 15,-21 22-15,21 0 0,0-1 16,1 1-16,-1 0 0,0 20 0,0-20 16,0 21-16,22 0 0,-22 0 0,21 21 15,-21-22-15,22 22 0,-1 0 16,-21 0-16,21 0 0,-20 22 15,-1-1-15,21 0 0,-42 0 0,21 21 16,-21 1-16,0-22 0,0 21 16,0 1-16,-21-1 0,21-21 0,-42 21 15,21-20-15,-22 20 0,1-21 16,0 0-16,-1 0 0,1 1 0,0-22 16,-1 21-16,1-21 0,0 0 0,20 0 15,1 0-15,-21 0 0,21 0 16,0 0-16,-1 0 0,1-21 15,21-1 1,21 44 15,1-1-31,-22 0 0,21 0 16,0 0-16,0 0 16,0 1-16,-21-1 0,21 0 0,1 0 15,-22 0-15,21 0 0,0 1 0,-21-1 16,21-21-16,0 21 0,0-21 15,1 0-15,-1 0 0,0 0 16,0 0-16,0 0 0,0 0 16,1 0-16,-1 0 0,21-21 15,-21 21-15,0-21 0,1-1 0,20 22 16</inkml:trace>
  <inkml:trace contextRef="#ctx0" brushRef="#br0" timeOffset="84310.58">21950 8382 0,'0'-21'0,"0"42"0,0-63 0,0 21 0,0-1 15,0 1-15,0 0 16,-21 21-16,-1 0 16,1 0-16,0 0 0,0 0 15,0 21-15,21 0 0,-21-21 16,-1 22-16,1-1 0,0 0 0,0 0 16,21 0-16,0 0 0,-21 1 15,21-1-15,0 0 0,0 0 16,21-21-1,0 0-15,0 0 16,0 0-16,1 0 0,-1 0 16,0 0-16,0-21 0,0 0 0,0 0 15,1-1-15,-22 1 16,0 0-16,21 0 0,-21 0 16,0 0-16,0 42 31,0 0-16,-21 0-15,21 0 0,-22 0 0,22 1 16,0-1-16,0 0 0,0 0 16,0 0-16,0 0 15,22 1 1,-1-22-16,0 0 16,0 0-16,0 0 0,0 0 0,1-22 15,-1 22-15,0-21 0,0 0 0,21 0 16,-20 0-16</inkml:trace>
  <inkml:trace contextRef="#ctx0" brushRef="#br0" timeOffset="84783.31">22352 8022 0,'21'-42'0,"-42"84"0,42-126 0,-21 62 0,21 1 0,-21 0 16,0 0-16,-21 21 31,0 0-31,21 21 0,-21 21 0,21-20 16,0 20-16,-21 0 0,-1-21 15,22 22-15,-21-1 0,21 0 0,0 1 16,0-1-16,-21-21 0,21 22 0,0-1 16,0-21-16,-21 21 0,21-20 15,0-1-15,0 21 0,0-21 16,0 0-16,0 1 0,0-44 47,0 1-47,0 0 15,0 0-15,0 0 16,0 0-16,0-1 0,21 1 0,0 0 16,0 0-16,1-21 0,-1 20 0,21 1 15,-21 0-15,0 0 0,22 21 16,-22 0-16,21 0 0,-21 0 0,1 0 16,-1 21-16,-21 0 15,0 0-15,0 1 0,0-1 0,0 0 16,0 0-16,0 0 0,-21 0 0,-1 1 15,1-1-15,0 0 16,0 0-16,0-21 0,21 21 16,-21-21-16,-1 0 15,44-21 17,-1 0-32,0 21 0,21-21 0,-21 0 15</inkml:trace>
  <inkml:trace contextRef="#ctx0" brushRef="#br0" timeOffset="85440.45">22775 8276 0,'0'0'0,"-21"21"47,0 1-47,0-1 0,21 0 16,-21 0-16,21 0 15,-22 0-15,22 1 0,0-1 16,0 0-16,-21 0 15,21 0 1,0-42 15,0 0-15,0 0-16,0 0 16,21-1-16,-21 1 0,0 0 15,22 0-15,-1-21 0,0 20 0,0 1 16,-21 0-16,21 21 0,0-21 15,1 0-15,-1 21 0,0 0 16,0 0-16,0 0 0,0 0 0,1 0 16,-1 21-1,0 0-15,-21 0 0,0 0 16,0 1-16,0-1 0,0 0 0,0 0 16,0 0-16,0 0 0,0 1 15,0-1-15,-21-21 0,21 21 0,-21-21 16,-1 0-1,22-21 17,0 0-17,0-1-15,0 1 0,22 0 16,-1 21-16,-21-21 0,42 0 0,-21-22 16,0 22-16,1 0 0,-1 0 15,21 0-15,-21 21 0,0 0 0,1-21 16,-1 21-16,0 21 15,-21 0-15,0 0 0,0 0 16,0 0-16,0 1 0,0-1 0,0 0 16,-21 0-16,21 0 0,-21 0 15,-1 1-15,1-1 0,0 0 16,0-21-16,21 21 0,21-21 47,0 0-47,0 0 0,1-21 15</inkml:trace>
  <inkml:trace contextRef="#ctx0" brushRef="#br0" timeOffset="86279.97">23495 8276 0,'0'0'0,"0"-21"0,0 0 0,0 0 16,0 0-16,-21 21 0,0-22 15,-1 22-15,1 0 16,0 0-16,0 22 0,21-1 15,-21 0-15,0 0 0,-1 0 0,22 0 16,0 1-16,-21-1 0,0 0 16,21 0-16,0 0 0,0 0 0,0 1 15,0-1-15,0 0 16,21-21 0,0 0-16,1 0 0,-1 0 15,0 0-15,0 0 16,-21-21-16,21 0 0,0-1 15,-21 1-15,0 0 0,22 21 16,-22-21-16,21 0 0,-21 0 0,0-1 16,0 1-16,0 42 47,0 1-47,0-1 0,-21 0 15,21 0-15,0 0 16,0 0-16,0 1 15,21-22-15,0 0 16,0 0-16,0 0 16,0 0-16,1 0 0,-1-22 15,0 22-15,0-21 0,0 21 0,-21-21 16,21 0-16,1 0 16,-1 21-16,-21-21 0,0-1 0,0 1 0,21 0 15,-21 42 16,-21 0-31,0-21 16,21 22-16,0-1 0,-22 0 16,1 0-16,0 0 0,21 0 15,-21 1-15,21-1 0,-21-21 0,21 21 16,0 0 0,-21-21-1,21-21 16,0 0-31,0 0 16,0-1-16,0 1 0,21 0 16,-21 0-16,21 0 0,0 0 15,0-22-15,22 22 0,-22 0 0,0 0 16,21 0-16,-21 21 0,22 0 0,-22 0 16,0 0-16,0 0 0,0 0 15,-21 21-15,0 0 0,0 21 16,0-21-16,0 1 0,0-1 15,0 21-15,0-21 0,0 0 0,-21 1 16,0-1-16,21 0 16,-21 0-16,0-21 0,0 0 15,-1 0 1,1 0-16,21-21 16,0 0-16</inkml:trace>
  <inkml:trace contextRef="#ctx0" brushRef="#br0" timeOffset="86551.81">23939 7641 0,'-21'0'0,"0"0"0,0 0 15,0 21 1,21 1-16,0-1 16,-21 0-16,21 0 15,0 0 1,0-42 15,21 21-15</inkml:trace>
  <inkml:trace contextRef="#ctx0" brushRef="#br0" timeOffset="86727.71">24088 7578 0,'0'0'0,"0"21"32,0 0-17,-22 0-15,22 0 0,0 1 0,0-1 16,-21 0-16,0 0 0,0 0 15,21 0-15,-21-21 0,0 22 16,-1-22-16,1 0 16,0 0-16</inkml:trace>
  <inkml:trace contextRef="#ctx0" brushRef="#br0" timeOffset="90016.07">24299 8467 0,'0'-21'31,"21"21"16,1 21-47,-1-21 16,-21 21-16,21-21 0,-21 21 0,0 0 16,0 0-1,0 1-15,0-1 16,-21 0-16,21 0 0,-21-21 15,-1 21-15,22 0 0,-21-21 16,21 22-16,-21-22 0,0 21 16,0-21-16,0 21 0,-1-21 15,1 0-15,0 0 16,0 0-16</inkml:trace>
  <inkml:trace contextRef="#ctx0" brushRef="#br0" timeOffset="90515.79">25061 7705 0,'0'-21'32,"-21"21"-32,0 0 0,0 0 0,0 0 15,-1 0-15,1 21 0,0-21 0,0 21 16,0-21-16,21 21 0,0 0 0,-21-21 15,21 21-15,0 1 16,21-22 0,0 0-16,0 0 0,0 0 15,0 0-15,1 0 16,-22-22-16,0 1 16,21 0-16,-21 0 15,0 0 1,-21 21-16,-1 0 15,1 21 1,0-21-16,21 21 0,0 0 0,-21-21 16,21 21-16,0 1 0,-21-22 0,21 21 15,21-21 1,0 0-16</inkml:trace>
  <inkml:trace contextRef="#ctx0" brushRef="#br0" timeOffset="90696.59">25188 7747 0,'-21'0'15,"0"0"1,21 21-16,-21-21 0,21 21 0,0 1 16,-21-22-16,21 21 0,-22 0 15,22 0-15,0 0 0,0 0 16,22-21-16,-1 0 15</inkml:trace>
  <inkml:trace contextRef="#ctx0" brushRef="#br0" timeOffset="90947.66">25696 7705 0,'0'0'0,"-21"0"0,0 0 0,0 0 15,0 0-15,-1 21 0,22 0 16,-21 0-16,0 0 0,0 1 16,21 20-16,0-21 0,-21 21 0,21 1 15,-21 20-15,-1-20 0,22-1 16,0 0-16,0 1 0,-21-1 16,21 0-16,-21 1 0,21-1 0,-21-21 15,21 0-15,0 0 0,0 1 0,0-1 16,21-21-1,0 0-15</inkml:trace>
  <inkml:trace contextRef="#ctx0" brushRef="#br0" timeOffset="92123.42">25590 7938 0,'0'-43'0,"0"86"0,22-128 0,-22 64 0,21-22 15,0 22-15,0-21 16,0 21-16,0 0 0,1-1 0,-1 22 15,21-21-15,-21 21 0,22 0 0,-22 0 16,21 0-16,-21 21 0,0 1 16,22-1-16,-43 0 0,21 0 0,-21 0 15,0 22-15,0-22 0,0 21 16,0-21-16,0 22 0,-21-22 0,0 21 16,-1-21-16,-20 0 0,0 1 15,-1-1-15,1 0 0,0 0 0,-1-21 16,1 0-16,0 21 0,-1-21 0,22 0 15,-21 0-15,21 0 0,0 0 16,21-21-16,0 0 16,21 21 15,-21 21-31,21 0 0,0 0 16,-21 1-16,21-1 0,0 0 0,-21 0 15,22 21-15,-1-20 0,0-1 16,-21 21-16,21-21 0,0 0 0,0 1 15,1-22-15,-1 21 0,21 0 0,-21-21 16,0 0-16,1 0 0,20 0 16,-21 0-16,21 0 0,1 0 0,-1 0 15,0 0-15,1-21 0,-1 21 16,0-21-16,-20-1 0,20 1 0,0 0 16,1 0-16,-22 0 0,21 0 0,-21-22 15,0 22-15,1 0 0,-22-21 16,0 20-16,0 1 0,0-21 15,0 21-15,-22 0 0,1-1 16,-21 22-16,21 0 16,0 0-16,-22 22 0,22-1 0,-21 0 15,-1 0-15,22 0 0,-21 0 0,21 22 16,-22-22-16,22 0 0,0 21 16,21-20-16,0-1 0,0 0 0,0 0 15,0 0-15,0 0 0,21-21 16,0 0-16,1 22 0,-1-22 15,21 0-15,-21 0 0,0 0 0,22 0 0,-22-22 16,0 1-16,21 21 16,-20-21-16,-1 0 0,0 0 0,0 0 15,0-1-15,-21 1 0,21 0 0,1 0 16,-22 0-16,21 0 0,-21-1 16,0 1-16,0 42 15,0 1 1,-21-1-16,21 0 0,0 0 15,-22 0-15,22 0 0,0 1 0,-21-1 16,21 0-16,0 0 0,0 0 16,0 0-16,0 1 0,21-22 15,1 21-15,-1-21 16,0 0-16,0 0 0,0 0 0,0 0 16,1 0-16,-1-21 0,0 21 15,21-22-15,-21 1 0,1 21 0,-1-21 16,0 0-16,0 0 0,0 0 15,-21-22-15,21 22 0,1 0 0,-22-21 16,0 20-16,0 1 0,0 0 0,21 0 16,-21 0-16,0 42 15,0 0 1,-21 0-16,21 0 0,0 22 16,-22-22-16,1 21 0,21-21 15,-21 22-15,0-1 0,21 0 0,0 1 16,-21-1-16,21 0 0,-21 22 0,21-1 15,-22 1-15,22-22 0,0 43 16,-21-22-16,0 1 0,0-1 0,21 1 16,-21-1-16,0 1 0,-1-22 0,1 1 15,0-1-15,21 0 0,-21-21 16,0 1-16,0-22 0,-22 0 0,-63 0 31,85 0-31,-21-22 0,21 1 0,-22 21 0,1-21 16,21 0-16,-21 0 15,20 0-15,-20-1 0,21 1 0,21 0 16,0 0-16,0 0 0,0 0 0,0-1 16,21-20-16,0 21 0,0-21 15,22-1-15,-1-20 0,0 20 0</inkml:trace>
  <inkml:trace contextRef="#ctx0" brushRef="#br0" timeOffset="92388.28">27114 8043 0,'0'0'0,"-21"0"47,21 22-47,-21-1 0,21 0 0,0 0 15,0 0-15,0 0 16,0 1-16,0-1 0,0 0 15,0-42 32,0 0-31</inkml:trace>
  <inkml:trace contextRef="#ctx0" brushRef="#br0" timeOffset="92625.14">26966 7768 0,'0'0'0,"-21"0"0,0 0 16,0 0-1,0 0-15,-1 0 78</inkml:trace>
  <inkml:trace contextRef="#ctx0" brushRef="#br0" timeOffset="92768.06">26691 7768 0,'-21'21'16,"42"-42"-16,-21 42 47,21-21-47,0 0 16</inkml:trace>
  <inkml:trace contextRef="#ctx0" brushRef="#br0" timeOffset="93055.92">27622 7366 0,'0'-21'16,"0"42"15,0 0-15,0 0-16,-21 1 0,21-1 15,0 0-15,0 0 0,0 0 16,-21-21-16</inkml:trace>
  <inkml:trace contextRef="#ctx0" brushRef="#br0" timeOffset="93320.36">27855 7408 0,'-21'0'47,"21"22"-32,-21-22 1,0 21-16,21 0 0,-21 0 0,-1 0 16,22 0-16,0 1 15,0-1-15,0 0 0,0 0 16,22-21-1</inkml:trace>
  <inkml:trace contextRef="#ctx0" brushRef="#br0" timeOffset="93784.2">28067 8340 0,'-21'0'0,"0"0"16,-1 0 15,22 21-31,0 0 16,0 0-1,-21-21 17,21-21-1,0 0-15,0 0-16,21 0 0,1-1 15,-1 22-15,-21-21 16,21 21-16,0 0 0,0 0 15,-21 21 1,0 1-16,0-1 0,0 0 0,0 0 16,0 0-16,0 22 0,-21-22 0,-21 0 15,21 0-15,-22 0 16,1 0-16,0 1 0,-1-1 0,1 0 16,21-21-16,-22 0 0,22 0 0,0 0 15</inkml:trace>
  <inkml:trace contextRef="#ctx0" brushRef="#br0" timeOffset="94423.54">28533 7662 0,'0'0'15,"21"0"-15,0 0 0,0 0 0,21-21 16,-20 21-16,-1-21 0,21 0 0,0 21 15,-20-21-15,20 0 0,0-1 0,1 1 16,-1 0-16,0 0 16,-21 0-16,1 0 0,-1-1 0,-21 1 15,0 0 1,-21 21-16,-1 0 0,-20 0 0,0 0 16,-1 0-16,1 21 0,0 0 0,21 1 15,-22-1-15,22 0 0,0 0 16,-21 0-16,42 22 0,0-22 0,0 0 15,0 0-15,0 0 0,0 0 16,0 22-16,0-22 0,21 0 0,0 0 16,0 0-16,0 22 0,0-22 15,1 21-15,-1-21 0,21 22 16,-21-22-16,0 21 0,1-21 0,-22 22 16,0-22-16,0 0 0,0 0 15,0 0-15,0 1 0,-22-1 0,-20 0 16,21-21-16,-21 0 0,20 21 0,-20-21 15,0 0-15,-1 0 0,1 0 16,0 0-16,-1 0 0,22-21 0,-21 21 16,21-21-16,21 0 0,0-1 15,0 1-15,0 0 16,0 0-16,21 0 0,21 0 16,-21-1-16,1 22 0,20-21 15,0 0-15,1 0 0,-1 21 16</inkml:trace>
  <inkml:trace contextRef="#ctx0" brushRef="#br0" timeOffset="95083.87">29295 7811 0,'0'0'0,"21"0"0,-42 0 31,-1 21-31,1 0 0,0-21 16,-21 21-16,21 0 0,-1 0 15,1 1-15,0-1 0,0 0 0,0 0 16,21 0-16,0 0 0,0 1 0,0-1 15,0 0-15,0 0 16,0 0-16,21-21 16,0 0-16,0 0 0,0 0 15,1 0-15,-1 0 0,0-21 16,0 21-16,-21-21 0,0 0 16,0 0-16,21 21 0,-21-43 15,0 22-15,0 0 0,0 0 0,0-22 16,0 22-16,0 0 0,0 0 15,0 0-15,0 0 0,0-1 16,21 22-16,1 0 0,-1 0 16,21 0-16,-21 0 0,0 0 15,22 0-15,-22 0 0,0 22 16,0-1-16,0 0 0,1 0 16,-22 0-16,0 22 0,0-22 0,0 0 15,0 21-15,0-21 0,0 1 0,0-1 16,0 0-16,0 0 0,0 0 15,-22 0-15,22 1 16,-21-22-16,0 0 16,21-22-1,0 1-15,0 0 0,0 0 16,0 0-16,0 0 16,0-22-16,0 22 0,21 0 0,-21-21 0,21 20 15,1-20-15,-1 21 16,21-21-16,-21 20 0,0 1 0,22 21 15,-22-21-15,0 21 0,0 0 0,22 0 16,-22 0-16,-21 21 0,21 0 16,-21 1-16,21-1 0,-21 0 0,0 21 15,0-21-15,0 1 0,0 20 16,0-21-16,0 0 0,-21 22 0,21-22 16,-21 0-16,21 0 15,-21 0-15,-1-21 16,44 0 15,-1 0-31</inkml:trace>
  <inkml:trace contextRef="#ctx0" brushRef="#br0" timeOffset="95519.93">30289 7916 0,'0'0'0,"0"-21"0,0 0 0,0 0 15,0 0-15,0 0 0,0-1 16,-21 22-16,0 0 0,0 0 15,-21 0-15,20 0 0,-20 22 16,21-22-16,-21 21 0,20 0 16,1 0-16,-21 0 0,21 0 15,0 1-15,-1-1 0,22 21 0,0-21 16,0 0-16,0 1 0,0-1 0,0 0 16,22-21-16,-1 0 15,0 0-15,0 0 0,0 0 0,0 0 16,1 0-16,-1 0 0,0-21 15,0 21-15,0-21 0,0-1 0,1 1 16,-1-21-16,0 21 0,0 0 16,0-22-16,-21 22 0,21 0 0,-21-21 15,22 42-15,-22-22 0,0 1 0,-22 42 32,22 1-17,-21-1-15,0 0 0,21 0 16,0 21-16,0-20 0,-21-1 0,21 0 15,0 21-15,0-21 0,0 1 16,0-1-16,21-21 0,0 21 0,0-21 16,1 0-16,-1 0 0,21 0 0,-21 0 15,22 0-15,-1 0 0,-21-21 16,0 0-16,22-1 0,-22 1 0,0-21 16</inkml:trace>
  <inkml:trace contextRef="#ctx0" brushRef="#br0" timeOffset="95912.82">30755 7705 0,'0'0'0,"0"-43"0,0 1 15,21 0-15,-21-1 0,0 22 0,0-21 16,0 21-16,0 42 16,-21 0-1,0 0-15,21 22 0,0-22 0,-21 21 16,0 0-16,-1 1 0,22-1 16,-21 0-16,21 1 0,0-1 0,0 0 15,0-20-15,0 20 0,0 0 16,0-21-16,0 22 0,0-22 0,0 0 15,21-21-15,1 21 0,-1-21 16,0 0-16,0 0 0,0 0 16,0 0-16,1-21 0,-1 21 0,0-21 15,0 0-15,0-22 0,0 22 16,1-21-16,-1 21 0,-21 0 0,21-1 16,-21 1-16,21 0 0,-42 42 46,21 0-46,-21 1 0,21-1 16,0 0-16,0 0 0,0 0 16,0 0-16,21-21 15,0 0 1,0 0 0,0-21-16,1 0 15</inkml:trace>
  <inkml:trace contextRef="#ctx0" brushRef="#br0" timeOffset="96063.73">31094 7684 0,'0'0'0,"-21"-22"0,-1 22 0,1 0 0,0-21 16,0 21 0,21-21-1,-21 21-15,21-21 16,-21 21-16,-1-21 0,1 0 15</inkml:trace>
  <inkml:trace contextRef="#ctx0" brushRef="#br0" timeOffset="96507.59">28596 7176 0,'0'-22'0,"0"44"0,0-65 16,21 43-16,-21-21 16,0 42 15,0 0-31,-21 1 15,21-1-15,0 0 16,-21-21-16,21 21 16,21-21 15,-21-21-31</inkml:trace>
  <inkml:trace contextRef="#ctx0" brushRef="#br0" timeOffset="96623.52">28702 7133 0,'0'0'16,"-21"0"15,0 0-31,-1 0 0,22 21 16,22 1-1,20-22-15</inkml:trace>
  <inkml:trace contextRef="#ctx0" brushRef="#br0" timeOffset="97176.44">31411 7197 0,'0'0'0,"21"0"0,-21 21 31,-21 0-15,0 0-16,0 0 16,0 1-16,0-1 0,21 0 0,-22 0 15,1 0-15,21 0 16,0 1-16,21-22 31,1 0-31,-1 0 0,0-22 16</inkml:trace>
  <inkml:trace contextRef="#ctx0" brushRef="#br0" timeOffset="97348.34">31496 7303 0,'0'0'16,"0"-22"-1,0 44 17,0-1-17,-21 0-15,21 0 0,-21-21 0,21 21 16,0 0-16,0 1 0,-22-1 15,22 0 1</inkml:trace>
  <inkml:trace contextRef="#ctx0" brushRef="#br0" timeOffset="97875.75">31813 7006 0,'0'0'0,"-21"-21"0,0 0 31,21 0-31,21 21 16,0 0-16,22 0 0,-22 0 15,0 0-15,21 0 0,1 0 0,-1 0 16,-21 0-16,22 0 0,-1 0 15,0 0-15,-21 0 0,1 0 16,-1 0-16,0 0 0,-21 21 31,0 0-15,0 0-16,0 0 0,0 1 0,0-1 16,0 0-16,-21 0 0,21 21 15,-21 1-15,-1-1 0,1 0 0,21 1 16,-21-1-16,0 0 0,0 22 15,21-22-15,-21 22 0,-1-1 0,1 1 16,21-22-16,-21 43 16,0-22-16,21 1 0,0 20 0,-21 1 15,21-21-15,-21-1 0,21 22 16,0-22-16,0-20 0,0 20 0,0 1 16,-22-22-16,22 21 0,-21-20 15,0-1-15,21 0 0,-21-20 0,0 20 16,0-21-16,-22 0 0,1-21 0,0 0 15,-1 0-15,-20 0 0,20 0 16,-20 0-16,-1 0 0,1 0 0,-1-21 16,1 0-16,21 0 0,-1 0 15,-20-1-15,20 1 0,22 0 0</inkml:trace>
  <inkml:trace contextRef="#ctx0" brushRef="#br0" timeOffset="107919.87">1418 12023 0,'0'-21'16,"0"-1"0,0 44 30,0-1-30,0 0 0,-21-21-16</inkml:trace>
  <inkml:trace contextRef="#ctx0" brushRef="#br0" timeOffset="108263.63">1206 11938 0,'-21'-21'0,"42"42"0,-42-63 16,0 42 0,0 0-1,21 21 17,0 0-32,0 0 0,0 0 15,0 1-15,0-1 0,0 0 16,-21 0-16,21 0 0,0 0 0,0 1 15,-21-1-15,21 0 0,0 0 16,0 0-16,0 0 0,0 1 16,21-22-1,0 0 1,0 0-16,0 0 0</inkml:trace>
  <inkml:trace contextRef="#ctx0" brushRef="#br0" timeOffset="108667.69">1482 11980 0,'-64'0'32,"43"0"-17,0 22-15,21-1 16,-21 0-16,21 0 15,0 0-15,0 0 16,0 1-16,21-22 16,0 0-1,0 0-15,0-22 16,-21 1-16,21 0 16,-21 0-16,0 0 0,0 0 15,0-1-15,0 1 16,0 0-16,-21 21 0,21-21 15,-21 21 1,0 0-16,0 21 16,21 0-16,0 0 0,0 1 0,-21-1 15,21 0-15,-22 0 0,22 21 16,0-20-16,0-1 0,0 0 0,0 21 16,0-21-16,0 1 15,0-1-15,22 0 0</inkml:trace>
  <inkml:trace contextRef="#ctx0" brushRef="#br0" timeOffset="111260.09">2561 12150 0,'0'-21'46,"0"42"-14,0 0-17,0 21-15,21-21 0,-21 22 16,21-22-16,-21 21 0,0-21 0,0 22 16,0-22-16,0 21 0,0-21 0,0 1 15,0 20-15,-21-21 0,21 0 16,-21 0-16,21 1 0,0-1 15,0 0 1,0-42 0,0 0-1,0-1-15,21 1 16,0 0-16,1 0 0</inkml:trace>
  <inkml:trace contextRef="#ctx0" brushRef="#br0" timeOffset="111607.89">2667 11853 0,'0'0'0,"-21"-21"16,21 0-16,-21 21 0,21-21 0,-22 21 15,1 0-15,21 21 16,-21-21 0,21 21-16,-21 0 0,21 1 0,0-1 15,0 0 1,0 0-16,21-21 15,0 0 1,0 0-16,-21-21 0,22 0 0,-1 21 16,-21-21-16,0-1 0,0 1 15,0 0-15,0 0 16,-21 0-16,-1 21 0,1-21 16,0 21-16,0 0 0,0 0 0,-22 0 15,22 0-15,0 0 0,0 0 16,0 21-16,0 0 0,-1 21 15,22-21-15,0 22 0,0-1 0,0 0 16,0 1-16,22-1 0,20 0 16,-21 1-16,21-1 0,1-21 0</inkml:trace>
  <inkml:trace contextRef="#ctx0" brushRef="#br0" timeOffset="112203.91">3641 12446 0,'0'0'0,"0"-21"16,0 0-16,0 0 15,-22-1-15,1 1 0,0 0 0,21 0 16,-21 0-16,-21-22 0,20 22 16,1 0-16,0 0 0,0 0 0,0 21 15,0-21-15,-22 21 0,22 0 0,0 0 16,0 0-16,0 21 0,-1 0 15,1 0-15,0 21 0,0-20 0,0 20 16,0-21-16,-1 21 0,22 1 16,-21-22-16,21 21 0,-21-21 0,21 22 15,-21-22-15,21 0 16,0 0-16,0 22 0,0-22 0,0 0 16,21 0-16,0-21 0,0 0 15,1 0-15,-1 0 0,0 0 16,0 0-16,0-21 0,22 0 0,-22 21 15,21-21-15,-21-1 0,22 1 16,-22 0-16,21-21 0,-21 21 0,22-22 16,-22 1-16,21-22 0,-21 22 15,0-21-15,22-1 0,-22 1 0,0-1 16,-21 22-16,21-22 0,-21 1 0,0 20 16,0 1-16,0 0 0,0 21 15,0-1-15,0 1 0,-21 21 16,21 21-16,-21 22 15,0-22-15,21 21 0,0 22 0,-21-22 16,-1 22-16,22-22 0,-21 21 16,21 1-16,0-22 0,0 1 15,0-1-15,0 0 0,0 1 0,21-22 16,1 0-16,20 0 0,-21 0 16,0 0-16,22 1 0,-22-22 0,21 0 15,-21 0-15,22 0 0,-22 0 0,21 0 16,-21 0-16,22-22 0,-22 1 15,0 0-15,21 0 0,-21 0 0</inkml:trace>
  <inkml:trace contextRef="#ctx0" brushRef="#br0" timeOffset="112443.78">4614 11748 0,'0'0'0,"-21"0"0,0 0 0,21 21 32,-21 0-32,21 0 15,0 0-15,0 0 16,-21 1 0,21-1-1</inkml:trace>
  <inkml:trace contextRef="#ctx0" brushRef="#br0" timeOffset="112631.97">4657 11748 0,'21'-22'15,"-21"44"16,0-1-31,0 0 16,0 0-16,0 0 16,-21 0-16,-1 1 0,22-1 15,-21 0-15,21 0 0,-21-21 0,21 21 16,0 0-16</inkml:trace>
  <inkml:trace contextRef="#ctx0" brushRef="#br0" timeOffset="113107.94">5630 11980 0,'0'22'15,"0"-44"32,0 1-47,0 0 16,0 0-16,21 21 0,-21-21 15,0 0-15,0-1 16,-21 22 0,0 0-1,0 0-15,0 22 0,21-1 0,-21-21 16,21 21-16,0 0 0,0 0 15,0 0-15,0 1 0,0-1 16,0 0-16,0 0 16,21 0-16,0-21 0</inkml:trace>
  <inkml:trace contextRef="#ctx0" brushRef="#br0" timeOffset="113439.85">5673 12256 0,'0'0'0,"0"21"0,0 0 15,-22-21-15,22 21 16,-21-21-16,0 21 16,21 0-16,21-21 31,0 0-15,1 0-16,-1 0 0,0-21 0,0 0 15,0 21-15,-21-21 16,0 0-16,0 0 15,0-1-15,-21 22 16,0 0 0,0 0-16,0 0 0,-1 0 15,1 22-15,21-1 16,0 0 0,21-21-1,1 0 1,-1-21-16,21 0 0,-21 21 0,22-22 15</inkml:trace>
  <inkml:trace contextRef="#ctx0" brushRef="#br0" timeOffset="114079.86">6837 11451 0,'0'0'0,"-21"-21"16,-64-21 0,85 21-1,21 21 1,0 0-16,0-22 0,22 1 0,-1 21 16,0 0-16,1-21 0,-1 21 15,0 0-15,1-21 0,-1 21 0,-21 0 16,22 0-16,-22-21 0,0 21 15,0 0-15,-42 0 32,0 0-32,-22 0 15,22 0-15,-21 0 0,0 0 0,-1 0 16,22 0-16,-21 0 0,21 0 0,-22 0 16,22 0-16,0 0 0,0 0 15,0 0-15,-1 0 0,1 0 0,0 0 16,0 0-16,0 0 15,0 0-15,21 21 0,-22-21 16,22 21-16,0 0 0,-21 0 16,21 1-16,0-1 0,-21 0 0,21 21 15,0-21-15,0 22 0,0-22 16,0 21-16,0 1 0,-21-22 16,21 21-16,0 0 0,-21 1 0,21 20 15,-21-20-15,21 20 0,0-21 0,-22 22 16,1-22-16,0 22 0,21-22 15,-21 22-15,21-22 0,-21 0 0,21-21 16,0 22-16,0-22 0,0 21 0,0-21 16,0 1-16,21-22 0,0 21 15,0 0-15,0-21 0,1 0 0,20 0 16,0 0-16,-21 0 0,22 0 0,-1 0 16,0 0-16,-20 0 0,20-21 15,0 0-15,1 21 0,-22-22 16,21 1-16,-21 0 0,22 0 0,-22 0 15,0 0-15,0-1 0,21 1 16</inkml:trace>
  <inkml:trace contextRef="#ctx0" brushRef="#br0" timeOffset="114347.7">7324 11832 0,'0'0'0,"0"-21"0,-22-42 31,22 41-31,0 1 0,0 0 15,0 42 17,0 0-32,0 1 15,0-1-15,0 0 0,0 21 0,0-21 16,0 22-16,-21-1 0,21-21 0,0 22 16,-21-1-16,21-21 0,0 0 15,0 22-15,0-22 0,0 0 0,0 0 16,0 0-16,21-21 31,0 0-15</inkml:trace>
  <inkml:trace contextRef="#ctx0" brushRef="#br0" timeOffset="114928.53">7789 11769 0,'0'-64'31,"0"43"-31,0 0 16,0 0-16,21 0 16,1 21-16,-1-22 0,0 22 15,0 0-15,21-21 0,-20 21 0,-1 0 16,21 0-16,-21 0 0,0 0 15,1 0-15,-1 0 0,0 21 0,0 1 16,-21-1-16,21 0 0,-21 0 16,0 21-16,0-20 0,0 20 0,-21 0 15,0 1-15,0-1 0,0 0 0,-1 1 16,-20-22-16,21 21 0,-21 0 16,20-20-16,-20-1 0,21 0 0,0 0 15,0 0-15,-22 0 0,22 1 16,0-22-16,0 0 0,0 0 15,-1 0-15,1 0 0,0-22 16,21 1-16,-21 0 16,21 0-16,0-21 15,0 20-15,0 1 0,0 0 0,0 0 16,0 0-16,0 0 0,0-1 16,21 22-16,0 0 0,0 0 15,1 0-15,-22 22 0,21-1 0,0-21 16,0 21-16,-21 0 0,21 21 15,0-20-15,1-1 0,-1 0 0,0 0 16,0 0-16,0-21 0,0 21 16,1 1-16,-1-1 0,0-21 15,0 21-15,0-21 0,0 0 16,1 0-16,-1 0 16,0 0-16,0 0 0,0-21 15,0 0-15,1-1 16,-1 1-16</inkml:trace>
  <inkml:trace contextRef="#ctx0" brushRef="#br0" timeOffset="115532.13">8530 11748 0,'0'0'0,"-21"0"0,21-22 0,0 1 16,0 0 0,0 0-16,21 0 15,0 0-15,0 21 16,1 0-16,-1 0 0,0 0 16,0 0-16,0 0 0,0 0 0,1 0 15,-1 0-15,0 21 0,-21 0 16,0 0-16,0 0 0,0 0 15,0 1-15,0-1 0,0 0 0,-21 0 16,0 0-16,-1 0 16,1 1-16,0-1 0,0-21 0,0 21 15,0 0-15,-1-21 0,1 0 0,21-21 32,0 0-17,21 21 1,1-21-16,-1 21 0,0 0 0,0 0 15,0-22-15,0 22 0,22 0 0,-22 0 16,21 0-16,-21 0 0,22 22 16,-22-22-16,21 21 0,-21 0 0,1 0 15,-1 0-15,0 0 0,-21 1 0,21-1 16,-21 0-16,0 0 16,0 0-16,0 22 0,-21-22 0,0 0 15,-22 0-15,22 0 0,-21-21 0,0 21 16,-1 1-16,1-22 0,21 21 15,-22-21-15,1 0 0,0 0 0,21 21 16,-1-21-16,-20 0 0,21 0 0,0 0 16,0 0-1,21-21-15,0 0 0,0-1 16,21 1 0,0 0-16,21 21 0,-21-21 0</inkml:trace>
  <inkml:trace contextRef="#ctx0" brushRef="#br0" timeOffset="115775.73">9377 12129 0,'0'0'0,"21"0"16,-21 21-1,0 0-15,0 0 16,0 0-16,0 0 0,0 1 15,-21-1-15,21 0 0,-21 0 0,-1 0 16,1 0-16,0 22 16,-21-22-16,21 0 0,-22 0 0,22 0 15,-21 1-15,21-1 0,-22-21 0,22 21 16,0-21-16,0 0 0</inkml:trace>
  <inkml:trace contextRef="#ctx0" brushRef="#br0" timeOffset="116648.27">10456 11451 0,'0'0'15,"0"21"1,0 1-1,0 20-15,-21-21 0,0 21 0,0-20 16,21 20-16,-21 0 0,-1-21 0,1 22 16,0-1-16,0-21 15,0 22-15,0-22 0,-1 21 0,1-21 16,0 0-16,0 1 0,0-22 16,0 21-16,-1-21 0,22-21 15,0-1 1,22 1-16,-1 21 15,0-21-15,0 0 0,0 21 0,0 0 16,1-21-16,20 21 0,-21 0 0,21 0 16,-20 0-16,20 0 0,-21 0 15,21 0-15,1 0 0,-22 0 0,21 0 16,-21 0-16,22 0 0,-22 0 0,0 0 16,21 0-16,-20-21 0,-1-1 15,0 1-15,0 21 16,-21-21-16,21 0 0,-21 0 0,0 0 15,0-1-15,0 1 0,0 0 0,0-21 16,0 21-16,0-1 0,0 1 16,0 0-16,0 0 0,0 0 0,-21 21 15,0 0-15,0 0 16,21 21-16,-21 0 0,21 0 0,-22 0 16,1 22-16,21-1 0,0-21 0,-21 22 15,21-1-15,-21 0 0,21 1 16,-21-1-16,21 0 0,0-21 0,0 22 15,0-1-15,-21-21 0,21 0 16,0 1-16,0-1 0,0 0 0,0 0 16,21-21-1,0 0-15,0 0 16,0-21-16,0 0 0,1 0 0,20-1 16</inkml:trace>
  <inkml:trace contextRef="#ctx0" brushRef="#br0" timeOffset="116876.14">11451 11494 0,'-21'0'0,"21"21"16,21-21-1,0 0-15,0 0 0,1 0 16,-1 0-16,21 0 0,-21 0 0,22 0 15,-22 0-15,21 0 0,-21 0 16,0-21-16,22 21 0,-22 0 0,0-22 16</inkml:trace>
  <inkml:trace contextRef="#ctx0" brushRef="#br0" timeOffset="117315.89">11451 11515 0,'0'0'16,"-21"21"-16,0 0 0,0 0 0,-1 0 16,1 1-16,0-22 0,0 21 0,0 0 15,0 0-15,-1 0 0,1 0 16,21 1 0,21-22-1,1 0 1,-1 0-16,0 0 15,0-22-15,0 22 0,0-21 0,1 21 16,20 0-16,-21-21 0,0 21 0,22 0 16,-22 0-16,21 0 0,-21 0 15,0 0-15,22 0 0,-22 0 0,0 21 16,0 0-16,0 1 0,1-1 0,-22 0 16,21 0-16,-21 0 0,0 0 15,0 1-15,0 20 0,-21-21 0,-1 0 16,1 0-16,-21 22 0,21-22 0,0-21 15,-22 21-15,22 0 0,-21 0 16,-1-21-16,22 0 0,-21 0 16,21 0-16,-22 0 0,1 0 0,21 0 15,0 0-15,0 0 0,-1 0 16,1 0-16,0-21 0,0 21 0,21-21 16,-21 21-16,21-21 0,0 0 15,21 0-15,0 21 16,0-22-16,22 1 0,-22 21 0,21-21 15</inkml:trace>
  <inkml:trace contextRef="#ctx0" brushRef="#br0" timeOffset="117751.64">12467 11451 0,'0'0'0,"0"-21"0,0 0 15,-21 0-15,0 21 16,0 0-16,-1 0 0,1 0 16,0 0-16,0 21 0,0 0 0,-22 0 15,22 22-15,-21-22 0,21 21 0,0-21 16,-22 22-16,22-1 0,0-21 16,0 21-16,21 1 0,0-22 0,0 21 15,0 1-15,0-22 0,0 21 0,0-21 16,0 22-16,21-22 15,0 0-15,21-21 0,1 21 0,-1-21 16,0 0-16,1 0 0,-1 0 0,0 0 16,1 0-16,-1-21 0,-21 0 15,0 21-15,1-21 0,-1-1 0,0 1 16,-21 0-16,0 0 0,0 0 0,0 0 16,0-1-16,-21 1 0,0 21 15,-1-21-15,1 21 0,0 0 0,-21 0 16,21 0-16,-1 0 0,-20 0 0,0 0 15,21 0-15,-22 21 0,22 0 16,0-21-16,-21 22 0,20-1 0,22 0 16,0 0-16,-21 0 0,21 0 15,0 1-15,21-22 0,1 21 16</inkml:trace>
  <inkml:trace contextRef="#ctx0" brushRef="#br0" timeOffset="117976.06">12933 11959 0,'0'0'0,"0"43"31,0-22-31,0 0 16,0 0-16,0 0 0,0 0 15,-21 1-15,21-1 0,-22 0 0,22 0 16,-21 21-16,0-20 0,0-1 15,-21 0-15,20 0 0,1 0 0,-21-21 16,21 0-16,0 0 0</inkml:trace>
  <inkml:trace contextRef="#ctx0" brushRef="#br0" timeOffset="118605.11">13801 11430 0,'0'-21'31,"0"42"-31,0 0 16,0 0-16,0 1 0,21-1 15,0 0-15,0 0 16,0-21-16,22 0 0,-1 0 16,-21 0-16,21 0 0,1 0 0,20 0 15,-20 0-15,-1 0 16,0 0-16,1-21 0,-1 0 0,0 21 0,1-21 16,-22-1-16,21 1 0,-21 0 15,-21 0-15,21 0 0,-21 0 16,0-1-16,0 1 0,0 0 0,0 0 15,0 0-15,-21 21 16,0 0-16,0 0 0,0 21 0,0 0 16,-1 21-16,-20-20 0,21 20 0,0 0 15,0 1-15,-22-1 0,22 0 16,0 1-16,0-1 0,0 0 0,-1 1 16,1-1-16,21 0 0,0-21 0,-21 22 15,21-22-15,0 21 0,0-21 16,0 1-16,0-1 0,0 0 15,21-21 1,0 0-16,1-21 16</inkml:trace>
  <inkml:trace contextRef="#ctx0" brushRef="#br0" timeOffset="118800">13949 11832 0,'0'0'0,"-21"0"0,42 0 47,0 0-47,21 0 16,-21 0-16,22 0 0,-1 0 0,0 0 16,1 0-16,20 0 0,-20-21 15,-1 21-15,21-21 0,-20 21 0,-1-21 16</inkml:trace>
  <inkml:trace contextRef="#ctx0" brushRef="#br0" timeOffset="119299.82">14922 11599 0,'0'0'16,"-21"0"-16,-85-105 16,85 83-1,21 1-15,-21 0 0,21 0 16,0 0-16,0 0 0,0-1 0,21-20 15,0 21-15,1 0 0,-1 0 16,0-1-16,21 1 0,-21 21 0,22 0 16,-22-21-16,21 21 0,-21 0 0,1 0 15,-1 21-15,0 0 0,-21 1 16,0 20-16,0-21 0,0 21 0,0 1 16,-21-1-16,0 0 0,-22-20 15,1 20-15,0 0 0,-1 1 0,1-22 16,0 21-16,-1-21 0,22 22 0,-21-22 15,21 21-15,-1-21 0,22 0 16,0 1-16,0-1 0,0 0 16,22-21-16,-1 21 0,0 0 0,21-21 15,-21 0-15,22 0 0,-1 0 16,0 0-16,1 0 0,-1 0 0,0 0 16,1-21-16,-1 21 0,0-21 0,-20 0 15,-1 21-15,0-21 0,0-1 16,-21 1-16,0 0 0,0 0 0,-21 0 15,0 0-15,0-22 0,-22 22 0,22 21 16,-21-21-16,-1 0 0,1 21 16,0 0-16,-1 0 0,1 0 15,21 0-15,-21 0 0,20 0 0,1 21 16,0-21-16,21 21 0,0 0 16,42-21-1,-20 0-15,-1 0 0,21 0 0,0 0 16</inkml:trace>
  <inkml:trace contextRef="#ctx0" brushRef="#br0" timeOffset="119744.49">15790 11557 0,'0'0'0,"106"-169"32,-106 126-32,0 1 15,0 21-15,-21-21 0,0 20 16,0 1-16,-22 0 0,22 21 0,-21 0 15,21 0-15,-22 0 0,22 21 0,-21 0 16,21 1-16,-1-1 0,1 0 16,0 0-16,0 21 0,21-20 0,0-1 15,0 21-15,0-21 0,0 0 16,21-21-16,0 22 0,0-1 0,1-21 16,20 0-16,-21 0 0,21 0 0,-20 0 15,-1 0-15,21 0 0,-21 0 16,22 0-16,-22-21 0,0-1 15,0 22-15,0-21 0,0 0 0,1 0 16,-22 0-16,21 0 16,-21 42-1,0 0-15,0 0 16,0 0-16,0 22 0,0-1 16,-21-21-16,-1 21 0,1 1 0,21-1 15,-21-21-15,21 22 0,-21-22 0,21 21 16,-21-21-16,0 0 0,21 22 15,0-22-15,0 0 0,0 0 0,0 0 16,0 1 0,21-22-1</inkml:trace>
  <inkml:trace contextRef="#ctx0" brushRef="#br0" timeOffset="119949.37">16383 11832 0,'21'0'16,"-42"0"-16,63 0 16,-42 21-16,0 1 15,0-1-15,0 0 0,0 0 0,0 0 16,-21 0-16,0 1 0,21-1 0,-42 0 16,20 21-16,1-21 15,-21-21-15,21 22 0,0-1 0,-22 0 16,22-21-16,0 0 0,0 0 0,0 0 15</inkml:trace>
  <inkml:trace contextRef="#ctx0" brushRef="#br0" timeOffset="120976.4">17208 11303 0,'0'-21'0,"0"42"32,0 0-32,-21 0 0,21 1 15,0 20-15,0 0 0,0 1 16,0-1-16,0 0 0,-21 1 0,21-1 16,-21 0-16,0-21 0,21 22 15,-21-22-15,21 0 0,0 21 16,-22-20-16,22-1 0,0 0 15,22-21 1,-1 0-16,0 0 0,21 0 16,1 0-16</inkml:trace>
  <inkml:trace contextRef="#ctx0" brushRef="#br0" timeOffset="121331.74">17589 11557 0,'0'0'0,"0"-21"0,0-85 31,0 85-31,22 0 0,-1 21 0,0-21 16,21-1-16,-21 22 0,22 0 0,-22 0 15,21 0-15,-21 0 0,22 22 16,-22-1-16,0-21 0,0 42 0,0-21 16,-21 0-16,0 1 0,0 20 15,0-21-15,0 0 0,-21 22 0,-21-22 16,21 0-16,-22 0 0,1 0 0,0 0 15,-1 1-15,1-1 0,-21-21 16,20 21-16,1-21 0,21 21 16,-22-21-16,22 0 0,21 21 15,-21-21-15,42 21 16,0-21-16,1 0 16,-1 0-16,21 0 0,0 0 0,1 0 15,-1 0-15,0 0 0,1-21 16,-1 21-16,0-21 0,1 21 0,-1-21 15,0 0-15,-20 21 0,20-21 0,0-1 16</inkml:trace>
  <inkml:trace contextRef="#ctx0" brushRef="#br0" timeOffset="121779.4">18436 11324 0,'0'-21'16,"0"42"-16,0-63 0,0 21 15,21 21 1,-21-21-16,21 21 0,1 0 16,-1 0-16,0 0 0,0 0 0,21 0 15,-20 0-15,-1 0 0,0 0 16,0 21-16,0-21 0,-21 21 0,0 0 16,0 0-16,0 0 15,-21 1-15,-21-22 0,21 21 0,-1 0 16,-20-21-16,0 21 0,21-21 15,-22 0-15,22 21 0,0-21 16,0 0-16,21 21 16,21-21-1,0 22-15,21-22 0,-20 0 16,20 21-16,-21-21 0,21 21 0,-20-21 16,20 21-16,-21 0 0,21 0 15,-20-21-15,-1 22 0,-21-1 0,0 0 16,0 0-16,0 0 0,-21 0 15,-22-21-15,22 22 0,-21-22 16,-1 0-16,-20 21 0,21-21 0,-1 0 16,1 0-16,0 0 0,-1 0 15,22 0-15,0 0 0,0 0 16,42-21 0,0 21-16,0-22 0</inkml:trace>
  <inkml:trace contextRef="#ctx0" brushRef="#br0" timeOffset="122203.48">19029 10901 0,'0'0'0,"21"-21"16,-21 0-16,21 21 0,-21-22 15,21 22-15,0 0 0,1 0 16,20 0-16,-21-21 15,21 21-15,1 0 0,-1 0 0,22 0 16,-22 0-16,0 0 0,1 0 0,-1 0 16,0 0-16,-21 0 0,1 0 15,-22 21-15,0 1 0,0-1 0,0 0 16,0 0-16,-22 0 0,1 22 16,0-22-16,0 21 0,0 0 0,0 22 15,21-22-15,0 1 0,0-1 0,-22 21 16,22-20-16,0-1 15,0 22-15,0-22 0,0 0 0,0 1 16,0-1-16,0 0 0,0 1 16,0-1-16,-21 0 0,21 1 0,-21-1 15,0-21-15,0 21 0,-22 1 0,22-22 16,0 0-16,-21 21 0,21-20 16,-1-1-16,-20-21 0,21 21 0,0 0 15,0-21-15,-1 0 0,1 0 0,0 0 16,21-21-1</inkml:trace>
  <inkml:trace contextRef="#ctx0" brushRef="#br0" timeOffset="122315.42">19156 12107 0,'0'-21'16,"-21"21"-16,-1 0 15,1-21-15,0 21 0,21-21 16,-21 0-16,21 0 15</inkml:trace>
  <inkml:trace contextRef="#ctx0" brushRef="#br0" timeOffset="134541.47">2307 14393 0,'0'0'0,"-21"0"16,0 0-1,0 0-15,-1 0 16,1 0-16,0 0 16</inkml:trace>
  <inkml:trace contextRef="#ctx0" brushRef="#br0" timeOffset="134883.4">1968 14478 0,'0'0'0,"0"-21"0,-21 0 0,21 0 16,0 42 31,0 0-32,0 0-15,0 0 0,0 0 0,0 1 16,0 20-16,-21-21 0,21 0 15,0 22-15,0-22 0,-21 0 0,21 0 16,0 0-16,0 0 0,0 1 16,0-1-16,0 0 0,21-21 31,0 0-31</inkml:trace>
  <inkml:trace contextRef="#ctx0" brushRef="#br0" timeOffset="135188.23">2328 14415 0,'0'-22'0,"0"44"0,0-65 16,-21 43-1,21-21-15,-21 21 16,0 21-1,21 0-15,0 1 16,-21-1-16,-1 0 16,22 0-16,0 0 0,0 0 15,-21 1-15,21-1 16,0 0-16,0 0 16,21-21-1,1 0-15,-1 0 16,0 0-16</inkml:trace>
  <inkml:trace contextRef="#ctx0" brushRef="#br0" timeOffset="135364.13">2307 14436 0,'0'0'15,"0"-21"-15,-21 21 16,0 0-16,0 0 0,21 21 16,-22 0-16,1-21 0,21 21 15,0 0-15,-21 0 0,0 1 0,21-1 16,0 0-16,-21 0 0,21 0 15,-21 0-15,21 1 0,0-1 0,0 0 16,0 0-16,0 0 0,0 0 16,0 1-16,0-1 0,21-21 15</inkml:trace>
  <inkml:trace contextRef="#ctx0" brushRef="#br0" timeOffset="136395.54">2900 14774 0</inkml:trace>
  <inkml:trace contextRef="#ctx0" brushRef="#br0" timeOffset="137128.12">2984 14838 0,'0'21'31,"0"-42"0,0 0-15,0 0-16,0-1 15,-21 22 1,0 0-16,0 0 16,0 0-16,0 0 0,-1 0 15,1 0-15,0 0 0,0 22 0,-21-1 16,20 0-16,1 0 0,0 0 16,0 22-16,0-1 0,0-21 0,-1 21 15,22 1-15,0-1 0,0 0 16,0 1-16,0-22 0,0 21 0,0-21 15,0 1-15,0-1 0,22 0 16,-1 0-16,21-21 0,-21 0 0,0 0 16,22 0-16,-1-21 0,-21 0 15,22 0-15,-1-22 0,0 22 0,-21-21 16,22 21-16,-1-22 0,-21 1 16,0 0-16,1-1 0,-1 1 15,0 0-15,0-1 0,-21-20 16,0 20-16,0 1 0,0-21 0,0 20 15,0-20-15,0 20 0,0 1 16,0 21-16,0-21 0,0 20 0,-21 44 31,21-1-31,-21 21 0,21 0 0,-21 1 16,21-1-16,0 22 0,0-22 16,0 0-16,0 22 0,0-22 0,0 0 15,0 1-15,0-1 0,0 0 0,0 1 16,0-22-16,0 21 0,0-21 15,0 1-15,21-1 0,0 0 16,0 0-16,0-21 16,0 0-16,22 0 0,-22 0 0,0-21 15,0 0-15,22 0 0,-22-1 16</inkml:trace>
  <inkml:trace contextRef="#ctx0" brushRef="#br0" timeOffset="138064.25">3598 14923 0,'0'21'0,"-21"-21"16,21 21-1,21-21 17,0 0-32,-21-21 0,22 0 15,-1 21-15,0-22 0,-21 1 16,0 0-16,21 21 0,-21-21 0,0 0 15,-21 21 1,0 0-16,0 0 16,-1 21-16,1-21 0,0 21 15,21 0-15,-21 0 0,0 1 0,0-1 16,21 21-16,0-21 16,0 0-16,0 22 0,0-22 0,0 0 0,0 0 15,0 0-15,21 1 0,0-1 16,0-21-16,0 0 0,22 0 15,-1 0-15,-21 0 0,21 0 0,1 0 16,-1 0-16,0-21 0,1-1 16,-1 1-16,-21 0 0,22 0 0,-22 0 15,0 0-15,0-22 0,0 22 16,-21 0-16,21 0 0,-21 0 0,0-1 16,0 1-16,0 0 15,-21 21 1,0 21-16,21 0 0,-21 1 15,21-1-15,0 0 16,0 0-16,0 0 0,0 0 0,0 1 16,0-1-16,0 0 0,0 0 0,0 0 15,0 0-15,0 1 0,0-1 16,0-42 31,0-1-47,0 1 0,0 0 15,0-21-15,0 21 0,0-1 0,0-20 16,0 21-16,0-21 0,0 20 0,0-20 16,21 21-16,0 0 15,-21 0-15,21-1 0,1 22 0,-1 0 16,0 0-16,0 0 0,0 0 16,0 22-16,1-1 0,-1 0 0,0 0 15,0 0-15,0 0 0,-21 1 0,0-1 16,0 0-16,21 0 0,-21 0 15,0 0-15,0 1 0,0-1 16,0-42 15,22 21-31,-22-22 0,0 1 16,21 0-16,0-21 16,0 21-16,-21-1 0,21 1 15,0 0-15,1 0 0,-1 0 16,-21 0-16,21-1 0,0 22 0,0 0 15,0 0-15,1 0 0,-22 22 0,0-1 16,21 0-16,-21 0 0,0 0 16,0 0-16,0 1 0,0-1 0,0 0 15,0 21-15,0-21 0,0 1 16,0-1-16,0 0 0,0 0 0,0 0 16,0 0-16,21-42 31,0 21-31</inkml:trace>
  <inkml:trace contextRef="#ctx0" brushRef="#br0" timeOffset="138440.03">5143 14711 0,'0'0'16,"-21"21"-1,21 0 1,-21-21-16,21 43 0,-21-22 0,0 0 15,21 0-15,-21 21 0,21-20 16,0-1-16,-22 21 0,22-21 0,0 0 16,0 22-16,0-22 0,0 0 0,22 0 15,-1 0-15,0-21 16,0 0-16,0 0 0,0 0 0,1 0 16,20 0-16,-21 0 0,0-21 0,22 0 15,-22 0-15,0 0 0,0 0 16,0-1-16,0 1 0,-21-21 0,0 21 15,0-22-15,0 22 0,0 0 16,-21-21-16,0 21 0,0-1 0,0 1 16,0 0-16,-1 0 0,1 21 0,0 0 15,-21 0-15,21 0 0,-1 0 16,1 0-16,21 21 0,-21 0 16,0-21-16,21 21 0,0 1 15,21-22 16</inkml:trace>
  <inkml:trace contextRef="#ctx0" brushRef="#br0" timeOffset="138704.16">5503 14161 0,'0'0'0,"0"-22"0,-21 22 16,0 22 0,21-1-16,-21-21 15,21 21-15,-21 0 0,21 0 0,0 0 16,0 1-16,-22-1 16,22 0-16,0 0 0,22-21 31,-1 0-16,0 0-15,0-21 0,0 0 16</inkml:trace>
  <inkml:trace contextRef="#ctx0" brushRef="#br0" timeOffset="138884.06">5673 14118 0,'-85'106'16,"170"-212"-16,-64 106 0,0-21 0,-21 42 31,0 0-31,0 1 16,0-1-16,0 0 0,0 0 15,0 0-15,0 0 0,0 1 0,0-1 16,-21 0-16,21 0 0,0 0 16,0 0-16,0 1 0,21-22 31,0 0-31</inkml:trace>
  <inkml:trace contextRef="#ctx0" brushRef="#br0" timeOffset="139108.48">6456 14436 0,'0'0'0,"0"21"94,21 0-94,-21 0 16,0 0-16</inkml:trace>
  <inkml:trace contextRef="#ctx0" brushRef="#br0" timeOffset="139300.37">6435 14838 0,'0'0'0,"0"21"15,21-42 95</inkml:trace>
  <inkml:trace contextRef="#ctx0" brushRef="#br0" timeOffset="140066.53">7683 13864 0,'-21'0'0,"42"0"0,-63 0 15,21-21-15,21 0 16,21 21 0,0-21-16,0 21 0,22 0 15,-1 0-15,0-21 0,1 21 16,-1-22-16,0 22 0,22 0 0,-22 0 15,1 0-15,-22 0 0,21 0 16,-21 0-16,0 0 0,1 0 0,-44 0 31,1 22-31,-21-22 16,0 21-16,-1-21 0,1 0 0,-22 21 16,1-21-16,21 21 0,-1-21 15,1 0-15,0 0 0,20 0 0,-20 0 16,21 0-16,0 21 0,0-21 15,-1 0-15,22 21 16,0 1-16,0-1 0,0 0 16,0 0-16,0 0 0,0 0 15,0 1-15,0 20 0,0-21 16,0 21-16,0-20 0,0 41 16,0-21-16,0 1 0,0 20 15,-21 1-15,21-1 0,-21-20 0,0 20 16,21 1-16,-21-1 0,0 1 0,-1-1 15,22 1-15,-21-1 0,0 1 16,21-1-16,0 1 0,0-1 0,0-21 16,0 1-16,0-1 0,0 0 0,21-20 15,0-1-15,1 0 0,-1 0 16,21-21-16,0 0 0,1 0 0,-1 0 16,22-21-16,-22 0 0,21 0 0,1-1 15,-1 1-15,1-21 0,-1 0 16,1-1-16,-1 1 0,1-22 15</inkml:trace>
  <inkml:trace contextRef="#ctx0" brushRef="#br0" timeOffset="140660.19">8572 14245 0,'0'0'0,"0"-42"32,-21 42-32,21 21 31,0 0-31,0 22 0,0-1 15,0-21-15,0 21 0,0 1 16,0 20-16,-21-42 0,21 22 16,-21-1-16,0 0 0,21-20 0,0 20 15,0-21-15,0 0 0,0 0 0,0 1 16,21-22 0,21 0-16,-21 0 0,22 0 15</inkml:trace>
  <inkml:trace contextRef="#ctx0" brushRef="#br0" timeOffset="141095.94">9059 14372 0,'0'0'0,"0"-21"0,0-21 0,0 21 0,0-1 16,0 1-16,0 0 0,0 0 0,0 0 16,0 0-16,0-1 0,21 1 15,1 21-15,-1 0 0,0-21 16,21 21-16,1 0 0,-1 0 0,-21 0 15,21 21-15,1 0 0,-1 22 16,-21-22-16,0 21 0,1 1 0,-1 20 16,-21-21-16,0 1 0,0 20 15,-21-20-15,-1-1 0,1 0 0,-21 1 16,0-22-16,-1 21 0,-20-21 0,20 0 16,1 1-16,0-1 0,-1-21 15,1 0-15,0 0 0,21 0 16,-1 0-16,1 0 0,0 0 0,0-21 15,21-1-15,0 1 16,0 0-16,0 0 0,0 0 0,21 0 16,0-1-16,22 1 0,-22 0 15,0 21-15,21 0 0,-21 0 0,1 0 16,20 0-16,-21 21 0,0 0 0,0 1 16,1-1-16,-1 0 0,0 0 15,0 0-15,0 0 0,0 1 16,1-1-16,-22 0 0,21-21 0,0 0 15,-21 21-15,21-21 0,0 0 16,0 0-16,1 0 0,-1 0 16</inkml:trace>
  <inkml:trace contextRef="#ctx0" brushRef="#br0" timeOffset="141575.64">10139 14203 0,'0'0'0,"0"-21"0,0 0 16,0-1-16,0 1 16,0 0-16,21 21 0,0-21 0,0 21 15,0 0-15,1 0 16,-1 0-16,0 0 0,21 0 0,-21 0 16,1 21-16,-22 0 0,0 0 0,21 1 15,-21-1-15,0 21 0,0-21 16,-21 0-16,-22 22 0,22-22 0,-21 0 15,-1 21-15,-20-20 0,21-1 0,-1-21 16,1 21-16,0 0 0,-1-21 16,22 0-16,0 0 0,21-21 15,21 21 1,0-21-16,22 21 0,-22 0 16,21-21-16,0 21 0,1 0 0,-22 0 15,21 0-15,1 0 0,-1 21 16,-21-21-16,21 21 0,-20 0 0,-1 0 15,0 0-15,0 1 0,0-1 0,-21 0 16,0 0-16,0 0 0,0 0 16,0 1-16,-21-1 0,0 0 0,0-21 15,0 21-15,-22 0 0,22-21 0,-21 21 16,-1-21-16,1 0 0,0 0 16,-1 0-16,22 22 0,-21-22 0,21 0 15,42 0 16,0-22-31,0 22 0</inkml:trace>
  <inkml:trace contextRef="#ctx0" brushRef="#br0" timeOffset="141804.51">10922 14774 0,'0'22'32,"0"-1"-32,0 0 0,-21-21 15,0 21-15,-1 0 0,1 0 16,0-21-16,0 22 0,-21-1 0,20 0 16,1 0-16,-21 0 0,21-21 0,0 21 15,-1 1-15,1-22 0,0 21 0,0-21 16,0 0-16</inkml:trace>
  <inkml:trace contextRef="#ctx0" brushRef="#br0" timeOffset="142652.17">11853 14034 0,'0'-22'0,"0"1"16,-21 21 15,0 0-31,0 21 15,21 1-15,-21-1 0,-1 0 16,22 0-16,0 0 0,0 0 16,0 1-16,0-1 0,0 0 15,22-21 1,-1 0 0,0 0-16</inkml:trace>
  <inkml:trace contextRef="#ctx0" brushRef="#br0" timeOffset="142825.07">12065 14012 0,'0'0'0,"0"-21"0,21 21 16,-42 21 15,21 1-31,-21-1 16,0 0-16,-1 21 0,1-21 0,21 1 15,-21-1-15,21 0 0,0 0 0,0 0 16,0 0-16,0 1 15,21-22-15,22 0 0</inkml:trace>
  <inkml:trace contextRef="#ctx0" brushRef="#br0" timeOffset="143075.93">12721 13907 0,'0'0'0,"0"21"15,0 0 1,0 0-16,0 0 0,0 22 0,-21-22 16,21 21-16,-21 0 0,0 1 15,21-1-15,-22 22 0,1-22 0,21 0 16,-21 1-16,21-1 0,-21 0 0,21 1 16,0-1-16,0-21 0,0 0 15,0 0-15,0 1 0,21-22 16,0 0-16,0 0 0,1-22 15,-1 22-15</inkml:trace>
  <inkml:trace contextRef="#ctx0" brushRef="#br0" timeOffset="143304.06">13102 13991 0,'42'-63'15,"-84"126"-15,84-105 16,-42 63-16,0 0 0,0 0 15,-21 22-15,0-1 0,21 0 0,-21 1 16,0-1-16,0 22 16,-1-22-16,1 0 0,21 1 0,-21-1 0,21 0 15,-21 1-15,21-1 0,0-21 16,0 0-16,0 0 0,0 1 16,0-1-16,0 0 0,21-21 15,-21-21 1</inkml:trace>
  <inkml:trace contextRef="#ctx0" brushRef="#br0" timeOffset="143461.97">12721 14415 0,'0'0'0,"-21"0"16,21-22 0,21 1-1,21 21-15,-20 0 16,20 0-16,0-21 0,1 21 0,-1 0 15,0-21-15,1 21 0,20 0 16,-21 0-16</inkml:trace>
  <inkml:trace contextRef="#ctx0" brushRef="#br0" timeOffset="143779.79">13356 14309 0,'21'0'47,"0"0"-47,1 0 15,-1-21-15,0 21 0,0-22 16,0 1-16,0 21 0,1-21 0,-1 0 16,0 0-16,0 21 0,-21-21 15,0-1-15,0 1 0,0 0 0,0 0 16,-21 21 0,0 0-16,-22 0 0,22 21 15,-21 0-15,21 0 0,-22 1 0,22 20 16,-21-21-16,21 21 0,0-20 15,-1 20-15,1 0 0,21-21 0,0 22 16,0-22-16,0 0 0,0 21 16,43-20-16,-22-22 0,0 21 15,21 0-15,-21-21 0,22 0 0,-1 0 16,0 0-16,-20 0 0,20-21 0,0 0 16,1-1-16,-1 1 0</inkml:trace>
  <inkml:trace contextRef="#ctx0" brushRef="#br0" timeOffset="144015.65">14055 13822 0,'0'-21'0,"0"42"0,0-63 0,0 20 15,-22 22-15,1 22 16,0-1-16,21 0 16,-21 21-16,0 1 0,21-1 0,-21 0 15,-1 1-15,22 20 0,-21-21 16,21 1-16,-21 20 0,0-20 0,21 20 15,0-21-15,0 1 0,0-1 16,-21-21-16,21 22 0,0-22 0,0 0 16,0 0-16,21-21 15,0 0-15,0 0 0,0 0 16,1-21-16,-1 0 0,0 0 0</inkml:trace>
  <inkml:trace contextRef="#ctx0" brushRef="#br0" timeOffset="144252.51">14499 13695 0,'0'0'0,"0"21"15,-21 0 1,0 22-16,0-1 0,-1 0 0,1 1 16,-21-1-16,21 0 0,0 1 15,-1-1-15,1 0 0,0 1 0,0-1 16,0 0-16,0 1 0,21-22 15,0 21-15,0-21 0,0 0 0,0 1 16,0-1-16,0 0 0,21-21 16,0 0-1,21 0-15,-21 0 0,1-21 16</inkml:trace>
  <inkml:trace contextRef="#ctx0" brushRef="#br0" timeOffset="144608.31">14711 14182 0,'0'0'0,"0"-21"0,-21 21 32,-1 21-32,1-21 0,21 21 0,-21 0 15,0 0-15,0 22 0,21-22 16,0 0-16,-21 0 0,21 21 0,0-20 16,0-1-16,0 0 0,0 0 15,21 0-15,-21 0 0,21-21 16,0 22-16,21-22 0,-20 0 0,-1 0 15,0 0-15,21 0 0,-21 0 16,1-22-16,-1 22 0,0-21 0,0 0 16,0 0-16,0-21 0,1 20 0,-22-20 15,0 21-15,0-21 0,0-1 16,0 22-16,0-21 0,0 21 0,0-1 16,0 1-16,-22 0 0,1 21 0,0 0 15,-21 0-15,21 0 0,-1 0 16,-20 0-16,21 0 0,0 0 0,0 21 15,-1-21-15,1 21 0,21 1 16,21-22 0,1 0-16</inkml:trace>
  <inkml:trace contextRef="#ctx0" brushRef="#br0" timeOffset="144836.18">15346 13737 0,'0'0'0,"0"-21"16,0 0-16,0 0 0,-21 21 15,-1 0-15,1 21 16,0 0 0,0 0-1,21 0-15,0 1 0,-21-22 16,21 21-16,21-21 31</inkml:trace>
  <inkml:trace contextRef="#ctx0" brushRef="#br0" timeOffset="145000.09">15536 13631 0,'0'0'0,"0"22"15,0-1 1,0 0-16,0 0 0,-21 0 15,21 22-15,0-22 0,-21 0 0,21 21 16,-21-21-16,21 1 0,0-1 0,0 0 16,-21 0-16,21 0 15,-22 0-15,22 1 0</inkml:trace>
  <inkml:trace contextRef="#ctx0" brushRef="#br0" timeOffset="145375.87">16658 14542 0,'21'-22'16,"0"22"-16,1 0 15,-22 22-15,0-1 16,0 0-16,0 0 0,0 0 0,-22 0 15,1 1-15,0-1 0,0 0 0,-21 0 16,20 0-16,-20 0 0,21-21 16,-21 22-16,20-22 0,1 0 0,0 0 15,21-22-15</inkml:trace>
  <inkml:trace contextRef="#ctx0" brushRef="#br0" timeOffset="145695.69">17272 13737 0,'0'0'0,"21"-42"16,-21 21-16,0 0 0,21-1 0,-21 1 16,0 42-1,-21 1-15,0-1 0,0 21 16,0 0-16,21 22 15,-22-22-15,-20 1 0,21-1 0,0 0 16,0 1-16,-1-1 0,22 0 0,0 1 16,-21-1-16,21 0 0,0-21 15,0 22-15,0-22 0,0 0 0,21 21 16,1-42-16,-1 22 0,0-1 0,21-21 16,-21 0-16,1 0 0,20 0 15,-21 0-15,21 0 0,1-21 0,-22 21 16,21-43-16,-21 22 0,22 0 15,-22 0-15</inkml:trace>
  <inkml:trace contextRef="#ctx0" brushRef="#br0" timeOffset="145872.59">17018 14055 0,'-42'21'15,"84"-42"-15,-106 42 0,64 0 0,0 0 16,22-21-1,-1 0-15,0 0 0,21 0 0,1 0 16,-1 0-16,0 0 0,1 0 0,20 0 16,1 0-16,-22-21 0,21 21 15,1-21-15,-22 21 0</inkml:trace>
  <inkml:trace contextRef="#ctx0" brushRef="#br0" timeOffset="146259.88">17759 14034 0,'0'0'0,"-21"0"0,-1 0 0,22-22 16,0 1 0,0 0-1,22 21-15,-1 0 0,0 0 16,0 0-16,0 0 0,0 0 16,1 0-16,-1 21 0,-21 0 0,21 1 15,0-1-15,-21 0 0,0 0 16,21 0-16,0 22 0,-21-22 15,0 21-15,22-21 0,-22 22 0,0-22 16,0 0-16,0 0 0,0 0 16,0 0-16,0 1 0,-22-22 0,1 0 15,0 0 1,21-22 0,0 1-16,0 0 0,0-21 15,21 21-15,0-1 0,-21 1 16,22 0-16,-1-21 0,0 21 0,-21-1 15,21-20-15,0 21 0,0 0 16,1 0-16,-1-1 0,21 1 0,-21 0 16,0 0-16,1 0 0,20 0 15,-21 21-15,0 0 0,0-22 16,1 22-16,-1 0 0</inkml:trace>
  <inkml:trace contextRef="#ctx0" brushRef="#br0" timeOffset="146595.81">18457 13949 0,'0'21'0,"0"-63"0,0 63 0,0 21 15,0-21-15,0 1 16,-21-1-16,21 0 0,0 0 16,0 0-16,-21 0 0,21 1 0,0-1 15,0 21-15,0-21 0,0 0 16,0 1-16,0-1 0,0 0 16,0 0-16,0 0 0,21 0 0,0-21 15,0 22-15,1-22 0,-1 0 16,0 0-16,0 0 0,21 0 0,-20 0 15,20 0-15,0-22 0,-21 1 16,22 21-16,-22-21 0,0 0 0,0 0 16,0 0-16,1-22 0,-1 22 0,0 0 15,-21 0-15,0 0 0,0-22 16,21 22-16,-21 0 0,0 0 0,21 21 16,-21-21-16,0 42 31,-21 0-16,0-21-15,21 21 16,0 0-16,0 0 16</inkml:trace>
  <inkml:trace contextRef="#ctx0" brushRef="#br0" timeOffset="146919.84">19156 14182 0,'42'0'31,"-21"-21"-31,0-1 0,1 22 16,-22-21-16,21 21 16,0-21-16,0 0 0,0 21 0,-21-21 15,21 0-15,-21-1 0,22 22 16,-22-21-16,0 0 16,-22 21-16,1 0 0,0 0 15,0 0-15,0 21 0,-22 0 16,22 1-16,0-22 0,0 42 0,-21-42 15,20 42-15,22-21 0,0 1 0,-21-1 16,21 0-16,0 0 0,0 0 16,0 0-16,0 1 0,0-1 15,21 0-15,1-21 16,-1 0-16,0 0 0,0 0 16,21 0-16,-20 0 0,20 0 0,21-21 15,-20 21-15,-1-21 0</inkml:trace>
  <inkml:trace contextRef="#ctx0" brushRef="#br0" timeOffset="147375.82">19897 13695 0,'0'0'0,"-22"-21"0,1 21 0,21-21 15,21-1 16,1 22-31,-1 0 0,0-21 16,21 21-16,-21-21 0,22 21 0,-1-21 16,-21 21-16,22-21 0,-22 21 15,0 0-15,0 0 0,0 0 0,0-21 16,1 21-16,-1 0 16,-21 21-1,0 0-15,0 0 0,0 0 0,0 0 16,0 1-16,0-1 0,0 21 15,0-21-15,0 22 0,0-1 0,0 0 16,0 1-16,0-1 0,0 0 16,0 1-16,0-1 0,0 0 15,0 22-15,0-22 0,0 0 0,0 1 16,0 20-16,0-20 0,0-1 16,0 0-16,-21 1 0,-1-1 0,1-21 15,-21 21-15,21-20 0,-22 20 0,22-21 16,-21 0-16,0 0 0,-1 1 15,1-22-15,0 21 0,-1-21 0,-20 0 16,20 21-16,1-21 0,0 0 0,-1 0 16,1 0-16,-21 0 0,20 0 15,-20 0-15,20 0 0,-20 21 0</inkml:trace>
  <inkml:trace contextRef="#ctx0" brushRef="#br0" timeOffset="148076.03">21696 12975 0,'0'0'0,"-21"-21"0,21-21 16,-22 21-16,22-1 0,0 1 0,0 0 15,0 0-15,-21 21 0,21 21 16,0 0-1,21 22-15,1-1 0,20 0 0,-21 22 16,43-1-16,-22 1 0,21 20 16,1-20-16,-1 42 0,1-22 0,-1 22 15,22-21-15,-21 21 0,20 0 16,1-1-16,0 1 0,20 0 0,-20 21 16,0-21-16,-1-21 0,1 20 15,0 1-15,-22-21 0,1 0 16,-1 20-16,1-20 0,-1 0 0,1-1 15,-22-20-15,22-1 0,-22 1 0,0-1 16,1-20-16,-1-1 0,-21 0 16,0-20-16,0 20 0,-21-21 0,0 0 15,0-42 17,0 0-32,0 0 0,0 0 15,0-22-15,0 22 0,0-21 0,0-1 16,0 1-16,-21-21 0,21 20 15,0-20-15,0-1 0</inkml:trace>
  <inkml:trace contextRef="#ctx0" brushRef="#br0" timeOffset="148480.06">24003 13123 0,'0'0'0,"-21"-42"0,0 42 0,21-21 16,-22 0-16,1 21 0,0 0 15,0 21-15,-21 0 16,20 0-16,-20 0 0,0 22 0,-22-1 16,22 0-16,-22 22 0,1-1 0,-22 22 15,1 0-15,-22-1 0,0 22 16,-21 0-16,0 21 0,0-21 0,0 21 15,-21 0-15,21 0 0,-21 0 16,21 0-16,0 0 0,-22 0 0,22-21 16,0 21-16,22-21 0,-22-22 0,0 22 15,21-21-15,-21-1 0,21-20 16,21 21-16,-21-22 0,43 1 16,-22-22-16,22 0 0,20-21 0,1 22 0,21-22 15,0 0-15,0-21 16,21-21-1,0 0 1,-22 0-16,1 21 16,0-22-16,-21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13:23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656 0,'0'0'0,"-22"0"0,-41-21 31,42 21-31,0 0 0,21-21 16,-22 21-16,1 0 0,0 0 16,0 0-16,21-21 31,21 21-16,21 0-15,1 0 0,20 0 0,1-21 16,-1 21-16,22-22 0,-22 22 16,22 0-16,-21 0 0,20-21 15,-20 21-15,20 0 0,-20 0 0,-1 0 16,1 0-16,-22 0 0,1 0 16,-22 0-16,0 0 0,0 0 0,-42 0 31,0 0-16,0 0-15,-22 21 0,22-21 16,-21 0-16,21 0 0,-22 0 0</inkml:trace>
  <inkml:trace contextRef="#ctx0" brushRef="#br0" timeOffset="412.76">2117 572 0,'0'42'31,"0"-21"-31,0 0 0,0 0 0,0 1 16,0-1-16,0 0 0,0 21 15,0 1-15,0-1 0,0 0 16,-22 22-16,22-22 0,0 0 0,-21 1 16,21-1-16,0 0 0,0 1 15,0-1-15,0 0 0,-21-20 0,21 20 16,-21-21-16,21 21 0,0-20 15,0-1-15,-21 21 0,21-21 0,-21 0 16,-1-21-16,22 22 0,-21-22 16,0 0-16,0 0 0,0 0 15,0 0-15,-1 0 0,1 0 16,-21 0-16,21-22 0,-22 22 0,22-21 16,-21 0-16,21 0 15,0 21-15,-1-21 0,-20 0 0,21 21 16,21-22-16,-21 1 0,0 21 15,21-21-15,0 0 16,21 21 0,0 0-16,0-21 15,0 21-15,22-21 0,-22 21 0,21-22 16</inkml:trace>
  <inkml:trace contextRef="#ctx0" brushRef="#br0" timeOffset="972.65">3027 762 0,'0'0'0,"0"-21"0,0 0 0,0 0 16,0-1-16,-21 22 15,-1 0-15,1 0 16,0 0-16,-21 0 0,21 0 15,-22 0-15,22 22 0,-21-1 0,21 0 16,-22 0-16,22 0 0,0 22 16,0-22-16,0 21 0,21-21 0,0 0 15,0 22-15,0-22 16,0 0-16,0 0 0,0 0 0,0 1 16,21-1-16,0-21 15,0 0-15,0 21 0,0-21 0,22 0 16,-22 0-16,21 21 0,-21-21 15,22 0-15,-22 0 0,0 0 16,21 21-16,-20-21 0,-1 21 0,0-21 16,0 22-16,0-1 15,-21 0-15,0 0 16,0 0-16,-21 0 16,0 1-16,0-1 0,-22 0 15,1-21-15,0 21 0,21 0 0,-22-21 16,1 21-16,0 1 0,-1-22 15,1 0-15,0 0 0,-1 0 0,1 0 16,0 0-16,20 0 0,-20 0 16,21 0-16,-21 0 0,20-22 0,1 22 15,0 0-15,0 0 0,21-21 16,-21 21-16,21-21 16,0 0-1,21 0-15,0 0 16,21 21-16,-20-22 0</inkml:trace>
  <inkml:trace contextRef="#ctx0" brushRef="#br0" timeOffset="1485.61">3429 741 0,'0'0'0,"21"-21"0,-21 0 16,-21 21 15,0 21-15,0 0-16,21 0 0,-22 0 0,1 22 16,0-1-16,0 0 0,0 1 15,0-1-15,21 21 0,-22-20 0,1-1 16,21-21-16,-21 22 0,21-1 15,0-21-15,0 21 0,0-20 0,0-1 16,0 0-16,21-21 0,0 21 16,1-21-16,-1 0 0,0 0 0,21 0 15,1 0-15,-22 0 0,21 0 16,0 0-16,1 0 0,-1-21 16,0 0-16,1 0 0,-1-1 0,22 1 15,-43-21-15,21 21 0,0-22 16,-20 1-16,-1-21 0,0 20 0,0 1 15,-21-22-15,0 22 0,0 0 16,0-1-16,-21 1 0,0 0 0,0 21 16,-22-1-16,1 1 0,21 21 15,-22 0-15,1 0 0,-21 0 0,20 0 16,1 0-16,0 0 0,-1 21 16,22 1-16,-21-1 0,21 0 0,-1 0 15,1 21-15,21-20 0,0-1 16,0 0-16,0 0 0,0 0 15,0 0-15,21 1 0</inkml:trace>
  <inkml:trace contextRef="#ctx0" brushRef="#br0" timeOffset="1847.75">4445 783 0,'-64'-21'16,"43"42"0,21 22-1,0-22-15,0 0 0,-21 21 0,21 1 16,0-1-16,0 0 0,0 1 15,0-1-15,0 0 0,0 1 0,0-1 16,0 0-16,0 1 0,-21-22 16,21 21-16,-21-21 0,21 0 0,0 1 15,0-1-15,0 0 16,0 0-16,0-42 31,0 0-15,21 0-16,-21-1 0,0-20 15</inkml:trace>
  <inkml:trace contextRef="#ctx0" brushRef="#br0" timeOffset="2120.9">4445 826 0,'0'-22'0,"0"44"0,21-44 16,-21 1-16,21 21 15,0 0-15,1 21 16,-22 1-16,21-1 0,0 21 15,0-21-15,0 22 0,0-1 0,1 0 16,20 1-16,-21-1 0,0-21 16,22 21-16,-22 1 0,0-22 0,0 21 15,0-21-15,0 1 0,1-1 16,-1 0-16,0 0 0,-21 0 0,0 0 16,21-21-16,0 0 15,0 0 1,1 0-1,-22-21-15,0 0 0,0 0 16,21 0-16</inkml:trace>
  <inkml:trace contextRef="#ctx0" brushRef="#br0" timeOffset="2393.11">5292 593 0,'0'21'0,"0"0"0,0 0 16,-22 0-16,1 22 0,0-1 16,0 0-16,0 22 0,0-22 0,-1 22 15,22-22-15,-21 22 0,0-22 0,0 0 16,0 1-16,0-1 16,-1 0-16,1-21 0,21 1 0,-21-1 15,21 0-15,-21 0 0,21 0 16,-21 0-16,21 1 15,0-44 17,0 1-32,21 0 0</inkml:trace>
  <inkml:trace contextRef="#ctx0" brushRef="#br0" timeOffset="3480.5">6816 550 0,'0'0'0,"0"-21"15,0 0-15,21 0 16,-21 0-16,0 0 16,-21 21-1,-1 21 1,1-21-16,0 42 0,0-21 0,0 22 15,0-1-15,-1 0 0,1 1 16,0 20-16,0 1 0,-21-1 0,20 1 16,1-1-16,0 22 0,0-43 15,0 22-15,0-1 0,-1-21 16,22 1-16,0-1 0,0 0 0,0-20 16,0 20-16,22-21 0,-1 0 15,0 0-15,0 1 0,21-22 0,1 0 16,20 0-16,-20 0 0,20 0 15,1 0-15,-1 0 0,1-22 0,-22 1 16,21 0-16,1 0 0,-22 0 16,1-22-16,-1 22 0,-21-21 0,21 0 15,-20-1-15,-1-20 0,-21 20 16,21-20-16,-21 21 0,0-22 0,0 1 16,-21-1-16,0 22 15,-1-1-15,-20-20 0,21 21 0,-21-1 16,-1 22-16,1-21 0,-22 21 15,22-1-15,0 1 0,-22 21 0,22 0 16,0 0-16,-1 0 0,1 0 16,0 0-16,-1 21 0,22 1 0,0-1 15,0 21-15,0-21 0,-1 22 16,22-1-16,0 0 0,0 22 0,0-22 16,0 0-16,0 1 0,0-1 15,0 0-15,22-20 0,-1 20 0,0-21 16,0 0-16,0 0 0,22-21 0,-1 0 15</inkml:trace>
  <inkml:trace contextRef="#ctx0" brushRef="#br0" timeOffset="4088.15">7726 445 0,'0'0'0,"0"-22"0,0 1 15,-21 21-15,-1 0 0,1 0 16,0 0 0,0 21-16,21 22 0,0-22 15,-21 21-15,21-21 0,-21 22 16,21 20-16,-22-20 0,22 20 0,0 1 16,0-1-16,0-21 0,0 22 15,0-1-15,0-20 0,0 20 0,0-20 16,0-22-16,0 21 0,0 0 15,0-20-15,0-1 0,0 0 0,0 0 16,0 0-16,0-42 63,0 0-63,0 0 0,0 0 0,0-1 15,0 1-15,0 0 0,0 0 16,0-21-16,22 20 0,-1 1 0,-21-21 15,21 21-15,0 0 0,0-1 16,22 1-16,-22 0 0,0 21 0,21 0 16,-21 0-16,1 0 0,20 0 15,0 0-15,-21 21 0,22 0 0,-22 1 16,21 20-16,-21-21 0,1 0 16,-1 0-16,0 22 0,-21-22 0,0 0 15,0 0-15,0 0 0,-21 1 16,-22-1-16,22 0 0,-21-21 15,0 21-15,-1 0 0,-20-21 0,20 0 16,1 0-16,0 0 0,-1 21 16,22-21-16,0 0 0,0 0 0,0 0 15,0 0-15,42 0 32,0-21-32,0 21 0,0-21 15,22 21-15,-22-21 0,21 21 16,0 0-16</inkml:trace>
  <inkml:trace contextRef="#ctx0" brushRef="#br0" timeOffset="4612.62">8361 1376 0,'21'0'16,"0"0"-1,0 0-15,-21-21 0,21 0 16,1-1-16,-1 1 15,-21 0-15,21-21 0,0 21 0,-21-1 16,21-20-16,0 21 0,-21 0 16,0-22-16,22 22 0,-22 0 0,21 0 15,-21 0-15,0 0 16,0-1-16,0 44 31,0-1-31,0 0 0,0 0 16,0 21-16,0-20 0,0 20 0,0 0 15,0 1-15,0-22 0,0 42 16,-21-20-16,21-1 0,-22 0 0,22 22 16,0-1-16,0 1 0,-21-1 15,21 1-15,0-1 0,0 22 0,0-22 16,0 1-16,0-1 0,0 22 0,0-21 16,0 20-16,0-20 0,0 20 15,0-20-15,0-1 0,0 1 0,0-1 16,0 1-16,0-22 0,0 1 0,-21-1 15,0 0-15,21-21 16,-21 1-16,0-22 0,21 21 0,-22-21 16,1 0-16,0 0 0,0 0 15,0 0-15,0-21 0,-1 21 16,22-22-16,-21 1 0,0 0 0,21 0 16,0 0-16,-21 0 0,21-1 0,0 1 15,0-21-15,0 0 0,0 20 16,0-41-16,0 21 0,21-22 0,-21 1 15,21-1-15,0 1 0,1-1 0</inkml:trace>
  <inkml:trace contextRef="#ctx0" brushRef="#br0" timeOffset="4847.89">8699 635 0,'-63'-21'32,"63"42"-1,0 0-15,0 0-1,21-21 1,0 0-16,0 22 0</inkml:trace>
  <inkml:trace contextRef="#ctx0" brushRef="#br0" timeOffset="5208.49">8911 1164 0,'0'0'0,"21"21"16,0-21-16,1 0 15,-1 0-15,0-21 0,0 0 16,0 21-16,0-21 0,1 0 16,-1 0-16,0-1 0,0 1 15,-21-21-15,0 21 0,0 0 16,0-1-16,0 1 0,-21 21 16,0 0-16,0 0 15,-1 0-15,1 21 0,0 1 16,-21-1-16,21 21 0,-1-21 0,1 22 15,-21-22-15,42 21 0,-21-21 0,21 0 16,-21 22-16,21-22 0,0 0 16,0 0-16,0 0 0,21 1 15,0-22-15,0 0 16,0 21-16,0-21 0,1 0 0,20 0 16,-21 0-16,21 0 0,1 0 15,-22 0-15,21 0 0,1-21 0,-22 21 16</inkml:trace>
  <inkml:trace contextRef="#ctx0" brushRef="#br0" timeOffset="5772.18">9715 889 0,'-21'42'0,"42"-84"0,-21 21 0,0 0 0,0 0 16,-21 21-1,0 21 1,0 0-16,0 0 0,21 0 15,0 22-15,-21-22 0,-1 21 0,1 0 16,21-20-16,0 20 0,0-21 16,0 21-16,-21-20 0,21-1 0,0 0 15,0 0-15,0 0 0,0 0 16,21-21-16,0 22 0,-21-1 0,22-21 16,-1 0-16,21 0 0,-21 0 15,0 0-15,22 0 0,-22 0 16,21-21-16,-21 21 0,1-22 0,20 1 0,-21 0 15,0-21-15,0-1 0,1 1 16,20 0-16,-21-22 0,0 22 16,-21-22-16,21 1 0,1-1 15,-1 22-15,-21-21 0,0 20 0,21 1 16,-21 21-16,0-22 0,0 22 16,0 0-16,-21 42 31,21 0-31,-21 1 0,-1 20 0,1 0 15,21 1-15,-21-1 0,0 0 16,21 1-16,0 20 0,-21-21 16,21 22-16,-21-22 0,21 1 15,0-1-15,0 0 0,0-21 0,0 22 16,0-22-16,21 0 0,0 0 0,0 0 16,0 1-16,0-22 15,1 0-15,-1 0 0,0 21 0,0-21 16,0 0-16,0 0 0,1 0 15,-1 0-15,0-21 0,0 21 16,0-22-16,0 1 16,1 0-16,-22 0 0,0 0 0,0 0 15</inkml:trace>
  <inkml:trace contextRef="#ctx0" brushRef="#br0" timeOffset="6028.04">10160 910 0,'-21'0'0,"42"0"0,-21-21 47,21 21-47,0 0 0,0 0 15,1 0-15,-1-21 0,0 21 16,0 0-16,0-21 0,0 21 15,1 0-15,-1 0 0,0-21 16,0 21-16,-21-22 16</inkml:trace>
  <inkml:trace contextRef="#ctx0" brushRef="#br0" timeOffset="6928.15">1016 2201 0,'0'0'0,"-21"0"0,0 0 0,-22 0 0,22 0 16,-21 0-16,21 0 0,-1 0 16,-20 0-16,21 0 0,0 0 15,0 0-15,-1 0 16,22-21-16,22 21 31,-1 0-15,21 0-16,0 0 0,1-21 15,-1 21-15,22 0 0,-1 0 0,22 0 16,-1 0-16,22 0 0,-21 0 16,42 0-16,-21 0 0,21-21 15,0 21-15,0 0 0,42 0 16,-21 0-16,22-21 0,-1 21 0,21 0 16,1 0-16,-1 0 0,1 0 15,21 0-15,-1 0 0,1 0 0,0 0 16,-1 0-16,22 0 0,-21 0 15,-1 0-15,1 0 0,0 0 0,-22 0 16,22 0-16,0-21 0,-22 21 0,22 0 16,-22 0-16,1-22 0,-1 22 15,1 0-15,-1-21 0,1 21 0,-22 0 16,0-21-16,-20 21 0,20-21 16,-21 21-16,-21 0 0,0 0 15,0-21-15,-21 21 0,0 0 16,-22 0-16,-20 0 0,-1-21 0,1 21 15,-22 0-15,-21 0 0,1 0 16,-1 0-16,0 0 0</inkml:trace>
  <inkml:trace contextRef="#ctx0" brushRef="#br0" timeOffset="7100.05">9567 2096 0,'0'0'15,"-21"0"-15,21 21 0,-21-21 16,0 0 46</inkml:trace>
  <inkml:trace contextRef="#ctx0" brushRef="#br0" timeOffset="12124.48">1058 3874 0,'-21'0'0,"21"-22"32,0 1-32,21 0 15,0 0-15,1 0 0,-1 0 16,0-22-16,0 22 0,0-21 0,0-1 16,1 1-16,-1 0 0,0-1 15,0 1-15,0-21 0,0 20 16,1 1-16,-22 0 0,0-1 0,0 22 15,0 0-15,0 0 0,0 0 16,-22 21-16,1 0 16,0 0-16,-21 0 0,21 21 15,-1 0-15,1 0 0,0 21 16,-21-20-16,42 20 0,-21-21 16,21 21-16,-22-20 0,22 20 15,0-21-15,0 21 0,0-20 0,0-1 16,22 21-16,-1-21 0,0 0 15,0 1-15,0 20 0,0-21 16,22 0-16,-22 0 0,0 1 0,0-1 16,0 0-16,1 0 0,-1 0 15,-21 0-15,0 1 0,0-1 0,0 0 16,-21-21 0,-1 0-16,1 0 15,0 0-15,0-21 0,0 0 16,0 21-16,-1-22 15,1 1-15,0 0 0,0 21 0,0-21 16,0 0-16,-1 0 0,1 21 16,21-22-16,-21 22 0,21 22 31,0-1-31,0 0 16,21 0-16,0 0 15,1 0-15,-1 1 0,0-1 16,0-21-16,0 21 0,0 0 0,1-21 15,20 21-15,-21-21 0,21 0 16,-20 0-16,20 0 0,0 0 0,-21 0 16,22-21-16,-1 0 15,0 21-15,1-21 0,-22 0 0,21-1 16,1 1-16,-22 0 0,21-21 16,-21 21-16,0-22 0,1 1 0,-1 21 15,0-22-15,-21 1 0,0 21 16,21-21-16,-21 20 0,0 1 0,0 0 15,0 0-15,0 0 0,0 42 32,0 0-32,0 0 0,0 22 15,0-22-15,-21 0 0,21 21 16,0-21-16,0 1 0,-21 20 0,21-21 16,0 0-16,0 0 15,0 1-15,0-1 0,0 0 0,0 0 16,21-21-16,0 21 0,0-21 15,0 0-15,1 0 0,-1 0 16,0 0-16,21 0 0,-21-21 16,1 21-16,-1-21 0,21 0 0,-21 0 15,0-1-15,1 1 0,-1 0 16,-21 0-16,0-21 0,21 20 0,-21-20 16,0 0-16,21 21 0,-21-1 15,0 1-15,0 0 0,0 0 0,0 0 16,0 42-1,0 0-15,-21-21 16,21 42-16,0-20 0,-21-1 16,21 21-16,0-21 0,0 22 0,0-22 15,0 0-15,0 21 0,0-21 16,0 1-16,0-1 0,0 0 0,0 0 16,0 0-16,0 0 15,21 1 1,0-22-16,0 0 0,0 0 15,1 0-15,-1 0 0,0 0 0,0-22 16,0 22-16</inkml:trace>
  <inkml:trace contextRef="#ctx0" brushRef="#br0" timeOffset="12525.25">2582 3620 0,'0'0'16,"0"-22"-16,0 1 0,0 0 15,0 0-15,0 0 0,0 0 16,0-1-16,0 1 0,21 21 16,1-21-16,-1 21 0,21 0 15,-21 0-15,0 0 0,22 0 16,-22 0-16,21 21 0,-21 0 0,1 1 16,-1-1-16,0 0 0,0 0 0,0 21 15,-21-20-15,0-1 0,0 0 16,0 0-16,0 0 0,0 0 15,0 1-15,0-1 0,-21-21 0,21 21 16,0 0-16,-21-21 0,0 0 16,0 0-1,21-21 1,0 0-16,0 0 16,0-1-16,0 1 0,0-21 15,21 21-15,-21 0 0,21-1 16,-21-20-16,0 21 0,21 0 15,0 0-15,-21-1 0,21 22 0,1-21 0,-1 21 16,0 0 0,0 0-16,0 0 0,0 0 0,1 0 15,-1 0-15</inkml:trace>
  <inkml:trace contextRef="#ctx0" brushRef="#br0" timeOffset="12972">3323 3514 0,'-21'0'0,"42"0"0,-63 0 0,21 0 15,-1 0-15,1-21 0,21-1 16,0 1 0,0 0-16,21 21 15,1 0-15,20 0 0,-21 0 0,0 0 16,22 0-16,-1 21 0,-21 0 15,21 1-15,1-1 0,-22 0 0,0 0 16,21 0-16,-20 22 0,-1-22 16,0 0-16,0 0 0,-21 0 0,0 22 15,0-22-15,0 0 16,0 0-16,-21 0 16,0-21-16,0 0 0,-1 0 15,1 0 1,21-21-16,0 0 0,0 0 15,0 0-15,0-1 0,0 1 16,0 0-16,0 0 0,21-21 0,-21 20 16,22-20-16,-1 21 0,-21-21 15,21 20-15,0-20 0,-21 21 0,21 0 16,0 0-16,1 21 0,-1 0 16,0 0-16,0 0 15,-21 21 1,21 0-1</inkml:trace>
  <inkml:trace contextRef="#ctx0" brushRef="#br0" timeOffset="15849.23">4149 3408 0,'0'0'0,"0"-21"16,0 0-16,0-1 15,0 1-15,21 21 0,-21-21 0,0 0 16,0 0-16,-21 21 31,21 21-15,0 21-16,0-21 0,-22 22 16,22-22-16,-21 21 0,21 1 15,0-1-15,0 0 0,0 1 16,0-22-16,0 21 0,-21 0 0,21-20 15,0-1-15,0 0 0,0 0 16,0 0-16,0 0 0,21 1 16,0-22-16,1 0 0,-1 0 0,0 0 15,0 0-15,21 0 0,-20 0 16,20 0-16,0-22 0,1 1 0,-1 0 16,0 0-16,1 0 0,-1 0 15,-21-1-15,21 1 0,-20-21 0,-1 0 16,0 20-16,-21-20 15,0 0-15,0-1 0,0 1 0,-21 0 16,-22-1-16,22 1 0,0 21 16,-21 0-16,-1-22 0,22 43 0,-21-21 15,0 21-15,-1 0 0,1 0 16,21 21-16,-22 1 0,22-1 0,-21 21 16,21-21-16,0 22 0,-1 20 0,22-21 15,0 1-15,0-1 0,0 0 16,0 1-16,0-1 0,0-21 0,0 22 15,0-22-15,22 0 0,-1 0 16,0 0-16,0 0 0,21-21 16,-20 0-16,20 22 0,-21-22 15,21 0-15,1 0 0,-1 0 0,0-22 16,1 22-16,-1-21 0,0 0 0,1 0 16,-1 0-16,-21 0 0,22-1 15,-22-20-15,0 21 0,0 0 0,0-22 16,-21 22-16,21-21 0,-21 0 15,0 20-15,0 1 0,0-21 0,0 21 16,0 0-16,-21 42 31,0-21-31,21 21 0,0 0 16,-21 21-16,0-20 0,21-1 16,-21 21-16,21-21 0,0 22 0,0-22 15,0 0-15,0 21 0,0-21 16,0 1-16,0-1 0,21-21 0,0 21 15,0 0-15,0-21 0,22 0 16,-22 0-16,21 0 0,0 0 0,-20 0 16,20 0-16,0 0 0,-21-21 15,1 0-15,20 21 0,-21-21 0,0-1 16,0 1-16,1 0 0,-22 0 16,21-21-16,-21 20 0,21 1 0,-21-21 15,0 21-15,0-22 0,0 22 0,0 0 16,0 0-16,0 0 15,0 0-15,0-1 0,0 1 16,0 42 0,0 1-1,0 20-15,-21-21 0,21 0 16,0 22-16,0-22 0,0 21 0,0-21 16,0 22-16,0-22 0,0 0 0,0 21 15,0-21-15,21 1 0,0-1 16,0-21-16,0 21 0,1-21 0,20 0 15,-21 0-15,21 0 0,-20 0 16,20 0-16,-21 0 0,21 0 0,1 0 16,-22-21-16,21 21 0,-21-21 15,1-1-15,-1 1 0,0-21 16,0 21-16,0 0 0,0-22 0,-21 22 16,22-21-16,-22 21 0,0-22 15,0 22-15,0 0 0,0 0 0,0 0 16,0-1-16,-22 22 15,1 22 1,0-1-16,21 21 0,-21-21 16,21 0-16,0 22 0,-21-22 0,21 21 15,-21-21-15,21 1 0,0-1 0,0 21 16,0-21-16,0 0 0,-22-21 16,22 22-16,0-1 0,0 0 15,0 0-15,0-42 47,22 21-31,-22-21-16,21 0 0,0-1 0,-21 1 15,21 0-15,0 0 0,0-21 16,1 20-16,-1-20 0,0 21 0,21-21 16,-21 20-16,1 1 0,-1 0 15,0 0-15,0 0 0,0 21 16,0 0-1,-21 21-15,0 0 0,22 0 16,-22 0-16,0 22 0,0-22 0,0 0 16,0 0-16,0 0 0,0 1 15,0-1-15,0 0 0,0 0 0,0 0 16,21 0-16,0-21 0,0 22 16,0-1-16,0-21 0,22 0 0,-22 0 15,21 0-15,1 0 0,-1 0 16,21 0-16,-20 0 0,20 0 0,-20 0 15,-1 0-15,21 0 0,-20-21 0,-1-1 16,0 22-16,-20-21 0,20 0 16,-21 0-16,0 0 0,-21 0 15,0-22-15,21 22 0,-21-21 16,0-1-16,0 22 0,0-21 0,-21 0 16,21 20-16,-21 1 0,0 0 15,0 0-15,0 21 0,-22 0 0,22 0 16,0 0-16,-21 21 0,20 0 15,-20 0-15,21 1 0,0 20 0,-22-21 16,22 21-16,0-20 0,0 20 0,0-21 16,21 21-16,0-20 0,0-1 15,-21 0-15,21 0 0,0 0 16,0 0-16,21-21 16,0 0-16,0 0 0,0 0 15,0 0-15,1 0 0,-1 0 0,0-21 16,21 21-16,-21-21 0,1 0 15,-1 0-15,21 0 0,-21-1 0,0 1 16,1-21-16,-1 0 0,0-1 16,0 1-16,0 0 0,-21-1 0,21 1 15,1-22-15,-1 22 0,-21 0 16,0 21-16,21-22 0,-21 22 0,0 0 16,0 0-16,0 0 0,-21 42 31,0 0-31,-1 0 0,22 21 15,-21 1-15,0-1 0,0 22 16,0-22-16,0 21 0,21-20 0,0-1 16,0 0-16,0 1 0,0-1 15,0 0-15,0-20 0,0-1 0,0 21 16,0-21-16,21-21 0,0 21 16,0 1-16,0-22 0,22 0 0,-22 0 15,21 0-15,-21 0 0,22 0 16,-1 0-16,0 0 0,1 0 0,-22-22 15,21 1-15,0 0 0,1 21 16,-22-21-16,21-21 0,-21 20 0,22 1 16,-22 0-16,0-21 0,-21 21 0,0-22 15,0 22-15,0 0 16,0 0-16,0 0 0,0-1 0,-21 22 16,0 0-16,0 0 15,-1 0-15,1 22 0,0-1 0,0 0 16,0 0-16,21 21 0,0-20 0,0-1 15,0 21-15,0-21 0,0 0 16,0 1-16,0-1 0,0 0 0,21 0 16,-21 0-16,21 0 0,21 1 15,-20-22-15,-1 21 0,21-21 0,-21 0 16,22 0-16,-1 0 0,0 0 16,1 0-16,-1 0 0,21 0 0,-20 0 15,-1-21-15,22-1 0,-22 22 16,21-21-16,-20 0 0,-1 0 15,0-21-15,-20 20 0,-1-20 0,21 21 16,-21-21-16,-21-1 0,0 22 16,0-21-16,0-1 0,0 1 0,0 21 15,0 0-15,-21 0 0,0-1 16,0 1-16,0 21 0,-1 0 0,-20 0 16,21 0-16,-21 21 0,-1 1 15,22 20-15,-21-21 0,21 21 16,-22 1-16,22-1 0,0 0 0,0 1 15,21-1-15,0-21 0,0 22 16,0-22-16,0 21 0,0-21 0,21 0 16,0 1-16,0-1 0,0 0 15,1-21-15,-1 0 0,0 21 0,0-21 16,21 0-16,-20 0 0,-1 0 16,21 0-16,-21-21 0,0 0 0,22 0 15,-22-1-15,0 1 0,0-21 0,0 21 16,1-22-16,-1-20 0,-21 21 15,21-22-15,-21 1 0,21-1 0,-21 1 16,0-1-16,0 1 16,0-1-16,21 22 0,-21-22 0,0 22 0,0 0 15,0 20-15,0-20 16,0 21-16,-21 21 16,0 42-1,21-21-15,-21 22 0,0-1 0,-1 22 16,1-22-16,0 21 0,0 1 15,21-1-15,0 1 0,0-1 0,0 1 16,0-1-16,0-20 0,0-1 0,0 0 16,21-20-16,0 20 0,-21-21 15,21 0-15,1-21 0,-1 21 0,0-21 16,0 0-16,0 0 16,0 0-16,1 0 0,-1-21 0,0 21 15,0-21-15,0 0 0,0 0 0,1-22 16,-1 22-16,0-21 0,0 0 15</inkml:trace>
  <inkml:trace contextRef="#ctx0" brushRef="#br0" timeOffset="17316.68">9673 3471 0,'0'0'0,"-21"22"0,0 20 31,21-21-31,21-21 15,0 0-15,0 0 0,0 0 16,22-21-16,-22 0 0,0 21 16,21-21-16,-20-22 0,20 22 0,-21-21 15,0 21-15,22-22 0,-22 1 16,0 0-16,0-22 0,0 22 0,0-1 16,1-20-16,-1 21 0,0-22 15,0 1-15,-21 20 0,21-20 0,-21-1 16,21 22-16,-21-22 0,0 22 15,0 21-15,0-21 0,0 20 0,0 44 32,0-1-32,-21 0 0,0 21 15,21 1-15,-21-1 0,0 0 16,21 22-16,-21-22 0,-1 22 16,22-22-16,-21 21 0,21-20 15,0-1-15,0 0 0,0 1 0,21-1 16,1 0-16,-1 1 0,21-22 15,-21 21-15,22-21 0,-1 1 0,-21-1 16,21-21-16,1 0 0,-1 21 0,-21-21 16,22 0-16,-22 0 0,0 0 15,21-21-15,-21 0 0,1 21 0,-22-22 16,21 1-16,0-21 0,-21 21 16,0 0-16,0-22 0,0 22 0,0 0 15,0 0-15,0-22 0,0 22 16,0 0-16,0 42 62,21-21-62,0 0 16,0 0-16,1 0 0,-1 21 0,0-21 16,0 0-16,21 0 0,1 0 0,-1 0 15,0 0-15,1 0 0,-1-21 16,-21 0-16,22 21 0,-1-21 0,-21 0 15,0 21-15,0-21 0,1-1 16,-22 1-16,-22 21 31,1 0-15,0 21-16,0 1 0,0-1 16,0-21-16,21 21 0,0 0 15,-22 0-15,22 0 0,0 1 0,0-1 16,0 0-16,0 0 0,0 0 15,22-21-15,-22 21 0,42 1 0,-21-1 16,0-21-16,22 0 0,-1 0 16,-21 0-16,21 0 0,1 0 0,-1 0 15,0 0-15,1-21 0,-1-1 16,-21 1-16,22 0 0,-1 0 0,-21 0 16,0 0-16,22-1 0,-22 1 15,0 0-15,0 0 0,0-21 16,-21 20-16,0 1 0,21 21 0,-21-21 15,0 0-15,0 0 0,22 21 16,-22-21-16,0 42 31,-22 0-31,22 0 16,-21 0-16,21 0 0,0 1 0,-21-1 16,0 21-16,0 0 0,21 1 15,0-1-15,-21 0 0,-1 22 0,22-22 16,-21 22-16,21-1 0,0 1 15,-21-22-15,21 22 0,0-1 16,0 1-16,0-1 0,0 1 0,0-1 16,0 1-16,0-1 0,0 22 0,0-22 15,0 1-15,0-1 0,0 1 16,0-1-16,0 1 0,0-1 0,0 1 16,0-22-16,0 22 0,0-22 0,0 21 15,0-20-15,0-22 0,0 21 16,0-21-16,0 1 0,0-1 0,0 0 15,-21-21-15,0 0 0,0-21 16,-1 0-16,1-1 16,0-20-16,0 0 0,0 21 15,0-43-15,-1 22 0,-20-1 0,21-20 16,0-1-16,-22 1 0,22-1 16,-21 1-16,21-1 0,0-20 0,-1 20 15,1-20-15,21 20 0,0 1 0,0-1 16,0 22-16,0-22 0,0 22 15,0 0-15,21-1 0,-21 22 0,43-21 16,-22-1-16,0 1 0,21 0 16,-20-1-16,20 22 0,0-21 0,-21-22 15,22 22-15,-1 0 0,0-1 0,22 1 16,-22 0-16,1-1 0,20 1 16,1 0-16,-22-22 0,21 22 15</inkml:trace>
  <inkml:trace contextRef="#ctx0" brushRef="#br0" timeOffset="18675.81">13631 1524 0,'0'0'0,"0"-21"62,-21 21-30,0 0-32,0 0 15,-22 0-15,22 0 0,0 0 16,-21 0-16,21 0 0,-22 0 15,22 0-15,-21 0 0,21 21 0,-22-21 16,22 0-16,0 0 0,0 21 16,0-21-16,-1 0 0,1 0 15,21 21 1,21-21 0,1 22-16,-1-22 15,21 21-15,-21-21 0,0 0 0,22 21 16,-22-21-16,21 21 15,-21-21-15,22 21 0,-22-21 0,21 21 16,-21 1-16,22-22 0,-22 21 16,0 0-16,21 0 0,-20 0 0,-1-21 15,-21 21-15,21 22 0,-21-22 16,0 0-16,0 0 0,0 0 0,0 1 16,0 20-16,-21-21 0,0 0 15,-1 0-15,1 1 0,-21-1 0,21 0 16,-22-21-16,1 21 0,21 0 0,-21-21 15,20 21-15,-20-21 0,21 0 16,0 0-16,0 0 0,-1 22 16,1-22-16,0 0 0,0 0 15,0 0-15,0 0 16,21-22 0,21 22-1,0-21 1,0 21-16,0 0 0,0 0 15,1 0-15,-1 0 0,0 0 0,0 0 16,0 0-16,22 0 0,-22 0 16,0 0-16,0 0 0,0 0 15,0 0-15,-21 21 0,22-21 0,-22 22 16,0-1 0,0 0-16,0 0 15,0 0-15,0 0 0,0 1 16,-22-1-16,1 0 0,0 0 0,0 21 15,21-20-15,-21 20 0,0-21 0,-1 21 16,1-20-16,0 20 0,21-21 16,-21 21-16,21-20 0,-21-1 0,21 0 15,0 21-15,0-21 0,0 1 16,0-1-16,0 0 0,0 0 16,21-21-16,0 21 0,0-21 15,0 0-15,1 21 0,-1-21 16,0 0-16,0 0 0,0 0 15,22 0-15,-22 0 0,0 0 16,0 0-16,0 0 0,0-21 0,1 21 16,-1-21-16,0 0 0,0 21 15,-21-21-15,21 21 16,-21-21 0,21 21 93,-21-22-109</inkml:trace>
  <inkml:trace contextRef="#ctx0" brushRef="#br0" timeOffset="22104.37">15727 1524 0,'-21'0'31,"21"-21"16,0 0-47,0 0 15,21 21-15,0-22 0,0 22 0,0-21 16,0 21-16,1-21 0,-1 21 0,21 0 16,-21 0-16,0 0 0,1-21 15,-1 21-15,0 0 0,0 0 0,0 0 16,0 0-16,1 21 0,-1 0 16,-21 0-16,0 1 0,0 20 15,0-21-15,0 21 0,0 1 16,-43-1-16,22 0 0,0 1 0,0-1 15,-21 0-15,20 1 0,1-1 16,0 0-16,0 1 0,0-1 0,0 0 16,-1 1-16,1-1 0,21 0 15,0-20-15,0 20 0,0-21 16,0 21-16,0-20 0,0 20 16,21-21-16,1 0 0,-1 0 0,21 1 15,-21-1-15,22 0 0,-1-21 16,0 0-16,1 0 0,-1 0 0,-21 0 15,21 0-15,1 0 0,-1 0 16,-21-21-16,0 21 0,1-21 0,-1-1 16,-21 1-16,21 0 0,-21 0 15,0 0-15,0 0 0,-21 21 16,0 0-16,-1 0 0,1 0 16,0 0-16,0 0 0,-21 21 15,20-21-15,1 21 0,0 0 16,21 21-16,-21-20 0,0-1 15,0 21-15,21-21 0,0 22 0,0-1 16,-22 0-16,22-21 0,0 22 16,0-1-16,0 0 0,0-20 0,0 20 15,0 0-15,0-21 0,0 22 16,0-22-16,0 21 0,0-21 0,0 22 16,0-22-16,0 21 0,0-21 0,0 1 15,0-1-15,0 0 0,0 0 16,0 0-16,-21-21 31,0 0-31,0 0 16,0 0-16,0-21 0,-1 21 15,1 0-15,0 0 0,0-21 16,0 21-16,0 0 0,-1 0 16</inkml:trace>
  <inkml:trace contextRef="#ctx0" brushRef="#br0" timeOffset="76320.83">635 5609 0,'0'21'63,"21"-21"-48,-21 22 1,21-22-16,-21-22 78</inkml:trace>
  <inkml:trace contextRef="#ctx0" brushRef="#br0" timeOffset="76996.78">614 5525 0,'0'0'0,"-21"0"16,-1 0-16,22 21 16,0 0-1,22-21 1,-1 0-1,0 0-15,0 0 0,0 0 16,22 0-16,-22 0 0,0 0 0,0 0 16,21 0-16,-20-21 0,-1 21 15,0 0-15,0-21 0,0 21 0,0-22 16,1 22-16,-1-21 0,-21 0 16,21 0-16,-21 0 15,0 0-15,0-1 0,0 1 16,0 0-16,-21 21 15,0 0-15,-1 0 0,1 0 16,0 0-16,0 0 0,-21 0 16,20 21-16,1-21 0,0 21 15,-21 1-15,21-1 0,-1 0 16,1 0-16,0 0 0,0 22 0,21-22 16,0 0-16,0 0 0,0 21 15,0-20-15,0-1 0,0 0 16,21 0-16,0 0 0,0-21 0,1 21 15,20-21-15,-21 0 0,0 0 16,22 0-16,-22 0 0,21 0 0,-21 0 16,0 0-16,1 0 0,-1 0 15,0 0-15,0-21 0,-21 0 16,0 0 0,-21 21-1,0 0-15,-22 0 0,22 0 16,0 21-16,-21-21 0,21 21 15,-22 0-15,22 1 0,-21-1 16,21 0-16,-1 21 0,-20-21 0,21 1 16,0-1-16,21 0 0,0 0 15,-21 0-15,21 0 0,0 1 0,0-1 16,0 0-16,21-21 16,0 0-16,0 21 0,0-21 0,0 0 15,1 0-15,-1 0 0,0 0 16,0 0-16,21 0 0,-20 0 15,-1 0-15,0-21 0,21 0 16,-21 21-16,22-21 0</inkml:trace>
  <inkml:trace contextRef="#ctx0" brushRef="#br0" timeOffset="77852.48">1757 5652 0,'0'0'0,"0"-22"0,0 1 16,-21 21-16,-1 0 16,1 0-16,0 0 0,0 0 15,0 0-15,0 0 0,-1 0 16,1 0-16,0 21 0,-21 1 16,21-22-16,-1 21 0,1 0 0,0 0 15,21 0-15,-21 0 0,21 1 16,-21-1-16,21 0 0,0 0 0,0 0 15,21-21 1,-21 21-16,21-21 0,0 0 0,22 0 16,-22 0-16,0 0 0,21 0 15,-21-21-15,1 0 0,20 21 16,-21-21-16,0 0 0,0 0 0,1-1 16,-1 1-16,0 0 0,-21 0 15,0 0-15,21 21 0,-21-21 16,21-1-16,-21 1 15,0 42 17,0 1-32,0-1 15,0 0-15,0 0 0,0 0 16,0 0-16,0 22 0,0-22 0,0 0 16,0 21-16,0-20 0,0 20 15,0 0-15,0-21 0,0 22 0,0-1 16,0 0-16,0 1 0,0 20 15,-21-20-15,21 20 0,0 1 16,0-1-16,0 1 0,0-1 16,0 1-16,0-1 0,0 1 0,0-1 15,0-21-15,21 22 0,-21-1 16,0 1-16,0-22 0,0 1 0,0 20 16,0-21-16,0 1 0,0-22 15,0 21-15,0-21 0,0 22 0,-21-22 16,0 0-16,0 0 0,0 0 15,-1-21-15,1 22 0,0-22 0,0 0 16,-21 0-16,20 0 0,-20 0 16,0 0-16,21-22 0,-22 1 0,1 0 15,0 0-15,-1-21 0,22-1 16,-21-20-16,21-1 0,-22 22 16,22-22-16,0 1 0,0 21 0,0-22 15,21 1-15,0 20 0,0-20 16,0 20-16,0 1 0,0-21 15,21 20-15,0 1 0,0-22 0,0 22 16,0 0-16,22-1 0,-1 1 16,-21 0-16,22 21 0,-22-1 0,21-20 15,-21 21-15,0 0 16,1 0-16,-1 21 0,0-22 0,0 22 0,-21-21 16,21 21-16,-21-21 0,21 21 15,-21-21 1,22 21-16,-22-21 0,21 21 15,0-21-15</inkml:trace>
  <inkml:trace contextRef="#ctx0" brushRef="#br0" timeOffset="78276.89">2244 5630 0,'0'0'16,"0"-21"-1,0 42 17,0 1-17,0-1 1,21-21-1,0 0-15,0 0 16,0 0-16,-21-21 0,0-1 16,0 1-1,0 0 1,-21 21 0,0 0-16,0 0 15,0 21 1,-1 0-16,22 1 15,0-1-15,0 0 16,0 0 0,0 0-16,0 0 15</inkml:trace>
  <inkml:trace contextRef="#ctx0" brushRef="#br0" timeOffset="78827.89">2286 6117 0,'0'43'31,"21"-43"-16,0 0 1,0 0 0,-21-22-16,0 1 15,0 0 1,-21 21 15,0 0-31,21 21 16,-21-21-1,21 21-15,21-21 47,0 0-47,0 0 16,-21-21 0</inkml:trace>
  <inkml:trace contextRef="#ctx0" brushRef="#br0" timeOffset="93096.46">5228 5461 0,'0'-21'78,"0"0"-31,0 0-16,0 42 63,-21 0-94,21 0 16,0 0-16,-21-21 0,21 21 15,0 1-15,0-1 16,0 0-16,0 0 16,0 0-16,0 0 15,21-42 48,0 21-63,-21-21 0</inkml:trace>
  <inkml:trace contextRef="#ctx0" brushRef="#br0" timeOffset="93341.32">5397 5419 0,'0'0'0,"22"-21"31,-22 42 0,0 0-15,0 0-16,-22-21 0,22 21 16,0 0-16,0 1 0,0-1 15,-21-21-15,21 21 16,0 0-16,-21 0 0,21 0 16</inkml:trace>
  <inkml:trace contextRef="#ctx0" brushRef="#br0" timeOffset="94024.78">5884 5567 0,'21'0'47,"1"0"-47,-1 0 16,0 0-16,21 0 0,-21-21 16,1 21-16,20-21 0,-21 21 15,0-22-15,22 22 0,-22-21 0,0 21 16,0-21-16,0 0 0,0 21 15,-21-21-15,22 0 16,-22-1-16,-22 22 16,1 0-16,0 0 15,-21 0-15,21 0 0,-22 22 16,22-22-16,-21 21 0,-1 0 16,22 0-16,-21 0 0,21 0 0,-22 1 15,22 20-15,0-21 0,0 0 0,0 22 16,21-22-16,0 0 0,0 0 15,0 0-15,0 0 0,0 1 0,21-1 16,0 0-16,0-21 0,22 21 16,-22-21-16,21 0 0,-21 0 0,22 0 15,-1 0-15,-21 0 0,21 0 16,-20 0-16,-1 0 0,21 0 0,-21 0 16,0-21-1,-21 0 1,-21 21-16,0 0 15,-21 0-15,21 0 0,-1 21 16,-20-21-16,0 21 0,21 0 0,-22 0 16,1 1-16,0-1 0,-1 0 0,22 0 15,-21 0-15,21 0 0,-1 1 16,1-1-16,0 0 0,21 0 0,-21 0 16,21 0-16,0 1 0,0-1 15,0 0-15,21-21 0,0 21 0,0-21 16,1 0-16,20 21 0,-21-21 15,21 0-15,-20 0 0,20 0 16,0 0-16,1 0 0,-22 0 0,21-21 16,0 0-16,1 21 0,-22-21 0,21 0 15,1-1-15</inkml:trace>
  <inkml:trace contextRef="#ctx0" brushRef="#br0" timeOffset="94715.9">6498 5906 0,'0'0'16,"0"-22"-16,-21 22 15,0 0 1,0 22 0,21-1-16,0 0 15,-22 0-15,22 0 0,0 0 16,0 1-16,0-1 0,0 0 0,-21 0 16,21 0-16,0 0 15,0 1-15,0-1 0,0 0 16,0 0-16,0-42 62,0 0-62,0 0 0,0-1 16,0 1-16,0 0 0,0 0 0,21 0 16,-21-22-16,22 22 15,-1 0-15,0 0 0,0 0 0,0 0 16,0-1-16,1 1 0,20 21 15,-21 0-15,0 0 0,22 0 0,-22 0 16,0 0-16,21 0 0,-21 21 0,1 1 16,-1-1-16,0 0 0,0 0 15,-21 0-15,0 0 0,0 22 0,0-22 16,0 0-16,0 0 0,0 0 16,0 1-16,0-1 15,-21-21-15,0 0 16,0 0-1,21-21 1,0-1-16,0 1 16,0 0-16,21 0 15,0 0-15,0-22 0,0 22 0,22 0 16,-22 0-16,21 0 0,0 0 0,1-1 16,-22 22-16,21 0 0,1 0 15,-22 0-15,0 0 0,0 0 0,0 22 16,0-1-16,1 0 0,-22 0 15,21 0-15,-21 0 0,0 1 0,0-1 16,0 0-16,0 0 0,-21 0 16,-1 0-16,1 1 0,0-22 0,21 21 15,-21-21-15,0 21 0,21 0 16,-21-21-16,42-21 47</inkml:trace>
  <inkml:trace contextRef="#ctx0" brushRef="#br0" timeOffset="95096.68">7599 5779 0,'-43'-22'16,"43"44"-1,-21-1 1,21 0-16,0 0 0,0 0 0,0 22 16,0-22-16,-21 21 0,21 0 0,0 1 15,0-22-15,0 21 0,0 22 16,0-22-16,0 22 0,0-22 0,-21 43 16,21-22-16,0 1 0,0-1 0,-21 1 15,21 20-15,-21-20 0,21-1 16,-22 1-16,22-1 0,-21 1 0,21 20 15,0-20-15,0-1 0,-21-20 16,21 20-16,0-20 0,-21-1 16,21 0-16,0-21 0,-21 1 0,21-1 15,0-42 1,0-1 0,0 1-16,0-21 0,0 21 15,0-43-15,0 22 0,21-22 0,0 1 16,0-1-16,0-20 0,-21 20 0</inkml:trace>
  <inkml:trace contextRef="#ctx0" brushRef="#br0" timeOffset="95404.51">7535 6054 0,'0'0'0,"0"-21"16,0-128 0,0 128-16,0 0 15,21 0-15,22 0 16,-22 21-16,0 0 0,21 0 0,1 0 15,-1 0-15,0 0 0,-20 0 0,20 21 16,0 0-16,-21 0 0,22 0 16,-22 1-16,0-1 0,-21 0 0,0 0 15,0 0-15,0 0 0,0 22 0,-42-43 16,21 21-16,-1 0 0,-20 0 16,0 0-16,21-21 0,-22 22 15,1-22-15,0 0 0,20 0 16,-20 21-16,21-21 0,0 0 0,0 0 15,-1 0-15,1 0 0,0 0 16,21-21 0,0-1-16,21 22 15,0-21-15,1 0 0</inkml:trace>
  <inkml:trace contextRef="#ctx0" brushRef="#br0" timeOffset="95672.35">8234 5503 0,'0'0'0,"0"-21"16,0 0-16,0 0 16,0 0-16,0 42 31,0 0-31,0 0 0,-21 22 0,21-22 16,0 21-16,0 0 0,-22 1 0,1-1 15,21 0-15,-21-20 0,21 20 16,-21 0-16,21-21 0,0 22 0,0-22 15,0 0-15,0 0 0,0 0 16,0 1-16,0-1 0,0 0 16,21-21-1,0 0-15,0 0 16,1-21-16,-1 21 0</inkml:trace>
  <inkml:trace contextRef="#ctx0" brushRef="#br0" timeOffset="96100.83">8488 5800 0,'0'-21'0,"0"42"0,21-42 0,-21-1 16,0 1-16,-21 21 31,0 21-31,-1 1 16,1-1 0,21 0-16,-21 21 0,0-21 0,21 1 15,-21-1-15,21 0 0,0 0 0,0 0 16,0 0-16,0 1 0,0-1 15,0 0-15,0 0 0,21-21 16,0 0-16,0 21 0,0-21 0,22 0 16,-22 0-16,0 0 0,0 0 15,0 0-15,22 0 0,-22-21 0,0 0 16,0 0-16,0 21 0,1-43 0,-22 22 16,21 0-16,-21-21 0,21 21 15,-21-22-15,0 1 0,0 21 16,0-22-16,0 22 0,0 0 15,-21 0-15,0 21 0,-1 0 0,1 0 16,0 0-16,0 0 0,-21 0 0,20 0 16,1 0-16,0 21 0,0 0 15,0 0-15,0 1 0,21-1 0,-22 0 16,22 0-16,0 0 0,0 0 0,0 1 16,0-1-16,22 0 15,-1-21-15,0 0 16,0 0-16,21 0 0,-20 0 15</inkml:trace>
  <inkml:trace contextRef="#ctx0" brushRef="#br0" timeOffset="96824.83">8975 5821 0,'0'0'0,"21"0"0,0-21 16,-21 0-16,0-1 0,0 1 16,0 42 15,0 1-31,0-1 15,0 0-15,-21 21 0,21-21 16,-21 1-16,21-1 0,-22 0 0,22 0 16,0 0-16,0 0 0,0 1 15,0-1-15,22 0 0,-1-21 16,0 0-16,21 21 0,-21-21 0,1 0 16,20 0-16,-21 0 15,21 0-15,-20 0 0,-1 0 0,0-21 16,0 21-16,0-21 0,0 0 0,1-1 15,-1 1-15,-21 0 0,0 0 16,0-21-16,21 20 0,-21 1 0,0 0 16,21 0-16,-21 0 0,0 0 15,0-1-15,-21 44 32,0-22-32,21 42 15,-21-21-15,21 0 0,-22 22 16,1-1-16,21-21 0,-21 21 0,0 1 15,21-1-15,-21 0 0,0 1 16,21 20-16,-22 1 0,22-1 0,0 1 16,0-1-16,0 1 0,0 20 0,0-20 15,0-1-15,0 22 0,0-21 16,0 20-16,0 1 0,0-22 0,0 22 16,0 0-16,22-22 0,-22 1 0,21 20 15,-21-20-15,0-1 0,0-20 0,0 20 16,0-20-16,0-1 0,0 0 15,0 1-15,0-22 0,0 0 0,0 0 16,0 0-16,-21-21 0,-1 0 16,1 0-16,0-21 0,-21 0 15,21 0-15,-1 0 0,1-22 16,-21 1-16,21 0 0,-22-1 0,22-20 16,-21 20-16,21-20 0,0-22 0,-1 22 15,22-22-15,0 22 0,0-22 16,0 21-16,0 1 0,0-22 0,0 22 15,0-1-15,22 1 0,-1-1 0,0-20 16,21 20-16,-21 1 0,22-1 16,-22 1-16,21 20 0,1 1 0,-22 0 15,21-1-15,0 1 0,-20 21 0,-1-22 16,0 22-16,0 0 0,0 0 16,0 0-16,-21 0 0,22-1 15,-22 1-15,0 0 0</inkml:trace>
  <inkml:trace contextRef="#ctx0" brushRef="#br0" timeOffset="97235.05">9461 5906 0,'22'0'31,"-1"0"-31,0 0 16,0 0-16,0 0 0,0 0 0,1-22 16,-1 22-16,0-21 0,0 21 15,0-21-15,0 0 0,1 21 0,-1-21 16,-21 0-16,21-1 0,-21 1 16,0 0-16,-21 21 15,0 0-15,-1 0 16,1 0-16,0 0 0,0 21 0,0 0 15,0 1-15,-1-1 0,1 0 16,21 0-16,0 0 0,-21 0 16,21 1-16,-21-1 0,21 0 0,0 0 15,0 0-15,0 0 16,21-21 0,0 0-16,0 0 0,1 0 0,-1 0 15,0 0-15,0 0 0,21 0 16,-20 0-16,20 0 0,-21-21 0,0 21 15,22-21-15,-22 21 0</inkml:trace>
  <inkml:trace contextRef="#ctx0" brushRef="#br0" timeOffset="97600.88">10033 5842 0,'21'0'46,"0"0"-46,0 0 0,1 0 0,-1 0 16,0 0-16,0 0 0,0 0 16,0-21-16,1 21 0,-1-21 0,0 0 15,0-1-15,-21 1 16,0 0 0,-21 21-16,0 0 15,0 0-15,-22 0 0,22 0 16,0 21-16,0 0 0,-22 1 15,22-1-15,0 0 0,21 21 0,0-21 16,-21 1-16,21-1 0,0 0 16,0 0-16,0 0 0,21 0 15,0-21-15,0 22 0,1-22 0,-1 21 16,0-21-16,21 0 0,-21 0 16,1 0-16,20 0 0,-21 0 0,0 0 15,22 0-15,-22-21 0,0-1 0,0 1 16,0 21-16,0-21 0,1 0 15</inkml:trace>
  <inkml:trace contextRef="#ctx0" brushRef="#br0" timeOffset="97940.76">10710 5249 0,'0'0'15,"-21"0"-15,21 22 32,0-1-17,0 0 1,0 0-1,-21 0 17,0-21-17,0 0 1</inkml:trace>
  <inkml:trace contextRef="#ctx0" brushRef="#br0" timeOffset="98176.62">10880 5249 0,'0'22'47,"0"-1"-47,0 0 15,0 0-15,0 0 16,0 0-16,0 1 16</inkml:trace>
  <inkml:trace contextRef="#ctx0" brushRef="#br0" timeOffset="100367.7">12446 4339 0,'21'0'15,"-21"-21"-15,21 21 16,-21-21 0,21 21-16,1 0 15,-22-21-15,-22 21 47,1 0-47,0 0 16,0 0-16,0 0 15,0 0-15,-1 0 0,1 0 0,-21 0 16,21 21-16,0-21 0,-1 21 16,1-21-16,0 21 0,-21-21 15,21 21-15,-1-21 0,1 22 0,0-22 16,0 21-16,0 0 0,21 0 16,-21 0-16,-1 0 15,22 1-15,0-1 16,0 0-1,22-21-15,-1 0 0,0 21 16,0-21-16,0 0 0,0 21 16,1-21-16,20 21 0,-21-21 0,0 22 15,0-22-15,22 0 0,-22 21 0,0-21 16,0 21-16,22-21 16,-22 21-16,0 0 0,0-21 0,0 21 15,-21 1-15,21-1 0,1 0 16,-22 0-16,0 0 0,0 0 15,0 1-15,0-1 0,0 0 0,0 0 16,-22 0-16,1-21 0,0 21 16,-21 1-16,21-1 0,-22 0 0,22-21 15,-21 21-15,21 0 0,-22 0 16,22-21-16,-21 22 0,-1-1 0,22-21 16,-21 21-16,21 0 0,0-21 0,-1 0 15,1 0-15,0 21 0,0-21 16,21 21-16,-21-21 0,42 0 47,0 0-47,0 0 15,0 0-15,1 0 0,-1 0 16,0 0-16,0 0 0,0 0 16,0 0-16,1 0 0,-1 0 15,0 0-15,0 0 0,0 0 16,0 22-16,1-1 15,-22 0 1,0 0-16,21 0 16,-21 0-16,0 1 0,0-1 15,0 0-15,0 21 16,0-21-16,0 1 0,-21-1 0,21 0 16,0 0-16,0 21 0,-22-20 0,22-1 15,-21 21-15,21-21 0,-21 22 16,21-22-16,0 0 0,-21 21 0,0-21 15,21 1-15,0 20 0,-21-21 16,-1 0-16,22 22 0,-21-22 0,21 0 16,0 0-16,-21 0 0,21 0 0,0 1 15,0-1-15,0 0 0,0 0 16,0 0-16,0 0 0,0 1 16,21-1-16,0 0 15,1-21-15,-1 0 16,0 21-16,0-21 0,21 0 0,-20 0 15,20 0-15,-21 0 0,21 0 0,-20 0 16,20 0-16,-21 0 0,21 0 16,-20 0-16,20-21 0,-21 21 0,0-21 15,0 21-15,1 0 0,-1-21 0,0-1 16,0 22-16,-21-21 16,21 21 405,-21-21-421,21 21 16</inkml:trace>
  <inkml:trace contextRef="#ctx0" brushRef="#br0" timeOffset="102539.91">13314 13102 0,'-21'0'16,"-1"0"-16,22-21 15,-21 21-15,0 0 16,21-21 0,-21 21-1,21-21-15,0 0 16,0-1 0,0 1-16,0 0 15,21 0-15,0 0 16,0 21-16,1 0 0,20-21 0,-21 21 15,0 0-15,22 0 0,-1-22 16,-21 22-16,21 0 0,1 0 16,-22 0-16,21 0 0,-21 0 0,22 0 15,-22 22-15,0-1 0,0-21 16,0 21-16,-21 0 0,0 0 0,0 0 16,0 1-16,0-1 0,0 0 15,0 0-15,-21 0 0,0 0 0,0 1 16,0-1-16,-22 0 0,1 0 0,21 21 15,-21-20-15,-1-1 0,1 0 16,0 21-16,-1-21 0,22 1 0,-21 20 16,-1-21-16,22 21 0,0 1 15,0-22-15,0 21 0,21-21 16,0 22-16,0-22 0,0 0 0,0 21 16,21-20-16,0-1 0,0 0 0,22 0 15,-22-21-15,21 21 0,0 0 16,1-21-16,-1 0 0,0 22 0,1-22 15,-22 0-15,21 0 0,-21 0 0,1 0 16,-1 0-16,0 0 0,0 0 16,-21-22-16,21 22 0,-21-21 0,0 0 15,0 0 1,0 0-16,-21 21 16,0 0-1,0 0-15,0 0 0,-1 0 0,1 21 16,0 0-16,0 0 0,21 0 15,-21 1-15,0-1 0,21 0 0,-22 0 16,22 21-16,0 1 0,0-22 0,0 21 16,0 1-16,0-1 0,0 21 15,0-20-15,22 20 0,-1-20 0,-21 20 16,21 1-16,0-22 0,0 21 0,0-20 16,1 20-16,-22-20 0,0-1 15,21 0-15,-21 1 0,0-22 0,0 21 16,0-21-16,-21 0 0,-1 1 0,-20-1 15,21 0-15,-21 0 0,-1-21 16,1 0-16,0 0 0,-1 0 16,1 0-16,0 0 0,-1 0 0,1 0 15,0 0-15,-1 0 0,1 0 0,21 0 16,-22 0-16,22 0 0,-21 0 16,21 0-16,0 0 0,-1 0 15,1 0-15,21-21 63,21 21-48,1 0 157,-1 0-31,0-21-110,-21 0-15,21-1-16,-21 1 15,0 0-15,0 0 0,0 0 16,0 0-16</inkml:trace>
  <inkml:trace contextRef="#ctx0" brushRef="#br0" timeOffset="104488.6">12404 7281 0,'0'0'0,"0"-21"16,0 42 30,-22 1-30,22-1-16,0 0 16,22-21 46,-22-21-62,0 0 16,0-1-16,0 1 15,-22 21 17,22 21-17,-21 1-15,21-1 0,-21 0 0,21 0 16,-21-21-16,21 21 0,0 0 16,0 1-16,0-1 0,0 0 15,0 0-15,21-21 16,0 0-16,0 0 15,1 0-15,-1 0 0,0 0 16</inkml:trace>
  <inkml:trace contextRef="#ctx0" brushRef="#br0" timeOffset="104824.41">12679 7281 0,'0'0'0,"0"-21"0,0 42 46,0 1-30,21-22 31,0-22-31,-21 1-1,21 21-15,-21-21 0,0 0 16,0 0-1,-21 21 1,0 0-16,0 21 0,0 0 16,-1 0-16,22 0 15,0 1-15,0-1 0,-21 0 0,21 0 16,0 0-16,0 0 0,0 1 16,0-1-16,21 0 0,1-21 15</inkml:trace>
  <inkml:trace contextRef="#ctx0" brushRef="#br0" timeOffset="105560.77">13271 7366 0,'0'0'0,"0"-21"16,0 42 15,0 0-31,0 0 16,0 1-16,0-1 0,-21 0 0,21 0 16,0 21-16,0-20 0,0-1 15,0 21-15,0-21 0,0 0 0,-21 22 16,21-22-16,-21 0 0,21 21 0,0-20 15,0-1-15,-21 0 0,21 0 16,-21 0-16,21 0 0,-22 1 0,22-1 16,0 0-16,-21-21 15,21-21 1,0 0-16,-21 21 16,21-22-16,0 1 0,0-21 15,0 21-15,0 0 0,0-22 0,0 22 16,0-21-16,21-1 0,0 22 15,1-21-15,-1 0 0,0 20 0,0-20 16,21 21-16,-20 0 0,20 0 0,0-1 16,1 1-16,20 21 0,-21 0 15,1 0-15,-1 0 0,0 21 0,1 1 16,-22-1-16,21 0 0,-21 0 0,1 21 16,-1-20-16,0 20 0,-21-21 15,0 0-15,0 22 0,0-22 0,0 0 16,0 21-16,-21-21 0,0 1 15,21-1-15,-22-21 0,1 21 16,0 0-16,0 0 16,0-21-16,21-21 47,21 21-47,0-21 0</inkml:trace>
  <inkml:trace contextRef="#ctx0" brushRef="#br0" timeOffset="106068.01">14436 7557 0,'0'0'16,"0"-22"-16,0 1 0,0 0 0,0 0 16,0 0-16,0 0 0,0-22 0,-22 22 15,22 0-15,-42 21 0,21-21 16,0 0-16,0 21 0,-1 0 0,1 0 15,0 0-15,-21 21 0,21 0 16,-1 21-16,-20-21 0,21 1 0,0 20 16,0 0-16,-22-21 0,22 22 0,21-22 15,-21 21-15,21-21 0,-21 22 0,21-22 16,0 0-16,0 0 16,0 0-16,0 1 0,21-22 0,0 21 15,0-21-15,22 21 0,-22-21 0,0 0 16,21 0-16,-21 0 0,22 0 15,-22-21-15,21 0 0,-21 21 0,22-22 16,-22 1-16,0 0 0,0 0 0,0 0 16,-21-22-16,0 22 0,22-21 15,-22 21-15,0-22 0,0 22 0,0 0 16,0-21-16,0 21 0,0-1 16,0 44-1,-22-1-15,1 0 0,21 0 16,0 0-16,-21 22 0,21-22 15,-21 21-15,21-21 0,0 0 16,0 22-16,0-22 0,0 0 0,0 0 16,0 0-16,0 1 0,0-1 0,21 0 15,0-21-15,0 0 0,1 21 0,-1-21 16,0 0-16,0 0 0,21 0 16,-20-21-16,-1 0 0,21 21 0,-21-21 15</inkml:trace>
  <inkml:trace contextRef="#ctx0" brushRef="#br0" timeOffset="106752.61">14817 7578 0,'0'-21'0,"0"42"0,0-85 0,0 43 0,0 0 0,0 0 16,0 0-16,0-1 0,0 1 15,0 42 1,0 1 0,0-1-16,0 0 15,0 21-15,-22-21 0,22 1 0,0-1 16,0 21-16,0-21 0,0 0 0,0 1 15,0-1-15,0 0 0,0 0 0,-21 0 16,21 0-16,0 1 0,0-1 16,-21-21-1,21-21 17,0-1-32,0 1 15,0 0-15,0 0 0,0 0 0,0 0 16,0-1-16,0-20 0,0 21 15,0-21-15,0 20 0,21 1 0,0-21 16,1 21-16,-1 0 0,0-1 0,0 22 16,0 0-16,22 0 0,-22 0 15,21 0-15,-21 0 0,0 22 0,22-1 16,-22 0-16,0 0 0,0 0 0,-21 0 16,0 1-16,21 20 0,-21-21 15,0 0-15,0 0 0,0 1 0,0-1 16,0 0-16,0 0 0,-21-21 15,21 21-15,-21-21 0,0 0 16,0 0 0,0 0-1,21-21-15,0 0 16,0 0-16,0 0 16,21-1-16,0 1 0,0 0 0,0 0 15,22-21-15,-22 20 0,21-20 0,0 21 16,1 0-16,-1 0 0,0-1 15,1 22-15,-1 0 0,0 0 0,-20 0 16,-1 22-16,0-1 0,-21 0 0,21 0 16,-21 0-16,0 22 15,0-22-15,0 21 0,-21-21 0,0 0 16,21 22-16,-21-22 0,-1 0 0,22 0 16,0 0-16,-21-21 0,21 22 15,-21-1-15,42-21 31,-21-21-15,21-1-16,1 22 0,-1-21 0</inkml:trace>
  <inkml:trace contextRef="#ctx0" brushRef="#br0" timeOffset="107123.91">15854 7535 0,'0'0'0,"21"0"47,0 0-47,0 0 15,0 0-15,1 0 0,-1 0 0,0 0 16,-21-21-16,21 21 0,0-21 16,0 21-16,-21-21 0,0 0 0,22 0 15,-22-1-15,0 1 0,0 0 16,-22 21-1,1 0-15,-21 0 16,21 0-16,0 21 0,-1 0 0,-20 1 16,21-1-16,0 21 0,0-21 15,-1 0-15,1 22 0,0-22 0,21 0 16,0 0-16,0 0 0,0 1 0,0-1 16,21 0-16,0-21 0,1 21 15,-1-21-15,0 0 0,21 0 0,-21 21 16,1-21-16,20 0 0,0 0 15,-21 0-15,1 0 0,20 0 0,-21 0 16,0-21-16,0 21 0</inkml:trace>
  <inkml:trace contextRef="#ctx0" brushRef="#br0" timeOffset="107516.7">16489 6773 0,'0'0'0,"0"22"62,0-1-46,0 0-16,0 0 15,0 0-15,0 0 16,0 1-16,0-1 16,-21-21-1,21 21-15,-22-21 0,1 0 16,42-21 31,1 21-47,-1-21 0</inkml:trace>
  <inkml:trace contextRef="#ctx0" brushRef="#br0" timeOffset="107720.58">16722 6795 0,'0'0'0,"21"0"31,-21 21 0,0 0-31,-21 0 0,21 0 0,-22 0 16,22 1-16,-21-1 15,0 0-15,21 0 0,-21 0 16,0 0-16,0-21 16,21 22-16</inkml:trace>
  <inkml:trace contextRef="#ctx0" brushRef="#br0" timeOffset="108252.66">17462 7218 0,'0'21'31,"22"-42"47,-22 0-62,0 0-16,0-1 15,-22 22 1,1 0 0,0 22-1,0-1-15,21 0 0,-21 0 16,21 0-16,0 0 0,0 1 15,0-1 1,0 0-16</inkml:trace>
  <inkml:trace contextRef="#ctx0" brushRef="#br0" timeOffset="108532.77">17399 7599 0,'0'0'0,"0"21"0,0 21 31,21-42-31,0 0 0,0 0 16,1 0-1,-22-21-15,0 0 16,0 0-16,0 0 16,-22 21-1,1 0-15,0 0 16,0 0-1,0 0-15,21-21 16,21-1 0,21 1-16,-21 0 15,22 0-15,20 0 0</inkml:trace>
  <inkml:trace contextRef="#ctx0" brushRef="#br0" timeOffset="108920.68">18457 6689 0,'0'0'0,"0"-21"0,0-1 16,0 1-16,21 0 16,-21 0-16,0 0 0,0 42 47,-21 0-47,0 0 0,0 0 15,21 1-15,-21 20 0,0-21 16,-1 0-16,1 0 0,21 1 0,-21-1 15,21 0-15,0 0 16,21-21 0,0 0-16,1 0 15,-1 0-15,0-21 0,0 0 16,21 21-16,-20-21 0</inkml:trace>
  <inkml:trace contextRef="#ctx0" brushRef="#br0" timeOffset="109108.76">18690 6583 0,'0'0'0,"0"-21"15,0 42 1,-21 0 0,0 0-16,21 0 0,-21 1 15,-1-1-15,22 0 0,-21 0 0,0 0 16,21 0-16,0 1 0,0-1 16,-21 0-16,21 0 0,0 0 15,0 0-15,21-21 16,0 0-16,0 0 0,22 0 15,-22 0-15,21 0 0</inkml:trace>
  <inkml:trace contextRef="#ctx0" brushRef="#br0" timeOffset="109687.92">19092 6668 0,'-21'-22'16,"42"22"-1,22 0 1,-22 0-16,42 0 0,-20 0 0,20 0 16,1 0-16,-1 0 0,1 0 15,-1 0-15,1 0 0,-1 0 0,-21 22 16,-20-22-16,20 0 0,-21 0 16,-21 21-16,-21-21 15,-21 0-15,20 0 16,-20 0-16,0 0 0,-1 0 15,1 0-15,0 0 0,21 0 0,-22 0 16,1 0-16,0 0 0,20 0 0,1 0 16,0 0-16,0 0 0,0 0 15,21 21-15,0 0 16,0 0-16,0 0 16,0 1-16,0-1 15,0 0-15,21 0 0,-21 0 0,21 0 16,-21 1-16,0 20 0,21-21 0,-21 0 15,21 0-15,-21 22 16,0-22-16,0 21 0,0 1 0,22-22 16,-22 21-16,0 0 0,0 1 0,0-22 15,0 21-15,0 1 0,-22-22 16,1 21-16,0-21 0,0 0 0,0 1 16,-22-1-16,22 0 0,-21 0 0,0-21 15,20 0-15,-20 0 0,0 0 16,-1 0-16,1 0 0,0 0 0,-1 0 15,22 0-15,-21-21 0,21 21 0,0-21 16,-1 21-16,22-21 16,0-1-16,0 1 0,0 0 15,22 21-15,-1-21 0,0 0 16,0 21-16,21-21 0,1-1 16,-1 1-16,0 21 0,1-21 0</inkml:trace>
  <inkml:trace contextRef="#ctx0" brushRef="#br0" timeOffset="110096.71">19791 7070 0,'0'0'0,"0"-21"15,-21 21-15,-1 0 16,1 0-16,0 0 16,0 0-16,0 21 0,0 0 15,-1 0-15,1 0 0,0 22 0,0-1 16,0-21-16,0 21 0,21 1 15,0-22-15,0 0 0,0 21 0,0-20 16,0-1-16,0 0 0,21 0 0,0 0 16,0-21-16,0 21 0,22-21 15,-22 0-15,21 0 0,0 0 0,-20 0 16,20 0-16,-21 0 0,0-21 0,22 21 16,-22-21-16,0 0 0,0 0 15,-21 0-15,21-1 0,-21 1 0,0-21 16,0 21-16,0-22 0,0 1 0,0 0 15,-21-1-15,0 22 16,0 0-16,0 0 0,-1 0 0,-20 21 16,0 0-16,21 0 0,-22 0 0,22 0 15,-21 0-15,21 21 0,-1-21 16,1 21-16,0 0 0,0 0 0,21 1 16,0-1-16,0 0 0,21-21 15,0 21-15,0-21 0,1 0 16,20 0-16,-21 0 0,21 0 0</inkml:trace>
  <inkml:trace contextRef="#ctx0" brushRef="#br0" timeOffset="110581.18">20256 6943 0,'0'0'0,"22"-43"0,-22 22 16,0-21-16,0 21 0,0 0 15,21-1-15,-21 44 31,0-1-31,0 0 0,0 0 0,0 0 16,-21 22-16,21-22 0,0 21 0,0 0 16,0 1-16,-22-1 0,22 0 15,-21 1-15,21-1 0,0 0 0,-21-20 16,21 20-16,0-21 0,0 21 16,0-20-16,0-1 0,0 0 15,0 0-15,-21-21 16,21-21-1,0 0 1,0 0-16,0-1 0,0 1 16,0-21-16,0 21 0,0-22 0,21 22 15,0-21-15,0 0 0,1 20 16,-1-20-16,21 21 0,0 0 0,1 0 16,-1-1-16,0 1 0,1 21 0,-22 0 15,21 0-15,1 0 16,-22 0-16,0 21 0,0 1 0,0-1 15,-21 0-15,0 0 0,0 21 0,0-20 16,0 20-16,-21-21 0,0 21 16,0-20-16,0-1 0,-1 0 0,1 0 15,0 0-15,0 0 0,0 1 16,0-22-16,42 0 31,21 0-31,-21 0 0,0 0 0</inkml:trace>
  <inkml:trace contextRef="#ctx0" brushRef="#br0" timeOffset="111076.11">21018 7091 0,'0'0'0,"0"-21"0,0 0 16,-21 42 15,21 0-31,-21-21 0,0 42 16,21-21-16,-21 1 0,21-1 0,0 21 15,-21-21-15,-1 0 0,22 1 16,0 20-16,0-21 0,0 0 16,-21 0-16,21 1 0,0-1 15,0-42 32,0-1-47,0 1 16,0 0-16,0 0 0,0-21 0,0 20 15,0-20-15,21 0 0,1 21 16,-1-22-16,0 1 0,21 21 0,-21-22 16,22 22-16,-22 0 0,21 0 0,-21 0 15,22 21-15,-22 0 0,21 0 16,-21 0-16,1 0 0,-1 0 0,0 21 16,0 0-16,-21 0 0,0 22 0,0-22 15,0 21-15,0 0 16,0-20-16,-21 20 0,0 0 0,21-21 15,-21 22-15,-1-22 0,22 0 0,0 21 16,-21-20-16,0-22 0,21 21 16,-21 0-16,0-21 15,0 0 1,21-21 0,0 0-16,0-1 0,0 1 0,0 0 15,0 0-15,0 0 0</inkml:trace>
  <inkml:trace contextRef="#ctx0" brushRef="#br0" timeOffset="111327.97">21505 6477 0,'0'-21'0,"0"0"15,-21 21 1,21 21-1,0 0 1,0 0 0,0 0-16,0 1 0,0-1 15,0 0-15,0 0 32</inkml:trace>
  <inkml:trace contextRef="#ctx0" brushRef="#br0" timeOffset="111528.86">21717 6435 0,'0'0'16,"0"-21"-16,0 42 31,0 0-31,0 0 0,0 0 16,0 0-1,0 1-15,0-1 0,-21 0 16,21 0-16,0 0 0,0 0 16,-21 1-16,21-1 15,0 0-15</inkml:trace>
  <inkml:trace contextRef="#ctx0" brushRef="#br0" timeOffset="112612.26">22331 7514 0,'0'0'0,"-21"0"0,42 0 63,0 0-63,0 0 15,0-21-15,0 21 16,1 0-16,-22 21 31,0 0-15,-22 1-16,1-22 0,21 21 15,-21 0-15,0-21 0,0 21 16,0-21-16,-1 0 0,22 21 0,-21-21 16,0 0-16,0 0 0,0 0 15,0 0-15,-1 0 16,22-21-16,0 0 15,0 0-15,22 0 16,-1 21-16,0-22 0,0 1 16,0 0-16,0 21 0,1-21 0,-1 21 15,0 0-15,0 0 0,0 0 16,0 0-16,1 0 0,-1 0 0,-21 21 16,0 0-16,0 0 0,0 1 15,0-1-15,0 0 0,0 0 16,-21 0-16,-1 0 0,1 1 15,21-1-15,-21-21 16,0 0-16,0 21 16,0-21-1,-1 0-15,1 0 0,21-21 16,0 0-16,0-1 16,0 1-16,0 0 15,0 0-15,21 0 16,1 0-16,-1-1 15,0 22-15,-21-21 0,21 21 0,0 0 16,0 0-16,1 0 16,-22 21-1,0 1-15,0-1 16,0 0-16,0 0 16,-22-21-16,1 21 0,21 0 15,-21-21-15,0 22 0,0-22 16,21 21-16,-21-21 0,-1 0 0,1 21 15,0-21 1,0 0-16,21-21 31,0 0-31,0-1 16,0 1-16,0 0 16,21 0-16,0 21 0,-21-21 15,21 0-15,1 21 0,-1-22 0,0 1 16,0 21-16,0 0 0,0 0 15,1 0-15,-1 0 0,0 0 16,0 0-16,-21 21 0,21 1 0,-21-1 16,21 0-16,-21 0 0,0 0 15,0 22-15,0-22 0,0 0 0,0 0 16,-21 21-16,0-20 0,0-1 0,21 21 16,-42-21-16,20 0 0,1 1 15,-21-1-15,0 0 0,-1 0 0,1 0 16,-22 0-16,22 1 0,0-1 0,-22-21 15,1 0-15,20 0 0,1 0 0</inkml:trace>
  <inkml:trace contextRef="#ctx0" brushRef="#br0" timeOffset="113704.61">12234 8911 0,'0'0'16,"0"-21"-16,0 0 31,-21 21-31,0 0 16,0 21-16,21 0 15,-21 0 1,21 1-16,0-1 15,21-21 17,0 0-32,-21-21 15,21 21-15,-21-22 0,21 1 0,0 21 16,-21-21-16,22 0 16,-1 0-16,-21 0 15,0 42 16,0 0-31,-21 0 0,-1 0 16,22 0-16,-21 1 0,0-1 0,21 0 16,0 0-16,-21 0 0,21 0 0,-21 1 15,21-1-15,0 0 16,0 0-16,21 0 16,0-21-16,0 0 15,0 0-15,1 0 0,-1 0 0</inkml:trace>
  <inkml:trace contextRef="#ctx0" brushRef="#br0" timeOffset="114044.44">12679 8869 0,'0'0'0,"0"-64"32,-21 64-1,-1 0-31,22 22 0,-21-1 15,21 0 1,21-21 0,1 0-1,-1 0-15,0-21 16,0 0-16,-21-1 16,0 1-16,-21 42 31,0 1-16,0-1-15,-1 0 16,1 21-16,21-21 0,-21 1 0,0-1 16,21 21-16,-21-21 0,21 0 0,0 1 15,0-1-15,0 0 0,21 0 16,0 0-16</inkml:trace>
  <inkml:trace contextRef="#ctx0" brushRef="#br0" timeOffset="115356.38">14499 8996 0,'0'0'0,"0"-21"0,21 21 0,-21-21 16,0-22-16,0 22 0,0 0 0,-21 0 15,0-22-15,21 22 0,-21 0 0,-22 0 16,22 0-16,0 0 0,-21 21 16,21 0-16,-22 0 0,22 0 0,-21 21 15,21 0-15,-22 0 0,1 21 0,21 1 16,-22-1-16,22 0 0,0 1 16,0-1-16,-21 0 0,42 1 0,-22-1 15,22-21-15,0 22 0,0-22 0,0 0 16,0 0-16,0 0 0,22 0 15,-1-21-15,21 0 0,-21 0 16,0 0-16,22 0 0,-1 0 0,-21 0 16,22 0-16,-1-21 0,-21 0 0,21 21 15,1-21-15,-22 0 0,21 0 16,-21-22-16,1 22 0,-1-21 0,0 21 16,0-22-16,-21 1 0,21 0 0,-21-1 15,0 22-15,0-21 0,0 21 16,0-1-16,0 1 0,-21 21 15,0 0-15,21 21 0,-21 1 16,0-1-16,-1 0 0,22 21 16,-21-21-16,21 22 0,-21-22 0,21 21 15,0-21-15,0 22 0,0-22 16,0 0-16,0 0 0,21 0 16,0 1-16,22-1 0,-22 0 0,0 0 15,21-21-15,1 0 0,-1 21 0,0-21 16,1 0-16,-1 0 0,22 0 15,-22 0-15,0-21 0,22 21 0,-22-21 16,22 0-16,-22 0 0,21-1 0,-20 1 16,-22 0-16,21-21 0,-21 21 15,1-22-15,-1 1 0,0 0 0,-21-1 16,0 22-16,0-21 0,0 21 0,0-22 16,-21 22-16,0 0 15,-1 21-15,1-21 0,0 21 0,-21 0 16,21 0-16,-22 0 0,22 21 0,0 0 15,-21 0-15,20 0 0,-20 1 0,21 20 16,0-21-16,0 21 0,-1-20 16,1 20-16,0-21 0,21 21 0,0-20 15,0-1-15,0 0 0,0 0 0,21 0 16,0 0-16,1-21 0,-1 0 16,0 0-16,21 0 0,1 0 0,-22 0 15,21 0-15,-21 0 0,22-21 0,-1 21 16,-21-21-16,0 0 0,22 0 15,-22 0-15,0-1 0,-21 1 16,21 0-16,-21-21 0,21 21 0,-21-1 16,0 1-16,0 0 0,0 0 15,0 42 1,0 21 0,-21-20-16,21 20 15,-21-21-15,0 21 0,21 1 0,0-1 16,-21 0-16,21 1 0,-22 20 0,22-20 15,0 20-15,-21-21 0,21 22 16,0 21-16,0-22 0,0 1 0,0 20 16,-21-20-16,21-1 0,-21 22 15,21-22-15,-21 1 0,21-22 0,0 22 16,-21-22-16,-1 0 0,22-20 16,-21 20-16,0-21 0,0-21 15,0 0-15,0-21 0,21 0 16,-22 0-16,1-1 0,21 1 0,0-21 15,-21 21-15,21-22 0,0 1 16,0 0-16,0-1 0,0 1 0,0 0 16,0-22-16,21 22 0,0-22 0,1 1 15,-1 21-15,0-22 0,0 1 0,21 20 16,-20 1-16,20-22 16,0 22-16,-21 0 0,22-1 0,-1 1 0,0 0 15,1-1-15,-1 1 0,0 0 16,1 21-16,-1-22 0,-21 1 15,22 0-15,-22-1 0</inkml:trace>
  <inkml:trace contextRef="#ctx0" brushRef="#br0" timeOffset="115704.25">15854 8890 0,'0'0'0,"0"21"0,0 0 16,21-21 15,0 0-31,0 0 0,0 0 15,1-21-15,-1 0 0,0 21 16,0-21-16,0 0 0,0 0 16,-21-1-16,22 1 0,-22 0 15,0 0-15,0 0 0,0 0 0,0-1 16,-22 22-16,1 0 16,0 0-16,0 0 0,-21 0 0,20 0 15,1 22-15,0 20 0,0-21 0,21 0 16,-21 22-16,21-22 0,-21 21 15,21 0-15,0-20 0,0 20 0,0-21 16,0 0-16,0 22 0,21-22 16,0-21-16,64 42 15,-64-42-15,0 0 16,0 0-16,0 0 0,0 0 0,22 0 16,-22-21-16,0 0 0,21 0 0,-20-1 15,20 1-15,-21 0 0</inkml:trace>
  <inkml:trace contextRef="#ctx0" brushRef="#br0" timeOffset="115968.32">16700 8319 0,'0'0'0,"-21"0"16,0 21-16,0 0 15,21 0-15,0 0 0,0 0 16,-21 1-16,21-1 16,0 0-1,0-42 48</inkml:trace>
  <inkml:trace contextRef="#ctx0" brushRef="#br0" timeOffset="116154.29">16827 8319 0,'0'0'0,"22"0"16,-22 21 0,0 0-1,0 0-15,0 0 0,0 0 16,0 1-16,0-1 0,0 0 0,-22 0 15,22 0-15,0 0 16,-21 1-16,21-1 16,0 0-16,-21-21 0,21 21 15</inkml:trace>
  <inkml:trace contextRef="#ctx0" brushRef="#br0" timeOffset="116397.09">17462 8657 0,'0'0'0,"0"-21"0,0 0 32,0 0-17,0 42 32,0 0-47,-21 0 16,21 0-16,-21 1 15</inkml:trace>
  <inkml:trace contextRef="#ctx0" brushRef="#br0" timeOffset="116616.97">17420 9102 0,'0'0'16,"21"0"15,0 0-15,-21-21-16,22 21 16,-1-22-1,-21 1 1,0 0-16,0 0 15,0 0-15,0 0 16</inkml:trace>
  <inkml:trace contextRef="#ctx0" brushRef="#br0" timeOffset="117096.69">19008 8446 0,'0'0'0,"0"-22"16,21 22-1,21 0-15,-21 0 0,0 0 16,22 0-16,-1 0 0,0 0 0,1 0 16,-1 0-16,0 0 0,1 0 15,-1 0-15,0 0 0,-20 0 0,20 0 16,-21 0-16,0 0 0,-63 0 31,21 0-31,-22 0 0,22 0 16,-21-21-16,0 21 0,-1 0 0</inkml:trace>
  <inkml:trace contextRef="#ctx0" brushRef="#br0" timeOffset="117564.42">19071 8382 0,'0'0'0,"-21"21"0,-64 64 32,85-64-32,0 0 15,-21 0-15,0 1 0,0-1 16,21 0-16,0 0 0,0 0 15,0 0 1,21-21 15,0 0-15,0 0-16,0-21 16,1 0-16,-1 21 0,0 0 15,0 0-15,0 0 0,0 0 0,1 0 16,-1 0-16,0 0 0,21 0 15,-21 0-15,1 21 0,-1-21 0,21 21 16,-21 1-16,0-1 0,1 0 16,-22 0-16,0 0 0,21 0 0,-21 1 15,0 20-15,0-21 0,0 0 0,-21 0 16,-1 1-16,1-1 0,-21 0 16,21-21-16,-22 21 0,22-21 0,-21 21 15,21-21-15,0 0 0,-22 0 0,22 0 16,0 0-16,0 0 0,0 0 15,-1 0-15,1 0 0,0 0 16,0 0-16,0 0 0,21-21 0,-21 21 16,21-21-16,-22 21 15,22-21-15,22 0 16,-1-1 0,0 22-16,0-21 0</inkml:trace>
  <inkml:trace contextRef="#ctx0" brushRef="#br0" timeOffset="118036.66">20087 8551 0,'0'0'0,"-21"-21"31,0 21-31,0 0 0,-1 0 0,-20 0 15,21 21-15,0-21 0,-22 22 0,22-1 16,-21 0-16,21 0 0,0 0 0,-1 0 16,1 22-16,0-22 0,0 0 15,21 21-15,-21-20 0,21 20 0,0-21 16,0 0-16,0 0 0,0 22 0,0-22 16,21-21-16,0 21 15,21 0-15,-20 0 0,-1-21 0,21 0 16,0 0-16,-20 0 0,20 0 0,-21 0 15,21 0-15,-20 0 0,-1-21 16,21 21-16,-21-21 0,0 0 0,1 0 16,-1-22-16,0 22 0,0-21 0,0 0 15,-21-1-15,0 1 0,0 0 16,0-1-16,0 22 0,0-21 0,0 21 16,-42-1-16,42 1 0,-21 0 0,-22 21 15,22 0-15,0 0 0,0 0 16,-21 0-16,20 0 0,1 0 0,0 0 15,0 21-15,0 0 0,0-21 16,21 22-16,-22-1 0,22 0 16,0 0-16,0 0 0,0 0 0,22-21 15,-1 22-15,0-1 0,0 0 0,0 0 16</inkml:trace>
  <inkml:trace contextRef="#ctx0" brushRef="#br0" timeOffset="118280.53">20680 9038 0,'0'0'0,"21"0"31,-21 21-15,0 1-16,0-1 0,0 0 15,0 0-15,0 0 0,0 0 16,0 1-16,0-1 0,-21 0 0,21 0 15,-21 0-15,-1 0 0,-20 1 0,21-22 16,0 21-16,-22 0 0,1 0 16,0-21-16,-1 21 0,1-21 0,-21 21 15,20 1-15,-41-1 0</inkml:trace>
  <inkml:trace contextRef="#ctx0" brushRef="#br0" timeOffset="118992.15">11493 10266 0,'0'0'0,"0"-21"0,0 42 47,0 0-47,0 0 16,-21 0-16,21 1 0,-21-1 0,21 0 16,0 0-16,0 0 0,0 0 15,21-21 32,-21-21-47</inkml:trace>
  <inkml:trace contextRef="#ctx0" brushRef="#br0" timeOffset="119157.06">11620 10245 0,'0'0'0,"0"-21"0,0-1 31,0 44-15,0-1-16,-21 0 15,21 0-15,0 0 16,0 0-16,0 1 16,0-1-16,0 0 0,0 0 15,0 0-15</inkml:trace>
  <inkml:trace contextRef="#ctx0" brushRef="#br0" timeOffset="119472.88">12700 10351 0,'0'0'0,"0"-22"0,-21 44 31,21-1-15,-21 0-16,21 0 0,0 0 0,0 0 16,0 1-16,-22 20 0,22-21 15,0 0-15,-21 0 0,21 1 0,0-1 16,-21 0-16,21 0 0,0 0 0,0 0 16,0 1-1</inkml:trace>
  <inkml:trace contextRef="#ctx0" brushRef="#br0" timeOffset="119980.66">13081 10266 0,'0'0'0,"21"0"0,-21-21 31,21 21-15,-42 0 30,0 0-46,0 0 0,0 0 0,-1 0 16,1 0-16,-21 21 0,42 0 0,-21 0 16,0-21-16,21 21 0,-22 1 15,22-1-15,0 0 0,0 0 0,0 0 16,0 0-16,22-21 0,-1 22 0,0-1 16,0-21-16,0 21 15,0 0-15,22-21 0,-22 21 0,21-21 16,-21 21-16,1 1 0,20-22 0,-21 21 15,-21 0-15,21-21 16,-21 21-16,-21 0 16,0-21-16,0 0 15,0 0-15,-22 0 0,22 21 0,-21-21 16,21 0-16,-1 0 0,-20 0 16,21 0-16,0 0 0,0 0 0,-1 0 15,1 0-15,21-21 16,-21 0-16,21 0 15</inkml:trace>
  <inkml:trace contextRef="#ctx0" brushRef="#br0" timeOffset="120168.56">12848 10139 0,'0'0'0,"-42"-21"16,63 21 46,0 0-46,0 0-16</inkml:trace>
  <inkml:trace contextRef="#ctx0" brushRef="#br0" timeOffset="121436.47">13991 10287 0,'0'0'16,"21"-21"-16,0 21 0,1 0 0,-1-21 0,0 21 16,21-21-16,-21-1 0,1 22 15,-1-21-15,21 0 0,-21 21 0,0-21 16,1 0-16,-1 0 0,0-1 15,0 1-15,-21 0 16,0 0-16,0 0 0,-21 0 16,0 21-16,0 0 0,-22 0 0,22 0 15,0 0-15,-21 0 0,-1 0 16,22 21-16,0 0 0,-21 0 0,20 0 16,1 0-16,0 1 0,21-1 0,0 0 15,0 0-15,0 0 0,0 0 16,0 1-16,21-22 0,0 21 0,1 0 15,-1 0-15,0-21 0,21 0 0,-21 21 16,22-21-16,-22 0 0,21 0 16,-21 0-16,1 0 0,-1 0 15,0 0-15,-42 0 32,0 0-32,-1 0 0,1 0 15,-21 0-15,21 0 0,-22 0 0,22 21 16,-21-21-16,21 22 0,0-1 0,-1 0 15,1 0-15,21 0 0,0 0 16,0 1-16,0-1 0,0 0 0,0 0 16,0 0-16,21 0 0,1-21 15,-1 0-15,0 0 0,0 0 16,21 0-16,-20 0 0,20 0 0,0 0 16,1 0-16,-1-21 0,0 21 15,1-21-15,20 0 0,-21 0 0,1 0 16,-1-1-16,0-20 0,-20 21 15,-1 0-15,21 0 0,-42-1 0,0 1 16,21 0-16,-21 0 0,-21 21 31,0 0-31,21 21 16,-21 0-16,0 0 0,21 1 0,-22-1 16,22 0-16,0 21 0,-21-21 15,21 1-15,-21-1 0,21 0 0,0 0 16,0 0-16,0 0 0,0 1 15,0-44 17,0 1-17,0 0-15,21 0 16,0 0-16,-21 0 0,22-22 0,-1 22 16,-21 0-16,21 0 0,0-22 0,0 22 15,0 0-15,1 0 0,-1 21 16,-21-21-16,21 21 0,0 0 0,0 0 15,-21 21-15,21 0 16,-21 0-16,0 0 0,0 1 16,0-1-16,0 0 0,0 0 0,0 0 15,0 0-15,0 1 0,0-1 16,0 0-16,0 0 0,0 0 0,0 0 16,0 1-1,0-44 16,0 1-31,0 0 16,0 0-16,0 0 0,0 0 0,22-1 16,-22 1-16,21 0 0,0-21 0,21 21 15,-21-1-15,1 1 0,20 0 16,-21 0-16,21 0 0,-20 21 16,-1 0-16,0 0 0,0 0 0,0 0 15,-21 21-15,0 0 0,0 0 16,0 0-16,0 22 0,0-22 0,0 0 15,0 21-15,0-20 0,0-1 0,0 0 16,-21 0-16,21 0 0,-21-21 16,21 21-16,0 1 0,21-22 31,0 0-31,0 0 16,1 0-16,-1 0 0</inkml:trace>
  <inkml:trace contextRef="#ctx0" brushRef="#br0" timeOffset="121744.15">15706 10202 0,'0'0'0,"0"-21"0,-22 42 32,22 1-32,0-1 15,-21 21-15,0-21 0,21 22 0,-21-1 16,21-21-16,-21 21 0,21 1 0,0-1 15,-21 0-15,-1 22 0,22-22 16,0 1-16,-21-1 0,21 0 16,-21 1-16,21-1 0,-21 0 0,21 1 15,-21-1-15,21 0 0,0 1 16,-21-1-16,21 0 0,0-21 0,-22 1 16,22-1-16,0 0 0,0 0 0,0-42 31,0 0-16,0 0-15,22-1 0,-22 1 0,21 0 16,-21-21-16</inkml:trace>
  <inkml:trace contextRef="#ctx0" brushRef="#br0" timeOffset="122013">15621 10689 0,'0'0'0,"0"-63"0,0 20 16,21-20-16,-21 21 0,0-1 0,0 1 15,21 0-15,0 20 0,1 1 16,-1 0-16,-21 0 0,21 0 0,0 21 15,0 0-15,0 0 0,1 0 0,-1 0 16,0 0-16,0 21 0,0-21 16,-21 21-16,0 0 0,21 0 0,-21 1 15,0-1-15,0 0 0,0 21 0,0-21 16,-21 1-16,0-1 0,0 0 16,0-21-16,-22 21 0,22 0 0,-21-21 15,21 0-15,0 21 0,-1-21 0,1 0 16,0 0-16,21-21 31,0 0-31,21 0 0,0 0 16,1 0-16,-1-1 0</inkml:trace>
  <inkml:trace contextRef="#ctx0" brushRef="#br0" timeOffset="122260.86">16256 9991 0,'0'0'0,"21"-21"0,-21-43 31,0 85-15,-21 0-16,0 1 0,0-1 16,21 21-16,-22 0 15,1-20-15,21 20 0,-21 0 0,21 1 16,0-22-16,-21 21 0,21 0 0,-21-20 16,21 20-16,-21-21 0,21 0 15,0 0-15,0 1 0,0-1 0,0 0 16,21-21-1,0 0 1,0 0-16,0-21 0,0 21 0,1-21 16,20-1-16</inkml:trace>
  <inkml:trace contextRef="#ctx0" brushRef="#br0" timeOffset="122616.66">16446 10266 0,'0'0'16,"22"-21"-16,-22 0 0,0-1 15,-22 22 16,1 22-31,0-1 0,0 0 0,0 0 16,0 0-16,21 0 0,-22 22 0,1-22 16,21 0-16,-21 0 0,21 0 15,0 1-15,0-1 0,0 0 0,0 0 16,21 0-16,0-21 0,1 0 16,-1 0-16,0 0 0,21 0 15,-21 0-15,1 0 0,20 0 0,-21-21 16,0 0-16,0 0 0,22 21 0,-22-21 15,0-1-15,-21 1 16,21-21-16,-21 21 0,0 0 0,0-1 16,0 1-16,0-21 0,0 21 0,-21 0 15,0-1-15,0 22 16,0 0-16,-1 0 0,1 0 0,0 0 16,-21 0-16,21 22 0,-1-1 0,1-21 15,0 21-15,21 0 0,0 0 16,0 0-16,0 1 0,0-1 15,21-21-15,0 0 16,22 0-16</inkml:trace>
  <inkml:trace contextRef="#ctx0" brushRef="#br0" timeOffset="123224.31">16997 10266 0,'0'0'15,"0"-21"-15,0 0 0,0-1 16,0 1-16,-21 21 0,-1 0 15,1 0-15,0 0 16,0 21-16,21 1 16,0-1-16,-21 0 0,21 0 0,0 0 15,0 0-15,0 1 0,0 20 0,0-21 16,0 0-16,0 0 0,0 1 16,21-1-16,-21 0 0,21-21 15,0 0-15,0 0 0,1 0 16,-1 0-16,0 0 0,0 0 0,0 0 15,22-21-15,-22 0 0,0-1 16,0 22-16,0-21 0,0 0 0,1 0 16,-22 0-16,0-22 0,21 22 0,-21 0 15,21 0-15,-21 0 0,0 0 16,0-1-16,0 44 31,-21-1-31,0 21 16,21-21-16,-22 22 0,1-22 15,21 21-15,-21 0 0,0 1 0,0-1 16,21 22-16,0-22 0,-21 0 0,21 22 16,0-22-16,0 22 0,0-22 15,0 21-15,0 1 0,0-22 0,0 22 16,0-1-16,0 1 0,0-1 0,0-20 16,0-1-16,0 0 0,0 1 15,0-22-15,0 0 0,-22 0 0,1 0 16,0-21-16,0 0 0,0 0 15,0 0-15,-1-21 0,1 0 0,0 0 16,0-22-16,0 22 0,0-21 16,-1 0-16,1 20 0,21-20 15,-21-21-15,21 20 0,0 1 0,0 0 16,0-22-16,0 22 0,0-1 0,21-20 16,0 21-16,1-22 0,20 22 15,-21-22-15,21 22 0,-20 0 0,20-1 16,21-41-16,-20 41 0,-22 1 15</inkml:trace>
  <inkml:trace contextRef="#ctx0" brushRef="#br0" timeOffset="123543.84">17314 10287 0,'0'21'16,"-21"-21"0,42 0 15,0-21-31,1 21 0,-1-21 15,0 21-15,0-21 0,0 0 0,0 21 16,1-22-16,-22 1 16,21 21-16,-21-21 15,-21 21-15,-1 0 16,1 0-16,0 0 0,0 0 0,0 21 16,0-21-16,-1 21 0,1 1 0,0-1 15,21 0-15,0 0 16,0 0-16,0 0 0,0 1 15,0-1-15,0 0 0,0 0 16,21-21-16,0 21 0,1-21 16,20 0-16,-21 0 0,0 0 0,0 0 15,22 0-15,-22 0 0,0 0 0,21 0 16,-20 0-16</inkml:trace>
  <inkml:trace contextRef="#ctx0" brushRef="#br0" timeOffset="123756.72">17780 10308 0,'21'-21'16,"-21"0"-16,0 0 15,0 0 1,-21 42 15,0-21-15,0 21-16,-1-21 16,22 21-16,0 0 0,-21-21 15,21 21-15,0 1 0,0-1 16,0 0-16,0 0 15,21-21 1,1 21 0</inkml:trace>
  <inkml:trace contextRef="#ctx0" brushRef="#br0" timeOffset="124380.61">17970 10372 0,'0'0'0,"22"-21"15,-22-1-15,21 22 0,-21-21 0,21 21 16,-21-21-16,0 0 0,0 0 15,0 0 1,0-1-16,-21 22 31,0 0-31,-1 0 16,1 0-16,21 22 0,-21-22 0,21 21 16,0 0-16,-21-21 15,21 21-15,0 0 16,0 0-16,0 1 15,0-1 1,0 0 15,0 0-15,0 0 0,21-21-16,0 0 31,0 0-31,1 0 15,-1-21 1,0 0 0,-21 0-16,0 0 15,21-1-15,-21 1 0,0 0 0,21 0 16,-21-21-16,0 20 0,0 1 0,0-21 16,0 21-16,0-22 0,0 22 15,0 0-15,0-21 0,0 21 0,0-1 16,0 1-16,0 42 31,-21 1-31,21-1 16,-21 0-16,21 21 0,-21-21 0,21 1 15,-21 20-15,21-21 0,0 21 16,0 1-16,0-22 0,0 21 0,0-21 16,0 22-16,0-22 0,0 0 15,0 0-15,0 0 0,0 1 16,0-1-16,21-21 15,0 0-15,0 0 0,0 0 16,-21-21-16,21 21 0,1-22 16</inkml:trace>
  <inkml:trace contextRef="#ctx0" brushRef="#br0" timeOffset="124604.48">18415 9927 0,'0'0'0,"0"-21"0,0 0 15,-21 21 1,21 21 0,-21-21-16,21 21 0,0 0 0,0 1 15,-22-1-15,22 0 0,0 0 16,0 0 0,22-21 15,-1 0-16</inkml:trace>
  <inkml:trace contextRef="#ctx0" brushRef="#br0" timeOffset="124788.38">18584 9906 0,'0'0'0,"21"-21"32,-21 42-17,0 0 1,0 0-16,-21 1 15,21-1-15,-21 0 0,21 0 16,-21 0-16,0-21 16,21 21-16,-21-21 15</inkml:trace>
  <inkml:trace contextRef="#ctx0" brushRef="#br0" timeOffset="125236.25">19875 9970 0,'22'-22'0,"-44"44"0,44-65 16,-22 22-16,21 0 15,-21 42 1,-21 0-16,-1 0 15,1 1-15,0-1 0,0 21 0,0-21 16,0 0-16,-1 22 0,1-22 16,0 21-16,0-21 0,0 22 15,0-22-15,-1 0 0,22 21 0,0-20 16,0-1-16,0 0 0,0 0 0,0 0 16,0 0-16,22 1 15,-1-22-15,0 0 0,21 0 0,-21 0 16,1 0-16,-1 0 0,21 0 0,-21-22 15,0 22-15,1-21 0</inkml:trace>
  <inkml:trace contextRef="#ctx0" brushRef="#br0" timeOffset="125423.78">19621 10224 0,'0'0'0,"-42"0"0,21 0 0,0 0 16,0 0-16,-1 0 0,1 0 0,42 0 31,1 0-31,-1 0 0,0 0 16,21 0-16,1 0 0,-1 0 15,0 0-15,1 0 0,-1 0 0,0 0 16,1 0-16,-1 0 0,0 0 0</inkml:trace>
  <inkml:trace contextRef="#ctx0" brushRef="#br0" timeOffset="125856.11">20214 10202 0,'0'0'0,"-21"-63"32,21 42-32,0 0 15,0-1-15,21 22 0,0 0 16,0 0-16,1 0 0,-1 0 15,0 0-15,0 0 0,0 0 0,0 22 16,1-1-16,-1 0 0,0 0 0,-21 0 16,0 0-16,0 1 0,0-1 15,0 0-15,0 21 0,0-21 16,0 1-16,0-1 0,0 0 0,0 0 16,0 0-16,-21-21 0,0 0 15,21-21 16,0 0-15,0 0-16,0 0 0,0-1 16,0 1-16,0 0 0,21 0 15,0 0-15,0 0 0,0-1 0,0 1 16,1 0-16,-1 21 16,0-21-16,0 0 0,0 21 15,0 0-15,1 0 0,-1 0 16,0 0-16,0 0 15,0 0-15</inkml:trace>
  <inkml:trace contextRef="#ctx0" brushRef="#br0" timeOffset="126624.16">20976 10054 0,'0'0'0,"0"-21"16,0 42 30,0 0-46,-21 1 0,21-1 16,-21 0-16,21 0 0,-21 0 16,21 22-16,0-22 0,0 0 0,0 0 15,0 0-15,0 0 0,0 1 0,0-1 16,0 0-16,0 0 0,0 0 16,0 0-16,21-21 15,0 0-15,0 0 16,0 0-16,0 0 0,-21-21 15,22 0-15,-1 21 0,0-21 0,0 0 16,-21 0-16,21-22 0,0 22 16,1 0-16,-1-21 0,0 20 15,0 1-15,-21-21 0,21 21 0,0 0 16,1-1-16,-22 1 0,21 0 16,0 21-16,-21 21 31,0 0-31,0 1 0,0-1 15,0 0-15,-21 0 0,0 0 16,21 0-16,0 1 0,0-1 0,0 0 16,-22 0-16,22 0 0,0 0 0,0 1 15,0-1-15,22 0 16,-1 0-16,0-21 16,0 21-16,0-21 0,22 0 0,-22 0 15,0 0-15,21 0 0,-21 0 16,22 0-16,-22-21 0,21 0 0,-21 0 15,22 0-15,-22-1 0,0 1 0,0 0 16,0-21-16,1 21 0,-1-1 16,0-20-16,-21 21 0,0 0 0,0 0 15,0-1-15,0 1 0,0 0 0,-21 21 16,0 0 0,-1 0-16,1 21 0,0 0 0,-21 1 15,21-1-15,-1 0 0,1 0 16,21 0-16,0 22 0,-21-22 15,21 0-15,0 0 0,0 0 0,0 0 16,0 1-16,0-1 0,0 0 0,0 0 16,21-21-16,0 21 0,1-21 15,-1 0-15,0 0 0,0 0 0,0 0 16,0 0-16,1 0 0,-1 0 16,0 0-16,0 0 0,0 0 0,0-21 15,1 0-15,-1 21 16,-21-21-16,21 21 15,-21-21-15,21 21 16</inkml:trace>
  <inkml:trace contextRef="#ctx0" brushRef="#br0" timeOffset="126880.35">22394 10456 0,'0'-21'0,"-21"21"16,0 0-16,21 21 31,-21 1-31,21-1 0,-21 0 16,21 0-16,0 0 0,0 0 15,-22-21-15,22 22 0,-21-1 0,21 0 16,0 0-16,-21-21 0,0 0 15,0 21-15,0-21 0,-1 21 16,1-21-16,0 22 0,-21-22 0,-1 21 16</inkml:trace>
  <inkml:trace contextRef="#ctx0" brushRef="#br0" timeOffset="129929.86">12065 11663 0,'0'0'0,"21"0"16,0-21-1,-21 42 32,0 0-31,0 0-1,0 0 1,21-21 31,1-21-47</inkml:trace>
  <inkml:trace contextRef="#ctx0" brushRef="#br0" timeOffset="130148.73">12404 11557 0,'0'0'0,"21"-21"32,-42 42-17,-1-21 1,22 21-16,0 0 0,-21-21 0,21 22 16,-21-1-16,21 0 0,0 0 15,0 0-15,0 0 0,0 1 16,0-1-1,21-21 1,0 0-16,1 0 16,-1 0-16,-21-21 15,21 21-15</inkml:trace>
  <inkml:trace contextRef="#ctx0" brushRef="#br0" timeOffset="130468.55">13504 11642 0,'21'-21'31,"-21"42"-31,0 0 15,0 0-15,-21 0 0,21 0 16,-21 1-16,21 20 0,0-21 0,0 0 16,-21 0-16,21 1 0,-21 20 15,21-21-15,-21 0 0,21 0 16,0 1-16,0-44 47,0 1-47,0 0 0</inkml:trace>
  <inkml:trace contextRef="#ctx0" brushRef="#br0" timeOffset="130644.45">13462 11557 0,'0'-21'0,"0"42"0,0-63 16,-21 21-1,0 21-15,21 21 47,21-21-47,0 21 0,0-21 16,0 0-16,0 21 0,1-21 15</inkml:trace>
  <inkml:trace contextRef="#ctx0" brushRef="#br0" timeOffset="131220.04">14309 11811 0,'0'0'0,"0"-21"0,0-21 15,0 20 1,0 1-16,0 0 16,-22 0-16,1 21 0,21-21 0,-21 21 15,0 0-15,0 0 0,0 0 16,-22 0-16,22 0 0,-21 0 0,21 21 15,-22 0-15,1 0 0,21 0 0,-22 1 16,22-1-16,0 21 0,0 0 16,0-20-16,21 20 0,-21 0 0,21-21 15,0 22-15,0-1 0,0-21 0,21 0 16,0 1-16,0-1 0,21 0 16,-20 0-16,20-21 0,0 0 0,-21 0 15,22 0-15,-1 0 0,0-21 16,1 0-16,-1 0 0,-21-1 15,22 1-15,-1-21 0,-21 0 0,21 20 16,-20-20-16,-1 0 0,21-1 16,-21 1-16,0 0 0,22-22 0,-22 22 15,0 0-15,0-22 0,0 22 16,1-22-16,-22 22 0,0-22 0,21 22 16,-21 21-16,0-21 0,0 20 0,0 1 15,-21 21 1,-1 21-16,1 22 0,0-22 0,0 21 15,0 1-15,0-1 0,21 21 16,0-20-16,-22-1 0,22 0 16,0 22-16,0-22 0,0 1 0,0-22 15,0 21-15,0 0 0,0-20 16,22 20-16,-1-21 0,-21 0 0,21 0 16,0 1-16,0-22 0,0 0 15,1 0-15,-1 0 0,21 0 0,-21 0 16,0 0-16,1 0 0,20-22 0</inkml:trace>
  <inkml:trace contextRef="#ctx0" brushRef="#br0" timeOffset="131576.85">15938 11663 0,'0'0'0,"22"0"31,-1 0-31,0 0 0,0 0 16,0 0-16,0 0 0,1 0 16,-1 0-16,0 0 0,0 0 0,0 0 15,0 0-15,1 0 0,-1 0 16,-64 0 15,22 0-31,0 0 0</inkml:trace>
  <inkml:trace contextRef="#ctx0" brushRef="#br0" timeOffset="131728.78">15960 11726 0,'0'0'0,"0"22"16,0-1-1,0 0 1,21-21-16,0 0 16,0 0-16,0 0 0,0 0 15,22 0-15,-22 0 0,0 0 16,21 0-16,-20 0 0,20 0 0,-21 0 15,21 0-15</inkml:trace>
  <inkml:trace contextRef="#ctx0" brushRef="#br0" timeOffset="133336.28">16150 11663 0,'0'0'0,"-21"0"0,0 0 15,0 0 1,42-21 78,-21 0-79,-21 21 16,-1 0-31,22 21 16,-21 0-16,0-21 16,21 21-16,21-21 31,0 0-15,1 0-16,-22-21 31,0 0-31,0 0 15,-22 21 1,1 0 0,0 0-16,0 0 0,21 21 15,0 0-15,-21 0 16,21 0-16,0 0 16,0 1-16,0-1 15,21 0 1,0-21-16,0 0 0,22 0 15,-22 0-15,0 0 0,0 0 16,0 0-16,0 0 0,1 0 16,-1 0-16,0 0 0,-21-21 15,-21 21 17,0 0-32,-1 0 15,1 0-15,0 0 16,0 21-1,21 0-15,21-21 47,0 0-47,0 0 0,1 0 16,-1 0-16,0-21 16,-21 0-16,21 0 15,-21-1-15,0 1 0,0 0 16,0 0-16,-21 21 15,0-21-15,0 21 0,-1 0 16,1 0-16,0 0 16,0 0-16,21 21 0,-21-21 15,21 21-15,-21-21 0,21 21 16,0 0-16,0 1 16,0-1-16,0 0 0,0 0 15,0 0-15,21-21 0,0 21 16,-21 1-16</inkml:trace>
  <inkml:trace contextRef="#ctx0" brushRef="#br0" timeOffset="133668.09">16150 12213 0,'0'0'0,"-63"43"31,84-43 0,0 0-15,21 0-16,-21-22 0,1 22 15,-1-21-15,0 21 0,0-21 0,0 21 16,-21-21-16,0 0 0,0 0 16,0-1-16,-21 22 15,21-21-15,-21 21 0,-21 0 0,20 0 16,1 0-16,0 21 0,0 1 15,0-22-15,0 21 0,-1 0 0,1 0 16,21 0-16,0 0 16,0 1-16,21-1 15,1-21-15,20 0 0,0 0 16,1 0-16,-1-21 0</inkml:trace>
  <inkml:trace contextRef="#ctx0" brushRef="#br0" timeOffset="133999.75">18097 11515 0,'0'0'15,"0"-21"-15,0-1 0,0 1 0,0 0 16,-21 21-1,21 21 1,-21 0-16,21 1 0,-21-1 0,0 21 16,21-21-16,0 22 0,-21-1 0,21-21 15,-22 21-15,1 1 0,21-1 16,0 0-16,-21-20 0,0 20 0,0 0 16,21-21-16,0 1 0,0 20 0,-21-21 15,21 0-15,0 0 16,21-21 15,0 0-31,0 0 0,0-21 0</inkml:trace>
  <inkml:trace contextRef="#ctx0" brushRef="#br0" timeOffset="134428.51">18351 11705 0,'0'0'0,"0"-21"0,0 0 0,0 0 16,0 0-16,0-1 15,0 1-15,0 0 0,22 21 16,-1 0-16,0-21 0,0 21 0,0 0 16,22 0-16,-22 0 0,21 0 15,0 0-15,1 0 0,-22 0 16,21 21-16,-21-21 0,22 21 16,-22 0-16,0 1 0,-21 20 15,0-21-15,0 0 0,0 0 0,-21 1 16,0-1-16,0 0 0,-22 21 15,-20-21-15,20 1 0,-20-1 0,21 0 16,-22 0-16,22 0 0,-22 0 16,22-21-16,21 22 0,-22-22 0,22 21 15,0-21-15,42 0 32,0 0-32,1 0 15,20 0-15,-21 0 0,21 0 0,1 0 16,-1 0-16,-21 0 0,22 0 15,-1 0-15,-21 0 0,21-21 0,1 21 16,-22 0-16,0 0 0,0-22 16,0 22-16,1-21 0,-1 21 0,0-21 15,-21 0-15,21 0 0,0 0 16,-21-1-16,21 22 0,-21-21 16</inkml:trace>
  <inkml:trace contextRef="#ctx0" brushRef="#br0" timeOffset="134977.28">19325 11599 0,'0'0'0,"-21"-21"16,0 21-16,21-21 0,-21 21 16,21-21-16,21 21 15,0-21 1,0 21-16,0 0 0,0 0 15,1 0-15,-1 0 0,0 0 0,0 0 16,0 0-16,0 21 16,-21 0-16,0 0 15,0 0-15,0 1 0,-21-1 16,-21 0-16,21-21 16,0 21-16,-1-21 0,1 21 0,0-21 15,0 0-15,-21 0 0,20 21 0,1-21 16,0 0-16,0 0 15,42 0 17,0 0-32,0 0 0,1 0 15,-1 0-15,0 0 0,21 0 16,-21 0-16,22 22 0,-22-22 0,21 0 16,-21 21-16,1 0 0,-1-21 15,0 21-15,0 0 0,0-21 0,-21 21 16,21 1-16,-21-1 0,0 0 15,0 0-15,-21 0 0,0 0 16,0-21-16,0 22 0,0-1 16,-1-21-16,-20 0 0,21 0 0,-21 0 15,20 0-15,-20 0 0,21 0 0,-21 0 16,20 0-16,1 0 0,0 0 16,0 0-16,0-21 0,0-1 0,-1 22 15,1-21-15,21 0 0,0 0 16,0 0-16,0 0 0,0-1 15,0-20-15</inkml:trace>
  <inkml:trace contextRef="#ctx0" brushRef="#br0" timeOffset="136224">22288 10372 0,'0'0'0,"-21"-21"31,0 21-15,0 0-1,0 0 1,21 21-16,-21 0 0,21 0 16,0 0-1,0 0 1,21-21-16,0 0 15,0 0-15,0 0 16,0 0-16,1 0 16,-22-21-16,0 0 15,0 0-15,0 0 16,-22 21 15,1 0-31,0 0 0,21 21 16,-21 0-1,21 0-15,-21-21 0,21 21 32,0-42-1,21 0-31,0 0 16,-21 0-16,21 21 15,-21-21-15,21 21 0,-21-22 16,22 22-1,-1 0 1,-21 22-16,0-1 16,0 0-16,0 0 0,0 0 15,0 0-15,0 22 0,0-22 16,0 0-16,0 0 0,0 0 0,-21 22 16,-1-22-16,1 0 0,0 0 0,0 0 15,-21-21-15,20 22 0,1-1 16,-21-21-16,21 21 0,-22 0 0,1-21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19:22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825 233 0,'0'0'0,"-21"0"31,0 0-16,0 0-15,0 0 16,0 0-16,42 0 47,0 0-47,0 0 16,0 0-16,22 0 0,-1 0 0,0 0 15,1 0-15,-1 0 0,0 0 16,22-21-16,-1 21 0,1 0 0,-1 0 15,1 0-15,20 0 0,-41 0 16,20 0-16,1-21 0,-22 21 16,-21 0-16,22 0 0,-22 0 0,0 0 15,-42 0 17,0 0-32,-1 0 0,-20 21 15,21-21-15,0 0 0,0 0 0,-22 0 16,22 0-16</inkml:trace>
  <inkml:trace contextRef="#ctx0" brushRef="#br0" timeOffset="407.76">1376 212 0,'-21'0'16,"21"21"15,0 0-31,0 0 0,0 0 15,0 1-15,0-1 0,0 21 16,0-21-16,0 0 0,0 22 16,0-22-16,0 0 0,0 21 0,0-20 15,0 20-15,0-21 0,21 21 16,-21 1-16,0-22 0,0 21 0,0 1 16,0-1-16,0-21 0,0 21 15,-21-20-15,-1 20 16,1-21-16,0 0 0,0 0 0,21 1 15,-21-22-15,0 0 0,-1 0 16,1 0-16,0 0 0,0 0 0,0 0 16,-22 0-16,22 0 0,0-22 15,0 22-15,0-21 0,0 0 16,-1 0-16,22 0 0,-21 21 16,21-21-16,0-1 0,0 1 15,0 0 1,21 0-1,1 21-15,-1-21 0,0 0 16</inkml:trace>
  <inkml:trace contextRef="#ctx0" brushRef="#br0" timeOffset="908.47">2286 445 0,'0'0'16,"21"-22"-16,-21 1 0,0 0 0,0 0 15,-21 21-15,0 0 16,0-21-16,-1 21 0,-20 0 16,21 0-16,-21 0 0,-1 0 15,22 21-15,-21 0 0,21 0 16,-22 0-16,22 1 0,0-1 0,0 0 15,0 0-15,-1 0 0,22 0 16,-21 1-16,21-1 0,0 0 0,0 0 16,21 0-16,1-21 15,-1 21-15,0 1 0,21-22 0,-21 21 16,22-21-16,-1 21 0,0-21 16,-20 21-16,20-21 0,0 21 15,-21 0-15,1-21 0,-1 22 0,0-1 16,-21 0-1,0 0-15,0 0 0,-21 0 0,0 1 16,-22-22-16,1 21 0,21 0 16,-22-21-16,1 21 0,21 0 0,-21-21 15,-1 0-15,22 21 0,-21-21 16,21 0-16,-1 0 0,-20 0 0,21 0 16,0 0-16,0 0 15,21-21-15,-22 21 0,22-21 16,22 0-1,-1 21-15,0 0 16,0-21-16,0 21 0</inkml:trace>
  <inkml:trace contextRef="#ctx0" brushRef="#br0" timeOffset="1404.52">2879 402 0,'0'0'0,"0"-21"0,0 0 0,0 0 16,0 0-16,-22 21 31,1 21-15,0 0-16,0 0 0,0 0 0,0 22 15,-22-1-15,22-21 0,0 21 16,-21 1-16,20-1 0,-20 22 15,21-22-15,0 0 0,0 1 0,21-1 16,0 0-16,0-21 0,0 22 16,0-22-16,0 21 0,21-21 0,0 1 15,0-1-15,0-21 0,22 21 16,-22-21-16,21 0 0,0 0 0,1 0 16,20-21-16,-20 0 0,-1-1 15,21 1-15,-20-21 0,-1 21 0,-21-22 16,22 1-16,-22 0 15,0-22-15,0 22 0,-21 0 0,0-1 16,0 1-16,0-22 0,-21 43 16,0-21-16,0 0 0,-1 20 0,-20 1 15,21 0-15,-21 0 0,20 21 16,-20 0-16,21 0 0,-21 21 16,-1 0-16,22 0 0,-21 1 0,21-1 15,-1 21-15,-20-21 0,21 22 16,21-22-16,0 21 0,0-21 0,0 0 15,0 1-15,0-1 0,21 0 16,0 0-16</inkml:trace>
  <inkml:trace contextRef="#ctx0" brushRef="#br0" timeOffset="1692.35">3619 466 0,'0'-21'0,"0"42"0,0-64 0,-21 43 32,0 0-32,0 22 0,21-1 15,0 0-15,0 0 0,-21 0 16,21 22-16,-21-22 0,21 21 0,-22 0 16,22-20-16,-21 20 15,21 0-15,0 1 0,0-1 0,-21 0 16,21 1-16,0 62 15,0-83-15,21-22 16,0 0 0,1 0-16,-1 0 0,0-22 15,0 1-15</inkml:trace>
  <inkml:trace contextRef="#ctx0" brushRef="#br0" timeOffset="1948">3683 550 0,'0'0'0,"0"-21"15,42-63 1,-21 84 0,1 21-16,-1 0 15,0 21-15,0-21 0,0 22 16,0-22-16,1 21 0,-22-21 0,21 22 16,0-1-16,0-21 0,0 22 15,0-22-15,1 21 0,-22-21 0,21 0 16,-21 1-16,21-22 0,-21 21 15,21-21-15,0 0 16,0 0 0,-21-21-16,22-1 0,-1-20 15,-21 21-15,21-21 16,0 20-16</inkml:trace>
  <inkml:trace contextRef="#ctx0" brushRef="#br0" timeOffset="2139.89">4297 423 0,'0'0'16,"0"-21"-16,0 0 0,0 0 0,0 42 31,0 0-31,0 22 0,-21-22 16,21 21-16,-22 0 0,1 1 0,21-1 15,-21-21-15,0 22 0,21-1 16,-21 0-16,0 1 0,21-1 16,0 0-16,0-21 0,-22 22 15,22-22-15,0 0 0,-21 0 0,21 0 16</inkml:trace>
  <inkml:trace contextRef="#ctx0" brushRef="#br0" timeOffset="2679.7">6435 381 0,'0'0'0,"0"-21"0,0 0 0,0 0 15,0-1-15,-22 22 0,1 0 16,21 22-1,0-1-15,-21 0 0,21 0 0,0 21 16,0 1-16,0-1 0,0 0 16,0 1-16,0 20 0,0 1 0,0-1 15,-21 1-15,21-22 16,0 22-16,0-1 0,0 1 0,0-22 16,0 21-16,0-20 0,0-1 15,0 0-15,0-20 0,0-1 0,0 21 16,0-21-16,0 0 15,0 1-15,0-44 32,0 1-32,0 0 0,0 0 15</inkml:trace>
  <inkml:trace contextRef="#ctx0" brushRef="#br0" timeOffset="3020.5">6202 635 0,'0'0'0,"0"-21"0,0-21 16,-21 20-16,21-20 0,0 21 0,0-21 16,0 20-16,0 1 0,0-21 15,21 21-15,-21 0 0,21-22 0,0 22 16,21 21-16,-20-21 0,20 21 16,0 0-16,22 0 0,-22 21 0,22 0 15,-1 22-15,1-22 0,-22 21 16,21 0-16,-20 1 0,-22 20 0,21-20 15,-42-1-15,0 0 0,0 22 16,0-22-16,-42 0 0,21 1 16,-22-22-16,-20 21 0,21 1 15,-22-22-15,22 0 0,-1 0 0,1 0 16,0-21-16,-1 21 0,22-21 16,-21 0-16,21 0 0,0 0 15,42 0 16,0 0-31,0 0 0,0 0 0</inkml:trace>
  <inkml:trace contextRef="#ctx0" brushRef="#br0" timeOffset="3596.18">7302 1122 0,'0'0'15,"22"0"1,-22-21-16,0 0 0,0-1 16,0 1-16,0 0 0,0-21 15,0 21-15,0-1 0,0 1 0,0-21 16,0 21-16,-22 0 0,1-1 16,0 1-16,0 21 15,0 0-15,0 0 0,-1 21 16,1 1-16,-21-1 0,21 0 15,0 21-15,-1-21 0,-20 22 0,21-1 16,0 0-16,21-20 0,-21 20 16,21 0-16,0-21 0,0 22 0,0-22 15,0 0-15,0 0 0,0 0 16,21 1-16,0-1 0,0-21 0,0 21 16,0-21-16,1 0 0,20 0 15,-21 0-15,0 0 0,0 0 0,22 0 16,-22-21-16,0 0 0,0 21 15,0-22-15,1 1 0,-1-21 0,0 21 16,-21 0-16,21-22 0,-21 1 16,21 0-16,-21 20 0,0-20 15,0 21-15,0 0 0,0 0 0,0-1 16,0 44 0,0-1-16,0 0 15,-21 0-15,21 21 0,-21-20 16,21 20-16,0-21 0,0 21 0,0-20 15,0-1-15,0 21 0,0-21 16,0 0-16,0 1 0,0-1 0,0 0 16,0 0-16,21-21 15,0 0-15,-21 21 0,21-21 0,1 0 16,-1 0-16,0 0 0,0 0 0,-21-21 16,21 21-16</inkml:trace>
  <inkml:trace contextRef="#ctx0" brushRef="#br0" timeOffset="3987.95">7662 1122 0,'0'0'0,"0"-21"0,0 0 16,0-1-16,0 1 15,0 0-15,0 0 0,21 0 16,-21 0-16,22 21 0,-1-22 16,0 1-16,0 21 0,21 0 0,-20 0 15,20 0-15,-21 0 0,21 0 16,1 0-16,-1 21 0,-21 1 0,22-1 15,-22 21-15,0-21 16,21 0-16,-42 22 0,21-1 0,-21-21 16,0 22-16,0-22 0,0 0 15,0 21-15,0-21 0,0 1 0,-21-1 16,21 0-16,-21-21 16,0 0-1,21-21-15,0 0 16,0-1-16,0 1 15,0 0-15,0-21 0,0 21 0,21-22 16,-21 22-16,21-21 0,-21 21 16,0-22-16,21 22 0,1 0 15,-1-21-15,-21 20 0,21 22 0,0-21 16,-21 0-16,21 21 0,0 0 16,1 0-16,-1 0 0,0 0 15</inkml:trace>
  <inkml:trace contextRef="#ctx0" brushRef="#br0" timeOffset="4428.18">8805 953 0,'0'0'0,"21"0"0,1-22 0,20 22 0,-21-21 16,-21 0-16,21 21 0,-21-21 15,0 0-15,0 0 16,-21 21-16,0 0 15,-21 0-15,20 0 0,-20 21 0,0-21 16,21 21-16,-22 0 0,22 0 16,-21 0-16,21 1 0,-1-1 0,1 0 15,0 0-15,21 0 0,0 0 16,0 1-16,0-1 0,21 0 16,0 0-16,1-21 15,-1 21-15,21 0 0,-21-21 0,22 22 16,-22-22-16,21 21 0,-21-21 15,22 21-15,-22 0 0,0-21 16,0 21-16,0-21 0,-21 21 0,0 1 16,0-1-1,-21 0-15,0-21 16,0 0-16,-22 0 0,22 0 16,-21 0-16,0 0 0,20 0 0,-20 0 15,0 0-15,21 0 0,-22 0 0,22 0 16,0 0-16,0 0 0,0 0 15,-1 0-15,22-21 0,0 0 32,0-1-17</inkml:trace>
  <inkml:trace contextRef="#ctx0" brushRef="#br0" timeOffset="4984.54">9588 1016 0,'0'0'15,"0"-21"-15,0 0 0,0 0 0,0-1 16,0-20-16,-21 21 0,0 0 0,0 0 16,0 21-16,0-22 0,-1 22 15,-20 0-15,21 0 0,0 0 16,0 0-16,-1 22 0,-20 20 15,21-21-15,-21 21 0,20-20 0,1 20 16,-21 0-16,21 1 0,0-22 16,-1 21-16,22 0 0,0-20 0,-21-1 15,21 21-15,0-21 0,0 0 16,0 1-16,21-1 0,1-21 16,-1 21-16,0-21 15,0 0-15,0 0 0,0 0 0,22 0 16,-22 0-16,0-21 0,0 21 15,0-21-15,1-1 0,-1 1 16,0 0-16,0 0 0,0-21 0,0 20 16,1-20-16,-1 0 0,-21 21 15,0-22-15,21 22 0,-21-21 0,0 21 16,0-1-16,0 1 0,0 42 31,0 22-15,0-22-16,-21 0 0,21 21 0,0-20 15,0-1-15,0 21 0,0-21 16,0 0-16,0 22 0,0-22 16,0 0-16,0 0 0,0 0 0,0 1 15,21-22-15,0 21 16,0-21-16,0 0 0,1 0 16,-1 0-16,0 0 0,0 0 0,21-21 15,-20 21-15</inkml:trace>
  <inkml:trace contextRef="#ctx0" brushRef="#br0" timeOffset="5428.31">9885 1080 0,'0'0'0,"-21"-22"15,21 1-15,0 0 16,0 0-16,0 0 16,0 0-16,0-1 15,21 22-15,0-21 0,0 0 0,21 21 16,-20 0-16,20 0 0,0 0 15,-21 0-15,22 0 0,-22 0 0,21 0 16,-21 21-16,1 0 0,-1 1 16,0-1-16,0 21 0,-21-21 0,0 22 15,0-22-15,0 0 0,0 21 0,0-21 16,0 1-16,0 20 0,-21-21 16,21 0-16,-21 0 0,0 1 0,21-1 15,-22-21 1,22 21-16,-21-21 0,0 0 15,21-21 1,0 0 0,0-1-16,0 1 0,0 0 15,0 0-15,0-21 0,21 20 16,0-20-16,-21 0 0,22-1 0,-1 1 16,0 0-16,0 21 0,21-22 15,-20 22-15,-1-21 0,0 21 0,0 21 16,0-22-16,0 22 0,1 0 15,-1 0-15,0 0 16,-21 22-16,0-1 16,0 0-16,0 0 15</inkml:trace>
  <inkml:trace contextRef="#ctx0" brushRef="#br0" timeOffset="6327.8">2011 2032 0,'0'0'0,"-43"0"0,-20 0 0,21 0 15,-1 0-15,1 0 0,0 0 16,-1 0-16,1 0 0,0 0 16,-1 0-16,1 0 0,0 0 0,-1 0 15,22 0-15,-21 0 0,21 0 16,-1 0-16,1 0 0,21 21 31,21-21-31,1 0 0,-1 0 16,21 0-16,22 0 0,-22 0 15,21 0-15,22 0 0,0 0 0,-1 0 16,1 0-16,42 0 0,-21 0 16,42 0-16,0-21 0,0 21 0,1 0 15,20-21-15,21 21 16,1 0-16,-1-21 0,1 21 0,21-21 16,-1 21-16,1 0 0,21 0 0,-22 0 15,22-22-15,-21 22 0,21 0 16,-22 0-16,1 0 0,21 0 0,0 0 15,-22 0-15,22 0 0,-21 0 16,0 0-16,20 0 0,-20 0 0,0 0 16,-1 0-16,-20 0 0,21 0 15,-22 0-15,-21 0 0,1 0 0,-22 0 16,0 22-16,0-22 0,-21 0 0,0 0 16,-21 0-16,0 0 0,-21 0 15,-1 0-15,-20 0 0,-22 0 16,0 0-16,1 0 0,-22 0 15,0 0-15,0 0 0</inkml:trace>
  <inkml:trace contextRef="#ctx0" brushRef="#br0" timeOffset="6448.74">10308 1947 0,'21'0'32,"-21"-21"-17,0 0 1</inkml:trace>
  <inkml:trace contextRef="#ctx0" brushRef="#br0" timeOffset="29152.34">1291 2582 0,'0'-21'78,"0"0"-46,21 21-1</inkml:trace>
  <inkml:trace contextRef="#ctx0" brushRef="#br0" timeOffset="29544.33">1460 2455 0,'22'-42'31,"-22"21"-31,0 0 16,0 0-1,-22 21-15,1 0 16,0 0-16,0 0 0,0 0 16,0 0-16,-1 21 0,1-21 0,-21 21 15,21 0-15,0 0 0,-22 0 16,22 22-16,0-22 0,-21 21 0,20-21 15,1 22-15,0-1 0,0 0 16,21 1-16,0-1 0,-21 0 16,21-20-16,0 20 0,0 0 15,0-21-15,0 1 0,0 20 0,21-21 16,0 0-16,21 0 16,-20-21-16,-1 0 0,21 0 15,0 0-15,-20 0 0,20 0 0,0 0 16,1 0-16,-1 0 0,-21 0 15,21 0-15,1-21 0,-22 21 0,0-21 16,0 0-16,0 0 0,22 21 16,-22-21-16</inkml:trace>
  <inkml:trace contextRef="#ctx0" brushRef="#br0" timeOffset="30011.51">1863 2604 0,'0'0'0,"-22"21"47,1 0-47,21 0 0,-21 0 15,21 0-15,0 22 0,0-22 16,-21 21-16,21-21 0,-21 1 0,21-1 16,0 21-16,0-21 0,0 0 15,0 1-15,0-1 0,0 0 16,0 0-16,21-21 0,0 0 15,0 0-15,0 0 16,22 0-16,-22 0 0,0 0 16,0-21-16,0 21 0,1-21 0,-1 0 15,21-1-15,-21 1 0,0 0 16,1-21-16,-1 21 0,0-22 0,-21 1 16,0 21-16,0-22 0,0 1 15,0 0-15,0 21 0,0-22 0,-21 22 16,0 0-16,-1 0 0,1 21 15,0 0-15,0 0 0,-21 0 0,20 0 16,-20 21-16,21-21 16,0 21-16,0 0 0,-1 0 0,1 22 15,0-22-15,0 0 0,21 0 16,0 0-16,0 1 0,0-1 0,0 0 16,0 0-16,0 0 0,0 0 15,0 1-15,21-22 0,0 0 0,0 21 16,1-21-16,-1 0 0,0 0 15,21 0-15</inkml:trace>
  <inkml:trace contextRef="#ctx0" brushRef="#br0" timeOffset="30560.19">2519 2540 0,'0'0'0,"-21"21"31,21 0-31,-22 1 0,22-1 16,0 0-16,0 0 0,0 0 15,0 22-15,0-22 0,0 0 0,0 0 16,-21 0-16,21 0 0,0 1 16,0-1-16,0 0 0,0 0 15,0-42 32,0 0-31,0 0-16,0-1 15,0 1-15,0-21 0,0 21 0,0 0 16,0-22-16,0 22 0,21 0 16,-21-21-16,22 20 0,-1 1 0,0 0 15,0 0-15,21 0 0,-20 0 16,-1 21-16,0 0 0,0 0 0,0 0 15,22 0-15,-22 21 0,0 0 16,0 0-16,0 21 0,0-20 0,1-1 16,-1 21-16,0-21 15,0 22-15,-21-22 0,0 0 0,0 0 16,0 0-16,0 0 0,0 1 16,0-1-16,0 0 0,0 0 15,0-42 48,0 0-48</inkml:trace>
  <inkml:trace contextRef="#ctx0" brushRef="#br0" timeOffset="32566.28">3133 2519 0,'0'0'0,"-22"0"0,22-21 16,0 0-16,0 42 31,0 0-15,22 0-16,-1 0 0,-21 0 15,0 1-15,21-1 0,-21 21 0,21-21 16,-21 0-16,0 1 0,0-1 15,21 21-15,-21-21 0,0 0 0,21-21 16,-21 22-16,0-1 16,0 0-16,22-21 31,-1 0-15,-21-21-1,21 0-15,0 21 0,-21-22 0,21-20 16,-21 21-16,21-21 0,1 20 15,-1-20-15,0 0 0,0-1 0,0 22 16,-21-21-16,21 21 0,1 0 16,-22-1-16,21 1 0,-21 0 15,0 42 32,0 0-47,-21 1 16,21-1-16,-22 0 15,22 0-15,0 0 0,0 0 16,0 1-16,-21-1 0,21 0 0,-21 0 16,21 0-16,-21 0 0,21 1 15,0-1-15,0 0 0,0 0 0,0 0 16,0 0-16,0 1 16,0-1-16,21-21 0,0 0 15,0 21-15,1-21 0,-1 0 16,0 0-16,0 0 0,0 0 15,22 0-15,-22 0 0,21 0 0,-21 0 16,22 0-16,-1 0 0,-21-21 16,21 0-16,-20 21 0,-1-22 0,21 1 15,-21 0-15,0 0 0,1 0 16,-22 0-16,0-22 0,21 22 0,-21-21 16,0 21-16,0-1 0,0 1 15,0 0-15,0 0 0,0 0 0,-21 21 31,21 21-15,-22 0-16,1 0 0,21 0 16,-21 22-16,21-22 15,0 0-15,0 0 0,-21 0 0,21 1 16,0-1-16,0 0 0,0 0 16,0 0-16,0 0 0,0 1 0,21-1 15,0-21-15,0 0 16,1 0-16,-1 0 0,0 0 15,21 0-15,-21 0 0,1 0 16,-1-21-16,0-1 0,0 22 16,0-21-16,0 0 0,1 0 0,-1-21 15,0 20-15,21-20 0,-21 0 0,1-1 16,-22 1-16,21 0 0,0-1 16,0 1-16,0 0 0,-21-1 15,21 22-15,-21 0 0,22 0 16,-22 0-16,0 0 0,0-1 0,0 44 47,-22-1-47,22 0 0,0 0 15,-21 0-15,0 22 0,21-22 16,0 21-16,0 0 0,-21-20 0,21 20 16,-21-21-16,21 21 0,0 1 15,0-22-15,0 0 0,0 21 0,0-20 16,0-1-16,0 0 0,0 0 15,0 0-15,21-21 0,0 21 16,0-21-16,0 22 0,1-22 16,-1 0-16,0 0 0,0 0 15,21 0-15,-20 0 0,-1 0 0,0 0 16,21-22-16,-21 22 0,1-21 0,-1 0 16,0 0-16,21 0 0,-21 0 15,1-1-15,-1-20 0,-21 21 0,21-21 16,0 20-16,-21-20 0,21 21 15,-21 0-15,0 0 0,0-1 16,-21 44 15,0-1-31,0-21 0,21 21 16,-21 0-16,21 0 0,0 0 16,-22 1-16,1-1 0,21 21 0,-21-21 15,21 0-15,0 1 0,0-1 16,0 0-16,0 0 0,0 0 0,0 0 15,21 1-15,0-22 16,1 0-16,-1 21 0,0-21 0,21 0 16,-21 0-16,1 0 0,-1 0 0,21 0 15,-21 0-15,0 0 0,22-21 16,-22-1-16,0 22 0,21-21 16,-20 0-16,-1 0 0,0 0 0,0-22 15,0 22-15,-21 0 0,21-21 16,1 21-16,-22-22 0,0 22 0,0 0 15,0-21-15,0 20 16,0 1-16,0 42 31,-22 1-31,22-1 16,-21 0-16,21 0 0,-21-21 16,21 21-16,0 0 0,0 1 0,0-1 15,0 0-15,0 0 16,21-21-1,0 0-15,1 0 16,-1 0-16,0-21 16,0 0-16,0 21 0,0-21 0,1-1 15,-1 1-15,0 0 0,0 0 16,0 0-16,-21 0 0,21-1 0,-21 1 16,22 21-16,-22-21 0,-22 21 46,22 21-46,-21 0 0,21 1 16,0 20-16,0-21 0,-21 0 0,21 0 16,-21 22-16,21-22 15,0 0-15,-21 21 0,21-20 0,0-1 16,0 0-16,0 0 0,0 0 0,0 0 16,21-21-16,0 22 0,0-22 15,0 21-15,1-21 0,-1 0 16,0 0-16,0 0 0,21 0 15,-20 0-15,20 0 0,-21 0 0,21-21 16,-20-1-16,20 1 0,-21 0 0,0 0 16,0 0-16,1 0 0,-1-22 15,0 22-15,0-21 0</inkml:trace>
  <inkml:trace contextRef="#ctx0" brushRef="#br0" timeOffset="32932.11">4339 2350 0,'0'0'0,"21"0"16,0 0-16,1 0 15,20 0-15,0 0 0,1 0 0,-1-22 16,21 22-16,-20 0 0,-1-21 16,22 21-16,-22-21 0,0 21 0,1 0 15,-1 0-15,0 0 0,-21 0 0,1-21 16,-1 21-16,-42 0 31,-1 0-15,1 0-16,0 21 0,0-21 0,0 21 15</inkml:trace>
  <inkml:trace contextRef="#ctx0" brushRef="#br0" timeOffset="35427.76">444 4487 0,'-21'0'0</inkml:trace>
  <inkml:trace contextRef="#ctx0" brushRef="#br0" timeOffset="36003.49">317 4551 0,'0'0'0,"-21"0"15,0 0 1,21-21-16,-21 21 0,21-21 47,21 21-31,21 0-16,1 0 0,-1 0 15,22 0-15,-1 0 0,1 0 0,-1 0 16,1-22-16,-1 22 0,1 0 15,-22 0-15,21 0 0,1 0 0,-22-21 16,22 21-16,-22 0 0,0 0 16,-20 0-16,20 0 0,-21 0 15,0 0-15,-21 21 16,-21-21 0,0 22-16,0-22 15,0 21-15,-22-21 0,22 0 16,0 0-16,-21 0 0,20 0 0</inkml:trace>
  <inkml:trace contextRef="#ctx0" brushRef="#br0" timeOffset="36292.8">825 4509 0,'0'-22'16,"-21"22"-16,21-21 0,-21 21 16,0 0-16,0 0 31,0 21-31,21 1 15,0 20-15,0-21 0,0 21 16,0 1-16,0-1 0,0 22 16,0-1-16,0 1 0,0-1 0,-22 1 15,1-1-15,21-21 0,0 22 16,-21-22-16,21 1 0,-21-1 0,21 0 16,0-21-16,0 1 0,0-1 15,0 0-15,0 0 0,0 0 16,21-42-1,0 0-15,-21 0 16,21 0-16,1-22 0,-1 1 16,0 0-16</inkml:trace>
  <inkml:trace contextRef="#ctx0" brushRef="#br0" timeOffset="36767.83">995 4614 0,'0'0'0,"0"-21"16,0 42 15,0 1-31,0-1 16,0 0-16,0 21 0,0 1 0,0-1 15,0 0-15,0 1 0,0 20 16,0-21-16,0 1 0,0-1 0,0 22 16,0-43-16,0 21 0,0 0 15,0-20-15,0-1 0,0 0 0,0 0 16,0 0-16,0-42 31,0 0-15,0 0-16,0-22 0,0 22 15,21-21-15,-21 0 0,21-1 16,0 1-16,-21 0 0,21-22 16,1 22-16,-1-1 0,0 1 0,0 21 15,21-21-15,-20 42 0,-1-22 16,21 22-16,-21 0 0,0 0 0,22 22 15,-22-1-15,0 0 0,0 0 16,0 21-16,-21 1 0,0-1 0,0 0 16,0 1-16,0-22 0,0 21 15,0 1-15,0-1 0,0-21 0,0 0 16,0 22-16,0-22 0,-21 0 16,21 0-16,0 0 0,21-42 31,1 0-16,-22 0-15,21 0 0</inkml:trace>
  <inkml:trace contextRef="#ctx0" brushRef="#br0" timeOffset="37160.15">1587 5038 0,'0'0'0,"0"21"0,0 0 16,0 0-16,22 0 15,-1-21-15,0 0 0,0 0 16,0 0-16,0 0 0,1 0 16,-1 0-16,21 0 0,-21-21 15,0 0-15,1 0 0,-1 21 16,0-21-16,0 0 0,0-1 0,-21 1 16,0-21-16,0 21 0,0 0 15,0-1-15,0 1 0,-21 21 16,0 0-16,0 0 15,0 21-15,-22 1 0,22-1 0,0 0 16,-21 21-16,20-21 0,1 22 16,0-22-16,0 21 0,21-21 0,0 1 15,0-1-15,0 0 0,0 0 16,0 0-16,0 0 0,21-21 16,0 22-16,0-22 15,22 0-15,-22 0 0,0 0 0,21 0 16,-20 0-16,-1 0 0,21 0 15,-21-22-15,22 1 0,-22 21 0,0-21 16,0 0-16,0 21 0</inkml:trace>
  <inkml:trace contextRef="#ctx0" brushRef="#br0" timeOffset="37705.07">3429 4551 0,'0'0'0,"0"-21"0,0 42 31,0 0-15,0 0-16,0 0 0,0 1 15,0 20-15,0 21 0,0-20 0,0 20 16,0 1-16,0 20 0,0-20 15,0-1-15,0 22 0,-21-21 0,0 20 16,21-20-16,-22 20 0,22 1 16,0 21-16,-21-21 0,0-1 0,0 1 15,21 0-15,0-1 0,-21 22 0,21-21 16,-21-1-16,-1 1 0,22 0 16,-21-1-16,21-20 0,0-1 15,0 1-15,-21-22 0,21 1 0,-21-22 16,21 0-16,0 0 0,-21 0 15,21-42 1,0 0-16,0 0 0,0 0 0,0-22 16,0 1-16,0-22 0,0 1 15,0-1-15,0-20 0,0-1 0,0 0 16,0 1-16,0-1 0</inkml:trace>
  <inkml:trace contextRef="#ctx0" brushRef="#br0" timeOffset="38052.3">3006 4868 0,'0'-42'0,"0"84"0,0-126 0,0 41 0,-22 1 15,22 21-15,0 0 0,0-22 16,0 22-16,22 0 0,-1 0 0,0 21 16,21-21-16,-21 0 0,43-1 0,-22 22 15,22 0-15,-1 0 0,1 0 16,-1 0-16,1 0 0,-1 22 0,1-1 15,-22 0-15,0 0 0,1 21 16,-22 1-16,0-1 0,-21 22 0,0-22 16,0 0-16,-21 1 15,0 20-15,-22-42 0,22 22 0,-21-1 16,0-21-16,-22 0 0,43 0 0,-21 1 16,-1-1-16,1-21 0,21 0 15,0 0-15,-1 0 0,1 0 0,21-21 16,0-1-1,0 1-15,0 0 0,21 0 16,1 0-16,-1 0 0,21-1 16,-21 1-16,22 0 0,-1 0 0</inkml:trace>
  <inkml:trace contextRef="#ctx0" brushRef="#br0" timeOffset="38460.67">4022 4699 0,'0'0'0,"0"-42"32,0 21-32,0-1 0,0 1 15,0 0-15,0 0 16,21 21-16,0-21 0,0 21 16,0 0-16,0 0 15,1 0-15,-1 0 0,0 0 0,21 21 16,-21 0-16,1-21 0,-1 21 15,0 22-15,0-22 0,0 0 16,0 21-16,1-21 0,-22 22 0,0-22 16,0 21-16,0 1 0,0-22 15,0 0-15,0 0 0,-22 0 0,1 0 16,21 1-16,-21-22 0,21 21 16,-21-21-1,21-21-15,0-1 0,0 1 16,0 0-16,0 0 0,0 0 15,0 0-15,0-22 0,0 22 0,21-21 16,0 21-16,-21-1 0,21 1 16,1 0-16,-1 0 0,0 0 15,0 0-15,0-1 0,22 1 0,-22 0 16,0 21-16,21-21 0,1 21 16</inkml:trace>
  <inkml:trace contextRef="#ctx0" brushRef="#br0" timeOffset="38883.42">5059 4466 0,'-21'21'31,"-1"1"-31,1-22 0,0 21 0,0 0 16,-21 0-16,20 0 0,1 22 16,0-22-16,0 21 0,0-21 15,0 22-15,-1-1 0,22 0 0,0-21 16,0 22-16,0-22 0,0 21 15,0-21-15,22 1 0,-1-1 0,0 0 16,0-21-16,21 0 0,-20 21 16,20-21-16,0 0 0,-21 0 0,22 0 15,-1-21-15,0 0 0,1 0 0,-1-1 16,-21 1-16,22 0 0,-22 0 16,0-21-16,0 20 0,0-20 0,-21 0 15,0 21-15,0-22 0,0 1 16,0 21-16,0-22 0,-21 22 15,0 0-15,-21-21 0,20 21 0,-20 21 16,21-22-16,-21 22 0,-1 0 16,22 0-16,-21 0 0,-1 22 0,22-22 15,-21 21-15,21 0 0,-22 21 16,22-21-16,0 1 0,21 20 0,0-21 16,0 21-16,0-20 0,0 20 0,0-21 15,0 0-15,21 0 0,0 1 16,1-1-16,-1-21 0,0 0 0,21 0 15</inkml:trace>
  <inkml:trace contextRef="#ctx0" brushRef="#br0" timeOffset="39168.26">5863 4487 0,'0'-42'16,"0"84"-16,-21-84 15,0 42-15,-22 0 0,22 0 16,0 21-16,-21 0 0,21 1 0,-1-1 16,-20 21-16,21-21 0,0 0 0,0 22 15,-1-1-15,22-21 0,0 22 16,0-1-16,0-21 0,0 21 0,0-20 16,0-1-16,0 0 15,22 0-15,-1 0 0,0 0 0,21-21 16,-21 0-16,1 0 0,20 0 0,0 0 15,1 0-15,-22-21 0,21 0 16,0 21-16,1-42 0,-22 21 0,21-1 16,1 1-16</inkml:trace>
  <inkml:trace contextRef="#ctx0" brushRef="#br0" timeOffset="40263.91">6138 4551 0,'0'0'0,"0"21"31,-21-21-31,21 21 0,0 0 16,21-21-1,0 0-15,1 0 16,-1 0-16,0 0 0,0-21 16,0 21-16,0-21 0,-21 0 0,22 21 15,-22-21-15,21 0 0,-21-1 16,0 1-16,0 0 0,0 0 15,-21 21 1,-1-21-16,1 21 0,0 0 16,0 0-16,0 0 0,0 21 0,-1 0 15,22 0-15,-21 0 16,0 1-16,0-1 0,21 0 0,0 21 16,-21-21-16,21 1 0,0-1 0,0 21 15,0-21-15,0 0 0,0 22 16,0-22-16,0 0 0,21 0 0,0 0 15,0 1-15,0-1 0,1-21 0,-1 0 16,21 21-16,-21-21 0,0 0 16,22 0-16,-22 0 0,21-21 0,-21 0 15,22-1-15,-1 1 0,0 0 16,-20-21-16,20 21 0,0-22 0,1 22 16,-22-21-16,0 21 0,0-22 15,0 1-15,0 21 0,-21-22 16,0 22-16,0 0 0,0 0 0,0 0 15,0 0-15,-21 21 16,0 0-16,0 21 16,0 0-16,0 0 0,-1 0 0,22 0 15,0 1-15,0-1 0,0 21 16,0-21-16,0 0 0,0 1 0,0-1 16,0 0-16,22 0 0,-1 21 15,0-20-15,-21-1 0,21 0 0,0 0 16,0-21-16,1 21 0,-1 0 0,-21 1 31,0-44-15,-21 1-1,-1 0-15,1 0 16,0 0-16,0 0 0,0 21 16,0-22-16,-1 22 0,1 0 15,0 0-15,0 0 16,21 22-16,0-1 15,0 0-15,0 0 0,0 0 16,21 0-16,0-21 0,0 22 16,1-1-16,-1 0 0,21-21 0,-21 0 15,22 21-15,-22-21 0,21 0 16,0 0-16,1 0 0,-1 0 0,0 0 16,1 0-16,-1-21 0,-21 0 15,22 0-15,-1-1 0,0 1 0,-21 0 16,1-21-16,20 21 0,-21-22 0,0 22 15,0-21-15,1 21 0,-1-22 16,0 22-16,-21-21 0,0 21 0,21-1 16,-21 1-16,0 0 0,0 0 15,-21 21 1,0 0-16,0 21 0,-1 0 0,22 0 16,-21 1-1,21-1-15,0 0 0,0 0 0,0 0 16,0 0-16,0 1 0,0-1 0,21 0 15,-21 0-15,22 0 0,-22 0 16,21 1-16,-21-1 0,0 0 0,0 0 16,0 0-16,0 0 15,0 1-15,-21-22 16,-1 0-16,-20 0 0,21 21 0,0-21 16,0 0-16,-1 0 0,1 0 15,0 0-15,21-21 16,0-1-1,0 1-15,21 0 0</inkml:trace>
  <inkml:trace contextRef="#ctx0" brushRef="#br0" timeOffset="41500.62">8128 4741 0,'85'-42'31,"-64"21"-31,0 0 16,0 0-16,0-1 0,0 1 16,1-21-16,-1 21 0,0-22 0,0 22 15,0-21-15,-21 0 0,0-1 16,21 22-16,-21-21 0,0 21 16,0-1-16,0 1 0,0 0 0,-21 21 31,21 21-31,-21 22 15,0-22-15,21 0 0,0 21 16,-21 1-16,0-22 0,-1 21 0,22-21 16,0 22-16,-21-22 0,21 0 0,-21 21 15,21-21-15,0 1 0,0-1 16,0 0-16,0 0 0,0 0 0,21-21 16,0 21-16,1-21 0,-1 0 0,0 0 15,0 0-15,21 0 0,-20 0 16,-1 0-16,21-21 0,0 21 15,-20-21-15,20 0 0,-21 0 0,21 0 16,-20-1-16,-1 1 0,0-21 16,-21 21-16,0-22 0,0 22 0,0-21 15,0 21-15,-21 0 0,0-1 16,-1 1-16,-20 0 0,0 0 0,21 21 16,-22 0-16,1 0 0,21 0 0,-22 0 15,22 0-15,0 0 0,0 0 16,0 21-16,21 0 0,0 0 15,0 1-15,0-1 16,21-21-16,0 0 0,21 21 16,-20-21-16,20 0 0,-21 0 15,21 0-15,1 0 0,-1 0 16,0 0-16,1 0 0,20 0 0,-20-21 16,-1 0-16,0-1 0,1 22 0,-1-21 15,0 0-15,-21 0 0,22 0 16,-22 0-16,0-1 0,-21 1 0,0 0 15,0 0-15,21 0 0,-21 0 16,0-1-16,0 1 0,0 0 0,0 0 16,0 0-16,0 0 15,-21 21-15,21 21 16,0 0 0,0 0-16,0 21 15,0 1-15,0-22 0,0 42 0,0-20 16,0-1-16,0 0 0,0 22 0,0-1 15,0-20-15,0 20 0,0 22 16,0-22-16,0 22 0,0 0 0,0-1 16,0 1-16,0 0 0,0-1 0,0 1 15,0 21-15,0 0 0,0 0 16,21-22-16,-21 22 0,0 0 0,21 0 16,-21 0-16,0-22 0,0 22 0,22-21 15,-22-1-15,0 1 0,0 0 16,21-22-16,-21 1 0,0-22 15,21 22-15,-21-22 0,0-21 0,0 21 16,0-20-16,0-1 0,-21-21 16,0 0-16,-1 0 0,1-21 0,0-1 15,0 22-15,-21-42 0,20 21 16,-20-21-16,21-1 0,-21 1 0,-1-22 16,1 22-16,0-43 0,20 22 0,-20-22 15,0 22-15,-1-22 0,22 0 16,0 1-16,-21-22 0,42 21 0,0-21 15,0 22-15,0-22 0,0 21 0,0 1 16,21-1-16,0 0 0,21 22 16,1-1-16,-1 1 0,0-1 15,22 1-15,-22-1 0,1 22 0,-1 0 16,0-1-16,1 1 0,-1 0 0,-21 20 16,0-20-16,22 21 0,-22 0 15,-21 0-15,21-1 0,-21 1 0,21 21 16,-21-21-16,21 0 0</inkml:trace>
  <inkml:trace contextRef="#ctx0" brushRef="#br0" timeOffset="42033.56">11303 3895 0,'0'0'0,"21"-21"0,21-64 32,-42 64-32,0 0 0,0-1 15,0 1-15,0 0 0,-21 21 16,0-21-16,0 21 0,0 0 16,0 0-16,-22 0 0,22 0 15,-21 0-15,21 0 0,-22 21 0,1 0 16,0 22-16,-1-22 0,22 21 0,-21 0 15,-1 22-15,22-22 0,-21 22 16,21-1-16,0 1 0,-1-22 0,1 22 16,21-1-16,0 1 0,0-22 15,0 0-15,0 1 0,0-1 16,0 0-16,21 1 0,1-22 0,20 0 16,-21 0-16,0 0 0,22 0 0,-1-21 15,-21 0-15,21 0 0,1 0 16,-1 0-16,0 0 0,1 0 0,-1-21 15,0 0-15,1 0 0,-1 0 0,-21 0 16,22-1-16</inkml:trace>
  <inkml:trace contextRef="#ctx0" brushRef="#br0" timeOffset="44748.82">11620 4297 0,'0'0'0,"0"-21"16,0-43-1,-21 64 1,0 0-16,0 21 15,21 1-15,-21-1 0,0 0 0,21 21 16,-22-21-16,22 1 0,0 20 0,0-21 16,-21 21-16,21-20 0,0 20 15,0-21-15,0 0 0,0 0 0,0 1 16,21-1-16,1 0 0,-1 0 0,0-21 16,0 21-16,0-21 0,0 21 15,1-21-15,-1 0 0,0 0 0,21 0 16,-21 0-16,1-21 0,-1 0 15,0 21-15,0-21 0,0 0 16,0 0-16,1-1 0,-22 1 0,21-21 16,-21 21-16,0-22 0,0 22 0,0-21 15,-21 0-15,-1 20 0,1-20 16,0 21-16,-21 0 0,21 0 0,-22-1 16,1 22-16,21 0 0,-22 0 15,1 0-15,21 0 0,0 0 0,-22 0 16,22 22-16,0-1 0,21 0 15,-21 0-15,21 0 0,0 0 16,0 1-16,21-22 0,0 0 16,0 0-16,1 21 0,-1-21 15,0 0-15,21 0 0,-21 0 16,22 0-16,-1 0 0,0 0 0,1-21 16,-22 21-16,21-22 0,1 22 0,-1-21 15,0 0-15,-21 21 0,22-21 16,-22 21-16,21-21 0,-21 21 0,1 0 15,-1 0-15,0 0 0,-21 21 16,0 0 0,0 0-16,0 0 0,0 1 0,0-1 15,0 0-15,0 0 0,0 0 16,0 0-16,0 1 0,0-1 0,0 0 16,0 0-16,0 0 15,0 0-15,0 1 16,0-1-16,0 0 0,0-42 62,0 0-62,0-1 16,0 1-16,21 0 0,0 0 16,0 0-16,1-22 0,-1 22 0,0 0 15,0 0-15,21 0 0,-20 0 0,-1-1 16,21 1-16,-21 0 0,0 21 15,22 0-15,-22 0 0,0 0 16,0 0-16,0 0 0,1 21 16,-1 0-16,-21 1 0,0-1 15,0 21-15,0-21 0,0 0 0,0 22 16,0-22-16,0 0 0,0 0 16,0 0-16,0 1 0,0-1 0,21 0 15,-21 0-15,21-21 0,0 0 16,0 0-16,1 0 15,-1 0-15,0 0 0,0 0 16,0 0-16,0-21 0,1 21 16,-1-21-16,0 0 0,0-1 0,0 1 15,-21 0-15,21 0 0,1 0 16,-1-22-16,-21 22 0,21 0 0,-21-21 16,21 21-16,-21-1 0,0 1 15,0 42 16,0 1-31,-21-1 16,21 0-16,0 0 0,-21 0 0,0 0 16,21 1-16,0-1 0,0 0 0,0 0 15,0 0-15,0 0 0,0 1 16,0-1-16,0 0 16,21-21-16,0 0 15,0 0-15,0 0 16,22 0-16,-22 0 0,0 0 0,0-21 15,0 21-15,22-21 0,-22-1 0,0 22 16,0-21-16,0 0 0,0 0 16,1 0-16,-1-22 0,0 22 0,-21 0 15,21 0-15,-21 0 0,0 0 16,0-1-16,0 1 0,0 42 31,-21 1-15,21 20-16,-21-21 15,0 0-15,21 0 0,-22 1 0,22-1 16,0 0-16,0 0 0,0 0 16,0 0-16,0 1 0,0-1 15,22 0-15,-1-21 0,0 0 0,0 21 16,0-21-16,0 0 0,1 0 16,-1 0-16,21 0 0,-21 0 0,0-21 15,22 21-15,-22-21 0,0 0 16,0-1-16,22 22 0,-22-21 0,0-21 15,-21 21-15,21 0 0,-21-1 0,21-20 16,-21 21-16,0-21 0,0 20 16,0 1-16,0 0 0,0 0 15,0 0-15,-21 42 32,0 0-32,21 0 0,-21 0 0,0 1 15,21-1-15,0 0 0,-22 21 0,1-21 16,21 1-16,0-1 0,0 0 15,0 0-15,0 21 0,0-20 0,0-1 16,0 0-16,0 0 0,21-21 16,1 21-16,-1-21 0,0 0 15,0 0-15,0 0 0,0 0 0,1 0 16,20 0-16,-21 0 0,0 0 0,22-21 16,-22 0-16,21 0 15,-21 21-15,22-21 0,-22-22 0,0 22 16,21 0-16,-42 0 0,21-22 15,-21 22-15,22 0 0,-22 0 0,0 0 16,0 0-16,0-1 0,-22 22 31,22 22-15,0-1-16,0 0 0,0 0 0,0 0 16,0 0-16,0 1 15,0-1-15,0 0 0,0 0 0,22-21 16,-22 21-16,0 0 0,21-21 15,-21 22-15,0-1 0,21-21 16,0 21-16,0-21 0,0 0 16,1 0-16,-1 0 15,0 0-15,0 0 0,0 0 0,22 0 16,-22-21-16,0 0 0,0-1 0,0 1 16,0 0-16,1 0 0,-1 0 15,0-22-15,0 1 0,0-21 0,0 20 16,-21-20-16,22-1 0,-22 1 15,21-1-15,-21 1 0,0 20 16,0 1-16,0 0 0,0-1 0,0 1 0,0 21 16,0 0-16,0 0 15,0-1-15,0 44 16,-21-1-16,21 0 16,-22 0-16,22 21 0,0 1 15,-21-1-15,21 0 0,-21 1 0,21 20 16,0-20-16,0 20 0,0-21 15,0 22-15,0-22 0,0 1 0,0-1 16,0 0-16,0-21 0,0 22 0,21-22 16,0 0-16,-21 0 0,22 0 15,-1 1-15,0-1 0,0-21 0,0 0 16,0 0-16,1 21 0,-1-21 0,0 0 16,0 0-16,0 0 0,0-21 15,22 0-15,-22-1 0,0 1 16,0 0-16,0 0 0,1-21 15,-1 20-15,0-20 0,0 21 0,0-21 16,-21-1-16,21 22 0,-21 0 0,0 0 16,0 0-16,-21 21 31,21 21-31,0 21 0,-21-21 16,21 0-16,-21 1 0,21 20 0,0-21 15,0 0-15,0 0 0,0 1 0,0-1 16,0 0-16,0 0 15,21 0-15,0-21 0,0 21 0,22-21 16,-22 0-16,0 0 0,0 0 0,22 0 16,-1 0-16,-21 0 0,21 0 15,-20-21-15,20 0 0,-21 21 0,21-21 16,-20 0-16,-1-22 0,0 22 16,0 0-16,-21-21 0,0 21 0,21-1 15,-21 1-15,0 0 0,0 0 0,0 0 16,-21 42-1,0 0-15,21 0 0,-21 0 16,0 1-16,-1-1 16,22 21-16,-21-21 0,0 0 0,21 1 15,-21-1-15,21 0 0,-21 0 0,21 0 16,0 0-16,0 1 16,0-1-16,0-42 46,0-1-46,0 1 0,0 0 0,0 0 16,21 0-16,0 0 0,0-1 16,0-20-16,1 21 0,-1-21 0,0-1 15,0 22-15,0-21 16,22-1-16,-22 22 0,0 0 0,21 0 16,-21 0-16,1 21 0,-1 0 0,0 0 15,0 0-15,0 21 0,0 0 16,-21 0-16,0 22 0,0-22 0,0 21 15,0 0-15,0-20 0,0 20 16,0-21-16,-21 21 0,0-20 0,0-1 16,21 0-16,-21 0 0,21 0 0,-21 0 15,21 1 1,21-22 15,0-22-31,21 22 16,-21-21-16,22 21 0</inkml:trace>
  <inkml:trace contextRef="#ctx0" brushRef="#br0" timeOffset="45367.49">16997 4297 0,'0'0'0,"0"-42"0,0 20 16,0 1-16,0 0 0,0-21 15,0 21-15,0-1 0,-21 1 0,-1 0 16,-20 21-16,21 0 0,-21 0 15,20 0-15,-20 0 0,0 21 0,-22 0 16,22 1-16,0 20 16,-1-21-16,1 21 0,0 1 0,20-22 15,-20 21-15,21-21 0,0 22 0,21-22 16,0 0-16,0 0 0,0 0 16,21 1-16,0-1 0,0 0 0,22-21 15,-1 0-15,0 0 0,1 0 16,-22 0-16,21 0 0,0 0 0,1 0 15,-1 0-15,-21-21 0,22 0 0,-22 21 16,0-22-16,0-20 0,0 21 16,0 0-16,1-22 0,-1 22 0,-21-21 15,0 21-15,0-22 0,21 22 16,-21 0-16,0 0 0,0 0 16,0 42-1,0 0 1,-21 0-16,21 0 0,-21 22 0,-1-1 15,1 0-15,21 1 0,-21-1 16,0 0-16,0 22 0,0-1 0,-1 1 16,1-1-16,21 1 0,-21 21 0,0-1 15,0-20-15,21 20 0,0 1 16,-21 0-16,21-1 0,0 1 0,0 0 16,0-1-16,0 1 0,0-21 0,0 20 15,0-20-15,0-1 0,0 1 16,-22-1-16,22-20 0,0-1 15,-21 21-15,0-20 0,21-22 0,-21 21 16,0-21-16,21 1 0,0-1 16,-21 0-16,-1-21 0,1 0 15,21-21 1,0 0-16,0-1 0,0 1 16,0 0-16,0 0 0,0-21 0,0 20 15,0-20-15,0 0 0,0-1 0,0-20 16</inkml:trace>
  <inkml:trace contextRef="#ctx0" brushRef="#br0" timeOffset="45603.36">15473 3725 0,'0'0'0,"21"0"63,0 0-63</inkml:trace>
  <inkml:trace contextRef="#ctx0" brushRef="#br0" timeOffset="45780.34">14457 4022 0,'0'0'0,"0"21"16,42 0-1,0-21-15,-20 0 0,20 0 16,0 0-16,1 0 0,-1 0 15,21 0-15,-20 0 0,20 0 16,1-21-16,20 21 0</inkml:trace>
  <inkml:trace contextRef="#ctx0" brushRef="#br0" timeOffset="46208.1">17970 3577 0,'0'-21'31,"22"21"-31,20 0 0,-21 0 0,21 0 16,1 0-16,20 0 15,1 0-15,-1 0 0,1 0 0,20 0 16,-20 0-16,21 0 0,-22 0 0,1 0 15,-1 0-15,-21 0 0,22 0 16,-43 0-16,21 0 0,-63 0 31,0 0-31,-21 0 0,-1 0 16,-20 0-16,-1 0 0</inkml:trace>
  <inkml:trace contextRef="#ctx0" brushRef="#br0" timeOffset="46540.14">18373 3577 0,'0'0'0,"0"64"16,0-43-16,0 0 0,0 0 15,0 0-15,0 1 0,0-1 16,0 21-16,21-21 0,-21 22 0,21-22 16,-21 21-16,0 0 0,0 1 0,21 20 15,-21-20-15,0-1 0,0 21 16,0-20-16,0-1 0,0 0 0,0-20 15,-21 20-15,0-21 0,0 0 16,-1 0-16,-20 1 0,21-1 0,-21-21 16,20 0-16,-20 0 0,0 0 15,21 0-15,-22 0 0,22 0 16,-21-21-16,21 21 0,-1-22 0,1 1 16,0 21-16,0-21 0,0 0 0,0 0 15,21 0-15,0-1 0,0 1 16,0 0-16,0 0 15,21 21-15,0 0 0,0-21 16,0 21-16,22 0 0,-22-21 0,21 21 16</inkml:trace>
  <inkml:trace contextRef="#ctx0" brushRef="#br0" timeOffset="47820.13">18986 3958 0,'0'0'0,"-63"-63"32,42 63-32,0 0 0,-1 0 0,-20 0 15,21 0-15,0 0 0,0 0 16,-22 21-16,22 0 0,0 21 0,0-20 16,0 20-16,-1 0 0,22 1 15,0-1-15,0 0 0,0-21 0,0 22 16,0-1-16,0-21 0,0 0 15,0 1-15,22-1 0,-1 0 16,0 0-16,0-21 0,21 0 0,-20 0 16,-1 0-16,21 0 0,-21 0 15,22 0-15,-22-21 0,0 21 0,0-21 16,0 0-16,0-1 0,1 1 0,-1-21 16,-21 21-16,0-22 0,0 22 15,0-21-15,0 0 0,0-1 0,0 22 16,0-21-16,0 21 0,0-1 15,0 1-15,0 42 16,0 1 0,0-1-16,-21 21 0,21-21 15,0 22-15,-22-22 0,22 21 0,0-21 16,0 22-16,0-22 0,0 21 16,0-21-16,0 0 0,0 1 0,22-1 15,-1 0-15,0-21 0,0 21 16,0-21-16,22 0 0,-22 0 0,21 0 15,-21 0-15,22 0 0,-1 0 16,0-21-16,-21 21 0,22-21 0,-22 0 16,0-1-16,21 1 0,-20-21 0,-1 0 15,0 20-15,0-20 16,-21 0-16,21-1 0,0 1 0,-21 21 16,0 0-16,0 0 0,0-1 15,22 22-15,-22 22 16,0-1-16,-22 0 0,22 0 15,-21 21-15,0-20 0,21 20 16,0-21-16,-21 21 0,21-20 0,-21-1 16,21 21-16,0-21 0,0 0 15,0 1-15,0-1 0,21-21 0,0 21 16,0 0-16,22-21 0,-22 0 16,21 0-16,-21 0 0,22 0 0,-1 0 15,-21 0-15,21 0 0,1-21 0,-22 0 16,21 0-16,-21-1 15,1 1-15,-1-21 0,0 21 0,0-22 16,-21 1-16,0 0 0,0 21 16,0-22-16,0 1 0,0 21 0,0 0 15,0-1-15,0 1 0,21 21 47,0 21-47,1 1 0,20-22 16,0 21-16,1-21 0,-1 21 0,21-21 15,-20 0-15,20 21 0,-20-21 16,-1 0-16,21 0 0,-20 0 16,-22 0-16,21 0 0,-21 0 15,1-21-15,-22 0 0,0 0 16,-22 21-16,1 0 0,-21-22 16,21 22-16,-22 0 0,1 0 15,0 22-15,21-22 0,-22 42 0,1-21 16,0 0-16,-1 22 0,22-1 15,0-21-15,-21 21 0,20 1 0,1-22 16,21 21-16,0-21 0,0 22 16,0-22-16,0 0 0,0 0 0,0 0 15,21 1-15,1-22 0,-1 0 16,21 0-16,-21 0 16,22 0-16,-22 0 0,21 0 0,0 0 15,-20 0-15,20-22 0,0 1 0,-21 0 16,22 0-16,-22 0 0,0-22 15,21 22-15,-20-21 0,-1 0 0,0-1 16,0 1-16,-21 0 0,0-1 16,0 1-16,0 21 0,0 0 0,-21 42 31,0 0-31,0 21 0,-1-21 16,1 22-16,21-1 0,0 0 15,-21 1-15,21-1 0,0-21 0,0 22 16,0-22-16,0 21 0,21-21 0,0 0 15,1 1 1,-1-22-16,0 0 0,0 0 0,21 0 16,-20 0-16,-1 0 0,0 0 0,21 0 15,-21-22-15,1 1 0,-1 0 16</inkml:trace>
  <inkml:trace contextRef="#ctx0" brushRef="#br0" timeOffset="48432.14">22077 3683 0,'0'0'0,"0"-21"16,0 0-16,0 0 15,0-1-15,0 1 16,-21 0-16,-1 21 0,1 0 16,0 0-16,-21 21 15,21-21-15,-1 21 0,1 1 16,-21 20-16,21-21 0,-22 21 16,22 1-16,-21-1 0,0 0 15,20 1-15,-20 20 0,21-20 0,0-1 16,0 21-16,-1-20 0,22-1 15,0 0-15,0 1 0,0-22 0,0 0 16,22 21-16,20-20 0,-21-22 16,21 21-16,1 0 0,-1-21 0,22 0 15,-22 0-15,21 0 0,-20 0 16,20 0-16,-20 0 0,20-21 0,-21 21 16,1-21-16,-1-1 0,0 1 0,1-21 15,-1 21-15,-21-22 0,0 1 16,1 0-16,-1-1 0,-21 1 0,0-21 15,0 20-15,0-20 16,0 20-16,0 1 0,-21-21 0,-1 20 16,1 1-16,0 21 0,-21-22 0,21 22 15,-1 21-15,-20 0 0,21 0 16,0 0-16,-22 0 0,22 21 0,-21 1 16,21-1-16,-22 0 0,22 21 15,0-21-15,-21 22 0,42-22 0,0 21 16,-21-21-16,21 22 0,0-22 15,0 0-15,0 21 0,21-20 0,0-1 16,0-21-16,21 21 0,-20-21 16,20 0-16,0 0 0,1 0 15,-1 0-15</inkml:trace>
  <inkml:trace contextRef="#ctx0" brushRef="#br0" timeOffset="49344.86">23072 3535 0,'0'0'0,"0"-42"0,0-22 16,-22 64 0,1 0-16,0 0 15,0 21-15,0 0 0,0 22 16,-1-22-16,22 21 0,-21 1 16,21-1-16,-21 0 0,21 22 0,-21-22 15,21 22-15,0-22 16,0 21-16,0-20 0,-21 20 0,21 1 15,0-22-15,0 0 0,0 1 16,0-1-16,0-21 0,0 0 0,0 1 16,0-1-16,0 0 0,-21-21 31,21-21-15,0 0-16,-22 21 0,22-43 15,0 22-15,0 0 0,0 0 16,0-22-16,0 22 0,0 0 15,22-21-15,-1 21 0,0-1 0,21 1 16,-21 0-16,22 0 0,-1 0 0,0 21 16,1 0-16,-1 0 0,0 0 15,-20 0-15,20 0 0,-21 21 0,0 0 16,22 21-16,-43-20 0,21-1 16,-21 21-16,21-21 0,-21 0 0,0 1 15,0 20-15,0-21 0,-21 0 16,0 0-16,-1 1 0,-20-22 0,21 21 15,-21 0-15,20-21 0,-20 21 16,21-21-16,-21 0 0,20 0 16,1 21-16,0-21 0,42 0 31,22 0-15,-22 0-16,21 0 0,-21 0 15,22 0-15,-1 0 0,0-21 0,1 21 16,-1-21-16,21 0 0,-20 0 0,-1-1 15,0 1-15,22-21 0,-22 21 16,1-22-16,-1 1 0,-21 21 0,0-21 16,0 20-16,1-20 0,-22 21 15,0 0-15,0 0 0,0-1 16,-22 22 0,1 0-16,21 22 0,-21-1 15,0 0-15,0 0 0,0 21 16,21 1-16,-22-22 0,1 21 0,21 1 15,0-1-15,-21 0 0,0 1 0,21 20 16,0-21-16,-21 1 0,0-1 16,21 22-16,-22-1 0,1 1 0,21-1 15,0 1-15,-21 20 0,0-20 0,21-1 16,-21 1-16,21-1 0,0 1 16,0-1-16,0 1 0,-21-1 0,21 1 15,0-22-15,0 0 0,-22 1 16,22-1-16,0-21 0,0 0 15,0 1-15,-21-22 16,21-22 0,0 1-16,0 0 15,0-21-15,0 21 0,0-22 16,0 22-16,21-21 0,-21-1 0,22-20 16,-1 21-16,0-22 0</inkml:trace>
  <inkml:trace contextRef="#ctx0" brushRef="#br0" timeOffset="49568.04">23685 3789 0,'0'0'0,"0"-21"0,-21 0 0,0 21 16,0-22-16,0 22 0,0 0 31,21 22-16,21-1 1,0-21 0,0 0-16,0 21 15,0-21-15,1 0 0,-1 21 16</inkml:trace>
  <inkml:trace contextRef="#ctx0" brushRef="#br0" timeOffset="50135.83">24066 3895 0,'0'0'0,"22"0"0,-1 0 16,0 0-16,0 0 16,0-21-16,-21-1 15,0 1 1,-21 21 0,0 0-1,0 0-15,0 21 0,-1 1 0,-20-1 0,21 0 16,0 21-16,0-21 15,-1 22-15,1-1 0,0-21 0,21 22 16,0-22-16,0 21 0,0-21 0,0 0 16,0 1-16,0-1 0,42 0 15,-20 0-15,-1 0 0,0-21 0,21 0 16,-21 0-16,22 0 0,-1 0 16,-21 0-16,22 0 0,-1-21 0,-21 21 15,21-21-15,-20-21 0,-1 20 16,21-20-16,-21 0 0,0-22 0,22 22 15,-22 0-15,0-22 0,0 22 16,0-1-16,-21 1 0,0 0 16,22 21-16,-22-22 0,0 22 0,0 0 15,0 0-15,0 42 32,0 0-32,-22 0 15,1 0-15,21 1 0,-21 20 0,0 0 16,21-21-16,-21 22 0,0-1 0,21 0 15,-22 1-15,22-1 0,0 0 16,0 1-16,0-1 0,0-21 0,0 22 16,0-22-16,0 0 0,0 0 15,22 0-15,-1 0 0,0-21 16,0 0-16,0 0 0,0 0 0,1 0 16,20 0-16,-21 0 0,0 0 15,22-21-15,-22 0 0,0 0 0,0 0 16,21-22-16,-20 1 0,-22 21 15,0-21-15</inkml:trace>
  <inkml:trace contextRef="#ctx0" brushRef="#br0" timeOffset="50339.23">24447 3874 0,'22'0'46,"-1"0"-46,21 0 0,-21 0 16,0 0-16,22 0 0,-1 0 16,0 0-16,-20 0 0,20 0 0,-21 0 15,21 0-15,-20 0 0,-1 0 16,0 0-16</inkml:trace>
  <inkml:trace contextRef="#ctx0" brushRef="#br0" timeOffset="51111.58">4572 5948 0,'0'0'16,"0"-21"-16,0-22 16,0 22-16,0 0 0,0 0 0,0 0 15,-21 21 17,21 21-32,-21 21 0,21-21 15,-22 22-15,22-1 0,0 0 16,0 1-16,-21-1 0,21 0 0,-21 1 15,21-1-15,0 0 0,-21 1 16,21 20-16,-21-20 0,21-1 0,0-21 16,0 21-16,0-20 0,0 20 15,0-21-15,0 0 0,0 0 16,21-21-16,0 0 0,0 0 16,0 0-16,1-21 15,-22 0-15,0 0 0</inkml:trace>
  <inkml:trace contextRef="#ctx0" brushRef="#br0" timeOffset="51616.29">4212 6350 0,'0'0'0,"-21"0"0,21-21 16,21 0 0,0 21-1,22 0-15,-22-21 0,21 21 0,0 0 16,22-22-16,-22 1 0,22 21 15,-1-21-15,1 21 0,-1-21 16,1 0-16,-1 21 0,1-21 0,-22 21 16,0 0-16,1 0 0,-22 0 0,0 0 15,0 0-15,-21 21 16,0 0-16,0 0 16,-21 0-16,0 22 0,0-22 15,0 21-15,21-21 0,-22 22 0,1-22 16,21 0-16,-21 21 0,21-21 0,0 1 15,0-1-15,0 0 0,0 0 16,21-21-16,0 0 0,1 21 0,-1-21 16,21 0-16,-21 0 15,22 0-15,-22 0 0,21-21 0,0 0 16,1 0-16,-1 21 0,0-21 0,-20-22 16,20 22-16,-21 0 0,0-21 15,0 20-15,1-20 0,-22 21 0,0-21 16,0 20-16,0-20 0,-22 21 0,1 0 15,0-22-15,-21 43 0,21-21 16,-22 0-16,1 21 0,0 0 0,20 0 16,-20 0-16,0 0 0,21 21 15,-1 0-15,1-21 0,0 22 0,21-1 16,0 0-16,0 0 16,21-21-16,0 0 15,1 0-15,-1 0 0,21 0 0,0 0 16</inkml:trace>
  <inkml:trace contextRef="#ctx0" brushRef="#br0" timeOffset="51939.82">6519 5990 0,'0'0'0,"-21"0"16,42 0 15,22 0-31,-22 0 0,21 0 0,0 0 16,-20 0-16,41 0 0,-21 0 15,1 0-15,-1 0 0,22 0 0,-22 0 16,0 0-16,-21 0 0,22 0 0,-22 0 15,0 0-15,-42 0 32,0 0-17,-22 0-15,22 0 0,0 0 0</inkml:trace>
  <inkml:trace contextRef="#ctx0" brushRef="#br0" timeOffset="52271.64">6858 5969 0,'-21'0'16,"21"21"-1,0 0-15,0 1 0,0-1 16,0 0-16,0 0 0,0 0 0,0 0 16,0 1-16,0-1 0,0 21 15,0-21-15,0 0 0,0 22 0,0-1 16,0-21-16,0 22 0,0-1 16,0-21-16,0 21 0,0-20 15,0-1-15,0 21 0,0-21 0,0 0 16,0 1-16,0-1 0,-21-21 15,-1 21-15,1 0 0,0-21 0,0 0 16,0 0-16,0 0 0,-1 0 0,-20 0 16,21 0-16,0 0 0,0 0 15,-1 0-15,1 0 0,0 0 0,0 0 16,0-21-16,0 0 16,21 0-16,0-1 15,0 1 1,21 21-16,0-21 0,0 0 15,21 21-15,-20-21 0,20 0 16</inkml:trace>
  <inkml:trace contextRef="#ctx0" brushRef="#br0" timeOffset="52680.4">7578 6160 0,'0'0'0,"0"-22"0,0 1 16,0 0-1,-22 0-15,1 21 0,0 0 16,-21 0-16,21 0 0,-1 0 16,-20 0-16,21 0 0,-21 21 0,20-21 15,1 21-15,0 0 0,0 1 16,0-1-16,0 0 0,21 0 0,0 0 16,0 0-16,0 22 0,0-22 0,0 0 15,0 0-15,21 0 0,0 1 16,0-1-16,0 0 0,0 0 0,22-21 15,-22 21-15,0 0 0,0-21 16,0 22-16,1-1 0,-1-21 0,0 0 16,-21 21-16,0 0 0,-21 0 15,0-21 1,-22 0-16,22 0 0,-21 21 16,21-21-16,-22 0 0,1 0 0,0 0 15,-1 0-15,1 0 0,21 0 16,-22 0-16,22 0 0,0 0 0,42 0 31,0 0-15,1-21-16,-1 21 0,0-21 0,21 21 15</inkml:trace>
  <inkml:trace contextRef="#ctx0" brushRef="#br0" timeOffset="53116.15">7874 6202 0,'0'0'0,"0"-21"0,0-22 32,-21 43-32,0 0 15,-1 0-15,1 0 0,0 0 0,0 0 16,0 22-16,0-1 0,-1 21 16,1-21-16,21 0 0,-21 22 0,21-1 15,-21-21-15,21 22 0,0-1 16,0 0-16,0-21 0,0 22 0,0-22 15,0 0-15,21 0 0,0 0 0,0 1 16,22-22-16,-22 0 0,21 21 16,1-21-16,-1 0 0,21 0 15,-20 0-15,-1-21 0,0 21 0,22-22 16,-22 1-16,-21 0 0,22 0 16,-22 0-16,0 0 0,0-22 0,0 22 15,-21-21-15,0-1 0,0 22 0,0-21 16,0 0-16,-21 20 0,0 1 15,0-21-15,-21 21 0,20 0 0,-20 21 16,21-22-16,-21 22 0,-1 0 16,1 0-16,0 0 0,-1 0 0,1 22 15,21-22-15,-22 21 0,22 0 0,0 0 16,21 0-16,0 0 0,0 22 16,0-22-16,0 0 0,21 0 15,22 0-15,-22 1 0,21-1 0,-21-21 16</inkml:trace>
  <inkml:trace contextRef="#ctx0" brushRef="#br0" timeOffset="53384">8699 6202 0,'0'0'0,"0"-21"0,0 0 0,-21-1 15,0 22-15,0 0 0,0 0 16,0 0-16,-1 22 0,22-1 15,-21 0-15,21 0 0,-21 0 16,21 0-16,0 22 0,0-22 16,-21 127-1,21-106-15,0-20 0,0-1 16,0 21-16,0-21 0,0 0 0,0 1 16,0-1-16,21-21 15,-21-21 1,21-1-16,-21 1 0,21 21 15</inkml:trace>
  <inkml:trace contextRef="#ctx0" brushRef="#br0" timeOffset="53836.02">8636 6223 0,'0'-42'0,"0"84"0,21-105 16,-21 41-16,0-20 0,21 21 16,-21 42-1,21 0-15,1 0 16,-22 1-16,21-1 0,0 21 15,0-21-15,0 22 0,0-1 0,1 0 16,-1 1-16,0-22 0,21 21 16,-21 0-16,1-20 0,-1-1 0,0 21 15,0-42-15,0 21 0,0 0 0,1-21 16,-1 0 0,0 0-16,0 0 15,-21-21-15,21 0 16,-21 0-16,0 0 0,21-22 15,1 1-15,-22 21 0,21-21 0,0-1 16,-21 1-16,21 0 0,0-1 0,0 1 16,-21 0-16,22-1 0,-22 1 15,21 0-15,-21 20 0,21-20 0,-21 21 16,0 42 15,-21 0-31,0 0 0,-1 1 0,22 20 0,-21 0 16,0-21-16,0 22 0,0-1 15,0 0-15,21-20 0,-22 20 16,1 0-16,21-21 0,0 22 0,0-22 16,0 0-16,-21 0 0,21 0 0,0 1 15,0-1-15,21-21 32</inkml:trace>
  <inkml:trace contextRef="#ctx0" brushRef="#br0" timeOffset="54568.3">11388 5842 0,'0'0'16,"42"0"-16,-21-21 0,21 0 0,-20 0 0,20-1 16,-21 1-16,21 0 0,-20-21 15,-1 21-15,0-22 0,0 22 0,-21 0 16,0 0-16,0 0 0,0-1 16,-21 1-16,0 0 0,0 21 0,-22 0 15,1 0-15,0 0 0,-1 0 0,-20 0 16,20 0-16,-20 0 15,21 21-15,-22 0 0,22 1 0,-1-1 16,22 21-16,-21-21 0,42 22 0,-21-1 16,21-21-16,0 21 0,0-20 15,21 20-15,0-21 0,0 0 0,22 22 16,-1-22-16,-21 21 0,21-21 16,22 0-16,-22 22 0,1-22 0,-1 0 15,0 21-15,1-20 0,-1-1 0,-21 0 16,0 21-16,0-21 0,1 1 15,-22-1-15,0 0 0,0 0 0,-22 0 16,1 0-16,-21 1 0,0-22 0,-1 21 16,1-21-16,-22 0 15,22 0-15,-21 0 0,-1 0 0,22 0 16,-22-21-16,22-1 0,0 1 0,-1 0 16,22 0-16,-21 0 0,21 0 15,-1-1-15,22 1 0,0 0 0,0-21 16,0 21-16,0-1 0,0 1 0,0-21 15,22 21-15,-1 21 0,0-21 16,0-1-16,0 22 0,22 0 0,-22 0 16,0 0-16,21 0 0,-21 0 15,1 0-15,-1 0 0,0 0 0</inkml:trace>
  <inkml:trace contextRef="#ctx0" brushRef="#br0" timeOffset="55240.16">11536 6223 0,'0'0'15,"21"21"-15,0-21 0,0 21 0,0-21 0,1 0 16,-1 0-16,0 0 16,0 0-16,21 0 0,-20 0 0,-1-21 15,21 21-15,-21-21 0,22 0 0,-22 0 16,21 21-16,-21-21 0,0-1 16,1 1-16,-1 0 0,-21-21 0,21 21 15,-21-1-15,0 1 0,0 0 0,-21 0 16,0 21-16,-1 0 0,1-21 15,-21 21-15,21 0 0,-22 0 16,22 21-16,-21 0 0,21 0 0,0 0 16,-1 1-16,1-1 0,0 21 15,21-21-15,-21 0 0,21 22 0,0-22 16,0 0-16,0 0 0,0 0 16,0 1-16,21-1 0,0 0 0,22 0 15,-22 0-15,0-21 0,21 21 0,1-21 16,-1 0-16,0 0 0,1 0 15,-1 0-15,-21 0 0,21-21 0,1 21 16,-22-21-16,0 0 0,0 21 0,0-21 16,-21 0-16,22-1 15,-22 1-15,0 0 0,0 0 0,0-21 16,0 20-16,21 1 0,-21 0 0,21 0 16,0 0-16,0 21 0,0-21 15,1-1-15,-1 22 0,21 0 0,-21 0 16,0 0-16,22 0 0,-22 22 0,21-1 15,-21-21-15,1 21 0,20 0 16,-21 21-16,0-20 0,-21-1 0,0 0 16,0 0-16,0 21 0,0-20 0,0-1 15,0 0-15,0 0 0,-21 0 16,21 0-16,-21 1 0,0-22 0,21 21 16,-21-21-16,-1 0 15,22-21 1,0-1-16,0 1 0,0 0 15,0 0-15,0 0 0,0 0 0,0-1 16,22 1-16,-1 0 0,-21-21 16,21 21-16,0-1 0,0 1 0,0 0 15,1 0-15,-1 0 0,0 0 16,0 21-16,0 0 0,22-22 0,-22 22 16,0 0-16,0 0 0,21 0 0,-20 0 15,-1 0-15,21 0 16</inkml:trace>
  <inkml:trace contextRef="#ctx0" brushRef="#br0" timeOffset="56168.24">13504 6160 0,'21'0'0,"-42"0"0,64 0 0,-22 0 16,-21-22 0,0 1-16,0 0 0,0 0 15,0 0-15,0-22 0,0 22 16,-21 0-16,21 0 0,-22 0 15,1 0-15,0 21 0,0 0 0,0 0 16,-22 0-16,22 0 0,-21 0 16,0 21-16,20 0 0,-20 0 15,0 0-15,21 0 0,-22 1 0,1 20 16,21-21-16,0 21 0,-1-20 0,1-1 16,21 21-16,-21-21 0,21 0 15,0 1-15,0-1 0,0 21 0,21-42 16,22 21-16,-22 0 0,0-21 15,21 0-15,1 0 0,-22 0 0,21 0 16,0 0-16,1 0 0,-1-21 0,-21 0 16,22 0-16,-1 0 0,0 0 15,-21-1-15,1 1 0,-1 0 0,21-21 16,-42 21-16,21-22 0,0 22 16,-21-21-16,0 21 0,0-1 15,0 1-15,0 0 0,0 0 0,-21 42 31,0 0-31,0 0 0,21 1 16,0-1-16,0 0 0,-21 0 0,21 0 16,0 0-16,0 1 0,0-1 15,0 0-15,0 0 0,21 0 0,0 0 16,0 1-16,0-22 0,1 21 0,-1-21 16,0 0-16,21 0 0,-21 0 15,22 0-15,-22 0 0,21 0 0,-21 0 16,22-21-16,-22 21 0,21-22 15,-21 1-15,1 0 0,-1 0 16,0-21-16,0 20 0,0-20 0,0 0 16,1-1-16,-1 1 0,-21-21 0,0 20 15,21 1-15,-21 0 0,0-1 16,0 1-16,0 21 0,0 0 0,-21 42 31,0 0-31,-1 0 16,22 21-16,-21 1 0,0-1 15,0 0-15,21 1 0,0-1 0,-21-21 16,21 22-16,0-1 0,-21-21 0,21 21 16,0-20-16,0 20 15,0-21-15,21 0 0,0 0 0,0-21 16,0 22-16,0-1 0,1-21 0,20 0 16,0 0-16,-21 0 0,22 0 15,-22 0-15,21 0 0,-21-21 0,22-1 16,-22 1-16,0 21 0,0-21 0,0 0 15,1 0-15,-1 0 0,-21-1 16,0 1-16,0 0 0,0 0 0,-21 21 31,-1 0-31,22 21 0,-21-21 16,0 21-16,0 0 0,21 1 0,0-1 16,-21 0-16,21 0 15,0 0 1,21-21-1,0 0-15,0 0 0,0 0 16,-21-21-16,22 21 16,-22-21-16</inkml:trace>
  <inkml:trace contextRef="#ctx0" brushRef="#br0" timeOffset="56324.15">14584 5863 0,'0'0'0,"-21"-21"0,-1 21 16,1 0-16,0 0 0,0 0 15,0 0-15,0 0 0,-1 0 16,1 0-16,21 21 0,-21-21 16,21 21-16,0 1 15,21-22 1,0 0-16</inkml:trace>
  <inkml:trace contextRef="#ctx0" brushRef="#br0" timeOffset="57028.74">14986 6033 0,'42'-43'15,"-21"43"-15,1-21 0,20 21 16,-21 0-16,0 0 0,22 0 0,-22 0 16,21 0-16,-21 0 0,22 0 0,-22 21 15,21 0-15,-21 1 0,-21-1 16,0 0-16,0 0 0,0 0 0,0 0 16,-21 1-16,0-1 0,-21 0 15,20 0-15,-20 0 0,0 0 16,-22 1-16,22-1 0,0-21 0,-1 21 15,22 0-15,-21-21 0,21 21 0,-1-21 16,1 0-16,42 0 31,1 0-31,-1 0 16,0 0-16,21 0 0,1 0 0,-22 0 16,21 0-16,0 0 0,1 21 0,-1 1 15,0-1-15,22 0 16,-22 0-16,1 0 0,-1 22 0,0-22 15,1 21-15,-22 0 0,21 1 0,-21-1 16,0 0-16,1 1 0,-22-1 16,21 0-16,-21 1 0,0-1 0,0 22 15,0-1-15,-21-21 0,-1 22 0,1-1 16,0 1-16,-21-1 0,-1 1 16,22-1-16,-21 1 0,-22-22 0,22 22 15,0-43-15,-22 21 0,1-21 0,-1 1 16,1-1-16,-1-21 0,22 0 0,-22 0 15,1 0-15,21-21 0,-22-1 16,1 1-16,-1-21 0,22 0 16,-22-22-16,1 22 0,20-22 0,1-20 15,0 20-15,-1 1 0,22-1 0,0 1 16,21-1-16,0 1 0,0 20 16,21 1-16,0 0 0,1-1 0,-1 1 15,21 21-15,0-22 0,-20 1 0,20 0 16,0 21-16,1-22 0,-1 1 15,21 0-15,-20-1 0,20 1 0,-20 0 16,20-1-16</inkml:trace>
  <inkml:trace contextRef="#ctx0" brushRef="#br0" timeOffset="58923.6">16108 6033 0,'0'0'0,"21"0"16,0 0-16,0 0 0,0 0 15,1 0-15,-1 0 0,0-22 16,0 1-16,0 21 16,0-21-16,-21 0 0,0 0 0,22 0 15,-22-1-15,0 1 0,0 0 0,0 0 16,0 0-1,-22 21-15,1 0 0,0 0 0,0 0 16,0 0-16,-22 0 0,22 21 0,-21 0 16,21 21-16,-22-20 0,22-1 15,-21 21-15,21-21 0,0 0 0,-1 22 16,1-22-16,0 21 0,0-21 0,21 1 16,0-1-16,0 0 0,0 0 15,0 0-15,0 0 0,0 1 0,0-1 16,21-21-16,-21 21 0,21-21 15,0 0-15,22 0 0,-22 0 0,0 0 16,0 0-16,22-21 0,-22 21 0,21-21 16,-21-1-16,22 1 0,-22 0 15,21 0-15,-21-21 0,22 20 16,-22-20-16,0 21 0,0-21 0,0 20 16,0 1-16,-21 0 0,0 0 15,0 0-15,0 42 31,0 0-31,0 0 0,0 0 16,-21 1-16,21-1 0,-21 21 0,21-21 16,0 0-16,0 1 0,0 20 0,0-21 15,0 0-15,0 0 0,0 1 16,0-1-16,21 0 0,0-21 16,22 21-16,-22-21 0,0 0 0,21 0 15,1 0-15,-1 0 0,-21 0 16,22-21-16,-1 0 0,-21 21 0,21-21 15,1-1-15,-22 1 0,0-21 16,0 21-16,0-22 0,1 1 0,-1 0 16,0-1-16,0 1 0,-21 0 0,0-22 15,0 1-15,21 20 0,-21 1 16,0 0-16,0-1 0,0 1 0,0 21 16,0 0-16,-21 21 0,0 0 15,0 0-15,21 21 16,-21 21-16,21-21 0,-22 22 15,1-1-15,21 0 0,0 1 16,0-1-16,-21 0 0,21 1 0,0-1 16,0 0-16,0 1 0,0-1 0,0-21 15,0 22-15,0-22 0,0 0 16,21 0-16,-21 0 0,21 0 0,1 1 16,-1-22-16,0 0 0,0 0 0,0 0 15,22 0-15,-22 0 0,0 0 16,0 0-16,21 0 0,-20-22 0,20 1 15,-21 0-15,21 21 0,-20-42 0,20 21 16,-21-1-16,21 1 0,-20-21 16,-1 21-16,0 0 0,0-22 15,0 22-15,0 0 0,-21 0 16,22 21-16,-22-21 0,0 42 16,-22-21-1,1 21-15,21 0 0,-21 0 16,0 0-16,21 1 0,0-1 0,0 21 15,0-21-15,0 0 0,0 1 0,0-1 16,0 0-16,0 0 16,21-21-16,0 0 0,0 21 0,1-21 15,-1 0-15,21 0 0,-21 0 16,22 0-16,-22 0 0,21 0 16,-21 0-16,22-21 0,-22 0 0,21 0 0,-21 21 15,22-21-15,-22-1 16,0 1-16,0 0 0,0-21 0,0 21 15,1-1-15,-22 1 0,0 0 0,0 0 16,-22 42 15,1 0-31,21 0 0,0 1 16,-21-1-16,21 0 0,-21 21 16,21-21-16,-21 1 0,21-1 0,0 0 15,0 0-15,0 0 16,0 0-16,0 1 15,21-22-15,0 0 16,0 0-16,0 0 0,1 0 16,-1-22-16,0 1 0,-21 0 15,21 0-15,-21 0 0,0 0 16,0-1-16,0 1 0,0 0 16,0-21-16,0 21 0,0-1 0,0 1 15,-21 0-15,21 0 0,-21 21 0,21-21 16,-21 0-16,42 21 47,0 0-32,21-22-15,-21 22 0,1-21 0,20 21 16,-21 0-16,21 0 0,-20-21 16,20 21-16,0 0 0,-21 0 0,1 0 15,20 0-15,-21 0 0,-21 21 16,21-21-16,-21 21 0,21 1 0,-21 20 15,0-21-15,0 0 0,0 22 0,0-22 16,0 0-16,0 21 0,0-21 16,0 1-16,0 20 0,-21-21 0,21 0 15,0 0-15,0 1 0,0-1 16,-21 0-16,21 0 16,0-42 15,0 0-31,0 0 15,0-1-15,21 1 0,0 0 0,1 0 16,20-21-16,-21 20 0,21-20 16,1 0-16,-22-1 0,21 1 0,1 0 15,-1 21-15,-21-22 0,21 22 16,-20 0-16,-1 21 0,0 0 0,-21 21 16,0 0-1,0 0-15,0 22 16,0-1-16,0-21 0,0 22 0,0-22 15,0 21-15,0-21 0,0 22 0,0-22 16,0 0-16,0 0 0,0 0 16,21 0-16,0-21 0,0 22 0,22-22 15,-22 0-15,0 0 0,21 0 0,-20 0 16,20 0-16,-21 0 0,0 0 16,22 0-16,-22 0 0,21 0 0,-21-22 15,0 1-15,1 0 0,-1 0 16,0 0-16,0-22 0,-21 22 0,0-21 15,0 21-15,0-22 0,0 22 0,0-21 16,0 21-16,0-22 16,-21 1-16,0 21 0,0-21 0</inkml:trace>
  <inkml:trace contextRef="#ctx0" brushRef="#br0" timeOffset="59123.49">18394 5355 0,'0'0'16,"-21"0"-16,-1 0 0,1 0 0,0 0 0,0 0 15</inkml:trace>
  <inkml:trace contextRef="#ctx0" brushRef="#br0" timeOffset="59332.39">16954 5800 0,'0'0'0,"-42"84"16,63-84-16,0 0 15,1 0-15,20 0 0,-21 0 16,21 0-16,22 0 0,-22 0 0,22 0 16,-22 0-16,22 0 0,-1 0 15,-21 0-15,1-21 0,-1 21 0,0 0 16,-20 0-16,-22-21 0</inkml:trace>
  <inkml:trace contextRef="#ctx0" brushRef="#br0" timeOffset="60160.68">783 8848 0,'0'0'0,"-42"0"0,-1 0 15,22 0-15,42 0 16,22 0 0,-1 0-16,0 0 0,1-21 0,20 21 15,1 0-15,-1 0 0,22-22 16,-22 22-16,22 0 0,-21 0 16,20 0-16,-20 0 0,-1 0 15,1 0-15,-1 0 0,-20 0 16,-1 0-16,0 0 0,-21 0 0,1 0 15,-44 0 1,-20 0-16</inkml:trace>
  <inkml:trace contextRef="#ctx0" brushRef="#br0" timeOffset="60424.55">1164 8805 0,'0'0'0,"-21"0"0,0 22 16,21-1-16,0 0 15,0 21-15,0-21 16,0 22-16,0-22 0,-21 21 16,21 1-16,0-1 0,0 0 0,0 1 15,0-1-15,0 0 0,-22 1 16,22-1-16,0 0 0,0 1 0,-21-1 16,21 0-16,-21 1 0,21-1 15,0-21-15,0 0 0,0 0 0,-21 1 16,21-1-16,0-42 31,21-1-31,0-20 16,0 21-16,1-21 0,-1 20 0</inkml:trace>
  <inkml:trace contextRef="#ctx0" brushRef="#br0" timeOffset="60888.29">1439 8954 0,'0'21'16,"0"21"-16,0-21 0,0 0 0,0 22 16,0-1-16,-21-21 0,21 22 0,0-1 15,-21 0-15,21-21 0,0 22 16,-21-22-16,21 21 0,0-21 16,0 22-16,-21-22 0,21 0 15,-22 0-15,22 0 0,0 1 16,-21-22-16,0 0 15,21-22 1,0 1 0,0 0-16,0 0 0,0 0 0,0-22 15,0 22-15,0 0 0,21-21 16,0 21-16,1-22 0,20 22 0,-21 0 16,21 0-16,-20 0 0,20 21 15,-21 0-15,0 0 0,22 0 0,-22 0 16,21 21-16,-21 0 15,0 0-15,1 21 0,-1-20 0,0-1 16,-21 21-16,0-21 0,0 22 16,0-1-16,0-21 0,0 21 0,0-20 15,0-1-15,-21 0 0,0 0 16,21 0-16,-22 0 0,22-42 31,0 0-15,0 0-16,22 0 0,-1 0 15,0-1-15</inkml:trace>
  <inkml:trace contextRef="#ctx0" brushRef="#br0" timeOffset="61248.37">1968 9419 0,'0'64'31,"0"-43"-31,0 0 0,22-21 16,-1 0-16,0 0 15,0 0-15,0 0 0,0 0 0,1-21 16,-1 0-16,21 21 0,-21-21 16,22-1-16,-22 22 0,0-21 0,21 0 15,-21 0-15,1 21 0,-22-21 16,0 0-16,0-1 0,-22 22 16,1 0-1,0 0-15,0 0 0,-21 22 0,-1-22 16,22 21-16,-21 21 0,-1-21 0,22 0 15,0 22-15,0-22 0,0 21 16,21-21-16,0 22 0,0-22 0,0 0 16,0 0-16,21 0 0,0 1 15,0-22-15,22 0 0,-22 21 0,21-21 16,0 0-16,22 0 0,-22 0 16,22-21-16,-22 21 0,22-22 0,-1 1 15,-21 0-15,22 0 0,-22 0 16,22 0-16</inkml:trace>
  <inkml:trace contextRef="#ctx0" brushRef="#br0" timeOffset="61721.11">4149 8932 0,'0'0'0,"-22"-63"31,22 42-31,0 42 16,0 0-16,0 0 15,0 22-15,0-22 0,0 21 0,0 0 16,0 22-16,0-22 0,0 1 0,22 20 15,-22-21-15,0 22 0,21-1 16,-21 22-16,0-21 0,0 20 0,0 1 16,0 0-16,0-1 0,0 1 15,-21 21-15,-1 0 0,1-1 0,0 1 16,0 0-16,0 0 0,-22 0 0,22 0 16,-21-1-16,21 1 0,0-21 15,-1 0-15,1-22 0,0 1 16,0-1-16,21-21 0,0-20 0,0-1 15,0 0-15,0 0 0,0-42 16,0 0 0,0-22-16,0 22 0,0-21 0,0-22 15,0 22-15,0-21 0,0-22 0,21 21 16,0-20-16,-21-1 0,21-21 0,1 0 16,-22 1-16</inkml:trace>
  <inkml:trace contextRef="#ctx0" brushRef="#br0" timeOffset="62059.97">3958 9377 0,'0'0'0,"-21"-42"0,0-22 0,0 22 16,-1-1-16,1-20 0,0 21 0,21-1 15,0 22-15,0-21 0,0-1 16,0 1-16,0 21 0,21-21 0,0 20 16,22-20-16,-1 21 0,0 0 15,1 21-15,20 0 0,-20 0 0,20 0 16,1 21-16,-1 0 0,1 21 0,-22-20 15,21 20-15,-41 21 0,20-20 16,-21-1-16,-21 0 0,0 22 0,0-22 16,-21 1-16,-21-22 0,20 21 0,-20-21 15,0 22-15,-1-22 16,1 0-16,0-21 0,-1 21 0,1-21 16,21 0-16,0 0 0,0 0 0,-1 0 15,1 0-15,0 0 16,21-21-16,0 0 15,0 0-15,21-1 16,0 22-16,1-21 0,20 0 0,-21 21 16,0-21-16,22 0 0,-22 21 0,21-21 15,0-1-15</inkml:trace>
  <inkml:trace contextRef="#ctx0" brushRef="#br0" timeOffset="62447.65">4593 9165 0,'0'-21'15,"0"0"-15,0 0 16,0 0-16,0-1 16,0 1-16,0 0 0,0 0 0,21 0 15,0 0-15,1 21 0,-1-22 0,0 22 16,0 0-16,0 0 0,22 0 16,-22 0-16,21 0 0,-21 22 0,0-1 15,22 21-15,-22-21 0,0 22 16,0-22-16,0 21 0,1-21 15,-1 22-15,-21-22 0,0 0 0,0 21 16,0-21-16,0 1 0,0-1 0,0 0 16,0 0-16,-21-21 15,-1 21-15,1-21 16,0 0-16,0-21 16,0 0-16,21 0 0,0 0 15,0-1-15,0-62 16,0 63-16,0-22 15,0 22-15,21 0 0,-21 0 0,21 0 16,0-1-16,0 22 0,22-21 16,-22 0-16,0 21 0,21-21 15,-20 21-15,20-21 0,0 0 0,-21 21 16,22-22-16</inkml:trace>
  <inkml:trace contextRef="#ctx0" brushRef="#br0" timeOffset="62876.41">5630 8869 0,'0'0'0,"21"0"0,1 0 0,-1-42 16,-21 20-1,-21 22 1,-1 0-16,1 0 0,0 22 0,0-1 16,0 0-16,0 0 0,-1 0 15,1 22-15,0-22 0,0 21 0,21 0 16,-21-20-16,0 20 0,21 0 16,0 1-16,0-22 0,0 21 15,0-21-15,0 0 0,0 22 0,0-22 16,21 0-16,0-21 0,21 21 0,-21 0 15,22-21-15,20 0 0,-20 0 16,20 0-16,-21 0 0,22 0 0,-22 0 16,1-21-16,-1 0 0,0 0 0,1 0 15,-22 0-15,21-1 0,-21 1 16,-21 0-16,0-21 0,0-1 16,0 1-16,0 0 0,0-1 0,-21 1 15,0 0-15,0 21 0,-22-22 0,22 22 16,-21-21-16,21 42 0,-22 0 15,1 0-15,0 0 0,-1 0 16,22 0-16,-21 21 0,0 0 0,20 0 16,1 22-16,0-22 0,0 21 0,0-21 15,0 22-15,21-22 0,0 21 16,0-21-16,0 0 0,0 1 0,0-1 16,21 0-16,0 0 0,0 0 15,21-21-15,1 0 0,-1 0 0,0 0 16,1 0-16,-1 0 0</inkml:trace>
  <inkml:trace contextRef="#ctx0" brushRef="#br0" timeOffset="63144.25">6456 8996 0,'0'0'0,"42"-42"0,-21 20 0,0-20 16,-21 21-16,22 0 0,-22 0 16,0-1-16,-22 22 15,1 0-15,0 0 0,0 0 16,0 22-16,0 20 0,-1-21 0,1 21 15,21 1-15,-21-1 0,0-21 0,0 22 16,21-1-16,0 0 0,0 1 16,-21-22-16,21 21 0,0-21 0,0 0 15,0 1-15,0-1 0,21 0 0,0-21 16,0 0-16,0 21 0,22-21 16,-22 0-16,21 0 0,0 0 15,1-21-15,-1 21 0,0-21 0,1 21 16,-22-21-16,21-1 0,1 1 15,-22 0-15,21 0 0,-21 0 0</inkml:trace>
  <inkml:trace contextRef="#ctx0" brushRef="#br0" timeOffset="64092.22">6921 9123 0,'0'-21'0,"0"84"0,0-105 0,0 0 15,-21 42-15,0 0 0,0 0 16,0 0-16,0 0 16,42 0 15,0-22-31,0 22 15,0-21-15,22 21 0,-22-21 16,0 0-16,0 0 0,0 0 0,0-1 16,1 1-16,-22 0 0,21 0 15,-21 0-15,0 0 0,0-1 0,0 1 16,-21 21-16,-1 0 16,-20 0-16,21 0 0,0 43 15,0-22-15,-22 0 0,22 21 0,-21 1 16,21-22-16,-1 21 0,1 0 15,0 1-15,0-22 0,21 21 0,0-21 16,0 1-16,0 20 0,0-21 0,0 0 16,21-21-16,0 21 0,22 1 15,-22-22-15,21 0 0,-21 0 16,22 0-16,-1 0 0,0 0 0,1 0 16,-1 0-16,0-22 0,1 1 15,-1 0-15,0 0 0,1 0 0,-22 0 16,21-22-16,0 22 0,-20-21 0,-1-1 15,0 1-15,0 0 0,0-1 16,-21 1-16,0 21 0,0-21 0,0 20 16,0 1-16,-21 21 15,0 0-15,0 0 0,0 0 0,-1 0 16,1 21-16,0 22 0,21-22 16,0 0-16,0 21 0,0-20 15,0 20-15,0-21 0,0 21 0,0-20 16,0-1-16,21 0 0,0 0 0,-21 0 15,22 0-15,-1 1 0,0-1 16,0 0-16,-42-21 47,0 0-47,0 0 0,-1 0 16,1-21-16,0 21 0,0 0 15,0 0 1,0 0-16,21 21 31,21-21-31,0 0 16,0 0-16,21 0 0,-20 0 15,-1 0-15,21 0 0,-21 0 0,22 0 16,-1 0-16,0-21 0,1 0 16,-1 21-16,21-22 0,-20 1 0,-1 0 15,0 0-15,1-21 0,-22 20 16,21-20-16,-21 21 0,22-21 0,-22-1 15,-21 1-15,0 0 0,0-1 0,0 22 16,0 0-16,0 0 16,0 0-16,-21 21 0,0 0 0,-1 0 15,1 0-15,0 0 0,0 21 0,0 21 16,0-21-16,21 22 0,0-22 16,0 21-16,0 0 0,0 1 0,21-22 15,0 21-15,0 1 0,0-22 16,0 0-16,1 0 0,-1 0 0,0 0 15,-21 1-15,0-1 0,0 0 16,-21-21 0,-22 21-16,1-21 0,21 0 0,-21 0 15,-1 0-15,1 0 0,0 0 0,-1 0 16,22-21-16,-21 0 0,21 21 16,21-21-16</inkml:trace>
  <inkml:trace contextRef="#ctx0" brushRef="#br0" timeOffset="65155.95">9461 8721 0,'0'0'16,"0"-21"-16,0-1 0,0 1 16,0 0-16,0 0 0,0 0 0,0 0 15,0-1-15,-21 22 16,0 0 0,21 22-16,-21-1 0,0 0 15,21 21-15,-21-21 0,-1 22 16,1-1-16,21 22 0,0-22 0,-21 0 15,21 1-15,-21-1 0,21-21 16,0 21-16,0-20 0,0-1 0,0 0 16,21 0-16,0-21 0,0 0 15,22 0-15,-22 0 0,0 0 0,0 0 16,22 0-16,-22 0 0,0-21 16,21 21-16,-21-21 0,1 0 0,20-22 15,-21 22-15,0 0 0,0-21 0,1 20 16,-1-20-16,-21 0 0,0 21 15,0-22-15,0 1 0,-21 0 0,-1 20 16,1 1-16,0-21 0,-21 21 16,21 21-16,-22-21 0,22 21 0,0 0 15,0 0-15,0 0 0,-1 0 16,22 21 0,22-21-1,-1 0-15,21 0 0,0 0 0,1 0 16,-1 0-16,22 0 0,-22 0 15,21 0-15,22 0 0,-21-21 0,-1-1 16,1 1-16,20 21 0,-41-21 0,20 0 16,-21 0-16,1 0 0,-22-1 15,0 22-15,0-21 0,-21 0 0,0 0 16,0 0-16,-21 21 16,0 0-16,0 0 0,0 0 15,-1 0-15,1 21 0,0 0 16,0 0-16,0 0 0,0 1 0,21 20 15,0 0-15,-22-21 0,22 43 16,0-22-16,0 22 0,-21-22 0,21 22 16,0-1-16,0 1 0,0-1 0,0 1 15,0 20-15,0-20 0,21-1 16,-21 1-16,22 20 0,-1 1 0,-21 0 16,21-1-16,0 22 0,-21-21 0,21 0 15,-21 20-15,21-20 0,1 21 16,-22-21-16,21 20 0,-21-20 0,21 21 15,-21-21-15,21-1 0,-21 1 0,0 0 16,0-1-16,0 1 0,0-22 16,0 1-16,0-1 0,0 1 0,0-22 15,-21 1-15,0-1 0,21-21 16,-21 0-16,-1-21 0,1 0 0,0 0 16,0 0-16,0-21 0,0 0 0,-1 0 15,1-22-15,0-20 0,-21-1 0,21 1 16,-22-1-16,1-20 0,0-1 15,-1-21-15,22 0 0,-21 1 0,-1-1 16,22-21-16,0 21 0,21 0 0,0-21 16,0 21-16,21 0 0,0 1 15,1-1-15,20 21 0,0 0 0,1 1 16,-1 20-16,21 1 0,-20-1 16,-1 1-16,22 20 0,-22-20 0,21-1 15,-20 22-15,-1 0 0,22-1 16,-22 1-16,0 0 0,22-1 0,-22 1 15,22 21-15,-22-21 0,0 20 16,22 1-16,-22-21 0</inkml:trace>
  <inkml:trace contextRef="#ctx0" brushRef="#br0" timeOffset="65620.19">12509 8361 0,'0'-42'15,"0"20"1,0 1-16,0-21 0,22 21 0,-22 0 15,0-1-15,0-20 0,0 21 16,0-21-16,0 20 0,0 1 0,0 0 16,-22 0-16,1 21 0,0 0 15,0 0-15,0 0 0,-22 0 16,1 21-16,0 0 0,-1 22 0,-20-1 16,21 0-16,-1 22 0,1-1 0,0 1 15,-1-1-15,22-20 0,-21 20 16,21 1-16,21-1 0,-22 1 0,22-1 15,0 1-15,0-22 0,0 21 0,0-41 16,22 20-16,-1 0 0,0-21 16,21 1-16,1-1 0,-1 0 0,0-21 15,22 0-15,-22 0 0,22 0 16,-22 0-16,21 0 0,-20-21 0,-1 0 16,0-1-16,22 1 0,-22 0 15,1-21-15,-1-1 0,0 22 16,-21-21-16</inkml:trace>
  <inkml:trace contextRef="#ctx0" brushRef="#br0" timeOffset="68635.91">12954 8509 0,'0'0'0,"0"-21"0,0 0 0,0-22 15,-21 65 1,0-1-16,-1 0 0,1 0 16,0 21-16,0-20 0,21 20 0,-21 0 15,0 1-15,21 20 0,0-21 0,0 1 16,0-1-16,0 0 15,0 1-15,0-22 0,0 21 0,21-21 16,21 1-16,-21-1 0,0-21 0,22 0 16,-1 0-16,0 0 0,1 0 15,-1 0-15,0 0 0,22 0 0,-22-21 16,1-1-16,-1 1 0,0-21 0,1 21 16,-1-22-16,-21 1 0,0 21 15,0-21-15,-21-22 0,0 22 0,0-1 16,0 1-16,-21 0 0,0-1 0,-21 1 15,-1 21-15,1-21 16,0 20-16,-1 1 0,-20 21 0,-1 0 0,22 0 16,-21 0-16,20 0 0,-20 21 15,20 1-15,1 20 0,21-21 16,0 21-16,0 1 0,21-1 0,0 0 16,0 1-16,0-1 0,0-21 15,21 22-15,0-1 0,21-21 0,1 0 16,-1 0-16,0 1 0,22-1 0,-22-21 15,22 0-15,-1 0 0,1 0 16,-1 0-16,1 0 0,-22 0 0,21-21 16,1-1-16,-22 1 0,1 0 0,-1-21 15,0 21-15,-21-22 16,1 1-16,-1 21 0,0-22 0,-21 22 16,21-21-16,-21 21 0,0 0 0,0-1 15,0 1-15,0 42 16,-21 1-1,21-1-15,-21 0 0,21 0 0,-21 21 16,21-20-16,0 20 0,0 0 16,0-21-16,0 22 0,-22-22 0,22 21 15,0-21-15,0 22 0,0-22 0,0 0 16,0 0-16,22-42 47,-1 0-47,-21 0 15,0 0-15,21-22 0,0 22 0,0-21 16,-21-1-16,21 1 0,1 21 0,-1-21 16,0-1-16,0 22 0,0 0 15,0 0-15,1 0 0,-1-1 0,0 22 16,0 0-16,0 0 16,-21 22-16,0-1 15,21 0-15,-21 0 0,0 21 0,0-20 16,0 20-16,0-21 0,0 21 15,0-20-15,0 20 0,22-21 0,-22 21 16,0-20-16,21-1 0,0 0 16,-21 0-16,0 0 0,21-21 15,0 0-15,0 21 0,1-21 0,-1 0 16,0 0-16,0 0 0,0-21 0,0 21 16,1-21-16,-1 0 0,0 0 15,0 0-15,0-1 0,0-20 0,1 21 16,-1-21-16,-21 20 0,21-20 0,0 0 15,-21 21-15,0-1 0,0 1 16,21 0-16,-21 0 0,0 42 31,0 0-15,0 0-16,0 1 0,-21 20 16,21-21-16,0 21 0,0-20 0,0 20 15,0 0-15,0-21 0,0 1 16,0-1-16,0 0 0,0 0 0,21 0 15,-21 0-15,21-21 0,1 0 16,-1 0-16,0 0 0,0 0 0,0 0 16,0 0-16,1 0 0,20-21 0,-21 0 15,0 0-15,0 0 0,1 0 16,20-1-16,-21-20 0,0 21 0,0-21 16,1-1-16,-1 22 0,0-21 0,-21-1 15,21 22-15,0 0 0,-21 0 16,0 0-16,0 42 31,0 0-15,-21 21-16,0-20 0,0-1 15,21 21-15,-21-21 0,21 22 0,-22-22 16,22 21-16,0-21 0,0 22 16,0-22-16,0 0 0,0 0 0,22 0 15,-1-21-15,0 21 0,0-21 0,21 0 16,-20 0-16,20 0 0,0 0 15,-21 0-15,22 0 0,-1 0 0,0-21 16,1 0-16,-1 0 0,0 0 16,-20 0-16,20-22 0,0 22 15,-21-21-15,1 21 0,-1-22 0,0 1 16,-21 21-16,0 0 0,0-1 16,0 1-16,0 0 0,0 0 0,-21 21 15,0 0-15,-1 0 0,-20 0 16,21 21-16,0 0 0,0 0 15,-1 1-15,1-1 0,0 0 0,21 21 16,0-21-16,-21 22 0,21-22 16,0 21-16,0-21 0,0 1 0,0-1 15,0 0-15,21 0 0,0 0 0,0 0 16,1-21-16,-1 0 0,0 0 16,0 0-16,0 0 0,0 0 15,1 0-15,-1-21 0,21 21 16,-21-21-16,0 0 0,1 0 0,-1 0 15,0-1-15,0-20 0,0 21 0,0-21 16,1-1-16,-22 22 0,21-21 16,0 21-16,-21-1 0,21 1 0,-21 0 15,0 42 17,0 0-32,0 22 0,0-22 15,0 0-15,0 21 0,0-20 0,0-1 16,0 21-16,0-21 15,0 0-15,0 1 0,21-1 0,-21 0 16,21 0-16,1-21 0,-1 0 0,0 21 16,0-21-16,0 0 0,22 0 15,-22 0-15,21-21 0,-21 21 0,22-21 16,-22 0-16,21-22 0,-21 22 16,0-21-16,1 0 0,20-1 0,-21 1 15,0 0-15,0-22 0,1 1 0,-1 20 16,-21-20-16,21-1 0,0 1 15,-21-1-15,21 22 0,-21 0 0,0-1 16,0 1-16,0 21 0,0 0 16,0-1-16,-21 22 15,0 22-15,0-1 0,0 0 0,-1 21 16,1 1-16,0-1 0,0 0 16,0 1-16,21 20 0,-21-21 0,-1 43 15,22-21-15,0-22 16,0 0-16,0 1 0,0-1 0,0 0 15,0-21-15,0 22 0,22-22 0,-1 0 16,0 0-16,0 0 0,0-21 16,0 0-16,1 0 0,-1 0 0,0 0 15,0 0-15,0 0 0,22 0 16,-22-21-16,21 0 0,-21 0 16,0 0-16,22 0 0,-22-22 0,0 22 15,0-21-15,-21 21 0,21-1 16,-21-20-16,22 21 0,-22 0 0,0 0 15,0 42 17,0 0-32,-22 0 0,22 0 15,0 0-15,0 22 0,-21-22 0,21 0 16,0 0-16,0 0 0,0 1 16,0-1-16,0 0 0,21-21 15,1 21-15,-1 0 16,0-21-16,0 0 0,0 0 15,0 0-15,1 0 0,-22-21 0,21 0 16,0 0-16,0 0 0,0-1 16,0 1-16,1 0 0,20-21 0,-21 21 15,0-1-15,0 1 0,1 21 16,-44 0 15,1 21-31,0 1 0,0-1 16,21 0-16,-21 0 0,0 0 0,-1-21 15,22 21-15,-21 1 0,21-1 0,0 0 16,21-21 31,1-21-47,-1 21 16,-21-21-16,21-1 0,0 1 0,0 0 15,0 0-15,1 0 0,-1 0 16,0-1-16,0 1 0,0 21 0,0-21 15,1 21-15,-1 0 0,0 0 16,-21 21 0,0 0-16,0 1 15,21-1-15,-21 0 0,0 0 16,21 0-16,-21 0 0,21-21 0,-21 22 16,22-1-16,-1 0 0,0-21 15,0 21-15,0-21 0,0 0 16,22 0-16,-1 0 0,0 0 0,-20 0 15,20 0-15,0 0 0,1 0 16,-22 0-16,21-21 0,-21 0 0,22 0 16,-22-1-16,0 1 0,0-21 0,0 21 15,-21 0-15,0-22 0,0 22 16,0 0-16,0 0 0,-21 0 16,0 21-16,0 0 0,0 0 15,-22 0-15,1 0 0,21 0 0,-22 21 16,1-21-16,21 21 0,-21 0 15,20 0-15,-20 0 0,21 1 0,0-1 16,21 0-16,0 0 0,0 0 16,0 0-16,0 1 0,21-22 15,0 21-15,0-21 0,0 0 16,22 0-16,-22 21 0,21-21 0,-21 0 16,1 0-16,20 0 0,-21 0 15,0 0-15,0 0 0,1 0 16,-22 21-16,0 0 15,0 0-15,0 22 16,0-22-16,0 21 0,0 1 0,0-1 16,0 0-16,-22 1 0,22-1 0,0 0 0,-21 1 15,0 20-15,21 1 16,-21-22-16,21 21 0,0 1 0,-21-1 16,21 1-16,-21-1 0,21 1 0,-22-1 15,22 1-15,0-22 0,-21 22 16,0-1-16,21-20 0,-21-1 0,21 21 15,-21-20-15,0-1 0,-1-21 0,22 22 16,-21-22-16,0 0 0,0 0 0,-21-21 16,20 0-16,1 0 0,0 0 15,0 0-15,-21-21 0,20 0 16,1 0-16,0-22 0,21 1 0,-21 0 16,21-1-16,-21 1 0,21-22 15,0 22-15,0-21 0,0-1 0,0-21 16,0 1-16,0-1 0,21 0 0,0-20 15,-21 20-15</inkml:trace>
  <inkml:trace contextRef="#ctx0" brushRef="#br0" timeOffset="68859.78">17547 8022 0,'0'0'0,"-21"-21"0,0 21 16,21-21-16,-21 21 15,42 0 48,-21 21-63,-21-21 31,-1 21-31</inkml:trace>
  <inkml:trace contextRef="#ctx0" brushRef="#br0" timeOffset="69056.66">16404 8361 0,'0'0'0,"-42"21"0,21 0 16,-1 0-16,22 1 0,0-1 16,0 0-16,43-21 0,-22 0 15,0 0-15,21 0 0,1 0 16,-1 0-16,0 0 0,1 0 0,20 0 15,-20 0-15,-1 0 0,0 0 0,1 0 16,-1 0-16,0 0 0,1-21 16,-1 21-16,0-21 0,1-1 0,20 22 15</inkml:trace>
  <inkml:trace contextRef="#ctx0" brushRef="#br0" timeOffset="69495.5">20045 8255 0,'0'0'0,"-21"0"0,21-21 15,21 21 1,0 0-1,21 0-15,-21 0 0,22 0 16,-1 0-16,0 0 0,1 0 16,-1 0-16,0 0 0,22 0 0,-22 0 15,1 0-15,-1 0 0,0 0 16,-21 0-16,1 0 0,-1 0 0,-42 0 31,-1 0-15,-20 0-16</inkml:trace>
  <inkml:trace contextRef="#ctx0" brushRef="#br0" timeOffset="69808.33">20362 8234 0,'0'0'0,"-21"0"0,0 0 0,0 0 15,21 21-15,-21-21 16,21 21-16,-22 0 0,22 1 16,0-1-16,0 0 0,0 21 0,0-21 15,0 22-15,0-22 0,0 21 16,0-21-16,0 22 0,0-22 0,0 21 15,0 1-15,0-22 0,0 21 16,0 0-16,0-20 0,0 20 0,0-21 16,0 0-16,-21 0 0,21 1 0,-21-1 15,-21 0-15,21-21 0,-1 0 16,-20 0-16,0 0 0,21 0 0,-22 0 16,22 0-16,-21 0 0,21-21 15,-1 21-15,1-21 0,0-1 0,0 1 16,0 21-16,21-21 0,0 0 15,0 0-15,0 0 0,0-1 16,0 1-16,21 21 0,21-21 16,-21 0-16,1 21 0,20-21 0,0 0 15,1 21-15</inkml:trace>
  <inkml:trace contextRef="#ctx0" brushRef="#br0" timeOffset="70344.13">21145 8446 0,'0'0'0,"22"0"0,-22-22 0,0 1 16,0 0-16,0 0 15,-22 21-15,1-21 16,0 21-16,21-21 16,-21 21 15,0 0-16,0 0 1,-1 0-16,1 0 16,0 0-16,0 0 15,0 0-15,0 21 0,-1-21 0,-20 21 16,21-21-16,0 21 0,0-21 16,-1 21-16,-20 0 0,21 1 15,0-22-15,0 21 0,21 0 0,0 0 16,-22-21-16,22 21 0,0 0 15,0 1-15,22-22 0,-1 21 0,0-21 16,0 21-16,21 0 0,1-21 0,-1 21 16,-21 0-16,22-21 0,-1 22 15,0-1-15,-21 0 0,1-21 0,-1 21 16,-21 0-16,0 0 0,0 1 16,0-1-16,-21-21 15,-22 21-15,1-21 0,0 0 0,-22 0 0,1 0 16,-1 21-16,22-21 0,-22 0 15,22 0-15,0 0 0,-1 0 16,22 0-16,0 0 0,0 0 0,42 0 31,0 0-31,21 0 16,1-21-16,-1 21 0,0-21 0,1 0 16,-1 21-16</inkml:trace>
  <inkml:trace contextRef="#ctx0" brushRef="#br0" timeOffset="70792.22">21611 8488 0,'0'0'0,"42"-42"0,-20 20 0,-1 1 0,0 21 0,-21-21 15,0 0-15,-21 21 16,0 0-16,-1 0 16,-20 0-16,21 0 0,-21 21 0,20 0 15,-20 22-15,21-22 0,-21 0 16,20 21-16,-20-21 0,21 22 0,0-22 15,0 21-15,-1 1 0,22-22 0,0 21 16,0 0-16,0 1 0,0-22 16,22 0-16,-1 21 0,0-20 15,0-1-15,21 0 0,1-21 0,-1 21 0,0-21 16,1 0-16,-1 0 0,22 0 16,-22 0-16,0 0 0,1-21 15,-1 0-15,0 0 0,1-1 16,-22 1-16,0-21 0,0 21 0,0-22 15,-21 1-15,0 0 0,0-1 0,0 1 16,0 0-16,-21-1 0,0 1 16,0 0-16,-22 21 0,1-22 0,0 22 15,21 21-15,-22-21 0,-20 21 16,20 0-16,1 0 0,0 0 0,-1 21 16,22 0-16,-21 0 0,21 1 0,0-1 15,-1 0-15,22 0 0,0 0 16,0 22-16,0-22 0,0 0 0,0 0 15,22 0-15,-1 0 0,0-21 16,21 22-16,1-22 0,-1 0 16,0 0-16</inkml:trace>
  <inkml:trace contextRef="#ctx0" brushRef="#br0" timeOffset="71036.08">22437 8424 0,'0'0'0,"0"-21"0,0 0 0,-22 21 31,1 0-31,0 42 16,0-20-16,0-1 0,0 0 0,21 21 15,-22-21-15,1 22 16,21-22-16,0 21 0,0-21 0,-21 22 16,21-22-16,0 21 0,-21-21 0,21 1 15,0-1-15,0 0 0,0 0 16,0 0-16,0 0 0,21-21 15,0 0 1,-21-21-16</inkml:trace>
  <inkml:trace contextRef="#ctx0" brushRef="#br0" timeOffset="71287.94">22394 8530 0,'0'0'0,"21"-42"0,-21 21 0,0 0 15,0-1-15,22 1 0,-22 0 16,21 21-16,-21 21 15,21 0-15,-21 1 16,21-1-16,0 0 0,0 21 16,-21-21-16,22 22 0,-1-1 0,21-21 15,-21 22-15,0-1 0,1 0 0,-1-21 16,21 22-16,-42-22 0,21 0 16,-21 0-16,21 0 0,-21 1 0,0-1 15,22-21 1,-1-21-1,-21-1-15,21 1 16,-21 0-16,21 0 0,0-21 16</inkml:trace>
  <inkml:trace contextRef="#ctx0" brushRef="#br0" timeOffset="71519.25">23241 8255 0,'0'-21'0,"-21"21"31,0 21-31,-1 0 0,1 22 0,-21-22 0,21 21 16,-22 0-16,1-20 0,21 20 16,-21 0-16,-1 1 0,22-22 15,0 21-15,0-21 0,0 22 16,-1-22-16,22 0 0,-21 21 0,21-21 16,0 1-16,0-1 0,21-21 31,1 0-16,-22-21-15</inkml:trace>
  <inkml:trace contextRef="#ctx0" brushRef="#br0" timeOffset="72140.89">23918 8276 0,'0'0'0,"-21"-42"31,0 42-31,0 0 0,0 0 0,-1 0 16,-20 0-16,0 21 0,21 0 15,-22 0-15,1 22 0,0-22 0,20 21 16,-20-21-16,21 22 0,0-1 15,0-21-15,-1 22 0,1-22 0,21 21 16,0-21-16,0 22 0,0-22 0,0 0 16,21 0-16,1 0 15,-1 0-15,21 1 0,0-1 0,-20-21 16,20 0-16,0 0 0,22 0 0,-22 0 16,0 0-16,1 0 0,-1 0 15,0-21-15,1-1 0,-1-20 0,-21 21 16,0 0-16,1-22 0,-1 1 0,0 21 15,-21-21-15,0-22 0,0 22 16,0-1-16,0 1 0,0 0 0,-21-1 16,0 22-16,-1-21 0,-20 21 15,21 21-15,-21 0 0,-1 0 16,1 0-16,0 0 0,20 0 0,-20 21 16,21 0-16,0 0 0,0 0 15,21 1-15,0-1 0,0 0 0,0 0 16,0 0-16,21-21 0,0 0 15,0 21-15,21-21 0</inkml:trace>
  <inkml:trace contextRef="#ctx0" brushRef="#br0" timeOffset="73292.73">24511 7832 0,'0'0'0,"21"-21"0,-21-1 16,0 1-16,0 0 0,-21 42 31,0 0-31,0 1 0,21 20 16,-22-21-16,1 43 0,0-22 0,0 0 15,21 22-15,-21-1 0,0-20 0,21 20 16,0-21-16,-22 1 0,1 20 16,21-20-16,-21-1 0,21 0 0,-21-21 15,21 22-15,0-1 0,0-21 0,0 22 16,0-22-16,0 0 0,0 0 15,0 0-15,21-21 16,-21-21 62,0 0 47,-21 21-109,21-21-16,0 0 31,0-1-15,0 1-16,0 0 0,21 0 15,-21 0-15,21 0 16,0-1-16,1 1 0,-22 0 0,21 0 16,0 21-16,0-21 0,0 0 15,0-1-15,1 22 0,-1 0 16,0 0-16,0 0 0,0 0 15,0 22-15,1-1 0,-22 0 16,0 0-16,0 0 0,0 22 0,0-22 16,0 21-16,0-21 0,0 0 0,0 22 15,-22-22-15,1 0 0,0 0 16,0 0-16,0 1 0,0-1 0,-22-21 16,22 0-16,0 21 0,0-21 0,-22 0 15,22 0-15,0 0 0,0 0 16,0 0-16,42 21 47,0-21-47,21 0 15,-20 0-15,-1 0 0,0 0 16,21 0-16,-21 0 0,22 0 0,-1 0 16,0-21-16,1 0 0,-1 0 0,0-1 15,1 1-15,-1 0 0,-21-21 16,22 21-16,-22-1 0,21-20 0,-21 21 15,0-21-15,-21 20 0,0 1 16,0 0-16,0 0 0,-21 21 16,0 21-1,0 0-15,0 0 16,0 1-16,-1-1 0,22 21 16,-21 0-16,0-20 0,0 20 0,21 21 15,0-20-15,-21-1 0,21 0 16,-21 1-16,21 20 0,0-20 0,0-1 15,-22 0-15,22 22 0,0-22 16,0 0-16,0 22 0,0-22 0,-21 22 16,21-22-16,-21 22 0,21-1 0,0-21 15,0 22-15,0-22 0,0 1 0,0-1 16,0-21-16,0 21 0,-21-20 16,21-1-16,0-42 31,0-1-16,0 1-15,0 0 0,0-21 0,0-1 16,0 1-16,0 0 0,21-22 0,0 22 16,-21-22-16</inkml:trace>
  <inkml:trace contextRef="#ctx0" brushRef="#br0" timeOffset="73487.55">24892 8361 0,'0'0'0,"0"-21"0,0 0 15,0-1-15,-21 22 16,21-21-16,-21 21 0,21 21 47,0 1-47,21-1 16,0-21-1,0 0-15,0 21 0</inkml:trace>
  <inkml:trace contextRef="#ctx0" brushRef="#br0" timeOffset="73779.72">25019 8424 0,'21'0'15,"0"0"1,0 0-16,1-21 16,-1 21-16,0-21 0,0 21 15,-21-21-15,21 21 0,0-21 16,-42 21 15,0 21-31,-21-21 0,21 21 0,-1 0 16,-20 0-16,21 1 0,0-1 15,0 0-15,-1 0 0,22 0 0,0 0 16,0 1-16,0-1 0,0 0 16,0 0-16,22-21 15,-1 0-15,0 0 0,21 0 16,-21 0-16,22 0 0,-22 0 0,0 0 15,21 0-15,-20 0 0,-1 0 16,21-21-16,-21 0 0</inkml:trace>
  <inkml:trace contextRef="#ctx0" brushRef="#br0" timeOffset="74219.47">25421 8403 0,'0'0'0,"21"-21"0,-21 0 0,-21 21 31,0 0-31,0 21 16,0 0-16,21 0 0,-22 1 15,22-1-15,-21 0 0,21 0 0,0 0 16,0 0-16,0 1 0,0-1 16,0 0-16,0 0 15,21-21 1,1 0-16,-1 0 0,0 0 16,0-21-16,-21 0 15,21 21-15,-21-21 0,21-1 0,1-20 16,-22 21-16,21-21 0,-21 20 15,21-20-15,0 0 0,-21-22 0,21 22 16,0 0-16,-21-1 0,0-20 0,0 42 16,0-22-16,0 22 0,0 0 15,0 0-15,-21 42 32,0 0-32,21 0 0,-21 22 0,0-22 15,21 21-15,-21 0 0,21-20 0,0 20 16,-22 0-16,22-21 0,0 22 15,-21-22-15,21 21 0,0-21 0,0 1 16,0 20-16,0-21 0,0 0 16,0 0-16,0 1 0,21-1 15,1-21-15,-1 0 16,0 0-16,0-21 16</inkml:trace>
  <inkml:trace contextRef="#ctx0" brushRef="#br0" timeOffset="74419.89">25294 8213 0,'0'0'0,"-21"0"0,42 0 32,0 0-32,0 0 15,1 0-15,-1 0 0,21 0 16,-21 0-16,0 0 0,1 0 0,20 21 15,-21-21-15,0 0 0,-42 0 32</inkml:trace>
  <inkml:trace contextRef="#ctx0" brushRef="#br0" timeOffset="75208">2646 11197 0,'0'0'15,"21"-42"-15,0 21 0,-21-22 0,21 22 16,-21 0-16,0 0 0,0 0 0,0 0 16,-21 21-16,0 0 15,0 21 1,0 0-16,21 0 0,-22 21 0,1 22 0,21-22 16,-21 22-16,21-1 15,-21 1-15,0-22 0,21 22 0,-21-1 16,-1-21-16,1 1 0,21-1 15,-21 0-15,21 1 0,-21-1 0,21-21 16,0 0-16,0 1 0,0-1 16,21-21-16,0 0 0,0 0 15,22 0-15,-22 0 0,21-21 0,-21-1 16,22 1-16,-1 0 0</inkml:trace>
  <inkml:trace contextRef="#ctx0" brushRef="#br0" timeOffset="75551.86">3048 11303 0,'-42'64'31,"20"-43"-31,22 21 0,-21-21 0,0 22 16,0-1-16,0-21 0,21 21 16,-21 1-16,21-22 0,-22 21 0,22-21 15,0 1-15,0-1 0,0 0 0,0 0 16,22-21-16,-1 21 0,0-21 15,0 0-15,0 0 0,0 0 0,22 0 16,-22 0-16,21-21 16,-21 21-16,22-21 0,-22 0 0,0 0 15,21-1-15,-20 1 0,-1 0 0,-21 0 16,0 0-16,0 0 0,0-22 16,0 22-16,0-21 0,0 21 0,-21-22 15,-1 22-15,1-21 0,0 21 16,0-1-16,0 22 0,0-21 0,-1 21 15,1 0-15,0 0 0,0 0 0,0 0 16,0 0-16,-1 0 0,1 0 16,0 0-16,0 0 0</inkml:trace>
  <inkml:trace contextRef="#ctx0" brushRef="#br0" timeOffset="75796.72">2476 11282 0,'22'0'16,"-1"-21"-16,21 21 0,-21-21 15,22 21-15,-1 0 0,0 0 0,22-22 16,-22 22-16,0 0 0,22-21 16,-22 21-16,1-21 0,20 21 0,-21 0 15,1-21-15,-1 0 0,0 21 16,1 0-16,-22 0 0,0 0 15,0 0-15,0 0 0,1 0 16</inkml:trace>
  <inkml:trace contextRef="#ctx0" brushRef="#br0" timeOffset="76143.63">4911 10964 0,'0'0'15,"-22"0"-15,1 0 16,42 0-1,1 0-15,20 0 0,-21-21 0,21 21 16,1 0-16,-1 0 0,0 0 16,1-21-16,-1 21 0,22-21 0,-1 21 15,1 0-15,-22-21 0,21 21 0,1 0 16,-22 0-16,1 0 16,-22-21-16,0 21 0,0 0 0,-42 0 15,0 0 1,-22 0-16,1 0 0,0 0 15,-1 0-15,22 0 0,-21 0 0</inkml:trace>
  <inkml:trace contextRef="#ctx0" brushRef="#br0" timeOffset="76472.62">5355 10859 0,'-21'0'0,"-21"0"16,105 0-16,-148 21 0,64-21 15,21 21-15,-21 0 0,21 0 16,0 0-16,0 22 0,0-22 0,0 21 16,0 1-16,0-1 0,0 0 15,0 1-15,0 20 0,21-21 0,-21 1 16,21-1-16,-21 22 0,0-22 15,0 0-15,0 1 0,0-1 16,0 0-16,0 1 0,0-22 0,-21 21 16,0 0-16,-21-20 0,21-1 0,-1 0 15,-20 0-15,21 0 0,-21 0 16,-1-21-16,22 0 0,-21 0 0,-1 0 16,1-21-16,0 0 0,-1 0 15,1 0-15,0 0 0,21-1 0,-22 1 16,22-21-16,0 21 0,0-22 0,21 22 15,0-21-15,0 21 0,0-22 16,0 1-16,0 21 0,21 0 16,0 0-16,0-1 0,22 1 0,-1 0 15,0 21-15,1 0 0,20 0 16,-21-21-16,22 21 0,-22 0 0,1 0 16,20 0-16,-21 0 0,1 0 0</inkml:trace>
  <inkml:trace contextRef="#ctx0" brushRef="#br0" timeOffset="77764.13">5905 11367 0,'0'0'0,"64"-85"31,-64 64-31,0-22 0,-21 22 0,0 0 16,-1 0-16,1 21 0,0-21 15,0 0-15,0 21 0,0 0 0,-1 0 16,1 0-16,0 21 0,-21 21 15,21-21-15,-1 22 0,1-1 0,0 0 16,0 1-16,21-1 0,0 0 0,-21 1 16,21-1-16,0 0 0,0 1 15,0-22-15,0 21 0,0-21 0,0 0 16,0 1-16,21-1 0,0 0 0,0-21 16,0 0-16,1 0 0,20 0 15,-21 0-15,21 0 0,-20 0 16,20-21-16,0 0 0,-21-1 0,22 1 15,-22 0-15,21 0 0,-21 0 16,1-22-16,-1 22 0,-21 0 0,0-21 16,21-1-16,-21 22 0,0-21 0,0 21 15,0 0-15,0-22 0,0 22 16,0 0-16,0 42 16,0 0-16,0 0 15,0 1-15,0-1 0,0 0 16,0 21-16,0-21 0,0 22 0,0-22 15,0 21-15,0-21 0,0 22 16,0-22-16,0 0 0,0 21 0,0-20 16,21-1-16,0-21 0,0 21 15,1-21-15,-1 0 0,21 0 16,-21 0-16,0 0 0,22 0 0,-22 0 16,21-21-16,1 21 0,-1-21 0,-21-1 15,21 1-15,1 0 0,-22 0 16,21-21-16,-21 20 0,1-20 0,-1 21 15,0-21-15,0 20 0,-21-20 0,0 21 16,0-21-16,0 20 0,0 1 16,-21 21-1,21 21-15,-21 1 16,0-1-16,-1 21 0,1-21 16,21 22-16,0-22 0,-21 21 15,21-21-15,0 22 0,0-22 0,0 0 16,0 0-16,21 0 0,0 0 15,1-21-15,20 0 0,-21 22 0,0-22 16,22 0-16,-22 0 0,21 0 0,0 0 16,-20 0-16,20-22 0,-21 1 15,21 21-15,-20-21 0,20 0 0,-21 0 16,0 0-16,0-1 0,1 1 0,-22 0 16,0 0-16,21-21 0,-21 20 15,0-20-15,0 21 0,0 0 16,0-22-16,0 22 0,0 0 0,0 0 15,21 21 17,0 0-32,0 0 0,0 21 0,22-21 15,-22 0-15,21 0 0,1 0 16,20 0-16,-21 0 0,1 0 0,20 0 16,-20 0-16,-1 0 0,0-21 15,1 21-15,-22 0 0,21-42 16,-63 42 15,-21 0-31,20 0 0,-20 0 0,0 0 0,-1 21 16,1 0-16,0 0 0,-1 0 15,22 22-15,-21-22 0,0 21 16,20-21-16,-20 22 0,21-1 0,0-21 16,0 21-16,-1-20 0,22 20 0,0-21 15,0 0-15,0 0 0,0 1 16,22-1-16,-1-21 0,0 0 15,21 0-15,-21 0 0,22 0 0,-22 0 16,21 0-16,-21-21 0,22-1 16,-1 22-16,0-21 0,-20 0 0,20 0 15,0 0-15,-21 0 0,22-22 16,-22 22-16,0 0 0,0-21 16,0-1-16,1 22 0,-22-21 0,0 21 15,0-22-15,0 22 0,0 0 0,-22 21 16,1 0-16,0 0 0,0 0 15,0 21-15,0 0 0,21 0 0,-22 22 16,1-22-16,0 21 0,21-21 0,0 22 16,0-22-16,0 0 0,0 21 15,0-20-15,0-1 0,0 0 0,21-21 16,0 21-16,22 0 0,-1-21 0,0 0 16,1 21-16,20-21 0,1 0 15,-1 0-15,1 0 0,-1 0 16,1 0-16,20-21 0,-20 21 0,21-21 15,-1 0-15,1 0 0</inkml:trace>
  <inkml:trace contextRef="#ctx0" brushRef="#br0" timeOffset="78479.96">11007 11409 0,'0'0'0,"-22"0"16,22-21-1,0 0-15,0-1 0,0 1 16,22 0-16,-1 0 0,-21 0 0,0 0 15,21-22-15,-21 22 0,21-21 0,-21 21 16,0-22-16,0 1 0,0 21 16,0-22-16,-21 22 0,0 0 0,-22 0 15,22 0-15,0 21 0,-21 0 16,-1 0-16,22 0 0,-21 0 0,0 0 16,-1 0-16,1 21 0,21 21 15,-22-21-15,1 22 0,0-22 0,21 21 16,-1 22-16,1-22 0,0 0 15,0 1-15,21-1 0,0 0 0,0 1 16,0-1-16,0-21 0,0 0 0,21 1 16,0-1-16,0 0 0,1 0 15,-1-21-15,0 0 0,21 0 0,-21 0 16,22 0-16,-22 0 0,21-21 0,-21 0 16,22 0-16,-1-1 0,-21 1 15,22-21-15,-1 0 0,-21-1 16,0 1-16,22 0 0,-22-22 0,0 22 15,0-22-15,0 22 0,0-22 16,1 1-16,-1-1 0,0 22 0,0-21 16,0-1-16,-21 1 0,0-1 0,0 22 15,0 21-15,0-22 0,0 22 16,0 63 0,-21-20-16,0 20 0,0 0 15,0 22-15,-1-22 0,1 22 0,21-1 16,0-21-16,-21 22 0,21-1 0,0-20 15,0 20-15,0-20 0,0-1 16,0 21-16,0-20 0,0-1 0,0-21 16,0 22-16,0-22 0,21 0 15,-21 0-15,0 0 0,21-21 16,1 0-16,-1 0 0,0 0 16,0 0-16,0 0 0,0 0 0,1-21 15,-1 0-15</inkml:trace>
  <inkml:trace contextRef="#ctx0" brushRef="#br0" timeOffset="78847.97">11472 11176 0,'-21'21'16,"0"-21"0,21 21-16,21-21 31,0 0-31,0 0 0,1 0 15,-1 0-15,-21-21 0,21 21 16,0-21-16,0 0 0,0 21 0,1-21 16,-22 0-16,0-1 0,0 1 15,0 0-15,0 0 16,-22 21 0,1 0-16,0 0 0,0 0 0,0 21 15,0 0-15,-22 22 16,22-22-16,0 21 0,0 0 0,0-20 15,-1 20-15,22 0 0,0-21 0,-21 22 16,21-22-16,0 0 0,0 0 16,0 0-16,0 1 0,21-22 0,1 21 15,-1-21-15,0 0 0,21 0 0,-21 0 16,22 0-16,-22 0 0,21-21 16,1-1-16,-22 22 0,21-21 0</inkml:trace>
  <inkml:trace contextRef="#ctx0" brushRef="#br0" timeOffset="79043.52">11959 11240 0,'0'0'16,"-21"0"-16,21 21 0,-21-21 0,21 21 16,0 0-1,21-21 1,0 0-16,0 0 0,0 0 0,22 0 15,-22 0-15,21 0 0,1-21 0,-1 0 16,0 21-16,-21-21 0,22 21 16,-1-22-16</inkml:trace>
  <inkml:trace contextRef="#ctx0" brushRef="#br0" timeOffset="79508.42">12615 11134 0,'64'-43'16,"-43"22"0,0 0-16,0 21 0,22-21 0,-22 0 15,21 21-15,0-21 0,-20-1 16,20 1-16,-21 21 0,0-21 0,0 21 16,-42 0-1,0 0-15,0 0 0,-21 0 16,-1 0-16,22 0 0,-21 21 15,-1-21-15,1 21 0,0 1 0,21-1 16,-22 0-16,22-21 0,0 21 16,0 0-16,21 0 0,0 1 0,0-1 15,0 0-15,0 0 0,21 0 0,0 0 16,0 1-16,0-1 0,1 0 16,20 0-16,-21 0 0,0 0 0,22 1 15,-22-22-15,0 21 0,0 0 0,0 0 16,0-21-16,-21 21 0,0 0 15,-21-21 1,0 0-16,-21 0 0,21 0 0,-22 0 16,1 0-16,21 0 15,-22 0-15,1 0 0,21 0 0,-21-21 16,20 21-16,1 0 0,21-21 16,0 0-1,21 21-15,22 0 0,-22-21 16,0 21-16,21-21 0,-20 21 0,-1 0 15</inkml:trace>
  <inkml:trace contextRef="#ctx0" brushRef="#br0" timeOffset="79824.24">12954 11324 0,'0'0'0,"21"0"0,21-21 16,-20 21-16,-1-21 16,-21 0-16,21 21 0,0-21 15,0-1-15,0 1 0,1 0 16,-1 21-16,0-21 0,0 0 15,-21 0-15,21-1 0,0 22 0,-21-21 16,0 0-16,-21 21 31,0 0-31,0 0 0,0 21 0,0 0 16,-1 1-16,1-1 0,0 0 0,0 0 16,0 21-16,21-20 0,0 20 15,0-21-15,0 0 0,0 22 0,0-22 16,0 0-16,0 0 0,0 0 15,21 0-15,0-21 0,0 22 16,22-22-16,-1 21 0,0-21 0,1 0 16,-1 0-16,0 0 0,1 0 0,-1 0 15,0-21-15,-21-1 0,1 1 16,-1 21-16</inkml:trace>
  <inkml:trace contextRef="#ctx0" brushRef="#br0" timeOffset="80152.05">13610 11240 0,'0'0'0,"0"-43"0,0-63 16,0 85-1,0 0-15,21 0 0,0 0 0,1 0 16,-1-1-16,0 22 0,0 0 16,0-21-16,0 21 0,1 0 0,-1 0 15,0 0-15,0 21 0,0-21 16,0 22-16,1-1 0,-1 21 16,-21-21-16,21 22 0,-21-22 0,0 21 15,0 0-15,0-20 0,0 20 0,0-21 16,-21 21-16,0-20 0,-1-1 15,1 0-15,0 0 0,21 0 0,-21-21 16,0 0-16,21 21 0,-21-21 0,21-21 31,0 0-31,0 0 16,0 0-16,0 0 0,0-22 16,21 22-16,-21 0 0,21-21 0,0 20 15,0-20-15,0 0 0,1 21 16,-1-22-16,0 22 0,21 0 0,-21 0 15,-21 0-15,22-1 0,-22 1 0,0 0 16,21 21-16</inkml:trace>
  <inkml:trace contextRef="#ctx0" brushRef="#br0" timeOffset="80824.66">14478 11197 0,'-21'0'15,"42"0"-15,-42-21 0,21 0 16,0 0-16,0 0 0,21-1 15,0 1-15,-21 0 0,42 0 0,-20 0 16,-1-22-16,0 22 0,0-21 16,-21 21-16,0 0 0,0-1 15,0 1-15,0 0 0,-21 21 16,0 0-16,-22 0 16,22 0-16,0 21 0,0 0 15,-21 1-15,20-1 0,-20 0 0,21 21 16,0-21-16,-22 22 0,22-1 0,0-21 15,0 22-15,0-1 0,0-21 16,21 21-16,0-20 0,0-1 0,0 0 16,0 0-16,21 0 0,0-21 0,0 0 15,21 0-15,-20 0 16,20 0-16,0 0 0,-21-21 0,22 0 16,-1 0-16,0 0 0,1-1 15,-22 1-15,21-21 0,-21 21 0,22-22 16,-22 22-16,0-21 0,-21 21 0,21-22 15,-21 1-15,21 21 0,-21 0 16,0-22-16,0 22 0,0 42 31,-21 1-31,21 20 16,-21-21-16,21 0 0,-21 22 0,21-1 16,0 0-16,0 1 0,0-22 15,0 21-15,0 0 0,0-20 16,0 20-16,0-21 0,21 0 0,0 0 15,0-21-15,22 0 0,-22 0 16,0 0-16,21 0 0,1 0 0,-1 0 16,0-21-16,1 0 0,-1 0 0,0-21 15,1-1-15,-1 22 0,0-21 16,1-1-16</inkml:trace>
  <inkml:trace contextRef="#ctx0" brushRef="#br0" timeOffset="81252.11">15515 10562 0,'21'-42'0,"-42"84"0,42-148 0,-21 85 0,0-21 15,0 21-15,0 0 0,0 42 32,-21 21-32,0 0 0,0 1 15,0-1-15,-1 0 0,1 22 16,0-22-16,0 22 0,0-22 0,0 22 16,-1-22-16,1 21 0,0-20 0,21 20 15,-21-20-15,21-1 0,0 0 16,0-21-16,0 22 0,0-22 0,0 0 15,42 0-15,-21-21 0,1 0 16,-1 0-16,0 0 0,21 0 0,-21 0 16,22 0-16,-22-21 0,0 0 0,21 0 15,-20 0-15,-1-22 16,0 22-16,0 0 0,0-21 0,0 20 16,1-20-16,-1 21 0,-21 0 0,0 0 15,0-1-15,0 44 31,0-1-31,-21 0 0,21 0 0,-22 0 16,1 0-16,21 22 0,0-22 16,0 0-16,-21 0 0,21 0 0,0 1 15,-21-1-15,21 0 0,0 0 0,0 0 16,21-21 15,-21-21-31,0 0 16,0 0-16,21 21 0</inkml:trace>
  <inkml:trace contextRef="#ctx0" brushRef="#br0" timeOffset="81416.02">15854 10795 0,'0'0'0,"-43"-21"31,22 21-31,42 0 31,1 0-31,-1 0 16,0 21-16,0-21 0,0 0 0,0 21 16</inkml:trace>
  <inkml:trace contextRef="#ctx0" brushRef="#br0" timeOffset="81999.69">16087 10986 0,'21'0'15,"0"0"-15,0 0 16,0 0-16,0 0 0,1 0 16,-1 0-16,0 0 0,0 0 15,0 0-15,0 0 0,1 21 16,-1-21-16,0 21 0,0 0 0,-21 0 16,0 0-16,0 1 0,0-1 15,-21 0-15,0 21 0,0-21 0,-1 1 16,-20-1-16,21 0 0,-21 0 15,-1 0-15,1 0 0,0 1 0,20-1 16,-20-21-16,21 21 0,0-21 0,0 0 16,42 0 15,0 0-31,0 0 0,0 0 0,22 0 16,-22 21-16,21-21 0,0 21 15,1-21-15,-1 21 0,0-21 16,1 22-16,-1-1 0,0 0 0,1 0 15,-1 0-15,0 22 0,-20-22 16,-1 21-16,0-21 0,0 22 0,-21-1 16,0-21-16,0 43 0,0-22 0,0 0 15,-21 22-15,0-22 0,0 22 16,-22-22-16,1 21 0,0 1 0,-1-22 16,1 22-16,-22-22 0,22 0 0,-21 1 15,20-1-15,1-21 0,-22 0 0,22 1 16,0-1-16,-1-21 0,22 0 15,-21 0-15,21 0 0,-22 0 0,1-21 16,21-1-16,-21 1 0,-1-21 16,22 0-16,-21-1 0,21 1 15,-1-22-15,1 1 0,21-1 0,0-20 16,0 20-16,0 1 0,0-1 0,0 1 16,21-1-16,22 22 0,-22 0 15,21-22-15,1 22 0,-1-1 0,0 1 16,22 0-16,-1-1 0</inkml:trace>
  <inkml:trace contextRef="#ctx0" brushRef="#br0" timeOffset="82492.16">17187 11091 0,'0'0'0,"0"-21"15,0 0-15,0 0 0,0 0 0,-21 0 16,0-1-16,0 1 0,-22 21 15,22-21-15,0 0 0,-21 21 0,21 0 16,-1 0-16,-20 0 0,21 0 16,-21 0-16,20 21 0,-20 0 0,21 0 15,0 1-15,-22 20 0,22 0 0,0 1 16,0-1-16,0 21 0,21-20 16,0-1-16,0 0 0,0 1 15,0-22-15,0 0 0,21 21 0,0-20 0,0-22 16,22 21-16,-22-21 0,0 21 15,0-21-15,0 0 0,22 0 16,-22 0-16,0-21 0,0 0 0,0-1 16,0 1-16,1 0 0,-1-21 15,0 21-15,0-22 0,0 1 0,-21 0 16,21-1-16,1 1 0,-1 0 0,-21-1 16,21 1-16,-21 21 0,21 0 15,-21-1-15,0 1 0,0 42 16,0 1-1,-21 20-15,21-21 0,-21 21 16,21 1-16,-21-1 0,21-21 0,0 22 16,0-1-16,0 0 15,0-21-15,0 22 0,0-22 0,0 0 16,21 0-16,0 0 0,0 1 0,0-22 16,0 0-16,1 0 0,-1 0 15,0 0-15,21-22 0,-21 1 0,1 21 16</inkml:trace>
  <inkml:trace contextRef="#ctx0" brushRef="#br0" timeOffset="82764">17759 10605 0,'0'0'0,"0"-22"0,0-20 16,0 21-16,-21 21 15,-1 0-15,1 21 0,0 21 16,0-20-16,0 20 0,0 0 15,-1 1-15,1 20 0,0-21 0,0 1 16,0-1-16,21 0 0,0 1 16,0-22-16,0 21 0,0 1 0,0-22 15,0 21-15,0-21 0,0 0 0,0 1 16,0-1-16,0 0 0,21 0 16,0-21-16,0 0 0,0 0 15,1 0-15,-1-21 0,0 21 16,0-21-16,0 0 15,0-1-15,22 1 0</inkml:trace>
  <inkml:trace contextRef="#ctx0" brushRef="#br0" timeOffset="82996.58">18076 10880 0,'0'0'0,"0"-21"0,21 21 16,-21 21 0,0 0-1,0 0-15,-21 21 0,21-20 16,0-1-16,0 21 0,-21-21 15,21 22-15,-21-22 0,21 21 0,0-21 16,0 0-16,0 1 0,0-1 16,-21 0-16,21 0 0,0 0 15,21-21 1,0 0-16,0 0 16,0-21-16,1 0 0,-1 0 15,0 0-15,21-1 0,-21 1 0,22 0 16,-22-21-16</inkml:trace>
  <inkml:trace contextRef="#ctx0" brushRef="#br0" timeOffset="83624.22">18478 10922 0,'0'0'0,"-21"0"31,0 21-31,0 0 16,0 1-16,21-1 0,-21 0 16,21 0-16,-22 0 0,22 22 0,0-22 15,0 0-15,0 0 0,0 0 16,0 0-16,0 1 0,0-1 15,22-21-15,-22 21 0,21-21 16,-21-21 0,0 0-16,0-1 15,0 1-15,0 0 0,0-21 16,0 21-16,0-1 0,0 1 0,0 0 16,21-21-16,0 21 0,0-1 15,0 1-15,1 0 0,-1 0 0,21 0 16,0 21-16,-20 0 0,20-21 15,-21 21-15,21 0 0,1 0 16,-22 21-16,21-21 0,-21 21 0,1 0 16,-1 0-16,0 22 0,0-22 0,0 21 15,-21-21-15,0 22 0,0-22 16,0 21-16,0-21 0,0 22 0,0-22 16,-21 0-16,21 0 0,0 0 15,-21 0-15,0-21 0,21 22 0,-21-22 16,-1 0-16,1 0 15,21-22-15,0 1 16,0 0-16,0 0 0,0-21 16,0 20-16,21-20 0,22-21 15,-1 20-15,-21 1 16,22 0-16,-1-1 0,0 1 0,1 0 16,-1 20-16,0 1 0,22 0 15,-22 0-15,0 21 0,-20 0 0,20 0 16,-21 21-16,0 0 0,0 22 0,-21-22 15,22 21-15,-22 0 0,0-20 16,0 20-16,0 0 0,-22 1 0,1-1 16,0 0-16,0-21 0,0 22 0,0-22 15,-1 0-15,1 0 0,0 0 16,0-21-16,0 0 16,0 0-16,-1-21 15,1 0-15,0 0 16,0 0-16,21 0 0</inkml:trace>
  <inkml:trace contextRef="#ctx0" brushRef="#br0" timeOffset="83800.13">18754 10689 0,'0'0'0,"-43"-21"0,22 0 16,0 21-16,0-21 0,0 21 16,-1 0-16,1-21 0,0 21 78,0 0-78,-21 0 0,-1 0 0</inkml:trace>
  <inkml:trace contextRef="#ctx0" brushRef="#br0" timeOffset="83968.03">17505 10753 0,'0'0'0,"-43"21"0,-20-21 16,42 21-16,-22 0 0,22-21 0,21 21 15,43-21 1,-22 22-16,0-22 0,21 0 16,22 0-16,-22 0 0,22 0 15,-1 0-15,1 0 0,-1 0 16,1 0-16,-1-22 0,1 22 0,20-21 16,-20 0-16,20 0 0</inkml:trace>
  <inkml:trace contextRef="#ctx0" brushRef="#br0" timeOffset="84463.74">20510 9885 0,'0'0'15,"22"-21"-15,-1-22 0,0 22 0,0 0 16,21-21-16,-20 21 0,-1-1 0,21 1 16,-21 0-16,0-21 0,1 21 15,-22-1-15,21 1 0,-21 42 31,-21 1-31,-1 20 16,22 0-16,-42 22 0,21-1 0,0 1 16,0-1-16,-1 22 0,-20 0 15,0-1-15,21 22 0,-22-21 0,-20 21 16,20-1-16,1-20 0,-21 21 0,20 0 16,-20 0-16,20-1 0,-20 22 15,-1-21-15,-20 0 0,20-21 0,1 21 16,-1-1-16,-20-20 0,20 0 0,22-1 15,-1 1-15,1-21 0,0-22 16,21 0-16,-1 1 0,22-22 16,0 0-16,22-42 15,-1 0-15,0-1 0,21-20 16,-21-21-16,22 20 0,20-20 16,-20-1-16</inkml:trace>
  <inkml:trace contextRef="#ctx0" brushRef="#br0" timeOffset="85360.71">20616 10605 0,'0'0'0,"21"-22"0,1 1 0,-22 0 15,0 0-15,0 0 0,0 42 32,-22 0-32,22 0 0,-21 0 0,0 1 15,0 20-15,21 0 0,-21 1 0,21-1 16,-21 0-16,21-21 0,0 22 15,-22-1-15,22-21 0,0 22 0,0-22 16,0 21-16,0-21 0,0 0 0,0 1 16,22-22-1,-1 0-15,0 0 0,0 0 0,21 0 16,-20 0-16,20-22 0,0 22 0,-21-21 16,22 0-16,-1 0 0,-21 0 15,22-22-15,-22 22 0,21 0 0,-21-21 16,0-1-16,-21 1 0,22 21 15,-22-21-15,21 20 0,-21-20 16,0 21-16,0 0 0,0 0 0,-21 42 31,-1 0-31,1 0 0,0 21 16,0-20-16,21 20 0,-21-21 0,0 21 16,21-20-16,-22 20 0,22-21 15,0 21-15,0-20 0,0-1 0,0 0 16,22 21-16,-1-21 0,0-21 0,0 22 15,21-1-15,-20-21 0,20 0 16,-21 0-16,21 0 0,1 0 0,-22 0 16,21-21-16,1 21 0,-1-22 15,0 1-15,1 0 0,-1 0 16,-21 0-16,0 0 0,0-1 0,1-20 16,-1 21-16,-21-21 0,0 20 0,0 1 15,0 0-15,0 0 0,-21 21 16,-1 0-1,1 0-15,21 21 0,-21 0 0,0 0 16,0 1-16,0-1 0,21 21 16,0-21-16,-22 0 0,22 1 0,-21-1 15,21 0-15,0 0 0,0 0 0,0 0 16,0 1 0,-21-22-1,21-22 1,0 1-16,0 0 15,0 0-15,0 0 0,0 0 16,21-1-16,0 1 0,1-21 0,-1 21 16,0 0-16,0-22 0,21 22 15,-20 0-15,20-21 0,0 20 0,1 22 16,-22-21-16,21 21 0,-21 0 16,0 0-16,1 0 0,-1 21 0,0 1 15,0-1-15,-21 21 0,0-21 16,0 0-16,0 22 0,0-22 0,0 21 15,0-21-15,0 1 0,-21-1 16,0 0-16,0-21 0,21 21 0,-22 0 16,1-21-16,0 0 15,21 21-15,21-21 16,0-21 0,1 0-16,-1 21 0,21-21 15,-21 0-15,0 0 0</inkml:trace>
  <inkml:trace contextRef="#ctx0" brushRef="#br0" timeOffset="86024.33">22140 10753 0,'0'0'0,"0"-21"16,0-1-16,0 44 31,0-1-15,0 0-16,-21 0 0,21 0 0,0 0 15,0 1-15,0-1 0,0 0 16,-21 0-16,21 0 0,0 0 0,-21 1 15,0-1-15,21 0 16,-22-21 0,22-21 15,0 0-15,0-1-16,0 1 0,0 0 15,22-21-15,-1 21 0,-21-1 0,21 1 16,0-21-16,0 21 0,0 0 15,22-1-15,-22 22 0,0-21 0,0 21 16,22 0-16,-22 0 0,0 0 16,0 0-16,0 0 0,22 21 0,-22 1 15,0-1-15,0 21 0,0-21 0,-21 0 16,0 22-16,21-22 0,-21 21 16,0-21-16,0 1 0,0-1 0,0 0 15,-21 0-15,21 0 0,-21-21 0,0 21 16,0-21-16,0 0 15,-1 0-15,1 0 16,21-21-16,0 0 16,0 0-16,0 0 15,0 0-15,0-1 0,21 1 0,1 0 16,-1 0-16,0-21 0,21 20 0,-21-20 16,22 21-16,20-21 0,-20 20 15,-1 1-15,21 0 0,-20 0 0,-1 21 16,0 0-16,-20 0 0,20 0 15,-21 21-15,0 0 0,-21 22 0,0-22 16,0 21-16,0-21 0,0 22 0,0-22 16,-21 0-16,0 21 15,0-21-15,0 1 0,-1-1 0,-20 0 16,21-21-16,0 21 0,0 0 0,-1-21 16,1 0-1,42 0 1,1-21-16,20 21 15,-21-21-15,21 0 0,-20 21 16</inkml:trace>
  <inkml:trace contextRef="#ctx0" brushRef="#br0" timeOffset="87055.74">23453 10753 0,'0'0'0,"0"-21"0,0-1 0,0 1 15,-22 21-15,1 0 16,0 0-16,0 0 15,0 0-15,0 0 0,-1 0 0,1 21 16,0 1-16,0-1 0,0 0 16,0 0-16,-1 0 0,1 0 0,21 1 15,0 20-15,-21-21 0,21 0 0,0 0 16,0 1-16,0-1 0,0 0 16,0 0-16,21-21 15,-21 21-15,21-21 0,1 0 0,-1 0 16,0 0-16,0 0 0,0 0 15,0-21-15,1 0 0,-22 0 16,21 21-16,0-21 0,0-1 0,0 1 16,-21 0-16,21-21 0,1 21 15,-22-1-15,0 1 0,21 0 0,0 0 16,-21 0-16,0 42 31,0 0-15,0 0-16,0 0 0,0 1 0,-21-1 15,21 0-15,0 0 0,0 0 16,0 0-16,0 1 0,0-1 16,0 0-16,21-21 15,0 21-15,0-21 16,0 0-16,1 0 0,-1 0 0,0 0 16,21 0-16,-21 0 0,22 0 0,-22-21 15,21 0-15,-21 21 0,1-21 16,20-1-16,-21 1 0,0-21 0,0 21 15,1 0-15,-1-22 0,-21 22 0,0-21 16,0 21-16,0-1 0,0 1 16,0 0-16,-21 21 0,-1 0 15,1 0 1,0 0-16,0 0 0,21 21 0,0 0 16,0 1-16,0-1 0,0 0 0,0 0 15,0 0-15,0 0 0,0 1 16,0-1-16,0 0 0,0 0 0,21 0 15,0 0-15,-21 1 0,21-22 16,-21 21-16,22-21 31,-1 0-31,0 0 16,0 0-16,21 0 0,-20 0 16,-1 0-16,21-21 0,-21 21 0,22-22 15,-1 1-15,-21 0 0,0 0 16,22 0-16,-22 0 0,0-22 15,0 22-15,0-21 0,0 21 0,-21-22 16,22 22-16,-22 0 0,0 0 16,0 0-16,-22 21 15,1 0-15,0 0 0,0 0 0,21 21 16,-21 0-16,21 0 16,-21 0-16,21 0 0,0 22 0,0-22 15,0 0-15,0 0 0,0 0 0,0 1 16,0-1-16,0 0 0,0 0 15,0 0-15,0 0 0,0 1 0,0-1 16,0 0 0,-22-21-1,1 0-15,0 0 0,0 0 16,0 0-16,0 0 0,-1 0 16,22-21-16,-21 21 15,42 0 16,1 0-31,-1-21 0,0 21 0,0 0 16,0 0-16,22-22 0,-22 22 0,21-21 16,0 0-16,-20 21 0,20-21 15</inkml:trace>
  <inkml:trace contextRef="#ctx0" brushRef="#br0" timeOffset="88551.53">24955 10329 0,'0'0'16,"22"-42"-16,-1 0 0,-21 21 0,0-1 0,0 1 15,0 0-15,-21 21 16,-1 0-16,1 0 0,0 21 16,0-21-16,0 43 0,0-22 15,-22 21-15,22-21 0,0 22 0,0-1 16,0 0-16,-1 22 0,22-22 0,-21 0 16,0 1-16,0-1 0,21 0 15,-21 1-15,21-22 0,-21 21 0,21-21 16,-22 22-16,22-22 0,0 0 15,0 0-15,0-42 63,0 0-63,0 0 0,0 0 0,0-1 16,0 1-16,22 0 0,-1 0 15,0 0-15,-21 0 0,42-1 0,-21 1 16,1 0-16,-1 21 0,21-21 0,-21 21 15,0 0-15,1 0 0,-1 0 16,0 0-16,0 21 0,-21 0 0,0 0 16,0 1-16,0-1 0,0 0 15,0 0-15,0 0 0,0 0 16,0 1-16,-21-22 0,21 21 0,-21 0 16,21 0-16,0 0 15,0 0 1,21-21-16,0 0 0,21 0 15,-20 0-15,-1 0 0,21 0 16,-21 0-16,22 0 0,-22-21 0,0 21 16,21-21-16,-21 0 0,1 0 0,-1 0 15,0-1-15,0 1 0,0 0 16,0 0-16,-21 0 16,0 0-16,22 21 15,-44 0 1,1 21-16,0 0 15,0 0-15,21 0 16,-21 0-16,21 1 0,0-1 16,0 0-16,0 0 15,0 0-15,21-21 0,0 21 16,0-21-16,0 0 0,1 0 0,-1 0 16,21 0-16,-21 0 0,0 0 15,22 0-15,-22 0 0,0 0 0,0-21 16,22 21-16,-43-21 0,21 0 15,0 0-15,0 0 0,-21-1 16,21 1-16,-21 0 0,-21 21 31,0 0-31,0 21 16,0 0-16,21 1 0,-22-22 0,1 21 16,0 0-16,21 0 0,-21-21 0,21 21 15,-21 0-15,0-21 16,21 22-16,0-44 47,21 22-47,0-21 0,0 0 15,0 21-15,0-21 0,1 0 0,20 0 16,-21-1-16,21 1 0,-20 0 16,20 0-16,-21 0 0,0 0 0,22 21 15,-22 0-15,0 0 0,0 0 16,-21 21-1,0 0-15,0 0 16,0 0-16,0 0 0,0 1 16,0-1-16,0 0 0,0 0 15,0 0-15,21-21 0,0 21 16,1 1-16,-1-22 0,21 21 0,0-21 16,-20 0-16,20 0 0,0 0 15,1 0-15,-1 0 0,0 0 16,1 0-16,-1 0 0,-21-21 0,0 21 15,22-22-15,-22 1 0,0-21 16,0 21-16,0-22 0,-21 22 0,0-21 16,0 0-16,0-1 0,0 22 0,0 0 15,0-21-15,-21 20 0,-21 22 16,21-21-16,-22 21 0,1 0 0,0 0 16,-1 21-16,-20 1 15,20-1-15,1 0 0,0 0 0,21 0 0,-22 0 16,43 1-16,0-1 0,0 21 15,0-21-15,0 0 0,0 1 16,21-1-16,1 0 0,-1-21 0,21 21 16,-21 0-16,0 0 0,22-21 15,-22 22-15,0-1 0,0-21 0,0 21 16,1 0-16,-22 0 0,0 0 16,0 22-16,0-22 0,0 21 0,0 1 15,-22 20-15,1-21 0,0 1 0,0 20 16,0-20-16,0 20 0,-1-21 15,-20 22-15,21-22 0,0 1 0,0 20 16,-22-21-16,22 22 0,0-22 16,0 1-16,-22 20 0,22-21 15,0 1-15,-21-1 0,21-21 0,-22 0 16,22 22-16,-21-43 0,-1 21 16,1-21-16,21 0 0,-21 0 0,-1 0 15,1 0-15,21-21 0,-22 21 0,22-21 16,0-22-16,-21 22 0,21-21 15,-1-1-15,1 1 0,0 0 0,21-1 16,0 1-16,0-21 0,0 20 0,0-63 16,21 43-16</inkml:trace>
  <inkml:trace contextRef="#ctx0" brushRef="#br0" timeOffset="88772.41">25696 10351 0,'0'-22'0,"0"44"0,-21-44 0,21 1 16,0 0-16,0 0 0,0 0 15,0 0 1,0-1-16,0 44 47,0-1-32,-21 0 1</inkml:trace>
  <inkml:trace contextRef="#ctx0" brushRef="#br0" timeOffset="90376.11">20637 5165 0,'0'0'0,"22"-21"16,-22-22-16,21 22 0,-21 0 0,0-21 16,0 20-16,-21 22 15,-1 0-15,1 22 16,0 20-16,-21 0 0,21 1 16,-1 20-16,-20 1 0,21-1 15,0 1-15,0 20 0,-22-20 0,22 20 16,0-20-16,-21 21 0,20-22 15,-20 1-15,21 20 0,-21-20 0,-1-22 16,22 22-16,-21-1 0,-1 1 16,22-1-16,-21-21 0,21 1 0,-22-1 15,22 0-15,0 1 0,0-22 0,0 0 16,21 0-16,0 0 0,0-42 31,21 0-31,0-21 0,0 21 16,-21-1-16,21-20 0</inkml:trace>
  <inkml:trace contextRef="#ctx0" brushRef="#br0" timeOffset="91364.93">20489 5673 0,'0'-21'0,"0"42"0,0-64 0,0 22 15,0 0-15,0 0 16,-21 21 0,0 21-16,21 0 15,0 0-15,0 1 0,-21 20 16,21-21-16,-21 21 0,21 1 0,0-1 16,0 0-16,0-20 0,0 20 15,0-21-15,0 0 0,-22 22 0,22-22 16,0 0-16,-21 0 15,21 0-15,0 0 32,-21-21-1,0-21 0,21 0-15,0 0-1,0 0-15,0 0 16,0-1-16,0 1 0,0 0 0,0 0 16,0-21-16,0 20 15,0-20-15,0 0 0,21 21 0,0-22 16,0 1-16,1 21 0,-1-22 16,0 22-16,0 0 0,0 0 0,0 21 15,1 0-15,-1 0 16,0 21-16,-21 0 0,21 22 15,-21-1-15,0-21 0,21 43 0,-21-22 16,0 0-16,21 1 0,-21-1 16,0-21-16,0 21 0,0-20 0,0-1 15,0 21-15,0-21 0,0 0 16,0 1 0,0-44 15,0 1-31,0 0 0,0 0 15,0 0-15,0-22 0,22 22 16,-1-21-16,0 0 0,0-1 0,0 1 16,22 0-16,-22-22 0,21 22 15,0-1-15,-20 1 0,20 21 0,0-21 16,-21 42-16,1 0 0,-1 0 0,0 0 16,0 0-16,-21 42 0,0-21 15,0 21-15,0 1 0,0 20 16,0-20-16,0-1 0,0 0 0,-21 1 15,21-1-15,-21 0 0,21-21 16,-21 22-16,21-22 0,-22 0 0,22 0 16,-21 0-16,21 1 15,21-22 1,1 0-16,-1 0 16,0 0-16,21 0 0,-21-22 0,1 22 15,20-21-15,-21 0 0,21 0 0</inkml:trace>
  <inkml:trace contextRef="#ctx0" brushRef="#br0" timeOffset="93799.5">21590 5863 0,'0'0'16,"0"-21"-16,0 0 0,0-21 0,0 20 15,0 1-15,0 0 0,0 0 0,-21 0 16,0 21-16,-1 0 16,1 0-16,0 0 0,0 0 0,-21 0 15,20 21-15,1 0 0,0 21 16,0-20-16,0 20 0,0-21 0,-1 21 15,22 1-15,0-22 0,-21 21 16,21-21-16,0 22 0,0-22 0,0 0 16,0 0-16,0 0 0,0 1 0,0-1 15,21-21-15,-21 21 0,22-21 16,-1 0-16,0 0 0,0 0 0,0 0 16,0 0-16,1 0 0,-1 0 15,0-21-15,0 0 0,0 21 16,0-22-16,1 1 0,-1-21 0,0 21 15,0 0-15,0-22 0,-21 1 16,21 21-16,-21-22 0,22 22 0,-22-21 16,21 42-16,-21-21 0,0 0 15,0 42 1,0 0-16,-21 0 0,-1 0 16,22 0-16,-21 22 0,21-22 15,0 0-15,-21 0 0,21 0 0,0 22 16,0-22-16,0 0 0,0 0 15,0 0-15,0 1 16,21-1-16,0-21 0,22 21 16,-22-21-16,0 0 0,21 0 15,-20 0-15,20 0 0,0 0 0,-21 0 16,22-21-16,-22 21 0,21-21 16,-21-1-16,22 1 0,-22 0 0,0 0 15,0 0-15,0-22 0,-21 22 0,0-21 16,22 21-16,-22 0 0,0-1 15,0 1-15,0 0 0,0 0 0,-64 42 32,64 0-17,0 0-15,0 1 0,0-1 16,0 0-16,0 0 0,0 0 0,0 0 16,21 22-16,-21-22 0,21 0 0,-21 0 15,0 0-15,0 1 16,0-1-16,0 0 15,22-21 1,-1 0-16,0 0 16,21 0-16,-21 0 0,1 0 15,20-21-15,0 0 0,1-1 16,-1 22-16,0-21 0,1 0 0,-1-21 16,0 21-16,22-22 15,-22 1-15,0 21 0,1-22 0,-22 1 16,0 0-16,0-1 0,-21 22 0,0 0 15,0 0-15,0 0 0,-21 21 16,-21 0-16,21 0 0,-22 0 0,1 0 16,21 21-16,-22 0 0,22 0 15,0 22-15,0-22 0,21 0 0,-21 21 16,21-21-16,0 1 0,0 20 16,0-21-16,21 0 0,0 22 0,-21-22 15,21 0-15,0 0 0,1 0 16,-22 0-16,0 1 15,-22-22 17,1-22-17,0 1-15,0 0 16,21 0-16,-21 21 0,0 0 16,21-21-16,0 42 31,0 0-16,21-21-15,0 21 0,0-21 16,21 0-16,-20 21 0,20-21 0,0 0 16,1 0-16,-1 0 0,0 0 15,1 0-15,-1 0 0,0 0 16,1 0-16,-1 0 0,-21-21 0,21 21 16,-20-21-16,20 0 0,-21 0 15,0-22-15,0 22 0,1-21 0,20-22 16,-21 22-16,0-21 0,0-1 0,1 1 15,-1 20-15,0-20 0,0 20 16,0 1-16,-21 0 0,21-1 0,-21 22 16,0 0-16,-21 21 15,0 0-15,0 21 0,-21 22 16,20-22-16,1 21 16,-21 0-16,21 1 0,0 20 0,-1 1 15,1-22-15,0 22 0,21-22 0,0 0 16,0 1-16,0-1 0,0 0 15,0-21-15,0 22 0,0-22 0,0 0 16,0 0-16,0 0 16,0-42 15,0 0-31,21 0 16,0 0-16,-21 0 0,22-1 0,-1 1 15,0 21-15,0-21 0,-21 0 16,21 21-16,0-21 15,-21 42 1,0 0 0,0 0-16,0 0 15,0 1-15,0-1 0,0 0 16,0 0-16,0 0 16,0 0-1,22-21-15,-1 0 0,0 0 0,0 0 16,0 0-16,0 0 0,1 0 0,20 0 15,-21 0-15,21 0 0,1-21 16,-22 21-16,21-21 0,1 0 16,-22 0-16,21 0 0,0-22 15,-20 22-15,-1 0 0,21-21 0,-42 20 16,21 1-16,-21 0 0,21 21 0,-42 21 31,0 0-31,0 1 16,0 20-16,21-21 15,-21-21-15,21 21 0,-22 0 0,22 1 16,-21-1-16,21 0 16,21-21 15,1 0-31,-1 0 0,0 0 16,0 0-16,0 0 0,22-21 0,-22 21 15,0-21-15,21-1 0,-21 1 16,1 21-16,20-21 0,-21 0 0,0 0 15,0 21-15,1-21 0,-22 42 32,0 0-17,0 0-15,0 0 0,0 0 16,0 1-16,-22-22 0,22 21 16,0 0-16,0 0 0,0 0 15,22-21-15,-1 21 0,0-21 0,0 22 16,0-22-16,22 0 15,-22 0-15,21 0 0,-21 0 0,22 0 16,-1 0-16,0 0 0,1 0 16,-1-22-16,-21 22 0,21-21 0,-20 0 15,20-21-15,-21 21 0,0-22 0,0 22 16,-21-21-16,0 21 0,0-22 16,0 22-16,0 0 0,0 0 0,-21 0 15,-21 21-15,21 0 0,-22 0 16,1 0-16,21 0 0,-21 21 0,-1 0 15,22 0-15,0 0 0,0 0 16,0 1-16,21-1 0,0 0 0,0 0 16,0 0-16,0 0 15,0 1-15,21-22 0,0 21 0,0-21 16,0 0-16,0 21 0,22-21 0,-22 0 16,0 0-16,0 0 0,0 0 15,1 0-15,-1 0 0,-21-21 16,0 0-1,21 21-15,-42 21 47,21 0-47,0 0 0,-21 0 16,-1 0-16,22 1 0,-21-1 0,21 21 16,-21-21-16,0 22 0,0-1 15,21 0-15,-21 22 0,-1-22 16,1 22-16,0-1 0,21-21 0,-21 22 15,0-1-15,0-20 0,-1 20 0,22-20 16,-21 20-16,0-21 0,0 22 16,0-22-16,0 1 0,-1-1 0,1 0 15,0 1-15,0-1 0,0-21 0,0 0 16,-1-21-16,1 21 0,-21-21 16,21 0-16,-22 0 0,22 0 0,-21 0 15,0-21-15,-1 0 0,1 21 16,21-21-16,-22 0 0,1 0 15,21-1-15,-21-20 0,20 21 0,1-21 16,0 20-16,0-20 0,21 21 16,0-21-16,0 20 0,0-20 0</inkml:trace>
  <inkml:trace contextRef="#ctx0" brushRef="#br0" timeOffset="94052.35">24193 5525 0,'0'0'0,"-21"-22"0,0 22 0,0 0 0,0 0 15,21-21-15,-21 21 16,-1 0-1,22 21 17,-21-21-32,0 22 0,0-1 0</inkml:trace>
  <inkml:trace contextRef="#ctx0" brushRef="#br0" timeOffset="121951.23">11980 13399 0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21:28.4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1016 11515 0,'0'-21'15,"0"-1"16,0 44 63,0-1-94,0 0 0,0 0 16,0 0-16,0 0 0,0 1 15,0 20-15,0-21 0,0 0 0,0 0 16,0 1-16,0 20 16,0-21-16,0 21 0,21-20 0,-21 20 15,0 0-15,0 1 0,0-1 16,0 0-16,21 1 0,-21 20 16,0-21-16,0 1 0,21-1 0,-21 0 15,0 1-15,0-1 0,0 0 16,0 1-16,22-1 0,-22 22 0,0-22 15,0 0-15,0 22 0,21-22 16,-21 22-16,0-22 0,0 0 0,0 22 16,0-22-16,0 0 0,0 22 15,0-22-15,0 1 0,0-1 16,0 0-16,0 1 0,0-1 16,0 0-16,0 22 0,0-22 15,0 0-15,0 1 0,0-1 0,0 22 16,0-22-16,0 0 0,0 1 15,0-1-15,0 0 0,0 1 0,0-1 16,0-21-16,0 21 0,0 1 16,0-1-16,0-21 0,21 22 0,-21-1 15,0-21-15,0 21 0,0 1 16,0-22-16,0 21 0,0 1 0,0-22 16,0 21-16,0-21 0,0 22 15,0-22-15,0 21 0,0-21 16,0 0-16,0 1 0,0-1 15,0 21-15,0-21 0,0 0 0,0 1 16,0-1-16,0 0 16,0 0-16,0 0 15,0 0 1,0-42 15,0 0-15,0 0-16,0 0 0,0 0 0,0-22 15,0 1-15</inkml:trace>
  <inkml:trace contextRef="#ctx0" brushRef="#br0" timeOffset="2691.69">1037 11515 0,'0'-21'47,"21"21"78,0 0-125,1 0 16,-1 0-16,0 0 0,0 0 0,0 0 15,22 0-15,-22 0 0,21-22 16,-21 22-16,22 0 0,-1 0 15,0 0-15,1 0 0,-1 0 16,0 0-16,1 0 0,-1 0 0,0 0 16,1 0-16,-1 0 0,21 0 15,-20 0-15,-1 0 0,0 0 0,22 0 16,-22 0-16,22 0 0,-22 0 16,22 0-16,-1 0 0,1 0 0,-22 0 15,21 0-15,1 0 0,-1 0 16,-20 0-16,20 0 0,-20 0 0,20 0 15,-21 0-15,1 0 0,-1 0 0,85 0 32,-85 0-32,1 0 0,-1 0 0,0 0 15,22 0-15,-22 22 0,1-22 16,20 0-16,-21 0 0,22 0 0,-22 0 16,22 21-16,-22-21 0,22 0 0,-22 0 15,21 0-15,-20 0 0,-1 21 16,22-21-16,-22 0 0,0 0 0,22 0 15,-22 0-15,0 0 0,22 21 16,-22-21-16,22 0 0,-1 0 0,-20 0 16,20 0-16,1 0 0,-22 0 0,21 0 15,-20 0-15,20 0 0,-20 0 16,-1 21-16,0-21 0,1 0 16,-1 0-16,0 0 0,1 0 0,-22 0 15,21 0-15,0 0 0,-20 0 16,20 0-16,-21 0 0,0 0 0,22 0 15,-22 0-15,0 0 0,0 0 16,0 0-16,0 0 0,1 0 0,-1 0 16,0 0-16,0 0 0,0 0 15,0 0 1,1 0 0,-22 21 62,0 1-47,0-1-15,0 0-16,0 0 15,0 0-15,0 0 16,0 1-16,0-1 0,0 0 15,0 0-15,0 0 0,0 22 16,0-22-16,0 0 16,0 21-16,0-21 0,0 22 0,0-22 15,0 21-15,0 1 0,0-1 16,0 0-16,0 1 0,0-1 0,0 0 16,0 1-16,0-1 0,0 0 0,0-21 15,0 22-15,0-1 0,0 0 16,0 22-16,0-22 0,0 1 0,0-1 15,0 21-15,0-20 0,0-1 0,0 0 16,0 22-16,0-22 0,0 1 16,0-1-16,0 0 0,0 1 0,0-1 15,0 0-15,0 1 0,0-1 16,0 0-16,0 1 0,0-1 16,0 0-16,0 1 0,0-1 0,0 0 15,0 1-15,0-1 0,0 0 16,0-21-16,0 22 0,0-22 0,0 21 15,0-21-15,0 22 0,0-22 0,0 21 16,-22-21-16,22 22 0,0-22 16,-21 21-16,21-21 0,0 22 0,0-1 15,-21-21-15,21 22 0,-21-22 0,21 21 16,0-21-16,0 22 0,0-22 16,0 21-16,0-21 0,-21 0 0,21 1 15,0 20-15,0-21 0,0 0 16,0 0-16,0 1 15,0-1-15,0 0 0,-21-21 16,21 21-16,0 0 16,-22-21 62,1 0-63,0 0 1,21 21 0,-21-21-16,0 0 31,0 0-31,-1 0 16,1 0-16,0 0 15,0 0-15,0 0 0,0 0 16,-1 0-16,1 0 0,0 0 0,0 0 15,0 0-15,-22 0 0,22 0 16,-21 0-16,0 0 0,-1 0 0,1 0 16,0 0-16,-22 0 0,22 0 0,-1 0 15,-20 0-15,21 0 0,-1 0 16,1 0-16,-22 0 0,22 0 0,0 0 16,-1 0-16,1 0 0,-21 0 15,20 0-15,1 0 0,-22 0 16,1 0-16,-1 0 0,1 0 0,-1 0 15,-20 0-15,-1 0 0,22 0 0,-22 0 16,0 0-16,22 0 0,-22 0 16,22 0-16,-1 0 0,1 0 0,-22 0 15,21 0-15,1 0 0,-22 0 16,22 0-16,-22 0 0,22 0 0,-22 0 16,21 0-16,-20 0 0,20 0 15,1 0-15,-1 0 0,1 0 0,20 0 16,-20 0-16,21-21 0,-1 21 15,-20 0-15,20 0 0,1 0 16,0 0-16,-1 0 0,22 0 16,-21 0-16,0 0 0,20 0 0,1 0 15,0 0-15,0 0 0,0 0 16,0 0-16,-1 0 0,1 0 0,0 0 16,0 0-1,0 0-15,0 0 16,-1 0-16,1 0 15,0 0-15,0 0 0,0 0 16,0 0 0,-1 0-16,1 0 0,0 0 0,21 21 15,-21-21-15,0 0 16,0 0-16,-1 0 31,44 0 32,-1 0-63,0 0 15,0 0-15,0-21 16,0 21-16</inkml:trace>
  <inkml:trace contextRef="#ctx0" brushRef="#br0" timeOffset="5008.32">2942 15198 0,'0'0'0,"0"-21"0,42-1 31,-42 1-31,0 0 16,0 42 62,-21 0-78,0 1 0,0-1 16,0 21-16,0 0 0,-1 1 0,1-1 15,0 0-15,-21 1 0,-1-1 16,22 0-16,-21 1 0,0-1 0,-1 0 15,1-20-15,21 20 16,-22 0-16,1 1 0,21-22 0,-21 21 16,20 0-16,1-20 0,0-1 15,0 0-15,21 0 0,0 0 0,-21 0 16,21 1 0,0-44 15,21 1-16,-21 0-15,21 0 0,0 21 0,0-21 16,1 0-16,20-1 0,-21 1 16,21 0-16,22-21 0,-22 21 0,1 21 15,20-22-15,-21 1 16,22 0-16,-22 21 0,1 0 0,-1 0 16,0-21-16,1 21 0,-1 0 15,0 0-15,-21 0 0,22 0 0,-22 21 16,21-21-16,-21 21 0,22-21 15,-22 21-15,0-21 0,21 0 0,-20 22 16,-1-22-16,0 0 0,0 21 0,0-21 16,0 0-16,1 0 15,-44 0 17,1-21-32,0 21 15,0-22-15,0 1 0,0 0 16,-1 0-16,-20 0 0,21-22 0,-21 22 15,20-21-15,-20 21 16,21-22-16,0 1 0,0 21 0,-1-21 16,1-1-16,0 1 0,0 21 15,21-22-15,0 22 0,-21 0 0,21 0 16,-21 0-16,21 0 0,-22 21 16,22-22-16,-21 22 15,0 0-15,0 0 16,21-21-16,0 0 15,0 0 1</inkml:trace>
  <inkml:trace contextRef="#ctx0" brushRef="#br0" timeOffset="6696.61">5440 2159 0,'0'21'94,"0"0"-79,0 1-15,0-1 0,0 0 16,0 0-16,0 0 0,0 0 15,0 1-15,0-1 0,0 0 16,0 21-16,0-21 0,0 1 16,0 20-16,0-21 0,0 21 0,0-20 15,0 20-15,0-21 0,0 21 16,21-20-16,-21 20 0,0 0 0,0-21 16,0 22-16,21-1 0,-21-21 0,0 22 15,0-1-15,0 0 0,0 1 16,0-1-16,0 0 0,0 1 0,21-1 15,-21 0-15,0 1 0,0 20 16,0-21-16,0 1 0,0-1 0,0 0 16,0 1-16,0-1 0,0 0 15,-21 1-15,21-1 0,0 22 16,0-22-16,0 0 0,-21 22 0,21-22 16,0 22-16,0-22 0,0 0 15,0 22-15,0-22 0,0 0 0,0 22 16,0-22-16,0 1 0,0-1 0,0 0 15,0 22-15,0-22 0,0 22 16,0-22-16,21 21 0,-21-20 0,0 20 16,0 1-16,0-22 0,21 22 15,-21-22-15,0 21 0,0-20 0,0 20 16,0-20-16,0 20 0,0-21 16,0 22-16,0-1 0,0-20 0,0 20 15,0 1-15,0-22 0,0 22 0,21-22 16,-21 0-16,0 1 15,0-1-15,0 21 0,0-20 0,0-1 16,0 0-16,0 1 0,0-1 0,0 22 16,0-22-16,0 21 0,0-20 15,0-1-15,0 22 0,0-22 0,0 0 16,0 1-16,0-1 0,0 0 0,0 1 16,0 20-16,0-21 0,0 1 15,0-1-15,0 22 0,0-22 0,0 0 16,0 22-16,0-22 0,0 0 0,0 22 15,0-22-15,0 1 0,0-1 16,0 0-16,0 1 0,0-1 16,0 0-16,0 1 0,0-1 0,0 0 15,0 1-15,0 20 0,0-21 16,-21 1-16,21-1 0,0 0 0,0 1 16,0-1-16,-21 0 0,21 1 0,0-22 15,-21 21-15,21 1 0,0-22 16,0 0-16,0 21 0,0-21 0,0 1 15,0-1-15,0 0 0,-21-21 32,21-21-17,0 0-15,0-1 16,0 1-16,0-21 0,0 0 16</inkml:trace>
  <inkml:trace contextRef="#ctx0" brushRef="#br0" timeOffset="9484.18">5397 2138 0,'22'0'94,"-1"0"-79,0 0-15,0 0 16,0 0-16,0 0 0,1 0 15,-1 0-15,0 0 0,0 0 16,0 0-16,0 0 0,1 0 16,20 0-16,-21 0 0,0 0 0,22 0 15,-22 0-15,21 0 0,-21 0 16,22 0-16,-22 0 0,0 0 0,21 0 16,-21 0-16,22 0 0,-22 0 15,0 0-15,21 0 0,-20 0 0,20 0 16,0 0-16,1 0 0,-1 0 15,0 0-15,1 0 0,20 0 0,1 0 16,-22 0-16,21 0 0,1 0 16,-1 0-16,1 0 0,-22 0 0,22 0 15,-22 0-15,0 0 0,1 0 16,-1 0-16,0 0 0,1 0 16,-1 0-16,-21 0 0,22 0 0,-22 0 15,21 0-15,-21 0 0,22 0 16,-1 0-16,-21 0 0,21 0 0,1 0 15,-1 0-15,0 0 0,1 0 0,20 0 16,-20 0-16,20 0 0,-21 0 16,1 0-16,20 0 0,-20 0 0,20 0 15,-21 0-15,1 0 0,-1 0 16,0 0-16,1 0 0,-1 0 0,0 0 16,1 0-16,-1 0 0,0 0 15,-20 0-15,20 0 0,0 0 16,1 0-16,-1 0 0,0 0 0,1 0 15,-1 0-15,0 0 0,1 0 16,-1 0-16,0 0 0,-21 0 0,22 0 16,-1 0-16,0 0 0,1 0 15,-1 0-15,-21 0 0,22 0 0,-22 0 16,21 0-16,0 0 0,1 0 0,-1 0 16,0 0-16,1 0 0,-1 0 15,0 0-15,1 0 0,-1 0 0,0 0 16,1 0-16,-1 0 0,0 0 15,1 0-15,-1 0 0,0 0 0,1 0 16,-1 0-16,0 0 0,1 0 16,-22 0-16,21 0 0,1 0 15,-22 0-15,21 0 0,-21 0 0,0 0 16,22 0-16,-22 0 0,21 0 16,-21 0-16,1 0 0,20 0 0,-21 0 15,0 0-15,22 0 0,-22 0 0,0 0 16,0 0-16,0 0 0,0 0 15,1 0-15,-1 0 0,21 0 0,-21 0 16,0 0-16,22 0 0,-22 0 16,21 0-16,-21 0 0,22 0 0,-22 0 15,0 0-15,0 0 0,0 0 16,1 0-16,-1 0 0,0 0 16,0 0-16,0 0 46,-21 21 48,0 0-78,0 0-16,-21 1 15,21-1 1,0 0-16,0 0 0,0 0 16,-21-21-16,21 21 0,0 1 0,-21-1 15,21 0-15,0 0 0,-21 0 16,21 0-16,0 1 0,0-1 0,0 21 16,0-21-16,0 0 0,0 22 15,0-22-15,-22 21 0,22-21 0,0 1 16,0 20-16,0-21 0,0 21 0,-21-20 15,21-1-15,0 21 16,0-21-16,0 0 0,0 1 0,0-1 0,0 21 16,0-21-16,0 0 0,-21 1 15,21-1-15,0 21 0,0-21 16,-21 22-16,21-22 0,0 21 0,0-21 16,0 22-16,0-22 0,0 21 15,0-21-15,0 22 0,0-22 0,0 0 16,0 21-16,0-21 0,0 22 0,0-22 15,0 0-15,0 21 0,0-20 16,0-1-16,0 0 0,0 21 0,0-21 16,0 1-16,0 20 0,0-21 15,0 21-15,0-20 0,0 20 16,0 0-16,0-21 0,0 22 0,0-1 16,0-21-16,0 22 0,0-1 15,0-21-15,0 21 0,0 1 0,0-22 16,0 21-16,0-21 0,21 22 0,-21-22 15,0 21-15,0-21 0,0 22 16,0-22-16,0 21 0,0 1 0,0-1 16,0-21-16,0 21 0,0 1 0,0-1 15,0 0-15,0-20 0,0 20 16,0 0-16,0 1 0,0-1 0,0-21 16,0 21-16,21-20 0,-21 20 15,0 0-15,0-21 0,0 22 0,0-22 16,0 21-16,0 1 0,0-22 0,0 21 15,0 0-15,0 1 0,0-1 16,0-21-16,0 22 0,0-1 16,0 0-16,0 1 0,0-22 0,0 21 15,21-21-15,-21 22 0,0-22 16,0 21-16,0-21 0,0 22 0,0-22 16,0 21-16,0-21 0,0 22 0,0-22 15,0 21-15,0 0 0,0 1 16,0-22-16,0 21 0,0 1 0,0-1 15,0 0-15,0-21 0,0 22 0,0-1 16,0-21-16,0 22 0,0-1 16,0-21-16,0 0 0,0 22 15,0-22-15,0 21 0,0-21 0,0 22 16,0-22-16,0 21 0,0 0 0,0-20 16,0 20-16,0 0 0,0 1 15,0-22-15,0 21 0,0 0 0,0-20 16,0 20-16,0 0 0,0-21 0,0 1 15,0 20-15,0-21 0,0 21 16,0-20-16,0-1 0,0 0 0,0 21 16,0-21-16,0 1 0,0-1 0,0 21 15,0-21-15,0 0 0,22 1 16,-22 20-16,0-21 0,0 0 16,0 22-16,0-22 0,0 0 0,0 0 15,0 21-15,0-20 0,0-1 0,0 0 16,0 0-16,0 0 0,0 0 15,0 1-15,0-1 0,0 0 0,0 0 16,0 0-16,0 0 0,0 1 0,0-1 16,0 0-16,0 0 15,0 0-15,0 0 0,0 1 16,0-1-16,-22 0 0,22 0 16,0 0-1,0-42 63,0 0-62,0 0 0,0 0-16,0-1 15,-21 1-15,-21 21 16,0-21-16</inkml:trace>
  <inkml:trace contextRef="#ctx0" brushRef="#br0" timeOffset="11180.38">5567 8573 0,'-21'0'16,"-1"0"-16,22 21 46,22-21-46,-1 0 16,0 0-16,0 0 16,0 0-16,0 0 15,1 21-15,-1-21 0,0 0 16,21 0-16,-21 0 16,1 0-16,20 0 0,-21 0 0,21 0 15,-20 0-15,20 0 0,0 0 0,1 0 16,-1 0-16,-21 0 0,21 0 15,22 0-15,-22 0 0,1 0 0,20 0 16,1 0-16,-1 0 0,1 0 0,-1 0 16,1 0-16,-1 0 0,1 0 15,-1 0-15,1 0 0,-1 0 0,1 0 16,-1 0-16,1 0 0,-22 0 0,21 0 16,22 0-16,-21 0 0,-1 0 15,1 0-15,20 0 0,-20 0 0,20 0 16,1 0-16,-21 0 0,20 0 15,1 0-15,-22 0 0,1 0 0,-1 0 16,1 21-16,-1-21 0,1 0 16,-22 0-16,22 0 0,-22 0 0,22 0 15,-1 0-15,-21 0 0,22 0 0,-22 0 16,22 0-16,-22 21 0,22-21 16,-22 0-16,0 0 0,1 0 0,20 0 15,-21 0-15,1 0 0,-22 0 0,21 0 16,1 0-16,-1 0 0,0 0 15,-21 0-15,22 0 0,-1 0 16,0 0-16,1 0 0,-1 0 0,0 0 16,1 0-16,-1 0 0,0 0 15,1 0-15,-1 0 0,0 0 0,1 0 16,-1 0-16,0 0 0,1 0 0,-1 0 16,-21 0-16,22 0 0,-22 0 15,21 0-15,-21 0 0,0 0 0,1 0 16,-1 0-16,0 0 0,0 0 0,0 0 15,0 0-15,1 0 0,-1 0 16,0 0 0,0 0-16,0 0 15,0 0-15,1 0 16,-1 0 0,0 0-1,0 0 1,0 0 15,0 0-31,1 0 16,-1 0-1,0 0-15,0 0 16,0 0 0,0 0-1,1 0 1,-22 21-1,21-21 1,0 0 0,0 0-1,0 0-15,0 0 0,1 0 16,-1 0-16,0 0 16,0 0-1,0 0 1,0 0 15,1 0-31,-1 0 16,0 0-1,0 0-15,0 0 16,0 0-16,1 0 0,-1 0 16,-42 0 62,-1-21-63,1 21-15,21-21 0</inkml:trace>
  <inkml:trace contextRef="#ctx0" brushRef="#br0" timeOffset="14871.9">21971 2328 0,'0'-21'16,"0"0"0,0 0-1,0 0-15,0 0 16,0-1 0,0 44 77,0-1-77,0 0-16,0 0 0,0 0 0,0 0 16,0 1-16,0-1 0,21 0 15,-21 21-15,21-21 0,-21 22 0,0-22 16,0 0-16,0 21 0,21-20 0,-21-1 15,0 21-15,22-21 16,-22 0-16,0 22 0,0-22 0,0 0 16,0 21-16,0-20 0,0-1 15,0 0-15,0 0 0,0 21 0,0-20 16,0-1-16,0 0 0,21 0 0,-21 0 16,0 0-16,21 1 0,-21 20 15,0-21-15,0 0 0,21 22 0,-21-22 16,0 0-16,0 21 0,0-21 15,21 1-15,-21 20 0,0-21 16,0 0-16,0 0 0,0 22 16,0-22-16,0 0 0,0 0 0,0 0 15,0 1-15,0 20 0,0-21 0,0 0 16,0 0-16,0 1 0,0-1 16,0 0-16,0 0 0,0 0 0,0 0 15,0 22-15,0-22 0,0 0 16,0 21-16,0-20 0,0 20 0,0-21 15,0 21-15,0-20 0,0 20 0,0-21 16,-21 21-16,21 1 0,0-22 16,0 21-16,0-21 0,0 1 0,0 20 15,0-21-15,0 21 0,0-20 16,0-1-16,0 21 0,0-21 0,0 22 16,-21-22-16,21 21 0,0-21 15,0 22-15,-21-1 0,21-21 16,0 21-16,0 1 0,0-1 0,0-21 15,-21 22-15,21-1 0,0-21 0,-22 21 16,22 1-16,0-22 0,0 21 16,0-21-16,0 22 0,-21 84 15,21-106 1,0 21-16,-21 1 0,21-1 0,0-21 16,0 21-16,0 1 0,0-1 0,-21 0 15,21 1-15,-21-1 0,21 0 16,0-20-16,0 20 0,0 0 15,0-21-15,-21 22 0,21-1 0,0-21 16,-22 22-16,22-22 0,0 21 16,0-21-16,0 22 0,-21-1 0,21 0 15,-21 1-15,21-1 0,0 0 0,0 1 16,-21-1-16,21-21 0,-21 21 16,21 1-16,0-1 0,0-21 0,0 22 15,0-22-15,0 21 0,0-21 16,0 22-16,-21-22 0,21 0 0,0 21 15,0-21-15,-22 22 0,22-22 16,0 21-16,0-21 0,0 22 16,0-1-16,-21-21 0,21 22 0,0-1 15,-21-21-15,21 21 0,0 1 0,0-22 16,0 21-16,0-21 0,-21 22 16,21-22-16,0 0 0,0 21 0,-21-20 15,21-1-15,0 21 0,0-21 0,0 0 16,0 1-16,0-1 0,0 21 15,0-21-15,-21 0 0,21 22 0,0-22 16,0 0-16,-22 21 0,22-20 0,0-1 16,0 21-16,0-21 0,0 0 15,0 1-15,0 20 0,-21-21 16,21 0-16,0 0 0,0 1 0,0-1 16,0 0-16,0 0 0,0 0 15,0 0-15,0 1 0,0-1 0,0 0 16,0 0-16,0 0 0,0 0 15,0 1-15,0-1 0,0 0 16,0 0-16,0 0 16,0-42 31,0 0-32,0 0-15,0 0 16,0-1-16,0 1 0,0-21 0,0 21 15,21-22-15</inkml:trace>
  <inkml:trace contextRef="#ctx0" brushRef="#br0" timeOffset="18606">21950 2328 0,'0'-21'0,"21"21"16,0 0 0,-21-21-1,21 21 1,0 0 0,1 0-1,-1 0-15,-21-21 16,21 21-16,0 0 0,0 0 0,0 0 15,1 0-15,20 0 16,-21 0-16,0 0 0,22 0 0,-22 0 16,21 0-16,0 0 0,1 0 15,-1 0-15,0 0 0,1 0 0,-1 0 16,22 0-16,-22 0 0,21 0 0,-20 0 16,20 0-16,-20 0 0,20 0 15,-21 0-15,22 21 0,-22-21 0,22 0 16,-1 0-16,-20 0 15,20 0-15,1 0 0,-1 0 0,1 0 16,-22 0-16,21 0 0,1 0 16,-1 0-16,-20 0 0,20 0 0,-20 21 15,-1-21-15,21 0 0,-20 0 16,-1 0-16,0 0 0,1 0 0,-1 0 16,0 0-16,1 0 0,-1 0 15,22 0-15,-22 0 0,0 0 0,22 0 16,-22 0-16,22 0 0,-22 0 0,21 0 15,-20-21-15,20 21 0,1 0 16,-22 0-16,22 0 0,-22 0 0,21 0 16,-20 0-16,20 0 15,-20 0-15,20 0 0,-21 0 0,22 0 16,-1 0-16,-20 0 0,20 0 16,1 0-16,-1 0 0,1 0 0,-1 0 15,-20 0-15,20 0 0,1 0 16,-22 0-16,0 0 0,22 0 0,-22 0 15,0 0-15,1 0 0,-1 0 16,-21 0-16,22 0 0,-1 0 0,0 0 16,-21 0-16,22 0 0,-1 0 0,0 0 15,1 0-15,-1 0 0,0 0 16,1 0-16,20 0 0,-20 0 0,-1 0 16,0 0-16,1 0 15,-1 0-15,0 0 0,1 0 0,-1 0 16,-21 0-16,21 0 0,-20 0 15,-1 0-15,21 0 0,-21-21 0,0 21 16,1 0-16,-1 0 16,0 0-16,0-21 15,0 21-15,0 0 16,1 0-16,-1 0 16,0 0-16,0 0 15,0 0-15,0 0 0,1 0 16,-1 0-16,0 0 15,0 0-15,21 0 0,-20 0 16,-1 0-16,0 0 0,0 0 0,0 0 16,0 0-16,1 0 15,-1 0 1,-21 21 62,-21-21-78,21 21 16,0 0-16,-22 0 15,1 1-15,21-1 0,0 0 16,-21 0-16,21 0 16,-21 0-16,21 1 0,-21-1 0,21 0 15,-21 0-15,21 0 0,0 0 16,0 1-16,0-1 0,0 0 0,0 0 15,0 21-15,-22-20 0,22-1 16,0 0-16,0 21 0,0-21 0,-21 1 16,21-1-16,0 21 0,0-21 15,0 0-15,0 1 0,0 20 16,0-21-16,0 0 0,0 22 0,0-1 16,0-21-16,0 21 0,0 1 15,0-1-15,0 0 0,21 1 0,-21-1 16,0 0-16,0-20 0,22 20 15,-22 0-15,0 1 0,0-1 0,0-21 16,0 21-16,0 1 0,0-22 16,0 21-16,0 1 0,-22-1 0,22 0 15,-21 1-15,21-1 0,0 0 0,0 22 16,0-22-16,-21 0 0,21 1 16,0-1-16,0 0 0,0 1 15,0-1-15,-21 0 0,21 1 16,0-1-16,0-21 0,0 22 0,-21-1 15,21 0-15,-21 22 0,21-22 16,0 0-16,-22 1 0,22-1 0,0 0 16,0 1-16,0-1 0,0 0 0,0-20 15,0 20-15,0 0 0,-21-21 16,21 22-16,0-22 0,0 21 0,0-21 16,0 22-16,0-22 0,0 21 15,0 1-15,-21-1 0,21-21 0,0 21 16,-21 1-16,21-1 0,0 0 0,-21-20 15,21 20-15,0 0 0,0-21 16,0 22-16,0-1 0,0-21 16,0 22-16,0-22 0,-21 0 0,21 21 15,0-21-15,-22 1 0,22 20 16,0-21-16,0 0 0,0 0 0,0 22 16,-21-22-16,21 21 0,0-21 0,0 1 15,-21 20-15,21-21 0,0 21 16,0-20-16,0 20 0,0-21 0,0 0 15,0 22-15,0-22 0,0 21 16,0-21-16,0 0 0,-21 22 0,21-22 16,0 21-16,0-21 0,0 1 0,0-1 15,-21 21-15,21-21 0,0 0 16,0 22-16,0-22 0,0 21 16,0-21-16,0 22 0,0-22 0,0 21 15,0 1-15,0-22 0,0 21 16,0-21-16,0 22 0,0-22 0,-21 0 15,21 21-15,0-21 0,0 1 0,0 20 16,0-21-16,-22 0 0,22 0 16,0 1-16,0-1 0,0 0 0,0 0 15,0 0-15,0 0 0,0 1 0,0-1 16,0 0-16,0 0 16,0 0-16,0 0 0,0 1 0,0-1 15,0 0-15,0 0 0,0 0 16,0 0-16,0 1 0,0-1 15,0 0-15,0 0 0,0 0 0,0 0 16,-21 1-16,21-1 0,0 0 16,0 0-16,0 0 0,0 0 15,0 1-15,0-1 0,-21-21 16,21 21-16,0 0 16,0 0-16,0 0 15,0 1 1,-21-1-1,21 0-15,0 0 16,-21-21 0,21 21-1,0 0-15,0 1 16,0-1-16,0 0 16,0 0-1,-21-21 1,21 21-16,0 0 15,-22-21 1,22 22 0,-21-22-16,0 0 15,0 0 1,0 0-16,0 0 0,-1 21 16,1-21-16,0 0 15,0 0-15,0 0 0,0 0 16,-1 0-16,1 0 0,0 0 0,-21 0 15,21 0-15,-1 0 0,-20 0 0,21 21 16,0-21-16,-22 0 0,22 0 16,-21 0-16,21 0 0,-22 0 0,22 0 15,-21 0-15,0 0 0,20 0 0,-20 0 16,0 0-16,-1 0 0,1 0 16,0 0-16,-1 0 0,1 0 0,0 0 15,-1 0-15,1 0 0,0 0 16,-1 0-16,1 0 0,0 0 0,-22 0 15,22 0-15,0 0 0,-1-21 16,-20 21-16,20 0 0,-20 0 0,21 0 16,-1 0-16,-20 0 0,20 0 15,1 0-15,-21 0 0,20 0 0,1 0 16,-22-21-16,22 21 0,-21 0 0,20 0 16,-20 0-16,20 0 0,1 0 15,-21-22-15,-1 22 0,22 0 0,-22 0 16,22 0-16,-22 0 0,22-21 0,-21 21 15,20 0-15,1 0 0,-22 0 0,22 0 16,0 0-16,-1 0 0,1 0 16,0 0-16,-1 0 0,1 0 0,0 0 15,-1 0-15,1 0 0,0 0 16,-1 0-16,1 0 0,0 0 16,-1 0-16,1 0 0,0 0 0,-1 0 15,1-21-15,0 21 0,-1 0 0,22 0 16,-21 0-16,0 0 0,20 0 15,-20-21-15,21 21 0,-21 0 0,-1 0 16,22 0-16,-21 0 0,21 0 0,-22 0 16,22-21-16,-21 21 0,21 0 15,-22 0-15,1 0 0,21 0 0,-22 0 16,22 0-16,0 0 0,-21 0 0,21 0 16,-1 0-16,1 0 0,0 0 15,0 0-15,0 0 0,0 0 16,-1 0-16,1 0 0,0 0 15,0 0-15,0 0 0,0 0 0,-1 0 16,1 0-16,0 0 0,0 0 16,0 0-16,0 0 0,-1 0 0,1 0 15,0 0-15,0 0 0,0 0 0,0 0 16,-1 0-16,1 0 0,0 0 16,0 0-16,0 0 0,0 0 0,-1 0 15,1 0-15,0 0 0,0 0 16,0 0-16,0 0 15,-1 0-15,1 0 32,0 0 15,0 0-32,0 0-15,0 0 16,-1 0-16,1 21 15,0-21-15,0 0 0,0 0 16,21 21 0,-21-21-16,-1 0 31</inkml:trace>
  <inkml:trace contextRef="#ctx0" brushRef="#br0" timeOffset="21684.28">28681 12869 0,'0'0'0,"-21"0"0,-1 0 16,1 0-1,0 0 1,21-21-1,-21 0 1,21 0-16,0 0 16,0 0-16,0-1 15,0 1-15,0 0 0,0 0 16,0 0-16,0 0 0,0-1 0,21 1 16,0-21-16,-21 21 0,21 0 15,1-1-15,-1-20 0,0 21 0,0 0 16,21 0-16,-20-22 0,-1 22 15,21 0-15,-21 0 0,22 0 0,-22-1 16,21 1-16,0-21 0,1 21 16,-1 0-16,22-1 0,-22 1 15,21 0-15,-20-21 0,20 21 0,-20-1 16,20 1-16,-21 0 0,22 0 16,-1 0-16,-20 0 0,20-1 0,1 22 15,-1-21-15,1 0 0,-1 21 16,1-21-16,-1 21 0,1 0 0,-1-21 15,1 21-15,-1 0 0,1-21 16,-1 21-16,1 0 0,-1 0 0,1 0 16,20 0-16,-20 0 0,-1 0 0,22 0 15,0 0-15,-22 0 0,22 0 16,-22 0-16,22 0 0,-21 0 0,-1 0 16,22 0-16,-22 21 15,1-21-15,-1 21 0,22-21 0,-22 21 16,22 0-16,-21 0 0,-1-21 15,1 22-15,-1-1 0,1 21 0,-1-21 16,-21 0-16,1 1 0,-1-1 16,0 0-16,1 0 0,-22 0 15,21 22-15,-21-22 0,1 0 0,-1 0 16,21 0-16,-21 0 0,0 1 16,1 20-16,-1-21 0,0 0 15,0 0-15,0 1 0,0-1 0,1 0 16,-1 0-16,-21 0 0,21 0 0,-21 1 15,21-1-15,0 0 16,-21 0-16,0 21 0,0-20 0,21-1 16,-21 0-16,0 0 0,0 21 15,22-20-15,-22-1 0,0 21 16,0-21-16,0 0 0,0 1 0,0-1 16,0 0-16,-22 21 0,1-21 15,0 1-15,0-22 0,0 21 0,0 0 16,-1 0-16,1 0 0,0-21 15,-21 21-15,21 1 0,-1-22 16,-20 21-16,21 0 0,-21-21 16,-1 21-16,22-21 0,-21 21 0,-22-21 15,22 0-15,0 21 0,-22-21 16,22 0-16,-22 22 0,1-22 0,-1 0 16,1 21-16,20-21 0,-20 0 15,-1 21-15,22-21 0,-21 0 0,20 21 16,-20-21-16,-1 21 0,22-21 15,-22 0-15,22 21 0,-21-21 0,-1 0 16,22 0-16,-22 0 0,1 0 0,20 22 16,-20-22-16,-1 0 0,22 0 15,-21 0-15,20 0 0,-20 0 16,20 0-16,-20 0 0,21 0 16,-22 0-16,22 0 0,-22 0 0,1 0 15,20 0-15,-20 0 0,-1 0 16,22 0-16,-21 0 0,-1 0 0,22 0 15,-22 0-15,22 0 0,0-22 0,-22 22 16,22-21-16,-1 21 0,1 0 16,0 0-16,-1-21 0,1 21 0,0 0 15,-1 0-15,1-21 0,21 21 16,-21 0-16,-1 0 0,1-21 0,21 21 16,-22-21-16,22 21 0,-21 0 0,0 0 15,-1 0-15,22-22 16,-21 22-16,-1 0 0,22 0 0,-21 0 15,0-21-15,20 21 0,-20 0 0,21 0 16,0 0-16,0 0 0,-1 0 16,1-21-16,0 21 0,0 0 31,21-21-31,0 0 16,-21 21-1,21-21-15,-21 21 16,21-22-16,-22 22 15,22-21-15,-21 0 0,21 0 16,-21 21 0,21-21-16,-21 21 0,21-21 15,21 21 63,-21 21-62,0 0 0,0 0-16,21 0 15,-21 0-15,0 1 0,21-1 0,-21 0 16,0 0-16,0 0 0,22 0 16,-22 1-16,0 20 15,21-21-15,-21 0 0,0 0 0,0 1 16,0 20-16,0-21 0,0 21 15,0 1-15,0-1 0,0 0 0,0 1 16,0-1-16,0-21 0,0 22 0,0-1 16,0 0-16,0 1 0,0-1 15,0 0-15,0 1 0,0-22 0,0 21 16,0 0-16,0-20 0,0 20 0,0 0 16,0 1-16,0-1 0,0 0 15,0 1-15,0-22 0,0 21 0,0 0 16,0 1-16,0-1 15,0-21-15,0 22 0,0-1 0,0-21 16,0 21-16,-21-20 0,21 20 0,0-21 16,-22 21-16,22-20 0,0 20 15,0-21-15,-21 21 0,21-20 0,0 20 16,0-21-16,0 21 0,0-20 0,0-1 16,0 21-16,0-21 0,0 0 15,0 1-15,0-1 0,0 0 0,0 0 16,0 0-16,0 0 0,0 1 15,0-1-15,0 0 0,0 0 16,0 0-16,0 0 0,0 1 16,0-1-1,0 0 17,21-21-17,1 0-15,-1 0 16,0 0-16,0 0 15,0 0-15,0 0 0,1 0 0,20 0 16,0 0-16,-21 0 0,22 0 0,20 0 16,-20 0-16,-1-21 0,21 21 15,1 0-15,-22 0 0,22-21 0,-1 21 16,1 0-16,-1 0 0,1 0 16,-1 0-16,-20-22 0,41 22 15,-20 0-15,-1 0 0,1 0 0,20 0 16,-20 0-16,-1 0 0,22 0 15,-21 0-15,-1 0 0,1 0 0,-1 0 16,1 0-16,-1 0 0,1-21 16,-1 21-16,1 0 0,-1 0 0,1 0 15,-22 0-15,21 0 0,-20 0 16,20 0-16,-20 0 0,-1 0 0,0-21 16,1 21-16,-1 0 0,0 0 15,-21 0-15,22 0 0,-1-21 16,0 21-16,1 0 0,-1 0 0,0 0 15,22 0-15,-22-21 0,1 21 16,-1 0-16,21 0 0,-20 0 16,-1 0-16,22 0 0,-22 0 0,0 0 15,1 0-15,-1 0 0,0 0 16,1 0-16,-1 0 0,-21 0 0,21 0 16,-20 0-16,20 0 0,-21 0 15,0 0-15,0 0 0,22 0 0,-22 0 16,0 0-16,0 0 0,0 0 15,1 0-15,-1 0 0,0 0 0,0 0 16,0 0-16,0 0 0,1 0 16,-1 0-1,0 0 1,0 0 0,0 0-1,-21-21 48,0-1-63,-21 1 15,21 0-15,-21 0 0,21 0 16</inkml:trace>
  <inkml:trace contextRef="#ctx0" brushRef="#br0" timeOffset="22728.3">33126 13081 0,'-21'0'62,"-1"0"-62,1 0 16,21 21 0,-21 0-16,21 1 0,-21-1 0,21 0 15,0 0-15,0 0 0,0 0 16,0 1-16,-21 20 0,21-21 0,0 0 16,0 22-16,0-1 15,0 0-15,0 1 0,0-1 0,0 0 16,0 22-16,0-22 0,0 0 15,0 22-15,0-22 0,21 1 16,-21-1-16,0 0 0,0 22 0,0-22 16,21 0-16,-21 1 0,21 20 15,-21 1-15,0-22 0,0 22 0,0-22 16,0 21-16,0-20 0,0-1 16,0 0-16,0 1 0,21-1 0,-21-21 15,0 22-15,0-22 0,0 21 16,0-21-16,22 0 0,-22 1 15,0-1-15,0 0 16,0 0-16,0 0 16,0 0-16,0 1 15,0-1-15,0 0 16,0 0-16,0 0 16,0 0 15,0 1-31,0-1 31,0 0-31,-22-21 16,22 21-1,0 0 1,-21-21-16,21 21 16,0 1-1,0-1 1,0 0 15,-21-21-31,21 21 0,-21-21 0,0 0 16,21 21-16,-21-21 15,-1 0-15,1 21 16,0-21-16,0 0 0,0 0 0,0 22 16,-1-22-16,1 0 0,0 0 15,0 0-15,-21 0 0,20 0 16</inkml:trace>
  <inkml:trace contextRef="#ctx0" brushRef="#br0" timeOffset="23304.52">29930 13970 0,'0'0'16,"21"-21"-16,-21 0 0,0 0 0,21 21 15,-21 21 16,0 0-31,0 21 16,0-21-16,0 22 0,0-22 0,0 21 16,-21 1-16,21-1 0,0 21 15,0-20-15,0 20 0,-21-20 0,21-1 16,0 0-16,-22 22 16,22-22-16,0-21 0,0 22 0,0-22 15,0 21-15,0-21 0,0 0 0,0 1 16,0-1-16,0 0 15,0-42 17,0 0-32,0-22 0,0 22 15,22 0-15,-22-21 0</inkml:trace>
  <inkml:trace contextRef="#ctx0" brushRef="#br0" timeOffset="24060.89">30057 13949 0,'-22'0'0,"44"0"0,-44-21 15,44 21 17,-1 0-32,0 0 0,0 0 15,21 0-15,1 0 0,-1 0 0,22 0 16,-22 0-16,21 0 0,1 0 15,-1 0-15,1 0 0,21 0 0,-1 0 16,22 0-16,0 0 0,0 0 16,-22 0-16,22 0 0,0 0 15,-21 0-15,-1 0 0,1 0 16,-21 0-16,20 0 0,-41 0 0,20 0 16,-21 0-16,1 0 0,-1 0 15,0 0-15,-20 0 0,20 0 0,-21 0 16,0 0-16,0 0 15,-21 21 17,0 0-32,0 0 15,0 0-15,-21 1 16,21-1-16,0 0 0,-21 0 16,21 0-16,0 0 0,0 22 15,0-22-15,0 21 0,0 1 16,0-22-16,0 21 0,0 0 0,0 1 15,0-1-15,0 0 0,0-20 16,0 20-16,0-21 0,21 21 0,-21-20 16,0-1-16,0 0 0,0 0 15,0 0-15,0 0 0,0 1 0,-21-22 16,0 21-16,0-21 0,0 21 16,-1-21-16,-20 0 0,21 0 15,0 0-15,-22 21 0,22-21 16,-21 0-16,0 0 0,-1 0 15,-20 0-15,20 0 0,-20 0 16,-1 0-16,-20 0 0,-1 0 0,0 0 16,1 0-16,-1 0 0,0 0 15,1 0-15,-1 0 0,0 0 0,1 0 16,-1 0-16,22-21 0,-22 21 0,0 0 16,22 0-16,-1-21 0,1 21 15,-1 0-15,1 0 0,20 0 0,1 0 16,0-21-16,-1 21 0,22 0 15,0 0-15,42 0 32,0-22-32,1 22 15,-1-21-15,0 0 0,21 21 0,-21-21 16</inkml:trace>
  <inkml:trace contextRef="#ctx0" brushRef="#br0" timeOffset="24371.62">30543 14055 0,'-21'0'16,"21"21"-1,0 0-15,-21 0 0,0 22 0,21-22 16,-21 21-16,21-21 0,-21 22 16,21-1-16,-22 0 0,22 1 0,0-1 15,-21 0-15,21 1 0,-21-22 16,21 21-16,0-21 0,0 0 0,0 1 16,0-1-16,0 0 15,21-21 1,0-21-16,-21 0 15</inkml:trace>
  <inkml:trace contextRef="#ctx0" brushRef="#br0" timeOffset="24652.78">30734 13991 0,'0'21'15,"0"1"1,0 20-16,0-21 0,0 0 0,0 22 16,0-1-16,0 0 0,0 1 0,0 20 15,0-21-15,0 1 0,0-1 16,0 0-16,0 1 0,0-22 16,0 21-16,0-21 0,0 1 0,-21-1 15,21 0-15,0 0 0,0-42 47,21 21-47,0-21 0,-21 0 0,21-22 16</inkml:trace>
  <inkml:trace contextRef="#ctx0" brushRef="#br0" timeOffset="24908.36">31157 13991 0,'0'43'16,"0"-22"-16,0 21 16,0-21-16,0 22 0,-21-1 0,21 0 15,0 1-15,0-1 0,-21 0 16,21 22-16,-21-22 0,21 0 16,0 1-16,0-22 0,0 21 0,-21-21 15,21 22-15,0-22 0,0 0 0,0 0 16,21-21-1,0 0 1,0-21 0,0 0-16</inkml:trace>
  <inkml:trace contextRef="#ctx0" brushRef="#br0" timeOffset="25176.21">31517 14034 0,'0'0'0,"0"21"16,0 0 0,0 0-1,0 0-15,0 22 0,0-22 0,0 21 16,0 0-16,0 1 0,0-1 16,0 0-16,0 1 0,0-1 0,0 0 15,0-20-15,-21 20 0,21-21 16,0 21-16,-21-20 0,21-1 0,0 0 15,0 0-15,21-21 32,0 0-32,-21-21 0,21 0 15,-21 0-15,21-1 0</inkml:trace>
  <inkml:trace contextRef="#ctx0" brushRef="#br0" timeOffset="25405.62">31856 13991 0,'0'0'0,"0"43"32,0-1-32,0-21 0,0 21 15,0 1-15,0-1 0,-21 0 16,21 1-16,-22-1 0,22 0 0,-21 1 16,21-1-16,0 0 0,0 1 15,0-22-15,0 0 0,0 21 0,-21-20 16,21-1-1,0 0-15,-21-21 16</inkml:trace>
  <inkml:trace contextRef="#ctx0" brushRef="#br0" timeOffset="25816.91">30184 14203 0,'0'0'0,"-43"0"0,1 0 0,21 0 0,0 0 16,-1 0-16,1 0 0,42 0 15,1 0 1,-1 0-16,21 0 0,-21 0 0,43 0 15,-22 0-15,0 0 0,22-21 16,-1 21-16,-20 0 0,20 0 0,1 0 16,20 0-16,-20 0 0,21 0 15,-1 0-15,1 0 0,21 0 16,-22 0-16,22 0 0,-21 0 16,0 0-16,-1 0 0,1 0 0,0 0 15,-22 0-15,22 0 0,-22 0 16,22 0-16,-22 0 0,-20 0 0,20 0 15,-20 0-15,-1 0 0,0 0 16,-21 21-16,1-21 0,-44 0 31,-20 0-31,21 0 16,-21 0-16,-1 0 0</inkml:trace>
  <inkml:trace contextRef="#ctx0" brushRef="#br0" timeOffset="26196.69">30184 14478 0,'0'0'0,"0"21"0,21-21 16,0 0-1,21 0-15,1 0 0,-1 0 16,0 0-16,1 0 0,20 0 16,-21 0-16,22 0 0,21 0 15,-22 0-15,22 0 0,-1 0 0,22 0 16,0 0-16,-21 0 0,21 0 16,-22 0-16,1 0 0,0 0 0,-22 0 15,1 0-15,-1 0 0,-21 0 16,1 0-16,-1 0 0,-21 0 0,0 0 15,22 0-15,-22 0 0,0 0 16,0 0-16,0 0 16,-63 0 15,21 0-15</inkml:trace>
  <inkml:trace contextRef="#ctx0" brushRef="#br0" timeOffset="26560.46">30226 14690 0,'0'0'0,"42"21"31,-21 0-31,22-21 0,-22 0 0,21 0 16,1 0-16,-1 21 0,21-21 16,1 0-16,-1 0 0,1 0 0,21 0 15,-1 21-15,1-21 0,21 0 16,0 0-16,-22 0 0,22 0 0,-21 22 16,-1-22-16,-20 0 0,-1 0 15,1 0-15,-22 21 0,1-21 0,-22 0 16,21 0-16,-21 0 0,0 0 15,1 0-15,-1 0 0,0 0 16,0 0 0,0 0-16</inkml:trace>
  <inkml:trace contextRef="#ctx0" brushRef="#br1" timeOffset="32036.61">1439 11832 0,'0'0'0,"-21"0"32,0-21-32,0 0 15,0 21 16,21 21 1,0 0-32,0 0 0,-22 1 0,22 20 15,0-21-15,0 0 0,0 22 16,0-22-16,-21 21 0,21-21 0,-21 0 16,21 1-16,-21-1 0,21 0 15,0 0-15,0 0 0,-21-21 16,21-21 15,0 0-15,21 0-16,-21 0 0</inkml:trace>
  <inkml:trace contextRef="#ctx0" brushRef="#br1" timeOffset="32268.48">1587 11917 0,'0'42'31,"0"-21"-31,-21 1 0,0-1 0,0 0 16,0 0-16,0 0 0,-1 0 15,1 1-15,0-1 0,0-21 0,0 21 16,0 0-16,-1-21 0,22 21 16,-21-21-16,0 0 0,0 0 31,21-21-16,0 0-15,0 0 0,21 0 16,-21-1-16</inkml:trace>
  <inkml:trace contextRef="#ctx0" brushRef="#br1" timeOffset="32464.42">1460 11959 0,'64'21'31,"-64"1"-31,0-1 0,0 0 0,21 0 15,-21 0-15,21-21 0,-21 21 16,0 1-16,21-1 0,-21 0 0,22-21 16,-22 21-16,21-21 15,0 0-15,0 0 0,0 0 16,0 0 0,-21-21-16,22 0 0,-22 0 15</inkml:trace>
  <inkml:trace contextRef="#ctx0" brushRef="#br1" timeOffset="32668.31">1820 11790 0,'0'0'0,"0"-21"15,0 42 1,0 0-16,0 0 0,-21 0 16,21 1-16,0-1 0,0 21 15,-21-21-15,21 0 0,0 1 0,0 20 16,0-21-16,0 0 0,0 0 15,0 1-15,21-22 47</inkml:trace>
  <inkml:trace contextRef="#ctx0" brushRef="#br1" timeOffset="32916.17">1990 11790 0,'0'21'15,"0"0"-15,-22 0 16,22 1-16,0-1 0,0 0 16,-21 0-16,21 0 0,-21 0 15,21 1-15,-21-1 0,21 0 0,0 0 16,0 0-16,-21 0 15,21 1-15,-21-22 0</inkml:trace>
  <inkml:trace contextRef="#ctx0" brushRef="#br1" timeOffset="33116.05">2032 11896 0,'0'21'47</inkml:trace>
  <inkml:trace contextRef="#ctx0" brushRef="#br1" timeOffset="33720.71">2011 11790 0,'-43'0'15,"43"21"1,0 0-16,0 0 0,0 1 16,0-1-16,0 21 15,0-21-15,0 0 0,0 1 0,0-1 16,-21 21-16,21-21 0,0 0 0,-21 1 16,21-1-16,0 0 15,0-42 32,21 0-47,-21-1 16,21 1-16,-21 0 0,0 0 15,0 0-15,0 0 0,22 21 16,-1 0-16,0 21 31,0 0-31,-21 0 16,0 0-16,0 0 0,21 1 15,0-22 1,-21 21-16,22-21 16,-1 0-16,0 0 15,0 0-15,0 0 0,0-21 16,1 21-16,-1-64 16,-21 43-16,21 0 15,-21 0-15,0-1 0,0 1 0,0 0 16,0 0-16,0 0 0,0 0 15,0-1-15,0 1 0,-21 0 0,0 21 16,21-21-16,-22 21 31,22 21-15,0 0 0,0 0-16,0 1 15,22-22-15</inkml:trace>
  <inkml:trace contextRef="#ctx0" brushRef="#br1" timeOffset="34322.55">2603 11726 0,'-42'-21'15,"42"42"-15,-21 1 16,0-22-16,21 21 0,-21 0 15,21 21-15,0-21 0,-22 1 16,1 20-16,21-21 0,-21 21 0,21-20 16,0-1-16,-21 0 0,21 0 15,-21 0-15,21 0 0,0 1 0,0-44 47,21 1-47,-21 0 16,21 0-16,0 0 0,-21 0 15,0-22-15,0 22 0,0 0 16,21 0-16,-21 0 0,0-1 16,22 44-1,-22-1 1,0 0-16,21 0 0,-21 0 16,0 0-16,0 1 0,0-1 0,21 0 15,-21 0-15,21 0 16,0-21-16,0 0 0,-21 21 0,22-21 15,20 0-15,-21 0 0,0 0 16,0 0-16,22-21 0,-22 21 0,21-21 16,-21 0-16,1 0 0,-1 0 0,0-1 15,0 1-15,0 0 0,0 0 16,-21 0-16,0 0 0,0-22 0,0 22 16,0 0-16,0-21 15,0 20-15,-21 1 0,0 0 0,0 0 16,0 21-16,0 0 0,-1 0 15,1 0-15,0 0 0,0 0 16,0 21-16,0 0 0,21 0 0,0 1 16,0-1-16,0 0 0,0 0 15,0 0-15,0 0 0,0 1 0,0-1 16,21 0-16,0-21 0</inkml:trace>
  <inkml:trace contextRef="#ctx0" brushRef="#br1" timeOffset="34632.37">3302 11875 0,'-21'21'0,"0"-21"16,-1 21-16,22 0 16,22-21 15,-1 0-31,-21-21 15,21 21-15,0-21 16,-21 0 0,0-1-1,-21 22-15,0 0 0,0 0 0,-1 0 16,1 0-16,0 0 16,0 0-16,21 22 0,0-1 0,-21 0 15,21 0-15,0 0 16,0 0-16,0 1 15,21-22-15,0 0 0</inkml:trace>
  <inkml:trace contextRef="#ctx0" brushRef="#br1" timeOffset="35140.61">3979 11896 0,'0'0'0,"-21"0"0,21-21 16,-21-1-16,0 1 0,21 0 16,-21 21-16,-1-21 0,1 0 15,0 21-15,0 0 16,0 0-16,0 0 0,-1 21 16,1 0-16,0 0 0,0 0 15,0 1-15,0 20 0,-22-21 0,22 21 16,0-20-16,0 20 0,21-21 15,0 0-15,0 0 0,0 1 16,0-1-16,0 0 0,21-21 16,0 0-1,0 0-15,0 0 0,1 0 0,-1-21 16,0 0-16,21-1 0,-21 1 0,1 0 16,-1 0-16,0 0 0,0 0 15,0-22-15,-21 22 0,0 0 0,0 0 16,0 0-16,0-1 0,0 1 15,0 42 1,-21-21-16,21 22 16,-21-1-16,0 0 15,21 0-15,0 21 0,0-20 0,0-1 16,0 0-16,0 21 0,0-21 0,0 1 16,0-1-16,0 0 15,21-21-15,0 0 0,0 0 0,0 0 16,1 0-16,-1 0 0,0 0 15,0 0-15,0-21 0,0 0 0,1 21 16,-1-22-16</inkml:trace>
  <inkml:trace contextRef="#ctx0" brushRef="#br1" timeOffset="35752.26">4127 11917 0,'0'0'0,"0"-21"0,0-22 16,0 22-16,-21 21 47,21 21-47,0 1 0,0-1 0,0 0 15,0 0-15,0 0 16,0 0-16,0 1 0,0-1 0,0 0 16,0 0-16,0 0 0,0 0 15,0 1 1,0-44 15,0 1-31,0 0 16,0 0-16,0 0 0,0 0 15,0-1-15,0 1 0,0 0 16,0-21-16,0 21 0,21 21 0,1-22 16,-22 1-16,21 0 0,0 21 15,0 0-15,0 0 16,-21 21-16,21 0 0,1 1 16,-22-1-16,0 0 0,0 0 15,21 21-15,-21-20 0,0-1 16,21 0-16,-21 0 0,0 0 15,0 0-15,0-42 47,0 0-47,0 0 16,0 0-16,0 0 0,0-1 16,0 1-16,21 0 0,0-21 0,-21 21 15,21-1-15,1 1 0,-1 21 16,-21-21-16,21 0 0,0 21 0,0 0 15,0 0-15,1 0 0,-22 21 16,0 0-16,0 0 0,21-21 16,-21 43-16,0-22 0,0 0 0,0 0 15,0 0-15,0 1 0,0-1 0,0 0 16,0 0-16,0 0 16,0 0-16,0 1 15,21-22 1,0 0-16,0-22 15,-21 1-15,21 21 0</inkml:trace>
  <inkml:trace contextRef="#ctx0" brushRef="#br1" timeOffset="36167.85">4889 11832 0,'0'0'0,"0"-42"16,-21 42-1,0 0 1,0 0-16,0 0 0,0 0 0,-1 21 15,1-21-15,21 21 16,-21 0-16,0 1 0,0 20 0,0-21 16,-1 0-16,1 0 0,21 22 0,0-22 15,-21 0-15,21 0 0,0 0 16,0 1-16,21-22 16,0 0-1,1 0-15,-1 0 0,0 0 16,-21-22-16,21 1 0,0 0 0,0 21 15,1-21-15,-1 0 16,-21 0-16,0-22 0,0 22 0,21 0 16,-21 0-16,0 0 0,0-1 15,0 44 1,0-1 0,0 0-16,0 0 0,0 0 15,0 0-15,0 1 0,0-1 16,0 0-16,0 0 0,0 0 0,0 0 15,0 1-15,21-22 16,0 0-16,0 0 16,1 0-16,-1 0 0,0-22 15</inkml:trace>
  <inkml:trace contextRef="#ctx0" brushRef="#br1" timeOffset="36708.21">5059 11853 0,'0'0'16,"21"0"15,0 0-31,0 0 16,0 0-16,1 0 16,-1 0-16,0 0 0,0-21 15,0 21-15,-21-21 16,-21 21 31,21 21-47,-21-21 0,0 21 0,0 1 15,21-1-15,-22 0 0,1 0 16,0 0-16,0 22 0,0-22 0,0 0 16,21 0-16,-22 0 0,22 0 0,-21 1 15,21-1-15,-21 0 16,42-42 15,0 21-31,-21-21 16,0-1-16,22 22 0,-22-21 15,21 0-15,0 0 0,-21 0 16,21 21-16,0 0 16,-21 21-1,0 0 1,21 0-16,-21 0 15,22-21-15,-22 22 0,21-22 16,-21 21-16,21-21 16,0 0-1,0 0-15,0 0 16,-21-21-16,22 21 0,-1-22 0,-21 1 16,21 21-16</inkml:trace>
  <inkml:trace contextRef="#ctx0" brushRef="#br1" timeOffset="37419.87">5440 11875 0,'0'0'0,"0"-22"0,21-41 32,-42 63-17,0 0 1,-1 21-16,22 0 0,0 0 16,-21 1-16,0-1 0,21 0 0,-21 0 15,21 0-15,0 0 16,0 1-16,0-1 0,0 0 15,0 0-15,21-21 32,0 0-32,0 0 15,-21-21-15,0 0 16,0 0-16,0-1 16,0 1-16,0 0 0,0 0 15,0 0-15,0 0 0,0-1 16,0 1-16,0 0 0,0 0 15,22 21-15,-1 0 16,0 0-16,0 0 16,0 0-16,-21 21 15,21 0-15,1 0 16,-22 1-16,0-1 0,0 0 16,0 0-16,0 0 0,0 0 15,0 1-15,0-1 0,0 0 0,0 0 16,0 0-16,0 0 15,0-42 17,0 0-17,0 0 1,0 0-16,0 0 0,0-1 16,0 1-16,21 0 0,0 0 0,-21 0 15,21 0-15,0-1 0,0-20 0,1 21 16,20 0-16,-21 0 15,0 21-15,0 0 0,1 0 0,-1 0 16,0 0-16,0 0 0,0 21 0,-21 0 16,0 0-16,0 0 0,0 0 15,0 1-15,0 20 0,0-21 0,0 0 16,0 0-16,-21 1 0,21-1 16,0 0-16,-21 0 0,0 0 15,0-21-15,-1 0 31,22-21 1,22 21-17</inkml:trace>
  <inkml:trace contextRef="#ctx0" brushRef="#br1" timeOffset="37623.76">6011 11875 0,'0'-22'32</inkml:trace>
  <inkml:trace contextRef="#ctx0" brushRef="#br1" timeOffset="37892.29">6329 11726 0,'0'-21'0,"0"0"16,-21 21 15,-1 0-15,1 0-16,21 21 0,-21 0 15,21 1-15,-21-1 0,0 0 0,21 0 16,0 0-16,-21 0 0,21 1 16,-22-1-16,22 0 0,0 0 0,0 0 15,0 0-15,0 1 0,22-22 31,-1 0-31,0 0 0,0 0 16,0 0-16</inkml:trace>
  <inkml:trace contextRef="#ctx0" brushRef="#br1" timeOffset="38768.22">6604 11748 0,'0'0'0,"-21"0"31,0 0-31,-1 21 16,1 0-16,0 0 16,21 0-16,0 0 15,-21 1-15,21-1 0,-21 0 0,21 0 16,0 0-16,0 0 0,0 1 16,21-22 15,0 0-31,-21-22 15,0 1 1,0 0-16,0 0 16,0 0-16,0 0 0,0-1 0,0 1 15,21 0-15,-21 0 0,21 21 16,-21-21-16,22 0 0,-1 21 16,0-22-16,0 22 0,0 0 15,0 0-15,1 0 16,-22 22-16,21-1 15,-21 0-15,0 0 0,0 0 16,0 0-16,0 1 0,0-1 16,0 0-16,0 0 0,0 0 0,0 0 15,0 1-15,-21-22 32,21-22-17,0 1 1,0 0-1,0 0-15,0 0 0,0 0 16,21-1-16,0 1 0,0 0 0,0 0 16,0 0-16,22 0 0,-22-1 15,21 1-15,-21 21 0,22-21 0,-22 21 16,0 0-16,0 0 0,0 0 0,1 21 16,-22 0-16,0 1 15,21-1-15,-21 0 0,0 0 0,0 0 16,0 0-16,0 1 0,0-1 0,0 0 15,0 0-15,0 0 0,0 0 16,0 1 0,-21-22-16,-1 0 15,22-22 1,-21 22-16,21-21 0,0 0 0,0 0 16,0 0-16,21 0 15,-21-1-15,22 1 0,-1 0 16,21 0-16,-21 0 0,0 0 0,22-1 15,-1 1-15,0 0 0,-20 0 0,20 21 16,-21 0-16,0 0 0,0 0 16,-21 21-16,0 0 0,22 0 15,-22 1-15,0-1 0,0 21 16,0-21-16,0 0 0,-22 22 0,22-22 16,-21 0-16,0 21 0,0-20 15,0-1-15,21 0 0,-21-21 16,21 21-16,-22-21 15,1 0-15,0 0 0,0 0 16</inkml:trace>
  <inkml:trace contextRef="#ctx0" brushRef="#br1" timeOffset="39543.87">1418 12615 0,'0'0'0,"-21"0"16,42 0 30,0 0-46,22 0 16,-22 0-16,21 0 0,0 0 0,1 0 16,20 0-16,1 0 0,20 0 15,1 0-15,0 0 0,21 0 0,-1 0 16,1 0-16,21 0 0,21-21 16,1 21-16,-1 0 0,0-21 0,21 21 15,1 0-15,-22 0 0,21-21 16,-21 21-16,22 0 0,-22-21 15,0 0-15,-21 21 0,0 0 0,0-22 16,-21 22-16,0 0 0,-22-21 0,-20 21 16,-1 0-16,1 0 0,-22 0 15,-21-21-15,0 21 0,1 0 0,-1 0 16,0 0 78</inkml:trace>
  <inkml:trace contextRef="#ctx0" brushRef="#br1" timeOffset="44448.34">1841 13081 0,'0'-21'0,"0"0"16,0 0-16,0-1 16,0 1-1,0 0-15,0 0 16,0 0-16,0 0 15,-21 21 1,0 0 0,0 0-16,0 0 0,-22 0 0,22 21 15,0 0-15,-21 0 0,21 0 16,-22 22-16,22-22 0,0 21 0,-21 0 16,20-20-16,1 20 0,0 0 15,0-21-15,21 22 0,0-22 0,0 0 16,0 21-16,0-20 0,0-1 15,21-21-15,0 21 0,0 0 16,1-21-16,-1 0 0,0 0 16,21 0-16,-21 0 0,1 0 15,20 0-15,-21 0 0,21 0 0,-20 0 16,-1 0-16,21-21 0,-21 0 16</inkml:trace>
  <inkml:trace contextRef="#ctx0" brushRef="#br1" timeOffset="45208.91">2117 13081 0,'0'0'0,"0"-21"0,0 0 31,-22 21-31,1 21 16,0-21-16,21 21 15,-21 0-15,21 0 0,0 1 0,0-1 16,-21 0-16,21 0 0,-21 0 15,21 0-15,-22 1 0,22-1 0,0 0 16,0 0-16,0 0 16,0 0-16,22-21 31,-1 0-31,0 0 16,0-21-1,-21 0-15,0 0 0,21 21 16,0-21-16,-21 0 0,22-1 15,-22 1-15,0 0 0,0 0 0,0 0 16,21 0-16,-21-1 0,0 1 16,0 0-16,0 0 15,0 42 1,0 0 0,0 0-16,0 1 15,0-1-15,0 0 0,0 0 16,0 0-16,0 0 0,0 1 15,0-1-15,0 0 0,0 0 16,0 0-16,21-21 16,0 0-16,0 0 15,0 0-15,1 0 16,-1 0-16,0 0 0,0 0 0,0-21 16,0 0-16,1 21 0,-1-21 15,0 0-15,-21-1 0,21 22 0,-21-21 16,0 0-16,0 0 0,0 0 15,0 0-15,0-1 16,-21 22 0,21 22-1,0-1-15,0 0 16,0 0-16,0 0 16,0 0-16,0 1 15,21-1-15,-21 0 0,21 0 16,-21 0-16,0 0 15,21-21-15,1 0 16,-22 22-16,21-22 0,0 0 16,0 0-16,0 0 15,0 0-15,1 0 0,-1 0 16,0-22 0,0 22-16,0-21 0,0 21 0</inkml:trace>
  <inkml:trace contextRef="#ctx0" brushRef="#br1" timeOffset="45735.6">2984 13208 0,'0'-63'31,"0"41"-15,-21 1-16,0 0 0,0 21 16,0 0-1,0 0-15,-1 0 0,1 0 16,0 21-1,0 0-15,21 1 0,-21-22 0,0 21 16,-1 0-16,22 21 0,-21-21 0,0 1 16,21-1-16,-21 0 0,21 0 15,0 0-15,0 0 0,0 1 16,0-1 0,21-21-16,0 0 0,0 0 0,1 0 15,-1 0-15,0 0 0,0-21 16,0-1-16,0 22 0,1-21 0,-22 0 15,21 21-15,0-21 0,0 0 16,-21 0-16,21-1 0,-21-20 16,21 21-16,-21 0 0,0-22 0,0 22 15,0 0-15,0-21 0,0 21 16,0-1-16,0 1 0,0 0 0,0 0 16,0 42-1,0 0-15,0 22 16,0-22-16,0 0 0,-21 21 15,21-21-15,-21 22 0,21-22 0,0 0 16,0 21-16,0-20 0,0-1 16,0 0-16,0 0 0,0 0 15,0 0-15,21 1 16,0-22-16,1 0 16,-1 0-16,0 0 0,0 0 0,0 0 15,0 0-15,22 0 0,-22-22 16,21 1-16,-21 21 0</inkml:trace>
  <inkml:trace contextRef="#ctx0" brushRef="#br1" timeOffset="46258.32">3704 13123 0,'0'0'0,"0"-21"0,0 0 16,0 0-16,0 0 15,-21 21-15,0 0 0,0 0 16,-1 0-1,1 0-15,0 0 0,21 21 0,-21 0 16,0-21-16,0 21 0,-1 0 0,1 1 16,0-1-16,21 21 0,-21-21 15,21 0-15,0 1 0,-21-1 0,21 0 16,0 0-16,0 0 16,0 0-16,21-21 0,0 22 15,0-22-15,0 0 0,1 0 16,-1 0-16,0 0 0,0-22 15,0 1-15,0 21 0,1-21 0,-22 0 16,21 0-16,0 0 16,0-1-16,0 1 0,-21 0 0,0 0 15,21-21-15,-21 20 0,22-20 16,-22 21-16,0-21 0,0-1 0,0 22 16,0-21-16,0 21 0,0-1 0,0 1 15,0 0-15,-22 21 16,1 0-16,21 21 0,0 0 15,0 1-15,0 20 0,-21-21 16,21 21-16,0-20 0,-21 20 0,21-21 16,0 21-16,0-20 0,0 20 15,0-21-15,0 0 0,0 0 0,0 1 16,0-1-16,0 0 0,0 0 16,21-21-1,0 0-15,0 0 0,1 0 16,-1 0-16,0 0 0,0-21 15,0 0-15</inkml:trace>
  <inkml:trace contextRef="#ctx0" brushRef="#br1" timeOffset="46905.95">3916 13208 0,'-21'0'0,"21"21"31,21-21-15,0 0-16,0 0 16,0 0-16,-21-21 0,21 0 15,1 0-15,-22 0 16,0-1 0,-22 22 15,1 0-31,0 0 0,21 22 0,-21-22 15,21 21-15,-21 0 16,21 0-16,0 0 0,-21-21 0,21 21 16,-22 1-16,22-1 0,0 0 0,0 0 15,0 0-15,0 0 16,0 1-16,22-22 16,-1 0-16,0 0 15,0 0-15,0 0 0,0 0 0,1 0 16,-1 0-16,0-22 0,0 1 15,0 0-15,0 21 0,1-21 0,-1 0 16,0-22-16,-21 22 0,21 0 0,0-21 16,0 21-16,-21-22 0,0 1 15,22 21-15,-22-22 0,0 22 16,0-21-16,0 21 0,0 0 16,0-1-16,0 44 15,0-1 1,-22 0-16,22 0 0,-21 0 15,21 0-15,0 22 0,0-22 0,0 21 16,-21-21-16,21 1 0,-21 20 16,21-21-16,0 0 0,0 0 0,0 1 15,0-1-15,0 0 0,0 0 0,0 0 16,0 0-16,21-21 31,0 0-15,0 0-16,1 0 0,-22-21 15,21 0-15,0 0 16,-21 0-16,0 0 16,0-1-16</inkml:trace>
  <inkml:trace contextRef="#ctx0" brushRef="#br1" timeOffset="47079.85">4149 13145 0,'0'0'0,"0"21"0,42 0 31,-21-21-31,0 0 16,0 0-16,1 0 0,20 0 0,-21 0 15,0 0-15,22 0 0,-22-21 0,21 21 16,-21-21-16,22 21 0,-22-22 16,0 22-16,0 0 0</inkml:trace>
  <inkml:trace contextRef="#ctx0" brushRef="#br1" timeOffset="47789.3">4741 13145 0,'0'-22'31,"0"1"-31,0 0 16,0 0-16,0 0 15,0 0-15,-21 21 16,0 0-16,0 0 16,0 0-16,-1 0 15,1 21-15,0 0 0,0 0 0,0 0 16,0 0-16,-1 1 0,1-1 16,0 0-16,21 0 0,0 0 0,0 0 15,0 1-15,0-1 0,0 0 16,0 0-1,21-21-15,0 0 0,1 0 16,-1 0-16,0 0 16,0-21-16,0 21 0,0-21 0,1 0 15,-1 21-15,0-22 0,-21 1 16,21 0-16,0 0 0,-21 0 0,21 0 16,-21-1-16,0 1 0,0 0 15,0 42 16,0 0-31,0 1 16,0-1-16,0 0 0,0 0 0,0 0 16,0 0-16,0 1 15,0-1-15,22 0 16,-1-21 0,0 0-16,0 0 0,0 0 15,0 0-15,-21-21 0,22 21 16,-1-21-16,-21-1 0,21 1 15,0 21-15,-21-21 0,0 0 16,0 0-16,0 0 0,0 42 47,0 0-47,0 0 16,0 0-1,0 0-15,0 1 0,0-1 16,0-42 31,21-1-47</inkml:trace>
  <inkml:trace contextRef="#ctx0" brushRef="#br1" timeOffset="47988.19">5059 12975 0,'0'0'0,"-21"0"15,-1 0 1,22 21 0,0 1-1,22-22 17,-1 0-17,-21-22 1,21 1-16,0 21 0</inkml:trace>
  <inkml:trace contextRef="#ctx0" brushRef="#br1" timeOffset="48241.04">5249 12764 0,'0'21'16,"0"0"-1,0 0-15,0 0 0,0 22 16,0-22-16,0 0 0,0 21 0,0-21 15,-21 22-15,21-22 0,0 0 0,-21 0 16,21 22-16,0-22 0,0 0 16,0 0-16,-21-21 0,21 21 0,0 0 15,0 1-15,0-1 16,21-21 15,0 0-15,-21-21-16,21 21 0,0-22 0</inkml:trace>
  <inkml:trace contextRef="#ctx0" brushRef="#br1" timeOffset="48564.44">5376 13123 0,'0'0'0,"21"-84"31,-42 84 0,21 21-31,-21-21 0,21 21 16,-21-21-16,0 21 0,21 0 15,0 1-15,0-1 16,0 0 0,21-21-16,0 0 15,0 0-15,0 21 16,1-21-16,-22 21 16,0 0-1,-22 1 1,1-1-16,0-21 15,0 0-15,0 0 0,0 0 0,-1 21 16,1-21-16,0 0 16,0 0-16,0 0 0,0 0 15,-1 0 1,1 0-16</inkml:trace>
  <inkml:trace contextRef="#ctx0" brushRef="#br1" timeOffset="49048.2">2561 13928 0,'0'0'15,"-21"-21"-15,0 21 0,0 0 16,-1 0-16,1 0 0,0 0 16,42 0 15,22 0-16,-1 0-15,0 0 0,22 0 0,-1 0 16,22-22-16,0 22 0,-1-21 0,1 21 16,21-21-16,0 21 0,-1-21 15,1 21-15,0-21 0,0 21 0,-21-21 16,20 21-16,-20-22 0,0 22 16,-1 0-16,-20 0 0,-1-21 0,1 21 15,-22 0-15,1 0 0,-22 0 16,0 0-16,-42 0 31,-22 0-31,22 0 16,0 0-16,-21 21 0,-1-21 0,1 0 15,-21 0-15,-1 0 0</inkml:trace>
  <inkml:trace contextRef="#ctx0" brushRef="#br1" timeOffset="49388.43">2561 14055 0,'0'0'15,"42"0"17,-20 0-32,20 0 0,0 0 0,1 0 15,20 0-15,1 0 0,-1 0 16,1-21-16,20 21 0,1 0 0,0-22 15,-1 22-15,22 0 0,-21 0 16,21-21-16,-22 21 0,1-21 0,0 21 16,-1 0-16,-20 0 0,-1 0 15,-20-21-15,-1 21 0,0 0 0,-21 0 16,1 0-16,-44 0 31,-20 0-31,21 0 16,-21 0-16,-1 21 0,1-21 15,-22 0-15,1 21 0,-1-21 16,-20 21-16</inkml:trace>
  <inkml:trace contextRef="#ctx0" brushRef="#br1" timeOffset="49700.45">2794 14245 0,'0'0'15,"-64"21"-15,22 1 0,0-22 0,21 21 0,-1-21 16,1 0-16,42 0 15,22 0-15,-1 0 16,22 0-16,-1 0 16,1 0-16,20-21 0,1 21 0,0 0 15,-1-22-15,1 22 0,0-21 16,-1 21-16,1-21 0,0 21 0,-22 0 16,1-21-16,-1 21 0,1 0 0,-22-21 15,0 21-15,1 0 0,-22 0 16,0 0-16,0-21 0,0 21 0,-42 0 31,0 0-31,0 0 16,0 0-16,-22 21 0,1-21 0,21 0 15,-22 21-15,-20-21 0,21 21 16,-1-21-16,-20 21 0,-1-21 0,22 21 16</inkml:trace>
  <inkml:trace contextRef="#ctx0" brushRef="#br1" timeOffset="49992.29">2900 14457 0,'0'0'0,"-21"0"0,-1 0 16,44 0-1,-1 0 1,21 0-16,0 0 0,1 0 16,20 0-16,1 0 0,-1 0 0,22 0 15,0 0-15,-1 0 0,1 0 16,0 0-16,20 0 0,-41 0 0,21 0 15,-1 0-15,-20 0 0,-1 0 16,1 0-16,-22 0 0,0 0 16,1 0-16,-22 0 0,0 0 0,-21 21 31,-21-21-15,0 0-16,0 0 0,-1 0 0,1 0 15,0 0-15,0 0 0,0 0 16,-22 0-16,22 21 0,-21-21 0</inkml:trace>
  <inkml:trace contextRef="#ctx0" brushRef="#br1" timeOffset="50300.14">3365 14584 0,'0'0'0,"-21"0"0,42 0 31,1 0-15,20 0-16,0 0 0,22 0 0,-22 0 16,22 0-16,20 0 0,-20-21 15,-1 21-15,22 0 0,-43 0 16,22-21-16,-1 21 0,-20 0 0,-1 0 16,0-22-16,1 22 0,-22 0 15,0 0-15,0 0 0,-21-21 0,21 21 16,-21-21-1,21 21 1,-21-21-16,22 21 16,-1 0-16,-21-21 0,21 21 15,0-21-15,0-1 0</inkml:trace>
  <inkml:trace contextRef="#ctx0" brushRef="#br1" timeOffset="60708.67">6265 16806 0</inkml:trace>
  <inkml:trace contextRef="#ctx0" brushRef="#br1" timeOffset="61912.55">6540 1207 0,'43'-64'15,"-43"43"-15,0 0 16,0 0-16,0 42 47,0 0-47,-21 0 0,21 21 16,0-20-16,-22-1 0,1 0 15,0 21-15,21-21 0,-21 1 0,0 20 16,0-21-16,21 21 0,0-20 15,-22-1-15,22 21 0,-21-21 16,21 0-16,0 1 0</inkml:trace>
  <inkml:trace contextRef="#ctx0" brushRef="#br1" timeOffset="62200.38">6667 1037 0,'0'0'0,"0"-21"0,0 42 47,0 0-47,0 1 16,0 20-16,22-21 0,-22 21 0,21-20 15,-21 20-15,0 0 0,0-21 16,0 22-16,0-22 0,0 21 0,0 1 15,0-22-15,0 21 0,0-21 16,0 22-16,0-22 0,0 0 0,-21 0 16,21 0-16,-22-21 31,22-21-31,0 0 0</inkml:trace>
  <inkml:trace contextRef="#ctx0" brushRef="#br1" timeOffset="62388.28">6286 1418 0,'0'0'16,"-21"0"-1,42 0 1,1 0 0,-1-21-16,0 21 0,21 0 15,-21 0-15,22-21 0,-1 21 0,0-21 16,1 21-16,-1-21 0,0 21 0,1-22 15,-1 1-15,0 21 16,-20-21-16</inkml:trace>
  <inkml:trace contextRef="#ctx0" brushRef="#br1" timeOffset="63027.91">6921 1207 0,'0'21'0,"0"0"0,0 0 15,0 0-15,0 0 16,0 1-16,0-1 0,0 0 15,-21 0-15,21 0 0,0 0 16,0 1-16,0-1 16,0 0-16,0 0 0,0 0 15,0 0 1,-21-42 15,21 0-31,0 0 0,0 0 16,0 0-16,0-1 15,0 1-15,0 0 0,0 0 0,21-21 16,-21 20-16,21 1 0,-21 0 16,22 0-16,-1 21 0,0-21 0,0 21 15,0 0 1,0 0-16,1 0 0,-1 0 0,0 21 16,0 0-16,-21 0 15,0 0-15,0 1 0,21-1 16,-21 0-16,0 0 0,0 0 15,0 0-15,0 1 0,0-1 16,0 0 0,0-42 15,0 0-31,0-1 16,0 1-16,0 0 15,0 0-15,21 0 0,-21 0 16,22-1-16,-1 1 0,0 0 0,0 0 15,0 0-15,0 21 0,1 0 16,-1 0-16,0 0 0,0 0 16,0 0-16,0 21 0,1 0 15,-22 0-15,0 0 0,21 1 0,-21-1 16,0 0-16,0 0 0,0 0 16,0 0-16,0 1 0,-21-1 0,21 0 15,-22 0-15,22 0 16,-21-21-16,0 21 0,21-42 47</inkml:trace>
  <inkml:trace contextRef="#ctx0" brushRef="#br1" timeOffset="63564.21">8128 1270 0,'0'0'15,"0"-21"-15,0 0 16,0 0-16,-21-1 16,0 22-16,-1-21 0,1 21 15,0-21-15,0 21 0,-21 0 16,20 0-16,1 21 0,0 0 15,-21-21-15,21 43 0,-1-22 0,-20 0 16,21 21-16,0-20 0,0-1 0,-1 21 16,22-21-16,0 0 0,0 22 15,0-22-15,0 0 0,0 0 0,0 0 16,22 1-16,-1-22 16,0 0-16,0 0 0,21 0 0,-20 0 15,20 0-15,-21-22 16,0 1-16,22 21 0,-22-21 0,0 0 15,0 21-15,0-21 0,0 0 16,1-1-16,-1 1 0,-21 0 0,0-21 16,21 21-16,-21-1 0,0 1 15,0 0-15,0 0 0,0 42 32,0 0-32,0 0 0,0 1 15,0-1-15,0 0 0,0 0 16,0 0-16,-21 0 0,21 1 0,0-1 15,0 0-15,0 0 0,0 0 16,0 0-16,0 1 0,21-22 16,0 0-16,0 21 0,0-21 0,1 0 15,-1 0-15,0 0 0,0-21 16,0-1-16,0 22 0</inkml:trace>
  <inkml:trace contextRef="#ctx0" brushRef="#br1" timeOffset="64168.87">8572 1185 0,'-21'43'16,"21"-22"0,0 0-1,21-21-15,1 0 16,-1 0-16,0 0 0,0 0 15,0 0-15,22 0 0,-22-21 0,0 21 16,21-21-16,-21 21 0,1-21 16,-22-1-16,21 22 0,-21-21 15,-21 21 1,-1 0 0,1 21-16,0 1 0,0-22 15,0 21-15,0 0 0,-1 21 16,1-21-16,0 1 0,-21-1 0,21 21 15,-1-21-15,1 22 0,-21-22 16,21 21-16,0-21 0,-1 0 0,1 22 16,0-22-16,0 0 0,0 0 15,21 0-15,0-42 32,0 0-17,21 0-15,-21 0 0,21 0 16,0-1-16,0 1 0,1 0 0,-1 0 15,-21 0-15,21 0 0,0 21 16,0-22-16,0 22 0,1 0 16,-1 0-16,0 0 15,-21 22-15,0-1 16,0 0-16,21 0 0,-21 0 0,0 0 16,0 1-16,0-1 15,0 0-15,21 0 0,0 0 16,1-21-16,-1 0 15,0 0-15,0 0 0,0 0 16,22 0-16,-22 0 16,0-21-16,0 0 0,21 0 0,-20 0 15</inkml:trace>
  <inkml:trace contextRef="#ctx0" brushRef="#br1" timeOffset="64905.88">9398 1228 0,'0'0'0,"-21"0"0,0 0 16,-1 0-16,1 0 0,0 0 15,0 0-15,21 21 0,-21 0 16,0 0-16,21 0 0,-22 1 16,22-1-16,-21 0 0,21 0 0,-21 21 15,21-20-15,0-1 0,0 0 16,0 0-16,0 0 15,0 0-15,21-21 16,0 0-16,1 0 0,-1 0 16,0 0-1,-21-21 1,0 0-16,0 0 16,0 0-16,0 0 0,0-1 15,-21 1-15,21 0 16,0 0-16,0 0 0,0 0 0,0-1 15,21 1-15,-21 0 0,21 0 0,0 21 16,0-21-16,1 0 16,-1 21-16,0 0 0,0 0 0,21 0 15,-20 0-15,-1 0 0,0 21 16,0 0-16,0 0 0,0 0 0,1 0 16,-1 1-16,0-1 0,-21 0 15,0 0-15,0 0 0,21 0 0,-21 1 16,0-1-16,0 0 0,0 0 15,0 0-15,-21 0 16,0-21 0,0 0-16,-1 0 15,22-21-15,0 0 16,0 0 0,0 0-16,22 0 0,-1-1 15,0 1-15,-21 0 0,21 0 16,0-21-16,0 20 0,1 1 0,-1 0 15,0 0-15,21 0 0,-21 0 16,1-1-16,20 22 0,-21 0 0,21 0 16,-20 0-16,20 22 0,-21-22 15,0 21-15,0 21 0,1-21 0,-1 0 16,-21 22-16,21-22 0,-21 21 16,0-21-16,0 1 0,0 20 0,0-21 15,0 0-15,0 0 0,-21 1 16,21-1-16,-21-21 0,-1 21 15,1 0-15,0-21 0,0 0 0,0 0 16,0 0-16,-1 0 16</inkml:trace>
  <inkml:trace contextRef="#ctx0" brushRef="#br1" timeOffset="65695.86">5842 2667 0,'0'0'0,"0"42"15,0 1 1,0-22-16,0 21 0,0 22 0,0-22 16,-21 22-16,21-1 0,-21 1 15,21-1-15,-22 1 0,1-1 0,21 1 16,0-1-16,-21-21 0,0 22 15,21-22-15,-21-21 0,21 22 0,0-22 16,0 21-16,0-21 0,0 1 16,0-1-16,21-21 15,0-21 1,-21-1-16,21 22 16</inkml:trace>
  <inkml:trace contextRef="#ctx0" brushRef="#br1" timeOffset="66448.05">5800 2709 0,'42'0'16,"0"0"-16,-21 0 16,22 0-16,-1 0 0,0 0 15,22 0-15,-1 0 0,1 0 0,-1-21 16,22 21-16,0-21 0,-1 21 16,22-21-16,-21 0 0,0 21 0,-1-21 15,1 21-15,-22 0 0,1-22 16,-22 22-16,1 0 0,-1 0 0,-21 0 15,0 0-15,0 0 0,1 0 16,-1 0-16,0 0 16,0 0-16,-21 22 15,21-22 1,-21 21-16,0 0 16,0 0-16,0 0 15,0 0-15,0 1 0,0 20 0,0-21 16,0 21-16,0-20 0,21 20 15,-21 0-15,0 1 0,0-1 0,0 0 16,22 1-16,-22-1 0,21 21 16,-21-20-16,0-1 0,0 0 0,21 1 15,-21-1-15,21-21 0,-21 22 16,0-1-16,0-21 0,0 0 16,0 0-16,0 1 0,0-1 0,0 0 15,0 0-15,-21-21 0,0 21 16,0-21-16,-1 0 0,1 21 0,0-21 15,-21 0-15,21 0 0,-22 0 16,-20 0-16,20 0 0,-20 22 0,-1-22 16,-20 0-16,-1 0 0,0 0 0,1 0 15,-22 21-15,21-21 0,1 0 16,20 0-16,-21 0 0,22 0 0,-1 0 16,1 21-16,21-21 0,-22 0 15,22 0-15,-22 0 0,1 0 0,20 0 16,1 0-16,-21 0 0,20 0 15,1 21-15,0-21 0,20 0 16,-20 0-16,21 0 0,0 0 0,42 0 31,0 0-15,0 0-16,0 0 0,22 0 0,-22 0 16</inkml:trace>
  <inkml:trace contextRef="#ctx0" brushRef="#br1" timeOffset="67004.74">5948 4445 0,'-85'21'32,"85"0"-32,-21 1 0,21-1 15,-21-21-15,21 21 0,0 0 16,21-21 0,0 0-16,0 0 15,0 0-15,1 0 0,-1 0 16,0 0-1,0-21-15,-21 0 16,-21 21 0,0 0-16,0-21 0,-1 21 15,1 0-15,0 0 0,0 0 0,0 0 16,0 0-16,21 21 16,0 0-16,0 0 15,21-21-15,0 0 0,0 0 16,0 0-16,22 0 0,-22 0 15,21 0-15,-21-21 0</inkml:trace>
  <inkml:trace contextRef="#ctx0" brushRef="#br1" timeOffset="67239.89">6329 4318 0,'0'0'0,"-21"0"0,42 0 31,0 0-15,21 0-16,-21 0 0,1-21 0,20 21 15,0 0-15,-21 0 0,22 0 16,-1 0-16,0 0 0,1 0 16,-22 0-16,21 0 0,-21 0 15,1 0-15,-22-21 0</inkml:trace>
  <inkml:trace contextRef="#ctx0" brushRef="#br1" timeOffset="67576.1">6583 4318 0,'0'21'0,"0"-42"0,0 63 16,0-20-16,0-1 0,0 0 15,0 0-15,0 0 0,0 0 0,-21 1 16,21-1-16,0 0 15,0 21-15,0-21 0,0 1 0,0-1 16,0 0-16,0 0 0,0 21 16,0-20-16,0-1 0,0 21 0,0-21 15,-22 0-15,22 1 0,0-1 0,-21 0 16,0-21-16,0 21 0,21 0 16,-21-21-16,0 0 0,-22 21 0,22-21 15,0 0-15,0 0 0,-22 0 16,22 0-16,0 0 0,0-21 0,0 0 15,0 21-15,-22-21 0,43 0 16,-21 21-16,0-21 0,21-1 16,0 1-16,0 0 15,0 0-15,21 21 16,0-21-16,0 21 0,1 0 0,20-21 16,-21-1-16</inkml:trace>
  <inkml:trace contextRef="#ctx0" brushRef="#br1" timeOffset="68047.85">6985 4551 0,'-21'-21'32,"0"21"-32,-1 0 15,1 0-15,0 0 0,0 0 16,0 21-16,0-21 0,-1 21 0,1 0 15,0 22-15,0-22 0,0 0 0,0 21 16,-1-21-16,22 1 0,0 20 16,0-21-16,0 0 0,0 22 0,0-22 15,0 0-15,0 0 16,22-21-16,-1 0 0,0 0 0,21 0 16,-21 0-16,1-21 0,20 21 15,-21-21-15,0 0 0,0-1 16,1 1-16,-1 0 0,0 0 0,-21 0 15,0-22-15,21 22 0,-21 0 16,0 0-16,0 0 0,0 0 0,0-1 16,0 1-16,0 0 0,0 42 31,0 0-31,0 1 16,0-1-16,0 0 0,0 0 15,0 0-15,0 0 0,0 1 0,21 20 16,-21-21-16,21-21 0,-21 21 15,0 0-15,22 1 0,-1-22 0,0 21 16,0-21-16,0 0 16,0 0-16,1-21 15,-22-1-15</inkml:trace>
  <inkml:trace contextRef="#ctx0" brushRef="#br1" timeOffset="68263.73">7302 4487 0,'0'43'16,"0"-22"-16,0 0 15,0 0-15,0 0 0,0 1 0,0-1 16,0 0-16,0 0 0,0 0 16,0 0-16,0 1 0,0-1 15,0 0-15,0 0 0,22-42 47,-1 21-47</inkml:trace>
  <inkml:trace contextRef="#ctx0" brushRef="#br1" timeOffset="68452.63">7578 4530 0,'0'0'0,"-22"0"16,1 0-16,0 21 0,0-21 15,0 21-15,0-21 0,-1 21 16,1 0-16,0-21 0,0 22 0,0-1 16,21 0-16,-21 0 15,21 0-15</inkml:trace>
  <inkml:trace contextRef="#ctx0" brushRef="#br1" timeOffset="68868.66">7789 4530 0,'0'0'0,"-21"-21"31,0 21-31,0 0 0,0 0 16,-22 0-16,22 21 0,0 0 15,0 0-15,0 0 0,-1-21 0,1 21 16,21 22-16,-21-22 0,0 0 0,21 0 15,-21 0-15,21 1 0,0-1 16,0 0-16,0 0 0,21-21 31,0 0-31,0 0 0,0-21 0,1 21 16,-1-21-16,0 0 0,0 21 16,0-22-16,0 1 0,1 0 15,-1 0-15,0 0 0,0 0 0,-21-1 16,0 1-16,21 0 0,-21 42 31,-21 0-15,21 1-16,0-1 0,-21 21 15,0-21-15,21 0 0,-21 22 0,21-22 16,0 0-16,0 0 0,0 0 16,0 1-16,21-1 0,21-21 0,-21 0 15,22 0-15,-1 0 0,0 0 0,1 0 16,20-21-16,-21-1 15</inkml:trace>
  <inkml:trace contextRef="#ctx0" brushRef="#br1" timeOffset="69563.71">5694 6160 0,'0'0'0,"0"-43"15,0 64 17,0 1-17,0-1-15,0 21 0,0 0 16,0 1-16,0 20 0,21 1 0,-21 20 16,21-20-16,-21-1 0,0 1 0,0-22 15,0 22-15,0-22 0,0 0 16,0 1-16,0-1 0,0 0 0,0-20 15,0-1-15,0 0 0,0 0 16,21-21-16,0 0 16,1 0-16,-1 0 0,-21-21 15,0 0-15,21 0 0,-21-1 16,21 1-16,-21 0 0</inkml:trace>
  <inkml:trace contextRef="#ctx0" brushRef="#br1" timeOffset="70124.28">5821 6096 0,'0'0'0,"0"-21"0,-21 21 15,42 0 17,0 0-32,0 0 0,21 0 0,1 0 15,-1 0-15,22 0 0,-22 0 16,21 0-16,1 0 0,-1 0 0,22-21 15,0 21-15,-1-21 0,1 21 0,0 0 16,-1-22-16,1 1 0,-21 21 16,-1 0-16,-21 0 0,1 0 0,-1 0 15,-21 0-15,0 0 0,1 21 16,-1 1-16,-21-1 0,0 0 16,0 0-16,0 0 15,0 0-15,0 1 0,0-1 16,0 0-16,0 0 0,0 0 15,0 0-15,0 1 0,0 20 16,0 0-16,0 1 0,0-1 0,0 0 16,0 1-16,0-1 0,21 0 0,-21 1 15,0-22-15,0 21 0,21 0 16,-21-20-16,0 20 0,0-21 0,0 21 16,0-20-16,0-1 0,0 0 15,0 0-15,-21 0 0,-21 0 0,-1 1 16,1-1-16,0-21 0,-22 21 0,-21 0 15,1-21-15,-1 21 0,0-21 16,-20 0-16,20 0 0,-21 0 0,21 21 16,1-21-16,20 0 0,-20 0 15,20 0-15,1 0 0,-1 0 16,22 0-16,-22 0 0,43 0 0,-21 0 16,21 0-16,-1 0 0,1 0 15,21 22-15,0-1 16,0 0-16,0 0 15</inkml:trace>
  <inkml:trace contextRef="#ctx0" brushRef="#br1" timeOffset="70553.05">5736 7811 0,'0'0'0,"0"21"62,21-21-46,0 0-16,1 0 0,-1 0 15,0-21-15,-21-1 16,0 1 0,-21 21-1,0 0-15,-1 0 16,1 0-16,21 21 31,21-21-15,1 0-16,-1 0 15,0 0-15,21 0 0,-21 0 0</inkml:trace>
  <inkml:trace contextRef="#ctx0" brushRef="#br1" timeOffset="70783.92">6286 7557 0,'0'-22'15,"22"22"1,-1 0 0,0 0-16,0 0 0,21 0 15,-20 0-15,20 0 0,0 0 0,-21-21 16,22 21-16,-1 0 0,-21 0 15,0 0-15,1 0 0,-1 0 0</inkml:trace>
  <inkml:trace contextRef="#ctx0" brushRef="#br1" timeOffset="71092.74">6477 7557 0,'0'0'0,"0"21"16,0 0-16,0 0 15,0 0-15,0 0 0,0 1 0,0-1 16,0 0-16,0 0 0,0 0 0,0 0 16,0 1-16,0-1 0,0 0 15,0 0-15,0 21 0,0-20 0,0-1 16,0 0-16,0 0 0,0 0 0,-21 0 16,0 1-16,-1-1 0,1 0 15,0-21-15,0 21 0,0-21 0,0 0 16,-1 0-16,-20 0 0,21 0 15,0 0-15,0 0 0,-22 0 0,22 0 16,0-21-16,0 21 0,0-21 16,21 0-16,-22-1 15,22 1-15,0 0 0,0 0 16,22 21-16,-1-21 0,0 21 16,0-21-16,0 21 0,22 0 15,-22-22-15</inkml:trace>
  <inkml:trace contextRef="#ctx0" brushRef="#br1" timeOffset="71556.47">7048 7726 0,'0'0'0,"-21"0"0,0 0 15,0 0-15,-21 0 0,20 0 0,1 0 16,0 0-16,0 0 0,-21 0 15,20 0-15,1 0 0,0 21 0,0 0 16,0-21-16,0 21 0,-1 1 0,1-1 16,21 0-16,0 0 0,0 21 15,0-20-15,0-1 0,0 0 0,0 0 16,0 0-16,21-21 0,1 0 16,20 0-16,-21 0 15,0 0-15,0 0 0,1 0 0,-1-21 16,21 0-16,-21 21 0,0-21 15,1 0-15,-22-1 0,21 1 16,-21 0-16,21 0 0,-21 0 0,0 0 16,0-1-16,0 1 15,0 0-15,0 0 16,0 42 0,0 0-16,0 0 15,0 1-15,0-1 0,0 0 0,0 0 16,0 0-16,0 0 0,0 1 15,0-1-15,0 0 0,21-21 0,-21 21 16,0 0-16,21-21 0,0 0 16,1 0-16,-1 0 0,0 0 15,0 0-15,0-21 0,0 21 16</inkml:trace>
  <inkml:trace contextRef="#ctx0" brushRef="#br1" timeOffset="71776.35">7281 7662 0,'0'0'0,"0"-21"0,0 42 32,21 1-17,-21-1-15,0 0 0,0 0 16,0 0-16,0 0 0,0 1 0,0-1 16,0 0-16,0 0 0,0 0 15,0 0-15,0 1 0,0-1 16,0 0-16,22-21 15,-1 0 1,-21-21-16,21 0 16</inkml:trace>
  <inkml:trace contextRef="#ctx0" brushRef="#br1" timeOffset="71972.53">7620 7641 0,'-42'21'31,"20"1"-31,1-22 16,0 21-16,0 0 0,0 0 0,0 0 16,-1 0-16,22 1 0,-21-1 15,0 0-15,21 0 0,-21-21 0,21 21 16,0 0-16,0 1 0,21-22 31</inkml:trace>
  <inkml:trace contextRef="#ctx0" brushRef="#br1" timeOffset="72400.28">7810 7726 0,'0'0'16,"0"-42"0,0 20-16,-21 22 31,0 0-31,0 22 15,21-1-15,0 0 0,-21 0 0,0-21 16,21 21-16,-22 0 0,22 22 16,-21-22-16,21 0 0,-21-21 0,21 21 15,0 0-15,0 1 0,0-1 0,21-21 32,0 0-32,1 0 15,-1 0-15,0-21 0,0 21 0,0-22 16,0 1-16,1 21 0,-1-21 15,0 0-15,0 0 0,0 0 0,0-1 16,1 1-16,-22 0 0,0 0 16,21 21-16,-21 21 31,0 0-31,0 0 16,0 1-16,0-1 0,0 0 15,0 0-15,0 0 0,21 0 0,-21 1 16,21-22-16,0 21 15,0-21-15,1 0 0,-1 0 16,0-21-16,0 21 0,0-22 16</inkml:trace>
  <inkml:trace contextRef="#ctx0" brushRef="#br1" timeOffset="77468.42">23368 1524 0,'0'21'15,"0"-42"79</inkml:trace>
  <inkml:trace contextRef="#ctx0" brushRef="#br1" timeOffset="79076.5">23389 1545 0,'0'-21'16,"0"0"-16,0 0 16,0 0-1,0-1 1,0 1-1,0 42 17,0 1-17,0-1-15,0 0 0,0 0 16,0 21-16,0-20 0,0-1 16,0 21-16,0-21 0,0 22 0,0-22 15,0 21-15,0-21 0,0 0 16,0 1-16,0-1 0,0 0 0,0 0 15,0 0 1,0-42 31,21 0-47,-21 0 16,21 0-16</inkml:trace>
  <inkml:trace contextRef="#ctx0" brushRef="#br1" timeOffset="79344.35">23728 1439 0,'0'0'0,"0"-21"0,21 21 0,-21-21 0,21 21 15,-21-21 1,21 21-16,-21 21 31,0 0-31,0 0 0,0 1 0,0-1 16,0 0-16,0 0 0,0 0 15,0 22-15,0-22 0,-21 21 0,0-21 16,21 0-16,0 22 0,0-22 16,-21 0-16,21 0 0,-21 0 0,21 1 15,-22-1 1,22-42 15</inkml:trace>
  <inkml:trace contextRef="#ctx0" brushRef="#br1" timeOffset="79543.24">23389 1736 0,'0'-21'31,"21"21"-15,0 0-16,1 0 15,20-22-15,-21 22 0,0 0 0,0 0 16,22-21-16,-22 21 0,0-21 16,0 0-16,22 21 0,-22-21 15</inkml:trace>
  <inkml:trace contextRef="#ctx0" brushRef="#br1" timeOffset="79769.11">23918 1503 0,'21'0'0,"-21"21"16,0 0-16,0 0 16,0 1-16,0-1 0,0 0 0,0 0 15,0 0-15,0 0 0,0 1 16,0-1-16,0 0 0,0 0 16,0 0-16,0 0 0,0 1 0,0-1 15,0 0-15,0-42 47</inkml:trace>
  <inkml:trace contextRef="#ctx0" brushRef="#br1" timeOffset="80131.89">23897 1482 0,'0'0'0,"0"-21"0,21 21 47,0 0-47,1 0 0,-1 0 16,0 0-16,0 0 0,0 21 0,0-21 16,1 21-16,-1 0 0,0 0 15,21 0-15,-21 1 0,1-1 0,-1 0 16,-21 21-16,21-21 0,-21 1 15,21-1-15,-21 21 0,0-21 0,0 0 16,0 1-16,-21-1 16,0 0-16,0-21 0,-1 21 0,1 0 15,-21-21-15,21 21 0,-22-21 16,22 0-16,0 22 0,-21-22 0,21 0 16,-1 0-16,1 0 15,42-22 16,1 22-31,-1-21 0,0 0 0</inkml:trace>
  <inkml:trace contextRef="#ctx0" brushRef="#br1" timeOffset="80411.74">24490 1482 0,'0'21'31,"0"0"-15,0 0-16,0 22 0,0-22 15,0 0-15,-21 21 0,21-21 16,0 22-16,0-22 0,0 0 0,-22 21 16,22-20-16,0-1 0,0 0 15,0 0-15,0 0 0,0 0 16,0 1-16,0-44 47,0 1-47</inkml:trace>
  <inkml:trace contextRef="#ctx0" brushRef="#br1" timeOffset="80644.61">24511 1482 0,'0'0'0,"-21"-21"0,42 21 47,0 0-47,0 0 16,0-22-16,1 22 0,-1 0 0,0 0 16,0 0-16,0 0 0,0 0 15,1 0-15,-1 0 0,0 0 0,0 0 16,-42 0 15</inkml:trace>
  <inkml:trace contextRef="#ctx0" brushRef="#br1" timeOffset="80832.5">24490 1651 0,'-21'21'16,"21"0"-16,21-21 47,0 0-47,0 0 0,21 0 15,-20 0-15,-1 0 0,0 0 16,0 0-16,0 0 0,0 0 0,1 0 16,-22-21-16</inkml:trace>
  <inkml:trace contextRef="#ctx0" brushRef="#br1" timeOffset="81157.25">25146 1503 0,'0'-42'32,"0"20"-32,-21 22 31,0 0-31,-1 0 15,1 22-15,0-1 16,0 0-16,21 0 0,-21 0 0,0 22 16,-1-22-16,1 21 0,21-21 15,0 0-15,-21 22 0,21-22 16,0 0-16,0 0 0,0 0 0,0 1 16,0-1-16,21-21 0,0 21 15,1-21-15,-1 0 0,21 0 0,-21 0 16,0 0-16,22 0 0,-22 0 15,0 0-15,0 0 0,22 0 0,-22-21 16,0 0-16,0-1 16,0 1-16</inkml:trace>
  <inkml:trace contextRef="#ctx0" brushRef="#br1" timeOffset="83148.34">25887 2836 0,'0'0'0,"21"-21"16,-21 0 0,0 0-16,21 21 15,-21-21 1,0 42 0,0 0-1,21 0-15,-21 0 0,0 1 0,0 20 16,0-21-16,0 21 0,0-20 15,0 20-15,0 0 0,0 1 0,0 20 16,0-21-16,0 22 0,0-1 16,0-20-16,0-1 0,0 22 15,0-22-15,0 0 0,0 1 0,0-22 16,-21 21-16,21-21 0,-21 0 16,21 1-16,-21-1 0,21 0 0,0 0 15,0-42 16,0 0-31,0 0 16,0-1-16,21 1 0</inkml:trace>
  <inkml:trace contextRef="#ctx0" brushRef="#br1" timeOffset="83880.27">26056 2836 0,'-21'-63'32,"42"126"-32,-42-147 15,42 84 1,0 0-16,0 0 0,22 0 16,-22 0-16,21 0 15,1 0-15,-1 0 0,0 0 0,1-21 0,20 21 16,1 0-16,-1 0 15,1 0-15,20 0 0,1 0 0,0 0 16,-1 0-16,1 0 0,-22 0 16,22 0-16,-43 0 0,22 0 0,-22 0 15,1 0-15,-1 0 0,-21 0 16,0 0-16,0 0 0,1 0 0,-1 0 31,-21 21-31,0 0 16,0 0-1,0 0 1,0 0-16,0 1 0,0-1 16,0 0-16,0 0 0,0 0 15,0 22-15,0-22 0,0 0 0,0 0 16,0 21-16,-21-20 0,21 20 16,0 0-16,0 1 0,0-1 0,0 0 15,0 1-15,0-1 0,0 0 16,0-21-16,0 22 0,0-22 0,0 21 15,0-21-15,0 1 0,-22-1 16,22 0-16,0 0 0,0 0 0,0 0 16,0 1-16,-21-22 15,21 21-15,-21-21 16,0 0-16,0 0 0,0 0 16,-1 0-16,-20 21 15,0-21-15,-1 0 0,1 0 0,-21 0 16,-1 0-16,1 0 0,-22 0 0,0 0 15,1 0-15,-22 0 0,21 0 16,-21 0-16,22 0 0,-1 0 0,21 0 16,1 0-16,-1 0 0,22 0 15,0 0-15,-1 0 0,22 0 0,0 0 16,42 0 15,0 21-31,1-21 0,-1 0 16,0 0-16,0 0 0,0 0 15,0 0-15,1 0 0,-1 0 0</inkml:trace>
  <inkml:trace contextRef="#ctx0" brushRef="#br1" timeOffset="84316.46">26035 4339 0,'0'0'16,"-21"0"-16,0 0 16,21 21-1,21-21 16,0 0-31,0 0 16,0 0-16,-21-21 16,0 0-16,21 21 15,-21-21-15,0 0 0,-21 21 32,0 0-32,0 0 15,0 0-15,0 0 0,-1 0 16,22 21-16,-21 0 15,21 0-15,0 0 16,21-21 0,1 0-16,-1 0 15,21 0-15,-21 0 0,0 0 0,1 0 16,-1 0-16</inkml:trace>
  <inkml:trace contextRef="#ctx0" brushRef="#br1" timeOffset="84572.09">26458 4149 0,'0'21'31,"0"0"-15,0 0-16,0 0 16,-21 1-16,21-1 0,0 0 0,0 0 15,-21 0-15,21 22 0,0-22 0,0 0 16,0 0-16,0 0 0,-21 0 15,21 1-15,0-1 0,-21-21 16,21 21-16,0 0 0,0 0 0,0 0 16,0-42 15</inkml:trace>
  <inkml:trace contextRef="#ctx0" brushRef="#br1" timeOffset="84860.3">26416 4233 0,'0'0'0,"0"-21"0,0 0 16,0 0-16,0 0 15,21 21 1,-21-21 0,21 21-16,0 0 0,1 0 0,-1 0 15,0 0-15,0 21 0,0-21 0,0 21 16,-21 0-16,0 0 0,0 0 15,0 1-15,0-1 0,0 0 16,0 0-16,-21 0 0,0-21 16,0 21-16,0 1 0,0-22 0,21 21 15,-22-21-15,1 0 0,42 0 47,1-21-47,-1 21 0,0-22 16,0 1-16</inkml:trace>
  <inkml:trace contextRef="#ctx0" brushRef="#br1" timeOffset="85444.13">26860 4170 0,'0'0'0,"-21"21"47,0 0-47,0 0 15,21 1-15,0-1 0,0 0 16,-21-21-16,21 21 0,0 0 0,0 0 15,0 1 1,0-1-16,21-21 16,0 0-1,0 0-15,0 0 0,1-21 16,-1 21-16,21-22 0,-21 22 0,22-21 16,-22 0-16,0 0 0,0 0 15,21 0-15,-20-1 0,-1 1 16,-21 0-16,0 0 0,21 21 0,-21-21 15,0 42 17,0 0-32,0 0 15,-21 0-15,21 1 0,0 20 16,0-21-16,-21 0 0,-1 22 16,22-22-16,-21 21 0,21-21 15,0 22-15,-21-1 0,21-21 0,-21 21 16,21 1-16,0-1 0,0 0 15,-21 1-15,21-1 0,0 0 0,0 1 16,-21-1-16,21-21 0,0 22 0,0-22 16,0 0-16,0 0 0,0 0 15,0 0-15,-22-21 0,1 0 16,0 0-16,0 0 16,21-21-16,0 0 0,-21 0 15,0 0-15,21-22 0,0 1 16,0 0-16,0-1 0,0 1 0,0 0 15,21-22-15,0 22 0,0 0 16,21-22-16,-20 22 0,20-1 0,-21 1 16,21 21-16,-20-21 0,20 20 15,0 1-15,-21 0 0,22 0 0,-22 0 16,21 0-16,-21 21 0,1 0 0</inkml:trace>
  <inkml:trace contextRef="#ctx0" brushRef="#br1" timeOffset="86040.44">26056 6075 0,'0'-21'0,"0"42"0,0-63 0,0 20 16,0 1-16,0 42 31,0 1-31,0 20 16,0-21-16,0 21 0,0 1 0,0 20 15,0-20-15,0 20 0,-21 1 16,21-22-16,-21 21 0,21-20 0,-21 20 16,21-20-16,0-1 0,0 0 0,0-21 15,0 22-15,0-22 0,0 0 16,0 0-16,0 0 0,0 1 15,21-22 1,0 0-16,-21-22 16,21 1-16,0 0 15</inkml:trace>
  <inkml:trace contextRef="#ctx0" brushRef="#br1" timeOffset="86584.13">26056 6181 0,'0'0'0,"0"-21"0,0-1 0,0 1 16,0 0 0,21 21-16,0 0 0,1-21 15,-1 0-15,21 21 0,0 0 0,1-21 16,-1 21-16,0 0 0,22-22 16,-1 22-16,1 0 0,-1-21 15,1 21-15,-22-21 0,22 21 0,-1 0 16,-20 0-16,20 0 0,-21 0 15,1 0-15,-1 0 0,-21 0 0,0 0 16,22 21-16,-22-21 0,-21 21 16,21-21-16,-21 22 0,21-1 0,-21 0 15,0 0-15,0 0 0,0 0 0,0 1 16,0-1-16,0 0 0,0 21 16,21-21-16,-21 22 0,0-1 15,22-21-15,-22 22 0,0-1 16,0-21-16,21 21 0,-21 1 0,21-1 15,-21-21-15,0 22 0,0-1 0,0-21 16,0 0-16,0 22 0,0-22 16,0 0-16,0 21 0,-21-21 0,0 1 15,-1-1-15,-20 0 0,21-21 16,-21 21-16,-22 0 0,22 0 0,-22-21 16,1 22-16,-1-22 0,1 0 0,-1 0 15,1 21-15,20-21 0,-20 0 16,21 0-16,-1 0 0,22 0 0,-21-21 15,-1 21-15,22 0 0,-21-22 16,21 22-16,0-21 0,-1 21 16,1 0-16,0 0 0,0 0 0,0-21 15,0 21-15,-1 0 0,1 0 0,0 0 16,0 0-16,0 0 0,0 0 16,-1 0-16,1 0 0,0 0 0</inkml:trace>
  <inkml:trace contextRef="#ctx0" brushRef="#br1" timeOffset="87092.52">25760 7578 0,'0'0'0,"21"0"0,0 0 16,0 0-16,0 0 16,1 0-16,-1 0 0,0 0 15,0-21-15,0-1 16,-21 1-16,21 21 0,-21-21 0,0 0 16,0 0-16,-21 21 15,0 0-15,0 0 0,0 0 16,0 0-16,-1 0 0,-20 0 0,21 21 15,0 0-15,0 0 0,21 0 16,0 1-16,-22 20 0,22-21 0,0 0 16,0 0-16,0 1 0,0-1 15,0 0-15,22-21 16,-1 0-16,0 21 0,0-21 0,21 0 16,1 0-16,-22 0 0,21 0 15,1 0-15</inkml:trace>
  <inkml:trace contextRef="#ctx0" brushRef="#br1" timeOffset="87388.35">26437 7493 0,'0'0'0,"0"-21"0,0 0 0,0 0 16,-21 21 15,0 21-15,21 0-16,0 0 0,0 0 15,0 0-15,0 22 0,0-22 0,0 21 16,0-21-16,0 1 0,0 20 16,0-21-16,0 0 0,0 22 0,0-22 15,0 0-15,0 21 0,0-21 0,0 1 16,0-1-16,0 0 0,0 0 16,0 0-16,21-42 31,-21 0-16,21 0-15,-21 0 0,0-1 16,0 1-16</inkml:trace>
  <inkml:trace contextRef="#ctx0" brushRef="#br1" timeOffset="87664.19">26437 7599 0,'0'0'0,"0"-21"0,0 0 0,0-22 16,0 22-16,0 0 0,0 0 0,21 0 15,-21-1-15,21 1 0,-21 0 16,22 21-16,-1 0 0,0 0 0,0 0 15,0 0-15,0 0 0,1 0 16,-1 21-16,0 0 0,-21 1 0,21-1 16,-21 21-16,0-21 0,0 22 0,0-22 15,0 0-15,0 0 16,-21 21-16,0-20 0,-22-1 0,22 0 16,-21-21-16,0 21 0,20 0 0,-20-21 15,21 0-15,-21 21 0,20-21 16,1 0-16,0 0 0,42 0 31,0-21-31,22 0 16,-22 21-16,0-21 0,21 0 0</inkml:trace>
  <inkml:trace contextRef="#ctx0" brushRef="#br1" timeOffset="88200.36">26945 7493 0,'0'0'0,"0"21"31,0 0-15,-21 1-16,21-1 0,-21 0 0,21 0 15,0 0-15,-21 0 0,21 1 0,0-1 16,-22-21-16,22 21 0,0 0 16,0 0-16,0 0 0,22 1 15,-1-22-15,0 0 16,0 0-16,0 0 15,0 0-15,22 0 0,-22 0 0,0-22 16,0 22-16,22-21 0,-22 0 0,0 0 16,0 0-16,0 0 15,0-1-15,-21-20 0,22 21 0,-22 0 16,0 0-16,0-1 0,0 1 16,0 0-16,0 42 31,0 0-16,0 1-15,0-1 0,0 0 0,-22 0 16,22 0-16,0 22 0,0-22 0,-21 0 16,0 21-16,21-21 15,-21 22-15,21-1 0,0 0 0,0 1 16,-21-1-16,21 0 0,0 1 0,0 20 16,0-20-16,0-1 0,0 0 15,0 1-15,0-22 0,0 21 0,0-21 16,0 22-16,0-22 0,0 0 15,-21 0-15,-1 0 0,1-21 16,0 0-16,0 0 0,-21 0 0,20 0 16,-20 0-16,21 0 0,-21 0 15,-1-21-15,1 21 0,0-21 16,-1 0-16,1 0 0,0-22 0,-1 22 0,1 0 16</inkml:trace>
  <inkml:trace contextRef="#ctx0" brushRef="#br1" timeOffset="88887.97">26077 7578 0,'0'0'0,"-21"0"0,21 21 0,0 0 16,0 0-1,21-21 17,0 0-32,1 0 15,-22-21 1,0 0-16,0 0 15,0 0 1,-22 21-16,1 0 16,0 0-16,0 0 0,0 0 15,0 0-15,-1 0 16,1 0-16,21 21 0,-21-21 16,21 21-1,21-21 32,0 0-47,-21-21 16,0 0-16,0-1 0,0 1 15,0 0 1,-21 21 0,21 21 30</inkml:trace>
  <inkml:trace contextRef="#ctx0" brushRef="#br2" timeOffset="96560.21">1609 11324 0,'0'21'16,"0"1"62,0-44 16,0 1-94,-22 21 15,22-21-15,-21 0 0,0 0 16,21 0-16,0-1 0,-21 1 16,21 0-16,-21 0 0,0 21 15,21-21-15,0 0 0,-22-1 16,1 1-16,0 0 0,21 0 15,-21 0-15,0 0 0,21-1 16,-21 1-16,-1 0 0,1 0 0,21 0 16,-21 0-16,0-22 0,0 22 15,21 0-15,-21-21 0,-1 20 0,22-20 16,-21 21-16,21-21 0,-21-1 16,0 22-16,21-21 0,0-1 0,-21 1 15,0 0-15,21-1 0,-22 22 16,22-21-16,0 0 0,-21 20 0,21-20 15,-21 0-15,21 21 16,-21-22-16,21 22 0,0-21 0,0-1 0,-21 1 16,21 0-16,0-1 0,-21 1 15,21 0-15,0-1 0,0 1 16,0 0-16,0-1 0,-22 1 16,22 0-16,0-1 0,0 1 0,-21 0 15,21-1-15,0 1 0,0-21 16,0 20-16,0-20 0,0 20 0,0-20 15,0 21-15,0-22 0,0 1 16,0 20-16,0-20 0,0 20 0,0-20 16,0 21-16,0-22 0,0 1 15,0-1-15,0 22 0,0-22 16,0-20-16,0 20 0,0 22 16,0-22-16,0 1 0,0-1 0,0 22 15,0-22-15,0 1 0,21-1 16,-21 22-16,22-21 0,-22-1 0,0 1 15,0-1-15,0 1 0,21-1 16,-21 22-16,21-22 0,-21 22 0,0 0 16,21-22-16,-21 22 0,21-1 15,0-20-15,-21 21 0,22-22 16,-1 22-16,-21-22 0,21 22 0,0-22 16,0 1-16,0 21 0,1-1 15,-1-20-15,0 20 0,0 1 16,21 0-16,-20-1 0,-1 1 15,0 0-15,0-22 0,0 22 0,0 0 16,22-1-16,-22 1 0,0-22 16,0 22-16,0 0 0,1-1 0,-1 1 15,0 0-15,0-1 0,0 1 16,22 0-16,-22-1 0,0 1 0,0 0 16,21-1-16,-20 1 0,-1 0 15,0-1-15,21 1 0,-21 0 0,1-1 16,-1 1-16,21 0 0,-21-1 15,0 22-15,22-21 0,-22 0 16,0 20-16,21 1 0,1-21 16,-22 21-16,21-22 0,1 22 0,-1 0 15,0-21-15,1 21 0,-1-1 16,0 1-16,1-21 0,20 21 0,-21 0 16,1-1-16,-1 1 0,-21 0 15,22-21-15,-1 21 0,0-1 0,-21 22 16,22-21-16,-1 0 0,-21 0 15,22 0-15,-1 0 0,0-1 0,22 1 16,-22 0-16,0 0 0,22 0 16,-22 0-16,22-1 0,-22 22 0,22-21 15,-22 0-15,21 21 0,-20-21 16,-1 21-16,0 0 0,1-21 16,-22 21-16,21 0 0,1-21 0,-22 21 15,21 0-15,-21 0 0,22-22 16,-22 22-16,21 0 0,-21 0 0,0 0 15,22 0-15,-22-21 0,0 21 16,0 0-16,0 0 0,1 0 0,-1 0 16,0 0-16,0 0 0,0 0 15,0 0-15,1 0 0,-1 0 0,0 0 16,0-21-16,0 21 0,0 0 16,1 0-16,-1 0 0,0 0 0,0 0 15,21 0-15,-20 0 0,20 0 16,-21 0-16,21 0 0,-20 0 15,-1 0-15,0 0 0,0 0 0,0 0 16,0 0-16,1 0 0,-1 0 0,0 0 16,0 0-1,-21-21 95,-21 0-95,0 21-15,0-21 16,21-1-16</inkml:trace>
  <inkml:trace contextRef="#ctx0" brushRef="#br2" timeOffset="97127.88">4720 3429 0,'0'0'0,"-21"0"0,21 21 31,0 0-15,0 1 0,21-22-16,0 21 0,0-21 15,1 21-15,-1 0 0,21-21 0,-21 21 16,0-21-16,1 21 0,20-21 16,-21 22-16,0-22 0,0 0 0,1 21 15,-1 0-15,0-21 16,0 0-16,0 0 0,0 0 0,1 0 15,-1 0-15,0 0 16,-42 0 31,21 21-31,-21-21-16,-1 21 0,1 0 15,0-21-15,0 22 0,0-1 16,0-21-16,-1 21 0,-20 0 0,21 0 15,0 22-15,0-22 0,-1 0 16,-20 0-16,21 21 0,0-20 16,0-1-16,-1 0 0,22 0 15,-21 0-15,0 0 0,0 1 0,21-1 16,0 0-16,-21 0 0,0-21 16,21 21-16,0 0 15,-22-21-15,1 0 16,21-21-1</inkml:trace>
  <inkml:trace contextRef="#ctx0" brushRef="#br2" timeOffset="98455.97">635 2265 0,'0'-21'0,"0"0"16,-21 21-16,21-22 16,-21 1-16,21 0 15,0 0 1,0 42 31,0 0-32,0 0-15,0 1 0,0-1 0,0 0 16,0 21-16,0-21 16,0 22-16,0-22 0,0 21 0,0 1 15,0-1-15,0-21 0,0 21 16,0 1-16,0-22 0,0 21 16,0 1-16,0-22 0,0 0 0,0 0 15,0 21-15,0-20 0,-22-22 16,22 21-16,0 0 0,0 0 0,-21-21 15,21 21-15,0-42 47,0 0-47,0 0 16,0 0-16,0-1 0,0 1 16,0-21-16,0 21 0,0-22 15,0 1-15,21 0 0,1 21 0,-1-22 16,0 1-16,0 0 0,21 20 15,-20 1-15,20 0 0,-21 0 0,0 0 16,0 0-16,22 21 0,-22 0 16,0 0-16,0 0 0,-21 21 0,21 0 15,-21 0-15,22 0 0,-22 22 16,0-22-16,0 21 0,0-21 16,0 22-16,0-22 0,0 21 0,-22-21 15,1 0-15,21 22 0,0-22 16,-21 0-16,0-21 0,21 21 15,-21 0-15,21 1 16,-21-22 15,21-22-31,0 1 16,0 0-16,0 0 16,21 0-16</inkml:trace>
  <inkml:trace contextRef="#ctx0" brushRef="#br2" timeOffset="98784.78">1122 2180 0,'0'0'0,"0"-42"32,0 63-17,0 0-15,0 22 16,0-22-16,0 0 15,0 21-15,0-21 0,0 22 0,0-1 16,0 0-16,-21 1 0,21-1 16,-22 0-16,22-20 0,0 20 0,0-21 15,0 0-15,0 22 0,0-22 16,0 0-16,0 0 16,22-42 30,-1 21-46,-21-21 16,21 0-16,-21-1 0,21 1 0,0-21 16,0 21-16</inkml:trace>
  <inkml:trace contextRef="#ctx0" brushRef="#br2" timeOffset="99067.78">1376 2159 0,'0'0'16,"0"-21"-16,0 0 0,0 42 47,0 0-47,0 0 15,0 0-15,-21 1 0,21 20 16,-22-21-16,22 21 0,-21 1 0,21-1 16,0 0-16,-21-20 0,21 20 15,-21 0-15,21-21 0,-21 1 0,21-1 16,0 0-16,0 0 0,0 0 15,0 0-15,21-21 32,0 0-32,0 0 15,0 0-15,1-21 0,-1 21 16,0-21-16,0 21 0,0-21 0</inkml:trace>
  <inkml:trace contextRef="#ctx0" brushRef="#br2" timeOffset="99424.6">1630 2413 0,'0'-21'0,"0"0"0,0 0 15,0 42 17,0 0-17,0 0-15,0 0 16,0 0-16,0 22 0,-21-22 0,21 0 15,-22 21-15,22 1 0,-21-22 16,21 21-16,0 1 0,0-1 0,-21 0 16,0 1-16,21 20 0,-21-21 15,21 1-15,0 20 0,-21-20 0,21-1 16,0 21-16,-22-20 0,22-1 16,0 0-16,0 1 0,0-1 0,0-21 15,0 0-15,0 1 0,0-1 16,0 0-16,0 0 0,0-42 47,0 0-47,22 0 0,-1-1 15,-21 1-15,21-21 0</inkml:trace>
  <inkml:trace contextRef="#ctx0" brushRef="#br2" timeOffset="99752.35">1672 2582 0,'0'0'0,"0"-42"16,0 21-16,0 0 0,0 0 15,0-1-15,0 1 16,0 0-16,21 21 16,0 0-16,22 0 15,-22 0-15,0 0 0,0 0 16,0 0-16,1 0 0,-1 21 0,0 0 15,-21 1-15,21-1 0,-21 0 16,0 0-16,0 0 0,0 22 0,0-22 16,0 0-16,0 0 0,-21 0 15,0 0-15,0 1 0,-1-1 0,-20-21 16,21 21-16,0-21 0,0 0 16,-1 0-16,1 21 0,0-21 15,0 0-15,0 0 0,0 0 16,-1 0-16,22-21 0,-21 21 0,21-21 15,-21 0-15,21-1 0</inkml:trace>
  <inkml:trace contextRef="#ctx0" brushRef="#br2" timeOffset="100104.13">1037 2265 0,'0'0'0,"0"-21"31,21 21-31,22 0 16,-22-21-16,21 21 0,0 0 0,22 0 15,-22-22-15,22 22 0,-22 0 16,22 0-16,-22-21 0,0 21 0,1 0 15,-1 0-15,-21 0 0,0 0 16,0 0-16,-42 0 47,0 0-31,21 21-16,-21-21 0,21 22 15</inkml:trace>
  <inkml:trace contextRef="#ctx0" brushRef="#br2" timeOffset="100603.85">2074 2392 0,'0'-21'16,"0"0"-16,0-1 0,0 1 31,21 21-31,1 0 0,-1 0 16,0 0-16,0 0 15,0 0-15,0 0 0,1 21 16,-1 1-16,0-1 0,0 0 15,0 0-15,0 0 0,1 0 0,-22 22 16,0-22-16,0 0 0,0 21 16,0-20-16,0-1 0,0 0 0,0 0 15,0 0-15,-22 0 0,1-21 16,0 22-16,0-22 16,21-22-1,0 1-15,0 0 0,0 0 16,0 0-16,0 0 0,0-1 15,21-20-15,-21 21 0,21 0 0,0-22 16,-21 22-16,22 0 16,-1 0-16,0 0 0,-21 0 0,21 21 15,0-22-15,0 22 16,1 0-16,-1 0 0,0 0 16,0 0-16,0 0 15,0 0-15,1 0 0,-1 22 16</inkml:trace>
  <inkml:trace contextRef="#ctx0" brushRef="#br2" timeOffset="100968.64">2773 2540 0,'21'0'15,"0"0"1,0 0-16,0-21 15,1 21-15,-22-21 0,21 0 0,0 21 16,0-22-16,0 1 0,-21 0 16,21 0-16,-21 0 0,22 21 0,-22-21 15,0-1-15,0 1 16,-22 21 0,1 0-16,0 0 0,0 21 0,0-21 15,0 22-15,-22-1 0,22 0 16,0 0-16,0 21 0,21-20 15,-21-1-15,21 21 0,-22-21 16,22 0-16,0 1 0,0 20 0,0-21 16,0 0-16,0 0 15,22 1-15,-1-22 0,0 0 16,0 0-16,0 0 0,0 0 16,1 0-16,-1 0 0,0 0 0,21-22 15,-21 22-15</inkml:trace>
  <inkml:trace contextRef="#ctx0" brushRef="#br2" timeOffset="102064.02">3408 2371 0,'0'0'0,"0"-21"0,0-1 16,0 1 0,-21 21-16,-1 0 15,1 0-15,0 0 16,0 0-16,0 21 0,0-21 15,-1 22-15,22-1 0,-21 0 16,0 0-16,0 0 0,21 0 0,-21 1 16,21-1-16,-21 21 0,21-21 15,-22 0-15,22 1 0,0-1 16,0 0-16,22-21 31,-1 0-31,0 0 0,0 0 0,-21-21 16,21 0-16,0 21 0,1-22 15,-1 1-15,0 0 0,-21 0 0,21 0 16,-21 0-16,0-1 0,0 1 16,21 0-16,-21 0 0,0 0 15,0 42 32,-21 0-47,21 0 16,0 0-16,0 1 0,-21-1 15,21 21-15,-21-21 0,21 0 16,0 22-16,0-22 0,0 21 0,0-21 16,0 22-16,-21-22 0,21 21 15,0-21-15,0 22 0,0-22 0,0 21 16,-22-21-16,22 22 0,0-1 0,0-21 16,0 22-16,0-1 0,0-21 15,0 21-15,0 1 0,-21-22 0,21 0 16,0 0-16,0 0 0,0 1 15,0-1-15,0 0 0,0-42 32,21 21-32,1-21 15,-22-1-15,21 1 0,0 0 16,0-21-16,-21 21 0,21-22 16,0 1-16,1 0 0,20-1 0,-21-20 15,0 20-15,0 1 0,-21-21 16,22-1-16,-22 22 0,21-22 0,-21 22 15,0 0-15,0-1 0,0 1 16,0 21-16,0-22 0,0 22 0,0 0 16,0 0-16,0 0 0,0 0 15,0-1-15,0 44 47,0-1-47,0 0 0,0 0 16,0 21-16,0-20 0,0-1 15,0 0-15,0 21 0,0-21 0,0 1 16,0-1-16,0 0 0,0 0 16,0 0-16,21-21 0,-21 21 15,21-21-15,0 0 0,0 0 16,1 0-16,-1 0 16,0 0-16,0-21 0,0 21 15,0-21-15,1 0 16,-22 0-16,21 0 0,0-22 0,0 22 15,0 0-15,0-21 0,-21 20 0,0-20 16,22 21-16,-22 0 0,0 0 16,21-1-16,-42 44 31,21-1-15,-22 0-16,22 0 0,-21 0 15,21 0-15,0 1 0,0 20 0,0-21 16,0 0-16,0 0 0,0 1 0,0-1 15,0 0-15,0 0 16,0 0-16,0 0 16,21-21-1,1 0-15,-1-21 16,0 0-16</inkml:trace>
  <inkml:trace contextRef="#ctx0" brushRef="#br2" timeOffset="102450.11">4127 2477 0,'0'-22'47,"22"22"-47,-22-21 0,21 21 16,-21-21-16,21 0 0,0 0 15,-21 0-15,0-1 16,0 1 0,-21 21-1,0 21 1,0-21-16,-1 22 16,22-1-16,-21 0 0,21 0 0,-21 0 15,21 22-15,0-22 0,-21 0 16,21 0-16,0 0 0,0 0 15,0 1-15,0-1 0,0 0 16,0 0 0,21-21-1,0 0-15,0 0 16,1-21-16,-1 0 0</inkml:trace>
  <inkml:trace contextRef="#ctx0" brushRef="#br2" timeOffset="102880.49">4551 2307 0,'0'-21'15,"-21"21"1,-1 0-16,1 0 16,0 0-16,0 0 0,0 21 15,0 0-15,21 1 16,-22-22-16,22 21 0,-21-21 15,21 21-15,0 0 0,0 0 16,0 0-16,0 1 16,21-22-16,1 21 15,-1-21 1,0 21-16,0-21 0,0 0 0,0 21 16,1-21-16,-1 0 0,-21 21 15,0 0-15,21-21 0,-21 22 16,0-1-1,0 0 1,-21-21-16,0 0 0,-1 0 0,1 21 16,0-21-16,0 0 0,0 0 0,0 0 15,-1 21-15,1-21 16,0 0-16,0 0 0,0 0 16,21-21 15,21 0-16,0 0-15</inkml:trace>
  <inkml:trace contextRef="#ctx0" brushRef="#br2" timeOffset="103239.8">4889 2032 0,'0'0'15,"0"-21"-15,-21 21 16,0 0-16,0 0 31,21 21-31,-21 0 16,21 0-16,-21 1 0,21-1 0,0 21 16,-22-21-16,22 0 0,-21 22 15,0-1-15,21-21 0,0 22 0,-21-22 16,0 21-16,21 0 0,-21-20 15,21-1-15,0 21 0,0-21 0,0 0 16,0 1-16,0-1 0,21-21 16,0 21-16,0-21 15,0 0-15,0 0 0,1 0 16,-1 0-16,0 0 0,0-21 16,0 0-16,0-1 15,1 1-15,-1 21 0,-21-21 0,21 0 16,0 0-16,-21 0 0</inkml:trace>
  <inkml:trace contextRef="#ctx0" brushRef="#br2" timeOffset="103511.65">4699 2201 0,'0'0'0,"21"0"31,21 0-31,-20 0 16,-1 0-16,0 0 0,21 0 0,-21 0 16,22-21-16,-22 21 0,0 0 15,0 0-15,0 0 0,1 0 0,-1 0 16,0 0-16,0 0 16,-21-21 15</inkml:trace>
  <inkml:trace contextRef="#ctx0" brushRef="#br2" timeOffset="129166.45">11620 3196 0,'-21'0'16,"0"0"-16,0 0 31,0 0-15,0 0-16,-1 0 15,1 0-15,0 0 0,21 21 16,-21-21-16,0 0 16,42 0 62,0 0-78,0 0 15,0 0-15,1 0 16,-1 0-16,0 0 16,0 0-16,0 0 0,0 0 15,1 0-15,-1 0 0,0 0 16,0 22-16,0-22 0,22 21 0,-22-21 15,21 0-15,0 0 0,1 0 16,-1 0-16,22 0 0,-22 0 0,21 0 16,-20 0-16,-1 0 0,22 0 15,-22 0-15,0 0 0,1 0 0,-22 0 16,21 0-16,0 0 0,-20 0 16,20 0-16,0 0 0,-21 0 0,22 0 15,-1 0-15,0 0 16,-20 0-16,20 0 0,0 0 0,22 0 15,-22 0-15,0 0 0,22 0 16,-22 0-16,22 0 0,-22 0 0,0 0 16,22 0-16,-22 0 0,1 0 15,-1 0-15,0 0 0,1 0 0,-1 0 16,0 0-16,-21 0 0,22 0 16,20 0-16,-20 0 0,-1 0 0,0 0 15,22 0-15,-22 0 0,22 0 0,-1 0 16,-21 0-16,22 0 0,-1 0 15,1 0-15,-1 0 0,1 0 0,-22 0 16,22 0-16,-22 0 16,0 0-16,1 0 0,-1 0 0,22 0 15,-22 0-15,0 0 0,1 0 16,-1 0-16,21 0 0,-20 0 0,20 0 16,-20 0-16,20 0 0,1 0 15,-1 0-15,-21 0 0,22 0 0,-22 0 16,22 0-16,-22 0 0,0 0 15,1 0-15,-1 0 0,0 0 0,1 0 16,-1 0-16,0 0 0,1 0 16,-1 0-16,22 0 0,-22 0 0,0 0 15,22 0-15,-1 0 0,-20 0 16,20 0-16,1 0 0,-22 0 16,21 0-16,1 0 0,-22 0 0,22 0 15,-22 0-15,0 0 0,22 0 16,-22 0-16,1 0 0,-1 0 0,21-21 15,-20 21-15,-1 0 0,0 0 16,22 0-16,-22 0 0,22 0 0,-22 0 16,22 0-16,-1 0 0,1 0 15,-22 0-15,21 0 0,1 0 16,-22 0-16,22 0 0,-22 0 0,0 0 16,1 0-16,-1 0 0,0 0 15,1 0-15,20 0 0,-20 0 0,-1 0 16,21 0-16,-20 0 0,-1 0 15,22 0-15,-1 0 0,-21 0 16,22 0-16,-22 0 0,22 0 0,-22 0 16,0 0-16,1 0 0,20 0 15,-20 0-15,-1 0 0,0 0 16,22 0-16,-22 0 0,0 21 0,1-21 16,-1 0-16,0 0 0,22 0 15,-22 0-15,1 0 0,-1 0 0,0 0 16,-21 0-16,22 0 0,-1 0 15,0 0-15,-20 0 0,-1 0 0,21 0 16,-21 0-16,0 0 16,1 0-16,-1 0 0,21 0 0,-21 0 0,0 0 15,1 0-15,-1 0 16,0 0-16,0 0 0,21 0 0,-20 0 16,-1 0-16,0 0 0,0 0 15,0 0-15,0 0 0,1 0 0,20 0 16,-21 0-16,0 0 0,0 0 15,22 0-15,-22 0 0,21 0 0,-21 0 16,22 0-16,-1 0 0,0 0 16,-20 0-16,20 0 0,0 0 0,-21 0 15,22 0-15,-1 0 16,-21 0-16,22 0 0,-22 0 0,0 0 16,0 0-16,0 0 0,0 0 15,1 0-15,-1 0 0,0 0 0,0 0 16,0 0-16,0 0 15,1 0-15,-1 0 0,0 0 0,0 0 16,0 0-16,0 0 16,1 0-16,-1 0 0,0 0 0,0 0 15,0 0-15,0 0 0,1 0 16,-1 0-16,0 0 0,0 0 0,0 0 16,0 0-16,1 0 0,-1 0 15,0 0-15,0 0 0,0 0 16,0 0-16,1 0 15,-1 0-15,0 0 16,0 0-16,0 0 16,0 0-16,1 0 15,-1 0-15,0 0 0,0 0 16,0 0-16,0 0 16,1 0-16,-1 0 15,0 0-15,0 0 16,0 0-16,0 0 15,1 0-15,-1 0 16,0 0 0,0 0-1,-42 0 48,0 0-63,21-21 15,-21 21-15,-1-22 16,22 1 0</inkml:trace>
  <inkml:trace contextRef="#ctx0" brushRef="#br2" timeOffset="130056.95">21463 2921 0,'0'0'0,"-21"0"0,21-21 16,-21 21-16,21-21 0,0 0 31,-22 21-15,22 21 46,22 0-62,-22 0 0,21 0 16,0-21-16,-21 21 16,21-21-16,0 22 0,0-1 15,1 0-15,-1-21 0,0 21 0,0 0 16,0-21-16,0 21 0,22 1 16,-22-22-16,0 21 0,21 0 0,-20-21 15,-1 21-15,0-21 0,0 21 16,0-21-16,0 0 0,1 0 0,-1 21 15,0-21-15,0 0 16,0 22-16,0-22 31,-42 21 47,0-21-62,0 0-16,0 21 16,0-21-16,-1 21 0,1-21 0,-21 21 15,21 0-15,0-21 0,-22 22 16,1-22-16,21 21 0,-22 0 0,1 0 16,0-21-16,21 21 0,-22 0 15,22-21-15,0 22 0,0-22 16,0 21-16,-22 0 0,22 0 15,0-21-15,0 0 0,0 21 16,21 0-16,-22-21 16,1 0-1,42 0 17,1 0-17,-1 0 1,0 0-16,0 0 0,-21-21 0,21 21 15,0 0-15,1 0 16,-22-21-16</inkml:trace>
  <inkml:trace contextRef="#ctx0" brushRef="#br2" timeOffset="158559.95">7832 2223 0,'21'-22'31,"0"1"1,0 21-17,-21-21 1,21 21-1,-21 21 32,0 0-31,0 1 0,0-1-16,0 0 0,0 0 15,0 0 1,-21 0-16,21 1 0,-21-1 15,21 0-15,0 0 0,0 0 16,0 0-16,0 1 0,0-1 0,0 0 16,0 0-16,0 0 0,0 0 15,0 1-15,0-1 0,0 0 0,0 0 16,0 0-16,0 0 0,-21 1 16,21-1-16,0 0 0,0 0 15,0 0-15,0 0 0,-21-21 16,21 22-16,0-1 0,0 0 15,0 0-15,0 0 0,0 0 16,0 1-16,0-1 16,0 0-16,0 0 0,0 0 15,0 0-15,0 1 16,0-1-16,0 0 0,0 0 16,0 0-16,0 0 15,0 1-15,0-1 16,0 0-16,0 0 15,0 0-15,0 0 16,0 1-16,0-1 16,0 0-16,0 0 15,0 0-15,0 0 16,0 1-16,0-1 16,0 0-16,0 0 15,0 0-15,0 0 16,0 1-16,0-1 15,0 0-15,0 0 16,21-21-16,-21 21 16,0 0-16,21-21 15,-21 22-15,0-1 16,21 0 0,-21 0-1,0 0-15,0 0 16,21-21-16,-21 22 15,21-1-15,-21 0 16,0 0-16,0 0 16,0 0-16,22 1 0,-22-1 15,21 0-15,-21 0 16,0 0-16,0 0 0,0 1 16,21-22-16,-21 21 0,0 0 0,21 0 15,-21 0-15,0 0 16,0 1-16,0-1 0,21 0 15,-21 0-15,0 0 0,0 0 16,0 1-16,0-1 16,0 0-16,0 0 0,0 0 15,0 0 1,0 1-16,0-1 0,0 0 16,0 0-16,0 0 15,0 0-15,0 1 16,0-1-16,0 0 0,0 0 15,0 0-15,0 0 0,0 1 16,0-1-16,0 0 0,0 0 16,0 0-16,0 0 15,0 1-15,0-1 16,0 0-16,0 0 0,0 0 16,0 0-16,0 1 0,0-1 0,0 0 15,0 0-15,0 0 16,0 0-16,0 1 0,0-1 15,0 0-15,0 0 16,0 0-16,0 0 0,0 1 16,0-1-16,0 0 0,0 0 15,0 0-15,0 0 16,0 1-16,0-1 0,0 0 16,0 0-16,0 0 15,0 0-15,0 1 16,0-1-16,0 0 0,0 0 15,0 0-15,0 0 0,0 1 16,0-1-16,0 0 0,0 0 16,0 0-16,0 0 0,0 1 15,0-1-15,0 0 0,0 0 16,0 0-16,0 0 0,0 1 16,0-1-16,0 0 0,-21 0 15,21 0-15,0 0 0,0 1 16,0-1-16,0 0 15,0 0-15,0 0 0,0 0 16,-21 1-16,21-1 16,0 0-16,0 0 0,0 0 15,0 0-15,0 1 0,-21-1 16,21 0-16,0 0 0,0 0 16,0 0-16,0 22 0,0-22 0,0 0 15,0 0-15,0 0 0,0 1 16,0-1-16,0 0 0,0 0 15,0 0-15,0 0 0,0 1 16,0-1-16,0 0 0,-21-21 16,21 21-16,0 0 0,0 0 0,0 1 15,0-1-15,0 0 0,0 0 0,0 0 16,0 0-16,0 1 16,0-1-16,0 0 0,-22-21 0,22 21 15,0 0-15,0 0 0,0 1 0,-21-1 16,21 0-16,0 0 0,0 0 15,0 0-15,0 1 0,0-1 0,0 0 16,0 0-16,0 0 0,0 0 0,-21 1 16,21-1-16,0 0 0,0 0 15,0 0-15,0 0 0,0 1 16,-21-1-16,21 0 0,0 0 0,0 0 16,0 0-16,0 1 0,0-1 15,0 0-15,0 0 0,0 0 16,0 0-16,0 1 0,0-1 0,0 0 15,0 0-15,0 0 16,0 0-16,-21 1 0,21-1 16,0 0-16,0 0 0,0 0 15,0 0-15,0 1 16,0-1-16,0 0 0,0 0 16,0 0-16,0 0 15,0 1-15,0-1 16,0 0-16,0 0 15,0 0-15,0 0 16,0 1-16,0-1 16,0 0-16,0 0 15,0 0-15,0 0 16,0 1 0,0-1-16,0 0 15,0 0 1,0-42 46,0 0-62,0 0 0,0-1 16,0-20-16</inkml:trace>
  <inkml:trace contextRef="#ctx0" brushRef="#br2" timeOffset="161232.07">8911 2180 0,'21'0'31,"-21"21"16,21 1-31,-21-1-1,0 0 1,0 0-16,0 0 16,0 0-16,0 1 15,0-1-15,0 0 0,0 0 16,0 0-16,0 0 0,0 1 15,0-1-15,0 0 0,0 0 0,0 0 16,0 0-16,0 1 0,0-1 16,0 0-16,0 0 0,0 0 15,0 0-15,0 1 0,0-1 16,0 0-16,0 0 0,0 0 0,0 0 16,0 1-16,0-1 0,0 0 0,0 0 15,0 0-15,0 0 0,0 1 16,0-1-16,0 0 0,0 0 15,0 0-15,0 0 0,0 1 16,0-1-16,0 0 16,0 0-16,0 0 0,0 0 0,0 1 15,0-1-15,0 0 16,0 0-16,0 0 0,0 0 16,0 1-16,0-1 0,0 0 0,0 0 15,0 0-15,0 0 0,0 1 16,0-1-16,0 0 0,0 0 15,0 0-15,0 0 0,0 1 16,0-1-16,0 0 0,0 0 16,0 0-16,0 0 0,0 1 15,0-1-15,0 0 16,0 0-16,0 0 0,0 0 16,0 1-16,0-1 0,0 0 15,0 0-15,0 0 16,0 0-16,22 1 0,-22-1 15,0 0-15,0 0 0,0 0 16,0 0-16,0 1 0,0-1 0,0 0 16,0 0-16,0 0 0,0 0 0,0 1 15,0-1-15,0 0 0,0 0 16,0 0-16,0 0 0,0 1 0,0-1 16,21 0-16,-21 0 0,0 0 15,0 0-15,0 1 0,0-1 16,0 0-16,0 0 0,0 0 0,0 0 15,0 1-15,0-1 0,0 0 0,0 0 16,0 0 0,0 0-16,0 22 0,0-22 0,0 0 15,0 0-15,0 0 0,0 1 16,0-1-16,0 0 0,0 0 0,0 0 16,0 0-16,0 1 0,0-1 0,0 0 15,0 0-15,0 0 0,0 0 16,0 1-16,0-1 0,0 0 15,0 0-15,0 0 0,0 0 0,0 1 16,0-1-16,0 0 0,0 0 16,0 0-16,0 0 0,0 1 0,0-1 15,0 0-15,0 0 0,0 0 16,0 0-16,0 22 16,0-22-16,0 0 0,0 0 0,0 0 15,0 1-15,0-1 0,0 21 0,0-21 16,0 0-16,0 1 0,0-1 15,0 0-15,0 21 0,0-21 0,0 1 16,0-1-16,0 0 0,0 0 16,0 0-16,0 0 0,0 1 0,0-1 15,0 0-15,0 0 0,0 0 0,0 0 16,0 1-16,0-1 0,0 0 16,0 0-16,0 0 0,0 0 0,0 1 15,0-1-15,0 0 0,0 0 0,0 0 16,0 0-16,0 1 15,0-1-15,0 21 0,0-21 0,0 0 16,0 1-16,0-1 0,0 0 0,0 0 16,0 0-16,0 0 0,0 1 15,0-1-15,0 0 0,0 0 0,-21 0 16,21 0-16,0 1 0,0-1 0,0 0 16,0 0-16,0 0 0,0 0 15,0 1-15,0-1 0,0 0 16,0 0-16,0 0 0,0 0 15,0 1-15,0-1 0,0 0 16,0 0-16,0 0 0,0 0 16,0 1-16,0-1 0,0 0 15,0 0-15,0 0 16,0 0-16,0 1 0,0-1 0,0 0 16,0 0-16,0 0 0,0 0 0,0 1 15,0-1-15,0 0 16,0 0-16,0 0 0,0 0 0,0 1 15,0-1-15,0 0 0,0 0 16,0 0-16,-22-21 16,22 21-16,0 1 0,0-1 0,0 0 15,0 0-15,0 0 16,0 0-16,0 1 0,0-1 16,0 0-16,0 0 15,0 0-15,0 0 16,0 1-16,0-1 15,0 0-15,0 0 0,0 0 16,0 0-16,0 1 0,0-1 16,0 0-16,0 0 15,0 0-15,0 0 0,0 1 16,0-1-16,0 0 16,0 0-1,0 0 32,0 0 0,0 1-16,0-1 0,0 0-15,0 0-16,0 0 31,-21-21 16,21 21-47,0 1 31,-21-22 48,21-22-64</inkml:trace>
  <inkml:trace contextRef="#ctx0" brushRef="#br2" timeOffset="161952.29">6244 9313 0,'0'0'0,"0"-21"0,0 0 0,0 0 16,0 0-16,0 0 15,0-1-15,-21 22 0,21-21 16,0 42 15,0 1-15,0-1-16,0 21 0,0-21 15,0 22-15,0-1 0,0 0 0,0 1 16,0-1-16,0 0 0,0 1 0,0-1 16,0 0-16,0 1 0,0-1 15,0 0-15,0-21 0,0 22 0,0-22 16,0 0-16,0 0 0,0 0 0,0 1 31,0-44-15,0 1-1,0 0-15,0 0 0,0 0 16,0 0-16,0-22 0,0 1 0,0 0 16,0-1-16</inkml:trace>
  <inkml:trace contextRef="#ctx0" brushRef="#br2" timeOffset="162296.09">6096 9229 0,'0'0'0,"0"-43"31,0 22-31,21 0 0,0 21 16,0-21-16,1 21 0,-1-21 15,0 21-15,21 0 0,1 0 0,-1 0 16,0 0-16,1 0 0,-22 0 0,21 0 15,0 21-15,-20 0 0,-1 0 16,0 0-16,-21 1 0,0-1 0,0 0 16,0 0-16,-42 21 0,20-20 15,-20-1-15,21 0 0,-21 0 16,-1 0-16,1 0 0,0 1 0,20-22 0,-20 21 16,21-21-16,0 21 15,0-21-15,-1 0 0,1 0 0,42 0 47,1 0-31,-1 0-16,0 0 0,0 0 15,0 0-15</inkml:trace>
  <inkml:trace contextRef="#ctx0" brushRef="#br2" timeOffset="163499.85">6794 9546 0,'0'0'0,"22"0"0,-1 0 16,-21-21-16,21 0 15,0 0-15,-21 0 0,21 21 16,-21-22-16,0 1 0,0 0 0,0 0 16,0 0-16,0 0 15,-21 21-15,0 0 16,0 0-16,0 0 0,-1 21 15,1 0-15,-21-21 0,21 21 16,0 0-16,-1 0 0,1 1 0,0 20 16,0-21-16,0 0 0,0 22 15,-1-22-15,22 21 0,0-21 16,0 0-16,0 1 0,0-1 0,0 0 16,0 0-16,0 0 0,22 0 15,-1-21-15,0 0 0,0 0 16,0 0-16,0 0 0,1 0 0,-1 0 15,0-21-15,21 0 0,-21 0 0,1 0 16,-1 0-16,-21-1 0,21-20 16,0 21-16,-21 0 0,21-22 0,-21 22 15,0 0-15,21-21 0,-21 21 16,0-1-16,0 1 0,0 0 16,0 42 30,0 0-46,0 1 0,0-1 16,0 0-16,0 0 0,0 0 16,0 0-16,0 1 0,0-1 0,0 0 15,0 0-15,0 0 0,0 0 0,0 1 16,0-1-16,22 0 16,-1-21-16,0 0 0,0 0 15,0 0-15,0 0 0,1 0 16,-1 0-1,0-21-15,0 0 0,-21-1 0,21 1 16,0 0-16,1 0 0,-22-21 0,21 20 16,0 1-16,-21 0 0,0-21 15,0 21-15,0-1 0,0 1 16,-21 21 0,0 0-1,-1 0 1,22 21-16,0 1 15,0-1-15,0 0 16,22 0-16,-22 0 16,0 0-16,21 1 15,-21-1-15,0 0 0,0 0 0,21-21 16,-21 21-16,0 0 0,0 1 16,0-1-16,0 0 15,21-21 1,0 0-1,0 0-15,1 0 0,-1 0 16,0 0-16,-21-21 0,21 21 16,0-21-16,0-1 0,1 1 0,-1 0 15,0 0-15,21 0 0,-21 0 0,1-1 16,-1 1-16,0 0 16,0 0-16,0 0 0,-21 0 0,0-1 15,0 1-15,-21 21 31,0 0-31,0 0 0,0 21 16,-1-21-16,22 22 0,-21-22 0,21 21 16,-21-21-16,21 21 0,0 0 15,0 0-15,0 0 0,0 1 16,21-22-16,0 21 0,1 0 0,-1 0 16,0-21-16,0 21 15,0 0-15,-21 1 31,-21-22-15,0 0-16,0 0 0,0 0 16,-1 0-16,1 0 0,0 0 0,0 0 15,0 0-15,0 0 16,-1 21 0,44-21 15,-1 0-31,0 0 0,0 0 15,0 0-15</inkml:trace>
  <inkml:trace contextRef="#ctx0" brushRef="#br2" timeOffset="164456.29">8191 9525 0,'0'0'15,"0"-21"-15,0 0 0,0 0 16,0-1-16,0 1 0,0 0 15,0 0-15,-21 21 32,0 0-32,0 0 0,0 0 15,0 0-15,-1 21 0,1 0 0,0 0 16,0 1-16,-21-1 16,20 0-16,1 0 0,0 0 0,0 0 15,0 22-15,0-22 0,21 0 0,0 0 16,0 0-16,0 1 0,0-1 15,21-21 1,0 0-16,0 0 0,0 0 0,0 0 16,1 0-16,-1 0 0,0 0 15,0-21-15,0-1 0,0 1 0,1 0 16,-1 0-16,0 0 0,0 0 0,0-1 16,-21 1-16,0 0 0,21 0 15,-21-21-15,22 20 0,-22 1 16,0 0-16,0 0 15,0 42 17,0 0-32,-22-21 0,1 21 15,21 1-15,0-1 0,0 21 16,0-21-16,-21 0 0,21 1 0,0-1 16,0 21-16,0-21 0,0 0 0,0 1 15,0-1-15,21 0 16,0-21-16,-21 21 15,22-21-15,-1 0 0,0 0 16,0 0-16,0 0 0,0 0 16,-21-21-16,22 21 15,-1-21-15,-21 0 0,0-1 16,21 1-16,-21 0 0,0 0 0,21 0 16,-21 0-16,0-1 0,0 1 15,0 0-15,0 0 0,0 0 0,0 0 16,0-1-16,0 1 0,21 21 15,0 0-15,-21-21 16,22 21-16,-1 0 0,0 0 16,0 0-16,0 0 15,0 0-15,1 0 0,-22 21 16,21 0-16,0-21 0,-21 22 16,21-1-16,-21 0 0,0 0 15,0 0-15,0 0 0,0 1 16,0-1-16,0 0 0,0 0 0,0 0 15,-21 0-15,21 1 0,-21-1 0,0-21 16,21 21-16,-22-21 16,22-21 15,0 0-15,0-1-16,0 1 0,0-21 0,22 21 15,-22-22-15,21 22 0,0-21 0,0 21 16,-21 0-16,21-1 0,0 1 15,1 0-15,-1 0 0,0 0 16,0 21-16,0 0 0,-21-21 16,21 21-16,1 0 0,-1 0 15,0 0-15,0 0 32</inkml:trace>
  <inkml:trace contextRef="#ctx0" brushRef="#br2" timeOffset="166863.99">7895 8319 0,'-21'0'63,"21"21"-48,-21-21 1,21 21-16,-21-21 16,21 21-1,0 0 1,0 0-16,0 1 16,0-1-16,0 0 15,0 0-15,0 0 16,0 0-1,0-42 79,0 0-63,0 0-15,0 0 0,0 0-1,0-1 1,0 1-16,0 0 0,0 0 16,0 0-16,0 0 15,21-1-15,-21 1 0,21 0 16,-21 0-16,0-21 0,0 20 0</inkml:trace>
  <inkml:trace contextRef="#ctx0" brushRef="#br2" timeOffset="168192.45">8107 2625 0,'0'-21'31,"0"-1"0,21 22 16,0 0-47,0 0 0,0 0 0,22 0 16,-22 0-16,21 0 0,1 0 15,-1 0-15,0 0 0,1 0 0,-22 0 16,21 0-16,0 0 0,-20 0 16,20 0-16,-21 0 0,0 0 0,-21 22 15,0-1 1,-21-21-1,0 0 1,0 0-16,21 21 0,-21-21 16,-1 0-16,1 0 15,0 0 1</inkml:trace>
  <inkml:trace contextRef="#ctx0" brushRef="#br2" timeOffset="168604.43">8488 2646 0,'0'0'16,"-21"0"-16,-1 0 15,1 0 1,0 0 0,21 21-1,0 0 1,0 0-16,0 1 16,0-1-16,0 0 15,0 0-15,0 0 0,0 0 16,0 1-16,0-1 0,0 0 15,0 0-15,0 0 16,0 0-16,0 1 0,0-1 0,0 0 16,0 0-16,0 0 0,0 0 15,0 1-15,0-1 0,-21 0 0,0 0 16,21 0-16,-21-21 0,-1 21 16,1-21-16,0 0 0,0 0 15,0 0-15,0 0 0,-1 0 16,1 0-16,0 0 0,0 0 15,0 0-15,0 0 16,21-21 0,21 21 62</inkml:trace>
  <inkml:trace contextRef="#ctx0" brushRef="#br2" timeOffset="169428.36">8234 3598 0,'0'-42'16,"0"21"0,0 0-16,0 0 15,21 21 16,-21 21 1,0 0-17,0 0-15,0 0 0,-21-21 0,21 21 16,0 1-16,-21-1 0,21 0 16,0 0-16,0 0 0,-22 0 0,22 1 15,-21-1-15,21 0 0,0 0 16,-21 0-16,21 0 0,0 1 0,0-1 15,0 0-15,-21 0 0,21 0 0,0 0 16,-21-21 0,21 22-16,0-44 47,0 1-47,0 0 15,0 0-15,0 0 0,0 0 0,0-1 16,0 1-16,21 0 0,-21-21 0,21 21 15,0-1-15,-21-20 0,21 21 16,1-21-16,-22 20 0,21-20 0,-21 21 16,21-21-16,0 20 0,-21 1 15,21 0-15,-21 0 0,21 21 16,1 0-16,-1 0 0,0 0 16,-21 21-1,21-21-15,0 21 0,-21 0 0,21 22 16,-21-22-16,0 0 0,0 0 15,0 0-15,0 22 0,0-22 0,0 0 16,0 0-16,0 0 0,0 1 16,0-1-16,0 0 0,0 0 0,0 0 15,0 0-15,0 1 0,0-1 16,0 0-16,0 0 16,-21-21-16,0 0 46,21-21-30,0 0 0,-21 0-16,21-1 0,-21 22 15,0-21-15,21 0 0,-22 21 0</inkml:trace>
  <inkml:trace contextRef="#ctx0" brushRef="#br2" timeOffset="169677.21">8107 3747 0,'0'0'0,"21"0"47,0 0-47,0 0 0,0 0 0,1 0 0,-1 0 15,0 0-15,0 0 0,0 0 16,0 0-16,1 0 0,-1 0 16,0 0-16,0 0 0,0 0 0,0-22 15,1 22 1,-1 0-1</inkml:trace>
  <inkml:trace contextRef="#ctx0" brushRef="#br2" timeOffset="170231.93">8530 4424 0,'0'0'0,"21"0"16,-21-21-16,0 0 16,0-1-16,0 1 15,0 0-15,0 0 16,0 0-16,-21 21 31,0 0-31,0 0 16,0 21-16,-1 0 0,1 0 15,0-21-15,0 21 0,0 1 16,21-1-16,-21 0 0,-1 0 16,22 0-16,-21 0 0,21 22 0,0-22 15,0 0-15,0 0 0,0 0 16,0 1-16,0-1 0,0 0 16,21 0-16,1 0 0,-1 0 15,0 1-15,0-1 0,0-21 16,0 0-16,1 0 0,-1 0 0,0 0 15,0 0-15,0 0 0,0 0 16,1-21-16,-1 21 0,0-22 0,0 1 16,0 0-16,0 21 15,1 0-15,-22-21 0,21 21 16,0 0-16,-21-21 0,21 21 16,0 0-1</inkml:trace>
  <inkml:trace contextRef="#ctx0" brushRef="#br2" timeOffset="170715.75">8424 5207 0,'0'0'0,"0"-21"0,0 0 0,0 0 16,0-1-1,-21 22 1,0 22 0,21-1-16,0 0 15,0 0-15,0 0 0,0 0 16,0 22-16,-21-22 0,21 0 0,0 0 16,-21 22-16,21-22 0,0 0 0,-22 0 15,22 0-15,0 0 0,0 1 16,-21-1-16,21 0 0,0 0 0,-21-21 15,21-21 17,21 0-17,0 0-15,-21-1 16,22 1-16,-1 0 0,0 0 16,-21-21-16,21 20 0,0 1 0,0-21 15,1 21-15</inkml:trace>
  <inkml:trace contextRef="#ctx0" brushRef="#br2" timeOffset="171108.53">8615 5165 0,'-85'63'0,"170"-126"0,-64 63 16,-21 21 0,0 0-16,-21 0 15,0-21-15,-1 21 16,1 1-16,0-22 0,-21 21 0,21 0 16,-1-21-16,1 21 0,-21-21 0,21 0 15,0 21-15,-1-21 0,1 0 16,0 0-1,42 0 32,0 21-31,-21 1-16,0-1 0,22-21 16,-22 21-16,21 0 0,-21 0 0,0 0 15,21 1-15,0-1 0,0 0 16,-21 0-16,21 0 0,1-21 0,-1 21 15,0 1-15,0-22 0,0 0 0,0 0 16,1 21-16,-1-21 0,0 0 16,0 0-16,0 0 15,0 0-15,-21-21 16,0-1 0,0 1-16,0 0 15</inkml:trace>
  <inkml:trace contextRef="#ctx0" brushRef="#br2" timeOffset="171776.24">8615 6011 0,'0'-21'16,"0"0"0,0 0-16,0 0 15,0 0-15,0-1 0,0 1 16,-21 21-1,-1 0-15,1 0 16,0 0-16,0 0 0,0 0 16,0 21-16,-1-21 0,-20 22 15,21-1-15,0 0 0,21 0 0,-21-21 16,21 21-16,-22 0 0,22 1 0,0-1 16,0 0-1,22-21-15,-1 0 16,-21 21-16,21-21 0,0 0 0,0 0 15,0 0-15,-21 21 16,22-21-16,-1 0 0,0 0 0,-21 21 16,21-21-16,0 0 0,0 0 0,-21 22 15,22-22-15,-1 0 16,-21 21-16,0 0 16,0 0 15,-21-21-31,-1 0 15,1 0-15,0 0 0,0 0 16,0 0-16,0 0 16,-1 0-16,1 0 0,0 0 15,0 0-15,0 0 16,0 0-16,-1 0 16,1 0-1,21 21-15,-21-21 0,0 21 16,21 1-16,0-1 15,0 0 1,0 0-16,0 0 16</inkml:trace>
  <inkml:trace contextRef="#ctx0" brushRef="#br2" timeOffset="172468.66">8382 6922 0,'0'0'0,"0"-22"0,0 1 16,0 0-16,0 0 16,0 0-16,0 0 15,0-1-15,0 1 16,-21 21 15,21 21-31,-21 1 16,21-1-16,-22 0 15,22 0-15,0 0 0,0 0 16,0 1-16,0-1 0,0 0 0,0 0 16,0 0-16,0 0 0,0 1 15,0-1-15,22-21 16,-1 21-16,0-21 0,0 0 16,0 0-16,0 0 15,1 0-15,-1 0 0,0 0 0,0-21 16,0 21-16,22-21 0,-22-1 0,0 22 15,0-21-15,0 0 0,0 0 16,1 0-16,-22 0 0,0-1 0,21-20 16,-21 21-16,0 0 0,0-22 0,0 22 15,0-21-15,0 21 0,0 0 16,0-1-16,-21 1 0,-1 0 0,1 0 16,0 21-16,0 0 15,0 0-15,-22 0 0,22 0 0,0 0 16,0 21-16,0 0 0,0 0 15,-1 1-15,22-1 0,-21 0 16,0 0-16,0 0 0,21 0 16,0 1-16,0-1 0,0 0 0,0 0 15,0 0-15,0 0 0,0 1 16,0-1-16,0 0 0,0 0 16,0 0-16,0 0 15</inkml:trace>
  <inkml:trace contextRef="#ctx0" brushRef="#br2" timeOffset="172932.4">8361 7451 0,'0'0'0,"0"-21"0,-21 21 0,-1 0 31,1 21-31,21 0 16,-21 0-16,21 0 0,0 0 0,0 1 16,-21-1-16,0 0 0,21 21 0,-21-21 15,21 1-15,0-1 0,-22 0 16,22 0-16,-21 0 0,21 0 0,-21 1 16,21-1-16,0 0 0,0 0 31,0-42 31,21 0-62,0 0 16</inkml:trace>
  <inkml:trace contextRef="#ctx0" brushRef="#br2" timeOffset="173580.03">8276 7535 0,'0'0'0,"0"-21"0,0 0 0,0 0 16,0 0-16,0 0 15,0-1 1,21 22 0,0 0-16,-21 22 15,0-1-15,22-21 0,-1 21 16,-21 0-16,21 0 0,0 0 15,0 1-15,-21-1 0,21 0 0,1 0 16,-1 0-16,0-21 0,-21 21 16,21 1-16,0-1 0,0 0 0,-21 0 15,22 0-15,-22 0 16,21 1-16,-21-1 16,0 0-16,0 0 0,0 0 15,21-21 16,-21-21-15,21 0 0,-21 0-16,0 0 15,0-1-15,21 1 0,0 0 0,1-21 16,-22 21-16,21-22 0,0 22 0,0-21 16,0-1-16,0 1 0,1 21 15,-22-21-15,21-1 0,0 22 16,-21 0-16,0 0 0,0 0 15,0 42 1,0 0 0,0 0-16,-21 0 0,0 22 0,21-22 15,-22 21-15,1-21 0,0 22 16,0-22-16,0 21 0,21 0 0,-21-20 16,-1-1-16,1 21 0,21-21 15,0 0-15,-21 1 0,21-1 0,-21 0 16,21 0-16,0 0 15,0-42 32,0 0-31,0 0-16,21 0 16</inkml:trace>
  <inkml:trace contextRef="#ctx0" brushRef="#br1" timeOffset="185768.86">9207 2625 0,'0'21'0,"0"0"31,0 0-31,0-42 78,0 0-78,0 0 16,-21 21 31,0 0-32,21 21 1,0 0 0,0 0 15,21-21-16,0 0 1,1 0-16,-1 0 0</inkml:trace>
  <inkml:trace contextRef="#ctx0" brushRef="#br1" timeOffset="186128.49">9419 2392 0,'0'0'0,"-21"0"16,0 0-1,42 0 16,0 0-15,0 0-16,0 0 0,1 0 16,-1 0-16,0 0 15,0 0-15,0 0 0,0 0 0,1 0 16,-1 0-16,0 0 0,0 0 16,-21 21-16,21-21 0,-42 0 46</inkml:trace>
  <inkml:trace contextRef="#ctx0" brushRef="#br1" timeOffset="186508.81">9588 2413 0,'0'0'0,"-21"0"0,21 21 16,0 0-1,0 1-15,0-1 16,0 0-16,0 0 16,0 0-16,0 0 0,0 1 15,0-1-15,0 0 16,0 0-16,0 0 0,0 0 16,0 1-16,0-1 15,0 0-15,0 0 0,0 0 16,0 0-16,-21-21 31,21 22-31,-21-22 0,0 0 0,0 0 16,-1 0-16,1 0 15,0 0-15,0 0 16,0 0 0,42 0 30,-21-22-46</inkml:trace>
  <inkml:trace contextRef="#ctx0" brushRef="#br1" timeOffset="187024.52">9927 2582 0,'0'0'0,"0"-21"0,-21 21 31,0 0-31,0 0 0,-1 0 16,1 0-16,0 21 16,0 1-16,0-1 0,0-21 15,21 21-15,-22 0 0,1 0 0,21 0 16,-21 1-16,0 41 15,21-42-15,0 0 16,0 1-16,21-22 31,0 0-31,0 0 16,1 0-16,-1-22 16,-21 1-16,21 21 0,0-21 0,-21 0 15,0 0-15,21 0 0,0-1 16,-21 1-16,0 0 0,0 0 15,0 0-15,22 0 0,-22-1 16,0 44 0,0-1-1,0 0-15,0 0 16,0 0-16,0 0 0,0 1 0,0-1 16,0 0-16,0 0 15,0 0-15,0 0 0,0 1 31,21-22-31,0 0 16,0 0-16,0 0 0</inkml:trace>
  <inkml:trace contextRef="#ctx0" brushRef="#br1" timeOffset="187280.49">10139 2519 0,'0'21'16,"0"0"-16,0 0 15,0 1-15,0-1 0,0 0 16,0 0-16,0 0 0,0 0 0,0 1 16,0-1-1,0 0-15,0 0 16,0 0-1,21-21 17</inkml:trace>
  <inkml:trace contextRef="#ctx0" brushRef="#br1" timeOffset="187508.36">10372 2561 0,'0'0'0,"-22"0"16,1 0-16,21 21 15,-21-21-15,0 22 0,21-1 0,-21-21 16,21 21-16,-21 0 0,-1-21 16,22 21-16,0 0 0,-21-21 0,0 22 15,21-1-15,-21-21 0,21 21 16</inkml:trace>
  <inkml:trace contextRef="#ctx0" brushRef="#br1" timeOffset="188032.22">10520 2582 0,'0'-42'16,"0"21"-16,0 0 0,0 42 31,0 0-15,-21 0-16,-1 0 16,1 1-16,21-1 0,-21 0 15,21 0-15,0 0 0,-21 0 16,21 1-16,0-1 0,0 0 15,21-21 17,0 0-32,0 0 0,1-21 15,-1 0-15,0-1 16,-21 1-16,21 0 0,-21 0 16,0 0-16,21 0 15,-21-1-15,0 1 0,0 42 31,0 1-15,0-1-16,0 0 0,0 0 16,0 0-16,0 0 0,0 1 15,0-1-15,0 0 0,0 0 0,0 0 16,21-21-16,1 0 16,-1 0-16,0 0 15,0 0-15,0 0 16,0 0-16,1 0 0,-1-21 15,-21 0 1,0 0 0</inkml:trace>
  <inkml:trace contextRef="#ctx0" brushRef="#br1" timeOffset="188432.99">9694 3112 0,'0'0'16,"0"-22"-16,0 1 0,-21 21 16,21 21 15,0 1-31,0-1 16,0 0-16,0 0 0,0 0 15,0 0-15,0 1 0,0-1 16,0 21-16,0-21 0,0 0 15,0 1-15,0-1 0,-21 0 0,21 0 16,0 0-16,0 0 0,21-21 31,-21-21-15</inkml:trace>
  <inkml:trace contextRef="#ctx0" brushRef="#br1" timeOffset="188841.75">10054 3112 0,'0'42'16,"0"-21"0,0 0-16,-21 0 0,21 1 0,-21-1 15,21 0-15,0 0 0,0 0 16,-21 0-16,21 1 0,0-1 15,0 0 1,21-21 0,0 0-16,0 0 0,0 0 15,0 0-15,1 0 0,-1-21 16,0 0-16,0-1 16,0 1-16,-21 0 0,21 0 0,-21 0 15,0 0-15,0-1 0,0 1 16,0 0-16,0 0 0,0 0 15,-21 21-15,0 0 16,0 0-16,0 0 0,0 0 16,-1 0-16,1 0 15,21 21-15,-21-21 0</inkml:trace>
  <inkml:trace contextRef="#ctx0" brushRef="#br1" timeOffset="189152.58">9504 3069 0,'0'0'0,"21"0"16,0 0-16,0 0 0,0 0 16,1 0-16,20 0 0,-21 0 15,21 0-15,1 0 0,-22 0 0,21 0 16,1 0-16,-1-21 0,-21 21 16,21 0-16,-20 0 0,-1 0 0,0 0 15,0-21-15,0 21 16</inkml:trace>
  <inkml:trace contextRef="#ctx0" brushRef="#br1" timeOffset="189724.76">9313 3704 0,'21'0'16,"1"0"-16,-1 0 15,0 0-15,0 0 0,0 0 16,0 0-16,1 0 0,20 0 16,-21 0-16,0 0 0,0 0 15,1 0-15,-22 21 32,-22-21-17,1 0-15,0 0 0</inkml:trace>
  <inkml:trace contextRef="#ctx0" brushRef="#br1" timeOffset="190096.55">9483 3725 0,'0'22'0,"0"-1"16,-22 0 0,22 0-16,0 0 15,-21-21-15,21 21 0,0 1 16,0-1-16,0 0 15,0 0-15,0 0 0,0 0 16,0 1-16,0-1 0,0 0 16,0 0-16,0 0 0,0 0 15,0 1-15,0-1 16,-21 0-16,0-21 16,0 0-16,0 0 0,21 21 15,-22-21-15,1 0 0,0 0 0,0 0 16,0 0-16,0-21 15,-1 21-15,22-21 0,-21 21 0,21-21 16,-21 21-16,21-22 0,-21 22 16,21-21-16,0 0 15,21 21 17,0 0-32,0-21 0,1 21 15,-1 0-15</inkml:trace>
  <inkml:trace contextRef="#ctx0" brushRef="#br1" timeOffset="190648.23">9694 3958 0,'0'0'0,"0"-42"31,0 21-31,0 0 0,-21 21 16,0 0 0,0 0-1,0 0-15,-1 21 0,1 0 16,0 0-16,21 0 16,-21 0-16,21 22 0,0-22 0,-21 0 15,21 0-15,-21 0 0,21 1 0,0-1 16,0 0-16,0 0 0,0 0 15,21-21 1,0 0 0,0 0-16,0 0 0,0-21 15,1 0-15,-1 0 0,0 0 0,0 21 16,0-22-16,0 1 0,1-21 16,-22 21-16,0 0 0,21-1 0,-21 1 15,0 0-15,21 0 16,-21 0-16,0 42 31,0 0-15,0 0-16,-21-21 0,21 21 15,-21 1-15,21-1 0,0 0 16,-22 0-16,22 0 0,0 0 0,0 1 16,0-1-16,0 0 15,0 0 1,22-21-1,-1 0 1,0 0-16,-21-21 0,21 21 0</inkml:trace>
  <inkml:trace contextRef="#ctx0" brushRef="#br1" timeOffset="191156.94">10139 3895 0,'0'0'16,"21"-21"-16,-21-1 15,-21 22 17,0 0-17,-1 0-15,1 0 16,0 22-16,0-22 0,0 21 0,0-21 16,21 21-16,-22-21 15,22 21-15,-21-21 0,21 21 16,0 0-16,21 1 31,1-22-31,-1 0 0,0 0 0,0 0 16,0 0-16,0 21 0,1-21 15,-1 0-15,0 0 0,0 0 16,0 0-16,0 0 0,-21 21 16,22-21-16,-22 21 0,21-21 0,-21 21 15,0 0 1,-21-21-1,21 22-15,-43-22 0,22 0 16,0 0-16,0 21 16,0-21-16,-22 0 0,22 0 0,0 0 15,-21 0-15,20 0 0,1 0 0,0 0 16,0 0-16,0 0 0,0 0 16,-1 0-16,1 0 15,42-21 32,1 21-31,-1 0-16</inkml:trace>
  <inkml:trace contextRef="#ctx0" brushRef="#br1" timeOffset="191924.5">10477 3895 0,'-21'0'31,"0"0"-31,0 0 0,0 0 16,0 0-16,21 21 15,-22 0-15,1-21 0,21 21 0,-21 0 16,21 1-16,0-1 0,-21-21 15,21 21-15,0 0 0,0 0 16,0 0-16,21-21 31,0 0-31,0 0 16,1 0-16,-1 0 16,-21-21-1,0 0-15,0 0 16,0 0-16,0 0 0,0-1 15,0 1-15,-21 0 0,21 0 16,0 0 0,0 0-1,21 21-15,0 0 0,0 0 16,-21-22-16,21 22 0,0 0 0,1 0 16,-1 0-16,0 0 15,0 0-15,0 0 0,0 22 16,1-1-1,-22 0-15,0 0 16,0 0-16,0 0 0,0 1 16,0-1-16,0 0 15,0 0-15,0 0 32,-22-21-1,22-21-16,0 0-15,-21 0 16,21 0-16,0-1 16,0 1-16,0 0 0,0 0 0,0 0 15,0 0-15,0-1 0,21 22 16,1-21-16,-1 0 0,0 21 0,0 0 16,0 0-16,0 0 0,1 0 0,-1 0 15,0 0-15,0 0 0,-21 21 16,0 0-16,21-21 0,-21 22 15,0-1-15,0 0 0,0 0 0,0 0 16,-21 0-16,0 1 0,0-1 16,21 0-16,-21-21 0,-1 21 0,1-21 15,21 21-15</inkml:trace>
  <inkml:trace contextRef="#ctx0" brushRef="#br1" timeOffset="198883.97">15071 2519 0,'0'-21'15,"0"0"1,0-1-16,0 1 15,0 0-15,0 0 16,0 0-16,0 0 16,0-1-16,0 1 0,0 0 15,0 0 1,0 42 46,0 0-62,0 0 0,0 22 16,0-22-16,21 21 0,-21 1 0,0-1 16,21 0-16,-21 22 0,0-22 0,0 22 15,0-22-15,0 21 16,21 1-16,-21-22 0,0 22 0,21-1 16,-21 1-16,0-1 0,0 1 15,0-1-15,0 1 0,0-22 0,0 22 16,0-1-16,0-21 0,0 22 0,0-22 15,0 1-15,0-22 0,0 21 16,0-21-16,0 22 0,0-22 0,0 0 16,21-21-16,-21 21 0,22-21 15,-22 21-15,21-21 16,0-21 0,-21 0-1,0 0-15,0 0 16,0-1-16,0 1 0,0-21 15,0 21-15,0-22 0,0 22 16</inkml:trace>
  <inkml:trace contextRef="#ctx0" brushRef="#br1" timeOffset="200284.17">15049 2307 0,'0'0'15,"-21"0"-15,21-21 0,21 21 94,1 0-78,-1 0-16,0 0 0,0 0 15,0 0-15,22 0 0,-22-21 0,21 21 16,0 0-16,1 0 0,-1 0 16,0 0-16,1 0 0,20 0 0,1 0 15,-22 0-15,22 0 0,-1-21 0,1 21 16,20 0-16,1 0 0,0 0 16,-1 0-16,22-21 0,0 21 0,-21 0 15,20 0-15,-20 0 0,0 0 16,-1 0-16,1 0 0,0-22 15,-1 22-15,1 0 0,0 0 16,-22 0-16,22 0 0,-22 0 0,1 0 16,-1-21-16,1 21 0,-22 0 0,22 0 15,-22 0-15,0 0 0,-20 0 16,20-21-16,-21 21 0,21 0 0,-20 0 16,-1 0-16,0 0 15,0 0-15,0 0 16,-21-21-16,0 42 78,0 0-78,0 0 0,0 1 16,0-1-16,0 0 0,0 21 15,0-21-15,0 1 0,0 20 16,0 0-16,0 1 0,0-1 0,0 0 15,0 1-15,0-1 0,0 0 16,0 1-16,0-1 0,0 0 0,0 1 16,0-1-16,0 0 0,0 1 15,0-1-15,0 0 0,0 1 0,0-1 16,0 0-16,0 1 0,0-1 16,0 0-16,0-21 0,0 22 15,0-1-15,0 0 0,0-20 0,0 20 16,0-21-16,0 0 0,0 0 15,0 22-15,-21-22 0,21 0 0,0 0 16,0 0-16,0 1 16,0-1-16,-21-21 0,21 21 0,-21 0 15,21 0 1,-21-21 0,21 21-16,-22-21 15,1 0-15,0 0 16,0 0-16,0 0 0,0 0 15,-1 0-15,1 0 0,0 0 16,0 0-16,-21 0 0,-1 0 0,1 0 16,0 0-16,-1 22 0,-20-22 15,-1 0-15,1 0 0,-22 0 0,22 0 16,-1 0-16,1 0 0,-1 0 16,1 21-16,-1-21 0,1 0 0,-1 0 15,1 0-15,-22 0 0,21 0 0,-20 0 16,-1 0-16,0 0 0,1 0 15,20 0-15,-20 0 0,20 0 16,1 0-16,-1 0 0,1 0 0,20 0 0,1 0 16,0 0-16,-1 0 0,22 0 15,-21 0-15,21 0 0,-1 0 16,1 0-16,0 0 0,0 0 16,0 0-1,0 0-15,-1 0 47,22-21-47,-21 21 16,0 0-1,0 0-15,0 0 16,0 0-16,-1 0 16,1 0-16,0 0 15,21-22 32,0 1-31,0 0-16,21 0 0</inkml:trace>
  <inkml:trace contextRef="#ctx0" brushRef="#br1" timeOffset="200708.93">15388 2667 0,'21'0'62,"0"0"-62,1 0 16,-1 0-16,21 0 0,-21 0 16,22-21-16,-1 21 0,-21 0 0,21 0 15,1 0-15,-1 0 0,0 0 0,-20 0 16,20 0-16,-21 0 0,0 0 15,0 0-15,1 0 0,-1 0 0,0 0 16,-42 0 15,0 0-15,-1 0-16,1 0 0,0 0 16,0 0-16</inkml:trace>
  <inkml:trace contextRef="#ctx0" brushRef="#br1" timeOffset="201092.17">15811 2667 0,'0'0'0,"-21"0"0,21 21 16,0 0 0,0 1-1,0-1-15,0 0 16,0 0-16,0 0 16,0 0-16,0 1 0,0-1 0,0 0 15,0 0-15,0 0 0,0 0 16,0 1-16,0-1 0,0 21 15,0-21-15,0 0 0,0 1 0,0-1 16,0 21-16,0-21 0,0 0 16,0 1-16,0-1 0,0 0 0,0 0 15,0 0-15,0 0 16,-21-21-16,0 0 0,21 22 0,-21-22 16,0 0-16,-1 0 0,1 0 0,0 0 15,0 0-15,0 0 0,-22 0 16,22 0-16,0-22 0,0 1 0,0 21 15,0-21-15,-1 21 16,1 0-16,0-21 0,21 0 16,0 0 15,21 21-15,0 0-16,1 0 0,-1-22 15,0 22-15</inkml:trace>
  <inkml:trace contextRef="#ctx0" brushRef="#br1" timeOffset="201663.84">16108 3006 0,'21'-43'15,"-21"22"-15,0 0 16,0 0-16,0 0 15,-21 0-15,0 21 16,21-22-16,-22 22 0,1 0 16,0 0-16,0 22 15,21-1-15,-21-21 0,0 21 16,21 0-16,-22 21 0,22-20 0,-21-1 16,0 0-16,21 21 0,0-21 0,-21 1 15,21-1-15,0 0 16,-21 0-16,21 0 0,0 0 0,0 1 15,0-1-15,21-21 32,0 0-32,0-21 15,-21-1-15,21 22 0,1-21 0,-1 0 16,-21 0-16,0 0 0,21 0 0,0-1 16,-21-20-16,21 21 0,-21 0 15,0 0-15,0-22 0,21 22 0,-21 0 16,0 0-16,22 21 31,-22 21-31,0 0 16,0 0-16,21 0 0,-21 1 15,0-1-15,0 0 0,0 0 0,0 0 16,0 0-16,0 1 0,0-1 16,0 0-16,0 0 0,0 0 0,0 0 15,0 1-15,0-1 16,21-21-16,0 21 0,0-21 15,0 0-15,1 0 16,-1 0-16,0-21 16,0 0-16,0-1 0</inkml:trace>
  <inkml:trace contextRef="#ctx0" brushRef="#br1" timeOffset="202148.57">16595 2836 0,'0'0'0,"0"-21"0,0 0 16,-22 21 0,1 0-1,0 0-15,0 0 0,0 0 0,0 0 16,-1 21-16,1 0 16,0-21-16,21 22 0,0-1 0,-21 0 15,21 0-15,-21 0 16,21 0-16,0 1 15,0-1-15,21-21 16,0 0-16,-21 21 0,21 0 16,0-21-16,1 0 0,-1 0 0,-21 21 15,21-21-15,0 0 0,21 0 0,-20 21 16,-1-21-16,0 0 0,0 0 16,0 22-16,0-22 0,1 0 0,-22 21 15,21-21-15,-21 21 16,0 0-16,-21-21 15,-1 21-15,1-21 16,0 21-16,-21-21 0,21 0 0,-1 22 16,-20-22-16,21 0 0,0 0 15,-22 0-15,22 21 0,0-21 16,0 0-16,0 0 0,0 0 16,-1 0-16,44-21 62,-1 21-62,0 0 0,0 0 0</inkml:trace>
  <inkml:trace contextRef="#ctx0" brushRef="#br1" timeOffset="203008.07">16997 2985 0,'0'-22'0,"-43"22"31,43-21-31,-21 21 0,0 0 16,0 0-16,0 21 0,0 1 16,-1-22-16,22 21 0,0 0 15,0 0-15,-21 0 0,21 0 16,-21 1-16,21-1 0,0 0 15,0 0-15,0 0 16,0 0-16,0 1 0,21-22 16,0 0-16,1 0 15,-1 0-15,0 0 0,0 0 16,0 0-16,0-22 0,-21 1 16,0 0-1,0 0-15,0 0 0,0 0 0,0-1 16,0 1-16,0 0 15,0 0-15,0 0 0,-21 0 16,21-1-16,0 1 16,21 0-1,1 21 1,-1 0-16,0 0 0,0 0 0,0 0 16,0 0-16,1 0 0,-1 0 15,0 0-15,0 21 0,0 0 0,0-21 16,-21 22-16,22-1 0,-1-21 15,-21 21-15,21 0 0,-21 0 0,0 0 16,0 1-16,0-1 0,0 0 0,0 0 16,0 0-16,0 0 15,0 1-15,0-1 0,0 0 16,0 0 0,0-42 30,-21 21-46,21-21 0,0 0 16,0-1-16,0 1 0,-21-21 16,21 21-16,0 0 0,0-1 0,0-20 15,0 21-15,0-21 0,21 20 16,0 1-16,-21 0 0,21-21 0,21 21 16,-20-1-16,-1 1 0,21 21 0,0-21 15,1 21-15,-1-21 16,0 21-16,-20 0 0,20 0 0,-21 21 15,21 0-15,-20 0 0,-1 1 16,-21-1-16,0 21 0,0-21 0,0 22 16,0-22-16,0 0 0,0 21 0,-21-21 15,-1 1-15,22-1 0,-21 0 16,0 0-16,21 0 0,0 0 0,-21 1 16,0-22-1</inkml:trace>
  <inkml:trace contextRef="#ctx0" brushRef="#br1" timeOffset="205836.72">22415 2752 0,'0'21'16,"-21"-21"-16,0 0 15,0 0 1,42 0 15,0 0-31,0 0 16,1 0-16,20 0 0,-21 0 16,21 0-16,1 0 0,-1-21 15,-21 21-15,22 0 0,-1 0 0,0 0 16,1 0-16,-22 0 0,0 0 15,0 0-15,0 0 0,0 0 16,-42 0 15,0 0-31,0 0 0,0 0 16,0 0-16,-1 0 0,1 0 0,0 0 16,0 0-16,0 0 0</inkml:trace>
  <inkml:trace contextRef="#ctx0" brushRef="#br1" timeOffset="206244.43">22648 2752 0,'-21'0'16,"21"21"-1,-21-21 1,21 21-16,0 0 16,0 0-1,0 1-15,0-1 16,0 0-16,21-21 0,-21 21 0,21 0 15,-21 0-15,0 1 16,0-1-16,21 0 0,-21 0 0,0 0 16,0 0-16,0 1 15,0-1-15,0 0 0,0 0 0,0 0 16,0 0-16,0 1 0,-21-1 16,21 0-16,-21 0 15,0-21-15,0 0 16,0 0-16,-1 21 0,1-21 0,0 0 15,0 0-15,0 0 0,0 0 16,-1 0-16,1-21 0,0 21 16,0-21-16,0 21 15,0 0 1,21-21-16,21 0 47,0 21-47,0 0 15</inkml:trace>
  <inkml:trace contextRef="#ctx0" brushRef="#br1" timeOffset="206824.1">22966 3069 0,'0'0'0,"0"-63"31,0 42-15,-21 21-16,21-22 15,-22 22-15,1 0 16,0 0-16,0 0 16,0 0-16,21 22 0,-21-1 0,-1-21 15,1 21-15,21 0 0,-21 0 16,0 0-16,21 1 0,0-1 0,-21 0 15,0 21-15,21-21 0,0 1 16,0-1-16,0 0 0,0 0 0,0 0 16,0 0-1,21-21 1,0 0-16,0 0 16,0 0-16,-21-21 0,21 21 15,1-21-15,-1 0 0,-21 0 16,21 0-16,0-1 0,-21 1 0,21 0 15,-21 0-15,21 0 0,-21 0 0,22-1 16,-22 1-16,0 0 16,0 42 31,0 0-32,0 1-15,-22-1 0,22 0 16,0 0-16,0 0 0,0 0 0,0 1 15,0-1-15,-21 0 16,21 0-16,0 0 16,0 0-1,21-21-15,1 0 16,-1 0 0</inkml:trace>
  <inkml:trace contextRef="#ctx0" brushRef="#br1" timeOffset="207653.19">23220 3069 0,'21'0'0,"-21"-21"16,21 21 0,-21-21-1,-21 21 32,0 0-47,0 0 16,-1 0-16,1 21 15,0-21-15,21 21 16,0 0-16,0 1 31,0-1-15,21-21-1,0 0 1,1 21-16,-1-21 16,0 0-16,-21 21 15,21-21-15,-21 21 0,21 0 16,0 1 0,-21-1-16,0 0 0,0 0 15,0 0 1,0 0-16,-21-21 15,0 22 1,0-22-16,0 21 0,0-21 16,-1 0-16,1 0 0,0 0 15,0 0-15,0 0 0,0 0 16,-1 0 0,22-21-16,-21 21 15,21-22 16,0 1-15,21 21-16</inkml:trace>
  <inkml:trace contextRef="#ctx0" brushRef="#br1" timeOffset="208528.75">23558 3112 0,'-21'-22'15,"21"1"-15,-21 21 16,0 0-16,0 0 16,0 0-16,-1 21 15,22 1-15,-21-22 0,21 21 16,0 0-16,-21 0 0,0 0 15,21 22-15,0-22 0,0 0 16,-21-21-16,21 21 0,0 0 0,0 0 16,0 1-16,0-1 15,21-21-15,0 0 16,0 0-16,0 0 16,1 0-16,-1 0 0,-21-21 15,0-1-15,21 1 16,-21 0-16,0 0 0,0 0 0,0 0 15,0-1-15,0 1 0,0 0 16,0 0-16,0 0 0,0 0 16,0-1-16,0 1 0,0 0 15,21 21 1,0 0-16,0 0 0,1 0 16,-1 0-16,0 0 0,0 0 15,0 0-15,0 0 0,1 0 16,-1 21-16,0 0 0,0 1 15,-21-1-15,21 0 0,-21 0 16,0 0-16,0 0 0,0 1 16,21-1-16,-21 0 0,0 0 0,0 0 15,0 0-15,0 1 16,0-1 0,-21-21 15,21-21-16,0-1 1,0 1-16,0 0 0,0 0 16,0 0-16,0 0 0,0-1 15,0 1-15,0 0 0,0 0 0,0 0 16,21 0-16,1-1 0,-1 1 16,-21 0-16,21 21 0,0-21 0,0 21 15,0-21-15,1 21 0,-1 0 16,0 0-16,0 0 0,0 0 15,0 0-15,1 0 0,-1 21 0,-21 0 16,21 0-16,0 0 16,-21 1-16,0-1 0,0 0 0,0 21 15,0-21-15,0 1 0,0-1 16,0 0-16,0 0 0,0 0 0,-21 0 16,21 1-16,-21-22 15,21 21-15,-21 0 16,-1-21-1,22-21 1,0 0-16,0-1 16</inkml:trace>
  <inkml:trace contextRef="#ctx0" brushRef="#br2" timeOffset="-211740.09">24215 2540 0,'0'0'0,"0"-21"0,0 0 16,0 0-1,0-1 1,0 1-16,0 0 31,0 0-15,0 42 31,0 0-47,0 0 0,0 1 15,0-1-15,0 0 0,0 0 16,0 0-16,0 0 0,0 22 0,0-22 15,0 0-15,0 0 0,0 0 16,0 22-16,21-22 0,-21 0 0,0 0 16,0 0-16,21 1 0,-21-1 15,0 0-15,0 0 0,0 0 0,0 0 16,0 1-16,0-1 0,0 0 0,0 21 16,0-21-16,0 1 0,0 20 15,0-21-15,0 21 0,0 1 16,0-22-16,0 21 0,0 1 15,0-22-15,0 21 0,0-21 0,0 22 16,0-22-16,0 21 0,0-21 0,0 22 16,0-22-16,21 21 0,-21-21 15,0 22-15,0-22 0,0 0 0,0 21 16,0-21-16,0 22 0,0-22 0,0 21 16,0-21-16,0 22 0,0-1 15,0-21-15,0 22 0,21-22 0,-21 0 16,0 21-16,0-21 0,21 22 15,-21-22-15,0 0 0,0 21 0,0-20 16,0-1-16,0 0 0,0 21 16,0-21-16,0 1 0,0-1 15,22 0-15,-22 21 0,0-21 0,0 1 16,0-1-16,0 21 0,0-21 0,0 0 16,0 22-16,0-22 0,0 21 15,0 1-15,0-22 0,0 21 0,0-21 16,0 22-16,0-22 0,0 21 0,0-21 15,0 22-15,-22-22 0,22 21 16,0-21-16,0 0 0,0 22 0,0-22 16,0 21-16,0-21 0,0 1 0,0 20 15,0-21-15,0 21 16,0 1-16,0-22 0,0 21 0,0 1 16,0-1-16,0 0 0,0 1 0,-21-22 15,21 21-15,0 0 0,0 1 16,0-1-16,-21-21 0,21 22 0,0-1 15,0 0-15,0-21 0,0 22 0,0-1 16,0 0-16,0 1 0,0-22 16,0 21-16,-21 1 0,21 20 0,0-21 15,0 1-15,-21-1 0,21 0 0,0 1 16,0-1-16,0-21 0,0 22 0,0-1 16,0 0-16,0-21 0,0 22 15,0-1-15,0-21 0,0 22 16,0-22-16,0 21 0,0 0 0,0-20 15,0 20-15,0 0 0,0 1 16,0-22-16,0 21 0,0 0 0,0-20 16,0 20-16,-21 0 0,21-21 0,0 22 15,0-22-15,-22 0 0,22 21 16,0-20-16,0-1 0,0 21 0,0-21 16,0 0-16,0 1 0,0 20 0,-21-21 15,21 0-15,0 0 0,0 1 0,0-1 16,0 0-16,0 21 0,0 1 15,0-22-15,0 0 0,0 0 16,0 0-16,0 0 16,0 1-16,0-1 0,0 0 15,0 0-15,0 0 0,0 0 16,0 1-16,0-1 16,0 0-16,0 0 15,0 0 1,0 0-1,0 1 17,-21-22-32,21 21 15,0 0 17,-21-21-1,0 0-31,21-21 15,0 0-15,0-1 0,0 1 0</inkml:trace>
  <inkml:trace contextRef="#ctx0" brushRef="#br2" timeOffset="-209804.26">25379 2540 0,'0'-21'15,"0"0"1,0 0-1,21 21-15,-21-22 0,21 22 16,-21-21-16,0 0 16,21 21-1,-21-21-15,0 42 78,0 0-78,0 0 0,0 1 0,0-1 16,0 0-16,0 0 0,0 0 16,0 0-16,0 22 0,0-22 0,0 0 15,0 21-15,0-20 16,0-1-16,0 21 0,0-21 0,0 0 16,0 22-16,0-22 0,0 0 15,0 0-15,0 22 0,0-22 0,0 21 16,0-21-16,0 22 0,0-1 15,0 0-15,0 1 0,0-1 0,0 0 16,0 1-16,0-1 0,0 0 0,0 1 16,0-1-16,0 0 0,0 1 15,0-22-15,0 21 0,0 0 0,-21-20 16,21 20-16,0-21 0,0 21 16,0 1-16,0-22 0,0 21 0,0 1 15,0-1-15,0 0 0,0 1 16,0-1-16,0-21 0,0 21 15,0 1-15,0-1 0,0 0 0,0-20 16,0 20-16,0 0 0,0-21 16,0 22-16,0-1 0,0-21 0,0 22 15,0-22-15,0 21 0,0 0 0,0 1 16,0-22-16,0 21 0,0 1 16,0-1-16,0 0 0,0 1 0,0-22 15,0 21-15,0-21 0,0 22 16,0-22-16,0 21 0,0-21 0,0 22 15,0-22-15,0 0 0,0 21 0,0-21 16,0 1-16,0 20 16,0-21-16,0 21 0,0-20 0,0 20 15,0-21-15,0 21 0,0 1 0,0-22 16,0 21-16,0-21 0,0 22 16,0-22-16,0 21 0,0-21 0,0 22 15,0-22-15,0 21 0,0-21 0,0 1 16,0 20-16,0-21 0,0 0 15,0 0-15,0 22 0,0-22 0,0 0 16,0 21-16,0-20 0,0-1 16,0 21-16,0-21 0,0 22 0,0-22 15,0 21-15,0 0 0,0-20 0,0-1 16,21 21-16,-21-21 16,0 22-16,0-22 0,0 21 0,0-21 15,0 0-15,0 22 0,0-22 0,0 0 16,0 0-16,0 22 0,0-22 15,0 0-15,0 0 0,0 0 0,0 0 16,0 1-16,0 20 0,0-21 0,0 21 16,0-20-16,0 20 0,0-21 15,0 21-15,0-20 0,-21 20 0,21-21 16,0 21-16,0-20 0,0-1 16,0 21-16,0-21 0,0 0 0,0 22 15,0-22-15,0 0 0,0 0 16,0 0-16,0 1 0,0-1 15,0 0-15,0 0 0,0 0 0,0 0 16,0 1-16,0-1 0,0 0 16,0 0-16,0 0 15,-21 0-15,21 1 0,0-1 16,0 0-16,0 0 0,0 0 16,0 0-16,-21 1 0,21-1 15,0 0-15,0 0 0,0 0 16,0 0-16,0 1 0,0-1 15,0 0 1,0 0-16,0 0 16,0 0-16,-21 1 15,21-1-15,0 0 16,0 0 0,0 0-16,0 0 15,0 1-15,-22-1 16,22 0-1,0-42 32,0 0-47,0-1 16,0 1-16,22 0 0</inkml:trace>
  <inkml:trace contextRef="#ctx0" brushRef="#br2" timeOffset="-209280.43">23177 9186 0,'-21'-42'31,"21"63"-15,0 0-16,0 1 0,0-1 16,0 21-16,0 0 0,0 1 0,0-1 15,0 0-15,0 1 0,0 20 16,-21-20-16,21 20 0,0-21 0,0 1 15,-21 20-15,21-42 0,-21 22 0,21-22 16,0 21-16,0-21 0,0 1 16,0-44 15,0 1-15,0 0-16,0 0 0,0 0 15,0-22-15</inkml:trace>
  <inkml:trace contextRef="#ctx0" brushRef="#br2" timeOffset="-208972.21">23093 9356 0,'0'0'0,"0"-21"0,0-1 0,-21 1 15,21 0-15,0 0 0,0 0 16,0 0-16,0-1 0,0 1 16,0 0-16,21 21 15,0-21-15,21 21 16,-21 0-16,1 0 0,-1 0 0,0 21 15,21 0-15,-21 0 0,1 1 16,-1-1-16,0 0 0,-21 0 0,0 21 16,21-20-16,-21-1 0,0 21 0,0-21 15,0 0-15,0 1 0,-21 20 16,0-21-16,0 0 0,-1 0 0,-20 1 16,21-1-16,0 0 0,0-21 0,-1 21 15,1-21-15,0 0 0,0 0 16,42 0 15,0 0-31</inkml:trace>
  <inkml:trace contextRef="#ctx0" brushRef="#br2" timeOffset="-208459.99">23685 9610 0,'0'0'0,"22"0"0,-22-64 32,0 43-32,0 0 0,0 0 0,0 0 15,-22-1-15,22 1 0,-21 21 16,0-21-16,0 21 0,0 0 16,0 0-16,-1 0 15,1 21-15,0-21 0,21 21 0,-21 22 16,0-22-16,0 0 0,21 21 15,-22 1-15,22-22 0,-21 21 0,21-21 16,0 22-16,0-22 0,0 0 16,0 21-16,0-20 0,0-1 15,21 0-15,1-21 0,-1 0 0,21 0 16,-21 0-16,0 0 0,22-21 16,-22 0-16,0-1 0,0 1 0,22 0 15,-22 0-15,0 0 0,0-22 16,-21 22-16,0-21 0,21 21 15,-21 0-15,21-1 0,-21 1 0,0 0 16,0 0-16,0 42 16,0 0-1,0 0-15,0 1 0,-21 20 0,21-21 16,-21 0-16,21 0 0,0 22 0,0-22 16,0 0-16,0 0 0,0 0 15,0 1-15,0-1 0,21 0 16,0-21-16,1 21 0,-1-21 15,0 0-15,0 0 0,0 0 16,0-21-16,-21 0 16,22 21-16,-22-21 0,21-1 0</inkml:trace>
  <inkml:trace contextRef="#ctx0" brushRef="#br2" timeOffset="-208108.19">24024 9631 0,'0'-21'0,"0"42"0,0-63 15,0 20-15,0 1 16,0 0-16,0 0 15,21 21-15,0 0 16,1 0-16,-1 0 16,0 0-16,0 0 0,0 0 15,0 21-15,1-21 0,-22 21 16,21 0-16,-21 1 16,0-1-16,0 0 0,0 0 0,0 0 15,0 22-15,0-22 0,0 0 0,0 0 16,0 0-16,0 0 15,-21-21-15,-1 0 16,22-21 0,0 0-1,0 0-15,0 0 0,0 0 0,0-1 16,0 1-16,22 0 0,-22 0 0,21 0 16,-21 0-16,0-1 0,21 1 15,0 0-15,0 0 0,0 21 16,1-21-16,-1 21 15,0-21-15,0 21 16,0 0-16</inkml:trace>
  <inkml:trace contextRef="#ctx0" brushRef="#br2" timeOffset="-207720.42">24638 9462 0,'0'-22'0,"0"1"15,0 0 1,-21 21 31,0 0-47,-1 0 15,1 21-15,0 0 0,0-21 0,0 22 16,0-1-16,21 0 0,0 0 16,0 0-16,0 0 15,0 1-15,21-22 0,0 21 16,0-21-16,0 21 0,0-21 15,1 0-15,20 0 0,-21 21 16,0-21-16,0 0 0,1 0 16,-22 21-16,21-21 0,-21 21 31,-21-21-31,-1 0 0,1 0 0,-21 22 16,21-22-16,-22 0 0,22 0 15,0 21-15,-21-21 0,21 0 16,-1 0-16,1 0 0,0 0 15</inkml:trace>
  <inkml:trace contextRef="#ctx0" brushRef="#br2" timeOffset="-207236.32">24955 9546 0,'0'0'0,"43"-21"0,-22 0 0,0 21 0,0-21 15,0 0-15,1 21 0,-22-22 0,0 1 16,0 0-16,0 0 16,0 0-16,-22 21 15,1 0-15,0 0 0,0 0 16,0 0-16,0 21 0,-1 0 16,1 0-16,0-21 0,21 21 0,-21 1 15,0 20-15,0-21 0,-1 0 0,22 0 16,0 22-16,-21-22 0,21 0 15,0 0-15,0 0 0,0 1 16,0-1-16,21-21 16,1 0-16,-1 0 15,0 0-15,0 0 0,0-21 0,0 21 16,1-22-16,-1 1 0,0 0 0,-21 0 16,21 0-16,0 0 0,-21-1 15,0 1-15,0-21 0,21 21 0,-21 0 16,0-1-16,22 1 0,-22 0 15,0 42 1,0 0 0,0 1-16,0-1 0,0 0 0,0 0 15,0 21-15,0-20 0,0-1 16,0 0-16,0 0 0,0 0 0,21 0 16,-21 1-16,21-22 15,0 0-15,0 0 0,0 0 16,64 0-1,-64-22-15,0 22 0,-21-21 16</inkml:trace>
  <inkml:trace contextRef="#ctx0" brushRef="#br2" timeOffset="-206903.98">25358 9440 0,'0'0'0,"0"-42"31,21 42-31,0 0 16,0 0-16,0 0 15,0 0-15,1 0 0,-1 0 16,0 21-16,0 0 0,0-21 16,-21 22-16,21-1 0,-21 0 0,22 0 15,-22 0-15,0 0 0,0 1 16,0-1-16,0 0 0,-22 0 16,1 0-16,0-21 0,0 0 15,0 0 1,0-21-16,21 0 15,0 0-15,0 0 0,0-1 16,0-20-16,0 21 16,21 0-16,0 0 0,-21-1 0,21-20 15,0 21-15,-21 0 0,21 0 0,1-1 16,-1 1-16,0 0 16,0 0-16,0 21 0,0-21 0,1 0 15,-1-1-15</inkml:trace>
  <inkml:trace contextRef="#ctx0" brushRef="#br2" timeOffset="-205300.27">24786 2561 0,'0'0'0,"0"-21"16,0 0-16,0 0 16,0 0-16,0-1 15,-21 22 1,21 22-1,0-1-15,-21 21 0,21-21 16,-21 22-16,21-1 0,0 0 16,0 1-16,0-1 0,0 0 0,-22-21 15,22 22-15,0-1 0,-21-21 0,21 0 16,0 22-16,0-22 16,0 0-16,0 0 0,0 0 15,0 1 1,-21-22-1,21-22-15,0 1 16,-21 0-16,21 0 16,0 0-16,0 0 0,0-1 0,0 1 15,0-21-15,0 0 0,0 20 16,0-20-16,0 0 0,0-1 0,21 1 16,0 21-16,-21-21 0,21 20 15,1-20-15,-1 21 0,0 21 0,0-21 16,0 21-16,0 0 15,1 0-15,-1 0 0,0 0 0,0 21 16,-21 0-16,21-21 16,-21 21-16,0 0 0,0 1 0,0-1 15,0 0-15,-21 0 16,0 0-16,0-21 0,0 0 0,-1 21 16,1-21-16,0 0 0,0 0 0,0 0 15,-22 0-15,22 0 0,0 0 16,0 0-16,0 0 15,0 0 1,21 22-16,0-1 16,0 0-16,0 0 15,0 0-15,0 0 0,0 1 0,0 20 16,21-21-16,-21 0 0,21 0 0,0 1 16,0-1-16,0 0 15,1-21-15,-1 21 0,0-21 16,0 0-16,0 0 15,0 0-15,1 0 0,-1 0 0,0 0 16,0 0 0,0 0-16</inkml:trace>
  <inkml:trace contextRef="#ctx0" brushRef="#br2" timeOffset="-204952.43">24892 3196 0,'0'0'0,"-21"0"0,0 0 16,-1 0-16,22 21 0,-21 1 15,21-1-15,-21-21 0,0 42 0,21-21 16,0 0-16,-21 1 15,0 20-15,21-21 0,0 0 0,0 0 16,0 22-16,0-22 0,0 0 16,0 0-16,0 0 0,0 1 15,21-22-15,0 0 0,0 0 16,0 0-16,0 0 0,22 0 16,-22 0-16,0 0 0,0 0 0,22 0 15,-22 0-15,21-22 0,-21 22 16,0-21-16,1 21 0,-1-21 0,0 21 15,0 0-15,-21-21 0,0 0 16,0 0 0,0-1-16,-21 22 15</inkml:trace>
  <inkml:trace contextRef="#ctx0" brushRef="#br2" timeOffset="-204772.18">24871 3429 0,'0'0'15,"21"0"17,0 0-32,0 0 15,0-21-15,1 0 0,-1 21 16,0-21-16,0 21 0,0-22 0,0 22 16,1-21-16,-1 0 15,-21 0-15,0 0 0,0 0 0</inkml:trace>
  <inkml:trace contextRef="#ctx0" brushRef="#br2" timeOffset="-204612.27">24998 3090 0,'0'0'15,"-21"0"-15,42 0 32,0 0-17,0 0-15,0 0 0,0 0 16,1 0-16,-1 0 0,0 0 15,0 0-15,0 0 0,0 0 16</inkml:trace>
  <inkml:trace contextRef="#ctx0" brushRef="#br2" timeOffset="-203740.77">25019 3937 0,'0'0'15,"0"-21"-15,0 0 0,0 0 16,-21 21-1,0 0-15,-1 0 16,1 0-16,0 0 0,0 21 0,-21 0 16,20 0-16,1 0 0,-21 0 0,21 22 15,0-1-15,-1-21 0,1 22 16,0-1-16,0-21 0,0 21 0,21-20 16,0 20-16,0-21 0,0 0 15,0 0-15,0 1 0,0-1 16,0 0-16,21-21 0,0 21 0,0-21 15,22 0-15,-22 0 0,21 0 16,-21 0-16,22 0 0,-22 0 0,21 0 16,0-21-16,1 21 0,-22-21 15,21 0-15,1-1 0,-22 1 0,21 0 16,-21-21-16,0 21 0,1-22 0,-22 22 16,0-21-16,0-1 0,0 1 15,0 21-15,0-21 0,-22 20 0,1-20 16,0 21-16,-21 21 0,21-21 15,-22 0-15,22 21 0,-21 0 16,-1 0-16,22 0 0,-21 0 0,21 0 16,0 0-16,-1 21 0,22 0 15,-21-21-15,21 21 0,0 0 0,0 0 16,21 1-16,1 20 0,-1-21 16,21 0-16,-21 22 0,22-22 0,-22 21 15,21-21-15,-21 22 0,22-22 16,-22 0-16,0 21 0,0-21 0,0 22 15,-21-22-15,0 0 0,0 21 0,0-20 16,0-1-16,0 21 0,0-21 16,-21 0-16,21 1 0,-21-1 0,-64 21 31,64-42-31,21 21 0,-21-21 16,0 0-16,0 0 15,21-21 16</inkml:trace>
  <inkml:trace contextRef="#ctx0" brushRef="#br2" timeOffset="-203260.04">24850 4699 0,'0'0'0,"0"-21"16,0 42 15,0 0-31,0 0 15,0 1-15,0-1 0,0 0 0,0 21 16,0-21-16,0 1 16,0 20-16,0-21 0,0 0 0,0 0 15,0 1-15,0-1 0,21 0 0,-21 0 16,21 0-16,0-21 0,0 0 16,0 0-16,1 0 15,-1 0-15,0 0 0,0-21 0,0 0 16,0 21-16,1-21 0,-1 0 15,0-22-15,0 22 0,0 0 0,0-21 16,-21 20-16,0-20 0,22 21 16,-22-21-16,21 20 0,-21 1 0,0 0 15,0 0-15,0 42 47,0 0-47,0 0 16</inkml:trace>
  <inkml:trace contextRef="#ctx0" brushRef="#br2" timeOffset="-202784.51">25146 5292 0,'0'0'0,"-21"0"47,21 21-47,-21 0 0,-1 0 15,1 0-15,0 1 0,21-1 0,-21 21 16,0-21-16,0 22 0,21-22 16,0 21-16,0-21 0,0 0 0,0 1 15,0 20-15,0-21 0,21 0 16,0 0-16,0-21 0,0 0 15,0 22-15,1-22 0,20 0 0,-21 0 16,0 0-16,0 0 0,1 0 16,-1 0-16,0 0 0,-21-22 0,21 22 15,-21-21-15,21 21 0,-21-21 16,21 21-16,-21-21 0,0 0 16,0 0-16</inkml:trace>
  <inkml:trace contextRef="#ctx0" brushRef="#br2" timeOffset="-202592.4">25125 5546 0,'0'0'0,"-21"0"0,-1 0 15,44 0 32,-1 0-47,0 0 0,0 0 16,-21-21-16,21 21 0,0-22 0,1 22 15,-1 0-15,0-21 0,0 0 16,-21 0 0</inkml:trace>
  <inkml:trace contextRef="#ctx0" brushRef="#br2" timeOffset="-202428.49">25231 5355 0,'-43'-21'15,"149"85"-15,-169-107 0,41 22 47,44 21-47,-1 0 0,0 0 16,0 0-16,0 0 0,0 0 0,1 0 15,-1 0-15,0 0 16</inkml:trace>
  <inkml:trace contextRef="#ctx0" brushRef="#br2" timeOffset="-201852.6">24998 6096 0,'0'-21'0,"0"42"0,0-63 16,21 42-16,-21-21 0,0-1 16,0 1-1,-21 21 16,0 0-31,-1 0 0,1 0 16,0 0-16,0 21 0,0-21 16,0 22-16,-22-22 0,22 21 0,21 0 15,-21-21-15,21 21 0,0 0 16,0 0-16,0 1 16,21-22-16,0 21 0,22-21 15,-22 21-15,21-21 0,-21 21 16,22-21-16,-22 21 0,21-21 0,-21 21 15,0 1-15,1-22 0,-1 21 0,-21 0 16,0 0 0,0 0-16,-21 0 15,-1-21-15,-20 0 16,21 0-16,0 0 0,-22 0 16,22 0-16,0 0 0,-21 0 0,21 0 15,-1 0-15,1 0 0,0 0 16,0 0-16,21 22 31</inkml:trace>
  <inkml:trace contextRef="#ctx0" brushRef="#br2" timeOffset="-201576.41">24596 6604 0,'0'0'0,"21"0"31,21 0-31,-21 0 0,22 0 0,-22-21 16,21 21-16,0 0 0,22 0 15,-22 0-15,1-21 0,-1 21 16,0 0-16,1 0 0,-22 0 0,0 0 15,0 0-15,0 0 0,0 0 16,-42 0 0,0 0-1,0 0-15</inkml:trace>
  <inkml:trace contextRef="#ctx0" brushRef="#br2" timeOffset="-201336.55">24934 6562 0,'-42'42'31,"21"-21"-15,21 0-16,0 1 0,0-1 15,0 0-15,0 0 16,0 0-16,0 0 16,0 1-16,0-1 0,0 0 15,0 0-15,0 0 16,-21-21 15,-1 0-15</inkml:trace>
  <inkml:trace contextRef="#ctx0" brushRef="#br2" timeOffset="-200936.78">24828 6985 0,'-21'0'16,"0"21"-16,0 0 15,21 1-15,-21-22 0,0 21 16,-1 0-16,22 0 0,0 0 16,-21 0-16,21 1 0,0-1 0,0 0 15,0 0-15,0 0 16,0 0-16,0 1 0,21-1 15,1-21-15,20 0 0,-21 0 16,0 0-16,0 0 0,22 0 16,-22 0-16,21 0 0,-21-21 0,22 21 15,-22-22-15,21 1 0,-21 0 0,1 0 16,-1 0-16,0 0 0,0-1 16,-21 1-16,0 0 0,0 0 0,0 0 15,0 0-15,0-1 0,0 1 0,0 0 16,-21 21-16,0 0 15,0 0-15,-1 0 0,1 0 16,0 0-16,-21 0 0,21 21 16,-1-21-16,1 21 0,-21-21 15,21 22-15,0-1 0,-1 0 0,22 0 16,-21-21-16</inkml:trace>
  <inkml:trace contextRef="#ctx0" brushRef="#br2" timeOffset="-200584.98">24828 7535 0,'0'0'0,"-21"0"0,-21 0 16,42 22-1,-21-22-15,21 21 0,0 0 0,-21 0 16,21 0-16,0 0 0,0 1 0,0 20 16,0-21-16,0 21 0,-22-20 15,22 20-15,0-21 0,-21 21 0,21-20 16,0 20-16,0-21 0,-21 0 0,21 0 16,0 1-16,-21-22 0,21 21 15,0-42 16,0-1-31,0 1 0,0 0 0,0 0 16,0 0-16,21-22 0,-21 22 16,0 0-16,0-21 0,0 21 0</inkml:trace>
  <inkml:trace contextRef="#ctx0" brushRef="#br2" timeOffset="-200180.21">24680 7705 0,'0'-43'16,"43"-20"0,-86 169-16,107-233 0,-43 106 15,0 21-15,0-22 0,0 22 0,1 0 16,-1-21-16,0 21 0,0 0 15,21 0-15,-20 0 0,-1 0 0,0 0 16,0 0-16,0 0 0,0 0 0,1 21 16,-1-21-16,-21 22 15,0-1-15,0 0 0,0 0 16,0 0-16,-43 0 0,22-21 0,0 22 16,-21-1-16,-1 0 0,22-21 15,-21 21-15,0-21 0,-1 0 0,1 21 16,21-21-16,0 0 0,-1 0 0,1 0 15,0 0-15,21-21 0,-21 21 0,21-21 16,0 0 0,21 21-1,0 0-15,-21 21 16,21 0-16,1 0 0,-22 0 16,21 1-16,0-1 0,-21 21 15,21-21-15,0 0 0,-21 22 0,21-22 16,1 0-16,-1 0 0,0 0 0,0-21 15,0 22-15,0-22 0,1 0 16,-1 0-16,0 0 0,0 0 0,0 0 16,0-22-16,1 1 0,-1 0 15,0 0-15,-21 0 16,21 0-16,0-22 0</inkml:trace>
  <inkml:trace contextRef="#ctx0" brushRef="#br2" timeOffset="-189963.86">27898 4001 0,'-22'0'15,"1"0"1,21 21 140,21-21-125,1 0-31,-1 0 16,0 0 0,0 0-16,0 0 0,0 21 15,1-21-15,-1 0 16,0 0-16,0 0 0,0 21 15,0-21-15,1 0 16,-1 0-16,0 21 0,0-21 16,0 0-16,0 0 0,1 21 15,-1-21-15,0 22 0,0-22 16,0 21-16,0-21 0,1 21 16,-1-21-16,0 21 0,0-21 15,0 21-15,0 0 16,1 1-16,-1-1 15,0 0-15,0 0 16,0-21-16,0 21 0,1 0 16,20 1-16,-21-1 15,0-21-15,0 21 0,1 0 16,20-21-16,-21 21 0,21 0 0,-20 1 16,-1-22-16,21 21 0,-21 0 15,22 0-15,-22-21 0,21 21 0,-21 0 16,22 1-16,-22-1 0,21-21 15,-21 21-15,22 0 0,-22 0 0,21 0 16,-21 1-16,22-1 0,-22 0 16,21 0-16,-21 0 0,22 22 0,-22-22 15,21 0-15,-21 0 0,0 21 16,22-20-16,-22-1 0,0 0 0,0 0 16,22 21-16,-22-20 0,0-1 15,21 0-15,-21 0 0,1 0 16,20 0-16,-21 1 0,21 20 0,-20-21 15,20 0-15,-21 0 0,21 1 16,-20-1-16,-1 0 0,21 0 0,-21 0 16,0 0-16,22 1 0,-22-1 15,0 0-15,0 21 0,22-21 0,-22 1 16,0 20-16,0-21 0,0 0 16,0 22-16,1-22 0,-1 0 0,0 21 15,0-21-15,0 1 0,0 20 16,1-21-16,-1 0 0,0 0 0,0 22 15,0-22-15,0 0 0,1 0 16,-1 0-16,-21 1 0,21-1 16,0 0-16,0 21 0,0-21 0,-21 1 15,22-1-15,-1 21 0,0-21 16,0 22-16,-21-22 0,21 21 0,0-21 16,1 22-16,-1-22 0,0 21 15,-21-21-15,21 0 0,0 22 0,0-22 16,1 21-16,-1-21 0,-21 1 15,21-1-15,0 21 0,0-21 0,-21 0 16,21 22-16,-21-22 0,22 0 16,-22 21-16,0-20 0,21 20 0,-21-21 15,21 21-15,-21 1 0,0-22 16,21 21-16,0 1 0,-21-22 16,21 21-16,-21 0 0,0-20 15,22 20-15,-1-21 0,-21 21 0,0-20 16,0 20-16,21-21 0,-21 21 0,21-20 15,-21 20-15,0-21 0,0 0 16,0 22-16,0-22 0,0 21 0,0 0 16,0-20-16,0 20 0,0 0 15,0 1-15,0-1 0,0 0 0,0 1 16,0-1-16,0-21 0,0 21 16,0 1-16,0-1 0,0 0 0,0-20 15,0 20-15,0 0 0,0-21 16,0 22-16,0-22 0,0 21 15,0 1-15,0-1 0,0 0 16,0 1-16,0-1 0,0 0 0,0 1 16,0-1-16,0 0 0,0 1 0,0-22 15,0 21-15,0 0 0,0 1 16,0-22-16,0 21 0,0-21 0,0 22 16,-21-22-16,21 21 0,0-21 15,0 22-15,-21-22 0,21 21 0,0 1 16,0-1-16,0-21 0,0 21 15,0 1-15,0-1 0,0 0 0,0-20 16,-21 20-16,21 0 0,0-21 16,-22 22-16,22-22 0,0 21 15,0-21-15,0 1 0,0 20 0,0-21 16,0 0-16,-21 0 0,21 22 16,0-22-16,0 0 0,0 21 0,0-20 15,0 20-15,-21-21 0,21 21 16,0-20-16,0 20 0,0-21 0,0 21 15,0-20-15,0 20 0,0-21 16,0 0-16,-21 22 0,21-22 0,0 0 16,0 0-16,0 0 0,0 0 15,-21 1-15,21-1 0,0 0 16,0 0-16,0 0 16,0 0-16,0 1 15,0-1-15,0 0 0,-21-21 16,21 21-16,0 0 0,0 0 15,-22 1-15,22-1 0,0 0 16,0 0-16,0 0 0,0 0 16,0 1-16,0-1 0,0 0 0,0 0 15,0 0-15,0 0 0,0 1 16,-21-1-16,21 0 16,0 0-16,0 0 31,0-42 94,-21 21-110,21-21-15,0 0 16,0 0 0</inkml:trace>
  <inkml:trace contextRef="#ctx0" brushRef="#br2" timeOffset="-189364.19">30840 11091 0,'-43'0'16,"65"22"30,-1-22-46,-21 21 0,21 0 16,0-21-16,0 21 0,0 0 0,1 0 16,-1 1-16,0-1 15,0-21-15,0 21 0,0 0 0,1-21 16,-1 21-16,0 0 0,0 1 16,0-1-16,0 0 0,-21 0 15,22 0-15,-1-21 16,-21 21-16,0 1 0,21-1 15,0 0-15,-21 0 16,21 0 0,-21 0-1,0 1 1,21-22 62,1 0-47,-22-22 1,0 1-1,21 21-31,-21-21 15,21 21-15,-21-21 0,21 21 0</inkml:trace>
  <inkml:trace contextRef="#ctx0" brushRef="#br2" timeOffset="-188839.49">31644 11240 0,'0'0'0,"0"-22"0,0 1 16,0 0-16,0 0 0,0 0 15,21 21-15,-21-21 0,0-1 16,21 1-16,-21 0 0,0 0 16,0 42 31,0 0-47,-21-21 15,0 21-15,21 1 0,-21-1 16,0 0-16,21 0 0,-21 0 0,-1 22 15,22-22-15,-21 0 16,21 0-16,-21 0 0,21 0 0,-21 22 16,0-22-16,21 0 0,0 0 15,-21 0-15,21 1 0,-22-22 0,1 21 16,21 0-16,-21 0 0,0 0 0,0 0 16,0 1-16,-1-1 15,22 0-15,-21-21 0,21 21 16,-21-21-16,21 21 15,-21-21-15,0 0 0,21 21 16,0 1 0,0-44 62,0 1-63,21 21-15,-21-21 16,21 21-16,0-21 0,-21 0 16</inkml:trace>
  <inkml:trace contextRef="#ctx0" brushRef="#br2" timeOffset="-182879.89">29739 11811 0,'0'21'16,"-21"-21"47,0 0-32,21-21 0,0 0-15,0 0-16,0 0 15,0-1-15,0 1 16,0 0-16,0 0 0,0 0 16,0 0-16,0-1 0,0 1 15,0 0-15,0 0 16,0 0-16,0 0 0,-21-1 0,21 1 15,-22 0-15,22-21 0,0 21 16,0-1-16,-21-20 0,0 21 0,21 0 16,-21-22-16,21 22 0,-21 0 15,21-21-15,0 21 0,0-1 16,0 1-16,0 0 0,0 0 0,0 0 16,0 0-16,0-1 0,0 1 15,0 0-15,0 0 0,0-21 0,0 20 16,0 1-16,-21 0 0,21 0 0,0-21 15,0 20-15,-22-20 0,22 21 16,0-21-16,0 20 0,0-20 0,0 0 16,-21 21-16,21-22 0,0 1 15,-21 21-15,21-22 0,0 22 16,0-21-16,0 21 0,-21-22 0,21 22 16,-21 0-16,21-21 0,0 21 15,0-22-15,0 22 0,-21-21 0,21 21 16,-22-22-16,22 22 0,0-21 15,0 21-15,0-22 0,0 1 0,-21 21 16,21-22-16,0 1 0,0 21 16,-21-21-16,21 20 0,0-20 0,0 21 15,0 0-15,0-22 0,0 22 0,-21 0 16,21-21-16,0 21 0,0-1 16,-21-20-16,21 21 0,0 0 0,-21-22 15,21 22-15,0-21 0,0 21 16,0-22-16,0 1 0,-22 21 15,22-21-15,0-1 0,-21 22 0,21-21 16,0-1-16,0 22 0,0-21 16,-21 21-16,21-22 0,-21 22 0,21-21 15,0 21-15,0 0 0,-21-22 0,21 22 16,-21-21-16,21 21 0,-22-22 16,22 22-16,0-21 0,0 21 0,-21-22 15,21 22-15,-21-21 0,21 21 16,-21-22-16,21 22 0,0-21 0,-21-1 15,0 22-15,21-21 0,0 21 16,-22-22-16,1 22 0,0 0 16,0 0-16,21-21 0,-21 20 0,21 1 15,-21 0-15,21 0 0,-22 0 16,22 0-16,-21-1 0,0 1 0,21 0 16,-21 0-16,21 0 0,0 0 15,-21-1-15,0 1 0,21 0 0,-22 0 16,22 0-16,-21 0 0,21-1 15,-21 1-15,21 0 0,0 0 16,-21 0-16,0 0 0,21-1 0,-21 1 16,21 0-16,-22 0 0,22 0 15,-21 0-15,0-1 0,0 1 16,21 0-16,-21 0 16,0 21-16,21-21 15,-22 21-15,22-21 0,-21-1 16,0 22-16,0-21 15,0 21-15,0 0 0,-1-21 0,1 0 16,0 21-16,0-21 0,0 21 16,-22-21-16,22 21 0,0 0 0,0 0 15,0-22-15,0 22 0,-1 0 0,1-21 16,0 21-16,0-21 0,0 21 16,0 0-16,-1-21 0,1 21 0,0 0 15,0-21-15,-21 21 0,20-21 16,1 21-16,0 0 0,0 0 15,0-22-15,0 22 0,21-21 16,-22 21-16,1 0 16,21-21-1,21 21 63,1 0-62,-22-21 31,-22 21-31,22-21-1,0 0 1,22 21-16</inkml:trace>
  <inkml:trace contextRef="#ctx0" brushRef="#br2" timeOffset="-182195.92">28448 6435 0,'0'0'0,"21"-21"0,0 21 0,-21-22 16,0 1 0,0 0-16,0 0 15,-21 21 32,-21 0-47,21 0 0,-1 21 16,-20-21-16,0 21 0,-1-21 15,-20 21-15,21 1 0,-1-22 0,-20 21 16,20 0-16,1-21 0,0 21 16,-1-21-16,1 21 0,21-21 0,-21 0 15,20 0-15,1 21 0,0-21 16,0 0-16,0 0 0,21 22 62,0 20-30,0-21-32,0 0 15,21 0-15,-21 1 0,21-1 16,-21 0-16,21 0 0,0 0 16,1 0-16,-22 1 0,21-1 0,0 0 15,0 0-15,0 0 0,0 0 16,1 1-16,-1-1 0,0 0 0,0 0 15,0-21-15,0 21 0,1 0 0,-1 1 16,0-1-16,-21 0 16,21-21-16,-21 21 0,0 0 0,21 0 15,-21 1 1,0-1-16,21 0 16,-42-42 62,0 21-78,0-21 15,0 21-15</inkml:trace>
  <inkml:trace contextRef="#ctx0" brushRef="#br1" timeOffset="-168212.44">22267 6054 0,'-21'0'16,"21"21"-16,-21-21 15,0 0-15,21 21 0,0 0 16,0 0 0,0-42 62,0 0-63,-21 21 1,-1 0 0,1 0-16,0 21 31,21 0-31,0 1 16,21-22 15,0 0-31,1 0 0,-1 0 15,0 0-15,-21-22 16,21 22 0,-21-21-16,0 0 15,-21 21 1,0 0-16,0 0 16,-1 0-16,1 0 15,0 0-15,0 0 16,21 21-16,0 0 15,21-21 17,0 0-32,0 0 0</inkml:trace>
  <inkml:trace contextRef="#ctx0" brushRef="#br1" timeOffset="-167880.7">22585 6011 0,'0'0'0,"-21"0"16,-1 0-1,22 22 1,-21-1-16,0 0 16,21 0-16,0 0 15,0 0-15,-21 1 0,21-1 0,-21 21 16,21-21-16,0 0 0,0 22 15,0-22-15,-21 21 0,21-21 0,0 22 16,-22-22-16,22 0 0,0 21 0,0-20 16,0-1-16,0 0 15,0 0-15,0-42 47,0 0-47,0 0 0,22-1 16,-22 1-16,21-21 0</inkml:trace>
  <inkml:trace contextRef="#ctx0" brushRef="#br1" timeOffset="-167588.85">22500 6054 0,'0'0'0,"0"-21"0,0-1 16,0 1-16,21 0 15,0 21-15,1 0 16,-1 0-16,21 0 0,-21 0 15,22 0-15,-1 0 0,-21 21 0,21 0 16,-20-21-16,-1 22 0,0-1 16,-21 0-16,0 0 0,0 0 0,0 0 15,-42 1-15,20-1 0,1-21 16,-21 21-16,21-21 0,-22 0 16,1 21-16,21-21 0,-21 21 0,20-21 15,1 0-15,0 0 16,0 0-16,42-21 31,0 21-31,0-21 16,22 21-16,-22-21 0</inkml:trace>
  <inkml:trace contextRef="#ctx0" brushRef="#br1" timeOffset="-166944.12">23072 5990 0,'21'-21'0,"-42"42"0,63-63 16,-21 42-16,-21-21 15,0 0-15,0 42 32,0 0-17,-21 0-15,21 0 0,-21 0 16,21 1-16,-21-1 0,21 0 0,0 0 16,0 0-16,0 0 0,0 1 15,0-1-15,21 0 16,0-21-16,0 0 0,0 0 15,0 0-15,1 0 0,-1 0 0,0 0 16,0 0-16,0-21 0,0 21 16,1-21-16,-1-1 0,0 22 0,-21-21 15,21 0-15,-21 0 0,21 0 0,-21 0 16,0-1-16,0 1 16,0 0-16,0 0 15,0 42 1,0 0-1,0 0-15,-21-21 0,21 43 0,0-22 16,-21 0-16,21 0 0,0 0 16,0 1-16,0 20 0,0-21 0,0 0 15,0 22-15,0-1 0,-21-21 16,21 21-16,0 1 0,0-1 0,0-21 16,0 22-16,0-1 0,0-21 15,0 0-15,0 22 0,0-22 0,0 0 16,0 0-16,-21-21 0,21 21 15,-22-21 1,1 0-16,0 0 16,0-21-16,21 0 15,0 0-15,0 0 0,-21-22 0,21 22 16,0-21-16,0-1 0,0 1 0,0 0 16,0-1-16,0 1 0,0 0 15,0 21-15,0-22 0,21 22 0,0 0 16,0 0-16,0 21 15,1 0-15,-1 0 0,0-21 0,21 21 16,-21 0-16,1 0 0,20 0 0,-21 0 16,0 0-16,0 0 0</inkml:trace>
  <inkml:trace contextRef="#ctx0" brushRef="#br1" timeOffset="-166449.2">22161 6964 0,'0'0'0,"22"0"0,-1-21 15,0 21 16,-21 21-15,0 0-16,0 0 0,0 0 16,0 1-16,0 20 0,0 0 0,0-21 15,0 22-15,0-1 0,-21 0 16,21 1-16,0-22 0,0 21 0,-21-21 16,21 22-16,-22-22 0,22 0 0,0 0 15,0 0-15,0 1 16,22-22 15,-1 0-31,0-22 0,0 1 0,0 0 16,0 0-16,1 0 0,-1 0 15</inkml:trace>
  <inkml:trace contextRef="#ctx0" brushRef="#br1" timeOffset="-166114.39">22521 7176 0,'-42'63'0,"84"-126"0,-21 63 0,-21 21 31,-21 0-31,21 0 16,-21 0-16,21 0 0,-21 1 16,0-1-16,21 0 0,0 0 15,0 0-15,0 0 0,0 1 0,0-1 16,0 0-16,0 0 16,21-21-16,0 0 15,0 0-15,0 0 0,22 0 16,-22 0-16,0-21 0,0 21 0,0-21 15,1 0-15,-1 21 0,-21-22 0,0 1 16,0-21-16,0 21 0,0 0 16,0-1-16,0 1 0,-21 0 0,-1 0 15,1 21-15,0-21 0,0 21 16,0 0-16,0 0 0,-1 0 16,1 0-1,0 0-15</inkml:trace>
  <inkml:trace contextRef="#ctx0" brushRef="#br1" timeOffset="-165897.2">22246 7049 0,'0'0'0,"-21"0"0,0 0 15,42 0 1,0 0-16,0 0 16,22 0-16,-22 0 15,0 0-15,21 0 0,1 0 0,-22 0 16,21 0-16,0 0 0,-20 0 16,-1 0-16,0 0 0,21 0 0,-21 0 15,1 0-15,-1 0 0</inkml:trace>
  <inkml:trace contextRef="#ctx0" brushRef="#br1" timeOffset="-165383.79">23093 7112 0,'0'0'0,"21"0"0,0 0 16,0 0-16,0 0 0,1 0 15,-1 0-15,0-21 16,0 21-16,0 0 0,0 0 16,-42 0 15,0 0-15,21 21-16,-21-21 0,0 0 15,0 0-15,21 21 16,-22-21-16,22 21 0,-21 1 15,21-1 1,0 0-16,0 0 16,0 0-16,0 0 0,0 1 15,0-1-15,0 0 0,0 0 0,0 0 16,0 0-16,0 1 0,0-1 16,0 0-16,0 0 0,0 0 0,0 0 15,0 1-15,0-1 0,0 0 16,0 0-16,0 0 0,0 0 15,-21-21 1,0 22-16,0-22 16,0 0-16,-1 0 0,1 0 0,0 0 15,0 0-15,0 0 0,0 0 16,-1 0-16,1 0 16,21-22-16,0 1 15,0 0-15,0 0 16,21 21-16,1-21 0</inkml:trace>
  <inkml:trace contextRef="#ctx0" brushRef="#br1" timeOffset="-164988.02">23431 7387 0,'0'0'0,"0"-21"0,0 0 15,0 0 1,-21 21-1,0 0-15,0 0 16,21 21-16,-21 0 16,0 0-16,21 0 0,0 1 15,0-1-15,0 0 16,0 0-16,0 0 0,21 0 16,-21 1-16,21-22 0,0 21 15,0-21-15,-21 21 16,21-21-16,1 0 15,-22 21-15,0 0 16,-22-21 0,1 0-16,0 0 0,21 21 15,-21-21-15,0 0 0,0 0 16,-1 0-16,1 0 0,0 0 0,0 0 16,21 22-16,-21-22 0,0 0 15,42 0 16,0-22-31,0 22 0</inkml:trace>
  <inkml:trace contextRef="#ctx0" brushRef="#br1" timeOffset="-164556.95">23622 7451 0,'0'0'0,"0"-21"15,0-1 1,-21 44 15,0-22-31,21 21 16,-22 0-16,22 0 0,-21 0 15,21 0-15,-21 1 0,21-1 16,0 0-16,0 0 16,0 0-16,0 0 15,21-21-15,0 0 16,1 0-16,-1 0 0,0 0 15,0 0-15,0 0 16,0 0-16,1-21 0,-1 21 0,-21-21 16,0 0-16,21 21 0,-21-21 0,21 0 15,-21-1-15,0 1 0,0-21 16,0 21-16,0 0 0,0-1 0,0 1 16,-21 21-16,0-21 0,0 21 15,-1 0-15,1 0 16,0 0-16,0 0 0,0 21 15,0 0-15,21 1 16,0-1-16,0 0 16,21-21-1,0 0-15,0 0 16,0 0-16,0 0 0</inkml:trace>
  <inkml:trace contextRef="#ctx0" brushRef="#br1" timeOffset="-163866.21">23918 7408 0,'0'0'0,"21"-21"0,1 21 15,-22-21-15,0 42 47,0 0-47,-22-21 0,22 22 16,0-1-16,-21 0 0,0 0 16,0 0-16,21 0 0,0 1 0,-21-1 15,21 0-15,-21 0 0,-1-21 16,22 21-16,0 0 0,-21 1 15,21-1 1,0-42 15,0-1-15,21 1-16,1 21 16,-22-21-16,21 0 0,0 0 0,0-22 15,-21 22-15,21 0 0,0 0 16,-21 0-16,0-22 0,0 22 0,22 0 15,-22 0-15,0 42 32,21 0-17,-21 0-15,0 1 0,0-1 16,21 0-16,-21 0 0,0 0 0,21 0 16,-21 1-16,0-1 15,0 0-15,0 0 0,0 0 16,0 0-1,21-21 17,0 0-17,-21-21-15,0 0 16,22 0-16,-1 0 0,-21 0 16,0-1-16,21 1 0,0-21 0,-21 21 15,0-22-15,21 1 0,-21 21 16,21 0-16,-21-22 0,0 22 0,22 0 15,-22 42 1,0 0 0,-22 1-16,22 20 0,-21-21 15,0 0-15,21 22 0,-21-22 16,0 0-16,0 0 0,-1 21 0,1-20 16,0-1-16,0 0 0,0 0 0,0-21 15,-1 21-15,1 0 0,0-21 16,0 0-16,0 22 0,0-22 15,-1 0-15,1 0 0</inkml:trace>
  <inkml:trace contextRef="#ctx0" brushRef="#br1" timeOffset="-162944.31">14520 6922 0,'21'-22'0,"-42"44"0,42-65 0,-21 22 15,0-21-15,0 21 0,0-1 0,0 1 16,0 0-16,0 0 0,0 0 16,0 0-16,0 42 15,22 0 1,-22 0-16,0 0 0,0 22 15,0-1-15,21 0 0,-21 1 0,0 20 16,0-21-16,0 22 0,0 21 16,0-22-16,0 1 0,-21-1 0,-1 1 15,1-1-15,21 1 0,-21-1 16,0-21-16,0 1 0,21 20 0,0-20 16,0-22-16,0 21 0,0 0 0,0-20 15,0-1-15,0 0 0,0 0 16,0 0-16,0-42 31,0 0-31,0 0 16,0-22-16,0 22 0,0-21 15,21 21-15,-21-22 0</inkml:trace>
  <inkml:trace contextRef="#ctx0" brushRef="#br1" timeOffset="-162047.48">14647 6795 0,'0'0'16,"0"-22"-16,0 1 0,0 0 15,0 0 17,21 21-17,1 0-15,-1 0 0,0 0 16,0 0-16,21 0 0,1 0 15,20 0-15,1 0 0,20 0 0,22 0 16,0 0-16,0 0 0,21 0 16,-21 0-16,21 0 0,21 0 0,0 0 15,0 0-15,0 0 0,1 0 16,-1 0-16,0 0 0,21 0 0,-21 0 16,1 0-16,-22 0 15,21 0-15,-21 0 0,-21 0 0,-1 0 16,1 0-16,0 0 0,-21 0 0,21 0 15,-22 0-15,-20 0 0,-1 0 16,1 0-16,-22 0 0,-21 0 16,22 0-16,-22 0 0,-21 21 31,0 0-31,0 0 16,-21 1-16,21-1 0,-22 0 15,22 0-15,-21 0 0,21 22 16,0-22-16,0 0 0,0 21 0,0-21 15,0 22-15,-21-1 0,21 0 16,0 1-16,-21-1 0,21 22 16,0-22-16,0 0 0,0 1 15,0-1-15,0 21 0,0-20 0,0-22 16,0 21-16,0 1 0,0-22 0,0 21 16,0-21-16,0 22 0,0-22 15,0 0-15,0 0 0,0 0 0,-21 0 16,21 1-16,0-1 0,-21 0 15,-1 0-15,1-21 0,21 21 0,-21-21 16,0 21-16,0-21 0,0 0 16,-1 22-16,-20-22 0,21 0 0,-21 0 15,20 0-15,-20 21 0,0-21 16,-1 0-16,1 0 0,0 0 16,-22 0-16,1 0 0,-22 0 0,0 0 15,1 0-15,-22 0 0,0 0 0,-21 0 16,0 0-16,0 0 0,0-21 15,-21 21-15,21 0 0,-21 0 0,21 0 16,0 0-16,-21 0 0,21 0 16,0 0-16,-22 0 0,22 0 0,0 0 15,-21 0-15,21 0 0,21 0 16,-21 0-16,22 0 0,-1 0 0,0 0 16,21 0-16,22 0 0,-1 0 0,22 0 15,21 0-15,-22 0 16,22 0-16,42 0 47,1 0-47,-22-22 0,21 22 15,0 0-15,0-21 0,0 0 16,0 21-16,1-21 0,-1 0 0,0 0 16</inkml:trace>
  <inkml:trace contextRef="#ctx0" brushRef="#br1" timeOffset="-161760.03">15028 7303 0,'0'0'0,"0"-22"16,0 1-1,0 0-15,21 21 16,1 0-16,-1 0 0,21-21 15,0 21-15,1 0 0,20 0 0,-20 0 16,20-21-16,1 21 0,-1 0 16,1 0-16,-22 0 0,0 0 0,1 0 15,-22 0-15,0 0 0,0 0 16,-21 21-16,-21-21 16,-21 0-1,20 0-15,-20 0 0,21 0 0,0 0 16,-22 0-16,22 0 0</inkml:trace>
  <inkml:trace contextRef="#ctx0" brushRef="#br1" timeOffset="-161440.11">15452 7218 0,'0'21'15,"0"0"-15,0 0 16,0 1-16,0-1 16,0 0-16,21 0 0,-21 0 0,0 0 15,21 22-15,0-22 0,0 0 16,-21 21-16,0-20 0,0 20 15,21-21-15,-21 0 0,0 22 0,0-22 16,0 0-16,0 21 0,0-21 16,0 1-16,-21-1 0,0 0 0,0 0 15,0 0-15,0 0 0,-1-21 0,-20 22 16,21-22-16,-21 0 0,20 0 16,-20 0-16,21 0 0,-21 0 0,20 0 15,1 0-15,-21-22 0,21 1 16,0 21-16,-1-21 0,1 0 0,0 21 15,21-21-15,0 0 0,0-1 16,0 1 0,21 21-16,22-21 15,-22 0-15,0 21 0,21 0 0,-21 0 16</inkml:trace>
  <inkml:trace contextRef="#ctx0" brushRef="#br1" timeOffset="-160935.95">16129 7472 0,'0'0'0,"0"-21"0,0 0 0,0-1 0,0 1 16,0 0-16,-21 21 16,0 0-16,-22 0 0,22 0 15,0 0-15,-21 0 0,20 0 0,1 21 16,0 0-16,-21 1 0,21 20 15,-1-21-15,1 0 0,0 22 0,0-22 16,0 0-16,21 0 0,0 21 0,-21-20 16,21-1-16,0 0 0,0 0 15,0 0-15,0 0 0,21-21 16,0 0-16,0 0 0,0 0 16,0 0-16,1 0 0,20 0 0,-21 0 15,0 0-15,22-21 0,-22 0 0,0 0 16,0 0-16,0 0 15,0-1-15,1-20 0,-1 21 0,-21-21 16,0 20-16,0-20 0,0 21 16,0 0-16,0 0 0,0-1 0,0 1 15,0 42 1,0 1-16,-21-1 16,21 0-16,-22 0 0,22 0 0,0 22 15,-21-22-15,21 0 0,-21 0 16,21 0-16,0 0 0,0 1 0,0-1 15,0 0-15,0 0 0,0 0 0,0 0 16,21-21 0,0 0-16,1 0 0,-1 0 15,0 0-15,0 0 0,21 0 0,-20 0 16,20-21-16</inkml:trace>
  <inkml:trace contextRef="#ctx0" brushRef="#br1" timeOffset="-160528.18">16679 7493 0,'0'0'0,"0"-21"0,21 0 0,-21 0 16,0-1-16,0 1 0,-21 21 31,0 0-31,0 0 0,0 0 0,0 0 16,-1 21-16,1 1 16,0-22-16,0 21 0,0 0 0,21 0 15,0 0-15,0 0 0,0 1 16,0-1-16,0 0 15,21 0-15,0-21 0,0 21 16,0 0-16,22-21 0,-22 0 16,0 22-16,0-22 0,0 0 0,1 21 15,-1-21-15,0 0 16,-21 21-16,-21 0 31,0-21-31,-22 0 0,1 0 0,21 0 16,-22 0-16,1 0 15,0 0-15,-1 0 0,22 0 0,-21 0 16,21 0-16,0 0 0,-22 0 16,22 0-16,0 0 15,42 0 17,0 0-32,0 0 0,22 0 15,-22-21-15</inkml:trace>
  <inkml:trace contextRef="#ctx0" brushRef="#br1" timeOffset="-159764.33">17081 7451 0,'0'0'0,"0"-21"0,0-1 16,0 1-16,-21 21 15,0 0-15,0 0 16,0 0-16,0 21 0,21 1 0,-22-1 15,1 0-15,0 0 0,21 0 0,0 0 16,-21 1-16,21-1 0,-21 0 16,21 0-16,0 0 0,0 22 0,0-22 15,0 0 1,0 0-16,21-21 0,0 21 16,0-21-16,0 0 0,1 0 0,-1 0 15,0 0-15,0 0 16,0-21-16,-21 0 0,0 0 15,0 0-15,0-1 0,0 1 16,0 0-16,0-21 0,0 21 16,0-1-16,0 1 0,0 0 0,0 0 15,0 0-15,21 0 0,1 21 16,-1-22-16,0 22 0,0 0 16,0 0-16,0 0 0,1 0 0,-1 0 15,0 0-15,0 22 0,0-1 16,0 0-16,-21 0 0,0 0 15,22 0-15,-22 1 0,21-1 16,-21 0-16,0 0 0,0 0 0,0 0 16,0 1-16,0-1 0,0 0 15,0 0-15,0 0 16,-21-21 0,-1 0-16,1 0 31,0 0-31,21-21 0,-21 21 0,21-21 15,0 0-15,0 0 16,0-1-16,0 1 0,21 0 0,0-21 16,0 21-16,22-22 0,-22 22 15,21-21-15,1-1 0,-1 22 16,-21 0-16,21 0 0,1 0 0,-22 21 16,21 0-16,-21 0 0,1 21 15,-1 0-15,-21 0 0,0 0 0,21 1 16,-21 20-16,0 0 0,0-21 0,0 22 15,0-22-15,0 21 0,0-21 16,0 22-16,0-22 0,-21 0 0,21 0 16,0 0-16,-21 1 0,21-1 15,-22-21-15,1 21 0,0-21 16,0 0-16,0 0 0,0 0 16,-1 0-16,1 0 15,0 0-15,0 0 0,0 0 0,0-21 16,-1 21-16</inkml:trace>
  <inkml:trace contextRef="#ctx0" brushRef="#br1" timeOffset="-158272.2">9313 6752 0,'0'0'0,"-21"0"0,0 0 0,0 0 16,0 0-1,42 0 16,0 0-31,0 0 0,0 0 16,22 0-16,-22 0 0,21 0 0,0 0 16,1 0-16,-1 0 0,0 0 15,1 0-15,-22 0 0,21 0 0,-21 0 16,1 0-16,-44 0 31,1 0-31</inkml:trace>
  <inkml:trace contextRef="#ctx0" brushRef="#br1" timeOffset="-157924.39">9546 6752 0,'-21'0'15,"21"21"17,0 1-32,0-1 15,0 0-15,0 0 0,0 0 0,0 0 16,0 1-16,0-1 0,0 0 15,0 21-15,0-21 0,0 1 16,0 20-16,0-21 0,0 21 0,0-20 16,0-1-16,0 21 0,0-21 15,0 0-15,0 22 0,0-22 0,-21 0 16,0 0-16,-1-21 16,1 0-16,0 0 15,0 0-15,0-21 0,0 21 16,21-21-16,-22 0 0,1 21 15,21-21-15,-21 21 0,21-22 16,0 1-16,0 0 16,0 0-1,21 0 1,0 21-16,1 0 0</inkml:trace>
  <inkml:trace contextRef="#ctx0" brushRef="#br1" timeOffset="-157424.03">10033 7027 0,'0'0'16,"0"-21"-16,0 0 0,0 0 16,-21 21-1,0 0-15,-1 0 0,1 0 0,0 0 16,0 0-16,0 0 0,0 0 15,-1 21-15,1-21 0,21 21 0,-21 0 16,0 1-16,0-1 0,21 0 0,-21 0 16,21 0-16,-22 0 15,22 1-15,0-1 0,0 0 0,0 0 16,0 0-16,22-21 16,-1 0-1,0 0-15,0 0 0,0-21 16,0 0-16,1 21 15,-1-21-15,0 0 0,0-1 0,0 1 16,0 0-16,-21 0 0,22 0 0,-22 0 16,21-1-16,-21 1 0,0 0 15,0 0-15,0 42 32,0 0-17,0 0-15,0 1 0,0-1 16,0 0-16,0 0 0,0 0 15,0 0-15,0 1 0,0-1 0,0 0 16,0 0-16,21-21 0,0 21 16,0 0-16,0-21 15,1 0-15,-1 0 0,0 0 16,0-21-16,0 0 0,0 21 16</inkml:trace>
  <inkml:trace contextRef="#ctx0" brushRef="#br1" timeOffset="-157015.9">10393 6964 0,'0'0'16,"-21"0"15,-1 0-31,1 0 16,0 0-16,21 21 0,-21 0 15,21 0-15,-21-21 16,21 22-16,0-1 0,0 0 15,0 0 1,0 0 0,21-21-16,0 0 0,0 0 0,0 0 15,1 0-15,-1 0 16,-21 21-16,21-21 0,0 22 16,-21-1-1,0 0 1,0 0-1,-21-21-15,0 0 0,0 21 16,-1-21-16,-20 21 0,21-21 0,0 0 16,-22 0-16,22 0 0,0 22 0,0-22 15,0 0-15,21-22 32,21 22-17,0-21-15,0 21 0,0-21 16</inkml:trace>
  <inkml:trace contextRef="#ctx0" brushRef="#br1" timeOffset="-156296.3">10668 6985 0,'-21'0'15,"0"0"1,-1 21-1,1 0-15,0 1 16,21-1-16,0 0 16,0 0-16,0 0 0,0 0 15,0 1-15,0-1 16,0 0-16,0 0 16,21-21-1,0 0-15,1 0 16,-22-21-16,0 0 15,0 0-15,0-1 16,0 1-16,0 0 0,0 0 16,0 0-16,0 0 0,0-1 15,0 1-15,0 0 0,0 0 16,0 0-16,21 0 0,0 21 16,0 0-16,0 0 15,0 0-15,1 0 0,-1 0 0,0 0 16,0 0-16,0 21 0,0 0 15,-21 0-15,22 0 0,-1-21 16,0 21-16,-21 1 0,0-1 0,0 0 16,21 0-16,-21 0 0,0 0 0,0 1 15,0-1-15,0 0 0,0 0 16,0 0-16,0 0 0,0 1 16,-21-22-1,0 0-15,21-22 16,0 1-1,0 0-15,0 0 0,0 0 16,0 0-16,0-1 0,0 1 0,21 0 16,0-21-16,0 21 0,0-1 15,22 1-15,-22 0 0,0 0 16,21 0-16,1 0 0,-22 21 0,0 0 16,21 0-16,-20 0 0,-1 0 0,0 21 15,0 0-15,-21 0 0,0 0 16,21 0-16,-21 1 0,0-1 0,0 0 15,0 0-15,0 21 0,-21-20 16,0-1-16,0 0 0,0 0 0,-1 0 16,1 0-16,0 1 0,0-22 15,21 21-15,-21-21 0,0 0 16,-1 0-16</inkml:trace>
  <inkml:trace contextRef="#ctx0" brushRef="#br2" timeOffset="-148344.45">11409 7641 0,'0'0'0,"-21"0"0,-1 0 16,1 0-16,0 0 16,0 0-16,0 0 15,21-21-15,21 21 47,0 0-31,21 0-16,-20 0 0,-1 0 15,21 0-15,0 0 0,1 0 16,-1 0-16,0 0 0,22 0 0,-1 0 16,1 0-16,21 0 0,-1 0 15,1 0-15,0 0 0,20 0 0,-20 0 16,0 0-16,21 0 0,-1 0 16,1 0-16,21 0 0,0 0 0,-21 0 15,21 0-15,0 0 0,-21 0 0,0 0 16,21 0-16,-21 0 0,21 0 15,-22 0-15,1 0 0,0 0 0,0 0 16,-21 0-16,-22 0 16,22 0-16,-43 0 0,22 0 0,-22 0 15,0 0-15,-21 0 0,22 0 0,-22 0 16,0 0 0,-42 0 46,0 0-62</inkml:trace>
  <inkml:trace contextRef="#ctx0" brushRef="#br2" timeOffset="-147599.29">18351 7472 0,'0'0'0,"-21"0"16,0 0-16,0 0 0,42 21 31,0-21-31,22 0 15,-1 0-15,0 0 0,1 0 16,20 0-16,-21 21 0,22-21 0,-1 0 16,22 0-16,-21 0 0,41 0 15,-20 0-15,21 0 0,21 0 0,-21 0 16,21 0-16,-21 0 0,21 0 16,-22 0-16,1 0 0,21 0 15,-21 0-15,21 0 0,-21 0 0,0 0 16,0 0-16,-1 0 0,-20 0 15,0 0-15,-1 0 0,-20 0 0,21 0 16,-22 0-16,1 0 0,-22 0 16,21 0-16,1 0 0,-22 0 0,22 0 15,-22 0-15,0 0 0,-20 0 16,-1 0-16,21 0 0,-21 0 16,0 0-16,1 0 31,-1 0-16</inkml:trace>
  <inkml:trace contextRef="#ctx0" brushRef="#br2" timeOffset="-146200.25">11536 7557 0,'0'0'0,"-43"0"31,65 0 32,-1 0-48,0-22-15,21 22 0,-21-21 16,22 21-16,-1-21 0,0 21 0,1-21 16,-1 0-16,0 21 0,22-21 15,-22-1-15,1 22 0,-1-21 0,0 0 16,-21 21-16,22-21 0,-22 21 16,0 0-16,0-21 0,-21 0 15,0 42 32,0 0-47,-21-21 16,0 21-16,0 0 0,0-21 0,21 21 15,-43 1-15,22-1 0,0-21 16,0 21-16,0 0 0,-22-21 0,22 21 16,0-21-16,-21 0 0,20 21 0,1-21 15,-21 0-15,21 0 0,0 0 16,-1 22-16,1-22 0,0 0 0,0 0 15,0 0-15,0 0 16,-1 0-16,1 0 16,0 0-16,0 0 15,0 0 1,0 0 0,21 21 15,21-21-16,0 21-15,0-21 0,0 21 0,0 0 16,1 0-16,-1-21 0,21 22 0,-21-1 16,22 0-16,-22 0 0,21 0 15,0 0-15,-20 1 0,20 20 0,0-21 16,-21 0-16,1 0 0,20 1 16,-21 20-16,0-21 0,-21 0 15,21 0-15,-21 1 0,22-1 16,-1 0-16,-21 0 0,0 0 15,21-21 17,0 0-17</inkml:trace>
  <inkml:trace contextRef="#ctx0" brushRef="#br2" timeOffset="-143772.41">5165 5694 0,'0'0'0,"0"-21"0,21 0 15,0-1-15,0 22 0,-21-21 16,21 21-16,0-21 0,1 0 16,-1 0-16,0 21 15,-21-21-15,21 21 0,-21-22 16,-21 22 31,0 0-32,0 0-15,-1 0 0,1 22 16,0-22-16,0 21 0,0 0 16,0-21-16,-22 21 0,22 0 0,-21 0 15,21 1-15,-22-1 0,22 0 16,-21 21-16,-1-21 0,22 1 0,-21 20 15,21-21-15,-22 21 0,1-20 16,21-1-16,-21 21 0,-1-21 0,22 22 16,-21-22-16,21 0 0,-22 21 15,22-21-15,-21 22 0,21-22 0,-1 21 16,-20-21-16,21 22 0,0-1 16,0 0-16,-1 22 0,1-22 15,0 1-15,0 20 0,0-21 0,0 22 16,-1-22-16,1 1 0,21 20 15,-21-21-15,0 22 0,0-1 0,0 1 16,-1-1-16,1 1 0,0-1 16,0 22-16,0-21 0,0-1 0,-1 1 15,1-1-15,21 1 0,-21-1 16,0 1-16,21 20 0,-21-20 0,0 20 16,21-20-16,-22 21 0,1-22 0,21 22 15,0-22-15,-21 1 0,0-1 16,21 22-16,-21-22 0,21 22 15,-21-21-15,21 20 0,0-20 16,0-1-16,0 1 0,0 20 0,0-20 16,0-1-16,21 1 0,0-1 0,0 1 15,-21-1-15,21 1 0,0-1 16,1 1-16,-22-1 0,21-20 0,0 20 16,0-20-16,0 20 0,0-21 15,-21 1-15,22-1 0,-1 22 0,0-22 16,0 0-16,0 1 0,0-1 15,-21 21-15,22-20 0,-1-1 0,0 0 16,0 1-16,0-1 0,0-21 0,1 22 16,20 20-1,-21-42-15,0 22 0,0-22 0,-21 0 16,22 0-16,-1-21 0,0 21 0,-21 0 16,21-21-16,-21 22 15,0-44 32,21 1-31,0 0-1,-21 0 1,-21 21 15,0 0-31,0 0 0</inkml:trace>
  <inkml:trace contextRef="#ctx0" brushRef="#br2" timeOffset="-143428.02">3895 10774 0,'0'0'0,"-22"0"0,22-21 0,-21 21 15,21 21 32,21-21-47,-21 21 0,22 0 16,-1 0-16,21-21 0,-21 22 0,0-1 15,1 0-15,-1 0 0,0 0 0,0 0 16,0 1-16,0-1 0,1 0 16,-1 0-16,0 0 0,0 0 0,-21 1 15,21-1-15,0 0 0,1 0 16,-22 0-16,0 0 0,21-21 0,0 22 15,0-22 1,0-22 0,-21 1-1,0 0-15,0 0 0,21 0 0,-21 0 16,22-22-16,-22 22 0</inkml:trace>
  <inkml:trace contextRef="#ctx0" brushRef="#br2" timeOffset="-143196.15">4593 10710 0,'0'0'0,"21"0"0,-21-21 0,0 0 16,0 42 15,0 0-31,0 1 16,0 20-16,-21-21 16,0 0-16,0 22 0,0-1 0,-1-21 15,1 21-15,0 1 0,0-1 16,0 22-16,-22-22 0,22 0 0,0 1 15,0-1-15,0-21 0,0 21 0,21-20 16,0-1-16,0 0 0,21-21 16,0 0-1,21-21-15,1 0 0</inkml:trace>
  <inkml:trace contextRef="#ctx0" brushRef="#br2" timeOffset="-142483.77">5334 10541 0,'0'-21'0,"0"0"15,-21 0-15,0 21 16,-1 0 0,22 21-16,0 0 15,0 21-15,0-21 0,0 22 0,0-22 16,0 21-16,0 1 16,0-1-16,0-21 0,0 21 0,0 1 15,0-22-15,0 21 0,0-21 0,0 1 16,0-1-16,0 0 0,0 0 15,0 0-15,0 0 16,0-42 0,0 0-1,0 0-15,0 0 0,0 0 16,0-1-16,0 1 0,0 0 16,22-21-16,-22 21 0,21-22 0,0 22 15,0-21-15,0 21 0,0-1 16,1 1-16,-1 21 0,21 0 15,-21 0-15,0 0 0,1 21 16,-1 1-16,-21-1 0,21 0 16,-21 0-16,0 21 0,0-20 0,0 20 15,0-21-15,0 0 0,0 0 0,-21 1 16,0 41 0,21-42-16,0 0 15,21-21 1,0 0-16,0-21 15,-21 0-15,21 21 0,0-21 0,-21 0 16</inkml:trace>
  <inkml:trace contextRef="#ctx0" brushRef="#br2" timeOffset="-142236.91">5821 10626 0,'0'0'0,"0"-21"0,0-1 0,0 1 0,0 0 15,-21 21 1,21 21-1,0 22-15,-22-22 0,22 0 16,0 21-16,0-21 0,0 22 16,0-1-16,0-21 0,-21 22 0,21-22 15,0 21-15,-21-21 0,21 22 0,0-22 16,0 0-16,0 0 16,0 0-16,0 0 0,21-21 15,0 0-15,1 0 16,-1-21-16,0 0 0,0 0 15,0 0-15,0 0 0,1-1 0,-1 1 16</inkml:trace>
  <inkml:trace contextRef="#ctx0" brushRef="#br2" timeOffset="-141764.18">6096 10541 0,'0'0'0,"0"-21"0,0 0 0,0 0 16,0-1-16,0 1 0,0 42 31,0 1-31,-21-1 15,21 0-15,-21 21 0,21-21 0,0 22 16,-22-1-16,22 0 0,0-20 0,0 20 16,0-21-16,0 21 0,0-20 15,0 20-15,0-21 0,0 0 0,0 0 16,0 1-16,22-22 0,-1 0 16,0 0-16,0 0 15,0 0-15,0 0 0,22 0 0,-22-22 16,0 1-16,0 0 0,0 0 0,1 0 15,-22 0-15,21-1 0,-21 1 16,21 0-16,-21 0 0,0 0 0,21 0 16,-21-1-16,0 1 15,0 0-15,0 42 32,-21 0-32,21 1 15,-21 20-15,21-21 0,0 0 0,0 22 16,-21-22-16,21 21 0,-22-21 0,22 22 15,-21-1-15,21 0 0,0 1 16,0-22-16,-21 21 0,21 0 0,0 1 16,-21-22-16,21 21 0,0-21 15,0 1-15,0-1 0,21-42 32,0-1-17,-21 1-15,21 0 0,-21 0 0,0-21 16,22 20-16</inkml:trace>
  <inkml:trace contextRef="#ctx0" brushRef="#br2" timeOffset="-141524.33">6350 10795 0,'0'-21'15,"0"42"-15,0-63 0,0 21 0,0-1 16,0 1-16,0 0 0,21 21 16,-21-21-16,21 21 0,0 0 15,1 0-15,-1 0 0,0 0 16,0 0-16,0 21 0,22 0 15,-22-21-15,0 21 0,-21 1 0,0-1 16,0 0-16,0 0 0,0 0 16,0 0-16,-21 1 0,0-1 15,-1-21-15,-20 21 0,21-21 16,0 0-16,-22 0 0,22 0 0,0 0 16,0 0-16,0 0 0,0 0 0,-1 0 15,1-21-15</inkml:trace>
  <inkml:trace contextRef="#ctx0" brushRef="#br2" timeOffset="-141304.45">5482 10647 0,'0'0'0,"0"-21"31,21 21-31,22-21 0,-22 21 0,21 0 0,-21-22 16,22 1-16,-1 21 0,0-21 15,22 21-15,-22-21 0,0 21 0,1-21 16,-1 21-16,0 0 0,1-21 16,-22 21-16,21 0 0,-21 0 0,1 0 15,-1 0-15,0 0 0,0 0 16,0 0-16</inkml:trace>
  <inkml:trace contextRef="#ctx0" brushRef="#br2" timeOffset="-140864.7">7027 10689 0,'-21'-42'15,"21"21"1,0 0-16,0-1 15,0 1-15,21 21 0,0 0 16,1-21-16,-1 21 0,0 0 0,0 0 16,0 0-16,0 0 0,1 21 15,-1 0-15,21 1 0,-42-1 0,21 0 16,0 0-16,-21 0 0,22 0 16,-22 1-16,0-1 0,0 0 0,0 0 15,0 0-15,-22 0 0,1 1 0,0-22 16,21 21-16,-21-21 15,0 0 1,21-21 0,0-1-16,0 1 0,0 0 15,21 0-15,-21 0 0,0 0 16,21-22-16,0 22 0,0 0 0,-21 0 16,22-22-16,-1 22 0,-21 0 15,21 0-15,0 21 0,0-21 0,0 21 16,1 0-16,-1 0 15,0 0-15</inkml:trace>
  <inkml:trace contextRef="#ctx0" brushRef="#br2" timeOffset="-140257.04">7705 10710 0,'84'-21'31,"-63"0"-31,1 21 0,-1-21 16,-21 0-16,21 0 0,0 21 0,0-22 16,-21 1-16,0 0 0,0 0 15,0 0-15,0 0 0,0-1 0,-21 22 32,0 0-32,0 0 0,0 22 0,-1-1 15,1 0-15,-21 0 0,21 0 16,0 22-16,-1-22 0,1 0 15,21 21-15,-21-21 0,21 1 0,-21-1 16,21 21-16,0-21 0,0 0 16,21 1-16,0-22 0,0 0 15,1 21-15,20-21 0,-21 0 0,21 0 16,1 0-16,-22 0 0,21-21 0,1 21 16,-1-22-16,0 1 0,1 0 15,-1 0-15,0 0 0,1 0 0,-22-1 16,21-20-16,-21 21 0,0-21 15,1 20-15,-22-20 0,0 21 0,0 0 16,0 0-16,-22 21 16,1 0-1,0 0-15,0 21 0,0 0 16,21 0-16,-21 0 0,21 22 0,0-22 16,0 0-16,0 0 0,0 0 15,0 0-15,21 1 0,-21-1 16,21 0-16,0-21 0,-21 21 0,21 0 15,-21 0 1,-21-21 0,0 0-16,0 0 15,0 0-15,-1 0 0,1 0 16,0 0-16,0 0 16,42 0 15,0-21-31,0 21 0</inkml:trace>
  <inkml:trace contextRef="#ctx0" brushRef="#br2" timeOffset="-139832.29">8657 10541 0,'0'0'0,"21"0"0,-21-42 31,-21 63 0,21 0-31,0 0 0,0 0 16,0 1-16,0 20 0,0-21 15,-21 21-15,21 1 0,-21-1 0,21 0 16,-21 1-16,21-1 0,-22 22 0,22-1 16,0 1-16,-21 20 0,21-20 15,-21 20-15,0 1 0,21-21 0,0 20 16,-21 1-16,0 0 0,21-1 0,-22 1 15,22 0-15,0-1 0,0-20 0,0 20 16,0-20-16,0-22 0,0 22 16,0-22-16,0-21 0,0 22 15,-21-22-15,21 0 0,-21 0 0,21 0 16,-21 0-16,0-21 16,0 0-16,21-21 31,0 0-31,0 0 0,0-21 0,0 20 15,0-20-15,0 0 0,21-22 16,-21 1-16,21-1 0,0-20 0,0-1 16,0 0-16,1 1 0,-1-1 0</inkml:trace>
  <inkml:trace contextRef="#ctx0" brushRef="#br2" timeOffset="-139544.45">8488 10859 0,'0'0'0,"-21"-43"0,-1-84 31,22 106-31,0 0 0,0 0 0,0-22 16,0 22-16,22 0 0,-1 0 16,0 0-16,0 21 0,0-21 0,22 21 15,-22-22-15,21 22 0,0 0 0,-20 0 16,-1 22-16,21-1 0,-21 0 16,0 0-16,-21 0 0,0 0 0,0 22 15,0-22-15,0 0 0,-21 0 16,0 0-16,-21 1 0,21-1 0,-1 0 15,1 0-15,-21 0 0,21-21 16,0 0-16,-1 21 0,1-21 16,42-21 15,1 0-31,-1 21 16,0-21-16</inkml:trace>
  <inkml:trace contextRef="#ctx0" brushRef="#br2" timeOffset="-138807.89">9165 10456 0,'-63'0'32,"41"22"-32,1-22 0,0 21 0,0 21 0,-21-21 15,20 0-15,1 1 0,0 20 16,21-21-16,-21 0 0,21 0 0,-21 1 15,21-1-15,0 0 0,0 0 0,0 0 16,21 0-16,0-21 16,0 0-16,0 0 0,1 0 0,20 0 15,-21 0-15,0 0 0,22 0 16,-22 0-16,0 0 16,-21-21-16,21 0 0,-21 0 15,0 0-15,0 0 0,0-1 16,0 1-16,-21 0 0,0 0 0,21-21 15,-21 20-15,21 1 0,0 0 0,0 0 16,0 0-16,0 0 16,0-1-16,21 1 0,21 21 15,-21 0-15,0 0 0,1 0 16,20 0-16,-21 0 0,0 21 0,0-21 16,22 22-16,-43-1 0,21 0 0,0 21 15,0-21-15,-21 1 16,21 20-16,-21-21 0,0 0 0,0 22 15,0-22-15,0 0 0,0 0 0,0 0 16,0 0-16,0 1 0,0-1 16,-21-21-16,21 21 0,-21-21 0,0 0 15,0 0 1,21-21 0,0 0-16,0-1 0,0 1 15,0 0-15,0 0 0,0-21 0,21 20 16,0 1-16,-21-21 0,21 0 15,0 20-15,22 1 0,-22-21 0,0 21 16,21 21-16,-20-21 0,-1 21 16,21 0-16,-21 0 0,0 0 15,1 0-15,-1 21 0,0 0 0,0 0 16,0 0-16,-21 0 0,0 1 0,0 20 16,0-21-16,0 0 0,0 0 15,0 1-15,0-1 0,-21 0 0,0 0 16,0 0-16,0 0 15,42-42 32,0 21-47,0-21 0,0 0 16,0 21-16</inkml:trace>
  <inkml:trace contextRef="#ctx0" brushRef="#br2" timeOffset="-138380.14">10266 10520 0,'0'0'0,"21"-21"0,0 0 0,-21-1 16,0 1-16,0 0 0,0 0 16,-21 21-1,0 0-15,0 0 16,-1 21-16,1-21 0,-21 21 0,21 0 16,0 1-16,-1-22 0,1 21 15,0 0-15,0-21 0,21 21 0,0 0 16,0 0-16,0 1 15,0-1 1,21-21-16,0 21 0,0-21 16,1 21-16,-1 0 0,0-21 0,0 21 15,0-21-15,0 22 0,1-1 16,-22 0-16,21-21 0,-21 21 16,0 0-16,0 0 15,-21 1 1,-1-22-16,1 0 0,0 0 15,0 0-15,-21 0 0,20 0 0,1 0 16,0 0-16,0 0 0,0 0 16,0 0-16,-1 0 0,1 0 15,0 0-15,0 0 0,0-22 0,0 22 16,21-21 0,0 0-1,21 21-15,0-21 0,0 21 16,0-21-16,0 21 0,1 0 0</inkml:trace>
  <inkml:trace contextRef="#ctx0" brushRef="#br2" timeOffset="-138024.33">10435 10732 0,'0'0'0,"21"0"0,0 0 16,1 0-16,-1 0 15,0 0-15,0 0 0,0 0 0,0 0 16,1 0-16,-1 0 0,0 0 0,0-22 15,0 1-15,0 21 0,-21-21 16,22 0-16,-1 0 0,-21 0 16,0-1-16,0 1 0,0 0 15,-21 0-15,-1 21 0,1 0 16,-21 0-16,21 0 0,0 0 0,-1 0 16,-20 21-16,21 0 0,0 0 15,0 1-15,-1-1 0,22 21 0,0-21 16,-21 0-16,21 1 0,0-1 0,0 0 15,0 0-15,0 0 16,0 0-16,21 1 0,1-22 16,-1 0-16,0 21 0,0-21 0,0 0 15,0 0-15,22 0 0,-22 0 16,0 0-16,0 0 0,0 0 0,22-21 16,-22 21-16,0-22 0,0 1 0,0 21 15,1-21-15,-1 21 0</inkml:trace>
  <inkml:trace contextRef="#ctx0" brushRef="#br2" timeOffset="-137848.43">10901 10795 0,'0'0'0,"-21"0"0,21 21 15,-22-21-15,22 21 16</inkml:trace>
  <inkml:trace contextRef="#ctx0" brushRef="#br2" timeOffset="-129704.48">29464 12446 0,'0'0'0,"0"-21"16,-21 0-1,21 0-15,0-1 0,0 1 16,0 42 15,0 1-31,0-1 0,-21 0 0,21 0 16,0 0-16,0 22 0,-22-22 15,22 21-15,0-21 0,0 22 0,0-1 16,0-21-16,0 21 0,0 1 16,0-22-16,0 0 0,0 21 15,0-20-15,0-1 0,0 0 0,0 0 16,0 0-16,0-42 47,0 0-47,0-21 15</inkml:trace>
  <inkml:trace contextRef="#ctx0" brushRef="#br2" timeOffset="-129340.7">29231 12446 0,'0'0'0,"0"-21"0,-21 21 15,21-21-15,-21 21 0,21-21 16,-21-1-16,21 1 16,21 21-16,0-21 15,0 21-15,21 0 0,-20 0 16,20 0-16,0 0 0,1 0 0,-1 0 16,0 21-16,22 0 0,-22 1 15,22 20-15,-22-21 0,0 0 0,1 22 16,-1-22-16,-21 0 0,0 21 0,-21-21 15,0 22-15,0-22 16,-21 21-16,-21-21 0,-1 22 0,1-22 16,-21 0-16,20 0 0,-20 0 15,20 1-15,-20-1 0,21 0 0,20-21 16,-20 0-16,21 21 0,0-21 16,0 0-16,42 0 31,0 0-16,0 0-15,0 0 0,0-21 0,1 0 16,-1 21-16,21-21 0,-21-1 16,22 1-16</inkml:trace>
  <inkml:trace contextRef="#ctx0" brushRef="#br2" timeOffset="-128872.33">30247 12615 0,'0'0'0,"21"0"0,0-21 16,-21 0-16,0 0 0,0 0 15,-21 0-15,0 21 16,0-22-16,0 22 0,0 0 0,-1 0 16,1 0-16,-21 0 0,21 0 0,0 0 15,-1 0-15,-20 22 0,21-1 16,0 0-16,0 0 0,-1 0 0,22 0 16,0 22-16,-21-22 0,21 0 15,0 0-15,0 22 0,0-22 0,0 0 16,0 0-1,21-21-15,1 0 0,-1 0 16,0 0-16,0 0 0,21 0 16,-20 0-16,-1 0 0,0-21 0,0 0 15,0 0-15,0-1 0,1 1 0,-1 0 16,-21 0-16,0 0 0,0-22 16,0 22-16,0 0 0,0 0 0,0 0 15,0 0-15,0 42 31,0 0-15,0 0-16,0 0 0,0 0 0,0 22 0,0-22 16,0 0-16,0 0 15,0 0-15,21 22 0,0-22 0,-21 0 16,21 0-16,0 0 16,1-21-16,-1 0 0,0 0 15,0 0-15,0-21 0,-21 0 16,21 0-16,1 0 0,-1 0 15,0-22-15</inkml:trace>
  <inkml:trace contextRef="#ctx0" brushRef="#br2" timeOffset="-128640.36">30543 12277 0,'0'-43'16,"0"22"-16,0 0 0,0 0 0,0 42 16,0 0-1,0 0-15,0 1 0,0 20 0,0-21 16,0 21-16,0 1 0,-21-1 15,21-21-15,0 22 0,0-22 0,-21 21 16,21-21-16,-21 22 0,21-22 0,0 0 16,0 0-16,0 0 0,0 0 15,0 1-15,0-1 0,0 0 0,21 0 16,0-21 0,0 0-16,1 0 15,20-21-15,-21 21 0,0-21 16,0 0-16</inkml:trace>
  <inkml:trace contextRef="#ctx0" brushRef="#br2" timeOffset="-128256.52">30861 12615 0,'21'-84'16,"-84"211"-16,105-170 0,-21-62 0,-21 83 15,0 1-15,-21 21 16,0 0-16,0 0 16,-1 21-16,1 1 0,0-22 15,0 21-15,21 0 0,-21 0 0,0 0 16,21 0-16,-22 1 0,22-1 15,0 0-15,0 0 16,0 0-16,22-21 16,-1 0-1,0 0-15,0-21 16,0 0-16,0 0 0,1 0 16,-22-1-16,21 1 15,-21 0-15,21 0 16,-21 42-1,0 0-15,0 0 16,0 1-16,0-1 0,-21 21 0,21-21 16,0 0-16,0 1 0,0 20 15,0-21-15,0 0 0,0 0 16,21 1-16,0-22 16,0 0-16,0 0 0,1 0 0,-1 0 15,0-22-15,0 22 0,21-21 16,-20 0-16,-1 0 0,-21-21 0</inkml:trace>
  <inkml:trace contextRef="#ctx0" brushRef="#br2" timeOffset="-128076.64">30480 12340 0,'0'0'0,"-21"21"0,0-21 0,21 22 16,0-1-16,0 0 15,21-21-15,0 0 0,0 0 16,21 0-16,-20 0 0,20 0 16,0 0-16,1 0 0,-1 0 0,21-21 15,-20 0-15</inkml:trace>
  <inkml:trace contextRef="#ctx0" brushRef="#br2" timeOffset="-127832.77">31411 12171 0,'-63'85'16,"42"-43"0,-1-21-16,22 21 0,0 1 15,-21-22-15,21 21 0,-21 1 0,21-1 16,0 0-16,-21-21 0,21 22 16,0-1-16,0-21 0,0 22 0,-21-22 15,21 0-15,0 0 0,0 0 16,0 0-16,21-21 15,0 0-15,0-21 0,0 0 16,1 21-16,-1-106 16,-21 64-16</inkml:trace>
  <inkml:trace contextRef="#ctx0" brushRef="#br2" timeOffset="-127424.41">31327 12510 0,'0'-64'16,"-22"-21"-1,22 64-15,22 191 0,-44-361 0,44 170 16,-1 21-1,21 0-15,-21 0 0,0 0 0,22 0 16,-22 0-16,21 0 0,-21 0 16,1 0-16,-1 21 0,-21 0 15,0 0-15,0 1 0,0-1 16,-21 0-16,-22 0 16,22 0-16,-21 0 0,-1-21 0,1 22 15,0-1-15,-1-21 0,1 21 16,21-21-16,0 0 0,0 0 15,21 21-15,21-21 16,0 0-16,0 0 16,21 0-16,-20 21 0,20-21 0,0 0 15,-21 0-15,22 0 0,-22 21 16,21-21-16,-21 0 0,1 22 0,-1-22 16,-21 21-16,0 0 0,0 0 15,0 0-15,0 0 16,-21 1-16,-1-22 0,1 21 15,0-21-15,-21 21 0,-1-21 0,1 0 16,21 21-16,-21-21 16,-1 0-16,22 0 0,0 0 0,0 0 15,42 0 1,0-21-16,0 21 16</inkml:trace>
  <inkml:trace contextRef="#ctx0" brushRef="#br2" timeOffset="-127019.64">31856 12573 0,'0'0'0,"21"0"0,21-21 0,-42 0 0,21 21 16,-21-21-16,-21 21 31,0 0-31,0 0 0,0 0 16,0 21-16,-1 0 0,1-21 0,0 21 15,-21 0-15,21 0 0,21 1 16,-22-1-16,22 0 0,-21 0 0,21 0 15,0 0-15,0 1 16,21-22 0,1 0-16,-1-22 15,0 22-15,0-21 0,0 0 0,0 0 16,1 21-16,-1-21 0,0 0 16,0-1-16,-21-20 0,0 21 0,21 0 15,0 0 1,-21-1-16,0 44 31,-21-1-31,0 0 0,21 0 0,-21 0 16,21 0-16,-21 1 0,21-1 15,0 0-15,0 0 0,0 0 0,0 0 16,0 1-16,21-22 16,0 0-16,0 0 0,0 0 15,1 0-15,20-22 0</inkml:trace>
  <inkml:trace contextRef="#ctx0" brushRef="#br2" timeOffset="-126711.81">32321 12552 0,'0'0'0,"0"-21"0,0 0 0,0-1 15,0 1-15,-21 21 16,0 0-16,0 0 16,0 0-16,0 0 0,-22 21 0,22-21 15,21 22-15,-21-1 0,21 0 16,0 0-16,0 0 15,21 0-15,0-21 16,0 0-16,1 22 0,-1-22 16,21 0-16,-21 21 0,0-21 0,1 0 15,-1 0-15,0 0 16,-21 21-16,-21-21 16,0 0-1,-22 0-15,22 0 0,-21 0 0,21 0 16,-22 0-16,1 21 0,21-21 15,0 0-15,-22 0 0,22 0 0</inkml:trace>
  <inkml:trace contextRef="#ctx0" brushRef="#br2" timeOffset="-126388">32512 12658 0,'21'-21'15,"0"21"1,0 0-16,1-22 16,-1 22-16,0-21 15,-21 0-15,21 21 16,0-21-16,-21 0 0,0 0 16,-21 21 15,0 0-31,0 0 0,0 21 0,-1 0 15,1 0-15,0-21 0,0 21 16,21 0-16,-21 1 0,21-1 16,0 0-16,0 0 0,21 0 15,0-21-15,0 21 0,22-21 0,-1 0 16,0 0-16,1 0 0,-1 0 16,21-21-16,-20 21 0,20-21 0,-20 0 15,20-21-15,-21 20 0,22-20 16,-22 0-16</inkml:trace>
  <inkml:trace contextRef="#ctx0" brushRef="#br2" timeOffset="35932.64">0 8107 0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27:10.1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1905 1651 0,'0'0'0,"-21"-21"15,0 0-15,-1 0 0,1-1 16,0 22-16,0 0 16,21 22-1,21-1 1,21 21-16,-20 0 0,20 1 0,0-1 16,1 0-16,-1 1 0,0 20 15,1-20-15,-1 20 0,21-21 0,-20 1 16,-1-1-16,0 0 0,1 1 15,-1-1-15,0 0 0,1-20 0,-22-1 16,0 0-16,0 0 0,-21 0 16,0 0-16,0 1 15,-21-44 1,0-20 0,21 21-16,0 0 0</inkml:trace>
  <inkml:trace contextRef="#ctx0" brushRef="#br0" timeOffset="248.85">2688 1715 0,'0'0'0,"0"-22"0,-42 44 31,21 20-31,-1-21 16,-20 21-16,0 1 0,-1-1 15,-20 22-15,21-22 0,-22 0 16,1 22-16,20-22 0,-20 22 0,20-22 15,-20 21-15,21-20 0,-1-1 16,22 0-16,-21 1 0,21-22 16,-1 0-16,1 0 0,21 0 0,-21 1 15,42-22 1,0-22-16,1 1 0,-1 0 16,0 0-16,21 0 0</inkml:trace>
  <inkml:trace contextRef="#ctx0" brushRef="#br0" timeOffset="500.71">2857 1757 0,'0'127'16,"0"-85"-16,0-21 15,0 22-15,0-1 0,0 0 0,0 1 16,0-1-16,-21 0 0,21 1 15,-21-1-15,21 0 0,0-20 0,0 20 16,0-21-16,0 21 0,0-20 0,0-1 16,0 0-16,21-42 31,0 0-15,-21-1-16,0-20 0,22 21 0</inkml:trace>
  <inkml:trace contextRef="#ctx0" brushRef="#br0" timeOffset="712.59">2921 1820 0,'0'0'16,"0"-21"-16,0 0 0,21 42 15,0 0-15,0 22 16,1-22-16,-1 21 0,0 1 0,0-1 16,0-21-16,0 21 0,22 1 15,-22-22-15,0 0 0,0 21 16,0-20-16,1-1 0,-1 0 15,0-21-15,0 21 0,0-21 0,0 0 16,1 0 0,-22-21-1,0 0-15</inkml:trace>
  <inkml:trace contextRef="#ctx0" brushRef="#br0" timeOffset="956.45">3641 1693 0,'0'0'0,"0"22"16,0-1-16,0 21 16,-22-21-16,1 22 0,0-1 0,0-21 15,-21 21-15,20 1 0,1-1 16,-21-21-16,21 22 0,-22-1 0,22-21 16,0 0-16,0 0 0,0 1 15,0-1-15,21 0 16,21-42-1,0 0-15,0-1 16,0 1-16,22 0 0,-22-21 0,0 21 16,0-22-16,21 1 0</inkml:trace>
  <inkml:trace contextRef="#ctx0" brushRef="#br0" timeOffset="1180.32">3619 1778 0,'0'0'0,"64"-106"16,-64 127-1,0 1 1,0-1-16,0 21 0,0-21 0,0 22 15,0-1-15,0 0 0,0 1 16,0-1-16,0 0 0,0 1 0,0-1 16,0 0-16,0 1 0,0-22 0,0 21 15,0-21-15,0 0 0,0 22 16,0-22-16,0 0 0,0 0 16,0 0-16,21-21 15,0 0 1,-21-21-1,0 0-15,21-21 0,1 21 0,-22-1 16,21-20-16</inkml:trace>
  <inkml:trace contextRef="#ctx0" brushRef="#br0" timeOffset="1460.16">4106 1736 0,'0'0'16,"21"-43"-16,1 22 0,-1 0 0,0 21 15,0 21 1,-21 0-16,0 1 0,0 20 15,0 0-15,0 1 0,-21-1 16,0 21-16,0-20 0,21-1 0,-22 22 16,1-22-16,21 0 15,0 1-15,0-1 0,-21 0 0,21-21 16,0 22-16,0-22 0,0 0 16,0 21-16,0-20 0,21-1 15,0 0-15,1-21 0,-1 0 0,0 0 16,0 21-16,0-21 0,0 0 15,1 0-15,-1 0 0,21 0 0,-21 0 16,0-21-16,1 0 0,-1 0 16,21-1-16,-21 1 0,22 0 0,-22 0 15</inkml:trace>
  <inkml:trace contextRef="#ctx0" brushRef="#br0" timeOffset="1989.9">5482 2117 0,'-21'0'16,"42"0"15,0 0-31,22 0 0,-22 0 0,42 0 16,-20 0-16,20 0 0,1 0 15,-1-21-15,1 21 0,-1 0 0,1 0 16,-1-22-16,1 1 0,-22 21 16,0 0-16,1-21 0,-1 21 0,-21 0 15,0 0-15,0-21 0,-21 0 16,-21 21 0,0 0-16,0-21 0,-21 21 15,20-22-15,-20 22 0,0 0 16,-1 0-16,22-21 0,0 21 0,-21 0 15,21 0-15,21-21 16,21 21 0,21 0-1,-21 0-15,22 0 0,-22 0 16,21 21-16,0-21 0,1 21 0,-1-21 16,22 22-16,-22-22 0,0 21 15,1 0-15,-1 0 0,-21 0 0,-21 0 16,0 1-16,0 20 0,0-21 0,-42 21 15,21-20-15,-22 20 0,1-21 16,-22 21-16,22-20 0,-21-1 0,20 21 16,-20-21-16,20 0 0,1 1 15,21-1-15,-21 0 0,20-21 16,1 0-16</inkml:trace>
  <inkml:trace contextRef="#ctx0" brushRef="#br0" timeOffset="2371.67">7810 1672 0,'0'0'16,"-21"-21"-16,-42-21 15,42 42-15,21-21 16,21 21 0,0 0-16,21 0 15,1 0-15,-1 0 0,21-22 0,1 22 16,-1 0-16,1 0 0,-1 0 0,-20 0 15,20-21-15,1 21 0,-22 0 16,0 0-16,1 0 0,-22 0 16,21 0-16,-63 0 31,0 0-31,-21 0 0,20 0 0,-20 0 16,21 0-16</inkml:trace>
  <inkml:trace contextRef="#ctx0" brushRef="#br0" timeOffset="2675.5">8234 1566 0,'0'0'0,"-21"22"15,21-1-15,0 0 16,0 0-16,0 0 16,0 0-16,0 22 0,0-22 0,21 0 15,-21 21-15,21 1 0,-21-22 0,21 21 16,0 1-16,-21-1 16,21-21-16,1 21 0,-22 1 0,0-22 15,0 21-15,21-21 0,-21 1 0,0 20 16,0-21-16,0 0 0,-21 0 15,-1 1-15,1-1 0,0 0 0,-21 0 16,-1 0-16,1-21 0,0 0 16,-1 21-16,-20-21 0,21 0 0,-22 0 15,22 0-15,-1 0 0,1-21 16,0 0-16,21 21 0,-22-21 0,22 0 16,0 21-16,21-21 0,0-1 0,-21 1 15,21 0-15,0 0 16,21 21-16,0-21 0,0 0 15,22 21-15,-22-22 0,21 1 0,22 0 16</inkml:trace>
  <inkml:trace contextRef="#ctx0" brushRef="#br0" timeOffset="3176.12">8763 1715 0,'0'0'0,"0"21"15,0 0 1,0 0-16,0 0 0,-21 22 0,21-22 16,-21 21-16,-1 0 0,22 1 15,0-22-15,-21 21 0,0 1 16,0-1-16,21-21 0,0 21 0,-21-20 16,0-1-16,21 21 0,0-21 0,0 0 15,0 1-15,0-44 47,0 1-47,0 0 16,0 0-16,0 0 0,0-22 0,0 22 15,0-21-15,0 0 16,0-1-16,21-20 0,0 20 0,0 1 16,0-21-16,0 20 0,22 1 0,-22 21 15,21-22-15,-21 22 0,22 21 16,-22 0-16,21 0 0,1 21 0,-1 1 15,-21-1-15,21 21 0,-20 0 16,-1 1-16,0-1 0,-21 0 0,0 1 16,0 20-16,0-20 0,0-22 15,0 21-15,0 0 0,0-20 0,0 20 16,0-21-16,-21 0 0,21 0 0,-21 1 16,21-1-16,-22-21 31,1 0-31,0-21 15,21-1-15,-21 22 0,0-21 16</inkml:trace>
  <inkml:trace contextRef="#ctx0" brushRef="#br0" timeOffset="3345.02">8551 2138 0,'-21'0'0,"42"0"0,-21 0 31,43 0-31,-22 0 0,21 0 15,0 0-15,1 0 0,20 0 16,-20 0-16,20 0 0,1 0 0,-1-21 16,1 21-16,-1-21 0,1-1 15,-22 1-15,0 21 0,1-21 0</inkml:trace>
  <inkml:trace contextRef="#ctx0" brushRef="#br0" timeOffset="3579.89">9461 1757 0,'0'-21'16,"0"42"-16,0-63 0,0 20 0,0 1 15,22 42 1,-1 1 0,-21-1-16,21 0 0,0 21 0,21 1 15,-20-22-15,20 21 0,-21 0 16,21 1-16,-20-22 0,-1 21 16,0-21-16,21 1 0,-42 20 0,21-21 15,1 0-15,-22 0 0,0 1 16,0-1-16,0 0 15,0-42 1,0 0 0,21 21-16,0-22 0</inkml:trace>
  <inkml:trace contextRef="#ctx0" brushRef="#br0" timeOffset="3819.75">10054 1630 0,'0'0'0,"0"-21"0,0 0 0,-21 21 15,0 0-15,0 0 0,-1 21 16,1 0-16,0 0 0,-21 21 0,-1 1 16,22-1-16,-21 22 0,0-22 15,-1 0-15,1 1 0,0 20 0,-1-21 16,1 1-16,0-22 0,20 21 0,-20-21 16,21 22-16,0-22 0,0 0 15,21 0-15,0 0 0,0 1 16,21-22-1,0 0-15,0-22 16,21 1-16,-20 0 0,20 21 16,-21-21-16</inkml:trace>
  <inkml:trace contextRef="#ctx0" brushRef="#br0" timeOffset="4224.06">10541 1609 0,'0'-64'16,"0"128"-16,0-107 16,0 65-1,0-1-15,0 0 0,0 21 16,0 1-16,0-1 0,0 21 0,0-20 16,0-1-16,-21 0 0,0 1 15,-1-1-15,22 0 0,0 1 0,-21-22 16,21 0-16,-21 21 0,21-20 15,-21-1-15,21 0 0,21-21 32,0 0-32,0 0 15,1 0-15,-1-21 0,-21 0 16</inkml:trace>
  <inkml:trace contextRef="#ctx0" brushRef="#br0" timeOffset="4760.75">10562 1693 0,'0'0'0,"0"-42"16,-42-21 0,42 41-1,0 1-15,21 21 0,0 0 16,0 0-16,22-21 0,-22 21 16,21 0-16,0 0 0,1 0 0,-1 0 15,-21 0-15,22 0 0,-1 21 0,-21 0 16,0 1-16,0-1 0,-21 21 15,0-21-15,0 22 0,0-22 0,0 21 16,-21-21-16,-21 22 0,21-22 16,-22 0-16,1 0 0,21 0 0,-21 0 15,-1 1-15,22-1 0,0-21 16,0 0-16,0 21 0,-1-21 16,1 0-16,42 0 31,1 0-31,20-21 0,-21 21 15,21 0-15,1 0 0,-1-21 0,0 21 16,22 0-16,-22 0 0,1 0 16,20 0-16,-21 0 0,1 21 0,-1 0 15,0-21-15,-20 21 0,-1 0 16,0 0-16,0 1 0,-21-1 0,0 0 16,0 0-16,0 0 0,-21 0 0,0 1 15,-22-22-15,1 21 0,21 0 16,-43-21-16,22 21 0,0-21 15,-1 0-15,-20 21 0,21-21 0,-1 0 16,1 0-16,0 0 0,20 0 0,-20 0 16,21 0-16,0 0 0,0 0 15,-1 0-15,22-21 0,0 0 16,0 0 0,0 0-16,0-1 0,22 22 15,20-21-15</inkml:trace>
  <inkml:trace contextRef="#ctx0" brushRef="#br0" timeOffset="4952.27">11642 2265 0,'0'0'0,"0"21"31,0 0-31,0 0 32,0 1-32</inkml:trace>
  <inkml:trace contextRef="#ctx0" brushRef="#br0" timeOffset="6775.89">910 4403 0,'0'0'0,"-21"0"15,42 0 1,0 0-16,0-21 15,22-1-15,-1 22 0,22-21 0,-22 0 16,21 21-16,1-21 0,-1 0 16,1 0-16,-1-1 0,-20 1 15,-1 21-15,0-21 0,1 21 0,-22 0 16,0 0-16,0 0 0,-42 0 47,0 0-47</inkml:trace>
  <inkml:trace contextRef="#ctx0" brushRef="#br0" timeOffset="7119.7">1312 4318 0,'0'0'0,"0"21"0,0 0 16,0 1-16,0-1 0,0 0 0,0 0 15,21 0-15,-21 0 0,22 22 16,-1-22-16,-21 21 0,21-21 15,-21 22-15,21-22 0,-21 21 0,0 1 16,0-1-16,21 21 0,-21-20 16,0-1-16,0 0 0,0 1 0,0-1 15,0 0-15,0 1 16,-21-1-16,0 0 0,-21-20 0,20-1 16,-20 21-16,21-21 0,-21 0 15,-1-21-15,1 22 0,21-22 0,-22 0 16,22 0-16,-21 0 0,21 0 15,-22 0-15,22-22 0,0 22 0,0-21 16,0 0-16,0 0 0,-1 0 16,1 0-16,21-22 0,0 22 0,-21-21 15,21 21-15,0-22 0,0 22 16,0-21-16,21 21 0,0-22 0,22 22 16</inkml:trace>
  <inkml:trace contextRef="#ctx0" brushRef="#br0" timeOffset="7660.39">2074 4784 0,'0'0'0,"21"0"0,22-43 31,-43 22-31,0 0 0,0 0 0,0 0 16,0 0-16,0-1 15,-21 1-15,-1 0 0,1 21 0,0-21 16,0 21-16,0 0 0,0 0 16,-1 0-16,1 0 0,0 21 15,0 0-15,0 22 0,0-22 0,-1 42 16,1-20-16,0-1 0,0 21 16,21-20-16,0-1 0,-21 22 15,21-22-15,0-21 0,0 21 0,0-20 16,0 20-16,0-21 0,0 0 15,21-21-15,0 0 16,0 0-16,0 0 0,1-21 16,-1 0-16,0 0 0,0 0 0,0-22 15,0 22-15,1-21 0,-22-1 16,21 1-16,0 0 0,-21-1 16,21 1-16,-21 0 0,0-1 0,0 1 15,0 21-15,0 0 0,0 0 16,0 42-1,0 0-15,0 21 0,0 1 16,0-1-16,0 0 0,0 1 16,0-1-16,0 0 0,0 1 0,0-1 15,0 0-15,0-21 0,0 1 16,0 20-16,0-21 0,21-21 0,0 21 16,1-21-16,-1 0 0,0 0 15,21 0-15,1 0 0,-1-21 0,0 0 16,1 0-16,-1 0 0,0-22 15</inkml:trace>
  <inkml:trace contextRef="#ctx0" brushRef="#br0" timeOffset="8020.18">2836 4720 0,'0'0'15,"21"-42"-15,1 0 0,-22 20 0,0 1 0,0 0 16,0 0-16,-22 21 16,1 0-16,-21 0 0,21 0 15,-22 0-15,22 21 0,-21 0 16,0 0-16,20 1 0,1 20 0,0-21 15,0 21-15,21-20 0,0 20 16,0-21-16,0 21 0,0-20 0,21-1 16,0 0-16,22 0 0,-22 21 15,21-42-15,0 22 0,1-1 16,-1 0-16,0 0 0,1 0 0,-1-21 16,-21 21-16,0 1 0,1-22 15,-22 21-15,0 0 0,-22 0 16,1-21-16,0 0 15,-21 21-15,-22-21 0,22 0 0,-22 0 16,1 0-16,21 0 0,-22 0 16,22 0-16,-1 0 0,1 0 0,21 0 15,0 0-15,0 0 0,21-21 16,0 0-16,21 21 0,0-21 16,0 0-16,21 21 15,1-22-15,-1 1 0,0 0 0,1 0 16</inkml:trace>
  <inkml:trace contextRef="#ctx0" brushRef="#br0" timeOffset="8691.79">3514 4678 0,'0'0'0,"21"0"0,0 0 16,-21-21-16,-21 21 16,0 0-16,-1 0 15,1 0-15,0 21 0,0 0 16,0 0-16,0 0 0,-1 1 15,1-1-15,0 21 0,0-21 0,21 22 16,-21-22-16,21 21 0,-21-21 0,21 0 16,-22 1-16,22-1 0,0 0 15,0 0-15,0 0 0,22-21 16,-1 0-16,0 0 0,0 0 16,0 0-16,0-21 0,1 21 15,-1-21-15,-21 0 16,0 0-16,0-1 0,0 1 0,0-21 15,0 21-15,0-22 16,0 22-16,21-21 0,-21 0 0,21 20 16,0-20-16,0 21 0,1-21 0,-1 20 15,21 1-15,-21 0 0,22 21 16,-1 0-16,0 0 0,1 0 0,-1 0 16,0 21-16,1 0 0,-22 1 15,21-1-15,-21 21 0,22 0 0,-22 1 16,-21-1-16,0-21 0,21 22 15,-21-1-15,0 0 0,0-21 0,0 22 16,0-22-16,-21 0 0,21 0 0,-21-21 16,21 21-16,-22-21 0,1 0 15,0 0-15,21-21 16,0 0 0,0 0-16,0 0 0,0 0 0,21-22 15,0 22-15,1-21 0,20-1 16,-21 1-16,21 0 0,-20-1 0,20 1 15,0 21-15,1 0 0,-1 0 0,0-1 16,1 22-16,-22 0 0,21 0 16,0 22-16,1-1 0,-22 0 0,0 0 15,0 21-15,0 1 0,-21-22 16,0 21-16,0 1 0,0-22 0,0 21 16,0 0-16,0-20 0,0-1 15,0 0-15,-21 0 0,21 0 16,0 0-16,21-21 15,1 0 1,20-21-16,0 21 0,22-21 0,-1 0 16</inkml:trace>
  <inkml:trace contextRef="#ctx0" brushRef="#br0" timeOffset="9165.53">5673 4657 0,'-43'0'0,"86"0"0,-128 0 0,43 0 0,20 0 16,1 0-16,0 0 16,21 21-1,21-21-15,22 0 0,-1 0 16,21 0-16,1 0 0,-1 0 0,22 0 16,-21 0-16,-1 0 0,22 0 0,-22 0 15,-20 0-15,20 0 0,-21 0 16,1 0-16,-1-21 0,-21 21 0,0-21 15,1-1-15,-22 1 0,0 0 16,-22 21 0,1-21-16,0 21 0,-21 0 0,21 0 15,-22-21-15,22 21 0,0-21 16,0 21-16,0 0 0,-1 0 16,44-22-1,-1 22 1,21 0-16,0 0 0,-20 0 0,20 0 15,-21 0-15,21 0 0,-20 22 0,-1-1 16,0 0-16,-21 0 0,0 0 16,0 0-16,0 1 0,0-1 0,0 21 15,-21-21-15,0 22 0,-22-22 16,22 21-16,-21-21 0,-1 22 0,1-22 16,0 21-16,-1-21 0,1 0 0,0 1 15,-1-22-15,22 21 0,0 0 16,0-21-16,0 0 15</inkml:trace>
  <inkml:trace contextRef="#ctx0" brushRef="#br0" timeOffset="9496.37">7175 4022 0,'0'0'16,"22"0"-1,20 0-15,-21 0 0,43 0 16,-1 0-16,1 0 0,-1 0 0,22-21 15,-1 21-15,1 0 0,0 0 16,-1 0-16,-20 0 0,-1 0 0,-20 0 16,-1 0-16,0 0 0,-20 0 15,-65 0 1,22 0-16,-21 0 16,-1 0-16,1 0 0</inkml:trace>
  <inkml:trace contextRef="#ctx0" brushRef="#br0" timeOffset="9804.16">7705 4001 0,'0'0'0,"0"21"16,0 0-16,0 0 16,0 0-16,0 22 0,21-22 0,0 21 15,-21 0-15,21-20 0,0 20 16,0 0-16,1 1 0,-1 20 0,0-21 16,-21 1-16,21-1 0,0 0 15,-21 1-15,0 20 0,0-20 0,0-1 16,0 21-16,0-20 0,0-1 15,-42 0-15,21 1 0,0-1 16,-22-21-16,1 0 0,0 22 0,-1-22 16,1-21-16,0 21 0,-1-21 0,1 0 15,0 0-15,-1 0 0,1 0 16,-22-21-16,22 21 0,0-21 0,-1 0 16,22-1-16,-21 1 0,21 0 0,0-21 15,21 21-15,0-22 0,0 1 16,0 21-16,21-22 0,0 22 0,0 0 15,21-21-15,1 21 0,-1-1 16</inkml:trace>
  <inkml:trace contextRef="#ctx0" brushRef="#br0" timeOffset="10312.87">8572 4657 0,'0'0'0,"0"-21"15,0-1-15,0 1 16,-21 21-16,0-21 0,21 0 0,-21 0 16,0 0-16,0-1 0,-1 1 15,1 0-15,0 21 16,0 0-16,0 0 0,0 0 0,-22 21 16,22 0-16,0 1 0,0 20 15,0-21-15,-1 21 0,1 1 0,0-1 16,0 0-16,0 22 0,0-22 15,-1 1-15,22-1 0,0 0 0,0 1 16,0-22-16,0 0 0,0 0 0,0 0 16,0 0-16,22-21 0,-1 0 15,0 0-15,0 0 0,21 0 0,-20 0 16,-1-21-16,21 0 0,-21 0 16,0 0-16,22 0 0,-22-22 15,0 22-15,0-21 0,-21-1 0,21 22 16,-21-21-16,22 0 0,-22-1 15,0 1-15,0 21 0,0-22 0,0 22 16,0 0-16,0 42 16,-22 0-1,22 1-15,-21 20 0,21-21 0,0 21 16,0 1-16,0-1 0,0 0 16,0 1-16,0-1 0,0-21 0,0 22 15,0-22-15,21 0 0,1 0 0,-1-21 16,0 21-16,0-21 0,21 0 15,-20 0-15,20 0 0,0-21 16,1 21-16,20-21 0,-21 0 0</inkml:trace>
  <inkml:trace contextRef="#ctx0" brushRef="#br0" timeOffset="10547.74">9165 4572 0,'0'0'15,"0"-21"-15,0 0 0,-21 0 0,0-1 0,0 22 16,-1 0-16,1 0 0,0 0 0,-21 0 15,21 22-15,-1-1 0,-20 21 16,21-21-16,0 22 0,0-1 0,21 0 16,0 1-16,0-1 0,0 0 15,0 1-15,0-1 0,0 0 16,0-21-16,21 22 0,0-22 0,0 0 16,21-21-16,-20 0 0,20 0 15,0 0-15,1 0 0,-1 0 0,0 0 16,1-21-16,-1 0 0,0 0 0,1-1 15,-22-20-15,21 0 0</inkml:trace>
  <inkml:trace contextRef="#ctx0" brushRef="#br0" timeOffset="11100.06">9631 4043 0,'0'0'0,"0"-42"0,0 20 15,-21 1-15,-1 21 0,1 0 16,21 43-16,-21-22 0,21 21 0,-21 0 15,21 22-15,0-22 0,-21 22 16,21-1-16,-21 1 0,21-22 0,0 22 16,0-1-16,-22-21 0,22 1 0,0 20 15,0-20-15,0-1 0,0 0 16,0 1-16,0-22 0,0 0 0,0 0 16,0 0-16,0 0 0,-21-21 31,21-21-31,0 0 0,0 0 15,0-21-15,0 20 0,0-20 16,0 21-16,21-21 0,1-1 0,-1 22 16,0-21-16,0-1 0,0 22 15,0 0-15,22 0 0,-22 0 16,0 0-16,0 21 0,0 0 0,1 0 16,-1 0-16,0 0 0,-21 21 15,0 0-15,0 0 16,-42 0-16,20 0 0,1 1 15,-21-22-15,0 21 0,20 0 16,-20-21-16,0 21 0,-1 0 0,22 0 16,0-21-16,0 22 0,0-1 0,21 0 15,0 0-15,0 0 16,21 0-16,0 1 0,0-1 16,0-21-16,1 21 15,-1 0-15,21-21 0,-21 21 0,0-21 16,1 0-16,-1 21 0,0-21 0,0 0 15,0 0-15,0 0 0,1 0 16,-1 0-16,0 0 0,21 0 16,-21-21-16,1 0 0,20 21 0,-21-21 15,21 0-15,1-22 0,-1 22 16</inkml:trace>
  <inkml:trace contextRef="#ctx0" brushRef="#br0" timeOffset="11451.87">10287 4699 0,'0'0'0,"42"-21"0,1-21 15,-1 20-15,0-20 0,1 21 16,-1 0-16,-21 0 0,0-1 0,-21 1 15,0 0-15,-21 21 16,-21 0-16,21 0 16,-22 21-16,22-21 0,-21 21 0,-1 1 15,22-1-15,-21-21 0,21 21 16,0 0-16,-1 0 0,22 0 0,0 1 16,0-1-16,0 0 0,0 0 15,22-21-15,20 21 0,-21-21 16,21 21-16,-20 1 0,20-22 0,0 21 15,-21 0-15,22-21 16,-22 21-16,0 0 0,0-21 0,0 21 16,-21 1-16,0-1 0,0 0 15,-21 0-15,0-21 16,-21 0-16,21 21 0,-22-21 0,1 0 16,0 0-16,-22 0 0,22 0 15,-1 21-15,1-21 0,0 0 0,21 0 16,-22 0-16,22 0 0,0 0 0,21-21 31,42 0-31,-21 21 0,22-21 16,20 0-16,-20 0 0</inkml:trace>
  <inkml:trace contextRef="#ctx0" brushRef="#br0" timeOffset="12128.98">11155 4509 0,'0'0'0,"-21"0"15,-22 0 1,22 0-16,0 0 0,-21 0 0,-1 0 16,22 21-16,-21 0 0,21 21 0,-22-21 15,22 1-15,0 20 0,0-21 16,0 21-16,-1-20 0,22 20 0,0-21 16,0 21-16,0-20 0,0-1 15,22 0-15,-1 0 0,0 0 16,0-21-16,0 0 0,22 21 0,-22-21 15,0 0-15,0 0 0,21 0 16,-20 0-16,-22-21 0,21 0 0,-21-21 16,0 21-16,0-1 0,0-20 15,0 0-15,0 21 0,0-22 16,0 1-16,0 21 0,0-22 0,0 1 16,0 21-16,21 0 0,0 0 0,0-1 15,0 1-15,22 0 0,-22 21 16,21 0-16,-21 0 0,22 0 0,-22 0 15,21 21-15,-21 0 0,22 1 16,-22-1-16,0 21 0,0-21 0,0 22 16,1-22-16,-22 21 0,21 0 15,-21-20-15,0 20 0,0 0 16,0-21-16,0 1 0,0 20 0,0-21 16,0 0-16,-21-21 15,-1 0 1,22-21-16,-21 0 0,21 0 15,0 0-15,0-1 0,0-20 16,0 21-16,21-21 0,1 20 0,-1-20 16,0 0-16,21 21 0,-21-22 0,22 1 15,-1 0-15,22-1 0,-22 22 16,0 0-16,1 0 0,-1 0 16,0 21-16,-21 0 0,22 21 0,-22 0 15,0 0-15,-21 0 0,0 0 16,0 22-16,0-22 0,0 21 0,-21 1 15,0-1-15,0 0 0,-1-21 16,1 22-16,0-1 0,0-21 0,21 22 16,0-22-16,-21 0 0,21 0 0,0 0 15,0 0 1,21-21-16,0 0 0,0 0 16,0-21-16,22 21 0,-22-21 15</inkml:trace>
  <inkml:trace contextRef="#ctx0" brushRef="#br0" timeOffset="12299.83">12552 4741 0,'0'0'0,"0"22"31,0 20-31,0-21 0,0 0 0,-21 22 16,-1-1-16,1-21 0,-21 21 16,21 1-16,-22-22 0,22 21 0,-21-21 15,21 22-15,-22-22 0,1 0 0,0 0 16,-1 0-16,1 1 0,21-22 15,-21 0-15,20 0 0,1 0 16</inkml:trace>
  <inkml:trace contextRef="#ctx0" brushRef="#br0" timeOffset="12692.61">13525 3979 0,'0'0'15,"-21"-21"-15,0 0 0,21 0 0,0 0 0,0 0 16,0-1-16,0 1 16,21 21-16,0 0 0,1-21 15,20 21-15,0 0 0,1 0 0,-1 0 16,21 0-16,1 0 0,21 0 16,-22 0-16,1 0 0,20 0 0,-20 0 15,-1 0-15,-20 0 16,-1 0-16,0 0 0,-21 0 0,-21 21 15,-21-21-15,0 0 16,-21 0-16,-1 0 0,1 0 16</inkml:trace>
  <inkml:trace contextRef="#ctx0" brushRef="#br0" timeOffset="13024.42">13928 3852 0,'0'0'0,"0"22"0,0-1 15,0 0-15,0 0 16,0 0-16,0 0 0,21 22 15,-21-22-15,21 21 0,0 1 0,0 20 16,-21-21-16,21 1 0,1-1 16,-1 22-16,-21-22 0,0 0 15,21 1-15,-21-1 0,0 0 0,0 1 16,0-1-16,0 0 0,0 1 16,-21-22-16,0 21 0,-1-21 0,1 0 15,-21 1-15,21-1 0,-22 0 0,1-21 16,21 0-16,-21 0 0,-1 0 15,22 0-15,-21 0 0,-1-21 0,22 0 16,-21-1-16,21 1 0,0 0 16,-1 0-16,1 0 0,0 0 0,0-1 15,21-20-15,-21 21 0,21 0 0,0 0 16,0-1-16,21 1 16,0 21-16,0-21 0,0 21 0,1-21 15,20 21-15,-21-21 0,21 21 0,1 0 16,-1-21-16</inkml:trace>
  <inkml:trace contextRef="#ctx0" brushRef="#br0" timeOffset="13397.21">14330 4572 0,'0'0'0,"0"21"0,0 0 31,0 1-31,21-22 16,0 0-16,0 0 15,0 0-15,22-22 0,-22 22 16,0-21-16,0 21 0,0-21 16,1 0-16,-1 21 0,0-21 0,0 0 15,-21-1-15,0 1 0,0 0 16,0 0-16,0 0 0,-21 21 16,0 0-16,0 0 0,-1 0 0,1 0 15,0 0-15,-21 21 0,21 0 16,-1 0-16,1 0 0,0 1 0,0 20 15,21-21-15,0 0 0,0 22 0,0-22 16,0 0-16,0 0 0,0 21 16,0-20-16,0-1 0,0 0 15,21-21-15,0 21 0,0-21 16,22 0-16,-22 0 0,0 0 0,21 0 16,-20 0-16,-1 0 0,21 0 0,-21 0 15,0 0-15,1-21 0,-1 0 16</inkml:trace>
  <inkml:trace contextRef="#ctx0" brushRef="#br0" timeOffset="14283.42">14944 4509 0,'0'0'0,"-43"-22"31,43 1-31,0 0 15,21 21-15,1 0 0,-1 0 16,-21-21-16,21 21 0,0 0 16,0 0-16,22 0 0,-22 0 0,0 0 15,0 0-15,0 0 0,0 21 16,-21 0-16,22 0 0,-1 1 16,0 20-16,-21-21 0,0 0 0,0 22 15,0-1-15,0-21 0,0 21 16,0-20-16,0 20 0,0-21 0,0 0 15,0 0-15,0 1 0,0-1 16,0 0-16,0 0 16,0-42 15,0 0-31,0 0 16,0-1-16,0 1 15,0 0-15,0 0 0,0 0 0,0 0 16,0-1-16,0 1 0,21 0 15,0-21-15,0 21 0,1-22 16,-1 22-16,0-21 0,21 21 0,-21-22 16,22 22-16,-1-21 0,-21 21 15,22-1-15,-1 1 0,-21 0 0,0 21 16,22 0-16,-22 0 0,0 0 0,0 0 16,0 0-16,0 0 0,-21 21 31</inkml:trace>
  <inkml:trace contextRef="#ctx0" brushRef="#br0" timeOffset="14684.19">15938 4445 0,'0'0'0,"22"0"16,-1 0-16,0 0 15,0 0-15,0 0 0,0-21 16,1 21-16,-1-21 0,-42 21 31,-1 0-15,-20 0-16,21 0 0,-21 21 0,20 0 15,-20 0-15,21 0 0,0-21 16,0 22-16,-1-1 0,22 0 0,0 0 16,0 0-16,0 0 15,0 1-15,0-1 0,22-21 16,-1 21-16,0 0 0,0 0 0,21-21 15,-20 21-15,-1 1 0,0-22 16,0 21-16,0 0 0,-21 0 0,0 0 16,0 0-16,-21 1 15,-21-22-15,21 0 0,-22 21 16,22-21-16,-21 0 0,-1 0 0,1 0 16,21 0-16,-21 0 15,20 0-15,1 0 0,0 0 0,42-21 31,0-1-31,22 22 16,-22-21-16,21 0 0</inkml:trace>
  <inkml:trace contextRef="#ctx0" brushRef="#br0" timeOffset="15339.82">16256 4678 0,'0'-21'31,"21"0"-15,0 21-16,0-22 16,1 22-16,-1-21 15,21 0-15,-21 21 0,0-21 0,1 0 16,-1 0-16,0-1 0,0 22 0,-21-21 16,-21 21-1,0 0 1,-22 21-16,22 1 0,-21-1 15,21 0-15,-22 0 0,22 21 0,0-20 16,0-1-16,0 0 0,21 0 0,0 0 16,0 0-16,0 1 0,0-1 15,0 0-15,21 0 0,0-21 16,0 21-16,0-21 0,22 0 0,-22 0 16,21 0-16,1 0 0,-22 0 15,21 0-15,0 0 0,-20 0 0,20 0 16,-21-21-16,0 0 15,0 0-15,-21 0 0,0-1 0,0 1 16,22 0-16,-22 0 0,21-21 16,-21 20-16,0 1 0,21-21 0,0 21 15,0 0-15,0-1 16,1 22-16,-1 0 0,0 0 16,0 0-16,-21 22 0,21-22 15,0 21-15,-21 0 16,0 0-16,22 0 0,-22 0 0,0 22 15,0-22-15,0 0 0,0 0 16,0 0-16,0 1 0,0-1 0,0 0 16,0 0-16,0 0 0,0 0 15,-22-21 1,22-21 0,0 0-16,0 0 15,0 0-15,0 0 0,0-1 0,0 1 16,22 0-16,-22 0 0,21 0 0,0 0 15,0-22-15,0 22 16,22 0-16,-22 0 0,0 21 0,21-21 16,-21-1-16,22 1 0,-1 21 15,0-21-15,1 21 0</inkml:trace>
  <inkml:trace contextRef="#ctx0" brushRef="#br0" timeOffset="16067.71">17716 4403 0,'0'0'0,"22"0"0,-22 21 31,-22-21-31,1 21 0,0 0 0,0 0 16,21 1-16,-21-1 0,0 0 0,-1 0 16,22 0-16,0 0 0,0 1 15,0-1-15,0 0 0,0 0 0,0 0 16,22 0 0,-1 1-16,0-22 0,0 0 0,21 0 15,-20 0-15,20 0 0,0 0 16,1 0-16,-1 0 0,-21 0 0,21 0 15,1-22-15,-22 1 0,21 0 0,-21 0 16,1 0-16,-1 0 0,0-1 16,0-20-16,0 21 0,-21 0 0,0-22 15,21 22-15,-21 0 0,0 0 16,0 0-16,0 42 31,-21 0-31,21 0 16,-21 0-16,21 22 0,0-22 15,-21 21-15,0-21 0,0 22 16,21-1-16,-22 0 0,22 22 0,0-22 16,-21 22-16,21-1 0,0 1 0,-21-1 15,21 1-15,0-1 0,0 1 16,0 20-16,0-20 0,0-1 0,0 22 16,0 0-16,0-22 0,0 22 0,21-22 15,-21 1-15,21-1 0,1 1 16,-22 21-16,0-22 0,0 1 0,21-1 15,-21 1-15,0 20 0,0-41 0,0 20 16,0 1-16,0-22 16,0 0-16,0 1 0,0-22 0,0 21 15,0-21-15,0 0 0,-21-21 0,-1 22 16,1-22-16,0 0 0,0 0 16,0 0-16,0-22 0,-1 1 15,-20 0-15,0-21 0,-1-1 0,1 1 16,0 0-16,-22-22 0,22-20 0,0 20 15,-1 1-15,1-1 0,21-21 16,0 22-16,-1-1 0,22-20 0,0-1 16,0 0-16,22-20 0,20 20 15,-21 0-15,21 1 0,22-1 16,-22 0-16,22 1 0,-22 20 0,0 1 16,22-1-16,-22 1 0,1 20 15,20 1-15,-21 0 0,1 20 0,-22 1 16,21 0-16,-21 0 0,22 0 15,-22 21-15,-21-21 16,-21 21-16,0 0 16</inkml:trace>
  <inkml:trace contextRef="#ctx0" brushRef="#br0" timeOffset="17240.16">8657 5440 0,'0'0'0,"-21"0"0,21-21 0,0 0 16,-21 21 0,21 21 15,0 21-15,0-21-16,0 0 0,0 22 0,21-1 15,0 0-15,0 1 0,0 20 0,1-20 16,-1-1-16,0 0 0,21 1 15,-21-1-15,1-21 0,20 21 0,0-20 16,-21-1-16,22 0 0,-1 0 0,0 0 16,1-21-16,-1 0 0,0 0 15,1 0-15,-1 0 0,0 0 0,1 0 16,-1-21-16,22 0 0,-1 0 16,1 0-16,-1-1 0,22 1 0,-1-21 15,-20 0-15,21 20 0,20-20 0,-20-21 16,0 20-16,-1 1 0,1 0 15,0-1-15,21 22 0,-1-21 16,-20 21-16,21-1 0,0 1 0,0 0 16,-1 21-16,1 0 0,0 0 15,0 0-15,21 0 0,-21 21 0,0 0 16,21 1-16,-22 20 0,1-21 0,0 21 16,-21 1-16,21-1 0,-43 0 15,22 1-15,-22-1 0,1-21 0,-22 22 16,0-1-16,1 0 0,-22-21 0,21 22 15,-21-22-15,1 21 0,-22-21 16,0 1-16,21 20 0,-21-21 0,0 0 16,0 0-16,0 1 0,21-1 15,-21 0-15,21-21 16,-21 21-16,0-42 16,21 0-1,0 0-15,1-1 0,-22 1 16,42 0-16,-21-21 0,0-1 0,22 1 15,20 0-15,-21-1 0,22 1 0,21-21 16,-22-1-16,22 1 0,21-1 16,-1 22-16,1-22 0,21 22 0,-21 0 15,21-1-15,-21 22 0,-21-21 16,20 42-16,-20-21 0,21-1 0,-21 22 16,-1 0-16,1 0 0,0 0 15,-1 0-15,1 22 0,-22-1 16,1-21-16,-1 21 0,1 21 0,-1-21 15,-20 1-15,20 20 0,-20-21 16,20 0-16,-21 22 0,1-22 0,20 0 16,-20 21-16,20-21 0,1 1 0,-1-1 15,1 0-15,-1 0 0,1 0 16,-1-21-16,-21 21 0,22-21 0,-1 0 16,-20 0-16,-1 0 0,0 0 15,1 0-15,-1-21 0,-21 21 0,0-21 16,22 0-16,-22-21 0,0 20 0,0-20 15,0 21-15,1-21 16,-1 20-16,0-20 0,-21 21 0,21 0 16,0 0-16,-21-1 0,21 1 0,-21 0 15,22 21-15,-22-21 0,0 0 16,21 21-16,-21-21 0</inkml:trace>
  <inkml:trace contextRef="#ctx0" brushRef="#br0" timeOffset="47147.95">2879 4530 0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29:24.8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614 0,'0'0'16,"0"-21"-16,0 0 0,-21-22 0,0 22 15,21 0-15,0 0 16,-21 0-16,21 42 31,0 0-31,0 0 16,0 0-16,0 22 15,0-1-15,0 0 0,-21 22 0,21-22 16,-21 22-16,21-1 0,-22 1 16,1-1-16,21 1 0,0-22 0,-21 0 15,21 1-15,-21-1 0,21-21 16,0 21-16,0-20 0,0-1 16,0 0-16,21-21 15,0-21 1,-21 0-16</inkml:trace>
  <inkml:trace contextRef="#ctx0" brushRef="#br0" timeOffset="304.12">1545 847 0,'0'0'0,"0"-43"16,-63-84 0,41 106-16,22-21 0,0 0 0,0 20 15,0 1-15,22-21 0,-1 21 16,0 0-16,21 21 0,1-22 15,-1 22-15,0 0 0,22 0 0,-22 22 16,22-1-16,-22 0 0,0 21 16,1-21-16,-1 22 0,0-1 15,-21 0-15,1 22 0,-1-1 0,-21-20 16,0 20-16,0-20 16,0 20-16,0-21 0,0 1 0,0-1 15,-21 0-15,21-20 0,-22 20 16,1-21-16,21 0 0,-21 0 15,0-21-15,0 0 16,0 0-16,-1 0 16,1 0-16,0 0 0,0 0 0,0-21 15</inkml:trace>
  <inkml:trace contextRef="#ctx0" brushRef="#br0" timeOffset="500.01">1355 1101 0,'21'0'16,"0"0"0,21 0-16,-21 0 0,22 0 15,-1-21-15,0 21 0,1-22 0,20 22 16,-20-21-16,-1 21 0,0-21 16,1 0-16,-1 0 0,0 21 15,1-21-15,-1-1 0,0 1 0,1 0 16,-22 0-16</inkml:trace>
  <inkml:trace contextRef="#ctx0" brushRef="#br0" timeOffset="755.86">2455 699 0,'0'-22'16,"0"1"-16,0 0 0,0 42 31,0 0-15,0 1-16,0 20 0,0-21 0,0 21 15,0 1-15,0 20 0,0-20 16,0-1-16,0 21 0,0-20 0,0-1 16,0 0-16,0-20 0,0 20 15,0-21-15,0 0 0,0 0 16,0 1-16,0-1 0,0 0 0,0 0 16,21-21 15,-21-21-31,22 21 0,-22-21 15</inkml:trace>
  <inkml:trace contextRef="#ctx0" brushRef="#br0" timeOffset="1072.23">2413 931 0,'0'0'0,"-21"-42"0,0-127 31,21 126-31,0 22 0,0 0 0,21 0 16,0 0-16,21 0 0,1-1 15,-1 1-15,0 21 0,22 0 0,-22 0 16,22 0-16,-22 0 0,0 21 16,1 1-16,-1-1 0,-21 0 15,0 0-15,0 21 0,-21-20 0,0 20 16,-21-21-16,0 21 0,-21 1 16,-1-22-16,1 21 0,0-21 0,-22 22 15,22-22-15,0 0 0,-22 0 16,22 0-16,-1 1 0,22-1 0,0-21 15,0 0-15,0 21 0,42-21 47,0-21-47,0 0 0,22 21 16,-1-22-16</inkml:trace>
  <inkml:trace contextRef="#ctx0" brushRef="#br0" timeOffset="1360.06">3535 529 0,'0'-21'16,"0"42"0,-21-21-16,21 21 0,0 1 15,-22 20-15,22-21 0,0 21 0,0 1 16,0-1-16,0 0 0,-21 1 15,21-1-15,0 0 0,-21 1 0,21-1 16,0 0-16,0-20 0,0 20 16,-21-21-16,21 0 0,0 0 0,0 1 15,0-1-15,21-21 32,-21-21-17,21-1-15,-21 1 0</inkml:trace>
  <inkml:trace contextRef="#ctx0" brushRef="#br0" timeOffset="1643.9">3238 1164 0,'0'0'0,"0"21"0,-21 22 0,21-22 16,-21 0-16,21 0 0,0 0 15,0 1-15,0-1 0,0 0 0,21 0 16,0-21 0,1 21-16,-1-21 0,0 0 0,21 0 15,-21 0-15,22 0 0,-1 0 16,0 0-16,1 0 0,-1 0 0,0 0 16,-20 0-16,20-21 0,0 21 15,-21-21-15,22 0 0,-22 21 0,0-21 16,0-1-16,-21 1 0,0 0 15,21 0-15,-21 0 0,0 0 0</inkml:trace>
  <inkml:trace contextRef="#ctx0" brushRef="#br0" timeOffset="1915.74">3260 550 0,'0'0'0,"-22"-21"0,1 21 0,21-21 32,21 21-32,1 0 0,-1 0 15,21-21-15,-21 21 0,22-21 16,-1 21-16,0 0 0,1-21 16,-1 21-16,0 0 0,-21-22 0,22 22 15,-1 0-15,-21 0 16,0 0-16,1 0 0,-1 0 0,-21 22 47</inkml:trace>
  <inkml:trace contextRef="#ctx0" brushRef="#br0" timeOffset="2395.48">4889 445 0,'0'0'16,"-21"0"-16,42 21 31,1-21-31,-1 0 0,0 0 16,21 0-16,1 21 0,-22-21 0,21 0 15,0 0-15,107 0 16,-86 0-16,-21 0 0,1 0 16,20 0-16,-20 0 0,-22 0 15,21 0-15,-21 0 0,-42 0 31,0 0-31,0 0 0,-22 0 16</inkml:trace>
  <inkml:trace contextRef="#ctx0" brushRef="#br0" timeOffset="2652.47">5270 487 0,'0'0'0,"0"42"16,0-21-16,0 22 15,0-22-15,0 21 0,0 1 16,0-1-16,0 21 0,0 1 16,0-1-16,0-20 0,0 20 0,-21 1 15,21-22-15,0 0 0,0 1 16,-21-1-16,21 0 0,0-20 0,0-1 16,0 0-16,0 0 0,0 0 15,0 0-15,0 1 16,0-44-1,21 1 1,0 0-16</inkml:trace>
  <inkml:trace contextRef="#ctx0" brushRef="#br0" timeOffset="3040.25">5567 1080 0,'0'21'15,"21"-21"-15,0 0 32,0 0-32,0 0 0,1-21 15,-1 21-15,0-22 16,21 1-16,-21 0 0,1 0 0,-1 0 16,0 0-16,0-1 0,0-20 15,-21 21-15,21 0 0,-21 0 16,0-1-16,0 1 15,-21 21-15,0 0 0,0 0 16,0 0-16,0 21 0,-1-21 16,1 22-16,0 20 0,-21-21 0,21 21 15,-1-20-15,1 20 0,0 0 16,0-21-16,21 22 0,0-22 0,-21 21 16,21-21-16,0 1 0,0-1 15,0 0-15,0 0 0,0 0 0,0 0 16,21-21-16,0 0 0,0 22 15,0-22-15,1 0 0,20 0 0,-21 0 16,21-22-16,1 1 0,-1 0 16</inkml:trace>
  <inkml:trace contextRef="#ctx0" brushRef="#br0" timeOffset="3444.05">6519 804 0,'0'-42'15,"-21"42"-15,0 0 0,0 0 16,0 0-16,-22 0 0,22 0 16,0 0-16,0 0 0,-22 21 0,22 0 15,0 1-15,0-1 0,0 0 16,0 0-16,-1 0 0,22 0 16,0 1-16,0-1 0,0 0 15,0 0-15,0 0 0,22 0 16,-1-21-16,0 0 0,0 22 15,0-22-15,22 0 0,-1 0 0,-21 21 16,21-21-16,-20 0 0,20 21 16,-21-21-16,0 21 0,0-21 0,-21 21 15,22 0-15,-22 1 16,0-1-16,-22-21 0,-20 21 0,21 0 16,-21-21-16,-1 21 0,1 0 15,21-21-15,-22 0 0,1 22 0,21-22 16,-21 0-16,20 0 15,1 0-15,0 0 0,0 0 0,0 0 16,0 0-16,-1 0 16,22-22-16,0 1 15,0 0-15,0 0 0,0 0 16</inkml:trace>
  <inkml:trace contextRef="#ctx0" brushRef="#br0" timeOffset="3968.03">6837 402 0,'0'0'16,"0"-21"-16,-21 0 0,-1 21 16,1 0-1,21 21-15,0 0 0,-21 0 16,21 1-16,0 20 0,0 0 0,-21 1 15,21-1-15,0 0 0,0 1 16,0 20-16,0-21 0,0 22 0,0-22 16,0 22-16,0-22 0,0 0 15,0 1-15,21-1 0,0-21 0,0 0 16,1 1-16,-22-1 16,21 0-16,0 0 0,21-21 0,-21 0 15,1 0-15,-1 0 0,21 0 16,-21 0-16,0-21 0,1 0 0,20 21 15,-21-21-15,0-22 0,0 22 16,1 0-16,-1-21 0,0 20 0,-21-20 16,0 0-16,21 21 0,-21-22 15,0 22-15,0 0 0,0 0 0,0 0 16,0 42 0,0 0-1,0 0-15,-21 0 0,21 22 0,-21-22 16,21 21-16,0-21 0,0 22 15,0-22-15,0 0 0,0 0 16,0 0-16,0 0 0,21 1 16,0-22-1,0 0-15,0 0 0,1-22 16,-1 1-16,-21 0 16,21 0-16,0 0 0</inkml:trace>
  <inkml:trace contextRef="#ctx0" brushRef="#br0" timeOffset="4139.93">7451 550 0,'0'0'0,"-22"-21"0,1-21 15,0 42 1,0 0 0,0 0-1,0 21 16</inkml:trace>
  <inkml:trace contextRef="#ctx0" brushRef="#br0" timeOffset="4331.82">6667 677 0,'0'0'0,"-21"22"16,21-1-1,21-21 1,22 0-16,-22 0 0,0 0 16,21 0-16,1 0 0,-1 0 15,0 0-15,1 0 0,-1 0 0,0 0 16,1 0-16,-1 0 0</inkml:trace>
  <inkml:trace contextRef="#ctx0" brushRef="#br0" timeOffset="4839.79">7789 741 0,'0'0'0,"0"21"16,0 0-16,0 0 16,0 1-16,-21-1 0,21 0 15,0 0-15,0 21 0,0-20 16,0-1-16,0 21 0,0-21 0,0 0 15,0 1-15,-21-1 0,21 0 16,0 0-16,0 0 0,-21 0 0,21 1 16,0-44 31,0 1-32,0 0-15,0 0 0,0 0 0,0 0 16,0-22-16,21 22 0,0-21 15,0-1-15,0 1 0,1 21 0,20-21 16,-21 20-16,21-20 0,1 21 16,-1 0-16,0 0 0,1 21 0,-1 0 15,-21 0-15,22 0 0,-22 0 16,21 0-16,-21 21 0,0 0 0,1 0 16,-1 0-16,-21 22 15,0-22-15,21 21 0,-21 0 0,0-20 16,0 20-16,0-21 0,0 0 15,0 22-15,-21-22 0,0 0 0,-1 0 16,22 0-16,-21-21 0,0 21 16,0 1-16,0-22 0,21-22 31,21 22-15,0-21-16</inkml:trace>
  <inkml:trace contextRef="#ctx0" brushRef="#br0" timeOffset="5623.74">9059 720 0,'0'0'16,"0"-21"-16,0-1 0,0 1 16,0 0-16,0 0 0,-21 21 15,0 0-15,0 0 16,-22 0-16,22 0 0,-21 21 0,21 0 15,0 0-15,-22 1 16,22-1-16,-21 21 0,21-21 0,-1 22 16,-20-22-16,21 21 0,0-21 15,0 22-15,21-22 0,0 21 0,0-21 16,0 0-16,0 1 0,0-1 16,0 0-16,21-21 15,0 0-15,0 0 0,0 0 0,0 0 16,1 0-16,-1 0 0,0-21 15,0 0-15,0 21 0,22-22 0,-22-20 16,0 21-16,0 0 0,0-22 16,0 22-16,1-21 0,-1 0 0,-21 20 15,21 1-15,-21-21 16,21 21-16,0 0 0,-21-1 16,0 44 15,0-1-31,0 0 15,-21 0-15,21 21 0,-21 1 0,21-1 16,0 0-16,0 1 0,-21 20 16,21 1-16,0-1 0,0 1 0,0-1 15,0 1-15,0-1 0,0 22 16,0-22-16,0 22 0,21-21 0,-21 20 16,21-20-16,0-1 0,-21 1 15,21-1-15,1 1 0,-1-1 16,-21 1-16,21-22 0,-21 22 0,21-22 15,-21 0-15,0 1 0,0-1 16,0 0-16,0-21 0,0 22 0,0-22 16,0 0-16,-21 0 0,0-21 15,0 0-15,-1 0 16,1-21-16,0 0 0,0 0 0,0 0 16,21-22-16,-21 1 0,-1 0 15,1-22-15,0 22 0,21-22 0,0 1 16,0-1-16,0 1 0,0-1 0,0 1 15,0-22-15,0 22 0,0-22 16,0 21-16,0 1 0,21-1 16,0 1-16,1 21 0,-1-22 15,0 22-15,0-1 0,0 1 0,22 21 16,-22-21-16,0 20 0,0 1 16,0 0-16,0 0 0,1 0 0,-1 21 15,-42 0 1</inkml:trace>
  <inkml:trace contextRef="#ctx0" brushRef="#br0" timeOffset="6344.32">1651 1947 0,'0'0'0,"21"0"16,0 0-16,0 0 31,1 0-31,-1 0 16,0 0-16,0 0 0,0 0 0,22 0 16,-1 0-16,0 0 0,1 0 15,20 0-15,1 0 0,-1-21 0,22 21 16,21-21-16,-1 21 0,1 0 15,21-21-15,-21 21 0,42-21 0,0 21 16,1-21-16,20 21 0,0-22 16,22 22-16,20 0 0,1-21 0,0 21 15,-1 0-15,22 0 0,-21-21 16,21 21-16,-22-21 0,1 21 16,21 0-16,-21 0 0,-1-21 15,1 21-15,-22 0 0,1 0 0,-1 0 16,1 0-16,-22 0 0,1-21 15,-1 21-15,-21 0 0,-21 0 0,0 0 16,-21 0-16,0 0 0,0 0 16,-22 0-16,-20 0 0,-1 0 0,1 0 15,-22 0-15,-21 0 0,22 0 16,-65-22 0</inkml:trace>
  <inkml:trace contextRef="#ctx0" brushRef="#br0" timeOffset="6488.23">8848 1609 0,'0'0'0,"-22"0"0,1 0 15,0 0-15,0 0 16,21 21 0,0 0-1,-21 0-15</inkml:trace>
  <inkml:trace contextRef="#ctx0" brushRef="#br0" timeOffset="18704.07">2984 4276 0,'0'0'0,"22"-21"0,-22-1 16,0 1-1,0 0 1,0 0-16,0 0 16,-22 21-1,1 0 1,0-21-16,0 21 0,0 0 16,0 0-1,21 21-15,-22-21 0,22 21 0,-21 0 16,0 0-16,21 22 0,0-22 15,-21 21-15,0-21 0,21 22 0,-21-1 16,-1 0-16,22 1 0,-21 20 16,0-21-16,21 22 0,-21-1 0,0 1 15,0-1-15,21 1 0,0-1 16,0 1-16,0-22 0,0 22 0,21-22 16,21 22-16,-21-22 0,22 0 15,-1-21-15,0 22 0,22-22 16,-22 21-16,22-42 0,-1 21 15,22 1-15,-1-22 0,1 0 0,0 0 16,21 0-16,-22-22 0,22 1 16,-21 21-16,-1-21 0,1 0 0,0 0 15,-22-22-15,1 22 0,20-21 16,-20 21-16,-22-22 0,22 1 0,-22 0 16,0-1-16,1-20 0,-22 21 0,0-22 15,0 1-15,0 20 0,-21-20 16,0 20-16,0 1 0,0 0 0,-21-22 15,0 22-15,0 0 0,-21-1 16,20 1-16,-20 21 0,0-22 16,-22 1-16,22 21 0,0-21 15,-22 20-15,1-20 0,20 21 0,-20 0 16,-1 0-16,-20-1 0,20 22 16,1 0-16,-1 0 0,1 0 0,-1 0 15,22 0-15,-22 22 0,22-1 16,0 0-16,-22 0 0,22 21 0,21-20 15,-22 20-15,1-21 0,0 21 16,20-20-16,1 20 0,-21-21 0,21 21 16,0-20-16,-1-1 0,22 21 15,0-21-15,-21-21 0,21 21 0,-21 1 16,21-1-16</inkml:trace>
  <inkml:trace contextRef="#ctx0" brushRef="#br0" timeOffset="19099.39">3048 4699 0,'0'42'16,"0"-20"-16,0-1 15,0 0-15,0 0 16,21-21 15,-21-21-15,0 0-16,0 0 0,0-1 16,0 1-1,0 0-15,0 0 16,-21 21-1,21 21 17,0 0-17,21-21 17,0 0-32,0 0 15</inkml:trace>
  <inkml:trace contextRef="#ctx0" brushRef="#br0" timeOffset="19428.2">3598 4614 0,'0'22'0,"0"-1"0,0 0 15,-21-21-15,21 21 0,0 0 16,21-21 15,0 0-31,1 0 0,-1 0 16,0-21-16,0 0 15,0 0-15,-21 0 16,0-1-16,0 1 16,-21 0-16,0 21 15,0 0 1,0 0-16,-1 0 0,1 21 15,21 0 1,-21-21-16,21 22 16,0-1-16,0 0 15</inkml:trace>
  <inkml:trace contextRef="#ctx0" brushRef="#br0" timeOffset="19768">3217 4974 0,'0'0'0,"0"64"32,0-43-32,21-21 15,22 0-15,-22 0 16,0 0-16,21 0 0,-20 0 0,20 0 15,0 0-15,1 0 0,-1 0 16,0 0-16,1-21 0,-1 21 0,0-21 16,-21 21-16,1-22 0,-1 22 15,0-21-15,0 21 0,-21-21 16,-21 21 15,0 0-15,0 0-16,21 21 15,-22-21-15,22 21 0</inkml:trace>
  <inkml:trace contextRef="#ctx0" brushRef="#br0" timeOffset="19987.91">3514 5271 0,'0'0'0,"-22"0"16,1 0-1</inkml:trace>
  <inkml:trace contextRef="#ctx0" brushRef="#br0" timeOffset="20567.58">3492 5440 0,'-21'-21'16,"21"42"62,0 0-62,0 0-16,0 0 0,0 22 0,21-22 15,-21 21-15,22 1 0,-22 20 16,0-21-16,0 22 0,21-1 0,-21 22 16,21-21-16,-21 20 0,0 1 0,0 0 15,0-1-15,0 22 0,0-21 16,0-1-16,0 1 0,0 0 0,0-22 16,0 22-16,0-22 0,0 1 0,0-1 15,0 1-15,0-1 0,0-20 16,0-1-16,-21-21 0,21 22 0,0-22 15,0 0-15,-21-21 16,-1 0-16,22-21 16,0 0-16,0-1 0,-21 1 0,21 0 15,-21-21-15,21-22 0,0 22 0,-21 0 16</inkml:trace>
  <inkml:trace contextRef="#ctx0" brushRef="#br0" timeOffset="20996.33">3429 6223 0,'0'0'0,"-42"0"16,20 21-1,-20 0-15,21 22 16,0-22-16,0 0 0,-22 21 16,22 1-16,0-1 0,-21-21 0,20 22 15,1-22-15,0 21 0,0-21 0,0 0 16,0 1-16,-1-1 0,22 0 15,0-42 17,22 0-32,-22-1 0,21 1 15,0 0-15,0-21 0,-21-1 16,21 22-16,0-21 0,1 0 0,-1 20 16,0-20-16,0 21 0,0-21 0,22 20 15,-22 1-15,21 21 16,-21 0-16,22 0 0,-1 0 0,-21 0 15,21 0-15,1 0 0,-1 21 0,0 1 16,1 20-16,-1-21 0,0 21 16,22 1-16,-43-1 0,21 0 0,1 1 15,-1-1-15,-21 0 0,0 1 16,1-22-16,-1 21 0,0-21 0,-21 1 16,21-1-16,0 0 0,0-21 15,1 0-15,-1-21 0,21 0 16,-21-1-16</inkml:trace>
  <inkml:trace contextRef="#ctx0" brushRef="#br0" timeOffset="21659.67">5249 4530 0,'0'0'16,"0"-21"-16,0-1 0,21 1 0,-21 0 16,0 0-1,0 0-15,0 0 0,0 42 47,0 0-47,0 0 16,22 21-16,-22 1 0,21-1 0,0 0 15,-21 22-15,21-1 0,0 22 16,0 0-16,1-1 0,-22 1 0,21 0 16,0-1-16,-21 1 0,21 21 15,0-21-15,-21 20 0,21 1 0,-21-21 16,0 21-16,0 0 0,22-1 0,-22 1 15,0 0-15,0 0 0,0 0 16,0 0-16,0-1 0,0 1 16,0 0-16,0 0 0,-22 0 0,22 0 15,-21-22-15,21 1 0,-21 0 0,0-1 16,21 1-16,0-22 0,-21 1 16,0-1-16,21 1 0,-22-22 0,22 1 15,0-1-15,0-21 0,0 0 0,-21-21 16,0-21-1,21-21-15,0-1 0,0 1 16,-21-21-16,21 20 0</inkml:trace>
  <inkml:trace contextRef="#ctx0" brushRef="#br0" timeOffset="23380.2">5334 4085 0,'0'0'0,"0"43"31,-21-22-31,21 0 16,0 0-1,0 0 17,21-21-17,0 0 1,0 0-16,0 21 0,1-21 15,-1 0-15,0 0 0,21 0 0,-21 0 16,22 0-16,-1 0 0,22 0 16,-22 0-16,21 0 0,22 0 0,-21 0 15,20 0-15,-20 0 0,20 0 16,22-21-16,0 21 0,0 0 0,21 0 16,-21 0-16,21 0 0,0 0 15,0 0-15,-21-21 0,21 21 16,0 0-16,0 0 0,0 0 15,0 0-15,0 0 0,-22 0 0,22-21 16,-42 21-16,21 0 0,0 0 16,0 0-16,-1-21 0,-20 21 0,21 0 15,-21 0-15,20 0 0,-41 0 16,21 0-16,-22 0 0,22 0 0,-22-21 16,1 21-16,-1 0 0,-20 0 15,20 0-15,1 0 0,-22 0 0,21 0 16,-20 0-16,-1 0 0,0 0 15,-20-22-15,20 22 0,-21 0 0,0 0 16,0 0-16,1 0 16,-1 0 15,-21 22-31,0-1 16,0 0-16,0 0 0,0 0 15,21 0-15,-21 1 0,21-1 16,-21 21-16,0-21 0,0 0 0,0 22 15,21-22-15,-21 21 0,0 1 16,0-1-16,0 0 0,0 1 0,0 20 16,0 1-16,0-1 0,0 1 15,-21-1-15,21 22 0,0-22 0,0 1 16,-21 20-16,21-20 0,-21 21 16,21-22-16,-21 22 0,21-1 15,0 1-15,0-21 0,0 20 0,-22-20 16,22 20-16,0-20 0,0-1 0,0 22 15,0-21-15,0 20 0,0 1 16,0-22-16,0 1 0,0 21 0,0-22 16,0 1-16,0-1 0,-21 1 0,21-22 15,0 21-15,0 1 0,0-1 16,0 1-16,0-22 0,0 22 0,-21-22 16,21 22-16,0-22 0,-21 0 0,21 1 15,0-1-15,0 0 0,0-21 16,0 22-16,0-22 0,-21 0 15,21 21-15,0-20 0,-21-1 0,21 0 16,0 0-16,0 0 16,0 0-16,-22 1 0,1-1 15,0-21-15,0 0 32,0 0-32,0 0 0,-1 0 15,1 0-15,0 0 0,0 0 16,0 0-16,0 0 0,-1 0 15,-20 0-15,21 0 0,-21 0 0,20-21 16,-20 21-16,0 0 0,-1 0 16,1 0-16,0 0 0,-1 0 15,1 0-15,0 0 0,-22 0 0,1 0 16,-1 0-16,1 0 0,-1 0 0,-20-22 16,20 22-16,-21 0 0,22 0 0,-22 0 15,1 0-15,-1 0 0,0 0 16,1 0-16,-1 0 0,0-21 0,1 21 15,-1 0-15,0 0 0,1 0 0,-1 0 16,21 0-16,-20-21 0,20 21 16,-20 0-16,-1 0 0,0 0 0,22 0 15,-43 0-15,21 0 0,1 0 0,-1 0 16,21 0-16,-20 0 0,-1 0 16,22 0-16,-1 0 0,1 0 15,20 0-15,-20 0 0,20 0 0,-20 0 16,21 0-16,-22 0 0,22 0 0,-1 0 15,-20 0-15,21 0 0,-1 0 16,1 0-16,0 0 0,-1 0 0,1 0 16,21 0-16,0 0 0,-22 0 0,22 0 15,0 0-15,0-21 16,0 21 0,-1 0-1,22-21-15,0 0 0,0-1 16,0 1-16,0 0 15</inkml:trace>
  <inkml:trace contextRef="#ctx0" brushRef="#br0" timeOffset="24403.83">5313 4614 0,'0'-21'16,"0"0"0,0 0-1,-21 21-15,21-21 0,-22 0 32,22-1-32,0 1 15,0 0 1,0 0-1,0 0 17,0 0-32,0-1 15,22 22 1,-1 0 15,0 0-15,0 0-1,0 0-15,0-21 0,22 21 16,-22 0-16,0-21 0</inkml:trace>
  <inkml:trace contextRef="#ctx0" brushRef="#br0" timeOffset="25123.89">5948 3323 0,'0'0'16,"0"-21"-16,0 0 16,0 42 15,0 0-31,0 22 0,0-22 15,0 21-15,0-21 0,0 22 0,0-1 16,0-21-16,0 21 0,0 1 16,0-22-16,0 0 0,0 21 15,0-20-15,0-1 0,-21 0 16,21 0-16,0 0 0,0-42 47,21 0-47,-21 0 0</inkml:trace>
  <inkml:trace contextRef="#ctx0" brushRef="#br0" timeOffset="25344.76">6096 3302 0,'0'0'0,"0"-21"0,21 21 31,-21 21-31,0 0 0,0 0 16,0 1-16,0-1 0,0 21 15,0-21-15,0 22 0,0-22 0,0 0 16,0 21-16,0-21 0,0 1 16,0-1-16,0 0 0,0 0 0,0 0 15,0 0-15,0 1 0,-21-22 32</inkml:trace>
  <inkml:trace contextRef="#ctx0" brushRef="#br0" timeOffset="25527.65">5673 3725 0,'0'-21'16,"21"21"-16,0 0 0,21-21 0,-21 21 15,1 0-15,20-21 0,0 0 0,1 21 16,-1-21-16,0-1 0,1 1 15,20 0-15,-21 0 0,1 0 16,-1-22-16</inkml:trace>
  <inkml:trace contextRef="#ctx0" brushRef="#br0" timeOffset="25755.53">6456 3302 0,'-21'0'0,"-1"0"15,22 21-15,-21 0 16,21 1-16,0 20 0,0-21 15,0 0-15,0 0 0,0 22 0,0-22 16,0 21-16,0-21 0,0 1 0,0 20 16,0-21-16,0 0 0,0 0 15,0 1-15,0-1 16,0 0-16,0-42 47,0 0-47,0-1 15</inkml:trace>
  <inkml:trace contextRef="#ctx0" brushRef="#br0" timeOffset="26019.33">6350 3429 0,'0'0'0,"0"-85"32,21 64-32,0 21 15,0 0-15,1 0 0,20 0 16,0 0-16,-21 0 0,22 21 15,-1-21-15,0 22 0,1-1 0,-1 0 16,0 0-16,-20 0 0,-1 0 0,0 1 16,-21-1-16,0 21 0,0-21 15,-21 0-15,-22 1 0,22-1 0,-21 0 16,0-21-16,-1 21 0,1 0 16,21-21-16,-22 21 0,22-21 0,0 0 15,0 22-15,0-22 0,42-22 31,0 22-31,0-21 0</inkml:trace>
  <inkml:trace contextRef="#ctx0" brushRef="#br0" timeOffset="26269.27">7091 3366 0,'0'0'0,"0"-22"15,21 1-15,-21 0 0,0 42 31,0 0-15,0 1-16,0 20 0,0-21 16,0 0-16,0 22 0,0-1 0,0-21 15,0 21-15,0-20 0,-21-1 0,21 21 16,0-21-16,0 0 16,0 1-16,-21-1 0,21 0 15,21-21 1,0 0-1,0-21-15</inkml:trace>
  <inkml:trace contextRef="#ctx0" brushRef="#br0" timeOffset="26464.13">7112 3344 0,'0'-21'15,"0"0"1,21 21-1,0 0-15,0 0 0,1 0 16,-1 0-16,0 0 0,0 0 16,0 0-16,0 0 0,1 0 0,-1 0 15,0 0-15,-21 21 16,0 0 0</inkml:trace>
  <inkml:trace contextRef="#ctx0" brushRef="#br0" timeOffset="26644.27">7070 3620 0,'0'0'0,"0"21"15,21-21-15,0 0 16,0 0-16,0 0 0,0 0 16,1 0-16,-1 0 0,0-21 0,21 21 15,-21 0-15,1-22 0,-1 1 0,0 21 16,0-21-16,0 21 0,0-21 15,1 21-15,-1-21 0,-21 0 0</inkml:trace>
  <inkml:trace contextRef="#ctx0" brushRef="#br0" timeOffset="26972.41">8022 3260 0,'0'0'0,"0"-21"0,0-1 16,0 1-16,-21 21 16,0 0-16,0 0 0,-1 0 0,1 0 15,0 0-15,0 0 0,0 21 16,0 1-16,-1-1 0,1 0 0,0 21 16,0-21-16,0 22 0,0-22 15,21 21-15,-22-21 0,22 22 16,0-22-16,0 0 0,0 0 0,0 0 15,0 1-15,22-1 0,-1 0 16,0-21-16,0 0 0,0 21 0,0-21 16,22 0-16,-22 0 0,0 0 15,21 0-15,-20 0 0,20 0 0,-21 0 16,0 0-16,0-21 0,1 0 0,-1 21 16,0-21-16,0 21 0</inkml:trace>
  <inkml:trace contextRef="#ctx0" brushRef="#br0" timeOffset="27135.38">8276 3577 0,'0'0'0,"21"0"0,-21 21 15,21-21 17</inkml:trace>
  <inkml:trace contextRef="#ctx0" brushRef="#br0" timeOffset="29128.04">6075 4847 0,'0'0'0,"-21"0"16,-1 0 0,22 21-16,0 1 0,0-1 15,0 21-15,-21-21 0,21 0 16,-21 22-16,21-22 0,-21 21 0,21-21 16,-21 22-16,21-22 0,-21 21 0,-1-21 15,22 1-15,0-1 16,-21 0-16,21 0 0,-21-21 0,21 21 0,-21-21 31,21-21-15,0 0-16,0 0 0,0 0 0,0-1 15,21 1-15,0-21 0,-21 21 16,21-22-16,1 22 0,-22-21 0,21 0 16,0 20-16,-21-20 0,21 0 15,-21-1-15,21 22 0,-21 0 0,0 0 16,0 0-16,21 21 0,1 0 15,-22 21 1,0 0-16,0 0 0,0 22 0,0-22 16,21 21-16,-21-21 0,0 22 15,0-1-15,0-21 0,0 21 0,0-20 16,0-1-16,0 0 0,21 21 16,-21-21-16,0 1 0,0-1 15,21-21-15</inkml:trace>
  <inkml:trace contextRef="#ctx0" brushRef="#br0" timeOffset="29315.93">5778 5165 0,'-21'0'0,"42"0"0,-42-21 15,21-1 1,21 22-16,1 0 15,-1 0-15,0 0 0,0 0 16,0 0-16,22 0 0,-22 0 0,21 0 16,-21 0-16,22-21 0,-22 21 15,21 0-15,0 0 0,-20-21 0</inkml:trace>
  <inkml:trace contextRef="#ctx0" brushRef="#br0" timeOffset="29587.4">6667 4868 0,'0'0'0,"0"-21"0,-21 21 16,0 0-16,0 0 15,-21 0-15,20 0 0,1 0 0,0 0 16,0 21-16,-21 1 0,20-22 16,1 42-16,0-21 0,0 0 0,21 0 15,-21 22-15,21-22 0,-21 0 16,21 21-16,-22-20 0,22-1 0,0 0 15,0 0-15,0 0 0,0 0 0,0 1 16,0-1 0,0 0-16,22-21 0,-1 0 0,0 0 15,0 0-15,21 0 0,-20 0 16,-1 0-16,0-21 0,21 0 16,1 21-16</inkml:trace>
  <inkml:trace contextRef="#ctx0" brushRef="#br0" timeOffset="29864.26">7027 4911 0,'0'0'0,"0"-21"0,0-1 16,0 1-16,0 0 0,-21 21 15,0 0 1,0 0-16,-22 0 0,22 0 16,0 21-16,0 0 0,-21 1 0,20-1 15,1 21-15,0-21 0,0 22 16,21-1-16,-21-21 0,21 21 0,-21-20 15,21 20-15,0-21 0,0 0 16,0 0-16,0 1 0,0-1 0,0 0 16,21 0-16,0-21 0,0 0 0,0 21 15,0-21-15,22 0 0,-22 0 16,0 0-16,21 0 0,-20 0 0,20 0 16,-21-21-16,0 21 0,22-21 15,-22 0-15,0 0 0,0-1 16</inkml:trace>
  <inkml:trace contextRef="#ctx0" brushRef="#br0" timeOffset="30098.12">7366 4953 0,'21'21'93,"0"-21"-93,-21 21 16,0 1 0</inkml:trace>
  <inkml:trace contextRef="#ctx0" brushRef="#br0" timeOffset="30272.02">7366 5207 0,'0'0'0,"0"21"0,-21-21 15,0 0-15,42 0 63,0 0-63,0 0 15,0-21-15,0 21 16</inkml:trace>
  <inkml:trace contextRef="#ctx0" brushRef="#br0" timeOffset="30547.86">8107 4868 0,'0'0'0,"-21"0"0,21-21 0,-22 21 16,1 0-16,0 21 15,0 1-15,21-1 16,-21 0-16,21 0 0,0 0 0,0 0 16,0 1-16,0-1 0,0 0 15,-21 0-15,21 0 0,0 0 0,-22 1 16,22-1-16,0 0 0,0 0 15,0 0-15,0 0 0</inkml:trace>
  <inkml:trace contextRef="#ctx0" brushRef="#br0" timeOffset="30775.54">8001 4932 0,'0'-21'16,"0"42"-16,0-63 0,0 20 0,0 1 15,21 21 1,0 21 0,-21 1-16,21-1 15,1 0-15,-1 21 0,-21-21 0,21 1 16,0-1-16,0 0 0,-21 0 16,21 0-16,1 0 0,-1 1 15,-21-1-15,21-21 0,0 21 16,0-21-16,0 0 15,1-21 1</inkml:trace>
  <inkml:trace contextRef="#ctx0" brushRef="#br0" timeOffset="31035.74">8551 4720 0,'0'0'0,"0"-21"0,0 0 16,-21 21 15,0 21-31,0 0 0,21 0 16,-21 22-16,21-1 0,-22-21 0,1 22 15,0-1-15,21 0 0,-21-21 0,0 22 16,21-22-16,0 21 0,-21-21 16,21 1-16,-22-1 0,22 0 0,0 0 15,0 0-15,0 0 16,22-21-1,-1 0-15,0-21 16,0 21-16,0-21 16</inkml:trace>
  <inkml:trace contextRef="#ctx0" brushRef="#br0" timeOffset="31431.79">8911 4868 0,'0'0'0,"21"-21"31,-42 21-15,0 21-16,0 1 0,21-1 16,-21 0-16,-1 21 0,1-21 0,0 1 15,21 20-15,0-21 0,-21 0 16,21 0-16,0 1 0,0-1 0,0 0 16,0 0-16,0 0 0,21-21 15,0 21-15,22-21 16,-22 0-16,0 0 0,21 0 0,-21 0 15,22 0-15,-22-21 0,21 21 0,-21-21 16,1 0-16,20 0 0,-21 0 16,-21-1-16,21 1 0,-21-21 0,0 21 15,0-22-15,0 22 0,0-21 16,-21 21-16,21-22 0,-21 22 0,0 21 16,-22-21-16,22 21 15,0 0-15,0 0 0,-21 0 0,20 21 0,-20 0 16,21 1-16,0-1 0,0 0 15,21 0-15,0 0 0,-22 0 16,22 1-16,0-1 0,0 0 16,22 0-1,-1-21-15</inkml:trace>
  <inkml:trace contextRef="#ctx0" brushRef="#br0" timeOffset="31579.71">9334 5207 0,'0'0'0,"22"0"0,-22 21 16,21-21-16,-21 21 47,-21-21-47</inkml:trace>
  <inkml:trace contextRef="#ctx0" brushRef="#br0" timeOffset="33119.91">6075 5927 0,'-21'0'0,"-1"0"16,1 0-16,42 0 62,1 0-62,-1 0 16,0 0-16,21 0 0,1 0 16,20 0-16,-21 0 0,43 0 0,0 0 15,-1 0-15,22 0 0,21-21 16,0 21-16,0 0 0,0-22 0,21 22 16,-21 0-16,22 0 0,-22-21 0,21 21 15,-42-21-15,21 21 0,-22 0 16,-20 0-16,21-21 0,-21 21 0,-22 0 15,1 0-15,-1 0 0,1 0 16,-22-21-16,0 21 0,-21 0 0,1 0 16,-1 0-16,-42 0 31,-1 0-31,1 0 0,0 0 16,-21 21-16,21-21 0,-22 0 0,1 0 15,0 0-15,-22 21 0,22-21 16,-22 0-16</inkml:trace>
  <inkml:trace contextRef="#ctx0" brushRef="#br0" timeOffset="33531.68">6308 6054 0,'0'0'0,"-22"0"0,1 0 16,0 0-16,0 0 0,0 0 16,21 21-1,21-21 1,21 0-16,-21 0 0,22 0 16,-1 0-16,22 0 0,20 0 15,1 0-15,0 0 0,20 0 0,22 0 16,-21 0-16,0 0 0,0 0 15,21 0-15,0 0 0,-21 0 0,21 0 16,-21 0-16,-1 0 0,1 0 16,-21 0-16,0 0 0,-22 0 0,22 0 15,-43 0-15,0 0 0,1-21 0,-1 21 16,-21 0-16,0 0 0,1 0 16,-44 0 15,1 0-31,0 0 0,-21 0 0,-1 0 15,1 0-15,-21 0 0,-1 0 16,1 0-16,-22 0 0,0 0 0</inkml:trace>
  <inkml:trace contextRef="#ctx0" brushRef="#br0" timeOffset="33899.48">6540 6265 0,'0'0'0,"-21"0"0,-21 0 0,0 22 16,20-22-16,1 0 0,0 0 16,21 21-16,21-21 31,0 0-31,22 21 0,-1-21 16,0 0-16,22 0 0,-1 0 0,22 0 15,0 0-15,21 0 0,-22 0 0,22 0 16,0 0-16,0 0 0,21 0 15,-21 0-15,21 0 0,0 0 0,-22 0 16,1 0-16,-21 0 0,0 0 16,-1 0-16,-20 0 0,-1 0 0,-20 0 15,20 0-15,-21 0 0,-20 0 0,20 0 16,-21 0-16,0 0 0,-42 0 31,0 0-15,0 0-16,-22 0 0,1 0 0,0 0 15,-1 0-15,-20 0 0,-22 0 16,22 0-16</inkml:trace>
  <inkml:trace contextRef="#ctx0" brushRef="#br0" timeOffset="34212.3">6477 6583 0,'0'0'15,"-42"0"-15,-1 21 0,1 0 0,21-21 0,0 0 16,42 0 0,21 0-16,-21 0 15,43 0-15,-1 0 0,1 0 0,20 0 16,1 0-16,21 0 0,-21 0 16,20 0-16,1 0 0,-21 0 0,21 0 15,0 0-15,-1 0 0,-20-21 16,21 21-16,-21 0 0,-1 0 0,-20 0 15,20 0-15,-20 0 0,-22 0 0,1-21 16,-1 21-16,0 0 0,-21 0 16,1 0-16,-65 0 15,22 0-15,-42 0 0,20 0 16,-41 0-16,-1 0 16,0 21-16</inkml:trace>
  <inkml:trace contextRef="#ctx0" brushRef="#br0" timeOffset="34492.17">6286 6837 0,'0'0'0,"22"21"15,-1-21-15,21 0 0,0 0 16,22 0-16,-1 0 0,22 0 16,0 0-16,-1 0 0,22 0 0,-21 0 15,21-21-15,-22 21 0,22 0 0,-21 0 16,21 0-16,-22 0 0,22-21 15,-21 21-15,0 0 0,-1 0 16,-20 0-16,-1-21 0,1 21 0,-1 0 16,-20-22-16,-22 22 0,21 0 0,-21 0 15,0 0-15,-63 0 32,21 0-32,-21 0 15,-1 0-15,1 0 0,-22 0 16</inkml:trace>
  <inkml:trace contextRef="#ctx0" brushRef="#br0" timeOffset="36215.75">6223 7239 0,'0'0'0,"-21"0"15,0 0 1,21 21-16,-22 0 0,22 1 0,0-1 16,0 21-16,-21-21 0,21 0 15,-21 22-15,21-22 0,-21 21 0,21-21 16,-21 1-16,21-1 0,0 0 0,-21 0 16,21 0-16,-22 0 0,22 1 15,0-44 16,0 1-31,0 0 16,0 0-16,22 0 0,-22 0 0,21-1 16,-21-20-16,0 0 0,21 21 15,-21-22-15,21 1 0,-21 0 0,21-1 16,-21 22-16,0-21 0,0 21 0,0-1 16,21 22-1,-21 22-15,0 20 16,0-21-16,0 21 0,0-20 0,0 20 15,0 0-15,0-21 0,0 22 16,0-1-16,0-21 0,0 0 0,0 1 16,0-1-16,0 0 0,0 0 15,0 0-15</inkml:trace>
  <inkml:trace contextRef="#ctx0" brushRef="#br0" timeOffset="36904.31">5948 7599 0,'0'0'0,"21"0"31,0 0-31,0-21 0,0 21 16,1-21-16,-1 21 0,21-22 16,-21 22-16,22-21 0,-22 0 15,21 21-15,-21-21 0,0 0 0,22 21 16,-22-21-16,0 21 0,0 0 15,0 0-15,1 0 0,-22 21 16,0 0 0,0 0-16,-22 0 15,22 0-15,-21 1 0,21-1 0,-21-21 16,21 21-16,0 0 0,0 0 0,-21 0 16,21-42 30,0 0-30,0 0-16,0 0 16,0 0-16,0-1 0,0 1 15,0 0-15,0 0 0,0 0 16,0 0-16,0-1 0,21 22 0,-21-21 16,21 21-16,0 0 0,1 0 15,-1 0-15,0 21 0,-21 1 16,21-22-16,0 21 0,0 0 0,1 0 15,-22 0-15,21 0 0,-21 1 16,21-1-16,-21 0 0,21 0 0,-21 0 16,21-21 31,-21-21-47,0 0 15,21 0-15,1 0 16,-22-1-16,21 1 0,-21-21 0,21 21 15,0 0-15,-21-1 0,21 1 0,-21 0 16,21 21-16,1 0 16,-22 21-1,21 0-15,-21 1 16,0-1-16,0 0 0,0 0 0,0 0 16,0 0-16,0 1 0,0-1 15,0 0 1,21-21-1,0 0-15,0-21 16,0 0-16</inkml:trace>
  <inkml:trace contextRef="#ctx0" brushRef="#br0" timeOffset="37944.72">7048 7324 0,'0'0'0,"0"-21"15,0 42 1,0 0-16,-21-21 15,0 21-15,21 0 0,0 0 0,-21 1 16,21-1-16,-21 21 0,21-21 16,0 0-16,0 1 0,0-1 15,0 0-15,0 0 0,0 0 16,21-21-16,0 0 0,0 0 16,0 0-16,1 0 15,-1 0-15,0 0 0,0-21 0,0 21 16,-21-21-16,0 0 0,21 0 0,1-1 15,-22 1-15,0 0 16,0 0-16,0-21 0,0 20 0,0 1 16,-22 0-16,1 0 0,0 0 15,0 21-15,0 0 0,0 0 16,-1 0-16,1 0 0,0 21 16,0 0-16,0 0 0,0 0 15,-1 1-15,22-1 0,0 0 0,0 0 16,0 0-16,0 0 0,0 1 15,0-1-15,22-21 16,-1 21-16,0-21 0,0 0 0,0 0 16,0 0-16,1 0 0,-1-21 0,21 21 15,-21-21-15,0-1 0,1 22 16,-22-21-16,21 0 0,0 0 0,0 0 16,-21 0-16,0-1 0,21 1 0,-21 0 15,0 0-15,21 21 16,-21-21-16,0 42 15,0 0 1,0 0-16,0 0 16,0 1-16,0-1 0,0 0 0,0 0 15,0 0-15,0 0 0,0 1 16,0-1-16,0 0 0,0 0 16,22-21-1,-1 0-15,0-21 16,0 21-16,0-21 0,0 0 15,1-1-15,-1 1 0,-21 0 16,0 0-16,21 0 0,-21 0 16,0-1-16,0 1 0,0 0 15,0 0-15,0 0 0,0 0 0,0 42 32,0 0-32,0 0 15,-21 0-15,21 22 0,0-22 16,0 0-16,0 0 0,0 0 15,0 0-15,0 1 0,0-1 16,0 0-16,21-21 16,0 0-16,0 0 15,0 0-15,1 0 0,-1-21 16,0 21-16,0-21 0,0-1 0,0 22 16,1-21-16,-22 0 0,21 0 15,-21-21-15,21 20 0,-21 1 0,0-21 16,0 0-16,0 20 0,21-20 15,-21 0-15,0 21 0,0-1 0,0 1 16,0 0-16,0 0 0,-21 21 31,21 21-31,0 0 0,0 0 0,0 22 16,-21-22-16,21 21 0,0 1 16,0-1-16,0-21 0,0 21 15,0 1-15,0-22 0,0 0 0,0 21 16,0-20-16,0-1 0,21 0 15,-21 0-15,21-21 16,0 0-16,0 0 16,1 0-16,-22-21 15,21 0-15,-21 0 0,21 21 16</inkml:trace>
  <inkml:trace contextRef="#ctx0" brushRef="#br0" timeOffset="38127.9">7662 7281 0,'0'0'0,"21"0"47,1 0-47,-1 0 16,0 0-16,0 0 0,0 0 15,22 0-15,-22 0 0,21-21 0,0 21 16,1-21-16,-22 21 0,21 0 0</inkml:trace>
  <inkml:trace contextRef="#ctx0" brushRef="#br0" timeOffset="38324.32">8255 7387 0,'0'0'16,"-21"0"-16,0 21 0</inkml:trace>
  <inkml:trace contextRef="#ctx0" brushRef="#br0" timeOffset="38491.22">8255 7535 0,'0'0'0,"0"22"0,-21-22 16,42-22 46,0 22-62,0-21 0,-21 0 0,21 21 16</inkml:trace>
  <inkml:trace contextRef="#ctx0" brushRef="#br0" timeOffset="38728.08">8742 7112 0,'0'-21'31,"21"21"-31,0 0 16,0 0-16,0 0 0,1 0 16,-1 0-16,0-21 0,0 21 15,0 0-15,-42 0 47,0 0-47</inkml:trace>
  <inkml:trace contextRef="#ctx0" brushRef="#br0" timeOffset="39091.87">8615 7197 0,'0'0'0,"-21"21"0,-1 0 15,22 0-15,0 0 16,-21-21 0,21 22-16,21-22 46,1 0-46,-1 0 16,0-22-16,0 22 0,0 0 16,0 0-16,1 0 0,-1 0 0,0 0 15,21 22-15,-21-1 0,1-21 16,-1 21-16,0-21 0,-21 21 0,21 0 16,-21 0-16,21-21 0,-21 22 15,0-1-15,0 0 0,-21 0 16,0-21-16,0 21 0,0-21 0,-22 0 15,22 21-15,0-21 0,-21 0 16,20 22-16,1-22 0,0 0 0,-21 0 16,21 0-16,-1 0 15,1 0-15,21-22 16,0 1-16,0 0 16</inkml:trace>
  <inkml:trace contextRef="#ctx0" brushRef="#br0" timeOffset="40048.33">9059 7260 0,'-63'43'31,"42"-22"-31,-1 0 16,22 0-16,-21-21 0,21 21 0,0 0 15,0 1-15,0-1 0,0 0 16,21-21 0,1 0-16,-1 0 0,0 0 15,0 0-15,0 0 16,0 0-16,1 0 0,-1 0 16,-21-21-16,0 0 0,0-1 15,0 1-15,0 0 16,0 0-16,-21 0 15,21 0-15,-22-1 0,1 1 0,0 21 16,21-21-16,0 0 16,0 0-1,21 21-15,0 0 0,22 0 0,-22 0 16,0 0-16,0 0 0,0 0 16,1 21-16,-1-21 0,0 21 0,0-21 15,0 21-15,-21 0 0,0 1 16,0-1-16,0 0 0,0 0 15,0 0-15,0 0 16,0 1-16,0-1 0,0 0 16,0 0-1,21-21 1,1 0 0,-1 0-16,0-21 0,0 0 15,-21 0-15,21-1 0,0 1 16,-21 0-16,0 0 15,0 0-15,0 0 0,-21-1 16,0 1-16,0 0 0,0 21 0,0 0 16,-1-21-16,1 21 0,0 0 15,0 0-15,42-21 32,0 21-32,0 0 15,1 0-15,20 0 0,-21 0 0,0 0 16,0 0-16,1 0 0,-1 0 15,0 0-15,0 21 16,-21 0-16,0 0 0,0 0 16,0 1-16,0-1 15,0 0-15,0 0 0,0 0 16,0 0 0,0 1-16,21-22 15,0 0-15,1 0 16,-1 0-16,0 0 0,0-22 15,0 22-15,0-21 0,1 0 16,-1 21-16,0-21 0,-21 0 0,0 0 16,0-22-16,0 22 0,0 0 0,0-21 15,0 20-15,-21 1 0,0 0 16,-1 0-16,1 0 0,0 21 0,0 0 16,0 0-16,0 0 0,-1 0 0,1 0 15,0 0-15,0 21 0,21 0 16,-21 0-16,21 0 0,0 1 0,0-1 15,0 0-15,0 0 0,0 0 0,0 0 16,0 1 0,0-1-16</inkml:trace>
  <inkml:trace contextRef="#ctx0" brushRef="#br0" timeOffset="40220.23">9652 7493 0,'0'21'0,"0"-42"0,0 63 16,21-42 31,-21-21-31</inkml:trace>
  <inkml:trace contextRef="#ctx0" brushRef="#br0" timeOffset="41351.82">6985 8001 0,'0'0'16,"0"-21"-16,0 0 0,-21 0 0,0-1 16,21 1-16,-22 21 15,22 21 1,0 1-16,0 20 16,0 0-16,0 1 15,0-1-15,0 0 0,0 1 0,0-1 16,0 0-16,0 1 0,0-1 0,0-21 15,0 21-15,0 1 0,0-22 16,0 0-16,0 0 0,0 0 0,0 1 16,0-1-16,-21 0 0,21 0 15,0-42 17,0 0-32,0 0 0,0-22 15</inkml:trace>
  <inkml:trace contextRef="#ctx0" brushRef="#br0" timeOffset="42192.1">6900 7959 0,'0'0'0,"0"-21"0,-21 21 16,21-22-16,21 22 31,0 0-15,22 0-16,-1 0 0,0 0 15,1 0-15,-1 0 0,22 0 0,-1 0 16,1 0-16,20 0 0,1 0 16,0 0-16,20 0 0,22 0 15,-21 0-15,21 0 0,0 0 0,-21 0 16,21 0-16,0 0 0,0 0 0,0 0 16,0 0-16,-21 0 0,0 0 15,0 0-15,-22 0 0,1 0 0,-22 0 16,22 0-16,-21 0 0,-22-21 0,21 21 15,-20 0-15,-1 0 0,-21 0 16,22 0-16,-22 0 0,0 0 0,0 0 16,0 0-16,0 0 0,1 0 15,-1 0-15,0 0 16,0 0-16,-21 21 16,21-21-16,0 22 15,-21-1 1,0 0-16,0 0 0,0 0 15,0 0-15,0 22 0,0-22 16,0 0-16,0 0 0,0 0 16,0 22-16,0-22 0,0 0 0,-21 0 15,21 22-15,0-22 0,-21 0 16,21 0-16,0 0 0,0 22 0,0-22 16,0 0-16,0 0 0,0 0 15,0 0-15,0 1 0,0-1 16,-21 0-16,21 0 15,-21-21-15,21 21 16,-21-21-16,21 21 0,-22-21 16,1 0-16,0 22 15,0-22-15,0 0 0,0 0 0,-1 21 16,1-21-16,0 0 0,0 0 0,0 0 16,-22 21-16,22-21 0,-21 0 15,21 0-15,-22 0 0,-20 0 0,21 21 16,-22-21-16,1 0 0,-22 0 0,0 0 15,-21 0-15,1 0 16,-1 0-16,-21 0 0,21 0 0,-21 0 16,0-21-16,0 21 0,0 0 0,0 0 15,0-21-15,21 21 0,21 0 16,1 0-16,-1-21 0,0 21 0,22 0 16,-1 0-16,1 0 0,-1-22 0,1 22 15,21 0-15,-1 0 0,1 0 16,21 0-16,-22 0 0,22 0 15,21-21-15,21 21 16,-21-21 0,43 21-16,-22-21 0,0 21 0,21-21 15,-20 0-15,-1 21 0,21-22 16</inkml:trace>
  <inkml:trace contextRef="#ctx0" brushRef="#br0" timeOffset="42696.81">7789 8340 0,'0'0'0,"21"0"0,1 0 0,-22-21 0,21 21 16,0-22 0,0 1-16,0 0 0,-21 0 15,21 21-15,-21-21 16,0 0-16,0-1 15,-21 1-15,0 21 16,0 0-16,0 0 0,0 0 0,-1 0 16,1 0-16,0 21 0,-21-21 15,21 22-15,-1-1 0,1-21 0,0 21 16,0 0-16,0 0 0,21 0 16,0 1-16,0-1 0,0 0 15,0 0-15,21-21 0,0 21 16,0-21-16,0 21 0,1 1 15,-1-22-15,21 21 0,-21-21 0,0 21 16,1-21-16,-1 21 0,-21 0 16,0 0-1,-21-21 1,-1 0-16,1 0 0,-21 0 0,21 22 16,-22-22-16,1 0 0,21 0 0,-21 0 15,20 0-15,-20 0 0,21 0 16,0 0-16,0 0 0,-1-22 15,1 1-15,21 0 16,0 0 0,21 0-16,1 21 15,-1 0-15,0-21 0,0 21 16,21 0-16</inkml:trace>
  <inkml:trace contextRef="#ctx0" brushRef="#br0" timeOffset="43483.76">7980 8446 0,'0'0'0,"21"0"0,-21 21 0,21-21 16,0 0-1,0 0-15,1 0 16,-1 0-16,0-21 0,0-1 16,0 1-16,0 21 0,1-21 15,-22 0-15,0 0 16,-22 21-1,1 0-15,0 0 16,0 21-16,0-21 0,0 21 16,-1 0-16,1 0 0,0-21 0,0 22 15,21-1-15,0 0 0,-21 0 16,21 0-16,0 0 0,0 1 16,0-1-16,21-21 15,0 0-15,0 0 0,0 0 0,1 0 16,-1 0-16,21 0 0,-21 0 15,22 0-15,-22 0 0,21 0 16,-21-21-16,22-1 0,-22 22 0,21-21 16,-21 0-16,0 21 0,1-21 15,-1 0-15,-21 0 0,0-1 0,21 22 16,-21-21-16,0 0 0,0 0 16,-21 21 15,21 21-31,0 0 15,0 0-15,0 1 0,0-1 16,0 0-16,0 0 16,0 0-16,0 0 0,0 1 15,0-1 17,-21-21-1,21-21-31,-22-1 15,22 1-15,0 0 16,0 0-16,0 0 0,0 0 16,0-1-16,0 1 0,22 0 0,-1 0 15,0 0-15,0 0 0,0 21 0,0-22 16,22 22-16,-22 0 0,0 0 16,0 0-16,22 0 0,-22 22 15,0-22-15,0 21 0,0 0 0,0 0 0,1 0 16,-22 0-16,0 1 15,0-1-15,0 0 0,0 0 16,0 0-16,0 0 16,-22-21-16,1 22 15,42-44 32</inkml:trace>
  <inkml:trace contextRef="#ctx0" brushRef="#br0" timeOffset="44061.42">9292 8340 0,'0'0'0,"0"-21"16,0-1-16,0 1 15,0 0 1,-21 0-16,0 21 0,0 0 15,-1 0-15,1 0 16,0 0-16,0 21 0,0 0 16,0 0-16,-1 1 0,1-1 0,0 0 15,0 0-15,0 21 0,0-20 16,-1-1-16,22 0 0,-21 0 16,21 0-16,-21 0 0,21 1 0,0-1 15,0 0-15,0 0 0,21-21 16,0 0-16,1 0 0,-1 0 15,0 0-15,0 0 0,0 0 0,22 0 16,-22 0-16,0 0 0,21-21 0,-21 0 16,1 21-16,20-21 0,-21-1 15,0 1-15,0-21 0,1 21 0,-1-22 16,0 22-16,-21-21 0,21 0 0,-21-1 16,21 1-16,-21 21 0,0-22 15,0 22-15,0-21 0,0 21 16,0 0-16,0 42 31,0 0-31,-21 0 0,21 0 16,0 22-16,-21-22 0,21 21 0,0 0 15,0-20-15,0 20 0,0-21 16,0 0-16,0 0 0,0 22 0,0-22 16,0 0-16,0 0 0,21 0 15,0-21-15,-21 22 0,21-22 16,1 0-16,-1 0 0,0 0 0,0 0 15,0 0-15,0 0 0,1 0 0,-1 0 16,0 0-16,0 0 16,0-22-16,0 22 0,-21-21 15</inkml:trace>
  <inkml:trace contextRef="#ctx0" brushRef="#br0" timeOffset="44227.63">9652 8467 0,'0'0'0,"-42"21"31,42-42 32,21 0-48,0-1-15</inkml:trace>
  <inkml:trace contextRef="#ctx0" brushRef="#br0" timeOffset="45804.51">17547 3620 0,'21'0'0,"-21"-22"15,21 22-15,-21 22 47,0-1-31,0 0-16,0 0 0,22 0 0,-22 0 15,0 22-15,0-22 16,0 21-16,0 1 0,0-1 0,0 21 16,0-20-16,0 20 0,0 1 15,0-1-15,0 1 0,0-22 0,-22 22 16,1-1-16,21 1 0,-21-1 0,21 22 16,-21-22-16,0 22 0,21-22 15,-21 22-15,-1 0 0,1-1 0,0 1 16,21-21-16,-21 20 0,0 22 15,0-21-15,-1-1 0,1 1 0,0 0 16,0-1-16,0 1 0,21-21 0,0 20 16,-21-20-16,21 20 0,0-20 15,0-1-15,0 1 0,0-1 16,0 1-16,0-22 0,0 1 0,0-1 16,0-21-16,0 0 0,0 0 0,0 1 15,21-22 1,-21-22-1,0 1-15,0-21 16,0 21-16,21-22 0,-21 1 16,0-21-16,21 20 0,-21-20 0,0-1 15</inkml:trace>
  <inkml:trace contextRef="#ctx0" brushRef="#br0" timeOffset="47091.78">17653 3704 0,'0'-21'0,"0"0"15,0 0 1,21 21 31,0 0-47,0-21 16,1 21-16,20 0 0,-21 0 15,21 0-15,1 0 0,-1 0 0,0 0 16,22 0-16,-1 0 0,22 0 15,-21 0-15,41 0 0,-20 0 0,21 0 16,-21 0-16,20 0 0,1 0 16,0 0-16,0 0 0,21 0 0,-21 0 15,21 0-15,-21 0 0,-1 0 16,1 0-16,0 0 0,-21 0 0,-22 0 16,22 0-16,-22 0 0,1 0 15,-22 0-15,1 0 0,-1 0 0,0 0 16,1 0-16,-22 0 15,0 0-15,0 0 0,0 0 0,0 0 16,1 0-16,-1 0 0,0 0 0,0 0 16,0 0-16,0 0 0,1 0 15,-1 0-15,0 0 0,0 0 16,0 21-16,-21 0 16,21-21-16,-21 21 0,0 0 15,0 0-15,0 1 16,0-1-16,0 0 0,0 0 0,0 0 15,0 0-15,0 22 0,0-22 16,0 21-16,0 1 0,0 20 0,0-21 16,0 1-16,0 20 15,0-20-15,0 20 0,0-21 0,0 22 16,0-22-16,0 22 0,0-1 0,0 1 16,0-1-16,0 1 0,22 20 15,-22-20-15,0 21 0,0-22 0,0 1 16,0-1-16,0 22 0,0-22 15,0 1-15,0-1 0,0 1 0,0-1 16,0 1-16,0-1 0,0 1 16,0-1-16,0-20 0,0 20 0,0-21 15,0 1-15,0-1 0,-22 0 0,22 1 16,-21-22-16,0 21 16,21-21-16,-21 1 0,0 20 0,21-21 15,-21 0-15,-1 0 0,1 1 0,21-1 16,-21-21-16,0 21 0,0 0 15,0-21-15,-1 21 0,1 0 16,0-21-16,0 0 0,0 22 0,0-22 16,-1 0-16,1 21 0,0-21 15,0 0-15,-21 21 0,20-21 16,1 0-16,0 0 0,0 0 0,0 0 16,0 21-16,-1-21 0,1 0 15,-21 0-15,21 0 0,-22 0 0,1 0 16,0 0-16,-1 0 0,1 0 15,-21 0-15,-1 0 0,1 0 16,-22 0-16,0-21 0,22 21 0,-22 0 16,-21-21-16,22 21 0,-22 0 0,0-21 15,0 21-15,0 0 0,-21 0 16,21 0-16,1 0 0,-1 0 0,0 0 16,21 0-16,1 21 0,-1-21 0,21 0 15,1 0-15,-1 21 0,1-21 16,-1 0-16,22 0 0,0 0 0,-1 0 15,22 0-15,-21 0 0,21 0 0,0 0 16,-1 0-16,1-21 0,0 21 16,21-21-16,0-1 15,0 1-15,21 0 16,22 0-16,-22 0 0,21-22 16,0 22-16,1-21 0</inkml:trace>
  <inkml:trace contextRef="#ctx0" brushRef="#br0" timeOffset="47944.3">22056 4064 0,'0'-21'15,"-64"-43"1,43 64-1,0-21-15,0 21 0,-1 0 0,1 0 16,0 0-16,-21 21 0,21 1 16,-1-1-16,-20 0 0,21 21 0,-21 1 15,20-1-15,-20 0 0,0 1 0,21-1 16,-22 21-16,1-20 0,21-1 16,0 22-16,-22-22 0,22 0 0,21 1 15,0-1-15,0 0 0,0 1 16,0-1-16,0 0 0,21 1 0,22-1 15,-1-21-15,0 21 0,22-20 0,-1-1 16,1 0-16,-1 0 0,22 0 16,-22-21-16,22 0 0,-21 0 0,-1 0 15,22 0-15,-22-21 0,1 21 16,20-21-16,-20 0 0,-1-22 16,1 22-16,-22-21 0,22 0 0,-22-1 15,0-20-15,-20 20 0,20 1 16,-21-21-16,-21-1 0,0 22 0,0-22 15,0 1-15,0-1 0,0 22 16,-42-22-16,21 1 0,-22 21 0,1-1 16,-22 1-16,22 0 0,-21 20 15,-1 1-15,22 21 0,-22 0 0,1 0 16,20 0-16,-20 0 0,21 0 0,-22 21 16,22 1-16,-1-1 0,1 21 15,0 0-15,-1 1 0,1-1 16,0 0-16,21 1 0,-22-1 15,22-21-15,0 22 0,0-1 0,0-21 16,21 21-16,0-20 0,0-1 0,-22 0 16,22 0-16,0 0 0,0 0 15,22-21-15,-1 0 16</inkml:trace>
  <inkml:trace contextRef="#ctx0" brushRef="#br0" timeOffset="48124.4">22034 4551 0,'0'-21'31,"-21"21"-15,42 0 15,1 0-15,-1-21-16</inkml:trace>
  <inkml:trace contextRef="#ctx0" brushRef="#br0" timeOffset="48304.4">22246 4509 0,'-21'21'110,"0"-21"-95</inkml:trace>
  <inkml:trace contextRef="#ctx0" brushRef="#br0" timeOffset="48516.29">21907 4763 0,'22'21'31,"-1"0"-31,21-21 16,-21 0-16,0 0 0,1 0 16,-1 0-16,21 0 0,-21 0 0,0-21 15,1 21-15,-1 0 0,0-21 16,0 21-16,-21-22 0,21 22 15,-21-21-15</inkml:trace>
  <inkml:trace contextRef="#ctx0" brushRef="#br0" timeOffset="48859.87">22267 4868 0,'0'149'31,"0"-128"-31,21 21 0,-21-21 16,0 22-16,22-1 0,-22-21 0,21 21 15,-21 1-15,21-1 0,-21 0 16,0-20-16,0 20 0,0 0 0,0 22 16,0-22-16,0 0 0,0 1 15,0 20-15,0-20 0,0-1 16,0 0-16,0 1 0,-21-1 0,21-21 15,0 21-15,0 1 0,-21-22 0,21 0 16,0 0-16,0 0 0,0 1 16,0-44 15,0 1-31,0 0 0,0 0 0,0 0 16,0-22-16,0 1 0,21 21 15,-21-21-15,0-22 0</inkml:trace>
  <inkml:trace contextRef="#ctx0" brushRef="#br0" timeOffset="49187.68">22331 5630 0,'0'-21'0,"0"42"0,-21-63 16,-1 42-16,1 0 0,0 0 0,0 0 16,0 0-16,0 0 0,-22 0 0,22 21 15,0 0-15,0-21 0,-22 22 16,22-1-16,0-21 0,0 21 0,0 0 16,0-21-16,-1 21 0,22 0 0,22-21 46,-1 0-46,0-21 0,0 21 0,0-21 16,0 0-16,22 0 16,-22-22-16,21 22 0,-21 0 0,22 0 15,-1 0-15,-21 0 0,22-1 0,-1 1 16,0 0-16,-21 21 0,22 0 16,-22 0-16,21 0 0,-21 21 0,1 0 15,20 1-15,-21-1 0,0 0 0,22 21 16,-22 1-16,0-22 0,0 21 15,0-21-15,0 22 0,1-22 0,-1 0 16,0 0-16,-21 0 0,21 0 0,0-21 16,0 0-16,1 0 0,-1 0 15,0 0-15,0 0 0</inkml:trace>
  <inkml:trace contextRef="#ctx0" brushRef="#br0" timeOffset="52823.31">18182 4403 0,'0'0'0,"0"-21"15,-21 21-15,21-22 0,0 1 16,0 0-16,0 42 47,0 22-47,0-22 0,0 21 15,0-21-15,0 22 0,0-1 16,0 0-16,0 22 0,0-22 0,0 22 16,0-1-16,0 1 0,0-22 15,0 21-15,0 1 0,0-22 16,0 1-16,0 20 0,0-21 0,0-20 16,0 20-16,0-21 0,0 21 15,0-20-15,0-1 0,0 0 16,0-42 15,0 0-31,0-1 16,0 1-16,0 0 0,0 0 0,0 0 15,21 0-15,-21-22 0,21 1 16</inkml:trace>
  <inkml:trace contextRef="#ctx0" brushRef="#br0" timeOffset="53664.34">18267 4424 0,'0'0'0,"-21"0"16,-22-21-1,22 0-15,0 21 0,42 0 47,0 0-47,0 0 16,22 0-16,-1 0 0,0 0 15,22 0-15,-22 0 0,22 0 0,20 0 16,-20 0-16,21 0 16,-1 0-16,1 0 0,0 0 0,20 0 15,-20 0-15,21 0 0,0 0 16,0 0-16,-1 0 0,-20 0 0,21 0 16,-21 0-16,-22 0 0,22 0 15,-22 0-15,1 0 0,-1 0 0,-20 0 16,20 0-16,-21 0 0,1 0 0,-1 0 15,-21 21-15,22-21 0,-22 0 16,0 0-16,0 0 16,-21 21-1,0 0 1,0 0-16,0 0 16,0 1-16,0-1 15,0 0-15,0 0 0,0 0 16,0 22-16,0-22 0,0 0 15,0 21-15,0-21 0,0 22 0,0-1 16,0 0-16,0 1 0,0-1 16,0 0-16,0-20 0,21 20 0,-21 0 15,21 1-15,-21-22 0,0 21 0,0-21 16,0 22-16,0-22 0,22 0 16,-22 0-16,0 0 0,0 0 0,0 1 15,0-1-15,0 0 16,-22-21-16,22 21 0,-21-21 15,21 21-15,-21-21 0,0 0 0,0 0 16,0 0-16,-1 21 16,1-21-16,0 0 0,0 0 15,0 0-15,-22 0 0,22 0 0,0 0 16,-21 0-16,-1 0 0,1 0 16,0 0-16,-22 0 0,1 0 0,-22 0 15,0 0-15,1 0 0,-43 0 0,21 0 16,0 0-16,0 0 0,0 0 15,-21 0-15,22 0 0,-1 0 0,21 0 16,-21 0-16,22 0 0,-1 0 16,21-21-16,-20 21 0,20 0 15,22 0-15,-22 0 0,22 0 0,-21 0 16,20 0-16,22 0 0,-21 0 0,21-21 16,-1 21-16,1 0 0,0 0 15,21-21 1,0 0-16,0 0 15,21 21-15,0-22 16,1 1-16,-1 0 0,0 21 0,0-21 16</inkml:trace>
  <inkml:trace contextRef="#ctx0" brushRef="#br0" timeOffset="54091.76">18500 4593 0,'0'-21'31,"21"21"-15,0 0-16,0 0 0,0 0 15,0 0-15,1 0 0,-1 0 0,0 0 16,21 0-16,-21 0 0,1 0 16,-1 0-16,0 0 15,-42 0 17,0 0-32</inkml:trace>
  <inkml:trace contextRef="#ctx0" brushRef="#br0" timeOffset="54543.51">18648 4572 0,'-64'42'32,"43"-20"-32,21-1 15,-21 0-15,0-21 16,21 21-16,-21 0 0,21 0 16,0 1-16,-22-22 0,22 21 0,-21-21 15,21 21 1,0-42 15,21 21-31,-21-21 0,22 21 16,-1-22-16,0 22 15,0 0-15,0-21 0,0 21 16,1 0-16,20 0 0,-21 0 16,0 0-16,0 0 0,1 0 0,-1 0 15,21 0-15,-21 21 0,0-21 16,-21 22-16,22-1 0,-1 0 15,-21 0-15,21 0 0,-21 0 16,0 1-16,0-1 0,0 0 16,-21 0-16,0-21 0,-1 21 0,1 0 15,-21-21-15,21 22 0,-22-22 0,22 0 16,-21 0-16,21 21 0,-22-21 16,1 0-16,21 0 0,0 0 0,-22 0 15,22 0-15,0 0 16,0 0-16,21-21 0,0-1 31,0 1-31,21 0 16,0 21-16,0-21 0</inkml:trace>
  <inkml:trace contextRef="#ctx0" brushRef="#br0" timeOffset="55563.76">19071 4699 0,'-21'21'32,"0"-21"-32,21 21 0,-21 1 15,-1-22-15,22 21 0,-21 0 16,0 0-16,21 0 0,-21 0 0,21 1 16,0-1-16,0 0 15,0 0-15,0 0 0,0 0 16,21-21-16,0 0 15,0 0-15,1 0 0,-1 0 0,0 0 16,0-21-16,0 21 0,0-21 16,1 21-16,-22-21 0,0 0 15,21 0-15,-21-1 0,0 1 0,0 0 16,0 0-16,0 0 0,0 0 16,0-1-16,-21 22 15,-1 0-15,22-21 0,0 0 16,22 21 15,-1 0-31,0 0 16,0 0-16,21 0 0,-20 0 0,-1 0 15,21 0-15,-21 0 0,22 21 0,-22-21 16,0 21-16,0 1 0,0-1 16,0-21-16,-21 21 0,0 0 0,0 0 15,0 0-15,0 1 0,0-1 16,-21 0-16,0-21 0,0 21 0,21 0 15,-21-21-15,21 21 16,21-21 15,0 0-31,0 0 16,0-21-16,1 21 0,-22-21 0,21 0 16,0 21-16,0-21 0,-21 0 0,0-1 15,0 1-15,0 0 0,0 0 16,0 0-16,0 0 0,-21-1 15,21 1-15,-21 21 0,0 0 16,-1-21-16,1 21 0,0 0 16,42 0 15,0 0-31,1 0 16,-1 0-16,0 0 0,0 0 15,0 0-15,0 0 0,1 0 0,-1 0 16,0 0-16,0 0 0,0 0 0,0 0 15,1 21-15,-1-21 0,0 0 16,-21 21-16,21 1 0,-21-1 16,0 0-1,0 0-15,0 0 16,0 0 0,0 1-1,21-22-15,0 0 16,-21 21-16,22-21 0,-1 0 15,0 0-15,0 0 0,0 0 0,22 0 16,-22 0-16,0 0 0,0 0 0,0-21 16,0 21-16,1-22 0,-1 22 15,0-21-15,-21 0 0,0 0 0,0 0 16,0 0-16,0-1 16,-21 1-16,0 0 0,-22 21 0,22-21 15,0 0-15,0 21 0,-22 0 0,22 0 16,0 0-16,-21 0 0,21 0 15,-1 0-15,1 21 0,0-21 0,21 21 16,0 0-16,0 0 16,0 1-16,0-1 15,0 0-15,0 0 0</inkml:trace>
  <inkml:trace contextRef="#ctx0" brushRef="#br0" timeOffset="56187.79">18140 5673 0,'0'-21'0,"21"-1"16,0 1-16,0 0 16,0 21-16,1-21 0,-1 0 0,21 0 15,-21-1-15,0 1 0,1 21 0,-1-21 16,0 0-16,-21 0 15,21 21-15,-21-21 0,-21 21 16,0 0-16,0 0 16,-22 0-16,22 0 0,-21 0 15,21 0-15,-1 21 0,1 0 0,0-21 16,0 21-16,21 0 0,-21-21 0,21 21 16,0 1-16,0-1 0,21 0 15,0 0-15,0-21 0,0 21 16,1-21-16,-1 21 0,21 1 15,-21-22-15,0 21 0,1-21 0,-1 21 16,0-21-16,-21 21 0,0 0 31,-21-21-31,0 0 16,-1 21-16,-20-21 0,21 0 0,-21 0 16,20 0-16,1 0 0,-21 0 15,21 0-15,0 0 0,21-21 0,-22 0 16,22 0-1,0 0 1,22 21-16,-1-21 16,0 21-1,0-22-15,21 22 0,-20-21 0</inkml:trace>
  <inkml:trace contextRef="#ctx0" brushRef="#br0" timeOffset="58075.71">18415 5567 0,'0'0'0,"42"0"0,-21-21 15,1 21-15,-1 0 0,0 0 0,-21 21 47,0 0-47,0 0 0,0 0 16,0 1-16,0-1 15,0 0-15,0 0 0,0 0 16,21-21 0,0 0-1,0 0-15,1 0 16,-1 0-1,0-21-15,0 21 0,-21-21 0,21 0 16,0 21-16,-21-21 0,0-1 0,22 1 16,-22 0-16,21 21 0,-21-21 15,0 0-15,0 42 32,0 0-17,0 0-15,0 0 16,0 1-16,0-1 15,0 0-15,21-21 0,0 21 16,0-21-16,0 0 16,1 0-16,-1 0 0,0 0 15,0 0-15,0 0 0,0 0 16,1-21-16,-1 21 0,0-21 16,0 0-16,0-1 15,-21 1-15,0 0 0,0 0 16,21 0-16,-21 0 15,22 21 1,-1 0-16,0 0 31,-21 21-15,21-21-16,-21-21 62,0-1-46,0 1-16,-21 21 0,0 0 16,0 0-16,-1 0 15,1 21 1,0 1-16,21-1 16,-21 0-16,21 0 15,0 0-15,0 0 0,0 1 0,0-1 16,0 0-16,0 0 0,0 0 0,0 0 15,0 1-15,0-1 0,21-21 16,0 0-16,0 21 0,1-21 0,-1 0 16,0 0-16,21 0 15,-21 0-15,1-21 0,-1 21 16,0-21-16,-21-1 0,0 1 16,21 0-16,-21 0 0,0 0 15,21 0-15,-21-1 0,0 1 0,0 0 16,0 0-16,21 21 0,-21-21 0,22 0 15,-1 21 1,-21-22 78,-21 22-63,-1 0-15,1 0-16,0 22 15,0-1-15,21 0 16,0 0-16,0 0 0,0 0 0,0 1 0,0 20 16,0-21-16,0 0 0,0 0 15,0 1-15,0-1 16,21-21-16,0 21 0,0-21 15,1 0-15,20 0 0,-21 0 16,0 0-16,0-21 0,1 21 16,-1-21-16,0 21 0,0-22 0,0 1 15,0 0-15,1 21 0,-1-21 16,0 0-16,-21 0 0,0-1 0,0 1 16,0 0-16,0 0 0,0 0 15,0 0-15,-21 21 31,0 21-31,21 0 16,-22 0-16,22 0 16,-21 0-16,21 1 0,0-1 0,0 0 15,0 0 1,21-21-16,1 0 16,-1 0-16,0 0 15,0-21-15,0 21 0,0-21 16,-21 0-16,22-1 0,-1 22 0,-21-21 15,21 0-15,-21 0 16,21 0-16,-21 0 0,0 42 47,0 0-47,0 0 0,0 0 16,0 0-16,0 1 0,0-1 15,0 0-15,0 0 16,0 0-16,0 0 15,-21-21 1,0 0-16,0 0 16,-1 0-16,1-21 15,21 0 1,0 0 0,21 21 30,1 0-46,-1 0 0,0 0 16,0 0-16,0 0 0,0 0 0,1 0 16,-1 0-16,0 0 0,21-21 0,-21 21 15,1 0-15,-1-21 16,0 21-16,-21-22 16,0 1-16,0 0 15,0 0 1,-21 21-1,0 0 1,-1 0-16,22 21 16,-21 0-16,0 0 0,21 1 15,0-1-15,0 0 16,0 0-16,0 0 16,21-21-1,-21 21-15,0-42 78,0 0-78,21 0 16,1 0-16,-22 0 0</inkml:trace>
  <inkml:trace contextRef="#ctx0" brushRef="#br0" timeOffset="58943.95">20278 5355 0,'0'0'0,"0"-21"0,21 21 0,-21-21 16,0 42 15,0 0-31,0 0 16,0 1-16,-21-1 0,21 0 0,0 0 16,0 21-16,-22 1 0,22-22 0,0 21 15,0 1-15,0-1 0,0 0 16,0 1-16,0-1 0,-21 0 0,21 1 15,0-1-15,0 0 0,0 22 0,0-22 16,0 0-16,-21 1 0,21-22 16,0 21-16,0-21 0,0 1 0,0-1 15,0 0-15,0 0 0,21-21 16,0 0 0,1 0-16,-22-21 0,0 0 0,21 0 15,-21-1-15,21 1 0,-21 0 16,0-21-16,21 21 0,-21-1 0,0-20 15,0 0-15,0 21 0,0-22 16,0 22-16,0-21 0,0 21 0,0-1 16,-21 1-16,0 0 0,21 0 0,-21 0 15,-1 21-15,1 0 0,21-21 16,-21 21 0,21-22-16,0 1 15,0 0 1,21 21-16,0-21 0,1 0 15,-1 21-15,0 0 0,0-21 16,0 21-16,-21-22 16,21 22-16,1-21 0,-22 0 15,0 42 48,0 0-63,0 1 15,0-1-15,0 0 16,21-21 15,0 0-15,0 0-16,0 0 16,0-21-16,-21 0 0,22 21 15,-22-22-15,21 1 0,-21 0 16,21 21-16,-21 21 31,0 0-15,0 1-16,0-1 15,0 0-15,0 0 16,0 0-16,21-21 47,0 0-47,0 0 0,1-21 15,-22 0-15,21 0 16,0 0-16,0-1 0,-21 1 16,0 0-16,0-21 0,0 21 0,21-1 15,-21 1-15,0 0 0,21 0 16</inkml:trace>
  <inkml:trace contextRef="#ctx0" brushRef="#br1" timeOffset="67056.16">10160 4932 0,'-21'-21'15,"0"21"-15,-1 0 16,1 0-16,0 0 15,0 0 1,21-21-16,-21 21 16,0 0-1,-1 0-15,1 0 16,0-22 0,0 22-16,0 0 15,42 0 79,0 0-94,0 0 0,0 0 16,1 0-16,20 0 15,-21 0-15,0 0 0,22 0 0,-22 0 16,21 0-16,0 0 0,1 0 0,-1 0 15,0 0-15,-20 0 0,20 0 16,0 0-16,22 0 0,-22 0 0,0 0 16,22 0-16,-1-21 0,1 21 15,-1 0-15,1 0 0,-1 0 0,1 0 16,21-21-16,-22 21 0,1 0 16,-1 0-16,1 0 0,-1 0 0,1 0 15,-1-21-15,1 21 0,-1 0 16,22 0-16,-22 0 0,1 0 0,-1 0 15,22 0-15,-22-21 0,1 21 16,-1 0-16,1 0 0,-1 0 16,1-21-16,-1 21 0,22 0 0,-21 0 15,-1-22-15,22 22 0,-22 0 16,22 0-16,0 0 0,-1-21 0,1 21 16,-22 0-16,22 0 0,-21 0 0,20 0 15,-20 0-15,-1-21 0,22 21 16,-22 0-16,22 0 0,0 0 0,-1 0 15,1 0-15,-21 0 0,20 0 0,1 0 16,-22 0-16,22 0 0,-21 0 16,-1 0-16,1-21 0,-1 21 0,1 0 15,-1 0-15,1 0 16,20 0-16,-20 0 0,20 0 0,-20-21 16,21 21-16,-22 0 0,22 0 0,-22 0 15,1 0-15,-1 0 0,1 0 16,-1-21-16,1 21 0,-1 0 0,22 0 15,-22 0-15,1 0 0,21 0 0,-22 0 16,1 0-16,-1-22 0,1 22 16,-1 0-16,1-21 0,-22 21 0,21 0 15,-20 0-15,-1 0 0,22 0 16,-22 0-16,0 0 0,22 0 0,-22 0 16,22 0-16,-22 0 0,21 0 15,1 0-15,-22 0 0,1 0 16,20 0-16,-21 0 0,1 0 0,-1 0 15,0 0-15,1 0 0,-22-21 16,0 21-16,0 0 0,0 0 0,-21-21 16,22 21-16,-1 0 78,-42 0-31,-1 0-47,-20 0 15,-21 0-15</inkml:trace>
  <inkml:trace contextRef="#ctx0" brushRef="#br1" timeOffset="68587.82">10795 5207 0,'0'0'0,"-127"0"31,106 0-31,0 0 0,-1 0 0,1 0 16,-21 0-16,21 0 15,-22 0-15,1 0 0,0 0 0,21 0 16,-22 0-16,1 0 0,21 0 0,-22 0 16,1 0-16,21 0 0,-21 0 15,20 0-15,1 0 0,-21 0 0,21 0 16,0 0-16,-1 0 0,1 0 15,0 0-15,0 0 0,0 0 16,42 0 31,0 0-47,0 0 0,0 0 16,1 0-16,20 0 0,-21 0 15,0 0-15,0 0 0,22 0 0,-22 0 16,0 0-16,21 0 0,-20 0 15,-1 0-15,21 0 0,-21-21 0,22 21 16,-1 0-16,0 0 0,1 0 0,-1 0 16,0-21-16,1 21 0,20 0 15,-21 0-15,22 0 0,-1-21 0,-20 21 16,20 0-16,1 0 0,-1 0 16,1 0-16,-22-22 0,22 22 15,-1 0-15,-21 0 0,1 0 0,20 0 16,-20-21-16,20 21 0,1 0 15,-22 0-15,21 0 0,1-21 0,-1 21 16,1 0-16,21 0 0,-22 0 0,1-21 16,-1 21-16,22 0 0,-22 0 15,-20 0-15,20 0 0,1 0 0,-1-21 16,1 21-16,-1 0 0,1 0 16,-1 0-16,22 0 0,-22 0 0,22 0 15,-22 0-15,22 0 0,-21 0 0,-1 0 16,22 0-16,-22-21 0,1 21 15,-1 0-15,1 0 0,20 0 16,-20 0-16,-1 0 0,1 0 16,-1 0-16,1 0 0,-1 0 0,1 0 15,-1 0-15,1-22 0,-1 22 0,1 0 16,-22 0-16,22-21 0,-22 21 16,0 0-16,1-21 0,20 21 0,-20 0 15,20 0-15,1 0 0,-22 0 16,21 0-16,1 0 0,21 0 0,-22 0 15,1 0-15,20 0 0,-20 0 16,-1 0-16,1 0 0,-22 0 0,22 0 16,-22 0-16,21 0 0,-20 0 15,-1 0-15,22 0 0,-22-21 0,0 21 16,1 0-16,-1 0 0,0 0 16,22 0-16,-22 0 0,0 0 15,1 0-15,20 0 0,-20 0 0,-1-21 16,21 21-16,-20 0 0,-1 0 0,22 0 15,-22 0-15,0 0 0,1 0 16,-22 0-16,21-21 0,0 21 0,-20 0 16,20 0-16,-21 0 0,0 0 15,22 0-15,-22-22 0,0 22 0,21 0 16,-21 0-16,1 0 0,20 0 16,-21 0-16,0 0 0,22 0 0,-22 0 15,0-21-15,0 21 0,0 0 16,0 0-16,1 0 0,-1 0 15,0 0-15,0 0 0,0 0 0,0 0 16,1 0 0,-22-21-16,21 21 31,-42 0 31,-1 0-62,1 0 32,0 0-17,0 0 1,0 0 0,21-21-16</inkml:trace>
  <inkml:trace contextRef="#ctx0" brushRef="#br1" timeOffset="69383.89">16976 4318 0,'0'0'0,"0"-21"0,-22 0 15,1 0 1,21-1 0,0 44 46,0-1-62,21 0 16,1 0-16,-1-21 0,0 21 15,-21 0-15,42 1 0,-21-22 0,1 21 16,20 0-16,-21 0 0,21 0 16,-20 0-16,20-21 0,0 22 0,-21-1 15,22 0-15,-22-21 0,21 21 16,-21-21-16,1 21 0,20 0 0,-21-21 16,0 22-16,0-22 0,1 0 0,-1 21 15,0-21-15,0 0 16,-21 21-16,21-21 15,-21 21 64,-21 0-64,0-21 1,0 21-16,0 1 15,-1-22-15,1 21 0,0 0 16,-21-21-16,21 21 0,-22 0 0,22 0 16,-21 1-16,-1 20 0,1-21 15,0 0-15,-1 22 0,1-22 16,0 0-16,-1 21 0,1-21 0,0 1 16,21 20-16,-22-21 0,1 0 15,21 0-15,-22 1 0,22-1 0,-21 0 16,21 0-16,0 0 0,-1 0 0,1 1 15,0-22-15,0 21 0,0 0 16,0 0-16,-1-21 16,22 21-16,-21-21 0,0 0 15,21 21 1,-21-42 15,0 0-15,0 21-16,-1-21 15,-20 21-15</inkml:trace>
  <inkml:trace contextRef="#ctx0" brushRef="#br1" timeOffset="70793">9969 4932 0,'0'0'0,"-21"0"16,42 0 15,1-21-31,-1 0 16,21 21-16,-21-22 0,22 1 0,-1 0 15,-21 0-15,21-21 0,1 20 0,-1 1 16,0 0-16,1 0 0,20 0 15,-42 0-15,22-22 0,-1 22 0,0 0 16,-20 21-16,-1-21 0,21 0 16,-21 21-16,0-22 0,1 22 15,-22-21 1,-22 21 46,22 21-62,-21 1 16,0-22-16,21 21 16,-21 0-16,0-21 0,0 21 0,21 0 15,-22 0-15,-20 1 0,21-1 0,0 21 16,-22-21-16,22 22 0,-21-22 16,0 21-16,-1-21 0,1 22 0,0-22 15,-1 0-15,1 21 0,21-21 16,-22 1-16,1-1 0,0 0 0,21-21 15,-1 21-15,1-21 0,0 0 0,0 21 16,0-21-16,21 21 16,0 1-1,0-1 1,21-21-16,0 0 0,-21 21 16,21-21-16,0 21 0,1 0 15,-1-21-15,0 21 0,0 1 16,0-1-16,22 0 0,-22-21 0,0 21 15,21 0-15,1 0 0,-22 22 0,21-22 16,0 0-16,-20 0 0,20 0 16,-21 1-16,0-1 0,22 0 0,-22 0 15,0 0-15,0 0 0,-21 1 16,21-1-16,0 0 16,-21 0-1,22-21 16,-22-21 1,21 21-32</inkml:trace>
  <inkml:trace contextRef="#ctx0" brushRef="#br1" timeOffset="92627.66">12234 3387 0,'0'-21'0,"0"-1"31,0 1 0,0 42 48,0 1-64,0-1 1,0 0-16,21 0 0</inkml:trace>
  <inkml:trace contextRef="#ctx0" brushRef="#br1" timeOffset="93552.93">12044 3471 0,'-21'0'0,"-1"0"32,44 0-1,-1 0-16,21-21-15,-21 21 0,22 0 0,-1 0 16,21 0-16,-20 0 0,20 0 16,-20 0-16,20-21 0,-21 21 0,22 0 15,-22 0-15,22 0 0,-22 0 16,22 0-16,-22 0 0,0 0 0,1 0 16,-1 0-16,-21 0 0,0 0 15,0 0-15,1 0 0,-44 0 31,1 0-31,0 21 16,0-21-16,0 0 0,0 0 16,-1 0-16,-20 21 0,21-21 15</inkml:trace>
  <inkml:trace contextRef="#ctx0" brushRef="#br1" timeOffset="93887.69">12573 3514 0,'-21'0'16,"21"21"15,0 0-31,0 0 16,0 0-16,0 1 16,0-1-16,0 21 0,0-21 15,21 22-15,-21-1 0,0 0 0,0 1 16,0 20-16,0-21 0,0 22 15,0-22-15,0 22 0,-21-22 0,21 0 16,-21 1-16,21-1 0,0-21 16,0 22-16,0-22 0,0 0 0,0 0 15,0 0-15,21-42 63,0 0-63,-21 0 0,21 0 15,-21-1-15,0 1 0</inkml:trace>
  <inkml:trace contextRef="#ctx0" brushRef="#br1" timeOffset="94692.23">12869 4128 0,'64'-22'15,"-64"1"1,21 21-16,0-21 0,0 0 16,0 0-16,-21 0 0,22 21 15,-22-22-15,21 1 0,-21 0 0,0 0 16,0 0-16,0 0 16,-21 21 15,-1 0-31,1 0 0,0 21 15,21 0-15,-21 0 0,0 0 0,0 22 16,21-22-16,-22 21 0,1-21 16,0 22-16,21-22 0,0 21 0,-21 0 15,21-20-15,0-1 16,0 0-16,0 0 0,0 0 0,0 0 16,0 1-16,21-1 15,0-21-15,0 0 0,1 0 16,-1 0-16,0 0 0,0 0 0,0 0 15,22 0-15,-22 0 0,21 0 16,0 0-16,-20-21 0,20 21 0,0-22 16,1 1-16,-22 0 0,21 0 15,0 0-15,-20-22 0,20 22 0,-21 0 16,0-21-16,0 21 0,-21-1 16,0 1-16,22 0 0,-22 0 0,0 0 15,0 0-15,-22 21 31,1 0-31,0 0 0,21 21 0,-21-21 16,0 21-16,0 0 0,-1 0 16,1 0-16,21 1 0,0-1 15,0 0-15,0 0 0,0 0 16,0 0-16,21-21 16,-21 22-16,22-22 15,-1 21-15,0-21 0,0 0 0,0 0 16,0 21-16,1-21 0,-1 0 0,0 21 15,0-21-15,0 0 0,0 21 16,1 0 0,-22 1-16,0-1 15,0 0-15,-22-21 16,1 21-16,0-21 0,0 0 0,0 21 16,-22-21-16,22 0 0,0 0 15,0 21-15,0-21 0,0 0 0,-1 0 16,1 0-16,0 0 0,0 0 15,21-21-15,-21 21 16,21-21-16,0 0 0,0 0 16,0 0-1,21-1-15,0 1 0</inkml:trace>
  <inkml:trace contextRef="#ctx0" brushRef="#br1" timeOffset="95132.26">13970 3514 0,'0'0'0,"0"-21"0,0-1 0,0 1 16,0 42 15,0 1-31,-21-1 15,21 0-15,0 0 0,0 21 16,-21-20-16,21 20 0,-22-21 0,22 21 16,-21 1-16,21-1 0,0 0 15,-21 1-15,21-1 0,-21 0 0,21 22 16,0-22-16,0 1 0,0-1 0,0 0 16,0 1-16,0-22 0,0 21 15,0-21-15,0 22 0,0-22 0,0 0 16,0 0-16,0 0 15,21 0-15,0-21 16,0 0-16,1 0 16,-1 0-16,0 0 0,0 0 15,0-21-15,0 21 0,1-21 0,20 0 16,-21 21-16,0-21 0,22 0 16,-22-1-16,0 1 0,0 0 0,0 0 15,0 0-15,1 0 0,-22-1 0,21-20 16,-21 21-16,0 0 15</inkml:trace>
  <inkml:trace contextRef="#ctx0" brushRef="#br1" timeOffset="95404.11">13885 3958 0,'0'0'0,"21"0"16,1 0-1,-1-21-15,0 21 0,21 0 0,-21 0 16,1 0-16,20 0 0,0-21 16,-21 21-16,22 0 0,-1 0 0,0-21 15,-20 21-15,20-21 0,-21 21 16,21 0-16,-20 0 0,-1 0 0,0 0 16,0-22-16,-21 1 31,0 0-16,0 0-15,0 0 16</inkml:trace>
  <inkml:trace contextRef="#ctx0" brushRef="#br1" timeOffset="97320.31">14584 3006 0,'0'0'0,"0"-21"15,0-1 1,0 1 0,-21 0-1,21 0-15,-22 21 16,22-21-16,-21 21 0,0 0 15,21-21-15,-21 21 0,0-22 0,0 22 16,-1-21-16,1 21 0,0-21 16,0 21-16,-21-21 0,20 21 0,-20-21 15,21 0-15,-21 21 0,-1 0 16,22 0-16,-21-22 0,21 22 0,-22 0 16,1 0-16,0 0 0,20 0 15,-20-21-15,0 21 0,-1 0 0,22 0 16,-21 0-16,0 0 0,-1 0 15,1 0-15,-22 0 0,22 0 16,0 0-16,-22 0 0,22 0 16,-22 0-16,22 0 0,0 0 0,-1 21 15,1-21-15,0 0 0,-1 0 16,22 0-16,-21 0 0,0 22 0,20-22 16,-20 0-16,21 21 0,-21-21 15,20 0-15,-20 21 0,21 0 0,0-21 16,-22 21-16,22-21 0,0 21 15,-21-21-15,21 22 0,-1-22 0,-20 21 16,21-21-16,-21 21 0,20-21 16,1 21-16,-21-21 0,21 21 15,-22 0-15,1-21 0,21 22 0,-21-1 16,-1-21-16,22 21 0,-21 0 16,21 0-16,-22 0 0,22 1 0,0-1 15,0 0-15,21 0 0,0 0 16,-21 22-16,21-1 0,0-21 0,0 21 15,0-20-15,0 20 0,-22-21 16,22 21-16,0-20 0,0 20 0,0-21 16,0 21-16,0-20 0,0 20 15,0-21-15,0 0 0,0 22 16,0-22-16,-21 0 0,21 0 16,0 0-16,0 22 0,0-22 0,0 21 15,0-21-15,-21 22 0,21-1 16,0-21-16,0 21 0,0 1 0,0-1 15,0 0-15,0-20 0,0 20 0,0 0 16,0-21-16,0 22 0,0-1 16,0-21-16,0 22 0,0-22 0,0 0 15,0 21-15,0-21 0,0 22 16,0-22-16,21 0 0,-21 21 0,21-20 16,-21 20-16,0 0 0,22-21 15,-1 22-15,0-22 0,-21 21 0,21-21 16,0 22-16,-21-22 0,21 21 15,1-21-15,-22 1 0,21 20 16,0-21-16,-21 0 0,21 22 0,0-22 16,-21 0-16,21 0 0,1 21 15,-1-20-15,-21-1 0,21 0 0,0 0 16,0 0-16,0 22 0,-21-22 0,22 0 16,-1 0-16,0 21 0,0-20 15,-21-1-15,21 0 0,0 0 0,1 0 16,-1 0-16,0 1 0,0-1 0,0 0 15,0 0-15,-21 0 16,22 0-16,-1 1 0,0-1 0,0-21 0,0 21 16,0 0-16,22-21 0,-22 21 15,0-21-15,21 21 0,-20-21 16,20 0-16,0 22 0,-21-22 0,22 0 16,-1 0-16,0 21 0,22-21 0,-22 0 15,1 0-15,-1 0 0,0 0 16,1 0-16,20 0 0,-21 0 0,1 0 15,-22 0-15,21 0 0,1 0 0,-1 0 16,-21 0-16,21-21 0,1 21 16,-22 0-16,21-22 0,-21 22 0,22 0 15,-1-21-15,-21 0 0,22 21 0,-1-21 16,0 21-16,-21-21 16,22 21-16,-1-21 0,0-1 0,1 22 15,-22-21-15,21 0 0,1 21 0,-22-21 16,21 0-16,-21 0 0,22-1 15,-22 1-15,0 0 0,21 0 0,-21 0 16,1 0-16,-1-1 0,0 1 16,0 0-16,21-21 0,-20 21 0,-1-1 15,0 1-15,0 0 0,0 0 0,0 0 16,1-22-16,-1 22 0,0 0 16,0-21-16,0 21 0,-21-1 15,21-20-15,1 21 0,-1-21 0,0 20 16,-21-20-16,21 21 0,0-21 15,-21-1-15,21 22 0,1-21 0,-22-1 16,21 1-16,0 0 0,0-1 16,-21 1-16,21 21 0,0-21 0,-21-1 15,22 1-15,-1 0 0,-21-1 0,0 1 16,21 0-16,-21-1 0,21 1 16,-21 0-16,0-1 0,21 1 0,-21 0 15,0-1-15,0 22 0,0-21 16,0-1-16,0 22 0,0-21 0,0 21 15,0-22-15,0 22 16,0-21-16,0 21 0,0 0 0,0-22 16,0 22-16,-21-21 0,21 21 0,-21-1 15,21-20-15,0 21 0,-21 0 16,0-22-16,21 22 0,-22-21 0,1 21 16,21-22-16,-21 22 0,0-21 15,0 21-15,21 0 0,-21-22 0,-1 22 16,1 0-16,0 0 0,0 0 15,0-1-15,0 1 0,21 0 16,-22 0-16,1 21 0,0-21 0,0 0 16,-21 21-16,20-22 0,1 22 0,0-21 15,-21 21-15,21-21 16,-1 21-16,-20-21 0,0 0 0,21 21 16,-22-21-16,1 21 0,21-22 15,-22 22-15,1 0 0,21-21 0,-21 21 16,-1 0-16,1 0 0,21-21 15,-22 21-15,1 0 0,0 0 0,21 0 16,-22 0-16,22 0 0,-21 0 16,21 0-16,-1 0 0,1 0 0,0 0 15,21 21-15,-21 0 16</inkml:trace>
  <inkml:trace contextRef="#ctx0" brushRef="#br1" timeOffset="103312.18">13674 3048 0,'0'21'15,"0"0"1,0-42 31,0 0-31,0 0-16,0 0 0,0 0 15,0-22-15,0 22 0,0 0 16,-22 0-16,1-22 0,0 1 0,0 0 15,-21-1-15,20-20 0,-20 21 16,-21-22-16,20 1 0,-20 20 16,-1-20-16,1 20 0,-22 1 15,22-21-15,-1 20 0,1 1 0,-22 0 16,21-1-16,-20 1 0,-22-22 16,21 22-16,-21 0 0,1-1 0,-1 1 15,21 0-15,-21-1 0,22 1 16,-1 21-16,21 0 0,-20 0 15,-1-1-15,0 1 0,1 0 0,20 21 16,-20 0-16,-1-21 0,0 21 16,1 0-16,20 0 0,1-21 0,-1 21 15,22 0-15,-1 0 0,1 0 16,0 0-16,21 0 0,-1 0 16,1 0-1,0 0 1,21-21 31,0-1-47,21 22 15,0 0-15</inkml:trace>
  <inkml:trace contextRef="#ctx0" brushRef="#br1" timeOffset="103743.94">10731 1270 0,'0'0'0,"0"-21"31,0 0 1,-21 21-17,0 0-15,0 21 0,-21-21 0,20 21 16,-20-21-16,21 21 0,-21 0 15,-1 1-15,-20-1 0,20-21 16,1 21-16,-21 0 0,20 0 0,1-21 16,0 21-16,-1-21 15,1 0-15,21 0 0,0 22 0,-1-22 16,1 0-16,64 0 31,-22 0-15,0 0-16,0 21 0,21-21 0,-20 21 15,20 0-15,-21 0 0,21 0 16,1 1-16,-22-1 0,21 21 0,1-21 16,-22 22-16,21-22 0,-21 0 15,0 0-15,22 0 0,-22 0 16,0 1-16,0-22 0,-21 21 0,21-21 16,-42 0-1,0 0 1,-21 0-16</inkml:trace>
  <inkml:trace contextRef="#ctx0" brushRef="#br1" timeOffset="120088.56">9080 5800 0,'0'0'0,"0"21"0,-21-21 15,21 21-15,0 0 0,-21 0 0,21 1 16,0-1-16,0 0 16,0 0-16,-21 0 15,21 0 1,0 1-16,-21-22 16,42 0 30,0-22-46,0 1 0,0 0 16,22 0-16,-1 0 0,-21 0 0,22-1 16,-1-20-16,-21 21 0,21-21 15,-20-1-15,20 1 0,-21 21 0,0-22 16,22 22-16,-22-21 0,0 21 16,0 0-16,0-1 0,0 22 0,1-21 15,-1 21 1,-21 21 15,0 1-15,0-1-16,0 0 15,-21-21-15,21 21 16,-22 0-16,1 0 0,0 1 16</inkml:trace>
  <inkml:trace contextRef="#ctx0" brushRef="#br1" timeOffset="121384.4">9080 6287 0,'0'-22'16,"0"1"-1,0 42 48,0 1-47,0-1-16,0 0 15,0 0-15,0 0 16,0 0-16,-21-21 0,21 22 15,0-1-15,-21-21 0,21 21 16,21-21 15,0 0-31,22-21 16,-22 21-16,0-21 0,21-1 16,-20 1-16,20 0 0,0 21 0,-21-21 15,22 0-15,-22 0 0,21-1 16,-21 1-16,22 0 0,-22 21 0,0-21 15,21 0-15,-20 0 0,-1 21 16,0-22-16,0 22 0,0 0 0,-21-21 16,21 21-16,-21 21 62,-21 1-46,0-22-16,0 0 0,21 21 0,-21 0 15,0-21-15</inkml:trace>
  <inkml:trace contextRef="#ctx0" brushRef="#br1" timeOffset="121884.1">9080 6604 0,'0'0'15,"0"21"-15,0 0 0,0 1 16,0-1-16,0 0 16,22-21 15,-1 0-15,0-21-16,0 21 0,0-21 15,22-1-15,-22 1 0,0 0 0,21 0 16,-21 0-16,1 0 0,20-1 0,-21 1 15,0 0-15,22 0 0,-22 0 16,0 0-16,0 21 0,0-22 0,0 1 16,1 21-16,-1 0 15,-42 0 63</inkml:trace>
  <inkml:trace contextRef="#ctx0" brushRef="#br0" timeOffset="171500.4">11811 3154 0,'0'0'0,"21"0"15,0 0 1,22 0-16,-1 0 0,21-21 0,1 21 16,21-21-16,-1-1 0,1 22 15,0-21-15,-1 0 0,22 0 0,21 0 16,0 0-16,-21 21 0,21-22 15,0 1-15,-21 0 0,0 0 16,-22 21-16,1-21 0,0 21 0,-22 0 16,1 0-16,-22 0 0,0 0 15,-21 0-15,1 0 0,-44 0 32,1 0-32,0 21 0,0-21 0,-21 0 15,20 21-15,-20-21 0,21 0 16,-21 21-16,-1 0 0</inkml:trace>
  <inkml:trace contextRef="#ctx0" brushRef="#br0" timeOffset="171847.2">11472 3852 0,'0'0'0,"21"0"16,233-21-1,-190 0-15,42 21 16,-22-21-16,22 0 0,21 0 0,-21-1 15,21 22-15,0-21 0,0 0 16,0 0-16,0 0 0,0 0 0,0-1 16,-21 1-16,0 0 0,-22 21 15,-20 0-15,-1 0 0,-20 0 0,-1 0 16,-21 0-16,0 0 0</inkml:trace>
  <inkml:trace contextRef="#ctx0" brushRef="#br0" timeOffset="172244.08">12213 4720 0,'0'0'0,"-21"0"15,0 0 1,42 0 0,0 0-16,21 0 0,1-21 15,-1 0-15,0 21 0,22-21 16,21 0-16,-22-1 0,43 1 0,-21 21 15,20-21-15,22 0 0,-21 0 16,21 0-16,-21-1 0,0 1 0,0 0 16,-22 0-16,22 21 0,-21-21 0,0 21 15,-22 0-15,1-21 0,-22 21 16,0 0-16,-21 0 0,1 0 16,-44 0-1,1 0-15,-21 0 0,21 21 16,-22-21-16</inkml:trace>
  <inkml:trace contextRef="#ctx0" brushRef="#br0" timeOffset="172583.88">12700 5059 0,'0'0'0,"21"0"0,0 0 15,0 0-15,22 0 0,-1 0 16,0-21-16,1 0 0,20 21 0,1-22 16,-1 1-16,22 0 0,-22 21 15,22-21-15,0 0 0,-22 0 0,1-1 16,20 22-16,-20-21 0,-1 0 0,1 21 15,-1-21-15,1 21 0,-22 0 16,1 0-16,-1 0 0,-21-21 16,0 21-16,-42 0 31,0 0-31,0 21 0,-22-21 16</inkml:trace>
  <inkml:trace contextRef="#ctx0" brushRef="#br0" timeOffset="172960.19">12996 5588 0,'0'0'15,"21"0"1,1 0-16,20-21 16,0 21-16,1-21 0,-1 0 15,21 21-15,-20-22 0,20 1 0,1 0 16,-1 0-16,1 0 0,-22 0 0,22 21 16,-1-22-16,-21 1 0,22 0 15,-1 0-15,-20 21 0,-1-21 16,0 21-16,1 0 0,-1-21 15,-21 21-15,0 0 0,1 0 0,-44 21 32,1-21-32,0 21 0,0-21 15,0 21-15,0-21 0,-1 21 0,-20-21 16,21 21-16,0 1 0,0-22 16</inkml:trace>
  <inkml:trace contextRef="#ctx0" brushRef="#br0" timeOffset="173220.07">13314 5863 0,'-21'0'0,"42"0"31,0 0-31,0-21 15,0 21-15,0 0 0,22-21 0,-1 21 16,-21 0-16,22-21 0,-1 0 16,0 21-16,1 0 0,-22-22 0,21 22 15,0 0-15,-20 0 0,-1 0 16,0 0-16,0 0 0,-21 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02:31:56.2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698 995 0,'0'-21'0,"0"0"15,0-1 17,0 1-32,0 0 15,0 42 63,0 0-78,0 1 0,0-1 0,0 0 16,0 21-16,0 1 0,0-1 16,0 0-16,0-21 0,0 22 0,0-1 15,0 0-15,0-20 0,0 20 16,0-21-16,0 21 0,0-20 16,0-1-16,0 0 0,0 0 0,0 0 15,0 0 1,0-42-1,22 0 1,-22 0-16,21 0 16,0 0-16,-21-1 0,21-20 0,-21 21 15,21 0-15,0-22 0,-21 22 16,22 0-16,-1-21 0,-21 21 0,0-1 16,21 1-16,0 0 0,-21 0 15,21 21-15,0 0 16,1 21-1,-22 0-15,0 0 16,0 1-16,0-1 0,0 21 16,0-21-16,0 0 0,21 1 15,-21 20-15,0-21 0,0 0 0,21 0 16,-21 1-16,21-1 16,0 0-16,0-21 15,1 0-15,20 0 0,-21 0 0,0 0 16,22 0-16,-22-21 0,21 0 15,-21-1-15,22 1 0,-22 0 0,21 0 16,-21-21-16,0 20 0,1-20 16,-1 0-16,-21 21 15,0-22-15,0 1 0,0 0 0,-21-1 0,-1 1 16,1 0-16,-21 20 16,21-20-16,-22 21 0,22 0 15,0 0-15,-21 21 0,21 0 0,-1 0 16,1 0-16,0 0 0,0 0 15,0 21-15,0-21 0,21 21 16,-22 0-16,22 0 0,-21 0 0,21 1 16,0-1-16,0 0 0,0 0 15,21-21 1,1 0-16,20 0 0</inkml:trace>
  <inkml:trace contextRef="#ctx0" brushRef="#br0" timeOffset="544.79">1799 656 0,'0'21'31,"-21"1"-31,21 20 0,0-21 16,0 21-16,0 1 0,0-1 15,0 0-15,0 1 0,-21-1 0,21 22 16,0-22-16,-21 0 16,21 1-16,0-22 0,0 21 0,0 0 15,0-20-15,0-1 0,0 21 16,-22-21-16,22 0 0,0 1 16,-21-22 15,21-22-31,0 1 15,0 0-15,0 0 16,0-21-16,0 20 0,0 1 0,0-21 16,0 21-16,0-22 0,21 1 15,1 21-15,-1-21 0,21 20 16,-21 1-16,22 0 0,-22 0 16,21 0-16,-21 21 0,0 0 15,22 0-15,-22 21 0,42 42 16,-41-20-16,-22-22 15,0 21-15,0-21 0,0 1 0,0 20 16,0-21-16,0 0 0,-22 0 16,1 1-16,21-1 0,-21 0 0,21 0 15,-21-21-15,0 0 16,21-21 15,0 0-15,0 0-16,21-1 0</inkml:trace>
  <inkml:trace contextRef="#ctx0" brushRef="#br0" timeOffset="1115.46">2688 1058 0,'0'0'0,"0"-63"31,0 42-31,0 0 16,-21-1-16,0 1 0,0 0 16,-1 0-16,1 21 0,0 0 15,0 0-15,0 0 0,0 0 16,-1 0-16,1 21 0,-21 0 16,21 0-16,0 1 0,-1 20 0,-20 0 15,21-21-15,0 22 0,21-1 16,-21 0-16,21 1 0,-22-22 0,22 21 15,0-21-15,0 1 0,0 20 16,0-21-16,0 0 0,0 0 0,0 1 16,22-22-1,-1 0-15,0 0 0,0 0 0,0 0 0,0 0 16,1-22-16,-1 1 0,21 0 16,-21 0-16,0 0 0,1 0 15,-1-1-15,0 1 0,-21-21 16,21 21-16,-21-22 0,21 1 0,-21 21 15,0-21-15,0 20 0,0-20 16,0 21-16,0 0 0,0 0 16,0 42-1,0 0-15,0 0 16,0 0-16,0 22 0,0-22 0,0 21 16,0-21-16,0 22 15,0-22-15,0 0 0,0 21 0,0-21 16,0 1-16,0-1 0,0 0 15,0 0-15,21-21 16,1 0-16,-1 0 0,0 0 16,0 0-16,0 0 0,0 0 0,1 0 15,-1-21-15,0 0 0,0 0 16,0-1-16</inkml:trace>
  <inkml:trace contextRef="#ctx0" brushRef="#br0" timeOffset="1383.3">3111 699 0,'0'0'0,"0"-22"0,-21 44 31,21-1-15,0 0-16,0 0 0,-21 21 16,21 1-16,-21-1 0,21 0 0,-21 22 15,21-22-15,0 1 0,-21-1 16,21 0-16,-22 1 0,22-22 0,-21 21 15,21 0-15,0-20 0,0-1 16,0 0-16,0 0 0,21 0 16,1-21-16,-1 0 0,0 0 15,0 0-15,0 0 0,0-21 16,1 0-16,-1 0 16,0 0-16,-21-1 0</inkml:trace>
  <inkml:trace contextRef="#ctx0" brushRef="#br0" timeOffset="1567.2">2921 1058 0,'0'0'0,"21"0"32,0 0-32,0 0 15,1 0-15,20 0 0,-21 0 16,21 0-16,-20-21 0,20 0 15,0 21-15,1-21 0,-1 0 16,21 0-16</inkml:trace>
  <inkml:trace contextRef="#ctx0" brushRef="#br0" timeOffset="1963.97">4762 1037 0,'0'0'0,"0"-21"0,0 0 0,0-43 31,-21 43-31,21 0 0,0 0 15,0 42 17,0 0-32,0 0 15,0 22-15,0-22 0,0 21 0,0 1 16,0-22-16,0 21 16,0-21-16,0 22 0,-21-22 0,0 21 15,21-21-15,0 0 0,0 1 16,-21-1-16,21 0 0,0 0 15,21-21 1,0 0-16,0-21 16,0 0-16,1 21 0</inkml:trace>
  <inkml:trace contextRef="#ctx0" brushRef="#br0" timeOffset="2375.96">5313 931 0,'0'0'0,"0"-21"0,21 0 0,-21 0 16,-21 21 0,0 0-16,-1 0 0,1 0 15,0 0-15,0 21 0,0-21 16,-22 21-16,22 0 0,21 1 0,-21-1 16,0 0-16,21 0 0,-21-21 15,21 21-15,0 0 0,0 1 16,21-1-16,0 0 15,0-21-15,0 0 0,1 21 16,-1-21-16,0 0 0,0 21 16,0-21-16,0 0 0,1 21 0,-1-21 15,0 22-15,0-22 0,-21 21 16,21 0-16,-21 0 16,0 0-16,-21 0 15,0-21-15,0 0 0,0 22 16,-22-22-16,22 21 0,-21-21 0,21 0 15,-1 0-15,1 21 0,-21-21 16,21 0-16,0 0 0,-1 0 16,22-21 15,0 0-31,0-1 16</inkml:trace>
  <inkml:trace contextRef="#ctx0" brushRef="#br0" timeOffset="2563.73">4762 699 0,'0'0'16,"-42"-22"0,63 22 30</inkml:trace>
  <inkml:trace contextRef="#ctx0" brushRef="#br0" timeOffset="3011.82">6689 762 0,'0'0'0,"21"-21"0,-21 0 16,0 42 0,0 0-1,0 0-15,0 0 0,0 22 16,0-22-16,0 21 0,-21 1 0,21-1 15,-22 0-15,22 1 0,0-1 16,-21 0-16,0-21 0,21 22 0,-21-22 16,21 21-16,0-21 0,-21 1 15,21-1-15,-21 0 0</inkml:trace>
  <inkml:trace contextRef="#ctx0" brushRef="#br0" timeOffset="3303.82">6646 889 0,'0'0'0,"0"-42"0,0 21 0,0-1 15,0 1-15,21 0 0,1 0 16,-1 0-16,-21 0 0,21 21 0,21 0 16,-21 0-16,1 0 0,20 0 15,0 0-15,1 0 0,-1 21 0,0 0 16,1 0-16,-1 21 0,0 1 15,1-1-15,-22 0 0,0 1 0,0-1 16,-21 0-16,0 1 16,0-22-16,0 21 0,0-21 0,0 22 15,-21-22-15,0 0 0,-22 0 16,22 0-16,0 1 0,0-1 0,-21-21 16,20 21-16,1-21 0,0 0 15,0 0-15,0 0 16,0 0-16,21-21 15,-22 21-15</inkml:trace>
  <inkml:trace contextRef="#ctx0" brushRef="#br0" timeOffset="3475.72">6477 1143 0,'0'0'0,"21"0"15,0-21 1,0 21-16,22-21 0,-1 21 15,0 0-15,1-21 0,20 21 0,1-22 16,-1 22-16,1-21 0,-1 21 16,1-21-16,-1 0 0,-20 0 0,20 0 15,-21-1-15</inkml:trace>
  <inkml:trace contextRef="#ctx0" brushRef="#br0" timeOffset="3699.51">7556 741 0,'0'0'0,"0"-21"16,0 42 15,0 0-31,0 0 0,0 22 16,0-22-16,0 21 0,-21 0 15,21 1-15,0-1 0,0 0 0,-21 1 16,21-22-16,0 21 0,-21 1 16,21-22-16,0 21 0,0-21 0,0 0 15,0 1-15,-21-22 0,21 21 16,0 0-16,0-42 31,21 0-31</inkml:trace>
  <inkml:trace contextRef="#ctx0" brushRef="#br0" timeOffset="4003.61">7451 889 0,'0'0'0,"-22"-21"0,22 0 16,-21-22-16,21 22 0,0 0 15,0 0-15,0 0 0,0 0 16,21 21-16,1 0 0,-1-22 16,21 22-16,-21 0 0,22 0 15,-1 0-15,0 22 0,1-22 0,-1 21 16,0 0-16,1 0 0,-1 21 16,-42-20-16,0-1 0,0 21 0,0-21 15,0 0-15,-21 22 0,0-22 16,-22 0-16,22 0 0,-21 0 0,-1-21 15,1 22-15,21-22 0,-21 0 16,20 21-16,1-21 0,0 0 0,42 0 47,0 0-47,1-21 0,20-1 16</inkml:trace>
  <inkml:trace contextRef="#ctx0" brushRef="#br0" timeOffset="4271.63">8467 699 0,'0'0'0,"-22"21"32,22 21-17,-21-21-15,21 0 0,-21 22 16,0-1-16,21-21 0,0 22 0,0-1 15,-21 0-15,21-21 16,-21 22-16,21-22 0,0 0 0,0 0 0,0 0 16,0 1-16,0-1 15,0 0-15,0 0 16,21-21 0,0 0-16,0-21 0,-21 0 15</inkml:trace>
  <inkml:trace contextRef="#ctx0" brushRef="#br0" timeOffset="4519.26">8128 1143 0,'0'0'0,"-42"21"0,-43 43 16,85-43 0,0 0-16,0 0 0,0 0 0,0 1 15,21-22-15,0 21 0,0 0 16,22-21-16,-22 21 0,21-21 0,1 0 15,-1 0-15,0 0 0,1 0 16,-22 0-16,21 0 0,0 0 0,-20 0 16,20 0-16,-21-21 0,0 0 15,22 21-15,-43-21 0,21-1 0,0 1 16,-21 0-16,0 0 0,0 0 16,0-22-16,0 22 0,0-21 0,0 21 15</inkml:trace>
  <inkml:trace contextRef="#ctx0" brushRef="#br0" timeOffset="4735.14">8213 656 0,'0'0'0,"-22"0"0,1 0 16,42 0 15,1 0-31,-1 0 0,0 0 16,0-21-16,0 21 0,0 0 0,22 0 15,-22 0-15,0 0 16,0 0-16,0 0 0,1 0 0,-1-21 16,0 21-16,0 0 0,0 0 0,0 0 15,1-21-15,20 21 0,-21 0 16</inkml:trace>
  <inkml:trace contextRef="#ctx0" brushRef="#br0" timeOffset="5163.3">9715 804 0,'-21'0'0,"42"0"0,-63 0 15,21-21-15,0 0 16,0 0-16,21 0 15,0 0-15,0-1 0,0 1 16,0 0-16,0 0 0,21 21 16,0-21-16,0 0 0,0-1 0,22 22 15,-1-21-15,-21 21 0,21 0 16,1 0-16,-1 0 0,0 0 0,1 0 16,-22 0-16,0 21 15,0 1-15,-21-1 0,0 0 0,0 21 16,0-21-16,0 22 0,-21-1 0,0 0 15,-21 1-15,20-1 0,-20 0 16,0 1-16,-1-1 0,1 0 0,0-20 16,21 20-16,-1-21 0,-20 0 15,21 22-15,21-22 0,-21 0 0,21 0 16,0 0-16,0 0 16,0 1-16,0-1 0,21-21 15,-21 21-15,21-21 0,0 21 16</inkml:trace>
  <inkml:trace contextRef="#ctx0" brushRef="#br0" timeOffset="5471.05">9842 1715 0,'0'0'0,"0"21"16,-21 42-1,42-63 1,-21 21-16,22-21 15,-1 0-15,0 0 0,0 0 16,0 0-16,0 0 0,-21-21 0,22 0 16,-1 0-16,-21 0 15,0 0-15,0-1 16,0 1-16,-21 0 0,-1 21 16,1 0-16,0 0 0,0 0 0,0 0 15,0 0-15,-1 21 16,1-21-16,21 21 0,-21 1 0,21-1 15,21-21 17,0-21-32,-21-1 0,22 1 15</inkml:trace>
  <inkml:trace contextRef="#ctx0" brushRef="#br1" timeOffset="40136.03">1376 2392 0,'0'-21'16,"0"0"-1,0-1-15,0 1 16,0 0 0,0 0-16,0 0 15,0 0 1,0 42 31,0 0-47,0 0 0,0 0 15,0 22-15,0-22 0,0 42 0,-21-20 16,-1-1-16,22 0 0,-21 22 16,0-22-16,0 0 0,21 1 15,-21-1-15,0 0 0,-1 1 0,22-1 16,0-21-16,-21 22 0,21-22 15,0 0-15,-21 0 0,21 0 16,0 0-16,0-42 31,0 0-31,0 0 16,0 0-16,0 0 0,0-1 16,21-20-16,0 0 0,-21-1 0,22 1 15,-1 0-15,-21-1 0,21-20 16,0 21-16,-21-22 0,21 22 15,-21-1-15,21 1 0,-21 0 0,0 21 16,22-1-16,-22 1 0,21 0 16,0 21-1,0 0-15,0 21 16,-21 0-16,21 22 0,1-22 16,-22 21-16,21 1 0,0 20 15,-21-21-15,21 1 0,-21 20 16,0-20-16,0-1 0,0 0 15,21-21-15,-21 22 0,0-1 0,0-21 16,0 0-16,0 1 0,0-1 16,0 0-16,0 0 15,0-42 1,0 0 0,0 0-16</inkml:trace>
  <inkml:trace contextRef="#ctx0" brushRef="#br1" timeOffset="40323.93">1185 2815 0,'0'0'0,"-21"0"0,0 0 15,42 0 17,0 0-32,22 0 0,-22 0 15,21 0-15,0 0 0,1 0 16,-1 0-16,0-21 0,22 21 0,-22-21 15,1 0-15,-1 21 0,0-21 16,1-1-16,-22 1 0</inkml:trace>
  <inkml:trace contextRef="#ctx0" brushRef="#br1" timeOffset="40583.78">1947 2498 0,'0'-21'16,"0"42"-16,0-64 0,0 22 0,0 0 0,0 0 15,0 42 16,0 21-15,0-20-16,0 20 0,0 0 16,0 1-16,0-1 0,0 0 0,0 1 15,0-1-15,0 21 0,0-20 16,-21-1-16,21 22 0,0-22 16,0 21-16,0-20 0,-21 20 0,21-20 15,0 20-15,0-21 0,0 1 16,0-22-16,0 0 0,0 21 15,0-20-15,0-44 32,0 1-32</inkml:trace>
  <inkml:trace contextRef="#ctx0" brushRef="#br1" timeOffset="40883.61">1841 2773 0,'0'0'0,"0"-21"0,-21 0 0,21-1 0,-21 1 0,21 0 16,0 0-16,0 0 16,0 0-16,21-1 0,0 1 15,1 21-15,-1-21 0,0 21 16,0 0-16,21 0 0,-20 0 0,-1 0 16,21 21-16,-21 0 0,0 1 15,1-1-15,-22 0 0,0 21 16,0-21-16,0 22 0,0-22 0,-22 21 15,1-21-15,0 1 0,-21 20 16,21-21-16,-22 0 0,22 0 0,0 1 16,0-22-16,0 21 15,-1-21-15,44-21 32,-1-1-32,0 22 0</inkml:trace>
  <inkml:trace contextRef="#ctx0" brushRef="#br1" timeOffset="41175.44">2498 2455 0,'-22'0'0,"22"22"16,-21-1-16,21 0 0,-21 0 15,21 21-15,-21 1 0,21-1 16,0 22-16,0-22 0,0 0 0,0 22 15,-21-22-15,21 22 0,-21-22 16,21 21-16,0 1 0,0-22 16,0 22-16,-22-22 0,22 0 15,0 1-15,0-22 0,0 21 0,0-21 16,0 1-16,0-1 0,22-21 16,-1-21-1,-21-1-15,21 1 16,-21 0-16,0-21 0,0 21 0,0-22 15</inkml:trace>
  <inkml:trace contextRef="#ctx0" brushRef="#br1" timeOffset="41451.83">2328 2688 0,'0'0'0,"-21"-21"0,21-21 0,-21 21 16,21-1-16,0 1 0,0 0 15,21 0-15,0 0 16,22 0-16,-22 21 0,21 0 0,0 0 15,1 0-15,-1 0 0,0 0 16,1 0-16,-1 21 0,0 0 0,-20 0 16,-1 0-16,-21 22 0,0-22 15,0 21-15,0-21 0,-21 22 0,-22-22 16,22 0-16,-21 0 16,-1 21-16,1-20 0,21-22 0,-21 21 15,-1 0-15,22 0 0,0-21 16,0 0-16,42-21 31,0 21-31,0-21 0</inkml:trace>
  <inkml:trace contextRef="#ctx0" brushRef="#br1" timeOffset="41903.46">3027 2223 0,'0'0'0,"0"21"16,0 0 0,0 0-16,0 21 0,0-20 15,0 20-15,0 21 0,0-20 16,0-1-16,-21 0 0,21 22 0,0-22 16,-22 1-16,22-22 0,0 21 0,0-21 15,0 22-15,0-22 0,0 0 16,0 0-16,22-21 0,-1 0 15,0 0-15,0 0 16,0 0-16,0-21 0,22 0 0,-22 0 16,0-1-16,0 1 15,0-21-15,1 21 0,-22 0 0,0-22 16,0 22-16,0-21 0,0 21 16,0-1-16,0 44 31,0-1-31,0 0 0,0 0 0,0 0 15,-22 0-15,22 22 0,0-22 16,0 0-16,0 0 0,0 0 16,0 1-16,0-1 0,0 0 15,22-21 17,-1 0-32,0-21 0,0 21 15,-21-21-15,21-1 0</inkml:trace>
  <inkml:trace contextRef="#ctx0" brushRef="#br1" timeOffset="42051.37">3365 2434 0,'0'0'0,"-42"-63"15,21 63 1,0 0-16,21 21 31,0 0-15,21 0-16,0-21 15,0 0-15</inkml:trace>
  <inkml:trace contextRef="#ctx0" brushRef="#br1" timeOffset="42344.21">3789 2350 0,'0'0'0,"0"-22"0,-21 1 16,-1 21-16,1 0 15,0 0-15,0 21 16,0 1-16,0-1 0,-1 0 16,1 21-16,0 1 0,0-1 15,21 0-15,-21 1 0,0-1 0,21 21 16,-22-41-16,22 20 0,0 0 16,0-21-16,0 22 0,0-22 0,22-21 15,-1 21-15,0 0 0,21-21 16,-21 0-16,22 0 0,20 0 0,-20 0 15,-1-21-15,21 21 0,-20-21 0,-1 0 16,22 0-16,-22-22 0,0 22 16,1-21-16,-22 21 0,21-22 0</inkml:trace>
  <inkml:trace contextRef="#ctx0" brushRef="#br1" timeOffset="42754.97">4276 2498 0,'0'0'0,"0"-43"0,0 22 16,0-21-16,0 21 0,-22 0 15,1-1-15,0 22 0,0 0 16,0 0-16,0 0 0,-1 0 15,1 22-15,21-1 0,-21 21 0,0-21 16,0 22-16,0-1 0,-1 0 16,22 1-16,0-1 0,-21 0 0,21-21 15,0 22-15,0-22 0,0 21 16,0-21-16,0 1 0,21-1 16,1-21-16,-1 0 0,0 0 15,0 0-15,21-21 16,-20-1-16,-1 22 0,0-21 0,0 0 15,21-21-15,-20 21 0,-1-1 16,-21-20-16,0 0 0,21 21 0,-21-22 16,0 22-16,0-21 0,0 21 15,0-1-15,0 1 0,0 42 32,0 1-32,0 20 0,-21-21 15,21 21-15,0-20 0,0 20 16,0-21-16,0 21 0,0-20 0,0-1 15,0 0-15,0 0 0,0 0 16,0 0-16,21-21 16,0 0-16,0 0 15,0 0-15,22 0 0,-22-21 16,0 0-16,21 0 0,-20 0 0,20-22 16,-21 22-16</inkml:trace>
  <inkml:trace contextRef="#ctx0" brushRef="#br1" timeOffset="42995.53">4847 2138 0,'0'0'0,"0"-21"0,-21 21 31,0 0-31,0 0 0,-1 21 16,22 0-16,0 21 0,-21-20 0,0 20 16,21 0-16,0 1 0,0 20 15,0-21-15,-21 1 0,21-1 16,0 0-16,0 1 0,0-1 0,0-21 15,0 0-15,0 22 0,0-22 0,0 0 16,0 0-16,21-21 16,0 0-1,0 0-15,1-21 16,-1 0-16,0 0 0</inkml:trace>
  <inkml:trace contextRef="#ctx0" brushRef="#br1" timeOffset="43235.61">5228 2350 0,'0'0'0,"0"-22"16,0 44-1,0-1 1,0 0-16,-21 0 0,21 0 0,-21 22 16,0-22-16,21 21 0,0-21 15,0 22-15,-22-22 0,22 21 0,-21-21 16,21 0-16,0 1 0,0-1 15,0 0-15,0 0 0,21-21 32,1 0-32,-1 0 15,0 0-15,0-21 0,0 0 0,22 0 16</inkml:trace>
  <inkml:trace contextRef="#ctx0" brushRef="#br1" timeOffset="43923.33">5609 2477 0,'0'0'0,"0"-22"0,0 1 0,0 0 15,0 42 17,-21 0-32,0-21 0,0 22 15,21 20-15,-22-21 0,22 0 16,-21 0-16,21 22 0,0-22 0,-21 0 16,21 0-16,0 0 0,0 1 15,0-1-15,0 0 0,0 0 16,21-21-1,0 0-15,1 0 0,-1 0 16,0-21-16,0 0 16,-21 0-16,0-1 0,0 1 0,0 0 15,0 0-15,0 0 0,0-22 0,0 22 16,0-21-16,0 21 0,0-22 16,0 22-16,0 0 0,0 0 0,0 0 15,21 0-15,0-1 0,22 22 16,-22 0-16,0-21 0,21 21 15,-20 0-15,20 0 0,-21 21 16,21 1-16,-20-1 0,-1 0 0,0 0 16,0 21-16,0-20 0,0 20 15,-21-21-15,22 21 0,-22-20 0,0 20 16,0-21-16,0 0 0,0 0 0,0 1 16,0-1-16,0 0 15,-22-21-15,22 21 0,-21-21 0,0 0 31,21-21-31,0 0 16,0 0-16,0-1 0,0 1 16,0-21-16,0 21 0,0-22 0,21 1 15,0-21-15,1 20 0,-1 1 16,0 0-16,0 20 0,21-20 0,-20 21 16,20 0-16,-21 0 0,21 21 0,-20 0 15,20 0-15,-21 0 0,0 21 16,22 0-16,-22 21 0,0-21 0,0 22 15,-21-1-15,0-21 0,0 22 16,0-1-16,0 0 0,0 1 0,0-22 16,0 21-16,0-21 0,0 0 15,-21 1-15,21-1 16,0 0-16,-21-21 0,0 0 16,-1 0-1,22-21-15,-21 0 0,0-1 16,0 1-16,0 0 0,0 0 15</inkml:trace>
  <inkml:trace contextRef="#ctx0" brushRef="#br1" timeOffset="44103.23">5757 2053 0,'0'0'0,"-21"0"0,0 0 0,-43 0 15,43 0 1,0 0-16,0 0 0,0 0 47,0 0-47,-1 21 15,1-21-15,-21 0 0</inkml:trace>
  <inkml:trace contextRef="#ctx0" brushRef="#br1" timeOffset="44259.86">4508 2307 0,'0'0'0,"106"21"32,-63-21-32,-1 0 15,0 0-15,22 0 0,-22 0 16,0 0-16,22-21 0,-22 0 0,1 21 16,-1-21-16,0 21 0</inkml:trace>
  <inkml:trace contextRef="#ctx0" brushRef="#br1" timeOffset="44739.73">8022 2096 0,'0'0'16,"0"-22"-16,0 1 0,21 0 0,-21 42 31,0 0-15,0 1-16,0 20 0,0-21 0,-21 21 16,21 22-16,0-22 0,-21 1 0,21 20 15,0-21-15,0 22 0,-21-22 16,0 1-16,21-1 0,-22 0 0,22 1 15,0-22-15,0 21 0,0-21 16,0 0-16,0 1 0,22-22 31,-1 0-31,-21-22 16,0 1-16</inkml:trace>
  <inkml:trace contextRef="#ctx0" brushRef="#br1" timeOffset="45043.55">7789 2350 0,'0'0'0,"-21"-22"0,0-20 0,0 0 16,0 21-16,-1-1 0,22-20 0,0 21 16,0 0-16,0 0 15,0-1-15,22 1 0,20 0 0,0 21 16,1-21-16,-1 0 0,21 21 16,1 0-16,-22 0 0,22 0 0,-1 21 15,-20 0-15,-22 0 0,21 22 0,-21-22 16,0 0-16,-21 21 0,0 1 15,-21-22-15,0 21 0,-21-21 0,-1 22 16,1-1-16,-21-21 0,20 0 16,1 22-16,0-22 0,-1 0 0,1-21 15,21 21-15,0 0 0,-1-21 16,44 0 0,20 0-1,-21 0-15,21 0 0,1 0 0,-22 0 0,21 0 16,1-21-16,-22 21 0</inkml:trace>
  <inkml:trace contextRef="#ctx0" brushRef="#br1" timeOffset="45423.39">8297 2498 0,'0'0'0,"0"-21"0,0-1 16,0 1-1,0 0-15,0 0 16,0 0-16,21 21 15,1 0-15,-1 0 0,0 0 16,0 0-16,21 0 0,-20 0 0,-1 21 16,21 0-16,-21 0 0,0 0 15,1 1-15,20-1 0,-42 21 0,21-21 16,-21 0-16,0 22 0,0-22 16,0 0-16,0 0 0,0 0 0,-21 1 15,21-1-15,-21 0 0,0-21 16,-1 0-16,1 0 15,21-21 1,0 0-16,0-1 16,0 1-16,0 0 0,0 0 15,0-21-15,0 20 0,0-20 16,21 21-16,-21-21 0,22 20 0,-1 1 16,0 0-16,-21 0 0,21 21 15,21-21-15,-20 21 0,-1-21 0,0 21 16,21 0-16,-21 0 0,1 0 0,-1 0 15</inkml:trace>
  <inkml:trace contextRef="#ctx0" brushRef="#br1" timeOffset="45844.15">9207 2328 0,'22'0'0,"-22"-21"16,-22 21 15,1 0-31,0 21 0,0 1 15,0-1-15,0 0 0,-1 21 16,1-21-16,0 22 0,0-22 0,21 21 16,-21-21-16,0 22 0,21-22 15,-22 21-15,22-21 0,0 1 0,0-1 16,0 0-16,22-21 0,-1 21 16,0-21-16,21 0 0,-21 0 0,22 0 15,-1 0-15,0 0 0,1 0 0,-1-21 16,-21 0-16,22 21 0,-1-21 15,-21-1-15,0 1 0,0-21 16,1 21-16,-22 0 0,0-22 16,0 1-16,0 21 0,0-22 0,0 1 15,0 21-15,-22 0 0,1-22 0,0 43 16,-21-21-16,21 0 0,-1 21 16,-20 0-16,0 0 0,21 0 0,-22 0 15,22 21-15,-21 0 0,21 1 16,-22-1-16,22-21 0,0 21 0,0 0 15,21 21-15,0-20 16,0-1-16,42 0 0,-21-21 0,0 0 16,22 21-16,-1-21 0,-21 0 0</inkml:trace>
  <inkml:trace contextRef="#ctx0" brushRef="#br1" timeOffset="46604.79">9948 2371 0,'0'0'0,"43"-21"0,-22-1 0,0 1 15,-21 0-15,0 0 0,0 0 16,0 0-16,-21 21 16,0 0-1,-1 0-15,1 0 0,0 0 0,-21 21 16,21 0-16,-1 0 0,1 0 0,-21 0 16,21 1-16,0 20 0,-1-21 15,1 21-15,0-20 0,0 20 16,21-21-16,0 0 0,0 22 15,0-22-15,0 0 0,42 0 16,-21-21-16,1 0 0,-1 0 0,21 0 16,-21 0-16,22 0 0,-22-21 15,21 0-15,-21 0 0,22 21 0,-22-22 16,0-20-16,-21 21 0,21 0 16,-21 0-16,21-1 0,-21-20 0,0 21 15,0 0-15,0 0 0,21-1 16,-21 1-16,0 42 47,0 1-47,0 20 0,0-21 15,0 21-15,0-20 0,0 41 0,0-21 16,0 1-16,0 20 0,22-20 16,-22 20-16,0 1 0,21-1 0,-21 1 15,21-1-15,0 22 0,-21-1 16,21 1-16,0 0 0,-21-22 0,22 43 15,-22-21-15,21-1 0,0 22 0,0-21 16,-21 21-16,21 0 0,-21-1 16,21-20-16,-21 0 0,0 21 0,0-22 15,22 1-15,-22 0 0,0-22 0,0 1 16,0-1-16,0 1 0,0-22 16,0 0-16,-22-21 0,1 1 15,0-22-15,0 0 0,-21 0 0,20 0 16,-20-22-16,21 1 0,-21-21 0,-1 21 15,1-43-15,0 22 0,20-22 0,-20 1 16,21-1-16,0 1 0,0-1 16,-1 1-16,22-22 0,0 1 0,0 20 15,0-21-15,0 1 0,0-1 0,0 0 16,0 1-16,22-1 0,-1 22 16,0-22-16,0 0 0,0 1 0,-21-1 15,21 21-15,1 1 0,-1-1 16,0 1-16,21 21 0,-21-1 15,-21 1-15,22 21 0,-1-22 0,-21 22 16,21 0-16,-21 0 0,0 0 16,0 0-16,21-1 0,-21 1 0,21 0 15,-21 0-15,21-21 0</inkml:trace>
  <inkml:trace contextRef="#ctx0" brushRef="#br1" timeOffset="47207.46">10435 2371 0,'0'0'0,"0"-21"16,0-1-16,0 1 0,0 0 15,0 0-15,0 0 16,21 21 0,0 0-16,1 0 0,-1 21 15,0-21-15,0 21 0,0 0 16,0 22-16,1-22 0,-1 21 0,0 0 16,-21 1-16,0-22 0,0 21 15,21 1-15,-21-22 0,0 0 16,0 21-16,0-21 0,0 1 15,0-44 17,0 1-32,0 0 0,0 0 15,0 0-15,0-22 0,0 22 16,0 0-16,0-21 0,0 21 0,21-22 16,0 22-16,-21 0 0,22 0 15,-22 0-15,0-1 0,21 22 0,0-21 16,0 21-1,0 0-15,0 0 16,1 0-16,-1 0 0,0 0 16,0 0-16</inkml:trace>
  <inkml:trace contextRef="#ctx0" brushRef="#br1" timeOffset="50183.79">11324 2477 0,'0'0'0,"21"0"0,0 0 0,1 0 15,-22-22-15,21 1 0,0 0 16,-21 0-16,0 0 0,0 0 16,21-1-16,-21 1 0,0 0 15,0-21-15,0 21 0,0-1 16,-21 1-16,0 0 0,0 21 16,-1 0-16,1 0 0,0 0 15,0 0-15,0 0 0,0 0 0,-1 21 16,-20 0-16,21 1 0,0 20 15,0-21-15,-22 21 0,22 1 0,0-22 16,0 21-16,21 1 0,-21-1 16,21-21-16,0 21 0,0-20 0,0-1 15,0 0-15,0 0 0,0 0 0,21 0 16,0-21-16,0 0 0,0 0 16,0 0-16,1 0 0,-1 0 15,21-21-15,-21 0 0,0 0 16,1 0-16,20 0 0,-21-22 0,0 22 15,0-21-15,1 21 0,-1-22 0,0 1 16,-21 21-16,0-22 0,21 22 16,-21 0-16,21 0 0,-21 0 0,0 0 15,0-1-15,0 44 32,0-1-32,0 0 0,0 0 0,0 0 15,0 22-15,0-1 0,0-21 16,0 21-16,0-20 0,0 20 0,0-21 15,0 21-15,0-20 16,0-1-16,0 0 0,0 0 0,21-21 16,1 21-16,-1-21 0,0 0 15,0 0-15,0 0 0,0-21 16,1 0-16,-1 21 0,0-21 0,21-22 16,-21 22-16,1 0 0,-1-21 15,0 21-15,-21-22 0,21 1 0,-21 21 16,21-22-16,-21 22 0,0 0 0,0 0 15,0 0 1,0 42 0,0 0-16,0 0 15,0 0-15,0 22 0,-21-22 16,21 0-16,0 21 0,0-20 0,0 20 16,0-21-16,0 0 0,0 0 15,0 1-15,0-1 0,0 0 0,-21 0 16,21 0-1,0-42 1,0 0 0,0 0-16,0-22 15,0 22-15,0 0 0,0-21 0,0-1 16,0 22-16,21-21 0,0 21 16,0-22-16,1 22 0,-22 0 0,21-21 15,0 21-15,0-1 0,21 22 16,-20-21-16,-1 21 0,0 0 15,0 0-15,0 0 0,0 21 0,1-21 16,-1 22-16,0-1 0,0 0 16,-21 21-16,0-21 0,0 1 0,0 20 15,0-21-15,0 21 0,0-20 16,0-1-16,0 0 0,0 0 0,0 0 16,0 0-16,0 1 15,0-44 16,0 1-31,0 0 0,21 0 16,-21 0-16,21 0 0,-21-1 16,22-20-16,-1 21 0,-21-21 0,21 20 15,0-20-15,0 21 0,0 0 16,1 0-16,20-1 0,-21 1 0,0 0 16,0 21-16,1 0 0,-1 0 15,0 0-15,0 0 0,-21 21 0,0 0 16,21 1-16,-21-1 0,0 0 0,0 0 15,0 0-15,0 22 0,0-22 16,0 21-16,0-21 0,0 0 0,0 22 16,0-22-16,0 0 15,0 0-15,21-21 0,-21 21 0,22 1 16,-1-22-16,0 0 16,0 0-16,0 0 0,0 0 0,22 0 15,-22 0-15,0-22 0,21 1 0,1 0 16,-22 0-16,21 0 0,-21 0 15,22-1-15,-22-20 0,0 21 0,0-21 16,0 20-16,1 1 0,-1 0 16,-21 0-16,0 0 0,0 0 0,0-1 15,-21 22 1,-1 22 0,1-1-16,21 0 0,-21 21 15,21-21-15,0 1 0,-21 20 16,0-21-16,0 21 0,21-20 0,0 20 15,-22-21-15,1 0 0,21 0 0,-21 1 16,21-1-16,0 0 16,0-42 15,0 0-31,0-1 16,0 1-16,0-21 0,21 21 0,0-22 15,1 22-15,-22-21 0,21 21 16,0-22-16,0 22 0,0 0 0,0 0 15,1 0-15,-1 21 0,0 0 16,0 0-16,0 0 0,-21 21 16,21-21-16,-21 21 15,22 21-15,-22-20 0,0 20 16,0-21-16,0 21 0,0-20 0,0-1 16,0 21-16,0-21 0,21 0 15,-21 1-15,0-1 0,0 0 0,0 0 16,0-42 15,0 0-15,0 0-16,0-1 15,0 1-15,0 0 0,21-21 0,0 21 16,-21-22-16,21 1 0,0 21 0,1 0 16,-1-22-16,0 22 0,21 0 15,-21 0-15,1 21 0,-1 0 0,0-21 16,0 21-16,0 0 0,0 0 15,1 21-15,-22 0 0,21 0 0,-21 0 16,21 0-16,-21 22 0,0-22 16,0 0-16,0 21 0,0-20 0,0 20 15,0-21-15,0 0 0,0 0 0,0 1 16,0-1-16,0 0 0,21-21 16,0 21-16,0-21 0,1 0 15,-1 0-15,0 0 0,0 0 16,0 0-16,0 0 0,22-21 0,-22 21 15,21-21-15,-21 0 0,1-1 0,20-20 16,-21 21-16,0-21 0,0 20 16,1-20-16,-22 21 0,0-21 0,0 20 15,21 1-15,-21 0 0,0 0 16,0 0-16,-21 21 16,-1 0-16,1 21 15,0 0-15,0 0 0,21 0 16,-21 1-16,21 20 0,-21-21 0,21 21 15,0 1-15,0-22 16,0 21-16,0-21 0,0 1 0,0-1 16,0 0-16,42 0 0,-21 0 0,0-21 15,0 0-15,22 0 0,-22 0 16,21 0-16,1 0 0,-1 0 0,-21 0 16,21 0-16,1-21 0,-22 0 15,21-21-15,-21 20 0,22-20 0,-22 21 16,0-21-16,-21 20 0,0-20 0,21 0 15,-21 21-15,0-1 0,21 1 16,-21 0-16,-21 21 31,0 21-31,21 0 16,0 1-16,-21-1 0,0 0 0,21 21 16,-21-21-16,21 22 0,0-22 15,0 0-15,0 21 0,0-20 0,0-1 16,-22 0-16,22 0 15,0 0-15,0-42 32,0 0-32,0 0 15,22 0-15,-22-1 0,21 1 0,0-21 16,-21 21-16,21-22 0,0 1 16,0 21-16,-21-21 0,22 20 0,-1-20 15,0 21-15,0 0 16,0 21-16,-21-21 0,21 21 0,1 0 15,-1 0-15,0 21 16,0 0-16,-21 0 0,0 0 16,21 0-16,-21 22 0,21-22 0,-21 0 15,0 21-15,22-20 0,-1-1 16,-21 21-16,21-21 0,0 0 0,0-21 16,0 22-16,22-1 0,-22-21 0,21 0 15,1 0-15,-1 0 0,0 0 16,1 0-16,-1 0 0,0 0 0,1 0 15,-1-21-15,0-1 0,1 1 16,-22 0-16,21-21 0,-21 21 16,0-22-16,1 1 0,-1 21 15,-21-22-15,0 1 0,0 21 0,0 0 16,0 0-16,-21-1 0,-1 1 0,-20 21 16,21 0-16,-21 0 0,20 0 15,-20 21-15,0 1 0,-1-1 0,1 0 16,0 0-16,21 21 0,-22-20 15,22 20-15,0-21 0,21 0 0,0 22 16,0-22-16,0 0 0,0 0 16,0 0-16,42-21 0,-21 21 0,22-21 15,-22 0-15,21 0 0,1 0 0,-1 0 16,0 0-16,1-21 16,-1 0-16,-21 0 0,0 21 0,0-21 15,1-22-15,-1 22 0,-21 0 16,21 0-16,-21 0 0,21 0 0,-21-1 15,0 1-15,-21 21 32,21 21-32,-21 1 0,0-1 15,-1 0-15,22 21 0,-21 1 16,0-1-16,21 0 0,-21 22 0,21-1 16,-21-20-16,21 20 0,0 1 15,-21-1-15,-1 22 0,22-22 0,-21 22 16,0 0-16,21-22 0,0 22 15,-21-1-15,21 1 0,-21-21 16,21 20-16,0-20 0,0 20 0,0 1 16,0-21-16,0-1 0,0 1 0,0-1 15,0-21-15,0 1 0,0-1 16,0-21-16,0 0 0,0 1 0,-21-22 16,21-22-1,-22 1-15,22 0 0,-21 0 16,21-21-16,0-1 0,0-20 0,-21 20 15,0-20-15,0-1 0</inkml:trace>
  <inkml:trace contextRef="#ctx0" brushRef="#br1" timeOffset="50379.68">14203 2011 0,'0'0'0,"-21"0"0,-1 0 0,1 0 16,21-21-16,0 0 31,0-1-15,21 1 0,1 21-16</inkml:trace>
  <inkml:trace contextRef="#ctx0" brushRef="#br1" timeOffset="51583.4">17420 2011 0,'0'0'0,"0"21"16,21-21-16,0 0 15,22 0-15,-22 0 16,0 0-16,21 0 0,-20 0 0,20-21 16,0 0-16,-21 21 0,22-21 15,-1-1-15,-21 1 0,22 0 0,-1 0 16,-21-21-16,0 20 0,22 1 16,-22-21-16,0 21 0,-21-22 0,0 22 15,0-21-15,0 21 0,0 0 16,0-1-16,0 1 0,-21 0 0,0 21 15,-1 0-15,1 21 16,0 0-16,21 22 0,0-1 16,-21 0-16,21 22 15,0-1-15,-21 1 0,21-1 0,0 1 16,0-1-16,0 1 0,0-22 16,0 22-16,0-1 0,0-20 0,0 20 15,0-21-15,0 1 0,0-1 16,0-21-16,0 22 0,0-22 0,0 0 15,0 0-15,-21-21 0,-1 0 16,1 0-16,0-21 16,0 0-16,-21 0 0,20-1 0,1 1 15,0-21-15,-21 0 0,21 20 16,-1-20-16,1 21 0,0 0 0,0-22 16,0 43-16,21-21 0,-21 21 15,21 21 1,0 22-16,0-22 15,21 0-15,0 21 0,0-20 16,0 20-16,0-21 0,1 0 0,-1 22 16,21-22-16,-21-21 0,0 21 15,22 0-15,-1-21 0,0 0 0,-20 0 16,20 0-16,0-21 0,1 0 16,20 21-16,-21-21 0,1-1 0,-22-20 15,21 21-15,1 0 0,-22-22 16,0 1-16,0 21 0,0-21 15,-21 20-15,0-20 0,0 21 0,0 0 16,0 0-16,0-1 0,0 1 0,0 42 31,0 1-15,-21-1-16,21 21 0,-21-21 16,21 22-16,0-22 0,0 21 15,-21-21-15,21 22 0,-21-22 0,-1 0 16,22 0-16,0 0 0,0 0 15,0 1-15,-21-22 0,21-22 47,0 1-47,0 0 0,21 0 0,-21-21 16,22 20-16,-1-20 0,0 21 16,-21-21-16,21 20 0,21-20 0,-20 21 15,-1-21-15,21 20 0,0 1 16,1 0-16,-1 0 0,0 0 0,1 21 15,-22 0-15,21 0 0,1 21 16,-22 0-16,0 0 0,0 0 0,0 1 16,-21-1-16,0 21 0,0-21 15,0 22-15,0-1 0,0-21 0,-21 21 16,0-20-16,0 20 0,21-21 16,-21 0-16,-1 0 0,22 1 15,-21-1-15,21 0 16,0-42-1,21 21-15,1-21 16,-1-1-16,0-20 0,0 21 16,0-21-16</inkml:trace>
  <inkml:trace contextRef="#ctx0" brushRef="#br1" timeOffset="51843.25">19389 1778 0,'-43'0'31,"22"21"-31,0 0 0,21 22 16,-21-1-16,0-21 0,-1 22 15,22-1-15,-21 0 0,0 1 0,21-1 16,-21 0-16,0-21 0,21 22 16,0-1-16,-21-21 0,21 22 0,-22-22 15,22 21-15,0-21 0,0 0 16,0 1-16,0-1 0,0 0 15,22-21 1,-1 0-16,-21-21 0,21 0 0,0-1 16,0 1-16,-21 0 0,21 0 0</inkml:trace>
  <inkml:trace contextRef="#ctx0" brushRef="#br1" timeOffset="52035.14">19135 2159 0,'-22'0'15,"-20"0"1,63 0 15,0 0-15,1 0-16,20 0 0,-21 0 0,21 0 16,-20 0-16,20 0 0,-21 0 0,0 0 15,22 0-15,-22 0 16,0 0-16</inkml:trace>
  <inkml:trace contextRef="#ctx0" brushRef="#br1" timeOffset="52399.94">19579 2223 0,'0'0'16,"-21"21"-16,21 0 0,-21-21 16,42 0-1,0 0 1,0 0-16,0 0 0,1 0 0,-1-21 15,21 21-15,-21-21 0,22 21 16,-22-22-16,0 1 0,0 21 16,-21-21-16,0 0 0,0 0 15,-21 21 1,0 0 0,0 0-16,-1 0 0,1 0 15,-21 21-15,21 0 0,0 0 0,-1 0 16,22 1-16,-21-1 0,21 0 15,-21 0-15,21 0 0,0 0 0,0 1 16,0-1-16,0 0 0,0 0 16,21 0-16,0 0 0,1-21 15,-1 0-15,0 22 0,0-22 16,21 0-16,-20 0 0,20 0 16,-21 0-16,0-22 0,22 1 0,-22 0 15,0 21-15</inkml:trace>
  <inkml:trace contextRef="#ctx0" brushRef="#br1" timeOffset="52763.73">20129 2138 0,'0'0'0,"0"-21"15,0 0 1,0-1 15,22 22-31,-1 0 0,0 0 16,0 0-16,0 22 15,0-1-15,22-21 0,-22 21 0,0 0 16,0 21-16,0-20 0,-21-1 0,0 0 16,0 21-16,0-21 0,0 1 15,0 20-15,0-21 0,-21 0 0,21 0 16,-21 1-16,0-1 0,0-21 16,21 21-16,-21-21 0,21-21 31,0 0-31,0-1 15,0 1-15,0 0 0,0 0 16,21 0-16,0 0 0,0-1 0,-21 1 16,21 0-16,0 0 0,1 0 15,-1 0-15,0 21 0,-21-22 16,21 1-16,0 21 0,0-21 0,1 0 16,-1 21-16,0 0 0</inkml:trace>
  <inkml:trace contextRef="#ctx0" brushRef="#br1" timeOffset="53439.34">20934 2053 0,'0'-21'15,"0"0"1,21 0-16,0 21 0,-21-21 0,21-1 15,0 1-15,-21 0 0,22 0 16,-1-21-16,-21 20 0,0 1 0,21-21 16,-21 0-16,0 20 0,0 1 15,0-21-15,0 21 0,0 0 0,0-1 16,-21 22 0,0 22-16,-1-1 15,1 0-15,0 21 0,0 1 16,0 20-16,0-21 0,-1 22 15,-20-1-15,21 1 0,0-1 16,0 1-16,-1 21 0,1-22 0,0 22 16,0 21-16,0-22 0,0 1 15,21 0-15,0 20 0,-22-20 0,22 21 16,-21-21-16,21 20 0,-21-20 0,21 21 16,-21-21-16,0 20 0,21-20 15,-21 21-15,-1-21 0,22-1 0,-21 1 16,21 0-16,-21-1 0,21-20 0,0-22 15,0 22-15,0-43 16,0 21-16,0-21 0,21-21 16,22 0-16,-22 0 0,21-21 15,-21-21-15,64-22 16,-22 22-16,-20 0 0,-1-22 0,22 1 16,-22 20-16,0-41 0,1 20 0,-1 1 15,0-1-15,1-21 0,-22 22 16,-21-22-16,0 22 0,0-22 0,0 0 15,0 22-15,-21-22 0,-1 22 16,-20-1-16,0-20 0,-1 20 0,-20 1 16,-1 20-16,1-20 0,-1-1 0,1 22 15,-1 0-15,22 20 16,0-20-16,21 21 0,-1 21 0,1-21 16,21 0-1,43 21 1,20 0-16,-21-22 15,1 1-15,-1 21 0,22-21 0,-22 0 16</inkml:trace>
  <inkml:trace contextRef="#ctx0" brushRef="#br1" timeOffset="53907.43">21399 2074 0,'0'0'0,"0"-21"16,0 0-16,-21 21 0,0-21 15,0 21-15,0 0 0,0 0 16,-1 0-16,1 0 0,0 21 16,0-21-16,0 21 0,0 0 15,-1 1-15,1 20 0,0-21 0,0 0 16,0 0-16,0 1 0,21-1 16,0 0-16,0 0 0,0 0 0,0 0 15,0 1-15,0-1 0,0 0 16,21-21-1,0 0-15,0 0 0,0 0 16,22 0-16,-22-21 0,0 21 0,0-21 16,21-1-16,-20 1 15,-1 0-15,0 0 0,0 0 0,0 0 16,-21-1-16,0 1 0,21 0 16,-21 0-16,0 0 0,-21 21 31,21 21-31,-21-21 15,0 21-15,21 0 0,0 0 0,-21 1 16,21-1-16,-21 0 0,21 0 16,0 21-16,-22-20 0,22-1 15,0 0-15,0 0 0,0 0 16,0 0-16,22-21 0,-1 22 0,0-22 16,0 0-16,0 0 0,0 0 15,1 0-15,20-22 0,0 22 0,1-21 16</inkml:trace>
  <inkml:trace contextRef="#ctx0" brushRef="#br1" timeOffset="54151.29">21865 2138 0,'0'0'0,"0"-21"0,0 0 15,0-1-15,0 1 0,-21 21 16,0 0 0,0 0-16,-1 0 0,22 21 15,-42 1-15,21-22 0,0 21 16,0 21-16,-1-21 0,22 0 0,-21 1 15,21-1-15,-21 0 0,21 0 16,0 0-16,0 0 0,0 22 0,0-22 16,21 0-16,0 0 15,22-21-15,-22 0 0,0 0 0,0 0 16,22 0-16,-22 0 0,21 0 16,-21 0-16,22-21 0,-22 0 0,0 0 15,21 21-15,-21-21 0</inkml:trace>
  <inkml:trace contextRef="#ctx0" brushRef="#br1" timeOffset="54516.08">22119 2201 0,'-21'0'31,"21"22"-31,21-22 31,0 0-31,0 0 16,1 0-16,-1 0 0,0 0 15,0 0-15,0 0 0,0-22 16,1 1-16,-22 0 0,21 21 16,-21-21-16,0 0 0,0 0 15,0-1-15,0 1 16,-21 21 0,-1 0-16,1 0 0,0 21 0,-21 1 15,21-1-15,-1 0 0,1 0 16,0 21-16,0-20 0,0-1 0,21 0 15,0 21-15,0-21 0,0 22 16,0-22-16,0 0 0,0 0 0,0 0 16,21 1-16,0-22 0,-21 21 0,21-21 15,0 0-15,1 0 0,-1 0 16,0 0-16,0 0 0,0-21 0,22-1 16,-22 1-16,0 0 0</inkml:trace>
  <inkml:trace contextRef="#ctx0" brushRef="#br1" timeOffset="54667.99">22564 2328 0,'-22'0'16,"1"0"15,42 0 16</inkml:trace>
  <inkml:trace contextRef="#ctx0" brushRef="#br1" timeOffset="59754.91">23812 1926 0,'0'0'0,"-21"0"0,0-21 0,0 21 0,0 0 15,0 0-15,-1 0 0,1 21 16,0 0-16,0-21 0,0 22 0,0-1 16,-1 0-16,22 0 0,0 0 15,0 0-15,0 1 16,0-1-16,22-21 15,-1 0-15,0 21 0,0-21 0,21 0 16,-20 0-16,20 0 0,0 0 16,-21 0-16,22 0 0,-22-21 0,21 21 15,-21-21-15,1-1 0,-1 22 0,-21-21 16,0 0-16,0 0 0,0 0 16,-21 0-16,-1 21 0,1 0 15,0-22-15,0 22 0,0 0 16,0 0-16,-22 0 0,22 0 0,0 22 15,0-1-15,21 0 16,-21 0-16,21 0 0,0 0 16,0 1-16,0-1 15,0 0-15,0 0 0,0 0 0,0 0 16,0 1-16,21-22 16,-21 21-16</inkml:trace>
  <inkml:trace contextRef="#ctx0" brushRef="#br1" timeOffset="60107.71">23770 2434 0,'0'-21'15,"0"0"-15,0 0 16,0 42 31,0 21-47,0-21 16,0 1-16,0-1 0,0 21 0,0-21 15,0 0-15,0 1 0,0-1 16,0 0-16,0 0 0,0 0 15,0 0-15,0 1 16,21-22 0,0 0-16,1-22 15,-1 1-15,0 0 0</inkml:trace>
  <inkml:trace contextRef="#ctx0" brushRef="#br1" timeOffset="60409.54">24363 1969 0,'0'0'0,"0"-22"0,0 1 15,0 42 1,0 1-16,0-1 16,0 21-16,-21-21 0,21 22 15,0-1-15,0-21 0,-22 21 0,22 22 16,-21-22-16,21 1 0,0-1 15,0 0-15,-21-21 0,21 22 0,0-1 16,0-21-16,0 0 0,0 1 0,0-1 16,0 0-16,0 0 0,21-21 15,0 0 1,1 0-16,-1 0 16,-21-21-16,21 21 0,0-21 0,-21 0 15,0-1-15,21 1 0,-21 0 16</inkml:trace>
  <inkml:trace contextRef="#ctx0" brushRef="#br1" timeOffset="60579.89">24193 2307 0,'0'21'0,"-21"-21"0,42 0 47,1 0-47,-1 0 0,0 0 15,21 0-15,-21 0 0,1 0 16,20 0-16,-21-21 0,21 0 0,-20 21 16</inkml:trace>
  <inkml:trace contextRef="#ctx0" brushRef="#br1" timeOffset="61579.73">25866 2604 0,'0'0'0,"-22"0"16,44 0 31,-1-22-47,0 22 0,-21-21 0,21 0 16,21 0-16,-20 21 15,-1-21-15,0 0 0,21-1 0,-21-20 16,1 21-16,-1 0 0,21 0 15,-21-1-15,0 1 0,-21 0 0,0-21 16,22 21-16,-22-1 0,0 1 16,-22 0-16,1 21 0,0 0 15,-21 0-15,21 0 0,-22 0 16,1 0-16,0 0 0,20 21 0,-20 0 16,0 1-16,21-1 0,-1 21 0,1-21 15,21 22-15,0-22 16,0 21-16,0-21 0,0 22 0,21-22 15,1 0-15,-1 0 0,0 0 16,21 0-16,-21-21 0,22 22 0,-1-22 16,0 0-16,1 0 0,-1 0 15,0 0-15,1 0 0,-1-22 0,0 22 16,-20-21-16,20 0 0,0 0 16,-21 0-16,1 0 0,-1-1 0,0-20 15,0 21-15,0 0 0,-21 0 16,0-1-16,0-20 0,0 21 15,0 0-15,0 42 32,0 0-32,0 0 0,0 0 15,0 22-15,0-22 0,0 0 16,0 21-16,0-20 0,0-1 0,0 21 16,0-21-16,0 0 0,-21 1 15,21-1-15,-21-21 0,21 21 0,-21-21 31,21-21 1,0 0-32,0-1 0,0 1 0,0-21 15,0 21-15,0-22 0,21 22 16,-21-21-16,21 21 0,0-22 16,0 22-16,22-21 0,-22 21 15,21 0-15,1-1 0,20 22 0,-21 0 16,22 0-16,-22 0 0,22 0 15,-22 0-15,0 22 0,1-1 0,-1 21 16,0-21-16,1 22 0,-22-22 0,0 21 16,0 0-16,-21-20 0,0 20 15,0-21-15,0 0 0,-21 22 0,0-22 16,0-21-16,0 21 0,-1 0 16,1-21-16,0 0 0,0 21 0,0-21 15,0 0-15,42 0 31,0-21-15,0 0-16,0 21 0,22-21 0,-22 0 16</inkml:trace>
  <inkml:trace contextRef="#ctx0" brushRef="#br1" timeOffset="62044.46">27876 2286 0,'0'0'0,"22"0"15,20-21-15,-21 0 0,-21 0 0,0-1 16,0 1-1,-21 21-15,0 0 0,0 0 0,-22 0 16,1 0-16,21 0 16,-22 0-16,1 21 0,0 1 0,-1-1 15,1 0-15,0 21 0,21-21 16,-22 22-16,22-1 0,0-21 0,0 22 16,21-1-16,-21-21 0,21 0 15,0 0-15,0 1 0,0-1 0,21 0 16,0-21-16,0 0 0,21 0 15,-20 0-15,20 0 0,-21 0 0,21 0 16,1 0-16,-1-21 0,0 0 16,1-1-16,-1 1 0,-21 0 15,22-21-15,-1 21 0,-21-22 0,0 1 16,0 21-16,1-22 0,-22 1 0,0 21 16,0-21-16,0 20 0,0 1 15,-22 21 1,1 21-16,0 1 15,0-1-15,0 21 0,0-21 16,21 22-16,-22-1 0,22 0 0,-21-21 16,21 22-16,0-1 0,0-21 15,0 0-15,0 1 0,0-1 0,21 0 16,1 0-16,-1 0 0,0-21 16,21 0-16,-21 0 0,22 0 0,-1 0 15,0-21-15,22 0 16,-22 0-16,1 21 0,-1-43 0</inkml:trace>
  <inkml:trace contextRef="#ctx0" brushRef="#br1" timeOffset="62528.19">28533 2096 0,'0'0'0,"0"-43"0,0-20 0,0 42 16,0-22-16,0 22 0,0 0 0,0 42 31,0 0-31,0 0 0,0 22 16,0-1-16,0 0 0,0 1 0,0-1 15,0 0-15,-22 22 0,22-22 16,0 1-16,0-1 0,0 0 16,0 1-16,0-22 0,0 21 0,0-21 15,0 0-15,0 1 0,0-1 16,0 0-16,0-42 31,0 0-31,0-1 16,-21 1-16,21 0 0,0 0 15,0-21-15,0 20 0,0-20 0,0 0 16,21 21-16,-21-22 0,43 22 16,-22-21-16,0 21 0,21-1 0,-20 1 15,20 21-15,0 0 16,-21 0-16,22 0 0,-22 21 0,21 1 16,-21-1-16,22 0 0,-22 0 15,0 21-15,0-20 0,-21 20 0,0-21 16,0 21-16,0-20 0,-21-1 15,-21 0-15,21 0 0,-1 0 0,-20 0 16,0 1-16,21-1 0,-22-21 16,1 0-16,21 0 0,-22 0 0,22 0 15,0 0-15,0 0 0,0 0 0,21-21 32,0-1-32,21 1 0,21 0 15,-21 0-15</inkml:trace>
  <inkml:trace contextRef="#ctx0" brushRef="#br1" timeOffset="62783.04">29506 1863 0,'21'-21'16,"-21"42"0,0 0-1,-21 21-15,0-21 0,21 22 16,-21-1-16,0 0 0,0 1 15,21-1-15,0 0 0,-22 1 0,22-1 16,-21 0-16,21 1 0,0-1 16,0 0-16,-21-20 0,21 20 15,0-21-15,0 0 0,0 0 0,0 1 16,0-1-16,0 0 0,21-21 16,0 0-16,1 0 15,-1 0-15,0-21 0,0 0 16</inkml:trace>
  <inkml:trace contextRef="#ctx0" brushRef="#br1" timeOffset="63431.67">29760 2371 0,'-21'0'32,"21"-21"-17,21 21 1,0 0-16,1 0 15,-1 0-15,0-22 0,0 22 16,0 0-16,22-21 0,-22 21 0,0-21 16,21 21-16,-21-21 0,1 0 15,-22 0-15,21-1 0,-21 1 16,0 0-16,-21 21 16,-1 0-16,1 0 15,0 0-15,0 0 0,-21 0 0,20 21 16,1 0-16,-21-21 15,21 22-15,0-1 0,-1 0 0,1 21 16,21-21-16,0 1 0,0-1 16,0 0-16,0 21 0,0-21 0,0 1 15,0-1-15,0 0 0,21 0 16,1-21-16,-1 21 0,0-21 0,0 21 16,21-21-16,1 0 0,-1 0 15,0 0-15,1 0 0,-1-21 0,22 0 16,-1 0-16,-21 0 0,22-22 15,-22 22-15,22-21 0,-22 21 0,0-22 16,1 1-16,-1 0 16,-21-1-16,22 1 0,-22 0 0,0 21 15,-21-22-15,0 22 0,0 0 16,0 0-16,-21 42 16,0-21-16,-22 42 15,22-21-15,21 1 0,-21 20 0,21-21 16,0 0-16,0 22 0,0-22 15,0 0-15,0 21 0,21-21 0,0 1 16,0-1-16,1 0 0,-22 0 16,0 0-16,21 0 0,-21 1 15,-21-22 17,-1 0-32,1 0 0,-21 0 15,21 0-15,-22 0 0,22 0 0,-21 0 16,0 0-16,-1 0 0,1 21 0,-22-21 15,22 21-15</inkml:trace>
  <inkml:trace contextRef="#ctx0" brushRef="#br1" timeOffset="68885.82">1206 4339 0,'0'0'0,"0"-21"0,0 0 16,0-21-16,0 20 0,0-20 15,0 21-15,0-21 0,0 20 16,0-20-16,0 21 0,0 0 16,-21 0-16,0-1 0,21 1 15,-21 21-15,0 0 0,0 0 0,-22 0 16,22 0-16,0 21 0,-21 1 15,20-1-15,-20 21 0,21 0 0,-21 1 16,20-1-16,1 22 0,21-22 16,0 21-16,0 1 0,0-1 15,0 1-15,0-1 0,0 1 0,0-22 16,0 22-16,21-1 0,1-20 16,-1-1-16,21-21 0,-21 21 0,0-20 15,22-1-15,-1-21 16,-21 0-16,22 0 0,-1 0 0,0-21 15,1-1-15,-1 1 0,0 0 16,1-21-16,-1 21 0,-21-22 0,21 1 16,-20 21-16,-1-22 0,0 22 15,-21-21-15,21 21 0,-21 0 16,0-1-16,0 1 0,0 0 0,-21 21 16,0 0-1,21 21 1,0 22-16,0-22 0,0 21 15,0-21-15,0 22 0,0-1 0,0 0 16,0 1-16,21-22 16,0 21-16,0 0 0,0-20 0,1-1 15,-1 0-15,0 0 0,0-21 16,0 0-16,0 0 0,22 0 16,-22 0-16,0-21 0,21 0 0,-20 0 15,-1-1-15,21-20 0,-21 21 16,0-21-16,1-1 0,-1 1 0,-21 21 15,0-22-15,0 1 0,0 21 16,0-21-16,0 20 0,0-20 0,-21 21 16,-22-21-16,22 20 0,0 1 15,-21 0-15,-1 21 0,22 0 0,-21 0 16,21 0-16,-22 0 16,22 0-16,-21 21 0,21 0 0,-1 1 15,1-1-15,21 21 0,0 0 16,0 1-16,0-1 0,0 0 0,0 1 15,21-1-15,1-21 0,-1 22 16,0-22-16,0 0 0,0 0 16,22 0-16,-22-21 0,21 0 0,-21 0 15,0 0-15,22-21 0,-22 0 16,21 0-16,-21 0 0,1-1 0,20-20 16,-21 21-16,0-21 0,0 20 15,1 1-15,-1-21 0,0 21 0,-21 0 16,0-22-16,0 22 15,0 0-15,0 0 0,0 0 16,0 42 0,0 0-16,0 0 15,0 0-15,0 0 0,0 1 16,0-1-16,0 0 0,0 21 0,0-21 16,0 22-16,0-22 0,0 0 15,0 21-15,0-20 0,0-1 0,21 0 16,-21 0-16,0-42 31,0 0-15,0 0-16,0-22 0,0 22 15,0 0-15,0-21 0,0 20 16,0-20-16,0 21 0,0-21 0,21 20 16,-21-20-16,0 21 0,21 0 15,-21 0-15,0-1 0,22 22 16,-1 0-16,0 0 15,0 22-15,0-1 0,0 0 16,-21 21-16,22-21 0,-1 1 16,0 20-16,0-21 0,-21 0 0,21 22 15,0-22-15,1 0 16,-22 0-16,21 0 0,0 0 0,0-21 16,0 0-16,0 0 15,1 0-15,-22-21 0,21 0 16,0 0-16,-21 0 0,21 0 15,0-1-15,-21 1 0,21 0 0,1 0 16,-22-21-16,0 20 0,21 1 16,0-21-16,-21 21 0,0 0 0,0-1 15,0 1-15,21 21 0,0 21 32,-21 1-17,0-1-15,0 0 0,0 21 16,0-21-16,0 1 0,21 20 15,-21-21-15,22 0 0,-22 22 0,21-22 16,0 0-16,0 0 0,0 0 16,0 0-16,1 1 0,-1-22 0,0 0 15,0 0-15,0 0 0,0 0 16,1-22-16,20 1 0,-21 0 0,0 0 16,22 0-16,-22-22 0,0 22 0,0 0 15,21 0-15,-20-21 0,-1 20 16,0-20-16,-21 21 0,0 0 0,21-22 15,-21 22-15,0 0 0,0 0 16,0 0-16,-21 21 31,21 21-31,-21 0 0,21 0 16,-21 22-16,21-22 0,0 21 16,0-21-16,0 0 0,0 22 0,0-1 15,0-21-15,-22 22 0,22-22 0,0 0 16,0 0-16,0 0 0,0 0 15,0 1-15,0-44 32,0 1-32,22 0 0,-22 0 0,0-21 15,0 20-15,21 1 0,-21-21 16,0 21-16,21-22 0,-21 22 16,0-21-16,0 21 0,0-22 15,0 22-15,0 0 0,0 0 16,21 21-1,-21 21-15,21-21 0,-21 21 16,21 0-16,-21 1 0,0-1 0,0 0 16,22 0-16,-22 0 0,21 0 15,-21 1-15,0-1 0,21 0 0,0 0 16,-21 0-16,21-21 16,0 0-16,1 0 0,-1 0 15,0 0-15,0 0 16,0-21-16,0 0 0,1 0 15,-22 0-15,21-1 0,0 1 0,-21 0 16,0 0-16,0 0 0,21-22 16,-21 22-16,21 0 0,-21 0 0,0 0 15,0 42 17,0 0-32,0 0 15,0 0-15,0 1 0,0 20 0,0-21 16,21 0-16,-21 0 0,22 1 15,-22 20-15,21-21 0,0 0 0,-21 0 16,21 1-16,0-22 0,0 21 16,1-21-16,-1 0 15,0 0-15,0 0 0,0-21 0,0 21 16,-21-22-16,22 1 0,-1 0 16,0 0-16,0 0 0,-21 0 0,21-1 15,0-20-15,-21 21 0,22 0 16,-22-22-16,21 22 0,-21-21 0,0 21 15,0 0-15,0-1 0,0 1 16,0 42 15,0 1-31,0-1 0,0 0 0,0 0 16,0 21-16,0-20 0,0-1 16,0 21-16,0-21 0,0 0 15,0 22-15,0-22 0,21 0 0,0 0 16,-21 0-16,21-21 0,0 22 15,1-22-15,-1 0 0,0 0 0,0 0 16,0 0-16,22-22 0,-22 22 0,0-21 16,21 0-16,-21 0 0,1 0 15,20 0-15,-21-1 0,0-20 0,0 21 16,1 0-16,-1 0 0,-21-22 16,0 22-16,0-21 0,0 21 0,0-1 15,0 1-15,0 0 0,-21 21 31,-1 21-31,22 0 16,-21 1-16,21 20 0,0-21 16,0 0-16,0 0 0,0 22 0,0-22 15,0 0-15,21 0 0,1 0 16,-1 1-16,0-1 0,0 0 0,0-21 16,0 0-16,22 0 0,-22 0 0,21 0 15,-21 0-15,22 0 0,-22 0 16,21-21-16,-21 0 0,1-1 0,-1 22 15,21-21-15,-21-21 0,0 21 16,-21 0-16,22-1 0,-22-20 16,21 21-16,-21 0 0,0-22 0,0 22 15,0 0-15,0 0 0,-21 21 32,-1 21-32,22 0 15,0 0-15,0 1 0,0 20 0,0-21 16,-21 0-16,21 22 0,-21 41 15,21-63 1,0 1-16,0-1 0,0 0 0,0 0 16,0-42 15,21 0-31,0 0 16,-21-1-16,22 1 15,-22 0-15,0 0 0,0-21 0,21 20 16,0-20-16,-21 21 0,21-21 15,-21 20-15,0-20 0,21 21 0,0 0 16,-21 0-16,22 21 16,-22 21-16,0 0 15,21 0-15,-21 21 0,0-20 0,0 20 16,0-21-16,0 21 0,21-20 16,-21 20-16,21-21 0,-21 0 0,0 0 15,21 22-15,0-43 0,1 21 16,-1 0-16,0-21 0,0 0 15,0 0-15,22 0 0,-22 0 0,0 0 16,21 0-16,-21 0 0,22-21 16,-22 0-16,0 0 0,21 21 0,-20-43 15,-1 22-15,0 0 0,0 0 16,0-22-16,0 22 0,1-21 0,-22 0 16,0 20-16,0-20 0,0 21 0,0 0 15,0 0-15,0-1 0,0 44 31,0-1-31,0 0 0,0 0 16,0 0-16,0 22 0,-22-22 0,22 21 16,0-21-16,0 22 0,0-22 15,0 0-15,0 0 0,22 0 16,-1 0-16,0 1 0,0-1 0,0-21 16,0 0-16,1 21 0,20-21 0,-21 0 15,0 0-15,0 0 0,1 0 16,-1-21-16,0 0 0,0 21 0,-21-22 15,21 1-15,0 0 0,1-21 16,-1 21-16,-21-1 0,21-20 0,0 21 16,0-21-16,-21 20 0,21-20 15,1 21-15,-22-21 0,21 20 16,-21 1-16,21 21 0,0 0 16,-21 21-1,0 1-15,0-1 16,0 0-16,0 0 15,0 0-15,21-21 32,0-21-17,-21 0-15,0 0 16,0 0-16,22-1 0,-22 1 16,0 0-16,0 0 0,0 0 15,0 0-15,-22-1 0,1 22 16,0 0-1,0 0-15,21 22 0,0-1 16,-21 0-16,21 0 0,-21 0 0,-1 22 16,22-22-16,0 21 0,0-21 15,-21 22-15,21-22 0,0 21 0,-21-21 16,21 0-16,0 22 0,0-22 0,0 0 16,0 0-16,21 0 0,0 1 15,1-1-15,-1-21 0,21 21 0,-21 0 16,22-21-16,-1 0 0,0 0 15,22 0-15,-22 0 0,0 0 16,22 0-16,-22 0 0,1-21 0,-1 21 16,0-21-16,1 0 0,-1-1 15,-21 1-15,21 0 0,-20 0 0,-1 0 16,0-22-16,0 22 0,-21-21 0,21 0 16,-21-1-16,0 22 0,0-21 15,0-1-15,0 22 0,0 0 0,0 0 16,-21 21-1,0 0-15,0 21 0,0 0 0,-1 0 16,1 22-16,0-22 0,0 21 16,0 1-16,-22-1 0,22-21 15,0 21-15,0 1 0,0-22 0,0 0 16,21 21-16,-22-20 0,22-1 16,0 0-16,0 0 0,0 0 15,22-21-15,-1 0 0,0 0 0,0 0 16,0 0-16,0 0 0,1-21 15,-1 0-15,0 0 0,0 21 0,21-21 16,-20-1-16,-1-20 0,0 21 16,0 0-16,-21 0 0,21-22 0,-21 22 15,21-21-15,-21 21 0,0-1 0,0-20 16,0 21-16,0 0 0,0 42 47,0 0-47,0 0 0,0 22 15,0-22-15,0 0 0,0 21 0,0-21 16,0 1-16,0 20 0,0-21 16,0 0-16,0 0 0,0 1 0,0-1 15,0 0-15,22-21 16,-1 0-16,21 0 0,-21 0 16,0 0-16,1 0 0,-1 0 0,21 0 15,-21-21-15,0 0 0,22-1 16,-22 1-16,21 0 0,1 0 15,-1-21-15,-21-1 0,21 1 0,1 0 16,-22-1-16,0-20 0,0 20 16,0-20-16,1 21 0,-1-1 0,-21-20 15,21 42-15,-21-22 0,0 22 16,0 0-16,0 0 0,0 0 0,0 42 16,0 0-1,0 21-15,0-21 0,0 22 16,0-1-16,0 0 0,0 1 0,0-1 15,0 0-15,-21 1 0,21-1 16,0 0-16,0 1 0,0-22 0,0 21 16,0-21-16,0 1 0,0 20 0,0-21 15,21 0 1,0-21-16,0 21 0,0-21 16,1 0-16,20 0 0,-21 0 15,0 0-15,22 0 0,-22-21 0,21 0 16,-21 0-16,0 0 0,1 0 0,-1-1 15,0 1-15,0 0 0,0-21 16,0 21-16,-21-1 0,22 1 16,-22 0-16,0 0 0,0 0 15,0 42 1,-22 0-16,22 0 16,-21 0-16,21 1 15,0-1-15,0 21 0,0-21 0,0 0 16,0 1-16,0-1 0,0 21 0,0-21 15,0 0-15,0 1 16,21-1-16,1-21 0,-1 21 16,0-21-16,0 0 0,0 0 0,0 0 15,1 0-15,-1 0 0,21-21 16,-21 21-16,22-21 0,-1-1 0,-21 1 16,21 0-16,1 0 0,-22-21 15,21 20-15,-21-20 0,1 0 0,41-43 16,-63 43-16,21-1 15,-21 22-15,0-21 0,0 21 16,-21 21 0,0 0-16,0 42 15,0-21-15,21 0 0,0 22 0,-22-1 16,22-21-16,0 22 0,0-22 16,0 0-16,0 21 0,0-21 0,0 1 15,0-1-15,0 0 0,0 0 0,22-21 16,-22 21-16,0 0 0,0 1 15,-22-22 17,1 0-32,0 0 0,0 0 15,0 0-15,0 0 0,-1-22 0,1 1 16,-21 0-16,0 0 16,20 0-16,-20 0 0</inkml:trace>
  <inkml:trace contextRef="#ctx0" brushRef="#br1" timeOffset="69119.69">8086 4149 0,'0'0'0,"-22"0"0,22-21 16,22 21 0,-1-22-16,0 22 15,21 0-15,1 0 0,-22-21 0,21 21 0,0 0 16,1-21-16,-1 21 15,0 0-15,1 0 0,-22-21 0,21 0 16,-21 21-16,1 0 0,-1-21 16,0 21-16,0-22 0,-21 1 15,0 0-15,-21 0 0,0 21 16,0-21-16</inkml:trace>
  <inkml:trace contextRef="#ctx0" brushRef="#br1" timeOffset="69283.59">6921 3747 0,'-42'21'0,"84"-42"0,-147 42 0,62-21 0,22 0 15,0 0-15,21 21 16,42-21-16,-21 0 16,22 0-16,-22 0 0,21 0 15,1 0-15,-1 0 0,0-21 0,1 21 16</inkml:trace>
  <inkml:trace contextRef="#ctx0" brushRef="#br1" timeOffset="70063.14">10880 3725 0,'0'0'0,"21"-21"0,0 0 0,0 0 16,-21 0-16,0 0 15,0 42 1,0 0-1,0 0-15,0 0 0,0 22 16,0-22-16,0 42 0,0-20 16,0 20-16,0 1 0,0-1 0,0 1 15,0-1-15,0-21 0,0 22 0,0-1 16,-21-20-16,0 20 0,21-20 16,-21-1-16,21-21 0,0 21 0,-22-20 15,22-1-15,0 0 0,-21-21 0,21-21 47,0 0-47,0-1 0,0-20 0,0 21 16,0-21-16,0 20 0,0-20 15,0 0-15,21-22 0,1 22 16,20 0-16,-21-22 0,21 22 16,22-1-16,-22 1 0,1 0 0,20 21 15,-21-1-15,22 22 0,-22 0 0,1 0 16,-1 22-16,0-1 0,-21 0 15,1 0-15,-1 21 0,-21-20 0,0 20 16,0 0-16,0-21 0,-21 22 16,-1-1-16,1-21 0,-21 22 0,0-22 15,-22 0-15,22 0 0,-22 0 0,1 0 16,20 1-16,1-1 0,0-21 16,-1 0-16,22 21 0,0-21 0,0 0 15,63-21 1,-21 21-1,1-21-15,20-1 0,0 1 0,1 0 16</inkml:trace>
  <inkml:trace contextRef="#ctx0" brushRef="#br1" timeOffset="70639.88">11663 4382 0,'0'0'16,"21"0"-16,0 0 15,0 0 1,0-22-16,1 22 15,-1-21-15,0 21 0,0-21 16,0 0-16,22 0 0,-22 21 16,21-21-16,-21-1 0,0-20 0,1 21 15,-1 0-15,0 0 0,-21-1 16,0 1-16,-64 42 31,43 1-31,0-1 0,0 21 16,-21-21-16,20 22 0,1-22 0,0 0 15,0 21-15,0-21 0,0 22 16,-1-22-16,22 0 0,0 0 0,0 0 16,0 1-16,0-1 0,22 0 15,-1-21-15,0 0 0,21 0 16,-21 0-16,22 0 0,-1 0 16,0 0-16,1-21 0,20 21 0,-20-21 15,-1-1-15,21-20 0,-20 21 16,-1 0-16,0-22 0,1 1 0,-1 0 15,0-1-15,-20 1 0,20-21 16,-21 20-16,0 1 0,0-22 0,-21 22 16,0 0-16,0 21 0,0-22 0,0 22 15,-21 21 1,21 21 0,-21 22-16,0-22 0,21 21 15,-21 0-15,21 1 0,-21 20 0,21-20 16,-22-1-16,1 0 0,21 1 15,0-1-15,-21 0 0,21 1 16,0-22-16,0 21 0,0-21 0,0 0 16,21 1-16,0-22 15,1 0-15,-1 0 0,0 0 0,0 0 16,0 0-16,0 0 0,1-22 0,-1 1 16,0 0-16,-21 0 0</inkml:trace>
  <inkml:trace contextRef="#ctx0" brushRef="#br1" timeOffset="70824.77">12361 4170 0,'-21'0'31,"42"0"-31,0 0 16,1 0-16,20 0 0,-21 0 15,21 0-15,1 0 0,-22 0 0,21 0 16,1-21-16,-1 21 0,0-21 0,1 21 15,-1-22-15,0 1 0,1 21 16,-1-21-16,-21 21 0</inkml:trace>
  <inkml:trace contextRef="#ctx0" brushRef="#br1" timeOffset="72311.92">13123 4043 0,'-21'0'15,"0"0"-15,0 21 0,0 0 16,21 0-16,0 1 0,-22-1 15,1 0-15,21 0 0,-21 0 16,21 0-16,0 22 0,0-22 0,-21 0 16,21 0-16,0 0 0,-21 1 0,21-1 15,0 0-15,0 0 0,0 0 16,0 0-16,21-21 31,0 0-31,0-21 0,0 0 16,1 21-16,-22-21 0,21 0 15,0 0-15,21-1 0,-21-20 16,1 21-16,-1 0 0,0-22 0,0 22 16,0 0-16,0 0 0,-21 0 0,22 0 15,-1 21-15,-21 21 16,0 0 0,0 0-16,0 0 0,0 0 15,0 1-15,-21 20 0,21-21 0,0 0 16,-22 22-16,22-22 0,0 0 15,0 0-15,0 0 0,0 0 16,22-21-16,-1 22 0,0-1 0,21-21 0,-21 0 16,22 0-16,-1 0 0,-21 0 15,22 0-15,-22 0 0,21 0 16,-21-21-16,22-1 0,-22 22 0,0-21 16,0-21-16,0 21 0,22 0 15,-22-22-15,0 1 0,-21 21 0,21-22 16,0 1-16,-21 0 0,0 21 0,0-1 15,0-20-15,0 21 0,0 0 16,0 42 15,0 0-31,0 0 0,0 0 16,-21 22-16,21-22 0,-21 0 0,0 21 16,21-20-16,0 20 0,0-21 15,0 0-15,0 0 0,0 1 0,0-1 16,0 0-16,0 0 0,21 0 0,0-21 15,0 0-15,0 21 0,1-21 16,-1 0-16,21 0 0,-21 0 0,22 0 16,-1 0-16,21-21 0,-20 21 0,20-21 15,-20 0-15,20 21 0,-21-21 16,1 0-16,-1-22 0,0 22 0,-20 0 16,-1 0-16,0-22 15,-21 22-15,0 0 0,0-21 0,0 21 16,0-1-16,-21 22 0,0-21 0,-1 21 15,-20 0-15,21 0 0,0 0 16,-22 0-16,22 21 0,-21 1 0,21-1 16,0 21-16,-1-21 0,1 0 15,21 22-15,0-22 0,0 0 0,0 21 16,0-20-16,0-1 0,0 0 0,21 0 16,22 0-16,-22-21 15,0 0-15,21 21 0,1-21 0,-1 0 16,-21 0-16,22 0 0,-1 0 15,0 0-15,1-21 0,-1 21 16,-21-21-16,21 0 0,-20 0 0,-1 0 16,0-1-16,0-20 0,0 21 15,0 0-15,-21-22 0,0 22 0,22 0 16,-22-21-16,0 21 0,0-1 16,-22 22-1,1 0-15,0 22 0,21-1 16,0 0-16,-21 0 0,21 0 15,-21 22-15,21-22 0,0 0 0,0 0 16,0 0-16,0 0 0,0 1 0,0-1 16,21 0-16,0 0 0,0 0 15,0-21-15,22 0 16,-22 0-16,21 0 0,1 0 0,-22 0 16,21 0-16,-21 0 0,22-21 15,-22 0-15,21 21 0,-21-21 0,0 0 16,22-1-16,-22-20 0,0 21 15,0 0-15,-21-22 0,0 22 0,21 0 16,-21 0-16,-21 21 31,21 21-31,-21 0 0,0 0 16,21 1-16,-21 20 0,0-21 16,21 0-16,-22 0 0,22 1 0,0-1 15,-21 0-15,21 0 16,-21 0-16,21 0 15,0-42 17,0 0-32,0 0 15,0 0-15,0-22 0,21 22 16,-21 0-16,43-21 0,-22 21 16,21-22-16,-21 1 0,22 21 0,20-22 15,-21 1-15,1 21 0,-1 0 0,0 0 16,1-1-16,-22 22 15,21 0-15,-21 0 0,1 22 0,20-1 0,-42 21 16,21-21-16,0 22 16,-21-1-16,0-21 0,0 21 0,0 1 15,0-22-15,0 21 0,0-21 0,0 1 16,0 20-16,0-21 0,-21 0 16,21 0-16,-21-21 0,21 22 15,-21-22-15,0 0 16,21-22-1,0 1-15,21 0 0</inkml:trace>
  <inkml:trace contextRef="#ctx0" brushRef="#br1" timeOffset="72879.6">17505 4318 0,'0'0'0,"-21"0"15,-1 0-15,44-21 47,-1 0-47,0 0 16,0-1-16,0 1 0,0 0 0,1 0 16,-1 0-16,21-22 0,-21 1 0,0 21 15,1-21-15,-1-1 0,-21 1 16,21 0-16,0-1 0,-21 1 0,0 0 15,0 20-15,21-20 0,-21 21 16,0-21-16,0 20 0,0 44 31,-21-1-31,21 0 16,-21 21-16,0 1 0,0-1 0,-1 0 16,1 1-16,0-1 0,0 21 15,0-20-15,21-1 0,0 22 0,0-22 16,0-21-16,0 21 0,0-20 15,0 20-15,0-21 0,21-21 0,-21 21 16,21 0-16,0-21 0,0 0 16,22 0-16,-22 0 0,0 0 0,0 0 15,0-21-15,1 0 0,-22 0 16,0 0-16,0 0 0,0-1 0,0 1 16</inkml:trace>
  <inkml:trace contextRef="#ctx0" brushRef="#br1" timeOffset="73059.49">17526 3937 0,'-42'0'16,"84"0"-16,-106 0 0,43 0 0,0 0 0,0 0 16,42 0-1,0 0 1,22 0-16,-1 0 0,-21 0 16,21 0-16,22 0 0,-22 0 0,1 0 15,-1 0-15,0 0 0,22-21 16,-22 21-16,0 0 0,1-21 0,-1 0 15,0 21-15,1 0 0</inkml:trace>
  <inkml:trace contextRef="#ctx0" brushRef="#br1" timeOffset="74014.95">18330 3874 0,'0'0'0,"0"42"31,-21-21-31,0 21 0,0-20 16,0-1-16,21 21 0,-22-21 0,1 22 15,21-22-15,-21 21 0,21-21 16,0 22-16,0-22 0,0 0 0,0 0 15,0 0-15,0 0 16,0 1-16,21-22 31,0 0-31,1-22 16,-1 1-16,0 0 0,-21 0 16,21 0-16,0 0 0,0-1 15,1-20-15,-1 21 0,0-21 0,0-1 16,0 22-16,-21 0 0,0-21 15,21 42-15,-21-22 0,0 44 32,0-1-32,0 0 0,0 0 0,0 0 15,0 22-15,0-22 0,0 21 16,0-21-16,0 0 0,0 1 16,0-1-16,0 0 0,0 0 0,0 0 15,0 0-15,22-21 16,-22 22-16,21-22 0,0 0 0,0 0 15,0 0-15,22 0 0,-22 0 16,0-22-16,0 22 0,21-21 0,-20 0 16,-1 0-16,21 0 0,-21 0 0,0-22 15,1 22-15,-1-21 0,0-1 16,0 22-16,-21-21 0,21 21 0,-21 0 16,21-1-16,-21 1 0,0 0 15,0 42 16,0 0-31,0 1 0,0-1 0,0 21 16,-21-21-16,21 22 0,0-22 0,-21 0 16,21 21-16,0-21 0,0 1 15,0-1-15,0 0 0,0 0 0,0 0 16,21-21-16,0 0 16,1 0-16,-1 0 0,0 0 15,0 0-15,0 0 0,-21-21 16,43 21-16,-22-21 0,0 0 0,0 0 15,0-1-15,0 1 0,1-21 16,-1 21-16,0-22 0,0 22 16,0 0-16,-21 0 0,0 0 0,21 0 15,-21 42 1,0 0-16,0 0 16,-21 0-16,0 0 0,21 22 15,0-22-15,-21 21 0,21-21 0,-21 1 16,21 20-16,0-21 0,0 0 15,0 0-15,0 1 0,21-1 0,0-21 16,0 21-16,0-21 0,1 0 0,20 0 16,-21 0-16,21 0 0,1 0 15,-1 0-15,-21-21 0,22 21 0,-1-21 16,0-1-16,-21 1 16,22-21-16,-22 21 0,0-22 0,0 22 15,-21-21-15,0 0 0,0-1 16,0 1-16,0 0 0,0 20 0,-21 1 15,0 0-15,-21 0 0,20 21 0,-20 0 16,0 0-16,-1 0 0,1 21 16,0 0-16,-1 0 0,1 1 0,0-1 15,21 21-15,-1-21 0,1 0 16,0 1-16,0-1 0,21 0 0,0 0 16</inkml:trace>
  <inkml:trace contextRef="#ctx0" brushRef="#br1" timeOffset="74975.42">22077 4318 0,'21'0'15,"0"0"1,0 0-16,0 0 0,-21-21 15,22 0-15,-1 21 0,-21-21 0,0-1 16,0 1-16,0 0 0,0 0 16,0 0-16,0 0 0,0-22 0,0 22 15,0 0-15,0-21 0,-21 20 16,-1 1-16,1 0 0,0 0 16,-21 0-16,21 0 0,-1 21 15,1 0-15,-21 0 0,21 0 0,-22 0 16,22 21-16,-21 0 0,21 0 15,0 21-15,-22 22 0,22-22 0,0 1 16,21 20-16,0-21 0,-21 1 0,21-1 16,0 0-16,0 1 0,0-22 15,0 21-15,0-21 0,21-21 0,0 22 16,0-1-16,0-21 0,1 0 16,-1 0-16,21 0 0,-21 0 0,0 0 15,1-21-15,20-1 0,-21 1 0,0 0 16,0 0-16,22-21 15,-22 20-15,0-20 0,-21 0 0,21-1 16,0 1-16,1-21 0,-1 20 16,-21 1-16,0-22 0,21 22 0,0 0 15,-21-1-15,0 1 0,0 0 16,0-1-16,0 1 0,0 21 0,0 0 16,0 0-16,0 42 15,0 0 1,0 21-16,0-21 0,0 22 15,0-1-15,0 22 0,0-22 16,0 0-16,0 22 0,0-22 0,0 0 0,0 1 16,0-1-16,0-21 15,0 22-15,0-22 0,0 0 0,21 0 16,0-21-16,1 0 16,-1 0-16,0 0 0,0 0 15,0-21-15,0 21 0,1-21 16,-1 0-16,0-1 0,0-20 0,0 21 15,0 0-15,-21-22 0,0 22 0,22-21 16,-22 21-16,21 0 0,-21 42 31,0 0-15,0 0-16,0 21 0,0-20 0,0-1 16,0 21-16,0-21 0,0 0 15,0 1-15,0-1 0,-21 0 0,21 0 16,0 0-16,-22-21 0,22 21 0,22-21 47,-1 0-47,0-21 0,0 0 15,0 0-15</inkml:trace>
  <inkml:trace contextRef="#ctx0" brushRef="#br1" timeOffset="75143.58">22754 3852 0,'0'0'0,"-21"0"0,0 0 0,0 0 16,-1 0-16,1 0 0,21 22 16,-21-22-16,21 21 0,0 0 15,0 0 1,21-21-16,0 0 16,1 21-16,-1-21 15</inkml:trace>
  <inkml:trace contextRef="#ctx0" brushRef="#br1" timeOffset="77574.98">22923 4064 0,'0'0'0,"22"0"0,-1 0 15,0 0 1,0 0-16,0 0 0,0-21 16,-21 0-16,22 21 0,-1-21 0,21-1 15,-21 1-15,0 0 0,1 0 16,-1 0-16,0 0 0,0-1 0,0 1 15,0-21-15,1 21 0,-22 0 16,0-1-16,0-20 0,0 21 0,0-21 16,0 20-16,0 1 0,0 0 15,-22 0-15,1 0 0,0 0 16,0 21-16,0 0 0,0 0 0,21 21 16,-22 0-16,1 0 0,0 21 15,21 1-15,0-1 0,-21 0 0,0 22 16,0-1-16,21 1 0,0 21 15,0-22-15,-22 22 0,22-1 0,-21-20 16,0 21-16,21-1 0,0 1 16,0 21-16,-21-22 0,0 22 0,0 0 15,-1-21-15,22-1 0,-21 1 0,0 0 16,0-1-16,0-20 0,0 21 16,21-22-16,0 1 0,0-22 0,0 0 15,0 1-15,0-22 0,21-21 16,0 0-16,0 0 15,0-21-15,22-22 0,-22 22 0,21-21 16,0-1-16,1 1 0,-22-21 0,21 20 16,1-20-16,-1-1 0,-21 22 15,21-43-15,-20 22 0,-22-1 0,0 1 16,0-1-16,0 1 0,0-1 0,0 1 16,-22-1-16,1 22 0,0 0 15,0-1-15,-21 22 0,20-21 0,-20 21 16,0-1-16,21 22 0,-1-21 15,1 21-15,0 0 0,21-21 16,-21 21-16,21-21 16,21 21-16,0 0 0,0-21 15,22 0-15,-22-1 0,21 22 0,1-21 16,-1 0-16,0-21 0,22 21 16,-1-22-16,-20 22 0,20-21 0,1-1 15,-1-20-15,-21 21 0,1-1 16,20 22-16,-42-21 0,22-1 0,-22 1 15,0 0-15,0-1 0,-21 22 16,0-21-16,0 0 0,0 20 0,0-20 16,0 21-16,0 0 0,-21 21 15,0 0-15,0 0 16,0 21-16,-1 21 0,22-21 16,-21 22-16,0 20 0,0-20 15,0 20-15,0 22 0,21-22 0,-22 22 16,1 0-16,0-1 0,0 1 15,0 0-15,0-1 0,-1 1 0,1 0 16,21-1-16,-21 1 0,0 21 0,0-22 16,0 1-16,21 0 0,0-1 15,-22-20-15,1 21 0,21-22 0,0 1 16,0-22-16,0 0 0,0 1 0,0-22 16,0 0-16,0 0 0,21 0 15,1-21-15,-1 0 0,0-21 16,21 0-16,-21 0 0,22 0 0,-1-22 15,-21 22-15,22-21 0,20-1 0,-21-20 16,1 21-16,-1-22 0,0 1 16,1-1-16,-22-21 0,21 22 0,-21-22 15,1 22-15,-22-22 0,0 22 16,0-1-16,-22 22 0,1-22 0,-21 22 16,21-22-16,-22 22 0,1 21 0,-21-21 15,20-1-15,-20 22 0,20 0 16,1-21-16,0 20 0,-1 22 0,1-21 15,21 0-15,0 21 0,0 0 16,-1 0-16,22-21 16,22 21-1,-1 0-15,21 0 16,-21-21-16,22 21 0,-1 0 0,0-21 16,1-1-16,-1 22 0,0-21 15,22 0-15,-22 0 0,0 0 0,-20 0 16,20-1-16,-21 1 0,21 0 15,-20 0-15,-1 0 0,-21 0 0,0-1 16,21 1-16,-21 0 0,-21 21 47,21 21-31,-21 0-16,-1 1 0,22-1 0,-21 21 15,21-21-15,0 0 0,-21 22 16,21-22-16,0 21 0,0-21 0,0 1 15,0-1-15,0 0 0,0 0 0,0 0 16,21 0 0,0-21-16,1 0 0,-1 0 0,0 0 15,0 0-15,21-21 0,-20 0 16,-1 0-16,21 0 0,-21 0 0,22-1 16,-22 1-16,21 0 0,-21-21 15,0 21-15,1-1 0,-1 1 16,0 0-16,0 0 0,0 21 15,-21-21-15,0 42 32,0 0-32,0 0 15,0 0-15,0 1 0,0 20 0,0-21 16,0 0-16,0 22 0,0-22 0,0 0 16,0 0-16,0 0 0,0 0 15,0 1-15,0-1 0,0 0 0,21-21 16,1 21-1,-1-21-15,0 0 0,0 0 0,0 0 0,0 0 16,22-21-16,-22 0 0,21 21 0,-21-21 16,22-1-16,-22-20 15,0 21-15,21-21 0,-20 20 0,-1-20 16,0 0-16,0 21 0,-21-1 16,0 1-16,0 0 0,0 0 0,0 0 15,0 0-15,-21 21 16,0 0-16,0 0 0,-1 0 15,1 21-15,0 0 0,0 0 0,21 21 16,-21-20-16,21-1 0,-21 21 16,21-21-16,0 0 0,0 1 0,0 20 15,0-21-15,0 0 16,21-21-16,0 21 0,0 1 0,0-22 16,22 0-16,-22 0 0,21 0 0,0 0 15,1 0-15,-1 0 0,0 0 16,22 0-16,-22-22 0,1 1 0,-1 0 15,-21 0-15,21 0 0,-20 0 16,20-22-16,-21 22 0,0-42 16,-21 41-16,0 1 15,-21 42 1,21 1-16,-21-1 0,0 0 16,0 0-16,21 21 15,0-20-15,0 20 0,-22-21 0,22 21 16,0-20-16,-21-1 0,21 0 15,0 0-15,0 0 0,0 0 16,0-42 15,21 0-31,1 0 16,-22 0-16,21 0 0,0-1 16,-21-20-16,21 0 0,0-1 0,0 22 15,1-21-15,-1 0 0,0 20 0,0-20 16,0 21-16,0 0 0,1 0 15,-1 21-15,0 0 0,0 0 16,0 21 0,0 21-16,-21-21 0,22 0 15,-22 22-15,0-22 0,0 21 0,21 1 16,0-22-16,0 21 0,-21-21 16,21 0-16,0 1 0,1-1 0,-1 0 15,0 0-15,0-21 0,0 0 16,0 0-16,1 0 0,-1 0 0,0 0 15,0-21-15,0 0 16,0 0-16,1-22 0,-1 22 0,-21-21 16,21-1-16,0 1 0,0 0 0,-21-1 15,21-20-15,1 21 16,-22-1-16,0 1 0,21 0 0,-21-1 16,21 1-16,-21 21 0,0 0 15,0-1-15,-21 44 16,0-1-1,-1 21-15,22-21 0,-21 22 0,0-22 16,0 21-16,21 0 0,0 1 0,0-1 16,-21 0-16,21 1 0,0-1 15,0 0-15,0-20 0,0 20 0,0-21 16,0 0-16,21 0 0,-21 1 16,21-1-16,0-21 0,0 0 0,1 0 15,-1 0 1,0 0-16,0-21 0,0-1 0,22 1 15,-43 0-15,21 0 0,0 0 0,0 0 16,-21-22-16,0 22 0</inkml:trace>
  <inkml:trace contextRef="#ctx0" brushRef="#br1" timeOffset="77735.89">26141 3895 0,'0'0'0,"-43"0"0,1 0 31,63 0-15,0 0-16,1 0 0,20 0 0,-21 0 16,21 0-16,-20-21 0,20 21 15,-21-22-15,21 22 0,1-21 0,-22 0 16</inkml:trace>
  <inkml:trace contextRef="#ctx0" brushRef="#br1" timeOffset="78435.25">28511 4106 0,'22'-21'16,"-44"42"-16,44-63 0,-1 21 0,-21 0 0,0 0 16,0-1-16,0 1 0,21 0 15,-21-21-15,0 21 0,0-22 0,0 22 16,0-21-16,0 21 15,-21-22-15,0 1 0,-1 21 0,1 0 16,0-1-16,0 1 0,0 0 16,0 21-16,-22 0 0,22 0 0,-21 21 15,21 0-15,-22 1 0,1 20 16,0-21-16,-1 21 0,1 1 0,21-1 16,-22 0-16,1 1 0,21-1 15,0 0-15,0 1 0,-1-22 0,22 0 16,0 21-16,0-20 0,0-1 15,22 0-15,-1-21 0,0 0 16,0 0-16,21 0 0,1 0 0,-1-21 16,0 0-16,1-1 15,-1 1-15,0 0 0,1-21 0,-1 21 16,0-1-16,1-20 0,-22 0 16,21 21-16,-21-22 0,1 22 0,-1 0 15,-21-21-15,0 20 16,0 44-1,0-1-15,0 21 16,0-21-16,0 0 0,0 22 0,0-1 16,0-21-16,0 22 0,0-1 15,0-21-15,0 21 0,0-20 16,0-1-16,0 0 0,21 0 0,0 0 16,0-21-16,0 0 0,1 21 15,-1-21-15,21 0 0,-21 0 0,22 0 16,-22-21-16,21 0 0,-21 0 15,22 0-15,-22 0 0,21-1 0</inkml:trace>
  <inkml:trace contextRef="#ctx0" brushRef="#br1" timeOffset="78695.11">29041 4001 0,'21'-43'16,"0"1"-16,-85 148 0,86-127 0,41-85 0,-63 63 0,0 1 15,0 21-15,0 0 0,0 0 16,0-1-16,0 44 16,0 20-1,0-21-15,-21 21 0,0 1 16,0-1-16,21 22 0,-22-22 0,1 21 15,21 1-15,0-1 0,-21 1 16,0-1-16,21 1 0,0-1 0,0 1 16,-21-22-16,21 22 0,-21-1 15,21 1-15,-22-22 0,22 22 0,0-22 16,0-21-16,0 21 0,0-20 0,0-1 16,0 0-16,0 0 0,22-42 31,-1 0-31,-21 0 0,21-22 15,0 22-15,-21-21 0,21-1 0,0 1 16,-21 0-16</inkml:trace>
  <inkml:trace contextRef="#ctx0" brushRef="#br1" timeOffset="78971.95">29019 4403 0,'0'0'0,"0"-64"0,0 1 16,0-1-16,0 1 0,0-1 16,0 22-16,0 0 0,0-1 0,0 1 15,22 0-15,-1 20 0,21 1 16,-21 0-16,0 0 0,22 0 0,-1 21 15,-21 0-15,22 0 0,-1 0 16,0 0-16,-21 21 0,22 0 0,-22 0 16,0 0-16,0 1 0,-21 20 0,0-21 15,0 21-15,0-20 0,-21-1 16,0 21-16,-21-21 0,20 0 16,-20 1-16,0-1 0,21 0 15,-22-21-15,1 21 0,21-21 0,-22 0 16,22 21-16,0-21 0,42-21 31,22 21-31,-22-21 16,21 0-16,0 0 0,-20-1 0,20-20 15</inkml:trace>
  <inkml:trace contextRef="#ctx0" brushRef="#br1" timeOffset="79243.78">29739 3747 0,'0'0'0,"0"21"31,0 0-15,0 0-16,0 21 0,-21-20 0,21 41 16,0-21-16,-21 1 0,21 20 0,-21 1 15,21-1-15,-22 1 0,22 20 16,0-20-16,-21-1 0,0 1 0,0-1 16,21 1-16,0 21 0,-21-43 15,0 21-15,21 1 0,-22-22 0,22 1 16,0-22-16,0 21 0,0-21 15,0 0-15,22-21 16,-1 0-16,0-21 16,0 0-16,0 0 0,-21 0 15,21-22-15,1 1 0,-1 0 0,0-22 16,0 22-16,0-22 0</inkml:trace>
  <inkml:trace contextRef="#ctx0" brushRef="#br1" timeOffset="79515.67">29803 4382 0,'0'-85'0,"0"170"0,0-234 0,0 86 16,0-1-16,0 1 0,0 21 15,0-1-15,0 1 0,21 0 0,-21 20 16,21 1-16,0 0 0,0 0 16,0 21-16,1 0 0,-1 0 0,21 0 15,0 0-15,1 0 0,-22 0 16,21 0-16,-21 21 0,22 0 16,-43 0-16,0 22 15,0-22-15,0 0 0,0 0 0,-43 22 16,22-22-16,-21 0 0,0 0 15,-1 0-15,1 0 0,0 1 0,20-1 16,-20-21-16,21 21 0,0-21 16,0 0-16,-1 0 0,44 0 31,-1 0-31,21-21 0,-21-22 16,22 22-16,-1 0 0,0-21 0</inkml:trace>
  <inkml:trace contextRef="#ctx0" brushRef="#br1" timeOffset="79772.47">30480 3535 0,'0'0'0,"21"-21"0,-21-22 0,0 22 16,21 0-16,-21 0 0,0 42 31,-21 21-31,21-20 0,-21 20 16,0-21-16,0 21 0,-1 1 0,22-1 15,-21 0-15,0 1 0,21-1 16,-21 0-16,21 1 0,0-22 0,0 21 15,0 1-15,0-22 16,0 21-16,0-21 0,21 0 0,0 1 16,0-22-16,1 21 0,-1-21 15,0 0-15,21 0 0,-21 0 0,1 0 16,-1-21-16,21-1 0,-21 1 16,0 0-16,1-21 0,20 21 0,-21-22 15,0 1-15</inkml:trace>
  <inkml:trace contextRef="#ctx0" brushRef="#br1" timeOffset="80215.81">30967 3471 0,'0'-42'0,"0"84"0,0-105 0,0 42 16,0 0-16,0-1 15,0 1-15,-21 42 32,21 1-32,-22-1 0,22 21 15,0-21-15,0 0 0,0 22 16,0-22-16,0 0 0,0 21 0,0-20 15,-21-1-15,21 0 0,0 0 16,0 0-16,0 0 0,0 1 16,-21-22-16,21-22 31,0 1-31,-21 0 0,21 0 16,0 0-16,0 0 0,0-22 15,0 22-15,0-21 0,21-1 16,0 1-16,22-21 0,-22 20 0,21 22 15,0-21-15,1 21 0,-1-1 16,0 1-16,-20 21 0,20 0 0,-21 0 16,21 21-16,-20 1 0,-1 20 15,-21-21-15,0 21 0,0 1 0,0-1 16,0 0-16,0 1 0,-21-1 16,-1 0-16,1 1 0,0-22 0,0 21 15,0-21-15,0 1 0,-1-1 16,22 0-16,0 0 0,-21 0 0,0 0 15,21 1 1,0-1 0,21 0-16</inkml:trace>
  <inkml:trace contextRef="#ctx0" brushRef="#br1" timeOffset="80383.28">31538 4212 0,'0'21'16,"-21"-21"0,0 0-1,0 0 1,0 0-16</inkml:trace>
  <inkml:trace contextRef="#ctx0" brushRef="#br1" timeOffset="108027.2">32025 4022 0,'-21'0'16,"21"21"-1,-21 0 1,0-21 62,21 21-62,-22-21-16,22 21 15</inkml:trace>
  <inkml:trace contextRef="#ctx0" brushRef="#br0" timeOffset="114116.79">1037 6541 0,'0'0'0,"0"-22"0,0 1 0,0 0 0,0 0 15,0 0-15,0 0 0,0-1 16,0 1-16,0 0 0,0 0 16,0 0-16,0 42 31,21 0-31,-21 21 16,0 1-16,0-1 0,0 0 15,0 1-15,0-1 0,0 0 16,0 1-16,0 20 0,0-20 0,0-22 15,0 21-15,0-21 0,0 0 16,0 1-16,0-1 0,0 0 16,21-42-1,1 0-15,-22-1 16,21 1-16,0 0 0,0-21 16,-21 21-16,21-22 0,0 1 0,-21 0 15,22-1-15,-1 22 0,-21-21 16,21 21-16,-21-22 0,21 43 15,0-21-15,0 21 0,1 0 16,-1 21-16,-21 0 16,0 1-16,21 20 0,-21-21 0,21 21 15,-21-20-15,0 20 0,0 0 16,0-21-16,0 22 0,21-22 16,0 0-16,1 21 0,-1-20 15,0-22-15,21 21 0,-21 0 0,22-21 16,-1 0-16,-21 0 0,22 0 15,-1 0-15,0-21 0,-21 0 0,22-1 16,-22 1-16,21 0 0,-21-21 16,1 21-16,-1-43 0,-21 22 0,0-1 15,0-20-15,0 21 0,0-1 16,-43-20-16,22 42 0,-21-22 0,21 22 16,-22 0-16,1 0 0,21 21 15,-21 0-15,20 0 0,-20 0 0,21 0 16,0 0-16,0 21 15,21 0-15,-22 0 0,22 0 0,0 1 16,0-1-16,0 0 0,0 0 16,22 0-16,-1 0 0,0-21 0,0 22 15,0-22-15,0 0 0,22 0 16,-22 0-16</inkml:trace>
  <inkml:trace contextRef="#ctx0" brushRef="#br0" timeOffset="114611.51">2222 6202 0,'0'0'0,"0"-21"0,0 0 31,-21 21-31,21 21 16,0 0-16,0 0 0,0 0 16,0 0-16,-21 22 0,21-22 0,0 21 15,0 1-15,0-1 0,0 0 16,0 1-16,0-1 0,0 0 0,0 1 15,0-1-15,0-21 0,0 21 16,0-20-16,0-1 0,0 0 0,0 0 16,0 0-16,0-42 47,0 0-47,-21-21 15,21 20-15,0-20 0,0 21 16,0-21-16,0-1 0,0 1 0,0 0 15,21-1-15,0 22 0,0-21 16,22 21-16,-1-1 0,0 1 0,1 21 16,-1 0-16,0 0 0,22 0 15,-22 0-15,1 21 0,-22 1 0,21 20 16,0-21-16,-20 0 0,-1 22 16,-21-22-16,0 21 0,0-21 15,0 22-15,-21-22 0,-1 0 0,1 0 16,0 0-16,0 0 0,0 1 15,0-1-15,-1-21 0,1 21 0,0-21 16,21-21 15,21 21-15</inkml:trace>
  <inkml:trace contextRef="#ctx0" brushRef="#br0" timeOffset="115119.21">3323 6414 0,'0'0'0,"0"-22"0,0-62 31,-21 84-31,0-21 0,0-1 16,-1 22-16,1 0 0,0 0 0,0 0 15,0 0-15,0 0 16,-1 22-16,1-1 0,0 0 0,0 21 15,-21-21-15,20 22 0,1-1 16,0 0-16,0 1 0,21-1 0,0 0 16,-21-20-16,21 20 0,0-21 0,0 0 15,0 0-15,0 1 16,0-1-16,21-21 0,0 0 0,0 0 16,0 0-16,1 0 0,-1 0 15,0-21-15,0 21 0,21-22 0,-20 1 16,-1 0-16,0-21 0,0 21 15,0-22-15,-21 22 0,0-21 0,21-1 16,-21 1-16,0 0 0,22 21 0,-22-22 16,0 22-16,0 0 0,0 42 31,0 0-31,0 0 0,0 22 16,-22-22-16,22 21 0,0 1 0,0-22 15,0 21-15,0-21 16,0 22-16,0-22 0,0 0 0,0 0 15,0 0-15,0 0 0,22 1 0,-1-22 16,0 0-16,0 0 0,0 0 16,0 0-16,1 0 0,-1 0 0,0-22 15,0 1-15,21 0 0,-20 0 16,-1-21-16,21-1 0</inkml:trace>
  <inkml:trace contextRef="#ctx0" brushRef="#br0" timeOffset="115364.08">3810 6096 0,'0'0'0,"0"-42"0,-21-22 31,0 64-15,-1 0-16,22 21 0,-21 1 0,21-1 15,0 0-15,0 21 0,0-21 16,0 22-16,-21-1 0,21 0 0,0 22 16,0-22-16,0 1 0,0 20 15,0-21-15,0 1 0,0-1 0,0-21 16,0 22-16,0-22 0,21 0 15,-21 0-15,21 0 0,1-21 0,-1 0 16,0 0-16,0 0 0,0 0 16,0-21-16,1 0 0,-1 0 15,0 0-15,0-1 0,-21-20 16,0 21-16</inkml:trace>
  <inkml:trace contextRef="#ctx0" brushRef="#br0" timeOffset="115526.98">3619 6308 0,'0'0'0,"-21"0"0,0 0 0,21 21 16,21-21-1,0 0-15,1 0 16,20 0-16,0 0 0,-21 0 16,22 0-16,-1 0 0,0-21 0,1 21 15,-22-21-15,21 21 0</inkml:trace>
  <inkml:trace contextRef="#ctx0" brushRef="#br0" timeOffset="115800.07">4995 6244 0,'0'-21'16,"0"42"-1,0 0 1,0 1-16,0-1 16,0 0-16,-21 42 15,21-41-15,0 20 0,-21-21 16,21 0-16,0 0 0,0 1 0,0-1 16,0 0-16,0 0 15,21-21 1,0 0-16,22 0 15</inkml:trace>
  <inkml:trace contextRef="#ctx0" brushRef="#br0" timeOffset="116183.85">5524 6244 0,'0'0'0,"0"-21"15,-21 21-15,0 0 16,0 0-16,0 0 0,0 0 15,-1 0-15,1 0 0,0 21 0,0 0 16,0-21-16,21 22 0,-21-22 0,21 21 16,0 0-16,-22-21 0,22 21 15,0 0-15,22-21 16,-1 21-16,0 1 0,21-22 16,-21 0-16,1 21 0,20-21 0,-21 21 15,21-21-15,-20 21 0,-1 0 16,0-21-16,0 21 0,0-21 15,0 22-15,-21-1 0,0 0 0,0 0 16,-21 0-16,0 0 0,0-21 16,0 22-16,-22-1 0,22-21 15,-21 21-15,21 0 0,0-21 0,-1 0 16,1 0-16,0 0 0,0 0 16,21-21 15,0 0-31,0 0 0,0-1 0,0 1 15,0 0-15</inkml:trace>
  <inkml:trace contextRef="#ctx0" brushRef="#br0" timeOffset="116363.74">4995 6138 0,'0'0'0,"-21"0"0,0 0 16,0 0-16,0 0 0,-1 0 15,44 0 32,-1 0-47,0 0 0,0 0 16</inkml:trace>
  <inkml:trace contextRef="#ctx0" brushRef="#br0" timeOffset="117095.42">7535 6117 0,'0'21'0,"0"-42"0,0 0 0,0 0 0,0 0 16,0 0-16,-21 21 31,21 21-31,-21 0 0,21 0 0,-21 0 16,0 22-16,21-22 15,0 21-15,-22 0 0,1 1 0,0-1 16,21 0-16,0 22 0,-21-22 16,0-21-16,21 22 0,0-1 0,0-21 15,-21 22-15,21-22 0,0 0 0,0 0 16,0-42 15,0 0-31,0 0 16,0-22-16,-22 22 15,22-21-15,-21 21 0,21-22 0,0 1 0,0-22 16,-21 22-16,21 0 0,-21-1 16,21 1-16,0 0 0,0-1 15,0 22-15,0-21 0,21 21 0,0-22 16,0 22-16,1 0 0,-1 21 0,0-21 15,21 21-15,1 0 0,-1 0 16,0 0-16,1 21 0,20 0 0,-21 0 16,1 1-16,20-1 0,-20 21 15,-22 0-15,21 1 0,-21-22 0,-21 21 16,0 1-16,0-1 0,0 0 0,0 1 16,-21-1-16,0 0 15,0-21-15,-22 1 0,22-1 0,0 0 16,0 0-16,0 0 0,0-21 0,-1 0 15,1 0-15,0 0 16,0 0-16,0 0 0,0-21 16,-1 0-16,22 0 0,-42 0 15</inkml:trace>
  <inkml:trace contextRef="#ctx0" brushRef="#br0" timeOffset="117262.96">7112 6308 0,'0'0'16,"-21"0"-16,21-21 0,21 21 15,21 0-15,-21 0 0,1 0 16,20 0-16,-21-22 16,21 22-16,1-21 0,-1 21 0,22-21 15,-1 21-15,1-21 0,-1 0 0,1 21 16,-22-21-16,21-1 0,1 1 16,-1 0-16,-20 0 0,-1 0 0</inkml:trace>
  <inkml:trace contextRef="#ctx0" brushRef="#br0" timeOffset="117455.85">8170 5969 0,'-21'21'0,"42"-42"0,0 0 0,-21 0 15,-21 21 17,21 21-32,0 0 0,-21 0 0,21 0 15,-21 22-15,21-22 0,-21 21 0,21-21 16,0 22-16,0-1 16,-21-21-16,21 22 0,0-1 0,0-21 15,-22 21-15,22-20 0,0 20 0,0-21 16,0 0-16,0 0 0,0 1 15,22-22-15,-1 0 16,-21-22 0</inkml:trace>
  <inkml:trace contextRef="#ctx0" brushRef="#br0" timeOffset="117719.7">8086 6075 0,'0'-21'16,"0"42"-16,0-63 0,0 20 0,21 22 0,0-21 15,0 0-15,0 0 0,0 21 16,22 0-16,-22-21 0,21 21 0,-21 0 16,22 0-16,-1 0 0,-21 21 0,0 0 15,1 0-15,-1 0 0,-21 1 16,0-1-16,0 0 0,0 0 0,0 0 16,-21 0-16,-22 1 0,22-1 0,-21 0 15,-1 0-15,22 0 0,-21 0 16,21-21-16,-22 22 0,22-1 0,0-21 15,0 0-15,42 0 32,0 0-32,22-21 0,-22 21 15</inkml:trace>
  <inkml:trace contextRef="#ctx0" brushRef="#br0" timeOffset="117955.57">8763 5948 0,'0'21'32,"0"0"-32,0 0 0,-21 1 15,21-1-15,-21 0 0,21 0 0,0 21 16,0-20-16,-22-1 0,22 0 16,0 21-16,0-21 0,-21 1 0,21-1 15,0 0-15,0 0 0,0 0 0,0 0 16,21 1-16,1-22 15,-1 0-15,0 0 0,0 0 16,-21-22-16,21 22 16</inkml:trace>
  <inkml:trace contextRef="#ctx0" brushRef="#br0" timeOffset="118187.44">8594 6371 0,'0'0'0,"-22"21"16,1 22-16,0-22 0,21 0 0,0 0 15,0 0-15,0 1 0,0-1 16,0 0-16,0 0 0,0 0 0,21-21 16,0 21-16,1-21 0,20 0 0,-21 0 15,0 0-15,22 0 0,-1 0 16,0 0-16,-21-21 0,22 0 0,-1 21 16,0-21-16,-20 0 0,20 0 0,-21-1 15,0 1-15,0-21 0,-21 21 16,0 0-16,0-22 0,0 22 0,0-21 15,0 21-15,-21-22 0,0 22 16</inkml:trace>
  <inkml:trace contextRef="#ctx0" brushRef="#br0" timeOffset="118339.44">8721 5990 0,'0'0'0,"-22"0"0,1 0 16,0 0-16,42 0 47,0 0-47,1 0 0,-1 0 0,21 0 15,-21 0-15,0 0 0,22 0 0,-22 0 16,0-21-16,0 21 0,0-21 16,1 0-16,-1 21 0</inkml:trace>
  <inkml:trace contextRef="#ctx0" brushRef="#br0" timeOffset="118684.25">9885 5779 0,'0'0'0,"-21"0"0,21-22 15,21 22 1,0-21-16,21 21 0,1 0 0,-1 0 16,0 0-16,22 0 0,-1 0 15,1 0-15,-22 0 0,22 0 0,-1 0 16,-21 0-16,1 0 0,-1 0 16,0 0-16,-20 0 0,-1 21 0,-42 1 31,-1-22-31,-20 0 0,0 0 15,-1 0-15,22 0 0</inkml:trace>
  <inkml:trace contextRef="#ctx0" brushRef="#br0" timeOffset="118911.11">10245 5800 0,'0'21'16,"0"0"-16,0 0 0,0 0 15,0 1-15,0-1 0,0 0 16,0 21-16,0-21 0,0 1 0,0 20 15,0 0-15,-22-21 0,1 22 0,0-22 16,21 21-16,-21 1 0,0-1 16,0-21-16,-1 21 0,22-20 0,0 20 15,0-21-15,0 0 16,0 0-16,22-21 16,-1 0-16,0 0 15,0-21-15,0 0 0,0 0 0,1 0 16</inkml:trace>
  <inkml:trace contextRef="#ctx0" brushRef="#br0" timeOffset="119507.82">10499 6202 0,'42'-21'31,"-21"21"-15,-21-21-1,21 21-15,0-22 0,1 22 16,-1-21-16,0 21 0,-21-21 15,21 21-15,-21-21 0,21 0 16,-21 0-16,-21 21 16,0 0-1,0 0-15,0 0 0,-1 21 16,-20 0-16,21 0 0,0 0 0,0 0 16,-1 1-16,22 20 0,-21-21 15,0 0-15,21 0 0,0 1 0,0-1 16,0 0-16,0 0 0,0 0 0,21-21 15,0 0-15,1 0 0,-1 0 16,0 0-16,21 0 0,-21 0 16,22 0-16,-22-21 0,21 0 0,-21 21 15,22-21-15,-1 0 0,0-1 16,-20 1-16,20 0 0,0 0 0,-21 0 16,22 0-16,-22-22 0,0 22 0,-21 0 15,0 0-15,0 0 0,0-1 16,0 1-16,-21 21 0,0 0 15,0 0-15,-1 0 0,1 0 0,0 0 16,0 0-16,0 21 0,0 1 16,21-1-16,0 0 0,0 0 15,0 0-15,0 0 0,21 1 16,0-1-16,0-21 0,0 21 16,0 0-16,22 0 0,-22-21 0,0 21 15,0-21-15,0 22 0,1-22 0,-22 21 16,0 0-1,0 0-15,-22-21 0,1 0 0,0 0 16,-21 21-16,21-21 0,-22 0 16,1 0-16,21 0 0,-22 0 0,22 0 15,0 0-15,21-21 16,0 0 0,0 0-16,42 0 0</inkml:trace>
  <inkml:trace contextRef="#ctx0" brushRef="#br0" timeOffset="120403.37">11515 5673 0,'0'0'15,"0"-21"-15,0-1 0,0 1 0,-22 42 32,1 1-32,21-1 15,-21 0-15,21 21 0,0 1 0,-21-1 16,0 0-16,21 1 0,-21-1 15,-1 0-15,22 1 0,0-22 16,0 21-16,-21 0 0,21-20 0,0 20 16,0-21-16,0 0 0,0 0 15,0 1-15,21-1 0,1-21 0,-1 21 16,0-21-16,0 0 0,0 0 16,22 0-16,-22 0 0,0 0 0,0-21 15,21 0-15,-20 21 0,-1-22 0,0 1 16,0 0-16,0 0 0,0 0 15,1 0-15,-22-22 0,0 22 0,0 0 16,21 0-16,-21 0 0,-21 42 31,21 0-15,-22 0-16,22 0 0,0 0 0,-21 1 16,21-1-16,0 0 15,-21 0-15,21 0 0,0 0 0,0 1 16,0-1-16,21 0 0,0-21 15,1 0-15,-1 0 0,0 0 16,0 0-16,0 0 0,22 0 0,-22 0 16,0 0-16,21-21 0,-21 0 0,1-1 15,20 1-15,-21 0 0,0 0 16,0 0-16,1 0 0,-22-22 0,0 22 16,21 0-16,-21 0 0,0 0 15,0-1-15,0 44 31,-21-1-31,21 0 0,-22-21 0,22 21 16,0 0-16,-21 0 0,21 1 16,-21-1-16,21 0 0,0 0 0,0 0 15,0 0-15,0 1 0,0-1 16,0 0-16,0 0 16,0-42 15,0 0-31,0 0 15,0-1-15,0 1 0,0 0 16,0 0-16,0 0 0,0-22 16,0 22-16,21-21 0,0 21 0,22 0 15,-22-22-15,21 22 0,-21 0 0,43 0 16,-22 0-16,1 21 0,-1 0 16,21 0-16,-20 0 0,-1 0 0,-21 21 15,22 0-15,-1 0 0,-21 0 0,0 0 16,-21 22-16,0-22 0,0 0 15,0 21-15,0-20 0,0-1 0,0 0 16,-21 0-16,0 0 0,0 0 0,0 1 16,-1-22-16,1 21 0,0-21 15,42 0 17,0 0-32,22-21 15,-22 21-15,0-22 0,21 1 0</inkml:trace>
  <inkml:trace contextRef="#ctx0" brushRef="#br0" timeOffset="120960.07">13335 5990 0,'0'-21'0,"0"42"0,0-63 15,0 21-15,0 0 16,0-1-16,0 1 0,-21 0 0,0 21 16,-1 0-16,1 0 0,0 0 15,0 0-15,-21 0 0,20 21 16,1 0-16,0 1 0,-21-1 0,21 21 15,-1-21-15,-20 0 0,21 22 0,0-22 16,0 21-16,-1-21 0,22 1 16,0-1-16,0 0 0,0 0 0,0 0 15,22-21-15,-1 21 0,0-21 16,21 0-16,-21 0 0,22 0 16,-22 0-16,21-21 0,-21 0 0,1 21 15,20-21-15,-21 0 0,0 0 0,0-1 16,1-20-16,-1 21 0,-21 0 15,0-22-15,21 22 0,-21-21 16,0 21-16,21 21 0,-21-21 0,0 42 31,0 0-31,0 0 16,0 21-16,0-20 0,-21-1 16,21 21-16,-21-21 0,21 22 0,0-1 15,0 0-15,-21 1 0,21 20 0,0 1 16,0-1-16,0 1 0,-22 20 15,22-20-15,0-1 0,0 22 0,0-22 16,-21 22-16,21 0 0,-21-22 0,21 22 16,-21-22-16,21 1 0,0-1 0,0-20 15,0 20-15,0-42 16,0 22-16,0-22 0,0 0 0,-21-21 16,0 0-1,-1 0-15,1-21 0,0 0 0,0 0 16,0-1-16,0 1 0,-1-21 15,1 21-15,0-22 0,0 1 0,0 0 16,0-1-16,-1 1 0,-20-21 0,21 20 16,-21-20-16</inkml:trace>
  <inkml:trace contextRef="#ctx0" brushRef="#br0" timeOffset="121165.92">12086 5652 0,'0'0'0,"-21"0"0,21-22 47,-21 22-47,0 0 15,-1 0-15,22-21 0,-21 21 16,0 0-16</inkml:trace>
  <inkml:trace contextRef="#ctx0" brushRef="#br0" timeOffset="121331.82">11261 5842 0,'21'0'15,"0"0"-15,21 0 16,-21 0-16,22 0 0,-22 0 15,21 0-15,22-21 0,-22 21 0,22-21 16,-22 21-16,21-21 0,22-1 0,0 1 16</inkml:trace>
  <inkml:trace contextRef="#ctx0" brushRef="#br0" timeOffset="121752.15">14584 5842 0,'0'0'15,"-21"0"-15,-1 0 16,1 0-16,0 0 0,0 0 16,0 0-16,0-21 0,-1 21 0,1-21 15,0 0-15,0-1 0,0-20 0,21 21 16,0 0-16,0-22 0,0 22 15,21 0-15,0 0 0,0 0 16,22 0-16,-1-1 0,0 1 0,22 0 16,-22 21-16,0 0 0,22 0 15,-22 0-15,-21 0 0,22 21 0,-22 0 16,0 1-16,0 20 0,-21-21 0,0 21 16,0-20-16,0 20 0,0 0 15,-21-21-15,0 22 0,0-22 0,-22 21 16,22-21-16,-21 1 0,21 20 15,-22-21-15,22 0 0,0 0 0,0 1 16,0-1-16,0-21 0,-1 21 0,22 0 16,-21-21-16,21 21 15,0 0-15,0 1 16,0-1-16,21 0 16</inkml:trace>
  <inkml:trace contextRef="#ctx0" brushRef="#br0" timeOffset="122006.07">14563 6498 0,'0'0'0,"0"85"16,0-64-16,0 0 16,21-21-1,0 0-15,0 0 0,0 0 16,0-21-16,-21 0 16,22 0-16,-22 0 0,0-1 15,0 1-15,0 0 0,0 0 16,0 0-16,-22 21 0,1 0 15,0 0-15,0 0 0,0 0 0,0 21 16,-1 0-16,1-21 16,0 21-16,21 0 0,0 1 15,0-1 1,-21-21-16,21 21 16</inkml:trace>
  <inkml:trace contextRef="#ctx0" brushRef="#br1" timeOffset="130215.42">487 7662 0,'0'0'0,"0"-21"16,-21 21-1,21 21 1,0 1-16,0-1 16,-22 0-16,22 0 15,0 0-15,-21 22 0,21-22 0,0 0 16,0 21-16,-21 1 0,0-22 16,21 21-16,-21-21 0,21 0 15,0 1-15,0-1 0,0 0 0,0-42 31,21 0-31,-21-1 16,21 1-16,0 0 0,-21-21 16,21 21-16,1-1 0,-1-20 0,0 21 15,-21 0-15,21 0 16,0-1-16,0 1 0,1 0 0,-1 0 16,0 21-16,0 0 15,0 0-15,0 0 16,1 21-16,-22 0 0,0 0 15,0 1-15,21-1 0,-21 21 16,0-21-16,0 22 0,21-1 0,-21 0 16,0-21-16,0 22 0,21-22 15,0 0-15,0 0 0,1 0 0,-1-21 16,0 0-16,0 0 0,0 0 16,22 0-16,-22-21 0,21 0 15,-21-21-15,22 21 0,-1-22 16,-21 22-16,21-21 0,-20-1 0,-1 1 0,0 0 15,-21-1-15,0 1 16,0 0-16,0-1 0,0 1 0,0 21 16,-42-21-16,20 20 0,1-20 15,-21 21-15,21 21 0,0-21 0,-22 21 16,22 0-16,0 0 0,-21 21 16,20-21-16,1 21 0,0 0 0,0 22 15,21-22-15,0 0 0,0 0 16,0 21-16,0-20 0,0-1 0,0 0 15,0 0-15,0 0 16,21 0-16,0 1 0,0-22 0,1 0 16,20 0-16,0 0 0</inkml:trace>
  <inkml:trace contextRef="#ctx0" brushRef="#br1" timeOffset="130707.16">1693 7303 0,'0'-22'16,"0"44"-16,0-65 0,-21 43 0,0 0 16,21 21-16,-21 1 15,21 20-15,0-21 16,0 21-16,0 1 0,0-22 0,0 21 16,0 1-16,0-1 0,0 0 15,0 1-15,0-22 0,0 21 0,0 0 16,-21-20-16,21 20 0,0-21 15,-22 64 1,22-64-16,0-42 31,0 0-31,0-1 16,0-20-16,0 21 0,0 0 16,0 0-16,0-22 0,0 22 15,22-21-15,-1 21 0,21-1 16,-21 1-16,22 0 0,-22 0 0,21 0 15,-21 21-15,22 0 0,-22 0 16,21 0-16,-21 0 0,0 21 0,1 0 16,-1 0-16,0 0 0,-21 1 15,0 20-15,0-21 0,0 0 0,0 0 16,-21 22-16,0-22 0,-1 0 16,22 0-16,-21 0 0,0 1 0,0-22 15,21 21-15,0-42 47,0-1-47,21 1 0,-21 0 0,21 0 16,0 21-16</inkml:trace>
  <inkml:trace contextRef="#ctx0" brushRef="#br1" timeOffset="131068.15">2159 7768 0,'0'0'0,"0"21"15,21-21 1,0 0-16,0 0 0,1 0 16,-1 0-16,21 0 0,-21-21 15,0 21-15,22-21 0,-22 0 16,21 21-16,-21-21 0,1 0 0,-1-1 16,0 1-16,-21 0 0,21 0 15,-21 0-15,0 0 0,-21 21 16,0 0-16,-22 0 15,22 21-15,0-21 0,-21 21 0,21 0 16,-22 0-16,22 22 0,0-22 16,0 0-16,0 0 0,21 21 0,0-20 15,0-1-15,0 0 0,0 0 16,0 0-16,0 0 0,0 1 0,21-22 16,0 0-16,0 0 0,0 0 15,22 0-15,-22 0 0,21 0 16,0 0-16,1-22 0,-1 1 0,0 0 15,22 0-15,-22 0 0,-21 0 16,22-1-16</inkml:trace>
  <inkml:trace contextRef="#ctx0" brushRef="#br1" timeOffset="131467.91">2963 7557 0,'0'21'31,"0"0"-31,0 0 0,0 0 0,0 0 16,0 1-16,0-1 0,0 0 15,0 0-15,0 0 0,0 22 0,0-22 16,0 0-16,-21 0 0,21 0 16,-21 0-16,21 1 15,-21-22 1,21-22 0,0 1-16,0 0 15,0 0-15,0 0 0,0 0 0,0-22 16,21 22-16,0-21 0,0 21 15,0-22-15,1 1 0,-1 21 0,21 0 16,0-1-16,-20 1 0,20 21 16,0 0-16,22 0 0,-22 0 0,0 21 15,1 1-15,-22-1 0,21 0 0,-21 21 16,1-21-16,-22 22 16,0-22-16,0 21 0,0-21 0,-22 22 15,1-22-15,-21 0 0,21 21 16,0-20-16,-1-1 0,-20 0 0,42 0 15,-21-21-15,21 21 0,0-42 32,0 0-32,21 0 0,0 21 0</inkml:trace>
  <inkml:trace contextRef="#ctx0" brushRef="#br1" timeOffset="131935.1">4932 7218 0,'0'0'16,"0"-21"-16,0 0 0,0-1 0,0 1 15,0 42 1,0 1-16,-21-1 0,21 21 15,-22-21-15,22 22 0,0-1 16,-21 0-16,0 22 0,21-22 0,-21 0 16,0 1-16,21-22 0,-21 21 15,21 1-15,-22-22 0,22 0 16,-21 0-16,21 0 0,0 0 0,0 1 16,21-22-16,1 0 15,-1 0-15,0 0 0,0 0 16,0-22-16,0 22 0,1-21 0,-1 0 15,0 0-15,-21 0 0,0 0 0</inkml:trace>
  <inkml:trace contextRef="#ctx0" brushRef="#br1" timeOffset="133019.03">4805 7599 0,'0'0'0,"-21"0"0,-22-21 16,1 21-16,21 0 0,0 0 0,-22 0 16,22 0-16,0 0 15,42 0 1,0 0-1,22 0-15,-1 0 0,-21 0 0,21-21 16,22-1-16,-22 22 0,1-21 16,-1 21-16,0-21 0,1 0 0,-22 21 15,21-21-15,-21 21 0,0 0 0,1 0 16,-1 0-16,-21 21 16,0 0-1,0 0-15,0 0 0,0 1 16,0-1-16,0 21 0,-21-21 0,21 0 15,0 1-15,0 20 0,0-21 0,0 0 16,0 0-16,0 1 16,0-1-16,21-21 15,0 0-15,0 0 16,0 0-16,0 0 0,1-21 0,-1-1 16,0 1-16,0 0 0,0 0 15,0 0-15,1 0 0,-1-1 0,0 1 16,-21-21-16,0 21 0,21 0 0,-21-1 15,21 1-15,-21 0 0,0 0 16,0 42 15,0 0-31,0 0 0,0 1 16,0-1-16,0 0 0,-21 0 16,21 0-16,0 0 0,0 1 0,0-1 15,0 0-15,0 0 0,0 0 16,21-21-16,0 0 15,1 0-15,-1 0 0,0 0 16,0 0-16,0 0 0,0-21 16,1 0-16,-1 0 0,0 21 0,0-21 15,0-1-15,-21-20 0,0 21 0,21 0 16,-21 0-16,22-1 0,-22-20 16,0 21-16,21 0 0,-21 0 15,0 42 16,0 0-31,0 0 0,0 21 16,-21-20-16,21-1 0,0 0 16,0 0-16,-22 0 0,22 0 0,0 1 15,0-1-15,0 0 0,0 0 0,22 0 16,-1-21-16,0 0 16,0 0-16,0 0 0,0 0 0,1 0 15,20 0-15,-21 0 0,0-21 0,0 0 16,1 0-16,-1 0 0,0-1 0,0 1 15,0 0-15,0 0 0,-21 0 16,0-22-16,22 22 0,-22 0 0,21 0 16,-21 0-16,0 0 15,0 42 1,0 0 0,0 0-16,-21 0 0,21 0 0,0 1 15,-22 20-15,22-21 0,0 0 16,0 0-16,0 1 0,0 20 0,0-21 15,0 0-15,22 0 0,-1-21 16,0 0-16,0 22 0,21-22 16,-20 0-16,-1 0 0,21 0 0,-21 0 15,22-22-15,-22 22 0,21-21 16,0 0-16,-20 0 0,-1 0 16,21 0-16,-21-22 0,-21 22 0,0-21 15,0 21-15,0-22 0,0 1 0,0 0 16,0 20-16,-21-20 0,0 21 15,-21 0-15,20 0 0,-20 21 0,21 0 16,-21 0-16,-1 0 0,22 0 0,-21 21 16,21 0-16,-1 0 0,-20 0 15,21 0-15,0 1 0,21-1 0,0 21 16,0-21-16,0 0 0,0 1 16</inkml:trace>
  <inkml:trace contextRef="#ctx0" brushRef="#br1" timeOffset="133843.04">8170 7662 0,'0'0'0,"-21"0"0,21-21 31,0 0-31,21 0 0,0 0 16,-21 0-16,22-1 0,-1 1 0,-21-21 15,0 21-15,0-22 0,0 1 16,0 21-16,0-21 0,0-1 0,0 22 15,-21-21-15,-1 21 0,-20-1 16,21 22-16,-21 0 0,20 0 0,-20 0 16,0 22-16,-1-1 0,1 0 0,21 21 15,-21-21-15,-1 22 16,22-1-16,-21 22 0,21-22 0,-1 0 16,22-21-16,0 22 0,0-1 0,0-21 15,0 0-15,0 1 0,22-1 16,-22 0-16,21 0 0,21-21 0,-21 0 15,22 0-15,-22 0 0,21 0 0,0 0 16,-20 0-16,20-21 0,0 0 16,1 0-16,-1-1 0,-21 1 0,21 0 15,-20-21-15,20-1 0,-21 1 0,0 0 16,-21-22-16,21 22 0,-21-22 16,0 22-16,22-21 0,-22 20 0,0 1 15,0 0-15,0-1 0,0 22 16,0 0-16,0 42 31,-22 21-31,22 1 0,-21-1 0,21 0 16,0 1-16,0 20 0,-21-20 0,21 20 15,0-21-15,-21 1 0,21-1 16,0-21-16,0 22 0,0-22 0,21 0 16,0 0-16,0 0 0,1-21 0,-1 0 15,0 0-15,0 0 0,21 0 16,-20 0-16,-1 0 0,21 0 0,-21-21 15,0 0-15,22 0 0,-22 0 16,0-1-16,0 1 0,-21-21 16,0 21-16,0 0 0,0-1 15,0 44 1,0-1 0,0 0-16,-21 0 0,0 0 0,21 0 15,-21 1-15,21-1 0,-21 0 16,21 0-16,0 0 0,0 0 15,21-21 1,0 0-16,0 0 16,0 0-16,0-21 0,-21 0 0</inkml:trace>
  <inkml:trace contextRef="#ctx0" brushRef="#br1" timeOffset="133987.96">8721 7260 0,'0'-21'0,"0"42"0,-22-63 0,1 21 0,0 21 15,0 0 1,21 21 0,0 0-16,21 0 15,0-21 1</inkml:trace>
  <inkml:trace contextRef="#ctx0" brushRef="#br1" timeOffset="134984.16">8975 7430 0,'0'0'0,"21"0"0,0 0 0,0 0 16,0 0-16,0-22 0,22 22 15,-22-21-15,0 0 0,0 0 0,0 0 16,1 0-16,-1-22 0,0 22 16,0-21-16,0 21 0,-21-22 0,0 22 15,0-21-15,0 21 0,0-22 0,0 22 16,0 0-16,0 0 0,0 0 15,-21 21-15,0 0 0,0 0 16,0 21-16,-1 0 16,1 21-16,21 1 0,-21-1 0,0 0 15,0 22-15,21-22 0,-21 22 16,-1-1-16,1 1 0,21-1 0,-21 22 16,0-22-16,0 1 0,21-1 0,-21 22 15,-1 0-15,1-1 0,21 1 16,-21 0-16,0-22 0,21 22 0,-21-22 15,21 1-15,0-22 0,0 22 0,0-22 16,21-21-16,21 21 0,-21-42 16,1 22-16,20-22 0,-21 0 0,21 0 15,-20-22-15,20 1 0,0 0 0,1 0 16,-22-21-16,21-1 0,0 1 16,-20 0-16,-1-1 0,0-20 15,0 20-15,0-20 0,-21-1 0,0 1 16,0-1-16,0 1 0,0-1 0,-21 22 15,0-21-15,0 20 0,-22 22 16,1-21-16,0 21 0,21-1 0,-22 1 16,1 0-16,0 21 0,20-21 0,1 21 15,0 0-15,42-21 16,0 21 0,22-21-16,-1 21 0,0-22 0,1 22 15,-1-21-15,0 0 0,1 0 16,-1 0-16,0-22 0,22 22 15,-22-21-15,22 0 0,-22-1 0,0 1 16,1 0-16,-1-1 0,-21 1 0,0 0 16,1-1-16,-22 1 0,0 21 15,0-22-15,0 22 0,0 0 0,-22 21 16,1-21-16,0 21 0,0 0 0,0 21 16,0 0-16,-1 0 15,22 22-15,-21-1 0,21 0 0,-21 1 16,0 20-16,21 1 0,0-1 0,-21 1 15,21-1-15,-21 1 0,-1-1 16,22 1-16,0-1 0,-21 1 16,0 20-16,0-20 0,21-1 0,0 1 15,0-1-15,0 1 0,0-22 16,0 22-16,0-22 0,0-21 0,0 22 16,0-22-16,0 0 0,21 0 0,0-21 15,0 0-15,1 0 0,20 0 0,-21 0 16,0-21-16,0 0 0,22 0 15,-22-1-15,21 1 0,-21-21 0,1 21 16,-1-22-16,0 1 0,0 0 0,-21-22 16,21 22-16,-21 0 0,0-22 15,0 22-15,-21-1 0,0 1 16,-21 0-16,20-1 0,-20 1 0,21 21 16,-21-21-16,-1 20 0,22 22 15,-21-21-15,21 21 0,-22 0 0,22 0 16,0 0-16,42 0 31,0 0-31,0 0 0,1 0 16,-1 0-16,21 0 0,-21 0 0,22-21 15,-22 0-15,21 21 0,-21-21 0</inkml:trace>
  <inkml:trace contextRef="#ctx0" brushRef="#br1" timeOffset="135319.53">9991 7239 0,'0'0'0,"-22"0"0,22 21 16,-21-21-16,21 21 15,21-21 1,1 0-16,-1 0 16,0 0-16,0 0 0,0 0 0,22-21 15,-22 0-15,21 21 0,-21-21 16,0 0-16,22 0 0,-22 21 15,0-22-15,-21 1 0,0 0 0,0 0 0,0 0 16,-21 21 0,0 0-1,0 0-15,-1 0 0,1 21 0,0-21 16,-21 21-16,21 21 0,-1-20 0,1-1 16,0 0-16,21 21 0,0-21 15,0 1-15,0-1 0,0 0 0,21-21 16,0 21-16,22-21 0,-22 0 0,0 0 15,0 0-15,22 0 0,-22 0 16,0 0-16</inkml:trace>
  <inkml:trace contextRef="#ctx0" brushRef="#br1" timeOffset="135655.34">10477 7133 0,'0'0'0,"0"-21"0,0 0 16,0 0-1,22 21 1,-1-21-16,0 21 0,0 0 16,0 0-16,0 21 0,1 0 15,-1-21-15,0 21 0,0 21 16,0-20-16,-21-1 0,0 21 0,0-21 16,0 22-16,0-22 0,0 21 15,0-21-15,0 0 0,0 1 16,-21-1-16,0-21 0,0 21 15,0-42 1,21 0-16,0-1 16,0 1-16,0 0 0,0 0 0,0 0 15,21 0-15,-21-22 0,21 22 0,0-21 16,0-1-16,0 22 0,1 0 0,-1-21 16,0 21-16,21-1 0,-21 22 15,1-21-15,20 21 0,-21-21 0</inkml:trace>
  <inkml:trace contextRef="#ctx0" brushRef="#br1" timeOffset="136023.03">11091 7281 0,'0'0'0,"0"22"0,21-22 31,1-22-15,-1 1-16,0 21 0,0-21 0,0 0 15,0 0-15,1 0 0,-1-1 16,0-20-16,0 21 0,0 0 0,-21 0 16,0-1-16,0 1 0,0 0 15,-21 21 1,0 0-16,0 21 0,0 0 16,-1 1-16,-20-1 0,21 0 0,0 0 15,0 21-15,-1-20 0,1 20 16,0-21-16,21 21 0,0-20 0,0-1 15,0 21-15,0-21 0,0 0 0,21 1 16,22-1-16,-22-21 16,21 0-16,0 0 0,1 0 0,-1 0 15,0 0-15,1-21 0,20-1 0,-20 22 16,-1-21-16,0 0 0,1 0 16,-1 0-16,-21-22 0,21 22 0,-20-21 15,-1 21-15</inkml:trace>
  <inkml:trace contextRef="#ctx0" brushRef="#br1" timeOffset="136419.79">11790 7112 0,'0'-21'0,"0"-21"15,0 105-15,-21-126 16,-1 63-16,22 21 16,-21 0-16,21 0 0,0 0 15,0 0-15,-21 1 0,21 20 0,0-21 16,0 21-16,0-20 0,-21-1 0,21 21 16,0-21-16,0 0 0,0 1 15,0-1-15,0 0 0,0 0 16,0-42 15,0 0-15,0 0-16,0-1 0,0 1 0,0-21 15,0 21-15,0-22 0,21 1 0,0 0 16,0 21-16,1-22 0,-1 22 16,0-21-16,21 21 0,-21-1 0,22 22 15,-22 0-15,21 0 0,-21 0 0,22 0 16,-22 22-16,0-22 0,0 42 15,0-21-15,-21 0 0,0 22 0,0-22 16,0 21-16,0-21 0,0 22 0,0-22 16,0 0-16,-21 0 0,21 0 15,0 0-15,-21 1 0,21-1 0,-21-21 16,21-21 15,21 21-31,0-22 0,0 1 16,1 0-16,-1 0 0,0-21 0</inkml:trace>
  <inkml:trace contextRef="#ctx0" brushRef="#br1" timeOffset="136643.67">12552 6837 0,'0'-21'0,"0"42"0,0-63 0,0 20 16,-21 44 0,-1-1-16,22 0 15,-21 21-15,0-21 0,21 22 16,-21-22-16,0 21 0,21 1 15,0-1-15,-21-21 0,21 21 0,-22 1 16,22-1-16,-21-21 0,21 22 16,0-22-16,0 0 0,0 0 0,0 0 15,0 0-15,21-21 0,1 0 0,-1 0 16,0 0-16,0 0 0,0 0 0,0 0 16,1-21-16,-1 0 0,-21 0 15</inkml:trace>
  <inkml:trace contextRef="#ctx0" brushRef="#br1" timeOffset="136799.59">12361 7027 0,'-21'0'0,"42"0"0,-84 0 15,42 0-15,-1 0 0,44 0 32,-1 0-32,0 0 15,21 0-15,-21 0 0,22 0 0,-1 0 16,0-21-16,-20 21 0,20 0 0,0-21 15</inkml:trace>
  <inkml:trace contextRef="#ctx0" brushRef="#br1" timeOffset="137475.32">14224 7260 0,'0'21'0,"0"-42"31,0 0-15,21 21-16,0-21 0,0 0 15,-21 0-15,0-1 0,0 1 0,0 0 16,0 0-16,0 0 0,0 0 16,0-1-16,-21-20 0,0 21 0,0 0 15,-21 0-15,20 21 0,1 0 16,0 0-16,0 0 0,-21 0 15,20 21-15,1-21 0,-21 42 16,21-21-16,0 0 0,-1 22 0,1-1 16,0 0-16,0-20 0,0 20 15,21 0-15,0-21 0,0 1 0,0 20 16,0-21-16,0 0 0,21 0 16,0-21-16,0 0 0,0 0 15,22 0-15,-22 0 0,21 0 0,-21-21 16,22 0-16,-22 0 0,21 0 0,1 0 15,-22-1-15,21-20 0,-21 21 16,22 0-16,-22-22 0,0 22 0,-21-21 16,0 21-16,21 0 0,-21-1 0,0 44 31,0-1-15,-21 0-16,0 0 0,21 0 0,0 22 15,0-22-15,0 0 0,0 0 16,0 21-16,0-20 0,0-1 15,0 0-15,21-21 0,0 21 16,0-21-16,22 0 0,-22 0 16,21 0-16,-21-21 0,22 0 0,-22 21 15,21-21-15</inkml:trace>
  <inkml:trace contextRef="#ctx0" brushRef="#br1" timeOffset="137752.17">14838 7006 0,'0'-21'0,"0"42"0,0-84 16,0 42-16,0-1 0,0 44 31,0-1-31,0 0 0,0 0 16,-21 0-16,21 22 0,0-1 0,0 0 15,0 22-15,0-22 0,0 22 16,0-1-16,0-21 0,-22 22 0,22-1 16,0-20-16,-21 20 0,21-20 0,-21-1 15,0 0-15,21 1 0,0-1 16,0 0-16,0-21 0,0 22 0,0-22 15,0 0-15,0 0 16,21-42 0,0 0-1,-21 0-15,21 0 0,-21-1 0,0 1 16,22-21-16,-22 0 0,21 20 0,-21-20 16</inkml:trace>
  <inkml:trace contextRef="#ctx0" brushRef="#br1" timeOffset="137996.03">14838 7345 0,'0'-64'0,"0"128"0,0-191 0,0 63 0,0 22 15,0 0-15,0 21 0,0-22 16,0 22-16,0 0 0,21 0 0,0 0 16,0 21-16,0 0 0,1 0 0,-1 0 15,21 0-15,-21 0 16,22 21-16,-22-21 0,0 21 0,0 0 16,0 0-16,-21 0 0,0 22 0,0-22 15,0 0-15,0 0 0,-21 0 16,0 22-16,-21-22 0,-1 0 0,1-21 15,0 21-15,-1 0 0,22 1 0,-21-22 16,21 0-16,-1 0 0,22-22 31,22 1-31,20 0 0,-21 0 16,21 0-16</inkml:trace>
  <inkml:trace contextRef="#ctx0" brushRef="#br1" timeOffset="138235.95">15473 6837 0,'21'0'0,"-42"63"16,0-41-1,-1 20-15,1 0 0,0 1 16,21-1-16,-21 0 0,0 22 0,0-22 16,-1 22-16,1-22 0,0 21 0,21-20 15,-21 20-15,21-20 0,-21-1 16,21 0-16,-21-21 0,21 22 0,0-22 15,0 0-15,0 0 0,0 0 0,0 1 16,21-22 0,0 0-16,0 0 15,0-22-15,0 1 0,-21 0 0,22 0 16</inkml:trace>
  <inkml:trace contextRef="#ctx0" brushRef="#br1" timeOffset="138507.79">15367 7154 0,'0'0'0,"-21"-42"0,21 0 0,0-1 15,0 1-15,0 0 0,0 21 16,0-22-16,0 22 0,21 0 0,0 0 16,21 0-16,-20-1 0,20 22 0,-21 0 15,21 0-15,1 0 0,-1 0 16,-21 22-16,22-1 0,-22 0 16,0 0-16,0 21 0,-21-20 0,0 20 15,0-21-15,-21 21 0,-21-20 16,20 20-16,-20-21 0,0 0 0,-22 22 15,22-22-15,0 0 0,-22-21 0,22 21 16,21 0-16,-22-21 0,22 0 16,0 0-16,21-21 15,21 0 1,0 0-16,22 0 0,-22-1 16,21 1-16,-21 0 0</inkml:trace>
  <inkml:trace contextRef="#ctx0" brushRef="#br1" timeOffset="138747.68">16065 6689 0,'0'0'0,"0"-21"0,0-1 0,22 1 15,-44 21 1,22 21 0,-21 1-16,0-1 0,0 21 0,21-21 15,-21 22-15,21-1 0,-21-21 16,21 21-16,-22-20 0,22 20 0,0-21 15,0 0-15,0 0 0,0 1 0,0-1 16,0 0-16,22-21 16,-1 0-16,0 0 0,0 0 15,0 0-15,0 0 0,22 0 0,-22-21 16,21 0-16,1-1 0,-1 1 0</inkml:trace>
  <inkml:trace contextRef="#ctx0" brushRef="#br1" timeOffset="139155.07">16531 6350 0,'0'0'0,"0"-42"0,0 21 0,0-1 16,0 1-16,-21 21 15,0 0 1,21 21-16,-21 1 16,21-1-16,0 21 0,-22-21 0,22 22 15,0-22-15,0 21 0,0-21 16,0 22-16,-21-22 0,21 0 0,0 21 15,0-21-15,-21 1 0,0-22 47,21-22-47,0 1 16,0-21-16,0 21 0,0-22 0,0 1 16,21 0-16,0-1 0,0 22 0,1-21 15,20 21-15,-21 0 16,21-1-16,-20 1 0,20 0 0,-21 21 15,21 0-15,-20 0 0,-1 0 0,0 21 16,0 0-16,-21 1 0,0 20 16,0 0-16,0 1 0,0-1 0,0 0 15,0 1-15,-21-1 0,21-21 0,-21 21 16,0-20-16,-1 20 0,1-21 16,0 0-16,0-21 0,0 21 0,0-21 15,-1 0-15</inkml:trace>
  <inkml:trace contextRef="#ctx0" brushRef="#br1" timeOffset="139647.79">17970 6604 0,'22'-42'0,"-44"84"0,44-105 16,-22 20-16,0 22 0,0 0 0,0 0 15,0 0-15,0-1 0,0 44 16,-22 20 0,1-21-16,21 21 0,-21 1 0,21-1 15,-21 0-15,0 22 0,0-22 16,21 1-16,-22-1 0,1 21 15,0-20-15,0-22 0,0 21 0,0 1 16,21-1-16,0-21 0,-22 0 0,22 22 16,0-22-16,0 0 15,0 0-15,22-21 0,-1 0 16,0 0-16,0 0 0,0-21 16,0 0-16,22 0 0,-43-1 0,21 1 15,0 0-15</inkml:trace>
  <inkml:trace contextRef="#ctx0" brushRef="#br1" timeOffset="139845.67">17653 6922 0,'0'0'0,"-21"0"0,-22 0 0,22 0 0,0 0 16,0 0-16,42 0 31,21 0-15,-20 0-16,20 0 0,-21 0 15,21-22-15,1 22 0,-1 0 0,0-21 16,1 21-16,-22-21 0,21 21 0,1 0 16,-1-21-16,0 21 15</inkml:trace>
  <inkml:trace contextRef="#ctx0" brushRef="#br1" timeOffset="140231.45">18288 6795 0,'0'0'0,"-21"0"0,21-22 0,-21 22 16,21-21-16,0 0 16,0 0-16,21 21 15,0 0-15,0-21 0,0 21 0,22 0 16,-22 0-16,21 21 0,-21 0 16,22-21-16,-22 21 0,21 0 15,-21 1-15,0 20 0,1-21 0,-1 0 16,-21 22-16,0-22 0,0 0 15,0 21-15,0-21 0,-21 1 0,-1-1 16,1 0-16,0 0 0,0 0 0,0-21 16,0 21-16,-1-21 0,1 0 15,0 0-15,21-21 16,0 0-16,0 0 16,0 0-16,0 0 0,0-1 0,21 1 15,0 0-15,1-21 0,-1 21 0,0-22 16,21 22-16,-21-21 0,1 21 15,-1-22-15,21 22 0,-21 0 16,0 21-16,22 0 0,-22-21 0,0 21 16,0 0-16,0 0 0,1 0 15,-1 21-15,-21 0 0</inkml:trace>
  <inkml:trace contextRef="#ctx0" brushRef="#br1" timeOffset="140775.71">19304 6964 0,'21'-21'16,"-42"42"-16,63-63 0,-42 20 0,21 1 15,-21 0-15,0 0 0,0 0 0,0 0 16,0-1-16,0-20 16,0 21-16,-21-21 0,0 20 0,0 1 15,0 0-15,21 0 0,-21 21 16,-1 0-16,1 0 0,-21 0 0,21 21 15,0 0-15,-22 0 0,22 1 0,-21 20 16,21-21-16,-22 21 0,22 1 16,-21-22-16,21 21 0,-1 1 0,1-22 15,0 21-15,21-21 0,0 0 0,0 22 16,0-22-16,21 0 16,0 0-16,1-21 0,-1 0 15,0 0-15,21 0 0,-21 0 0,22 0 16,-22-21-16,21 0 0,-21 21 15,22-21-15,-22 0 0,21-1 0,-21-20 16,1 21-16,-1 0 0,0-22 0,0 1 16,-21 21-16,0-21 0,0-1 15,0 22-15,0-21 0,0 21 0,0-1 16,-21 22 0,21 22-16,-21-22 0,0 42 15,21-21-15,-22 0 0,22 0 0,0 22 16,-21-22-16,21 0 0,0 21 15,0-20-15,0-1 0,0 0 0,0 0 16,0 0-16,0 0 0,21-21 0,1 22 16,-1-22-16,21 0 15,-21 0-15,0 0 0,22 0 0,-1 0 16,0 0-16,1 0 0,-22-22 0,21 1 16,1 0-16,-22 0 0,21 0 15,-21 0-15,0-1 0</inkml:trace>
  <inkml:trace contextRef="#ctx0" brushRef="#br1" timeOffset="141183.65">19791 6837 0,'0'-64'0,"0"1"15,0 190-15,0-275 0,0 127 0,0-1 16,0 1-16,0 42 16,0 1-1,-21 20-15,21-21 0,-22 0 0,22 22 16,-21-22-16,21 0 0,0 21 0,0-21 16,0 1-16,-21-1 15,21 0-15,0 0 0,0 0 0,0 0 16,-21-21-16,21 22 0,-21-22 47,21-22-47,0 1 0,0 0 0,0 0 15,0 0-15,0 0 0,21-22 16,-21 22-16,21-21 0,21 21 0,-20-22 16,-1 1-16,21 21 0,-21-22 0,22 22 15,-1 0-15,-21 0 16,21 21-16,1 0 0,-22 0 0,0 21 15,0 0-15,0 0 0,1 1 0,-22 20 16,21-21-16,-21 21 0,0-20 16,0 20-16,0-21 0,0 0 0,-21 22 15,-1-22-15,1 0 0,0 0 16,0 0-16,0-21 0,0 21 0,-1-21 16,22 22-16,22-22 31,-1-22-31,0 22 15,0-21-15,21 0 0</inkml:trace>
  <inkml:trace contextRef="#ctx0" brushRef="#br1" timeOffset="141491.48">20489 6731 0,'0'0'0,"21"-42"0,1 21 16,-1 21-16,-21-22 0,0 1 16,-21 21-1,-1 0-15,1 0 0,0 0 0,0 21 16,-21-21-16,20 22 0,1-1 15,0 0-15,0 0 0,0 0 16,21 0-16,0 1 0,21-22 16,0 21-16,0-21 0,0 0 15,22 21-15,-22-21 0,0 21 16,21-21-16,-20 21 0,-1-21 0,0 21 16,0-21-16,-21 22 0,21-22 15,-21 21-15,0 0 0,-21 0 16,0-21-16,0 0 0,-22 21 15,22-21-15,-21 0 0,0 0 0,-1 0 16,22 21-16,-21-21 0,21 0 0,-22 0 16,22 0-16,0 0 0,21-21 15,0 0-15,0 0 16,0 0-16</inkml:trace>
  <inkml:trace contextRef="#ctx0" brushRef="#br1" timeOffset="143819.57">21145 6858 0,'0'0'16,"-42"0"-16,0 0 0,-1 0 0,1 0 0,0 0 15,21 0-15,-1 0 16,44 0 0,-1 0-16,0 0 0,21 0 0,1-21 15,-1 0-15,0 21 0,22-21 16,-1-1-16,-20 1 0,20-21 0,1 21 16,-22-22-16,0 1 0,1 0 15,-1-1-15,0 1 0,-21 0 0,1-1 16,-22 1-16,0 0 0,0-1 0,0 22 15,0 0-15,0 0 0,-22 0 16,1 0-16,0 21 0,0 0 0,0 0 16,0 0-16,-22 21 0,22-21 15,0 42-15,0-21 0,-22 43 16,22-22-16,0 22 0,-21-1 0,21 1 16,-1-1-16,-20 1 0,21-1 0,0 22 15,0-22-15,-22 1 0,22 20 16,0 1-16,0 0 0,0-1 0,21 1 15,-22 0-15,1-1 0,0 1 0,21-21 16,0 20-16,0 1 0,-21 0 16,21-22-16,-21 1 0,21-1 0,0-21 15,0 1-15,0-22 0,0 0 0,0 0 16,21-21-16,0 0 0,21 0 16,-20-21-16,-1 0 0,21 0 15,0 0-15,1-22 0,-1 1 0,0 0 16,1-22-16,-1 22 0,0-22 0,-20 1 15,20 20-15,-21-20 0,0-1 16,-21-20-16,0 20 0,0 1 0,0-1 16,-21 1-16,0 20 0,0-20 0,-22 21 15,1-1-15,0 22 0,21-21 16,-22 21-16,1-1 0,21 1 0,-22 0 16,22 0-16,21 0 0,0 0 15,0-1-15,0 1 16,21 21-16,22-21 0,-1 21 15,0-21-15,1 21 0,-1-21 16,22 0-16,-1-1 0,1 1 16,20 0-16,-20-21 0,-1 21 0,1-22 15,-22 1-15,0 0 0,1-1 16,-1 1-16,0 0 0,-20 20 0,-1-20 16,-21 0-16,0 21 0,0-1 0,0 1 15,0 0-15,0 0 0,0 0 16,-21 21-1,-1 21-15,1 0 0,0 0 0,21 22 16,-21-1-16,0 0 0,0 22 16,-1-1-16,1 1 0,0-1 0,0 1 15,0 20-15,0-20 0,-1-1 16,-20 22-16,21 0 0,0-22 16,0 22-16,-22 0 0,22-1 0,0 1 15,0 0-15,0-22 0,-1 1 0,1 20 16,0-20-16,21-22 0,0 22 15,0-22-15,0 0 0,0-21 0,0 1 16,0-1-16,21-21 0,0 0 0,1 0 16,-1 0-16,21-21 0,0-1 15,-20 1-15,20 0 0,0-21 0,1 21 16,-1-22-16,-21 1 0,21 0 0,1-1 16,-22 1-16,0-22 0,21 1 15,-42-1-15,0 1 0,0-1 16,0-20-16,0 20 0,0 1 0,-21-1 15,0 22-15,-21 0 0,21-1 16,-22 1-16,1 0 0,0 20 0,20 1 16,-20 0-16,0 0 0,21 21 0,-1 0 15,1 0-15,0 0 0,42 0 32,0 0-32,22 0 15,-22 0-15,0 0 0,21 0 16,1 0-16,-22-21 0,21 21 0,-21-21 15,22 21-15,-22-22 0,21 22 16,-21-21-16,1 0 0,-1 0 16,0 21-16,-21-21 0,21 0 15,-21 42 32,0 0-47,-21-21 0,21 21 16,-21 0-16,21 0 0,0 1 15,0-1-15,0 0 16,21-21 15,0 0-31,0 0 16,0 0-16,-21-21 0,22 0 0,-1 21 16,0-22-16,0 1 0,0 0 0,0 0 15,1 0-15,-1 21 16,-21-21-16,21 21 15,-21 21 17,0 0-32,0 0 0,0 0 15,0 0-15,0 1 0,0-1 16,0 0 0,21-21-1,0 0-15,0 0 0,1 0 16,-1 0-16,0-21 15,0 21-15,0-21 0,0-1 0,1 1 16,-1 0-16,0 21 0,0-21 16,0 0-16,0 0 0,1 21 0,-22-22 15,21 22-15,-21 22 32,0-1-17,0 0-15,-21 0 0,21 0 16,0 0-1,0 1 1,21-22 0,0 0-1,0 0-15,0 0 0,0 0 16,1 0-16,-1-22 0,0 1 16,0 0-16,0 0 0,0 21 15,-21-21-15,22 21 0,-1-21 16,-21 42-1,0 0 1,0 0 0,0 0-16,0 0 15,0 1-15,0-1 0,21-21 16,0 21-16,0-21 16,0 0-16,22 0 0,-22 0 15,0 0-15,21 0 0,-20 0 0,20 0 16,-21 0-16,21 0 0,-20-21 15,20 21-15,0-21 0,-21-1 0,22 1 16,-22 0-16,0 0 0,-21-21 0,0 20 16,0 1-16,0-21 0,0 21 15,0 0-15,-21-1 0,0 1 0,0 21 16,-1 0-16,-20 0 0,21 0 16,-21 0-16,20 0 0,-20 0 15,21 21-15,0-21 0,-22 22 0,43-1 16,-21 0-16,21 0 0,0 0 15,0 0-15,0 1 0,0-1 0,0 0 16,0 0-16,21-21 0,1 21 0,-1 0 16,0-21-16,-21 22 0,21-1 15,0 0-15,0 0 0,-21 0 0,22 0 16,-1 1-16,-21-1 0,21 0 16,-21 21-16,0 1 0,0-1 0,21 0 15,-21 1-15,0 20 0,0-21 0,0 22 16,0-1-16,0 1 0,0-1 15,0-20-15,-21 20 0,0-20 0,0-1 16,-1 0-16,1 1 0,0-22 16,-21 0-16,21 0 0,-22 0 0,1-21 15,0 0-15,-1 0 0,1 0 16,0 0-16,-1 0 0,1-21 0,0 0 16,20 0-16,-20 0 0,0-1 0,21 1 15,-1-21-15,22 0 0,0 20 16,0-20-16,0-21 0,0 20 0,0-20 15,0-1-15,22 1 0,-1-1 0,0 1 16,0-1-16</inkml:trace>
  <inkml:trace contextRef="#ctx0" brushRef="#br1" timeOffset="143975.53">22860 6392 0,'0'0'0,"-64"-63"31,64 42-31,-21 21 0,42 0 62</inkml:trace>
  <inkml:trace contextRef="#ctx0" brushRef="#br1" timeOffset="144403.46">24723 6562 0,'0'0'0,"0"-43"0,0 22 0,0-21 16,0 21-16,0 0 0,0-1 0,0 1 15,0 0-15,-22 21 16,22 21-1,0 0-15,0 22 0,0-1 0,-21-21 16,21 22-16,-21-1 0,0 0 16,21 1-16,-21-1 0,21 0 15,-21-21-15,21 22 0,0-22 0,-22 0 16,22 0-16,0 0 0,-21-21 16,21 22-16,-21-22 15,0 0-15,0 0 0</inkml:trace>
  <inkml:trace contextRef="#ctx0" brushRef="#br1" timeOffset="145001.63">24172 6816 0,'0'0'0,"21"0"16,1 0-16,-1 0 16,0 0-16,0 0 0,21-21 15,1 21-15,-1 0 0,22-22 0,-1 22 16,1-21-16,20 0 0,-20 21 15,20-21-15,-20 0 0,-1 0 0,-20-1 16,-1 1-16,0 0 0,-20-21 16,-1 21-16,0-22 0,-21 1 0,0 21 15,0-22-15,0 1 0,0 21 0,0-21 16,-21 20-16,21 1 16,-21 21-16,-1 0 0,1 0 0,0 21 15,21 22-15,-21-22 16,21 21-16,-21 1 0,21-1 0,0 0 15,0 22-15,-21-22 0,21 0 0,-22 1 16,22-22-16,-21 21 16,21-21-16,0 22 0,-21-22 0,0 0 15,21 0-15,0 0 0,0 1 16,-21-22-16,21-22 31,21 1-15,0 0-16,0 0 0,0 0 15,1 0-15,-1-22 0,21 22 0,0 0 16,-20 0-16,20 0 0,-21-1 16,21 1-16,-20 21 0,-1 0 0,21 0 15,-21 0-15,0 21 0,-21 1 0,0-1 16,0 0-16,0 0 16,0 0-16,0 0 0,0 1 0,0-1 15,-21 0-15,21 0 0,0 0 16,-21-21-16,0 21 0,21 1 15,21-22 32,0-22-47,0 1 0,1 21 16,-1-21-16,0 0 0</inkml:trace>
  <inkml:trace contextRef="#ctx0" brushRef="#br1" timeOffset="145307.65">25569 6752 0,'21'0'16,"1"0"0,-1 0-16,-21-21 0,21 21 15,0 0-15,0 0 0,0-21 0,22 21 16,-22 0-16,21-21 0,1 21 16,-1-21-16,-21 21 0,0-22 0,0 1 15,1 21-15,-22-21 0,0 0 16,-22 21-16,1 0 15,0 0-15,-21 0 0,21 0 0,-22 21 16,22-21-16,-21 21 0,21 0 0,-1 1 16,1-1-16,21 0 15,0 0-15,0 0 0,0 0 0,0 1 16,0-1-16,0 0 0,21 0 16,1-21-16,-1 0 15,0 21-15,0-21 0,21 0 0,-20 0 16,20 0-16,-21 0 0,21 0 15,1 0-15,20-21 0</inkml:trace>
  <inkml:trace contextRef="#ctx0" brushRef="#br1" timeOffset="145843.6">27136 6519 0,'0'0'0,"0"-21"0,0 0 15,0 0-15,0 0 0,0 0 16,0-1-16,-22 1 16,1 21-16,0 0 0,0 0 0,0 0 15,0 0-15,-22 0 0,22 0 0,-21 21 16,21 1-16,-22-1 0,22 21 16,-21-21-16,21 22 0,-22-22 15,22 21-15,0-21 0,21 22 0,0-22 16,0 0-16,0 0 0,0 0 15,0 0-15,0 1 0,21-1 0,0-21 16,0 0-16,22 0 0,-22 0 16,21 0-16,-21 0 0,22 0 0,-22 0 15,21 0-15,1-21 0,-22-1 0,21 1 16,0 0-16,-20-21 0,-1-1 16,0 22-16,0-42 0,0 20 0,0 1 15,1-21-15,-1 20 0,-21 1 16,0-22-16,21 22 0,-21 21 0,0-21 15,0 20-15,0 1 0,-21 42 32,21 1-32,-21-1 0,-1 21 15,22-21-15,-21 22 0,21-1 0,0 0 16,-21 1-16,21-22 0,0 21 16,0 0-16,0 1 0,0-22 0,0 21 15,0-21-15,0 1 0,21-1 16,0 0-16,1 0 0,-1 0 0,0 0 15,0-21-15,21 0 0,-20 0 0,20 0 16,-21 0-16,21 0 0,1 0 16,-1 0-16,0-21 0,1 0 15</inkml:trace>
  <inkml:trace contextRef="#ctx0" brushRef="#br1" timeOffset="146467.75">27898 6583 0,'0'-21'0,"-64"105"0,149-211 0,-106 191 0,42-149 0,-21 64 15,0-21-15,0 21 0,0-1 16,-21 1-16,-1 21 0,1 0 15,0 0-15,0 0 0,0 0 16,0 21-16,-22 1 0,22-1 0,0 0 16,0 0-16,-22 21 0,22-20 0,0-1 15,21 21-15,-21-21 0,21 0 16,0 1-16,-21-1 0,21 0 0,0 0 16,0 0-16,0 0 0,21-21 15,0 0-15,0 0 16,0 0-16,1 0 0,-1 0 0,0 0 15,0 0-15,0-21 0,0 21 16,1-21-16,-1 0 0,0 0 0,0-22 16,0 22-16,-21-21 0,0 21 0,21-22 15,-21 22-15,22 0 0,-22 0 16,0 0-16,0 42 16,-22 0-1,22 0-15,-21 0 0,21 1 0,0 20 16,0-21-16,0 0 0,0 0 0,0 1 15,0-1-15,0 0 16,0 0-16,0 0 0,21-21 0,1 0 16,-1 21-16,0-21 0,21 0 15,-21 0-15,22 0 0,-22 0 0,21-21 16,-21 0-16,22 21 0,-22-21 0,21 0 16,-21-22-16,1 22 0,-1-21 15,0 0-15,0-1 0,0-20 0,-21 20 16,21-20-16,-21 21 0,22-1 15,-22 1-15,0 0 0,0-1 0,0 22 16,0 0-16,-22 21 16,1 21-16,0 0 0,0 0 15,21 1-15,-21 20 0,0 0 0,-1 1 16,22-1-16,-21 0 16,21 1-16,0-1 0,0 0 0,0-21 15,0 22-15,0-1 0,0-21 0,0 0 16,0 22-16,21-22 0,1-21 15,-1 21-15,0 0 0,0-21 0,0 0 16,22 0-16,-22 0 0,21 0 16,0 0-16,-20 0 0,20 0 0</inkml:trace>
  <inkml:trace contextRef="#ctx0" brushRef="#br1" timeOffset="146899.42">28808 6583 0,'-21'42'0,"42"-84"0,0 0 0,0 20 0,0-20 0,-21 0 15,0 21-15,0-22 0,0 22 0,0 0 16,-21 21-1,0 0-15,0 0 0,0 0 0,-1 21 16,-20 0-16,21 0 0,0 1 16,0 20-16,21-21 0,-22 0 0,22 22 15,-21-22-15,21 0 0,0 0 16,0 0-16,0 0 0,0 1 16,0-1-16,21-21 15,1 0-15,-1 0 16,0 0-16,0-21 0,0-1 15,0 1-15,-21 0 0,22 0 16,-1 0-16,-21-22 0,21 22 0,0-21 16,-21 0-16,21 20 0,-21 1 15,0 0-15,0 0 0,0 42 32,0 0-32,0 0 0,0 1 15,0 20-15,0-21 0,-21 0 0,21 22 16,0-22-16,0 0 0,0 0 0,0 0 15,0 0-15,0 1 0,0-1 16,21-21-16,-21 21 0,21-21 0,1 0 16,-1 0-1,0 0-15,0 0 0,0 0 0,0 0 16,1-21-16,-1 0 0,-21-1 16,0 1-16,0 0 0,0 0 15,0 0-15</inkml:trace>
  <inkml:trace contextRef="#ctx0" brushRef="#br1" timeOffset="147111.84">28300 6371 0,'0'0'0,"-21"0"0,-22-21 32,64 21-17,1 0-15,-1 0 16,21 0-16,-21 0 0,22 0 15,-22-21-15,21 21 0,-21 0 0,0-21 16,22 21-16,-22 0 0,0 0 16,0-21-16,-21-1 15</inkml:trace>
  <inkml:trace contextRef="#ctx0" brushRef="#br1" timeOffset="147711">29972 6414 0,'0'0'15,"0"-22"32,21 1-31,0 0-16,0 21 0,1-21 0,-1 0 15,0 0-15,0 21 0,21-22 16,-20-20-16,20 21 0,-21 0 16,0 0-16,0-1 0,-21 1 0,0 0 15,-42 21 1,21 0-1,0 0-15,-22 0 0,22 0 16,-21 21-16,0 0 0,20 1 0,1-1 16,0 0-16,0 0 0,0 0 15,0 0-15,21 1 0,-22-1 0,22 0 16,0 21-16,0-21 0,0 1 0,0-1 16,0 0-16,0 0 0,22 0 15,-1 0-15,0 1 0,-21-1 0,21-21 16,21 21-16,-20 0 0,-1-21 15,21 0-15,0 0 0,1 0 0,-1 0 16,0 0-16,1-21 0,20 0 16,-20 21-16</inkml:trace>
  <inkml:trace contextRef="#ctx0" brushRef="#br1" timeOffset="148163.74">30797 6350 0,'0'0'0,"22"-21"16,-1 0-16,0-22 0,-21 22 0,0 0 15,21-21-15,-21 21 0,0-1 16,0 1-16,0 0 0,-21 21 15,0 0-15,0 0 0,-1 0 0,1 0 16,0 0-16,0 0 0,0 0 16,0 21-16,-1 0 0,1 1 0,0-1 15,0 0-15,0 0 16,0 21-16,-1-20 0,22-1 0,0 21 16,0-21-16,0 0 0,0 1 15,0-1-15,0 0 0,0 0 0,0 0 16,22-21-16,-1 0 0,21 0 15,-21 0-15,0 0 0,1 0 16,-1 0-16,0-21 0,0 0 0,0 21 16,0-42-16,-21 20 0,22 1 15,-1 0-15,-21-21 0,0 21 0,21-1 16,-21-20-16,21 21 0,-21 0 16,0 0-16,-21 42 31,0 0-16,21 0-15,0 0 0,0 22 0,-21-22 16,21 0-16,0 0 0,0 0 16,0 0-16,0 1 0,0-1 0,0 0 15,0 0-15,21-21 0,0 0 16,0 21-16,0-21 0,22 0 0,-22 0 16,21 0-16,0 0 0,1 0 0,-1-21 15,0 21-15,1-21 0,-1 0 16,0 0-16</inkml:trace>
  <inkml:trace contextRef="#ctx0" brushRef="#br1" timeOffset="148799.38">31454 6244 0,'0'0'0,"21"-21"0,-21-21 0,21 21 16,-21-1-16,0 1 15,-21 21-15,0 0 16,-1 21-16,1 1 0,0-1 16,-21 0-16,21 0 0,-1 0 0,1 0 15,0 1-15,0 20 0,0-21 16,21 0-16,0 22 0,0-22 0,0 0 15,0 0-15,0 0 0,0 0 16,21 1-16,0-22 0,0 21 0,0-21 16,22 0-16,-1 0 0,-21 0 15,22 0-15,-1 0 0,0 0 0,-21-21 16,22-1-16,-1 1 0,-21 0 16,0-21-16,22 21 0,-22-22 15,0 1-15,0 0 0,0-1 0,1 1 16,-22-22-16,21 22 0,0 0 15,-21-1-15,21 1 0,-21 21 0,0 0 16,0 0-16,0-1 0,0 44 16,0-1-1,0 0-15,-21 0 0,0 0 16,21 22-16,-21-22 0,21 21 0,0 0 16,0-20-16,-22 20 15,22-21-15,-21 21 0,21-20 0,0 20 16,-21-21-16,21 21 0,0-20 15,0-1-15,0 0 0,0 0 0,0 0 16,0-42 15,0 0-31,0-21 16,0 20-16,0 1 0,21-21 16,-21 0-16,43 20 0,-22-20 0,0 0 15,21 21-15,1-22 0,-1 22 16,21 0-16,-20 21 0,-1 0 0,0 0 15,22 0-15,-22 0 16,1 0-16,-1 21 0,-21 21 0,0-20 16,0 20-16,-21-21 0,0 21 15,0 1-15,0-22 0,-21 21 0,0 1 16,0-22-16,-21 21 0,20-21 16,-20 0-16,21 1 0,-21-1 0,20 0 15,-20 0-15,0 0 0,21 0 16,-22-21-16,1 22 0,0-1 0,-1-21 15</inkml:trace>
  <inkml:trace contextRef="#ctx0" brushRef="#br1" timeOffset="150155.85">1185 9250 0,'0'0'0,"21"-21"0,-21 0 0,0-1 15,0 1-15,0 0 16,0 0-16,-21 0 15,0 21-15,0 0 16,0 0-16,0 0 0,-1 0 0,1 21 16,0 0-16,0 0 15,0 0-15,0 1 0,21 20 0,0-21 16,0 21-16,0-20 0,0 20 16,0 0-16,0 1 0,0-1 0,0 0 15,0-21-15,0 22 0,0-22 16,0 0-16,21 0 0,0 0 0,0 1 15,0-22-15,22 0 0,-22 0 16,0 0-16,21-22 0,-21 22 0,22-21 16,-1 0-16,-21 0 0,22-21 15,-22 20-15,21-20 0,-21 21 0,0-21 16,1 20-16,-22-20 0,0 21 16,0-21-16,0 20 0,-22 1 0,1-21 15,0 21-15,-21 0 16,21-1-16,-22 1 0,1 21 0,21 0 15,-22 0-15,22 0 0,0 0 16,0 0-16,0 21 0,0 1 0,21-1 16,0 0-16,0 0 15,0 0-15,21 0 0,0 1 16,0-22-16,0 21 0,0-21 16,22 0-16,-22 0 0,21 0 0,-21 0 15,1 0-15,20 0 0</inkml:trace>
  <inkml:trace contextRef="#ctx0" brushRef="#br1" timeOffset="150539.79">1693 9250 0,'43'-85'32,"-43"64"-32,21 0 15,0 21-15,0 0 16,0 0-16,0 0 15,1 0-15,-1 21 0,0 0 16,0 0-16,0 1 0,0-1 16,-21 0-16,0 0 0,22 0 0,-22 22 15,0-22-15,0 0 0,0 21 16,0-21-16,0 1 0,-22-1 16,22 0-16,0 0 0,0 0 0,-21-21 15,0 0 1,21-21-16,0 0 15,0 0-15,0 0 0,0-1 16,0 1-16,0 0 0,0-21 0,21 21 16,-21-22-16,0 22 0,0-21 15,0-1-15,21 22 0,-21-21 0,22 21 16,-1 0-16,-21-1 0,21 1 16,0 0-16,0 21 0,0 0 15,1 0-15,-1 0 0,0 0 16,0 0-16</inkml:trace>
  <inkml:trace contextRef="#ctx0" brushRef="#br1" timeOffset="150819.63">2540 8848 0,'0'0'0,"0"-21"0,0-1 0,0 1 16,0 0-16,0 0 0,-21 21 31,21 21-31,-21 0 0,21 0 15,0 22-15,0-22 0,0 21 0,0 1 16,0-1-16,0 0 0,0 1 16,-22-1-16,22 0 0,-21 1 15,21-1-15,-21-21 0,21 0 16,0 22-16,0-22 0,0 0 0,0 0 16,0 0-16,0 0 0,21-21 31,0 0-31,1-21 15,-22 0-15,21 0 0,0 0 16,0 0-16</inkml:trace>
  <inkml:trace contextRef="#ctx0" brushRef="#br1" timeOffset="151255.29">2815 8784 0,'0'0'0,"0"-42"0,0 21 0,0 0 15,0 42 1,0 0-1,0 0-15,0 21 0,0 1 16,0-1-16,0 0 0,0 1 0,0-1 16,0 0-16,0 1 0,0-22 15,0 21-15,0 1 0,0-22 0,0 21 16,-21-21-16,21 22 0,0-22 0,0 0 16,0 0-1,0-42 16,0 0-15,0 0-16,0-1 0,0 1 0,21 0 16,-21-21-16,21 21 0,0-22 15,1 22-15,-1 0 0,0-21 0,0 20 16,0 22-16,0-21 0,1 21 16,-1 0-16,0 0 0,0 21 15,0 1-15,-21-1 0,0 0 0,0 0 16,21 0-16,-21 0 0,0 22 15,0-22-15,0 0 0,0 0 16,0 0-16,0 1 0,0-1 16,0-42 31</inkml:trace>
  <inkml:trace contextRef="#ctx0" brushRef="#br1" timeOffset="151460.18">2476 9102 0,'0'0'0,"-21"0"32,42 0-32,1 0 0,-1 0 15,0 0-15,0 0 0,0 0 0,22 0 16,-1 0-16,0 0 0,-21 0 15,22-21-15,-22 21 0,21 0 0,-21-22 16,1 22-16,-1-21 0,0 21 16,0 0-16</inkml:trace>
  <inkml:trace contextRef="#ctx0" brushRef="#br1" timeOffset="151823.35">3302 9059 0,'21'-21'31,"0"0"-15,-21 0-16,0 0 16,0 0-16,21-1 0,-21 1 15,0 0-15,0 0 16,-21 21-16,0 0 15,0 21-15,21 0 0,0 0 16,-21 1-16,21-1 0,-21 0 16,21 21-16,0-21 0,0 22 15,0-22-15,0 21 0,0-21 0,0 1 16,0 20-16,0-21 0,0 0 16,0 0-16,0 1 0,21-22 15,0 0-15,0 0 0,0 0 16,0 0-16,22 0 15,-22 0-15,0-22 0,0 1 0,22 21 16,-22-21-16,0 0 0</inkml:trace>
  <inkml:trace contextRef="#ctx0" brushRef="#br1" timeOffset="152180.04">3683 9059 0,'0'0'0,"0"-21"0,-21 0 0,21 0 15,0 0-15,0 0 0,-21 21 16,21-22-16,0 1 0,0 0 15,0 0-15,0 0 0,21 21 0,0-21 16,0 21-16,0 0 0,0 0 16,1 0-16,-1 0 0,0 0 0,0 21 15,0 0-15,-21 0 0,21 21 0,1-20 16,-1 20-16,-21-21 0,21 21 16,-21-20-16,0-1 0,0 21 0,21-21 15,-21 0-15,0 1 0,0-1 16,0 0-16,0 0 0,0-42 47,0 0-32,0 0-15,0-1 0,0 1 0,0 0 16,0 0-16,0 0 0,0 0 16,0-1-16,21-20 0,0 21 0,-21 0 15,22 0-15,-22-1 0,21 22 0,0-21 16,-21 0-16,21 21 0,-21-21 15</inkml:trace>
  <inkml:trace contextRef="#ctx0" brushRef="#br1" timeOffset="152716.13">5927 8509 0,'0'0'0,"0"-21"31,0 42-15,0 0 0,0 0-16,0 22 0,0-22 0,0 21 15,0 1-15,0-1 0,0 0 16,0 22-16,0-22 0,0 0 0,0-20 16,0 20-16,0 0 0,0-21 0,0 1 15,0-1-15,0 0 0,0 0 16,0 0-16,0-42 31,21 21-15,-21-21-16,0 0 0</inkml:trace>
  <inkml:trace contextRef="#ctx0" brushRef="#br1" timeOffset="153335.82">5546 8911 0,'0'0'15,"0"21"-15,21-21 16,0 0-16,0 0 0,21 0 16,-20 0-16,20 0 0,0 0 0,1 0 15,20-21-15,-21 0 0,1 21 16,20-21-16,-20 0 0,-1 0 16,21-1-16,-41 1 0,20-21 0,-21 21 15,21 0-15,-20-1 0,-22 1 0,0 0 16,0-21-16,0 21 0,0-1 15,0 1-15,0 0 0,0 0 0,0-21 16,0 20-16,-22 1 0,1 21 16,21 21-1,0 1-15,0 20 16,0-21-16,0 21 0,0 1 0,0-22 16,0 42-16,0-20 0,0-1 15,0 0-15,0 1 0,0-1 16,0 0-16,0 1 0,0-22 0,0 21 15,0-21-15,0 1 0,0-1 16,0 0-16,0 0 16,0-42-1,0 0 1,0 0-16,0-1 0,0 1 16,0-21-16,0 21 0,0-22 0,0 1 15,21 21-15,1-21 0,-1-1 16,0 1-16,0 21 0,0-22 0,22 22 15,-22 21-15,21-21 0,-21 21 0,22 0 16,-22 0-16,0 0 16,0 21-16,21 0 0,-20 1 0,-22-1 15,21 21-15,-21-21 0,0 22 0,0-22 16,0 21-16,0-21 0,0 0 16,0 22-16,0-22 0,-21 0 0,-1 0 15,22 0-15,0 1 0,-21-1 0,0-21 16,21 21-16,21-21 31,0-21-31,22 0 16,-22 21-16</inkml:trace>
  <inkml:trace contextRef="#ctx0" brushRef="#br1" timeOffset="154096.26">7345 8827 0,'0'0'0,"0"-127"16,0 105 0,0 1-16,0 0 0,0 0 0,0 0 15,-21 0-15,-1 21 16,1-22-16,0 22 16,0 0-16,0 0 0,0 22 0,-1-1 15,22 0-15,-21 0 0,0 21 16,0-20-16,-21 20 0,20 0 15,1 1-15,0-1 0,0-21 0,21 21 16,0 1-16,-21-22 0,21 21 16,0-21-16,0 1 0,0-1 15,21-21-15,0 0 0,0 0 0,0 0 16,1 0-16,20 0 0,-21-21 16,0 21-16,22-22 0,-22 1 0,0 0 15,0 0-15,0-21 0,0 20 0,1-20 16,-1 21-16,-21-21 0,0-1 15,0 22-15,0-21 0,0-1 16,0 22-16,0 0 0,0 0 0,0 0 16,0 42-1,0 0-15,0 0 16,0 0-16,0 1 0,0 20 0,0-21 16,0 21-16,0 1 0,0-22 0,0 21 15,0-21-15,0 22 0,0-22 16,0 0-16,21 0 0,0 0 0,-21 1 15,21-1-15,0-21 0,22 0 0,-22 0 16,0 0-16,0 0 0,22 0 16,-22 0-16,0-21 0,21 21 15,-21-22-15,1-20 0,-1 21 0,0 0 16,0-22-16,0 1 0,0 0 16,1-1-16,-22 1 0,21-21 0,-21 20 15,21 1-15,-21 0 0,0-1 0,0 1 16,0 0-16,21 20 0,-21 1 15,0 0-15,0 0 0,0 42 16,0 0-16,0 0 0,0 1 16,-21 20-16,21-21 0,0 21 15,0 1-15,0-1 0,-21 0 0,21 1 16,0-1-16,-21 0 0,21 1 0,0-1 16,0 0-16,0-20 15,0 20-15,0-21 0,0 0 0,0 0 16,21-21-16,0 22 0,0-22 0,0 0 15,0 0-15,1 0 16,-1 0-16,0-22 0,0 1 0,0 0 16,-21 0-16,0 0 0,21 0 0,-21-1 15</inkml:trace>
  <inkml:trace contextRef="#ctx0" brushRef="#br1" timeOffset="154283.38">7853 8657 0,'-21'0'0,"42"0"0,-64 0 16,22 0-16,0 0 0,0 0 15,42-21 17,0 21-32,22 0 0,-22 0 15,0 0-15,21-21 0,-21 21 16,22 0-16,-22 0 0,0 0 0,0 0 16,22-21-16,-22 21 0,0 0 0,0 0 15,0-21-15,0 21 16</inkml:trace>
  <inkml:trace contextRef="#ctx0" brushRef="#br1" timeOffset="154808.1">10393 8424 0,'21'0'0,"-21"-21"0,0 42 31,0 1-16,0-1-15,0 0 16,0 0-16,0 21 0,-21-20 0,0 20 16,21-21-16,-22 21 0,22-20 0,-21 20 15,0-21-15,21 0 0,0 22 16,-21-22-16,21 0 0,-21 0 0,21 0 16,0 0-16,0-42 31,0 0-31,21 0 0,0 0 15,-21 0-15,21-1 0</inkml:trace>
  <inkml:trace contextRef="#ctx0" brushRef="#br1" timeOffset="155140.16">10456 8276 0,'0'-21'0,"0"42"0,0-63 0,0 21 0,-21 21 15,21-21-15,-21 21 0,0 0 16,0 0-16,-1 0 15,22 21-15,0 0 16,0 0 0,22-21-1,-1 0-15,0 0 0,0 0 16,0 0-16,0 0 0,-21-21 16,22 0-16,-22 0 15,0-1-15,0 1 16,0 0-16,-22 21 15,1 0-15,0 0 0,0 0 0,0 0 16,0 0-16,-1 0 0,1 0 16,21 21-16,0 0 15,0 1-15,0-1 0,21 0 16,-21 0-16,22 0 0,-1-21 16,0 21-16,0 1 0</inkml:trace>
  <inkml:trace contextRef="#ctx0" brushRef="#br1" timeOffset="155615.29">10922 8382 0,'-21'0'32,"0"0"-32,-1 0 15,1 21-15,0 0 16,21 1-16,0-1 0,0 0 15,0 0-15,0 0 0,0 0 0,0 1 16,-21-1-16,21 0 0,0 0 16,0 0-16,0 0 0,-21 1 15,21-1-15,0 0 16,-21-21-16,21-21 31,0 0-31,0-1 16,21 1-16,-21-21 0,21 21 15,0 0-15,0-22 0,0 22 16,1 0-16,-1-21 0,21 20 0,-21-20 16,22 21-16,-22 0 0,21 0 0,-21-1 15,22 22-15,-22 0 0,21 0 16,-21 0-16,0 22 0,1-1 0,-1 21 16,-21-21-16,0 0 0,0 22 0,0-22 15,0 21-15,0-21 16,0 1-16,-21 20 0,21-21 0,-22 0 15,1 0-15,0 1 0,21-1 0,-21 0 16,21 0-16,0 0 16,21-21-1,0-21-15,0 0 16,1 21-16</inkml:trace>
  <inkml:trace contextRef="#ctx0" brushRef="#br1" timeOffset="155883.65">11663 8192 0,'0'0'0,"21"-43"0,-21 22 0,0 0 16,0-21-16,0 20 0,0 44 15,0-1 1,0 0-16,0 0 0,0 21 16,0 1-16,-21-1 0,21 0 0,-21 1 15,21-1-15,-22 0 0,22 1 0,-21-22 16,0 21-16,21-21 0,0 22 15,0-22-15,0 0 0,-21 0 0,21 0 16,0 1-16,21-22 16,0 0-1,0 0-15,1-22 0,-22 1 16,21 21-16,0-21 0,-21 0 0,0 0 16,21 0-16</inkml:trace>
  <inkml:trace contextRef="#ctx0" brushRef="#br1" timeOffset="156075.54">11578 8340 0,'0'0'0,"0"21"0,0 0 16,21-21 15,0 0-31,1 0 16,-1 0-16,0 0 0,0 0 15,-21-21-15,21 21 0,0-21 16,1 21-16,-1-21 0,0 21 0</inkml:trace>
  <inkml:trace contextRef="#ctx0" brushRef="#br1" timeOffset="156439.64">12023 8424 0,'0'22'0,"0"-44"0,0 65 0,0-22 15,21-21 17,0 0-17,0 0-15,0 0 0,0-21 16,1 21-16,-1-21 0,0 21 0,0-22 16,0 1-16,-21 0 0,0 0 15,0 0 1,-21 21-1,0 0-15,0 0 0,0 21 0,-1-21 16,1 21-16,-21 0 0,21 0 16,0 1-16,-1-1 0,1 0 0,0 21 15,21-21-15,0 1 0,-21-1 0,21 0 16,0 0-16,0 0 16,0 0-16,21-21 15,0 22-15,22-22 0,-22 0 0,0 0 16,21 0-16,-21 0 0,22 0 0,-1-22 15,-21 1-15,22 0 0,-22 21 16</inkml:trace>
  <inkml:trace contextRef="#ctx0" brushRef="#br1" timeOffset="156931.98">12700 8340 0,'0'-21'0,"0"42"0,0-85 15,-21 64 1,21 21-1,-43 1-15,22-22 0,0 21 0,0 0 16,0 21-16,-22-21 0,22 1 0,0-1 16,0 0-16,0 0 0,0 0 15,21 0-15,-22 1 0,22-1 0,0 0 16,0 0-16,0 0 16,22-21-16,20 0 0,-21 0 0,0 0 15,0 0-15,22 0 0,-22-21 16,0 0-16,21 21 0,-20-21 0,-1 0 15,0-1-15,21 1 0,-21 0 16,1 0-16,-22 0 16,0 0-16,0-1 0,0 1 0,0 0 15,0 0-15,0 42 32,0 0-17,0 0-15,0 1 0,-22-22 16,22 21-16,0 0 0,-21 0 15,21 0-15,0 0 0,0 1 0,0 20 16,0-21-16,0 0 0,0 0 0,0 22 16,0-22-16,21 0 0,-21 21 15,22-20-15,-22-1 0,21 0 0,0 21 16,-21-21-16,21 1 0,0-22 16,0 21-16,1 0 0,-1-21 15,0 21-15,0-21 16,-21-21-1,21 21-15,-21-21 0</inkml:trace>
  <inkml:trace contextRef="#ctx0" brushRef="#br1" timeOffset="157787.87">12721 8424 0,'0'0'16,"21"-21"-16,0 0 0,-21 0 15,0 42 17,0 21-32,0-20 15,0-1-15,0 21 0,22-21 0,-1 22 16,-21-1-16,0 0 0,0 22 16,21-22-16,-21 22 0,21-1 0,-21-21 15,0 22-15,0-1 0,0-20 16,0 20-16,0 1 0,0-22 0,0 22 15,0-22-15,0 21 0,0-20 16,0-1-16,0 22 0,0-22 0,0-21 16,0 21-16,0-20 0,0-1 0,0 0 15,0 0-15,0 0 0,-21-21 16,0 0-16,21-21 16,0 0-16,-21 0 0,21 0 0,-22-22 15,22 22-15,-21-21 0,21-1 0,0-20 16,0 21-16,0-1 0,0-20 15,0-1-15,0 1 0,0-1 0,0 1 16,0-1-16,0 22 0,0-22 16,0 22-16,0-21 0,0 41 15,21-20-15,1 0 0,-1 21 0,0-1 16,0 1-16,0 0 0,22 0 0,-22 21 16,21-21-16,-21 0 0,22 21 0,-22-22 15,0 22-15,21 0 0,-21 0 16,1-21-16</inkml:trace>
  <inkml:trace contextRef="#ctx0" brushRef="#br1" timeOffset="158183.65">13271 8488 0,'0'-64'31,"-21"43"-31,21 0 0,0 0 16,0 0-16,0 0 0,21 21 15,1 0-15,-1 0 16,0 0-16,0 0 0,0 0 0,0 21 16,1 0-16,-1 0 0,0 0 0,0 22 15,0-22-15,-21 0 0,0 21 16,21-21-16,-21 1 0,0-1 0,0 0 16,0 0-16,0 0 0,0 0 0,0 1 15,-21-1-15,0 0 16,0-21-1,21-21 1,0 0-16,0-1 16,0 1-16,0 0 0,0 0 0,21 0 15,0 0-15,-21-1 0,21-20 0,-21 21 16,22 0-16,-1 0 0,0 21 16,0-22-16,-21 1 0,21 0 0,0 21 15,1 0-15,-1-21 0,0 21 0,0 0 16,0 0-16,0 0 15,1 0-15,-1 0 0</inkml:trace>
  <inkml:trace contextRef="#ctx0" brushRef="#br1" timeOffset="159844.01">14309 8551 0,'0'0'0,"21"0"0,0 0 0,0 0 16,-21-21-16,21 21 0,-21-21 15,21 21-15,-21-21 0,0 0 0,0 0 16,0-1-16,0 1 0,0 0 16,0 0-16,-21 0 0,0 0 15,0-1-15,0 1 0,0 21 0,-1 0 16,1 0-16,0 0 0,-21 0 16,21 0-16,-1 21 0,-20 1 0,21-1 15,-21 0-15,20 0 0,1 21 0,0-20 16,0-1-16,21 21 0,0-21 15,-21 0-15,21 1 0,0-1 0,0 0 16,0 0-16,0 0 0,21 0 0,0-21 16,0 0-16,0 0 0,1 0 15,-1 0-15,21 0 0,-21 0 0,0 0 16,22 0-16,-22-21 0,0 0 0,0 21 16,22-21-16,-22 0 0,0 0 0,0-1 15,-21 1-15,21 0 0,-21-21 16,21 21-16,-21-1 0,22 1 15,-22 0-15,0 0 0,0 0 0,0 0 16,-22 21 0,22 21-1,-21 0-15,21 0 0,0 0 0,0 0 16,0 1-16,0 20 0,0-21 16,0 0-16,0 0 0,0 1 0,0-1 15,0 0-15,21 0 0,1-21 16,-1 0-16,0 0 0,0 0 15,0 0-15,0 0 0,22 0 0,-22 0 16,21 0-16,-21-21 0,22 21 16,-22-21-16,0 0 0,0-1 15,0 1-15,1 0 0,-1 0 0,0-21 16,0-1-16,0 22 0,-21-21 0,0-1 16,0 1-16,21 0 0,-21-1 15,0 1-15,0 21 0,0-21 0,0 20 16,0 1-16,0 42 15,-21 1 1,21-1-16,0 0 0,0 21 0,-21-21 16,21 22-16,-21-1 0,21 0 0,0 1 15,0-22-15,0 21 0,0 1 16,0-22-16,0 0 0,0 0 16,0 21-16,0-20 0,21-1 15,0-21-15,0 0 0,1 0 0,-1 0 16,0 0-16,0 0 0,0 0 15,22 0-15,-22 0 0,21-21 0,-21-1 16,0 22-16,22-21 0,-22 0 0,0 0 16,0-21-16,0 20 0,1 1 15,-1-21-15,0 21 0,0 0 0,-21-1 16,0 1-16,0 0 0,0 0 0,0 42 31,0 0-31,0 0 16,0 1-16,0-1 0,0 0 15,0 0-15,0 21 0,0-20 16,0-1-16,0 0 0,0 0 0,0 0 16,0 0-16,0 1 0,0-1 15,21-21-15,0 0 16,1 0-16,-1 0 0,0 0 0,0 0 16,0 0-16,22-21 0,-22 21 0,0-22 15,0 1-15,0 0 0,0 0 16,22 0-16,-43 0 0,21-1 0,0 1 15,-21 0-15,21 0 0,-21 0 16,0 0-16,0-1 0,0 44 31,-21-1-31,21 0 16,-21 0-16,21 0 0,-21 0 16,21 1-16,0-1 0,0 0 0,0 0 15,0 0-15,0 0 0,0 1 16,21-22-1,0 0-15,0 0 0,0 0 16,1 0-16,-1 0 0,0 0 0,-21-22 16,21 1-16,-21 0 15,0 0-15,0 0 16,0 0-16,0-1 0,-21-20 16,0 21-16,21 0 0,-21 0 15,-1 21-15,1-22 0,0 1 0,21 0 16,21 21 15,0 0-31,1-21 16,-1 21-16,21 0 0,-21 0 0,0 0 15,22 0-15,-22 0 0,21 0 16,-21 0-16,22 0 0,-22 21 0,0-21 16,0 21-16,0 0 0,1 1 0,-22-1 15,0 0-15,0 0 0,0 0 16,0 0-16,0 1 0,0-1 15,0 0-15,0 0 0,-22 0 16,1 0-16,0-21 16,0 0-1,0 0 1,21-21 0,0 0-16,0 0 0,0 0 15,21-22-15,0 22 0,0 0 16,0-21-16,1-1 0,-1 1 0,21 0 15,-21 21-15,22-22 0,-22 22 16,21 0-16,0 0 0,-20 21 16,20 0-16,-21 0 0,0 21 0,0 0 15,1 0-15,-1 22 0,-21-22 16,21 21-16,-21-21 0,0 22 0,0-1 16,0-21-16,0 0 0,0 22 0,0-22 15,0 0-15,0 0 0,-21 0 16,0 0-16,-1-21 15,1 0 1,0 0-16,0-21 16,0 0-16,0 0 0</inkml:trace>
  <inkml:trace contextRef="#ctx0" brushRef="#br1" timeOffset="160023.91">15960 7959 0,'0'0'0,"-22"0"0,1-21 0,0 21 16,0 0 0,21 21 15,-21-21-31,21 21 0,-21-21 16,-1 0-16,1 0 0,-21 0 15,21 21-15</inkml:trace>
  <inkml:trace contextRef="#ctx0" brushRef="#br1" timeOffset="160175.82">14880 8213 0,'0'0'0,"0"21"0,-21 0 32,42-21-32,0 0 0,0 0 0,22 0 15,-1 0-15,0 0 0,1-21 0,20 0 16,-20 21-16,20-21 0,-21-1 0,22 1 15</inkml:trace>
  <inkml:trace contextRef="#ctx0" brushRef="#br1" timeOffset="161128.45">18034 8361 0,'-21'0'15,"21"-21"1,21 21-16,0-21 0,0 21 15,0-22-15,1 1 0,20 0 0,-21 0 16,0 0-16,0 0 0,1-22 0,-1 22 16,-21 0-16,0-21 0,0 20 15,0-20-15,0 21 0,0 0 0,-21-22 16,-1 22-16,1 21 0,0-21 0,0 21 16,0 0-16,0 0 15,-1 0-15,1 0 0,0 21 0,0 0 16,-21 22-16,20-22 0,1 21 0,0 1 15,0-1-15,0 0 0,-22 1 16,43-1-16,-21 0 0,0 1 0,21-22 16,0 21-16,0-21 0,0 0 0,0 1 15,0-1-15,21-21 0,0 21 16,1-21-16,-1 0 0,0 0 16,0 0-16,21 0 0,-20-21 0,-1 0 15,0 21-15,0-22 0,0 1 16,0 0-16,1-21 0,-1 21 15,0-1-15,0-20 0,0 0 0,0-1 0,-21 22 16,0-21-16,22 0 16,-22-1-16,21 22 0,-21 0 0,0 0 15,0 0-15,21 21 0,-21 21 16,0 0-16,0 0 16,0 0-16,-21 22 0,0-22 0,21 21 15,-22 0-15,22-20 0,0 20 0,-21 0 16,21-21-16,0 22 0,0-22 15,0 21-15,0-21 0,0 1 0,0-1 16,21-21-16,1 21 0,-1 0 0,0-21 16,0 0-16,21 0 15,-20 0-15,20 0 0,0 0 0,1 0 16,-1-21-16,21 0 0,-20 21 0,-1-21 16,0-1-16,1-20 0,-1 21 15,0 0-15,-20-22 0,-1 22 0,0-21 16,-21 21-16,0-22 0,0 22 0,0-21 15,0 21-15,-21 21 0,0-21 16,-1 21-16,1 0 0,-21 0 0,21 21 16,0 0-16,-22 0 0,43 0 15,0 0-15,0 1 0,0 20 0,0-21 16,0 0-16,0 0 0,21 22 0,22-22 16,-22 0-16,0 0 15,0 0-15,0-21 0,-21 22 0,0-1 16,0 0-16,0 0 15,-21-21-15,0 0 0,0 0 16,-21 0-16,20 0 0,1 0 16,-21 0-16,21 0 0,21-21 15,21 0 1,0 0-16,0-1 0,22 1 16</inkml:trace>
  <inkml:trace contextRef="#ctx0" brushRef="#br1" timeOffset="161383.29">19939 7811 0,'0'0'0,"21"0"0,-21-22 16,0 44 0,0 20-1,-21-21-15,0 21 0,0-20 16,21 20-16,0 0 0,-22 1 0,22-1 15,-21 0-15,0 1 0,0-1 16,21-21-16,0 21 0,-21-20 0,21-1 16,0 0-16,0 0 0,0 0 15,0 0-15,21-21 16,0 0-16,21 0 16,-20-21-16,-1 0 0</inkml:trace>
  <inkml:trace contextRef="#ctx0" brushRef="#br1" timeOffset="161735.1">20256 8065 0,'0'0'0,"22"-22"0,-22 1 0,0 0 16,-22 21-1,1 21-15,0 0 0,21 1 16,-21-1-16,0 0 0,0 21 16,21-21-16,-22 22 0,22-22 0,-21 0 15,21 0-15,0 22 0,0-22 16,0 0-16,0 0 15,21-21-15,1 21 0,-1-21 0,0 0 16,21 0-16,-21 0 0,22 0 0,-22 0 16,21 0-16,-21-21 0,1 0 15,-1 0-15,0 21 0,0-21 0,0-22 16,-21 22-16,21 0 0,-21-21 0,0 20 16,0-20-16,0 21 0,-21 0 15,0 0-15,0-1 0,0 1 0,-22 21 16,22 0-16,0 0 0,-21 0 0,21 0 15,-1 0-15,1 0 0,0 0 16,0 21-16,0-21 0,21 22 16</inkml:trace>
  <inkml:trace contextRef="#ctx0" brushRef="#br1" timeOffset="161915.99">19537 8001 0,'0'0'0,"0"-21"0,21 21 15,0 0-15,21-21 0,-20 21 16,-1 0-16,21 0 0,0 0 16,1-21-16,-1 21 0,0 0 0,1-22 15,-1 22-15,0-21 0,1 21 0,-1-21 16,0 0-16</inkml:trace>
  <inkml:trace contextRef="#ctx0" brushRef="#br1" timeOffset="162388.25">22246 7853 0,'21'-21'0,"-42"42"0,42-63 0,0 20 0,-21 1 16,-21 21-1,0 0 1,21 21-16,-21 1 0,0 20 0,0 0 16,-1-21-16,22 22 0,-21 20 15,0-20-15,0-1 0,0 0 0,0 1 16,-1-1-16,22 0 0,-21 1 15,21-22-15,-21 21 0,21-21 0,0 0 16,0 1-16,0-1 0,21 0 16,0-21-16,1 0 15,-1 0-15,0 0 0,21 0 16,-21 0-16,1-21 0,-1 0 0,0 21 16,-21-22-16,21 1 0,-21 0 0</inkml:trace>
  <inkml:trace contextRef="#ctx0" brushRef="#br1" timeOffset="162567.2">22034 8192 0,'0'0'0,"-63"0"31,63 21-31,21-21 32,0 0-32,0 0 0,1 0 15,20 0-15,-21 0 0,21 0 16,-20 0-16,20 0 0,0-21 15,1 21-15,-1-22 0,-21 22 0,21-21 16,1 0-16</inkml:trace>
  <inkml:trace contextRef="#ctx0" brushRef="#br1" timeOffset="163751.5">22669 8213 0,'0'21'0,"22"-42"47,-1 0-47,0-1 0,0 22 0,21-21 15,-20 0-15,-1 0 0,0 0 16,0 0-16,0-1 0,-21 1 0,0 0 16,0 0-1,-21 21 1,0 0-16,0 21 0,0 0 0,-1-21 15,1 21-15,0 22 0,21-22 16,-21 0-16,0 0 0,21 22 0,-21-22 16,21 0-16,0 0 0,0 21 0,0-20 15,0-1-15,0 0 16,0 0-16,21-21 0,0 0 16,21 21-16,-21-21 0,22 0 0,-22 0 15,21 0-15,1 0 0,-1-21 16,0 21-16,1-21 0,20 0 0,-21 0 15,1-1-15,-1 1 0,22-21 0,-22 21 16,0 0-16,1-22 0,-22 22 16,0-21-16,0 21 0,-21-1 0,0 1 15,0 0-15,-21 21 16,0 0-16,0 0 16,-1 0-16,22 21 0,-21 0 15,21 1-15,0-1 0,0 0 16,0 0-16,0 0 0,0 0 15,0 1-15,21 20 0,-21-21 0,0 0 16,22-21-16,-1 21 0,-21 1 0,21-1 16,-21 0-16,21 0 15,-42-21 17,0-21-17,0 21-15,-1-21 0,1 21 16,0-21-16,0 21 15,21 21 17,21-21-17,0 21-15,0-21 16,1 0-16,-1 0 0,0 0 16,0 0-16,21 0 0,-20 0 0,20 0 15,0 0-15,1 0 0,-1 0 16,-21 0-16,21 0 0,1-21 0,-22 0 15,0 21-15,21-22 0,-20 1 0,-1-21 16,0 21-16,0-22 0,0 1 16,0 0-16,1-1 0,-1 1 0,-21 0 15,21-1-15,0 1 0,-21 0 0,0 21 16,0-22-16,0 22 16,21 0-16,-21 0 0,0 42 31,-21 0-31,21 0 0,-21 0 15,0 1-15,21 20 0,-21 0 0,-1 1 16,22-1-16,-21 0 0,21-21 0,0 22 16,0-1-16,0-21 0,0 22 15,0-22-15,0 0 0,0 0 0,0 0 16,21 0-16,-21 1 0,22-22 16,-1 0-16,21 0 0,-21 0 0,0 0 15,1 0-15,20 0 0,-21 0 0,0 0 16,0 0-16,1-22 0,-1 1 15,0 0-15,0 0 0,0 0 16,-21 0-16,0-22 0,21 22 0,-21 0 16,0 0-16,0-22 0,0 22 15,0 0-15,0 42 16,0 0 0,-21 1-16,0-1 0,21 0 15,-21 0-15,21 0 0,0 0 0,0 1 16,0-1-16,-21 0 0,21 0 0,0 0 15,0 0-15,0 1 16,21-1 0,0-21-16,0 0 0,0 0 0,1 0 15,-1 0-15,0 0 0,21 0 0,1 0 16,-1-21-16,0 21 0,1-22 16</inkml:trace>
  <inkml:trace contextRef="#ctx0" brushRef="#br1" timeOffset="164287.45">25061 8107 0,'0'0'0,"21"-21"0,1 0 15,-1-1-15,-21 1 0,0-21 0,0 21 16,0 0-16,0-1 16,0 1-16,-21 21 15,-1 0-15,1-21 0,0 21 0,0 0 16,0 0-16,0 0 0,-22 21 16,22 0-16,0 1 0,-21-1 0,20 0 15,-20 0-15,21 21 0,0-20 0,0 20 16,-1-21-16,1 0 0,21 22 15,0-22-15,0 0 0,0 21 0,0-21 16,0 1-16,0-1 0,21 0 16,1-21-16,-1 0 0,0 0 15,0 0-15,21 0 0,-20 0 0,-1 0 16,0 0-16,21 0 0,-21-21 0,1 0 16,-1-1-16,0 1 15,0 0-15,0-21 0,0 21 0,1-22 16,-22 1-16,21 0 0,0-22 0,0 22 15,-21-1-15,21-20 0,-21 21 16,21-1-16,-21 1 0,0 0 0,22-1 16,-22 22-16,0 0 0,21 0 0,-21 0 15,0 42 1,-21 0-16,-1 0 0,1 21 16,21-20-16,-21 20 0,0 0 15,0 1-15,21-1 0,0 21 0,-21-20 16,21-1-16,0 0 0,-22 1 0,22-1 15,0-21-15,0 22 16,0-22-16,22 0 0,-1 0 0,-21 0 16,21-21-16,0 21 0,0-21 0,0 0 15,1 0-15,-1 0 0,21 0 16,-21 0-16,0-21 0,1 0 0,-1 21 16,0-21-16,-21 0 0,21 0 0,-21-22 15,21 22-15,-21 0 0,0-21 16,0 20-16</inkml:trace>
  <inkml:trace contextRef="#ctx0" brushRef="#br1" timeOffset="164479.37">24172 7853 0,'-21'0'0,"42"0"0,-42 21 0,0-21 0,21 21 16,21-21-1,0 0-15,0 0 0,1 0 0,-1 0 16,0 0-16,21 0 0,1 0 0,-22 0 16,21-21-16,-21 21 0,22-21 15,-22 21-15,21-21 0</inkml:trace>
  <inkml:trace contextRef="#ctx0" brushRef="#br1" timeOffset="164951.62">27474 7684 0,'0'0'15,"0"-22"-15,0 1 0,0 0 0,21 0 0,1 21 16,-22-21-16,0 0 0,21-1 15,0 22 1,-21 22 0,0-1-16,0 0 0,0 0 15,0 0-15,0 22 0,0-22 0,0 21 16,0-21-16,-21 22 0,0-22 16,21 21-16,-22-21 0,1 22 15,21-22-15,-21 0 0,21 21 0,-21-21 16,21 1-16,0-1 0,0 0 15,21-21 1,0 0-16,22 0 0</inkml:trace>
  <inkml:trace contextRef="#ctx0" brushRef="#br1" timeOffset="165308.2">27876 7789 0,'0'0'0,"22"-21"15,-22 0-15,21 0 16,-21 42-1,-21-21-15,-1 21 0,1 0 16,0 1-16,21 20 0,-21-21 16,0 21-16,21-20 0,0-1 0,0 21 15,0-21-15,0 0 0,0 22 16,0-22-16,21 0 0,0 0 16,0-21-16,0 0 0,22 0 0,-1 0 15,-21 0-15,22 0 0,-1-21 16,0 0-16,1 0 0,-22 0 0,21-1 15,-21 1-15,0 0 0,1-21 16,-1 21-16,-21-1 0,0-20 16,0 21-16,0 0 0,-21-22 0,-1 22 15,1 0-15,0 0 0,0 21 0,0-21 16,-22 21-16,22 0 0,-21 0 16,21 0-16,0 0 0,-1 0 0,-20 0 15,21 0-15,0 0 16,0 21-16,-1-21 0,1 0 15,0 0-15,0 0 0</inkml:trace>
  <inkml:trace contextRef="#ctx0" brushRef="#br1" timeOffset="165483.18">27199 7726 0,'-21'0'15,"42"0"-15,-21 0 31,21 0-31,0 0 0,1 0 0,20-21 16,-21 21-16,21 0 0,22 0 0,-22-21 16,1 21-16,20 0 0,-21-22 15,22 22-15,-1-21 0,-20 21 0</inkml:trace>
  <inkml:trace contextRef="#ctx0" brushRef="#br1" timeOffset="166427.85">29189 7514 0,'0'-21'0,"0"42"0,0-63 15,0 21-15,0 0 0,-21-1 16,-1 1-16,1 21 0,0 0 16,0 0-16,0 0 0,0 0 0,-1 0 15,1 21-15,-21 22 0,21-22 16,0 21-16,-1 1 0,1-22 0,0 21 15,0 0-15,0 1 0,0-1 0,-1 0 16,22-20-16,0 20 16,0 0-16,0-21 0,0 1 0,0 20 15,22-21-15,-1-21 0,21 21 0,0 0 16,1-21-16,-1 0 0,0 0 16,1 0-16,20 0 0,-20-21 0,-1 0 15,21 0-15,-20 0 0,-1 0 16,0-1-16,1 1 0,-22-21 0,21 21 15,-21-22-15,1 1 0,-1 0 0,0-1 16,0 1-16,-21-21 0,0 20 16,0-20-16,21 20 0,-21 1 0,0 0 15,0-1-15,0 22 0,0 0 16,0 42 0,-21 22-16,0-22 0,0 21 15,21 0-15,-21 1 0,-1-1 16,1 22-16,0-22 0,0 0 0,21 1 15,0-22-15,-21 21 0,21 0 16,0 1-16,0-22 0,0 0 0,0 21 16,0-20-16,0-1 0,0 0 15,21-21 1,0 0-16,-21-21 16,21 0-16,0 21 0,-21-22 15,22 1-15,-1 0 0,0 0 0,-21-21 16,21 20-16,0 1 0,0-21 15,1 21-15,-22 0 0,21-1 16,0 22-16,0 0 16,-21 22-1,0-1-15,0 0 0,0 0 16,0 0-16,0 0 0,0 1 0,0-1 16,0 0-16,0 0 0,0 0 15,21 0-15,0 1 0,-21-1 0,22-21 16,-1 21-16,0-21 0,0 0 0,0 0 15,22 0-15,-22 0 0,21 0 16,-21 0-16,22 0 0,-1-21 0,-21 0 16,21-1-16,-20 22 15,-1-21-15,21 0 0,-42 0 0,21-21 16,0 20-16,-21 1 0,22-21 0,-22 21 16,0 0-16,0-1 0,0 1 15,-22 21-15,1 0 16,0 0-16,0 0 0,0 0 15,0 21-15,-1 1 0,22-1 0,-21-21 16,0 21-16,21 0 0,-21 0 16,21 0-16,0 1 0,0-1 15,0 0-15,0 0 0,0 0 0,0 0 16,21-21-16,0 0 16,0 0-16,1 0 0,20 0 0,-21 0 15,0 0-15,22 0 0,-1 0 16,-21 0-16,21 0 0,1-21 0,-1 21 15,-21-21-15</inkml:trace>
  <inkml:trace contextRef="#ctx0" brushRef="#br1" timeOffset="167219.76">30755 7705 0,'21'-21'0,"-105"105"0,147-147 0,-21 20 0,-42 1 15,22 21-15,-22 0 0,0 0 16,0-1-16,-22 22 16,1 0-1,21 22-15,-21-22 0,0 21 16,0 0-16,21 0 0,-21 0 15,21 22-15,-22-22 0,22 0 16,0 0-16,0 0 0,0 0 0,0 1 16,0 20-16,0-21 15,0 0-15,0 0 0,22 1 0,-1-22 16,0 0-16,0 21 0,0-21 0,0 0 16,1 0-16,-1 0 0,0-21 15,0 21-15,0-22 0,0 1 0,1 0 16,-1 0-16,0 0 0,0 0 15,0-22-15,0 1 0,-21 0 0,22-1 16,-1 1-16,0 0 0,-21-22 16,21 22-16,-21-1 0,21 1 15,-21 21-15,0-21 0,0 20 0,0 44 32,0-1-32,0 0 0,0 21 15,-21-21-15,21 22 0,-21-1 16,0-21-16,21 22 0,0-1 0,-21-21 15,-1 21-15,22-20 0,-21-1 16,21 0-16,0 0 0,-21 0 0,21 0 16,-21-21-16,21 22 15,0-44 1,21 1 0,0 0-1,-21 0-15,21 0 0,1 0 0,20-1 16,-21-20-16,21 21 0,-20 0 15,20 0-15,-21-1 0,21 1 0,-20 21 16,-1 0-16,0 0 0,0 0 16,-21 21-16,0 1 15,-21-22-15,0 21 0,0-21 16,-1 21-16,-20-21 0,21 21 16,0-21-16,-22 0 0,22 0 15,0 21-15,0-21 0,0 0 16,21 21-16,-21-21 0,21 22 15,0-1 1,0 0-16,0 0 0,0 0 16,0 0-16,0 1 0,21-1 15,0 0-15,-21 0 0,21 0 16,0 0-16,0-21 0,1 22 0,-1-22 16,0 0-16,21 0 0,-21 0 15,1 0-15,20 0 0,-21 0 0,0 0 16,0 0-16,-21-22 0,22 22 15,-22-21-15,21 21 0,-21-21 16,0 0-16,-43 21 16,22 0-16,-42 0 0,-1 0 15</inkml:trace>
  <inkml:trace contextRef="#ctx0" brushRef="#br1" timeOffset="170547.24">741 10351 0,'0'-22'0,"0"44"0,0-65 0,0 22 16,0 0-16,0 0 0,0 0 0,0-1 15,0 1-15,-21 0 16,21 42 15,0 0-31,0 22 0,0-22 16,0 21-16,0 22 0,0-22 15,0 0-15,0 1 0,0-1 0,0 0 16,0 1-16,0-1 0,0-21 16,0 0-16,0 1 0,0-1 15,0-42 17,21 21-32,-21-22 0,21 1 15,-21-21-15,0 21 0,21 0 16,-21-22-16,21 22 0,-21-21 0,21 21 15,-21-22-15,0 22 0,0 0 16,0 0-16,22 0 0,-1 21 16,-21 21-1,0 0-15,21 0 0,0 0 16,-21 0-16,0 22 16,0-22-16,21 21 0,0-21 0,-21 1 15,22 20-15,-22-21 0,21 0 16,0 0-16,0-21 0,-21 22 0,21-22 15,0 0-15,1 0 0,-1 0 16,0 0-16,0 0 0,0 0 0,22-22 16,-22 1-16,0 0 0,0 0 15,0 0-15,22 0 0,-22-22 0,0 1 16,0 0-16,-21 20 0,21-20 16,-21 0-16,21-1 0,-21 1 0,0 21 15,0-21-15,0 20 0,0 1 16,0 0-16,0 0 0,0 42 31,0 0-15,0 22-16,0-22 0,0 21 0,0 0 15,0-20-15,0 20 0,0 0 16,0 1-16,0-22 0,0 21 0,22-21 16,-22 22-16,21-22 0,0 0 15,0 0-15,0-21 0,0 0 0,1 21 16,20-21-16,-21 0 0,21 0 15,-20-21-15,20 21 0,-21-21 0,21 0 16,-20 0-16,20-1 0,-21 1 16,0-21-16,0 21 0,-21 0 15,22-22-15,-22 22 0,21-21 0,-21 21 16,0-22-16,0 22 0,0 0 16,0 0-16,0 0 0,0-1 0,0 1 15,0 0-15,0 0 16,0 0 15,0 0 328,-21 21-296,-1 0-32,22 21-15,-21 0-1,21 0-15,0 0 0,0 0 16,0 1-16,0 20 0,0-21 16,0 21-16,0 1 0,0-22 15,0 21-15,0-21 0,21 22 0,1-22 16,-22 0-16,21 0 0,0 0 16,0 1-16,0-22 0,0 0 0,22 0 15,-22 0-15,21 0 0,1 0 16,-1 0-16,0-22 0,1 1 0,-1 21 15,0-21-15,1 0 0,-1 0 0,-21-22 16,0 22-16,22 0 0,-22-21 16,0 21-16,-21-22 0,0 22 0,21 0 15,-21-21-15,0 20 0,0 1 16,0 0-16,0 0 0,0 0 0,0 0 16,-21 21-16,0 0 15,0 0-15,-1 0 16,1 0-16,0 0 0,0 21 0,0 0 15,21 0-15,-21 0 0,-1 22 16,1-22-16,21 21 0,-21-21 0,21 22 16,0-1-16,0-21 0,0 21 0,0-20 15,0-1-15,0 0 0,0 0 16,0 0-16,21-21 16,0 0-16,1 0 0,-1 0 15,0 0-15,0-21 0,0 0 0,0 0 16,1 0-16,-22-1 0,21 1 15,0-21-15,0 21 0,-21-22 16,0 22-16,0-21 0,21 21 0,-21-22 16,0 22-16,0 0 0,0 0 15,0 0-15,0 42 32,0 0-32,0 0 15,0 0-15,0 1 0,0 20 0,0 0 16,0-21-16,0 22 0,0-22 15,0 21-15,0 1 0,0-22 0,21 0 16,1 21-16,-1-21 0,0 1 16,0-1-16,21-21 0,-20 0 15,-1 0-15,0 0 0,21 0 16,-21 0-16,1-21 0,20-1 16,-21 22-16,0-21 0,22-21 0,-22 21 15,0 0-15,0-22 0,0 1 0,0 0 16,-21 20-16,22-20 0,-22 0 15,21-1-15,-21 22 0,0-21 0,0 21 16,0-22-16,0 22 0,0 0 0,0 0 16,0 0-16,0 42 31,0 0-31,0 0 16,0 22-16,0-22 0,0 21 0,0-21 15,0 22-15,0-1 0,0-21 16,0 21-16,0 1 0,0-1 15,0-21-15,0 22 0,0-22 0,21 0 16,0 0-16,0 0 0,0-21 0,1 0 16,20 0-16,-21 0 0,0 0 15,22 0-15,-22 0 0,21-21 0,-21 0 16,0 0-16,22 0 0,-22-22 0,85-126 31,-106 127-31,0-1 0,21 1 16,-21 21-16,0-22 0,0 22 15,0 0-15,0 0 0,0 0 0,0 0 16,0 42 0,0 0-16,0 0 15,0 21-15,0-20 0,0-1 0,0 21 16,0 0-16,0-20 0,-21 20 0,21 0 16,-21 1-16,21-22 0,0 21 15,0-21-15,0 0 0,0 22 0,0-22 16,0 0-16,0 0 0,0-42 47,0 0-47,0 0 0,0-22 15,0 22-15,0-21 16,21 21-16,0-22 0,-21 22 0,21-21 16,21 21-16,-20-22 0,-1 22 0,0 0 15,21 0-15,-21 21 0,1 0 16,-1 0-16,0 0 0,0 0 0,0 0 15,0 21-15,1 0 0,-22 22 0,21-22 16,-21 0-16,0 21 0,0-21 16,0 22-16,0-22 0,0 21 0,-21-21 15,-1 1-15,1 20 0,21-21 0,-21 0 16,0-21 0,0-21 15,21 0-31,-21 0 15</inkml:trace>
  <inkml:trace contextRef="#ctx0" brushRef="#br1" timeOffset="170747.63">3260 10202 0,'-43'22'15,"43"-1"1,21-21-1,1 0 1,-1 0-16,21 0 0,-21 0 16,22-21-16,-1 21 0,0-22 0,1 1 15,-1 21-15,-21-21 0,21 21 16,1-21-16,-22 21 0,21 0 0</inkml:trace>
  <inkml:trace contextRef="#ctx0" brushRef="#br1" timeOffset="171095.95">4127 10393 0,'0'0'0,"0"21"0,22-21 32,-1 0-32,0-21 15,0 0-15,0 21 0,0-21 0,1-1 16,-1 1-16,0 0 0,0 0 15,0 0-15,0 0 0,1-1 0,-22 1 16,0 0-16,-22 21 16,1 0-1,0 0-15,0 21 0,0 0 0,0 1 16,-1-1-16,22 0 0,-21 21 0,21-21 16,-21 22-16,21-22 0,0 21 15,0-21-15,0 1 0,0-1 16,0 0-16,21 0 0,0-21 0,1 21 15,-1-21-15,0 0 0,0 0 16,0 0-16,22 0 0,-22 0 0,21 0 16,-21-21-16,22 0 0,-22 21 0,0-21 15</inkml:trace>
  <inkml:trace contextRef="#ctx0" brushRef="#br1" timeOffset="171419.76">4678 10266 0,'0'-21'0,"0"42"0,0-63 0,0 20 0,0 1 16,0 0-16,21 0 0,0 0 15,0 21-15,-21-21 0,21 21 0,1 0 16,-1 0-16,0 0 0,21 0 16,-21 0-16,1 0 0,-1 0 15,21 21-15,-21 0 0,0 0 0,1 0 16,-22 0-16,21 22 0,-21-22 0,21 0 16,-21 21-16,0-20 0,0 20 15,0-21-15,0 21 0,0-20 0,0-1 16,0 0-16,-21 0 0,21 0 15,0-42 1,0 0 0,0 0-16,0 0 0,21-1 0,-21 1 15,21 0-15,0-21 0,-21 21 16,21-22-16,1 22 0,-1-21 16,-21 21-16,21-1 0,0 1 0,-21 0 15,21 0-15,-21 0 0,21 21 16,-21-21-16,22 21 0,-1 0 0</inkml:trace>
  <inkml:trace contextRef="#ctx0" brushRef="#br1" timeOffset="172060.4">6752 10033 0,'0'0'0,"21"-42"0,0 21 16,1-1-16,-1 1 0,0-21 0,0 21 15,0 0-15,0-1 0,1 1 0,-1 21 16,-21 21 15,0 1-31,0-1 0,0 21 0,0-21 16,-21 22-16,-1-1 0,22 0 16,-21-21-16,0 22 0,21-1 0,-21 0 15,21-20-15,-21 20 0,0-21 0,21 21 16,0-20-16,0-1 0,-22 0 15,22 0-15,-21-21 16,21-21 0,0 0-1,0 0-15,0-1 0,0 1 0,0 0 16,0-21-16,21 21 0,1-22 0,-1 1 16,-21 21-16,21-22 0,0 1 15,0 0-15,0-1 0,22 1 0,-22 21 16,0-21-16,21 20 0,-20 1 0,20 21 15,21 0-15,-41 0 16,20 21-16,-21 1 0,0 20 0,0-21 16,1 21-16,-1-20 0,-21 20 0,0 0 15,0 1-15,0-22 0,0 21 0,0-21 16,0 22-16,0-22 0,-21 0 16,-1 21-16,1-21 0,0 1 15,0-1-15,0 0 0,0-21 0,-1 21 16,1-21-16,-21 0 0,21 0 15,-22 0-15,22 0 0,-21 0 0</inkml:trace>
  <inkml:trace contextRef="#ctx0" brushRef="#br1" timeOffset="172447.18">6540 10224 0,'0'0'0,"22"0"0,20-22 0,-21 22 0,21 0 15,1-21-15,-1 21 0,22 0 16,-22-21-16,21 21 0,1 0 0,-22-21 15,22 0-15,-1 21 0,-20-21 16,20 21-16,-21-22 0,22 1 0,-22 21 16,22-21-16,-22 0 0,0 0 15,1 0-15,-1 21 0,0-22 0,-20 1 16,-1 0-16,0 0 0,-21 0 16,0 0-16,0-1 15,-21 44 1,0-1-16,21 0 15,-22 0-15,22 0 0,0 0 16,0 22-16,-21-22 0,21 21 0,-21-21 16,21 22-16,0-22 0,0 21 0,-21-21 15,21 22-15,-21-22 16,21 0-16,-21 0 0,21 22 0,0-22 16,0 0-16,0 0 0,0 0 15,21-42 16,-21 0-31,0 0 0,0 0 0,21-1 16,-21 1-16,0-21 0</inkml:trace>
  <inkml:trace contextRef="#ctx0" brushRef="#br1" timeOffset="172682.04">7641 10075 0,'21'-105'16,"-42"253"-16,21-191 0,42-105 0,-20 106 0,-1 21 16,0 0-16,0-22 0,0 22 0,0 21 15,1-21-15,20 21 0,-21 0 16,0 0-16,0 0 0,1 0 15,-1 21-15,0 0 0,-21 0 0,0 1 16,0-1-16,0 21 0,0-21 0,0 0 16,-21 22-16,0-22 0,-1 0 15,1 0-15,-21 0 0,21 1 0,0-1 16,-22 0-16,22-21 0,0 21 0,0-21 16,42 0 15,0 0-31,0-21 0,0 0 0,22 21 15,-22-21-15</inkml:trace>
  <inkml:trace contextRef="#ctx0" brushRef="#br1" timeOffset="172907.91">8551 9694 0,'0'22'16,"-21"-1"-16,21 0 0,-21 0 0,0 0 15,21 0-15,-21 1 0,21 20 0,-22-21 16,1 21-16,21-20 0,0-1 16,-21 21-16,0-21 0,21 0 0,-21 1 15,21-1-15,0 0 0,0 0 16,21-21 0,0 0-1,0 0-15,0 0 0,1 0 16</inkml:trace>
  <inkml:trace contextRef="#ctx0" brushRef="#br1" timeOffset="173151.77">8191 10160 0,'-21'21'0,"42"-42"0,-63 42 0,21 0 0,0 1 16,21-1-16,0 0 15,0 0-15,21 0 0,0-21 16,0 0-16,22 21 0,-22-21 15,21 0-15,0 0 0,-20 0 0,20 0 16,0 0-16,1-21 0,-22 0 16,21 21-16,0-21 0,1 0 0,-22 21 15,0-21-15,21-1 0,-20 1 0,-1 0 16,-21 0-16,0 0 16,0 0-16,0-1 0,0-20 0,-21 21 15,-1 0-15,1 0 0</inkml:trace>
  <inkml:trace contextRef="#ctx0" brushRef="#br1" timeOffset="173327.68">8318 9758 0,'-21'0'15,"42"0"1,1 0-16,-1 0 16,0 0-16,0 0 0,0 0 0,0 0 15,22 0-15,-22-21 0,21 21 16,-21-21-16,22 21 0,-1-22 0,-21 22 15,22-21-15,-22 21 0,21-21 0,-21 21 16,0 0-16,22 0 0</inkml:trace>
  <inkml:trace contextRef="#ctx0" brushRef="#br1" timeOffset="175175.63">9991 9927 0,'0'-42'0,"0"84"0,0-105 0,0 42 0,0-22 15,21 22-15,0 0 0,0 0 16,0 0-16,0-1 0,1 1 0,-1 21 16,21 0-16,-21 0 0,0 0 0,1 0 15,20 21-15,-21 1 0,0-1 16,0 0-16,1 21 0,-22-21 0,0 22 15,21-1-15,-21-21 0,0 22 16,0-1-16,0-21 0,0 21 16,0-20-16,0-1 0,0 0 0,-21 0 15,21 0-15,0 0 0,0 1 0,-22-22 16,1 21-16,21-42 31,0-1-31,0 1 16,0 0-16,0 0 0,0-21 15,21 20-15,1-20 0,-22 0 0,21-1 16,0 1-16,0 0 0,0-1 0,0 22 16,1-21-16,20 0 0,-21 20 15,0 1-15,22 21 0,-22 0 16,0 0-16,0 0 0,0 0 0,0 21 16,1 1-16,-1-1 0,0 21 15,-21 0-15,0-20 0,0 20 0,0-21 16,0 21-16,0 1 0,0-22 0,0 0 15,0 21-15,0-20 0,0-1 16,0 0-16,0 0 0,0 0 16,-21-21-1,21-21 1,0 0 0,0 0-16,21 0 0,-21-22 15,21 22-15,0-21 0,0 21 16,22-22-16,-22 1 0,0 0 15,21-1-15,-20 1 0,20 21 0,-21-22 16,21 22-16,1-21 0,-22 21 16,21 21-16,-21 0 0,1 0 0,-1 0 15,0 0-15,0 0 0,0 42 0,-21-21 16,0 0-16,0 22 0,0-22 16,0 21-16,0 1 0,0-22 0,0 21 15,0-21-15,0 22 0,21-22 0,-21 0 16,22 0-16,-22 0 0,21 0 15,0 1-15,0-1 0,0-21 16,0 0-16,1 0 0,-1 0 0,0 0 16,0 0-16,21 0 0,-20 0 0,-1 0 15,0 0-15,0-21 0,21-1 16,-20 22-16,-1-21 0,0 0 0,21 0 16,-42 0-16,21 0 0,1-22 0,-22 22 15,21 0-15,-21-21 0,0-1 16,0 22-16,0 0 0,0-21 0,0 20 15,-21 1-15,-1 0 0,1 21 0,0 0 16,0 0-16,0 21 16,0 0-16,21 1 0,-22-1 15,22 21-15,0 0 0,0-20 16,0 20-16,0-21 0,0 21 16,0-20-16,0 20 0,0-21 0,0 0 15,0 0-15,22 1 0,-1-1 0,0 0 16,0-21-16,0 0 0,22 21 0,-22-21 15,0 0-15,21 0 0,-21 0 16,22 0-16,-1-21 0,0 0 0,1 0 16,-22-1-16,21 1 0,1 0 0,-22 0 15,0 0-15,0-22 0,0 1 16,-21 21-16,21-21 0,-21-1 0,0 1 16,0 21-16,0-22 0,0 22 0,0 0 15,-21 0-15,0 21 16,0 0-16,0 0 0,21 21 15,-21 0-15,-1 0 0,22 1 0,-21-1 16,21 21-16,0-21 0,0 22 16,0-22-16,0 21 0,0-21 0,0 22 15,0-22-15,0 0 0,0 0 0,21 0 16,1 0-16,-22 1 0,21-1 16,21-21-16,-21 0 0,0 21 0,1-21 15,-1 0-15,21 0 0,-21 0 16,22 0-16,-22 0 0,0-21 0,21 21 0,-21-21 15,1-1-15,-1 1 0,0 0 16,0 0-16,0-21 0,-21 20 16,21-20-16,1 0 0,-22-1 0,0-20 15,21 21-15,-21-1 0,21-20 16,-21 20-16,0 1 0,0 0 0,0-1 16,21 22-16,-21 0 0,0 0 0,0 0 15,-21 42 16,21 21-31,0-21 0,0 22 0,-21-1 16,21 0-16,-21 1 0,21-1 16,-22 22-16,22-22 0,0 0 0,0 1 15,0-1-15,0 0 0,0-21 0,0 22 16,0-22-16,22 0 0,-1 0 16,0 0-16,0-21 0,0 22 15,22-22-15,-22 0 0,21 0 0,-21 0 16,22 0-16,-22 0 0,21-22 0,-21 22 15,22-21-15,-1 0 0,-21 0 0,21 0 16,1-22-16,-22 22 0,21-21 16,-21 0-16,22-1 0,-22 22 0,0-21 15,0-1-15,-21 1 0,0 21 0,0 0 16,-21 21 0,0 0-16,0 0 0,0 21 15,-1 0-15,1 21 0,21-20 16,0 20-16,0-21 0,0 21 15,0-20-15,0-1 0,0 21 0,0-21 16,0 0-16,0 1 0,0-1 0,0 0 16,21-21-16,-21 21 0,0 0 15,22-21-15,-22 21 0,-22-21 16,1 0 0,0 0-16,0 0 0,0 0 15,0-21-15,-1 21 0,22-21 0,-21 0 16,0 0-16,0 0 0,21-1 0,-21 1 15</inkml:trace>
  <inkml:trace contextRef="#ctx0" brushRef="#br1" timeOffset="175375.51">12763 9504 0,'0'0'0,"22"0"31,20 0-31,-21 0 15,0 0-15,22 0 0,-1 0 0,0 0 16,-21-21-16,22 21 0,-1 0 16,0-21-16,1-1 0,-1 22 15,-21-21-15,22 21 0,-22 0 0,21-21 16,-21 21-16,0 0 0,1-21 0,-1 21 16</inkml:trace>
  <inkml:trace contextRef="#ctx0" brushRef="#br1" timeOffset="176647.78">14965 9991 0,'42'0'16,"-21"0"-16,0 0 15,1-21-15,-1-1 0,0 22 16,21-21-16,-21 0 0,1 0 16,20 0-16,-21-22 0,0 22 0,0-21 15,1 21-15,-1-22 0,0 22 0,-21-21 16,0 21-16,0-22 0,0 22 16,0 0-16,0 0 0,0 0 0,-21 0 15,0 21-15,-1 0 0,1 0 16,21 21-16,-21 0 0,21 0 15,-21 21-15,21 1 0,0-1 0,0 0 16,0 1-16,0-1 0,0 0 0,0 1 16,21-1-16,0 0 0,-21-20 15,21-1-15,1 0 0,-1 0 16,0 0-16,0-21 0,0 0 0,22 0 16,-22 0-16,0 0 0,0 0 15,0 0-15,0 0 0,22-21 0,-43 0 16,42 0-16,-42 0 0,42-22 0,-20 22 15,-1-21-15,0 21 0,0-22 16,0 1-16,0 0 0,1-1 0,-1 1 16,21 0-16,-21-1 0,0 22 0,22 0 15,-22 21-15,21 0 0,-21 0 16,1 0-16,-1 0 0,0 21 0,-21 0 16,0 0-16,0 22 0,0-22 0,0 21 15,0 1-15,0-22 16,-21 21-16,0 0 0,21-20 0,-22-1 15,1 21-15,0-21 0,0-21 0,0 21 16,21 1-16,21-22 31,-21-22-15,21 1-16,0 0 0,0 0 16,1 0-16,-1-22 0,0 22 0,0 0 15,0-21-15,-21-1 0,21 1 0,1 21 16,-22-21-16,21 20 0,-21 1 15,0 0-15,0 0 0,-21 21 32,-1 0-32,1 21 0,0 21 15,21-20-15,0-1 0,-21 21 0,21-21 16,-21 22-16,21-22 0,0 21 0,0-21 16,0 22-16,0-22 0,0 0 15,21 0-15,0 0 0,0 0 0,22-21 16,-22 22-16,21-22 0,0 0 0,1 0 15,-1 0-15,0 0 0,1 0 16,-1 0-16,0 0 0,-20-22 0,20 1 16,-21 0-16,21 0 0,-20 0 0,-1-22 15,0 22-15,-21-21 0,21 0 16,-21 20-16,21-20 0,-21 0 16,0 21-16,0-22 0,0 22 0,0 0 15,0 0-15,0 0 16,0 42-1,0 0-15,0 0 16,0 0-16,0 0 0,0 22 16,0-1-16,-21 0 0,21 1 0,-21-1 15,0 22-15,21-22 0,0 21 0,-21-20 16,21 20-16,-22 1 0,22-1 0,-21 1 16,21-1-16,0 1 0,0 20 15,0-20-15,0-1 0,-21 1 0,21 21 16,0-43-16,-21 21 0,21 1 15,0-22-15,0 22 0,-21-22 0,21 0 16,-21 1-16,21-22 0,0 0 16,-22 0-16,22-42 15,0 0 1,0-21-16,0 20 0,0-20 0,0 0 16,22-1-16,-1 1 0,0-21 15,-21-1-15</inkml:trace>
  <inkml:trace contextRef="#ctx0" brushRef="#br1" timeOffset="176927.72">16743 9843 0,'0'-43'0,"0"86"0,0-149 0,0 63 15,0 1-15,0 0 0,0-1 0,21 22 16,0-21-16,0 21 0,0 0 16,1-22-16,-1 22 0,0 21 0,21-21 15,-21 0-15,22 21 0,-1 0 0,-21 0 16,22 0-16,-22 21 0,0 0 15,0 21-15,0-20 0,-21-1 0,0 21 16,0 0-16,0-20 0,0 20 0,-21-21 16,0 21-16,-21-20 0,20-1 15,-20 0-15,0 0 0,21-21 16,-1 21-16,-20-21 0,21 21 0,0-21 16,21-21-1,0 0 1,21 21-16,0-21 0,-21 0 0,21 0 15,22 21-15</inkml:trace>
  <inkml:trace contextRef="#ctx0" brushRef="#br1" timeOffset="177255.53">17230 9631 0,'21'0'0,"0"0"15,0 0-15,0 0 16,0 0-16,1-21 0,-1 21 15,0-21-15,0-1 0,21 22 16,-20-21-16,-1 0 0,0 0 0,0 0 16,-21 0-16,0-1 0,0 1 15,-21 21 1,0 0-16,0 0 16,-1 21-16,1-21 0,0 43 0,0-22 15,0 0-15,0 0 0,-1 22 16,1-22-16,21 21 0,0-21 0,0 0 15,0 22-15,0-22 0,0 0 0,21 0 16,-21 0 0,22-21-16,-1 0 0,0 0 0,21 0 15,-21 0-15,1 0 0,20 0 0,-21 0 16,21-21-16,1 0 0,-1 0 16,-21 0-16</inkml:trace>
  <inkml:trace contextRef="#ctx0" brushRef="#br1" timeOffset="177735.25">18034 9440 0,'0'0'0,"0"-21"0,0 0 0,0-21 32,-21 42-32,0 0 15,-1 0-15,1 0 0,0 21 16,21 0-16,-21 0 0,0 0 0,21 1 16,0 20-16,-21-21 0,21 21 0,0-20 15,0-1-15,0 21 0,0-21 16,0 22-16,0-22 0,0 0 0,21 0 15,0-21-15,-21 21 0,21 0 0,0-21 16,22 0-16,-22 0 0,0 0 16,21 0-16,-21 0 0,1-21 0,20 0 15,-21 0-15,0 0 0,0 0 0,1-1 16,20-20-16,-21 0 0,0 21 16,-21-22-16,21 1 0,1 0 15,-1-22-15,0 22 0,0-1 0,0 1 16,0 0-16,1-1 0,-22 1 15,21 21-15,-21 0 0,21 0 0,-21 42 32,-21 0-32,0 0 15,-1 21-15,1 1 0,0-22 0,0 21 16,21 1-16,-21-1 0,21 0 0,-21 1 16,21-1-16,0 0 0,0 1 15,0-1-15,0-21 0,0 21 0,21-20 16,0-1-16,0 0 0,0 0 0,0-21 15,1 0 1,-1 0-16,21 0 0,-21 0 0,0 0 16,1 0-16,-1-21 0,-21 0 0,21 0 15,-21-1-15,21 1 0,-21 0 16</inkml:trace>
  <inkml:trace contextRef="#ctx0" brushRef="#br1" timeOffset="177896.16">18373 9419 0,'0'0'16,"-22"0"-16,44 0 31,-1 0-31,0 0 16,0 0-16,21 0 0,-20 0 0,20 0 16,0 0-16,1-21 0,-1 0 0,0 21 15,1 0-15</inkml:trace>
  <inkml:trace contextRef="#ctx0" brushRef="#br1" timeOffset="179912">19219 9567 0,'0'0'16,"0"22"-16,21-22 15,-21-22 1,22 22-16,-1-21 15,-21 0-15,21 0 0,-21 0 16,21 0-16,-21-1 0,0 1 0,0 0 16,0 0-16,0 0 0,0 0 15,-21-1-15,0 1 0,0 0 0,-1 21 16,1 0-16,0-21 0,0 21 0,-21 0 16,20 0-16,1 21 0,0-21 15,0 21-15,0 0 0,0 1 0,-1 20 16,22-21-16,-21 0 0,0 22 0,21-22 15,-21 21-15,21-21 0,0 22 16,0-22-16,0 21 0,0-21 16,0 0-16,21 1 0,0-1 0,0-21 15,1 21-15,-1-21 0,0 0 16,0 0-16,0 0 0,0 0 0,1-21 16,-1 21-16,0-21 0,0-1 0,0 1 15,0 0-15,1 0 0,-1 0 16,0-22-16,-21 22 0,21-21 0,0 21 15,-21-22-15,0 22 0,21 0 0,-21 0 16,0 0-16,22 21 0,-22 21 31,0 0-31,-22 0 16,22 0-16,-21 1 0,21-1 16,0 21-16,0-21 0,0 0 15,0 1-15,0 20 0,0-21 0,0 0 16,21 0-16,1-21 0,-1 22 0,0-1 15,21-21-15,1 0 0,-22 0 16,21 0-16,0 0 0,-20 0 0,20-21 16,0-1-16,-21 1 0,22 0 0,-22 0 15,0 0-15,0 0 0,0-22 16,1 22-16,-22-21 0,0-1 0,21 1 16,0 0-16,-21-1 0,21 1 0,-21 0 15,0 21-15,0-22 0,0 22 16,0 0-16,0 0 0,0 0 15,0 42 1,-21 0-16,21 21 16,-21-21-16,21 1 0,-21 20 0,-1-21 15,22 21-15,0-20 0,0 20 0,-21 0 16,21-21-16,0 22 0,0-1 16,0-21-16,0 22 0,0-22 0,0 0 15,21 21-15,1-21 0,-1-21 0,-21 22 16,21-22-16,0 0 0,0 0 15,0 0-15,1 0 0,-1 0 0,0 0 16,0 0-16,0-22 0,0 1 0,1 0 16,-1 0-16,0 0 15,-21-22-15,21 22 0,0 0 0,0-21 16,-21 21-16,22-1 0,-22 1 0,21 0 16,-21 0-16,0 42 31,0 0-31,0 0 15,0 1-15,-21-1 0,21 0 16,0 21-16,0-21 0,0 1 0,0-1 16,0 0-16,0 0 0,0 0 0,0 0 15,0 1-15,21-1 16,0-21-16,0 0 16,0 0-16,0 0 0,22 0 0,-22 0 15,0-21-15,21-1 0,-20 1 0,-1 0 16,21 0-16,-21 0 0,22-22 15,-22 22-15,21-21 0,-21 21 0,0 0 16,1-22-16,-1 22 0,0 21 0,-21-21 16,-21 42-1,0 0 1,-1 0-16,22 1 0,0-1 16,0 0-16,-21 0 15,21 21-15,0-20 0,0-1 0,0 0 16,0 0-16,0 0 0,0 0 15,0 1-15,21-22 16,1 0-16,-1 0 16,0-22-1,0 1-15,-21 0 0,0 0 16,0 0-16,0 0 0,0-1 0,0-20 16,0 21-16,0 0 0,-21 0 15,0-1-15,0 1 0,-1 0 0,1 21 16,0 0-16,0-21 0,0 21 0,42 0 62,0 0-62,21 0 0,-20 0 16,-1-21-16,21 21 0,0-21 0,-20 21 16,20 0-16,0 0 0,-21-22 0,22 22 15,-22 0-15,0 0 0,0 0 16,0 0-16,1 0 0,-1 22 0,-21-1 15,0 0-15,0 0 0,0 0 16,0 0-16,0 22 0,0-22 0,0 0 16,0 0-16,0 0 0,0 1 15,0-1-15,0 0 0,-21 0 16,21 0-16,-22 0 0,22 1 16,-21-22-1,21-22 16,21 1-31,-21 0 0,22 0 16,-1 0-16,0 0 0,0-22 0,0 22 16,0-21-16,1 21 0,-1-22 15,21 22-15,-21 0 0,22-21 0,-22 20 16,0 1-16,0 21 0,0-21 0,0 21 16,-21 21-1,0 0 1,0 1-16,0 20 0,-21-21 0,21 0 15,0 22-15,0-22 0,-21 0 0,21 21 16,0-21-16,0 1 0,0 20 16,0-21-16,0 0 0,0 0 0,21 1 15,0-22-15,-21 21 0,22-21 0,-1 0 16,21 0-16,-21 0 0,0 0 16,1 0-16,20-21 0,-21-1 0,21 22 15,1-21-15,-22 0 0,21-21 16,-21 21-16,22-22 0,-22 22 0,21-21 15,-21 21-15,1-22 0,-1 1 16,0 0-16,0 20 0,-21-20 16,0 21-16,0 0 0,0 0 0,0-1 15,-21 22-15,0 0 0,0 0 0,-1 0 16,1 22-16,0-1 0,0 0 16,0 0-16,0 0 0,21 0 0,0 1 15,0 20-15,0-21 0,0 0 0,0 0 16,0 1-16,0 20 0,0-21 15,0 0-15,0 0 0,0 1 16,0-1-16,-22-42 63,1 21-63,21-22 15,-21 1-15,0 21 0,0-21 0,0 0 16,-1 0-16</inkml:trace>
  <inkml:trace contextRef="#ctx0" brushRef="#br1" timeOffset="180135.88">20976 9081 0,'0'0'0,"-21"0"0,0 0 0,0 0 15,-1 0-15,1 0 0,0 0 63,0 0-47,0 0-16</inkml:trace>
  <inkml:trace contextRef="#ctx0" brushRef="#br1" timeOffset="180291.79">19875 9250 0,'0'0'0,"-21"21"0,21 0 0,0 0 15,21-21 1,1 0-16,-1 0 0,0 0 16,0 0-16,21 0 0,1 0 0,-22-21 15,21 0-15,1 21 0,-1-21 16,0 0-16,22 0 0</inkml:trace>
  <inkml:trace contextRef="#ctx0" brushRef="#br1" timeOffset="180755.33">23707 9229 0,'0'0'0,"0"-21"0,21 21 16,-21-22-16,21 22 15,-42 0 1,0 22-16,-1-1 16,1 0-16,21 0 15,-21 0-15,21 0 0,0 1 0,-21-1 16,21 0-16,-21 0 0,21 0 0,-21-21 15,21 21-15,0 1 0,0-1 16,-22-21-16,22-21 63,0-1-63</inkml:trace>
  <inkml:trace contextRef="#ctx0" brushRef="#br1" timeOffset="180915.24">23580 9165 0,'0'0'16,"0"-21"-16,0 0 0,0 0 0,-22 21 47,44 0-16,-1 0-15,0 0-16,21 0 0</inkml:trace>
  <inkml:trace contextRef="#ctx0" brushRef="#br1" timeOffset="181346.99">24024 9102 0,'0'21'16,"0"0"-1,0 0 1,0 0-16,0 1 0,0-1 0,0 0 15,0 0-15,0 0 0,0 0 0,0 1 16,0-1-16,0 0 0,0 0 16,0 0-16,21 0 0,-21 1 15,0-1-15,0 0 16,0-42 15,0 0-31,0-1 16,0 1-16,0 0 0,0 0 15,21 0-15,-21-22 0,22 22 0,-1-21 16,21 21-16,-21-22 0,0 1 16,22 21-16,-1-21 0,-21 20 15,22 1-15,-1 0 0,-21 21 0,21 0 16,-20 0-16,-1 21 0,0 0 0,0 1 16,0-1-16,0 21 0,-21-21 15,0 22-15,0-22 0,0 0 0,0 21 16,0-21-16,0 1 0,-21-1 0,0 0 15,0 0-15,0 0 0,0-21 0,21 21 16,-22-21-16,1 0 16</inkml:trace>
  <inkml:trace contextRef="#ctx0" brushRef="#br1" timeOffset="181743.81">25696 8932 0,'0'-21'16,"0"42"-16,0-63 0,0 21 0,0 0 0,0-22 15,0 22-15,0 0 0,21 0 16,1 0-16,-1 21 0,0 0 16,-21 21-1,0 0-15,0 21 0,0 1 16,0-1-16,0 0 0,0 22 0,0-22 16,0 1-16,-21-1 0,0 0 15,21 1-15,-22-1 0,1-21 0,0 21 16,21-20-16,0-1 0,0 0 0,0 0 15,0 0-15,0 0 0,0 1 16,21-22 0,0 0-1,-21-22-15,22 22 0,-22-21 16,21 0-16</inkml:trace>
  <inkml:trace contextRef="#ctx0" brushRef="#br1" timeOffset="181923.71">25527 9250 0,'0'0'16,"-21"0"-16,42 0 31,0 0-31,0 0 16,0 0-16,22 0 0,-22 0 16,0 0-16,21 0 0,-20 0 0,20 0 15,-21 0-15,21 0 0,-20 0 0,-1 0 16,21 0-16,-21-21 15</inkml:trace>
  <inkml:trace contextRef="#ctx0" brushRef="#br1" timeOffset="182575.69">26077 9292 0,'21'0'15,"1"0"-15,-1 0 16,0 0-16,0 0 0,0-21 15,0 0-15,1 21 0,20-21 0,-21 0 16,0-1-16,0 22 0,1-21 16,-1 0-16,-21 0 0,0 0 0,0 0 15,0-1-15,0 1 0,-21 21 16,-1 0 0,1 0-16,0 21 0,0 1 0,0-1 15,0 0-15,-1 21 0,1-21 0,0 22 16,0-22-16,0 21 0,21-21 15,0 1-15,0-1 0,0 21 0,0-21 16,0 0-16,0 1 16,21-1-16,0-21 0,0 0 15,22 0-15,-22 0 0,0 0 0,21 0 16,-21 0-16,1 0 0,-1 0 0,0-21 16,0 21-16,0-22 0,0 1 0,1 21 15,-1-21-15,-21 0 0,21 0 16,0-22-16,-21 22 0,21 0 0,0-21 15,-21 21-15,22-1 0,-1-20 0,0 21 16,0 0-16,0 0 0,0 21 16,1 0-16,-1 0 0,0 0 0,0 0 15,0 0-15,0 21 0,1 0 16,-1 0-16,-21 0 0,21 22 16,0-22-16,-21 0 0,21 21 0,-21-21 15,0 1-15,0 20 0,0-21 0,0 0 16,0 0-16,0 1 15,-21-1-15,0-21 0,0 0 0,0 0 16,-1 0-16,1 0 16,21-21-1,0-1-15,0 1 0,0 0 16,0 0-16,0 0 0,21 0 0,1-1 16,-1 1-16,0-21 0,0 21 15,0 0-15,0-1 0,1-20 0,-1 21 16,21 0-16,-21 21 0,0-21 15,1 21-15,20 0 0,-21 0 16,0 0-16,22 0 0,-22 0 0</inkml:trace>
  <inkml:trace contextRef="#ctx0" brushRef="#br1" timeOffset="183583.79">27495 9123 0,'0'-21'31,"-21"21"0,21 21-15,0 0-16,-21 0 0,21 0 15,0 1-15,0-1 0,-21 0 16,21 0-16,0 0 0,0 0 0,0 1 16,0-1-16,0 0 0,0 0 0,0 0 15,0 0-15,-21-21 0,21 22 16,-21-22-1,21-22 17,0 1-32,0 0 0,0 0 15,0 0-15,0 0 0,21-1 0,0-20 16,0 21-16,-21-21 0,42 20 0,-20-20 16,-1 21-16,0-21 0,0 20 15,0 22-15,22-21 0,-22 21 0,0 0 16,0 0-16,0 21 15,-21 1-15,21-1 0,-21 0 0,0 0 16,0 0-16,22 22 0,-22-22 0,0 0 16,0 0-16,0 21 0,0-20 15,0-1-15,0 0 0,0 0 0,0 0 16,0 0-16,0 1 16,-22-22-1,1 0 1,21-22-1,-21 22-15,21-21 0,0 0 0,0 0 16,0 0-16,0 0 16,21-22-16,0 22 0,1 0 0,-1-21 15,21 20-15,-21-20 0,22 0 0,-1 21 16,0-22-16,1 22 0,-1 0 16,0 0-16,1 21 0,-1 0 0,-21 0 15,21 21-15,-20 0 0,-1 0 16,0 0-16,-21 22 0,0-22 0,0 21 15,0-21-15,0 1 0,0 20 16,0-21-16,0 0 0,0 0 16,0 1-16,0-1 0,-21-21 0,21 21 15,0 0-15,21-21 32,0 0-32,0 0 15,0 0-15,22-21 0,-22 21 0,0-21 16,0 0-16,0 21 0,22-22 15,-22 1-15,0 0 0,0 0 0,0-21 16,1 20-16,-22-20 0,21 21 0,-21-21 16,0 20-16,0 1 0,0-21 15,0 21-15,0 0 0,-21 21 16,-1 0-16,1 0 16,0 0-16,0 21 0,0 0 0,21 0 15,0 0-15,0 0 0,0 1 16,0 20-16,0-21 0,0 0 0,0 0 15,0 1-15,21-1 0,0 0 16,0 0-16,0 0 0,1 0 16,-1 1-16,0-22 0,-21 21 0,0 0 31,-21-21-15,0 0-16,-1 0 0,1 0 15,0 0-15,0-21 0,0 0 16,21-1-1,0 1 1,21 21-16,0-21 16,0 0-16</inkml:trace>
  <inkml:trace contextRef="#ctx0" brushRef="#br1" timeOffset="184471.75">30035 8784 0,'0'0'0,"22"-21"0,-22 0 0,0 0 0,0 0 16,0-1-16,0 1 15,-22 21 1,1 0-16,0 0 16,0 21-16,0 1 0,0 20 0,-1-21 15,1 0-15,0 22 0,0-1 16,0 0-16,0-21 0,21 22 0,-22-1 15,22-21-15,0 0 0,0 22 16,0-22-16,0 0 0,22 0 0,-1 0 16,0-21-16,0 22 0,0-22 15,22 0-15,-22 0 0,0 0 16,21 0-16,-21 0 0,22 0 0,-22-22 16,21 1-16,-21 0 0,1 0 0,-1 0 15,0-22-15,-21 1 0,0 21 16,0-21-16,0-1 0,0 1 0,0 0 15,0 20-15,-21-20 0,-22 21 16,22 0-16,0 21 0,-21 0 0,21 0 16,-1 0-16,1 0 0,0 0 0,21 21 15,0 0 1,21 0-16,22-21 16,-22 0-16,21 21 0,0-21 15,-20 0-15,20 0 0,0 0 16,1 0-16,20 0 0,-21 0 0,1-21 15,-1 0-15,0 21 0,1-21 16,-1 0-16,0 0 0,-20-1 0,20 22 16,-21-21-16,0 0 0,0 0 15,-21 0-15,0 0 0,22 21 0,-22-22 16,0 44 15,0-1-31,-22 0 0,22 0 16,-21 0-16,0 22 0,21-1 0,-21 0 15,21 1-15,-21-1 0,21 21 0,-21-20 16,21 20-16,0-20 0,-22 20 16,22-21-16,-21 22 0,21-22 15,0 22-15,-21-1 0,21 1 0,0-1 16,0 1-16,0-1 0,0 22 0,0-22 16,0 1-16,0-22 0,0 22 15,0-1-15,0-20 0,0-1 0,0 21 16,0-41-16,0 20 0,0 0 15,0-21-15,0 1 0,0-1 0,0 0 16,-21-21-16,0 0 0,0 0 16,-1 0-16,1-21 0,21 0 15,-21-1-15,0 1 0,0-21 0,21 21 16,0-22-16,0 1 0,0-21 16,0-1-16,0 1 0,21-1 15,0 1-15,21-22 0,1 0 0,-1 22 16,0-22-16,1 22 0,-1-1 0,0-21 15,1 43-15,-22-21 0,21 20 16,-21 1-16,1 0 0,-22-1 0,0 22 16,0 0-16,0 0 0,0 0 15</inkml:trace>
  <inkml:trace contextRef="#ctx0" brushRef="#br1" timeOffset="187939.6">825 11938 0,'0'21'0,"0"-42"0,0 63 0,0-20 16,0-1-16,22-21 15,-1 0-15,0 0 16,0 0-16,0 0 0,0 0 16,1-21-16,-1-1 0,21 1 0,0 0 15,1-21-15,-22 21 16,21-22-16,1 1 0,-1 21 0,-21-22 16,21-20-16,-20 21 0,-1-1 15,0-20-15,-21 20 0,0-20 0,0 21 16,0-22-16,0 22 0,0-1 15,0 1-15,-21 21 0,21 0 0,-21 0 16,21-1-16,-22 22 16,1 22-16,0-1 0,21 21 0,0 0 15,-21 1-15,0 20 0,21 1 16,-21-1-16,-1 22 0,22-22 0,0 1 16,0 21-16,-21-1 0,21 1 15,-21 0-15,21-1 0,-21 22 16,21-21-16,0-1 0,-21 1 15,21 0-15,-21-1 0,-1 1 0,22 21 16,0-21-16,0-22 0,0 1 16,0-1-16,0 1 0,0-22 0,0-21 15,22 21-15,-1-42 0,0 0 16,21 0-16,-21 0 0,22-21 0,-1 0 16,0 0-16,1-21 0,-1-1 15,0 1-15,1 0 0,-1-22 0,-21 1 16,22-1-16,-22 1 0,0-1 15,-21 1-15,0-1 0,0 1 16,0-1-16,-21 1 0,0-1 0,-1 1 16,-20 20-16,0-20 0,-1 20 15,1 1-15,0 21 0,-1 0 16,-20 0-16,21-1 0,-1 1 0,1 21 16,21 0-16,-22 0 0,22 0 15,0 0-15,21 21 0,0 1 16,21-22-1,0 0-15,22 0 16,-22 0-16,21-22 0,1 22 16,-22-21-16,21 0 0,0 0 0,1 0 15,-1 0-15,0-1 16,1-20-16,-22 21 0,0 0 0,21 0 16,-20-22-16,-1 22 0,-21-21 0,0 21 15,21-1-15,-21 1 0,0 0 16,0 42-1,0 0 1,0 1-16,0-1 0,0 0 0,0 21 16,0-21-16,0 22 0,0-22 15,0 21-15,0-21 0,0 1 0,21 20 16,-21-21-16,21 0 0,0 0 16,1 1-16,-1-22 0,0 0 0,0 0 15,0 0-15,22 0 16,-22 0-16,0-22 0,21 1 0,-21 0 15,1 0-15,20 0 0,-21 0 16,0-22-16,22 22 0,-22-21 0,0 21 16,0-22-16,0 22 0,-21-21 0,0 21 15,21-22-15,-21 22 0,0 0 16,0 0-16,0 42 31,0 0-31,0 0 0,0 0 0,0 22 16,0-22-16,0 0 0,0 0 15,0 22-15,0-22 0,0 0 0,0 0 16,22 0-16,-1 0 0,0 1 16,0-22-16,0 21 0,0-21 15,22 0-15,-22 0 0,21 0 0,1 0 16,-22 0-16,21-21 0,0-1 16,1 22-16,-22-21 0,21 0 0,-21 0 15,22 0-15,-22-22 0,0 22 0,-21 0 16,0-21-16,0 21 0,0-22 15,0 22-15,0 0 0,0 0 16,0 42 0,0 0-16,0 0 15,0 0-15,0 1 0,0-1 0,0 21 16,-21-21-16,21 0 16,0 1-16,0 20 0,-21-21 0,21 0 15,0 0-15,0 1 0,0-1 16,0 0-16,0-42 47,0 0-47,0-1 0,0 1 0,0 0 15,0 0-15,21-21 0,-21 20 16,21-20-16,0 21 0,0-21 0,1-1 16,-1 22-16,0-21 0,0 21 0,0-1 15,0 1-15,1 21 0,-1 0 16,0 0-16,0 21 15,0 1-15,-21-1 0,21 0 0,-21 0 16,0 0-16,0 22 0,0-22 16,0 0-16,0 0 0,0 0 0,0 0 15,0 1-15,0-1 0,0 0 16,0 0-16,0 0 0,0 0 31,0-42 16,0 42 31,0 1 110,0-1-173,0 0 1,22-21 0,-1 0-16,0 0 15,0 0 1,0 0-1,-21-21 1,21 21-16,-21-21 16,0-1-16,22 1 15,-1 0-15,-21 0 0,21 0 0,0 0 16,0-1-16,-21-20 0,21 21 16,1-21-16,-1 20 0,0-20 0,0 21 15,0-21-15,0 20 0,1 1 0,-22 0 16,21 0-16,0 21 15,-21 21 1,0 0-16,0 0 16,0 1-16,0-1 0,0 0 15,0 0-15,0-42 47,0 0-47,0 0 16,0-1-16,0 1 15,0 0-15,0 0 0,0 0 16,-21 21-16,0-21 16,-1 21-16,1 0 0,0 0 15,21 21-15,-21-21 0,21 21 0,-21 21 16,0-21-16,21 22 16,-22-22-16,1 21 0,0 1 0,21-22 15,0 21-15,0 0 0,0-20 0,0 20 16,0-21-16,21 85 15,0-85-15,1-21 16,-1 21-16,21-21 0,0 0 16,1 0-16,-1 0 0,0 0 0,1-21 15,-1 21-15,0-21 0,1 0 0,-1 0 16,0-1-16,-20 1 0,20 0 16,-21-21-16,21 21 0,-20-22 0,-1 1 15,0 0-15,-21-1 0,21 1 0,-21 0 16,21-1-16,-21-20 15,0 20-15,0 1 0,0 0 0,0-1 16,0 22-16,0 0 0,0 0 0,0 0 16,0 42-1,0 0-15,0 0 0,0 22 16,0-22-16,0 21 0,0 0 0,0 1 16,0-1-16,0 0 0,0 1 15,0-1-15,0-21 0,0 22 0,0-1 16,0-21-16,0 0 0,0 22 0,0-22 15,21 0-15,1-21 0,-1 21 16,0-21-16,0 0 0,0 0 16,0 0-16,1 0 15,-1 0-15,0-21 0,0 0 16,0 0-16,0-1 0,1 1 0,-1 0 16,0 0-16,-21 0 0,21-22 0,-21 22 15,21-21-15,-21 21 0,0 0 16,0-1-16,0 1 0,0 42 31,0 1-31,0 20 0,0-21 16,0 0-16,-21 22 0,21-22 0,0 0 15,0 0-15,0 0 0,0 0 0,0 1 16,0-1-16,21-21 16,-21 21-16,21-21 0,1 0 15,-1 0-15,0 0 0,21 0 0,-21-21 16,1 0-16,-1 21 0,0-22 15,0 1-15,0 0 0,0 0 0,-21 0 16</inkml:trace>
  <inkml:trace contextRef="#ctx0" brushRef="#br1" timeOffset="188111.5">4678 11155 0,'-21'-21'0,"42"42"0,-42-63 0,-1 42 15,1 0-15,21-22 0,-21 22 16,42 0 31</inkml:trace>
  <inkml:trace contextRef="#ctx0" brushRef="#br1" timeOffset="188292.4">4000 11472 0,'0'0'16,"0"22"-16,-21-1 0,21 0 15,21-21 1,1 0-16,20 0 0,-21 0 16,0 0-16,0-21 0,22 21 0,-1-21 15,-21-1-15,22 1 0,-22 21 16,21-21-16,-21 0 0</inkml:trace>
  <inkml:trace contextRef="#ctx0" brushRef="#br1" timeOffset="189163.77">5059 11536 0,'0'-21'15,"0"42"-15,0-63 0,0 20 0,0 1 16,0 0-16,0 0 0,0 0 15,0 0-15,0-1 0,-21 22 16,-1 0 0,1 22-16,0-1 15,0 21-15,21-21 0,-21 0 0,0 22 16,21-22-16,-22 0 0,22 21 16,0-20-16,0-1 0,0 0 0,-21 21 15,21-21-15,0 1 0,0-1 16,21-21-16,1 21 15,-1-21-15,0 0 0,0 0 0,0 0 16,0 0-16,-21-21 16,22 21-16,-22-21 0,0-1 0,21 1 15,-21 0-15,0 0 0,0 0 16,0 0-16,0-1 0,0-20 0,0 21 16,0-21-16,0 20 0,0-20 15,0 0-15,21 21 0,0-22 0,0 22 16,0 0-16,22 0 0,-22 21 0,0 0 15,21 0-15,-20 0 0,20 0 16,-21 21-16,21 21 0,1-21 0,-22 1 16,0 20-16,0-21 0,0 21 0,-21 1 15,22-22-15,-22 21 0,0-21 16,0 22-16,0-22 0,0 0 16,-22 0-16,1 0 0,0 1 0,21-1 15,-21-21 1,0 0-16,21-21 15,0-1-15,0 1 16,0-21-16,0 21 0,0 0 16,0-22-16,21 1 0,0 0 15,0-1-15,0 1 0,1 21 0,20-22 16,-21 1-16,0 21 0,22 0 16,-22 0-16,0 21 0,21 0 15,-21 0-15,1 21 0,20 0 0,-21 0 0,-21 0 16,21 22-16,-21-22 15,0 21-15,0 0 0,0 1 0,0-22 16,0 21-16,0-21 0,-21 22 0,21-22 16,-21 0-16,21 0 0,-21 22 15,0-43-15,21 21 0,21-21 32,21-21-17,-21 21-15,0-22 0,1 1 16,20 0-16</inkml:trace>
  <inkml:trace contextRef="#ctx0" brushRef="#br1" timeOffset="190811.72">6456 11494 0,'0'0'0,"42"-22"15,22-20 1,-64 21-16,0 0 0,0 0 16,0-1-16,0 1 0,-22 21 15,1-21-15,0 0 0,0 0 0,0 21 16,0-21-16,-1 21 0,1 0 0,0 0 15,0 0-15,0 21 0,0 0 16,-1 21-16,1-21 0,0 22 0,0-1 16,0-21-16,21 22 0,-21-1 0,21 0 15,-22 1-15,22-22 16,0 21-16,0-21 0,0 0 0,0 1 0,22-22 16,-1 21-16,0-21 0,0 0 15,21 0-15,-20 0 0,-1 0 16,0 0-16,0-21 0,21-1 0,-20 22 15,-1-21-15,0 0 0,0 0 0,0 0 16,0-22-16,1 22 0,-22-21 16,0 21-16,21-22 0,-21 1 0,0 0 15,0 21-15,0-22 0,0 22 0,0-21 16,0 21-16,-21 21 31,21 21-31,0 0 0,-22 0 0,22 21 16,-21-20-16,21 20 0,0 0 0,0-21 15,0 22-15,0-1 0,0-21 16,0 22-16,0-22 0,0 0 0,0 0 16,0 0-16,21 0 0,1 1 0,-1-1 15,0-21-15,0 0 0,0 0 16,22 0-16,-22 0 0,21 0 0,-21-21 16,22 21-16,-1-22 0,-21 1 0,21 0 15,-20 0-15,20-21 0,-21 20 16,0-20-16,0 0 0,1-1 0,-1 1 15,0 0-15,-21-22 0,21 1 16,-21 20-16,0 1 0,0-21 0,0 20 16,0 1-16,0 21 0,0 0 15,0-1-15,0 1 0,-21 42 16,0 1 0,21 20-16,0-21 0,-21 21 15,21 22-15,-22-22 0,22 1 0,0 20 16,0-21-16,0 1 0,0-1 0,0 0 15,0 1-15,0-22 0,22 21 16,-1-21-16,0 1 0,0-1 0,0 0 16,0-21-16,1 0 0,-1 0 0,21 0 15,-21 0-15,0 0 16,1 0-16,-1 0 0,0-21 0,0 0 16,0 21-16,0-22 0,1 1 0,-1-21 15,-21 21-15,0 0 0,21-22 16,-21 22-16,21-21 0,-21 21 0,0-1 15,0 1-15,0 0 0,0 0 0,0 42 32,0 0-32,0 0 0,-21 1 15,21-1-15,0 0 0,0 0 0,0 21 16,0-20-16,0-1 0,0 0 0,0 0 16,0 0-16,0 0 15,0 1-15,0-1 0,21 0 16,0-21-16,0 0 0,1 0 0,-1 0 15,0 0-15,0 0 0,0 0 16,0-21-16,1 0 0,-1-1 0,0 1 16,0 0-16,0 0 0,0 0 0,1-22 15,-1 1-15,-21 0 0,21-1 0,0-20 16,-21 21-16,21-1 0,-21-20 16,0 20-16,21 1 0,1 0 0,-22 21 15,0-22-15,0 22 0,21 0 0,-21 0 16,0 42 15,0 0-31,0 0 0,0 0 0,-21 22 16,21-22-16,0 21 0,0 1 15,0-1-15,0 0 0,0 22 0,0-22 16,0-21-16,0 22 0,0-1 0,0-21 16,0 21-16,21-20 0,-21-1 15,21 0-15,0-21 0,-21 21 0,21-21 16,0 0-16,1 0 0,-1 0 15,0 0-15,0-21 0,0 21 16,0-21-16,1 0 0,-22-1 0,21 1 16,0 0-16,0-21 0,-21 21 0,0-1 15,0-20-15,21 21 16,-21 0-16,0 0 0,21-1 0,-21 1 16,0 42-1,0 1-15,0-1 16,0 0-16,0 0 0,0 21 0,0-20 15,0-1-15,0 0 0,0 0 0,0 0 16,22 0-16,-22 1 0,21-1 16,0-21-16,0 0 0,0 0 15,0 0-15,1 0 0,-1 0 0,21 0 16,-21 0-16,0 0 0,1-21 16,-1-1-16,0 1 0,0 0 0,0 0 15,0 0-15,-21-22 0,0 22 0,22-21 16,-22 21-16,0-22 15,0 22-15,0-21 0,0 21 0,0 0 16,0-1-16,0 1 16,-22 21-16,22 21 15,0 1-15,-21-1 0,21 0 16,0 21-16,-21 1 0,21-1 0,0 0 16,0 1-16,0-1 0,-21 0 0,21 1 15,0 20-15,0-21 0,0 1 16,0 20-16,0-20 0,0 20 0,0-21 15,0 22-15,0-1 0,0 1 0,0-1 16,0 1-16,0-22 0,0 22 0,0-22 16,0 22-16,0-22 15,0 0-15,0 1 0,0-22 0,-21 0 16,21 21-16,-21-21 0,21 1 16,-22-22-16,1 0 15,21-22 1,0 1-16,-21 0 0,21 0 0,-21 0 15,21-22-15,-21 22 0,21-21 0</inkml:trace>
  <inkml:trace contextRef="#ctx0" brushRef="#br1" timeOffset="191027.59">7895 11303 0,'0'0'0,"-21"-21"0,21 0 16,0 0-16,0-1 0,21 1 15,0 21-15,0 0 16,1-21-16,-1 21 0,21 0 16,-21 0-16,22-21 0,-22 0 0,21 21 15,-21 0-15,22-21 0,-22 21 0,0 0 16,0 0-16,0-22 0,0 22 16,-21-21-1,-21 21-15,-21-21 0</inkml:trace>
  <inkml:trace contextRef="#ctx0" brushRef="#br1" timeOffset="191223.48">7281 10986 0,'0'42'16,"0"-21"-1,0 0 1,21-21-1,-21 21 1,22-21 15</inkml:trace>
  <inkml:trace contextRef="#ctx0" brushRef="#br1" timeOffset="194183.62">9885 11515 0,'0'0'0,"-21"21"0,21 0 31,0 0-31,21-21 32,0 0-32,0 0 15,0-21-15,0 21 0,1-21 16,-1 0-16,0 0 0,0-1 0,0-20 15,22 21-15,-22-21 0,21-1 0,-21 1 16,22 0-16,-1-1 0,-21-20 16,21 20-16,-20 1 0,20 0 0,-21-1 15,0 22-15,0-21 0,-21 21 0,0 0 16,-42 21 0,21 21-16,0-21 0,-22 21 15,22 21-15,-21-21 0,21 1 0,-22 20 16,22 0-16,0 1 0,21-22 15,0 21-15,0 0 0,0 1 0,0-1 16,21 0-16,0 1 0,22-22 16,-22 0-16,0 21 0,21-20 15,-20-1-15,-1 0 0,21 0 0,-21-21 16,0 21-16,1-21 0,-1 0 0,-42 0 47,-1 0-47,1 0 0,0-21 0,-21 0 15,21 21-15,-1-21 0,1 0 0,0 21 16,0-22-16,0 22 16,21 22 15,0-1-15,21 0-16,0 0 0,0-21 15,0 21-15,1-21 0,-1 0 0,21 21 16,-21-21-16,22 0 0,-1 0 15,-21 0-15,21 0 0,22 0 0,-22-21 16,1 21-16,20-21 0,-21 21 0,1-21 16,-1 0-16,0 0 0,-20-1 15,20 1-15,-21 0 0,-21-21 0,0 21 16,21-22-16,-21 1 0,0 21 0,0-22 16,0 22-16,0 0 0,-21 0 15,21 0-15,-21 0 0,0 21 16,0 0-16,-1 0 0,22 21 15,-21 0-15,0 0 0,0 0 0,21 22 16,0-22-16,-21 21 0,21-21 16,0 22-16,0-22 0,0 21 0,0-21 15,0 0-15,21 1 0,0-1 0,0 0 16,0-21-16,1 0 0,-1 21 16,0-21-16,21 0 0,-21 0 0,22 0 15,-22 0-15,21-21 0,-21 0 0,22 21 16,-22-21-16,21-1 0,-21-20 15,1 21-15,20 0 0,-21-22 0,21 1 16,-20 0-16,-1-1 0,0 1 16,0 21-16,21-21 0,-42 20 15,22 1-15,-1 0 0,-21 0 0,21 21 16,-21 21 0,0 0-1,0 0-15,0 1 16,0-1-16,0 0 15,0-42 17,0 0-17,0-1-15,0 1 0,0 0 16,0 0-16,0 0 16,-21 21-16,0-21 15,-1 21 1,1 0-16,0 21 15,0 0-15,21 0 0,0 0 0,-21 0 16,0 22-16,21-22 0,-22 21 0,22 1 16,0-22-16,0 21 0,0 0 15,0-20-15,0 20 0,0-21 0,0 0 16,0 0-16,0 1 0,0-1 0,22 0 16,-1-21-16,0 0 0,0 21 15,0-21-15,22 0 0,-22 0 0,21 0 16,-21-21-16,22 21 0,-22-21 15,21 0-15,-21-1 0,22 1 0,-22 0 16,0 0-16,21-21 0,-21 20 16,1-20-16,-22 0 0,21-1 0,0 1 15,-21 0-15,0 21 0,0-1 0,0-20 16,0 21-16,0 0 16,0 42-1,0 0 1,0 0-16,0 0 0,0 1 15,0-1-15,-21 21 0,21-21 16,-21 22-16,21-22 0,0 21 0,0-21 16,0 22-16,0-22 0,0 0 0,0 0 15,0 0-15,0 0 0,0 1 16,0-1-16,21-21 0,0 0 0,0 21 16,0-21-16,22 0 0,-22 0 0,21 0 15,-21 0-15,22-21 0,-22 0 16,21-1-16,-21 1 0,22 21 0,-22-42 15,0 21-15,0 0 0,0-22 0,0 22 16,1-21-16,-22 21 0,0-22 16,21 1-16,-21 21 0,0 0 0,21-22 15,-21 22-15,0 0 16,-21 42 15,21 0-31,-21 22 0,21-22 16,0 0-16,-22 21 0,22-21 0,-21 22 15,21-22-15,0 21 0,0-21 16,0 1-16,0-1 0,0 21 0,0-21 16,21 0-16,1 1 0,-1-22 15,0 0-15,0 0 0,0 0 0,0 0 16,1 0-16,-1 0 0,0 0 16,0 0-16,0-22 0,22 1 15,-22 0-15,0 0 0,0 0 0,0 0 16,-21-1-16,21-20 0,1 21 15,-1-21-15,-21-1 0,0 22 0,0-21 16,0 21-16,0-1 0,0 1 0,0 0 16,0 0-16,-21 21 15,-1 0-15,1 0 0,21 21 16,0 0-16,0 0 0,0 1 0,0-1 16,0 0-16,0 0 0,0 0 15,0 0-15,0 1 0,21-1 0,-21 0 16,22 0-16,-1 0 0,0 0 0,0 1 15,0-1 1,0-21-16,1 21 0,-22 0 0,21-21 16,0 0-16,0 0 0,0 0 15,0 0-15,1 0 0,-1 0 16,0-21-16,0 0 0,0 21 16,0-21-16,1-1 0,-1 1 0,0-21 15,0 21-15,0 0 0,0-22 0,1 22 16,-1 0-16,-21-21 0,0 20 15,21 22-15,-21-21 0,21 0 0,-21 42 32,0 0-32,-21 1 15,0-1-15,21 0 0,0 0 16,0 0-16,-21 0 0,21 22 0,0-22 16,0 0-16,0 0 0,0 0 15,0 1-15,0-1 0,0 0 0,0 0 16,21-21-16,0 21 0,0-21 15,0 0-15,0 0 0,1 0 0,20 0 16,-21 0-16,0-21 0,0 0 16,1 0-16,-1 0 0,0-1 0,0 1 15,0-21-15,0 0 0,1-1 0,-22 1 16,21 0-16,0-1 0,0 1 16,-21 0-16,21-22 0,-21 22 0,0-1 15,21 1-15,-21 0 0,22-1 16,-22 22-16,0 0 0,0 0 15,-22 21 1,1 21-16,21 0 0,-21 22 0,0-22 16,21 21-16,-21-21 0,21 22 0,0-1 15,-21-21-15,21 21 0,-22 1 16,22-1-16,0 0 0,0-20 0,0 20 16,0 0-16,0 1 0,0-22 0,0 21 15,0-21-15,0 22 0,22-22 16,-1-21-16,-21 21 0,21 0 0,0-21 15,0 0-15,22 0 0,-22 0 16,0 0-16,0-21 0,0 21 16,22-21-16,-22 0 0,0-1 15,21 1-15,-21 0 0,1-21 0,-1 21 16,0-22-16,0 22 0,0 0 0,0 0 16,1 0-16,-22-1 0,0 1 15,0 42 1,0 1-16,-22-1 15,22 21-15,-21-21 0,21 0 16,-21 1-16,21-1 0,0 0 0,0 0 16,0 0-16,0 0 0,0 1 0,0-1 15,21-21-15,0 0 16,1 0-16,20 0 0,-21 0 16,21 0-16,-20 0 0,20 0 0,-21-21 15,21 21-15,-20-22 0,-1-20 16,21 21-16,-21 0 0,0-22 0,-21 1 15,22 21-15,-1-21 0,0 20 0,-21-20 16,0 21-16,21 0 0,-21 0 16,0 42 15,0 0-31,-21 21 0,0-21 0,21 22 16,-21-1-16,-1 0 0,1 1 0,0-1 15,0 0-15,0 1 0,21 20 16,-21-20-16,-1-1 0,22 0 15,-21 1-15,21-1 0,0 0 0,-21 1 16,21-1-16,0 0 0,0-21 0,0 22 16,0-22-16,0 21 0,0-21 15,0 1-15,0-1 0,21-21 0,-21 21 16,0-42 0,-21 0-1,21-1-15,0 1 0,-21 0 16,0 0-16,21-21 0,-21 20 0,-1-20 15,1 21-15,0-21 0</inkml:trace>
  <inkml:trace contextRef="#ctx0" brushRef="#br1" timeOffset="194395.5">13716 10943 0,'0'0'15,"0"-21"-15,0 0 16,21 21-1,0-21-15,0 21 0,1-21 0,20 21 16,-21 0-16,21-22 0,1 22 0,-1 0 16,0-21-16,1 21 0,-1 0 15,-21 0-15,22 0 0,-22 0 16,0 0-16,0 0 0,-21-21 0,-21 21 16,0 0-16,0-21 15</inkml:trace>
  <inkml:trace contextRef="#ctx0" brushRef="#br1" timeOffset="194575.4">13081 10732 0,'-64'21'16,"128"-42"-16,-149 42 31,64-21-16,0 0-15,0 0 0,0 0 0,-1 0 16,-20 0-16,21 0 0,-21 0 0</inkml:trace>
  <inkml:trace contextRef="#ctx0" brushRef="#br1" timeOffset="194744.3">11239 10774 0,'-63'0'15,"126"0"-15,-147 21 0,63-21 0,-1 0 0,22 21 32,22-21-1,-1 0-31</inkml:trace>
  <inkml:trace contextRef="#ctx0" brushRef="#br1" timeOffset="195155.07">15642 11134 0,'0'0'0,"21"-21"15,0 21-15,-21 21 16,0 0 0,0 0-16,0 0 0,0 0 15,0 1-15,0 20 0,-21-21 0,0 0 16,-21 0-16,21 1 0,-1-1 0,-20 0 16,0 0-16,-1 0 0,1-21 15,0 21-15,-22-21 0,22 0 0</inkml:trace>
  <inkml:trace contextRef="#ctx0" brushRef="#br1" timeOffset="196081.82">9419 11599 0,'0'-21'0,"21"21"0,0 0 16,1 0-16,-1 0 0,0 0 16,0 0-16,-21 21 0,21 1 15,-21 20-15,21-21 0,-21 0 0,0 22 16,0-1-16,-21-21 0,-21 21 15,21 1-15,-22-1 0,1 0 0,0 1 16,-1-22-16,-20 21 0,21-21 16</inkml:trace>
  <inkml:trace contextRef="#ctx0" brushRef="#br1" timeOffset="197231.63">17060 10774 0,'0'-21'31,"0"0"-31,0-1 16,0 1-16,0 0 15,0 0-15,0 0 16,-21 0-16,0 21 16,0 0-16,0 0 0,-1 0 15,1 0-15,0 0 0,0 0 0,0 21 16,0 0-16,-1-21 0,-20 21 16,42 21-16,-21-20 0,0-1 15,21 0-15,0 0 0,0 0 0,21 0 16,0-21-16,0 22 15,0-22-15,1 0 0,-1 0 0,0 0 16,21 0-16,-21 0 0,1 0 0,20 0 16,-21 0-16,0 0 0,-21-22 15,21 22-15,-42 0 32,0 0-17,0 0-15,0 0 0,0 0 0,-1 0 16,1 22-16,-21-1 0,21-21 0,0 21 15,-1 0-15,1 0 0,0 0 16,0 1-16,21-1 0,-21 0 0,0 0 16,21 0-16,-22-21 0,22 21 0,0 1 15,0-1 1,22-21-16,-1 0 0,0 0 0,21 0 16,-21 0-16,1-21 0,20 21 15,-21-22-15,21 1 0,1 0 16,-1 21-16,-21-21 0,22 0 0,-22 0 15,0 21-15,0-22 0,-21 1 0,-21 21 32,0 0-32,0 0 15,-1 21-15,1-21 0,0 22 0,0 20 16,0-21-16,21 21 0,-21-20 16,21 20-16,-22 0 0,22 1 0,-21-1 15,21-21-15,0 21 0,0 1 0,-21-22 16,21 0-16,-21 21 0,21-20 15,0-1-15,0 0 0,21-21 32,0-21-17,0 0-15,22-1 0,-22 1 0</inkml:trace>
  <inkml:trace contextRef="#ctx0" brushRef="#br1" timeOffset="197520.75">18288 10414 0,'0'0'0,"0"-21"0,0 0 0,0 0 0,0-1 15,-21 44 1,21-1-16,-21 21 0,-1 0 16,1 1-16,21 20 0,-21 1 0,0-1 15,0 1-15,0-1 0,21 1 16,-22-1-16,1 1 0,0-1 0,0 1 15,0-1-15,0-20 0,-1 20 0,1 1 16,21-22-16,-21 0 0,21 1 0,-21-1 16,21-21-16,0 0 0,0 0 15,0 1-15,21-22 16,0 0-16,0 0 0,1 0 16,-1-22-16,-21 1 0,21 0 15</inkml:trace>
  <inkml:trace contextRef="#ctx0" brushRef="#br1" timeOffset="197795.85">18076 10964 0,'0'0'0,"0"-21"0,0-21 0,-21-85 15,21 85 1,0 20-16,0 1 0,21 0 16,-21 0-16,21 0 0,1 0 0,-1-1 15,21 22-15,-21 0 0,22 0 0,-22 0 16,0 0-16,21 0 0,-21 22 15,1-1-15,-1 21 0,0-21 0,-21 0 16,0 22-16,0-22 0,-21 21 16,0-21-16,-1 1 0,1-1 15,-21 0-15,0 0 0,-1 0 0,22-21 16,-21 21-16,21 1 0,-1-22 0,1 0 16,21-22-1,21 22 1,1-21-16,20 21 0,-21-21 0</inkml:trace>
  <inkml:trace contextRef="#ctx0" brushRef="#br1" timeOffset="198108.14">18563 10859 0,'0'0'0,"21"0"0,0 0 16,1-22-16,-1 22 15,-21-21-15,21 21 16,0-21-16,-21 0 0,21 21 0,-21-21 15,21 0-15,-21-1 16,0 1-16,0 0 0,0 0 16,-21 0-16,0 21 15,0 0-15,0 0 0,0 21 0,-1 0 16,22 0-16,-21 0 0,0 22 0,0-22 16,21 0-16,-21 21 0,21-20 15,0-1-15,0 0 0,0 21 16,0-21-16,0 1 0,21-1 15,0-21-15,0 0 0,0 0 0,22 0 16,-22 0-16,21 0 0,-21 0 16,22 0-16,-22 0 0,21-21 0,-21 21 15,1-22-15,-1 1 0,0 0 0</inkml:trace>
  <inkml:trace contextRef="#ctx0" brushRef="#br1" timeOffset="198415.96">18965 10732 0,'21'-85'16,"-21"64"-16,-21 127 0,42-233 0,1 127 15,-1 0 1,0 21-16,0-21 16,-21 21-16,21 0 0,0 0 0,1 0 15,-1 22-15,0-22 0,-21 0 0,21 0 16,0 0-16,0 1 0,-21-1 16,0 0-16,0 0 0,0 0 15,-21-21 1,0 0-16,0 0 0,21-21 15,-21 21 1,21-21-16,0 0 0,0 0 16,0-1-16,0 1 0,0 0 0,0 0 15,21 0-15,-21 0 0,0-1 16,21 1-16,0 0 0,0 0 16,1 21-16,-1-21 0,0 21 15,0 0-15,0 0 16,0 0-16</inkml:trace>
  <inkml:trace contextRef="#ctx0" brushRef="#br1" timeOffset="200278.14">19452 10901 0,'0'0'0,"21"0"0,0 0 15,1 0-15,-1 0 16,0-21-16,0 0 0,0-1 15,0 1-15,22 0 0,-22 0 16,0 0-16,0 0 0,0-22 0,1 22 16,-1-21-16,0-1 0,-21 1 0,0 0 15,0 21-15,0-22 0,0 1 16,0 21-16,0 0 0,0-1 0,-21 22 16,0 0-16,-1 0 0,1 0 15,0 22-15,0 20 0,0 0 16,0-21-16,-1 43 0,1-22 0,0 22 15,0-22-15,0 22 0,0-1 16,-1-21-16,1 22 0,21-1 16,0 1-16,-21 21 0,21-22 0,0 1 15,0 20-15,0-20 0,0-1 0,0 22 16,0-22-16,0 1 0,21-1 16,-21-20-16,0 20 0,21 1 0,-21-1 15,22-20-15,-22 20 0,0-21 0,21-20 16,-21 20-16,21-42 0,0 21 15,0-21-15,0 0 0,22-21 16,-22 0-16,0 0 0,21-1 0,-20 1 16,-1-21-16,21 21 0,-21-22 15,0 1-15,1 0 0,-1-1 0,0 1 16,0 0-16,-21-22 0,0 22 16,0-22-16,0 1 0,0-1 0,0 1 15,-21-1-15,0 22 0,-22-21 16,22 20-16,-21-20 0,21 42 0,-22-22 15,22 22-15,-21 0 0,21 0 0,0 0 16,-1 21-16,22-22 16,0 1-1,22 21-15,20-21 0,-21 21 16,0-21-16,0 21 0,22-21 16,-1 0-16,-21-1 0,22 22 15,-22-21-15,21 0 0,0-21 0,-20 21 0,-1-1 16,21 1-16,-21 0 15,0 0-15,1-21 0,-22 20 0,0 1 16,21 0-16,-21 0 0,-21 21 31,-1 21-15,1 0-16,21 0 0,-21 1 0,21-1 16,-21 21-16,21-21 0,0 22 15,0-22-15,0 0 0,0 0 0,0 21 16,0-20-16,0-1 0,0 0 0,0 0 15,21 0-15,0-21 16,0 0-16,1 0 0,-1 0 0,0 0 16,0 0-16,0 0 0,0 0 15,22 0-15,-22 0 0,0-21 16,0 0-16,22 0 0,-22 0 0,0-1 16,0 1-16,-21 0 0,0-21 0,21 21 15,-21-22-15,0 22 0,0-21 16,0 21-16,-21-22 0,0 22 0,0 0 15,0 21-15,-22-21 0,22 21 0,-21 0 16,21 0-16,-22 0 0,22 0 16,0 21-16,0 0 0,0 0 0,-1 0 15,1 1-15,21 20 0,0-21 0,0 0 16,0 22-16,0-22 16,0 0-16,0 0 0,0 21 0,21-20 15,1-1-15,-1 0 0,0-21 16,21 0-16,-21 21 0,1-21 0,20 0 15,-21 0-15,21 0 0,1 0 16,-22-21-16,21 21 0,1-21 0,-1 0 16,0-1-16,-21 1 0,22 0 0,-22 0 15,0 0-15,0 0 0,0-22 16,-21 22-16,22 0 0,-22 0 0,0 0 16,-22 21-1,22 21 1,-21 0-16,21 0 15,0 0-15,-21 0 0,21 1 0,0-1 16,0 0-16,0 0 0,0 0 16,0 0-16,0 1 0,21-1 15,0-21-15,1 0 0,-1 21 0,0-21 16,0 0-16,0 0 0,22 0 16,-22 0-16,0 0 0,21 0 0,-21 0 15,1-21-15,-1 0 0,0 21 0,0-22 16,-21 1-16,21 0 0,-21 0 15,21 0-15,-21-22 0,0 22 16,0 0-16,0 0 0,0 0 0,0 0 16,0-1-16,0 1 0,0 42 31,0 1-31,-21-22 0,21 21 16,0 0-16,-21 21 0,21-21 15,0 1-15,0-1 0,-21 0 0,21 0 16,0 0-16,0 0 0,0 1 0,0-1 15,0-42 48,0-1-63,0 1 0,0 0 16,0 0-16,0-21 0,21 20 0,-21 1 15,21-21-15,0 21 0,-21-22 16,22 22-16,-1 0 0,0-21 0,0 21 15,0 21-15,0 0 0,1 0 16,-1 0-16,-21 21 0,21 0 16,0 0-16,-21 0 0,21 22 0,-21-22 15,21 21-15,-21-21 0,0 0 0,0 1 16,0-1-16,0 0 0,0 0 16,0 0-16,0 0 0,0 1 15,-21-22-15,0 0 16,0 0-1,21-22 1,0 1-16,0 0 16,0 0-16,0 0 0,21 0 15,0-22-15,0 22 0,1-21 0,-1 21 16,21-22-16,-21 22 0,22-21 0,-1 21 16,0-22-16,1 22 0,-22 21 15,21 0-15,-21 0 0,0 0 0,1 0 16,-1 21-16,0 0 0,0 1 0,-21 20 15,0-21-15,0 21 16,0-20-16,0 20 0,0-21 0,0 21 16,0-20-16,-21-1 0,0 0 0,0 0 15,21 0-15,0 0 0,-22-21 16,22 22-16,-21-22 0,42 0 31,1 0-31</inkml:trace>
  <inkml:trace contextRef="#ctx0" brushRef="#br1" timeOffset="201804.27">22288 10583 0,'0'0'0,"0"-21"0,0-42 31,0 42-31,0-1 0,-21 22 0,21-21 0,-21 21 16,0 0-16,0 0 0,0 0 0,-1 0 15,1 0-15,0 0 0,0 21 16,0 1-16,-22-1 0,22 0 0,0 0 16,21 0-16,-21 22 0,21-22 0,-21 0 15,21 0-15,-21 21 0,21-20 16,0-1-16,0 0 0,0 0 0,0 0 16,21-21-16,0 0 0,0 0 15,0 21-15,0-21 16,1 0-16,-1 0 0,0-21 15,0 21-15,0-21 0,0 0 16,1 0-16,-22 0 0,0-1 16,21 1-16,0-21 0,-21 21 0,21 0 15,-21-22-15,0 22 0,0 0 0,0 0 16,0 0-16,0 42 31,0 0-31,0 0 0,0 21 16,0-20-16,0-1 0,0 0 15,0 0-15,0 21 0,0-20 0,0-1 16,21 0-16,0 0 16,1 0-16,-1-21 0,0 0 15,0 21-15,21-21 0,-20 0 0,-1 0 16,0 0-16,0 0 0,0-21 0,0 0 16,1 21-16,-1-21 0,0 0 15,0 0-15,-21-1 0,21 1 0,0-21 16,-21 21-16,22-22 0,-22 22 0,0-21 15,0 21-15,0 0 0,0-1 16,0 44 0,0-1-16,0 0 0,-22 0 15,22 0-15,-21 0 0,0 1 16,21 20-16,0-21 0,-21 0 16,21 0-16,-21 1 0,21-1 0,-21 0 15,21 0-15,0 0 16,21-42 31,0 0-47,-21 0 0,21 0 15,0-1-15,-21 1 0,21 0 0,1 0 16,-1 0-16,-21-22 0,21 22 16,0 0-16,0 0 0,-21 0 0,21 21 15,1 0-15,-1 0 16,-21 21-16,0 0 15,0 0-15,0 0 0,0 1 0,0-1 16,21 0-16,0 0 0,-21 0 16,0 0-16,21 1 0,0-1 0,1-21 15,-22 21-15,21-21 0,0 0 0,0 0 16,0 0-16,0 0 16,1 0-16,-1 0 0,0 0 15,0-21-15,-21 0 0,21-1 16,0 22-16,1-21 0,-1-21 15,0 21-15,0 0 0,0-1 16,0 1-16,1-21 0,-1 21 0,0 0 0,0 21 16,0-22-16,0 22 15,1 0-15,-22 22 32,0-1-32,0 0 15,0 0 1,-22-21-16,22-21 47,0 0-32,0 0 1,0-1-16,0 1 16,-21 0-16,0 21 15,0 0 1,0 0-16,0 21 0,-1 0 15,22 1-15,-21-1 0,21 0 16,0 0-16,-21 21 0,0-20 0,21-1 16,0 0-16,0 21 0,0-21 0,0 1 15,0-1-15,0 0 0,21 0 16,0 0-16,0-21 0,1 0 16,-1 21-16,0-21 0,21 0 15,-21 0-15,22 0 0,-1 0 16,-21 0-16,22-21 0,-1 0 0,0 21 15,1-21-15,-22 0 0,21 0 0,-21-1 16,0-20-16,1 21 0,-1-21 16,0 20-16,-21-20 0,0 21 0,0-21 15,0 20-15,0 1 0,0 0 0,0 0 16,-21 21-16,0 0 0,-1 0 16,1 0-16,0 21 0,0 0 0,0 0 15,0 22-15,-1-22 0,1 21 0,21-21 16,0 1-16,0 20 0,0-21 15,0 0-15,0 0 0,0 1 16,0-1-16,0 0 0,0 0 0,21-21 16,1 21-16,-1-21 15,0 0-15,0 0 0,0 0 16,0 0-16,1 0 0,-1 0 0,21-21 16,-21 0-16,0 21 0,1-21 15,20 0-15,-21 21 0,0-22 0,22 1 16,-22 0-16,0 21 0,0-21 15,0 21-15</inkml:trace>
  <inkml:trace contextRef="#ctx0" brushRef="#br1" timeOffset="202051.92">24744 10668 0,'-21'0'0,"-22"0"16,43 21 31,0 0-32,0 1 16</inkml:trace>
  <inkml:trace contextRef="#ctx0" brushRef="#br0" timeOffset="-212120.58">5503 13272 0,'0'-22'15,"0"1"1,-21 21-1,0 0-15,21-21 16,-21 21 0,0 0 15,21 21-31,0 0 16,0 1-16,0-1 0,0 0 15,0 0-15,0 21 0,0-20 0,0 20 16,0-21-16,0 21 15,0 1-15,0-1 0,0 0 0,0 22 16,21-22-16,-21 1 0,0-1 16,21 0-16,-21 22 0,0-22 0,0 0 15,21 22-15,-21-22 0,21 22 16,-21-1-16,0 1 0,0-1 0,0 1 16,0 20-16,0-20 0,21-1 0,-21 1 15,0 21-15,22-22 0,-22 1 16,0 20-16,0-20 0,0 20 0,0 1 15,0-21-15,0 20 16,0-20-16,0 20 0,0-20 0,0 21 16,0-22-16,0 22 0,0-22 0,0 22 15,0 0-15,0-22 0,0 22 16,0-22-16,0 22 0,-22-22 0,22 1 16,-21 21-16,21-22 0,0 1 15,0-1-15,0 1 0,0-1 0,0-21 16,0 1-16,0 20 0,0-42 0,0 22 15,0-22-15,0 0 0,0 0 16,0 0-16,0-42 16,0 0-1,0 0-15,0 0 0,0-22 16,21 1-16,-21 0 0,22-22 0,-22 1 16</inkml:trace>
  <inkml:trace contextRef="#ctx0" brushRef="#br0" timeOffset="-210172.46">5292 13250 0,'0'22'15,"21"-22"1,0 0-16,0 0 0,0 0 15,0 0-15,22 0 0,-22 0 16,21 0-16,1 0 0,-1 0 0,0 0 16,22 0-16,-22 0 0,22 0 15,-1 0-15,1 0 0,-1 0 0,1 0 16,-1 0-16,1 0 0,20 0 16,1 0-16,21 0 0,0 0 0,21 0 15,-22 0-15,22 0 0,-21 0 0,21 0 16,-21 0-16,21 0 15,0 0-15,0 0 0,0 0 0,21 0 16,-42 0-16,21 0 0,21 0 16,-21 0-16,21 0 0,1 0 0,-1 0 15,-21-22-15,21 22 0,-21 0 16,0 0-16,21 0 0,0 0 0,-21 0 16,0 0-16,0 0 0,-21 0 0,0 0 15,-21-21-15,20 21 0,-20 0 16,0 0-16,-1 0 0,-20 0 0,-1 0 15,1 0-15,-1 0 0,-20 0 16,-1 0-16,0 0 0,1 0 0,-1 0 16,-21 0-16,22 0 0,-22 0 15,21 0-15,-21 0 0,0-21 16,1 21-16,-1 0 0,0 0 0,0 0 16,0 0-16,0 0 0,1 0 15,-22-21-15,21 21 16,-21 21 78,0 0-94,-21 0 15,21 1-15,0-1 16,0 0-16,0 0 15,0 0-15,-22-21 0,22 21 0,0 22 16,-21-22-16,21 0 0,0 21 0,0-20 16,-21 20-16,21 0 0,-21 1 15,21-1-15,-21 0 0,21 1 0,0-1 16,0 21-16,0-20 0,0-1 16,0 0-16,0 1 0,0 20 0,0-20 15,0-1-15,0 21 0,0 1 0,0-22 16,0 22-16,0-1 15,0-20-15,0 20 0,0 1 0,21-22 16,-21 21-16,21-20 0,-21 20 16,0 1-16,0-1 0,21-20 0,-21 41 15,0-20-15,0-1 0,21 1 0,-21-1 16,0 1-16,0-1 0,0-20 16,0 20-16,0 1 0,22-1 0,-22 1 15,21-22-15,-21 21 0,0 1 0,0-1 16,0-20-16,0 20 0,0-20 15,0-1-15,21 21 0,-21-20 16,0-22-16,0 21 0,0 1 16,0-22-16,0 0 0,0 21 0,0-21 15,0 1-15,0-1 0,0 0 0,0 0 16,-21 0-16,0 0 16,21 1-16,0-1 15,-22-21 1,1 0-1,0 0 17,0 0-17,0 0 1,0 0-16,-1 0 0,1 0 16,0 0-16,-21 0 0,21 0 15,-1 0-15,-20 0 0,21 0 16,-21 0-16,-1 0 0,-20 0 0,20 0 15,-20 0-15,21 0 0,-22 0 16,1 21-16,-1-21 0,-21 0 0,22 0 16,-22 0-16,22 0 0,-22 21 0,-21-21 15,22 0-15,-1 0 0,0 0 16,-21 0-16,22 0 0,-1 0 0,0 21 16,1-21-16,-22 0 15,21 0-15,-21 0 0,1 0 0,-22 0 16,21 21-16,0-21 0,-21 0 0,21 0 15,-21 22-15,21-22 0,-21 0 16,21 21-16,-21-21 0,22 0 0,-22 21 16,21-21-16,0 0 0,0 21 15,-21 0-15,21-21 0,-21 0 0,21 21 16,-21-21-16,22 0 0,-1 22 0,0-22 16,0 0-16,0 21 0,0-21 15,1 0-15,-1 0 0,21 21 0,-21-21 16,22 0-16,-1 0 0,0 21 15,1-21-15,20 0 0,1 0 16,-1 21-16,1-21 0,20 0 16,1 0-16,0 0 0,-1 0 0,1 0 15,21 0-15,0 0 0,-1 0 16,1 0 0,42 0 15,1 0-16,-1-21-15,0 0 16,0-21-16,0 20 0</inkml:trace>
  <inkml:trace contextRef="#ctx0" brushRef="#br0" timeOffset="-209305.15">6540 12446 0,'-21'-21'0,"-21"21"31,21 21-31,21 0 0,-21-21 0,21 43 0,0-22 16,-22 0-16,1 0 0,0 21 16,21 1-16,0-22 0,-21 21 15,0 1-15,21-1 0,-21-21 0,21 21 16,-22-20-16,22 20 0,0-21 0,0 0 15,0 0-15,0-42 32,0 0-32,0 0 15,0 0-15,22-22 0,-1 22 0,-21-21 16,21 0-16,-21-1 0,0 1 0,21 0 16,0-1-16,-21 1 0,21 0 15,-21 20-15,0-20 0,22 21 0,-22 0 16,21 0-16,0 21 15,-21 21-15,21 0 16,-21 0-16,21 0 0,-21 0 0,21 1 16,-21 20-16,0-21 0,0 21 15,0-20-15,0 20 0,0 0 0,0-21 16,0 1-16,22 20 0,-22-21 0,0 0 16,0 0-16,21 1 0,-21-1 15,0 0-15,-21-42 47,-1 21-47</inkml:trace>
  <inkml:trace contextRef="#ctx0" brushRef="#br0" timeOffset="-208611.55">6138 12827 0,'0'0'0,"0"-21"16,21 21-1,1-21-15,-1 21 0,21-21 16,-21 21-16,22-22 0,-1 1 0,0 0 15,22 21-15,-22-21 0,22 0 16,-22 0-16,21-1 0,1 22 0,-22-21 16,22 0-16,-22 21 0,0-21 15,1 21-15,-22 0 0,0 0 16,0 0-16,-21 21 16,0 0-16,0 0 0,0 1 0,0-1 15,-21 0-15,0 21 0,21-21 16,0 22-16,-21-22 0,0 21 0,21-21 15,-22 1-15,22-1 0,0 0 16,0 0-16,0 0 0,0 0 0,0 1 16,0-44 15,0 1-31,0 0 0,0 0 16,0 0-16,0-22 0,0 22 15,0-21-15,0 0 0,0 20 16,22-20-16,-1 0 0,-21-1 0,21 22 15,0 0-15,0-21 0,0 21 16,1 21-16,-22-22 0,21 22 0,0 0 16,0 0-16,0 22 0,0-22 0,1 21 15,-1 0-15,0 0 0,-21 21 16,0-20-16,21 20 0,-21-21 0,0 0 16,0 22-16,0-22 0,0 0 0,0 0 15,0 0-15,0 0 0,0 1 16,0-44 15,0 1-15,21-21-16,-21 21 0,0 0 15,21-1-15,1-20 0,-22 21 16,21-21-16,0 20 0,0 1 0,0 0 16,0 0-16,1 0 0,-1 21 0,0 0 15,0 0-15,0 0 16,0 21-16,1 0 0,-1-21 0,-21 42 15,0-20-15,0-1 0,0 0 0,0 21 16,0-21-16,0 22 0,0-22 16,0 0-16,0 0 0,0 0 0,0 1 15,0-1-15,0 0 0,21-21 32,0 0-32,0 0 0</inkml:trace>
  <inkml:trace contextRef="#ctx0" brushRef="#br0" timeOffset="-208120.83">8255 12531 0,'0'0'0,"0"-21"0,0-1 16,0 1 0,0 0-16,-21 0 0,0 21 0,21-21 15,-22 21-15,-20 0 0,21 0 16,0 0-16,0 0 0,-1 0 15,-20 0-15,21 0 0,0 21 0,-22 0 16,22 0-16,-21 0 0,21 22 0,0-22 16,-1 21-16,1 1 0,0-22 15,0 21-15,21 0 0,0 1 0,0-22 16,0 0-16,0 21 0,0-20 16,21-1-16,21-21 0,-20 0 15,20 0-15,-21 0 0,21 0 0,-20-21 16,20-1-16,0 22 0,-21-21 15,1 0-15,20-21 0,-21 21 16,0-1-16,-21-20 0,21 21 0,-21 0 16,22-22-16,-22 22 0,0 0 15,0 0-15,0 0 0,0 0 0,0 42 32,0 0-17,0 0-15,0 0 0,0 0 0,0 1 16,0 20-16,0-21 0,0 0 15,0 22-15,0-22 0,0 0 0,0 0 16,0 0-16,0 0 0,21-21 0,-21 22 16,21-22-16,0 0 0,0 0 15,0 0-15,1 0 0,-1-22 0,21 22 16,-21-21-16,0 0 0,22 0 16</inkml:trace>
  <inkml:trace contextRef="#ctx0" brushRef="#br0" timeOffset="-207590.84">8784 12467 0,'0'0'0,"-21"0"0,0 0 0,0 0 15,-1 0-15,22 21 16,22-21 0,-1 0-1,0 0-15,21 0 0,-21 0 0,22 0 16,-1 0-16,0 0 0,1-21 15,-1 21-15,-21-21 0,22 21 16,-1-21-16,-21 21 0,0 0 0,0 0 16,-42 0-1,0 0-15,0 0 0,-21 21 16,20 0-16,-20 0 0,0 1 0,-1-1 16,1 21-16,0-21 0,-1 0 15,1 22-15,0-22 0,-1 21 0,1-21 16,0 22-16,21-22 0,-1 0 0,1 0 15,0-21-15,21 21 0,0 1 16,0-44 15,21 1-31,0 0 0,1 0 16,-1 0-16,0 0 0,0-1 0,-21 1 16,21 0-16,0 0 0,1 21 15,-22-21-15,21 21 0,0 0 16,0 0-16,-21 21 0,0 0 15,21 0-15,0 0 0,-21 1 16,0-1-16,22-21 0,-22 21 0,21 0 16,0 0-16,0-21 0,-21 21 0,21-21 15,22 0-15,-22 0 0,0 0 16,21 0-16,-21 0 0,22 0 16,-1 0-16,0-21 0,1 0 0,-1 21 15,0-21-15,-20 0 0</inkml:trace>
  <inkml:trace contextRef="#ctx0" brushRef="#br0" timeOffset="-206996.5">9610 12488 0,'-43'127'0,"86"-275"0,-43 169 0,0-63 15,-22 42-15,1 0 0,21 21 16,-21-21-16,0 21 0,0 1 16,21-1-16,-21 0 0,-1 21 15,22-21-15,0 1 0,-21 20 16,21-21-16,-21 0 0,21 22 0,0-22 15,0 0-15,0 0 0,0 0 0,21-21 16,0 21-16,1-21 16,-1 0-16,0 0 0,0 0 0,-21-21 15,21 0-15,0 21 0,-21-21 16,0 0-16,0 0 0,0-22 0,0 22 16,0 0-16,0-21 0,0 20 0,0 1 15,0-21-15,0 21 0,0-22 16,0 22-16,0 0 0,0 0 0,22 0 15,-1 0-15,0 21 0,0 0 16,0 0-16,22 0 0,-22 0 16,0 0-16,21 21 0,-21 0 0,1 0 15,-1 0-15,0 0 0,0 1 0,-21 20 16,0-21-16,21 0 0,-21 0 16,0 22-16,0-22 0,0 0 0,0 0 15,0 0-15,0 1 0,0-1 16,-21-21-16,0 0 15,0 0 1,21-21-16,0-1 0,0 1 16,0 0-16,0-21 0,21 21 15,0-1-15,0-20 0,0 21 16,1-21-16,20-1 0,-21 22 16,21 0-16,1 0 0,-1 0 0,-21 21 15,22 0-15,-1 0 0,-21 21 0,21 0 16,-20 0-16,-1 0 0,-21 0 15,0 22-15,0-22 0,0 21 0,0 1 16,0-22-16,0 21 0,0-21 0,-21 22 16,-1-22-16,1 21 0,0-21 15,0 0-15,21 1 16,21-22-16,21 0 0</inkml:trace>
  <inkml:trace contextRef="#ctx0" brushRef="#br0" timeOffset="-206244.93">20701 12002 0,'0'-22'0,"0"44"0,21-44 0,0 22 16,0 0-16,1 0 15,-22 22 1,0-1-16,0 0 16,0 21-16,0-21 0,0 22 15,0-1-15,21 22 0,-21-22 16,0 21-16,0-20 0,21 41 0,-21-20 15,0 21-15,0-1 0,0 1 16,0 0-16,0-1 0,0 22 0,0 0 16,0 0-16,0 21 0,-21-21 0,21 21 15,-21 0-15,-1 21 0,1-21 16,0 21-16,0 0 0,0-21 0,0 21 16,-1 0-16,1-21 0,21 22 0,-21-22 15,21 0-15,0 0 0,0-22 16,0 1-16,0-21 0,0 21 15,0-43-15,0 22 0,0-22 0,0 1 0,0-22 16,0 1-16,0-22 0,0 0 16,0-42-1,0-22-15,0 1 0,0 0 16,0-22-16,0 1 0,21-1 0,0-20 16</inkml:trace>
  <inkml:trace contextRef="#ctx0" brushRef="#br0" timeOffset="-205016.89">20976 12256 0,'21'-22'31,"0"22"-15,1-21 0,-1 21-16,0 0 0,0 0 15,0 0-15,0-21 0,1 21 16,20 0-16,-21 0 0,21 0 15,22 0-15,-1 0 0,1 0 0,21 0 0,-1 0 16,22 0-16,0 0 16,21-21-16,0 21 0,0 0 0,21 0 15,21-21-15,-20 21 0,20 0 16,0 0-16,22-21 0,-1 21 0,1 0 16,-22 0-16,22-22 0,-1 22 0,-21 0 15,22 0-15,-22-21 0,1 21 16,-22 0-16,0-21 0,-21 21 0,0 0 15,-21 0-15,0 0 0,-1 0 16,-20 0-16,0 0 0,-1 0 0,-20 0 16,-22 0-16,1 0 0,-1 0 15,-21 0-15,0 0 0,0 0 0,1 0 16,-22 21 15,0 0-31,0 1 16,0-1-16,0 0 0,0 21 0,0-21 15,0 22-15,0-1 0,-22 0 16,22 1-16,0-1 0,0 0 0,0 22 16,0-1-16,0 1 0,0-1 15,0 1-15,0-1 0,0 22 0,0-21 16,0-1-16,0 22 0,0-22 0,0 22 16,0 0-16,0-1 0,0 1 15,0 0-15,0-1 0,0 1 16,0 0-16,0-22 0,22 22 0,-22-1 15,21 22-15,-21-21 0,0 0 16,0-1-16,21-20 0,-21 20 0,21-20 16,-21-1-16,21 1 0,-21-1 15,0 1-15,0-1 0,21 1 0,-21-1 16,0-20-16,0 20 0,0-20 0,0-1 16,0 0-16,0-21 0,0 22 15,0-22-15,0 0 0,-21 0 0,0 0 16,0 1-1,0-22-15,0 21 0,-1 0 16,1-21-16,0 0 0,0 21 16,0-21-16,-22 0 15,22 0-15,0 21 0,-21-21 0,21 0 16,-22 21-16,1-21 0,0 22 0,-1-22 16,1 21-16,0-21 0,-1 21 15,1-21-15,-22 21 0,22 0 0,-21-21 16,-1 21-16,1-21 0,-22 22 0,0-22 15,1 21-15,-22-21 0,0 21 16,0 0-16,-21-21 0,-21 21 0,0-21 16,0 0-16,-22 21 0,1-21 0,0 0 15,-1 22-15,1-22 0,-22 0 16,22 21-16,-21-21 0,20 0 16,1 21-16,21-21 0,-22 0 0,1 0 15,21 0-15,0 0 0,21 0 16,0 0-16,0 0 0,21 0 0,0 0 15,21 0-15,1 0 0,-1 0 0,43 0 16,-22-21-16,43 21 0,-21-21 0,21-1 16,21 1-16,0 0 0,0 0 15,0-21-15,21-1 0</inkml:trace>
  <inkml:trace contextRef="#ctx0" brushRef="#br0" timeOffset="-204484.3">21929 11642 0,'0'0'0,"21"-21"32,-21 42-17,0 0-15,0 0 0,0 21 16,0-20-16,0-1 0,0 21 0,0 0 15,0-20-15,-21 20 0,21-21 16,0 21-16,0-20 0,0-1 0,0 0 16,0 0-16,0 0 0,0 0 0,0 1 15,21-22 1,0-22 0,0 22-16,-21-21 0</inkml:trace>
  <inkml:trace contextRef="#ctx0" brushRef="#br0" timeOffset="-204229.45">22437 11663 0,'0'-21'0,"0"42"0,0-63 0,-22 42 15,1 0-15,0 0 16,0 0-16,0 0 0,0 0 16,-1 21-16,1 0 0,0 0 0,0 0 15,0 0-15,0 22 0,21-22 0,-22 21 16,22-21-16,0 1 0,0 20 15,0-21-15,0 0 0,0 0 16,0 1-16,0-1 0,22 0 16,-1 0-16,0-21 0,0 0 0,21 0 15,-20 0-15,20 0 0,0 0 0,1-21 16,-22 0-16,42 0 0,-20-1 16,-22 1-16,21 0 0,0 0 0,1-21 15</inkml:trace>
  <inkml:trace contextRef="#ctx0" brushRef="#br0" timeOffset="-204020.57">22945 11599 0,'-43'85'0,"86"-170"0,-43 64 0,0 42 31,-22 1-15,22-1-16,0 0 0,-21 0 0,21 21 16,0-20-16,-21-1 0,21 0 15,0 0-15,0 0 0,0 0 0,0 22 16,0-22-16,0 0 15,0 0-15,0 0 0,21-21 32,0-21-32,1 0 15</inkml:trace>
  <inkml:trace contextRef="#ctx0" brushRef="#br0" timeOffset="-203821.37">23220 11557 0,'0'0'0,"21"0"15,-21 21 1,0 0 0,0 1-16,0-1 0,-21 0 15,21 0-15,-21 0 0,21 0 0,0 1 16,0-1-16,0 0 0,0 0 16,0 0-16</inkml:trace>
  <inkml:trace contextRef="#ctx0" brushRef="#br0" timeOffset="-203173.18">23262 11599 0,'0'-42'16,"0"21"0,21 21-16,0 0 15,1 0-15,-1 0 16,0 0-16,0 21 16,-21 0-16,21 0 15,-21 1 1,0-1-16,0 0 15,0-42 32,0 0-47,0-1 16,0 1 0,0 0-16,-21 21 0,21-21 0,-21 21 15,0-21-15,0 21 16,-1 0-16,1 0 15,0 21-15,0 0 0,0 0 16,21 0-16,-21 1 0,-1 20 16,1-21-16,0 21 0,21-20 0,-21 20 15,21-21-15,0 21 0,0-20 0,0-1 16,0 21-16,0-21 0,0 0 16,21-21-16,0 22 0,0-1 0,1-21 15,-1 0-15,21 0 0,-21 0 0,22 0 16,-22 0-16,21 0 0,0-21 15,-20-1-15,20 1 0,0 0 0,1 0 16,-1 0-16,-21 0 0</inkml:trace>
  <inkml:trace contextRef="#ctx0" brushRef="#br0" timeOffset="-202909.33">24003 11515 0,'0'0'0,"0"-21"0,0-1 15,0 44 17,0-1-32,0 0 0,0 21 15,0-21-15,0 1 0,0-1 16,0 0-16,0 21 0,-21-21 0,21 1 16,-21-1-16,-1 0 15,22 0-15,0 0 0,0 0 16,22-21 31,-1 0-47</inkml:trace>
  <inkml:trace contextRef="#ctx0" brushRef="#br0" timeOffset="-202681.53">23897 11896 0,'0'0'0,"-63"63"31,63-42-31,0 1 16,21-22-1,0 0-15,0 0 16,0 0-16,0 0 0,22 0 0,-22 0 16,0 0-16,0 0 0,0 0 15,1 0-15,-1 0 0,0 0 0,0-22 16,-21 1-16,0 0 0,21 21 15,-21-21-15,0 0 0,0 0 16</inkml:trace>
  <inkml:trace contextRef="#ctx0" brushRef="#br0" timeOffset="-202461.66">23939 11515 0,'-42'0'0,"84"0"0,-105-21 0,63-1 31,21 1-15,0 21-16,0 0 0,1-21 15,-1 21-15,0 0 0,0 0 0,0 0 16,0-21-16,1 21 0,-1 0 16,-42 0 15</inkml:trace>
  <inkml:trace contextRef="#ctx0" brushRef="#br2" timeOffset="-196545.29">6223 13780 0,'0'-22'0,"0"1"46,0 0-14,0 0 46,0 0-63,0 0 1,0-1 0,0 1-16,0 0 15,0 0-15,0 0 16,0 0-16,21 21 0,-21-22 0,0 1 16,0 0-16,0 0 15,0 42 48,0 0-63,0 0 15,0 1-15,0-1 0,0 0 0,0 21 16,0 1-16,0 20 0,0-21 0,21 1 16,-21 20-16,0 1 0,0-22 15,0 22-15,0-1 0,0 1 0,0-1 16,21 22-16,-21-22 0,0 1 15,0-1-15,0-20 0,22 20 0,-22-21 16,0 22-16,0-22 0,0 1 0,0-1 16,21 0-16,-21-21 15,0 22-15,0-1 0,0-21 0,0 0 16,0 1-16,0-1 0,0 0 16,0-42-1,0 0 1,0-1-16,0 1 15,0-21-15,0 21 0,0-22 0,0 1 16,0 0-16,0-1 0,21-20 0</inkml:trace>
  <inkml:trace contextRef="#ctx0" brushRef="#br2" timeOffset="-195636.78">6286 13610 0,'22'0'78,"-1"0"-78,0 0 0,0 0 16,0 0-16,22 0 0,-1 0 0,0 0 15,22 0-15,-1-21 0,1 21 16,20-21-16,-20 21 0,42 0 0,-22-21 16,1 21-16,0-21 0,21 21 15,-1-22-15,1 22 0,0 0 0,0-21 16,0 21-16,0 0 0,-1 0 0,-20 0 15,0-21-15,-1 21 0,-20 0 16,21 0-16,-22 0 0,1 0 0,-1 0 16,1 0-16,-22-21 0,0 21 15,1 0-15,-1 0 0,-21 0 16,0 0-16,0 0 0,1 0 16,-22 21 30,0 0-46,0 0 16,0 1-16,0-1 0,0 21 0,0-21 16,0 22-16,0-1 0,0-21 15,0 21-15,21 1 0,-21-1 0,0 0 16,21 1-16,-21-1 0,0 0 16,0 1-16,0-1 0,0 0 0,0 1 15,0-1-15,21 22 0,-21-22 16,0 0-16,21 1 0,-21-1 15,0 0-15,0 1 0,0-1 0,0-21 16,0 21-16,0-20 0,0-1 16,0 0-16,0 0 0,0 0 0,0 0 15,0 1-15,-21-1 0,0-21 16,0 21-16,0-21 16,-1 0-16,1 21 0,0-21 0,0 0 15,0 0-15,-22 21 0,1-21 0,21 0 16,-21 0-16,-22 0 0,22 0 15,-22 21-15,1-21 0,-22 0 16,0 0-16,-20 22 0,-1-22 0,-21 21 16,21-21-16,-21 0 0,21 21 15,0-21-15,0 0 0,22 21 0,-1-21 16,-21 0-16,22 21 0,-1-21 0,0 0 16,22 0-16,-22 0 0,22 21 15,-1-21-15,22 0 0,-22 0 0,22 0 16,21 0-16,-22 0 0,22 0 15,0 0-15,0 0 0,42 0 47,0 22-47</inkml:trace>
  <inkml:trace contextRef="#ctx0" brushRef="#br2" timeOffset="-195188.95">6731 15663 0,'-42'0'31,"42"22"-15,21-22 15,0 0-31,-21-22 0,21 1 16,0 0-1,-21 0-15,0 0 16,-21 21-16,0 0 16,0 0-16,0 0 0,-1 0 15,1 0-15,0 0 0,0 21 16,21 0 0,0 0-16,0 0 15,21-21 1,0 0-16,0 0 0,22 0 15,-22 0-15,21-21 0</inkml:trace>
  <inkml:trace contextRef="#ctx0" brushRef="#br2" timeOffset="-194921.1">7324 15452 0,'-22'0'15,"22"-21"17,22 21-32,-1 0 15,0 0-15,0 0 0,0-22 0,0 22 16,22 0-16,-22 0 0,21 0 16,-21 0-16,22-21 0,-22 21 15,0 0-15,21 0 0,-20 0 0,-44 0 47,1 0-47</inkml:trace>
  <inkml:trace contextRef="#ctx0" brushRef="#br2" timeOffset="-194576.26">7578 15388 0,'-22'0'15,"65"0"-15,-86 21 0,65-42 0,-44 64 16,1-43-16,21 21 15,0 0-15,0 0 16,0 0-16,0 0 0,0 1 16,0-1-16,0 0 0,0 0 0,0 0 15,0 0-15,0 1 0,0-1 0,0 0 16,21 0-16,-21 0 0,0 22 16,0-22-16,0 0 0,0 0 0,0 0 15,0 0-15,0 1 0,-21-1 16,0 0-16,21 0 0,-21-21 0,0 21 15,0-21-15,21 21 0,-22-21 16,1 0-16,0 0 0,0 0 0,0 0 16,0 0-16,-1-21 0,1 0 15,0 0-15,0 21 0,21-21 16,-21 21-16,21-21 0,-21-1 0,21 1 16,0 0-1,21 0 1,0 21-16,0 0 0,0-21 0</inkml:trace>
  <inkml:trace contextRef="#ctx0" brushRef="#br2" timeOffset="-194104.83">8128 15600 0,'0'0'0,"-42"-85"31,20 64-31,1 0 16,0 21-16,0 0 0,0 0 0,0 0 16,-1 0-16,1 21 0,0 0 0,0 0 15,21 1-15,-21-1 0,21 21 16,-21-21-16,21 0 0,0 22 0,0-22 16,0 21-16,0-21 0,0 22 15,0-22-15,0 0 0,0 0 0,0 0 16,21-21-16,0 0 15,0 0-15,21 0 0,-20 0 16,-1-21-16,0 0 0,0 0 16,0 0-16,0 0 0,1-1 15,-1 1-15,0-21 0,-21 21 0,0 0 16,0-1-16,0-20 0,0 21 0,21 0 16,-21 0-16,0 42 31,21 0-31,-21 0 0,0 0 15,0 0-15,0 1 0,21-1 16,-21 0-16,22 0 0,-22 21 0,0-20 16,0-1-16,21 0 0,-21 0 15,21-21-15,-21 21 0,21-21 0,0 0 16,0 0 0,1-21-16,-1 21 15</inkml:trace>
  <inkml:trace contextRef="#ctx0" brushRef="#br2" timeOffset="-193896.95">8509 15558 0,'0'0'0,"0"-22"16,0 1-1,0 42 1,0 1 0,0-1-16,0 0 0,21 0 15,-21 0-15,0 0 0,0 1 16,21-1-16,-21 0 0,21 0 0,-21 0 15,0 0-15,0 1 0,0-1 16,0 0-16,22-21 16,-1 0-16,0 0 15,-21-21-15</inkml:trace>
  <inkml:trace contextRef="#ctx0" brushRef="#br2" timeOffset="-193689.07">8911 15494 0,'0'0'0,"0"-21"0,0 42 32,-21 0-32,-21-21 15,42 21-15,-43 1 0,22-1 0,0 0 16,0 0-16,0 0 0,-1 0 16,1 1-16,0-1 0,21 0 0,-21 0 15,0 0-15,21 0 0,0 1 0,0-1 16,21-21-1,0 0-15</inkml:trace>
  <inkml:trace contextRef="#ctx0" brushRef="#br2" timeOffset="-193256.71">9356 15431 0,'0'0'0,"0"-22"0,-22 22 15,1 22 1,0-1-16,0 0 0,0 0 16,0 0-16,-1 0 0,1 1 0,0-1 15,0 0-15,0 0 0,0 21 0,21-20 16,0-1-16,-22 0 0,22 0 16,0 0-16,22-21 15,-1 0 1,0 0-16,0 0 0,0 0 15,0 0-15,1-21 0,-1 0 0,0 0 16,0 0-16,0-1 0,-21 1 0,21 0 16,1 0-16,-22 0 0,21 0 15,-21-1-15,0 1 0,0 0 0,21 21 16,-21 21 0,0 0-16,0 22 15,0-22-15,0 0 0,0 0 0,0 0 16,0 1-16,0-1 0,0 0 0,0 0 15,21 0-15,0-21 0,0 21 16,1-21-16,-1 0 0,21 0 16,-21 0-16,0 0 0,22-21 0,-22 0 15,21 21-15,-21-21 0,22-21 16,-1 20-16</inkml:trace>
  <inkml:trace contextRef="#ctx0" brushRef="#br2" timeOffset="-192353.63">22161 12827 0,'0'0'0,"0"-21"0,0 0 16,0 0-16,0-1 0,0 1 0,0 0 15,0 0-15,0 0 0,0 0 16,0 42 0,0 0-1,0 0-15,0 21 0,0 1 0,0-1 16,22 22-16,-22-22 0,21 21 0,-21 1 16,0-1-16,0 1 0,0-1 15,0 1-15,0-1 0,0 1 16,0 21-16,0-22 0,0 22 15,0-22-15,0 1 0,0-1 0,0-20 16,0-1-16,0 0 0,0 1 0,0-1 16,0-21-16,0 0 0,0 0 15,0-42 1,21 0 0,-21 0-16,0 0 0,21-22 15</inkml:trace>
  <inkml:trace contextRef="#ctx0" brushRef="#br2" timeOffset="-191545.09">22288 12742 0,'-21'-21'15,"42"42"-15,-63-42 0,42 0 0,-21 21 16,21-21-16,21 0 31,0 21-31,0 0 16,22-21-16,-1 21 0,0 0 0,22 0 15,21-22-15,-1 22 0,1 0 16,21-21-16,0 21 0,-1 0 16,1-21-16,21 21 0,0 0 0,0 0 15,0 0-15,0 0 0,-21 0 16,21 0-16,-42 0 0,21 0 0,-22 0 15,1 0-15,0 0 0,-22 0 16,1 0-16,-22 0 0,0 0 0,1 0 16,-22 0-16,0 0 0,0 0 0,0 0 15,0 0-15,1 21 16,-22 0-16,21 1 16,-21-1-16,0 0 0,0 21 15,0-21-15,0 22 0,0-22 0,0 21 16,0-21-16,0 22 0,0-1 15,0 0-15,0 1 0,0-22 16,0 21-16,0 1 0,0-1 0,0 0 16,0 1-16,0-22 0,0 21 15,0 0-15,0 1 0,0 20 0,0-20 16,21-1-16,-21 0 0,0 1 0,21-1 16,-21 0-16,0 1 0,0-1 15,0 0-15,0-21 0,0 1 0,0 20 16,0-21-16,0 0 0,0 0 15,0 1-15,0-1 0,-21 0 16,0 0-16,0 0 0,-1 0 0,1 1 16,0-22-16,0 21 0,0 0 15,0-21-15,-22 21 0,22-21 0,0 0 16,-21 0-16,-1 21 0,22-21 0,-21 0 16,-1 0-16,-20 0 0,21 0 15,-43 0-15,21 0 0,-20 0 0,-22 0 16,21 0-16,-21 0 0,1 0 0,-1 0 15,0 0-15,-21 0 0,42 0 16,-21 0-16,1 0 0,20 0 0,0 21 16,1-21-16,20 0 0,-21 0 0,43 0 15,-21 0-15,20 0 0,1 0 16,21 0-16,0 0 0,-1 0 16,1 0-16</inkml:trace>
  <inkml:trace contextRef="#ctx0" brushRef="#br2" timeOffset="-191000.82">22500 14901 0,'0'0'0,"-42"64"16,42-43 0,0 0-16,0 0 0,0 1 15,0-1-15,0 0 0,0 0 16,0 0-16,21-21 15,0 21-15,0-21 0,0 0 0,1 0 16,-1 0-16,0 0 0,0-21 16,0 0-16,-21 0 0,0 0 15,0 0-15,0-1 0,0 1 16,-21 0-16,0 21 16,0-21-16,0 21 15,-1 0-15,1 0 0,0 0 16,0 0-16,21 21 0,-21-21 0,21 21 15,0 0-15,0 1 16,0-1-16,0 0 16,21-21-1,0 0-15,0 0 0,0 0 0,1 0 16,-1 0-16,0 0 0</inkml:trace>
  <inkml:trace contextRef="#ctx0" brushRef="#br2" timeOffset="-190668.95">23093 14732 0,'0'0'16,"0"21"15,-21-21-31,21 21 0,0 1 15,0-1-15,0 0 0,0 21 16,0-21-16,0 1 0,0 20 0,0-21 16,0 21-16,0-20 0,0 20 15,0-21-15,0 21 0,0 1 0,0-22 16,0 21-16,0-21 0,0 1 16,0-1-16,-22 0 0,22 0 0,0 0 15,0 0-15,22-42 31,-22 0-31,21 0 16,-21 0-16,0 0 0,0-1 0</inkml:trace>
  <inkml:trace contextRef="#ctx0" brushRef="#br2" timeOffset="-190346.47">23093 14923 0,'0'0'0,"0"-22"15,0 1-15,-21 21 0,21-21 0,0 0 16,-22 0-16,22 0 0,0-1 15,22 1 1,-1 21-16,0-21 0,0 21 16,21 0-16,-20 0 0,-1 0 15,21 0-15,-21 0 0,0 0 0,1 0 16,-1 21-16,0 0 0,0-21 0,0 22 16,-21-1-16,0 0 15,0 0-15,0 0 0,-21 0 0,0 1 16,0-1-16,-22-21 0,22 21 15,-21 0-15,21-21 0,-22 21 16,22-21-16,0 0 0,0 0 0,0 0 16,21 21-16,21-21 31,0 0-31,0 0 16,0 0-16,1-21 0,-1 21 0,0-21 15</inkml:trace>
  <inkml:trace contextRef="#ctx0" brushRef="#br2" timeOffset="-189672.86">23643 14796 0,'42'-85'15,"-84"170"-15,84-191 16,-42 127 15,0 0-15,-21 0-16,21 0 0,0 1 0,0-1 15,0 0-15,0 0 0,0 0 0,0 0 16,0 1-16,0-1 0,0 0 16,21-21-16,1 0 0,-1 0 15,0 21-15,0-21 0,21 0 16,-20 0-16,20 0 0,-21 0 16,21-21-16,-20 0 0,20 21 0,-21-21 15,0-1-15,0 1 0,1 21 0,-22-21 16,0 0-16,21 0 0,-21 0 15,0-1-15,0 1 0,0 0 16,0 42 15,0 0-15,0 1-16,0-1 0,0 0 0,-21 0 16,21 0-16,0 0 0,0 1 0,0 20 15,-22-21-15,22 21 0,-21 1 16,21-1-16,-21 0 0,21 1 15,0-1-15,-21 22 0,21-22 0,0 21 16,-21-20-16,21 20 0,0-20 0,0 20 16,0-21-16,0 1 0,0 20 0,0-20 15,0-1-15,0 21 0,0-20 16,0-1-16,0 0 0,0 1 0,21-22 16,-21 0-16,0 21 0,0-20 15,-21-22-15,0 0 16,-1 0-16,-20 0 0,21 0 0,0-22 15,0 1-15,-1 0 0,1-21 16,0-1-16,0 1 0,21 0 16,-21-1-16,21-20 0,0-1 0,0 1 15,0 21-15,21-43 0,0 21 0,21 1 16,-20-1-16,20 1 0,-21 21 16,21-22-16,1 22 0,-22-1 0,21 22 15,-21-21-15,22 21 0,-22 0 16,0-1-16,0 1 0,0 0 0,1 21 15,-1-21-15,0 0 0,0 0 0,-21-1 16,0 1-16</inkml:trace>
  <inkml:trace contextRef="#ctx0" brushRef="#br2" timeOffset="-183741.24">11811 14139 0,'-21'22'0,"21"-1"16,-21-21-16,-1 21 0,1-21 15,21 21 1,-21-21-16,0 0 0,21 21 16,-21-21-16,0 0 15,-1 0 17,22-21-17,0 0-15,0 0 16,0 0-16,22-1 15,-22 1-15,21 21 0,0-21 16,-21 0-16,21 0 16,0 21-16,0-21 0,-21-1 15,22 1-15,-1 21 0,0-21 0,21 0 16,-21 0-16,22 0 0,-22-1 0,21 1 16,22 0-16,-22 0 0,0 0 15,22 0-15,-22-22 0,22 22 0,-22 0 16,22 0-16,-22 0 0,21-22 15,-20 22-15,-1 0 0,22 0 0,-22-22 16,21 22-16,-20 0 0,20 0 16,1 0-16,-1 0 0,1-1 0,-1 1 15,1 0-15,-1 0 0,1 0 0,-1 0 16,1-1-16,-22 1 16,22 21-16,-1-21 0,1 0 0,-1 21 15,22-21-15,-22 0 0,1 21 16,20-22-16,1 22 0,0-21 0,-22 21 15,22-21-15,0 21 0,-22-21 0,22 0 16,-22 21-16,22-21 0,-22 21 16,22-22-16,-21 1 0,20 0 0,1 21 15,-22-21-15,22 0 0,-21 0 16,20 21-16,-20-22 0,-1 22 0,1 0 16,-1-21-16,1 21 0,-1 0 15,1 0-15,-1-21 0,1 21 0,20 0 16,-20 0-16,-1 0 0,22 0 15,-21-21-15,20 21 0,-20 0 16,-1 0-16,1 0 0,-1 0 0,1 0 16,-1 0-16,1 0 0,-1 0 15,-20 0-15,20 0 0,1 0 0,-1 0 16,22 0-16,-22 0 0,22 0 16,-22 0-16,22 0 0,0 0 0,-22 0 15,1 0-15,20 21 0,-41-21 16,20 0-16,1 0 0,-1 21 0,1-21 15,-1 0-15,1 21 0,-1-21 16,1 0-16,-1 22 0,22-22 16,-22 0-16,1 21 0,-1-21 0,1 0 15,-1 21-15,-20-21 0,20 0 16,-20 21-16,-1 0 0,0-21 0,-21 0 16,22 21-16,-22-21 0,21 0 15,-21 22-15,22-22 0,-22 0 0,21 0 16,-21 21-16,1-21 0,20 0 0,-21 21 15,21-21-15,-20 0 0,20 21 16,-21 0-16,21-21 0,1 0 0,-1 21 16,-21-21-16,22 22 0,-1-22 15,-21 0-15,21 21 0,1-21 0,-1 21 16,0-21-16,-20 0 0,20 21 16,-21-21-16,0 0 0,0 21 15,1-21-15,-1 21 0,0-21 0,0 0 16,-21 22-16,21-22 15,0 0 1,-21 21-16,22-21 16,-22 21-1,0 0 32,21-21-31,-21 21-1,21-21-15,0 21 32,0-21-32,-21 22 15,21-22 32,-21 21-47,0-42 110</inkml:trace>
  <inkml:trace contextRef="#ctx0" brushRef="#br2" timeOffset="-183256.62">20256 13039 0,'0'-21'0,"0"42"0,-21-42 0,21 42 63,21 0-48,1 0-15,-1 0 16,-21 0-16,21 1 0,0-1 0,0-21 16,-21 21-16,21 0 0,1 0 15,-22 0-15,21-21 0,0 22 16,-21-1-16,21-21 0,0 21 15,0 0-15,1-21 16,-1 0-16,-21 21 0,0 0 63,-21-21-63,-1 0 15,1 22-15,0-22 0,0 21 0,0-21 16,0 21-16,-1-21 0,-20 21 15,21-21-15,-21 21 0,20-21 0,1 21 16,0 1-16,-21-22 0,21 21 16,-1-21-16,1 0 0,-21 21 15,21-21-15,0 0 0,-22 0 0,22 0 16,-21 0-16</inkml:trace>
  <inkml:trace contextRef="#ctx0" brushRef="#br2" timeOffset="-182369.72">11769 13631 0,'0'22'47,"0"20"-47,0-21 16,0 21-16,0 1 0,0-1 16,0 0-16,0-20 0,0 20 0,-22 0 15,1 1-15,21-1 0,0-21 16,-21 0-16,21 22 0,-21-22 0,21 0 15,-21 0-15,21 0 0,0 0 16,-21-21 0,21-21-1,0 0 1,0 0-16,21 21 0,0-21 16,0 21-16,0 0 0,0 0 15,22 0-15,-22 0 0,21 0 16,-21 0-16,22 0 0,-22 0 0,21 0 15,1 0-15,-22 0 0,0 0 16,21 0-16,-21 0 0,1 0 0,-1 0 16,0 0-16,0 0 0,0 21 15,0-21-15,1 0 32</inkml:trace>
  <inkml:trace contextRef="#ctx0" brushRef="#br2" timeOffset="-181162.5">11874 15346 0,'-21'0'31,"21"21"-15,0 0-16,21 0 15,1 1 1,-1-1-16,0-21 0,0 21 0,0 0 16,22-21-16,-22 21 0,0 0 0,21-21 15,-21 22-15,22-1 0,-22-21 16,21 21-16,1-21 0,-22 21 0,21 0 15,0-21-15,1 21 0,-1-21 16,0 22-16,1-22 0,-1 0 16,22 21-16,-22-21 0,21 0 0,22 21 15,-21-21-15,20 0 0,1 0 16,-22 21-16,22-21 0,0 0 0,-1 0 16,1 21-16,-21-21 0,20 0 0,1 0 15,0 21-15,-1-21 0,1 0 16,0 0-16,-1 0 0,22 0 0,-21 22 15,21-22-15,-22 0 0,22 0 0,-21 0 16,21 0-16,-1 0 0,1 0 16,0 0-16,0 0 0,0 0 15,0 0-15,-1 0 0,1 0 0,0 0 16,0 0-16,0 0 0,0 0 16,-1 0-16,1 0 0,21 0 0,-21 0 15,0 0-15,0 0 0,0-22 0,21 22 16,-22 0-16,1-21 0,21 0 15,-21 21-15,0-21 0,21 21 0,-21-21 16,-22 0-16,22 21 0,0-22 16,0 1-16,0 21 0,0-21 0,-1 0 15,1 0-15,0 0 0,-21 21 0,21-22 16,-22 1-16,22 0 0,-21 0 16,21 0-16,-1 0 0,-20-1 15,21 1-15,-21 0 0,-1 0 0,1-21 16,-22 20-16,22 1 0,-21 0 15,-1 0-15,-21 0 0,22 0 0,-22-1 16,1 1-16,20 0 0,-21 21 16,1-21-16,-1 0 0,0 0 0,1 21 15,-1-22-15,0 1 0,1 21 0,-1-21 16,-21 21-16,22-21 0,-1 0 16,-21 21-16,0-21 0,0 21 0,22-22 15,-22 22-15,-21-21 0,21 0 16,0 21-16,0 0 0,-21-21 0,22 21 15,-1-21-15,0 21 16,0-21 0,0-1-16,-21 1 15,21 21 1,-21-21 0,-21 21-1,0 0-15,0 0 16,0 0-16,0 0 15,-1 0-15,1 0 16,21-21-16,-21 21 16</inkml:trace>
  <inkml:trace contextRef="#ctx0" brushRef="#br2" timeOffset="-180652.79">20489 14626 0,'0'0'0,"-21"0"0,0 0 0,0 0 16,0 0-16,-1 0 0,1 0 15,21 21 1,21-21 0,1 22-16,-1-22 0,0 21 0,21-21 15,-21 21-15,22-21 16,-1 0-16,-21 21 0,22-21 0,-1 0 15,0 21-15,1 0 0,-1-21 0,-21 0 16,21 0-16,-20 22 0,20-22 16,-21 0-16,0 0 0,0 0 0,1 0 15,-1 0 1,0 0-16,0 0 16,-21 21 46,-21 0-62,21 0 16,-21 0-16,0 0 0,-22 1 0,22 20 15,-21-21-15,21 21 0,-22 1 16,22-1-16,-21-21 0,-1 22 0,1-1 16,0 0-16,21 1 0,-22-22 15,1 21-15,21-21 0,-22 22 0,22-22 16,-21 0-16,21 0 0,0 0 0,-22-21 15,22 21-15,0 1 0,0-22 16,-22 21-16,22-21 0,-21 0 0,0 0 16,-1 21-16,-20-21 0,20 0 0</inkml:trace>
  <inkml:trace contextRef="#ctx0" brushRef="#br2" timeOffset="-179225.13">11747 15367 0,'0'-21'31,"0"42"1,0 0-32,22 0 15,-1 1-15,0 20 0,0-21 16,-21 0-16,21 0 0,0 22 15,1-22-15,-22 21 0,21-21 0,0 1 16,-21 20-16,0-21 0,21 0 16,0 0-16,-21 22 0,21-22 0,-21 0 15,0 0-15,0 0 0,22 1 0,-22-1 16,0-42 31,0-1-32,-22 1-15,1 21 0,21-21 0,0-21 16,-21 21-16,0-1 0,0 1 16,21-21-16,-21 21 0,-1-22 0,1 22 15,21-21-15,0 0 0,-21 20 16,21-20-16,-21 0 0,21 21 0,0-1 16,0 1-16,0 0 0,0 0 15,0 0-15,21 21 47,0 0-47,0 21 0,1-21 16,-1 21-16,21 0 0,-21 0 15,22-21-15,-1 22 0,-21-1 0,21-21 16,1 21-16,-1-21 0,-21 0 16,22 0-16,-22 21 0,21-21 0,-21 0 15,0 0-15,1 0 0,-1 0 0,-42 0 110,-1 0-110,1 0 15,0 0-15</inkml:trace>
  <inkml:trace contextRef="#ctx0" brushRef="#br2" timeOffset="-179049.23">12404 15515 0,'0'0'0,"21"0"0,0 21 31</inkml:trace>
  <inkml:trace contextRef="#ctx0" brushRef="#br2" timeOffset="-177584.95">13737 13335 0,'0'0'0,"0"-21"0,0 0 16,0 0 15,0 42-15,0 0-1,0 0-15,0 0 0,21 22 0,-21-22 16,0 0-16,0 21 0,21 1 15,-21 147 1,0-169-16,0 22 0,0-22 16,0 0-16,0 0 0,0 0 15,0 0-15,0 1 0,22-22 32,-22-22-17,21 22-15,-21-21 0,0 0 0,0 0 16,21-21-16</inkml:trace>
  <inkml:trace contextRef="#ctx0" brushRef="#br2" timeOffset="-177357.08">13801 13314 0,'0'0'15,"-22"0"-15,22-21 16,22 21-1,-1 0-15,0 0 0,0 0 0,0 0 16,0-21-16,22 21 0,-22 0 0,21 0 16,-21 0-16,1 0 0,-1 0 15,0 0-15,0 0 0,-21 21 32,-21-21-32,0 21 0</inkml:trace>
  <inkml:trace contextRef="#ctx0" brushRef="#br2" timeOffset="-177189.18">13758 13547 0,'0'0'0,"0"21"0,0 0 0,0 0 15,0 0-15,21-21 16,1 0 0,-1 0-16,0 0 15,21 0-15,-21-21 0,1 21 0,-1-21 16,0 0-16,21 21 0,-21-21 15,1 21-15,-1-21 0</inkml:trace>
  <inkml:trace contextRef="#ctx0" brushRef="#br2" timeOffset="-176365.32">14224 13441 0,'-21'0'31,"21"21"-31,-21 0 0,21 0 16,0 1-16,-22 20 0,22-21 0,0 0 15,-21 0-15,21 1 0,0-1 16,0 21-16,0-21 0,0 0 16,21 1-16,1-1 0,-1-21 15,0 0-15,21 0 0,-21 0 16,1 0-16,-1 0 0,0 0 0,0 0 16,0-21-16,0-1 15,22 22-15,-22-21 0,0 0 0,-21-21 16,21 21-16,0-1 0,-21-20 0,22 21 15,-22 0-15,0-22 0,0 22 16,0 0-16,0 0 0,0 0 16,0 42-1,0 0 1,-22 0-16,22 0 0,0 22 0,-21-22 16,21 0-16,0 0 0,0 0 0,0 1 15,0-1-15,0 0 0,0 0 16,0 0-16,21-21 0,1 0 15,-1 0-15,0 0 0,0 0 16,0 0-16,0 0 0,1-21 16,-1 21-16,0-21 0,0 0 0,0 0 15,0-1-15,-21 1 0,0 0 16,22 0-16,-22 0 0,0-22 0,0 22 16,0 0-16,0 0 0,0 0 15,0 42 16,0 0-31,0 0 0,0 0 0,0 1 16,0-1-16,0 21 0,0-21 16,0 0-16,-22 1 0,22-1 15,0 0-15,0 0 0,0 0 16,0 0-16,0 1 16,0-44 15,0 1-31,0 0 15,0 0-15,0 0 0,0 0 0,0-22 16,0 22-16,0-21 0,22 21 16,-1-1-16,0-20 0,0 21 0,0 0 15,0 0-15,22-1 0,-22 22 16,21 0-16,1 0 0,-1 0 0,-21 0 16,21 0-16,-20 22 0,20-1 15,-21 0-15,0 0 0,-21 0 0,0 0 16,0 1-16,0 20 0,0-21 15,0 0-15,-21 0 0,0 1 0,0-1 16,0 0-16,-1 0 0,1-21 16,21 21-16,0-42 31,21 0-15</inkml:trace>
  <inkml:trace contextRef="#ctx0" brushRef="#br2" timeOffset="-175728.98">15579 13335 0,'0'0'15,"0"-21"-15,-22 21 0,1 0 16,0 0-16,0 0 16,0 21-16,0-21 0,-1 21 0,22 0 15,-21 1-15,21-1 0,-21 0 16,0 21-16,21-21 0,0 1 0,0 20 15,0-21-15,0 0 0,0 0 0,0 1 16,0-1-16,21 0 0,0 0 16,0-21-16,22 0 0,-22 0 0,21 0 15,-21 0-15,22 0 0,-22 0 0,21-21 16,1 0-16,-22 0 16,0-1-16,21 1 0,-21 0 0,1-21 15,-1 21-15,0-22 0,-21 22 16,0-21-16,21-1 0,-21 22 0,0-21 15,0 21-15,0-22 0,0 22 0,0-21 16,0 21-16,0 0 16,0 42-1,0 0-15,0 0 0,0 0 0,-21 0 16,21 1-16,0 20 0,0-21 16,0 21-16,0-20 0,0 20 0,0-21 15,0 0-15,0 22 0,0-22 16,21 0-16,-21 0 0,21-21 15,0 21-15,1-21 0,-1 0 0,0 0 16,0 0-16,0 0 0,0 0 16,22-21-16,-22 21 0,0-21 0,0 0 15,-21 0-15,21-1 0,1 1 0,-22 0 16,21 0-16,-21 0 0,0 0 16,0-1-16,0 1 0,0 0 0,0 42 31,0 0-16,0 1-15,0-1 0,0 0 16,0 0-16,-21 0 0,21 0 16,0 1-1,21-22-15,0 0 0,0 0 16,0 0-16,0 0 0,1 0 16,-1-22-16,0 1 0,0 21 0,0-21 15</inkml:trace>
  <inkml:trace contextRef="#ctx0" brushRef="#br2" timeOffset="-175561.08">16446 13145 0,'0'0'0,"-63"0"31,42 0-31,0 0 16,21 21 30</inkml:trace>
  <inkml:trace contextRef="#ctx0" brushRef="#br2" timeOffset="-175393.18">15833 13377 0,'0'0'0,"0"22"16,21-22-1,0 0 1,0 0-16,0 0 0,22 0 0,-22 0 16,21-22-16,-21 22 0,22 0 15,-1-21-15,21 0 0</inkml:trace>
  <inkml:trace contextRef="#ctx0" brushRef="#br2" timeOffset="-174717.55">16743 13314 0,'0'0'0,"-21"0"16,-1 0-16,1 21 0,0-21 15,0 21-15,0 0 0,0-21 16,-1 22-16,1-1 0,0 0 0,21 0 16,-21 0-16,21 0 0,0 1 0,0-1 15,0 0-15,0 0 0,0 0 16,0 0-16,21 1 0,0-22 15,0 21-15,1-21 16,-1 0-16,-21-21 16,21-1-1,-21 1-15,0 0 16,0 0-16,0 0 0,0-22 0,0 22 16,0 0-16,0-21 0,21 21 0,0-1 15,-21-20-15,21 21 0,1 0 16,-1 0-16,0 21 0,21 0 0,-21 0 15,1 0-15,-1 0 0,0 0 0,0 0 16,0 0-16,0 21 0,1 0 16,-22 0-16,0 0 0,21 0 0,-21 1 15,0-1-15,0 0 0,0 21 16,0-21-16,0 1 0,0-1 0,0 0 16,0 0-16,0 0 15,-21-21-15,-1 21 16,1-21-16,21-21 15,0 0 1,0 0-16,0 0 16,0 0-16,0-1 0,21 1 0,1 0 15,-1 0-15,0-21 0,-21 20 0,42 1 16,-21 0-16,1 0 0,-1 0 16,0 0-16,21 21 0,-21 0 0,22 0 15,-22 0-15,21 0 0,-21 21 16,22 0-16,-22 0 0,-21 0 0,21 0 15,-21 1-15,0-1 0,0 0 16,0 0-16,0 0 0,0 0 16,0 1-16,-21-1 0,0 0 0,21 0 15,-21-21-15,21 21 0,-22-21 0,44 0 47,-1-21-47,0 21 0,0-21 0</inkml:trace>
  <inkml:trace contextRef="#ctx0" brushRef="#br2" timeOffset="-173284.93">17695 13314 0,'0'-21'15,"-42"148"-15,84-233 0,-42 64 0,0 20 0,0 1 16,-21 21 0,0 0-16,0 0 0,0 21 15,-1-21-15,22 22 0,-42-1 0,42 0 16,-21 0-16,0 0 0,0 0 15,-1 1-15,22-1 0,0 0 0,-21 0 16,21 0-16,0 0 0,0 1 0,0-1 16,0 0-16,0 0 15,21-21-15,1 0 16,-1 0-16,0 0 0,0-21 16,0 21-16,0-21 0,-21 0 0,22-1 15,-1 1-15,-21 0 0,0 0 16,21 0-16,-21 0 0,21-1 15,-21 1-15,0 0 0,0 0 0,0 0 16,0 42 15,0 0-31,0 0 16,0 0-16,0 1 0,0-1 0,0 0 16,0 0-16,0 0 0,0 0 15,0 1-15,21-1 0,0 0 0,1 0 16,-1-21-16,0 21 15,0-21-15,0 0 0,0 0 0,1 0 16,-1 0-16,0-21 0,0 0 16,0 21-16,0-21 0,1-22 15,-1 22-15,-21 0 0,21 0 0,-21-21 16,21 20-16,-21-20 0,0 21 0,0-21 16,0-1-16,0 22 0,0 0 15,0 0-15,0 0 0,0-1 0,0 44 31,0-1-31,0 0 16,0 0-16,0 0 0,0 22 0,0-22 16,0 0-16,0 0 0,0 21 15,0-20-15,0-1 0,0 0 0,0 0 16,0 0-16,21 0 16,-21 1-16,21-22 0,1 0 15,-1 0-15,0 0 0,0 0 16,0-22-16,-21 1 0,21 21 0,1-21 15,-22 0-15,21 0 0,-21 0 16,0-1-16,21 1 0,-21 0 0,0 0 16,0 0-16,21 0 0,-21-1 15,0 44 1,0-1 0,0 0-16,0 0 15,0 0-15,0 0 0,0 1 16,0-1-16,0 0 15,0 0-15,21-21 16,0 0-16,1 0 0,-1 0 0,0 0 16,0 0-16,0 0 0,0 0 15,22 0-15,-22-21 0,0 0 16,0 21-16,-21-21 0,21-1 0,1 1 16,-1-21-16,-21 21 0,0-22 0,21 22 15,-21-21-15,21 0 0,-21-1 16,0 22-16,0 0 0,0 0 0,0 0 15,0-1-15,-21 44 16,0-1 0,0 0-16,21 0 0,-22 0 0,22 22 15,-21-22-15,21 21 0,0-21 16,-21 22-16,21-22 0,0 21 0,0-21 16,0 0-16,0 1 0,0 20 0,0-21 15,0 0-15,21 0 0,0-21 16,1 22-16,-1-1 0,0-21 0,0 0 15,0 0-15,0 0 0,1 0 16,-1-21-16,0-1 0,0 22 0,21-21 16,-42 0-16,22 0 0,-1 0 0,0 0 15,-21-1-15,0 1 16,21 21-16,-42 21 31,21 1-15,0-1-1,0 0 1,21-21 0,0 0-16,0 0 0,1 0 15,-1-21-15,-21 0 16,21 21-16,-21-22 0,0 1 16,21 21-16,-21-21 0,21 0 0,-21 0 15,0 42 16,0 0-31,0 0 0,0 0 16,-21 1-16,0-1 0,21 0 16,0 21-16,-21-21 0,21 22 0,-21-1 15,21-21-15,-22 22 0,22-22 16,0 21-16,-21-21 0,0 22 0,0-22 16,21 0-16,0 21 0,-21-21 0,0-21 15,21 22-15,-22-1 0,22 0 16,0-42 15,0 0-15,0-1-16,0 1 0</inkml:trace>
  <inkml:trace contextRef="#ctx0" brushRef="#br2" timeOffset="-173068.7">18542 13145 0,'-21'-22'15,"42"44"-15,-63-44 0,20 22 0,44 0 32,-1 0-32,0 0 0,21 0 15,1 0-15,-22 0 16,21 0-16,0-21 0,1 21 0,-1 0 16,-21 0-16,0-21 0,1 21 0,-1 0 15,0-21-15,-21 0 16,0 0-16,0-1 15,-21 1-15</inkml:trace>
  <inkml:trace contextRef="#ctx0" brushRef="#br2" timeOffset="-172884.55">17886 12848 0,'-21'0'0,"42"0"0,-64 0 16,22 0-16,21 21 0,-21-21 15,21 22 1,0-1 0,-21 0-16,0-21 15,0 21-15,-1 0 0,1-21 16</inkml:trace>
  <inkml:trace contextRef="#ctx0" brushRef="#br2" timeOffset="-172441.54">14944 14415 0,'0'0'15,"0"-22"-15,-43-83 16,22 105-1,0 21-15,21 0 0,0 0 16,0 0-16,0 22 0,-21-1 0,21-21 16,0 21-16,0 1 0,0-1 15,0 0-15,0-20 0,0 20 0,0-21 16,0 21-16,0-20 0,0-1 16,0 0-16,0 0 0,0 0 15,-21-21 16</inkml:trace>
  <inkml:trace contextRef="#ctx0" brushRef="#br2" timeOffset="-172192.68">14690 14669 0,'-22'-85'16,"86"254"-16,-106-253 0,20-22 0,22 63 0,0 22 0,0-21 16,0 0-16,22 20 0,-1 1 15,0-21-15,21 21 0,-21 0 0,1 21 16,20-22-16,0 22 0,-21 0 0,22 0 15,-22 0-15,21 22 0,-21-1 16,1 21-16,-22-21 0,0 22 16,0-22-16,0 21 0,0-21 15,0 22-15,-22-22 0,-20 0 0,21 0 16,0 21-16,0-20 0,-1-22 0,1 21 16,0 0-16,0-21 15,21 21-15,21-21 31,0 0-31</inkml:trace>
  <inkml:trace contextRef="#ctx0" brushRef="#br2" timeOffset="-171625.4">15071 14732 0,'21'21'16,"0"-21"-16,0 0 0,0 0 15,0 0-15,1 0 0,-1 0 16,0-21-16,0 21 0,0-21 0,0 0 15,1 21-15,-1-21 0,-21-1 16,0 1-16,0 0 0,0 0 0,0 0 16,0 0-16,0-1 0,-21 22 15,-1 0-15,1 0 16,0 22-16,0-1 16,0 0-16,0 0 0,21 21 15,0-20-15,0-1 0,0 0 0,0 0 16,0 0-16,0 0 0,0 1 15,0-1-15,42-21 0,-21 0 16,0 0-16,0 0 0,22 0 0,-22 0 16,21 0-16,-21 0 0,1 0 15,20 0-15,-21-21 0,0 21 0,0-22 16,1 1-16,-1 21 0,-21-21 0,0 0 16,0 0-16,0 0 0,0-22 15,0 22-15,0 0 0,0 0 0,0 0 16,0-1-16,0 1 0,21 21 15,0 0-15,0 0 16,0 0-16,1 21 0,-1 1 16,0-1-16,0 0 0,-21 21 15,21-21-15,0 1 0,-21 20 0,22-21 16,-22 0-16,0 0 0,0 1 16,0-1-16,0 0 0,0 0 0,0 0 15,-22-21 1,22-21-1,0 0 1,0 0-16,0 0 0,0-1 16,0 1-16,0 0 0,22 0 15,-1 0-15,-21 0 0,21-1 16,0 1-16,0 0 0,0 0 0</inkml:trace>
  <inkml:trace contextRef="#ctx0" brushRef="#br2" timeOffset="-170404.71">16108 14647 0,'0'0'0,"21"0"31,0 0-31,0 0 0,0-21 16,1 0-16,-1 0 0,0 0 0,0 0 16,0-1-16,-21-20 0,21 21 15,1-21-15,-22 20 0,0-20 16,0 0-16,0 21 0,0-22 0,0 22 15,0 0-15,-22 0 0,1 21 16,0 0-16,0 0 0,0 0 16,21 42-16,0-21 0,-21 22 15,-1-1-15,1 21 0,21 1 0,0-1 16,-21 1-16,21-1 0,-21 1 0,21-1 16,-21 1-16,21 21 0,0-1 15,0 1-15,0-22 0,0 22 0,0 0 16,0-1-16,0-20 0,0 21 0,-21-22 15,-1 22-15,1-22 16,21-20-16,0 20 0,0-21 0,0 1 16,0-1-16,0-21 0,0 0 0,21-21 15,1 0-15,-1-21 16,0 0-16,0 0 0,21-21 0,1 20 16,-1-20-16,-21 0 0,22-1 0,-1 1 15,0-21-15,-21 20 0,1-20 16,-1-1-16,0 1 0,-21-1 0,0 1 15,0 20-15,-21-20 0,0-1 0,-1 22 16,-20 0-16,0 21 0,21-22 16,-22 22-16,1 0 0,0 0 0,20 0 15,1 21-15,-21-22 0,42 1 16,0 0 0,0 0-16,42 0 0,-21 0 15,1-1-15,20 1 0,0 0 0,1 0 16,-1 0-16,-21 0 0,21-1 15,1-20-15,-1 21 0,0 0 0,-20 0 16,20-1-16,-21 1 0,-21 0 16,21 21-16,-21-21 0,0 42 31,-21-21-15,21 21-16,0 0 0,-21 1 0,21-1 0,-21 21 15,21-21-15,0 0 0,0 1 16,0 20-16,0-21 0,0 0 15,0 0-15,0 1 0,21-22 0,0 21 16,0 0-16,0-21 0,1 0 16,-1 0-16,0 0 0,0 0 15,21 0-15,-20-21 0,-1 21 0,0-21 16,0-1-16,0 1 0,-21 0 16,21 0-16,-21 0 0,0-22 0,0 22 15,0-21-15,0 21 0,0-22 0,-21 22 16,0-21-16,21 21 0,-42 21 15,21-21-15,-1 21 0,1 0 16,0 0-16,0 0 0,0 21 16,0-21-16,-1 21 0,22 0 0,-21 0 15,21 0-15,0 22 0,0-22 0,0 0 16,0 0-16,21 0 0,1 1 16,-1-1-16,0-21 0,21 21 0,-21-21 15,1 0-15,-1 0 0,21 0 0,-21 0 16,22 0-16,-22 0 0,21 0 15,-21 0-15,22-21 0,-22 0 0,0-1 16,21 1-16,-21 0 0,1 0 16,-1 0-16,0 0 0,0-1 0,-21 1 15,0 0-15,21 0 0,0 21 16,-21 21 0,0 0-16,0 0 15,0 1-15,0-1 0,0 21 16,0-21-16,0 0 0,0 1 0,0-1 15,0 0-15,0 0 0,0 0 16,0 0 0,0-42 15,0 0-31,0 0 16,22 0-16,-22-22 0,21 22 0,-21 0 15,21 0-15,-21-21 0,21 20 16,0 1-16,0 0 15,-21 0-15,22 21 0,-1 0 0,0 0 16,0 0-16,-21-21 0,42 21 16,-20 0-16,-1 0 0,0 0 0</inkml:trace>
  <inkml:trace contextRef="#ctx0" brushRef="#br2" timeOffset="-168720.74">17843 14436 0,'-42'0'15,"84"0"-15,-42 21 31,0 0-31,0 0 0,0 0 16,0 1-16,0-1 0,0 0 16,0 0-16,-21 21 0,21-20 0,0-1 15,0 0-15,0 0 16,0 0-16,-21-21 0,21 21 0,0-42 47,21 0-32,-21 0-15,21 0 0,1 0 16,-22-1-16,21-20 0,0 21 0,-21-21 16,0-1-16,21 22 0,0 0 0,0 0 15,-21 0-15,22-1 0,-1 22 16,-21 22 0,21-1-16,-21 0 0,0 0 15,21 0-15,-21 22 0,0-22 16,0 21-16,0-21 0,0 0 0,0 1 15,0-1-15,0 0 0,21 0 16,-21 0-16,21-21 0,1 0 31,-1 0-31,-21-21 16,0 0-16,21 21 0,0-21 0,0 0 16,-21-22-16,21 22 0,1 0 0,-1-21 15,0 20-15,0-20 0,0 21 16,0 0-16,1 0 0,-1-1 15,0 1-15,-21 42 16,0 1 0,0-1-16,0 0 0,0 0 0,0 0 15,0 0-15,0 1 0,0-1 16,0 0-16,0 0 0,21 0 0,0-21 16,0 21-16,-21 1 0,22-22 15,-1 0-15,0 0 0,21 0 0,-21 0 16,1 0-16,-1 0 0,21 0 0,-21 0 15,0-22-15,1 22 16,-1-21-16,0 0 0,0 0 0,0 0 16,-21-22-16,0 22 0,21 0 15,-21-21-15,0 21 0,0-1 0,0 1 16,0 0-16,-21 21 0,0-21 0,0 21 16,0 0-16,0 0 0,-1 0 15,1 0-15,0 21 0,0 0 0,0 0 16,0 1-16,-1-1 0,22 0 15,0 0-15,0 21 0,0-20 0,0-1 16,0 0-16,0 0 0,0 0 16,22 0-16,-1-21 0,0 0 15,0 0-15,0 0 16,0 0-16,1 0 16,-1-21-16,0 0 0,0 0 0,-21 0 15,21 21-15,0-43 0,-21 22 0,0 0 16,0 0-16,0 0 0,22 0 15,-22-1-15,0 1 0,0 42 32,0 1-17,-22-1-15,22 0 0,0 0 0,0 0 16,0 0-16,0 1 0,0-1 16,0 0-16,0 0 0,22-21 15,-1 21-15,0-21 16,0 0-16,0 0 0,0 0 0,1 0 15,-1 0-15,0 0 0,0 0 0,0-21 16,0 0-16,-21 0 0,22 0 16,-22-1-16,21 1 0,-21 0 0,21 0 15,-21 0-15,0 0 0,0-1 16,0 44 0,0-1-1,0 0-15,0 0 0,-21 0 16,21 0-16,0 1 0,0-1 15,0 0-15,0 0 0,0 0 16,0 0 0,21-21-1,-21-21 1,21 21-16,0-21 0,0 0 16,-21 0-16,22 0 0,-1-1 15,-21 1-15,21 0 16,0 21-16,-21-21 0,21 21 15,0 0 1,1 21-16,-22 0 16,0 0-1,21-21-15,0 0 16,0 0 0,0 0-16,0 0 0,1 0 15,-1 0-15,0-21 16,0 0-16,-21 0 0,21 21 15,-21-21-15,0 0 0,21-1 0,1 1 16,-22 0-16,0 0 16,0 42 15,-22 0-15,1 0-16,0-21 15,21 22-15,-21-1 0,0 0 16,0 0-16,21 0 15,0 0-15,0 1 16,21-22 15,0 0-31,0-22 16,0 22-16,-21-21 16,21 0-16,-21 0 15,0 0-15,0 0 0,0-1 0,0 1 16,0 42-1,0 1-15,-21-1 16,0 0-16,21 0 0,0 0 16,0 22-16,0-22 0,0 0 15,0 0-15,0 0 0,21 0 0,0 1 16,1-1-16,-1-21 0,21 0 0,-21 0 16,0 0-16,22 0 0,-22 0 15,21 0-15,-21 0 0</inkml:trace>
  <inkml:trace contextRef="#ctx0" brushRef="#br2" timeOffset="-168125.65">15007 15494 0,'21'-21'16,"0"21"-1,1 0-15,-22-21 0,21 21 16,-21-21 0,-21 42 15,-1 0-31,-20-21 0,21 21 15,0 0-15,-22 0 0,22 1 0,0-1 16,0 21-16,0-21 0,21 0 16,0 1-16,0-1 0,0 0 15,21 0-15,0 0 0,0 0 16,22-21-16,-22 22 0,21-1 0,0-21 16,1 21-16,-1 0 0,-21-21 15,22 21-15,-22-21 0,0 0 0,-21 21 16,-21 1-1,0-22-15,-1 0 0,-20 0 16,0 0-16,21 0 0,-22 0 0,1 0 16,21 0-16,-22 0 0,22-22 15,0 1-15,0 21 0,21-21 16,0 0-16,0 0 0</inkml:trace>
  <inkml:trace contextRef="#ctx0" brushRef="#br2" timeOffset="-167840.74">15642 15685 0,'0'0'0,"21"-22"0,0 1 0,1 21 16,-22-21-16,21 21 0,-21-21 0,0 0 16,-21 21-1,-1 0-15,1 0 16,0 0-16,0 0 0,0 21 15,0 0-15,-1 0 0,22 0 0,0 1 16,0-1-16,0 0 0,0 0 16,0 0-16,0 0 0,0 1 0,0-1 15,22 0-15,-1-21 0,0 0 16,0 0-16,21 0 0,-20 0 16,-1 0-16,0 0 0,0 0 0,21-21 15,-20 21-15,20-21 0</inkml:trace>
  <inkml:trace contextRef="#ctx0" brushRef="#br2" timeOffset="-166769.35">16192 15579 0,'-21'63'0,"64"-169"0,-65 149 0,44-128 15,-22 64-15,0 0 0,-22 21 16,1 0 0,21 21-16,-21-21 0,0 21 15,21 0-15,0 0 0,-21 22 0,21-22 16,0 0-16,-21 0 0,21 22 15,0-22-15,0 0 0,0 0 0,0 0 16,0 0-16,0 1 0,21-22 16,0 21-16,0-21 0,0 0 0,0 0 15,1 0-15,-1 0 0,21 0 0,-21 0 16,22 0-16,-22-21 16,21-1-16,-21 1 0,22 0 0,-22 21 15,0-21-15,0 0 0,0 0 0,0-22 16,-21 22-16,0 0 0,0 0 15,0 0-15,22-1 0,-22 1 0,0 42 47,0 1-47,-22-1 0,22 0 0,0 0 16,0 0-16,0 0 0,0 1 16,0-1-16,0 0 15,0 0-15,0 0 0,22-21 0,-1 21 16,0-21-16,0 0 15,0 0-15,0 0 0,1 0 16,-1 0-16,0-21 0,0 0 0,0 0 16,0 21-16,1-21 0,-1 0 15,-21-1-15,21 1 0,-21-21 0,21 21 16,-21 0-16,0-1 0,0 1 0,0 0 16,0 42-1,0 0 1,0 1-16,0-1 0,0 0 15,0 0-15,0 0 16,0 0-16,0 1 0,0-1 0,0 0 16,21 0-1,0-21-15,1 0 16,-1 0-16,0 0 0,0 0 0,0-21 16,0 0-16,-21 0 15,22-1-15,-22 1 16,0 0-16,21 0 0,-21 0 0,21 0 15,-21-1-15,21 22 0,0-21 16,-21 0-16,21 0 0,1 21 0,-1 0 16,0 0-16,0 0 0,0 0 0,0 0 15,22 21-15,-22 0 16,0-21-16,0 21 0,0 1 0,1-1 16,-1 0-16,-21 0 0,0 0 0,0 0 15,0 1-15,0-1 16,0 0-16,-21-21 15,21-21 17,0 0-17,0-1-15,21 1 0,-21 0 16,21 0-16,0 0 0,-21 0 0,21-1 16,0 1-16,1 0 0,-1 0 15,21 0-15,-21 0 0,0-1 16,22 1-16,-22 21 0,0 0 0,21 0 15,-20 0-15,-1 0 0,0 0 0,0 0 16,-21 21-16,21-21 16,-21 22-16,0-1 0,0 0 0,0 0 15,0 0-15,0 0 0,0 1 16,0-1-16,0 0 0,0 0 16,-21 0-16,21 0 0,0 1 15,0-1 1,21-21 15,0-21-15,-21-1-16,22 1 15,-22 0-15,21 0 0</inkml:trace>
  <inkml:trace contextRef="#ctx0" brushRef="#br2" timeOffset="-166456.89">18034 15177 0,'-42'-43'16,"20"22"-16,107 254 0,-106-402 0,-64 105 15,64 64-15,0 0 0,0 0 16,0 21-16,21 0 0,0 1 16,0-1-16,0 0 0,0 0 15,21-21-15,0 0 16,-21 21-16,21-21 0,0 0 0,0 0 16,1 0-16,-1-21 15,0 0-15,-21 0 0,0 0 16,0-1-16,0 1 15,0 0-15,0 0 0,-21 0 0,0 0 16,-1-1-16,1 22 0,0 0 0,0 0 16,0 0-16,0 0 0,-1 22 15,1-1-15,21 0 0,0 0 0,-21 0 16,21 0-16,0 22 0,0-22 0,0 0 16,0 0-16,21 0 0,0 1 15,1-1-15,-1-21 0,21 0 0,-21 21 16,22-21-16</inkml:trace>
  <inkml:trace contextRef="#ctx0" brushRef="#br2" timeOffset="-165809.08">18478 15134 0,'0'0'16,"22"-21"-16,-22 0 0,0 0 0,0 0 0,0-1 16,-22 44-1,1-1-15,0 0 16,21 21-16,-21-21 0,21 22 0,-21-1 15,21 0-15,0 1 0,0-1 16,0 0-16,0 1 0,0-22 16,0 21-16,0-21 0,21 22 0,0-22 15,0 0-15,0-21 0,22 21 16,-22 0-16,21-21 0,-21 0 0,22 0 16,-22 0-16,21 0 0,-21 0 15,1-21-15,-1 0 0,0 21 0,-21-21 16,21 0-16,-21 0 0,21-1 0,-21 1 15,0 0-15,0 0 0,0 0 16,0 42 0,0 0-1,0 0 1,0 0-16,0 1 0,0-1 16,0 0-16,0 0 15,21-21-15,1 0 0,-1 0 16,21 0-16,-21 0 0,0 0 0,1 0 15,-1-21-15,0 21 0,21-21 16,-21 0-16,1-1 0,-1 1 16,0 0-16,0 0 0,0 0 0,0 0 15,-21-1-15,0 1 0,22 21 16,-22 21 0,0 1-16,0-1 0,0 21 15,-22-21-15,1 22 0,0-1 16,0 0-16,0 1 0,0-1 15,-1 0-15,1 22 0,0-1 0,0 1 16,0-1-16,0 1 0,-1-1 16,1-20-16,0 20 0,21 1 0,-21-1 15,21-21-15,-21 22 0,21-22 0,0 1 16,0-1-16,0 0 0,0 1 16,0-22-16,0 0 0,0 0 0,0-42 31,0-21-31,21 20 15,-21 1-15,0-21 0,21 0 16</inkml:trace>
  <inkml:trace contextRef="#ctx0" brushRef="#br2" timeOffset="-165569.22">18415 15346 0,'0'0'16,"-42"-21"-16,-1 21 0,1-21 0,21 21 15,0-22-15,21 1 16,42 21-16,-21-21 0,0 21 16,22-21-16,-1 21 15,0-21-15,1 0 0,-1 21 0,0-22 16,22 1-16,-22 21 0,-21-21 0,22 0 16,-22 21-16,0 0 0,0 0 15,-21-21-15,0 0 16,0-1-16,0 1 15,0 0-15</inkml:trace>
  <inkml:trace contextRef="#ctx0" brushRef="#br2" timeOffset="-163825.11">19135 12742 0,'0'0'0,"0"-21"0,0 0 0,0 0 16,0 0 0,0 0-16,0-1 0,0 1 0,0 0 15,0 0-15,0 0 0,-22 0 16,22-1-16,-21-20 0,0 21 15,0 0-15,21 0 0,-21-22 0,0 22 16,-1-21-16,1-1 0,-21 22 0,21-21 16,-22 21-16,1-22 0,0 22 15,-1 0-15,1 0 0,-21 0 0,-1 0 16,1-1-16,-1 1 0,22 0 16,-22 0-16,1 0 0,-1 0 0,1-1 15,20 22-15,-20-21 0,-1 0 16,1 0-16,-1 21 0,1-21 0,-1 0 15,-20 21-15,20-22 0,-20 22 16,-1 0-16,21-21 0,-20 21 0,-1 0 16,22 0-16,-22 0 0,0-21 15,1 21-15,-1 0 0,0 0 0,1 0 16,-22 0-16,21 0 0,-21 0 0,22 0 16,-1 0-16,-21 0 0,21 0 15,1 0-15,-22 0 0,21 21 0,-21-21 16,1 0-16,20 21 0,-21-21 0,0 0 15,22 22-15,-1-1 0,0-21 16,1 21-16,-1-21 0,21 21 16,-20 0-16,20 0 0,1 1 0,-22-1 15,22 0-15,-1 0 0,1 0 16,-22 0-16,21 22 0,22-22 0,-21 0 16,-1 21-16,22 1 0,-22-22 0,22 21 15,-22 1-15,22-1 0,0 0 16,-1 1-16,1-1 0,0 0 0,-1 22 15,1-22-15,-21 22 0,20-1 0,1 1 16,0-1-16,-1 1 0,1-1 16,0 1-16,20-1 0,-20 1 0,0-1 15,-1 1-15,1-1 0,21 22 16,-21-22-16,20 1 0,1 20 16,-21-20-16,21 21 0,0-22 0,-1 1 15,22-1-15,-21 22 0,21-22 0,-21 1 16,21 20-16,0-20 0,0 21 15,0-1-15,0-20 0,0 20 0,0-20 16,0 21-16,21-22 0,0 22 0,-21-22 16,22 22-16,-1 0 0,0-1 15,0-20-15,0 20 0,-21-20 0,43-1 16,-22 22-16,0-21 0,0-1 0,21 1 16,-20-1-16,20 1 0,0-1 15,1 1-15,-1-1 0,0 1 16,22-1-16,-22-21 0,22 22 0,-22-22 15,21 22-15,-20-22 0,20 0 16,-20 22-16,20-22 0,1 1 0,-1 20 16,1-21-16,-1 1 0,22-1 0,-22-21 15,22 22-15,0-1 0,-1-21 16,-20 21-16,20-20 0,1-1 0,0 0 16,-1 0-16,1 0 0,21-21 0,-21 21 15,20-21-15,1 0 0,-21 22 16,21-22-16,0 0 0,-1 0 0,1 0 15,0 0-15,-21 0 0,21 0 16,-1-22-16,1 22 0,21 0 16,-21-21-16,0 21 0,0-21 0,0 21 15,-1-21-15,1 21 0,-21-21 16,21 0-16,0 21 0,-1-22 0,-20 1 16,21 0-16,-21 0 0,-22-21 0,22 20 15,-1 1-15,-20-21 0,-1 21 16,1-22-16,-1 1 0,1 21 0,21-21 15,-22-1-15,1 1 0,-1 0 0,1-1 16,-1 1-16,1 0 0,-1-1 16,1-20-16,-22 20 0,21-20 0,-20 21 15,-1-22-15,0 1 0,-20-1 0,20 22 16,0-22-16,1 1 0,-1-1 16,0 1-16,-21-1 0,22 1 15,-1-1-15,-21-20 0,22 20 0,-22 1 16,0-22-16,0 21 0,0 1 0,0-1 15,-21-20-15,22 20 0,-22 1 16,0-1-16,0-20 0,0-1 0,0 21 16,0-20-16,0 20 0,0-20 0,0 20 15,0-21-15,0 1 0,0 20 16,0-20-16,0-1 0,0 21 0,-22-20 16,22 20-16,-21-20 0,21 20 15,-21 1-15,0-1 0,0-21 16,0 22-16,-1-1 0,1-20 0,0 20 15,-21-20-15,-1 20 0,1-21 0,21 22 16,-43-22-16,22 22 0,0-1 16,-1-20-16,1 20 0,-21 1 15,20-22-15,-20 21 0,-1 1 0,1-1 0,-1 22 16,1-21-16,-1 20 0,-20 1 16,20 0-16,-21 20 0,1-20 0,-1 21 15,-21-21-15,0 20 0,-21 1 0,0 21 16,-21 0-16,-21 0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33F9-76BD-47A5-898B-190CF00C2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55C1-EA5D-426F-9FA1-81D197DCA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0C27-FAB3-4F7B-AD3B-5C2C3DC6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E5F68-9987-4060-80CD-16DE71AB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0B07-AEE2-4ABB-B1AD-25C7A0F3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1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F51C-34C1-443E-9B4A-5C07EC27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67735-8657-45E4-AF7E-A551CDA45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C380-81BE-4DE2-9618-8539D37C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75A1-D75E-4C52-95E0-A1349365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403F-B3B4-46DB-9AB3-39F7875E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C7C60-5BF3-4BF5-9F67-114D6F444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F779F-F194-45DC-8D95-95A78AC38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043C-DF70-4C3C-B152-E4E2141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D4D9-7BA9-4F29-8E4F-48051309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251A-819F-4AE6-9D54-C6AA0376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B599-5C23-4F34-BAD7-3AA02437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1832-1E2B-4BB2-B370-FE1C06EA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1860-D28F-43F1-8FC8-F80C539D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12F5-D6F4-4A23-91BF-BE42E257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DB96-8918-434F-AB23-D4EAA0B3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4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03FD-D9AA-4838-9615-865E4D2C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45995-68E9-4810-9D20-1E3CD3B70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A1C1A-1FC9-4A74-A312-22F1AB06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CAB9-BF11-4014-A361-95BF45B8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C352-E937-4422-801E-77E38A52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4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CE1C-4D6A-47C8-BFFB-E9FA99AD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64D1-8242-4F09-9D5C-22169345B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5CBE2-A0BA-42EA-AC34-892BA4BB4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C4CA0-AAC5-4FAD-8D87-1438DEF3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4793-A6D9-4093-9ECD-510C308E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2B374-BB98-4D0C-A244-43EF7625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6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68DB-2CD8-4CBB-A722-3225DBAF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6169-08FC-409B-A04C-D310ECFB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9D5DC-0688-485A-9E31-E63C52449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7A1E9-1382-4B6D-A059-EAFC06A26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CA7D3-1BC7-4B34-861F-B28A1B70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21046-4B91-4288-B13E-36DA0A0A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B5B7F-8B09-4B60-A299-503A8808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9E7DC-3757-43EB-AFEB-62899F13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0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6918-B18D-4CEB-A8A7-B14224CB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D9BBD-0E5A-4F55-B6D3-699DC658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B5FF1-AF4D-4042-9A23-D583C78E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38753-93A5-44D5-8D31-E0123C2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F99E5-7510-4995-B703-9350A712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371F4-ACF5-4063-84E5-9AFECD9C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D8663-9FA5-44F5-A917-E5F83864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9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B4B-19EC-40FF-B6DA-CCBE62B9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D543-AA9F-4D42-AC92-F4C18C14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26055-6F42-49DA-B891-2BD900E4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70A9A-849B-476D-9BD2-2ABF5C46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2E26-6011-4C95-8542-7469F403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763F4-8D11-4D72-9AB9-E7671D4B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8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E8CD-1A87-49A3-89D7-8C19E116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717E4-E27F-4445-8175-4BA4281C1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F506-46FC-4252-9013-1019E3582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72511-727A-435C-A5C5-25F30F89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8602B-8D1C-45A6-9894-9DCE4E11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B6042-60E2-4710-B8F3-D8898214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2AE5B-6B77-4EC5-84AB-A068E9B5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E11A4-1C4A-4128-A133-51E20A10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7EC9-2162-47A9-8727-706C520E1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562C-C38D-4614-BE91-41C700BA8729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A2D9-4EE2-4DA1-8637-3574DC5A1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4B73-E7AA-4DD6-AE63-AAEA90887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6511-79C6-4119-8B47-E08B7DD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0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1819-9EDC-47D5-BA31-2ED6F49B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F77-5498-416A-9744-EF0B917A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101E08-14C3-43BF-99AB-852F0977AA79}"/>
                  </a:ext>
                </a:extLst>
              </p14:cNvPr>
              <p14:cNvContentPartPr/>
              <p14:nvPr/>
            </p14:nvContentPartPr>
            <p14:xfrm>
              <a:off x="0" y="0"/>
              <a:ext cx="9548280" cy="64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101E08-14C3-43BF-99AB-852F0977A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56700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19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555D4D-9D95-41D5-B4CD-63EE9CFFFFCA}"/>
                  </a:ext>
                </a:extLst>
              </p14:cNvPr>
              <p14:cNvContentPartPr/>
              <p14:nvPr/>
            </p14:nvContentPartPr>
            <p14:xfrm>
              <a:off x="7560" y="480240"/>
              <a:ext cx="11125440" cy="211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555D4D-9D95-41D5-B4CD-63EE9CFFF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470880"/>
                <a:ext cx="11144160" cy="21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10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AA9D9D-59A1-4988-B313-5B9B98D1E6B6}"/>
                  </a:ext>
                </a:extLst>
              </p14:cNvPr>
              <p14:cNvContentPartPr/>
              <p14:nvPr/>
            </p14:nvContentPartPr>
            <p14:xfrm>
              <a:off x="182880" y="60840"/>
              <a:ext cx="10706400" cy="332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AA9D9D-59A1-4988-B313-5B9B98D1E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1480"/>
                <a:ext cx="10725120" cy="33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782C4D-5AFD-479F-9593-9FE0DA6C600D}"/>
                  </a:ext>
                </a:extLst>
              </p14:cNvPr>
              <p14:cNvContentPartPr/>
              <p14:nvPr/>
            </p14:nvContentPartPr>
            <p14:xfrm>
              <a:off x="0" y="1348920"/>
              <a:ext cx="6187680" cy="506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782C4D-5AFD-479F-9593-9FE0DA6C60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339560"/>
                <a:ext cx="6206400" cy="50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038A0A-0D32-4DAB-A84B-540F5B839538}"/>
                  </a:ext>
                </a:extLst>
              </p14:cNvPr>
              <p14:cNvContentPartPr/>
              <p14:nvPr/>
            </p14:nvContentPartPr>
            <p14:xfrm>
              <a:off x="1074240" y="1242000"/>
              <a:ext cx="10843920" cy="52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038A0A-0D32-4DAB-A84B-540F5B8395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80" y="1232640"/>
                <a:ext cx="10862640" cy="53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97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AA123D-E11B-45D0-8AF9-E1C9410D2BE8}"/>
                  </a:ext>
                </a:extLst>
              </p14:cNvPr>
              <p14:cNvContentPartPr/>
              <p14:nvPr/>
            </p14:nvContentPartPr>
            <p14:xfrm>
              <a:off x="0" y="45720"/>
              <a:ext cx="12001680" cy="651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AA123D-E11B-45D0-8AF9-E1C9410D2B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202040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7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823D29-E4A7-4D1E-85A5-9B462DC281ED}"/>
                  </a:ext>
                </a:extLst>
              </p14:cNvPr>
              <p14:cNvContentPartPr/>
              <p14:nvPr/>
            </p14:nvContentPartPr>
            <p14:xfrm>
              <a:off x="22680" y="343080"/>
              <a:ext cx="12139200" cy="371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823D29-E4A7-4D1E-85A5-9B462DC281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333720"/>
                <a:ext cx="12157920" cy="37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60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DCF21A-CE94-46FB-9E9D-20C792CBDC5E}"/>
                  </a:ext>
                </a:extLst>
              </p14:cNvPr>
              <p14:cNvContentPartPr/>
              <p14:nvPr/>
            </p14:nvContentPartPr>
            <p14:xfrm>
              <a:off x="0" y="182880"/>
              <a:ext cx="9586440" cy="633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DCF21A-CE94-46FB-9E9D-20C792CBDC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960516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9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1819-9EDC-47D5-BA31-2ED6F49B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F77-5498-416A-9744-EF0B917A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476175-E306-4119-B659-0938F509E227}"/>
                  </a:ext>
                </a:extLst>
              </p14:cNvPr>
              <p14:cNvContentPartPr/>
              <p14:nvPr/>
            </p14:nvContentPartPr>
            <p14:xfrm>
              <a:off x="327600" y="182880"/>
              <a:ext cx="882432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476175-E306-4119-B659-0938F509E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73520"/>
                <a:ext cx="884304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65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1819-9EDC-47D5-BA31-2ED6F49B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F77-5498-416A-9744-EF0B917A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D4A367-674F-4264-8477-EC2B8007E61B}"/>
                  </a:ext>
                </a:extLst>
              </p14:cNvPr>
              <p14:cNvContentPartPr/>
              <p14:nvPr/>
            </p14:nvContentPartPr>
            <p14:xfrm>
              <a:off x="182880" y="236160"/>
              <a:ext cx="1143036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D4A367-674F-4264-8477-EC2B8007E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26800"/>
                <a:ext cx="1144908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9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1819-9EDC-47D5-BA31-2ED6F49B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F77-5498-416A-9744-EF0B917A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E2EFF2-AC04-4B1D-8A5F-BC9C8F731690}"/>
                  </a:ext>
                </a:extLst>
              </p14:cNvPr>
              <p14:cNvContentPartPr/>
              <p14:nvPr/>
            </p14:nvContentPartPr>
            <p14:xfrm>
              <a:off x="205560" y="144720"/>
              <a:ext cx="790992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E2EFF2-AC04-4B1D-8A5F-BC9C8F7316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35360"/>
                <a:ext cx="792864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92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1819-9EDC-47D5-BA31-2ED6F49B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F77-5498-416A-9744-EF0B917A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32E5F5-3AE8-4D33-9895-17B4F7B81DB6}"/>
                  </a:ext>
                </a:extLst>
              </p14:cNvPr>
              <p14:cNvContentPartPr/>
              <p14:nvPr/>
            </p14:nvContentPartPr>
            <p14:xfrm>
              <a:off x="91440" y="68760"/>
              <a:ext cx="947952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32E5F5-3AE8-4D33-9895-17B4F7B81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59400"/>
                <a:ext cx="949824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6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1819-9EDC-47D5-BA31-2ED6F49B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F77-5498-416A-9744-EF0B917A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CC46C8-801C-489A-A2E0-4A1B871ED987}"/>
                  </a:ext>
                </a:extLst>
              </p14:cNvPr>
              <p14:cNvContentPartPr/>
              <p14:nvPr/>
            </p14:nvContentPartPr>
            <p14:xfrm>
              <a:off x="0" y="365760"/>
              <a:ext cx="11948400" cy="568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CC46C8-801C-489A-A2E0-4A1B871ED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56400"/>
                <a:ext cx="1196712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71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1819-9EDC-47D5-BA31-2ED6F49B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F77-5498-416A-9744-EF0B917A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12122-6566-4144-AC8A-0B8B056C7F3C}"/>
                  </a:ext>
                </a:extLst>
              </p14:cNvPr>
              <p14:cNvContentPartPr/>
              <p14:nvPr/>
            </p14:nvContentPartPr>
            <p14:xfrm>
              <a:off x="281880" y="548640"/>
              <a:ext cx="6302160" cy="194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12122-6566-4144-AC8A-0B8B056C7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539280"/>
                <a:ext cx="6320880" cy="19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6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1819-9EDC-47D5-BA31-2ED6F49B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F77-5498-416A-9744-EF0B917A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F88F52-4A13-4C07-90BA-361023ABE7B9}"/>
                  </a:ext>
                </a:extLst>
              </p14:cNvPr>
              <p14:cNvContentPartPr/>
              <p14:nvPr/>
            </p14:nvContentPartPr>
            <p14:xfrm>
              <a:off x="487800" y="129600"/>
              <a:ext cx="7795440" cy="302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F88F52-4A13-4C07-90BA-361023ABE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20240"/>
                <a:ext cx="7814160" cy="30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781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1819-9EDC-47D5-BA31-2ED6F49B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F77-5498-416A-9744-EF0B917A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71B1F9-8471-4AB9-8447-AFBBCFF3BC1F}"/>
                  </a:ext>
                </a:extLst>
              </p14:cNvPr>
              <p14:cNvContentPartPr/>
              <p14:nvPr/>
            </p14:nvContentPartPr>
            <p14:xfrm>
              <a:off x="129600" y="190440"/>
              <a:ext cx="11552040" cy="600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71B1F9-8471-4AB9-8447-AFBBCFF3B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81080"/>
                <a:ext cx="11570760" cy="60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9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2021-12-17T02:59:10Z</dcterms:created>
  <dcterms:modified xsi:type="dcterms:W3CDTF">2021-12-17T03:05:48Z</dcterms:modified>
</cp:coreProperties>
</file>