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2:37:01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1058 0,'0'0'0,"21"-21"16,-21 0 15,21 21-31,-21-21 16,21 21-16,-21-21 15,0 42 32,0 0-31,0 21-16,0-20 15,0 20-15,0 0 0,0 1 16,0-1-16,0 0 0,0 1 0,0 20 16,0 1-16,0-1 0,0 1 15,0 20-15,0 1 0,0-22 16,0 1-16,0-1 0,0 1 0,0-1 15,0-20-15,0-1 0,0 0 16,0 1-16,0-22 0,0 21 0,0-21 16,0 1-16,0-1 0,0 0 15,0 0-15,0-42 47,21 0-47,1 0 16</inkml:trace>
  <inkml:trace contextRef="#ctx0" brushRef="#br0" timeOffset="403.76">1503 1842 0,'0'21'16,"0"0"-16,0 0 15,21-21 17,0 0-32,0 0 0,0 0 15,1-21-15,-22 0 16,21 0-16,0-1 15,-21 1-15,0 0 16,0 0-16,0 0 0,0 0 16,-21 21-16,0-22 15,-1 22 1,1 0 0,0 0-16,21 22 15,-21-22-15,21 21 0,0 0 16,0 0-1,21-21 1</inkml:trace>
  <inkml:trace contextRef="#ctx0" brushRef="#br0" timeOffset="964.44">2667 677 0,'0'0'16,"-21"-21"-16,21 0 16,0 0-16,0 0 31,0 42 16,0 0-47,0 0 0,0 0 15,0 22-15,0 20 0,0 1 16,0-1-16,0 1 0,0-1 0,0 22 16,0-22-16,0 22 0,0-21 15,0 20-15,0-20 0,-21 20 0,21 1 16,-22-21-16,22-1 16,0 1-16,0-1 0,0 1 0,0-22 15,0 0-15,-21 1 0,21-22 16,0 21-16,0-21 0,0 0 15,0-42 17,0 0-32,0-21 15,0 21-15,0-22 0,21-20 0,-21 20 16,0-20-16,0-1 0</inkml:trace>
  <inkml:trace contextRef="#ctx0" brushRef="#br0" timeOffset="1368.21">2519 1080 0,'-21'-22'0,"42"44"0,-64-86 16,1 43-16,21-21 0,0 20 15,0-20-15,-1 21 0,1 0 0,0-22 16,0 22-16,21 0 0,0-21 16,0 21-16,0-1 0,0 1 0,0 0 15,21 0-15,0 21 0,0-21 16,22 0-16,20-1 15,-20 1-15,20 0 0,1 21 0,-1-21 0,-21 21 16,22 0-16,-1 0 0,1 0 16,-22 21-16,22 0 0,-22 0 15,0 22-15,-20-22 0,20 21 16,-21 22-16,-21-22 0,0 22 0,0-1 16,-21 1-16,0-1 0,-22 1 15,22-1-15,-21 1 0,-22-22 16,22 0-16,0 1 0,-22-1 0,22 0 15,0-21-15,-1 22 0,1-22 16,21 0-16,0 0 0,-1 0 0,1 1 16,21-1-1,-21-21-15,21 21 0,0 0 16,21-21 15</inkml:trace>
  <inkml:trace contextRef="#ctx0" brushRef="#br0" timeOffset="2664.41">3281 1736 0,'0'0'0,"21"-21"16,-21-1-16,21 1 0,-21 0 16,0 0-16,0 0 0,0 0 15,0-1-15,21 1 16,-21 0-1,0 42 17,0 0-32,0 1 0,0-1 0,-21 21 15,21 0-15,0 1 0,0-1 0,-21 0 16,21 1-16,-21-1 16,21 0-16,-21-20 0,21 20 0,0-21 15,0 21-15,0-20 0,0-1 16,0 0-16,0 0 0,0 0 0,0 0 15,21-21 1,0 0-16,0 0 0,0 0 16,0 0-16,1 0 0,-1-21 15,21 21-15,-21-21 0,0 0 0,22 0 16,-22 0-16,21-1 0,-21-20 16,1 21-16,-1-21 0,0-1 0,0 22 15,0-21-15,-21-1 0,0 1 16,0 0-16,0-1 0,0 1 15,0 21-15,-21-21 0,21 20 16,-21 1-16,0 0 0,0 21 0,-1 0 16,1-21-16,0 21 0,0 0 15,0 0-15,0 0 0,-1 0 0,1 21 16,0 0-16,0-21 0,0 21 16,0 1-16,-1-1 0,22 0 0,-21 0 15,21 0-15,-21 0 0,21 1 16,0-1-16,0 0 0,21-21 15,0 21 1,1-21-16,20 0 0</inkml:trace>
  <inkml:trace contextRef="#ctx0" brushRef="#br0" timeOffset="3177.11">4149 1524 0,'21'-21'0,"-42"42"0,63-63 15,-21 42-15,0-21 0,-21-1 16,-21 22 15,-21 22-31,21-22 16,-1 21-16,1-21 0,-21 21 16,21 0-16,0 0 0,-1 0 15,1 1-15,21-1 0,0 0 16,0 0-16,0 0 15,0 0-15,0 1 16,21-22-16,1 0 16,-1 21-16,0 0 0,0-21 15,0 21-15,0-21 0,1 21 16,-1-21-16,-21 21 0,21 1 0,0-22 16,-21 21-16,21 0 0,0 0 15,-21 0-15,0 0 16,0 1-16,0-1 15,0 0-15,-21 0 16,-21 0-16,21-21 0,0 21 16,-22-21-16,22 0 0,-21 22 0,21-22 15,-1 0-15,1 0 0,0 0 16,0 0-16,0 0 0,0 0 0,-1 0 16,1 0-1,21-22-15,-21 22 16,21-21-16,0 0 0,0 0 15,0 0 1,21 21-16,0-21 0,-21-1 0,22-20 16,-1 21-16</inkml:trace>
  <inkml:trace contextRef="#ctx0" brushRef="#br0" timeOffset="3644.86">4932 572 0,'0'0'0,"0"-22"0,0 1 16,0-21 0,0 21-16,-21 21 15,-1 0 1,22 21-16,0 0 0,-21 0 0,0 0 15,0 1-15,21 20 0,0 0 16,-21 1-16,21-1 0,-21 0 0,21 22 16,-22-1-16,22 1 0,0-1 15,0 1-15,0-1 0,0 1 0,0-1 16,0 1-16,0-1 0,0 1 16,0-22-16,0 22 0,0-22 15,0 21-15,0-20 0,0-1 16,0 0-16,0 1 0,0-22 0,0 21 15,0-21-15,0 1 0,0-1 16,22 0-16,-22 0 0,0 0 0,21-21 16,-21 21-16,21-21 15,0 0 1,0 0 0,0-21-16,1 0 0,-22 0 15,21 0-15,0 0 0,-21-1 0,21 1 16,-21-21-16,21 21 0,-21-22 15,21 1-15</inkml:trace>
  <inkml:trace contextRef="#ctx0" brushRef="#br0" timeOffset="3912.71">4508 1566 0,'0'0'16,"-21"22"-16,0-22 0,0 0 0,42 0 31,0 0-15,22-22-16,-22 22 0,21 0 0,-21-21 15,22 21-15,-1-21 16,-21 21-16,21 0 0,-20-21 0,20 21 16,-21 0-16,0-21 0,0 21 15,1 0-15,-1 0 16,0 0 15</inkml:trace>
  <inkml:trace contextRef="#ctx0" brushRef="#br0" timeOffset="4929.13">4995 1609 0,'0'0'15,"43"-43"1,-22 43-16,-21-21 0,21 0 0,0 21 16,0 0-16,-21-21 0,21 21 15,1 0-15,-22-21 0,21 21 0,0 0 16,0 0 0,0 0-16,0 21 0,-21 0 15,22 0-15,-1 22 16,-21-22-16,0 0 0,0 21 0,0 1 15,21-22-15,-21 21 0,0 0 16,0-20-16,0 20 0,0-21 0,0 0 16,0 22-16,0-22 0,0 0 15,0 0-15,0 0 0,0 0 16,0 1 0,-21-22-16,21-22 31,0 1-16,0 0-15,0 0 0,0 0 0,0 0 16,0-22-16,0 1 0,0 0 16,0-1-16,0 22 0,0-21 0,21-1 15,0 1-15,0 0 0,0 21 16,1-1-16,-1 1 0,21 0 16,-21 0-16,0 21 0,1 0 0,20 0 15,-21 0-15,0 0 0,0 0 0,1 0 16,-1 21-16,0 0 0,0 0 15,0 1-15,0 20 0,-21-21 16,0 21-16,0-20 0,22 20 0,-22-21 16,0 0-16,0 22 0,0-22 15,0 0-15,0 0 0,0 0 0,0 0 16,0 1-16,0-1 0,0 0 16,0 0-16,-22-21 31,22-21-16,0 0-15,0 0 16,0-1-16,0 1 0,0 0 0,0-21 16,0 21-16,0-22 0,0 1 15,0 0-15,0-1 0,0 22 16,22-21-16,-1 21 0,0-22 0,0 22 16,0 0-16,0 0 0,22 0 15,-22-1-15,21 22 0,1 0 0,-22 0 16,0 0-16,21 0 0,-21 0 15,1 0-15,-1 22 0,0-1 0,0 0 16,0 0-16,0 21 0,-21-20 16,0 20-16,0 0 0,0 1 15,0-22-15,0 21 0,0 0 0,0-20 16,0 20-16,0-21 0,0 0 0,0 0 16,-21 1-16,21-1 0,-21 0 15,21 0-15,-21-21 16,0 0-16,21-21 47,0 0-47,21 21 0</inkml:trace>
  <inkml:trace contextRef="#ctx0" brushRef="#br0" timeOffset="5548.77">7048 1715 0,'0'0'0,"22"-22"0,-1 1 16,0 0-16,0 0 0,0 0 0,-21 0 15,21-1-15,-21 1 0,0 0 16,0 0-16,0 0 0,-21 0 16,0 21-16,0-22 0,0 22 15,0 0-15,-1 0 0,-20 0 0,21 0 16,-21 0-16,20 0 0,-20 0 15,0 22-15,-1-22 0,1 42 16,0-21-16,21 0 0,-22 22 0,1-1 16,21 0-16,0 1 0,-22-22 15,22 21-15,21 0 0,0 1 0,-21-22 16,21 0-16,0 21 0,0-20 16,0-1-16,0 0 0,21 0 0,0-21 15,0 21-15,1-21 0,-1 0 16,0 0-16,21 0 0,-21 0 0,22 0 15,-1 0-15,-21-21 0,22 21 16,-1-21-16,-21 0 0,21 0 0,1-1 16,-22-20-16,21 21 0,-21-21 0,1-1 15,-1 1-15,0 0 16,0 20-16,0-20 0,0 0 0,-21 21 16,22-1-16,-22 1 0,0 0 15,0 0-15,0 42 31,-22-21-31,1 21 16,0 22-16,21-22 0,0 0 16,-21 21-16,0 1 0,21-22 0,-21 21 15,21-21-15,0 22 0,0-22 0,0 0 16,0 21-16,0-21 0,0 1 16,21-1-16,0 0 0,0-21 15,0 0-15,0 0 16,1 0-16,-1 0 0,0 0 0,0 0 15,21 0-15,-20 0 0,-1-21 16,0 0-16,21 21 0,-21-22 0,1 1 16,20-21-16</inkml:trace>
  <inkml:trace contextRef="#ctx0" brushRef="#br0" timeOffset="6124.45">7768 1482 0,'0'0'0,"0"-21"31,0 42-15,-21 0 0,21 0-16,-21 0 0,21 0 15,0 1-15,0 20 0,-21-21 0,21 0 16,0 22-16,-22-22 0,22 0 16,0 21-16,0-21 0,0 1 0,0-1 15,0 0-15,0 0 0,-21 0 16,21 0-16,0 1 0,0-1 15,0 0 1,0-42 15,0 0-15,0-1-16,0 1 0,0 0 16,0 0-16,0-21 0,0-1 15,21 22-15,-21-21 0,22-1 0,-1 1 16,0 0-16,0-1 0,0 1 15,22 21-15,-22-21 0,21 20 0,-21 1 16,22 0-16,20 0 0,-21 0 0,1 21 16,-1 0-16,22 0 0,-22 0 15,0 0-15,22 21 0,-22 0 0,0 0 16,1 0-16,-1 1 0,0-1 16,1 21-16,-22-21 0,21 22 0,-21-1 15,1 0-15,-22-21 0,0 22 16,0-1-16,0-21 0,0 22 15,0-22-15,-22 21 0,22-21 0,-21 0 16,0 1-16,0-1 0,0 0 16,21 0-16,-21 0 0,-1-21 0,1 21 15,0-21 1,0 22-16,21-44 47</inkml:trace>
  <inkml:trace contextRef="#ctx0" brushRef="#br0" timeOffset="20033.22">3365 3133 0,'-21'0'15,"21"-21"1,0-1 15,0 1-15,-21 21-16,21-21 15,-21 21-15,21-21 0,0 42 79,0 0-64,0 0-15,0 1 0,0-1 0,0 0 16,21 0-16,-21 0 0,0 22 15,21-1-15,-21-21 0,0 21 0,0 1 16,21-22-16,-21 21 0,0 1 16,0-22-16,0 21 0,0-21 0,0 0 15,0 1-15,0 20 0,0-21 16,0 0-16,0 0 0,0 1 16,0-44 46</inkml:trace>
  <inkml:trace contextRef="#ctx0" brushRef="#br0" timeOffset="21025.03">3387 3196 0,'0'0'0,"-22"-21"15,22 0 1,0 0 0,0 42 46,0 0-62,0 0 16,0 0-16,0 22 0,0-22 15,0 0-15,22 21 0,-22-20 16,21 20-16,-21-21 0,0 21 0,0-20 16,0 20-16,0-21 0,0 0 0,0 22 15,0-22-15,0 0 0,0 0 16,0 0-16,0 0 0,0 1 0,0-1 15,0 0-15,0 0 16,0 0 15,0-42 16,0 0-31,0 0-1,0 0-15</inkml:trace>
  <inkml:trace contextRef="#ctx0" brushRef="#br0" timeOffset="21744.24">3789 3493 0,'0'21'31,"0"0"-15,0 0 0,0 0-1,21-21 1,0 0-1,0 0-15,0-21 32,-21 0-17,0 0 1,0 0-16,0-1 16,-21 22-16,21-21 15,-21 21 1,0 0-1,21 21 1,0 1-16,0-1 16,0 0-1,21-21 32,0 0-47</inkml:trace>
  <inkml:trace contextRef="#ctx0" brushRef="#br0" timeOffset="22576.49">5397 3069 0,'0'-21'31,"0"0"-31,0 0 16,0 0-1,-21 21-15,0 0 16,0 0-1,0 0-15,0 0 0,-1 21 16,1-21-16,0 21 16,0-21-16,0 21 0,0 0 0,-1-21 15,1 21-15,0 1 0,0 20 16,0-21-16,0 0 0,-22 43 16,43-22-16,-21-21 0,0 22 15,0-22-15,0 21 0,21-21 0,0 22 16,0-22-16,-22 0 0,22 21 15,0-21-15,0 1 0,0-1 0,0 0 16,0 0-16,22 0 0,-1 0 16,0 1-16,21-22 0,-21 21 15,1-21-15,20 0 0,-21 0 0,21 0 16,1 0-16,-22 0 0,0 0 16,21 0-16,-20 0 0,20 0 15,-21 0-15,21 0 0,-20 0 0,-1-21 16,21 21-16,-21-22 15,0 1-15,1 21 0,-1-21 0,0 21 16,0-21-16,0 21 0,0-21 16,1 0-16,-1 21 0,0-22 15,-21 1-15,21 0 0,0 0 16</inkml:trace>
  <inkml:trace contextRef="#ctx0" brushRef="#br0" timeOffset="23196.13">6159 3027 0,'0'-21'0,"0"0"15,0 42 32,-21 0-31,21 0-16,0 0 0,-21 0 15,21 1-15,0-1 0,0 0 0,0 21 0,0-21 16,0 22-16,0-22 16,0 21-16,0-21 0,0 22 0,0-22 15,0 21-15,0-21 0,0 1 0,0 20 16,0-21-16,0 0 0,0 0 15,0 1-15,0-1 0,21 0 16,0-21-16,1 21 0,-1-21 16,0 0-16,0 0 0,0 0 15,0 0-15,1 0 0,20 0 0,-21 0 16,0 0-16,0 0 0,1-21 16,20 0-16,-21 21 0,0-21 15,22-1-15,-22 1 0,0 0 0,21 0 16,-21 0-16,1-22 0,-1 22 15,0-21-15,0 0 0,0-1 0,0 1 16,1 21-16,-22-22 0,0 1 16,21 21-16,-21-21 0,21 20 0,-21-20 15,0 21-15,0 0 0,0 0 16,0-1-16,0 1 16,-21 21 30</inkml:trace>
  <inkml:trace contextRef="#ctx0" brushRef="#br0" timeOffset="23572.92">7345 2879 0,'0'21'62,"0"0"-62,0 0 0,0 0 0,-21 1 16,21-1-16,0 0 0,0 21 16,0-21-16,0 22 0,0-1 0,0-21 15,-22 22-15,22-1 0,0 0 16,0-21-16,0 22 0,-21-22 0,21 21 16,0-21-16,0 1 0,0 20 15,0-21-15,0 0 0,0 0 16,0 1-16,0-1 15,0-42 17,0-1-17,0 1-15,0 0 0,0 0 0</inkml:trace>
  <inkml:trace contextRef="#ctx0" brushRef="#br0" timeOffset="24240.24">7324 3048 0,'0'-42'15,"0"21"1,0-1-16,0 1 0,0 0 16,21 21-1,0-21-15,0 21 0,-21-21 0,21 21 16,22-21-16,-22 21 0,0 0 0,0-22 15,0 22-15,22 0 0,-22 0 16,0 0-16,21 0 0,-21 0 16,1 0-16,-1 0 0,0 0 0,0 22 15,0-1-15,0-21 0,-21 21 16,0 0-16,22 0 0,-22 0 16,0 1-16,0-1 0,0 0 15,-22 0-15,22 0 0,-42 0 16,21 1-16,0-22 0,0 21 0,-22 0 15,22 0-15,-21 0 0,21-21 16,-1 21-16,-20 1 0,21-22 0,0 21 16,0-21-16,-1 0 0,1 0 15,0 21-15,0-21 0,0 0 0,0 0 16,-1 0 0,44 0 46,-1 21-46,0 0-16,0 0 15,0-21-15,0 22 0,-21-1 0,22 0 16,-1-21-16,0 21 0,0 0 16,0 0-16,22 1 0,-22-1 0,0-21 15,0 21-15,21 0 0,-20-21 0,-1 21 16,0-21-16,21 0 0,-21 0 15,1 21-15,-1-21 0,0 0 0,0 0 16,0 0-16,0 0 16,1 0-16,-1 0 15,-21-21-15,21 21 16,-21-21-16,0 0 0,21 0 16,0 0-1,-21-1-15</inkml:trace>
  <inkml:trace contextRef="#ctx0" brushRef="#br0" timeOffset="24645.38">8615 2773 0,'0'0'0,"0"-21"0,0 0 0,0 42 47,0 0-47,0 21 16,0-21-16,0 22 0,0-22 15,0 21-15,0 1 0,0-22 0,0 21 16,0 0-16,0 1 0,0-1 15,0 0-15,0 1 0,0-1 16,0-21-16,0 22 0,0-22 0,0 21 16,-21-21-16,21 0 0,0 1 0,-22-1 15,22 0-15,0 0 16,0-42 31,22 21-47,-22-21 0,21 0 15,-21-1-15,0 1 0</inkml:trace>
  <inkml:trace contextRef="#ctx0" brushRef="#br0" timeOffset="25180.08">8530 2836 0,'0'-21'0,"0"42"0,0-63 31,0 21-15,21 21-16,0-21 15,1 21-15,-1 0 0,0 0 16,21 0-16,1-21 0,-1 21 16,0 0-16,22 0 0,-22 0 15,22 0-15,-22 0 0,21 0 0,1 21 16,-22 0-16,22-21 0,-22 21 0,0 0 15,1 0-15,-1 1 0,0-1 16,-20 0-16,20 0 0,-21 0 0,0 22 16,0-22-16,1 0 0,-1 21 15,-21-21-15,0 1 0,0 20 0,0-21 16,0 21-16,0-20 0,0 20 0,-21-21 16,-1 0-16,1 22 15,0-22-15,0 0 0,-21 0 0,-1 0 16,1 0-16,0 1 0,-1-1 0,1 0 15,0 0-15,-22-21 0,22 21 16,-1 0-16,1-21 0,0 22 0,21-22 16,-22 0-16,1 21 0,21-21 0,-22 0 15,22 21-15,-21-21 0,21 0 16,0 0-16,-1 0 0,1 0 0,0 0 16,0 21-16,0-21 15,21-21 48</inkml:trace>
  <inkml:trace contextRef="#ctx0" brushRef="#br0" timeOffset="25376.19">8890 3683 0,'0'21'0</inkml:trace>
  <inkml:trace contextRef="#ctx0" brushRef="#br0" timeOffset="26148.76">5143 4255 0,'0'0'0,"0"21"31,0 0-31,0 0 0,0 21 0,0-20 15,0 20-15,0 0 0,0-21 0,22 22 16,-22-1-16,0 0 0,0 1 16,0-1-16,21 22 0,-21-22 15,0 0-15,0-21 0,0 22 0,0-1 0,0-21 16,0 22-16,0-22 0,0 0 16,0 0-16,0 0 0,-21-21 31,-1 0-31,1 0 15,0 0-15</inkml:trace>
  <inkml:trace contextRef="#ctx0" brushRef="#br0" timeOffset="26380.63">4826 4763 0,'0'21'0,"21"0"15,-21 0-15,21 0 0,0 0 16,1 22-16,-22-22 0,21 21 0,0-21 16,0 1-16,0 20 0,-21-21 15,21 0-15,1 0 0,-22 1 0,21-22 16,-21 21-16,0 0 0,21-21 16,0 0-16,-21 21 0,21-21 15,0 0-15,1-21 16</inkml:trace>
  <inkml:trace contextRef="#ctx0" brushRef="#br0" timeOffset="26572.52">5419 4784 0,'0'0'16,"0"21"-1,0 0-15,0 0 0,-22 0 16,1 1-16,0-1 0,0 0 15,21 0-15,-21 21 0,0-20 16,-1-1-16,1 0 0,21 0 0,0 0 16,-21 0-16,0 1 0,21-1 0,-21-21 15,0 21-15,-1 0 0</inkml:trace>
  <inkml:trace contextRef="#ctx0" brushRef="#br0" timeOffset="27712.46">2180 6138 0,'0'0'0,"0"-21"16,0 0-16,0 0 0,0 0 15,-21 21-15,21-21 0,-21 21 16,0-22-16,-1 44 31,22-1-31,0 0 16,0 0-16,-21 21 0,21-20 15,0 20-15,0-21 0,0 21 16,0 1-16,0-1 0,0 0 0,0 1 16,0-1-16,0-21 0,0 22 15,0-22-15,0 21 0,0-21 0,21 0 16,1 1-16,-1-22 0,0 21 16,0-21-16,0 0 0,0 0 0,1 0 15,-1 0-15,0 0 0,0-21 16,21-1-16,-20 22 0,-1-21 15,21 0-15,-21-21 0,0 21 0,22-1 16,-22-20-16,0 0 0,0 21 16,0-22-16,1 22 0,-22-21 0,0-1 15,0 22-15,0 0 0,0 0 16,0 0-16,-22 0 0,1 21 0,0 0 16,0 0-16,0 0 15,0 0-15,-1 0 0,1 0 0,0 0 16,21 21-16,0 0 15,0 0-15,0 0 0,21 0 16,0 1-16,1-22 16,-1 21-16,21 0 0,-21 0 0,0 0 15,1 0-15,-1 1 0,0-1 16,0 0-16,0 0 0,0 0 16,-21 0-16,0 1 0,0-1 0,22 0 15,-22 0-15,21 0 0,-21 0 16,0 1-16,21-22 0,-21 21 15,21-21-15,0 0 16,0 0-16,1 0 0,-1 0 16,0 0-16,0 0 0,0-21 15,0-1-15,22 1 0,-22 0 16,0 0-16,0 0 0,0 0 0,1-22 16,-1 1-16,0 21 15,-21-22-15,21 22 0,0-21 0,-21 0 16,0 20-16,0 1 0,0 0 0,0 0 15,0 0-15,0 0 0,-21 21 32,0 0-32,0 0 15,21 21-15,0 0 0,-21 0 0,21 0 16,0 0-16,0 1 0,-22-1 16,22 21-16,0-21 0,0 22 0,0-22 15,0 0-15,0 0 0,0 21 0,0-20 16,22-1-16,-1 0 15,0 0-15,0 0 0,0-21 16,0 0-16,1 0 0,20 0 16,-21 0-16,0 0 0,0 0 15,22 0-15,-22 0 0,21-21 0,-21 0 16,22 0-16,-22 0 0</inkml:trace>
  <inkml:trace contextRef="#ctx0" brushRef="#br0" timeOffset="28760.86">3937 6223 0,'21'-21'0,"-42"42"0,42-63 16,-21 21-16,0-1 0,0 1 0,0 0 16,0 0-16,-21 21 15,0 0 1,0 0-16,-1 0 16,1 21-16,0 0 0,0 0 15,0 1-15,0-1 0,-1 0 0,22 0 16,-21 21-16,0-20 0,0 20 15,21-21-15,0 21 0,0-20 0,-21 20 16,21-21-16,0 21 0,0-20 16,0-1-16,0 0 0,0 0 0,21 0 15,0-21-15,0 0 16,0 0-16,1 0 0,-1 0 16,0-21-16,0 21 0,0-21 0,0 0 15,1 0-15,-1-1 0,0 1 0,0-21 16,0 21-16,0-22 15,-21 22-15,0-21 0,22 21 0,-22-22 16,21 22-16,-21 0 0,0-21 0,0 21 16,0-1-16,0 1 15,0 42 17,0 1-32,0-1 15,0 0-15,0 0 0,0 0 0,0 0 16,0 1-16,0 20 15,0-21-15,0 0 0,0 22 0,0-22 16,0 0-16,21 0 0,0 0 0,0 0 16,0-21-16,1 0 15,-1 0-15,0 0 0,0 0 0,0 0 16,0 0-16,1 0 0,20-21 0,-21 0 16,0 21-16,22-21 0,-22 0 15,0-22-15,0 22 0,0 0 0,0 0 16,1-21-16,-1 20 0,0-20 0,0 21 15,0-21-15,0 20 0,-21-20 16,0 0-16,22 21 0,-22-22 0,21 22 16,-21-21-16,0 21 15,0-1-15,0 1 0,0 0 16,0 42 0,0 0-1,0 1-15,0-1 0,-21 21 0,21-21 16,0 22-16,-22-22 0,22 21 0,0-21 15,0 22-15,0-1 0,0-21 16,0 21-16,0-20 0,0 20 0,0 0 16,0-21-16,0 1 0,0 20 0,22-21 15,-1 0-15,0-21 0,0 21 16,0-21-16,0 0 0,22 0 0,-22 0 16,0 0-16,21 0 0,-20 0 15,-1 0-15,21-21 0,-21 0 16,0 0-16,1 0 0,20 0 0,-21-1 15,0 1-15,0 0 0,1-21 0,-1 21 16,-21-1-16,21-20 0,-21 21 16,21 0-16,-21 0 0,0-1 0,0 1 15,0 0-15,-21 21 16,0 0-16,0 0 16,21 21-16,0 0 0,-22-21 15,22 22-15,0-1 0,-21 0 16,21 0-16,0 21 0,0-20 0,0-1 15,0 0-15,0 21 0,0-21 16,21 1-16,-21-1 0,22 0 0,-1-21 16,-21 21-16,21 0 0,0-21 15,0 0-15,0 0 0,1 0 0,-1 0 16,0 0-16,0 0 0,0 0 0,0-21 16,1 0-16,20 21 0,-21-21 15,0 0-15,0-1 0,-21 1 0,22 0 16,-1 0-16,-21 0 0,0 0 0</inkml:trace>
  <inkml:trace contextRef="#ctx0" brushRef="#br0" timeOffset="29016.72">4551 6054 0,'0'21'0,"21"-21"32,0 0-32,0 0 0,0 0 15,22 0-15,-22 0 0,21-21 16,1 21-16,-1-21 0,-21 21 0,21-22 16,1 22-16,-22-21 0,21 21 15,-21-21-15,1 21 0,-1-21 16,-21 0-16,0 0 0,21-1 15</inkml:trace>
  <inkml:trace contextRef="#ctx0" brushRef="#br0" timeOffset="29660.35">6435 3874 0,'0'0'0,"21"-22"0,-21 1 16,0 0-16,0 42 47,0 0-32,0 22-15,0-22 0,0 21 0,21 1 16,-21 20-16,0-21 0,0 22 16,0-22-16,0 22 0,0-22 0,0 22 15,0-22-15,0 0 0,0 1 0,0-1 16,0-21-16,0 21 0,0-20 16,0 20-16,0-21 0,0 0 0,0 0 15,0 1-15,-21-22 47,0 0-47</inkml:trace>
  <inkml:trace contextRef="#ctx0" brushRef="#br0" timeOffset="29900.21">6223 4530 0,'0'21'15,"21"0"-15,0 0 16,-21 0-16,0 1 0,21-22 0,1 21 16,-1 0-16,-21 0 0,0 0 15,21 0-15,0-21 0,-21 22 16,0-1-16,21-21 0,-21 21 0,21 0 16,1-21-1,-1 0-15,0 0 16,0 0-16,0-21 15,0 0-15,1 0 0</inkml:trace>
  <inkml:trace contextRef="#ctx0" brushRef="#br0" timeOffset="30056.12">6689 4509 0,'-43'21'15,"22"0"-15,0 0 16,21 0-16,-21 0 0,21 1 15,-21-1-15,-1 21 0,22 0 16,-21-20-16,0-1 0,0 0 0,21 0 16,0 21-16,0-20 0</inkml:trace>
  <inkml:trace contextRef="#ctx0" brushRef="#br0" timeOffset="30705.05">6392 5694 0,'0'0'0,"-21"0"16,0 0-16,21 21 15,0 0-15,0 0 0,-21 1 0,21-1 16,0 21-16,0-21 0,-21 22 0,21-1 16,0-21-16,0 21 0,0-20 15,0 20-15,0-21 0,0 0 16,0 22-16,0-22 0,0 0 0,0 0 15,0 0-15,21-21 16,0 0-16,0 0 0,0 0 0,0 0 16,1 0-16,-1 0 0,0 0 15,21 0-15,-21-21 0,1 0 0,-1 21 16,21-21-16,-21 0 0,0-1 0,1 1 16,-1 0-16,0 0 0,-21 0 0,0 0 15,21-22-15,-21 22 0,0 0 16,0 0-16,0 0 0,0-1 15,0 1-15,0 0 16,0 0-16,0 0 31</inkml:trace>
  <inkml:trace contextRef="#ctx0" brushRef="#br0" timeOffset="31052.85">6879 5715 0,'0'21'32,"0"0"-32,0 1 15,0-1-15,0 0 0,0 21 16,0-21-16,0 22 0,0-1 16,21 0-16,-21 1 0,0-1 0,0 22 15,0-22-15,0 21 0,0 1 0,0-1 16,0 1-16,21 21 0,-21-22 15,0 22-15,0-22 0,0 22 0,0-22 16,0 22-16,0-21 0,0-1 0,0 1 16,0 20-16,0-20 0,-21-1 15,21-20-15,0 20 0,0-21 0,-21 1 16,21-1-16,0-21 0,0 0 0,0 1 16,0-1-16,0 0 0,0-42 31,0 0-31,0-1 15,0-20-15,21 21 0,-21-21 0,21-1 16,-21 1-16,0-22 0,0 22 0,0-21 16,0-1-16,22-21 0</inkml:trace>
  <inkml:trace contextRef="#ctx0" brushRef="#br0" timeOffset="31360.68">6943 6625 0,'0'0'0,"-22"-106"0,1 22 16,21 20-16,-21-20 0,21 20 0,-21 1 15,21-1-15,-21 22 0,21-1 16,0 1-16,0 0 0,0-1 0,0 22 15,0-21-15,0 21 0,21 0 0,0-1 16,0 1-16,0 0 16,1 0-16,-1 0 0,0 21 0,0 0 15,0 0-15,0 0 0,22 0 16,-22 21-16,0 0 0,0 0 0,0 0 16,-21 1-16,0 20 0,22-21 0,-22 0 15,0 0-15,0 22 0,0-22 16,-22 0-16,22 0 0,-21 0 0,-21-21 15,21 22-15,0-1 0,-1-21 0,1 21 16,0-21-16,0 21 0,0-21 16,0 0-16,42 0 47,0-21-47,0 21 15,0-21-15</inkml:trace>
  <inkml:trace contextRef="#ctx0" brushRef="#br0" timeOffset="31916.47">7493 5736 0,'0'0'0,"21"-21"0,-21 0 16,0 0-16,0 0 0,0-1 16,-21 22 15,0 0-31,0 0 0,-1 22 15,1-1-15,0 0 0,0 0 0,0 0 16,0 0-16,-1 22 0,22-22 16,-21 0-16,21 21 0,-21-20 0,21-1 15,0 0-15,0 0 0,0 0 0,0 0 16,0 1-16,0-1 0,21-21 16,0 0-1,1 0-15,-1 0 16,0 0-16,0-21 15,0-1-15,0 1 0,-21 0 0,22 0 16,-1 0-16,0-22 0,-21 22 16,0-21-16,21 0 0,-21 20 15,21-20-15,-21 0 0,0-1 0,0 1 16,0 0-16,0 21 0,0-22 0,0 22 16,0 0-16,0 0 0,0 0 15,0 42 16,0 0-31,0 0 0,0 21 16,0-20-16,0 20 0,0 0 0,0 1 16,0-1-16,0 0 0,0 1 15,0-1-15,0 0 0,0-21 16,0 22-16,0-22 0,0 0 0,0 0 16,0 0-16,21 1 0,1-1 15,-1-21-15,0 0 16,0 0-16,0 0 0,22 0 0,-22 0 15,0 0-15,0 0 0,21-21 16,-20-1-16,20 22 0,-21-21 0</inkml:trace>
  <inkml:trace contextRef="#ctx0" brushRef="#br0" timeOffset="32412.13">8107 5800 0,'0'-21'0,"0"42"0,0-64 0,0 22 15,0 0-15,0 0 16,-21 0-1,-1 21-15,1 0 0,0 0 0,0 0 16,0 21-16,0-21 16,21 21-16,-22 0 0,1 0 0,21 1 15,-21-1-15,21 21 0,-21-21 0,21 0 16,-21 22-16,21-22 0,0 0 16,0 0-16,0 0 0,0 1 15,0-1-15,0 0 0,21-21 16,0 0-1,0 0-15,0 0 0,1 0 16,-1 0-16,0 0 0,-21-21 0,21 0 16,0 21-16,0-22 15,-21 1-15,22 0 0,-22 0 0,21-21 16,-21 20-16,0 1 0,21-21 0,-21 21 16,0-22-16,21 22 0,-21 0 15,0 0-15,0 0 0,0 0 0,0 42 31,0 0-15,0 0-16,0 0 0,0 22 0,0-22 16,0 0-16,0 21 0,0-21 15,0 1-15,0-1 0,0 0 16,0 0-16,0 0 0,0 0 0,0 1 0,0-1 16,21-21-1,0 0-15,1 0 0,-1 0 16,0 0-16,0-21 0,0 21 15,0-22-15,-21 1 0,22 0 0,-1 0 16,0 0-16,0 0 0</inkml:trace>
  <inkml:trace contextRef="#ctx0" brushRef="#br0" timeOffset="32680.22">8594 5271 0,'0'0'0,"0"-22"0,0 44 31,0-1-31,-22 0 0,22 0 16,0 0-16,0 22 0,-21-1 0,21 0 16,0 1-16,-21-1 0,21 0 0,0 1 15,0-1-15,0 0 0,0 1 16,0-1-16,0-21 0,0 21 0,-21-20 16,21-1-16,0 0 0,0 0 0,0 0 15,0 0-15,21-21 31,0 0-31,0 0 0,1 0 16,-22-21-16,21 0 0,0 0 16,0 0-16</inkml:trace>
  <inkml:trace contextRef="#ctx0" brushRef="#br0" timeOffset="33069.35">8742 5821 0,'0'21'0,"21"-21"0,0 0 15,-21 21 1,21-21-16,0 0 0,1 0 16,-1 0-16,0 0 0,0-21 15,0 21-15,0-21 0,1 21 0,-1-21 16,0 0-16,0-1 16,-21 1-16,21 0 0,-21 0 15,0 0-15,-21 21 31,0 0-31,0 0 0,0 21 16,-1 0-16,22 0 0,-21 0 0,0 1 16,0 20-16,21-21 0,0 0 15,-21 22-15,21-22 0,-21 0 0,21 0 16,0 21-16,0-20 0,0-1 0,0 0 16,0 0-1,21-21-15,0 21 0,0-21 0,0 0 16,0 0-16,1 0 15,20 0-15,-21 0 0,0 0 0,0-21 0,1 0 16,-1 21-16,21-21 0,-21 0 16,0-1-16,-21 1 0,22 0 0,-22 0 15,21-21-15,-21 20 0</inkml:trace>
  <inkml:trace contextRef="#ctx0" brushRef="#br0" timeOffset="33296.21">8615 5567 0,'0'21'16,"21"-21"-1,0 0-15,0-21 16,0 21-16,22-21 0,-22 21 15,0-21-15,0 21 0,22-22 0,-22 22 16,-21-21-16,21 0 0,0 0 16</inkml:trace>
  <inkml:trace contextRef="#ctx0" brushRef="#br0" timeOffset="34196.21">7556 3937 0,'0'-21'0,"0"0"16,-21 21-1,21 21 1,0 0-16,0 0 0,0 0 0,0 1 16,0 20-16,0 0 0,0 1 0,0-1 15,0 0-15,0 1 0,0-1 16,0 0-16,0 1 0,0-1 0,0 0 15,0-21-15,0 22 0,0-22 16,0 0-16,0 0 0,0 0 0,0 1 16,0-1-16,21-21 31,1 0-31,-1 0 0,0 0 16,0 0-16,0 0 0,22 0 0,-22 0 15,21 0-15,0-21 0,-20 21 0,20-22 16,0 22-16,1-21 0,-22 21 15,21-21-15,0 21 0,-20-21 0,-1 21 16,0-21-16,0 21 0,0 0 0,-21-21 16,0-1-1,-21 22 1,0 0-16,0 0 16,0 0-16,-1 0 0,1 0 0,0 0 15,0 0-15,42 0 47,0 0-47,0 0 16,1 0-16,-1 0 0,0 0 15,0 0-15,0 0 0,0 0 0,1 0 16,-1 22-16,-21-1 16,0 0-16,0 0 15,0 0-15,-21 0 16,-1 1-16,1-22 0,0 21 15,0 0-15,0-21 0,0 21 16,-1-21-16,1 21 0,21 0 16</inkml:trace>
  <inkml:trace contextRef="#ctx0" brushRef="#br0" timeOffset="34712.01">9017 4297 0,'0'0'0,"-21"0"15,21 21 1,0 0-16,0 0 16,0 1-16,0-1 0,0 21 15,0-21-15,0 0 0,0 22 0,0-22 16,0 21-16,0-21 0,0 22 0,-21-22 16,21 0-16,0 21 0,0-20 15,0-1-15,-22 0 0,22 0 0,0 0 16,0 0-16,-21-21 0,21 22 0,0-44 47,0 1-32,0 0-15,21 0 0,-21 0 16,0 0-16,0-1 0,0 1 0</inkml:trace>
  <inkml:trace contextRef="#ctx0" brushRef="#br0" timeOffset="35182.86">8932 4551 0,'0'0'16,"0"-21"-16,0 0 0,0-1 0,-21 1 0,21-21 15,0 21-15,0 0 0,0-22 0,0 22 16,0 0-16,0 0 0,21 0 16,0-1-16,1 1 0,-1 0 15,0 0-15,0 21 0,0 0 0,0 0 16,22 0-16,-22 0 0,0 0 16,21 21-16,-20 0 0,-1 0 0,21 22 15,-21-22-15,0 21 0,-21-21 0,0 1 16,0 20-16,0-21 0,0 0 15,0 22-15,0-22 0,-21 0 0,0 0 16,0 0-16,0 0 0,-22-21 0,22 22 16,-21-1-16,21-21 0,0 0 15,-1 21-15,1-21 0,0 0 0,0 0 16,0 0-16,0 0 16,21-21-1,0 0-15,-22 21 0,22-22 16,22 22 15,-1 0-31,-21 22 0,21-1 0,0 0 16,0 0-16,-21 0 0,21-21 15,1 21-15,-22 1 0,21-1 16,0 0-16,0 0 0,0 0 16,0-21-16,1 21 0,-1-21 15,0 0-15,0 0 16,0 0-16,0 0 15,-21-21-15,0 0 16,22 21-16,-22-21 0,21 0 16,-21 0-16,0-1 0</inkml:trace>
  <inkml:trace contextRef="#ctx0" brushRef="#br0" timeOffset="35560.96">9440 4699 0,'21'0'31,"1"0"-31,-1 0 16,0-21-16,0 21 0,0 0 16,0-21-16,1 21 0,-1-21 15,0 21-15,0-22 16,0 22-16,-21-21 0,0 0 16,0 0-16,0 0 0,0 0 15,-21 21 1,0 0-16,0 0 15,0 0-15,-1 0 0,1 21 16,0 0-16,21 0 0,0 0 16,-21 0-16,21 1 0,-21-1 0,21 0 15,0 0-15,0 0 0,0 0 0,0 1 16,0-1-16,0 0 16,0 0-16,0 0 0,21-21 15,0 0-15,0 0 16,0 0-16,22 0 0,-22 0 15,0 0-15,21 0 0,1 0 0,-22-21 16,21 21-16,1-21 0,-1 0 0,-21 0 16,21 21-16,-20-22 0,20 1 15</inkml:trace>
  <inkml:trace contextRef="#ctx0" brushRef="#br0" timeOffset="36053.69">10245 4487 0,'0'0'0,"0"-42"16,-22 63 31,1 0-47,0 1 0,0-1 0,0 0 15,21 0-15,-21 0 0,21 0 0,-22 1 16,22-1-16,0 21 0,-21-21 16,21 0-16,0 1 0,0-1 0,0 0 15,0 0-15,0 0 0,0 0 16,21-21-1,1 0-15,-1 0 16,0 0-16,0-21 0,0 21 16,-21-21-16,21 0 0,1 0 15,-1 0-15,0-1 0,0 1 16,-21 0-16,21 0 0,-21 0 0,21 0 16,-21-22-16,0 22 0,0 0 15,22 21-15,-22-21 0,0 0 0,0 42 47,0 0-47,0 0 16,0 0-16,0 0 0,0 1 0,0-1 15,0 0-15,0 0 0,0 0 16,0 0-16,0 1 0,0-1 0,21-21 16,-21 21-16,21-21 0,0 0 0,0 21 15,0-21-15,1 0 16,-1 0-16,21 0 0,-21 0 15,0 0-15,22-21 0,-22 21 0,0-21 16,21 21-16,1-21 0,-22-1 0,21 1 16,-21 0-16</inkml:trace>
  <inkml:trace contextRef="#ctx0" brushRef="#br0" timeOffset="36582.39">11049 4572 0,'0'0'0,"21"-21"0,0 0 0,0-22 16,-21 22-16,0 0 15,0 0-15,0 0 0,-21 0 16,0 21-16,0 0 0,0 0 15,0 0-15,-1 0 16,1 21-16,-21 0 0,21 0 16,0-21-16,-1 42 0,1-20 0,21-1 15,-21 0-15,0 0 0,21 0 16,-21 0-16,21 1 0,0-1 0,0 0 16,0 0-16,0 0 0,0 0 15,21 1 1,0-22-16,0 0 0,0 0 0,1 0 15,-1 0-15,0 0 0,0 0 0,0-22 16,0 1-16,1 21 0,-1-21 16,0 0-16,0 0 0,0 0 15,-21-1-15,21 1 0,1 0 0,-1-21 16,-21 21-16,21-22 0,0 1 0,0 0 16,-21-1-16,21 1 0,1 0 15,-1-1-15,-21-20 0,21 20 0,-21 1 16,21 21-16,-21-21 0,0 20 15,0 1-15,0 0 0,0 0 0,-21 42 32,21 21-32,-21-20 0,0 20 15,-1 0-15,1 1 0,0 20 0,21-21 16,0 22-16,0-22 0,0 22 0,0-22 16,0 0-16,0 1 0,0-1 15,0 0-15,0 1 0,0-1 0,0-21 16,21 0-16,0 1 0,1-1 15,-1 0-15,0 0 0,21-21 0,-21 0 16,1 0-16,20 0 0,-21 0 16,21 0-16,-20 0 0,20-21 0,0 0 15,-21 0-15,22-1 0,-22 1 0,0 0 16,21-21-16</inkml:trace>
  <inkml:trace contextRef="#ctx0" brushRef="#br0" timeOffset="37468.94">9715 3133 0,'-21'0'0,"42"0"31,1 0-31,-1 0 0,0 0 16,21 0-16,22 0 0,-22 0 15,22 0-15,-1 0 0,1 0 0,-1 0 16,22 0-16,-22 0 0,22-21 16,-22 21-16,22 0 0,0 0 0,-22 0 15,1-22-15,-1 22 0,1 0 0,-22 0 16,-21 0-16,22 0 0,-22 0 15,0 0-15,-21-21 0,-21 21 32,0 0-32,-1 0 0,1 0 0,0-21 15,0 21-15,0 0 0,0 0 16,-1 0-16,1 0 0,0 0 0,0-21 16,0 21-16,0 0 0,-1 0 0,1 0 15,21-21-15,-21 21 0,0 0 16,0 0-16,21-21 15,21 21 17,0 0-32,0 0 0,0 0 0,1-22 15,-1 22-15,21 0 16,-21 0-16,0 0 0,1 0 0,-1 0 16,0 0-16,0 0 0,0 0 0,-21 22 15,0-1-15,0 0 16,0 0-16,0 0 0,-21 0 15,0 1-15,-21-1 0,20 0 0,1 0 16,0 0-16,-21-21 0,21 21 16,-1 1-16,1-1 0,0 0 0,0-21 15,0 21-15,0 0 0,-1-21 16</inkml:trace>
  <inkml:trace contextRef="#ctx0" brushRef="#br0" timeOffset="38257.11">12213 3090 0,'0'-21'16,"21"21"-16,-21-21 15,21 0-15,1 0 16,-22 0-16,21 21 0,-21-22 15,0 1-15,0 0 0,0 0 16,0 0-16,0 0 0,-21 21 16,-1-22-16,1 1 0,0 21 0,0 0 15,0 0-15,0 0 0,-22 0 16,22 0-16,-21 21 0,21-21 16,-22 22-16,1-1 0,21 0 0,0 0 15,-22 0-15,22 22 0,0-22 0,21 0 16,-21 21-16,21-21 0,0 1 15,0-1-15,0 21 0,0-21 0,0 0 16,0 1-16,21-1 16,0 0-16,0-21 0,0 0 0,1 0 15,-1 0-15,21 0 0,-21 0 0,22 0 16,-22 0-16,21 0 0,0-21 16,1 0-16,-1-1 0,-21 1 15,22 0-15,-1 0 0,0-21 0,-21 20 0,22 1 16,-22-21-16,0 0 15,0-1-15,0 22 0,1-42 0,-1 20 16,-21 1-16,0 0 0,0-1 0,0 1 16,21 0-16,-21-1 0,0 1 15,0 21-15,0 0 0,0-1 0,0 1 16,-21 42 0,21 1-16,0-1 0,-21 0 0,21 21 15,-22 1-15,22-1 0,-21 0 0,21 1 16,0-1-16,0 21 0,0-20 15,0-1-15,0 0 0,0-20 16,0 20-16,0 0 0,0 1 0,21-22 16,1 0-16,-22 0 0,0 0 15,21 0-15,0 1 0,-21-1 0,21-21 16,0 0-16,0 0 0,1 0 16,-1 0-16,0 0 0,0 0 15,0-21-15,0-1 0,1 1 16,-1 0-16</inkml:trace>
  <inkml:trace contextRef="#ctx0" brushRef="#br0" timeOffset="39668.37">12827 2985 0,'21'0'16,"0"0"-1,0 0-15,1 0 16,-1 0-16,0 0 0,0 0 0,0 0 15,0 0-15,1 0 0,-1 0 16,0-22-16,0 1 16,-21 0-1,0 0-15,-21 0 16,0 21 0,0 0-16,-1 0 0,1 0 15,0 0-15,0 21 0,21 0 0,-21 0 16,0 0-16,-1 1 0,22-1 15,-21 0-15,21 0 0,0 0 0,0 0 16,0 22-16,0-1 0,0-21 16,0 0-16,0 1 0,21-1 15,1 0-15,-1-21 0,0 21 0,0-21 16,0 0-16,22 0 0,-22 0 16,21 0-16,-21 0 0,22-21 0,-22 0 15,21 21-15,0-21 0,-20-1 0,-1 1 16,21-21-16,-21 21 0,0 0 15,22-22-15,-22 1 0,0 21 16,0-22-16,0 1 0,1 0 0,-22-1 16,21-62-16,0 62 15,-21 1-15,21 0 0,-21 20 0,0-20 16,0 21-16,0 0 0,0 42 31,0 0-31,-21 21 16,0-20-16,21 20 0,-21 0 15,21 1-15,0-22 0,0 21 0,0 0 16,-22 1-16,22-1 0,0 0 16,0-20-16,0 20 0,0 0 0,0-21 15,0 22-15,22-22 0,-1 0 16,-21 21-16,21-20 0,0-1 0,0 0 16,0 0-16,1-21 15,-1 0-15,0 0 0,0 0 0,0 0 16,0 0-16,1 0 0,-1 0 0,0 0 15,0-21-15,0 0 0,0 0 16,1 21-16,-1-43 0,0 22 0,0 0 16,0 0-16,0 0 0,-21-1 0,0 1 15,22 0-15,-22 0 0,0 0 16,0 0-16,0-1 0,-22 22 16,1 0-1,0 0 1,0 22-16,21-1 0,0 0 0,-21 0 15,21 0-15,0 0 0,-21 1 0,21-1 16,0 0-16,0 0 0,0 0 16,0 0-16,0 1 0,0-1 0,21 0 15,0-21-15,-21 21 0,21-21 0,0 0 16,0 0-16,1 0 0,-1 0 16,21 0-16,-21 0 0,0 0 0,22 0 15,-22-21-15,21 21 0,-21-21 16,22 0-16,-22-1 0,21 1 0,-21-21 15,22 21-15,-22-22 0,0 22 0,21-21 16,-20 0-16,-1-1 0,0 1 16,0 0-16,0-1 0,0 1 15,-21 0-15,0 20 0,22-20 0,-22 21 16,0 0-16,0 0 0,0-1 0,0 1 16,-22 42-1,22 1-15,-21-1 16,0 0-16,21 0 0,0 21 15,-21 1-15,0-22 0,21 21 0,-21 1 16,21-1-16,0 0 0,0-21 0,0 22 16,0-1-16,0-21 0,0 22 15,0-22-15,0 21 0,0-21 16,0 22-16,21-22 0,0 0 0,0 0 16,-21 0-16,21 0 0,0 1 15,1-22-15,-1 0 0,-21 21 0,21-21 16,0 0-16,0 0 0,22 0 0,-22 0 15,0-21-15,0 21 0,21-22 16,-20 1-16,-1 21 0,21-21 0,-21-21 16,0 21-16,1-1 0,-1 1 15,0-21-15,0 21 0,0 0 0,-21-22 16,0 22-16,21 0 0,-21 0 0,22 0 16,-22 42 15,-22-21-31,1 21 0,21 0 15,-21 0-15,21 0 0,0 1 0,0-1 16,0 0-16,0 0 0,0 0 16,0 0-16,0 1 0,0-1 0,0 0 15,0 0-15,21-21 0,-21 21 0,21-21 16,1 0-16,-1 0 0,0 0 16,0 0-16,21 0 0,-20 0 0,-1 0 15,0-21-15,21 21 0,-21-21 0,1 0 16,20 0-16,-21-1 15,0 1-15,22 0 0,-22-21 0,0 21 16,0-22-16,0 22 0,0 0 0,-21-21 0</inkml:trace>
  <inkml:trace contextRef="#ctx0" brushRef="#br0" timeOffset="40005.17">14436 2709 0,'-22'0'0,"44"0"0,-44 22 0,44-22 32,20 0-32,-21 0 0,21 0 0,1 0 15,-1 0-15,0 0 0,1 0 16,20 0-16,-20 0 0,20 0 0,-21-22 15,22 22-15,-22 0 0,1 0 0,-1-21 16,0 21-16,1 0 0,-22 0 16,0 0-16,0 0 0,0 0 0,0 0 47,1 0-32,-1 0 1</inkml:trace>
  <inkml:trace contextRef="#ctx0" brushRef="#br0" timeOffset="40212.17">16235 3239 0</inkml:trace>
  <inkml:trace contextRef="#ctx0" brushRef="#br0" timeOffset="46456.65">2942 8213 0,'0'21'31,"0"0"-15,0 0-1,0 0 16,21-21 1,0 0-1,-21-21-31</inkml:trace>
  <inkml:trace contextRef="#ctx0" brushRef="#br0" timeOffset="47247.84">3048 8361 0,'-21'0'15,"0"0"-15,-1 0 47,1-21-31,21 0-16,0-1 15,0 1-15,0 0 16,0 0-16,0 0 0,0 0 16,0-1-16,21 1 0,1 0 15,-1 0-15,0 21 16,0 0-16,0 0 15,0 0-15,1 21 16,-1 0-16,-21 0 0,21 1 16,0-1-16,-21 21 0,21-21 0,-21 0 15,21 22-15,-21-22 0,0 21 16,0-21-16,0 22 0,0-1 16,0-21-16,0 22 0,0-22 0,-21 21 15,21 0-15,-21-20 0,0 20 16,0 0-16,0 1 0,-1-1 0,1-21 15,-21 21-15,21 1 0,0-1 0,-1-21 16,-20 22-16,21-22 0,0 0 16,-22 0-16,22 0 0,0-21 0,0 21 15,0-21-15,0 0 16,-1 0-16,1-21 16,21 0-16,-21 21 0,21-21 15,-21 0-15,21-22 0,0 22 16,0 0-16,0-21 0,0 21 15,0-22-15,0 22 0,0-21 16,0 21-16,0-22 0,0 22 16,0 0-16,0 0 0,21 0 0,0-1 15,0 22-15,1 0 16,-1 0-16,0 0 0,0 0 0,0 0 16,0 22-16,1-1 0,-1 0 15,0 0-15,0 0 0,0 22 0,0-22 16,1 0-16,-1 21 0,-21-21 15,0 1-15,21-1 0,-21 0 0,21 0 16,-21 0-16,0 0 0,0 1 0,0-1 16,0 0-16,0 0 15,0-42 32,0 0-47</inkml:trace>
  <inkml:trace contextRef="#ctx0" brushRef="#br0" timeOffset="47652.56">3535 8911 0,'0'0'0,"21"0"0,0 0 16,0 0-1,0 0-15,-21-21 16,0 0 0,22 21-16,-22-21 0,0 0 15,0-1-15,0 1 16,0 0-16,-22 21 15,22-21-15,-21 21 16,0 0-16,0 0 16,21 21-1,0 0-15,0 0 16,0 1-16,0-1 16,21-21 15,0 0-16</inkml:trace>
  <inkml:trace contextRef="#ctx0" brushRef="#br0" timeOffset="48584.41">5165 8361 0,'0'0'0,"0"-21"0,0 0 15,0-1 1,0 1-16,0 0 0,21 0 16,-21 0-16,0 0 15,0-1-15,0 1 16,0 0-16,0 0 16,0 0-1,0 42 1,0 0-1,0 21-15,0-20 16,0-1-16,0 21 0,0 0 16,0-20-16,0 20 0,0 0 0,0 1 15,0-1-15,0 0 0,0 1 0,0-22 16,0 21-16,0 0 0,0 1 16,0-22-16,0 21 0,0-21 0,0 22 15,0-22-15,0 0 0,0 0 0,0 0 16,-21 1-16,21-1 15,0 0-15,0-42 32,0 0-17,0-1-15,0 1 0,0 0 16,0-21-16,0 21 0,0-22 0,0 1 16,21 21-16,0-22 0,-21 1 0,21 21 15,-21-21-15,21-1 0,0 22 16,1 0-16,-1-21 0,0 20 0,0 22 15,0-21-15,0 21 0,1 0 0,-1 0 16,0 0-16,0 21 0,0 1 16,-21-1-16,21 0 0,1 0 0,-22 21 15,21-20-15,-21 20 0,0-21 0,0 21 16,0-20-16,0 20 0,0-21 16,0 0-16,-21 22 0,-1-22 0,22 0 15,-21 0-15,0 0 0,21 0 0,0 1 16,-21-1-16,21-42 47,21-1-32,0 1-15,-21 0 0,21-21 16,1 21-16,-1-1 0</inkml:trace>
  <inkml:trace contextRef="#ctx0" brushRef="#br0" timeOffset="48884.24">5905 8234 0,'0'-21'0,"0"42"0,0-63 15,0 20-15,0 1 16,0 42 0,0 1-1,0-1-15,0 0 0,0 0 16,0 0-16,0 22 0,0-1 0,0-21 15,0 21-15,0 1 0,0-22 0,0 21 16,0 1-16,0-22 0,0 21 16,0-21-16,0 22 0,0-22 0,0 0 15,0 0-15,0 0 0,0 0 0,0 1 16,0-1-16,0 0 16,22-21-1,-1 0-15,0 0 0,0 0 0,0-21 16,0 21-16,1-21 0,-1-1 0</inkml:trace>
  <inkml:trace contextRef="#ctx0" brushRef="#br0" timeOffset="49180.07">6329 8107 0,'0'0'0,"0"-21"0,0-43 16,-21 64-1,-1 0 1,22 21-16,0 1 0,0-1 16,0 21-16,-21-21 0,21 22 15,0-1-15,-21 0 0,21 1 0,0-1 0,0 0 16,0 1-16,-21-22 0,21 21 16,0 0-16,-21 1 0,21-22 0,0 21 15,0-21-15,0 22 0,0-22 0,0 0 16,0 0-16,0 0 15,0 1-15,0-1 0,21-21 0,0 0 16,0 0-16,0 0 0,1 0 16,-1 0-16,0 0 0</inkml:trace>
  <inkml:trace contextRef="#ctx0" brushRef="#br0" timeOffset="49563.85">6667 8488 0,'0'0'0,"-21"21"63,21 0-63,0 0 16,0 1-16,0-1 0,0 0 0,0 21 15,-21-21-15,21 22 0,-21-1 16,21 0-16,-21 1 0,21-1 0,0 0 15,-21 22-15,-1-22 0,22 1 0,-21 20 16,21-21-16,0 1 0,-21-1 0,0 22 16,21-22-16,-21 0 0,0 1 15,21-1-15,0 0 0,0 1 0,-22-1 16,22 0-16,-21-21 0,21 22 0,0-22 16,0 0-16,0 0 0,0 0 0,0 1 15,0-1-15,0-42 31,0-1-31,21 1 16,-21 0-16,22 0 0,-22 0 0,21-22 16,-21 1-16,21 0 0,0-1 0,-21 1 15</inkml:trace>
  <inkml:trace contextRef="#ctx0" brushRef="#br0" timeOffset="49872.4">6625 8827 0,'0'0'0,"0"-43"0,0 1 16,0 0-16,0-1 0,0 22 15,0 0-15,21 0 0,-21-22 0,21 22 16,-21 0-16,0 0 0,22 21 16,-1-21-16,0 0 0,0 21 15,0 0-15,0-22 0,22 22 16,-22 0-16,0 0 0,21 0 0,-20 0 16,20 22-16,-21-1 0,0-21 15,0 21-15,-21 0 0,0 0 0,0 22 16,0-22-16,0 0 0,0 0 0,-21 21 15,21-20-15,-42-1 0,21 0 0,0 0 16,-22 0-16,22 0 0,0 1 16,-21-22-16,20 21 0,1-21 0,-21 0 15,21 0-15,0 21 0,-1-21 0,1 0 16,0 0-16,0-21 16,0 21-16,21-21 15,0-1-15,0 1 0,-21 21 0,21-21 16</inkml:trace>
  <inkml:trace contextRef="#ctx0" brushRef="#br0" timeOffset="50160.23">5715 8361 0,'21'-21'16,"0"21"-16,0 0 0,22 0 0,-22 0 16,0 0-16,21 0 0,-20-21 0,20 21 15,0 0-15,-21 0 0,22 0 16,-22 0-16,21-22 0,-21 22 0,1 0 16,20 0-16,-21 0 0,0 0 0,0 0 15,1 0-15,-1 0 16,0 0-16,0 0 31,-21 22-31</inkml:trace>
  <inkml:trace contextRef="#ctx0" brushRef="#br0" timeOffset="51300.04">7810 8446 0,'0'0'0,"0"-22"0,-21 1 16,21 0-16,0 0 16,0 0-16,0 0 0,0-1 15,0 1-15,0 0 0,0 0 16,21 0-16,1 21 0,-1-21 16,0 21-16,0 0 15,-21-22-15,21 22 0,0 0 0,1 0 0,-1 22 16,0-22-16,0 21 0,0 0 15,0 21-15,1-21 16,-22 22-16,21-22 0,0 21 0,-21-21 16,21 1-16,-21 20 0,0-21 0,0 0 15,0 22-15,0-22 0,0 0 16,0 0-16,0 0 0,-21-21 0,21 21 16,-21-21-16,0 22 0,21-44 46,0 1-46,0 0 0,0 0 16,0 0-16,0 0 0,0-22 16,0 22-16,0 0 0,0 0 15,21-22-15,0 22 0,0-21 16,0 21-16,0-22 0,1 1 0,-1 21 16,0 0-16,0 0 0,21-22 15,-20 43-15,-1-21 0,0 0 0,0 21 16,21 0-16,-20 0 0,-1 0 0,0 21 15,0-21-15,0 21 0,0 22 16,1-22-16,-1 0 0,0 21 0,0-21 16,-21 22-16,0-22 0,0 21 0,0 1 15,0-1-15,0-21 0,0 0 16,0 0-16,0 1 0,0-1 16,-21-21-16,21 21 0,-21-21 0,21 21 15,-21-21-15,-1 0 16,22-21-1,0 0 1,0 0-16,0-1 0,0 1 16,0 0-16,0 0 0,22-21 0,-1 20 15,-21-20-15,21 0 0,21 21 16,-21-22-16,1 1 0,20 0 0,-21 20 16,21-20-16,1 21 0,41-21 15,-41 42-15,-22 0 0,21 0 16,1 0-16,-22 0 0,0 21 15,0 0-15,0 0 0,0 0 0,1 22 0,-1-22 16,-21 21-16,0-21 0,0 22 16,0-22-16,0 0 0,0 21 15,0-21-15,0 1 0,0-1 0,0 0 16,0 0-16,-21 0 0,-1-21 16,22 21-16,-21-21 15,0 0-15,21 22 0,-21-22 0,21-22 31,0 1-15,21 0-16,0 21 16,0-21-16</inkml:trace>
  <inkml:trace contextRef="#ctx0" brushRef="#br0" timeOffset="51738.8">9419 8361 0,'0'0'0,"21"0"0,0 0 16,1 0-1,-1 0-15,0 0 0,0 0 16,0-21-16,0 0 0,1 21 16,-22-22-16,21 1 0,0 0 15,0 0-15,0 0 0,-21 0 16,21-1-16,-21 1 0,22 0 0,-22 0 15,0 0-15,0 0 0,0-1 0,0 1 16,-22 21 0,1 0-16,0 0 0,0 21 15,0-21-15,0 22 0,-1-1 0,1 0 16,0 0-16,0 21 0,0-20 16,0 20-16,21-21 0,0 0 0,0 22 15,0-22-15,0 21 0,0-21 0,0 0 16,0 1-16,0-1 0,0 0 15,0 0-15,0 0 0,21-21 16,-21 21-16,21 1 0,0-22 0,0 0 16,0 0-16,1 0 0,-1 0 0,0 0 15,21 0-15,-21 0 0,1 0 16,20 0-16,-21-22 0,21 22 0,-20-21 16,20 0-16,0 0 0,-21 0 0,22-22 15,-1 22-15</inkml:trace>
  <inkml:trace contextRef="#ctx0" brushRef="#br0" timeOffset="52032.64">10329 7747 0,'0'0'0,"0"-42"0,0 21 0,0-1 0,0 1 16,0 0-16,0 42 16,0 0-1,0 1-15,0 20 16,-21-21-16,21 21 0,0 1 0,0-1 15,-21 0-15,21 1 0,0-1 0,0 0 16,0 1-16,0 20 0,-21-20 16,21-1-16,0-21 0,-21 21 0,21 1 15,0-22-15,0 0 0,0 21 0,0-20 16,0-1-16,0 0 0,0 0 16,21-21-1,0 0 1,0 0-16,0-21 0,0 21 15,1-21-15,-1 0 0,0-1 0,0 1 16</inkml:trace>
  <inkml:trace contextRef="#ctx0" brushRef="#br0" timeOffset="52564.04">10731 7726 0,'0'0'0,"0"-21"0,0 42 31,0 0-15,0 0-16,0 22 16,0-22-16,0 21 0,0 0 0,0-20 15,0 20-15,0 0 0,0 1 0,0-1 16,0 0-16,0 1 0,0-1 0,0-21 16,0 21-16,0 1 0,0-22 15,0 0-15,0 21 0,0-20 0,0-1 16,-21 0-16,21 0 0,-21 0 15,21 0-15,-21-21 32,21-21-17,0 0-15,0 0 16,0 0-16,0 0 0,0-1 0,0-20 16,0 21-16,21-21 0,0 20 15,-21-20-15,21 0 0,22-1 0,-22 1 16,0 0-16,21 21 0,1-22 0,-1 22 15,0 0-15,-20 0 0,20 0 16,0 21-16,1 0 0,-22 0 0,21 21 16,-21 0-16,22 0 0,-22 0 0,0 22 15,0-22-15,-21 21 0,0 0 0,21-20 16,-21 20-16,0-21 0,0 21 16,0-20-16,0 20 0,0-21 0,-21 0 15,0 0-15,0 1 0,0-1 16,-1 0-16,1 0 15,0-21-15,0 0 32,21-21-17,-21 0-15</inkml:trace>
  <inkml:trace contextRef="#ctx0" brushRef="#br0" timeOffset="52852.87">10287 7980 0,'0'0'16,"-21"0"-16,42 0 31,0 0-31,0 0 16,0 0-16,1-21 0,-1 21 15,0 0-15,0 0 0,0 0 16,0 0-16,1 0 0,-1 0 0,0-21 16,0 21-16,0 0 15,0 0 1,1-22-16,-1 22 0,0 0 16,0 0-16,0 0 0</inkml:trace>
  <inkml:trace contextRef="#ctx0" brushRef="#br0" timeOffset="53424.37">11726 8065 0,'0'-22'31,"0"44"0,-21-22-15,0 21-16,21 0 0,-21 0 16,21 0-16,-21 0 0,-1 1 15,22-1-15,-21 21 0,21-21 0,0 0 16,0 1-16,0-1 0,0 0 0,0 0 15,0 0-15,0 0 0,0 1 16,21-22-16,1 21 0,-1-21 16,0 0-16,21 0 0,-21 0 15,1 0-15,-1 0 0,0 0 16,21 0-16,-21 0 0,1 0 0,20 0 16,-21-21-16,0 21 0,22-22 0,-22 1 15,0 0-15,0 0 0,0 0 16,0 0-16,1-1 0,-1 1 0,0 0 15,-21-21-15,0 21 0,0-22 0,0 22 16,0 0-16,0-21 0,0 20 16,-21 1-16,0 21 0,-1-21 0,1 0 15,0 21-15,0 0 0,0 0 0,0 0 16,-1 0-16,1 0 0,-21 21 16,42 0-16,-21-21 0,0 21 15,-1 1-15,1-1 0,21 0 0,-21-21 16,21 21-16,0 0 0,0 0 15,0 1-15,21-1 16,0-21-16,1 0 16,-1 0-16</inkml:trace>
  <inkml:trace contextRef="#ctx0" brushRef="#br0" timeOffset="54100.98">12827 7938 0,'0'0'15,"0"-22"-15,0 1 0,0 0 0,-21 21 16,0 0-16,-22 0 0,22 0 16,0 0-16,0 0 0,0 0 15,-1 21-15,1 0 0,-21 1 0,21-1 16,0 0-16,-1 21 0,-20 22 15,21-22-15,0-21 16,-22 22-16,43-1 0,-21-21 0,0 21 16,21-20-16,0-1 0,0 0 0,0 21 15,0-21-15,0 1 0,0-1 16,21 0-16,0-21 0,1 21 16,-1-21-16,0 0 0,0 0 0,0 0 15,22 0-15,-22 0 0,21 0 16,-21 0-16,0-21 0,22 0 15,-22 21-15,0-21 0,0-1 0,22-20 16,-22 21-16,0-21 0,0 20 0,0-20 16,0 0-16,22-22 15,-22 22-15,0 0 0,-21-22 0,21 22 16,0-1-16,1-20 0,-22 21 0,0-1 16,0 1-16,0 0 0,0-1 15,0 1-15,0 0 0,0 20 0,0-20 16,0 21-16,0 0 0,0 0 0,-22 42 31,22 0-31,0 21 16,-21-21-16,0 22 0,0-1 0,21 0 15,0 1-15,0-1 0,-21 0 16,21 1-16,-21 20 0,21-20 0,0 20 16,0-21-16,-22 22 0,22-22 15,0 1-15,-21-1 0,21 0 0,0 1 16,0-22-16,0 21 0,0-21 15,0 0-15,0 1 0,0-1 0,0 0 16,21-21 0,1 21-16,-1-21 15,0 0-15,0 0 16,0-21-16,0 21 0,1-21 0,-1 0 16,0 21-16,0-22 0</inkml:trace>
  <inkml:trace contextRef="#ctx0" brushRef="#br0" timeOffset="54696.64">13716 8086 0,'0'0'0,"0"-21"0,0-1 0,21 22 15,-21-21-15,0 0 0,0 0 16,0 0-1,-21 21 1,0 0-16,0 0 16,-1 21-16,1 0 0,0 0 0,0-21 15,0 21-15,0 1 0,-1-1 16,1 0-16,0 0 0,21 0 16,0 0-16,0 1 0,0-1 15,0 0-15,21 0 16,0-21-16,1 21 0,-1-21 15,-21 21-15,21-21 0,0 22 0,0-22 16,0 21-16,1-21 0,-1 0 0,0 21 16,0-21-16,0 21 15,0 0-15,-21 0 0,22-21 16,-22 22-16,0-1 16,-22-21-1,1 0 1,0 21-16,0-21 0,0 0 0,0 0 15,-22 0-15,22 0 0,-21 0 0,21 0 16,-22 0-16,22 0 0,-21 21 16,21-21-16,-1 0 0,1 0 0,0 0 15,0 0-15,0 0 0,0 0 0,-1 0 16,1 0-16,0 0 0,0 0 16,0 0-16,0 0 15,21-21 48</inkml:trace>
  <inkml:trace contextRef="#ctx0" brushRef="#br0" timeOffset="64896.46">2921 10689 0,'-21'0'94,"21"-21"-63,0 0-15,0 0-16,21 0 0,0 21 15,0-22 1,0 22-16,1 0 0,-1 0 16,0 0-16,0 0 15,0 0-15,-21 22 0,21-22 16,-21 21-16,22 0 0,-22 0 0,0 0 15,0 0-15,0 1 0,0-1 16,0 0-16,0 0 0,0 0 0,-22 0 16,1 1-16,0-1 0,-21-21 0,21 21 15,-1 0-15,1 0 0,0 0 16,0-21-16,0 22 0,0-22 16,-1 0-1,1 0 1,21-22-1,0 1 1,21 21-16,1-21 16,-1 21-16,0 0 15,0 0-15,0 0 16,0 0-16,1 0 16,-1 0-16,0 21 0,0-21 15,-21 21-15,21 1 16,0-22-16,-21 21 0,22 0 0,-22 0 15,0 0-15,0 0 0,0 1 16,0-1-16,0 0 16,0 0-16,0 0 0,0 0 0,0 1 15,-22-1-15,1 0 0,0 0 0,0 0 16,0 0-16,-22 1 0,22-1 16,0 0-16,-21-21 0,21 21 0,-1-21 15,1 0-15,-21 0 0,21 0 16,0 0-16,-1 0 0,1 0 0,0 0 15,0 0-15,-21 0 0,20-21 0,1 0 16,0 21-16,0-21 0,21-1 16,-21 1-16,0 21 0,21-21 0,0 0 15,0 0 17,21 21-1,0 0-31,0 0 0,0 0 0,0-21 15,22 21-15</inkml:trace>
  <inkml:trace contextRef="#ctx0" brushRef="#br0" timeOffset="65188.29">3746 10986 0,'0'-22'31,"22"22"47,-1 0-78,0-21 16,0 21 0,0 0-16,-21-21 15</inkml:trace>
  <inkml:trace contextRef="#ctx0" brushRef="#br0" timeOffset="66678.44">5059 10541 0,'0'0'0,"21"0"0,-21-21 16,0 0-16,21 0 16,-21-1-1,0 1-15,0 0 16,-21 0-1,0 21 1,0 0-16,-1 0 0,1 0 16,0 0-16,0 0 0,0 0 15,0 21-15,21 0 16,0 0-16,-22 1 0,1 20 0,21-21 16,0 21-16,-21-20 0,21 20 15,0 0-15,0 1 0,0-1 0,0-21 16,0 21-16,0 1 0,0-1 0,0 0 15,21-20-15,0 20 0,1 0 16,-22-21-16,21 22 0,0-22 0,0 0 16,0 0-16,0 0 0,1 1 0,-1-1 15,0-21-15,0 0 0,0 21 16,0-21-16,1 0 0,-1 0 0,0 0 16,0-21-16,21 21 0,-20-21 0,-1-1 15,0 1-15,21 0 0,-21 0 16,1-21-16,20 20 0,-21-20 15,0 21-15,0-21 0,1 20 0,-1-20 16,-21 0-16,0 21 0,0-22 0,0 22 16,0 0-16,0-21 0,-21 42 15,21-22-15,-22 22 0,1 0 0,0 0 16,0 0-16,0 0 0,0 0 16,-1 22-16,1-22 0,0 21 15,21 0-15,0 0 0,0 0 16,0 0-1,21-21 1,0 0-16,1 0 16,20 0-16,-21 0 0,0-21 0,0 0 15,1 21-15,20-21 0,-21 21 0,0-21 16,0 0-16,1 21 0,-1-22 16,0 1-16,0 21 0,0 0 0,0-21 15,1 21 1,-22 21-1,0 0-15,0 1 16,0-1-16,0 0 0,0 0 16,-22 0-16,22 0 0,0 1 15,0-1-15,0 21 0,-21-21 0,21 0 16,0 1-16,0-1 0,0 0 16,0 0-16,0 0 0,0 0 0,0 1 15,0-1-15,21-21 0,1 21 16,-1-21-16,0 0 0,0 0 15,0 0-15,0 0 0,1 0 0,-1-21 16,21 21-16,-21-21 0,0-1 16,1 1-16,-1 0 0,0 0 0,0 0 15,0 0-15,0-1 0,1-20 0,-22 21 16,21 0-16,-21-22 0,21 22 16,-21 0-16,0 0 0,0 0 15,0 0-15,0-1 0,0 1 0,-21 21 31,0 21-31,-1 1 16,22-1-16,0 0 0,0 0 16,0 0-16,-21 0 0,21 1 0,0-1 15,0 0-15,0 0 0,0 0 16,0 0-16,0 1 0,0-1 0,0 0 16,21 0-16,-21 0 0,22-21 15,-1 21-15,0-21 0,0 0 0,0 22 16,0-22-16,1 0 15,20 0-15,-21 0 0,21 0 0,-20 0 0,20-22 16,0 22-16,1-21 0,-22 0 0,21 21 16,0-21-16</inkml:trace>
  <inkml:trace contextRef="#ctx0" brushRef="#br0" timeOffset="67800.31">7027 10753 0,'0'0'0,"21"-21"0,-21-1 16,0 1-16,0 0 0,0 0 15,0 0-15,0 0 0,-21 21 16,0 0-16,0-22 0,0 22 0,0 0 16,-1 0-16,1 0 15,0 0-15,0 22 0,0-1 16,0 0-16,-1 0 0,1 0 16,0 0-16,0 1 0,0 20 15,0-21-15,21 0 0,-22 0 0,22 1 16,-21 20-16,21-21 0,-21 0 0,21 0 15,0 1-15,0-1 0,0 0 0,0 0 16,0 0-16,21-21 16,0 0-16,1 0 0,-1 0 15,0 0-15,21 0 0,-21 0 0,1 0 16,-1 0-16,0-21 0,0 21 16,0-21-16,0 0 0,1 0 0,-1-1 15,0 1-15,0 0 0,0 0 0,0-21 16,-21 20-16,22-20 0,-22 21 15,21-21-15,-21 20 0,0 1 16,0 0-16,0 0 0,0 0 0,21 0 16,-42 42 15,21 0-31,0 0 16,0 21-16,-21-20 0,21-1 0,0 21 15,0-21-15,-22 0 0,22 1 16,0 20-16,0-21 0,0 0 0,0 0 15,0 1-15,0-1 0,22 0 16,-1 0-16,0-21 0,-21 21 0,21-21 16,0 0-16,0 0 0,22 0 15,-22 0-15,0 0 0,0 0 0,0 0 16,22 0-16,-22 0 0,0-21 0,0 0 16,0 0-16,1 0 0,-1-1 0,0 1 15,0 0-15,0-21 0,-21 21 16,21-22-16,1 1 0,-22 0 0,21-1 15,0 1-15,-21 0 0,21-22 0,-21 22 16,0-1-16,21 1 0,-21 0 0,0-1 16,0 22-16,0-21 15,21 21-15,-21 0 0,0 42 32,0 0-17,-21 0-15,21 21 0,-21 1 0,21-22 16,0 21-16,-21 1 0,21-1 0,0 0 15,0 1-15,-21 20 0,21-21 0,0 1 16,-21-1-16,21-21 0,0 22 16,0-1-16,0-21 0,0 0 0,0 22 15,0-22-15,0 0 0,21 0 0,0 0 16,0-21-16,0 21 0,0-21 16,1 0-16,20 0 0,-21 0 15,0 0-15,22 0 0,-1 0 0,-21 0 16,21 0-16,-20-21 0,20 0 0,0 21 15,-21-21-15,22 0 0,-22 0 16,0-1-16,21 1 0,-20-21 0,-1 21 16,-21 0-16,21-22 0,-21 22 0,21 0 15,-21 0-15,0 0 0,0-1 16,-21 22 0,0 0-16,0 0 15,-1 0-15,22 22 0,-21-22 0,21 21 16,-21 0-16,21 0 0,-21 0 15,21 0-15,0 1 0,0 20 16,0-21-16,0 0 0,0 0 0,0 1 16,21-1-16,0 0 0,0 0 15,1-21-15,-1 0 16,0 0-16,0 0 0,0 0 16,0 0-16,22 0 0,-22 0 0,0 0 15,0 0-15,0-21 0,1 21 0,-1-21 16,0 0-16,0 21 0,0-22 15,0 1-15,1 0 0,-1 0 0,-21 0 16,0 0-16,0-1 0,21 1 0,-21 0 16,0 0-16</inkml:trace>
  <inkml:trace contextRef="#ctx0" brushRef="#br0" timeOffset="68080.14">7556 10562 0,'0'0'0,"-21"0"0,42 0 16,1 0 0,20 0-16,-21 0 0,21 0 15,1 0-15,-1 0 0,0 0 16,1 0-16,-1-21 0,0 21 0,1 0 15,-1 0-15,-21-21 0,22 0 0,-22 21 16,21 0-16,-21 0 0,0 0 0,1 0 16,-22-21-16,21 21 15,-21-22 1,21 22-16</inkml:trace>
  <inkml:trace contextRef="#ctx0" brushRef="#br0" timeOffset="69257.2">9694 10372 0,'0'0'0,"21"-21"0,-21-1 16,22 1-16,-1 0 0,0 0 15,-21 0-15,21 0 0,-21-1 16,0 1-16,0 0 0,0 0 16,0 0-16,-21 21 0,0 0 15,0-21-15,-1 21 16,1 0-16,-21 0 0,21 0 0,0 0 16,-1 21-16,-20 0 0,21 0 0,-21 0 15,20 22-15,1-1 16,-21 21-16,21-20 0,0 20 0,-1 1 0,1-1 15,0 1-15,21-1 0,0 1 16,0-22-16,0 0 0,0 1 16,0-1-16,0 0 0,0 1 0,21-22 15,0 0-15,1 0 0,20 0 0,-21 1 16,21-1-16,-20-21 0,20 0 0,0 0 16,22 0-16,-22 0 0,0 0 15,1 0-15,-1-21 0,0 21 0,22-22 16,-22 1-16,1 0 0,-1 0 0,0 0 15,-21 0-15,22-1 0,-22 1 16,21-21-16,-21 21 0,1-22 0,-1 22 16,-21 0-16,0-21 0,21 21 0,-21-22 15,0 22-15,0 0 0,0 0 0,0 0 16,0-1 0,0 44-1,-21-22-15,0 21 16,21 0-16,0 0 0,-22 0 15,22 22-15,-21-22 0,0 21 0,21-21 16,0 0-16,0 22 0,-21-22 0,21 0 16,0 21-16,-21-20 0,21-1 0,0 0 15,0 0-15,0 0 0,21 0 16,0 1-16,0-22 0,0 0 0,22 21 16,-1-21-16,-21 0 0,22 0 0,-1 0 15,0-21-15,-21 21 16,22-22-16,-1 1 0,-21 0 0,22 0 15,-22 0-15,21 0 0,-21-22 0,0 22 16,-21-21-16,22 21 0,-22-22 0,0 1 16,0 0-16,0-1 0,0 1 15,0 0-15,0-1 0,-22 22 0,1-21 16,0 21-16,-42-43 0,41 64 16,1-21-16,0 21 0,-21 0 15,21 0-15,-22 0 0,1 21 0,21 0 16,-22 0-16,1 1 0,21 20 15,0-21-15,0 21 0,-1 1 16,22-1-16,0 0 0,0-20 0,0 20 16,0 0-16,0-21 0,22 22 0,-1-22 15,0 0-15,0 0 0,0 0 0,0 1 16,1-1-16,20-21 0,-21 0 16,0 21-16,22-21 0,-22 0 0,21 0 15,-21 0-15,22 0 0,-22-21 0,42 0 16,-20-1-16</inkml:trace>
  <inkml:trace contextRef="#ctx0" brushRef="#br0" timeOffset="69569.22">11239 10224 0,'0'-22'0,"0"44"0,0-65 0,0 22 15,0 0-15,-42-21 16,21 42-16,0 0 15,0 0-15,-1 21 0,1 0 16,21 0-16,0 21 0,-21-20 16,21 41-16,0-21 0,-21 1 0,21 20 15,0-20-15,0 20 0,0-21 0,0 22 16,0-22-16,0 1 0,0-1 16,0-21-16,0 21 0,0-20 15,0 20-15,0-21 0,0 0 0,0 0 16,21 1-16,0-22 15,0 0-15,1 0 0,-1 0 16,0 0-16,0 0 0,0-22 16,0 1-16,22 0 0,-22 0 0,0 0 15,0 0-15,0-1 0</inkml:trace>
  <inkml:trace contextRef="#ctx0" brushRef="#br0" timeOffset="69840.28">11620 10097 0,'0'-22'0,"0"44"0,0-65 16,0 22-16,0 0 0,-21 21 16,0 21-1,21 0-15,0 0 0,-21 22 0,21-1 16,-21 0-16,21 1 0,-21 20 16,21 1-16,0-22 0,0 22 0,-22-1 15,22-21-15,-21 1 0,0 20 0,21-20 16,0-22-16,0 21 0,-21-21 15,21 22-15,0-22 0,-21 0 0,21 0 16,0 0-16,21-21 31,0 0-31,0 0 16,0-21-16,-21 0 0,22 0 16</inkml:trace>
  <inkml:trace contextRef="#ctx0" brushRef="#br0" timeOffset="70233.37">11747 10753 0,'0'0'0,"22"0"16,-1 0 0,0 0-16,0 0 15,0 0-15,0 0 0,1-21 16,-1 21-16,0-22 0,21 22 0,-21-21 15,1 0-15,-1 0 0,0 0 0,-21 0 16,0-1-16,21 1 0,-21 0 0,0 0 16,0 0-16,-21 0 15,0 21-15,0 0 0,-1 0 16,1 0-16,0 21 0,0 0 0,-21 0 16,20 0-16,1 0 0,0 22 15,0-22-15,0 42 0,0-41 16,21-1-16,-22 21 0,22-21 0,-21 0 15,21 1-15,0-1 0,0 0 16,0 0-16,0 0 16,0 0-16,21-21 0,1 0 0,-1 0 15,0 0-15,0 0 0,21 0 0,-20 0 16,20 0-16,0 0 0,1 0 0,-1-21 16,0 0-16,1 0 0,-1 0 15</inkml:trace>
  <inkml:trace contextRef="#ctx0" brushRef="#br0" timeOffset="72295.66">12721 10393 0,'0'0'0,"0"-21"0,0 0 0,0-1 0,-21 22 16,0 0-16,0 0 16,-1 0-16,1 0 15,0 22-15,0-1 0,21 0 0,-21 0 16,0 21-16,-1-20 0,1 20 15,0 0-15,21-21 0,-21 22 0,21-1 16,-21 0-16,21-20 0,0 20 0,0-21 16,0 0-16,0 22 0,0-22 0,0 0 15,0 0-15,21-21 0,0 21 16,0 0-16,0-21 0,1 22 0,20-22 0,-21 0 16,21 0-16,1 0 0,-22 0 15,21 0-15,-21 0 0,22 0 0,-22 0 16,21-22-16,-21 22 0,1-21 15,-1 0-15,0 0 0,21 0 0,-21-22 16,1 22-16,-1-21 0,0 0 16,0-22-16,21 22 0,-20-22 0,-1 1 15,0 20-15,0-20 0,0-1 0,-21 22 16,21-21-16,-21 20 0,22 1 16,-22 0-16,0 20 0,0 1 0,0 0 15,0 0-15,0 0 0,-22 21 16,1 0-16,0 0 15,0 21-15,0 0 0,0 0 16,21 22-16,-22-1 0,22-21 16,-21 43-16,21-22 0,0 0 0,0 22 15,-21-1-15,21-20 0,0 20 16,0-21-16,0 1 0,0 20 0,0-20 16,0-1-16,0-21 0,0 21 0,21-20 15,0-1-15,1 0 0,-22 0 0,42 0 16,-21 0-16,0-21 0,22 0 15,-22 0-15,0 0 0,21 0 0,-21 0 16,22 0-16,-22 0 0,21 0 0,-21-21 16,22 21-16,-22-21 0,0 0 15,21 0-15,-20 0 0,-1-22 16,21 22-16,-21 0 0,0-21 0,1 20 16,-1-20-16,0 21 0,0 0 0,-21 0 15,0-1-15,21 1 0,-21 0 16,0 42-1,0 0 1,-21 1-16,21-1 0,-21 21 0,21-21 16,0 0-16,0 1 0,-21 20 15,21-21-15,0 0 0,0 0 0,0 1 16,0-1-16,0 0 0,0 0 0,0 0 16,21-21-1,0 0-15,0 0 0,0 0 16,1 0-16,-1 0 0,0 0 15,0 0-15,0 0 0,22-21 0,-22 21 16,0-21-16,0 0 0,21 0 0,-20-1 16,20 1-16,-21-21 0,21 21 15,-20-22-15,-1 22 0,0-21 16,0 21-16,0-22 0,0 22 0,-21 0 0,0 0 16,0 42 15,0 0-31,-21 0 0,21 1 0,-21-1 15,0 0-15,21 21 0,-21-21 16,21 1-16,-21-1 0,21 0 16,-22 0-16,22 0 0,0 0 0,0 1 15,0-1-15,0 0 0,0 0 0,22 0 16,-1-21-16,0 0 16,0 0-16,0 0 0,0 0 15,22 0-15,-22-21 0,0 21 16,0-21-16,0 0 0,1 0 0,-1-1 15,0 1-15,0 0 0,0-21 16,-21 21-16,0-22 0,21 1 0,-21 0 16,0 20-16,0-20 0,0 0 0,0 21 15,-21-1-15,0 1 16,0 0-16,0 21 0,0 0 0,-1 0 16,1 0-16,0 0 0,0 0 15,0 0-15,21 21 0,-21-21 16,21 21-16,0 1 15,21-22 1,0 0-16,0 0 0,0 0 16,0 0-16,22 0 0,-1 0 0,-21 0 15,22 0-15,-1 0 0,0-22 0,22 22 16,-22-21-16,0 21 16,1 0-16,-22-21 0,21 21 15,-21-21-15,1 21 0,-1 0 0,0 0 16,0 0-16,-21 21 15,0 0-15,0 0 16,0 1-16,0-1 0,0 0 0,0 21 16,0-21-16,0 1 0,0 20 15,0-21-15,0 0 0,0 0 0,-21 22 16,21-22-16,0 0 0,-21 0 0,21 0 16,0 1-16,0-1 0,0 0 15,0 0-15,0 0 16,0-42 31,0 0-47,0 0 15,0 0-15,0-1 0,0 1 0,21 0 16,-21-21-16,21 21 0,0-22 16,0 1-16,1 0 0,20-1 0,-21 1 15,21 0-15,-20-1 0,20 1 0,-21 21 16,21-22-16,-20 22 0,-1 21 15,21 0-15,-21 0 0,0 0 0,1 21 16,-22 1-16,21 20 0,-21-21 16,0 0-16,0 22 0,0-1 15,0 0-15,0-21 0,0 22 16,0-1-16,0-21 0,0 22 0,0-22 16,0 0-16,0 0 0,0 0 15,21 0-15,0 1 0,0-1 0,-21 0 16,21-21-16,1 21 0,-1-21 0,0 0 15,0 0-15,0 0 0,0 0 16,22 0-16,-22 0 0,0 0 0,0 0 16,22 0-16,-22-21 0,21 0 0,-21 21 15,22-21-15,-1-1 0,0 1 16,-21 0-16,22-21 0,-1 21 16,-21-22-16,22 22 0,-1-21 0,-21-1 15,21 1-15,-20 0 0,-1-1 0,0 1 16,0 0-16,-21-1 0,0 22 15,0-21-15,0 21 0,0 0 0,0-1 16,-21 22 0,0 0-16,0 0 0,-1 22 0,1-1 15,0 0-15,0 21 0,0-21 0,21 22 16,-21-1-16,21-21 0,0 22 16,0-1-16,0-21 0,0 21 15,0-20-15,0 20 0,0 0 0,0-21 16,21 22-16,0-22 0,-21 0 15,21-21-15,-21 21 0,0 0 0,0 1 16,0-1-16,0 0 16,0 0-1,-21 0 1,0-21 0,0 0-16,-1 0 15,1 0-15,0 0 0,0 0 16,0-21-16,0 21 15,21-21-15,-22 0 0,22 0 16,-21 21-16,0-22 0,21 1 16</inkml:trace>
  <inkml:trace contextRef="#ctx0" brushRef="#br0" timeOffset="72685.09">14859 9885 0,'-21'0'0,"0"0"0,-1 0 31,1 0 47,0 21-62,0-21 0,0 0-16,0 0 0,-1 21 15</inkml:trace>
  <inkml:trace contextRef="#ctx0" brushRef="#br0" timeOffset="73028.83">13462 10393 0,'0'0'0,"-21"0"0,-22 21 0,22-21 16,0 0-16,21 21 0,21-21 31,0 0-16,1 0-15,-1-21 0,21 21 0,-21 0 16,0-21-16,22 0 0,-22 21 0,0 0 16,0 0-16,0-21 0,1 21 15,-1 0-15,0 0 0,0 0 0,-21-22 16,21 22 0,-42 0 30,0 0-30</inkml:trace>
  <inkml:trace contextRef="#ctx0" brushRef="#br0" timeOffset="82056.08">2900 12573 0,'0'-21'15,"0"0"-15,0 0 0,0-1 16,0 1-16,0 0 0,0 0 16,0 0-16,-21 0 15,-1-1-15,22 1 0,-21 21 32,0 0-32,21 21 15,0 1-15,0-1 0,0 21 16,0-21-16,0 22 0,0-22 15,0 21-15,0 0 0,0 1 0,-21-1 16,0 0-16,21-20 0,-21 20 16,-1 0-16,1 1 0,0-1 0,21-21 15,-21 0-15,0 22 0,0-22 16,-1-21-16,22 21 0,-21-21 16,21-21-1,0 0 1,0-1-1,0 1-15,0 0 0,0 0 0,0 0 0,0 0 16,21-1-16,1 22 16,-22-21-16,21 0 0,0 0 0,0 21 15,21-21-15,-20 21 0,-1 0 16,21-21-16,-21 21 0,22 0 0,-22 0 16,21 0-16,-21 0 0,22 0 15,-22 0-15,0 0 0,0 0 0,0-22 16,0 22-16,1 0 0,-1 0 0,0 0 15,-21-21 1,21 21-16,-21-21 16,0 0-16,0 0 15,0 0-15,0-1 16,0 1-16,0 0 0,0 0 16,0 0-16,0 0 0,0-1 15,-21 22 1,21 22-1,0-1 1,-21 0-16,21 0 0,0 0 16,0 0-16,-21 22 0,21-1 15,0-21-15,0 22 0,0-1 0,0 0 16,0 1-16,0-1 0,0 0 0,0 1 16,0-1-16,0-21 15,0 0-15,0 0 0,0 1 0,0-1 16,0 0-16,21-21 31,-21-21-15,0 0-16</inkml:trace>
  <inkml:trace contextRef="#ctx0" brushRef="#br0" timeOffset="82456.85">3683 12764 0,'0'0'0,"21"0"15,0 0-15,0 0 16,-21-22 0,0 1-1,0 0 1,0 0 0,-21 21-1,0 0-15,0 0 0,21 21 16,0 0-1,-21-21-15,21 21 0,0 1 16,21-22 15,0 0-15</inkml:trace>
  <inkml:trace contextRef="#ctx0" brushRef="#br0" timeOffset="94868.81">5821 12785 0,'21'21'15,"0"-21"1,0 0-1,-21-21-15,21 21 0,-21-21 16,0-1-16,22 22 16,-22-21-16,21 0 0,-21 0 15,0 0-15,0 0 16,0-1-16,0 1 0,-21 0 16,-1 0-16,1 21 0,21-21 15,-21 21-15,0 0 0,-21 0 16,20 0-16,1 0 0,0 0 0,0 0 15,0 0-15,-22 0 0,22 0 0,0 0 16,0 21-16,0-21 0,0 21 16,-1 0-16,1-21 0,0 21 0,0 1 15,21-1-15,-21 0 0,0 0 0,21 21 16,-22-20-16,22 20 16,0-21-16,0 21 0,0-20 0,0 20 15,0-21-15,0 21 0,0-20 16,0-1-16,0 0 0,0 0 0,0 0 15,22 0-15,-1 1 0,0-22 16,0 0-16,0 0 16,0 0-16,1 0 0,-1 0 0,0 0 15,0-22-15,0 1 0,0 21 16,1-21-16,-1 0 0,0 0 16,0 0-16,0-22 0,0 22 0,1 0 15,-1-21-15,0 20 0,0-20 0,0 0 16,0 21-16,-21-22 15,0 22-15,0 0 0,22 0 0,-22 0 16,0-1-16,21 22 0,-21-21 16,0 42-1,0 1 1,0-1-16,0 21 0,0-21 16,0 0-16,0 22 0,0-22 15,0 21-15,0-21 0,0 22 0,21-22 16,-21 21-16,0-21 0,21 22 15,-21-22-15,21 0 0,0 0 16,-21 0-16,22 1 0,-1-22 0,0 21 16,0-21-16,21 0 0,-20 0 0,-1 0 15,21 0-15,-21 0 0,22 0 16,-1 0-16,-21-21 0,21 21 0,1-22 16,-1 1-16,-21 0 0,22 0 0,-1 0 15,0-22-15,-21 22 0,1 0 16,20-21-16,-21 21 0,0-22 0,-21 22 15,0-21-15,0 21 0,0-22 0,0 22 16,0 0-16,0 0 0,0 0 16,-21-1-16,0 22 0,0-21 15,0 21-15,-1 0 0,1 0 0,0 0 16,0 0-16,0 0 0,-22 0 16,22 0-16,0 0 0,0 21 0,0 1 15,0-1-15,-1 0 0,1 0 0,21 21 16,0-20-16,-21 20 0,21-21 15,-21 21-15,21-20 0,0 20 0,0-21 16,0 21-16,0-20 0,0-1 0,0 0 16,0 0-16,0 0 0,21 0 15,0-21-15,0 22 0,1-22 16,-1 0-16,0 0 0,0 0 16,21-22-16,-20 1 0,-1 21 15,0-21-15,0 0 0,0-21 0,0 20 16,1 1-16,-1-21 0,0 0 15,0-1-15,0 1 0,0 0 0,-21 20 16,0-20-16,22 0 0,-22-1 16,0 1-16,21 21 0,-21-21 0,0 20 15,0-20-15,0 21 0,0 0 16,0 0-16,0-1 0,0 1 16,0 42-1,0 1 1,0-1-16,-21 0 0,21 21 15,0-21-15,0 22 0,0-22 0,0 21 16,0-21-16,0 22 0,0-22 16,0 21-16,0 1 0,0-1 0,0-21 15,0 21-15,0-20 0,0 20 0,21-21 16,0 0-16,0 0 0,0 1 16,0-1-16,22 0 0,-22 0 0,21-21 15,-21 0-15,22 21 0,-22-21 0,21 0 16,-21 0-16,22 0 0,-22 0 15,21 0-15,-21-21 0,22 0 0,-22 21 16,21-21-16,-21 0 0,1-1 0,20 1 16,-21 0-16,0 0 0,0 0 15,1 0-15,-1-1 0,-21-20 16,0 21-16,0 0 0,0 0 0,0-1 16,0 1-16,0 0 0,0 0 0,0 0 15,-21 0-15,-1 21 16,1 0-16,0 0 0,0 0 15,0 0-15,0 0 0,-1 0 0,1 0 16,0 21-16,0 0 0,-21 0 16,20 0-16,1 0 0,0 22 0,21-22 15,0 21-15,-21-21 0,21 22 0,0-22 16,0 0-16,0 21 0,0-20 16,0-1-16,0 0 0,0 0 15,21-21-15,-21 21 0,21 0 0,0-21 16,1 0-16,-1 0 15,0 0-15,0 0 0,0 0 0,0 0 16,1-21-16,-1 0 0,0 0 0,0 0 16,0 0-16,0-1 0,22-20 0,-22 0 15,0-1-15,0 22 0,0-42 16,1 20-16,-1 1 0,0 0 0,-21-1 16,0 1-16,21 0 0,-21-1 0,0 1 15,0 0-15,0 21 0,0-22 16,0 1-16,0 21 0,0 0 0,0-1 15,0 1-15,0 0 0,0 0 16,-21 21 0,21 21-16,0 0 15,0 0-15,-21 22 0,21-22 0,0 21 16,-21-21-16,21 22 0,0-1 16,0 0-16,0 1 0,0-1 0,0 0 15,0-20-15,0 20 0,0 0 0,0 1 16,0-1-16,0-21 0,0 0 15,21 22-15,-21-22 0,21 0 0,0-21 16,0 21-16,0 0 0,1-21 0,-1 0 16,0 0-16,0 0 0,0 0 15,0 0-15,22 0 0,-22-21 16,0 0-16,0 21 0,-21-21 0,21 0 16,1-1-16,-1 1 0,0 0 15,-21 0-15,21 0 0,0 0 0</inkml:trace>
  <inkml:trace contextRef="#ctx0" brushRef="#br0" timeOffset="98053.01">8869 13039 0,'21'0'32,"0"0"-32,0 0 15,0-21-15,1 21 0,-1-22 0,0 1 16,-21 0-16,21 0 0,0 0 16,0 0-16,1-1 0,-1 1 0,0-21 15,0 21-15,-21-22 0,0 22 0,21-21 16,-21 21-16,0-22 0,0 22 15,0 0-15,0 0 0,0 0 0,-21 0 16,0 21-16,0 0 16,0 0-16,-1 0 15,1 0-15,0 21 0,0 0 0,0-21 16,0 21-16,-1 0 0,22 0 16,-21-21-16,21 22 0,0-1 15,21-21 1,1 0-1,-1 0-15,0 0 0,0 0 16,0 0-16,0 0 0,22-21 0,-22-1 16,0 22-16,0-21 0,0 0 0,22 21 15,-22-21-15,0 0 0,0 0 16,0 21-16,-21-22 0,22 22 0,-1 0 16,-21 22 15,0-1-16,0 0-15,0 0 0,0 0 16,0 0-16,0 22 0,0-22 16,0 0-16,0 0 0,0 22 0,0-22 15,0 0-15,0 0 0,0 21 0,0-20 16,21-22-16,-21 21 0,21 0 16,0-21-16,0 0 0,1 21 0,-1-21 15,0 0-15,0 0 0,0 0 0,22 0 16,-22 0-16,21-21 0,-21 21 15,0-21-15,22 0 0,-22 21 16,21-22-16,-21 1 0,1 0 0,-1-21 16,0 21-16,0-1 0,0 1 15,0-21-15,1 21 0,-22 0 0,0-22 16,0 22-16,0 0 0,0 0 0,0 0 16,0-1-16,-22 22 31,1 0-31,0 0 0,0 22 15,0-1-15,0-21 0,21 21 0,-22 0 16,22 21-16,-21-20 0,21-1 16,-21 21-16,21-21 0,0 22 0,0-22 15,0 0-15,0 21 0,0-21 16,0 1-16,21-1 0,0 0 16,1 21-16,-1-42 0,21 21 0,-21 1 15,22-1-15,-1-21 0,0 0 0,1 21 16,20-21-16,-21 0 0,1 0 15,20 0-15,-20 0 0,-1-21 0,0 0 16,22 21-16,-22-22 0,0 1 0,1 0 16,-1 0-16,0-21 0,1 20 15,-22-20-15,21 21 0,-42-21 0,21 20 16,-21-20-16,22 21 0,-22-43 16,0 43-16,0-21 15,0 21-15,-22 21 0,22-21 0,-21-1 16,0 22-16,0 0 0,0 0 0,-22 0 15,22 0-15,0 0 0,0 0 0,-21 0 16,20 22-16,1-1 0,-21 0 16,21 0-16,0 0 0,-1 0 0,1 1 15,-21 41-15,21-42 0,21 22 16,0-22-16,0 21 0,0-21 16,0 0-16,0 1 0,0-1 0,0 0 15,0 0-15,0 0 0,21-21 0,0 0 16,0 0-16,0 0 15,1 0-15,-1 0 0,0 0 0,0 0 16,21-21-16,-20 0 0,-1 0 16,0 0-16,0-1 0,0 1 15,0 0-15,-21-21 0,22 21 0,-1-1 16,-21 1-16,21-21 0,-21 21 0,0 0 16,0-1-16,0 1 15,0 0-15,0 0 16,0 42-1,0 0 1,0 0-16,0 1 0,0-1 16,0 0-16,0 21 0,0 1 0,0-22 15,0 21-15,0 0 0,0 1 0,0 20 16,0-20-16,0-1 0,0 0 16,0 1-16,0 20 0,0-21 15,-21 22-15,21-22 0,0 22 0,-21-22 16,21 22-16,0-22 0,0 0 0,0 22 15,0-22-15,0 0 0,0 1 16,-22-1-16,22 0 0,0-20 0,-21-1 16,21 0-16,0 0 0,0 0 0,0 0 15,0-42 17,0 0-17,0 0-15,0 0 0,21-22 0,1 22 0,-1-21 16,0 0-16,0-1 15,0-20-15,0 20 0,22-20 0,-22-1 16,21 1-16,-21-1 0,1 1 0,20-1 16,-21 1-16,0-22 0,22 1 0,-22 20 15,0-21-15,0 22 0,0-1 16,0 1-16,1-1 0,-22 22 0,0 0 16,21-1-16,-21 22 0,21-21 0,-21 21 15,0 0-15,0-1 16,0 44-1,0-1-15,-21 0 16,21 0-16,0 0 16,0 0-16,0 22 0,0-22 15,0 0-15,0 0 0,0 0 0,0 1 16,0 20-16,0-21 0,21 0 0,-21 0 16,21-21-16,0 22 0,0-1 15,1-21-15,-1 21 0,0-21 16,0 0-16,0 0 0,0 0 0,1 0 15,-1 0-15,0-21 0,0 0 16,0 21-16,0-22 0,1 1 0,-1 0 16,0 0-16,0 0 0,0 0 15,0-1-15,-21 1 0,22 0 16,-22 0-16,21 0 0,-21 0 0,21-1 16,-21 1-16,0 0 0,0 0 15,0 42 16,-21 0-15,21 0-16,0 1 0,0-1 0,0 0 16,0 0-16,0 0 0,0 0 15,0 22-15,0-22 0,0 0 0,0 0 16,0 0-16,0 1 0,21-1 0,0 0 16,0 0-16,0-21 15,1 0-15,20 0 0,-21 0 16,0 0-16,22 0 0,-1 0 0,-21 0 15,21-21-15,-20 21 0,20-21 0,0 0 16,-21-1-16,1 1 0,20 0 16,-21-21-16,0 21 0,0-1 15,-21 1-15,0-21 0,22 21 0,-22 0 0,21-1 16,-21 1-16,0 0 0,0 0 16,0 0-16,-21 21 15,-1 0-15,22 21 16,-21-21-16,0 21 15,21 0-15,0 0 0,0 1 16,0-1-16,0 0 0,0 0 0,0 0 16,0 0-16,0 1 0,0 20 0,0-21 15,0 0-15,0 0 0,0 1 16,0-1-16,21-21 0,-21 21 0,21 0 16,1-21-16,-1 0 0,0 0 0,0 0 15,0 0-15,0 0 0,1 0 16,20 0-16,-21 0 0,0-21 0,22 0 15,-22 0-15,21-1 0,-21 1 16,22 0-16,-22 0 0,0 0 0,21-22 16,-21 22-16,1 0 0,-1 0 15,0 0-15,0 0 0,0-1 0,-21 1 16,0 0-16,-21 42 31,0 0-15,21 1-16,0-1 0,0 0 15,0 0-15,0 0 0,0 0 16,0 1-16,21 20 0,-21-21 16,21-21-16,-21 21 0,0 0 0,0 1 15,21-1-15,-21 0 0,0 0 16,0 0 0,-21-21 15,21-21-31,-21 21 15,0-21-15,0 21 0,21-21 0,-21 0 16,-1 21-16,22-22 0,-21 22 0,0-21 16,0 21-16,21 21 31,0 1-31,0-1 0,0 0 16,0 0-16,21 0 0,-21 0 15,21-21-15,0 22 0,1-1 0,-1 0 16,0-21-16,0 21 0,0-21 15,22 0-15,-22 0 0,0 0 0,0 0 16,21 0-16,-20 0 0,-1 0 0,21 0 16,-21 0-16,0-21 0,22 0 15,-22 21-15,21-21 0,1-1 0,-1 1 16,-21-21-16,21 21 0,1 0 16,-1-22-16,0 1 0,-20 21 0,20-22 15,-21 1-15,0-21 0,0 20 0,1 1 16,-1-22-16,-21 22 0,0-21 15,0 20-15,0-20 0,0 20 0,0-41 16,0 63-16,0-22 0,0 22 16,-21 0-1,-1 21-15,22 21 16,-21-21-16,0 21 0,21 22 0,-21-22 16,21 21-16,-21 0 0,21 1 15,0-1-15,0 0 0,0 1 0,0 20 16,0-20-16,0-1 0,0 0 0,0 1 15,0 20-15,-21-21 0,21 1 16,0-1-16,0 0 0,0 1 0,0-22 16,0 21-16,0-21 0,0 22 0,0-22 15,0 0-15,0 0 0,21-21 16,-21 21-16,21-21 16,0 0-16,0 0 0,0 0 0,1 0 15,-1 0-15,0-21 0,0 21 16,0-21-16,0 0 0,1 0 15,-1 0-15,0-1 0,0-20 0,0 21 16,0 0-16,1-22 0,-1 22 0,-21-21 16,21 21-16</inkml:trace>
  <inkml:trace contextRef="#ctx0" brushRef="#br0" timeOffset="98375.83">13568 12446 0,'0'0'0,"-43"0"0,22 0 0,0 0 15,0 0-15,42 0 16,0 0 0,0 0-16,22 0 0,-1 0 15,0 0-15,1 0 0,-1 0 0,0 0 16,1 0-16,20 0 0,-20 0 0,-1 0 15,21 0-15,-20 0 0,-1-21 16,0 21-16,-20 0 0,20 0 0,-21 0 16,0 0-16,0 0 0,1 0 15,-22-21 1,0 0 15</inkml:trace>
  <inkml:trace contextRef="#ctx0" brushRef="#br0" timeOffset="98616.78">14436 12764 0</inkml:trace>
  <inkml:trace contextRef="#ctx0" brushRef="#br0" timeOffset="100532.8">6625 14139 0,'0'-21'0,"0"0"0,0 0 15,0 0 1,0 0-16,-21 21 0,21-22 16,-21 22-16,21 22 31,0-1-31,0 0 0,0 0 0,0 0 16,0 0-16,0 22 0,0-22 15,0 21-15,0 1 0,0-1 16,0 0-16,0 22 0,0-22 0,0 0 15,0 1-15,0-1 0,0-21 16,0 22-16,0-22 0,0 21 0,0-21 16,0 0-16,0 1 0,0-1 15,21-21-15,0 0 16,-21-21-16,0-1 16,0 1-16,21 0 15,-21 0-15,0 0 0,21-22 0,-21 1 16,0 21-16,0-21 0,22-1 15,-1 1-15,0 0 0,-21-22 0,21 43 16,0-21-16,0-1 0,1 22 0,-1 0 16,0 0-16,0 0 0,0 21 15,0 0-15,1 0 0,-1 0 0,0 21 16,0 0-16,0 0 0,0 0 0,1 22 16,-22-1-16,0 0 0,0 1 15,21-1-15,-21-21 0,0 21 0,21 1 16,-21-1-16,0-21 0,0 22 0,0-22 15,0 0-15,0 0 16,21-21-16,-21 21 0,21-21 0,0 0 16,1 0-16,-1 0 15,0-21-15,0 0 16,0 0-16,-21 0 0,21-1 0,1-20 16,-1 21-16,0-21 0,0-1 0,0 1 15,-21 0-15,0-1 0,21 1 16,-21 0-16,22-1 0,-22 1 0,0 0 15,0-1-15,0 1 0,0 21 0,0 0 16,0-1-16,0 1 0,0 42 31,0 1-31,-22-1 16,22 0-16,0 21 16,-21-21-16,21 22 0,0-1 0,0 0 15,0 1-15,0-1 0,0 0 0,0 1 16,0-1-16,0 0 0,0-20 15,0 20-15,0-21 0,0 0 0,21 0 16,1 1-16,-1-1 0,0 0 0,0-21 16,0 0-16,22 0 0,-22 0 15,0 0-15,21 0 0,-21-21 0,1 0 16,20-1-16,-21 1 0,0-21 0,0 21 16,1-22-16,20 1 0,-42 0 15,21-1-15,0 1 0,0 0 16,-21-22-16,0 22 0,0 0 0,22-1 15,-22 22-15,0-21 0,0-1 16,0 22-16,0 0 0,0 0 0,0 0 16,0 0-16,0 42 31,0 0-31,0 0 0,0 21 0,-22-20 16,22 20-16,0-21 0,0 21 0,0 1 15,0-1-15,0 22 0,0-22 16,0 0-16,-21 1 0,21-1 0,0 0 15,0 1-15,0-1 0,0-21 16,0 21-16,21-20 0,1-1 16,-22 0-16,21 0 0,0 0 0,0-21 15,21 0-15,-20 0 0,-1 0 0,0 0 16,21 0-16,-21-21 0,1 21 16,20-21-16,-21 0 0,0 0 0,0-1 15,1-20-15,-1 21 0,0 0 0,0-22 16,-21 22-16,0 0 0,21-21 15,0 21-15,-21-1 0,0 1 0,0 0 16,0 0-16,0 0 0,0 42 31,0 0-15,0 0-16,0 0 0,0 22 0,0-22 16,0 21-16,-21 1 0,21 20 15,-21-21-15,0 1 0,21 20 0,-21 1 16,21-22-16,-21 22 0,-1-1 0,22 1 15,-21-1-15,0-21 0,21 22 16,-21-1-16,0 1 0,21-22 0,-21 22 16,21-22-16,0 0 0,-22 1 0,22-22 15,-21 21-15,21-21 0,0 1 0,0-1 16,0 0-16,0-42 31,0 0-15,0-1-16,0-20 0,21 21 0,1-21 15,-22-1-15,21 1 0,-21 0 16,21-1-16</inkml:trace>
  <inkml:trace contextRef="#ctx0" brushRef="#br0" timeOffset="100840.63">8318 14584 0,'0'0'0,"0"-42"16,0-22-16,0 22 0,0-1 0,0 1 15,22 21-15,-22-21 0,21 20 16,-21 1-16,0 0 0,21 21 15,0-21-15,0 21 0,0 0 0,1 0 16,-1 0-16,0 0 16,0 0-16,0 0 0,0 0 0,1 0 15,-1 21-15,0 0 0,0 0 0,0 1 16,-21-1-16,0 0 0,0 0 16,0 0-16,0 22 0,0-22 0,0 0 15,-21 0-15,0 21 0,0-20 0,0-1 16,-22-21-16,1 21 0,21 0 15,-22 0-15,1-21 0,21 21 0,-21-21 16,20 0-16,-20 0 0,21 0 0,0 0 16,0 0-16,-1 0 0,1 0 15,21-21-15,-21 21 0,0-21 16,21 0-16,0 0 0,-21 0 16</inkml:trace>
  <inkml:trace contextRef="#ctx0" brushRef="#br0" timeOffset="101120.47">7345 14161 0,'0'0'0,"21"0"32,0 0-32,0 0 15,0-22-15,22 22 0,-1-21 0,-21 21 16,43 0-16,-22-21 0,0 21 15,22-21-15,-22 21 0,22 0 0,-22 0 16,22-21-16,-22 21 0,0 0 0,1 0 16,-22 0-16,0-21 0,0 21 15,0 0-15,0 0 0</inkml:trace>
  <inkml:trace contextRef="#ctx0" brushRef="#br0" timeOffset="102128.42">9144 14372 0,'-21'-21'0,"42"42"0,-63-63 15,42 21-15,0 0 16,-22 21-16,22-22 0,0 1 16,0 0-16,0 0 15,0 0 1,22 21-16,-1 0 15,0 0-15,0 0 0,0 0 0,0 21 16,1 0-16,-22 0 0,21 0 16,0 1-16,0 20 0,-21-21 0,0 21 15,21 1-15,-21-22 0,0 21 0,0 1 16,0-22-16,0 0 0,0 21 16,0-21-16,0 1 0,0-1 0,0 0 15,-21 0 1,21-42 15,0 0-31,0 0 16,0-1-16,0 1 15,0 0-15,0-21 0,21 21 0,0-22 16,-21 1-16,22 0 0,-1-1 0,0 1 16,0 21-16,0-22 0,0 22 15,1 0-15,20 0 0,-21 0 0,0 21 16,0 0-16,1 0 0,-1 0 15,0 0-15,0 0 0,0 21 0,-21 0 16,21 0-16,-21 0 0,22 22 0,-22-22 16,0 21-16,0 1 0,0-22 15,0 21-15,0-21 0,0 22 16,0-22-16,0 0 0,0 0 0,0 0 16,0 0-16,0 1 0,0-1 0,-22-21 15,1 0-15,21-21 31,0-1-31,0 1 16,0 0-16,0 0 0,0-21 16,0 20-16,21-20 0,1 0 0,-1 21 15,0-22-15,0 1 0,21 0 16,-20 20-16,-1-20 0,0 21 16,21 0-16,-21 21 0,1 0 0,-1 0 0,21 0 15,-21 0-15,0 0 0,1 0 16,-1 42-16,-21-21 0,21 0 15,0 22-15,-21-22 0,0 21 0,0-21 16,0 22-16,0-1 0,0-21 0,0 22 16,0-22-16,-21 0 0,21 0 15,-21 0-15,21 0 0,-21 1 0,21-1 16,0 0 0,21-42-1,-21 0-15,21-1 16,0 22-16</inkml:trace>
  <inkml:trace contextRef="#ctx0" brushRef="#br0" timeOffset="102508.2">10266 14436 0,'0'0'0,"21"0"16,0 0 0,-21-21-16,21 21 15,0-22-15,1 22 0,-1-21 16,-21 0-16,21 21 0,0-21 0,0 0 15,0 0-15,1-1 0,-1 22 0,0-21 16,-21 0-16,21 21 16,-21-21-1,-21 21-15,0 0 0,0 0 16,-1 0-16,1 21 16,0 0-16,-21-21 0,21 43 0,-1-22 15,1 0-15,0 0 0,0 21 0,21-20 16,0 20-16,0-21 0,0 21 15,0-20-15,0-1 0,0 21 0,0-21 16,0 0-16,0 1 0,21-22 16,0 21-16,0-21 0,1 0 0,-1 0 15,0 0-15,0 0 0,0 0 0,0 0 16,1 0-16,-1 0 0,21-21 0,-21-1 16,22 1-16,-22 0 15,21 0-15,-21-21 0,22 20 0,-22-20 16,0 0-16,21-1 0,-21 1 0</inkml:trace>
  <inkml:trace contextRef="#ctx0" brushRef="#br0" timeOffset="102745.07">11007 13991 0,'0'-21'0,"0"42"0,0-63 15,0 21-15,0 42 32,0 0-32,-22 0 0,1 0 0,21 22 15,-21-22-15,21 21 0,0 1 16,0-22-16,-21 21 0,21 0 0,-21 1 15,21-1-15,0 0 0,0 1 16,0-22-16,0 21 0,0-21 16,-21 1-16,21 20 0,0-21 0,0 0 15,0 0-15,21-21 16,0 0 0,0 0-16,0 0 0,0-21 15,22 0-15,-22 0 0,0 0 0</inkml:trace>
  <inkml:trace contextRef="#ctx0" brushRef="#br0" timeOffset="103219.8">11366 13885 0,'0'0'0,"0"-21"16,0 42-1,0 1-15,0-1 0,0 0 0,0 21 16,-21-21-16,21 22 0,0-1 0,0-21 15,-21 22-15,21-1 0,0 0 16,0 1-16,0-1 0,-21 0 0,21 1 16,-21-1-16,21-21 0,0 21 0,0-20 15,0-1-15,-21 0 0,21 0 16,0 0-16,0-42 47,0 0-47,0 0 0,0 0 15,0-1-15,0 1 0,21-21 0,0 21 16,0-22-16,-21 1 0,42 21 16,-20-21-16,-1 20 0,0 1 0,0 0 15,0 0-15,0 21 0,1 0 0,-1 0 16,0 0-16,0 21 0,-21 0 16,0 0-16,21 22 0,-21-22 0,0 21 15,0-21-15,0 22 0,0-22 0,0 21 16,0-21-16,0 1 0,0-1 15,-21 0-15,21 0 0,0 0 16,0 0-16,-21 1 0,42-44 47,0 1-47,0 0 16,1 0-16</inkml:trace>
  <inkml:trace contextRef="#ctx0" brushRef="#br0" timeOffset="103664.54">12150 14245 0,'0'0'0,"0"-21"0,0 0 0,0 0 15,21 21-15,-21-21 0,0-1 0,0 1 32,-21 21-32,-1 0 0,1 0 0,0 0 15,0 21-15,0 1 0,0-1 0,-1 0 16,1 0-16,21 0 0,-21 22 15,0-22-15,0 21 0,0-21 0,21 22 16,0-22-16,0 21 0,0-21 0,0 0 16,0 1-16,0-1 0,0 0 15,0 0-15,21 0 0,0-21 16,0 0-16,0 0 0,0 0 16,1 0-16,-1 0 0,0 0 0,0 0 15,0-21-15,0 0 0,1 21 16,-1-21-16,0 0 0,0-22 0,21 22 15,-20 0-15,-1-21 0,0-1 16,-21 22-16,0-21 0,0 21 0,0-22 16,0 22-16,0 0 0,0 0 0,-21 0 15,0-1-15,-1 1 0,1 21 16,0 0-16,0 0 0,0 0 16,0 0-16,-1 0 0,1 0 0,21 21 15,0 1-15,0-1 16,0 0-16,0 0 0,21 0 15,1-21-15,20 0 0,-21 21 16,0-21-16,22 0 0</inkml:trace>
  <inkml:trace contextRef="#ctx0" brushRef="#br0" timeOffset="104248.21">12763 14203 0,'0'-21'16,"0"42"-16,0-63 0,0 20 15,0 1-15,0 0 16,-21 21 0,0 0-16,0 0 0,0 21 15,0 0-15,-1 1 16,1-1-16,0 0 0,21 0 16,-21 21-16,0-20 0,0 20 0,21-21 15,0 21-15,0-20 0,0-1 16,-22 21-16,22-21 0,0 0 0,0 1 15,0-1-15,0 0 0,22-21 16,-1 0 0,0 0-16,0 0 0,0 0 0,0-21 15,1 0-15,-1 21 0,0-43 16,0 22-16,0 0 0,-21-21 16,21 20-16,1-20 0,-1 0 15,0-1-15,0 1 0,0 0 0,0-22 0,-21 22 16,22 0-16,-22-22 15,21 22-15,-21-1 0,0 1 0,0 0 16,0-1-16,0 22 0,0 0 0,0 0 16,0 0-16,0 42 15,0 21-15,0-21 16,-21 22-16,21-1 0,-22 0 0,1 22 16,21-22-16,0 1 0,0 20 15,-21-21-15,21 22 0,0-22 0,0 22 16,0-22-16,0 22 0,0-22 15,0-21-15,0 21 0,0 1 16,21-22-16,0 0 0,1 0 0,-1-21 0,0 0 16,21 21-16,-21-21 0,22 0 15,-22 0-15,21-21 0,-21 21 16,22-21-16,-1 0 0,-21 0 0,22 0 16,-22-22-16,0 22 0,0 0 0,0-21 15,0 20-15,-21-20 0,0 21 16</inkml:trace>
  <inkml:trace contextRef="#ctx0" brushRef="#br0" timeOffset="104537.04">10901 14288 0,'21'0'0,"0"0"16,21 0-16,-20 0 0,20 0 16,0-22-16,1 22 0,-1-21 15,0 21-15,1 0 0,-1 0 0,0-21 16,1 21-16,-1 0 0,-21 0 15,21 0-15,-20-21 0,-1 21 0,21 0 16,-21-21-16,0 21 0</inkml:trace>
  <inkml:trace contextRef="#ctx0" brushRef="#br0" timeOffset="105084.73">14372 14012 0,'0'0'0,"0"-21"0,0 0 15,0 42 32,0 0-47,0 1 0,0-1 0,0 0 16,0 21-16,0-21 0,0 22 16,0-22-16,0 21 0,0-21 0,-21 22 15,21-22-15,-21 21 0,21-21 16,0 22-16,0-22 0,0 0 15,0 0-15,0 0 0,0 1 16,0-44 31,0 1-47,0 0 0</inkml:trace>
  <inkml:trace contextRef="#ctx0" brushRef="#br0" timeOffset="105364.57">14055 14245 0,'0'0'0,"-22"0"0,1 0 16,42 0 15,1 0-31,-1 0 16,0 0-16,21 0 0,-21 0 15,22 0-15,-1 0 0,0 0 0,1 0 16,-1 0-16,-21 0 0,22 0 0,-1-21 15,0 21-15,-21 0 0,22-21 16,-22 21-16,0 0 0,0 0 0,0-21 16,1 21-16,-22-21 15,21-1 17,0 22-17,0-21-15</inkml:trace>
  <inkml:trace contextRef="#ctx0" brushRef="#br0" timeOffset="105881.28">15261 13885 0,'0'-21'0,"0"-21"15,0 21 1,0 42-1,0 0 1,-21 0-16,21 0 0,0 1 16,-21-1-16,21 21 0,0-21 0,0 22 15,0-22-15,0 21 0,0-21 0,-21 22 16,21-22-16,0 21 0,0-21 16,0 22-16,0-22 0,0 21 0,0-21 15,0 0-15,21 1 0,0-1 0,0 0 16,0 0-1,0-21-15,1 0 0,-1 0 0,21 0 16,-21 0-16,0 0 0,1 0 0,-1-21 0,21 21 16,-21-21-16,0 0 15,1-1-15,-1 1 0,21 0 0,-21 0 16,0-21-16,1 20 0,-1-20 0,0 21 16,-21-21-16,0 20 0,21-20 15,-21 0-15,0 21 0,0-22 0,0 1 16,0 21-16,0-22 0,0 22 0,0 0 15,0 0-15,0 0 0,0 0 16,0 42 15,0 0-31,0 0 16,0 0-16,0 0 16,0 1-16,0-1 15,21-21-15,-21 21 0,21 0 16,1-21-16</inkml:trace>
  <inkml:trace contextRef="#ctx0" brushRef="#br0" timeOffset="106180.1">16256 13822 0,'0'0'0,"0"-21"15,0 0 1,0 42-1,0 0 1,-21 0-16,21 0 0,-21 0 0,21 1 16,0 20-16,-22-21 0,1 0 0,21 22 15,-21-22-15,21 21 0,0-21 16,-21 0-16,0 22 0,21-22 0,0 0 16,0 0-16,-21 0 0,21 1 0,0-1 15,-22-21-15,22 21 0,0 0 16,22-21 15,-1-21-31,-21 0 16,21 21-16,-21-21 0,21-1 0</inkml:trace>
  <inkml:trace contextRef="#ctx0" brushRef="#br0" timeOffset="106701.81">16214 14012 0,'0'0'15,"21"-21"-15,-21 0 0,0 0 0,0-21 0,21 20 16,-21 1-16,0 0 15,0 0-15,0 0 0,21 0 16,0-1-16,0 22 0,1-21 0,-1 21 16,0-21-16,21 21 0,-21 0 15,22 0-15,-22 0 0,21 0 16,-21 0-16,22 0 0,-22 0 0,0 0 16,0 21-16,-21 0 0,0 1 15,0-1-15,0 0 0,0 0 0,0 0 16,0 0-16,-21 1 0,0-1 15,0 0-15,0 0 0,-22 0 0,1 0 16,0-21-16,20 22 0,-20-22 0,0 0 16,-1 21-16,22-21 0,-21 0 15,21 0-15,0 0 0,-1 0 0,1 0 16,0 0-16,0 0 0,0 0 16,42 21 46,0 0-62,-21 0 16,21 0-16,0 1 0,-21-1 0,22 0 15,-1-21-15,0 21 0,-21 0 0,21 0 16,0 1-16,0-22 0,1 21 16,-22 0-16,21-21 0,0 21 0,0 0 15,0-21-15,0 21 16,1-21-16,-1 0 15,0 0 1,0 0 0,-21-21-16,21 0 15,0 21-15,-21-21 0,22 21 0,-1-21 16</inkml:trace>
  <inkml:trace contextRef="#ctx0" brushRef="#br0" timeOffset="107441.38">17378 13801 0,'0'0'16,"0"-85"0,0 64-16,0 0 0,0 0 15,0-1-15,-21 22 16,-1 0-1,1 0-15,21 22 0,0-1 0,-21 0 16,21 21-16,-21-21 0,21 22 16,0-22-16,-21 21 0,0 1 15,21-22-15,-22 21 0,1 0 0,21-20 0,-21 20 16,0-21-16,0 21 0,21-20 16,-21 20-16,-1-21 0,1 0 0,21 0 15,-21 1-15,0-1 0,21 0 16,-21 0-16,21 0 0,-21 0 15,21 1-15,0-44 63,0 1-63,0 0 0,0 0 16,0 0-16,0 0 15,0-1-15,21 1 0,0 0 0,-21 0 16,0 0-16,21 0 0,0-1 0,0 1 15,1 21 1,-1 0-16,-21 21 16,21 1-16,-21-1 0,21-21 15,-21 21-15,0 0 0,0 0 16,21 22-16,0-22 0,1 0 0,-22 0 16,21 0-16,0 0 0,0 1 0,-21-1 15,21-21-15,0 21 0,1 0 16,-1-21-16,0 0 0,0 0 0,0 0 15,0 0-15,1 0 0,-1 0 16,0 0-16,0-21 16,0 21-16,-21-21 0,21 0 0,-21-1 15,22 22-15,-22-21 0,0 0 0,21 0 16,-21 0-16,21 21 0,-21-21 16,0 42 30,-21-21-46,21 21 16</inkml:trace>
  <inkml:trace contextRef="#ctx0" brushRef="#br0" timeOffset="107637.27">17801 14499 0,'0'0'0,"-21"0"0,0 0 15,21 21 1</inkml:trace>
  <inkml:trace contextRef="#ctx0" brushRef="#br0" timeOffset="109056.64">2921 15536 0,'-21'0'31,"42"0"0,0 0-15,0 0-16,0 0 0,22 0 15,-22 0-15,0-21 0,0 21 0,0 0 16,22 0-16,-22 0 0,0 0 16,0 0-16,0 0 0,1 0 15,-22-21 1,21 21-16,-42 0 31,-1 0-31,1 0 16,0 0-16,0 0 0,0 0 0</inkml:trace>
  <inkml:trace contextRef="#ctx0" brushRef="#br0" timeOffset="109679.77">2815 15536 0,'0'22'16,"-21"-1"-1,0 0-15,21 0 0,-21 0 16,21 0 0,-22 1-16,22-1 0,0 0 15,-21 0-15,0 0 16,21 0-16,0 1 0,0-1 15,0 0-15,-21-21 16,21 21-16,0-42 47,21 0-31,0 0-16,0 21 15,1-22-15,-1 1 16,0 21-16,0-21 0,21 21 0,-20-21 15,-1 21-15,0 0 0,0 0 0,0 0 16,22 0-16,-22 0 0,0 0 16,0 0-16,0 21 0,0 0 0,-21 0 15,22 1-15,-1-1 0,-21 0 16,21 21-16,-21-21 0,0 1 16,0 20-16,0-21 0,0 0 0,0 22 15,0-22-15,0 0 0,-21 0 16,0 0-16,-1 0 0,1 1 15,21-1-15,-21-21 0,0 21 0,0-21 16,-22 0-16,22 21 0,0-21 16,-21 0-16,21 0 0,-1 0 0,1 0 15,-21 0-15,21 0 0,0 0 16,-1 0-16,1-21 0,0 21 0,0-21 16,0 0-1,21-1 1,21 1 15,0 21-31,0 0 16,0-21-16</inkml:trace>
  <inkml:trace contextRef="#ctx0" brushRef="#br0" timeOffset="110417.55">3619 15812 0,'0'21'31,"0"0"-31,0 0 0,0 0 16,0 0-16,0 1 16,0-1-16,0 0 0,0 0 15,0 0-15,22-21 16,-1 0-16,0 0 31,-21-21-31,0 0 16,0 0-16,0 0 0,0-1 15,0 1 1,0 0-16,0 0 31,-21 21-15,21 21-16,0 0 15,-21-21-15,21 21 16,-22 1-16,22-1 0</inkml:trace>
  <inkml:trace contextRef="#ctx0" brushRef="#br0" timeOffset="113492.94">5461 15473 0,'0'0'0,"21"-21"16,-21 0-16,21 21 16,-21-22-16,0 1 15,0 42 32,-21 1-31,21-1-16,0 0 0,0 21 0,-21-21 15,21 22-15,-21-1 16,21-21-16,0 22 0,-21-1 0,21 0 16,0 1-16,0-1 0,-22 0 0,22 1 15,-21-22-15,21 21 0,0 0 16,0-20-16,0 20 0,0-21 0,-21 0 15,21 0-15,0 1 16,0-44 15,21 1-31,-21 0 16,0-21-16,0 21 0,0-1 0,0-20 16,0 21-16,0-21 15,0 20-15,0-20 0,0 0 0</inkml:trace>
  <inkml:trace contextRef="#ctx0" brushRef="#br0" timeOffset="113761.83">5567 15515 0,'0'0'16,"21"-21"-16,0 21 0,21-21 0,-20 21 15,20 0-15,-21 0 0,21 0 0,-20 0 16,20 0-16,-21 0 0,21 0 16,-20 21-16,20 0 0,-21 0 0,0 22 15,22-22-15,-22 21 0,0-21 0,-21 22 16,21-22-16,-21 21 0,21-21 15,-21 22-15,0-1 0,0-21 16,0 22-16,0-22 0,0 21 16,-21-21-16,0 0 0,21 1 0,0-1 15,0 0-15,-21 0 0,21 0 0,-21 0 16,-1-42 15,1 0-15,0 0-16,0 0 0</inkml:trace>
  <inkml:trace contextRef="#ctx0" brushRef="#br0" timeOffset="113952.72">5440 15917 0,'0'0'0,"-21"0"0,-1 0 16,1 0-16,42 0 31,1 0-31,20 0 0,-21 0 15,21 0-15,1 0 0,20 0 0,-20-21 16,20 21-16,1 0 0,-22-21 16,21 21-16,-20-21 0,-1 21 0,0-21 15,1 21-15,-1-21 0,0-1 16,-20 22-16</inkml:trace>
  <inkml:trace contextRef="#ctx0" brushRef="#br0" timeOffset="114232.56">6646 15494 0,'0'0'16,"0"-21"-16,-21 21 15,21 21 1,0 0-16,0 0 16,0 1-16,0-1 0,0 21 15,0-21-15,0 22 0,0-22 0,0 21 16,0-21-16,0 22 0,0-1 15,0-21-15,0 21 0,0 1 0,0-22 16,0 21-16,0-21 0,0 1 16,0-1-16,0 0 0,0 0 0,0 0 15,0 0-15,21-21 16,0 0 0,1-21-16,-22 0 15</inkml:trace>
  <inkml:trace contextRef="#ctx0" brushRef="#br0" timeOffset="114522.39">6667 15706 0,'0'0'0,"0"-43"0,-21 22 0,21 0 0,-21 0 0,21 0 15,0 0-15,0-1 0,0 1 16,0 0-16,21 21 0,22-21 16,-22 21-16,0-21 0,21 21 0,1 0 15,-1 0-15,0 0 0,1 21 16,-1 0-16,0 0 0,1 0 0,-22 1 15,0-1-15,0 0 0,-21 0 0,0 0 16,0 0-16,0 1 0,-21-1 16,-21 0-16,20 0 0,-20 0 0,0 0 15,21 1-15,-22-1 0,1-21 16,21 21-16,-22 0 0,22-21 0,0 21 16,0-21-16,21 21 15,21-21 16,0 0-31,0-21 0</inkml:trace>
  <inkml:trace contextRef="#ctx0" brushRef="#br0" timeOffset="114804.48">7683 15515 0,'0'21'16,"0"1"0,0-1-16,-21 0 0,21 0 15,0 0-15,-21 0 0,21 22 16,-21-22-16,21 0 0,0 21 0,0-20 16,-21-1-16,21 21 0,-21-21 15,21 0-15,0 1 0,0-1 0,0 0 16,0 0-16,-22 0 0,22 0 0,0 1 15</inkml:trace>
  <inkml:trace contextRef="#ctx0" brushRef="#br0" timeOffset="115065.33">7345 16150 0,'0'21'0,"0"-42"0,0 64 16,0-22-16,0 0 0,0 0 16,0 0-16,21 0 15,21-21-15,-21 0 16,1 0-16,20 0 0,0 0 16,1 0-16,-22 0 0,21 0 15,0 0-15,1 0 0,-22 0 0,21-21 16,-21 21-16,1-21 0,-1 0 15,0 21-15,0-21 0,-21 0 0,21-1 16,-21 1-16,0 0 0,0 0 0,0 0 16,0 0-16,0-1 0,0 1 15,0-21-15</inkml:trace>
  <inkml:trace contextRef="#ctx0" brushRef="#br0" timeOffset="115336.18">7429 15558 0,'0'0'0,"-21"0"0,0 0 16,42 0-1,0 0 1,22 0-16,-22-22 16,0 22-16,21 0 0,-20 0 0,20-21 15,0 21-15,-21 0 0,22 0 16,-1 0-16,-21 0 0,22-21 0,-22 21 15,0 0-15,0 0 0,0 0 0,0 0 16,1-21 0,-1 0-1,-21 0 1</inkml:trace>
  <inkml:trace contextRef="#ctx0" brushRef="#br0" timeOffset="115580.04">10477 15875 0,'0'0'0,"-42"0"0,21 0 0,0 0 15</inkml:trace>
  <inkml:trace contextRef="#ctx0" brushRef="#br0" timeOffset="116212.81">10477 15854 0,'0'0'0,"0"-21"16,0 0-1,0-1-15,0 1 16,-21 0-16,0 21 16,0-21-16,0 21 0,-22 0 0,22-21 15,0 21-15,-21 0 0,21 0 16,-22 0-16,22 0 0,-21 0 0,21 0 15,-22 0-15,22 21 0,-21 0 0,21 0 16,-22 0-16,22 22 0,0-22 16,0 21-16,0 1 0,21-22 0,0 21 15,0 0-15,0 1 0,0-22 16,0 21-16,0-21 0,21 22 16,0-22-16,-21 0 0,21 0 0,0 0 15,0-21-15,1 0 0,-1 22 16,21-22-16,-21 0 0,0 0 0,1 0 15,-1-22-15,0 1 0,21 21 0,-21-21 16,1 0-16,-1 0 0,0-22 16,21 22-16,-21-21 0,1 0 0,-1-1 15,21 1-15,-21 0 0,0-1 16,1 1-16,-22 0 0,21-1 0,0-20 16,-21 20-16,0 1 0,0 0 15,21-1-15,-21 1 0,0 0 16,0 21-16,0-1 0,0 1 0,0 0 15,0 42 1,0 0-16,0 1 16,0 20-16,0-21 0,0 21 0,0 1 15,0-22-15,0 21 0,21 1 16,-21-1-16,0 0 0,0 1 0,21-1 16,-21 0-16,22 1 0,-1-1 0,-21 0 15,21 1-15,0-1 0,0-21 16,0 0-16,1 22 0,-1-22 15,0 0-15,0-21 0,0 21 16,0 0-16,1-21 0,-1 0 0,0 0 16,0 0-16,0 0 0,0 0 0,1-21 15,-1 0-15,0 0 0,0 0 16,0-1-16,0 1 0,1 0 0</inkml:trace>
  <inkml:trace contextRef="#ctx0" brushRef="#br0" timeOffset="116639.67">11261 15790 0,'0'0'0,"0"22"47,-22-1-47,22 0 0,-21 0 16,0 0-16,21 22 0,-21-22 16,21 0-16,0 21 0,0-21 0,0 1 15,0 20-15,0-21 0,0 0 16,0 0-16,21 1 0,-21-1 15,21-21-15,0 0 0,1 0 0,-1 0 16,0 0-16,0 0 0,0 0 16,0-21-16,1 21 0,-1-22 0,0 1 15,0 21-15,0-21 0,-21-21 16,0 21-16,0-1 0,21-20 0,-21 21 16,0-21-16,0 20 0,0-20 15,-21 21-15,21-21 0,-21 20 16,0 1-16,0 0 0,0 0 0,-1 0 15,1 21-15,0 0 0,0 0 0,0 0 16,0 0-16,-1 0 0,1 21 16,0-21-16,0 21 0,21 0 0,0 0 15,-21 1-15,21-1 0,0 0 0,0 21 16,0-21-16,0 1 0,0-1 16,21 0-16,-21 0 0,21 0 0,0 0 15,0 1-15,1-1 0,20-21 16,-21 0-16,0 0 0,0 0 0,22 0 15</inkml:trace>
  <inkml:trace contextRef="#ctx0" brushRef="#br0" timeOffset="120744.29">11811 15833 0,'0'0'16,"21"-21"-16,-21-1 0,21 22 0,-21-21 0,0 0 15,0 0-15,0 0 0,-21 21 31,0 0-31,0 0 16,0 21-16,21 0 0,-22 0 16,22 0-16,-21 1 0,21-1 0,-21 21 15,21-21-15,0 22 0,0-22 0,0 21 16,0-21-16,0 0 16,0 22-16,0-22 0,21 0 0,0 0 15,1 0-15,-1-21 0,0 22 0,0-22 16,0 0-16,0 0 0,22 0 15,-22 0-15,21 0 0,-21 0 0,22 0 16,-22-22-16,0 1 0,21 0 0,-20 0 16,-1 0-16,21 0 0,-21-1 15,0 1-15,1-21 0,-22 21 0,21-22 16,0 1-16,-21 21 16,0 0-16,21-22 0,-21 22 0,21 0 0,-21 0 15,0 0-15,0 42 31,-21 0-15,21 21-16,-21-20 0,21-1 16,0 0-16,0 21 0,0-21 15,0 22-15,0-22 0,0 21 0,0-21 16,0 22-16,0-22 0,21 0 16,0 0-16,0 0 0,1-21 0,20 22 15,-21-1-15,0-21 0,0 0 0,22 0 16,-22 0-16,21 0 15,-21 0-15,1 0 0,20-21 0,-21-1 0,0 1 16,0 21-16,1-42 0,20 21 16,-42 0-16,21-22 0,0 22 15,0-21-15,-21 21 0,0-22 0,22 22 16,-22-21-16,0 21 0,21-1 0,-21 1 16,0 0-16,-21 21 31,-1 21-31,22 0 0,-21 1 15,21-1-15,0 21 0,0-21 16,0 0-16,0 22 0,0-22 0,0 21 16,0-21-16,0 1 0,21-1 15,1 0-15,-1 0 0,0 0 0,0 0 16,0-21-16,22 0 0,-22 0 16,21 0-16,-21 0 0,22 0 15,-22 0-15,21 0 0,-21-21 0,0 0 16,1 0-16,20 0 0,-21 0 0,0-1 15,0 1-15,-21-21 0,22 21 16,-1-22-16,-21 22 0,0-21 0,0 21 16,21 0-16,-21-1 0,0 1 0,0 0 15,0 0-15,0 42 32,-21 0-32,21 0 0,0 1 15,0-1-15,-21 21 0,21-21 0,0 22 16,0-22-16,0 21 0,0 0 15,0-20-15,0-1 0,0 21 16,0-21-16,0 0 0,0 1 0,0-1 16,0 0-16,0 0 0,0 0 15,21-21 1,-21-21 0,21 0-16,-21 0 15,21 0-15,-21-1 0,0 1 0,21-21 16,-21 21-16,21-22 0,1 1 0,-22 0 15,21 21-15,0-22 16,0 22-16,-21 0 0,21 0 0,0 0 16,1-1-16,-1 22 0,0 0 15,0 0-15,-21 22 16,0-1-16,21 0 0,-21 0 16,21 0-16,-21 0 0,22 1 0,-22-1 15,0 0-15,0 21 0,0-21 16,21-21-16,-21 22 0,21-1 0,-21 0 15,0 0-15,0 0 16,21-21-16,0 0 16,0-21 15,1 0-31,-22 0 0,21 0 16,0-1-16,-21-20 0,21 21 0,0 0 15,0-22-15,1 22 0,20-21 16,-21 21-16,21 0 0,-20-1 0,20 1 15,0 0-15,1 0 0,-1 21 16,-21 0-16,21 0 0,-20 0 0,-1 0 16,0 21-16,-21 0 15,0 0-15,0 1 0,0-1 16,0 21-16,0-21 0,0 0 16,0 22-16,0-22 0,0 21 0,0-21 0,0 1 15,0-1-15,0 0 16,0 0-16,0 0 0,21 0 15,0 1-15,0-22 16,1 0-16,-1 0 0,0 0 0,0 0 16,0 0-16,0 0 0,22 0 0,-22-22 15,0 1-15,0 21 0,0-21 16,1 0-16,-1 0 0,0 0 0,0-22 16,0 22-16,0 0 0,1-21 0,-1 20 15,-21 1-15,0-21 0,0 21 16,0 0-16,0-1 15,0 1-15,-21 21 16,-1 0-16,1 21 16,0 1-16,21-1 0,-21 0 0,21 0 15,-21 0-15,21 0 0,0 22 16,0-22-16,0 0 0,0 21 16,0-20-16,0-1 0,0 0 0,21 0 0,0-21 15,0 21-15,0-21 0,1 0 16,-1 21-16,0-21 0,21 0 0,-21 0 15,22 0-15,-22 0 0,21 0 16,-21-21-16,22 21 0,-1-21 0,-21 0 16,22 0-16,-22 0 0,21-1 15,-21-20-15,0 21 0,1-21 0,-1 20 16,0-20-16,0 21 0,-21 0 16,0 0-16,0-1 0,0 1 0,0 42 31,0 1-16,-21-1-15,21 0 0,0 21 16,-21-21-16,21 1 0,-21 20 0,21-21 16,0 21-16,0-20 0,0-1 0,0 21 15,-22-21-15,22 0 0,0 1 16,0-1-16,0-42 47,0-1-32,0 1-15,0 0 0,22 0 16,-22 0-16,21 0 0,0-22 0,0 22 16,0 0-16,0-21 0,1 20 0,-1-20 15,0 21-15,0 0 0,21 21 16,-42-21-16,22 21 0,-1 0 0,0 0 16,0 0-16,-21 21 15,0 0-15,21 0 0,-21 0 16,0 0-16,21 1 0,-21 20 0,0-21 15,0 0-15,0 22 16,22-22-16,-22 0 0,21 0 0,0 0 16,-21 0-16,21 1 0,0-1 15,0 0-15,1-21 0,-1 0 16,0 0-16,21 0 0,-21 0 16,1 0-16,-1 0 0,0 0 15,0-21-15,0 0 0,-21-1 16,21 1-16,1 0 0,-1 0 0,-21-21 15,21-1-15,0 1 0,-21 21 0,21-22 16,0 1-16,-21 0 0,22-1 0,-1 1 16,-21 0-16,0 21 0,21-22 15,0 22-15,-21-21 0,0 21 16,0-1-16,0 1 0,0 0 0,21 0 16,-21 0-1,0 42 16,-21-21 1,21 21-17,0-42 126,0 0-110,0 0-15,0-1-1,0 1 1,0 0 15,-21 21 32,21 21 77,-21 0-140,21 1 0,0-1 16,0 21-16,-21-21 0,21 22 16,-22-22-16,1 21 0,21-21 0,-21 22 15,21-1-15,0-21 0,-21 21 0,21 1 16,-21-1-16,21-21 0,0 22 16,0-1-16,0 0 0,0-21 15,0 22-15,0-22 0,0 0 0,0 0 16,0 0-16,21 1 0,0-22 15,0 21-15,0-21 0,1 0 16,-1 0-16,0 0 0,0 0 16,0-21-16,0 21 0,1-22 0,-1 1 15,0 0-15,0 0 16,0-21-16,0 20 0,1 1 0,-22-21 16,21 21-16,-21-22 0,21 22 0,-21-21 15,0 21-15,21 0 0,-21-1 16,21 1-16,-21 42 31,0 1-15,0-1-16,0 0 0,-21 21 0,21-21 15,0 1-15,0-1 0,0 21 16,0-21-16,0 0 0,0 1 0,0-1 16,0 0-16,21 0 0,0 0 0,1 0 15,-1-21-15,0 0 16,0 0-16,0 0 0,0 0 15,1 0-15,-1 0 0,0-21 16,0 21-16,0-21 0,22 0 16,-22 0-16,0 0 0,21-22 0,-21 22 15,22 0-15,-22-21 0,0 20 16,0 1-16,0 0 0,1 0 0,-1 0 16,-21 0-16,21 21 0,-21 21 31,0 0-31,-21 0 0,0 0 0,21 0 15,0 22-15,0-22 0,-22 21 16,22-21-16,0 1 0,0 20 0,0-21 16,0 0-16,0 0 0,0 1 15,0-1-15,22 0 0,-22 0 0,21-21 16,0 0-16,-21 21 0,21-21 0,0 0 16,0 0-16,1 0 15,-1-21-15,0 0 16,0 0-16,0 0 0,-21-22 15,0 22-15,21-21 0,-21 21 16,22-22-16,-22 1 0,0 21 0,0-22 16,0 1-16,0 21 0,0 0 15,0 0-15,-22 21 0,1-22 0,0 22 16,0 0-16,0 0 16,0 0-16,-1 0 0,22 22 0,-21-22 15,21 21-15,-21-21 0,21 21 0,0 0 16,0 0-1,21-21-15,0 0 0,1 0 16,-1 0-16,0 0 16,0 0-16,0 0 0,0 0 0,22 0 15,-22 0-15,21 0 0,1 0 0,-1 0 16,-21-21-16,21 21 0,1 0 16,-1-21-16,0 21 0,-20 0 0,20 0 15,-21 0-15,0 0 0,0 0 16,1 0-16,-1 0 0,0 0 0,-21 21 15,0 0-15,0 0 0,0 1 16,0-1-16,0 0 0,0 0 16,0 0-16,0 0 0,0 1 15,0-1-15,0 21 0,0-21 16,0 0-16,0 1 0,0-1 0,0 0 16,0 0-16,0 0 15,0-42 48,0 0-63,0 0 0,0 0 15,21-22-15,0 22 0,0 0 16,1 0-16,-22-22 0,21 22 0,21-21 16,-21 21-16,0 0 15,1-1-15,20 1 0,-21 0 0,0 21 16,0 0-16,1 0 0,20 0 0,-21 0 15,0 21-15,-21 0 16,21 1-16,-21-1 0,0 0 0,0 21 16,0-21-16,0 1 0,0-1 15,0 0-15,0 0 0,0 0 0,0 0 16,0 1-16,0-1 0,0 0 16,0 0-16,22-21 0,-22 21 0,21-21 15,0 0 1,0 0-16,0 0 15,0 0-15,1-21 0,-1 21 16,0-21-16,0 0 0,0 21 16,0-21-16,-21-1 0,22 22 15,-1-21-15,-21 0 0,21 21 0,-21-21 16,0 0-16,0 0 16,0-1-16,21 22 0,-21-21 15,0 0-15</inkml:trace>
  <inkml:trace contextRef="#ctx0" brushRef="#br0" timeOffset="121052.64">17695 15473 0,'0'0'0,"-21"0"0,0 0 0,0 0 62,0 0-46,-1 0 0,1 0-16</inkml:trace>
  <inkml:trace contextRef="#ctx0" brushRef="#br0" timeOffset="121332.48">16510 15663 0,'-21'0'0,"42"0"0,-63 22 15,20-22-15,44 0 16,-1 0 0,0 0-16,0 0 0,0 0 0,0 0 15,22 0-15,-22 0 0,0 0 0,21 0 16,-20 0-16,-1 0 0,0 0 15,0 0-15,-21-22 0,21 22 16,-21-21 15,-21 21-31,0 0 0,0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3:01:25.8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17717 0,'-42'0'78,"-64"42"-78,0 21 16,-63 22-1,20 0-15,-41 21 16,63-22 0,0 22-16,0-42 15,63-1 1,43-42-16,-21 22 16,21-43-1,0 0 1,21 21-16,0 0 31,-22-21-15,1 21-1,0 0-15,-42 22 16,20-22 0,1 0-16,0 0 15,-22 0 1,43 0-16,0-21 15,-22 0-15,22 22 32</inkml:trace>
  <inkml:trace contextRef="#ctx0" brushRef="#br0" timeOffset="4219.87">6752 17082 0</inkml:trace>
  <inkml:trace contextRef="#ctx0" brushRef="#br1" timeOffset="9337.78">1333 783 0,'0'-21'31,"0"0"-31,0 0 15,0 0 1,0-1-16,0 1 16,0 0-1,0 42 17,0 0-17,0 1-15,0-1 0,22 0 16,-22 0-16,0 21 0,0-20 15,0 20-15,0 0 0,0 1 0,0-1 16,0 0-16,0 22 0,0-22 16,0 0-16,-22 1 0,22-22 0,0 21 15,0 1-15,0-22 0,-21 0 16,21 21-16,0-21 0,0 1 16,0-1-16,21-21 31,1 0-31,-1 0 15,0-21-15,-21-1 0,21 1 16,0 0-16,0 0 0,1 0 16,-1 0-16,0-22 0,0 22 0,0-21 15,-21-1-15,21 22 0,1-21 16,-1 21-16,0 0 0,-21-1 0,21 1 16,-21 0-16,21 0 0,0 21 15,1 21 1,-1 0-16,-21 0 0,21 1 15,-21-1-15,0 0 0,0 21 16,21-21-16,-21 22 0,21-22 0,-21 0 16,0 21-16,0-20 0,0-1 15,21 0-15,-21 21 0,22-21 16,-22 1-16,21-22 0,0 21 16,-21 0-16,21-21 0,0 0 0,0 0 15,1 0-15,-1 0 0,0 0 16,0 0-16,0 0 0,22-21 0,-22 0 15,0 21-15,0-22 0,21-20 16,-20 21-16,-1 0 0,0-22 0,0 1 16,0 0-16,0-1 0,-21 1 15,0 0-15,0-1 0,0 1 0,0 0 16,0-1-16,-21 1 0,0 0 16,0 21-16,0-1 0,0 1 15,-1 0-15,1 21 16,0 0-16,0-21 0,0 21 15,0 0-15,-1 0 16,22 21-16,0 0 16,-21-21-16,21 21 0,0 1 15,0-1-15,21-21 16,1 0-16,-1 0 16,0 0-16,0 0 0</inkml:trace>
  <inkml:trace contextRef="#ctx0" brushRef="#br1" timeOffset="9927.44">2688 614 0,'0'0'0,"0"-21"0,0 0 0,0-1 16,0 1-16,0 42 47,0 1-32,0-1-15,0 21 0,0-21 16,0 22-16,0-1 0,0 0 16,0 1-16,0-1 0,0 0 0,0 1 15,0-1-15,0 21 16,0-20-16,0-1 0,0-21 0,0 22 16,-21-22-16,21 21 0,0-21 15,0 0-15,0 1 0,0-1 0,0 0 16,0 0-16,0-42 47,0 0-47,0 0 15,0-1-15,0 1 0,21 0 16,-21-21-16,21 21 0,0-22 0,1 1 16,-1 0-16,0-1 0,0 1 15,21 0-15,-20 20 0,-1-20 16,21 21-16,-21 0 0,0 21 15,1 0-15,-1 0 0,21 0 0,-21 0 16,-21 21-16,21 0 0,1 0 16,-1 22-16,-21-22 0,0 21 15,0 0-15,0-20 0,0 20 0,0 0 16,0-21-16,0 22 0,0-22 16,0 0-16,0 0 0,0 0 0,-21 1 15,21-1-15,0 0 16,-22-21-16,44 0 47,-1-21-47,-21 0 15,21-1-15</inkml:trace>
  <inkml:trace contextRef="#ctx0" brushRef="#br1" timeOffset="10642.05">3556 931 0,'0'0'0,"0"22"47,0-1-47,-21 0 0,21 0 16,-21 0-16,-1 0 16,22 22-16,0-22 0,-21 0 0,21 0 15,-21 0-15,21 1 0,-21-1 16,21 0-16,0 0 0,0 0 0,0 0 15,0 1-15,21-22 16,0 0-16,0 0 0,1 0 0,-1 0 16,0 0-16,0 0 0,0 0 0,22 0 15,-22-22-15,0 1 0,0 0 16,21 0-16,-20 0 0,-1 0 16,0-1-16,0-20 0,0 21 15,0-21-15,-21 20 0,22-20 0,-1 21 0,-21 0 16,21 0-16,-21-1 15,0 1-15,0 0 16,21 21-16,-21 21 16,0 0-1,0 22-15,0-22 16,0 0-16,0 21 0,0-20 0,-21 20 16,21-21-16,-21 21 0,21 1 15,0-1-15,0 0 0,0 1 16,0-1-16,0 22 0,0-22 15,0 21-15,0 1 0,0-22 0,0 22 16,0-1-16,0 1 0,0-1 16,21 1-16,-21-1 0,0 1 0,21-1 15,0-20-15,-21 20 0,0 1 0,0-1 16,0-21-16,0 22 0,0-22 16,0 22-16,0-22 0,0 0 0,0-20 15,-21 20-15,-21-21 0,21 0 16,-1 0-16,-20 1 0,0-1 0,-1-21 15,1 0-15,0 0 0,-1 0 0,1 0 16,-21 0-16,-1 0 0,1-21 16,20 21-16,-20-22 0,-1-20 15,22 21-15,-22 0 0,22-22 0,0 1 16,21 21-16,-1-21 0,1-1 16,0 22-16,21-21 0,0 21 15,0-22-15,0 22 0,0-42 16,21 41-16,-21-20 0,21 21 0,1 0 15,20-22-15,-21 22 0,21-21 16</inkml:trace>
  <inkml:trace contextRef="#ctx0" brushRef="#br1" timeOffset="11158.75">5567 720 0,'0'0'0,"21"-21"0,-21-1 16,0 1-16,0 0 0,0 0 16,0 0-16,0 0 0,-21-1 15,0 22 1,-1 0-16,1 0 0,0 0 15,0 22-15,21 20 16,0-21-16,-21 21 0,21 1 16,0 20-16,0 1 0,0-22 0,0 22 15,0-1-15,0 1 0,0-22 16,0 21-16,0-20 0,0-1 16,0 0-16,-21-20 0,21 20 0,0-21 15,0 0-15,0 0 0,0 1 16,0-1-16,0-42 31,21 21-15</inkml:trace>
  <inkml:trace contextRef="#ctx0" brushRef="#br1" timeOffset="11694.45">5334 1037 0,'-21'-42'0,"42"84"0,-63-126 0,20 41 16,1 1-16,21 0 0,-21 20 15,21-20-15,-21 21 0,21-21 0,0 20 16,0-20-16,0 21 0,0-21 16,0 20-16,0 1 0,21 0 0,21 0 15,-20 0-15,20 0 0,0-1 16,1 1-16,20 21 0,1 0 16,-1 0-16,1 0 0,-22 0 0,21 0 15,1 21-15,-1 22 0,-20-22 0,-1 0 16,-21 21-16,22 1 0,-43-1 15,0 0-15,0 1 0,0-1 0,0 22 16,-22-22-16,1 0 16,-21 1-16,0-1 0,-22-21 0,22 21 15,-22-20-15,22-1 0,0 0 16,-22 0-16,22-21 0,-1 21 0,1-21 16,21 0-16,0 0 0,-22 0 0,22 0 15,0 0 1,21-21-16,0 0 15,0 0 1,21 21-16,0 21 16,1 0-16,-1 0 15,0 0-15,0 1 0,0-1 16,-21 0-16,21 21 0,1-21 16,-1 1-16,0-1 0,0 0 0,-21 0 15,21 0-15,0 0 0,1 1 16,-22-1-16,21 0 0,0-21 0,-21 21 15,21-21-15,0 0 0,0 0 0,1 0 16,-1 0-16,0 0 16,0 0-16,0 0 0,0 0 15,1-21-15,-1 0 0,0 0 16</inkml:trace>
  <inkml:trace contextRef="#ctx0" brushRef="#br1" timeOffset="12082.42">6117 1270 0,'21'0'47,"0"-21"-47,1 21 16,-1-21-16,0 0 15,0 21-15,-21-22 0,21 1 16,0 21-16,-21-21 15,22 0-15,-22 0 0,0 0 16,-22 21 15,22 21-15,-21-21-16,0 21 0,0 0 0,21 0 16,-21 0-16,21 1 0,-21-1 15,21 0-15,0 0 0,-22 0 0,22 0 16,-21 1-16,21-1 0,0 0 15,0 0-15,0 0 16,0 0-16,0 1 16,21-22-16,1 0 15,-1 0-15,0 0 16,0 0-16,0 0 16,0-22-16</inkml:trace>
  <inkml:trace contextRef="#ctx0" brushRef="#br1" timeOffset="12506.26">6752 1143 0,'0'0'0,"0"-21"31,0 0-31,0 0 16,-21 21-16,0 0 16,0 0-16,-1 0 0,1 0 15,0 21-15,0 0 16,0-21-16,21 21 0,-21-21 0,21 21 15,-22 0-15,22 1 16,0-1-16,0 0 0,0 0 16,22 0-1,-1-21-15,0 0 0,0 21 0,0-21 16,0 22-16,1-22 0,-1 21 16,0-21-16,0 21 0,0-21 0,0 21 15,1-21-15,-22 21 0,21-21 16,-21 21-16,0 1 15,-21-22-15,-1 21 16,1-21-16,-21 0 16,21 0-16,0 0 0,-22 21 0,22-21 15,-21 0-15,21 0 0,-22 0 0,22 0 16,0 0-16,0 0 16,0-21-16,21 0 0,0-1 15,0 1 1,0 0-16,0 0 0,21 0 15,0 0-15</inkml:trace>
  <inkml:trace contextRef="#ctx0" brushRef="#br1" timeOffset="12850.43">7239 635 0,'0'0'15,"0"-21"-15,21 21 0,-21-21 0,0 42 47,0 0-47,0 0 0,0 0 16,0 22-16,0-22 0,-21 21 0,21 1 16,-21 20-16,21-21 0,-21 22 15,21-22-15,-22 1 0,1 20 16,21-21-16,0 1 0,-21-22 15,21 21-15,-21 1 0,21-22 0,0 0 16,0 0-16,0 0 0,0 0 0,0 1 16,0-1-16,21-21 15,0 0-15,0 0 16,1 0-16,-1 0 16,0-21-16,-21-1 0,21 1 0,0 0 15,-21 0-15</inkml:trace>
  <inkml:trace contextRef="#ctx0" brushRef="#br1" timeOffset="13063.26">7133 1016 0,'0'0'0,"-21"0"0,0 0 0,0 0 16,42 0 15,0 0-31,0 0 0,0 0 15,0 0-15,1 0 0,-1 0 16,21 0-16,-21 0 0,0-21 0,1 21 16,-1 0-16,0 0 0,-21-21 15,21 0-15,0 21 0,0 0 16</inkml:trace>
  <inkml:trace contextRef="#ctx0" brushRef="#br1" timeOffset="13549.99">9017 656 0,'0'0'0,"21"-21"0,-21 0 0,21 0 16,-21 0-16,0-1 15,0 44 17,0 20-17,-21-21-15,0 21 0,21 1 16,-21-1-16,0 0 0,-1 22 0,1-1 16,21-20-16,-21 20 0,0-20 0,-21 20 15,20-21-15,1 1 0,0-1 16,0 0-16,21-20 0,-21-1 0,21 21 15,-21-42-15,21 21 0,0 0 16</inkml:trace>
  <inkml:trace contextRef="#ctx0" brushRef="#br1" timeOffset="13890.81">8636 1016 0,'-21'-42'0,"42"84"0,-63-127 15,42 22-15,-22 21 0,22 20 0,-21-20 16,21 0-16,0 21 0,0-22 0,0 22 16,0 0-16,21-21 0,1 20 15,20 1-15,-21 0 0,21 0 0,22 21 16,-22 0-16,1 0 0,20 0 16,1 0-16,-1 0 0,-21 21 15,22 0-15,-1 22 0,-20-22 16,-1 21-16,0 22 0,1-22 0,-22 21 15,0 1-15,0-1 0,-21 1 16,0-22-16,0 22 0,0-1 0,0-20 16,-21-1-16,0 21 0,0-41 15,-22 20-15,22 0 0,-21-21 0,21 1 16,0-1-16,-22 0 0,22 0 0,0 0 16,21 0-16,-21-21 15,21-21 1,0 0-1,0 0-15,0 0 0,0 0 16</inkml:trace>
  <inkml:trace contextRef="#ctx0" brushRef="#br1" timeOffset="14090.04">8615 1037 0,'0'0'0,"-21"0"0,-1 0 16,22 21-1,22-21 1,-1 0-16,21 0 0,-21 22 0,22-22 16,-1 0-16,0 0 15,1 0-15,20 0 0,-21 0 0,1 0 16,-1 0-16,-21 0 0,22 0 0,-22 0 16,0 0-16,0 0 0</inkml:trace>
  <inkml:trace contextRef="#ctx0" brushRef="#br1" timeOffset="14599.04">9864 1080 0,'0'0'0,"21"0"0,0 0 15,0 0-15,0 0 0,-21-22 0,21 22 16,1-21-16,-22 0 0,21 0 15,-21 0-15,0 0 0,0-1 16,0 1-16,0 0 0,-21 21 16,-1-21-16,1 21 0,0 0 15,0 0-15,0 0 0,0 0 16,-22 0-16,22 21 0,-21 0 0,21-21 16,-1 21-16,1 1 0,0-1 0,0 0 15,21 0-15,-21-21 0,21 21 16,0 0-16,0 1 0,0-1 15,21 0-15,21-21 16,-21 21-16,1-21 0,-1 21 0,21-21 16,-21 21-16,22-21 0,-22 22 15,21-22-15,-21 21 0,0 0 0,1-21 16,20 21-16,-21 0 0,-21 0 16,0 1-16,0-1 15,-21-21-15,0 0 0,0 21 16,-22-21-16,1 0 0,0 0 15,-1 0-15,22 21 0,-21-21 0,-1 0 16,1 0-16,21 0 0,-21 0 0,20 0 16,1 0-16,0 0 0,0 0 15,21-21-15,0 0 16,0 0 0,0-1-16,21 22 0,0-21 15,22 0-15</inkml:trace>
  <inkml:trace contextRef="#ctx0" brushRef="#br1" timeOffset="15042.84">10477 1016 0,'0'0'16,"0"-21"-16,0 0 15,22 21-15,-22-21 0,-22 21 31,1 0-31,0 0 0,0 0 16,0 0-16,0 0 0,-1 0 16,1 21-16,0-21 0,0 21 0,0 0 15,21 0-15,-21 0 16,21 1-16,0-1 0,0 0 16,0 0-16,21-21 0,0 21 15,0 0-15,21 1 16,-20-22-16,-1 21 0,0-21 0,0 21 15,0-21-15,-21 21 16,21-21-16,1 0 0,-22 21 0,0 0 16,-22 1-1,-20-22 1,21 0-16,0 0 0,-22 0 0,22 21 16,0-21-16,-21 0 0,21 0 15,-22 0-15,22 0 0,0 0 0,0 0 16,0 0-16,-1 0 15,22-21 1,22 21-16,-22-22 16,21 22-16</inkml:trace>
  <inkml:trace contextRef="#ctx0" brushRef="#br1" timeOffset="15566.81">10668 995 0,'21'-64'32,"-21"86"-1,0-1-31,0 0 0,0 21 16,-21-21-16,21 1 15,0 20-15,-21-21 0,21 0 0,0 22 16,0-22-16,0 0 0,0 0 15,0 0-15,0 0 0,0 1 0,0-1 16,0 0-16,0 0 0,21-21 16,0 0-16,0 0 15,0 0-15,1 0 0,-1 0 0,0 0 16,0 0-16,21-21 0,-20 21 16,-1-21-16,0 0 0,21-1 0,-21 1 15,1 0-15,-1-21 0,0 21 0,0-22 16,-21 1-16,0 21 0,21-22 15,-21 22-15,0-21 0,0 21 16,0 0-16,-21 21 31,0 21-31,21 21 16,0-21-16,-21 0 0,0 22 0,21-22 16,-22 21-16,22-21 0,0 1 15,0 20-15,0-21 0,0 0 0,0 0 16,0 1-16,0-1 0,0 0 0,0 0 15,22 0-15,-1-21 16,0 0-16,0 0 0,21 0 16,-20 0-16,-1 0 0,0 0 0,21 0 15,-21 0-15,1-21 16,-1 0-16</inkml:trace>
  <inkml:trace contextRef="#ctx0" brushRef="#br1" timeOffset="15978.57">11430 1101 0,'0'-21'16,"0"-1"0,0 1-1,0 0-15,21 21 0,0 0 16,0 0-16,1 0 16,-1 0-16,0 21 15,0 0-15,-21 1 0,21-1 16,0 0-16,-21 0 0,0 21 15,22-20-15,-22-1 0,0 0 0,0 0 16,0 0-16,0 0 0,0 1 0,0-1 16,0 0-16,0 0 15,-22-21-15,22 21 0,-21-21 16,21-21 15,0 0-15,0 0-16,0 0 0,0-1 0,0 1 15,0 0-15,0-21 0,21 21 0,-21-1 16,22-20-16,-1 21 16,-21 0-16,21-22 0,0 22 0,-21 0 15,21 0-15,-21 0 0,21 21 16,-21-21-16,22 21 0,-1 0 16,-21-22-16,21 22 0,0 0 15,0 0-15</inkml:trace>
  <inkml:trace contextRef="#ctx0" brushRef="#br1" timeOffset="16354.36">12023 1270 0,'0'0'0,"0"21"15,21-21 1,0 0-1,0-21-15,0 0 0,0 21 0,1-21 16,-1 0-16,0 21 0,0-22 16,0 1-16,0 0 0,1 0 0,-22 0 15,0 0-15,0-1 0,0 1 16,-22 21 0,1 0-1,0 21-15,0-21 0,0 22 16,21-1-16,-21 0 0,-1 0 15,22 0-15,-21 0 0,21 1 16,0-1-16,0 0 0,0 0 16,0 0-16,0 0 0,0 1 0,0-1 15,21-21-15,1 0 16,-1 21-16,0-21 0,0 0 0,21 0 16,-20 0-16,-1 0 0,21 0 15,-21 0-15,22 0 0</inkml:trace>
  <inkml:trace contextRef="#ctx0" brushRef="#br1" timeOffset="16916.04">12933 1037 0,'0'-21'0,"-21"0"0,-1 21 15,22-21-15,-21 21 0,0 0 16,0 0-16,0 0 0,0 0 15,-1 0-15,1 0 16,0 0-16,0 21 0,0 0 0,21 0 16,-21 0-16,-1 22 0,1-22 15,21 0-15,0 21 0,-21-20 16,21-1-16,0 21 0,0-21 0,0 0 16,0 1-16,0-1 0,0 0 15,0 0-15,0 0 0,21-21 16,0 0-16,1 21 0,-1-21 15,0 0-15,0 0 0,21 0 16,-20 0-16,-1-21 0,0 0 0,21 21 16,-21-21-16,1-21 0,-1 20 15,0 1-15,0-21 0,0 0 0,0-1 16,1 1-16,-22-22 0,21 22 0,0-21 16,-21-1-16,0 22 15,21-1-15,-21 1 0,21 0 0,-21-1 16,0 22-16,0 0 0,0 0 15,-21 21 1,21 21 0,-21 0-16,0 0 0,21 22 0,0-1 15,-21 0-15,-1 22 0,22-22 0,0 22 16,-21-22-16,21 22 0,0-22 16,0 0-16,0 1 0,0-1 0,0 0 15,21-21-15,1 1 0,-1-1 16,0 0-16,0 0 0,0 0 0,0-21 15,1 0-15,20 0 0,-21 0 16,0 0-16,22 0 0,-22 0 16,0 0-16,0-21 0</inkml:trace>
  <inkml:trace contextRef="#ctx0" brushRef="#br1" timeOffset="17602.5">14965 995 0,'0'0'0,"21"0"0,-21-21 0,0 0 16,0 42 15,0 0-31,0 0 16,0 0-16,0 22 0,0-22 15,-21 0-15,21 21 0,0-21 0,0 1 16,-21 20-16,21-21 16,-22 0-16,22 0 0,0 1 0,0-1 15,0 0-15,0 0 16,22-21 0,-1 0-1,0-21-15,21 0 0</inkml:trace>
  <inkml:trace contextRef="#ctx0" brushRef="#br1" timeOffset="17974.32">15536 1037 0,'21'-21'15,"-42"42"-15,64-42 0,-43 0 16,-22 21 0,1 0-16,-21 0 15,21 0-15,0 21 0,-22 0 16,22-21-16,0 21 0,0-21 15,0 22-15,-1-22 0,22 21 16,-21 0-16,21 0 0,0 0 16,21-21-16,1 21 15,-1-21-15,21 22 0,-21-22 16,0 21-16,22 0 0,-22-21 0,0 21 16,21 0-16,-20-21 0,-1 21 15,0 1-15,0-1 0,-21 0 16,0 0-16,0 0 15,-21-21-15,0 0 16,0 0-16,-22 21 0,22-21 16,0 0-16,0 0 0,0 0 0,-1 0 15,1 0-15,0 0 0,0 0 16,0 0-16,21-21 0,-21 0 16,21 0-1,-22 0-15</inkml:trace>
  <inkml:trace contextRef="#ctx0" brushRef="#br1" timeOffset="18175.21">14817 762 0,'0'0'0,"-22"0"0</inkml:trace>
  <inkml:trace contextRef="#ctx0" brushRef="#br1" timeOffset="18802.15">16827 826 0,'0'0'16,"0"-22"-16,0 1 0,0 0 16,0 0-16,0 0 0,22 21 31,-1 0-16,0 21-15,-21 21 0,21 1 0,0-1 16,0 0-16,1 1 0,-1 20 16,-21-21-16,0 22 0,21-22 0,-21 1 15,0-1-15,0 0 16,0 1-16,0-22 0,0 21 0,0-21 16,0 0-16,-21 1 0,21-1 0,0 0 15,0-42 16,0 0-31,0-1 16,21 1-16,-21 0 0,21-21 0,0 21 16,-21-22-16,21 1 0,1-22 15,-1 22-15,0-21 0,0 20 0,0-20 16,0-1-16,1 22 0,-1 0 16,0-1-16,0 1 0,0 21 15,-21 0-15,0-1 0,21 22 16,-21 22 15,0 20-31,0-21 0,0 0 16,0 22-16,0-22 0,0 21 0,0-21 15,0 22-15</inkml:trace>
  <inkml:trace contextRef="#ctx0" brushRef="#br1" timeOffset="19130.96">17335 1376 0,'0'21'32,"22"-21"-32,-1 0 15,0-21-15,-21 0 0,21 21 16,0-21-16,22-1 0,-22 1 0,0 0 16,0 0-16,0 0 0,0 0 0,-21-1 15,22 1-15,-22 0 0,21-21 16,-21 21-16,0-1 0,-21 22 31,-1 0-31,1 0 0,0 22 0,0-1 16,0 0-16,0 0 15,-1 0-15,1 0 0,0 1 0,21-1 16,0 21-16,-21-21 0,21 0 0,0 1 16,0-1-16,21 0 15,0 0-15,0-21 0,1 0 0,-1 21 16,21-21-16,-21 0 0,0 0 15,22 0-15</inkml:trace>
  <inkml:trace contextRef="#ctx0" brushRef="#br1" timeOffset="19526.74">17928 1164 0,'0'0'0,"0"-63"15,0 42 1,21 21-16,-21-22 15,21 22-15,1 0 16,-1 0-16,0 0 16,0 0-16,0 0 0,0 22 15,1-1-15,-22 0 0,21 0 16,0 0-16,0 22 0,-21-22 0,0 0 16,0 0-16,0 21 0,0-20 0,0-1 15,0 0-15,0 0 16,0 0-16,-21-21 0,21 21 0,-21-21 15,0 0 1,21-21 15,0 0-31,21 0 16,0 0-16,0 0 0,-21-1 0,21 1 16,0 0-16,1 0 0,-1 0 15,0 0-15,0-1 0,0 1 0,0 0 16,1 0-16,-1 0 0,0 21 15,-21-21-15,21 21 0,0 0 0,0 0 16,1-22-16,-1 22 0</inkml:trace>
  <inkml:trace contextRef="#ctx0" brushRef="#br1" timeOffset="20174.32">18796 1058 0,'0'22'15,"0"-1"-15,0 0 16,0 0 0,0 0-16,-21-21 0,21 21 0,-21 1 15,21-1-15,-22 0 0,22 0 16,0 0-16,0 0 0,0 1 16,0-1-16,0 0 15,0 0-15,22-21 16,-1 0-16,0 0 15,0 0-15,21 0 0,-20 0 16,-1 0-16,0 0 0,21 0 0,-21-21 16,1 0-16,-1 21 0,0-21 15,21-1-15,-21 1 0,1 0 0,-1-21 16,-21 21-16,21-1 0,0-20 16,0 21-16,-21 0 0,0 0 0,0-1 15,21 1-15,-21 0 0,0 0 31,0 42-31,0 0 16,0 0-16,-21 1 16,0-1-16,21 0 0,0 21 0,-21 1 15,21-22-15,-21 21 0,0 0 0,21 1 16,0-1-16,0 0 0,-22 1 16,22 20-16,0-20 0,0 20 0,0-21 15,-21 22-15,21-22 0,0 22 16,0-1-16,0-20 0,0 20 0,-21-21 15,21 22-15,0-22 0,-21 1 0,21-1 16,-21 21-16,21-20 0,-21-1 16,-1-21-16,1 22 0,0-1 0,0-21 15,-21 0-15,-1 0 0,1 1 16,0-1-16,-1-21 0,1 0 16,0 0-16,-1 0 0,1 0 0,0-21 15,-1 21-15,1-22 0,0-20 0,-1 21 16,22 0-16,0-22 0,0 22 15,0 0-15,21 0 0,0 0 0,0-22 16,0 22-16,0 0 0,21 0 16,0-21-16,0 20 0,0-20 0,22 21 15</inkml:trace>
  <inkml:trace contextRef="#ctx0" brushRef="#br1" timeOffset="20750.81">20151 995 0,'0'0'0,"21"0"0,-21-21 0,21 21 0,-21-21 15,0-1 1,0 44 15,0-1-31,-21 0 0,21 21 16,-21 1-16,21-1 0,0 21 0,-22 1 16,22-1-16,0 1 0,-21 21 15,0-22-15,0 22 0,21-1 0,-21 1 16,0-21-16,-1 20 0,1-20 15,0-1-15,-21 22 0,21-22 0,-1 1 16,1-1-16,0 22 0,-21-21 0,21-1 16,-1-21-16,22 22 0,-21-22 15,0 1-15,21-1 0,-21-21 0,21 0 16,0 0-16,0 1 0,21-44 31,0 1-31,0-21 0,1 0 16,-1-1-16,21-20 0,-21 20 0,22-20 15</inkml:trace>
  <inkml:trace contextRef="#ctx0" brushRef="#br1" timeOffset="21114.35">20151 1270 0,'-22'-42'0,"44"84"0,-65-127 0,22 43 15,0 0-15,0 21 16,21-22-16,-21 1 0,-1 0 0,22 20 0,0-20 15,0 21-15,0-21 0,0 20 16,0 1-16,0 0 0,0 0 16,22 0-16,-1 21 0,21 0 0,-21-21 15,22 21-15,-1 0 0,21 21 16,-20 0-16,-1 0 0,0 21 0,1 1 16,-1-1-16,0 0 0,-20 1 15,-22-1-15,0 22 0,0-22 0,0-21 16,-22 21-16,1 1 0,0-22 15,-21 0-15,-1 0 0,1 0 0,0 1 16,-1-22-16,1 0 16,21 21-16,-21-21 0,20 0 0,1 0 0,21-21 47,21 21-47,1-22 15,-1 22-15,21-21 0,-21 0 16,22 0-16</inkml:trace>
  <inkml:trace contextRef="#ctx0" brushRef="#br1" timeOffset="21526.12">20934 910 0,'0'0'0,"0"-21"0,0 0 16,21 0-16,-21 0 16,-21 21-1,0 21 1,-1 0-16,1 0 0,-21 0 15,21 0-15,0 22 0,-1-1 0,1-21 16,0 22-16,0-1 0,21-21 16,0 21-16,0-20 0,0 20 0,0-21 15,21 0-15,0 0 0,0 1 16,1-1-16,20-21 0,-21 21 0,21-21 16,1 0-16,-22 0 0,21 0 15,-21 0-15,22 0 0,-22 0 16,0-21-16,21 21 0,-20-21 0,-1-1 15,-21 1-15,21 0 0,-21-21 0,0-1 16,0 1-16,0 21 0,0-43 16,0 22-16,0 0 0,-21 21 15,0-22-15,21 1 0,-22 21 0,1 0 16,0 21-16,0-22 0,0 22 16,0 0-16,-1 0 0,1 0 0,0 22 15,21-1-15,0 0 16,0 0-16,0 0 0,0 0 0,0 1 15,21-1-15,0 0 0,1 0 16,20 0-16,-21-21 0</inkml:trace>
  <inkml:trace contextRef="#ctx0" brushRef="#br1" timeOffset="21874.19">21548 995 0,'0'0'0,"0"-21"15,21-43 1,-21 43-16,0 0 0,0 42 31,-21 0-31,-1 0 0,22 22 16,-21-22-16,21 42 0,0-20 0,-21 20 15,21 1-15,-21-1 0,21 1 16,0-1-16,0 22 0,0 0 0,0-22 16,0 22-16,0-1 0,0-20 15,0 21-15,-21-1 0,0-20 16,21 20-16,-22-20 0,1 21 0,0-1 15,0-20-15,0-1 0,0 1 0,-1-1 16,1-20-16,0-1 0,0 0 16,0 1-16,21-22 0,-21 21 0,21-21 15,-22-21-15,22 21 0,0-42 32,0 0-32,22-21 15,-1 21-15,0-1 0,0-20 0,0-21 16,0 20-16,22-20 15</inkml:trace>
  <inkml:trace contextRef="#ctx0" brushRef="#br1" timeOffset="22217.99">21505 1037 0,'0'0'0,"0"-63"0,-21 20 15,0 1-15,21 21 0,-21 0 0,21 0 16,0-1-16,0 1 0,21 21 31,21 0-31,-21 0 0,22 0 0,-1 0 16,-21 21-16,22 1 15,-1-1-15,0 0 0,-21 0 0,22 0 16,-22 22-16,0-22 0,0 21 16,-21-21-16,0 0 0,0 22 0,0-22 15,-21 0-15,0 0 0,-21 0 16,20 1-16,-20-1 0,21-21 0,-21 21 15,-1-21-15,22 0 0,-21 21 16,21-21-16,-1 0 0,1 0 0,0 0 16,42 0 15,0 0-31,1 0 16,20 0-16,-21 0 15</inkml:trace>
  <inkml:trace contextRef="#ctx0" brushRef="#br1" timeOffset="22912.19">22056 974 0,'0'0'0,"0"-21"0,21 21 0,-21-22 0,0 44 47,0-1-47,0 0 0,0 0 0,0 0 15,0 22-15,-21-22 0,21 0 16,0 0-16,-22 0 0,22 0 0,0 22 15,0-22 1,0 0-16,0 0 0,0 0 0,22 1 16,-1-22-16,0 0 15,0 0-15,0 0 0,0 0 16,1 0-16,-1 0 0,0-22 16,0 1-16,0 0 0,0 0 0,1 0 15,-1-22-15,0 1 0,0 21 0,0-21 16,-21-1-16,21 1 0,-21 21 15,22 0-15,-22-22 0,0 22 16,0 42 0,0 0-16,-22 1 15,22-1-15,-21 21 16,21-21-16,0 22 0,0-22 0,0 21 16,0-21-16,0 0 0,0 22 15,0-22-15,0 0 0,0 0 0,21 0 16,1 1-16,-1-22 15,0 0-15,0 0 0,21 0 0,-20 0 16,20 0-16,0 0 0,1 0 0,-1-22 16,0 1-16,-21 0 0,22 0 15,-1-21-15,-21 20 0,22-41 0,-22 21 16,0-1-16,0-20 0,0-1 16,0 22-16,-21-22 0,22 22 0,-22 0 15,0 21-15,0-22 0,0 22 16,0 0-16,0 0 0,-22 21 31,1 0-31,0 21 0,21 0 0,-21 0 16,0 22-16,0-22 0,-1 21 15,22 0-15,-21 22 0,0-22 0,21 1 16,0-1-16,-21 21 0,21-20 16,0-1-16,0-21 0,0 22 0,0-1 15,0-21-15,0 0 0,0 0 0,0 1 16,21-1-16,-21 0 15,21-21-15,0 0 0,22 21 0,-22-21 16,0 0-16,21 0 0,1 0 16,-22 0-16</inkml:trace>
  <inkml:trace contextRef="#ctx0" brushRef="#br1" timeOffset="23378.92">23580 1101 0,'0'0'0,"0"-43"0,0 22 0,0 0 16,0 0-16,0 0 0,0 0 0,0-1 15,0 1-15,-22 21 16,1 0-16,0 0 0,0 0 16,0 0-16,0 21 15,-1-21-15,1 22 0,0 20 0,0-21 16,0 0-16,0 0 0,-1 22 16,1-22-16,21 0 0,0 21 0,-21-20 15,21-1-15,0 0 0,0 0 16,0 0-16,0 0 0,0 1 0,21-1 15,0-21-15,1 0 16,-1 0-16,0 0 0,0 0 16,0 0-16,0-21 0,1-1 15,-1 1-15,0 0 0,0 0 16,0 0-16,-21-22 0,21 22 0,1 0 16,-22-21-16,0 21 15,0-1-15,0 1 0,0 0 16,0 42-1,0 0 1,0 1-16,0-1 0,-22 0 0,22 0 16,0 0-16,-21 0 0,21 1 15,0-1-15,0 0 0,0 0 0,0 0 16,0 0-16,0 1 16,21-22-16,1 21 0,-1-21 0,0 21 15,0-21-15,0 0 0,0 0 16,1 0-16,-1 0 0,21 0 0,-21 0 15</inkml:trace>
  <inkml:trace contextRef="#ctx0" brushRef="#br1" timeOffset="23774.71">23918 1143 0,'0'0'0,"0"-42"16,0 21-16,0-1 0,0 1 0,0 0 16,0 0-16,0 0 0,0 0 15,0-1-15,0 1 0,21 0 16,1 21-16,-1 0 15,0 0-15,0 0 0,0 0 16,0 0-16,1 0 0,-1 0 16,0 21-16,-21 0 0,0 22 0,21-22 15,0 0-15,-21 21 0,0-20 16,0-1-16,0 21 0,0-21 16,0 0-16,0 1 0,0-1 0,0 0 15,0 0-15,0-42 63,0 0-63,0 0 15,0-1-15,0-20 0,0 21 0,0 0 16,0-22-16,0 22 0,0-21 16,21 21-16,1 0 0,-22-1 0,0 1 15,0 0-15,21 0 16,-21 0-16,21 21 0,0-21 0,-21-1 15,21 22-15,0 0 0,1 0 0,-1-21 16,0 21-16</inkml:trace>
  <inkml:trace contextRef="#ctx0" brushRef="#br1" timeOffset="24186.26">25019 804 0,'0'0'0,"-21"-21"0,0 21 0,-1-21 16,1 21-16,0-21 16,0 21-16,21-21 0,-21 0 15,21-1-15,0 1 16,0 0-16,0 0 0,21 0 16,0 0-16,0-1 15,22 22-15,-22-21 0,21 21 0,-21 0 16,22-21-16,-1 21 0,-21 0 15,21 0-15,-20 0 0,-1 0 0,21 0 16,-42 21-16,21-21 0,-21 21 16,0 1-16,0 20 0,0-21 0,0 0 15,0 22-15,0-1 16,-21 0-16,0 1 0,0-1 0,-22 0 16,22 1-16,0-22 0,-21 21 15,21-21-15,-1 22 0,-20-22 0,21 0 16,0 0-16,0 0 0,-1 0 0,1 1 15,0-1-15,21 0 16,-21-21-16,21 21 0,0 0 16,0 0-1,0 1-15</inkml:trace>
  <inkml:trace contextRef="#ctx0" brushRef="#br1" timeOffset="24790.47">24934 1672 0,'0'0'0,"0"21"15,0 1-15,21-22 32,1 0-32,-1 0 0,0 0 15,0 0-15,0-22 16,-21 1-16,0 0 0,0 0 15,0 0-15,0 0 16,0-1-16,-21 22 16,0 0-16,0 0 0,0 0 0,-1 0 15,1 22-15,0-1 16,21 0-16,-21-21 0,21 21 0,0 0 16,0 0-16,0 1 0,0-1 15,21 0-15,0-21 16,0 0-16,1 0 0,-1 0 15,0 0-15,0 0 16,-21-21-16,0 0 16,0-1-1,0 1-15,-21 21 32,0 0-17,21 21-15,-21-21 16,21 22-16,0-1 15,21-21 32,-21-21-15,0-1-17,0 1 1,-21 42 31</inkml:trace>
  <inkml:trace contextRef="#ctx0" brushRef="#br0" timeOffset="34182.39">931 3302 0,'0'-21'94,"21"21"-79,-21-21-15,0 0 16,22 21 0,-22-22-16,0 1 0,0 0 15,0 0 1,0 0-16,0 0 16,21 21-16,-21-22 0,0 1 15,0 0 1,0 0-1,21 21 204,-21 21-141,0 0-62,0 0 15,0 1 16</inkml:trace>
  <inkml:trace contextRef="#ctx0" brushRef="#br0" timeOffset="34434.25">1058 3133 0,'0'21'46</inkml:trace>
  <inkml:trace contextRef="#ctx0" brushRef="#br0" timeOffset="34759.44">1079 3175 0</inkml:trace>
  <inkml:trace contextRef="#ctx0" brushRef="#br0" timeOffset="35413.61">1164 3175 0,'-21'0'47,"0"0"-47,0 0 15,-1 0-15,1 0 16,0 0-16,0 0 0,0 0 0,0 0 16,-1 0-16,1 0 0,0 0 15,0 0-15,0 0 0,0 0 16,-1 0-16,1 0 0,0 0 16,0 0-16,0 0 0,0 0 15,-1 0-15,1 0 16,42 0 15,1 0-15,-1 21-16,21-21 0,-21 0 15,22 0-15,-1 0 0,0 0 0,22 0 16,-22 0-16,22 0 0,-22 0 16,21 0-16,1 0 0,-1 0 15,22 0-15,-21 0 0,-1 0 16,1 0-16,-1 0 0,1 0 15,-1 0-15,-21 0 0,1 0 0,-22 0 16,21 0-16,-21 0 0,1-21 16,-1 21-16,0 0 31,-21-21-15,0 0-1,-21 21 1,21-21-16,-21-1 15,-1 1 1,1 0-16,0 0 16</inkml:trace>
  <inkml:trace contextRef="#ctx0" brushRef="#br0" timeOffset="35850.36">1820 2985 0,'0'0'16,"-21"-22"-16,0 22 0,0 0 15,0 0 1,21 22 31,21-1-47,0-21 0,21 21 0,-21-21 15,1 0-15,20 21 0,-21-21 16,0 0-16,22 0 0,-22 21 16,21-21-16,-21 0 0,22 0 15,-22 0-15,0 0 0,21 0 0,-21 0 16,1 0-16,-1 0 15,0 0-15,-21 21 32,-21-21-32,0 22 15,-1-22-15,1 21 0,0-21 16,0 21-16,0 0 0,0 0 0,-1 0 16,-20 1-16,21 20 0,0-21 15,0 21-15,-22-20 0,22 20 0,0 0 16,-21-21-16,20 22 15,1-22-15,0 21 0,21-21 0,0 1 16,-21-1-16,21 0 0,0 0 16,0 0-16,21-21 31,0 0-15,-21-21-16,21 0 15,1 21-15</inkml:trace>
  <inkml:trace contextRef="#ctx0" brushRef="#br0" timeOffset="37923.58">3492 3027 0,'0'21'15,"0"0"1,22-21 0,-1 0-16,0 0 15,0 0-15,0 0 0,0 0 0,1 0 16,-1 0-16,21-21 0,-21 21 15,22-21-15,-22 0 0,21 21 0,-21-21 16,0-1-16,22 1 0,-22 0 16,0 0-16,0 0 0,0 0 15,1-22-15,-22 22 0,21 0 0,-21 0 16,0-22-16,0 22 0,0 0 16,0 0-16,0 0 0,0 0 0,-21 21 31,-1 21-31,22 0 15,0 0-15,0 0 0,0 22 16,0-1-16,0 0 0,0 1 0,0-1 16,0 0-16,0 22 0,0-22 15,0 22-15,0-22 0,0 21 0,0-20 16,0 20-16,0-20 0,0-1 16,0 0-16,0 1 0,0-1 15,0-21-15,0 21 0,0-20 0,0-1 16,0 0-16,0 0 0,-21-21 31,0 0-31,0 0 0,0-21 16,0 21-16,-22-21 0,22 0 15,0-1-15,-21-20 0,20 21 16,-20-21-16,21 20 0,-21-20 0,20 21 16,1-21-16,-21 20 0,21 1 15,0 0-15,21 0 0,-22 21 16,1 0-16,21 21 15,0 21 1,0-20-16,0-1 0,21 0 16,1 21-16,-1-21 0,0 1 0,0-1 15,0 0-15,0 0 0,22 0 16,-22 0-16,21-21 0,-21 0 0,22 22 16,-1-22-16,0 0 0,-20 0 0,20 0 15,0 0-15,1-22 0,-1 1 16,-21 0-16,21 21 0,-20-21 0,20-21 15,-21 20-15,0 1 0,0-21 16,1 21-16,-22 0 0,21-22 0,-21 22 16,0 0-16,0 0 0,0 0 15,0-1-15,0 1 0,-21 42 32,21 1-32,0-1 15,-22 0-15,22 0 0,0 21 16,0-20-16,0-1 0,0 21 0,0-21 15,0 0-15,0 1 0,0 20 16,0-21-16,0 0 0,0 0 16,0 1-16,0-1 15,22-21 1,-1-21 0,0-1-16,0 1 0,0-21 15,0 21-15,1 0 0,-22-22 16,21 22-16,0-21 0,0-1 15,0 22-15,0 0 0,1-21 0,-22 21 16,21-1-16,0 22 16,0 0-16,-21 22 15,21-1-15,-21 0 16,21 0-16,-21 0 0,0 22 16,0-22-16,0 0 0,22 0 0,-22 21 15,21-20-15,0-1 0,-21 0 16,21 0-16,0-21 0,0 21 0,1-21 15,-1 0-15,0 0 0,21 0 16,-21 0-16,22 0 0,-22 0 0,21 0 16,-21-21-16,1 0 0,20 0 15,-21 0-15,0-1 0,0-20 0,1 21 16,-1-21-16,0-1 0,-21 1 16,21 0-16,-21-22 0,21 22 0,-21-1 15,0 1-15,21 0 0,-21-1 0,0 1 16,22 0-16,-22 21 0,0-22 15,0 22-15,0 0 0,0 0 0,-22 21 32,22 21-32,-21 0 0,21 21 15,0-20-15,-21 20 16,21-21-16,-21 21 0,21 1 0,-21-1 16,21 0-16,0 22 0,0-22 15,0 1-15,0-1 0,0 0 0,0 1 16,0-1-16,0 0 0,21-21 0,0 1 15,0 20-15,22-42 16,-22 21-16,0 0 0,0-21 0,21 0 0,-20 0 16,20 0-16,-21 0 0,21 0 15,-20-21-15,20 0 0,21-21 16,-41 20-16,20 1 0,-21-21 16,0 21-16,-21-22 0,21 1 0,-21 21 15,22-21-15,-22 20 0,0 1 16,0-21-16,0 21 15,-22 21 1,1 0-16,21 21 0,-21 0 16,0 0-16,21 22 0,0-22 0,0 0 15,-21 21-15,21-21 0,0 22 16,0-22-16,0 21 0,0-21 0,0 1 16,0-1-16,21 0 0,-21 0 0,21-21 15,0 21-15,0-21 0,1 0 16,-1 0-16,0 0 0,0 0 15,0 0-15,0 0 0,1-21 16,-1 0-16,0 21 0,-21-42 16,21 20-16,-21 1 0,21-21 0,-21 21 15</inkml:trace>
  <inkml:trace contextRef="#ctx0" brushRef="#br0" timeOffset="38126.48">5249 3048 0,'0'0'0,"-21"21"31,42-21-15,0 0-16,1 0 16,-1 0-16,21 0 0,-21 0 0,22 0 15,-22 0-15,21 0 0,-21 0 16,22 0-16,-22 0 0,0 0 0,0 0 15</inkml:trace>
  <inkml:trace contextRef="#ctx0" brushRef="#br0" timeOffset="39006.98">6667 3281 0,'0'0'0,"22"0"16,-22-21-16,0 0 0,21 21 15,-21-22-15,21 1 0,-21 0 16,0 0-16,0 0 0,0 0 16,0-1-16,-21 1 0,0 21 15,-1-21-15,1 0 0,0 21 16,0 0-16,-21 0 0,20 0 0,-20 0 15,21 0-15,-21 0 0,20 0 0,-20 21 16,21 0-16,-21 0 0,20 1 16,-20-1-16,21 21 0,0-21 15,0 22-15,21-1 0,0-21 0,-22 21 16,22-20-16,0-1 0,0 0 16,0 0-16,0 0 0,0 0 0,22 1 15,-1-22-15,0 0 0,0 0 0,0 0 16,0 0-16,22 0 0,-22 0 15,21 0-15,1-22 0,-22 1 0,21 0 16,-21 0-16,0 0 0,22 0 16,-22-22-16,0 22 0,-21 0 0,21-21 15,0 20-15,-21 1 16,0 0-16,0 0 0,0 0 0,0 0 16,0-1-16,0 44 31,0-1-31,0 0 15,0 0-15,0 0 0,0 22 16,0-22-16,0 21 0,0 0 0,0 1 16,0-1-16,0 0 0,0 22 0,0-22 15,0 1-15,0-1 0,0 21 16,0 1-16,0-22 0,0 22 0,0 20 16,-21-20-16,21 21 0,0-22 15,0 22-15,0-22 0,0 22 16,0-22-16,0 22 0,0 0 0,0-1 15,0-20-15,0 21 0,21-1 0,-21-20 16,0-1-16,0 1 0,0-1 16,0-20-16,0 20 0,0-21 0,0 1 15,0-22-15,0 21 0,-21-21 0,0-21 16,21 22-16,-21-1 0,0-21 16,0 0-16,-1 0 0,1 0 0,0-21 15,0-1-15,-21 1 0,20 0 16,-20 0-16,21-21 0,-21-1 0,-1 1 0,22-22 15,0 1-15,-21-1 16,20-20-16,22 20 0,-21-20 0,21-1 16,0 21-16,0-20 0,0-1 0,0 0 15,21 22-15,-21-22 0,22 1 16,-1 20-16,21 1 0,-21-1 0,22 1 16,-1-1-16,-21 22 0,21-22 0,1 22 15,-1 0-15,0-1 0,1 1 16,-1 0-16,0-1 0,1 22 0,-22-21 15,21 21-15</inkml:trace>
  <inkml:trace contextRef="#ctx0" brushRef="#br0" timeOffset="39481.71">6985 3154 0,'0'0'0,"0"-21"16,0 0-16,0-1 0,0 1 16,0 0-16,0 0 15,21 21-15,-21-21 0,21 0 0,0 21 16,1 0-16,-1-22 0,0 22 0,0 0 16,0 0-16,0 0 15,1 0-15,-1 0 0,-21 22 0,21-1 16,0 0-16,-21 0 0,0 0 0,21 22 15,-21-22-15,0 21 0,0 0 16,0-20-16,0 20 0,0 0 0,0-21 16,0 1-16,-21-1 0,21 0 15,0 0-15,-21 0 0,0-21 16,21-21 15,0 0-31,0 0 0,0 0 0,0-22 16,0 22-16,21-21 0,-21 21 15,21-22-15,0 22 0,-21-21 16,21 21-16,1-22 0,-1 22 0,0 0 16,0 0-16,-21 0 0,21-1 15,0 22-15,1 0 0,-1 0 0,0 0 16,0 0-16,0 22 16,0-1-16,-21 0 15,22 0-15,-1 0 0,-21 0 0</inkml:trace>
  <inkml:trace contextRef="#ctx0" brushRef="#br0" timeOffset="40570.08">8107 3196 0,'0'-21'0,"0"42"0,21-63 15,0 21-15,-21 0 0,0-1 0,0 1 16,0 0-16,0 0 15,0 0-15,0 0 0,0-1 16,0 1-16,-21 21 16,0 0-16,0 0 0,-1 0 0,-20 0 15,21 0-15,0 21 0,-22 1 0,22-1 16,-21 0-16,21 0 0,-22 0 16,22 22-16,0-22 0,0 0 0,0 21 15,0-21-15,-1 22 16,22-22-16,0 0 0,0 21 0,0-20 15,0-1-15,0 0 0,0 0 16,22-21-16,-1 0 0,0 0 16,0 0-16,0 0 0,0 0 0,1 0 15,-1 0-15,0-21 0,0 21 16,21-21-16,-20-22 0,-1 22 0,0 0 16,0-21-16,0 21 0,22-22 0,-22 22 15,-21-21-15,21 21 16,0-22-16,0 22 0,-21 0 0,0 0 0,0 0 15,0-1-15,21 22 16,-21 22 0,0-1-1,-21 0-15,21 21 16,0-21-16,-21 1 0,21 20 0,0-21 16,0 0-16,0 22 0,0-22 15,0 21-15,0-21 0,0 0 0,0 1 16,21-1-16,0 0 0,1-21 0,-1 21 15,0-21-15,0 0 0,0 0 16,0 0-16,1 0 0,-1 0 0,0-21 16,0 0-16,0 0 0,0-1 15,1 1-15,-1-21 0,0 0 0,0 20 16,0-20-16,0 0 0,1-1 16,-1 1-16,0 0 0,-21-1 15,21-20-15,-21 21 0,21 20 0,-21-20 16,0 0-16,0 21 0,0-1 15,0 1-15,0 0 0,-21 21 16,0 0-16,21 21 16,0 0-16,-21 1 0,21-1 15,-21 0-15,-1 21 0,22-21 0,0 22 16,0-22-16,-21 21 16,21-21-16,0 22 0,0-22 0,0 21 0,0-21 15,0 22-15,0-22 0,0 21 0,0-21 16,0 1-16,21 20 15,1-21-15,-1 0 0,0 0 0,0-21 16,0 22-16,0-22 0,1 0 16,-1 0-16,0 0 0,21 0 0,-21 0 15,1 0-15,-1 0 0,21-22 0,-21 1 16,22 0-16,-22 0 0,0 0 16,0 0-16,0-1 0,0-20 0,1 21 15,-22 0-15,21 0 0,-21-1 16,0 1-16,0 0 0,0 0 15,-21 42 17,21 0-32,-22 0 0,22 1 15,0-1-15,-21 0 0,21 0 0,0 0 16,0 0-16,0 1 0,0-1 16,0 0-16,0 0 0,21 0 0,1 0 15,-1-21-15,0 22 16,0-22-16,0 0 0,0 0 0,1 0 15,-1 0-15,0 0 16,0-22-16,0 1 0,0 21 0,-21-21 16,22 0-16,-1 0 0,-21 0 15,0-1-15,21 1 0,-21-21 16,21 21-16,-21 0 0</inkml:trace>
  <inkml:trace contextRef="#ctx0" brushRef="#br0" timeOffset="40841.93">8678 2836 0,'0'0'0,"-21"0"0,0 0 16,21 22-16,-21-22 0,42 0 31,0 0-31,0 0 16,0 0-16,22 0 0,-1 0 15,-21 0-15,22 0 0,-1 0 0,0 0 16,1 0-16,-1 0 0,0 0 16,-21 0-16,22 0 0,-22 0 0,0 0 15,0 0-15,-21-22 32</inkml:trace>
  <inkml:trace contextRef="#ctx0" brushRef="#br0" timeOffset="45342.38">10922 3217 0,'0'0'0,"-21"0"15,0 0 1,21-21 15,0 0-15,0 0-16,0 0 0,21 0 0,0-1 16,-21 1-16,21 0 0,0-21 15,0 21-15,1-1 0,-1-20 16,0 21-16,0-21 0,21-1 0,-20 1 15,20 0-15,0-1 0,-21 1 16,43-22-16,-43 22 0,-21 21 16,0 0-16,0 0 0,0-1 15,-21 22-15,-21 0 16,-1 0-16,1 22 0,0-1 16,-1 0-16,22 0 0,-21 0 0,-1 22 15,22-22-15,0 0 0,21 21 16,0-21-16,0 22 0,0-22 0,0 21 15,21-21-15,0 22 0,1-22 16,20 21-16,-21-21 0,21 1 16,-20 20-16,-1-21 0,21 0 0,-21 0 15,0 1-15,1-1 0,-1 0 0,-21 0 16,0 0-16,0 0 16,-21-21-1,-1 0-15,1 0 0,0 0 16,0-21-16,-21 21 0,20-21 15,1 0-15,0 21 0,21-21 0,-21 0 16,0-1-16,0 1 0,21 0 16,0 0-16,0 0 0,0 42 47,0 0-47,21 0 15,0-21-15,0 21 0,0 1 0,0-1 16,1-21-16,-1 21 0,0 0 15,0-21-15,21 21 0,-20-21 0,20 0 16,-21 0-16,21 0 0,-20 0 16,20 0-16,-21 0 0,21 0 0,-20 0 15,20-21-15,-21 0 0,21 0 0,1 21 16,-22-21-16,21-1 0,-21 1 16,1 0-16,20 0 0,-42 0 15,21-22-15,-21 22 0,0 0 0,0 0 16,0 0-16,0 0 0,0-1 15,-21 22-15,21-21 0,-21 21 16,0 0-16,-1 0 0,1 21 16,0 1-16,0-1 0,0 0 15,21 21-15,-21-21 0,21 1 16,-22-1-16,22 0 0,0 0 16,0 0-16,0 0 0,0 1 0,0-1 15,0 0-15,0 0 16,22 0-16,-1 0 0,0 1 0,0-22 0,0 21 15,0-21-15,22 0 0,-22 0 16,21 0-16,-21 0 0,22 0 16,-1 0-16,-21 0 0,22 0 0,-1 0 15,-21-21-15,21-1 0,1 1 0,-22 21 16,0-21-16,21 0 0,-20-21 16,-1 20-16,0 1 0,0 0 0,0 0 15,0 0-15,-21-22 0,0 22 16,0 0-16,0 0 0,0 0 0,0 0 15,-21-1 1,0 22-16,0 0 16,0 0-16,0 0 0,-1 22 0,1-22 15,0 21-15,0 0 0,0 0 16,0 0-16,-1 0 0,1 1 16,0-1-16,0 0 0,0 0 0,21 0 15,0 0-15,0 1 0,0-1 16,0 0-16,0 0 0,0 0 15,21-21-15,0 0 16,0 0-16,0 0 0,1 0 16,-1 0-16,0-21 0,0 0 0,0 21 15,0-21-15,1 0 0,-1-1 16,0 1-16,0 0 0,-21 0 0,0 0 16,21 0-16,-21-1 0,21 1 0,-21 0 15,0 0 1,0 42-1,0 0 1,0 0-16,-21 1 16,21-1-16,-21 0 0,21 0 0,0 0 15,0 0-15,0 1 0,0-1 0,0 0 16,0 0-16,0 0 0,21 0 16,0 1-16,1-1 0,-1-21 0,0 0 15,21 21-15,-21-21 16,1 0-16,20 0 0,-21 0 0,21 0 15,-20-21-15,20 0 0,-21-1 0,0 1 0,22 0 16,-22 0-16,0 0 16,0 0-16,0-1 0,0 1 0,1-21 15,-22 21-15,0 0 0,0-1 0,0 1 16,21 0-16,-21 42 47,0 0-47,-21 1 0,21-1 0,0 0 15,0 0-15,-22 0 0,22 0 0,0 1 16,-21-1-16,21 21 0,0-21 16,0 0-16,0 1 0,0-1 0,0 0 15,0 0-15,0-42 47,0 0-47,0 0 16,0-1-16,0 1 0,21 0 15,-21-21-15,22 21 0,-1-1 0,-21-20 16,21 21-16,0 0 0,0 0 16,-21-1-16,21 1 0,1 0 0,-1 21 15,0-21-15,0 21 16,0 0-16,-21 21 0,0 0 16,21 0-16,-21 1 0,22-1 15,-22 0-15,0 0 0,21 0 16,-21 0-16,21 1 0,0-1 15,-21 0-15,0 0 0,21 0 0,0 0 16,1-21-16,-22 22 0,21-22 16,0 0-16,0 0 0,0 0 15,0 0-15,1 0 16,-22-22-16,21 1 0,0 0 16,0 0-16,-21 0 0,21-22 15,0 22-15,1 0 0,-22 0 16,21-21-16,0 20 0,0 1 15,0 0-15,0 0 0,-21 0 0,0 0 0,22 21 16,-22 21 15,0 0-31,0 0 0,0 0 16,0 0-16,0 1 0,0-1 16,0 0-16,0 0 0,0 0 0,0 0 15,0 1-15,0-1 0,0 0 16,0 0-16,21 0 0,0 0 0,0-21 15,0 22-15,0-22 0,1 0 16,-1 0-16,0 0 0,0 0 16,21 0-16,-20-22 0,20 1 15,-21 21-15,21-21 0,-20 0 0,-1-21 16,21 20-16,-21 1 0,0-21 16,1 21-16,-1-22 0,-21 1 0,21 0 15,-21-22-15,21 22 0,-21 0 16,21-22-16,-21 22 0,0-1 0,0 1 15,0 0-15,0-1 0,0 22 16,0 0-16,0 0 0,-21 21 0,0 0 16,0 0-16,0 0 0,21 21 15,-22 0-15,22 22 0,-21-1 16,0-21-16,21 21 0,-21 1 0,21 20 16,0-20-16,0-1 0,0 0 15,0 1-15,0-1 0,0-21 16,0 21-16,0-20 0,0 20 0,0-21 15,0 21-15,21-20 0,-21-1 16,21 0-16,0 0 0,1 0 0,-1-21 16,0 21-16,0-21 0,0 0 0,22 0 15,-1 0-15,-21 0 16,21-21-16,-20 0 0,-1 0 0,21 21 16,-21-21-16,0 0 0,1-1 15,-1 1-15,0 0 0,0-21 0,-21 21 16,0-1-16,0 1 0,0 0 0,0 0 15,0 0 1,0 42 15,-21-21-31,0 21 0,21 0 16,-21 0-16,21 1 0,0-1 0,-22 0 16,22 0-16,-21 0 0,21 0 15,0 1-15,0-1 0,0 0 0,0 0 16,0 0-16,0 0 0,0 1 15,21-22-15,1 0 0,-1 21 16,0-21-16,0 0 0,0 0 0,0 0 16,1 0-16,20-21 0,-21-1 15,0 22-15,22-21 0,-22 0 16,21 0-16,-21-21 0,0 20 0,22 1 16,-22-21-16,0 21 0,0-22 15,0 22-15,1 0 0,-22-21 0,0 21 16,0-1-16,0 1 0,-22 21 31,1 0-31,0 21 0,21 1 16,0-1-16,0 0 0,0 0 15,0 0-15,0 0 0,0 1 0,0-1 16,0 0-16,0 0 0,0 0 0,0 0 16,21 1-16,-21-1 0,0 0 15,0 0-15,21-21 0,-21 21 0,0 0 16,0-42 31,-21 21-47,21-21 0,-21 21 15,21-21-15,0 0 0,-21 21 0,21-21 16,-21 21-16,0 0 16,-1 0-1,22 21 1,0 0-16,0 0 15,0 0-15,0 0 16,22-21-16,-1 22 0,0-1 16,0-21-16,0 0 0,0 0 0,1 0 15,-1 0-15,0 0 0,21 0 16,-21 0-16,22 0 0,-1-21 0,0 21 16,1-22-16,-1 1 0,0 0 15,1 0-15,-1 0 0,-21-22 0,22 22 16,-22 0-16,0-21 0,0 21 0,0-22 15,-21 22-15,21 0 0,-21 0 16,0 0-16,0-1 0,-21 22 31,0 0-31,0 22 0,0-22 0,0 21 16,21 0-16,-22 0 0,22 0 0,0 0 16,0 1-16,0-1 0,0 0 15,0 0-15,0 0 0,0 0 0,0 1 16,0-1-16,22 0 0,-1 0 15,-21 0-15,0 0 16,-21-21 47,-1 0-48,22-21-15,0 42 31,0 1-15,0-1-16,22-21 16,-1 0-16,0 21 0,0-21 0,0 0 15,22 0-15,-22 0 0,21 0 16,-21 0-16,22 0 0,-22 0 0,21 0 16,-21 0-16,22 0 0,-22-21 0,21 0 15,-21-1-15,22 1 0,-22 0 16,0-21-16,21 21 0,-21-22 15,1 1-15,20 0 0,-21-1 0,0-20 16,0 20-16,1-20 0,-1 21 16,0-22-16,0 22 0,-21-1 0,0 1 15,0 21-15,0-21 0,0 20 16,-21 44 0,0-1-16,0 0 15,-1 21-15,1-21 0,0 22 0,0-1 16,21 0-16,-21 1 0,0-1 15,-1 0-15,22 1 0,0-1 0,-21 0 16,21 1-16,0-22 0,0 21 0,0-21 16,0 22-16,0-22 15,0 21-15,0-21 0,0 1 0,21-22 0,1 21 16,-1 0-16,0-21 16,0 0-16,0 0 0,0 0 0,22 0 15,-22 0-15,21 0 0,-21 0 0,22-21 16,-22 0-16,0-1 0,21 1 15,-20 0-15,-1 0 0,0 0 0,-21 0 16,21-1-16,0 1 16,-21 0-16,0 0 0,0 42 47,-21 0-47,21 0 15,0 1-15,0-1 16,0 0-16,0 0 15,21 0-15,0-21 16,1 0-16,-1 0 0,0 21 16,0-21-16,0 0 0,0 0 0,1 0 15,-1-21-15,0 21 0,0-21 16,0 21-16,0-21 0,-21 0 0,22 0 16,-22-1-16,21-20 0,-21 21 15,21 21-15,-21-21 16,21 0-16,-21-1 0,0 1 15,0 42 32,-21-21-47,21 22 0,0-1 16,-21 0-16,21 0 0,-21 0 0,21 0 16,0 1-16,-22 20 0,1-21 15,21 0-15,-21 22 0,0-1 0,21 0 16,0-21-16,0 22 0,-21-1 0,21 0 15,-21 1-15,21-1 0,-22 0 16,22 43-16,0-21 16,0-22-16,-21 0 0,21 1 0,0-1 15,0 21-15,0-20 0,0 20 0,0-20 16,-21 20-16,21 1 16,0-22-16,0 0 0,0 22 0,0-22 0,0 0 15,0 1-15,0-1 0,-21 0 16,21 1-16,-21-1 0,21-21 0,-21 0 15,-1 22-15,1-43 0,-21 42 16,21-42-16,0 0 0,-1 0 16,1 0-16,0 0 0,-21-21 15,21 0-15,-22 21 0,22-21 0,-21-22 16,21 22-16,-22 0 0,22-21 0,-21-22 16,21 22-16,-1-1 15,1 1-15,0 0 0,21 21 0,-21-64 16,0 64-16,21-22 15,-21 22-15,21 0 0,0-21 16,0 21-16,0-1 0,-22 1 16,22 0-1,0 0 1,0 0-16,0 0 0,0-1 16,0 1-16,22 21 0</inkml:trace>
  <inkml:trace contextRef="#ctx0" brushRef="#br0" timeOffset="46878.9">18415 3027 0,'21'0'16,"0"0"-16,0-21 16,1 0-16,-1-1 15,0 22-15,0-21 0,-21 0 0,21 0 16,0 0-16,-21-22 0,22 22 15,-22 0-15,21-21 0,-21 21 0,0-22 16,0 22-16,0 0 0,0-21 16,0 20-16,21 22 0,-21-21 0,0 0 15,0 42 17,0 0-32,-21 1 0,21-1 15,-21 21-15,21-21 0,-22 22 16,22-1-16,-21-21 0,0 21 0,21 1 15,0-22-15,0 0 0,0 21 0,0-20 16,0-1-16,0 0 0,0 0 16,0 0-16,0 0 0,21-21 15,0 0-15,1 0 0,-1 0 16,0 0-16,0 0 0,21 0 16,-20-21-16,-1 0 0,21 21 0,-21-21 0,0 0 15,1 0-15,-1-1 16,0 1-16,0-21 0,0 21 0,0-22 15,1 22-15,-1-21 0,-21 21 16,0 0-16,0-1 0,21 1 0,-21 0 16,0 0-16,0 42 31,0 0-31,0 0 0,0 1 16,0-1-16,0 21 0,-21-21 0,21 0 15,0 1-15,0-1 0,0 21 16,0-21-16,0 0 0,0 1 0,0-1 15,0 0-15,21-21 16,-21 21-16,21-21 16,0 0-16,0 0 0,1 0 0,-1 0 15,0 0-15,21-21 0,-21 21 0,1-21 16,-1 0-16,0-1 0,0 1 16,0 0-16,0 0 0,1 0 0,-1-22 15,0 22-15,-21-21 0,21 21 16,-21 0-16,21-1 0,-21 1 0,0 0 15,0 0-15,0 42 16,0 0 0,0 0-16,-21 1 0,21-1 15,-21 0-15,21 21 0,0-21 16,-21 22-16,21-22 0,0 0 0,0 0 16,0 22-16,0-22 0,0 0 15,0 0-15,0 0 0,21 0 0,0-21 16,0 22-16,0-22 0,1 0 0,-1 0 15,0 0-15,21 0 0,-21 0 16,22 0-16,-22 0 0,0-22 0,21 22 16,-20-21-16,-1 0 0,21 0 15,-21 0-15,0 0 0,1-22 0,-1 22 16,0 0-16,0-21 0,-21 20 0,0 1 16,21 0-16,-21 0 15,0 42 1,0 0-1,0 0-15,0 1 0,0-1 0,-21 0 16,21 0-16,-21 0 0,21 0 0,-21 1 16,21-1-16,0 0 15,0 0-15,0 0 0,0 0 16,21-21 0,0 0-16,0 0 15,0-21-15,1 0 16,-1 0-16,-21 0 15</inkml:trace>
  <inkml:trace contextRef="#ctx0" brushRef="#br0" timeOffset="47190.82">20087 2477 0,'0'0'0,"-21"0"15,21 21 1,0 0-16,0 0 31,21-21-15,0 0-1,-21-21-15,0 0 16,0 0 0,0-1-1,-21 22-15,0 0 16,0 0-16,0 0 15,-1 0-15,22 22 16,0-1-16,0 0 16,0 0-16,22 0 15,-1-21-15,0 0 16</inkml:trace>
  <inkml:trace contextRef="#ctx0" brushRef="#br0" timeOffset="47455.47">20510 2392 0,'0'0'0,"0"-21"16,22 21-16,-22-21 0,0-1 0,0 1 16,-22 21 15,1 21-31,21 22 0,-21-1 16,0 0-16,0 1 0,0-1 0,-1 22 15,1-22-15,0 0 0,21 22 0,-21-22 16,21 0-16,-21 1 0,0-22 15,21 21-15,0-21 0,0 22 16,0-22-16,0 0 0,0 0 16,0 0-16,0 1 0,0-44 31</inkml:trace>
  <inkml:trace contextRef="#ctx0" brushRef="#br0" timeOffset="48046.61">20193 2773 0,'0'0'16,"0"-21"-16,-21 0 0,63-1 31,-21 22-31,0 0 16,22 0-16,-22 0 0,21 0 16,1 0-16,-1-21 0,21 21 0,-20-21 15,-1 21-15,22-21 0,-22 0 16,0 0-16,1-1 0,-1 1 0,0-21 15,-21 21-15,22-22 0,-43 22 0,21-21 16,-21 21-16,21-22 0,-21 22 16,0 0-16,0 0 0,0 0 15,-21 21-15,0 0 16,0 21-16,-1-21 0,1 42 16,0-21-16,0 22 0,0-1 15,0 22-15,-1-22 0,22 21 16,-21-20-16,0 20 0,0-20 0,21-1 15,0 21-15,-21-41 0,21 20 16,-21 0-16,21-21 0,-22 1 0,22-1 16,0 0-16,0 0 0,0 0 15,0-42 17,0 0-17,0 0-15,0 0 0,22-22 0,-1 22 16,0-21-16,21 21 0,1-22 15,-1 1-15,0 0 0,1 20 0,-1 1 16,0-21-16,22 42 0,-22 0 16,0 0-16,1 0 0,-1 0 15,-21 21-15,22 21 0,-22-20 0,0 20 16,0-21-16,0 21 0,-21-20 16,0 20-16,0-21 0,0 21 0,0-20 15,0-1-15,-21 0 0,0 0 0,21 0 16,-21 0-16,0-21 0,-1 22 15,1-1-15,0-21 0,0 21 0,0-21 16,0 0-16,-1 0 0,-20 0 16,21 0-16,-21 0 0,-1 21 0</inkml:trace>
  <inkml:trace contextRef="#ctx0" brushRef="#br0" timeOffset="49698">1228 4974 0,'0'21'16,"0"1"-16,21 20 31,0-42-15,0 0-16,0 0 0,0-21 0,1 0 15,-1-1-15,21 1 0,-21 0 16,22 0-16,-22 0 0,21-22 0,-21 22 16,0-21-16,1 21 0,-1-22 15,-21 22-15,0 0 0,0-21 0,0 21 16,0-1-16,0 1 15,0 0-15,0 0 0,-21 21 0,-1 0 16,1 0 0,0 0-16,0 21 0,21 0 15,-21 0-15,21 1 0,0 20 16,0 0-16,0-21 0,0 22 16,0-1-16,0 0 0,0 1 0,0-22 15,0 21-15,0-21 0,21 1 16,0-1-16,0 0 0,0-21 15,1 0-15,-1 0 0,0 0 16,0 0-16,0 0 0,0 0 0,1-21 16,-1 0-16,0-22 15,0 22-15,0 0 0,0-21 0,1 20 16,-1-20-16,21 0 0,-21 21 16,0-22-16,1 22 0,20-21 0,-21 21 15,0-1-15,22 1 0,-22 21 16,0 0-16,0 0 0,21 0 0,-20 21 15,-22 1-15,21-1 16,-21 21-16,0-21 0,0 22 0,0-1 16,-21-21-16,-1 21 0,22 1 15,-21-22-15,0 21 0,0-21 0,21 1 16,-21-1-16,21 0 0,-21 0 16,21-42 15,0 0-31,21 0 0,0-1 15,0 1-15,0-21 0,0 0 16,1 20-16,-1-20 0,21 0 0,-21-1 16,0 22-16,1-21 0,20 21 0,-21-22 15,0 22-15,-21 0 0,21 0 16,-21 42 15,-21-21-31,0 21 0,0 0 0,21 1 16,-21 20-16,0-21 0,21 0 15,0 22-15,0-1 0,-22-21 16,22 21-16,0-20 0,0 20 16,0-21-16,0 21 0,0-20 0,22-1 15,-1 0-15,0-21 0,0 21 16,21-21-16,-20 0 0,20 0 0,0 0 16,-21 0-16,22 0 0,-1-21 0,0 21 15,1-21-15,-22 0 0,21-1 16,1 1-16,-22-21 0,0 21 0,0-22 15,0 22-15,0-21 0,1 21 16,-22-22-16,0 22 0,0 0 0,21 0 16,-21 0-16,0 0 0,0 42 31,0 0-15,-21 0-16,21 0 0,0 0 15,0 22-15,-22-22 0,22 0 0,-21 21 16,21-20-16,-21-1 0,21 0 15,0 0-15,0 0 0,0 0 0,0 1 16,21-22 0,0 0-1,1-22-15,-22 1 0,0 0 16</inkml:trace>
  <inkml:trace contextRef="#ctx0" brushRef="#br0" timeOffset="49881.89">3111 4424 0,'0'0'0,"0"-21"0,0 0 16,-21 21-16,21-22 15,-21 22-15,0 0 16,21 22 0,0-1-16,0 0 15,21 0-15,-21 0 16,21-21-16,0 21 0,1 1 15,-1-22-15</inkml:trace>
  <inkml:trace contextRef="#ctx0" brushRef="#br0" timeOffset="51923.72">3238 4911 0,'0'0'0,"0"21"0,22-42 31,-1 0-15,0-1-16,0 1 0,0 0 16,0 0-16,22 0 0,-22 0 0,21-22 15,-21 22-15,1 0 0,20-21 16,-21 20-16,0 1 0,0-21 16,1 21-16,-1 0 0,-21-1 0,21 1 15,-21 0-15,-21 21 16,0 0-1,-1 0-15,1 21 0,0-21 16,0 21-16,21 1 0,0-1 0,0 0 16,0 0-16,0 0 0,0 0 0,0 1 15,0-1-15,0 0 0,21 21 16,-21-21-16,21 1 0,0-1 0,1 0 16,-1 0-16,-21 0 15,21 0-15,0 1 0,-21-1 0,21-21 16,-21 21-16,-21-21 31,0 0-31,0 0 16,0-21-16,-1 0 15,1-1-15,0 1 0,0 0 0,21 0 16,-21 0-16,0 21 0,21-21 0,-22 21 16,22 21-1,0 0 1,0 0-16,0 0 0,0 0 15,0 1-15,0-1 0,22 0 16,-1 21-16,-21-21 0,21 1 0,0-1 16,0-21-16,0 21 0,1 0 15,20-21-15,0 0 0,1 0 0,41 0 16,-41 0-16,-1-21 16,0 0-16,1 0 0,-1-1 0,0 1 15,1 0-15,-1-21 0,0 21 16,1-22-16,-22 1 0,21 0 0,-21-1 15,0 1-15,1 0 0,-1-1 0,0 1 16,0-22-16,0 22 0,-21-21 16,0 20-16,0 1 0,0 0 15,0 20-15,0-20 0,0 21 0,0 42 32,-21 0-32,0 0 0,0 22 15,0-1-15,-1 0 0,1 1 16,21-1-16,-21 0 0,0 1 0,21-1 15,-21 0-15,21 1 0,0-1 16,0 0-16,0 1 0,0-1 0,0-21 16,0 22-16,21-22 0,0 0 0,0 0 15,0 0-15,22-21 0,-22 0 16,21 0-16,-21 0 0,22 0 0,-1 0 16,0 0-16,-20-21 15,20 0-15,0 0 0,1 0 0,-22-22 16,21 22-16,0 0 0,-20-21 0,20 20 15,-21-20-15,0 21 0,0 0 16,1 0-16,-22-1 0,0 1 0,0 0 16,-22 42 15,22 0-31,-21 1 0,0-1 16,21 21-16,0-21 0,0 0 15,0 22-15,0-22 0,0 21 16,0-21-16,0 1 0,0-1 0,0 21 0,0-21 15,21 0 1,0-21-16,1 0 0,-1 0 0,21 0 16,-21 0-16,0 0 0,1 0 0,-1 0 15,21-21-15,-21 0 0,0 0 16,1 0-16,-1-22 0,0 22 0,0-21 16,0 21-16,0-22 0,-21 22 15,0 0-15,22 0 0,-22 0 0,0 0 16,21 21-16,-21 21 31,-21 0-31,21 0 16,-22 0-16,22 0 0,-21 1 0,21-1 15,0 0-15,0 21 16,-21-21-16,21 1 0,0-1 0,-21-21 16,21 21-16,0 0 0,0-42 31,21 21-16,0-21-15,0 0 0,-21-1 16,22-20-16,-1 21 0,0 0 16,0 0-16,0-1 0,0 1 0,22 0 15,-22 0-15,0 0 0,0 21 16,0 0-16,1 0 0,-22 21 31,0 0-31,0 0 16,0 0-16,0 1 0,0-1 0,0 0 15,0 0-15,0 0 0,21 0 16,0 1-16,0-1 0,0 0 0,22 0 16,-22-21-16,42 21 0,-20-21 0,-1 0 15,21 0-15,-20 0 0,20 0 16,-20 0-16,20 0 0,-21 0 0,1-21 16,-1 0-16,22-21 0,-43 20 15,0 1-15,0-21 0,0 21 16,-21-22-16,0 22 0,0-21 0,0 21 15,0-22-15,0 22 0,0 0 16,-21 0-16,0 0 0,0 21 16,0 0-16,-1 0 0,1 0 0,0 0 15,-21 21-15,21 0 0,-1-21 16,-20 21-16,21 0 0,0 22 0,0-22 16,-1 0-16,1 21 0,21-20 0,0-1 15,0 0-15,0 21 0,0-21 16,0 1-16,0-1 0,21-21 15,22 0-15,-22 0 0,0 0 16,0 0-16,0 0 0,22 0 16,-22-21-16,0 21 0,21-22 15,-20 1-15,-1 0 0,0 0 0,-21 0 16,21 0-16,-21-1 0,21 22 16,-21-21-16,0 0 0,0 0 15,0 42 16,0 0-15,0 0-16,-21 22 0,21-22 0,-21 21 16,21 1-16,0-1 0,0 0 15,0 1-15,-21-1 0,21 21 0,0-20 16,0-1-16,0 22 0,0-22 0,0 21 16,0 1-16,0-1 15,0 1-15,0-1 0,21 1 0,0-1 16,0 1-16,0-1 0,1 1 0,-1-1 15,-21 1-15,21-1 0,0-20 0,-21 20 16,21 1-16,-21-22 0,0 0 16,0 1-16,-21-1 0,-21 0 0,21-20 15,-22 20-15,1-21 0,0 0 0,-1 0 16,1 1-16,0-1 0,-1-21 16,1 0-16,0 21 0,20-21 0,-20 0 15,0 0-15,21 0 0,-1 0 0,1-21 16,0 0-16,0 21 0,0-22 15,21 1-15,0-21 0,0 21 0,0-22 16,0 22-16,0-21 0,0 0 16,0-1-16,21-20 0,0 20 0,-21-20 15</inkml:trace>
  <inkml:trace contextRef="#ctx0" brushRef="#br0" timeOffset="52190.1">5524 4212 0,'0'0'0,"-21"0"0,0-21 15,0 21-15,0 0 16,21-21-16,-21 21 62,-1 0-62,1 0 16</inkml:trace>
  <inkml:trace contextRef="#ctx0" brushRef="#br0" timeOffset="52413.97">4170 4487 0,'0'0'0,"0"22"0,21-22 32,21 0-32,-21 0 15,22 0-15,-1 0 0,0 0 16,1 0-16,20 0 0,1 0 0,-22 0 15,22 0-15,-22-22 0,0 22 16,1 0-16,-1 0 0,-21 0 16,0-21-16,0 21 0</inkml:trace>
  <inkml:trace contextRef="#ctx0" brushRef="#br0" timeOffset="53058.31">8043 3916 0,'-21'0'15,"42"0"-15,-63 0 0,63 0 32,21 0-32,1 0 15,-1 0-15,0 0 0,22 0 0,-22 0 16,22 0-16,-1 0 0,22 0 15,-22 0-15,22 0 0,-21 0 0,-1 0 16,-21 0-16,22 21 0,-22-21 16,-21 0-16,1 0 0,-1 0 15</inkml:trace>
  <inkml:trace contextRef="#ctx0" brushRef="#br0" timeOffset="53482.07">8636 4001 0,'0'0'0,"-21"0"0,0 0 0,21 21 15,-22-21-15,22 21 16,0 0 0,0 0-16,0 0 15,0 22-15,0-22 0,0 0 0,0 21 16,0 1-16,22-22 0,-22 21 0,21 1 15,-21-1-15,21-21 0,-21 21 16,0 1-16,0-22 0,0 21 0,0-21 16,0 22-16,0-22 0,0 0 0,0 21 15,0-20-15,-21-1 0,0 0 16,-1-21-16,1 21 0,0 0 0,0-21 16,0 0-16,0 0 0,-1 0 0,-20 0 15,21 0-15,0 0 0,0-21 16,-1 0-16,-20-21 15,21 20-15,0 1 0,21 0 0,0 0 16,-21 0-16,-1 0 16,22-1-16,0 1 0,0 0 0,0 0 15,22 21 1,-1 0-16,0 0 16,0 0-16,0 0 0,22 0 0,-22 0 15,0 0-15,21 0 0,-21 0 0</inkml:trace>
  <inkml:trace contextRef="#ctx0" brushRef="#br0" timeOffset="54018.1">9165 4487 0,'0'0'0,"21"0"16,0-21-16,1 0 0,-22 0 15,0 0-15,0 0 0,0-1 16,0 1-16,0 0 15,-22 0-15,1 21 0,0 0 0,0 0 16,0 0-16,0 0 0,-1 0 16,1 0-16,0 21 0,-21 0 15,21 0-15,-1 1 0,1-1 0,-21 0 0,21 21 16,0-21-16,21 22 0,-22-22 16,22 0-16,-21 21 0,21-20 15,0-1-15,0 0 0,0 0 0,0 0 16,21 0-16,1-21 0,-1 0 15,0 0-15,0 0 0,0 0 0,0 0 16,22 0-16,-22 0 0,0-21 0,21 21 16,-20-21-16,-1 0 0,0 21 15,0-21-15,0 0 0,0-1 0,1-20 16,-22 21-16,0 0 0,21 0 0,-21-22 16,21 22-16,-21-21 0,0 21 15,0-1-15,0 1 0,0 0 0,0 0 16,0 42 15,0 0-31,-21 0 0,21 1 16,0 20-16,0-21 0,0 0 15,0 22-15,0-22 0,0 0 0,0 0 16,0 21-16,21-20 0,-21-1 0,21 0 16,-21 0-16,21-21 0,0 21 15,-21 0-15,22-21 0,-1 0 0,0 0 16,0 0-16,0 0 0,0 0 15,-21-21-15,22 0 16</inkml:trace>
  <inkml:trace contextRef="#ctx0" brushRef="#br0" timeOffset="54233.97">9673 4382 0,'0'-43'0,"0"86"0,21-107 0,-21 43 0,0 0 15,0 42 1,0 0-1,0 0-15,0 0 0,0 1 0,0-1 16,0 0-16,0 21 0,0-21 16,0 1-16,0 20 0,0-21 0,0 0 15,0 0-15,0 1 0,0-1 0,0 0 16,0 0-16,21-21 31,1 0-31,-1 0 0,0 0 16</inkml:trace>
  <inkml:trace contextRef="#ctx0" brushRef="#br0" timeOffset="54455.86">10118 4382 0,'0'0'0,"0"-22"0,0 1 0,0 0 16,-22 21 0,1 0-1,0 0-15,0 21 0,-21 0 16,20 1-16,-20-1 0,21 0 0,-21 0 0,20 0 15,1 0-15,-21 1 16,21-1-16,0 0 0,-1 0 0,22 0 16,-21 0-16,21 1 0,21-22 31,1 0-31,-1 0 0,21 0 16</inkml:trace>
  <inkml:trace contextRef="#ctx0" brushRef="#br0" timeOffset="54941.24">10435 4466 0,'0'0'0,"21"-21"0,0 0 0,-21 0 0,0 0 15,0-1-15,0 1 16,0 0-16,0 0 0,0 0 16,0 0-16,-21 21 15,0 0-15,0 0 0,0 0 0,0 0 16,-1 21-16,1 0 0,0 21 15,-21-21-15,21 1 0,-1 20 0,1-21 16,0 21-16,0-20 0,21-1 0,0 21 16,-21-21-16,21 0 0,0 1 15,0-1-15,0 0 0,21 0 16,0-21-16,0 0 16,0 0-16,1 0 0,20-21 15,-21 0-15,0 21 0,0-21 16,1-1-16,-1 1 0,0 0 0,0 0 15,0-21-15,0 20 0,-21-20 16,22 21-16,-22-21 0,0 20 0,0 1 16,0-21-16,0 21 0,0 0 15,0 42 1,0 0-16,0 0 16,0 0-16,-22 0 0,22 22 0,0-22 15,0 21-15,0-21 0,0 1 16,0 20-16,0-21 0,0 0 0,0 0 15,0 1-15,0-1 0,22 0 16,-1 0-16,0-21 0,0 0 16,0 0-16,0 0 0,1 0 15,-1 0-15,0 0 0,0-21 0,21 21 16</inkml:trace>
  <inkml:trace contextRef="#ctx0" brushRef="#br0" timeOffset="56926.89">11726 3810 0,'0'0'0,"0"-21"0,-21 21 31,0 0-31,21 21 0,0 21 16,0-20-16,0 20 0,0-21 16,0 21-16,0 1 0,0-1 0,0 22 15,-21-22-15,21 0 0,-21 1 16,21-1-16,-22-21 0,22 21 0,0 1 16,0-22-16,-21 0 0,21 21 0,-21-20 15,21-1-15,0 0 16,-21-21-1,21-21 1,0 0 0,0-1-16,0 1 0,0 0 0,0 0 15,0 0-15,0 0 0,21-1 0,0-20 16,0 21-16,-21 0 0,22 0 16,20-1-16,-21 1 0,0 0 0,22 21 15,-22 0-15,21 0 0,-21 0 0,22 0 16,-1 0-16,0 0 0,-21 21 15,22 0-15,-22 1 0,21-1 0,-21 0 16,1 21-16,-1-21 0,0 22 0,-21-22 16,0 0-16,0 21 0,0-20 15,0-1-15,0 0 0,-21 0 16,0 0-16,-1 0 0,1 1 0,0-22 16,-21 21-16,21-21 0,-22 0 15,22 0-15,-21 0 0,21 0 0,-22 0 16,22 0-16,0 0 0,0 0 0,0-21 15,-1 21-15,1-22 0,21 1 16,0 0-16,-21 21 0,21-21 16,0 42 15,21 0-15,-21 0-16,21-21 0,1 22 15,-1-22-15,0 21 16,0-21-16,0 21 0,0-21 0,1 0 15,20 21-15,-21-21 0,21 0 0,1 0 16,-1 0-16,0 0 0,1 0 16,20 0-16,-20 0 0,20 0 0,-21-21 15,1 21-15,-1-21 0,0 0 0,1-1 16,-1 1-16,-21 0 0,22 0 16,-22 0-16,0 0 0,0-22 0,-21 22 15,0-21-15,21 21 0,-21-1 0,0-20 16,0 21-16,0 0 15,0 0-15,-21-1 0,21 1 0,-21 21 16,0 0-16,0 0 0,-1 0 16,1 0-16,0 0 0,0 21 15,0 1-15,0-1 0,-1 21 0,22-21 16,-21 0-16,0 22 0,21-22 0,0 21 16,-21-21-16,21 1 0,0-1 15,0 21-15,0-21 0,0 0 16,0 1-16,0-1 0,21-21 0,0 0 15,0 0-15,1 0 16,-1 0-16,0 0 0,0 0 0,0 0 16,0-21-16,1-1 0,-1 1 15,0 0-15,0 0 16,0-21-16,-21 20 0,21 1 0,-21-21 16,22 21-16,-22 0 0,0-22 0,21 22 15,-21 0-15,21 0 0,-21 0 16,0-1-16,0 44 31,0-1-15,0 0-16,0 0 0,0 0 0,0 0 15,0 1-15,0-1 0,0 0 0,0 0 16,0 0-16,0 0 0,0 1 16,0-1-16,0 0 0,0 0 15,21-21-15,0 21 16,0-21-16,1 0 0,-1 0 15,0 0-15,0 0 0,0 0 0,0-21 16,22 21-16,-22-21 0,0 21 0,0-21 16,22 0-16,-22-1 0,0 1 15,21 0-15,-21-21 0,1 21 0,-22-1 16,21 1-16,-21 0 0,21 0 0,-21 0 16,-21 42 15,21 0-31,-21 0 15,21 0-15,0 1 0,0-1 16,0 0-16,0 0 0,0 0 0,0 0 16,0 1-16,0-1 0,0 0 15,0 0-15,0 0 0,0 0 16,21 1-16,-42-22 47,-1-22-32,22 1-15,-21 21 16,21-21-16,-21 21 16,21-21-16,-21 21 31,21 21-15,21 0-1,0-21-15,0 21 0,1-21 16,-1 0-16,0 0 15,21 22-15,-21-22 0,1 0 0,20 0 16,-21 0-16,21 0 0,-20 0 16,20 0-16,-21 0 0,0-22 0,22 1 15,-22 21-15,0-21 0,0 0 0,0 21 16,-21-21-16,21 0 0,-21-1 16,22 1-16,-22 0 0,21 0 15,-21 0-15,0 0 0,0-1 0,0 1 16,0 0-16,-21 21 15,-1 0 1,1 0-16,21 21 0,0 0 0,-21 1 16,0-1-16,21 0 0,-21 0 15,21 0-15,0 0 0,0 1 0,0-1 16,0 0-16,0 0 0,0 0 0,0 0 16,0 1-16,21-1 15,0-21-15,0 21 0,0-21 16,1 0-16,-1 0 0,0 0 0,0 0 15,21 0-15,-20 0 16,20 0-16,0 0 0,1-21 0,-1 0 16,0 21-16,1-22 0,-1 22 0,0-21 15</inkml:trace>
  <inkml:trace contextRef="#ctx0" brushRef="#br0" timeOffset="57442.2">14563 4445 0,'0'0'0,"21"-21"0,0 0 0,-21 0 15,21-85 16,-42 106-31,0 0 0,0-21 0,-1 21 0,1 0 16,0 0-16,0 0 0,0 21 16,-22-21-16,22 21 0,0 0 15,-21 0-15,21 0 0,-1 1 0,1-1 16,0 0-16,0 0 0,21 21 16,0-20-16,0-1 0,-21 0 0,21 0 15,0 0-15,0 0 0,0 1 0,21-1 16,0 0-16,0-21 15,0 0-15,1 0 0,-1 0 0,0 0 16,0 0-16,0 0 0,0 0 0,22 0 16,-22-21-16,0 21 0,21-21 15,-20-1-15,20 1 0,-21 0 0,0-21 16,22 21-16,-22-22 0,0 1 16,0 0-16,0-22 0,0 22 15,1-22-15,-22 1 0,21-1 0,-21 22 16,21 0-16,-21-1 0,0 1 15,0 21-15,0-22 0,-21 65 32,0 20-32,-1-21 0,22 21 15,0 1-15,-21 20 0,0-20 0,0-1 16,21 21-16,-21 1 0,21-22 0,0 1 16,0 20-16,0-21 0,0 1 15,0-1-15,0-21 0,0 22 0,0-22 16,21 0-16,-21 0 0,21 0 15,0 0-15,0 1 0,22-22 16,-22 0-16,0 0 0,21 0 0,-20 0 0,20-22 16,-21 1-16,0 21 0,22-21 15,-22-21-15,21 21 0,-21-1 16,22-20-16</inkml:trace>
  <inkml:trace contextRef="#ctx0" brushRef="#br0" timeOffset="58374.62">16404 4255 0,'0'0'16,"-21"0"-16,21 21 16,-21-21-16,21 21 0,0 0 15,0 0 1,21-21-16,0 0 15,21 0-15,-20 0 0,-1 0 0,21 0 16,0 0-16,1-21 0,-1 0 16,0 21-16,1-21 0,-1 0 0,0-22 15,1 22-15,-1-21 0,0 21 0,1-22 16,-22 1-16,21 0 16,-21-1-16,1 22 0,-1-21 0,0-1 0,-21 22 15,0-21-15,0-22 16,0 43-16,0 0 0,-21 0 0,0 21 15,-1-21-15,1 21 0,0 0 16,0 0-16,0 0 0,0 21 16,-1 0-16,1 21 0,0-20 15,21-1-15,-21 21 0,21 0 16,-21 22-16,21-22 0,0 22 0,-21-1 16,-1 1-16,22-1 0,-21 1 0,21 20 15,0-20-15,-21-1 0,0 22 16,21 0-16,-21-1 0,0 1 0,-1 0 15,22 21-15,-21-22 0,0 1 0,0 0 16,0 20-16,-22-20 0,22 0 16,-21-1-16,21 1 0,-22 0 15,22-1-15,0-20 0,-21-1 0,21 1 16,-1-1-16,1 1 0,0-22 0,0 22 16,21-22-16,0-21 0,0 22 0,0-22 15,21-21 1,0-21-16,22-1 15,-1 1-15,0-21 0,1 21 0,20-22 16,1-20-16,-22 21 0,21-22 0,1 22 16,-1-22-16,1-20 0,-22 20 15,22-21-15,-22 22 0,0-22 0,-20 1 16,-1-1-16,0 0 0,-21 1 0,0-1 16,-21 0-16,0 22 15,-1-22-15,-20 22 0,0 20 0,-1-20 16,1 42-16,-21-22 0,20 22 0,1 0 15,0 0-15,-1 0 0,1 21 16,21 0-16,0 0 0,-1 0 0,44 0 31,-1 0-15,0 0-16,0 0 0,0 0 0,0 0 16,22 0-16,-22 0 0,0 0 15,0 0-15,0 0 0,1 0 16,-1-22-16,0 1 0,0 21 0,21-21 0</inkml:trace>
  <inkml:trace contextRef="#ctx0" brushRef="#br0" timeOffset="58798.38">17145 4360 0,'-21'0'0,"21"-21"0,-21 21 0,21-21 15,0 0-15,0 0 0,0 0 16,0-1-16,0 1 15,21 21-15,0-21 0,21 21 16,-21 0-16,1 0 0,20 0 16,-21 0-16,21 0 0,-20 0 0,20 0 15,-21 0-15,21 21 0,-20 0 0,-1 1 16,0 20-16,0-21 16,-21 0-16,21 22 0,-21-22 0,0 21 15,0-21-15,-21 0 0,0 1 0,0-1 16,0 0-16,-1 0 0,1-21 15,0 21-15,0-21 0,0 0 0,0 0 16,21-21 0,0 0-1,0 0-15,21 0 0,-21-22 16,21 22-16,0 0 0,0 0 16,0-22-16,1 22 0,-1-21 0,-21 21 15,21 0-15,0-1 0,0 1 16,0 21-16,1-21 0,-1 21 15,0 0-15,0 0 0,0 0 16,0 0-16,1 0 16,-1 21-16,0-21 0,0 21 0,-21 1 15</inkml:trace>
  <inkml:trace contextRef="#ctx0" brushRef="#br0" timeOffset="59363.25">18119 4466 0,'0'0'0,"21"0"0,0 0 16,0 0-16,0-21 0,0 0 16,1 0-1,-22 0-15,21-1 0,-21 1 0,0 0 16,0-21-16,0 21 0,0-1 16,0-20-16,0 21 0,-21 0 0,-1 0 15,1-1-15,0 22 0,0-21 0,0 21 16,0 0-16,-1 0 0,1 0 15,-21 21-15,21 1 0,-22-1 0,22 0 16,0 21-16,-21 1 0,21-22 16,-1 21-16,1 0 0,21-20 0,0 20 15,0-21-15,0 21 0,0-20 0,0-1 16,0 0-16,21 0 16,1 0-16,-1-21 0,0 0 0,0 21 15,0-21-15,0 0 0,1 0 0,20 0 16,-21 0-16,0-21 0,0 0 15,1 21-15,-1-21 0,0 0 0,0 0 16,0-1-16,-21-20 0,21 21 0,-21-21 16,22 20-16,-22 1 0,0-21 15,0 21-15,0 0 0,0-1 0,-22 22 32,22 22-17,0-1-15,-21 0 0,21 0 0,-21 0 0,21 22 16,0-22-16,0 0 15,0 0-15,0 0 0,0 0 0,0 1 16,0-1-16,0 0 0,0 0 0,21-21 16,0 21-16,1-21 0,-1 0 15,0 0-15,0 0 0,21 0 0,-20 0 16,20 0-16,-21 0 0,21-21 0,1 0 16,-22 21-16,0-21 0,21 0 15,-20-1-15,-1-20 0,0 21 0,-21 0 16</inkml:trace>
  <inkml:trace contextRef="#ctx0" brushRef="#br0" timeOffset="60006.84">18690 4339 0,'0'-63'0,"-21"147"0,42-105 0,-21-63 16,0 62-16,-21 22 31,21 22-31,-21-1 0,21 0 0,0 0 16,0 0-16,-21 0 0,21 1 16,0-1-16,-22 0 0,22 0 0,0 0 15,0 0-15,0 1 0,-21-1 0,21 0 16,0 0-16,0 0 15,-21-21 17,21-21-17,0 0-15,0 0 16,0 0-16,0-1 0,0 1 16,0 0-16,0-21 0,21 21 0,0-1 15,1-20-15,-1 21 0,0-21 0,0 20 16,0 1-16,22 0 0,-22 0 15,21 21-15,0 0 0,-20 0 0,20 0 16,-21 0-16,21 21 0,-20 0 16,-1 22-16,0-22 0,0 0 15,-21 21-15,21-21 0,-21 22 0,0-22 0,0 21 16,0-21-16,0 1 0,0-1 16,0 0-16,0 0 0,0 0 15,-21-21-15,0 21 0,0-21 16,0 0-1,21-21 1,0 0 0,0 0-16,0 0 0,0 0 0,0-1 15,21 1-15,0-21 0,0 21 0,0 0 16,0-22-16,22 22 0,-22-21 16,21 21-16,1-1 0,-1 1 0,0 21 15,1 0-15,-1 0 0,0 0 16,1 0-16,-1 21 0,-21 1 0,0-1 15,0 0-15,1 0 0,-22 21 16,0-20-16,0-1 0,0 21 16,0-21-16,-22 0 0,1 1 0,0-1 15,0 0-15,0 0 0,0-21 0,-1 21 16,1 0-16,0-21 16,42 0 15,0 0-31,1-21 0,-1 21 15,0-21-15</inkml:trace>
  <inkml:trace contextRef="#ctx0" brushRef="#br0" timeOffset="60346.72">19748 4424 0,'22'0'15,"-1"0"-15,0 0 16,0 0-16,0 0 15,0 0-15,1 0 0,-1 0 16,0-21-16,0 21 0,0-21 16,-21-1-16,21 1 0,-21 0 15,22 0-15,-22 0 0,0 0 16,0-1-16,0 1 0,-22 21 16,1 0-16,0 0 0,0 0 15,0 21-15,-22-21 0,22 22 16,0-1-16,0 21 0,0-21 15,0 22-15,-1-22 0,1 0 0,21 21 16,-21-21-16,21 1 0,0-1 16,0 0-16,0 0 0,21-21 0,0 21 15,-21 0-15,43-21 0,-22 0 0,0 0 16,0 0-16,22 0 0,-22 0 16,21 0-16,0-21 0,-20 0 0,20 0 15</inkml:trace>
  <inkml:trace contextRef="#ctx0" brushRef="#br0" timeOffset="61266.17">20214 3895 0,'0'-21'0,"0"-1"0,0 1 0,21 21 16,-21-21-16,0 0 0,21 21 16,-21-21-16,0 42 15,22-21 1,-22 42-16,0-21 0,0 22 15,0-22-15,0 42 0,0-20 16,0-1-16,0 22 0,0-22 0,0 0 16,0 1-16,-22-1 0,22 0 15,-21-21-15,21 22 0,-21-22 0,21 0 16,0 0-16,0 0 0,0 1 0,0-1 16,21-42 15,-21-1-31,21 22 0,1-21 15,-1 0-15,0 0 0,0-21 16,21 20-16,-20-20 0,-1 0 16,21 21-16,-21-22 0,22 1 0,-22 0 15,21-1-15,-21 22 0,-21 0 16,21 0-16,-21 42 16,0 0-16,0 0 15,0 0-15,0 22 0,-21-22 0,21 21 16,-21-21-16,21 22 0,0-1 0,0-21 15,0 22-15,0-22 0,0 0 16,0 0-16,0 0 0,21 0 0,0 1 16,1-1-16,-1-21 0,0 0 0,0 21 15,21-21-15,-20 0 16,20 0-16,0 0 0,-21 0 0,22-21 16,-22 0-16,21-1 0,-21 1 0,22 0 15,-22 0-15,0-21 0,0-1 16,0 1-16,1-22 0,-1 22 0,-21-21 15,0-1-15,0 1 0,0 20 16,0-20-16,0 20 0,0 1 0,0 0 16,-21 21-16,-1-22 0,1 22 0,0 21 15,0-21-15,-21 21 0,20 0 16,1 0-16,-21 0 0,21 21 16,0 0-16,-1 0 0,1 1 15,0 20-15,0-21 0,21 0 0,0 22 16,0-1-16,0-21 0,0 21 0,0-20 15,21 20-15,0-21 0,0 0 16</inkml:trace>
  <inkml:trace contextRef="#ctx0" brushRef="#br0" timeOffset="61673.94">21484 4128 0,'0'-22'0,"-21"22"15,0 0-15,0 0 0,-1 0 16,1 0-16,0 22 0,0-1 0,0 0 16,0 0-16,-1 0 0,1 22 15,21-22-15,-21 0 0,21 0 0,0 21 16,0-20-16,0-1 0,0 0 0,0 0 16,0 0-16,0 0 0,21 1 15,0-1-15,1-21 0,-1 0 16,0 0-16,0 0 0,21 0 0,-20 0 15,-1 0-15,0 0 0,0 0 16,0-21-16,0-1 0,1 22 0,-1-42 16,-21 21-16,21 0 15,-21-22-15,21 22 0,-21-21 0,0 0 16,0-1-16,0 1 0,0 21 0,0-22 16,0 22-16,-21 0 0,0 0 15,0 0-15,-1 0 0,1 21 0,0 0 16,0 0-16,0 0 0,0 21 15,-1 0-15,22 0 0,-21 0 16,21 0-16,0 1 0,0-1 0,0 0 16,21 0-16,1 0 15</inkml:trace>
  <inkml:trace contextRef="#ctx0" brushRef="#br0" timeOffset="62082.08">21823 4191 0,'0'0'0,"0"-21"0,0 0 0,0 0 16,0-1-16,0 1 0,0 0 15,0 0-15,21 0 16,0 21-16,0 0 0,0 0 0,22 0 16,-22 0-16,0 21 0,-21 0 0,21 0 15,0 0-15,1 1 0,-22 20 16,21-21-16,-21 0 0,0 22 15,0-22-15,0 0 0,0 0 16,0 0-16,0 0 0,-21 1 0,-1-1 16,1 0-16,0-21 15,0 0-15,0 0 16,21-21 0,0 0-16,0-1 15,0 1-15,0 0 0,0 0 16,0 0-16,21-22 0,0 22 0,-21 0 15,21 0-15,0 0 0,-21 0 16,22-1-16,-1 1 0,-21 0 0,21 0 16,0 0-16,0 0 15,0-1-15,-21 1 0,22 21 16,-1-21-16,0 0 0,0 21 0,0-21 16</inkml:trace>
  <inkml:trace contextRef="#ctx0" brushRef="#br0" timeOffset="62662.75">22479 3683 0,'0'0'0,"0"-21"0,0 0 0,0 0 16,0 42 15,0 0-31,0 0 0,-21 0 16,0 0-16,21 1 0,0 20 16,-22-21-16,22 21 0,-21 1 15,0-22-15,21 42 0,0-20 0,-21-1 16,0 0-16,0 1 0,21-1 15,-22 22-15,1-22 0,21-21 16,0 0-16,0 0 0,-21 1 16,21-1-16,0 0 0,0 0 15,0-42 17,0 0-32,0 0 15,21-1-15,0 1 0,1 0 16,-1 0-16,0-21 0,0 20 0,21 1 15,-20-21-15,20 21 0,-21 0 16,21-1-16,-20 1 0,-1 21 16,21 0-16,-21-21 0,0 21 15,1 0-15,-22 21 16,-22-21 0,1 21-16,0-21 0,0 0 15,0 22-15,0-22 16,-1 0-16,1 0 0,0 0 15,0 0-15,21 21 0,-21-21 16,21 21-16,0 0 16,0 0-16,0 0 0,0 1 15,0-1-15,0 0 16,0 0-16,21 0 0,-21 0 16,21-21-16,0 22 0,0-1 15,1-21-15,-1 0 0,0 0 16,0 0-16,0 0 15,0 0-15,1 0 0,-1 0 16,0 0-16,0 0 0,21-21 0,-20 21 16,20-22-16</inkml:trace>
  <inkml:trace contextRef="#ctx0" brushRef="#br0" timeOffset="63164.97">23537 3747 0,'0'0'0,"0"-22"16,0 1-16,0 0 0,0 0 16,0 0-16,-21 21 31,0 21-31,21 0 0,-21 0 16,0 0-16,-1 22 0,1-22 0,21 21 15,-21 1-15,0-1 0,0 0 16,0 1-16,-1-1 0,1 21 15,21-20-15,-21-1 0,21 0 16,-21-20-16,21 20 0,0-21 0,0 21 16,0-20-16,0-1 0,21 0 15,0 0-15,0-21 0,1 0 16,-1 0-16,0 0 0,0 0 0,21 0 16,-20-21-16,-1 0 0,21 21 15,-21-21-15,0-22 0,22 22 0,-22 0 16,0-21-16,0 20 0,0-20 0,1 21 15,-22 0-15,0 0 0,-22 42 47,1 0-47,21 0 0,0 0 0,-21 0 16,21 1-16,-21-1 0,21 21 0,0-21 16,0 0-16,0 1 15,0-1-15,0 0 0,21-21 16,-21 21-1,21-21-15,0 0 0,1 0 16,-1 0-16,0-21 0,0 0 16</inkml:trace>
  <inkml:trace contextRef="#ctx0" brushRef="#br0" timeOffset="63322.88">23876 4022 0,'0'0'0,"-21"0"0,0 0 16,-1-21-16,1 21 15,0 0-15,42 0 47,0 0-31,1 0-16</inkml:trace>
  <inkml:trace contextRef="#ctx0" brushRef="#br0" timeOffset="63950.97">24193 3768 0,'0'0'0,"0"-21"0,22-1 16,-22 1-16,-22 42 47,1 1-47,21-1 0,-21 0 15,0 0-15,0 21 0,21-20 0,-21 20 16,-1 0-16,22 1 0,-21-1 15,0 0-15,21 1 0,-21-22 0,21 21 16,0 0-16,0 1 0,-21-22 0,21 21 16,-21-21-16,21 1 0,-22-1 15,22 0-15,0 0 0,0 0 16,0-42 15,0 0-31,0 0 16,0 0-16,0-1 0,22 1 15,-1-21-15,0 21 0,0-22 0,0 22 16,0 0-16,1-21 0,-1 21 16,21-1-16,-21 1 0,0 0 0,1 21 15,-1-21-15,0 21 0,0 0 16,0 0-16,0 0 16,-42 0 30,0 0-30,0 0-16,0 0 16,0 0-16,21 21 15,-22 0-15,1-21 0,21 21 16,0 1-16,0-1 0,0 0 16,-21-21-16,21 21 0,0 0 15,0 0-15,0 1 0,0-1 0,0 0 16,0 0-16,0 0 15,21-21-15,0 21 16,1-21-16,-1 0 0,0 0 16,0 0-16,0 0 15,0 0-15,1 0 16,-1 0-16,0-21 0</inkml:trace>
  <inkml:trace contextRef="#ctx0" brushRef="#br0" timeOffset="64330.76">24469 4276 0,'21'0'32,"0"0"-17,0 0 1,0 0-16,0 0 0,1 0 16,-1 0-16,21 0 0,-21-21 0,0 21 15,1-22-15,-1 22 0,0-21 16,-21 0-16,21 0 0,-21 0 0,21 0 15,-21-1-15,0 1 0,0 0 16,0 0-16,-21 21 0,-21 0 16,21 0-16,-1 0 0,-20 21 0,21 0 15,0 0-15,-22 1 0,22-1 16,0 0-16,0 21 0,0-21 0,21 1 16,0-1-16,-21 21 0,21-21 15,0 0-15,0 1 0,0-1 16,0 0-16,0 0 0,21 0 15,0-21-15,-21 21 16,21-21-16,0 0 0,0 0 16,1 0-16,-1 0 0,0 0 15,-21-21 1,0 0-16,0 0 16</inkml:trace>
  <inkml:trace contextRef="#ctx0" brushRef="#br0" timeOffset="65566.62">3006 6837 0,'0'-21'0,"0"-22"15,0 22-15,0 0 16,0 0 0,0 42 15,0 0-31,0 0 15,0 22-15,0-22 0,0 21 16,0 1-16,0-1 0,0 0 0,-22 1 16,22-1-16,0 21 0,-21-20 15,0 20-15,0-20 0,21 20 0,-21-21 16,0 1-16,21-1 0,-22 0 16,22-20-16,0-1 0,0 0 0,0 0 15,0 0-15,0 0 16,0-42 31,0 0-47,22 0 0,-1 21 0,0-42 15,0 20-15,0 1 16</inkml:trace>
  <inkml:trace contextRef="#ctx0" brushRef="#br0" timeOffset="65853.52">3387 7197 0,'0'21'0,"0"0"0,0 0 16,0 0-16,0 1 15,0-1-15,21-21 32,0 0-32,0 0 0,0 0 15,0 0-15,1 0 16,-1-21-16,0-1 0,0 1 15,-21 0-15,0 0 16,0 0-16,0 0 16,-21 21-1,21 21 1,0 0 0</inkml:trace>
  <inkml:trace contextRef="#ctx0" brushRef="#br0" timeOffset="66391.75">4805 6625 0,'0'0'16,"-21"0"-16,-1 0 0,1 0 16,42 0 15,1 0-31,20 0 0,0 0 15,1 0-15,-1 0 0,21 21 0,1-21 16,-1 0-16,-20 0 0,41 0 0,-20 22 16,-1-22-16,1 0 0,-1 0 15,1 0-15,-1 0 0,-20 0 0,-1 0 16,0 0-16,-20 0 0,-1 0 16,-42 0-1,-1 0 1,-20 0-16,21 0 0,-21 0 0,20 0 15,-20 0-15,0 21 0,-1-21 16</inkml:trace>
  <inkml:trace contextRef="#ctx0" brushRef="#br0" timeOffset="66666.42">5292 6668 0,'0'21'15,"0"0"-15,0 0 16,0 21-16,0-20 0,0-1 0,0 0 16,0 21-16,0 1 0,0-22 15,0 21-15,0 0 0,0 1 16,0-1-16,0 0 0,0 1 0,-22-1 16,22 0-16,0 1 0,0-1 15,0-21-15,-21 22 0,21-22 0,0 0 16,0 0-16,0 0 0,0 0 15,21-21 1,-21-21 0,22 21-16,-1-21 0</inkml:trace>
  <inkml:trace contextRef="#ctx0" brushRef="#br0" timeOffset="67374.08">5673 7260 0,'21'0'16,"0"0"0,0 0-1,0 0-15,0 0 0,1 0 0,-22-21 16,21 21-16,0-21 0,0 0 16,0 21-16,0-21 0,1-1 0,-1 22 15,0-21-15,0 0 0,-21 0 16,0 0-16,0 0 15,-21 21-15,0 0 16,0 0 0,-1 0-16,-20 0 0,21 21 0,0-21 15,0 21-15,-1 0 0,1 21 0,0-20 16,0-1-16,0 21 0,0-21 16,-1 22-16,1-22 0,21 0 0,0 0 15,0 0-15,0 0 0,0 1 16,0-1-16,0 0 0,21-21 0,1 0 15,-1 0-15,0 0 0,21 0 0,1 0 16,-22 0-16,21 0 0,0 0 16,1-21-16,-1 21 0,0-21 15,1-1-15,-1 1 0,0 0 0,-20 0 16,20-21-16,0 20 0,-21-20 16,22 21-16,-22-21 0,21 20 0,-21-20 15,-21 21-15,22 0 0,-22 0 0,0-1 16,-22 22-1,1 0-15,0 0 16,0 22-16,0-22 16,0 21-16,21 0 0,-22-21 0,22 21 15,0 0-15,0 0 0,0 1 0,0-1 16,0 0-16,22 0 16,-1 0-16,0 0 0,0 1 0,0-1 15,0 0-15,1 0 0,-1-21 0,0 21 16,0 0-16,-21 1 15,21-22-15,-21 21 0,0 0 16,-21 0-16,0-21 16,0 0-16,0 0 0,-22 0 15,22 0-15,0 0 0,0 0 0,0 0 16,-1 0-16,1-21 16,21 0-16,0 0 15,0-1-15,0 1 16,0 0-16,21 0 0,1 0 0</inkml:trace>
  <inkml:trace contextRef="#ctx0" brushRef="#br0" timeOffset="67653.92">6985 6795 0,'0'0'0,"21"-22"0,0 1 15,-21 0-15,0 0 16,21 21-16,-21 21 15,0 0-15,-21 0 16,21 22-16,-21-22 0,0 21 16,21 1-16,-21-22 0,0 21 15,-1 0-15,22 22 0,-21-22 16,21 1-16,-21-1 0,21 0 0,0 1 16,0-1-16,-21-21 0,21 21 0,0-20 15,0-1-15,0 0 0,21 0 16,0-21-16,0 0 0,1 0 15,20 0-15,-21-21 0,0 0 0,22 0 16,-22-1-16,0 1 0</inkml:trace>
  <inkml:trace contextRef="#ctx0" brushRef="#br0" timeOffset="67829.82">6816 7049 0,'21'0'32,"0"0"-32,0 0 15,21 0-15,1 0 0,-22 0 0,21 0 16,1-22-16,-1 22 0,0-21 0,1 21 16</inkml:trace>
  <inkml:trace contextRef="#ctx0" brushRef="#br0" timeOffset="68362.5">7789 6731 0,'-42'-21'31,"21"42"-31,21 0 0,-21 0 16,-1 1-16,1 20 0,21-21 0,-21 21 15,21-20-15,-21 20 0,21 0 16,0 1-16,-21-1 0,21-21 0,-21 21 15,21 1-15,-22-1 0,22-21 0,0 22 16,0-22-16,0 0 0,0 0 16,0 0-16,0-42 31,0 0-15,22 0-16,-22 0 0,0-22 15,0 22-15,0 0 0,21-21 16,-21-1-16,0 22 0,0-21 0,0-1 15,0 22-15,0-21 0,0 0 0,0-1 16,21 1-16,-21 21 16,0 0-16,21-1 0,-21 1 0,0 0 0,21 21 15,0 0 1,-21 21-16,22 0 0,-1 1 0,0-1 16,0 0-16,0 21 0,0 1 15,1-22-15,20 21 0,-21 0 16,21 1-16,1-22 0,-22 21 0,21 1 15,-21-22-15,22 21 0,-22-21 0,0 0 16,0 1-16,-21-1 0,21-21 16,1 0-16,-22-21 31,21-1-31,-21 1 0,0 0 16,0 0-16,21 0 0,-21-22 0,21 22 15,0-21-15,-21 0 0,21 20 16</inkml:trace>
  <inkml:trace contextRef="#ctx0" brushRef="#br0" timeOffset="68571">8445 6498 0,'0'0'15,"-21"0"-15,0 21 16,0 1-16,0 20 0,0-21 16,-1 21-16,1 1 0,0 20 0,0-20 15,0-1-15,0 0 0,-1 22 0,1-22 16,21 0-16,-21 1 0,21-1 15,0-21-15,-21 22 0,21-1 0,0-21 16,0 0-16,0 0 0,0 1 16,21-1-16,0 0 0,0-21 15,1 0-15,-1 0 0,0 0 16,0-21-16,0 0 0</inkml:trace>
  <inkml:trace contextRef="#ctx0" brushRef="#br0" timeOffset="69303.58">9398 6668 0,'0'0'0,"0"-22"16,0-105 0,0 106-16,-21 0 0,0 0 15,-1 0-15,1 21 0,0 0 0,0 0 16,-21 0-16,20 21 0,-20 0 15,0 0-15,-1 22 0,1-1 0,0 0 16,-1 1-16,1-1 0,21 21 0,-21-20 16,20 20-16,-20-20 0,21 20 15,21-21-15,0 1 0,0 20 0,0-20 16,0-1-16,0 0 0,21 1 0,0-22 16,0 21-16,22-21 0,-1 0 15,22 1-15,-22-1 0,0-21 0,22 0 16,-22 0-16,22 0 0,-22 0 15,0 0-15,1 0 0,-22 0 16,21-21-16,-21-1 0,-21-20 0,21 21 16,-21 0-16,0-22 0,0 1 0,0 21 15,0-21-15,-21 20 0,0-20 16,0 21-16,0 0 0,-22 21 0,22-21 16,-21 21-16,21 0 0,-22 0 15,1 0-15,21 0 0,-21 0 0,20 0 16,1 21-16,0-21 0,21 21 0,-21-21 15,21 21-15,21 0 16,0-21-16,0 0 0,22 0 16,-22 0-16,21 0 0,1 0 0,-22 0 15,21 0-15,-21 0 16,22 0-16,-22 0 0,0 0 0,0 0 16,0 0-16,0 0 0,-21 21 15,22-21-15,-22 22 0,0-1 16,0 0-16,0 0 0,0 21 0,0-20 15,0 20-15,0 0 0,-22 1 0,1-22 16,21 21-16,-21 0 0,0 22 16,0-22-16,0 1 0,-1 20 0,1-21 15,21 1-15,-21 20 0,21-20 0,-21 20 16,21-21-16,0 1 0,0-1 16,0-21-16,0 22 0,0-22 0,0 21 15,0-21-15,0 0 16,0-42 15,0 0-31,0 0 0,-21-21 16,21 20-16,-21 1 0,-1 0 0,22-21 15,-21 21-15</inkml:trace>
  <inkml:trace contextRef="#ctx0" brushRef="#br0" timeOffset="70606.89">3048 8742 0,'-21'21'16,"0"-21"-1,-1 0-15,22-21 16,0 0-1,-21 21-15,21-21 0,0-1 16,0 1-16,0 0 16,0 0-16,21 21 0,-21-21 0,22 0 15,-1-1-15,0 22 0,0-21 0,0 0 16,-21 0-16,21 21 0,1-21 16,-1 21-16,0 0 0,0 0 15,0 0-15,0 0 0,1 21 16,-1 0-16,0 0 0,0 0 0,0 22 15,-21-1-15,0 0 0,0 1 16,0 20-16,0-20 0,0 20 0,0 1 16,-21-22-16,21 21 0,-21-20 0,0-1 15,-22 0-15,22 1 0,0-1 16,-21-21-16,21 22 0,-22-22 0,22 0 16,-21 0-16,21-21 0,-22 21 15,22-21-15,-21 0 0,-1 0 0,22 0 16,-21 0-16,0-21 0,-1 0 15,22 21-15,-21-21 0,21-22 16,-1 22-16,22 0 0,0-21 0,0-1 16,0 1-16,0 0 0,0-1 15,0 1-15,22 0 0,-1-1 0,0 1 16,21 21-16,-21 0 0,22 0 16,-22-1-16,21 22 0,1 0 0,-1 0 15,-21 22-15,21-1 0,-20 21 16,20-21-16,-21 22 0,0-22 0,0 21 15,1 0-15,-1 1 0,0-22 16,0 21-16,-21-21 0,0 22 0,0-22 16,21 0-16,-21 0 0,0 0 15,0 1-15,0-1 0,21-21 16,-21 21-16,22-21 31,-1 0-31,-21-21 0,21 0 0</inkml:trace>
  <inkml:trace contextRef="#ctx0" brushRef="#br0" timeOffset="70802.78">3852 8975 0,'0'0'0,"0"-21"16,0-1 15,21 22 31,1 0-62</inkml:trace>
  <inkml:trace contextRef="#ctx0" brushRef="#br0" timeOffset="71202.16">5376 8488 0,'-21'-21'0,"42"42"0,-42-63 15,21 20-15,0-20 0,0 21 0,0 0 16,0 0-16,0-1 0,0 1 16,0 0-16,0 42 15,0 0 1,0 22-16,0-22 16,0 21-16,0 1 0,0-1 0,0 0 15,0 1-15,0 20 0,0-21 16,0 1-16,0-1 0,0 22 0,0-22 15,-21 0-15,21 1 0,0-1 0,0-21 16,-21 21-16,21-20 0,0-1 16,0 0-16,0 0 0,0-42 31,0 0-31</inkml:trace>
  <inkml:trace contextRef="#ctx0" brushRef="#br0" timeOffset="71786.86">5228 8678 0,'0'0'0,"-21"-42"16,0 21-16,21-21 0,0-1 0,0 22 16,0-21-16,0 21 0,0-22 15,0 22-15,21-21 0,0 21 0,-21-1 16,42 1-16,-20 0 0,20 0 16,-21 0-16,21 21 0,1 0 0,-1 0 15,0 0-15,1 21 0,-1 0 16,0 0-16,1 22 0,-22-22 0,0 21 15,0-21-15,-21 22 0,0-1 16,0-21-16,0 21 0,-21-20 16,0 20-16,-21-21 0,-1 21 0,-20-20 15,20 20-15,1-21 0,-21 0 0,20 22 16,1-43-16,21 21 0,-22 0 16,22-21-16,0 0 0,21-21 31,0 0-31,21-1 0,22 1 15,-22 21-15,21-21 0,0 21 0,1 0 16,-1 0-16,0 0 0,22 0 16,-1 0-16,-20 0 0,20 0 15,1 21-15,-22 0 0,22 1 0,-22-1 16,0 0-16,1 21 0,-1-21 16,0 22-16,-21-22 0,22 0 0,-43 21 15,0-20-15,0 20 0,0-21 16,0 0-16,0 22 0,-43-22 0,1 0 15,0 0-15,-22 0 0,1 0 0,-1 1 16,-20-1-16,-1-21 0,0 21 0,22-21 16,-22 0-16,22 0 0,-1 0 15,1 0-15,-1 0 0,1 0 0,20-21 16,1 21-16,0-21 0,-1-1 16,22 22-16,0-21 0,0 0 15,21 0-15,-21 0 0,21 0 16,0-1-16,21 22 0,0-21 15,21 0-15,-21 21 0,22-21 0,-22 21 16,21-21-16,1 21 0,20-21 0,-21-1 16,22 22-16</inkml:trace>
  <inkml:trace contextRef="#ctx0" brushRef="#br0" timeOffset="72082">6646 8446 0,'-21'0'15,"0"0"-15,0 0 16,21 21-16,0 0 0,-21 0 0,-1 0 16,22 0-16,-21 22 0,21-1 0,0 0 15,0 1-15,0-1 0,0 0 16,-21 1-16,21-1 0,0 0 0,-21 1 15,21-1-15,0-21 0,0 22 0,0-22 16,0 0-16,0 0 0,0 0 16,0 0-16,21-21 15,0 0-15,-21-21 16,21 0 0,-21 0-16</inkml:trace>
  <inkml:trace contextRef="#ctx0" brushRef="#br0" timeOffset="72442.28">6392 8615 0,'-21'-21'0,"42"42"0,-42-85 16,21 43-16,0 0 0,0 0 15,0 0-15,0 0 0,21-1 16,22 22-16,-22-21 0,21 21 0,0 0 16,22 0-16,-1 0 0,1 0 15,-1 0-15,22 0 0,-21 21 16,20 1-16,-20-1 0,-1 0 0,1 21 15,-22-21-15,0 22 0,1-1 16,-1 0-16,-21 1 0,-21-1 0,0 0 16,0 1-16,0-1 0,-42 0 0,21 1 15,-22-22-15,1 21 0,-21 1 16,-1-22-16,1 0 0,-1 0 0,-21 0 16,22 0-16,-22 1 0,22-22 0,-1 21 15,1-21-15,20 0 0,-20 0 16,42 0-16,-22 0 0,22 0 15,0 0-15,0 0 0,21-21 16,0-1 0,21 1-16,0 21 0,0-21 15,22 0-15,-1 0 0,0 21 0,1-21 16,20-1-16</inkml:trace>
  <inkml:trace contextRef="#ctx0" brushRef="#br0" timeOffset="72759.14">7980 8403 0,'0'-21'16,"0"42"-16,0-63 0,0 21 0,0 0 16,-21 21-16,-1 0 15,1 0-15,0 21 16,21 0-16,-21 0 0,0 21 0,0 1 15,21-1-15,-22-21 0,1 22 0,21 20 16,0-21-16,-21 1 0,21-1 16,-21 22-16,21-22 0,0 0 0,-21-21 15,21 22-15,0-22 0,0 21 0,0-21 16,0 1-16,0-1 16,21-21-1,0 0-15,0 0 0,0-21 16,1-1-16,-1 1 15,0 0-15,-21-21 0</inkml:trace>
  <inkml:trace contextRef="#ctx0" brushRef="#br0" timeOffset="73109.94">7768 8340 0,'0'0'0,"-21"-21"0,0-1 15,21 1-15,0 0 16,0 0-16,0 0 0,21 21 15,0 0-15,21-21 0,1 21 16,-1 0-16,22 0 0,-1 0 16,1 21-16,-1-21 0,1 21 0,-1 21 15,1-21-15,-1 22 0,1-1 16,-22 0-16,0 1 0,-21-1 0,22 0 16,-22 1-16,-21-1 0,0 0 0,0 22 15,0-22-15,-21 1 0,0-1 16,-22 0-16,1 1 0,21-22 0,-85 42 15,42-42-15,1 1 0,-1-1 16,1 0-16,-1 0 0,22-21 16,-21 21-16,20-21 0,1 0 15,0 0-15,-1 0 0,22 0 0,0 0 16,0 0-16,21-21 31</inkml:trace>
  <inkml:trace contextRef="#ctx0" brushRef="#br0" timeOffset="74313.83">2942 10224 0,'0'0'0,"-21"0"0,0 0 15,0 0-15,-1 0 16,1 0-16,21-22 0,-21 22 16,21-21-1,0 0 1,21 21-16,-21-21 16,21 21-16,22 0 0,-22 0 0,0 0 15,0-21-15,22 21 0,-22 0 0,0 0 16,0 0-16,21 0 0,-20 21 15,-1 0-15,0 0 0,0 0 16,0 22-16,-21-22 0,0 21 16,0 1-16,0-22 0,0 21 0,0 0 15,-21 1-15,0-22 0,-21 21 0,20-21 16,1 1-16,-21 20 0,21-21 16,0 0-16,-1-21 0,1 21 0,0-21 15,0 0-15,0 0 0,0 0 16,21-21 15,21 0-31,0 0 0,0 21 0,0-21 16,22 0-16,-22-1 0,0 22 15,21-21-15,-21 21 0,22 0 16,-22 0-16,21 0 0,-21 0 0,22 21 16,-1-21-16,-21 22 0,22-1 15,-1 0-15,-21 21 0,0-21 0,0 1 16,1-1-16,-22 21 0,0-21 0,0 0 15,0 22-15,-22-22 16,1 0-16,-21 0 0,21 0 0,-22 1 0,1-1 16,0 0-16,-1 0 0,-20 0 0,21-21 15,-1 0-15,1 0 0,-22 0 16,22 0-16,0 0 0,-1 0 0,22 0 16,-21 0-16,21-21 15,0 0-15,-22 0 0,22 21 0,21-21 16,-21-1-16,21 1 0,-21 21 0,21-21 15,0 0-15,0 0 16,0 0 0,21 21-16,0 0 0,0 0 15,0-22-15,1 22 0,-1 0 0,0 0 16</inkml:trace>
  <inkml:trace contextRef="#ctx0" brushRef="#br0" timeOffset="74830.17">3937 10647 0,'0'-21'0,"0"0"15,-21 21 48,21 21-32,0 0-15,0-42 46,0 0-46,0-1-16,0 1 15,0 0-15,0 0 16,0 0 0,-21 21-1,-1 21 16,22 0-31,-21-21 16,21 21-16,0 0 16,21-21 15,1 0-15</inkml:trace>
  <inkml:trace contextRef="#ctx0" brushRef="#br0" timeOffset="75605.7">5122 10329 0,'0'0'0,"-21"-21"0,0 21 15,0 0-15,0 0 0,42-21 32,0 21-32,21 0 15,-21 0-15,22 0 0,-1 0 0,0 0 16,1 0-16,20 0 0,-20 0 15,20 0-15,-21 0 0,22 0 0,-22 0 16,22 0-16,-22 0 0,0 0 0,1 0 16,-1 0-16,-21 0 0,0 0 15,1 0-15,-44 0 32,1 0-17,0 0-15,0 0 0,0 0 0</inkml:trace>
  <inkml:trace contextRef="#ctx0" brushRef="#br0" timeOffset="75965.61">5651 10266 0,'0'0'0,"-21"0"0,0 0 15,21 21 1,0 21 0,0-20-16,0 20 0,0-21 15,21 21-15,0 1 0,1-1 16,-22 0-16,0 1 0,0-1 0,21 0 15,-21-20-15,21 20 0,-21 0 16,0-21-16,0 22 0,0-22 0,0 21 16,0-21-16,0 1 0,0 20 0,-21-21 15,0 0-15,-1 0 0,1 1 16,0-1-16,0 0 0,-21 0 0,20-21 16,-20 21-16,0-21 0,21 0 0,-22 0 15,1 0-15,0 0 0,-1 0 16,22-21-16,-21 0 0,-1 0 0,22 21 15,0-21-15,-21-1 0,21 1 16,-1 0-16,1 21 0,0-21 16,21 0-16,0 0 0,0-1 15,21 1-15,0 21 16,22 0-16,-22 0 0,0-21 16,21 21-16,1 0 0,-1-21 0</inkml:trace>
  <inkml:trace contextRef="#ctx0" brushRef="#br0" timeOffset="76263.95">6286 10478 0,'0'0'0,"22"-22"0,-22 1 0,0-21 16,0 21-16,0 0 0,0-1 15,0 1-15,0 42 16,0 1-1,0 20-15,0-21 0,0 21 16,0 1-16,21-1 0,-21 22 0,0-22 16,0 0-16,0 1 0,0-1 0,0 21 15,0-20-15,0-1 0,0-21 16,0 22-16,0-1 0,0 0 0,0-21 16,0 22-16,0-22 0,0 0 15,0 0-15,0 0 16,0-42-1,0 0-15,21 0 0</inkml:trace>
  <inkml:trace contextRef="#ctx0" brushRef="#br0" timeOffset="76606.83">6244 10583 0,'0'0'0,"0"-42"15,0 0-15,-21-1 0,21 1 0,0 0 16,0 21-16,0-22 0,0 22 0,21 0 15,0 0-15,0 21 16,22-21-16,-22 21 0,21 0 0,22 0 16,-22 21-16,22-21 0,-1 42 0,1-21 15,-1 22-15,1-1 0,-22 0 16,21 22-16,1-22 0,-22 22 0,1-22 16,-1 21-16,-21-20 0,-21 41 15,0-41-15,0-22 0,-21 21 16,0-21-16,-22 22 0,1-22 0,0 0 15,-1 0-15,-20 0 0,21 1 0,-22-22 16,22 21-16,-1-21 0,-20 0 16,21 0-16,-1 0 0,22 0 0,-21 0 15,21 0-15,-1 0 0,1 0 16,21-21 0,0-1-16,0 1 15,21 21-15,1-21 0,-1 0 0</inkml:trace>
  <inkml:trace contextRef="#ctx0" brushRef="#br0" timeOffset="78746.61">7451 10414 0,'0'0'0,"0"-21"0,0 0 16,0 0-16,0-1 0,0 1 15,21 21-15,-21-21 0,0 42 47,0 22-47,0-22 16,0 21-16,0 22 0,0-22 0,0 21 16,0-20-16,0-1 0,0 22 15,0-22-15,0 0 0,0 1 0,0-22 16,0 21-16,0-21 0,0 22 0,0-22 15,0 0-15,0 0 0,0 0 16,0-42 15,0 0-15,0 0-16,0 0 0,0-1 16,0 1-16,21 0 0,-21 0 0,0 0 15,0 0-15,0-22 0,0 22 16,0-21-16,0 21 0</inkml:trace>
  <inkml:trace contextRef="#ctx0" brushRef="#br0" timeOffset="79303.3">7472 10435 0,'0'0'0,"0"-21"15,-21 0-15,21 0 0,0 0 16,0-1-16,0 1 16,21 0-16,0 21 0,0-21 15,0 21-15,0-21 0,22 21 0,-22 0 16,21 0-16,1 0 0,-22 0 15,21 0-15,0 0 0,1 0 0,-22 21 16,21 0-16,-21 0 0,1 22 16,-1-22-16,-21 21 0,0-21 15,0 22-15,0-1 0,-21-21 0,-1 0 16,1 22-16,-21-22 0,21 0 16,-22 0-16,1 0 0,21 0 0,-21-21 15,20 22-15,-20-22 0,21 0 0,0 0 16,0 0-16,-1 0 15,22-22 1,22 22-16,-22-21 0,21 21 16,21-21-16,-21 0 0,22 21 15,-1 0-15,-21-21 0,21 21 16,1 0-16,-1 0 0,0 0 0,1 0 16,-1 21-16,0-21 0,1 21 15,-22 0-15,21 0 0,1 1 0,-22-1 16,0 0-16,0 0 0,-21 0 0,0 0 15,0 1-15,0-1 0,0 0 16,0 0-16,-21 0 0,0 0 16,-22 1-16,22-22 0,-21 21 0,0 0 0,-1-21 15,1 0-15,0 21 0,-22-21 16,22 0-16,-1 0 0,-20 0 16,21 0-16,-1 0 0,1 0 0,0 0 15,-1-21-15,22 21 0,0 0 16,-21-21-16,20 21 0,22-21 15,0-1-15,22 1 16,-1 21-16,0 0 16,0-21-16,21 21 0,-20-21 15,20 21-15</inkml:trace>
  <inkml:trace contextRef="#ctx0" brushRef="#br0" timeOffset="80310.88">9229 10541 0,'0'0'0,"0"-21"16,0 0-16,0 0 0,0-1 15,0 1-15,0 0 0,-22 0 16,1 21-16,-21 0 0,21 0 15,0 0-15,-22 0 0,1 21 0,0-21 16,20 21-16,-20 22 0,0-22 16,21 0-16,-22 21 0,22 1 15,0-22-15,0 21 0,0-21 0,-1 22 16,22-22-16,0 0 0,0 21 0,0-21 16,0 1-16,0-1 0,22 0 15,20-21-15,-21 21 16,0-21-16,22 0 0,-22 0 0,21 0 15,0 0-15,1 0 0,-1 0 16,0 0-16,1 0 0,-22-21 0,21 21 16,1 0-16,-22 0 0,0-21 0,0 21 15,0 0-15,0 0 0,-21-21 16,-21 21 15,0 0-31,0 0 0,0 0 16,0 0-16,-22 0 0,22 21 0,0-21 15,0 0-15,-22 0 0,22 0 0,-21 0 16,21 0-16,-22 0 0,22 0 16,-21 0-16,21 0 0,-22-21 0,22-1 15,0 22-15,0-21 0,0 0 0,0 21 16,21-21-16,0 0 0,0-22 16,0 22-16,0 0 0,0 0 0,0-21 15,0 20-15,21-20 0,0 21 0,0 0 16,21-22-16,-20 22 15,20 0-15,-21 21 0,21-21 0,1 0 16,-22 21-16,21 0 0,1 0 16,-22 0-16,0 0 0,21 0 0,-21 0 15,1 0-15,-22 21 32,-22-21-17,1 0 1,0 0-16,0 0 15,0 0-15,0 0 16,-1 0-16,1 0 0,0 0 16,-21 0-16,21 0 0,-22 0 15,22 0-15,-21 0 0,21 21 0,-22-21 16,22 21-16,-21 22 0,21-22 16,-1 21-16,1-21 0,0 22 0,0-1 15,0-21-15,21 21 0,0 1 16,0-22-16,0 21 0,0-21 0,0 1 15,0-1-15,21 0 0,0 0 0,0 0 16,22-21-16,-22 21 0,21-21 16,0 0-16,1 0 0,-1 0 0,0 0 15,1 0-15,-22 0 0,21 0 0,1 0 16,-1 0-16,-21 0 0,21-21 16,-20 0-16,-1 21 0,0-21 15,-21 0 1,-21 21-1,0 0 1,-1 0-16,1 0 16,0 0-16,0 0 0,0 0 15,0 0-15</inkml:trace>
  <inkml:trace contextRef="#ctx0" brushRef="#br0" timeOffset="82438.39">2879 11875 0,'0'0'0,"0"-22"16,-22 22-16,22-21 15,0 0-15,0 0 16,-21 21-16,0 0 47,21 21-47,0 0 15,0 0-15,0 1 0,-21 20 16,21 0-16,-21 1 0,21-1 0,-21 21 16,21-20-16,-22-1 0,1 0 15,0 1-15,0-1 0,0 0 0,0-20 16,-1-1-16,1 21 0,0-21 15,21 0-15,-21-21 0,0 0 16,0 0 0,21-21-1,0 0-15,0 0 0,0 0 16,21 0 0,0-1-16,0 22 0,21-21 0,1 21 15,-1-21-15,0 21 0,1 0 16,-1-21-16,0 21 0,1-21 0,-1 21 15,0 0-15,-20-21 0,20 21 16,-21 0-16,21 0 0,-20-22 0,-1 22 16,0 0-16,0-21 0,-21 0 15,21 0-15,-21 0 0,0 0 16,0-1-16,0 1 0,0 0 16,0 0-16,0 0 15,-21 0-15,21-1 0,-21 22 0,21-21 16,0 0-16,-21 21 0,0 0 15,-1 0-15,22 21 16,0 0-16,-21 22 16,21-22-16,0 21 0,-21 1 0,21-1 15,0 0-15,0 1 0,0-1 16,0 0-16,-21 1 0,21-22 0,0 21 16,-21-21-16,21 22 0,0-22 0,0 0 15,0 0-15,0 0 0,-21 0 16,21 1-16,0-1 0,0 0 15,0-42 32,0 0-47,21-1 0,0 22 16</inkml:trace>
  <inkml:trace contextRef="#ctx0" brushRef="#br0" timeOffset="82783.2">3810 12319 0,'0'42'31,"0"-63"16,0 0-47,0 0 15,0 0 1,-21 21-16,0 0 16,-1 0-16,1 0 15,0 0-15,21 21 31,21-21-15,0 0-16,1 0 16</inkml:trace>
  <inkml:trace contextRef="#ctx0" brushRef="#br0" timeOffset="88463.08">5228 12002 0,'0'0'0,"-21"21"0,42-42 47,0-1-31,0 22-16,1-21 15,-1 21-15,0-21 0,0 0 0,0 0 0,0 21 16,1-21-16,-1-1 16,0 22-16,0-21 0,0 0 0,-21 0 15,-21 21 16,0 0-31,0 0 0,0 0 16,-1 0-16,-20 0 0,21 0 16,0 21-16,21 0 0,-21 0 0,-1-21 15,22 22-15,-21-1 0,21 0 0,0 0 16,0 0-16,0 22 16,0-22-16,21 0 0,1 0 0,-1 21 15,0-20-15,0-1 0,21 21 16,-20-21-16,-1 0 0,0 22 0,0-22 15,0 21-15,0-21 0,1 1 0,-22-1 16,0 0-16,0 0 0,0 0 16,-22 0-16,1 1 0,-21-1 0,21 0 15,-22-21-15,1 0 0,0 21 0,-1-21 16,1 0-16,0 0 0,-1 0 16,-20 0-16,21 0 0,-1 0 0,22-21 15,-21 21-15,-1-21 0,22 0 16,0 21-16,0-22 0,21 1 15,0 0-15,-21 0 0,21 0 16,0 0-16,0-1 0,0 1 16,0 0-16,0 0 0,21 0 15,0 21-15,0 0 0,0 0 16,22 0-16,-22 0 0,21 0 0,1 0 16,-22 0-16,21 0 0</inkml:trace>
  <inkml:trace contextRef="#ctx0" brushRef="#br0" timeOffset="89915.05">5927 12510 0,'0'0'0,"21"0"16,0 0-16,0 0 0,0 0 0,0 0 16,1 0-16,-1 0 0,-21-22 15,0 1-15,21 21 0,0-21 16,0 21-16,-21-21 0,0 0 0,0 0 15,21-1-15,-21 1 16,0 0-16,0 0 0,0 0 0,0 0 16,0-1-16,-21 22 0,0 0 15,0 0-15,0 22 16,0-22-16,-1 21 0,1 0 0,0 21 16,0-21-16,0 1 15,0 20-15,-1-21 0,22 21 0,0-20 16,-21-1-16,21 21 0,0-21 0,0 0 15,0 1-15,0-1 0,0 0 16,21 0-16,1-21 0,-1 0 0,0 21 16,21-21-16,1 0 0,-22 0 15,21 0-15,0-21 0,1 0 0,-1 21 16,0-21-16,1 0 0,-1-22 0,0 22 16,1 0-16,-1 0 0,-21-22 15,22 22-15,-22-21 0,0 0 0,0-1 16,-21 1-16,0-22 0,0 22 15,21-21-15,-21 20 0,0-20 16,0 20-16,0 1 0,0 21 0,0-21 16,0 20-16,-21 22 0,0 0 15,0 0-15,0 43 16,21-22-16,0 21 0,-22 1 16,22-1-16,-21 21 0,21-20 15,0-1-15,0 0 0,0 1 0,0-1 16,0 0-16,0 1 0,0-22 15,0 21-15,0-21 0,21 1 0,-21-1 16,22 0-16,-1-21 0,0 21 0,0-21 16,0 0-16,0 0 0,22 0 15,-22 0-15,21 0 0,-21 0 16,22 0-16,-1 0 0,-21-21 0,22 0 16,-1 21-16,-21-21 0,21-1 15,-20 1-15,-1 0 0,0 0 0,0-21 16,-21 20-16,0 1 0,0-21 0,0 21 15,0 0-15,0-1 0,0 1 16,0 0-16,-21 21 16,0 0-16,0 21 0,-1 0 15,1 1-15,21-1 0,0 0 16,0 0-16,-21 0 0,21 22 0,0-22 16,0 0-16,0 0 0,0 0 15,0 0-15,0 1 0,21-1 16,0 0-16,1-21 0,-1 21 0,0-21 15,21 0-15,-21 0 0,22 0 16,-1 0-16,-21 0 0,22 0 0,-1 0 16,0 0-16,-21 0 0,22-21 0,-1 0 15,-21 0-15,22 21 0,-22-22 16,0 1-16,0-21 0,0 21 0,0 0 16,1-43-16,-22 43 0,0 0 15,0 0-15,0 42 31,0 0-31,0 0 16,-22 0-16,1 0 0,21 1 16,-21 20-16,21-21 0,-21 0 0,21 0 15,0 22-15,0-22 0,0 0 16,0 0-16,0 0 0,0 1 16,0-1-16,0-42 31,0-1-16,0 1-15,21 0 0,0 21 0,0-42 16,1 21-16,-22-1 16,21-20-16,0 21 0,0-21 0,0 20 0,0-20 15,1 21-15,-1 0 0,0 0 0,0-1 16,0 22-16,0 0 16,-21 22-16,0-1 0,22 0 15,-22 0-15,0 21 0,0-20 0,0-1 16,0 21-16,21-21 0,-21 0 15,0 1-15,21 20 0,0-21 0,-21 0 16,21-21-16,0 21 0,1 1 16,20-22-16,-21 0 0,0 0 0,0 0 15,22 0-15,-22 0 0,0 0 0,0-22 16,0 22-16,1-21 0,20 0 16,-21 0-16,0 0 0,0 0 15,1-22-15,-1 22 0,0-21 0,0-1 16,0 22-16,0 0 0,-21 0 15,0 0-15,0 0 0,22 21 0,-22 21 16,0 0 0,0 0-16,0 0 0,-22 0 15,22 1-15,0-1 0,0 0 0,0 0 16,0 0-16,0 0 0,0 1 0,0-1 16,0 0-16,22 0 15,-1-21-15,0 0 0,0 0 16,0 0-16,0 0 0,1 0 0,-1 0 15,0 0 1,0-21-16,-21 0 0,0 0 0,21 21 16,-21-22-16,21 1 0</inkml:trace>
  <inkml:trace contextRef="#ctx0" brushRef="#br0" timeOffset="90096.95">8699 11959 0,'0'0'0,"-21"0"0,0-21 15,0 21-15,0 0 16,0 0-16,21 21 16,-22-21-16,22 21 15,0 1-15,0-1 0,0 0 16,0 0-16,22-21 0,-22 21 16,21-21-16,0 0 0,0 21 15</inkml:trace>
  <inkml:trace contextRef="#ctx0" brushRef="#br0" timeOffset="90490.73">9123 12086 0,'-21'0'31,"-1"0"-31,22 21 0,-21 1 16,0-1-16,21 0 0,0 21 15,-21-21-15,21 1 0,0 20 0,-21-21 16,21 21-16,0-20 0,0-1 0,0 0 16,0 0-16,0 0 0,21 0 15,0 1-15,-21-1 0,21-21 0,0 21 16,1-21-16,-1 0 0,21 0 0,-21 0 16,0 0-16,1 0 0,20 0 15,-21 0-15,0-21 0,0 21 0,1-21 16,-1-1-16,0 1 0,0-21 0,-21 21 15,21-22-15,-21 22 16,21-21-16,-21 0 0,0-1 0,0 22 16,0-21-16,0 21 0,0-1 15,0 44 1,0-1-16,0 0 16,0 0-16,0 0 15,0 0-15,0 1 0,22-1 16,-1-21-16</inkml:trace>
  <inkml:trace contextRef="#ctx0" brushRef="#br0" timeOffset="91135.05">9927 12129 0,'0'0'0,"-42"-22"15,21 22 1,-1 22-16,1-1 0,21 0 15,-21 0-15,21 21 0,0-20 16,-21-1-16,21 21 0,0-21 0,0 0 16,0 1-16,0-1 0,0 0 15,0 0-15,0 0 0,0 0 0,0 1 16,-21-22 0,0 0-1,21-22 1,0 1-16,0 0 0,0 0 15,0 0-15,0 0 0,0-22 16,0 22-16,0-21 0,0 21 0,21-22 16,0 1-16,0 0 0,0 20 0,22-20 15,-22 21-15,0 0 0,0 0 16,21 21-16,-20 0 0,-1 0 0,0 0 16,0 21-16,0 0 0,0 21 0,22-21 15,-22 22-15,0-22 0,-21 21 16,21-21-16,-21 22 0,21-22 0,-21 0 15,0 0-15,0 0 0,0 1 16,0-1-16,0 0 0,0 0 16,-21-21-16,0 0 15,0 0-15,21-21 16,-21 0-16,21 0 16,0-1-16,0 1 0,0 0 0,0-21 15,21 21-15,0-22 0,21 1 16,-20 0-16,20-1 0,21 1 0,-20 0 15,-1-1-15,22 1 0,-22 21 16,21 0-16,-20 21 0,-1 0 0,-21 0 16,22 0-16,-22 21 0,0 21 15,0-21-15,0 22 0,-21-1 0,0 0 16,0 1-16,0-1 0,0 0 16,0-21-16,0 22 0,-21-22 0,0 0 15,0 0-15,21 0 0,0 1 0,-21-22 16,-1 0-16</inkml:trace>
  <inkml:trace contextRef="#ctx0" brushRef="#br0" timeOffset="91994.79">11896 11599 0,'0'-21'16,"0"42"-16,21-42 0,-21 0 0,0 42 31,0 0-31,0 1 0,0-1 15,0 0-15,0 21 0,0 1 0,0-22 16,0 21-16,0 0 0,0 1 16,0-1-16,0 0 0,0 1 15,0-22-15,0 21 0,0 1 0,0-22 16,-21 0-16,21 0 0,0 0 16,21-42-1,0 0 1,0 0-16,0 0 0,22-1 15,-22-20-15,0 21 0,21-21 0,-21-1 16,22 22-16,-22-21 0,21-1 0,-21 22 16,1 0-16,-1-21 0,0 42 15,0-21-15,0 21 16,-21 21 0,21 0-16,-21 0 0,0 21 15,0-20-15,0 20 0,0 0 0,0-21 16,0 22-16,0-22 0,0 21 15,22-21-15,-1 22 0,-21-22 0,21 0 16,0-21-16,0 21 0,0 0 0,1-21 16,-1 0-16,21 0 0,-21 0 15,0 0-15,22-21 0,-22 0 0,0 0 16,0 0-16,22 0 0,-22-1 0,0-20 16,0 0-16,0-1 0,-21 22 15,0-21-15,0 0 0,0-1 0,0 1 16,0 0-16,0-1 0,-21 22 0,0-21 15,0-1-15,21 22 16,-21 0-16,-1 21 0,1 0 16,21 21-1,0 0-15,0 1 16,0-1-16,0 0 0,0 21 0,0-21 16,21 1-16,1-1 0,-22 0 15,21 0-15,0 0 0,-21 0 16,21 1-16,0-1 0,-21 0 0</inkml:trace>
  <inkml:trace contextRef="#ctx0" brushRef="#br0" timeOffset="92767.35">13081 12002 0,'0'0'0,"21"0"0,21 0 15,-20 0-15,20 0 0,-21 0 16,0-22-16,0 1 0,22 21 0,-22-21 16,0 0-16,0 0 0,0 0 15,-21-1-15,0 1 0,0 0 16,0 0-16,0 0 0,0 0 0,-21-1 15,0 22-15,21-21 16,-21 21-16,0 0 0,0 0 0,-1 0 16,1 21-16,0 1 0,0-1 15,0 0-15,0 0 0,21 0 0,0 22 16,0-22-16,0 21 0,0-21 0,0 22 16,0-22-16,0 21 0,0-21 15,21 0-15,0 1 0,0-1 16,0 0-16,22-21 0,-22 21 0,21-21 15,-21 0-15,22 0 0,-1 0 16,0 0-16,1 0 0,-1-21 0,0 0 16,1 21-16,-22-21 0,21-22 0,-21 22 15,22-21-15,-22 21 0,0-22 16,0 1-16,0 0 0,-21 20 0,0-20 16,21 0-16,-21-1 0,22 1 0,-22 0 15,0-1-15,0 1 0,0 21 16,0 0-16,0 0 0,0-1 0,-22 44 31,22-1-31,0 0 16,0 21-16,-21-21 0,21 22 0,-21-1 15,21 0-15,0 1 0,-21-1 16,21 0-16,0 1 0,0-1 0,-21 0 16,21 1-16,-21-1 0,21 0 0,0 1 15,0-22-15,0 0 0,0 0 16,0 0-16,0 1 0,-22-22 15,22-22 1,0 1 0,0 0-16,0 0 0,0 0 0,22 0 15,-1-22-15,-21 22 0,21-21 16,0-1-16,0 22 0,22 0 16,-22-21-16,0 21 0,21-1 0,-21 22 15,22 0-15,-22 0 0,21 0 0,-21 0 16,22 0-16,-22 22 0,0-1 15,0 0-15,0 21 0,1-21 0,-22 1 16,0 20-16,0-21 0,0 0 16,0 0-16,-22 1 0,1-1 0,0 0 15,0 0-15,-21 0 0,20-21 0,-20 21 16,21-21-16,-21 0 16,20 0-16,1 0 0,-21 0 0,21 0 15,0 0-15,21-21 16,21 0-1,0 0-15,0 0 0,0 0 16</inkml:trace>
  <inkml:trace contextRef="#ctx0" brushRef="#br0" timeOffset="93018.3">14774 11515 0,'0'0'0,"21"0"0,-21 21 31,0 21-15,0-21-16,-21 1 16,0 20-16,21 0 0,0 1 0,0-1 15,-21 0-15,21 1 0,0-1 0,-21-21 16,21 21-16,0 1 0,0-1 16,0-21-16,0 0 0,0 22 0,0-22 15,0 0-15,0 0 0,21-21 31,-21-21-15</inkml:trace>
  <inkml:trace contextRef="#ctx0" brushRef="#br0" timeOffset="93339.12">14626 11684 0,'0'0'15,"-21"-42"-15,21 21 0,0-22 0,0 22 16,0-21-16,0 21 0,0-1 0,0 1 15,21 0-15,0 0 0,0 0 16,22 0-16,-22 21 0,21 0 0,22 0 16,-22 0-16,22 0 0,-22 21 15,21 0-15,1 21 0,-22 1 0,22-1 16,-22 0-16,0 1 0,-20 20 0,-1-21 16,-21 1-16,0 20 15,0-20-15,0-1 0,-21 0 0,-22 22 16,1-43-16,0 21 0,-1 1 0,1-22 15,0 0-15,-1 21 0,1-42 16,0 21-16,-1 1 0,1-22 0,21 0 16,0 21-16,-1-21 0,65-21 31,-22-1-31,0 22 16,0-21-16,22 0 0</inkml:trace>
  <inkml:trace contextRef="#ctx0" brushRef="#br0" timeOffset="93702.91">15430 11959 0,'0'0'0,"0"-21"0,0 0 0,0 0 16,0 0-16,0-1 0,0 1 16,22 0-16,-1 0 0,0 0 15,0 0-15,0 21 0,0-22 0,22 22 16,-1 0-16,-21 0 0,22 0 0,-1 0 15,0 0-15,-21 0 0,22 22 16,-22-1-16,21 0 0,-21 0 0,1 21 16,-22-20-16,0 20 0,0 0 15,0-21-15,0 22 0,0-22 16,0 21-16,0-21 0,-22 1 0,22-1 16,-21 0-16,0 0 0,0-21 0,0 0 15,0 0 1,-1 0-16,22-21 15,0 0-15,0 0 0,0-1 0,0 1 16,0 0-16,0 0 0,22-21 16,-1 20-16,0-20 0,-21 21 0,21 0 15,0 0-15,0-1 0,1-20 16,-1 21-16,21 21 0,-21-21 0</inkml:trace>
  <inkml:trace contextRef="#ctx0" brushRef="#br0" timeOffset="93930.72">16383 11705 0,'0'0'0,"21"0"16,-21 21-16,0 1 0,0-1 15,0 0-15,0 0 0,0 0 0,-21 0 16,21 1-16,0 20 0,-21-21 16,21 21-16,0-20 0,0-1 0,-21 0 15,21 0-15,0 0 0,-22 0 0,22 1 16,0-1-1,0-42 17,0-1-32,0 1 15,0 0-15,0 0 0</inkml:trace>
  <inkml:trace contextRef="#ctx0" brushRef="#br0" timeOffset="94098.65">16425 11578 0,'0'0'0,"0"-21"15,0 0-15,-21 21 16,0 0 0,0 0-16,21 21 31,0 0-31,0 0 0,21 1 16,0-22-16,0 0 15,0 21-15</inkml:trace>
  <inkml:trace contextRef="#ctx0" brushRef="#br0" timeOffset="95107.18">16849 11705 0,'0'-21'15,"0"42"1,0 0-1,0 1-15,0-1 16,0 0-16,0 0 0,0 0 0,0 22 16,0-22-16,0 0 0,0 0 0,0 0 15,0 0-15,0 1 0,0-1 16,0 0-16,0 0 16,21-21-1,0-21 1,0 0-16,0 0 0,-21-1 0,21 1 15,1 0-15,-22 0 0,21 0 16,0-22-16,-21 22 0,21-21 16,0 21-16,0 0 0,1-1 0,-1 1 15,0 0-15,-21 0 0,21 21 16,0 0-16,-21 21 16,0 0-1,0 0-15,0 1 0,0-1 16,0 0-16,0 0 0,0 0 0,0 0 15,0 1-15,0-1 0,0 0 0,0 0 16,0 0-16,0 0 16,21-21-16,-21 22 0,22-22 15,-1 0-15,0 0 16,0 0-16,0 0 0,22 0 16,-22-22-16,0 1 0,21 21 0,-21-21 15,22 0-15,-22 0 0,21 0 16,-21-1-16,1 1 0,-1 0 0,-21 0 15,0 0-15,0 0 16,-21 21 0,-1 0-16,1 0 0,-21 0 0,21 21 15,0-21-15,-1 21 0,1 0 16,0 21-16,21-20 0,0-1 16,0 0-16,0 21 0,0-21 0,0 1 15,0 20-15,0-21 0,0 0 0,0 0 16,21-21-16,0 22 0,1-1 15,-1-21-15,0 0 0,0 0 16,0 0-16,0 0 0,1 0 0,-1 0 16,21-21-16,-21 21 0,0-22 0,1 1 15,20 0-15,-21-21 0,21 21 16,-20-22-16,-1 22 0,21-21 0,-21 21 16,0-1-16,22-20 0,-22 21 15,0 0-15,21 0 0,-20-1 0,-1 22 16,0 0-16,0 0 0,0 0 15,22 0-15,-22 0 0,0 22 16,0-1-16,0 0 0,-21 21 0,21-21 16,-21 22-16,0-1 0,0 0 0,0-20 15,0 20-15,0 0 0,0-21 16,0 1-16,0 20 0,0-21 0,0 0 16,0 0-16,-21-21 15,21-21 1,0 0-1,0 0-15,0 0 16,0 0-16,0-1 0,0 1 0,0-21 16,0 21-16,21-22 0,1 22 15,-22-21-15,21 21 0,0 0 16,21-1-16,-21 1 0,1 0 0,20 0 16,-21 21-16,21-21 0,1 21 0,-22 0 15,21 0-15,1 0 0</inkml:trace>
  <inkml:trace contextRef="#ctx0" brushRef="#br0" timeOffset="95322.44">19219 12256 0,'-21'0'0,"0"0"0,0 0 31,21 21-15,-21-21-16,-1 0 15,1 0 1,0 0-16,21 21 0</inkml:trace>
  <inkml:trace contextRef="#ctx0" brushRef="#br0" timeOffset="96210.44">2921 13335 0,'0'0'0,"-21"0"0,0 0 15,42 0 16,0 0-31,21 0 0,-21 0 16,22 0-16,-22 0 0,21 0 0,-21 0 16,22 0-16,-22 0 0,21 0 15,-21 0-15,1 0 0,-1 0 0</inkml:trace>
  <inkml:trace contextRef="#ctx0" brushRef="#br0" timeOffset="96698.18">2984 13335 0,'0'0'0,"-21"0"0,0 0 0,0 0 15,0 21-15,21 0 0,-21-21 0,-1 22 16,1-1-16,21 0 0,-21 0 16,0 21-16,21-20 0,0-1 0,-21 21 15,21-21-15,-21 0 0,-1 22 16,22-22-16,0 0 0,0 0 0,-21-21 15,21 21-15,-21-21 16,21-21 15,0 0-31,21 0 16,0 0-16,-21 0 0,22 21 16,-1-22-16,0 1 0,0 21 0,0 0 15,22 0-15,-22 0 0,21 0 0,-21 0 16,22 21-16,-1 1 0,-21-22 15,21 21-15,1 21 0,-22-21 0,21 0 16,-21 1-16,1 20 0,-1-21 16,0 21-16,-21-20 0,0 20 15,0-21-15,-21 0 0,0 22 16,-1-22-16,1 0 0,-21 0 0,0 0 16,-1 0-16,1 1 0,0-1 0,-1-21 15,1 0-15,0 21 0,-1-21 16,1 0-16,0 0 0,-1 0 0,22 0 15,-21 0-15,21 0 0,-1-21 16,1 21-16,21-21 0,-21 21 0,21-22 16,21 1-1,0 21 1,1 0-16,20-21 0</inkml:trace>
  <inkml:trace contextRef="#ctx0" brushRef="#br0" timeOffset="96939.04">3789 13949 0,'-21'0'78</inkml:trace>
  <inkml:trace contextRef="#ctx0" brushRef="#br0" timeOffset="97848.63">4953 13377 0,'-42'0'16,"84"0"-16,-106-21 0,43 21 0,21-21 15,-21 21-15,0 0 0,21-21 16,0 42-1,0 0 1,21 0-16,0-21 0,-21 22 16,21-1-16,1 0 0,-1-21 15,0 21-15,0 0 0,0-21 0,0 21 16,1-21-16,-1 0 0,0 0 16,0 0-16,0 0 0,22 0 0,-22 0 15,0 0-15,0-21 0,0 0 0,0 21 16,1-21-16,-1 0 0,0 0 15,0-1-15,-21 1 0,0 0 16,0 0-16,0 0 0,0 0 0,0-1 16,0-20-16,0 21 0,0 0 15,0 0-15,0-1 0,-21 22 47,21 22-31,0-1-1,0 0 157,0 0-140,0 0 61,0 0-77,0 1 0</inkml:trace>
  <inkml:trace contextRef="#ctx0" brushRef="#br0" timeOffset="98300.15">5016 13483 0,'0'0'16,"0"21"-16,-21-21 31,42 0-31,1 0 16,-1 0-16,21 0 0,-21 0 0,22 0 15,-1 0-15,0 0 0,22 0 16,-22 0-16,0-21 0,22 21 0,-22-21 16,22 21-16,-22-21 0,-21 21 15,22 0-15,-22 0 0,0 0 16,-21-21-16,-21 21 15,-22 0 1,22 0-16,0 0 0,0 0 16,-21 0-16,20 0 0,1 0 0,0 0 15</inkml:trace>
  <inkml:trace contextRef="#ctx0" brushRef="#br0" timeOffset="98674.94">5334 13462 0,'0'21'0,"0"-42"0,0 63 16,0-20-16,0-1 0,0 0 0,0 0 15,0 0-15,0 22 0,0-22 16,0 21-16,0 0 0,0 1 0,0-1 16,0 0-16,0-20 0,0 20 15,0 0-15,0 1 0,0-1 0,-21-21 16,21 21-16,0-20 0,0 20 0,-21-21 15,21 21-15,-22-20 0,1-1 16,21 0-16,-21-21 0,0 21 0,0-21 16,0 0-1,-1 0-15,1 0 0,0 0 0,0-21 16,0 0-16,0 0 0,-22-1 0,22 1 16,-21-21-16,21 21 0,-1 0 15,1-1-15,0-20 0,0 21 0,21 0 16,0 0-16,0-1 15,21 1-15,0 21 16,0 0-16,22 0 0,-22-21 0,21 21 16,-21 0-16,22 0 0,-22 0 15</inkml:trace>
  <inkml:trace contextRef="#ctx0" brushRef="#br0" timeOffset="100850.69">5588 14076 0,'0'0'0,"21"0"0,-21 21 0,21-21 16,0 0 0,1 0-16,-1 0 15,0-21-15,-21 0 0,42 21 0,-21-21 16,1-1-16,-1 1 0,0 0 16,0 0-16,0 0 0,0 0 0,1-1 15,-22 1-15,0 0 0,0 0 0,0 0 16,0 0-16,-22-1 15,1 22-15,0 0 0,0 0 16,0 0-16,0 0 0,-22 22 16,22-1-16,0 0 0,0 0 0,0 0 15,-1 0-15,1 22 0,21-22 0,0 21 16,0-21-16,0 1 0,0 20 16,0-21-16,21 0 0,1 0 0,-1 1 15,21-1-15,-21 0 0,22 0 0,-1-21 16,0 0-16,1 0 0,-1 0 15,0 0-15,1 0 0,-1 0 0,0-21 16,1 0-16,-1 0 0,-21-1 16,21 1-16,-20 0 0,20 0 0,-21 0 15,0-22-15,0 22 0,1-21 16,-22 21-16,21-22 0,-21 22 16,0 0-16,0 0 0,-21 42 31,-1 21-31,1-20 15,21-1-15,0 0 0,0 21 0,-21-21 16,21 1-16,0 20 0,-21-21 0,21 0 16,0 0-16,0 1 0,0-1 15,0 0-15,0 0 0,21-42 47,0 21-47,-21-21 0,21 0 16,-21-1-16,22 1 0,-1-21 0,0 21 15,-21-22-15,21 22 0,0-21 16,0 0-16,-21 20 0,22-20 0,-1 21 16,0 0-16,0 21 15,0 0-15,-21 21 16,0 0-16,0 0 0,0 0 0,0 22 16,21-22-16,-21 0 0,22 21 15,-22-20-15,21 20 0,0-21 0,0 0 16,0 0-16,0 1 0,22-1 15,-1 0-15,-21 0 0,22-21 0,-1 0 16,0 0-16,-21 0 0,22 0 16,-1 0-16,0 0 0,-20-21 15,20 21-15,-21-21 0,21 0 0,-20-1 16,-1-20-16,0 21 0,0-21 0,0 20 16,0-20-16,1 0 0,-22-22 0,21 22 15,-21-22-15,0 1 0,0 21 16,21-22-16,-21 22 0,0 21 0,0-22 15,0 22-15,0 42 16,-21 0 0,0 1-16,21 20 0,0 0 0,-22 1 15,22-1-15,-21 0 0,21 1 16,0-1-16,0 0 0,0 1 16,0-1-16,0-21 0,0 21 0,0-20 15,0-1-15,0 0 0,0 0 16,0 0-16,0-42 31,0 0-15,0 0-16,0 0 0,21-1 0,1-20 15,-1 21-15,0 0 0,0-22 0,0 22 16,0-21-16,22 21 0,-22 0 16,0-1-16,0 1 0,22 21 15,-22 0-15,0 0 0,0 0 16,-21 21-16,0 1 0,0-1 15,0 0-15,-21 0 16,0-21-16,0 21 0,-1-21 16,1 0-16,0 0 0,0 21 0,0-21 15,0 0-15,-22 0 0,22 0 0,0 0 16,0 0-16,0 0 16,-1 0-16,22 22 0,0-1 0,0 0 15,0 0-15,0 0 0,0 0 16,0 1-1,0-1-15,0 0 0,0 0 0,22 0 16,-1 0-16,0-21 0,0 22 0,0-1 16,22-21-16,-22 0 0,21 0 15,0 0-15,1 0 0,-1 0 0,0 0 16,1 0-16,-1 0 0,0 0 0,1-21 16,-1-1-16,-21 22 0,22-21 15,-22 0-15,21 0 0,-21 0 0,0-22 16,22 22-16,-43-21 0,21 21 15,0-22-15,0 1 0,-21 21 0,0-21 16,0 20-16,0 1 0,0 0 16,0 42-1,0 0-15,-21 1 16,0-1-16,21 0 0,-21 21 0,21-21 16,0 22-16,0-22 0,0 0 15,0 21-15,0-20 0,0-1 0,0 0 16,0 0-16,21 0 0,0-21 0,0 21 15,0-21-15,1 0 0,20 0 16,-21 0-16,21 0 0,1 0 0,-1 0 16,0 0-16,1-21 0,-1 0 0,-21 21 15,22-21-15,-1 0 0,-21-22 16,0 22-16,0 0 0,1-21 0,-1-1 16,0 22-16,-21-21 0,0 21 15,0 0-15,0-1 0,0 1 16,0 42-1,-21 1-15,21-1 16,-21 21-16,-1-21 0,22 0 16,0 1-16,0 20 0,-21-21 0,21 0 15,-21 0-15,21 1 0,-21-1 0,21 0 16,0 0-16,0 0 16,0-42 15,21 0-16,0 0-15,0 0 0,1-1 16,-1-20-16,21 21 0,-21-21 0,22 20 16,-22-20-16,21 21 0,0-21 15,1 20-15,-22 1 0,21 0 0,-21 0 16,1 21-16,-1 0 0,0 0 16,0 0-16,-21 21 0,21 0 0,-21 0 15,0 1-15,0 20 0,0-21 0,0 0 16,0 22-16,0-22 0,0 21 15,0-21-15,-21 0 0,21 1 0,-21-1 16,21 0-16,0 0 0,0 0 0,21 0 16,0-21-1,0 0-15,1 0 0,-1 0 16,21 0-16,0 0 0,-20 0 0,20 0 16,-21-21-16,21 0 0,-20 21 15,20-21-15,0 0 0,1 0 0,-22-22 16,21 22-16,0 0 0,-20-21 0,-1-1 15,0 1-15,0 0 0,0-1 16,-21 1-16,0 21 0,0 0 0,0-22 16,-21 43-16,0 0 0,0 0 15,0 0-15,-1 21 16,1 1-16,0-1 0,21 21 0,0-21 0,0 22 16,0-22-16,0 21 0,0-21 0,21 22 15,-21-22-15,21 0 16,1 0-16,-1 21 0,-21-20 0,21-22 15,-21 21-15,0 0 0,0 0 0,0 0 16,-21-21 0,0 0-16,-22 0 0,22 0 15,0 0-15,-21 0 0,20 0 0,1 0 16,-21 0-16,21 0 0,0-21 16,-1 0-16,1 0 0,0 0 0,0-1 15,0 1-15</inkml:trace>
  <inkml:trace contextRef="#ctx0" brushRef="#br0" timeOffset="101054.57">8636 13441 0,'0'0'0,"-64"0"16,64 21 15,22-21-15,20 21-1,-21-21-15</inkml:trace>
  <inkml:trace contextRef="#ctx0" brushRef="#br0" timeOffset="101294.44">10858 13970 0,'-21'0'78,"21"-21"-78,-21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3:04:06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402 0,'0'0'0,"0"-21"0,0 0 15,0 42 32,0 0-47,0 0 16,21 1-16,-21 20 0,0-21 15,0 21-15,0 1 0,0-1 16,0-21-16,0 43 0,0-22 0,0 0 16,0 1-16,0 20 0,0-20 15,0-1-15,-21 0 0,21 1 0,-21-1 16,21-21-16,0 0 0,0 22 16,0-22-16,0 0 15,0 0-15,-21-21 0,0 0 31,21-21-15,0 0-16,0 0 0</inkml:trace>
  <inkml:trace contextRef="#ctx0" brushRef="#br0" timeOffset="387.77">1714 593 0,'-21'-21'16,"42"42"-16,-42-64 0,0 22 0,21 0 16,-21 0-16,21 0 0,0-22 15,0 22-15,0 0 0,0-21 16,0 21-16,21-1 0,0 1 0,22 0 16,-22 0-16,21 21 0,-21 0 15,22 0-15,-1 0 0,21 0 16,-20 21-16,-1 0 0,22 0 0,-22 22 15,21-22-15,-20 21 0,-1 1 16,0 20-16,-20-21 0,20 1 0,-42-1 16,0 22-16,0-22 0,0 21 15,0-20-15,0 20 0,-21-20 16,0-1-16,-1 0 0,1 1 16,0-1-16,0-21 0,0 0 15,0 0-15,-1 1 0,22-1 0,-21-21 16,21-21 15,0-1-15,0-20-16,0 21 0</inkml:trace>
  <inkml:trace contextRef="#ctx0" brushRef="#br0" timeOffset="655.62">1863 868 0,'-22'-21'16,"44"0"-1,-1 21-15,21 0 0,-21 0 16,22-22-16,-22 22 0,21 0 16,0 0-16,1-21 0,-1 21 0,0-21 15,1 21-15,-22 0 0,21 0 16,-21 0-16,1 0 0</inkml:trace>
  <inkml:trace contextRef="#ctx0" brushRef="#br0" timeOffset="1340.23">3133 953 0,'42'0'16,"-21"-22"-16,-21 1 15,21 0-15,-21 0 16,21 21-16,-21-21 0,0 0 15,0-1-15,0 1 0,0 0 0,0 0 16,0 0-16,-21 0 16,0 21-16,0 0 0,0 0 0,0 0 15,-1 0-15,1 0 0,-21 0 16,21 0-16,-22 21 0,1 0 0,21 0 16,-21 0-16,-1 0 15,1 22-15,0-22 0,20 21 16,-20-21-16,21 22 0,0-1 0,0-21 15,21 22-15,0-22 0,0 0 16,0 0-16,0 0 0,21 0 0,0 1 16,0-1-16,0-21 0,0 0 15,22 21-15,-22-21 0,21 0 0,1 0 16,-22 0-16,21 0 0,0-21 16,-20 0-16,20-1 0,0 1 0,-21 0 15,1 0-15,20-21 0,-21-1 16,0 1-16,0 0 0,-21-22 15,22 22-15,-22-1 0,21 1 16,-21 0-16,0-22 0,0 22 16,0 0-16,0-1 0,0 22 0,0-21 15,0-1-15,0 22 0,-21 0 16,21 0-16,-22 0 0,1 21 16,0 21-1,0 0-15,21 21 16,-21-20-16,21 20 0,0 0 0,0 1 15,0-1-15,0 21 0,0-20 16,0 20-16,0-20 0,0-1 0,0 21 16,0-20-16,0-22 0,0 21 15,0 1-15,0-22 0,0 0 16,0 0-16,0 0 0,0 0 16,21 1-16,0-22 0,0 0 0,0 0 15,1 0-15,-1 0 16,-21-22-16,21 22 0</inkml:trace>
  <inkml:trace contextRef="#ctx0" brushRef="#br0" timeOffset="1775.98">3514 804 0,'0'0'0,"0"-21"0,0 0 31,21 21 1,0 21-32,0 0 0,0 1 15,0-1-15,1 0 0,-1 21 16,0-21-16,0 22 0,-21-22 0,21 21 16,-21-21-16,21 1 0,-21 20 15,0-21-15,0 0 0,0 0 16,0 1-16,0-1 0,0 0 0,0-42 47,0 0-47,0-1 15,0 1-15,22 0 0,-22-21 16,21 21-16,-21-22 0,0 1 16,0 0-16,21-1 0,-21 1 0,21 0 15,-21 20-15,21-20 0,-21 21 16,0 0-16,0 0 0,21 21 15,-21-22-15,22 22 16,-1 22 0,0-1-16,0 0 15</inkml:trace>
  <inkml:trace contextRef="#ctx0" brushRef="#br0" timeOffset="2379.64">4297 1122 0,'0'-21'15,"0"0"1,21-1-16,-21 1 0,21 0 16,0 0-16,-21 0 0,0-22 15,21 22-15,1 0 0,-22-21 16,0 21-16,0-1 0,0-20 15,0 21-15,0 0 0,0 0 0,0-1 16,-22 22 0,1 0-16,0 0 0,0 0 0,-21 0 15,20 22-15,1-1 0,0 0 16,-21 21-16,21-21 0,-1 22 16,1-22-16,-21 21 0,21 1 0,0-1 15,21 0-15,-22-21 0,22 22 16,0-22-16,0 0 0,0 21 15,0-20-15,0-1 0,22 0 16,-1-21-16,0 0 0,0 0 16,0 0-16,0 0 0,22 0 0,-22-21 15,0 0-15,21-1 0,-20 1 16,20 0-16,-21-21 0,0 21 16,0-22-16,1 1 0,-1 0 0,-21 20 15,0-20-15,0 0 0,21 21 16,-21-22-16,0 22 0,0 0 0,0 42 31,0 0-15,0 0-16,-21 1 15,21 20-15,0-21 0,0 21 0,0-20 16,0 20-16,0 0 0,0-21 16,0 1-16,0 20 0,0-21 0,0 0 15,21 0-15,0 1 0,-21-1 16,21 0-16,0-21 0,1 0 0,-1 0 15,0 0-15,0 0 0,0 0 16,0 0-16,22-21 0,-22 0 0,0-1 16</inkml:trace>
  <inkml:trace contextRef="#ctx0" brushRef="#br0" timeOffset="2849.37">4868 741 0,'0'0'0,"0"-21"0,-21 21 31,0 21-31,21 0 16,0 21-16,0-20 0,0-1 16,0 21-16,0 0 0,0-20 0,0 20 15,0-21-15,0 0 0,0 22 16,0-22-16,0 0 0,0 0 16,0 0-16,0 0 0,0 1 15,0-44 16,0 1-31,0 0 16,0 0-16,0 0 0,0-22 16,0 22-16,0-21 0,0 0 0,0 20 15,21-20-15,0 0 0,0-1 16,22 22-16,-22-21 0,0 21 0,0 21 16,0-21-16,22 21 0,-22 0 15,0 0-15,0 0 0,0 21 0,1 0 16,-1 0-16,-21 0 0,21 22 15,-21-22-15,21 21 0,-21 0 16,0-20-16,0 20 0,0 0 0,0-21 16,0 1-16,0 20 0,0-21 15,0 0-15,-21 0 0,21 1 16,-21-1-16,21 0 0,0-42 47,0 0-47,0-1 15</inkml:trace>
  <inkml:trace contextRef="#ctx0" brushRef="#br0" timeOffset="3180.18">5588 339 0,'0'0'0,"-21"0"16,0 0-16,-1 0 16,1 0-16,21 21 0,-21 21 15,21-21-15,0 22 0,0-22 0,0 21 16,0 1-16,0-1 0,0 0 16,0 22-16,0-22 0,0 0 15,0 1-15,0-1 0,0 0 0,0 1 16,0-1-16,21 0 0,-21-20 15,21-1-15,-21 0 0,0 0 16,22 0-16,-1 0 0,0-21 16,0 0-16,0 0 15,0 0-15,1 0 0,-1-21 16,-21 0-16,21-21 16,-21 21-16</inkml:trace>
  <inkml:trace contextRef="#ctx0" brushRef="#br0" timeOffset="3392.06">5397 677 0,'-21'22'0,"42"-1"31,1-21-15,20 0-16,-21 0 0,0 0 15,0 0-15,22 0 0,-22 0 16,21 0-16,-21-21 0,22 21 0,-22-22 16,0 22-16,21 0 0</inkml:trace>
  <inkml:trace contextRef="#ctx0" brushRef="#br0" timeOffset="4063.62">6308 1122 0,'0'0'0,"-22"21"16,22-42 15,22 0-16,-1 0-15,-21-1 0,0 1 16,21 0-16,-21 0 0,21-21 0,-21 20 16,0 1-16,0-21 0,0 0 15,0 20-15,0-20 0,0 21 0,-21-21 16,0 20-16,0 1 0,-1 0 16,1 0-16,0 21 0,0 0 0,0 0 15,-22 0-15,22 0 0,0 0 0,-21 21 16,21 0-16,-1-21 0,-20 43 15,21-22-15,-21 0 0,20 21 16,1 1-16,0-22 0,0 21 0,0 0 16,0 1-16,21-22 0,0 21 15,0-21-15,0 1 0,0-1 0,0 0 16,0 0-16,42 0 0,-21-21 16,0 0-16,22 0 0,-22 0 15,21 0-15,0 0 0,-20-21 0,20 0 16,0 0-16,-21 0 0,22-1 15,-22-20-15,0 21 0,21 0 0,-42-22 16,22 1-16,-1 21 0,0-21 16,-21 20-16,21-20 0,-21 21 0,0 0 15,0 0-15,-21 42 47,21 0-47,0 0 0,-21 0 0,21 0 16,-21 22-16,21-22 0,0 21 15,0-21-15,0 22 0,0-22 0,0 21 16,0-21-16,0 1 0,0-1 16,0 0-16,21 0 0,0 0 0,0 0 15,0-21-15,0 22 0,1-22 16,20 0-16,-21 0 0,21 0 0,1 0 16,-1 0-16,0-22 0</inkml:trace>
  <inkml:trace contextRef="#ctx0" brushRef="#br0" timeOffset="4736.25">7112 804 0,'0'-21'0,"0"42"0,0-84 0,0 42 0,0 0 15,0-1-15,-21 22 0,0 0 16,-1 0-16,1 0 0,0 0 16,-21 0-16,21 0 0,-22 0 0,22 22 15,-21-1-15,-1 0 0,22 21 16,-21-21-16,21 22 0,0-22 0,-1 21 15,1-21-15,21 22 0,-21-22 16,21 21-16,0-21 0,0 1 0,0-1 16,21 0-16,0 0 15,1 0-15,-1-21 0,0 0 0,0 0 16,21 0-16,-20 0 0,20 0 16,-21 0-16,0 0 0,22-21 0,-22 0 15,21 0-15,-21 0 0,0-1 16,1 1-16,-1 0 0,0-21 0,0 21 15,-21-22-15,0 22 0,21 0 16,-21 0-16,21 0 0,-21-1 0,0 1 16,0 42 15,0 1-15,0-1-16,0 0 0,0 21 15,0 1-15,0-1 0,0 0 16,0 1-16,0-1 0,0 0 0,-21 22 15,21-22-15,0 22 0,-21-22 0,21 21 16,0 1-16,0-1 0,0 1 16,0 21-16,0-22 0,0 22 0,0-22 15,21 22-15,0-22 0,-21 22 16,0 0-16,0-22 0,0 22 0,22 0 16,-22-22-16,0 22 0,0-22 15,0 1-15,0-22 0,-22 0 0,1 1 16,0-22-16,0 0 0,0 0 0,-22-21 15,22 0-15,0 0 0,0 0 16,-21-21-16,20 0 0,-20-21 16,21 20-16,-21-20 0,20 0 0,-20-1 15,21-20-15,-21 21 0,20-22 0,-20 1 16,21 20-16,0-20 0,0 20 16,-1-20-16,22 21 0,0-22 0,0 22 15,0-22-15,0 22 0,0-22 0,22 22 16,20-21-16,-21-1 0,21 1 15,1-1-15,-1 1 0,0-1 0</inkml:trace>
  <inkml:trace contextRef="#ctx0" brushRef="#br0" timeOffset="5380.88">7472 910 0,'-21'0'31,"42"0"0,0-21-31,-21 0 0,21 21 0,0-21 16,0 0-16,1-1 0,-1 1 16,0 0-16,-21 0 0,0 0 0,21 0 15,-21-1-15,0 1 16,0 0-16,0 0 0,0 0 15,-21 21 1,0 0-16,0 0 0,-1 21 16,1 0-16,0 0 0,21 0 15,-21 1-15,21-1 0,-21 0 0,21 21 16,-21-21-16,21 22 0,0-22 16,0 21-16,0-21 0,0 1 0,0-1 15,21 0-15,0 0 0,0 0 0,0 0 16,0 1-16,22-22 0,-22 0 15,21 0-15,1 0 0,-1 0 16,0 0-16,1-22 0,-1 1 16,0 0-16,1 0 0,-1 0 0,0-22 15,1 22-15,-1-21 0,-21 0 16,21-1-16,-20 1 0,-1 21 0,-21-22 16,0 22-16,21-21 0,-21 21 15,0 0-15,0-1 0,-21 22 31,0 0-31,21 22 0,-22-1 16,22 0-16,0 0 0,0 0 16,0 0-16,0 22 0,0-1 0,0-21 15,0 22-15,22-1 0,-1-21 16,-21 21-16,21 1 0,-21-22 16,21 0-16,-21 21 0,0-20 0,0-1 15,0 0-15,-21 0 16,0-21-16,0 0 0,-1 21 0,1-21 15,-21 0-15,21 0 0,0 0 16,-1 0-16,1 0 0,0-21 0,21 0 16</inkml:trace>
  <inkml:trace contextRef="#ctx0" brushRef="#br0" timeOffset="6516.35">9483 677 0,'21'-21'0,"-42"42"0,42-63 0,-21 21 0,0 0 16,0 0-1,-21 21 1,-1 0-16,22 21 0,-21-21 16,0 21-16,21 0 15,-21 0-15,21 22 0,-21-22 0,0 0 16,21 21-16,0 1 0,0-22 16,-22 21-16,22 0 0,0-20 0,0 20 15,0-21-15,0 0 0,0 0 16,0 1-16,0-1 0,0 0 15,22-21-15,-1 0 0,0 0 16,0 0-16,0 0 0,0-21 16,1 0-16,-1-1 0,0 1 15,0 0-15,0 0 0,0-21 0,1 20 16,-22-20-16,0 0 0,0 21 16,0-22-16,0 1 0,0 21 15,0-22-15,-22 22 0,1-21 0,0 21 16,0 0-16,0-1 0,0 1 15,-1 21-15,1 0 0,0 0 0,0 0 16,0 0-16,0 0 16,21 21-1,21-21 1,0 0-16,0 0 0,0 0 0,22 0 16,-22 0-16,21 0 0,0 0 15,22 0-15,-22 0 0,1 0 0,-1-21 16,21 0-16,-20 0 15,-1 21-15,0-21 0,-20 0 0,-1 21 16,21-22-16,-42 1 0,21 0 16,-21 0-1,-21 21 1,0 0-16,0 21 16,0-21-16,21 42 0,-22-20 15,1-1-15,21 21 0,-21 0 16,21 1-16,-21-1 0,0 0 0,21 22 15,0-1-15,0 1 0,-21-1 16,21 1-16,0-1 0,0 22 0,0-21 16,0-1-16,0 22 15,0-1-15,0-20 0,0 21 0,0-1 16,0 1-16,0 0 0,0-1 0,0 1 16,-22 0-16,22-1 0,0-20 15,-21 20-15,21 1 0,-21-21 0,0 20 16,21-20-16,-21-1 0,0-20 0,-1 20 15,1-21-15,0-20 0,0 20 16,0-21-16,0 0 0,-1-21 0,1 0 16,-21 0-16,21 0 0,-22 0 0,22 0 15,-21-21-15,0 0 0,-1 0 16,-20-22-16,20 1 0,-20 21 0,21-43 16,-22 22-16,22 0 0,-1-22 15,1 22-15,21 0 0,-21-22 0,20 22 16,22-1-16,0 22 0,0-21 15,0 0-15,0 20 0,0-20 0,22 21 16,-1-21-16,21 20 0,-21-20 16,22 21-16,-1-21 0,0-1 0</inkml:trace>
  <inkml:trace contextRef="#ctx0" brushRef="#br0" timeOffset="6964.83">10583 614 0,'0'-21'15,"0"42"-15,0-63 0,0 63 47,-21 0-47,21 0 0,0 0 16,-21 22-16,21-1 0,0 0 0,-21 22 15,21-22-15,0 0 0,0 22 16,0-22-16,-21 1 0,21-1 0,-22 0 16,22 1-16,0-22 0,0 0 15,0 0-15,0 0 0,0 0 0,0 1 16,0-44 15,0 1-15,0 0-16</inkml:trace>
  <inkml:trace contextRef="#ctx0" brushRef="#br0" timeOffset="7432.56">10499 762 0,'0'0'0,"0"-21"0,-22-21 0,22-1 16,-21 1-16,21 21 0,0-22 0,0 22 16,0-21-16,0 21 0,0 0 15,0-22-15,0 22 0,21 0 0,1 0 16,-1 0-16,0-1 0,0 22 15,21 0-15,-20 0 0,20 22 16,0-1-16,22 0 0,-22 21 16,0-21-16,-20 22 0,20-1 0,-21 0 15,0 1-15,-21-1 0,0 0 16,0 1-16,-21-1 0,-21 0 0,21 1 16,-22-22-16,1 21 0,0-21 15,-1 1-15,1-1 0,21 0 0,-22-21 16,22 0-16,-21 21 0,21-21 15,0 0-15,-1 0 0,1 0 0,0-21 16,21 0-16,0 0 16,0-1-16,0 1 15,21 21 1,0 0-16,-21 21 16,22 1-16,-1-1 0,0 0 0,-21 0 15,21 21-15,0-20 0,0-1 16,-21 0-16,22 0 0,-22 0 0,0 0 15,21 1-15,0-1 0,-21 0 16,21-21-16,-21 21 0,21 0 16,0-21-16,1 0 15,-1 0-15,0 0 0,0 0 16,0-21-16,0 21 16,-21-21-16</inkml:trace>
  <inkml:trace contextRef="#ctx0" brushRef="#br0" timeOffset="8098.49">11070 1080 0,'0'-22'15,"21"22"1,-21-21-16,0 0 0,21 21 16,-21-21-16,0 0 0,22 21 15,-22-21-15,21-1 0,0 1 16,-21 0-16,0 0 15,-21 21 1,0 0 0,-1 0-16,22 21 0,-21 0 15,0 0-15,0 1 0,0-1 0,0 0 16,-1 0-16,1 0 0,21 22 16,0-22-16,-21 0 0,21 0 0,0 0 15,0 0-15,0 1 0,0-1 16,0 0-16,21-21 15,0 0-15,1 0 0,-1 0 16,0 0-16,21 0 0,1 0 0,-22 0 16,21-21-16,-21 0 0,22-1 15,-1 1-15,-21 0 0,21 0 16,-20 0-16,-1-22 0,21 22 0,-21-21 16,0 21-16,1-22 0,-1 22 15,-21 0-15,0 0 0,0 0 16,-21 42 15,-1 0-31,1-21 16,21 21-16,-21 0 0,21 1 0,0-1 15,0 0-15,0 0 0,0 0 16,0 0-16,0 1 0,21-1 16,0 0-16,1 0 15,-1 0-15,0-21 0,0 21 0,-21 1 16,21-22-16,0 21 0,-21 0 15,22-21-15,-22 21 0,0 0 16,-22-21 0,-20 0-16,0 0 15,21 0-15,-1 0 0,1 0 16,0 0-16,21-21 16,0 0-1,0 0-15,21 0 16,0-1-16,-21 1 0,22 0 15</inkml:trace>
  <inkml:trace contextRef="#ctx0" brushRef="#br0" timeOffset="8368.12">11980 699 0,'0'0'16,"0"-22"-16,0 1 0,0 0 0,0 42 46,0 0-46,-21 1 0,21 20 16,-21 0-16,0 1 0,21-1 0,-21 0 16,21 1-16,0-1 0,0 0 15,-22 1-15,22-1 0,0-21 16,0 21-16,0-20 0,0-1 0,0 0 16,0 0-16,0 0 0,0 0 15,22-21-15,-1 0 16,0 0-16,0 0 15,-21-21-15,21 21 0,0-21 0,-21 0 16,0 0-16</inkml:trace>
  <inkml:trace contextRef="#ctx0" brushRef="#br0" timeOffset="8540.02">11790 910 0,'0'0'0,"-21"0"0,-1 0 0,1 0 16,42 0 15,1 0-15,-1 0-16,0 0 0,21 0 0,1-21 15,-1 21-15,0 0 0,1-21 16,-22 21-16</inkml:trace>
  <inkml:trace contextRef="#ctx0" brushRef="#br0" timeOffset="9264">13102 699 0,'0'0'0,"0"-22"0,0 1 15,0 0-15,21 21 0,-21 21 32,-21 0-32,21 1 15,-21 20-15,0 0 0,0 1 0,21-1 16,-22 21-16,1-20 0,0 20 16,0-20-16,0-1 0,0 0 0,21 1 15,-22-1-15,1-21 16,0 0-16,21 22 0,0-22 0,0 0 15,-21-21-15,21-21 32,21 0-32,-21-1 15,21 1-15,-21 0 0,21-21 16,1-1-16,-1 1 0,0 0 0,-21-1 16,21-20-16,0 21 0,0-22 15,1 22-15,-1-22 0,0 22 16,-21 0-16,21 20 0,0-20 0,0 21 15,1 21-15,-1 0 16,0 21-16,0 21 16,-21-20-16,0 20 0,21 0 15,0 22-15,-21-22 0,0 22 0,0-22 16,0 21-16,0-20 0,0-1 16,0 0-16,0 1 0,0-1 0,0-21 15,0 0-15,0 1 0,0-1 16,0 0-16,0 0 0,0 0 0,-21-21 47,0-21-47</inkml:trace>
  <inkml:trace contextRef="#ctx0" brushRef="#br0" timeOffset="9443.9">12806 1207 0,'21'0'31,"0"0"-15,21 0-16,-20 0 0,20-22 0,0 22 15,1 0-15,20 0 0,-21-21 16,1 21-16,20 0 0,-20-21 0,20 21 16,-21-21-16,1 21 0,-1-21 15</inkml:trace>
  <inkml:trace contextRef="#ctx0" brushRef="#br0" timeOffset="9811.69">13801 953 0,'0'-22'0,"0"1"31,-22 21-31,1 0 16,0 0-16,0 0 0,0 0 16,0 0-16,-1 21 0,-20 1 0,21-1 15,0 0-15,0 0 16,21 0-16,-22 0 0,22 1 15,0-1-15,0 0 0,0 0 16,0 0-16,22 0 0,-1 1 16,0-22-16,0 21 0,0-21 15,0 21-15,1 0 0,-1-21 0,0 21 16,0-21-16,0 21 0,0-21 0,-21 22 16,22-1-1,-22 0-15,-22-21 16,1 0-16,0 21 15,0-21-15,0 0 0,-22 0 0,22 0 16,0 0-16,0 0 0,0 0 16,0 0-1,-1 0-15,22-21 16,0 0 0,22 0-16,-1 21 0,0-22 0</inkml:trace>
  <inkml:trace contextRef="#ctx0" brushRef="#br0" timeOffset="10244.44">14414 1080 0,'0'0'0,"22"-22"0,-1 1 16,-21 0 0,0 0-16,0 0 15,-21 21-15,-1-21 0,1 21 0,0-22 16,-21 22-16,21 0 0,-1 0 15,1 0-15,-21 0 0,21 0 0,0 0 16,-22 22-16,22-1 0,0-21 16,0 21-16,21 0 0,0 0 0,0 0 15,0 1-15,0-1 0,0 0 16,21 0-16,-21 0 0,42-21 16,-21 21-16,1 1 0,20-1 0,-21-21 15,21 21-15,-20 0 0,20-21 16,-21 21-16,0-21 0,0 21 15,1-21-15,-1 0 0,-21 22 0,0-1 16,-21 0 0,-22-21-16,22 0 0,-21 0 15,21 0-15,-22 21 0,1-21 16,0 0-16,-1 0 0,22 0 0,-21 0 16,21 0-16,-1 0 0,1 0 15,0 0-15,0 0 0,21-21 16,0 0-1,21 21-15,0 0 0,0-21 16,22 21-16</inkml:trace>
  <inkml:trace contextRef="#ctx0" brushRef="#br0" timeOffset="10748.16">14647 1058 0,'0'0'16,"0"-21"-16,0 0 0,0 0 0,0 0 15,0 0 1,0 42 0,-21 0-1,21 0-15,-21 0 0,21 22 0,-21-22 16,21 0-16,0 21 0,0-21 16,0 1-16,0 20 0,0-21 15,0 0-15,0 0 0,0 1 0,0-1 16,0 0-16,0 0 15,21-21-15,0 0 0,0 0 16,0 0-16,1 0 0,-1 0 16,0 0-16,0-21 0,0 21 0,0-21 15,1 0-15,-1-1 0,0 1 16,0 0-16,-21 0 0,21 0 0,0-22 16,1 22-16,-22-21 0,0 0 0,0 20 15,21-20-15,-21 21 0,0 0 16,0 0-16,0-1 0,0 44 31,0-1-31,0 0 16,-21 0-16,21 0 0,0 22 15,0-22-15,0 0 0,0 0 0,0 21 16,0-20-16,0-1 0,0 0 16,0 0-16,0 0 0,0 0 0,21 1 15,0-1-15,0-21 0,0 21 16,0-21-16,1 0 0,-1 0 0,0 0 15,0 0-15,0 0 0,0 0 16,-21-21-16</inkml:trace>
  <inkml:trace contextRef="#ctx0" brushRef="#br0" timeOffset="11107.95">15198 1207 0,'0'0'0,"0"-22"0,0 1 0,0 0 0,0 0 16,0 0-16,0 0 0,0-1 15,21 1-15,0 0 0,0 0 16,0 21-16,0 0 15,1 0-15,-1 0 0,0 0 16,0 0-16,0 0 0,0 21 0,1 0 16,-1 0-16,0 1 0,-21-1 15,0 21-15,21-21 0,-21 0 0,0 1 16,0-1-16,0 0 0,0 0 16,0 0-16,0 0 0,0 1 31,-21-22-16,21-22 1,0 1 0,0 0-16,0 0 0,0 0 0,0 0 15,21-1-15,-21-20 0,21 21 16,0 0-16,-21 0 0,22-22 0,-1 22 16,0 0-16,0 0 0,0 0 15,0 21-15,1 0 16,-1 0-16,0 0 15,0 0-15,0 0 0</inkml:trace>
  <inkml:trace contextRef="#ctx0" brushRef="#br0" timeOffset="11435.76">15875 1143 0,'21'0'31,"0"0"-16,-21-21-15,21 21 0,-21-21 16,22 0-16,-1 21 0,-21-22 16,21 1-16,0 0 0,-21 0 15,21 0-15,-21 0 16,0-1-16,-21 44 31,0-1-15,0-21-16,0 21 0,-1 0 15,1 0-15,21 0 0,-21 1 0,0 20 16,0-21-16,0 0 0,21 0 16,0 1-16,0-1 0,0 0 15,0 0-15,21 0 0,0-21 16,21 0-16,1 21 16,-1-21-16,0 0 0,1 0 0</inkml:trace>
  <inkml:trace contextRef="#ctx0" brushRef="#br0" timeOffset="11983.49">16785 1016 0,'0'0'0,"0"-21"0,0 0 16,0 0-16,-21-1 0,21 1 0,-21 0 16,0 21-16,-1-21 0,1 21 15,0 0-15,0 0 0,-21 0 0,20 0 16,1 0-16,-21 21 0,21 0 15,-22 0-15,22 1 0,-21 20 16,21-21-16,0 21 0,-1-20 0,1 20 16,21-21-16,0 21 0,0-20 15,0-1-15,0 0 0,0 21 0,21-21 16,1-21-16,-1 22 0,0-1 16,0-21-16,0 0 0,0 0 0,22 0 15,-22 0-15,0 0 0,0 0 16,22 0-16,-22 0 0,0-21 0,0-1 15,21 1-15,-20 0 0,-1-21 16,0 21-16,0-22 0,0 1 16,0-22-16,1 22 0,-1-21 15,0 20-15,0-20 0,-21 20 0,0 1 16,0 0-16,0 21 0,0-22 16,0 22-16,0 0 0,-21 21 31,0 21-31,0 21 0,-1 1 15,22-1-15,-21 0 0,21 1 16,-21 20-16,21 1 0,0-22 0,0 22 16,0-22-16,0 0 0,0 1 15,21-22-15,0 21 0,1-21 0,-1 22 16,0-22-16,0-21 0,0 21 16,0-21-16,22 0 0,-22 0 15,21 0-15,1 0 0,-1 0 0,0 0 16,1-21-16,-1 0 0,21-1 15,-20 1-15,-1 0 0,0-21 0</inkml:trace>
  <inkml:trace contextRef="#ctx0" brushRef="#br0" timeOffset="13183.36">2540 1842 0,'0'0'0,"-21"0"0,-22 0 0,22 0 16,-21 0-16,21 0 0,0 0 16,-1 0-16,1 0 0,0 0 15,21 21-15,21-21 47,22 0-47,-22 21 0,42-21 16,-20 0-16,20 0 0,1 0 15,20 0-15,-20 0 0,20 0 16,1 0-16,21 0 0,-21 0 0,42 0 16,0 0-16,0 0 0,0 0 15,21 0-15,0 0 0,0 0 0,21 0 16,1 0-16,-1-21 0,22 21 15,-22 0-15,21 0 0,22 0 0,-21 0 16,-1-21-16,22 21 0,-1 0 16,22 0-16,-21 0 0,21-22 0,0 22 15,-1-21-15,22 21 0,-21 0 16,21 0-16,-21 0 0,21 0 0,-21 0 16,21 0-16,0 0 15,0 0-15,-21 0 0,21 0 0,0 0 16,0 0-16,0 0 0,0 0 15,21 0-15,-21 0 0,0 0 0,0 21 16,-21-21-16,21 0 0,0 0 16,-21 0-16,-22 0 0,22 0 0,-21 22 15,-1-22-15,1 0 0,-21 0 0,-22 0 16,21 21-16,-20-21 0,-22 21 16,21-21-16,-42 0 0,0 21 15,0-21-15,-42 0 0,0 0 0,-22 21 16,1-21-16,-43 0 0,21 0 0,-21 0 15,0 0-15,1 0 32,-44 0 15</inkml:trace>
  <inkml:trace contextRef="#ctx0" brushRef="#br1" timeOffset="19948.46">1503 3048 0,'0'-21'0,"0"0"15,0 0 1,0-1-16,0 44 47,0-1-31,0 0-16,0 0 0,0 21 15,0 1-15,0-1 0,0 0 0,0 1 16,0 20-16,-21-20 0,21 20 15,-22-21-15,1 1 0,21-1 0,0 0 16,-21-20-16,21-1 0,-21 0 16,21 0-16,0 0 0,0-42 47,0 0-47,21 0 15,0 0-15,0-1 0</inkml:trace>
  <inkml:trace contextRef="#ctx0" brushRef="#br1" timeOffset="20239.31">1884 3323 0,'42'0'16,"-21"0"-1,0 0 1,-21-21 0,-21 21 15,0 0-15,0 21-1,21 0-15</inkml:trace>
  <inkml:trace contextRef="#ctx0" brushRef="#br1" timeOffset="21539.59">3641 2985 0,'0'0'0,"-22"0"15,44 0 1,-1-22 0,0 1-16,0 21 0,0-21 15,22 0-15,-22 0 0,0 0 0,21-1 16,-21-20-16,1 21 0,20 0 0,-21-22 16,0 22-16,-21-21 0,21 21 15,-21-22-15,0 22 0,0 0 0,0 0 16,0 0-16,-21 0 0,0-1 15,0 22-15,-21 0 0,-1 0 16,1 0-16,0 0 0,-1 0 16,1 0-16,0 0 0,-1 0 0,1 22 15,0-1-15,20 0 0,-20-21 16,21 21-16,0 21 0,0-20 0,21-1 16,0 0-16,0 0 0,0 21 15,0-20-15,42-1 0,-21 0 0,0 21 16,22-21-16,-1 1 0,0-1 15,1 0-15,-1 0 0,0 0 0,1 22 16,-1-22-16,0 0 0,1 0 16,-22 0-16,21 0 0,-21 22 15,0-22-15,1 21 0,-22-21 0,0 1 16,0 20-16,0-21 0,-22 21 16,1-20-16,-21 20 0,0-21 0,-1 0 15,-20 0-15,20 1 0,-20-1 16,-1-21-16,22 0 0,-21 0 0,20 0 15,1 0-15,0 0 0,-1 0 16,1-21-16,21-1 0,-22 1 0,22-21 16,0 21-16,0-22 0,0 1 15,0 0-15,-1-1 0,1 1 16,21 21-16,0-21 0,0 20 16,0-20-16,0 21 0,0 0 0,0 0 15,21 21 1,1 0-16,-1 0 0,0 21 0,0 0 15,0-21-15,0 21 0,1 21 16,-1-20-16,0-1 0,0 21 0,0-21 16,0 22-16,-21-1 0,22-21 15,62 148 1,-63-147-16,1-22 16,-1 21-16,0 0 0,0-21 0,21 0 15,1 0-15,-22 0 0,21 0 0,1-21 16,-1 21-16,0-21 15,1-1-15,-1-20 0,0 21 0,-21 0 0,22-22 16,-22 22-16,0-21 16,0 0-16,0 20 0,1-20 0,-1 21 15,-21-21-15,0 20 0,0 1 0,21 21 16,-21-21-16,0 0 0,0 42 47,0 0-47,-21 0 0,21 1 0,0-1 15,0 0-15,-21 0 0,21 21 16,0-20-16,0 20 0,0-21 16,0 0-16,0 0 0,0 1 0,0-1 0,0 0 15,0 0-15,0 0 16,21-21-16,0 0 0,0 0 16,0 0-16,0 0 15,1 0-15,-1-21 0,-21 0 0,21 0 16,0 0-16,0-1 0,0 1 15,-21 0-15,0-21 0,22 21 0,-1-1 16,-21 1-16,0-21 0,0 21 16,0 0-16,21-1 0,-21 44 47,0-1-32,0 0-15,0 0 0,0 0 0,0 0 16,0 1-16,0-1 0,0 0 15,0 0-15,0 0 0,0 0 16,21-21-16,0 22 16,0-22-16,22 0 0,-22 0 15,0 0-15,21-22 0,-20 1 16,20 21-16</inkml:trace>
  <inkml:trace contextRef="#ctx0" brushRef="#br1" timeOffset="21867.72">4995 2963 0,'0'0'0,"-21"-21"16,0 21-16,0 0 15,0 0-15,21 21 16,0 1-16,-22-22 0,22 21 0,0 21 16,-21-21-16,21 0 0,0 22 15,0-1-15,0 0 0,0 22 0,0-22 16,0 22-16,0-1 0,0 1 15,0-1-15,0 1 0,0-1 0,0 1 16,0-1-16,0 1 0,0-1 0,0 1 16,-21-1-16,21 1 0,-21-1 15,21-20-15,0 20 0,0-21 16,0-20-16,0 20 0,0-21 0,-21 0 16,21 0-16,0-42 31,0 0-31,21 0 0,-21 0 0,0-22 15,21 1-15,0 0 0,0-1 16,-21-20-16</inkml:trace>
  <inkml:trace contextRef="#ctx0" brushRef="#br1" timeOffset="22187.54">4805 3133 0,'0'0'0,"0"-43"0,-21 22 16,-1 0-16,1 0 0,21 0 15,0 0-15,0-1 0,0 1 0,0 0 16,21 0-16,22 21 16,-22 0-16,21 0 0,-21 0 0,22 0 15,-1 0-15,0 21 0,1 0 16,-1-21-16,-21 21 0,22 1 0,-22 20 16,0-21-16,-21 0 0,0 22 15,0-22-15,0 0 0,0 21 0,-21-21 16,-22 22-16,22-22 0,-21 0 15,0 0-15,-1 0 0,1 1 16,0-22-16,-1 21 0,22-21 0,-21 0 16,21 0-16,21-21 15,21 21 1,0-22-16,0 22 0,21-21 0,-20 0 16,20 0-16,0 0 0</inkml:trace>
  <inkml:trace contextRef="#ctx0" brushRef="#br1" timeOffset="22508.35">5482 2963 0,'0'0'0,"0"-21"15,0 0-15,0 0 16,0 42 15,0 0-31,0 0 16,0 22-16,0-22 0,0 42 15,0-20-15,0 20 0,0 1 0,0-1 16,0 1-16,0-1 0,0 22 0,0-22 16,0 1-16,-21-1 0,21 1 15,0-1-15,0 1 0,0-1 0,0-20 16,0 20-16,0-20 0,0-1 16,0 0-16,0 1 0,0-22 15,0 21-15,0-21 0,21-42 31,0 21-31,-21-42 16,0 21-16,21-1 0,-21-20 0,22 0 16,-22-1-16</inkml:trace>
  <inkml:trace contextRef="#ctx0" brushRef="#br1" timeOffset="22819.6">5482 3154 0,'0'0'0,"0"-42"0,-21 20 0,0-20 15,21 21-15,0 0 16,0 0-16,0-1 0,0 1 16,0 0-16,21 0 0,0 21 0,0-21 15,0 21-15,22 0 0,-22 0 16,21 0-16,1 0 0,-1 0 0,-21 0 16,21 21-16,-20 0 0,20-21 15,-42 21-15,0 0 0,0 1 0,0-1 16,0 21-16,0-21 0,0 0 15,-42 1-15,20-1 0,1 0 0,-21 0 16,21 0-16,-22-21 0,22 21 0,-21 1 16,21-22-16,0 0 15,-1 21-15,1-21 0,42 0 32,1-21-32,-1 21 0,21-22 15,-21 1-15</inkml:trace>
  <inkml:trace contextRef="#ctx0" brushRef="#br1" timeOffset="23260.35">6181 2879 0,'-22'0'31,"1"0"-31,0 0 0,0 21 16,0 0-16,21 0 0,-21 0 15,-1 1-15,22 20 0,-21-21 0,21 0 16,-21 22-16,21-1 0,0-21 0,0 21 16,0 1-16,0-22 0,0 0 15,21 21-15,0-20 0,1-1 0,-1 0 16,21-21-16,-21 21 0,22-21 16,-22 0-16,21 0 0,-21 0 0,22 0 15,-22-21-15,21 21 0,-21-21 0,0 0 16,22-1-16,-22-20 0,0 21 15,0 0-15,-21-22 0,0 22 16,0-21-16,0 0 0,0 20 16,0-20-16,0 0 0,-21 21 0,0-22 15,0 22-15,0 0 0,-1 0 0,1 21 16,0 0-16,0-21 0,-21 21 16,20 0-16,1 0 0,0 21 0,-21-21 15,21 21-15,-1 0 0,1 0 16,0-21-16,21 21 0,0 1 0,0-1 15,0 0-15,0 0 0,0 0 16,21 0-16,-21 1 0,21-22 0,1 21 16,-1-21-16</inkml:trace>
  <inkml:trace contextRef="#ctx0" brushRef="#br1" timeOffset="23672.11">6667 3069 0,'0'-63'32,"0"42"-32,0-1 0,0 1 15,0 0-15,22 21 16,-1 0 0,0 0-16,0 0 0,0 0 15,0 21-15,1 0 0,-1 1 0,21-1 16,-21 0-16,-21 0 0,21 0 15,1 0-15,-1 22 0,-21-22 0,21 21 16,-21-21-16,0 1 0,0 20 16,0-21-16,0 0 0,0 0 15,0 1-15,0-44 32,0 1-17,0 0-15,0 0 0,0 0 16,0 0-16,21-1 0,-21 1 15,21-21-15,0 21 0,-21 0 16,22-1-16,-1 1 0,0 0 0,0 0 16,0 0-16,-21 0 0,21-1 0,1 22 15,-1-21-15,0 0 16,0 0-16,0 0 0</inkml:trace>
  <inkml:trace contextRef="#ctx0" brushRef="#br1" timeOffset="24007.92">7556 2413 0,'0'-21'0,"0"42"0,0-63 0,0 21 16,0-1-16,0 1 16,0 42-1,0 1 1,0 20-16,0-21 0,0 21 0,0 1 15,0 20-15,0-20 0,-21-1 0,21 0 16,-21 22-16,21-22 0,-21 0 16,21 1-16,0-1 0,0 0 0,-21 1 15,21-1-15,0 0 0,0-20 16,0 20-16,0-21 0,0 0 0,0 22 16,0-22-16,0 0 0,0 0 15,0 0-15,21-21 16,0 0-16,0 0 15,0 0-15,1-21 16,-1 0-16,21 0 0,-21 0 0,0-1 16,1-20-16</inkml:trace>
  <inkml:trace contextRef="#ctx0" brushRef="#br1" timeOffset="24379.71">8128 2858 0,'0'0'0,"0"-22"0,0 1 16,-21 21 15,0 0-31,-1 0 0,1 21 16,0-21-16,0 22 0,21-1 15,-21 0-15,21 0 0,0 0 16,0 0-16,0 1 16,0-1-16,21-21 15,-21 21-15,21-21 0,0 0 0,0 21 16,1-21-16,-1 0 0,0 0 15,0 21-15,0-21 0,0 0 0,-21 21 16,22-21-16,-22 22 16,0-1-1,0 0-15,-22-21 0,22 21 16,-21-21-16,0 0 0,-21 21 16,21-21-16,-1 0 0,1 21 15,-21 1-15,21-22 0,0 0 0,-1 0 16,1 0-16,0 0 0,0 0 15,21-22 1,0 1-16,0 0 16</inkml:trace>
  <inkml:trace contextRef="#ctx0" brushRef="#br1" timeOffset="24675.54">7493 2667 0,'-21'0'31,"42"0"-15,0 0-16,0 0 0,0 0 0,22 0 16,-1 0-16,0 0 0,22-21 0,-22 21 15,1 0-15,20 0 0,-21 0 16,1 0-16,-22 0 0,21 0 15,-21 0-15,1 0 0,-1 0 16,0 0-16</inkml:trace>
  <inkml:trace contextRef="#ctx0" brushRef="#br1" timeOffset="25570.03">10499 2455 0,'0'-21'0,"0"42"0,0-84 15,0 42-15,0 0 0,0-1 16,0 1-16,0 0 0,0 0 16,-22 21-1,22 21 1,0 0-16,0 0 0,0 22 16,0-1-16,0 0 0,0 1 15,0-1-15,0 0 0,0 1 0,0 20 16,0-20-16,0-1 0,0 0 15,0-21-15,0 22 0,-21-1 0,21-21 16,0 0-16,0 1 0,0-1 0,-21 0 16,21 0-16,-21-21 31,21-21-15,0 0-16,0 0 15,0-1-15,0 1 0,0 0 0,0-21 16,0 21-16,21-22 0,0 22 15,0-21-15,1-1 0,-1 1 0,0 21 16,0-21-16,0 20 0,22 1 16,-22 0-16,21 0 0,-21 21 0,22 0 15,-22 0-15,0 0 0,21 0 16,-21 21-16,1 0 0,20 22 16,-21-22-16,0 21 0,-21 0 0,0-20 0,0 20 15,0 0-15,0-21 0,0 22 16,0-22-16,0 21 0,-21-21 15,0 1-15,21-1 0,-21 0 0,0-21 16,-1 21-16,22 0 0,-21-21 16,21-21 15,21 21-31,1-21 0,-22 0 16,21 0-16,0-1 0,0 1 0,0-21 15</inkml:trace>
  <inkml:trace contextRef="#ctx0" brushRef="#br1" timeOffset="25838.87">11324 2350 0,'0'0'0,"0"-22"15,0 1-15,0 0 0,0 42 47,0 0-47,-21 22 0,21-22 0,-21 21 16,21 1-16,0-1 0,0 0 15,-21 1-15,-1-1 0,22 0 0,-21 1 16,21-1-16,0 0 0,0-21 16,0 22-16,0-22 0,0 0 0,0 0 15,0 0-15,0 1 0,21-22 16,1 0-16,-1 0 16,0 0-16,0 0 15,0 0-15,0-22 0,1 1 0,-1 0 16,0 0-16</inkml:trace>
  <inkml:trace contextRef="#ctx0" brushRef="#br1" timeOffset="26115.72">11663 2328 0,'0'0'0,"0"-21"0,0-42 32,0 84-1,-21 0-31,-1 0 0,22 22 15,0-1-15,0 0 0,-21 1 0,21-1 16,-21 0-16,21 22 0,-21-22 0,21 0 16,0 1-16,0-22 0,0 21 15,0 1-15,0-22 0,0 0 0,0 0 16,0 0-16,21 0 0,0 1 16,0-22-16,1 0 0,-1 0 0,0 0 15,0 0-15,21 0 0,-20 0 0,20 0 16,-21-22-16,21 1 0,-20 0 15,-1 0-15,21 0 0,-21 0 16,0-1-16</inkml:trace>
  <inkml:trace contextRef="#ctx0" brushRef="#br1" timeOffset="26452.52">12107 2646 0,'0'0'0,"21"-21"0,-21 0 16,0 42 15,0 0-15,0 21-16,0-21 0,0 1 15,0 20-15,0 0 0,0 1 0,-21-22 16,21 21-16,0 22 0,0-22 16,0 0-16,0 22 0,-21-1 15,21 1-15,-21-1 0,21 1 0,0-1 16,-21 1-16,0-1 0,-1-20 16,22 20-16,-21-21 0,0 22 0,21-22 15,-21 22-15,21-22 0,0 0 0,0 1 16,0-1-16,0 0 0,0-20 15,0-1-15,0 0 0,0 0 0,0 0 16,0-42 0,0 0-1,0 0-15,0 0 0,0-1 16,0 1-16,21-21 0,0 0 0,-21-1 0,21 1 16,1 0-16,-1-1 0,-21-20 15,21-1-15,0 1 0</inkml:trace>
  <inkml:trace contextRef="#ctx0" brushRef="#br1" timeOffset="26739.81">12150 2815 0,'0'-42'0,"0"84"0,0-126 0,0 62 15,0-20-15,0 0 0,0 21 16,21-1-16,0-20 0,0 21 0,0 0 16,0 21-16,1-21 0,-1-1 0,21 22 15,-21 0-15,0 0 0,22 0 16,-22 0-16,0 22 0,21-1 0,-20 0 15,-1 21-15,0-21 16,0 22-16,-21-1 0,0-21 0,0 22 16,0-22-16,0 21 0,0-21 0,-42 22 15,21-22-15,-1 0 0,1 0 16,-21-21-16,21 21 0,0 0 0,-22-21 16,22 0-16,0 22 0,0-22 15,0 0-15,-1 0 0,22-22 16,0 1-1,-21 21-15,21-21 0,0 0 16</inkml:trace>
  <inkml:trace contextRef="#ctx0" brushRef="#br1" timeOffset="27024.27">11472 2392 0,'21'0'31,"1"0"-15,-1 0-16,21 0 0,-21 0 0,22 0 16,-1 0-16,21-21 0,-20 21 15,-1 0-15,22 0 0,-22 0 16,0 0-16,1 0 0,-1 0 0,-21 0 15,0 0-15,0 0 0</inkml:trace>
  <inkml:trace contextRef="#ctx0" brushRef="#br1" timeOffset="28019.7">13779 2604 0,'0'0'0,"0"-22"0,0 1 15,0 0-15,0 0 16,0 0-16,0 0 0,0-1 16,0 1-16,0 0 15,22 21-15,-1 0 16,0 0-16,0 0 0,0 0 0,0 0 16,1 21-16,-1 0 0,0 1 15,21 20-15,-21-21 0,1 21 16,-1 1-16,0-22 0,0 21 15,-21 1-15,0-22 0,0 21 0,0-21 16,0 22-16,0-22 0,0 0 0,0 0 16,0 0-16,-21-21 0,21 21 15,-21-21-15,0 0 16,-1-21 0,22 0-16,0 0 15,0 0-15,0 0 0,0-1 0,0 1 16,0 0-16,22-21 15,-1 21-15,0-22 0,0 1 0,0 21 0,22-22 16,-22 22-16,0-21 0,21 21 16,1 0-16,-22-1 0,21 1 15,0 21-15,1 0 0,-22 0 0,21 0 16,1 21-16,-22 1 0,0-1 16,0 0-16,0 0 0,0 21 0,1-20 15,-22 20-15,0 0 0,0-21 16,0 1-16,0 20 0,0-21 0,0 0 15,0 22-15,0-22 0,-22-21 0,22 21 16,-21 0-16,21 0 16,-21-21-16,21-21 31,0 0-15,0 0-16,0 0 0,21-1 0,0 1 15,1 0-15,-1-21 0,-21 21 16,42-22-16,-21 1 0,0 21 0,1-22 15,20 1-15,-21 21 0,21 0 0,-20 0 16,20 21-16,-21 0 0,0 0 16,22 0-16,-22 0 0,0 21 0,0 0 15,-21 0-15,0 21 0,0-20 16,0 20-16,0-21 0,0 0 16,0 22-16,0-22 0,0 0 0,0 0 15,-21 0-15,21 0 0,-21 1 16,0-22-16,21 21 0,0 0 15,21-21 17,0-21-32,0 21 15</inkml:trace>
  <inkml:trace contextRef="#ctx0" brushRef="#br1" timeOffset="28388.49">15388 2773 0,'0'-21'16,"21"0"-1,0 21-15,-21-22 0,43 22 16,-22-21-16,0 0 0,0 0 16,22 0-16,-22 0 0,0-1 0,21 1 15,-21 0-15,1 21 0,-22-21 16,21 0-16,-21 0 0,0-1 15,-21 22 1,-1 22-16,1-22 0,0 21 16,-21 21-16,21-21 0,-22 0 15,22 22-15,-21-22 0,21 21 16,-1 1-16,1-22 0,0 21 0,21-21 16,-21 0-16,21 22 0,0-22 0,0 0 15,21 0-15,0 0 16,0-21-16,1 0 0,20 22 0,-21-22 15,21 0-15,-20 0 0,20 0 0,-21 0 16,21 0-16,1-22 0,-22 1 16,21 0-16,-21 0 0</inkml:trace>
  <inkml:trace contextRef="#ctx0" brushRef="#br1" timeOffset="28648.34">16235 2286 0,'0'0'0,"0"-21"0,0 0 0,0 0 0,0-1 15,0 1-15,-21 21 16,-1 0-16,1 21 16,21 1-16,-21-1 0,0 21 0,21-21 15,-21 22-15,0-1 0,21 0 16,0 22-16,-22-22 0,22 0 0,-21 1 16,21-1-16,-21 0 0,21-20 15,0 20-15,0-21 0,0 21 0,0-20 16,0-1-16,0 0 0,0 0 15,21-21 1,0 0-16,1 0 0,20-21 16,-21 0-16,0 0 0,0-1 15,22 1-15</inkml:trace>
  <inkml:trace contextRef="#ctx0" brushRef="#br1" timeOffset="29120.07">16595 2180 0,'0'0'0,"0"-21"0,0 0 15,0 0-15,0 42 16,0 0 0,0 21-16,-22-20 0,1 20 15,21 0-15,-21 1 0,21-1 16,0 21-16,0-20 0,-21 20 16,21-20-16,-21-1 0,21 0 0,-21 1 15,21-1-15,-22-21 0,22 21 0,0-20 16,0-1-16,-21 0 0,21 0 15,-21-21-15,21-21 32,0 0-17,0 0-15,0-22 0,0 22 16,0-21-16,21 21 0,0-22 0,1 1 16,-1 0-16,21-1 0,-21 1 0,22 0 15,-22 20-15,21 1 16,-21 0-16,22 0 0,-22 21 0,0 0 15,0 0-15,21 21 0,-20 0 16,-1 0-16,-21 22 0,21-22 0,-21 21 16,21 1-16,-21-1 0,0 0 0,0-21 15,0 22-15,0-22 0,-21 0 16,0 21-16,21-20 0,-21-1 0,-1-21 16,1 21-16,21 0 0,-21-21 15,0 0 1,21-21-1,0 0 1</inkml:trace>
  <inkml:trace contextRef="#ctx0" brushRef="#br1" timeOffset="29311.96">16044 2477 0,'0'0'0,"21"0"32,1 0-17,-1 0-15,21 0 0,-21 0 16,22 0-16,-1 0 0,-21 0 16,21 0-16,1 0 0</inkml:trace>
  <inkml:trace contextRef="#ctx0" brushRef="#br1" timeOffset="29780.48">17314 2392 0,'0'0'0,"-21"0"16,0 0-16,0 0 15,0 0-15,-1 0 0,1 21 16,0 0-16,0 0 0,0 22 0,0-22 16,-1 21-16,22-21 0,-21 22 0,0-1 15,21-21-15,0 22 0,0-22 16,0 21-16,0-21 0,0 0 0,0 1 16,0-1-16,21 0 0,0 0 15,1 0-15,-1-21 0,21 0 16,-21 0-16,0 0 0,1 0 15,20 0-15,-21 0 0,21 0 16,-20-21-16,20 0 0,-21 0 0,0 0 16,22-1-16,-22 1 0,0-21 0,0 21 15,0-22-15,-21 1 0,0 0 16,0-1-16,0 1 0,0 0 0,0 21 16,0-22-16,-21 22 0,0 0 15,0 0-15,0 21 0,-22 0 0,22 0 16,-21 0-16,21 0 0,-22 0 15,22 0-15,0 0 0,0 21 0,0 0 16,-1 0-16,22 0 0,0 1 0,0-1 16,0 0-16,0 0 15,0 0-15,22 0 0,-1 1 0</inkml:trace>
  <inkml:trace contextRef="#ctx0" brushRef="#br1" timeOffset="30352.16">18055 2413 0,'0'0'0,"0"-21"0,0 0 0,0 0 15,0-1-15,0 1 0,-21 21 16,0 0-16,0 0 0,-1 0 0,1 0 16,0 0-16,0 0 15,0 21-15,0 1 0,-1-1 0,1 0 16,0 21-16,0 1 0,0-22 15,0 21-15,-1 0 0,22 1 0,-21-22 16,21 21-16,0-21 0,0 22 0,0-22 16,21 0-16,1 0 0,-1 0 15,0 1-15,0-1 0,0-21 0,0 0 16,1 0-16,-1 0 0,21 0 16,-21 0-16,0 0 0,1-21 0,-1-1 15,0 1-15,0 0 0,0-21 16,-21 21-16,21-22 0,1-20 0,-1 20 15,0-20-15,-21 21 0,21-22 16,-21 22-16,21-22 0,-21 22 16,0 0-16,21-1 0,-21 1 0,22 0 15,-22-1-15,0 1 0,0 21 16,0-22-16,0 22 0,0 0 0,0 42 31,0 0-31,0 1 0,-22 20 16,1 0-16,0 1 0,21-1 0,-21 0 15,21 1-15,-21 20 0,21 1 16,-21-22-16,21 21 0,0-20 0,0 20 16,0-20-16,0-1 0,0 0 15,0 1-15,0-22 0,0 0 16,0 0-16,0 0 0,21 0 0,0 1 16,0-22-16,0 0 15,0 0-15,1 0 0,-1 0 16,0 0-16,0 0 0,0-22 15,22 1-15</inkml:trace>
  <inkml:trace contextRef="#ctx0" brushRef="#br1" timeOffset="30751.93">18986 2455 0,'0'-21'16,"0"42"-16,0-63 0,0 21 0,0 0 0,-21 0 15,0 21 1,0 0-16,-21 0 0,20 0 15,1 0-15,-21 0 0,21 0 0,-22 21 16,22-21-16,0 21 0,-21 0 16,42 0-16,-21-21 0,21 21 0,0 1 15,0-1-15,0 0 0,0 0 16,0 0-16,21 0 0,0-21 0,0 22 16,0-1-16,22-21 0,-22 21 15,21-21-15,-21 21 0,0 0 0,1-21 16,-1 21-16,0-21 0,0 22 15,0-22-15,-21 21 0,0 0 16,0 0-16,0 0 16,-21-21-16,0 0 15,0 0-15,0 21 0,-1-21 0,-20 0 16,21 0-16,-21 0 0,20 0 16,-20 0-16,21 0 0,-21 0 0,20 0 15,1 0-15,0 0 0,0 0 16,21-21-1,21 21 1,-21-21-16,42 21 16</inkml:trace>
  <inkml:trace contextRef="#ctx0" brushRef="#br1" timeOffset="30963.81">19685 2836 0,'0'22'16,"-21"-22"-16,0 21 16,-1-21-1,1 0-15,0 0 16,21 21-16</inkml:trace>
  <inkml:trace contextRef="#ctx0" brushRef="#br1" timeOffset="32796.42">1545 4868 0,'0'0'0,"-21"0"16,21-21 0,-21 21-1,21-21-15,0 0 16,0 0-16,-21 0 16,21-1-16,0 1 15,0 0-15,0 0 16,21 0-1,0 0-15,0 21 0,0 0 16,22 0-16,-22-22 0,0 22 16,0 0-16,0 0 0,0 0 0,22 0 15,-22 22-15,0-1 0,0 0 16,0 21-16,-21-21 0,22 22 16,-22-1-16,21 0 0,-21 1 15,0 20-15,0-20 0,0-1 0,0 0 16,-21 1-16,-1-1 0,1 0 15,0 1-15,0-22 0,-21 21 0,20-21 16,-20 22-16,21-22 0,-21 0 16,20 0-16,-20 0 0,21-21 0,-21 0 15,20 21-15,1-21 0,0 0 16,0 0-16,0 0 0,21-21 0,-21 0 16,21 0-16,-22 0 0,22 0 15,-21-1-15,21 1 0,0 0 0,0-21 16,0 21-16,0-22 15,0 22-15,0-21 0,0 21 0,0-1 16,21 1-16,1 0 0,-1 21 16,0 0-16,0 0 0,0 0 15,0 0-15,1 0 0,-1 21 16,0 0-16,0 1 0,0-1 16,0 0-16,-21 21 0,22-21 0,-1 1 15,0-1-15,-21 0 0,0 0 16,21 0-16,-21 0 0,21 1 0,-21-1 15,0 0-15,21 0 16,1-21 0,-1 0-1,0 0 1,-21-21-16</inkml:trace>
  <inkml:trace contextRef="#ctx0" brushRef="#br1" timeOffset="33188.19">2307 5186 0,'21'0'31,"0"0"-16,-21-21 17,-21 21-1,0 0-15,21 21-1,0 0 1,0-42 62,0 0-62</inkml:trace>
  <inkml:trace contextRef="#ctx0" brushRef="#br1" timeOffset="34744.07">3810 4657 0,'21'0'31,"0"0"-31,0 0 16,-21-21-16,22-1 0,-1 22 15,0-21-15,0 21 0,0-21 0,0 0 16,1 0-16,-1 0 0,0-1 15,-21 1-15,21 0 16,-21 0-16,0 0 0,0 0 0,0-22 16,0 22-16,0 0 15,-21 21-15,0-21 0,0 0 0,-1 21 16,-20 0-16,0 0 0,-1 0 0,1 0 16,-21 0-16,20 21 0,1 0 15,-22 0-15,22 0 0,21 0 0,-21 1 16,20-1-16,1 0 0,21 0 15,0 0-15,0 22 0,0-22 0,0 0 16,21 0-16,1 0 0,20 0 16,-21 1-16,21-22 0,1 21 0,-1 0 15,0 0-15,1 0 0,-1 0 16,0 1-16,1-1 0,-22 0 0,21 0 16,1 21-16,-22-20 0,0-1 15,21 0-15,-21 106 16,-21-106-16,0 21 15,0-20-15,-21 20 0,0-21 16,-21 0-16,-1 22 0,1-22 0,0 0 16,-22 0-16,22 0 0,0-21 0,-22 21 15,22-21-15,-1 0 0,1 0 16,0 0-16,21 0 0,-22-21 0,22 0 16,0 21-16,0-21 0,0 0 15,-1-22-15,1 22 0,0 0 0,21-21 16,0-1-16,-21 1 0,21 0 15,-21-1-15,21 1 0,0 0 16,0-1-16,0 1 0,0 21 0,0 0 16,0 0-16,21 21 0,0 0 15,0 0-15,0 0 0,1 21 16,-1 0-16,21 0 0,-21 21 16,0-20-16,1 20 0,-22 0 0,21 1 15,0-1-15,0-21 0,0 21 16,-21 1-16,21-22 0,1 21 0,-22-21 15,21 1-15,0-1 0,0 0 0,0 0 16,0 0-16,22-21 16,-22 0-16,0 0 0,0 0 0,0 0 0,22 0 15,-22 0-15,21 0 16,-21 0-16,1-21 0,20 0 0,-21 0 16,21 0-16,-20-1 0,-1 1 0,0-21 15,21 0-15,-21 20 0,-21-20 16,22 0-16,-1 21 0,-21-22 0,0 1 15,0 21-15,0-22 0,0 22 16,0 0-16,0 42 31,0 0-31,0 1 0,0-1 16,0 21-16,0-21 0,0 0 0,0 22 16,0-22-16,0 21 15,0-21-15,0 22 0,0-22 0,0 0 16,0 0-16,0 0 0,21-21 15,-21 22-15,21-22 0,0 0 0,0 0 16,1 0-16,-1 0 0,0 0 0,0 0 16,0-22-16,22 1 0,-22 0 15,0 0-15,21 0 0,-21 0 0,1-22 16,-1 22-16,0-21 0,0 21 16,0-22-16,0 1 0,1 21 0,-22 0 15,0-22-15,0 22 0,0 0 16,0 42-1,0 0 1,0 0-16,0 1 0,0 20 16,-22-21-16,22 0 0,-21 22 0,21-22 15,0 0-15,0 21 0,0-21 0,0 1 16,0-1-16,0 0 0,0 0 16,0 0-16,21 0 0,1-21 0,-1 22 15,0-22-15,0 0 0,0 0 0,22 0 16,-22 0-16,0 0 0,21 0 15,-21-22-15,22 1 0,-22 0 0,0 0 16,0 0-16</inkml:trace>
  <inkml:trace contextRef="#ctx0" brushRef="#br1" timeOffset="35055.89">5313 4763 0,'0'-22'0,"0"44"0,-21-44 46,21 44-46,-22 20 0,22-21 0,0 0 16,0 22-16,0-1 0,-21 0 16,21 1-16,0-1 0,-21 21 0,21-20 15,0 20-15,0 1 0,0-22 0,0 22 16,0 20-16,0-20 0,0 20 16,0-20-16,0 21 0,-21-22 0,21 22 15,-21-22-15,21 1 0,-21 20 16,21-20-16,0-1 0,0-20 15,0 20-15,-22 1 0,22-22 0,-21 0 16,21-20-16,0 20 0,0-21 0,0-42 31,0 0-31,0-22 16,0 22-16,0-21 0,0-22 0,0 22 16,21 0-16</inkml:trace>
  <inkml:trace contextRef="#ctx0" brushRef="#br1" timeOffset="35355.72">5228 5186 0,'0'0'0,"0"-64"0,0 22 0,0-170 31,0 191-31,21 0 16,0 0-16,1 21 0,-1 0 0,0 0 15,0 0-15,21 0 0,-20 0 16,-1 21-16,0-21 0,21 21 0,-21 22 15,-21-22-15,0 0 0,22 0 0,-22 21 16,0-20-16,0-1 0,-22 0 16,1 0-16,0 21 0,0-42 0,0 22 15,0-1-15,-22 0 16,22-21-16,0 21 0,0-21 16,21 21-16,21-21 31,0 0-31,0-21 15,0 21-15,1 0 0</inkml:trace>
  <inkml:trace contextRef="#ctx0" brushRef="#br1" timeOffset="35708.55">6032 4763 0,'0'0'0,"0"-22"15,0 44 1,-21-1-16,21 21 16,0-21-16,-21 22 0,21-1 15,0 0-15,0 22 0,0-22 0,0 22 16,0-1-16,0 1 0,0-1 0,0 1 16,0-1-16,0 22 0,0-22 15,0 22-15,0 0 0,0-22 0,-21 22 16,21-22-16,0 22 0,0-22 15,0 1-15,0-1 0,0 1 16,0-1-16,0-20 0,0-1 0,0 0 16,0-20-16,0-1 0,21 0 0,0-42 31,-21 0-15,21-22-16,-21 22 0,0-21 0,0-1 15,22 1-15,-1 0 0,-21-22 0,21 22 16</inkml:trace>
  <inkml:trace contextRef="#ctx0" brushRef="#br1" timeOffset="36016.37">6032 5122 0,'0'0'0,"0"-63"16,-21 21-16,21-22 0,-21 22 0,21-1 16,0 1-16,0 21 0,0-21 0,0 20 15,0 1-15,21 0 0,0 21 16,1-21-16,-1 21 0,21 0 0,-21 0 15,0 0-15,22 0 0,-22 21 0,21-21 16,-21 21-16,22 22 0,-22-22 16,0 21-16,-21-21 0,0 22 0,0-22 15,0 21-15,0-21 0,0 22 16,-21-22-16,0 0 0,0 0 0,-1 0 16,-20 0-16,21 1 0,-21-22 15,20 21-15,-20-21 0,21 0 16,0 0-16,0 0 0,-1 0 0,1 0 15,42-21 1,1 21-16,-1-22 16,0 22-16,0-21 0,0 0 0</inkml:trace>
  <inkml:trace contextRef="#ctx0" brushRef="#br1" timeOffset="36428.35">6773 4636 0,'0'0'0,"0"-22"0,0 1 16,-21 21 0,0 0-16,0 0 0,0 0 0,-1 0 15,1 21-15,0 1 0,0-1 16,0 21-16,0-21 0,-1 22 0,1-1 16,21 0-16,0 1 0,0-22 0,0 21 15,0 0-15,0-20 0,0 20 16,43-21-16,-22 0 0,0-21 0,21 21 15,1-21-15,-1 0 0,0 0 16,-21 0-16,22 0 0,-1 0 0,-21-21 16,22 21-16,-22-21 0,0 0 0,0 0 15,0 0-15,0-22 16,-21 22-16,22-21 0,-22 21 0,0-22 16,0 1-16,0 21 0,0-22 0,0 22 15,-22 0-15,1 0 0,0 0 16,0 0-16,-21 21 0,20 0 0,1 0 15,0 0-15,-21 0 0,21 0 0,-1 0 16,1 0-16,0 21 0,0 0 16,21 0-16,0 0 0,0 0 15,0 1-15,21-1 16,0 0-16,22-21 0,-22 0 16,0 21-16</inkml:trace>
  <inkml:trace contextRef="#ctx0" brushRef="#br1" timeOffset="36829.12">7239 4678 0,'0'0'0,"0"-21"0,-21 21 0,21-21 16,0-1-16,0 1 16,0 0-16,21 21 15,0 0-15,0 0 16,0 0-16,1 0 0,-1 0 15,21 21-15,-21 0 0,0 1 16,1-1-16,-1 21 0,-21-21 0,21 22 16,-21-1-16,0 0 0,0-21 15,0 22-15,0-1 0,0-21 0,0 0 16,-21 1-16,21-1 0,-21 0 0,-1 0 16,1-21-16,0 0 15,0 0-15,21-21 16,0 0-16,0 0 15,0-22-15,0 22 0,0-21 16,0 21-16,0-22 0,0 1 0,21 21 16,0-22-16,-21 22 0,21-21 15,1 21-15,-22 0 0,21-1 16,0 1-16,0 0 0,0 0 0,0 0 16,1 0-16,-1 21 15,0 0-15,0-22 0,0 22 0</inkml:trace>
  <inkml:trace contextRef="#ctx0" brushRef="#br1" timeOffset="37403.67">8128 4085 0,'0'0'0,"0"-21"16,0 0-16,-21 21 31,21 21-31,-21 0 0,-1 0 15,22 22-15,-21-1 0,21 0 16,-21 1-16,21-1 0,-21 0 0,0 1 16,21-1-16,-21 0 0,21 1 0,-22-1 15,22 22-15,-21-22 0,21 0 16,-21 1-16,21-1 0,0-21 0,0 21 16,0 1-16,0-22 0,0 0 15,21 0-15,0 0 0,1 1 0,-1-22 16,21 0-16,-21 0 0,0 0 15,1 0-15,-1 0 0,21-22 16,-21 22-16,22-21 0,-1 0 16,-21 0-16,21-21 0,1 20 0,-1-20 15,0 0-15,-20 21 0,20-22 16,-21 1-16,0 21 0,0-22 0,-21 22 16,22 0-16,-22 0 0,0 0 0,0 0 15,-22 21-15,1 0 16,0 0-16,0 0 0,0 21 15,0 0-15,21 0 0,-22-21 0,22 21 16,0 22-16,0-22 16,0 0-16,0 0 0,0 0 0,0 0 15,22 22-15,-1-22 0,-21 0 0,21 0 16,-21 0-16,0 1 0,0-1 16,21 0-16,-21 0 0,0 0 15,0 0-15,-21-21 16,0 0-1,0 0-15,-1 0 0,1 0 16,0 0-16,0-21 0,0 0 16,21 0-16,-21 0 0,-1-22 15,22 22-15,-21-21 0</inkml:trace>
  <inkml:trace contextRef="#ctx0" brushRef="#br1" timeOffset="37603.55">7980 4233 0,'42'0'16,"-21"0"-16,0 0 0,22-21 0,-22 21 15,21 0-15,1 0 0,-1 0 16,-21-21-16,21 21 0,1-21 0,-22 21 16,21 0-16,-21 0 0,1 0 0,-1 0 15,0 0-15,0-21 0,-21 0 31</inkml:trace>
  <inkml:trace contextRef="#ctx0" brushRef="#br1" timeOffset="38909.94">9842 4699 0,'0'0'16,"-21"21"-16,0-21 0,42 0 31,22 0-31,-22-21 0,21 0 16,0 21-16,1-21 0,-1 0 0,0-1 16,22 1-16,-22 0 15,1 0-15,20 0 0,-21 0 0,-20-22 16,20 22-16,-21 0 0,0-21 0,0-1 15,1 22-15,-22-21 0,0-1 16,0 22-16,0-21 0,0 0 0,-22 20 16,-20 1-16,21-21 0,0 21 15,-22 0-15,1 21 0,0-22 0,21 22 16,-22 0-16,1 0 0,0 0 0,20 0 16,-20 22-16,21-1 0,-21 21 15,20-21-15,1 43 0,0-22 0,0 0 16,21 22-16,0-1 0,-21 1 0,21-22 15,0 22-15,-21-1 16,21 22-16,0-22 0,0 22 0,0-21 16,-22 20-16,22-20 0,0 20 0,-21-20 15,21 21-15,0-22 0,0 22 16,0-22-16,-21 22 0,0 0 0,0-1 16,21-20-16,-21-1 0,-1 22 0,22-22 15,-21 1-15,21-1 0,0 1 0,0-22 16,0 22-16,0-22 0,0 22 15,0-22-15,0-21 0,0 21 0,0 1 16,0-22-16,0 0 0,21-21 0,1 0 16,-1 0-16,0 0 0,21 0 0,-21 0 15,1-21-15,20-21 0,0 20 16,1-20-16,-1 0 0,0-1 16,1-20-16,-1 21 0,0-22 0,1 1 15,-1-1-15,-21 1 0,21-22 0,-20 21 16,-1-20-16,-21 20 0,0-20 15,0 20-15,0 1 0,0-1 0,-43 1 16,22-1-16,-21 1 0,0-1 0,-1 22 16,1-1-16,-22 1 0,22 0 15,-21 21-15,20-1 0,1 1 0,0 0 16,20 21-16,1 0 0,0-21 16,0 21-16,42-21 31,0 21-31,0-21 0,1 21 15,20-22-15,0 22 0,1-21 16,-1 21-16,0-21 0,1 0 0,-1 0 16,0 0-16,1-1 0,-1 1 0,0 21 15,1-21-15,-1 0 0,-21 0 16,21 0-16,-20-1 0,-1 1 0,0 21 16,-21-21-16,0 0 0,21 0 0,-21 0 15,-21 42 32,21 0-47,-21-21 16,21 21-16,0 21 0,0-20 0,-21-1 15,21 0-15,0 0 0,0 21 16,0-20-16,0-1 0,0 0 0,0 0 16,21 0-16,0 0 0,0 1 0,0-22 15,0 0-15,1 0 0,-1 0 16,0 0-16,21 0 0,-21 0 0,1-22 15,20 1-15,-21 0 0,21 0 0,-20 0 16,-1 0-16,0-1 0,0 1 16,0-21-16,-21 21 0,0 0 15,0-1-15,0-20 0,0 21 0,0 0 16,-21 0-16,0-1 0,0 1 16,0 21-16,-1-21 0,1 21 0,0 0 15,0 0-15,0 0 0,-22 0 0,22 0 16,0 0-16,0 21 0,21 0 15,-21-21-15,21 22 0,0-1 16,0 0-16,0 0 16,21 0-16,0-21 0,0 21 0,22-21 15,-22 0-15,0 0 0,21 0 0</inkml:trace>
  <inkml:trace contextRef="#ctx0" brushRef="#br1" timeOffset="39288.39">11239 4530 0,'0'0'0,"-21"0"0,0-21 16,21-1-16,0 1 15,0 0 1,21 21-16,0 0 16,1 0-16,-1 0 0,0 0 0,0 0 15,0 0-15,0 0 0,1 21 16,-1 0-16,-21 1 0,21-1 0,0 0 15,0 0-15,-21 0 0,0 0 16,0 1-16,0-1 0,0 0 0,0 0 16,0 0-16,0 0 0,0 1 15,-21-1-15,0-21 0,0 0 16,21 21-16,-21-21 16,-1 0-16,1 0 0,21-21 15,0 0-15,0-1 0,0 1 16,0 0-16,0 0 0,0 0 15,21 0-15,1-1 0,-1 1 0,0-21 16,0 21-16,0 0 0,0-1 0,1 1 16,-1 0-16,21 0 15,-21 0-15,0 21 0,1-21 0,-1-1 16,21 22-16</inkml:trace>
  <inkml:trace contextRef="#ctx0" brushRef="#br1" timeOffset="39764.12">13525 4022 0,'0'0'16,"-21"21"15,21 0-31,-21 0 0,21 0 0,0 22 16,0-1-16,-21 0 0,21-20 15,-21 20-15,0 0 0,21 1 0,-22-1 16,22 0-16,-21-21 0,21 22 0,-21-22 16,21 0-16,0 0 0,0 22 15,0-22-15,0 0 0,0-42 47,21 21-47,-21-21 0,0-1 16,0 1-16,0 0 0</inkml:trace>
  <inkml:trace contextRef="#ctx0" brushRef="#br1" timeOffset="40340.79">13250 4212 0,'0'0'0,"0"-21"0,-21 0 0,21-21 16,0 20-16,0 1 0,0 0 0,0 0 15,0 0-15,21 21 0,0-21 16,1-1-16,-1 22 0,21-21 0,-21 21 16,22 0-16,-22 0 0,21 0 0,0-21 15,-20 21-15,20 0 0,-21 0 16,21 21-16,1 0 0,-22 1 0,0-1 16,0 0-16,0 0 0,1 0 15,-22 22-15,0-22 0,0 0 16,0 21-16,0-21 0,-22 1 0,-20-1 15,21 0-15,0 0 0,-22 0 16,1 0-16,21 1 0,-21-1 0,-1 0 16,22-21-16,-21 0 0,21 21 0,-22-21 15,22 0-15,0 0 0,0 0 16,0 0-16,-1 0 0,22-21 16,0 0-16,43 21 15,-22 0-15,0 0 16,0 0-16,0-21 0,22 21 0,-22 0 15,21 0-15,1 0 0,-22 0 0,21 21 16,0-21-16,1 21 0,-1 0 16,0 0-16,-20 0 0,20 1 0,0-1 15,-21 0-15,22 0 0,-22 0 16,-21 22-16,0-22 0,0 0 0,0 0 16,0 0-16,0 22 0,-21-22 0,0 0 15,-22 0-15,1 0 0,0 0 16,-1 1-16,1-22 0,0 21 0,-1 0 15,-20-21-15,20 0 0,1 0 0,0 0 16,-1 0-16,1 0 0,0 0 16,21 0-16,-22-21 0,22 21 15,-21-21-15,21 21 0,21-22 0,0 1 0,-22 21 16,22-21-16,0 0 16,0 0-16,22 21 0,-1-21 15,0 21-15,0-22 0,0 22 0,0-21 16,22 0-16,-1 21 0</inkml:trace>
  <inkml:trace contextRef="#ctx0" brushRef="#br1" timeOffset="40663.61">14478 4085 0,'0'-21'0,"0"42"0,0-63 15,-21 63 17,21 0-32,0 0 0,0 22 15,0-22-15,0 21 0,0 1 0,0-1 16,0 0-16,0 1 0,0-1 0,0 0 16,0 1-16,0-1 0,0-21 15,0 21-15,0-20 0,0-1 0,0 21 16,0-21-16,0 0 0,0 1 15,0-1-15,21-21 32,0-21-17,-21-1-15,0 1 0,0 0 16,0 0-16</inkml:trace>
  <inkml:trace contextRef="#ctx0" brushRef="#br1" timeOffset="41020.4">14393 4170 0,'0'0'16,"-21"-21"-16,21 0 0,0-1 0,-21 1 16,21 0-16,0 0 0,0 0 15,0 0-15,21-1 0,0 22 0,0 0 16,1-21-16,-1 21 0,0 0 16,21 0-16,-21 0 0,22 0 0,-1 21 15,0 1-15,1-1 0,-1 21 0,0-21 16,1 22-16,-1 20 0,-21-21 15,22 1-15,-22-1 0,0 0 0,0 1 16,-21-1-16,0 0 0,0 1 16,-21-22-16,0 21 0,0-21 0,-22 1 15,22-1-15,-21 0 0,-1 0 0,1-21 16,0 21-16,-1-21 0,1 0 16,0 21-16,-1-21 0,1 0 15,0 0-15,21 0 0,-22 0 0,22 0 16,0 0-16,42 0 31,0 0-31,0-21 16,1 21-16,-1-21 0,21 0 15</inkml:trace>
  <inkml:trace contextRef="#ctx0" brushRef="#br1" timeOffset="41328.22">15325 4085 0,'0'0'0,"0"-21"0,0 0 16,0 0-16,0 42 31,0 0-31,0 0 0,0 0 16,0 22-16,0-22 0,0 21 15,0 1-15,0-1 0,0 0 0,0 1 16,0-1-16,0-21 0,-22 21 0,22 1 15,0-22-15,-21 21 0,21-21 16,0 1-16,0-1 0,0 0 0,0 0 16,0 0-16,0 0 0,0 1 15,0-44 17,0 1-17,0 0-15</inkml:trace>
  <inkml:trace contextRef="#ctx0" brushRef="#br1" timeOffset="41696.69">15240 4085 0,'0'0'0,"0"-42"0,0 21 0,0 0 16,0-1-16,21 22 0,0-21 15,0 21-15,1-21 0,20 21 16,0 0-16,1 0 0,-1 0 15,0 0-15,1 21 0,-1 0 0,-21 1 16,21-1-16,1 21 0,-22-21 0,21 22 16,-21-1-16,22 0 0,-22 1 15,0-22-15,0 21 0,0 0 0,-21-20 16,0 20-16,0-21 0,0 21 16,0-20-16,0 20 0,0-21 0,0 0 15,-21 0-15,0 1 0,-21-1 0,21 0 16,-22 0-16,1 0 15,0 0-15,-1 1 0,1-1 0,0-21 0,-1 21 16,1-21-16,21 21 0,-22-21 16,22 0-16,0 0 0,0 21 15,0-21-15</inkml:trace>
  <inkml:trace contextRef="#ctx0" brushRef="#br1" timeOffset="61103.71">1524 6519 0,'-21'0'47,"0"0"-47,21-21 47,0 0-32,0 0-15,0 0 0,21 0 16,0 21-1,0 0-15,0-22 0,0 22 0,1 0 16,-1 0-16,0 0 0,0 0 16,0 0-16,0 0 0,1 22 0,-1-1 15,0 0-15,-21 0 0,0 0 16,21 22-16,-21-22 0,0 21 0,0-21 16,0 22-16,0-22 0,-21 21 15,0-21-15,0 22 0,-22-22 0,22 0 16,-21 0-16,21 0 0,-1 0 15,-20 1-15,21-22 0,0 0 16,0 21-16,-1-21 16,1 0-16,21-21 15,0-1 1,0 1-16,0 0 0,0 0 16,21 21-16,1-21 0,-1 0 15,0 21-15,0-22 0,21 22 0,-20 0 16,-1 0-16,21 0 0,-21 0 15,22 0-15,-22 0 0,21 22 0,-21-22 16,0 21-16,1 0 0,-1 0 16,0 0-16,0 0 0,0 1 0,-21-1 15,21 0-15,-21 0 0,0 21 16,0-20-16,0 20 0,-21-21 0,-21 21 16,21-20-16,0 20 15,-22-21-15,1 0 0,0 0 0,-1 1 16,1-1-16,0-21 0,-1 0 15,1 0-15,0 0 0,20 0 0,-20 0 16,0 0-16,21-21 0,-1-1 16,-20 1-16,21 0 0,0 0 0,0 0 15,21 0-15,0-1 0,-22 22 16,22-21-16,0 0 0,0 0 16,22 0-1,-1 21-15,0 0 0,0 0 16,0-21-16,0 21 15,22-22-15,-22 22 0</inkml:trace>
  <inkml:trace contextRef="#ctx0" brushRef="#br1" timeOffset="61323.85">2371 6879 0,'21'0'109</inkml:trace>
  <inkml:trace contextRef="#ctx0" brushRef="#br1" timeOffset="63135.85">3556 7281 0,'0'0'0,"0"-21"16,0 0-16,0 0 15,0 0-15,0 0 16,0-1-16,21 1 0,0 0 15,-21 0-15,21 0 0,1 0 0,-22-22 16,21 22-16,-21-21 0,0-1 16,0 1-16,21 0 0,-21-22 15,0 22-15,0 0 0,0-22 0,0 22 16,0-1-16,0 1 0,0 0 16,-21 21-16,21-22 0,-21 22 0,21 0 15,0 0-15,-22 21 16,22 21-1,0 21-15,0 1 16,0-1-16,0 0 0,0 1 0,0 20 16,0-21-16,0 22 0,0-22 15,0 22-15,0-22 0,0 0 16,0 1-16,0-1 0,0 0 0,0 1 16,0-1-16,0-21 0,0 22 15,22-22-15,-22 0 0,21 0 0,0 0 16,0-21-16,0 0 0,22 0 15,-22 0-15,0 0 0,0-21 16,0 0-16,22 0 0,-22-22 0,21 22 16,-21-21-16,0 0 0,22-1 15,-22 1-15,0 0 0,21-22 0,-20 22 16,-1-22-16,0 1 0,-21 20 0,21-20 16,0-1-16,-21 22 15,21 0-15,-21-1 0,0 22 0,0 0 16,0 0-16,0 0 0,0 0 15,0 42 17,0 0-32,-21 21 0,21-21 15,-21 22-15,0 20 0,21-20 0,-21-1 16,21 0-16,0 22 0,0-22 16,0 0-16,-21 22 0,21-22 0,0 1 15,0-22-15,0 21 0,0 0 16,0-20-16,0-1 0,0 21 0,21-21 15,-21 0-15,21-21 0,0 22 16,0-22-16,0 0 0,22 0 16,-22 0-16,21 0 0,-21 0 0,22 0 15,-1-22-15,0 1 0,1 0 0,20 0 16,-20 0-16,-1 0 0,0-1 16,1 1-16,-1 0 0,-21-21 0,21 21 15,-20-1-15,-1-20 0,-21 21 16,0 0-16,0 0 0,0-1 0,0 1 15,-21 21 1,-1 0-16,1 0 16,21 21-16,-21-21 0,21 22 15,0-1-15,0 0 0,0 0 16,0 21-16,0-20 0,0-1 16,21 0-16,-21 0 0,21 0 0,1 22 15,-1-22-15,0 0 0,-21 0 16,21-21-16,-21 21 0,21 0 0,-21 1 15,0-1-15,0-42 47,-21 21-47,0-22 0,0 1 0,0 0 16,-1 0 0,1 0-16,0 0 0,0-1 15,0 22-15,21 22 31,0-1-15,0 0-16,0 0 0,0 0 16,21 0-16,-21 1 0,21-1 0,0 0 15,0 0-15,1 0 0,-1 0 0,0-21 16,0 22-16,0-22 0,0 0 16,1 0-16,20 0 0,-21 0 0,0 0 15,43-22-15,-43 1 0,21 21 16,-21-21-16,22 0 0,-22-21 15,21 20-15,-21 1 0,22 0 16,-22 0-16,0-21 0,-21 20 16,21 1-16,-21 0 0,21-21 0,-21 21 15,0-1-15,0 1 0,0 0 0,0 0 16,-21 21 15,0 21-31,21 0 16,-21 0-16,21 1 0,-21-1 15,21 0-15,0 0 0,0 0 0,0 0 16,0 1-16,0-1 0,0 0 0,0 0 16,0 0-16,0 0 0,21-21 15,0 22-15,0-22 0,22 0 16,-22 21-16,0-21 0,21 0 0,-21 0 16,22 0-16,-1 0 0,-21-21 15,22-1-15,-22 22 0,21-21 0,-21 0 16,22 0-16,-22 0 0,0 0 0,21-1 15,-21-20-15,1 21 0,-1 0 16,-21-22-16,0 22 0,21 0 0,-21 0 16,0 0-16,0 0 0,0-1 0,-21 22 31,21 22-15,0-1-16,0 0 0,-21 0 15,21 0-15,0 0 0,0 1 16,0-1-16,0 0 0,0 0 0,21-21 15,-21 21-15,0 0 0,0 1 0,21-22 16,-21 21-16,0 0 16,0 0-1,-21-21 1,0 0 0,-1 0-16,1 0 0,0 0 15,0 0 16,21-21-15</inkml:trace>
  <inkml:trace contextRef="#ctx0" brushRef="#br1" timeOffset="64435.71">7451 6964 0,'0'0'0,"-22"0"0,22 21 15,-21-21-15,21 21 16,21-21 0,1 0-1,-1-21-15,21 0 16,-21 21-16,0-21 0,1 0 0,20-1 16,-21 1-16,0 0 0,22 0 0,-22-21 15,0 20-15,21-20 16,-21 21-16,1-21 0,-1-1 0,-21 1 15,21-22-15,-21 22 0,21 0 16,-21-1-16,0 1 0,0 21 0,0-21 16,0 20-16,0 1 0,-21 0 0,21 0 15,-21 0-15,0 21 16,-1 0-16,1 0 0,0 0 16,21 21-16,-21 0 15,21 0-15,0 22 0,0-1 0,0 0 16,0 1-16,0 20 0,0-21 0,0 22 15,0-22-15,0 22 16,0-22-16,0 0 0,0 1 0,0-1 16,0-21-16,0 22 0,0-22 0,0 0 15,-21 0-15,21 0 0,0 0 16,0 1-16,0-44 31,0 1-15,0 0-16,0 0 0,0 0 0,0 0 15,0-22-15,21 22 0,0-21 0,0-1 16,0 1-16,22 21 0,-22-21 16,21-1-16,1 22 0,-1 0 15,-21 0-15,21 0 0,1 21 0,-1 0 16,-21 0-16,22 21 0,-22 0 16,21 0-16,-21 0 0,0 22 0,1-1 15,-1-21-15,-21 21 0,0 1 16,0-22-16,0 21 0,0-21 0,0 1 15,0 20-15,0-21 0,0 0 0,0 0 16,0 1-16,0-1 16,0 0-16,21-42 31,0 0-31,21-1 16,-20 22-16</inkml:trace>
  <inkml:trace contextRef="#ctx0" brushRef="#br1" timeOffset="67373.16">9123 6858 0,'0'0'0,"21"0"15,-21-21-15,0 0 0,0 0 16,0-1-16,0 1 16,0 0-16,0-21 0,0 21 0,-21-1 15,0-20-15,-1 0 0,1 21 0,0-22 16,0 1-16,0 21 15,21 0-15,-21-22 0,-1 22 0,1 21 16,0-21-16,0 21 0,0 0 0,0 0 16,-1 0-16,1 21 0,0 0 15,0 0-15,0 22 0,0-1 0,-1 0 16,1 1-16,0-1 0,21 0 16,-21 1-16,0-1 0,21-21 0,0 22 15,0-1-15,0-21 0,0 0 0,0 22 16,0-22-16,0 0 0,21 0 15,0 0-15,0-21 0,0 0 16,1 0-16,-1 0 0,21 0 16,-21 0-16,0 0 15,1 0-15,-1-21 0,0 21 0,0-21 16,0 0-16,0 0 0,1-1 0,-1-20 16,0 21-16,-21-21 0,0 20 15,21-20-15,-21 21 0,21 0 0,-21 0 16,0-1-16,0 1 0,0 42 31,0 1-31,0-1 16,0 0-16,0 0 0,0 0 0,-21 22 15,21-22-15,0 0 0,0 0 16,0 0-16,0 22 0,21-22 16,0 0-16,1 0 0,-1-21 15,0 0-15,21 0 16,-21 0-16,1 0 0,-1 0 0,0 0 15,0 0-15,21-21 0,-20 21 0,-1-21 16,0 0-16,0-1 0,-21 1 16,21 0-16,0-21 0,-21 21 0,22-22 15,-22 22-15,21-21 0,-21 21 0,0-1 16,0-20-16,0 21 0,0 0 16,0 42-1,0 0-15,0 0 0,0 0 16,0 1-16,-21 20 0,21-21 15,0 21-15,-22-20 0,22-1 16,0 21-16,0-21 0,0 0 0,0 1 16,0-1-16,0 0 0,0 0 15,-21 0-15,21 0 16,0-42 15,0 0-31,0 0 16,0 0-16,0 0 0,0-1 15,0-20-15,0 21 0,0 0 0,21-22 16,-21 22-16,0-21 0,22 21 16,-1 0-16,0-1 0,-21 1 0,21 21 15,0 0-15,0 0 16,1 0-16,-1 21 16,0 1-16,-21-1 0,21 0 0,0 21 15,-21-21-15,21 1 0,-21-1 0,22 0 16,-1 0-16,-21 0 0,0 0 15,0 1-15,21-1 0,0 0 16,-21 0-16,0 0 16,21-21 15,-21-21-31,0 0 0,21 0 16,-21 0-16,0-1 15,0-20-15,22 21 0,-1 0 16,0-22-16,-21 1 0,21 21 0,0-21 15,0-1-15,22 22 0,-22-21 16,0 21-16,0-1 0,0 22 0,22 0 16,-22 0-16,0 0 0,0 0 0,0 22 15,-21-1-15,22 0 0,-1 21 16,0-21-16,0 22 0,-21-22 0,21 21 16,-21-21-16,21 22 0,-21-22 0,0 0 15,0 21-15,22-20 0,-22-1 16,21-21-16,-21 21 0,21 0 0,0-21 31,0 0-31,0 0 16,-21-21-16,22 21 0,-22-21 15,21 0-15,0-1 0,-21 1 0,21-21 16,0 21-16,0-22 0,1 1 0,-1 0 16,21-1-16,-21 1 0,0 0 15,1-1-15,20 1 0,-21 21 0,0-21 16,0 20-16,1 22 15,-1 0-15,-21 22 0,0-1 16,0 0-16,0 0 0,0 0 0,0 0 16,0 1-16,0-1 0,0 0 15,0 0-15,0 0 0,0 0 16,0-42 15,0 0-15,0 0-16,0 0 0,0 0 0,0-1 15,0 1-15,0 0 0,0-21 16,0 21-16,0-1 0,0 1 0,0 0 16,-21 21-16,-1-21 0,1 21 15,0 0-15,0 0 0,0 21 16,0 0-16,-1 0 16,22 1-16,-21-1 0,0 21 0,0-21 15,21 0-15,-21 22 0,0-22 16,21 21-16,-22-21 0,22 22 0,0-22 15,0 0-15,0 21 0,0-20 0,0-1 16,0 0-16,0 0 0,0 0 16,0 0-16,22-21 0,-1 22 0,0-1 15,0-21-15,0 21 0,0-21 0,1 0 16,20 0-16,-21 0 0,21 0 16,-20 0-16,20 0 0,-21 0 0,21 0 15,1-21-15,-22 21 0,21-21 0,1-1 16,-1 1-16,-21 0 15,21-21-15,-20 21 0,-1-1 0,0-20 0,0 0 16,0 21-16,-21-22 0,21 22 16,-21-21-16,0 21 0,0-1 15,0 1-15,0 0 0,-21 21 32,42 21-1,1-21-31,-1 0 15,0 21-15,0-21 0,0 22 0,0-22 16,-21 21-16,22 0 0,-1-21 16,0 21-16,-21 0 0,0 0 0,0 1 15,0-1-15,0 0 0,0 0 16,0 0-16,0 0 0,0 1 0,0-1 16,0 0-16,0 0 15,0 0-15,0 0 16,21 1-16,0-22 0,0 0 15,1 0-15,-1 0 0,0 0 16,0 0-16,0 0 0,22 0 0,-22 0 16,21 0-16,-21-22 0,22 1 0,-22 21 15,21-21-15,-21 0 0,0 0 16,22-22-16,-22 22 0,0-21 16,-21 21-16,21-22 0,-21 22 0,21-21 15,-21 21-15,0-22 0,0 1 16,0 21-16,0 0 15,-21 21-15,0 0 0,0 0 16,21 21-16,-21 0 0,0 0 16,21 0-16,0 1 0,-22-1 0,1 21 15,21-21-15,-21 22 0,21-22 0,0 21 16,0-21-16,0 0 0,0 22 16,0-22-16,0 0 0,0 0 0,0 0 15,0 1-15,0-1 0,21-21 0,0 21 16,1 0-16,-1-21 15,0 0-15,0 0 0,0 0 0,22 0 16,-22 0-16,21 0 0,0 0 0,1 0 16,-1 0-16,0-21 0,1 0 15,-22 0-15,21-1 0,1 1 0,-22-21 16,0 21-16,21-22 0,-21 1 0,-21 0 16,22-1-16,-22 1 0,0 21 15,0-21-15,0 20 0,0 1 0,0 0 16,-22 21-1,22 21-15,-21 0 16,21 1-16,0-1 0,0 21 0,0-21 16,0 0-16,0 22 0,0-22 15,0 21-15,21-21 0,-21 1 16,0-1-16,22 0 0,-22 0 0,21 0 16,-21 0-16,21 1 0,-21-1 15,0-42 32,0-1-31,-21 22-16,0-21 0,-1 21 15,22 21 32,22 1-47,-1-22 16,-21 21-16,21-21 0,0 0 0,0 21 15,0-21-15,1 0 0,20 0 16,-21 0-16,21 21 0,-20-21 0,20 0 16,-21 0-16,21 0 0,1 0 0,-1 0 15,0-21-15,1 21 0,-1-21 16,-21 0-16,22-1 0,-1 1 0,-21 0 16,21-21-16,-20-1 0,20 1 15,-21 0-15,21-22 0,-20 1 0,-1-1 16,0 22-16,0-22 0,0 22 15,-21-21-15,0 20 0,0 1 16,0 21-16,0-22 0,0 22 0,0 0 16,0 0-16,-21 21 15,0 21 1,21 0-16,-21 0 0,0 22 0,21-22 16,-22 21-16,22 1 0,-21-1 15,0 0-15,21 22 0,0-22 0,0 22 16,-21-22-16,21 0 0,0 1 0,0-1 15,0 0-15,0-21 0,0 22 16,0-22-16,0 0 0,0 0 0,0 0 16,0 1-16,0-1 0,21 0 0,-21 0 15,21-21 1,0 0-16,1 0 0,-1 0 16,0 0-16,0 0 0,0 0 15,0 0-15,1 0 0,-1 0 16,0 0-16,-21-21 0,21 21 0,0-21 15,0 21-15,1-21 0,-22-1 0,0 1 16,21 0-16,-21 0 0</inkml:trace>
  <inkml:trace contextRef="#ctx0" brushRef="#br1" timeOffset="67660">13314 6456 0,'0'0'16,"-21"0"-16,42 0 16,0 0-1,0 0-15,21 0 0,1 0 0,-22 0 16,21 0-16,1 0 0,-1 0 16,0 0-16,1 0 0,-1 0 0,0 0 15,-21 0-15,1 0 0,-1 0 16,0 0-16,0 0 0,0 0 0,0 0 15</inkml:trace>
  <inkml:trace contextRef="#ctx0" brushRef="#br1" timeOffset="70644.28">15028 6414 0,'-21'0'15,"21"-22"-15,-21 22 0,0 0 16,21-21 0,-21 21-16,21-21 0,-22 0 15,22 0-15,0 0 16,0-1-16,0 1 15,0 0-15,22 21 0,-1-21 0,0 21 16,-21-21-16,21 21 0,0 0 0,0-21 16,1 21-16,-1 0 15,0 0-15,0 0 0,0 21 0,0-21 16,-21 21-16,22 0 0,-1 0 16,0 22-16,-21-22 0,0 21 0,0 0 15,21 1-15,-21-1 0,0 0 0,0-20 16,0 20-16,0 0 15,0-21-15,0 1 0,0 20 0,0-21 16,0 0-16,0 0 0,0 1 16,-21-22-16,0 0 31,21-22-31,0 1 0,0 0 16,0 0-16,0 0 0,0 0 15,0-22-15,0 1 0,0 0 0,21-1 16,-21 1-16,21 0 0,0-1 15,0 22-15,1-21 0,-1-1 0,0 22 16,21 0-16,-21-21 0,1 21 0,-1 21 16,0-22-16,0 22 15,0 0-15,0 0 0,1 0 0,-1 22 16,0-22-16,0 21 0,0 0 0,0 21 16,-21-21-16,0 22 0,22-1 15,-22 0-15,0 1 0,0-1 0,0 0 16,0 1-16,0-1 0,0-21 0,0 22 15,0-22-15,0 0 0,0 0 16,0 0-16,0-42 31,0 0-15,0 0-16,0 0 0,0-1 0,0-20 16,0 0-16,0-1 0,0 1 15,21 0-15,0-1 0,0 22 16,0-21-16,0 0 0,1-1 0,20 22 15,-21-21-15,21 21 0,1-1 16,-22 22-16,21 0 0,1 0 0,-22 0 16,0 0-16,21 0 0,-21 0 0,1 22 15,-1 20-15,0-21 0,-21 21 16,0-20-16,0 20 0,0 0 0,0 1 16,0-1-16,0-21 0,0 21 0,0 1 15,-21-22-15,0 0 0,21 0 16,-22 0-16,1 1 0,21-1 0,0 0 15,-21-21-15,0 21 16,42-21 0,0-21-1</inkml:trace>
  <inkml:trace contextRef="#ctx0" brushRef="#br1" timeOffset="71444.05">17018 6329 0,'0'0'0,"0"-21"0,0 0 0,0-1 0,0 1 16,0 0-16,0 0 0,-21 0 0,0 0 15,-1-1-15,1 1 0,0 0 16,0 21-16,0 0 0,0 0 16,-1 0-16,1 0 0,0 0 0,-21 0 15,21 21-15,-1 0 0,-20 1 0,21 20 16,-21-21-16,20 21 0,-20-20 15,21 20-15,0 0 0,0 1 0,-1-1 16,1-21-16,21 21 0,0-20 16,0-1-16,0 0 0,0 0 0,0 0 15,21 0-15,1-21 0,-1 0 0,21 0 16,-21 0-16,0 0 0,22 0 16,-22 0-16,0-21 0,21 0 15,-20 0-15,-1 0 0,0 0 0,0-1 16,21-20-16,-20 0 0,-1 21 15,0-22-15,-21 1 0,21 0 0,0 20 16,-21-20-16,21 21 0,-21 0 0,0 0 16,0-1-16,0 44 31,0 20-31,0-21 0,0 0 16,0 22-16,0-1 0,-21 0 15,21 1-15,0-22 0,0 21 0,0 0 16,0 1-16,0-22 0,0 21 15,21-21-15,1 1 0,-22-1 0,21 0 16,0-21-16,0 0 0,21 0 16,-20 0-16,-1 0 0,0 0 0,21 0 15,-21-21-15,22 0 0,-22-1 16,21 1-16,-21-21 0,22 0 0,-22-1 16,21 1-16,1 0 0,-1-1 15,0-20-15,-21 20 0,22 1 0,-22 0 16,21-22-16,-21 22 0,1 0 0,-1-1 15,0 1-15,-21 21 0,0-22 16,0 22-16,0 0 0,0 42 31,-21 0-31,0 1 16,-1 20-16,1-21 0,0 21 0,0 1 16,21-1-16,-21 0 0,0 1 15,21-1-15,-22 0 0,22 1 0,0-1 16,0 0-16,0 1 0,0-1 0,0-21 15,0 22-15,22-22 0,-1 0 16,0 0-16,0 0 0,0-21 0,0 0 16,1 0-16,-1 0 15,21 0-15,-21 0 0,0 0 0,1-21 16,-1 0-16,21 0 0,-21 0 0,0-22 16,1 22-16,-22-21 15,21 21-15</inkml:trace>
  <inkml:trace contextRef="#ctx0" brushRef="#br1" timeOffset="71645.23">17484 6160 0,'-22'0'16,"44"0"-16,-65 0 0,64 0 31,1 0-31,-1 0 16,0 0-16,0 0 0,21 0 0,-20 0 0,20 0 15,-21 0-15,21 0 16,-20 0-16,20 0 0,-21 0 0,21 0 16,-20 0-16,-1 0 0,0 0 0,21-22 15</inkml:trace>
  <inkml:trace contextRef="#ctx0" brushRef="#br1" timeOffset="72956.25">18309 6138 0,'0'0'0,"0"-21"16,0 0-16,0 0 0,0 0 15,0 0 1,-21 21 0,0 0-1,0 21-15,-1 0 0,1 0 16,21 21-16,-21-20 0,0-1 15,21 0-15,-21 21 0,21-21 0,0 22 16,0-22-16,0 21 0,0-21 16,0 22-16,0-22 0,0 21 0,21-21 15,-21 1-15,42-1 0,-21 0 16,1 0-16,-1-21 0,21 0 16,0 0-16,-20 0 0,20 0 0,0 0 15,1 0-15,20 0 0,-21-21 0,1 0 16,-1-22-16,-21 22 0,22-21 15,-1 0-15,-21-1 0,0-20 0,22 20 16,-22 1-16,0-21 0,-21 20 16,21-20-16,0-1 0,-21 22 0,21 0 15,-21-1-15,0 1 0,0 0 0,0 20 16,0 1-16,0 0 0,0 0 16,-21 42-16,0 0 15,0 0-15,21 22 0,-21-22 16,0 21-16,21 1 0,-22 20 15,22-21-15,0 1 0,-21-1 0,0 0 16,21 1-16,0-1 0,-21 0 16,21 1-16,-21-1 0,21 0 0,-21 1 15,21-22-15,0 0 0,0 21 16,0-20-16,0-1 0,0 0 16,0-42-1,0 0-15,0-22 16,21 22-16,0 0 0,0-21 15,0 20-15,0-20 0,1 21 0,-1-21 16,0 20-16,0 1 0,0 0 16,0 0-16,1 0 0,-1 21 15,0 0-15,-21-21 0,21 21 16,0 0-16,-21 21 16,0 0-16,0 0 0,0 0 0,0 0 15,21 1-15,-21-1 0,0 0 16,22 0-16,-22 21 0,0-20 0,0-1 15,21 0-15,0 0 0,0 0 0,0 0 16,-21 1-16,21-22 0,1 21 16,-1-21-16,0 0 0,0 0 0,21 0 15,-20 0-15,-1 0 0,21 0 0,-21 0 16,0-21-16,22-1 0,-1-20 16,-21 21-16,22-21 0,-22 20 15,0-20-15,21 21 0,-21-21 0,-21 20 16,22-20-16,-22 21 0,0 0 15,0 0-15,0-1 0,0 1 16,-22 21-16,1 0 16,0 0-16,0 0 0,0 21 0,0 1 15,-1-22-15,1 21 0,0 0 0,0 0 16,21 0-16,0 0 0,0 22 16,-21-22-16,21 0 0,0 0 0,0 0 15,0 22-15,0-22 0,21 0 0,0 0 16,0 0-16,0-21 0,1 22 15,-1-22-15,0 0 0,21 21 16,-21-21-16,22 0 0,-22 0 16,21 0-16,-21 0 0,22-21 0,-1 21 15,-21-22-15,22 1 0,-1 0 0,-21 0 16,21-21-16,1 20 0,-22-20 16,0 21-16,21-21 0,-20 20 0,-1-20 15,0 21-15,-21-21 0,0 20 0,21 1 16,-21 0-16,0 0 15,-21 21 1,0 0-16,0 0 0,-1 21 16,22 0-16,0 0 15,0 1-15,0-1 0,0 0 16,0 21-16,0-21 0,0 1 16,0 20-16,22-21 0,-22 21 0,0-20 15,21 20-15,-21-21 0,0 0 0,0 0 16,0 1-16,0-1 0,0 0 15,0 0 1,-21-21-16,-1 0 16,1 0-16,0 0 15,0 0-15,0 0 16,21-21-16,-21 21 16,21-21-1,0 0-15,0-1 0,0 1 16</inkml:trace>
  <inkml:trace contextRef="#ctx0" brushRef="#br1" timeOffset="74535.89">21886 6202 0,'0'21'0,"21"-21"47,1 0-47,-1 0 0,0 0 15,0-21-15,21 21 0,-20-21 16,-1 0-16,21 21 0,-21-22 0,22 1 15,-22 0-15,21 0 0,-21 0 16,22-22-16,-22 22 0,0 0 16,0-21-16,0-1 0,-21 22 0,0-21 15,21 0-15,-21 20 0,0-20 16,0 21-16,0 0 0,0-22 0,0 22 16,0 0-16,0 0 0,-21 21 31,21 21-31,0 0 0,0 0 0,0 1 15,-21 20-15,21 0 0,-21 1 16,0 20-16,21-21 0,-21 22 0,21-22 16,-22 22-16,1-22 0,0 22 0,21-1 15,-21 1-15,0 20 16,0-20-16,-1 20 0,1-20 0,0 21 16,0-1-16,0-20 0,0 20 0,-1 1 15,1 0-15,0-1 0,-21 1 16,21 0-16,-1-22 0,1 22 0,0-22 15,0 1-15,21-22 0,-21 22 0,21-22 16,0 22-16,21-43 0,0 0 16,0 0-16,0-21 0,22 0 15,-22 0-15,21-21 0,1 21 0,-1-42 16,21 20-16,-20 1 0,-1-21 16,22 0-16,-22-1 0,21 1 0,-20-22 0,-1 22 15,22-21-15,-43-1 16,21 1-16,-21-1 0,0 1 0,-21-1 15,0 1-15,0-1 0,0 22 0,-21-22 16,0 1-16,0-1 0,-21 1 16,-1 20-16,1-20 0,0 21 0,-1-1 15,1 1-15,0 0 0,-1 20 0,1 1 16,21 0-16,-22 0 0,22 0 16,0 21-16,21-21 0,-21 21 15,21-22-15,21 22 16,0-21-16,0 0 15,1 21-15,20-21 0,-21 21 16,21-21-16,22 0 0,-22 21 0,22-22 16,-22 1-16,22 0 0,-1 0 15,-21 0-15,1 0 0,20 21 0,-42-22 16,22 1-16,-22 0 0,0 0 16,0 0-16,-21 0 0,0-1 15,-21 22 1,0 22-1,0-1-15,0 0 0,-1 0 16,1 0-16,0 0 0,21 1 0,-21 20 16,21-21-16,-21 0 0,21 0 15,0 1-15,0-1 0,0 0 16,0 0-16,0 0 0,21 0 0,0 1 16,0-22-16,0 0 0,22 0 15,-22 0-15,21 0 0,-21 0 0,22 0 16,-1 0-16,-21-22 0,22 1 0,-22 21 15,21-21-15,0 0 0,-20-21 16,-1 20-16,0 1 0,0-21 0,0 21 16,-21-22-16,0 22 0,0 0 15,0-21-15,0 21 0,0-1 0,-21 1 16,0 21-16,0 0 0,0-21 16,-22 21-16,22 0 0,0 0 0,-21 0 15,20 21-15,1 0 0,-21-21 16,21 22-16,0-1 0,-1 0 0,22 0 15,-21 0-15,21 0 16,0 1-16,0-1 0,21 0 16,1-21-16,-1 0 15,0 0-15,0 0 0,0 0 0,0 0 16</inkml:trace>
  <inkml:trace contextRef="#ctx0" brushRef="#br1" timeOffset="74912.19">23347 5927 0,'0'0'0,"0"-21"16,0-1-16,0 1 16,0 0-16,0 0 0,21 21 15,-21-21-15,21 21 0,0-21 16,0 21-16,1 0 16,-1 0-16,0 0 0,0 21 0,0 0 15,0-21-15,22 21 0,-22 21 16,0-20-16,-21-1 0,21 0 0,-21 21 15,21-21-15,-21 1 0,0-1 0,0 21 16,0-21-16,0 0 0,0 1 16,-21-1-16,21 0 0,-21-21 15,0 0-15,21 21 0,-21-21 16,0 0 0,21-21-16,0 0 15,0 0-15,0-1 0,0 1 16,0 0-16,0 0 0,0 0 15,0 0-15,0-22 0,0 22 0,0 0 16,0 0-16,21 0 0,-21-1 16,21 1-16,0 21 0,0-21 15,0 21-15,1-21 0,-1 0 0,0 0 16</inkml:trace>
  <inkml:trace contextRef="#ctx0" brushRef="#br1" timeOffset="75520.94">24744 5652 0,'0'0'0,"-43"0"16,1-22-16,21 22 0,-21-21 0,42 0 16,-22-21-1,22 21-15,0-1 16,0 1-16,22 21 0,-22-21 0,21 0 0,0 0 16,0 0-16,0 21 15,0-22-15,1 22 0,-1 0 16,0 0-1,0 0-15,-21 22 0,21-1 0,0 0 16,1 21-16,-1-21 0,-21 22 0,21-1 16,0 22-16,0-22 0,-21 0 15,0 1-15,0-1 0,0 0 16,21 1-16,-21-1 0,0-21 0,0 0 16,0 22-16,0-22 0,0 0 15,0 0-15,0-42 31,0 0-15,0 0-16,0-1 0,0 1 0,22-21 16,-22 21-16,0-22 0,21 1 15,0 0-15,0-22 0,-21 22 0,21 0 16,0-1-16,1 1 0,-22 0 16,21-1-16,0 1 0,-21 21 0,0 0 15,21 21-15,0-22 0,0 22 16,1 0-1,-1 22-15,0-22 0,-21 21 16,21 0-16,0 0 0,-21 21 0,0-20 16,21 20-16,1-21 0,-1 21 0,-21 1 15</inkml:trace>
  <inkml:trace contextRef="#ctx0" brushRef="#br1" timeOffset="76527.42">25696 6033 0,'85'0'16,"-64"-22"-16,0 22 0,0-21 0,-21 0 16,22 0-16,-1 0 0,0-22 15,-21 22-15,0 0 0,21-21 0,-21-1 16,0 22-16,0-21 0,0 0 16,0 20-16,-21-20 0,21 21 0,-21 0 15,0 0-15,-1 21 0,1 0 0,-21 0 16,21 0-16,0 0 0,-22 21 15,1 0-15,21 0 0,-22 0 0,22 22 16,-21-1-16,21-21 0,0 21 0,-1 1 16,1-1-16,0 0 15,21 1-15,-21-22 0,21 21 0,0-21 16,0 1-16,0-1 0,0 0 0,21 0 16,0 0-16,0-21 15,1 0-15,-1 0 0,21 0 0,-21 0 16,0 0-16,22 0 0,-22-21 0,0 21 15,21-21-15,-20 0 0,20-22 16,-21 22-16,0 0 0,0-21 0,1-1 16,-1 1-16,0 21 0,0-21 15,-21-1-15,0 1 0,21 21 0,-21-22 16,0 22-16,21 21 0,-21-21 0,0 42 31,0 0-31,-21 1 0,0-1 16,21 0-16,0 21 0,0 1 0,-21-22 15,21 21-15,0 0 0,0-20 16,0 20-16,0-21 0,0 0 0,0 22 16,0-22-16,0 0 0,21 0 15,0-21-15,0 21 0,22 0 0,-22-21 16,0 0-16,21 0 0,-20 0 0,20 0 16,-21 0-16,21-21 0,-20 0 15,20 0-15,-21 0 0,0 0 0,0-22 16,1 22-16,-1-21 0,0-22 0,0 22 15,0-22-15,0 22 16,-21-21-16,22 20 0,-1-20 0,-21 20 16,0 1-16,0 0 0,0-1 0,0 22 15,0 0-15,0 0 0,0 0 16,-21 42 0,-1 0-16,22 0 15,-21 0-15,0 22 0,0-1 0,21 0 16,0 1-16,0 20 0,-21-20 0,21-1 15,0 21-15,0-20 0,0-1 16,0 0-16,0 1 0,0-22 16,21 21-16,0-21 0,0 1 0,0-1 15,1 0-15,-1-21 0,0 0 16,21 0-16,-21 0 0,1 0 0,20 0 16,-21 0-16,0-21 0,22 21 15,-22-21-15,21-1 0,-21 1 0,0-21 16,22 21-16,-22-22 0,0 22 0,0-21 15,0 0-15,-21 20 0,0 1 16,22 0-16,-22 0 0,0 0 0,0 42 16,0 0-1,0 0-15,-22 0 0,1 1 0,21-1 16,0 21-16,0-21 0,0 22 0,0-22 16,0 0-16,0 0 15,0 0-15,0 0 0,0 1 0,21-1 16,1 0-16,-1-21 0,0 0 0,0 21 15,0-21-15,0 0 0,1 0 16,-1 0-16,0 0 0,0 0 0,0-21 16,0 0-16,1 0 0,-1-1 15,0 1-15,0-21 0</inkml:trace>
  <inkml:trace contextRef="#ctx0" brushRef="#br1" timeOffset="76724.33">27305 5482 0,'0'0'0,"-21"0"0,-64-21 32,64 21-32,0 0 0,0 0 15,-1 0-15,1 0 0,21 21 32,0 0-32,21-21 15,1 22-15,-1-1 0,0-21 16,21 21-16,1 0 0,-22 0 0,21 0 15</inkml:trace>
  <inkml:trace contextRef="#ctx0" brushRef="#br1" timeOffset="79023.67">27876 5884 0,'22'0'0,"-1"-42"31,0 21-31,-21 0 0,0 0 16,0-1-16,0 1 15,0 0-15,0 0 0,0-21 0,0 20 16,0 1-16,0 0 0,-21 0 0,0 21 16,-1-21-16,1 21 0,0 0 15,0 0-15,0 0 0,-22 21 0,22-21 16,0 21-16,-21 21 0,21-20 16,-22 20-16,22-21 0,0 21 0,-21 1 15,20-1-15,1-21 0,21 22 16,0-22-16,-21 21 0,21-21 15,0 0-15,0 22 0,0-22 0,21 0 16,-21 0-16,21-21 0,1 0 16,-1 0-16,0 0 0,0 0 15,0 0-15,0 0 0,1 0 0,20-21 16,-21 0-16,0 0 0,0 0 0,1-22 16,-1 22-16,0-21 0,0-1 15,21-20-15,-20 21 0,-1-22 0,0 1 16,0 20-16,0-20 0,0 20 15,-21-20-15,22 21 0,-22-1 16,21 1-16,-21 0 0,0-1 0,0 22 16,0 0-16,0 0 0,-21 21 15,-1 21 1,22 0-16,-21 0 0,0 22 16,0-1-16,21-21 0,0 21 0,0 1 15,-21-1-15,21 22 0,0-22 16,0 21-16,0-20 0,0 20 0,21-20 15,0-1-15,0 0 0,0 1 0,22-22 16,-22 21-16,21-21 16,1 0-16,-22 1 0,21-1 0,0-21 15,1 0-15,-1 0 0,0 0 0,1 0 16,-1-21-16,-21 21 0,22-22 16,-22 1-16,21-21 0,-21 21 0,0-22 15,1 1-15,-1 0 0,0-1 16,0-20-16,-21 21 0,0-1 0,0 1 15,0 0-15,0 20 0,0 1 0,0 0 16,-21 0-16,0 21 0,0 0 16,-22 0-16,22 0 0,0 21 0,0 21 15,-22-20-15,22 20 0,0-21 16,0 21-16,0 1 0,0-1 0,-1 0 16,22-20-16,-21 20 0,21 0 15,0-21-15,0 1 0,0 20 16,0-21-16,0 0 0,21-21 0,1 21 15,-1-21-15,0 0 16,0 0-16,0 0 0,0 0 0,1 0 16,-1-21-16,0 0 0,0 0 0,-21 0 15,21-22-15,0 1 0,1 21 16,-1-21-16,0-1 0,0 1 0,-21 0 16,21-1-16,-21 22 0,21 0 15,-21 0-15,-21 42 31,21 21-31,-21-21 16,21 1-16,-21 20 0,21 0 0,0-21 16,0 22-16,0-22 0,0 0 0,0 21 15,0-20-15,0-1 0,0 0 16,42 0-16,-42 0 0,21-21 0,1 0 16,-1 21-16,21-21 0,-21 0 15,0 0-15,1 0 0,20 0 0,-21-21 16,0 0-16,0 0 0,22-21 0,-22 20 15,0-20-15,21 0 0,-20-1 16,-1-20-16,0 21 0,21-22 16,-21 1-16,-21 20 0,22 1 0,-1-22 15,-21 22-15,0 0 0,21-1 16,-21 22-16,0 0 0,0 0 16,0 0-16,-21 21 15,0 21-15,-1 0 0,1 0 16,0 22-16,0-22 0,21 21 15,0 0-15,-21 1 0,21-1 0,-21 22 16,21-22-16,0 0 0,0 22 16,0-22-16,0 43 0,21-43 15,0 0-15,0-20 0,0-1 16,0 21-16,1-42 0,-1 21 0,0 0 16,0-21-16,0 0 0,22 0 15,-22 0-15,0 0 0,0-21 16,0 21-16,22-21 0,-22 0 0,0-21 15,21 20-15,-21-20 0,1 0 16,-1-1-16,0 1 0,0 0 0,0-1 16,0 22-16,-21 0 0,0 0 0,22 0 15,-22 0-15,0 42 16,-22 0 0,22 0-16,-21 0 0,21 22 15,0-22-15,0 0 0,0 21 0,0-21 16,0 1-16,0 20 0,0-21 0,0 0 15,0 0-15,0 1 0,0-1 16,21-21-16,1 21 0,-1-21 16,0 0-16,0 0 0,0 0 15,0 0-15,1 0 0,-1-21 0,21 0 16,-21-1-16,0 1 0,22 0 0,-22-21 16,0-1-16,21 1 0,-20 0 15,-1-1-15,0 22 0,0-21 0,0 21 16,0 0-16,-21-1 0,0 1 15,-21 42 17,0 1-32,0-1 0,0 0 0,21 0 15,-21 21-15,21-20 0,-22 20 0,22-21 16,0 0-16,0 0 0,0 22 16,0-22-16,0 0 0,0 0 15,22 0-15,-1-21 0,0 0 16,0 0-16,0 0 0,0 0 15,1 0-15,-1 0 0,-21-21 16,21 0-16,0 0 0,0 0 0,0 0 16,1-22-16,-22 22 0,0-21 15,21 21-15,-21-22 0,0 22 0,0-21 16,0 21-16,0-1 0,-21 1 16,-1 21-16,22-21 0,-21 21 15,0 0-15,0 0 0,0 0 0,0 0 16,42 0 31,0 0-47,0 0 0,21 0 15,-20-21-15,-1 21 0,21 0 16,-21 0-16,22 0 0,-22 0 0,21 0 16,-21 0-16,0 0 0,1 0 15,-1 0-15,-21 21 0,0 0 16,0 0-16,21 1 15,-21-1-15,0 21 0,0-21 0,0 22 16,0-1-16,0-21 0,0 21 0,0 1 16,0-22-16,0 21 0,0-21 15,0 1-15,0-1 0,0 0 0,0 0 16,0 0-16,0 0 16,-21-21-16,21-21 31,0 0-16,0 0-15,0 0 0,21 0 16,0-1-16,0-20 16,0 21-16,1-21 0,20-1 0,-21 22 15,21-21-15,-20-1 0,20 22 0,0-21 16,-21 21-16,22 0 0,-22 21 16,0 0-16,0 0 0,0 0 15,-21 21-15,0 21 16,0-21-16,0 22 0,0-22 15,0 21-15,0 0 0,0 1 0,0-22 16,-21 21-16,21 1 0,0-22 16,0 0-16,0 21 0,0-21 0,0 1 15,0-1-15,0 0 16,21-21-16,1 0 16,-1 0-1,0 0 1,0 0-16,0-21 0,0 21 15,-21-21-15,0-1 16,0 1-16,22 21 0,-22-21 16,0 0-16,0 0 15</inkml:trace>
  <inkml:trace contextRef="#ctx0" brushRef="#br1" timeOffset="79295.84">30374 5122 0,'0'0'0,"-85"-21"15,64 21 32,0 0-31,0 0-1,0 21 1,0-21-16,-1 0 0</inkml:trace>
  <inkml:trace contextRef="#ctx0" brushRef="#br1" timeOffset="79531.92">29337 5461 0,'21'0'47,"21"0"-47,-20 0 15,-1 0-15,21-21 0,-21 21 0,22 0 16,-1 0-16,-21 0 0,21-21 16,-20 21-16,20 0 0,0 0 0,-21 0 15,22 0-15,-1 0 0,0 0 0</inkml:trace>
  <inkml:trace contextRef="#ctx0" brushRef="#br1" timeOffset="80359.94">31242 5990 0,'-21'0'32,"0"0"-32,42 0 62,0 0-62,0 0 0,0-21 16,0 21-16,1-21 0,-1 0 15,0 0-15,21-1 0,-21 1 0,22 0 16,-22 0-16,0-21 0,21 20 16,-20-20-16,-1 21 0,21-21 0,-21-1 15,-21 22-15,21 0 0,-21 0 16,22 0-16,-22-1 0,-22 22 31,1 0-31,0 22 16,0-1-16,0 0 0,0 0 15,-1 0-15,1 0 0,21 1 0,0 20 16,0-21-16,0 0 0,0 22 16,0-22-16,0 0 0,0 0 0,0 0 15,0 0-15,0 1 0,21-1 16,-21 0-16,22-21 0,-22 21 0,0 0 15,0 0-15,0 1 32,-22-22-17,1 0 1,0 0-16,0 0 16,0 0-16,0 0 0,-1 0 15,1 0-15,0 0 16,0 0-16,0 0 15,0 0-15</inkml:trace>
  <inkml:trace contextRef="#ctx0" brushRef="#br1" timeOffset="84720.14">1587 8403 0,'0'0'0,"0"-21"0,0 0 0,0 0 0,22 0 15,-22-1-15,0 1 16,21 0-16,-21 0 0,0 0 16,21 0-16,-21-1 0,0 1 15,0 0-15,0 0 0,0 42 32,0 0-17,0 0-15,0 22 0,0-22 16,0 21-16,0 1 0,0-1 0,0 0 15,0 1-15,-21-22 0,21 21 16,-21 0-16,-1-20 0,1 20 0,0-21 16,21 0-16,-21 0 0,0 1 15,0-1-15,21 0 0,-22-21 16,1 0 0,21-21-1,0 0-15,0-1 16,0 1-16,0 0 15,21 21-15,1-21 0,-1 21 16,0 0-16,0 0 0,21 0 0,-20 0 16,20 0-16,-21 0 0,21 0 15,1 0-15,-22-21 0,21 21 0,-21 0 16,22 0-16,-22 0 0,0 0 16,0 0-16,-21-21 0,21 21 15,-21-22-15,22 22 0,-22-21 16,0 0-16,0 0 15,0 0-15,0 0 0,0-1 16,0 1-16,0 0 0,0 0 16,0 0-16,0 0 15,0 42 1,-22-21 0,22 21-16,0 21 0,-21-21 15,21 1-15,0 20 0,-21 0 0,21-21 16,0 22-16,0-1 15,0 0-15,0 1 0,0-22 0,-21 21 16,21 1-16,0-22 0,-21 21 16,21-21-16,0 0 0,0 1 0,0-1 15,0 0-15,0 0 0,0-42 47,21 0-31,-21 0-16,21-1 0,0 1 0</inkml:trace>
  <inkml:trace contextRef="#ctx0" brushRef="#br1" timeOffset="85063.94">2498 8615 0,'0'21'0,"0"0"31,21-21 0,0 0-15,-21-21-16,0 0 0,21 21 16,-21-21-1,-21 21 1,0-21-16,0 21 15,-1 0-15,1 0 16,21 21-16,-21-21 16,0 0-16,21 21 0,0 0 31,21-21-15</inkml:trace>
  <inkml:trace contextRef="#ctx0" brushRef="#br1" timeOffset="85643.61">3768 8022 0,'0'-42'0,"0"84"0,0-105 0,0 42 0,0-1 16,0 1-16,0 0 0,0 0 16,-22 21-1,22 21 1,0 0-16,0 0 0,0 22 15,0-1-15,0 22 0,0-22 0,22 21 16,-22-20-16,0 20 0,0 1 0,0-22 16,0 22-16,0-1 0,0-21 15,0 22-15,0-1 0,0-20 0,0 20 16,-22-20-16,22-1 0,-21 0 16,21 1-16,-21-1 0,21-21 0,0 0 15,-21 0-15,21 1 0,0-1 0,-21-21 16,21-21 15,0-1-31,0 1 0,0 0 16,0 0-16,0-21 0,0 20 15</inkml:trace>
  <inkml:trace contextRef="#ctx0" brushRef="#br1" timeOffset="86000.4">3577 8361 0,'0'0'0,"-21"-21"0,0-22 15,0 22-15,-1-21 0,1 21 0,0-22 16,0 1-16,0 21 0,21-21 16,-21-1-16,21 22 0,0-21 15,0 21-15,0-22 0,21 22 0,21 0 16,-21 0-16,22 0 0,20 21 16,-21-22-16,22 22 0,-1 0 0,-20 0 15,20 0-15,1 0 0,-22 22 16,0-1-16,1 0 0,-1 21 0,0 1 15,-20-22-15,-1 21 0,-21 0 0,0 1 16,0-1-16,0 0 0,-21 1 16,-1-22-16,-20 21 0,21-21 0,-21 22 15,-1-22-15,-20 0 0,20 0 16,1 0-16,21-21 0,-21 22 0,20-22 16,-20 0-16,42 21 0,-21-21 15,21 21-15,21-21 16,0 0-1,0 0-15,1 0 0,-1 0 0,21 0 16,-21 0-16,0 0 0</inkml:trace>
  <inkml:trace contextRef="#ctx0" brushRef="#br1" timeOffset="88522.12">4170 8805 0,'0'0'15,"0"22"-15,21-22 32,0 0-32,0-22 15,0 1-15,-21 0 0,22 0 0,20 0 16,-21 0-16,0-1 0,0 1 16,1-21-16,-1 21 0,0-22 0,0 22 15,0-21-15,-21 21 0,0 0 0,0-1 16,0 1-16,0 0 0,-21 0 15,0 21-15,0 0 0,0 0 0,-22 0 16,22 0-16,0 0 0,-21 21 16,20-21-16,1 21 0,21 0 15,0 1-15,0-1 0,0 0 16,0 0-16,21 0 16,1 0-16,-1 1 0,0-1 15,21 0-15,-21 0 0,1 0 0,-1 0 16,0 1-16,0-1 0,0 0 15,0 0-15,-21 0 0,22 0 0,-1 1 16,0-22-16,0 21 0,0-21 16,0 0-16,1 0 15,-1 0-15,0 0 0,0-21 0,0-1 16,0 1-16,1 0 0,20 0 0,-21 0 16,0 0-16,22-1 15,-22-20-15,0 21 0,0-21 0,0 20 16,0-20-16,1 21 0,-1-21 0,-21 20 15,0-20-15,21 21 0,-21 0 16,0 0-16,21 21 0,-21 21 31,0 0-31,-21 0 0,21 0 16,-21 0-16,21 22 0,-21-22 0,21 0 16,-22 21-16,22-20 0,0 20 0,0-21 15,0 0-15,0 22 0,0-22 16,0 0-16,0 21 0,0-21 0,22 1 15,-1-1-15,0-21 16,0 0-16,0 0 0,0 0 16,22 0-16,-22 0 0,0-21 0,0-1 15,22 1-15,-22 0 0,0 0 16,21 0-16,-21 0 0,1-1 0,-1 1 16,0-21-16,0 21 0,-21 0 0,0-22 15,0 22-15,0-21 0,0 21 16,0-22-16,0 22 0,-21-21 0,0 21 15,0-1-15,-1 1 0,1 0 0,0 0 16,-21 21-16,21 0 0,-1 0 16,1 21-16,0 0 0,0-21 15,0 43-15,-22-22 0,43 0 0,-21 21 16,0-21-16,0 22 0,21-1 16,0-21-16,0 22 0,0-1 0,0-21 15,0 21-15,0-20 0,0-1 0,21 21 16,0-21-16,22 0 0,-22-21 15,0 22-15,21-22 0,-21 0 0,22 0 16,-1 0-16,0 0 0,-20-22 0,20 22 16,0-21-16,1 0 0,-1 0 15,0 0-15,-21 0 0,22-1 16,-22-20-16,21 21 0,-21 0 0,1 0 0,-1-22 16,-21 22-16,0 0 15,21 0-15,-21 0 0,21-1 16,-21 44-1,-21-22 1,21 21-16,-21 0 0,0 0 0,21 0 16,0 0-16,-22 1 0,22-1 0,-21 21 15,21-21-15,0 0 0,0 1 16,0-1-16,0 0 0,0 0 0,21 0 16,1 0-16,-1-21 0,21 22 0,-21-22 15,0 0-15,1 0 0,20 0 16,-21 0-16,0 0 0,22-22 0,-22 1 15,0 21-15,0-21 0,0 0 16,22 0-16,-22-22 0,0 22 16,-21 0-16,21 0 0,0-21 0,0 20 15,1 1-15,-22-21 0,21 21 0,0 0 16,-21-1-16,0 1 0,21 0 16,-21 42-1,0 0 1,0 1-16,-21-1 0,21 0 0,0 0 15,0 0-15,0 0 0,-21 1 16,21-1-16,0 21 0,0-21 16,0 0-16,0 1 0,0-1 0,0 0 15,0 0-15,21-21 0,-21 21 16,21-21-16,0 0 0,0 0 0,1 0 16,-1 0-16,21 0 0,-21 0 0,22-21 15,-22 21-15,21-21 0,-21 0 16,22 0-16,-22-1 0,0 1 0,0 0 15,0 0-15,0 0 0,1 0 0,-1-22 16,-21 22-16,21 0 0,-21 0 16,0 0-16,0-1 0,-21 22 31,0 22-31,-1-1 16,22 0-16,-21 0 0,21 0 15,0 0-15,0 1 0,0-1 0,0 0 16,0 0-16,0 0 0,0 0 15,0 1-15,0-1 0,21 0 0,1 0 16,-1-21-16,21 21 0,-21-21 0,22 0 16,-1 0-16,0 0 0,1 0 15,-1 0-15,21 0 0,-20 0 0,-1-21 16,0 21-16,1-21 0,-1 0 0,0 0 16,-20-1-16,20 1 0,-21 0 0,0 0 15,-21 0-15,0-22 0,0 22 16,0 0-16,0-21 0,0 21 0,0-1 15,0-20-15,-21 21 0,0 0 16,0 21-16,0-21 0,-1 21 16,1 0-16,0 0 0,0 0 0,0 0 15,-22 21-15,22 0 0,0 0 0,0 0 16,0 0-16,0 1 0,-1 20 16,22-21-16,0 21 0,-21-20 0,21-1 15,0 21-15,0-21 0,0 0 0,0 22 16,0-22-16,0 0 0,21-21 15,1 21-15,-22 0 0,21-21 0,0 0 16,0 0-16,0 0 0,0 0 0,1 0 16,-22-21-16,21 0 15,0 0-15,0 21 0,0-42 0,0 20 16,1 1-16,-22 0 0,21-21 0,0 21 16,-21-22-16,0 1 0,21 0 0,0-1 15,-21 1-15,21 0 0,-21-22 16,0 22-16,0-1 0,0-20 0,0 21 15,22-1-15,-22 22 0,0-21 16,0 21-16,0-1 0,0 1 0,-22 42 31,22 1-31,-21-1 0,21 21 16,0-21-16,0 43 0,-21-22 0,21 0 16,0 1-16,-21 20 0,21-20 0,0-1 15,0 0-15,0 1 0,0-1 16,0 0-16,0-21 0,0 22 15,0-22-15,21 0 0,0 0 0,-21 0 16,21 1-16,1-22 0,-1 0 0,0 0 16,21 0-16,-21 0 0,22 0 15,-22 0-15,21 0 0,22 0 0,-22-22 16,0 1-16,1 0 0,20 0 0,-20 0 16,-1 0-16,-21-1 0,21 1 15,-20 0-15,-1-21 0,0 21 16,0-1-16,-21-20 0,0 21 0,0 0 15,0 0-15,-42 21 16,21 0 0,-1 21-16,1-21 0,0 21 0,0 21 15,0-21-15,0 1 0,21-1 0,0 0 16,0 21-16,0-21 0,0 1 16,0-1-16,0 0 0,0 0 0,0 0 15,0 0-15,21 1 0,0-22 16,0 0-16,0 0 0,22 0 15,-22 0-15,0 0 0,21 0 0,-21 0 16,1 0-16,20-22 0,-21 1 0,0 0 16,22 0-16,-22 0 15,0 0-15,21-1 0,-21 1 0,1-21 16,-1 21-16,0-22 0,-21 22 0,0-21 16,0 21-16,0 0 0,0-22 15,0 22-15,0 0 0,-21 21 16,0 21-1,21 0-15,0 0 16,0 1-16,0-1 0,0 21 0,0-21 16,0 0-16,0 1 0,21-1 0,0 21 15,-21-21-15,0 0 0,0 1 0,0-1 16,0 0-16,0 0 16,0 0-16,0 0 15,-21-21-15,0 0 16,-1 0-16,1 0 15,0 0-15,0-21 16,0 0-16,0 0 16,-1 0-16,22 0 0,-21-1 0,0 1 15</inkml:trace>
  <inkml:trace contextRef="#ctx0" brushRef="#br1" timeOffset="88724">6964 8149 0,'0'0'16,"-21"0"-16,-1 0 0,22-21 62</inkml:trace>
  <inkml:trace contextRef="#ctx0" brushRef="#br1" timeOffset="89255.68">10223 8192 0,'0'0'0,"0"-22"0,0 44 47,0-1-47,0 21 0,0-21 16,0 0-16,0 1 0,0 20 0,0-21 15,-21 0-15,21 22 0,-21-22 16,0 0-16,21 0 0,0 0 0,-21 0 16,21 1-16,-21-22 0,21 21 0,0-42 62,0-1-62,0 1 0,0 0 0,0 0 16</inkml:trace>
  <inkml:trace contextRef="#ctx0" brushRef="#br1" timeOffset="89615.55">10202 7853 0,'-63'0'16,"42"21"-16,21 0 16,0 0-16,0 1 15,21-1 1,0-21-16,21 0 0,-21 0 16,1 0-16,-1 0 0,0 0 15,0-21-15,0 21 0,0-22 16,-21 1-16,22 0 0,-22 0 15,0 0-15,0 0 16,-22-1-16,1 22 0,0 0 16,0 0-16,0 0 15,0 0-15,-1 0 0,1 0 16,21 22-16,0-1 16,0 0-16,0 0 0,0 0 15,0 0-15,0 1 0,0-1 0,0 0 16,21 0-16,1 0 0,-1 0 15,0 1-15,0-1 0,0 0 16</inkml:trace>
  <inkml:trace contextRef="#ctx0" brushRef="#br1" timeOffset="90156.26">10731 8128 0,'0'-21'16,"-21"21"-1,21 21 17,0 0-32,0 0 0,0 1 15,0-1-15,0 0 0,0 0 16,0 0-16,0 0 0,0 1 16,0-1-16,0 0 0,0 0 0,0 0 15,0 0-15,0 1 0,0-1 16,0 0-1,-21-21 1,21-21 0,-21 21-1,21-21-15,0-1 0,0 1 0,0 0 16,0 0-16,0-21 0,21 20 0,0-20 16,0 0-16,1 21 0,20-22 15,-21 1-15,21 0 0,1-1 16,-1 22-16,0 0 0,43-21 15,-43 42-15,1 0 0,-1 0 0,0 0 16,1 21-16,-22 0 0,21 0 16,-21 21-16,1 1 0,-1-22 0,-21 21 15,21 1-15,-21-1 0,0-21 0,0 21 16,0 1-16,-21-22 0,0 0 16,-1 0-16,1 22 0,0-43 0,0 21 15,21 0-15,-21 0 0,0-21 0,21 21 16,0-42 31,0 0-47,21 0 15,0 0-15,-21-1 0</inkml:trace>
  <inkml:trace contextRef="#ctx0" brushRef="#br1" timeOffset="92056.18">11620 7916 0,'0'0'0,"0"-21"0,0 0 16,0 0-16,0 0 0,0 0 16,0-1-16,0 1 15,0 42 16,0 1-31,0 20 16,0-21-16,0 21 0,0 1 16,0-1-16,0 0 0,0 1 0,0-1 15,0 22-15,0-22 0,0 0 0,0 1 16,0-1-16,0-21 0,0 21 0,0-20 16,0 20-16,-21-21 0,21 0 15,-21 0-15,21 1 16,-21-22-16,21-22 31,0 1-15,21 0-16,-21 0 0,21-21 0,0 20 15,1 1-15,-22-21 0,21 0 0,0 20 16,0-20-16,0 21 0,0-21 16,1 20-16,-1 1 0,0 0 0,0 0 15,0 21-15,0 0 0,1 0 0,-1 0 16,0 0-16,0 21 0,0 0 15,0 0-15,-21 1 0,22-1 16,-22 0-16,21 21 0,-21-21 0,0 1 16,0-1-16,0 0 0,0 0 15,0 0-15,-21 0 0,-1 1 0,1-1 16,0-21-16,-21 21 0,21-21 0,-1 0 16,1 0-16,0 0 0,0 0 0,0 0 15,0 0-15,-1 0 0,1 0 16,0 0-16,0-21 15,21 0-15,-21 21 16,21 21 15,0 0-31,21 0 16,0 0-16,0-21 0,-21 21 16,21-21-16,1 0 0,-1 22 15,21-22-15,-21 0 0,22 0 0,-22 0 16,21 0-16,0 0 0,1 0 0,-1 0 15,0 0-15,-20-22 0,20 1 16,0 21-16,-21-21 0,22 0 0,-22 0 16,0-22-16,0 22 0,0-21 0,22 21 15,-43-22-15,21 1 0,0 0 16,-21-1-16,0 22 0,0-21 0,0 21 16,21-22-16,-21 22 0,0 42 31,0 1-31,-21-1 15,21 21-15,0-21 0,-21 22 0,0-22 16,21 21-16,0 0 0,0-20 16,0 20-16,0-21 0,0 0 0,0 22 15,0-22-15,0 0 0,0 0 16,21-21-16,0 0 16,0 0-16,0 0 0,1 0 0,-1 0 15,0 0-15,0 0 0,21-21 0,-20 0 16,-1 0-16,0-1 0,0 1 15,0 0-15,22 0 0,-22-21 16,0 20-16,0-20 0,0 0 0,0 21 16,1-22-16,-22 22 0,0 0 0,0 0 15,0 0-15,-22 42 32,22 0-32,0 0 0,-21 0 0,21 22 15,-21-22-15,21 0 0,0 21 16,0-21-16,0 1 0,0-1 0,0 0 15,0 0-15,0 0 0,0 0 0,21 1 16,0-1-16,1-21 0,-1 21 16,0-21-16,0 0 15,0 0-15,22 0 0,-22 0 0,0 0 16,0-21-16,0 21 0,0-21 16,1-1-16,-1 1 0,0 0 0,-21 0 15,21 0-15,0 0 0,-21-1 0,21-20 16,-21 21-16,0 0 0,22 0 15,-22-1-15,21 1 0,-21 0 0,0 42 32,0 0-32,0 1 15,-21-1-15,21 0 0,0 0 0,-22 0 16,22 0-16,0 22 0,0-22 0,0 0 16,0 0-16,0 0 0,0 1 15,22-22-15,-1 21 0,0 0 16,0-21-16,0 0 0,0 21 0,1-21 15,-1 0-15,0 0 0,0 0 0,0 0 16,0-21-16,1 21 0,-1-21 16,0 0-16,0-1 0,0 1 0,0 0 15,1 0-15,-1-21 0,-21 20 0,21-20 16,-21 0-16,21-1 0,-21 1 16,0-21-16,0 20 0,0 1 0,21 0 15,-21-1-15,0 22 0,0-21 0,0 21 16,0-1-16,0 44 31,-21-1-31,21 0 16,0 21-16,0 1 0,0-1 15,-21 0-15,21 1 0,0-1 0,0 21 16,0-20-16,0-1 0,0 0 0,0-20 16,0 20-16,0-21 0,0 21 0,21-20 15,0-1-15,-21 0 0,21-21 16,1 21-16,-1-21 0,0 0 0,0 0 15,0 0-15,22 0 0,-22 0 0,0 0 16,0-21-16,0 0 0,0 21 16,1-21-16,20-22 0,-21 22 0,0 0 15,0-21-15,1-1 0,-1 1 16,-21-22-16,21 22 0,0-21 16,0-1-16,-21 22 0,21-22 0,-21 22 15,0 0-15,22-1 0,-22 1 0,0 0 16,0 20-16,0 1 0,0 0 15,-22 21 1,1 21-16,21 0 0,-21 1 0,0-1 16,21 21-16,-21 0 0,21 1 15,0-1-15,0 22 0,0-22 0,-21 21 16,21-20-16,0 20 0,0-20 16,0-1-16,0 0 0,0 1 15,21-1-15,-21 0 0,21-21 0,0 1 16,0-1-16,0 0 0,22 0 15,-1-21-15,-21 0 0,0 0 16,1 0-16,20 0 0,-21 0 0,21-21 16,-20 0-16,-1 21 0,21-21 0,-21-1 15,0 1-15,1-21 0,-1 21 0,0 0 16,0-22-16,-21 22 0,0-21 16,0 21-16</inkml:trace>
  <inkml:trace contextRef="#ctx0" brushRef="#br1" timeOffset="92301.05">14436 7916 0,'-22'22'31,"22"-1"-31,22-21 16,-1 0-16,0 0 0,0 0 15,0 0-15,0 0 0,1 0 16,-1 0-16,0 0 0,0 0 0,21 0 15,-20 0-15,-1 0 0,0-21 16,0 21-16,0 0 0,0-22 16,-21 1-1,-21 0 1,0 21-16,0 0 0,0 0 16</inkml:trace>
  <inkml:trace contextRef="#ctx0" brushRef="#br1" timeOffset="92483.58">13441 7895 0,'0'0'16,"-21"0"-16,21 21 0,-22-21 0</inkml:trace>
  <inkml:trace contextRef="#ctx0" brushRef="#br1" timeOffset="95363.31">16637 8107 0,'-21'-21'0,"42"42"0,-63-42 15,20 0-15,22-1 16,0 1-16,-21 21 0,21-21 0,0 0 16,0 0-16,-21 0 0,21-1 0,0 1 15,0 0-15,0 0 16,0 0-16,21 21 0,0-21 0,1 21 15,-1 0-15,0 0 16,0 0-16,0 0 0,0 21 16,1 0-16,-1 0 0,-21 0 15,21 22-15,-21-22 0,21 21 0,-21 0 16,0-20-16,0 20 0,0 0 0,0-21 16,0 22-16,0-22 0,0 21 15,0-21-15,0 1 0,0-1 0,0 0 16,0 0-16,0 0 15,0-42 17,0 0-32,0 0 15,0 0-15,0-22 0,0 22 16,0-21-16,0 21 0,0-22 0,0 1 16,21 0-16,-21 20 0,21-20 15,1 0-15,-1 21 0,-21-22 0,21 22 16,0 0-16,0 21 0,0 0 15,1 0-15,-1 0 16,0 0-16,-21 21 0,21 0 0,-21 22 16,21-22-16,-21 21 0,0 0 15,21-20-15,-21 20 0,0 0 0,22 1 16,-22-22-16,0 21 0,0-21 0,0 0 16,0 1-16,0-1 0,0 0 15,0 0-15,0 0 0,21-21 16,0 0-1,-21-21 1,21 0-16,0 0 16,-21 0-16,21-22 0,1 22 15,-1-21-15,0 21 0,0-22 16,0 1-16,0 0 0,1-1 0,20 1 16,-21 0-16,0 20 0,0 1 0,1 0 15,-1 0-15,0 21 0,0 0 16,0 0-16,-21 21 15,0 0-15,0 0 0,0 1 0,0 20 16,0 0-16,0-21 0,0 22 16,21-22-16,-21 21 0,0 1 0,0-22 15,0 21-15,22-21 0,-1 0 0,0 1 16,-21-1-16,21 0 0,0 0 16,0-21-16,1 21 0,-1-21 15,0 0-15,0 0 0,0 0 0,22 0 16,-22 0-16,0 0 0,21-21 15,-21 0-15,22 21 0,-22-21 0,21 0 16,-21-22-16,1 22 0,-1 0 0,0-21 16,0 20-16,0-20 0,-21 0 15,0-1-15,0 22 0,0-21 0,0 21 16,0 0-16,0-1 0,0 1 0,-21 0 16,0 21-16,0 0 15,0 0-15,-1 21 0,1 0 16,0 1-16,0 20 0,21 0 0,-21-21 15,21 22-15,-21-1 16,21 0-16,0 1 0,0-22 0,0 21 16,0-21-16,0 22 0,0-22 0,21 0 15,0 0-15,0 0 0,0 1 16,0-1-16,1-21 0,20 0 0,-21 21 16,0-21-16,22 0 0,-1 0 0,-21 0 15,21 0-15,-20-21 0,20 21 16,0-21-16,-21-1 0,22 1 0,-22-21 15,21 21-15,-21-22 0,22 1 0,-22 0 16,0-1-16,0 1 0,0-21 16,1 20-16,-22 1 0,21-22 0,-21 22 15,21 0-15,-21-1 0,0 22 16,0-21-16,0 21 0,0 0 16,0-1-16,0 1 0,-21 21 15,21 21 1,-21 1-16,-1 20 0,22-21 15,0 21-15,-21-20 0,0 20 0,21 0 16,-21 1-16,21-1 0,0 0 16,0 1-16,0-1 0,0 0 0,0 1 15,21-22-15,0 21 0,0-21 0,1 0 16,-1 1-16,0-1 0,0-21 16,21 21-16,-20-21 0,-1 0 15,21 0-15,-21 0 0,0 0 0,22-21 16,-22 21-16,21-21 0,-21-1 0,1 1 15,-1-21-15,21 0 0,-21 20 16,0-41-16,1 21 0,-1-1 0,0 1 16,0-22-16,0 22 0,0 0 15,-21-1-15,0 1 0,22 0 0,-22-1 16,0 22-16,0-21 0,0 21 0,0 0 16,0 42-1,-22 0-15,22 0 16,0 0-16,0 22 0,-21-1 0,21-21 15,0 21-15,-21 22 0,21-22 16,0 1-16,0-1 0,0 0 16,0 1-16,0-1 0,0 0 0,0 1 15,0-22-15,0 0 0,0 0 16,0 0-16,0 0 0,0 1 0,0-44 47,0 1-47,0 0 15,0 0-15,0-21 0,0 20 0,0 1 16,21-21-16,0 21 0,-21-22 16,22 22-16,-1 0 0,0 0 15,0 0-15,0 0 0,0 21 0,1 0 16,-1 0-16,0 0 0,0 0 16,0 21-16,-21 0 0,0 0 15,0 0-15,21 0 0,-21 1 0,22 20 16,-22-21-16,0 0 0,21 0 15,-21 22-15,0-22 0,0 0 0,21-21 16,0 21-16,-21 0 0,21-21 16,0 22-16,1-22 0,-1 0 15,0 0-15,0 0 0,0 0 16,0-22-16,1 22 16,-1-21-16,0 0 0,0 0 0,-21 0 15,21 0-15,0-1 0,1-20 0,-1 21 0,21 0 16,-21-22-16,0 22 15,1 0-15,-22-21 0,21 42 0,-21-21 16,0 42 0,0 0-1,0 0-15,-21 0 0,21 0 0,-22 1 16,22 20-16,0-21 0,-21 0 0,21 0 16,0 22-16,0-22 0,0 0 15,0 0-15,0 0 0,0 1 16,21-22-1,1 0-15,-1 0 16,0 0-16,0 0 0,0 0 16,0-22-16,-21 1 0,22 0 0,-1 0 15,0 0-15,-21 0 0,0-1 16,21-20-16,-21 21 0,0-21 0,0 20 16,0 1-16,0-21 0,0 21 15,0 0-15,0-1 0,0 1 0,-21 21 16,0-21-16,0 21 0,-1 0 15,1 0-15,0 0 0,21 21 47,21-21-47,0 0 0,22 21 16,-22-21-16,21 0 0,1 0 16,-1 0-16,0 0 0,22 0 0,-22 0 15,22 0-15,-1 0 0,-21 0 16,1 0-16,-1 0 0,0 0 0,-20 0 15,-1 0-15,0-21 0,0 21 0,-42 0 32,0 0-17,0 0-15,-22 21 0,22-21 16,0 22-16,0-1 0,0 0 0,-1 21 16,1-21-16,0 1 0,0 20 15,21-21-15,0 21 0,0-20 16,0-1-16,0 0 0,0 0 0,0 0 15,0 0-15,21 1 0,0-22 16,0 0-16,1 0 16,-1 0-16,0 0 0,0 0 15,0 0-15,0-22 0,1 1 0,-1 21 16,-21-21-16,21 0 0,0 0 16,0 0-16,-21-22 0,21 22 0,1-21 15,-22-1-15,21 1 0,0 21 16,-21-21-16,21-1 0,-21 1 0,21 0 15,-21-1-15,0 1 0,21 0 16,-21-1-16,22 1 0,-22 21 16,0 0-16,0-1 0,0 1 0,0 0 15,0 42 1,0 0-16,0 22 16,-22-22-16,1 21 0,21 1 0,-21-1 15,21 0-15,0 22 0,0-22 16,-21 22-16,21-22 0,0 0 0,0 1 15,0-1-15,0 0 0,0 1 0,0-22 16,21 0-16,0 0 0,-21 0 16,21 0-16,1-21 0,-1 0 0,0 22 15,0-22-15,0 0 0,0 0 16,1 0-16,-1 0 0,21 0 16,-21-22-16,22 1 0,-22 21 0,21-21 15,-21 0-15,0 0 0,1 0 0,-22-1 16,0 1-16,0 0 0,0-21 15,0 21-15,0-1 0,0 1 0,-22 0 16</inkml:trace>
  <inkml:trace contextRef="#ctx0" brushRef="#br1" timeOffset="95602.17">18605 7916 0,'0'0'16,"-21"0"-16,0 0 0,21 22 0,21-22 15,0 0 1,22 0-16,-22-22 0,21 22 0,-21 0 16,22 0-16,-1-21 0,0 21 15,1-21-15,-22 21 0,21 0 0,-21 0 16,22-21-16,-22 21 0,0 0 0,0 0 15</inkml:trace>
  <inkml:trace contextRef="#ctx0" brushRef="#br1" timeOffset="96128.49">22521 7514 0,'-21'0'0,"21"-21"0,0 0 15,0 0-15,0 0 16,0-1-16,0 1 0,0 0 0,21 0 16,-21 0-1,21 21-15,-21 21 16,0 0-16,0 0 0,0 0 15,0 22-15,0-1 0,0 0 16,0 1-16,0-1 0,0 0 0,-21 1 16,0 20-16,21-20 0,-21-1 0,21 0 15,-21 1-15,21-1 0,-21 0 16,-1 1-16,22-1 0,0 0 0,0-21 16,0 1-16,0-1 0,0 0 0,0 0 15,0-42 16,0 0-15,0 0-16,0-1 0,0-20 16</inkml:trace>
  <inkml:trace contextRef="#ctx0" brushRef="#br1" timeOffset="96620.06">22310 7916 0,'0'-21'16,"-22"21"-16,1 0 15,42 0 1,1-21-1,-1 21-15,21 0 0,0 0 16,-20 0-16,41 0 0,-21-21 0,22 21 16,-22 0-16,22-21 0,-22 21 15,22-21-15,-22 21 0,0-22 16,1 22-16,-1 0 0,-21 0 0,0-21 16,0 21-16,-21 21 31,0 1-31,-21-1 0,21 0 0,-21 0 15,0 0-15,21 0 0,-21 22 0,21-22 16,0 21-16,0-21 0,0 1 16,0-1-16,0 0 0,0 21 0,21-42 15,-21 21-15,21 1 0,0-1 0,22-21 16,-22 0-16,0 0 0,21 0 16,-21 0-16,22 0 0,-22 0 0,21-21 15,1 21-15,-22-22 0,21 1 16,0 0-16,-20-21 0,-1 21 15,0-22-15,0 1 0,-21 21 0,21-22 16,-21 1-16,0 0 0,0 21 0,-21-22 16,0 1-16,0 21 0,0 0 15,-1-1-15,1 1 0,-21 0 0,21 21 16,0 0-16,-22 0 0,22 0 0,-21 0 16,21 0-16,-1 21 0,1 0 15,0-21-15,0 22 0,0-1 0,21 0 16,0 0-16,0 0 15,21-21 1</inkml:trace>
  <inkml:trace contextRef="#ctx0" brushRef="#br1" timeOffset="98731.57">24511 7895 0,'0'0'0,"0"21"16,-21-21 0,0-21 15,21 0-31,0 0 16,0 0-16,0 0 0,0-22 0,0 22 15,0 0-15,21-21 0,0 20 16,0-20-16,0 0 0,0-1 15,1 1-15,-1 0 0,0-1 0,21 1 16,-21 21-16,1-21 0,-1 20 16,0 22-16,0 0 0,0 0 0,0 0 15,-21 22-15,0-1 0,0 0 16,0 0-16,0 0 0,0 0 16,0 1-16,0-1 0,22 0 15,-1-21 1,0 0-16,0 0 15,0 0-15,0 0 0,1-21 16,-22 0-16,0-1 0,0 1 16,0 0-16,0 0 0,0 0 0,0 0 15,0-22-15,0 22 0,0 0 16,0 0-16,-22 0 0,1 21 0,0 0 16,0 0-16,0 0 0,0 0 15,-1 21-15,1 21 0,0-21 16,0 22-16,0-1 0,0 0 0,-1 1 15,1 20-15,21-21 0,-21 1 0,0-1 16,21 0-16,-21-20 0,21 20 16,0-21-16,0 21 0,0-20 15,0-1-15,21 0 0,0 0 0,0 0 16,0 0-16,1-21 0,20 0 16,-21 0-16,21 0 0,1 0 0,-1 0 15,0 0-15,1 0 0,-1-21 16,0 0-16,22 0 0,-22 0 0,1 0 15,-1-1-15,0-20 0,-21 0 0,22 21 16,-22-22-16,0 22 0,-21-21 16,0 21-16,0-1 0,0 1 0,0 0 15,0 0-15,-21 21 16,0 0-16,0 0 0,21 21 16,0 0-16,-22 0 0,22 1 15,0-1-15,0 0 0,0 0 0,0 0 16,0 0-16,22 22 0,-1-22 15,0 0-15,0 0 0,0 0 16,0 1-16,1-22 0,-1 21 16,0-21-16,0 21 0,0-21 0,0 0 15,1 0-15,20 0 0,-21 0 0,0 0 16,22 0-16,-22-21 0,0 0 16,21 21-16,-21-22 0,22 1 0,-22 0 15,0 0-15,21-21 0,-20 20 0,-1 1 16,0-21-16,-21 0 15,21 20-15,-21-20 0,0 21 0,21-21 16,-21 20-16,0 1 0,-21 21 31,0 0-31,0 0 0,21 21 0,-21 22 16,-1-22-16,1 0 0,21 21 0,0 1 16,0-22-16,0 21 0,0-21 15,0 1-15,0 20 0,0-21 0,0 0 16,21 0-16,1 1 0,20-1 15,0 0-15,1 0 0,-1-21 16,0 21-16,1-21 0,-1 0 0,21 0 0,-20 0 16,-1 0-16,0 0 0,22 0 15,-22 0-15,22 0 0,-22-21 16,22 0-16,-22 21 0,21-21 0,-20 0 16,-1-1-16,-21-20 0,22 21 0,-22 0 15,-21-22-15,0 1 0,0 21 16,0-21-16,0 20 0,-21-20 0,-1 21 15,1 0-15,0 0 0,-21-1 16,21 22-16,-22 0 0,22 0 0,-21 0 16,-1 22-16,22-1 0,-21 0 0,21 0 15,0 21-15,-1-20 0,1-1 16,0 21-16,0-21 0,21 22 16,0-22-16,0 0 0,0 21 0,0-21 15,0 1-15,0-1 0,21 0 16,-21 0-16,21-21 0,0 0 15,1 0-15,-1 0 0,0 0 0,0 0 16,0 0-16,22 0 0,-22 0 16,0-21-16,0 21 0,0-21 0,0 0 15,1-1-15,-22 1 0,21 0 0,0-21 16,-21 21-16,21-22 0,-21 1 16,21 0-16,-21-1 0,21 22 0,-21-21 15,0 21-15,0-1 0,0 1 16,0 42-1,-21 22-15,21-22 16,-21 21-16,21-21 0,0 22 0,0-1 16,0-21-16,0 22 0,0-22 15,0 21-15,0-21 0,0 0 0,0 1 16,21-1-16,0 0 0,1 0 0,-1-21 16,21 21-16,-21-21 0,0 0 15,22 0-15,-22 0 0,21 0 0,-21 0 16,22 0-16,-22-21 0,21 0 0,-21 0 15,1 0-15,-1-1 0,21 1 16,-21 0-16,0-21 0,1-1 16,-1 1-16,0 0 0,0-22 0,-21 22 15,21-22-15,-21 1 0,21 21 16,-21-22-16,0 22 0,0-1 0,0 22 16,0-21-16,0 21 0,0 0 15,-21 21 1,0 0-16,0 21 0,21 21 15,0-21-15,-21 22 0,0 20 16,21-21-16,0 1 0,0-1 0,0 22 16,0-22-16,0 0 0,0 1 0,0-1 15,0-21-15,0 21 0,21-20 16,0-1-16,-21 21 0,21-42 16,0 21-16,0 0 0,1 1 0,-1-22 15,0 0-15,21 0 0,-21 0 16,22 0-16,-22 0 0,21 0 0,-21-22 15,22 1-15,-1 21 0,-21-21 0,22 0 16,-1-21-16,-21 20 0,0 1 16,22-21-16,-22 21 0,0-22 15,0 1-15,-21 21 0,0 0 0,0 0 16,0-1-16,0 44 16,-21-1-16,0 0 15,21 0-15,-21 0 0,21 22 16,-22-22-16,22 0 0,0 0 15,0 0-15,0 22 0,0-22 0,0 0 16,22 0-16,-1 0 16,0 0-16,0-21 0,21 0 15,-20 0-15,-1 0 0,0 0 16,0 0-16,0 0 0,22 0 0,-22 0 16,0-21-16,0 0 0,0 21 0,0-21 15,1 0-15,-1 0 0,-21-1 16,0 1-16,0 0 0,0 0 15,0 0-15,0 0 0</inkml:trace>
  <inkml:trace contextRef="#ctx0" brushRef="#br1" timeOffset="98968.43">27601 7324 0,'0'0'0,"-42"0"0,21 0 0,0 0 15,-1 0-15,1 0 0,42 0 32,1 0-17,20 0-15,-21 0 0,21 0 16,1 0-16,-1 0 0,0 0 0,22 0 16,-22 0-16,22 0 0,-1 0 15,1 0-15,20 0 0,-20-21 16,21 21-16,-22 0 0,22 0 0</inkml:trace>
  <inkml:trace contextRef="#ctx0" brushRef="#br1" timeOffset="99596.87">30162 7366 0,'0'0'0,"22"0"0,-1 0 0,0 0 0,0 0 0,0 0 15,0 0-15,1 0 16,-1 0-16,0-21 0,0 21 16,0-21-16,0 0 0,-21-1 15,0-20-15,22 21 0,-22 0 16,0 0-16,0-1 0,0 1 16,0-21-16,-22 42 0,22-21 0,-21 0 15,0-1-15,0 22 0,0 0 16,-22 0-16,22 0 0,-21 0 0,0 22 15,-1-1-15,1 0 0,0 0 0,-1 21 16,1 1-16,21-1 0,-22 0 16,1 1-16,21-1 0,0 0 15,0-20-15,-1 20 0,22 0 0,0-21 16,0 22-16,0-22 0,0 0 16,0 0-16,22 0 0,-1 1 0,0-1 15,21-21-15,-21 0 0,1 0 16,20 0-16,-21 0 0,0 0 0,22-21 15,-1 21-15,-21-22 0,21 1 0,-20 0 16,20-21-16,-21 21 0,21-22 16,-20 1-16,-1 0 0,0-22 0,0 22 15,0-1-15,0 1 0,1 0 16,-22 21-16,0-1 0,0 1 0,0 42 31,-22 1-31,22 20 0,-21-21 16,0 21-16,0-20 0,21 20 15,0 0-15,0-21 0,0 22 0,0-22 16,0 0-16,0 21 0,21-20 0,0-1 16,22-21-16,-22 21 0,21 0 15,-21-21-15,22 0 0,-1 0 0,-21 0 16,21 0-16,-20 0 0,20 0 16,-21 0-16,0 0 0,0 0 0,1-21 15,-1 0-15,0 0 0,0-1 16,-21 1-16,0 0 0,0 0 15</inkml:trace>
  <inkml:trace contextRef="#ctx0" brushRef="#br1" timeOffset="100779.97">5249 10033 0,'-21'0'15,"0"0"1,0 0 0,21-21-1,-21 21-15,21-21 16,0 0 0,0-1-16,0 1 15,0 0-15,21 0 16,0 0-16,0 21 0,0-21 15,0 21-15,1-22 0,-1 22 0,0 0 16,21 0-16,-21 0 0,22 0 16,-1 0-16,-21 22 0,22-1 0,-1 0 15,0 21-15,-21-21 0,22 1 0,-22 20 16,0-21-16,0 21 0,0-20 16,-21-1-16,0 21 0,0-21 0,0 0 15,0 22-15,0-22 0,-21 0 0,0 0 16,0 0-16,0-21 15,0 0 1,-1 0-16,1 0 0,21-21 16,0 0-16,0 0 15,0 0-15,0 0 0,0-1 0,0 1 16,0 0-16,0 0 0,0 0 0,0 0 16,0-1-16,0-20 0,21 21 15,-21 0-15,22-22 0,-1 22 0,-21 0 16,21 0-16,0-21 0,0 20 15,0 1-15,1 0 0,-1 21 0,0-21 16,0 0-16,0 21 0,0 0 16,1 0-16,-1 0 0,0 21 15,0 0-15,0-21 0</inkml:trace>
  <inkml:trace contextRef="#ctx0" brushRef="#br1" timeOffset="101148.31">6159 10118 0,'22'21'0,"-1"-21"16,0 0 0,0 0-16,0 0 15,0-21-15,1 0 16,-1-1-16,0 1 0,0 0 16,0 21-16,-21-21 0,0 0 15,21 0-15,-21-1 0,0 1 0,0 0 16,0 0-16,0 0 0,0 0 15,0-1-15,-21 22 0,0 0 16,0 0-16,0 0 16,0 0-16,-1 22 0,22-1 0,-21 0 15,0 0-15,21 0 0,-21 22 0,21-22 16,0 0-16,0 0 0,0 0 16,0 0-16,0 1 0,0-1 0,0 0 15,0 0-15,0 0 0,21-21 0,0 43 16,0-43-16,1 0 0,-1 0 15,0 21-15,0-21 16,21 0-16,-20 0 0,20 0 0,0 0 16,1 0-16,-1 0 0,21-21 0,-20 21 15,-1-22-15</inkml:trace>
  <inkml:trace contextRef="#ctx0" brushRef="#br1" timeOffset="103155.93">7302 9885 0,'0'0'0,"0"-21"15,0 0-15,0-1 0,0 1 0,0 0 16,-21 0-16,0 0 0,-21 21 16,21 0-1,-1 0-15,1 0 0,-21 0 0,21 0 16,0 21-16,-22-21 0,22 21 0,-21 21 16,21-20-16,-1-1 0,1 21 15,0-21-15,0 22 0,0-22 0,0 21 16,21-21-16,-22 0 0,22 22 0,0-22 15,0 0-15,0 0 0,22 0 16,-1 1-16,0-22 0,0 0 16,0 0-16,0 21 0,22-21 0,-22 0 15,21 0-15,-21 0 0,1 0 16,20-21-16,-21-1 0,0 22 0,0-21 16,1 0-16,-1 0 0,0 0 15,0 0-15,0-1 0,-21-20 16,0 21-16,0 0 0,21 0 0,-21-22 15,0 22-15,0 0 0,0 0 0,0 0 16,0-1-16,0 1 16,0 42-1,0 1 1,0-1-16,0 21 0,0-21 16,-21 22-16,21-22 0,0 21 0,0 0 15,0 1-15,0-1 0,0 0 0,0 1 16,0 20-16,0 1 0,0-1 15,0 1-15,0-1 0,0-20 16,0 20-16,0 1 0,0-1 0,0 1 16,0-22-16,0 21 0,-21 1 0,21-1 15,-21-20-15,21 20 0,0 1 16,0-22-16,-21 0 0,21 1 0,-21-22 16,21 0-16,0 0 0,0 0 0,0 1 15,0-44 1,0 1-16,0 0 0,0 0 15,0 0-15,21-22 0,0 1 0,-21-21 16,21 20-16,0-20 0,0-1 0,-21 22 16,22-43-16,-1 22 15,0-22-15,0 22 0,0-22 0,22 0 16,-22 1-16,0-1 0,21 0 0,-21 1 16,1 20-16,-1 1 0,0-1 0,0 1 15,0-1-15,-21 22 0,0-1 16,0 1-16,0 0 0,0 21 0,0-1 15,-21 22 1,0 0-16,0 0 0,0 22 16,21-1-16,0 0 0,-22 0 0,22 21 15,-21-20-15,21 20 0,0 0 16,0-21-16,0 22 0,0-22 16,0 21-16,0-21 0,0 1 0,0-1 15,21 0-15,1 0 0,-1-21 0,0 21 16,0-21-16,0 0 0,0 0 15,1 0-15,20 0 0,-21 0 0,0 0 16,22-21-16,-22 0 0,21 21 0,-21-21 16,0 0-16,22-1 0,-22 1 15,0-21-15,21 21 0,-20-22 0,-1 22 16,-21-21-16,21 0 0,-21 20 0,21-20 16,-21 21-16,0-21 0,0 20 15,0 1-15,0 0 0,0 0 16,-21 42-1,0 0 1,21 0-16,0 1 0,-21 20 0,-1-21 16,22 21-16,-21-20 0,21 20 15,0-21-15,0 0 0,0 22 0,0-22 16,0 0-16,0 0 0,0 0 0,21 0 16,1 1-16,-1-1 0,0 0 15,21-21-15,-21 0 0,1 0 16,-1 0-16,21 0 0,-21 0 15,0 0-15,22 0 0,-22 0 0,0-21 0,21 0 16,-20-1-16,-1 22 0,0-21 16,0 0-16,0-21 0,-21 21 15,21-1-15,-21 1 0,22-21 0,-22 21 16,0 0-16,0-1 0,0-20 16,0 21-16,0 0 0,0 0 15,0 42 16,-22 0-31,22 0 0,-21 0 0,21 0 16,-21 1-16,21-1 0,0 21 0,0-21 16,0 0-16,0 1 0,0-1 15,0 0-15,0 0 0,0 0 0,0 0 16,0 1-16,21-1 0,0-21 0,1 21 16,-1-21-16,0 0 0,21 0 15,-21 0-15,22 0 0,-22 0 16,21 0-16,-21 0 0,22-21 0,-22 21 15,21-21-15,-21-1 0,22 1 0,-22 0 16,21 0-16,-21-21 0,22 20 16,-22-20-16,0 0 0,0 21 0,0-22 15,1 1-15,-1 21 0,-21-22 0,21 22 16,-21 0-16,0 0 0,0 0 16,-21 21-1,0 21-15,-1 0 16,22 0-16,0 0 0,-21 1 0,21 20 15,0-21-15,0 0 0,0 22 16,0-22-16,0 0 0,0 0 0,21 0 16,1 0-16,-1 1 0,0-1 15,-21 0-15,21 0 0,0-21 0,-21 21 16,-21-21 15,0 0-15,0-21-16,0 21 0,-1 0 0,1-21 15,0 21-15,0 0 0,0 0 16,0 0-16,-1 0 0,1 0 0,0 0 16,0 0-16,21 21 15,0 0 1,21-21-16,0 21 0,0-21 16,1 22-16,-1-22 0,21 21 0,-21-21 15,0 21-15,1-21 0,20 0 16,-21 0-16,0 0 0,22 0 0,-22 0 15,0 0-15,0 0 0,21 0 0,-20-21 16,-1 21-16,0-21 0,0-1 0,21 1 16,-20 0-16,-1 0 0,0-21 15,0-1-15,0 22 0,0-21 16,1-1-16,-1-20 0,-21 21 0,21-1 16,-21 1-16,21 0 0,-21-1 0,0 1 15,0 21-15,0-22 16,0 22-16,0 0 0,-21 21 15,0 21 1,0 0-16,21 1 0,0 20 16,-22 0-16,1-21 0,21 22 0,0-1 15,0 0-15,-21 1 0,21-1 16,0 0-16,0 1 0,0-1 0,0 0 16,0-20-16,0 20 0,0-21 0,0 0 15,0 0-15,21 1 0,-21-1 0,21-21 16,1 0-16,-22 21 15,21-21-15,0 0 0,0 0 0,0 0 0,0 0 16,1-21-16,-1 0 0,0 21 16,0-22-16,0 1 0,0 0 15,-21 0-15,0-21 0,0 20 0</inkml:trace>
  <inkml:trace contextRef="#ctx0" brushRef="#br1" timeOffset="103359.81">9673 9631 0,'-21'0'0,"42"0"0,-63 0 0,63 0 47,21 0-47,-21 0 16,1 0-16,20 0 0,-21 0 16,21 0-16,-20 0 0,20 0 15,-21 0-15,0 0 0,0 0 0,1 0 16,20 0-16,-21 0 0,0 0 15,0 0-15,1-21 0,-1 21 0</inkml:trace>
  <inkml:trace contextRef="#ctx0" brushRef="#br1" timeOffset="105288.81">11853 9991 0,'0'0'0,"-42"21"0,21 0 0,0 0 15,-22 0-15,22 1 16,42-22 0,0 0-16,1-22 15,-1 1-15,0 0 0,0 0 0,21 0 16,-20 0-16,-1-1 0,21-20 16,-21 21-16,0-21 0,1-1 0,20-20 15,-21 20-15,0 1 0,-21-21 0,21 20 16,1-20-16,-22 20 0,0 1 15,0 0-15,0-1 0,0 1 0,0 21 16,0-21-16,0 20 16,-22 22-16,1 0 0,0 0 0,0 0 15,0 22-15,0-1 0,-1 0 16,1 0-16,21 21 0,-21-20 0,0 20 16,21 0-16,-21 1 0,21-1 15,0 0-15,0 22 0,0-22 0,0 0 16,0 1-16,-21-1 0,21 0 0,0 1 15,0-22-15,0 0 0,0 0 16,0 0-16,0 1 0,21-44 31,0 1-15,0 0-16,0 0 16,0-21-16,1 20 0,-1-20 0,0 21 15,0-21-15,21 20 0,-20-20 16,-1 21-16,0 0 0,0 21 0,0 0 15,0 0-15,1 0 16,-22 21-16,0 0 16,21 0-16,-21 0 0,0 1 0,21-1 15,-21 0-15,0 0 0,0 21 0,21-20 16,-21-1-16,21 0 0,-21 0 16,21-21-16,1 21 0,-1 0 0,0-21 15,0 22-15,0-22 0,0 0 16,22 0-16,-22 0 0,0 0 15,21 0-15,-20-22 0,20 22 16,-21-21-16,21 0 0,1 0 0,-1 0 16,0 0-16,-20-22 0,20 22 0,-21-21 15,0-1-15,0 22 0,1-21 16,-22 0-16,0-1 0,0 22 0,0 0 16,0-21-16,0 20 0,-22 1 15,1 21-15,0-21 0,0 21 16,0 0-16,0 0 0,-1 21 0,1 0 15,0 1-15,0-1 0,0 0 0,0 21 16,21-21-16,0 22 16,0-1-16,0 0 0,0-20 0,0 20 0,0-21 15,0 21-15,0-20 0,21 20 0,0-21 16,0 0-16,0 0 0,22 1 16,-22-1-16,21-21 0,22 21 15,-22-21-15,21 0 0,-20 0 0,20 0 16,1 0-16,-1 0 0,1 0 0,-22-21 15,22 0-15,-1-1 0,-21 1 16,1 0-16,-1 0 0,0-21 0,1 20 16,-22-20-16,0 0 0,0-1 0,-21 1 15,0 0-15,0 21 0,0-22 16,0 22-16,0 0 0,-21 0 0,21 0 16,-21-1-16,0 22 0,0 0 15,-1 0-15,1 0 0,-21 0 0,21 0 16,0 22-16,-22-1 0,22 0 15,0 0-15,0 21 0,-22-20 0,22 20 16,21-21-16,-21 21 0,21 1 0,-21-22 16,21 21-16,0-21 0,0 1 15,0 20-15,0-21 0,0 0 0,21 0 16,0-21-16,0 22 0,1-22 16,-1 0-16,0 0 0,0 0 15,0 0-15,0 0 0,1-22 0,-1 1 16,0 21-16,0-21 0,0-21 15,0 21-15,1-1 0,-22-20 0,0 21 16,21-21-16,-21-1 0,21 1 16,-21 21-16,0-22 0,0 22 0,0 0 15,21 0-15,-21 42 32,0 21-32,0-20 15,0-1-15,0 0 0,0 21 0,0-21 16,0 1-16,21 20 0,-21-21 15,0 0-15,21 0 0,1 22 0,-1-22 16,0-21-16,0 21 0,21 0 0,-20-21 16,20 0-16,0 21 15,1-21-15,-1 0 0,0 0 0,22 0 0,-22 0 16,0 0-16,1-21 0,20 21 16,-20-21-16,-1 0 0,-21 0 0,21 0 15,-20-1-15,-1-20 0,-21 21 16,0-21-16,0 20 0,21-20 0,-21 21 15,0 0-15,0 0 0,0-1 16,0 1-16,-21 0 0,0 21 0,-1 0 16,1 0-16,0 0 0,0 0 15,0 21-15,0-21 0,-1 21 0,-20 1 16,21-1-16,21 0 16,-21 21-16,0-21 0,21 1 0,-22-1 15,22 21-15,0-21 0,0 0 0,0 1 16,0-1-16,0 0 0,0 0 15,22 0-15,-1-21 0,0 21 0,0-21 16,0 0-16,0 0 0,1 0 16,-1 0-16,0-21 0,0 21 15,0-21-15,0 0 0,-21 0 0,22-22 16,-1 22-16,0-21 0,0 0 0,-21-1 16,21 1-16,0 0 0,-21-1 15,22 1-15,-1-22 0,0 22 0,0 0 16,-21-1-16,21-20 0,0 21 15,-21-1-15,0 22 0,0-21 16,0 21-16,0-1 0,0 44 16,0 20-1,-21-21-15,21 21 0,-21 1 16,21-1-16,-21 0 0,21 1 0,0-1 16,0 0-16,0 1 0,0-1 0,0 0 15,0 1-15,0-1 0,0 0 0,0-20 16,0 20-16,21-21 0,-21 0 15,21 0-15,-21 1 0,21-1 0,1-21 16,-1 0-16,0 0 0,0 0 0,0 0 16,22 0-16,-1 0 15,0-21-15,1 21 0,-1-22 0,21 1 16,-20 0-16</inkml:trace>
  <inkml:trace contextRef="#ctx0" brushRef="#br1" timeOffset="106915.87">16425 9546 0,'0'-21'0,"0"42"0,21-42 0,-21 0 0,0 0 15,0 0-15,0-1 0,0 1 16,0 0-16,0 0 0,0 0 16,0 0-16,0-1 0,0 1 15,0-21-15,0 21 0,0 0 0,0-1 16,-21 1-16,0 21 0,21-21 0,-21 21 15,-21 0-15,20 0 0,-20 21 16,0-21-16,21 21 0,-22 22 0,1-22 16,0 21-16,-1-21 0,1 22 0,21-1 15,0 0-15,-22 1 0,22-1 16,21 0-16,0 1 0,-21-22 0,21 21 16,0-21-16,0 22 0,0-22 0,21 0 15,-21 0-15,21-21 0,0 21 16,1-21-16,-1 0 0,0 0 15,21 0-15,-21 0 0,1 0 0,20-21 16,-21 0-16,0 0 0,22 0 0,-22 0 16,21-22-16,-21 22 0,0-21 15,1-1-15,20 1 0,-21 21 0,-21-21 16,21-1-16,-21 22 0,21-21 16,-21 21-16,0-1 0,0 1 0,0 0 15,-21 21 1,0 0-16,0 21 0,0 0 15,0 1-15,21-1 16,-22 21-16,22-21 0,0 22 0,0-22 0,0 21 16,0-21-16,0 22 0,0-22 15,22 21-15,-1-21 0,0 0 16,0 1-16,21-1 0,-20 0 0,-1-21 16,21 0-16,-21 0 0,0 0 0,1 0 15,20 0-15,-21 0 0,0 0 16,0-21-16,1 0 0,-1-1 0,0 1 15,0-21-15,-21 21 0,21-22 0,0 22 16,-21-21-16,0 21 0,0-22 16,22 22-16,-22 0 0,0 0 0,21 0 15,-21 0-15,0 42 32,-21 0-32,-1 0 15,22 0-15,0 22 0,-21-22 0,21 0 16,-21 21-16,21-21 0,-21 1 15,21 20-15,0-21 0,0 0 0,-21 0 16,21 1-16,0-1 0,0 0 0,0 0 16,0-42 15,0 0-31,21 0 16,-21-1-16,21 1 0,-21-21 15,21 21-15,0-22 0,1 22 0,-1 0 16,0-21-16,0 21 0,0-1 0,0 1 15,1 0-15,-1 21 16,0 0-16,0 0 0,-21 21 16,21 0-16,-21 1 0,21-1 15,-21 0-15,0 21 0,0-21 16,22 1-16,-1 20 0,-21-21 0,21 21 16,-21-20-16,21-1 0,0 0 0,0 0 15,-21 0-15,22-21 0,-1 21 16,0-21-16,0 0 0,0 0 15,0 0-15,1 0 0,-22-21 16,21 21-16,0-21 0,0 0 16,0 0-16,0-22 0,1 22 15,20-21-15,-21 21 0,21-22 0,-20 1 16,20 21-16,0-21 0,-21 20 16,22 1-16,-1 0 0,-21 0 0,0 0 15,22 21-15,-22 0 0,0 0 16,0 0-16,0 0 0,-21 21 15,0 0-15,22 0 0,-22 0 16,0 1-16,21-1 0,-21 0 0,0 0 16,0 0-16,0 0 0,0 1 15,21-22-15,-21-22 47,0 1-31,0 0-16,0 0 0,0 0 15,0 0-15,0-1 0,0 1 0,0 0 16,0 0-16,-21 0 16,21 0-16,-21 21 0,-1 0 15,1 0-15,0 0 0,0 0 0,-21 0 16,20 0-16,1 21 0,-21 0 16,21 0-16,0 0 0,-22 0 0,22 1 15,0 20-15,0-21 0,0 21 0,21-20 16,0 20-16,0-21 0,0 21 15,0-20-15,0-1 0,0 0 0,0 0 16,0 0-16,21 0 0,0 1 16,0-22-16,0 0 15,0 0-15,22 0 0,-22 0 0,0 0 16,0 0-16,0-22 0,22 1 0,-22 0 16,0 0-16,0-21 0,0 20 15,1-20-15,-1 0 0,0-1 0,0 1 16,0-21-16,0 20 0,1 1 15,-1-22-15,0 22 0,-21-21 0,0 20 16,0 1-16,21 0 0,-21 20 0,0 1 16,0 0-16,0 0 0,-21 21 15,0 0-15,0 21 0,-1 0 0,1 0 16,0 1-16,0 20 0,21 0 16,0-21-16,0 22 0,0-1 0,0 0 15,0 1-15,0-1 0,0 0 0,0-20 16,0 20-16,0 0 0,21-21 15,0 22-15,-21-22 0,21 0 0,1 0 16,-1 0-16,0 1 0,0-22 0,0 0 16,0 0-16,1 0 0,-1 0 15,0-22-15,0 1 0,0 0 0,-21 0 16,21 0-16</inkml:trace>
  <inkml:trace contextRef="#ctx0" brushRef="#br1" timeOffset="109366.95">19177 9440 0,'0'0'16,"21"22"-16,0-22 0,0 0 31,1 0-31,-1 0 0,-21-22 16,21 22-16,0-21 0,0 0 0,0 21 16,1-21-16,-1 0 0,0 0 0,0-1 15,0-20-15,0 21 0,1-21 16,-1-1-16,0 1 0,0 0 0,-21-1 15,0 1-15,0-22 0,0 22 0,0 0 16,0 21-16,0-22 0,0 22 16,0 0-16,-21 42 15,0 0-15,0 0 0,-1 22 16,1-22-16,0 21 0,0 22 16,0-22-16,0 0 0,21 1 15,0 20-15,-22-20 0,22-1 0,0 0 16,0 1-16,0-22 0,0 21 15,0-21-15,22 22 0,-1-22 0,0 0 16,0 0-16,21 0 0,-20-21 0,20 21 16,0-21-16,-21 0 0,22 0 15,-1 0-15,0 0 0,1-21 0,-22 0 16,21 21-16,-21-21 0,22 0 0,-22 0 16,0-22-16,-21 22 0,0 0 15,0 0-15,0-22 0,0 22 0,0 0 16,0 0-16,0 0 0,0 0 0,-21 21 31,0 0-31,0 0 16,21 21-16,0 0 15,21-21 1,0 0-16,0 0 0,0 0 16,0 0-16,1 0 0,-1 0 0,21 0 15,-21 0-15,0 0 0,22 0 16,-22 0-16,0-21 0,0 21 0,0 0 15,1-21-15,-1 21 0,-21-22 16,0 1-16,0 42 31,-21-21-31,21 22 16,-22-1-16,22 0 0,-21 0 0,21 0 16,-21 0-16,21 22 0,0-22 15,0 0-15,0 0 0,0 0 0,0 22 16,0-22-16,0 0 0,0 0 0,0 0 15,0 1-15,21-1 0,0-21 16,1 21-16,-1-21 0,0 0 0,21 0 16,-21 0-16,1 0 0,20 0 0,-21 0 15,0 0-15,22-21 0,-22 0 16,-21-1-16,21 1 0,-21 0 16,21 0-16,-21-21 0,0 20 0,0-20 15,0 21-15,-21-21 0,0 20 0,0 1 16,-22-21-16,22 21 0,0 0 15,-21-1-15,20 22 0,1-21 0,0 21 16,0-21-16,0 21 0,42 0 31,0 0-31,0 0 0,22 0 16,-1 0-16,0 0 0,22 0 16,-22 0-16,22 0 0,-22 0 0,21 0 15,1 0-15,-22 0 0,22 0 0,-1 0 16,-20 0-16,-1 0 0,21 0 15,-20 0-15,-22 0 0,21 0 16,-21 0-16,1 0 0,-1-21 0,-21 0 31,-21 21-15,-22 0-16,22 0 0,0 0 0,0 21 16,-22 0-16,22-21 0,-21 21 15,21 0-15,0 1 0,-22-1 0,22 21 16,0-21-16,0 0 0,0 1 0,-1 20 15,22-21-15,0 0 0,0 0 0,0 22 16,0-22-16,0 0 0,0 0 16,22 0-16,-1 1 0,0-1 0,0-21 15,0 21-15,22-21 0,-22 0 16,0 0-16,21 0 0,-21 0 16,1-21-16,20 21 0,-21-21 0,0-1 15,22 1-15,-22-21 0,0 21 0,0-22 16,0 22-16,0-21 0,1 0 15,-1-1-15,0-20 0,0 20 16,-21-20-16,0 21 0,21-22 0,-21 22 0,21-22 16,-21 22-16,0 0 0,0-1 15,0 22-15,0-21 0,0 21 0,0-1 16,-21 22-16,0 0 16,0 22-1,0-1-15,21 21 0,0 0 0,-21 1 16,21-1-16,-22 0 0,22 1 0,0-1 15,0 22-15,0-22 0,0 0 16,0 1-16,0-1 0,0 0 0,0-21 16,0 22-16,22-1 0,-1-21 0,0 22 15,0-22-15,0 0 0,0 0 16,1 0-16,20 0 0,-21 1 0,21-22 16,1 0-16,-22 0 0,21 0 0,-21 0 15,22 0-15,-22-22 0,21 22 16,-21-21-16,1 0 0,-1 0 15,0 0-15,0-22 0,0 22 0,0 0 16,1-21-16,-1 21 0,-21-1 16,0 1-16,21 0 0,-21 0 0,21 0 15,-42 42 17,21 0-17,-21-21-15,21 21 0,0 0 0,0 1 16,0-1-16,0 0 15,0 0-15,0 0 0,21 0 16,0-21-16,0 22 16,0-22-16,1 0 15,-1 0-15,0 0 0,0 0 16,0 0-16,0-22 0,1 22 0,-1-21 16,0 0-16,-21 0 0,21 0 15,0 0-15,-21-1 0,21 1 0,1 0 16,-1 0-16,-21 0 0,0 0 0,21-1 15,-21 1-15,21 0 16,-21 42 15,0 0-15,-21 1-16,21-1 0,-21 0 0,21 0 16,-21 0-16,21 22 0,0-22 15,-22 0-15,1 21 0,21 1 0,-21-1 16,0 0-16,21 1 0,0 20 15,0-21-15,-21 22 0,0-22 0,21 1 16,-22 20-16,22-21 0,0 22 0,0-22 16,-21 22-16,21-1 0,0-20 15,0 41-15,0-20 0,0-1 0,0 1 16,21-1-16,-21 22 0,0-22 0,0 1 16,0-1-16,0 1 0,0-1 0,0-20 15,0 20-15,0-20 0,0 20 16,0-21-16,0 1 0,0-22 0,-21 21 15,0-21-15,0 1 0,0-22 0,0 21 16,-1-21-16,1 0 0,-21 0 16,21 0-16,0 0 0,-1-21 15,-20-1-15,21 1 0,0 0 0,0 0 16,-1 0-16,1-22 0,0 1 0,0 0 16,0-1-16,21 1 0,-21-21 0,21 20 15,0-20-15,0-1 0,0 1 16,0-1-16,21 1 0,0-22 0,21 22 15,-21-22-15,22 21 0,-22 1 16,21-1-16,-21 22 0,22-21 0,-22-1 16,21 1-16,-21 20 0,22 1 0,-22 0 15,0-1-15,0 1 0,22-22 16,-22 43-16,0 0 16,0 0-16,-21 0 0,21 0 0,-21-1 15,21 22-15,1-21 0,-1 0 16,0 0-16,0 0 15,0 21-15,0-21 16</inkml:trace>
  <inkml:trace contextRef="#ctx0" brushRef="#br1" timeOffset="109572.94">22902 9483 0,'0'21'16,"0"0"15,-21-21-15,0 21-1</inkml:trace>
  <inkml:trace contextRef="#ctx0" brushRef="#br1" timeOffset="115755.69">1122 11176 0,'-21'0'0,"-1"0"15,1 0 1,21-21-1,0 0-15,21 21 16,1-21-16,20 21 16,-21 0-16,0-22 15,22 22-15,-22 0 0,21 0 0,-21-21 16,22 21-16,-22 0 0,21 0 16,-21 0-16,0 0 0,1 0 0,-1 0 15,-42 0 16,-22 0-31,22 0 0,0 0 16,0 0-16,-22 0 0,22 0 0,0 0 16</inkml:trace>
  <inkml:trace contextRef="#ctx0" brushRef="#br1" timeOffset="116292.26">1101 11070 0,'0'0'16,"-22"0"-16,1 0 0,0 0 31,21 21-31,-21 1 15,21-1-15,0 0 16,0 0-16,0 21 0,0-20 0,0-1 16,0 0-16,-21 21 0,21-21 15,0 1-15,-21 20 0,21-21 0,0 0 16,0 0-16,0 1 16,0-1-16,0-42 62,0-1-62,0 1 0,21 0 16,0 0-16,0 0 15,0 0-15,0-1 0,22 1 0,-22 21 16,21-21-16,-21 21 0,22 0 16,-1 0-16,0 0 0,1 0 0,-1 21 15,0 0-15,1 1 0,-22-1 16,21 0-16,-21 0 0,1 21 0,-1-20 15,0 20-15,-21-21 0,0 21 16,0-20-16,-21 20 0,0-21 16,-1 0-16,1 22 0,-21-43 0,0 21 15,-1 0-15,1 0 0,0-21 16,20 0-16,-20 0 0,0 0 0,-1 0 16,1 0-16,21 0 0,-21 0 15,20 0-15,1 0 0,0-21 0,0 0 16,0 21-16,21-21 0,0-1 15,0 1 1,21 21 0,0-21-16,0 21 15,22 0-15,-22 0 16,0-21-16,0 21 0</inkml:trace>
  <inkml:trace contextRef="#ctx0" brushRef="#br1" timeOffset="116508.18">1905 11578 0,'0'0'0,"21"0"16,0 0 78</inkml:trace>
  <inkml:trace contextRef="#ctx0" brushRef="#br1" timeOffset="117025.58">2900 10816 0,'0'-21'0,"0"42"0,0-63 16,0 21-16,0 42 31,0 0-31,21 0 15,-21 22-15,21-1 0,-21 0 0,0 1 16,0-1-16,0 21 0,21 1 0,-21-22 16,0 22-16,0-1 0,0 1 15,0-22-15,0 22 0,0-22 0,0 0 16,0 1-16,-21-1 0,21 0 16,0 1-16,-21-22 0,21 0 15,-21 0-15,21 0 0,-21 0 0,21 1 16,0-44 15,0 1-31,0-21 16,0 21-16,0 0 15,0-1-15</inkml:trace>
  <inkml:trace contextRef="#ctx0" brushRef="#br1" timeOffset="117384.38">2815 11091 0,'-21'-42'0,"42"84"0,-63-105 0,21 42 16,21-22-16,0 22 0,-22 0 0,22-21 16,0 21-16,0-1 0,0 1 0,0-21 15,0 21-15,0 0 0,22-22 16,-1 22-16,21 0 0,-21 0 0,22 21 16,-1-21-16,0 21 0,1 0 15,-1 0-15,0 21 0,1-21 0,-1 21 16,0 21-16,1-21 0,-1 22 0,-21-22 15,0 21-15,0 1 0,-21-22 16,0 21-16,0 0 0,-21 1 0,0-1 16,0 0-16,-21-20 0,-1 20 15,1 0-15,21-21 0,-22 22 16,1-22-16,0 0 0,-1 0 0,22 0 16,-21-21-16,21 22 0,0-1 15,-1-21-15,1 21 0,21 0 31,21-21-31,1 0 0,-1 0 16,0 0-16,0 0 0,0 0 0,22 0 16,-22 0-16</inkml:trace>
  <inkml:trace contextRef="#ctx0" brushRef="#br1" timeOffset="118939.4">3387 11705 0,'0'21'0,"0"-42"0,21 42 31,0-42-31,0 21 16,-21-21-16,21 0 0,0 0 0,1 0 16,20-1-16,-21 1 0,0 0 0,0-21 15,22-1-15,-22 1 16,0 0-16,-21-1 0,0 1 0,0 0 15,0-1-15,0 22 0,0 0 0,0-21 16,-21 21-16,0 21 0,0-22 16,-22 22-16,22 0 0,0 0 0,0 0 15,0 22-15,-1-1 0,1 0 16,21 0-16,-21 0 0,21 0 0,0 22 16,0-22-16,0 0 0,21 21 0,0-20 15,1 20-15,-1-21 0,0 21 16,0-20-16,0-1 0,-21 0 0,43 21 15,-43-21-15,21 1 0,0-1 0,0 0 16,0 0-16,0 0 0,1 0 16,-1 1-16,0-22 0,0 0 15,0 0-15,0 0 16,1 0-16,-1 0 0,0-22 16,0 22-16,0-21 0,0 0 0,22 0 15,-22 0-15,0 0 0,0-1 0,0 1 16,22-21-16,-22 21 0,0-22 15,-21 1-15,21 21 0,0-21 0,-21-1 16,22 22-16,-22 0 0,0 0 0,0 0 16,0-1-1,0 44 1,0-1-16,0 0 0,0 0 16,0 0-16,0 0 0,0 22 15,0-22-15,-22 0 0,22 21 0,-21-20 16,21 20-16,0-21 0,0 0 15,0 22-15,0-22 0,0 0 0,0 0 16,0 0-16,0 0 0,21-21 16,1 0-16,-1 22 0,0-22 0,0 0 15,0 0-15,22 0 0,-22 0 16,21-22-16,-21 1 0,22 21 0,-22-21 16,21 0-16,-21 0 0,0 0 0,1-22 15,-1 22-15,0 0 16,-21-21-16,21-1 0,-21 1 0,0 0 15,0-1-15,0 1 0,0 0 0,-21-1 16,0 22-16,0-21 0,-1 21 16,1-22-16,0 43 0,0-21 0,0 0 15,-22 21-15,22 0 0,0 0 0,0 0 16,-21 21-16,20 0 0,1 0 16,0 22-16,0-22 0,0 21 0,0 1 15,21-1-15,0 0 0,0 1 0,0-1 16,0 0-16,0 1 0,0-22 15,0 21-15,21-21 0,0 22 0,0-22 16,0 0-16,0 0 0,22-21 16,-22 21-16,21-21 0,-21 0 0,22 0 15,-1 0-15,-21 0 0,22 0 16,-1-21-16,-21 21 0,21-21 0,1 0 16,-1 0-16,-21-1 0,22 1 15,-22 0-15,0 0 0,0-21 0,0 20 16,0 1-16,-21-21 0,22 21 0,-22 0 15,0-1-15,0 1 0,-22 21 32,22 21-32,-21 1 15,21-1-15,-21 0 0,21 0 16,0 0-16,0 0 0,0 1 16,0 20-16,0-21 0,0 0 0,0 0 15,0 1-15,0-1 0,0 0 16,21-21-16,-21 21 0,21 0 0,1-21 15,-1 0-15,0 0 0,0 0 0,0 0 16,0 0-16,1 0 0,-1 0 0,0 0 16,0-21-16,0 0 0,0 21 15,1-21-15,-1 0 0,0-1 0,0 1 16,0 0-16,0-21 0,-21 21 0,22-22 16,-1 22-16,-21 0 0,0-21 15,21 20-15,-21 1 0,21 0 0,-21 0 16,0 42 15,0 0-31,0 0 0,0 1 0,0-1 16,0 0-16,0 0 0,0 21 0,0-20 15,0-1-15,0 0 0,0 0 16,0 0-16,0 0 0,0 1 0,0-1 16,0 0-16,21-21 0,-21 21 0,21-21 15,1 0-15,-1 0 0,0 0 0,21 0 16,-21 0-16,1 0 0,-1-21 15,0 0-15,21 21 0,-21-21 0,1-1 16,-1 1-16,0 0 0,0 0 0,0-21 16,0 20-16,-21 1 15,22-21-15,-22 21 0,21 0 0,-21-1 16,0 44 15,0-1-31,0 0 0,0 0 0,0 0 16,-21 0-16,21 1 0,-22-1 0,22 0 15,0 0-15,-21 0 0,21 0 0,0 1 16,0-1-16,0 0 16,21-21 31,-21-21-47,22 21 0,-22-21 0</inkml:trace>
  <inkml:trace contextRef="#ctx0" brushRef="#br1" timeOffset="119112.3">5927 11218 0,'-22'0'0,"44"0"0,-65 0 15,22 0-15,0 0 0,0 0 16,0 0 0,21 22-1,21-22 1,0 0-16,0 0 15,21 0-15,-20 0 0,20 0 16</inkml:trace>
  <inkml:trace contextRef="#ctx0" brushRef="#br1" timeOffset="120139.7">6816 11430 0,'0'-21'31,"-22"0"-31,1 0 0,21-1 16,-21 22-16,0-21 0,0 0 0,0 0 15,21 0-15,-22 0 16,1-1-16,0 1 0,0 21 0,0 0 16,0 0-16,-1 0 0,1 0 0,0 0 15,0 0-15,0 21 0,0 1 16,-1-1-16,1 21 0,0-21 0,0 22 15,0-1-15,0 0 0,21-21 0,0 22 16,-22-1-16,22-21 0,0 22 16,0-22-16,0 0 0,0 0 0,0 0 15,0 0-15,22-21 0,-22 22 0,21-22 16,0 0-16,0 0 0,0 0 0,22 0 16,-22 0-16,0 0 15,21 0-15,-21-22 0,1 1 0,20 21 16,-21-21-16,0 0 0,22-21 0,-22 20 15,0 1-15,0-21 0,0 0 16,22-1-16,-43 1 0,21 0 0,0-1 16,0-20-16,-21 20 0,21 1 0,-21 0 15,0-1-15,0 1 0,0 21 0,0-21 16,0 20-16,0 1 16,-21 21-16,0 0 15,0 21-15,21 1 0,-21-1 0,21 0 16,0 21-16,-22 1 15,22-1-15,-21 0 0,21 1 0,0-1 16,0 0-16,0 1 0,0-1 0,0 0 16,0 1-16,0-1 0,21-21 15,1 0-15,-1 22 0,0-22 0,0 0 16,0 0-16,0-21 0,1 21 0,-1-21 16,0 0-16,0 0 0,0 0 0,0 0 15,22 0-15,-22 0 0,0 0 16,0-21-16,0 0 0,1 21 0,-1-21 15,0 0-15,0-1 0,0 1 0,0-21 16,1 21-16,-1-22 0,-21 22 16,0 0-16,0-21 0,0 21 15,21-1-15,-21 1 0,0 0 0,0 0 16,0 42 0,0 0-16,0 0 15,-21 22-15,21-22 0,0 0 0,0 21 16,-21-20-16,21 20 0,-22-21 0,22 21 15,0-20-15,0-1 0,0 0 16,0 0-16,0 0 0,0 0 16,22-21-16,-1 0 0,0 0 15,0 0-15,0 0 0,0 0 16,1 0-16,-1 0 0,21 0 0,-21-21 16,0 21-16,1-21 0,20 0 15,-21 0-15,0 0 0,0-1 0,22 1 16,-22 0-16,0-21 0,0 21 15,0-22-15,-21 22 0,0 0 0,0 0 16,0-22-16,0 22 0,-21 21 31,0 21-31,21 1 0,-21-1 16,21 0-16,0 0 0,0 21 0,0-20 16,0-1-16,0 0 0,0 0 0,0 21 15,0-20-15,0-1 0,0 0 16,21 0-16,-21 0 15,0 0-15,0 1 0,-21-22 32,0 0-32,0 0 0</inkml:trace>
  <inkml:trace contextRef="#ctx0" brushRef="#br1" timeOffset="120626.18">8932 11324 0,'0'0'0,"21"-21"0,1 21 16,-1-21-16,-21 42 31,0 0-31,0 0 0,0 1 16,0-1-16,0 21 0,0-21 15,-21 0-15,21 1 0,0-1 0,-22 21 16,22-21-16,-21-21 0,21 21 0,-21 1 16,21-1-16,-21-21 0,21 21 15,0 0-15,0-42 31,21 21-15,-21-21-16,21 0 0</inkml:trace>
  <inkml:trace contextRef="#ctx0" brushRef="#br1" timeOffset="120800.16">9038 11155 0,'0'0'15,"0"-21"-15,-21 0 0,0-1 0,21 1 16,-21 21-16,-1 0 0,1 0 15,21 21 1,0 1 0,0-1-16,0 0 0,21 0 15,1 0-15,-1 0 0,21-21 16,-21 22-16,0-1 0,22-21 16</inkml:trace>
  <inkml:trace contextRef="#ctx0" brushRef="#br1" timeOffset="121268.51">9377 11303 0,'-21'0'31,"-1"21"-31,22 0 16,0 1-16,0-1 0,0 21 16,0-21-16,0 0 0,0 1 15,0-1-15,0 0 0,0 0 16,0 0-16,0 0 0,0 1 0,0-1 15,0 0-15,0 0 0,0-42 47,0 0-31,0 0-16,0-1 0,0 1 16,0 0-16,22 0 0,-1-21 0,0-1 15,-21 22-15,21-21 0,0-1 0,0 1 16,1 0-16,20 21 15,-21-22-15,0 22 0,22 0 0,-22 21 16,0 0-16,21 0 0,-21 0 0,1 21 16,20 0-16,-21 0 0,-21 22 15,21-1-15,0-21 0,-21 22 0,0-1 16,0-21-16,0 21 0,0-20 0,0 20 16,0-21-16,0 21 0,-21-20 15,0-1-15,21 0 0,0 0 0,-21-21 16,21 21-16,-21 0 0,42-21 31,0 0-15,0 0-16,0 0 0,1-21 15</inkml:trace>
  <inkml:trace contextRef="#ctx0" brushRef="#br1" timeOffset="122997.07">10118 11663 0,'21'0'16,"-42"0"-16,42-21 0,0 21 15,0 0-15,-21-21 0,21-1 0,0 22 16,-21-21-16,22 0 0,-1 0 0,0 0 16,0 0-16,0-1 0,0 1 15,1-21-15,-22 0 0,21 20 0,0-20 16,-21 0-16,21-1 0,-21 1 0,0 0 16,0 21-16,0-22 0,0 22 15,0 0-15,0 0 0,0 0 16,-21 21-16,0 0 15,0 21-15,-1 0 0,22 0 16,-21 21-16,0 1 0,21-1 16,-21 0-16,0 1 0,0-1 0,21 0 15,-22 22-15,22-22 0,-21 1 16,21-22-16,0 21 0,0 0 0,0-20 16,0-1-16,0 21 0,0-21 0,0 0 15,21-21-15,1 22 0,-1-22 0,0 0 16,0 0-16,0 0 0,22 0 15,-22 0-15,0 0 0,0 0 16,0 0-16,22-22 0,-22 1 0,0 0 16,0 21-16,0-21 0,-21 0 15,21-22-15,-21 22 0,22 0 0,-22 0 16,0-21-16,0 20 0,0 1 0,0 0 16,0 0-16,0 0 0,0 42 62,21-21-46,0 0-16,0 0 0,0 0 15,0 0-15,1 0 0,-1 0 16,0-21-16,0 21 0,0-21 16,0 21-16,1-22 0,-1 22 0,0-21 15,0 21-15,-21-21 0,0 42 47,-21 0-47,21 1 0,0-1 16,-21 0-16,0 0 0,21 0 15,0 22-15,0-22 0,-22 0 0,22 0 16,0 0-16,0 0 0,0 1 0,0-1 16,0 0-16,22 0 15,-1-21-15,0 0 16,0 21-16,0-21 0,0 0 0,22 0 15,-22 0-15,0 0 0,0-21 0,0 21 16,1-21-16,20 0 0,-21 0 16,0-1-16,0 1 0,1 0 0,-1 0 15,-21 0-15,21-22 0,0 22 0,-21-21 16,21 0-16,-21 20 0,21-20 16,-21 21-16,0 0 0,22 0 15,-22-1-15,0 44 31,0-1-31,-22 0 0,22 0 0,-21 0 16,21 22-16,-21-22 0,21 0 0,0 21 16,0-21-16,0 22 0,0-22 0,0 0 15,0 0-15,0 0 0,0 1 16,0-1-16,21 0 0,0-21 0,1 21 16,-1-21-16,0 0 0,0 0 15,0 0-15,0 0 0,1 0 16,-1 0-16,0 0 0,0-21 0,0 0 15,0 21-15,1-21 0,-22-1 0,21 1 16,0 0-16,0-21 0,0 21 16,0-1-16,1-20 0,-1 21 15,0 0-15,0 0 0,-21-1 0,21 1 16,-21 42 15,0 1-31,-21-1 0,21 0 16,-21 0-16,21 21 0,-21-20 0,21-1 15,0 0-15,0 0 0,0 0 16,0 0-16,0 1 0,0-1 0,0 0 16,0 0-16,21-21 0,0 0 15,0 0-15,0 0 0,1 0 16,-1 0-16,21 0 0,-21 0 0,22 0 16,-1 0-16,-21 0 0,0-21 15,22 0-15,-22 0 0,0-1 0,0 1 16,0 0-16,0-21 0,1 21 15,-1-22-15,0 1 0,0 0 0,-21-1 16,0 1-16,0-22 0,21 22 0,-21 0 16,0 21-16,0-22 0,0 1 15,0 21-15,0 0 0,0-1 0,-21 22 16,0 22 0,0-1-16,21 0 15,-21 21-15,21 1 0,0-22 0,0 21 16,0 0-16,-22 1 0,22-1 0,0 0 15,0 1-15,0-22 0,0 21 16,0 1-16,0-22 0,0 0 16,0 0-16,22 0 0,-22 0 0,21 1 15,0-1-15,0-21 0,0 21 16,0-21-16,1 0 0,-1 0 16,0 0-16,0 0 0,0 0 0,0-21 15,1 0-15,-1 21 0,0-22 0,0 1 16,21 0-16,-20 0 0,-1 0 15,0-22-15,0 1 0,0 21 0,0-21 16,1-22-16,-1 22 0,0-1 0,-21 1 16,21 0-16,-21-1 15,0 1-15,0 0 0,0 21 0,0-22 16,0 22-16,0 0 0,0 42 31,-21 0-31,21 0 16,-21 22-16,21-1 0,-21-21 0,21 43 15,-22-22-15,22 0 0,0 22 16,0-22-16,0 1 0,-21-1 0,21 0 16,0 1-16,0-1 0,0-21 0,0 21 15,0-20-15,0-1 0,21 0 0,1 0 16,-1-21-16,0 0 16,0 0-16,0 0 0,0 0 15,22 0-15,-22 0 0,0-21 16,0 21-16,0-21 0,1 0 15,-1-1-15,0 1 0,0 0 0,0 0 16,-21 0-16,0-22 0</inkml:trace>
  <inkml:trace contextRef="#ctx0" brushRef="#br1" timeOffset="123227.94">12954 11218 0,'0'0'0,"-21"0"0,0 0 0,-1 0 15,1 0-15,42 0 47,1 0-47,-1 0 0,0 0 16,0 0-16,0 0 0,22 0 0,-22 0 15,0 0-15,0 0 0,0 0 0,0 0 16,1 0-16,-22-21 16,21 21-16,-21-21 0,0 0 15,0 0-15,0 0 16,-21 21-16,-1 0 0,1-22 15,0 22-15</inkml:trace>
  <inkml:trace contextRef="#ctx0" brushRef="#br1" timeOffset="123419.83">11790 11028 0,'0'0'16,"-43"0"-16,22 21 0,0-21 0,0 0 15,0 0-15,0 0 0,42 0 32,0 0-17,0 0-15,0 0 16</inkml:trace>
  <inkml:trace contextRef="#ctx0" brushRef="#br1" timeOffset="125323.44">14478 11303 0,'0'0'0,"0"-21"0,0 0 15,0 0-15,0-1 16,0-20-16,0 21 0,0 0 0,0 0 15,0-1-15,21 1 0,0 0 0,0 0 16,-21 0-16,22 21 0,-1 0 16,0 0-16,0 0 0,21 0 15,-20 0-15,-1 0 0,0 0 0,-21 21 16,21 0-16,0 0 0,0 22 16,-21-22-16,0 21 0,0 0 0,22 1 15,-22-22-15,0 21 0,0 1 0,0-22 16,0 21-16,0-21 0,0 22 15,0-22-15,0 0 0,-22 0 0,22 0 16,-21 0-16,0-21 16,0 0-16,0 0 15,21-21 1,0 0-16,0 0 0,0-21 16,0 20-16,0 1 15,0-21-15,0 0 0,21 20 0,0-20 16,-21 0-16,21-1 0,0 1 0,1 0 15,-1-1-15,0 22 0,0 0 16,0 0-16,0 0 0,22 0 0,-22 21 16,0 0-16,0 0 0,0 0 0,1 0 15,-1 21-15,0 0 0,0 0 16,0 0-16,0 22 0,-21-22 0,0 21 16,0 0-16,0 1 0,0-22 0,0 21 15,0 1-15,0-22 0,0 0 16,0 21-16,0-21 0,0 1 0,0-1 15,0 0-15,0-42 47,0 0-47,0-1 16,0 1-16,0-21 0,22 21 16,-22-22-16,21 22 0,0-21 0,0 0 15,0-1-15,0 1 0,1 0 0,20 20 16,-21-20-16,0 21 0,22 0 15,-22 0-15,21-1 0,-21 1 0,0 21 16,22 0-16,-22 0 0,0 0 0,0 21 16,-21 1-1,21-1-15,-21 0 0,0 21 0,0-21 16,0 22-16,0-22 0,0 21 0,0-21 16,0 22-16,0-22 0,0 21 15,0-21-15,0 1 0,0-1 0,0 0 16,0 0-16,0 0 0,22 0 0,-1 1 15,0-22-15,0 0 16,0 0-16,22 0 0,-22 0 0,0 0 16,21 0-16,-21 0 0,1-22 0,20 1 15,-21 0-15,21 21 0,-20-21 16,-1-21-16,0 20 0,21 1 16,-21-21-16,-21 21 0,22-22 0,-22 1 15,21 21-15,-21-21 0,0 20 0,0-20 16,0 21-16,0 0 0,0 0 15,0-1-15,-21 22 0,-1 0 0,1 0 16,0 0-16,0 0 16,21 22-16,-21-1 0,0 0 15,21 0-15,0 21 0,0-20 0,0 20 16,0-21-16,0 21 0,0 1 16,0-22-16,0 0 0,0 21 0,0-20 15,21-1-15,0 0 0,-21 0 0,42 0 16,-21 0-16,1-21 0,-1 0 15,21 22-15,-21-22 0,22 0 16,-22 0-16,21 0 0,0 0 0,-20-22 16,20 22-16,0-21 0,-21 0 0,22 0 15,-22-21-15,0 20 0,21-20 16,-20 0-16,-1-1 0,0 1 0,0 0 16,0 21-16,0-22 0,-21 1 15,22 0-15,-1-1 0,-21 22 0,0-21 16,0 21-16,0-1 0,0 1 0,0 0 15,-21 21 1,-1 21 0,1 0-16,0 1 0,0-1 15,0 21-15,21-21 0,-21 22 0,21-1 16,-22 0-16,22-21 0,0 22 16,0-1-16,0 0 0,0 1 0,0-1 15,22-21-15,-1 0 0,0 22 16,0-22-16,0 0 0,0-21 0,22 21 15,-22-21-15,0 0 0,21 0 0,-20 0 16,20 0-16,-21 0 0,0-21 16,22 0-16,-22 0 0,0 0 0,21-22 15,-21 22-15,1-21 0,-1-1 0,0 1 16,0 0-16,-21-1 0,21 1 16,0-21-16,1 20 15,-22 1-15,0 21 0,0-22 0,0 22 16,0 0-16,0 0 0,-22 42 31,22 0-31,-21 0 0,0 22 0,21-22 16,0 21-16,-21-21 0,21 22 0,-21-22 15,21 21-15,-21 1 0,21-1 16,0-21-16,0 21 0,-22-20 0,22 20 16,0-21-16,-21 0 0,21 0 0,0 1 15,0-1-15,0 0 16,0-42-1,0 0 1,0-1-16,21 1 16,1 0-16,-1-21 0,0 21 0,0-22 15,0 22-15,22-21 0,-22 21 0,21-22 16,-21 22-16,22 0 0,-1 0 16,-21 21-16,21 0 0,-20-21 0,-1 21 15,0 0-15,0 21 0,-21 0 16,0 21-16,21-21 0,-21 22 15,0-22-15,0 21 0,0 1 0,0-22 16,0 21-16,-21-21 0,21 0 0,-21 1 16,0-1-16,21 0 15,0 0-15,-21-21 0,21 21 0,-22-21 16,1 0-16,0 0 16,0 0-1,0-21-15,0 21 0</inkml:trace>
  <inkml:trace contextRef="#ctx0" brushRef="#br1" timeOffset="125512.33">16722 11028 0,'21'0'47,"21"0"-47,-21 0 0,0 0 0,22 0 15,-1 0-15,0 0 0,1 0 16,-1 0-16,0 0 0,1 0 0,20 0 16,1 0-16,-22 0 0</inkml:trace>
  <inkml:trace contextRef="#ctx0" brushRef="#br1" timeOffset="125943.5">18119 11007 0,'21'-21'16,"-42"21"0,-1 0-16,1 0 15,0 21-15,0 0 0,0 0 16,0 0-16,-1 0 0,1 1 0,0 20 16,0-21-16,0 21 0,21 1 15,0-22-15,0 21 0,0-21 0,0 22 16,0-22-16,0 0 0,21 0 0,0 0 15,0 1-15,0-22 0,1 21 16,-1-21-16,0 0 0,0 0 0,0 0 16,22 0-16,-22 0 0,0 0 15,21-21-15,-21-1 0,1 22 0,-1-21 16,0-21-16,0 21 0,0 0 16,0-22-16,-21 22 0,0-21 0,0-1 15,0 1-15,0 0 0,0 21 0,0-22 16,-21 22-16,0 0 0,0 0 15,0 0-15,0 21 0,-22 0 0,22-22 16,-21 22-16,21 0 0,-1 0 0,1 0 16,0 0-16,0 22 0,0-1 15,21 0-15,0 0 0,0 0 16,0 0-16,21-21 0,21 22 0,-21-1 16,1 0-16,20 0 15</inkml:trace>
  <inkml:trace contextRef="#ctx0" brushRef="#br1" timeOffset="126458.21">18881 11113 0,'0'-22'0,"0"44"0,0-65 16,0 22-16,0 0 0,0 0 16,-22 0-16,1 21 0,0 0 15,0 0-15,0 0 0,-22 0 16,22 0-16,0 0 0,-21 21 0,21 0 15,-22 0-15,22 0 0,-21 22 16,21-22-16,-1 21 0,1-21 0,21 22 16,0-22-16,0 21 0,0-21 15,0 0-15,0 22 0,0-22 0,21 0 16,1-21-16,-1 21 0,0 0 0,21-21 16,-21 0-16,1 0 0,20 0 15,-21 0-15,21 0 0,-20-21 0,-1 21 16,21-21-16,-21 0 0,0-21 0,1 20 15,-1-20-15,21 0 0,-21-1 16,0 1-16,1-21 0,-1 20 0,0 1 16,0-22-16,0 22 0,0 0 15,-21-22-15,0 22 0,22 0 16,-22 20-16,0-20 0,0 21 0,0 0 16,-22 21-16,1 0 0,0 0 15,0 21-15,0 0 16,0 21-16,21-20 0,0-1 0,-22 21 15,22 0-15,0-20 0,0 20 0,0 0 16,0-21-16,0 22 0,0-1 16,0 0-16,0 1 0,22-1 0,-22-21 15,0 22-15,21-22 0,0 21 0,0-21 16,0 0-16,-21 1 0,21-1 16,22 0-16,-22-21 0,0 0 0,0 0 15,22 0-15,-1 0 0,-21 0 16</inkml:trace>
  <inkml:trace contextRef="#ctx0" brushRef="#br1" timeOffset="127196.79">20383 10753 0,'-63'42'31,"42"-42"-31,21 21 16,-21 22-16,-1-22 0,22 0 0,0 0 16,0 21-16,-21-20 0,21 20 0,0 0 15,-21-21-15,21 22 0,0-22 16,0 21-16,0-21 0,0 1 0,0 20 16,-21-21-16,21 0 0,0 0 15,0 1-15,-21-22 31,21-22-15,0 1-16,-21 0 0,-1 0 16,1 0-16,21 0 0,0-1 15,-21 1-15,0 0 0,21 0 16,0 0-16,0 0 16,21 21-1,0 0-15,0-22 0,1 22 16,-1 0-16,21 0 0,-21-21 0,22 21 15,-22-21-15,21 21 0,0-21 16,-20 21-16,20 0 0,0-21 0,-21 21 16,1 0-16,20 0 0,-21 0 0,-21-21 15,21 21-15,-21 21 32,-21 0-32,21 0 0,-21 0 15,0 0-15,21 1 16,0-1-16,-21 0 0,21 0 0,-22 0 15,22 0-15,0 22 0,0-22 0,0 0 16,0 0-16,0 0 16,22 1-16,-1-22 0,0 0 0,0 0 15,0 0-15,0 0 0,22 0 0,-22 0 16,21 0-16,1 0 0,-22-22 16,21 22-16,0-21 0,-20 0 0,20 0 15,-21-21-15,0 20 0,0-20 0,1 0 16,-22-1-16,0 22 15,0-21-15,0 21 0,0-22 0,0 22 16,-22 0-16,1 21 0,-21 0 16,21 0-16,-22 0 0,1 0 15,0 0-15,-1 0 0,1 0 0,21 0 16,-21 21-16,20-21 0,1 21 0,0-21 16,42 0-1</inkml:trace>
  <inkml:trace contextRef="#ctx0" brushRef="#br1" timeOffset="127865.45">23156 11007 0,'0'0'16,"0"-21"-16,0-1 0,0 1 0,0 0 16,0 0-16,0 0 0,0 0 15,0-1-15,21 1 0,1 0 16,-1 21-16,0 0 16,0 0-16,0 21 0,0 0 15,1 1-15,-1-1 0,0 0 0,0 21 16,0-21-16,0 22 15,1-1-15,-22 0 0,0 1 0,0-1 16,0 0-16,0 1 0,0-1 0,0 0 16,0-20-16,0 20 0,0-21 15,0 0-15,0 0 0,0 1 0,0-44 32,0 1-32,0 0 15,0 0-15,0-21 0,0 20 16,0-20-16,21 0 0,0-22 0,0 22 15,0 0-15,0-1 0,1-20 0,20 20 16,0-20-16,-21 21 0,22-1 16,-1 1-16,-21 21 0,0-22 15,22 22-15,-22 21 0,-21-21 16,21 21-16,-21 21 16,0 0-16,0 1 15,0-1-15,0 0 0,0 0 16,0 0-16,0 0 0,0 1 0,0-1 15,0 0-15,0 0 0,0 21 0,0-20 16</inkml:trace>
  <inkml:trace contextRef="#ctx0" brushRef="#br1" timeOffset="130284.26">24193 11218 0,'43'0'0,"-86"0"0,107 0 15,-43 0-15,0-21 0,0 0 0,1 0 16,-1 0-16,0 0 0,0-1 0,-21 1 15,21 0-15,-21-21 0,0 21 16,0-1-16,0-20 0,0 21 0,0 0 16,-21 0-16,0-1 0,0 22 0,0 0 15,-1 0-15,1 0 0,-21 0 16,21 0-16,-22 22 0,22-1 0,-21 0 16,0 0-16,-1 21 0,1-20 0,21 20 15,-22-21-15,22 21 0,0 1 16,0-22-16,0 21 0,21-21 0,0 1 15,0 20-15,0-21 0,21-21 16,0 21-16,0 0 0,0-21 16,1 0-16,20 0 0,-21 0 0,21 0 15,-20 0-15,20-21 0,-21 0 0,21 21 16,-20-21-16,-1-21 0,21 20 16,-21 1-16,0-21 0,1 0 0,-1 20 15,-21-20-15,0 21 0,21-21 0,-21-1 16,21 22-16,-21 0 0,0 0 15,0 0-15,0-1 0,0 44 32,0-1-32,-21 0 0,21 0 15,-21 0-15,21 22 0,0-22 16,0 21-16,0-21 0,0 22 0,0-22 16,0 21-16,0-21 0,0 22 15,0-22-15,21 0 0,0 0 0,0 0 16,0-21-16,1 21 0,-1-21 0,21 0 15,-21 0-15,22 0 0,-1 0 16,0-21-16,1 21 0,-1-21 0,0 0 16,1 0-16,-22-22 0,21 22 0,0-21 15,-20 21-15,-1-22 0,21 1 16,-21 0-16,0-1 0,1 1 16,-1 0-16,-21-1 0,21 1 0,-21 0 15,21-1-15,-21 1 0,0 21 16,0 0-16,0 0 0,0-1 0,-21 22 31,0 22-31,21-1 0,-21 21 16,-1-21-16,22 22 0,-21-22 0,0 21 15,21 0-15,0 1 0,-21-1 0,0-21 16,21 22-16,-21-1 0,21 0 16,0 1-16,0-22 0,0 21 0,0-21 15,0 22-15,0-22 0,21 0 0,0 0 16,0 0-16,0-21 15,22 0-15,-22 21 0,0-21 0,0 0 16,0 0-16,0 0 0,1-21 0,-1 21 16,21-21-16,-21 0 0,0 0 15,1 0-15,20-1 0,-21-20 0,0 21 16,22 0-16,-22-22 0,0 22 0,0 0 16,0-21-16,0 21 0,1-1 15,-22 1-15,21 21 0,-21-21 0,0 42 31,0 0-31,0 1 16,0-1-16,-21 0 0,21 0 0,-22 0 16,22 0-16,0 1 0,0-1 15,0 21-15,0-21 0,22 0 0,-1 1 16,0-1-16,0 0 0,0 0 16,22 0-16,-22-21 0,21 21 0,0-21 15,1 0-15,20 0 0,-20 0 16,20 0-16,-21 0 0,22 0 0,-22 0 15,22-21-15,-22 0 0,0 0 0,1 0 16,-1-22-16,-21 22 0,0-21 16,1 21-16,-1-22 0,-21 1 0,21 21 15,-21-21-15,0 20 0,0 1 0,0 0 16,-21 0-16,0 0 0,-1 21 16,-20 0-16,21 0 0,-21 0 15,-1 0-15,1 0 0,0 0 0,-1 21 16,1 0-16,0 0 0,-1 0 15,22 22-15,0-22 0,0 0 0,0 21 16,21-20-16,0 20 0,0-21 0,0 0 16,0 22-16,21-22 0,-21 0 15,42 0-15,-21 0 0,0 0 0,1-21 16,20 22-16,-21-22 0,0 0 0,22 0 16,-22 0-16,0 0 0,21-22 15,-21 1-15,1 0 0,-1 0 0,0 0 16,0-22-16,0 1 0,0 0 15,1 21-15,-1-43 0,0 22 16,-21-1-16,21 1 0,0 0 0,0-1 16,-21 1-16,0 0 0,0-1 0,22 1 15,-22 0-15,0-1 0,0 22 16,0 0-16,0 0 0,0 0 0,-22 21 16,22 21-16,-21 0 15,0 0-15,0 0 0,0 22 16,21-1-16,0 0 0,0 1 0,-21-1 15,21 0-15,0 1 0,0-1 0,0 0 16,0 1-16,0-1 0,21 0 16,0 1-16,-21-22 0,21 21 0,21-21 15,-20 22-15,-1-22 0,0 0 16,0 0-16,21-21 0,-20 0 16,20 0-16,-21 0 0,21 0 0,1 0 15,-1 0-15,0-21 0,1 21 0,-1-21 16,0-21-16,-20 20 0,20 1 15,-21-21-15,0 21 0,0-22 0,1 22 16,-22-21-16,0 21 0,0 0 16,0-1-16,0 1 0,0 0 15,-22 21-15,1 0 0,0 0 16,-21 0-16,21 0 16,-1 21-16,-20-21 0,21 21 0,0 1 15,-22-1-15,22 0 0,0 0 0,0 0 16,0 0-16,21 1 0,0-1 15,0 0-15,0 0 0,0 0 0,0 0 16,0 1-16,0-1 0,0 0 16,21-21-16,0 0 15,0 0-15,0 0 0,1 0 16,-1 0-16,0 0 0,0-21 0,-21 0 16,21-1-16,0 1 15,1 0-15,-1 0 0,-21 0 0,21 0 0,-21-1 16,21 1-16,-21 0 0,0 0 15,0 42 17,0 0-17,0 0-15,0 1 0,0-1 0,0 0 16,-21 0-16,21 0 0,0 0 0,0 1 16,0-1-16,0 0 15,0 0-15,21 0 0,0-21 16,0 0-16,1 0 0,20 0 0,-21 0 15,0 0-15,0 0 0,1 0 16,-1-21-16,0 0 0,0 0 0,0 0 16,0-22-16,1 22 0,-1-21 15,0 21-15,0-22 0,0 1 16,-21 21-16,21-22 0,1 1 0,-1 0 16,0-1-16,-21 1 0,0 21 0,21-21 15,0-1-15,-21 22 0,0-21 16,0 21-16,0-1 0,0 1 0,0 0 15,0 42 1,-21 0-16,21 1 16,-21-1-16,0 21 0,0 0 0,21 1 15,0-1-15,-22-21 0,22 22 16,-21-1-16,21 0 0,0 1 0,0-1 16,0 0-16,0-21 0,0 22 15,0-1-15,0-21 0,0 22 16,0-22-16,21 0 0,1 0 0,-1 0 15,-21 0-15,21-21 0,0 0 0,0 0 16,0 0-16,1 0 0,20 0 16,-21-21-16,0 21 0,22-21 0,-22 0 15,21-21-15,-21 20 0,22 1 0,-1-21 16,-21 21-16,0-22 0,22 22 16,-22-21-16,-21 21 0,21 0 0,-21-1 15,0 1-15,0 0 0,-21 21 16,0 0-1,-1 21-15,1 0 0,0-21 16,0 43-16,0-22 0,21 0 0,-21 0 16,-1 22-16,1-22 0,21 21 15,0-21-15,0 0 0,0 22 0,0-22 16,0 0-16,0 0 0,0 0 16,0 1-16,21-22 15,1 21-15,-1-21 0,0 0 0,0 0 16,0 0-16,0 0 0,1 0 15,-1-21-15,0 21 0,0-22 0,21 1 16,-20 0-16,-1 0 0,0 0 16,0 0-16,0-22 0,-21 22 15,0 0-15,0 0 0,0 0 16</inkml:trace>
  <inkml:trace contextRef="#ctx0" brushRef="#br1" timeOffset="130500.71">27728 10859 0,'-21'0'0,"42"0"0,-63 0 0,63 0 31,0 0-15,0 0-16,1 0 0,-1 0 16,21 0-16,-21 0 0,22 0 15,-22 0-15,0 0 0,0 0 0,21 0 16,-20 0-16,-22-22 31,-22 22-31,1 0 0,0-21 0</inkml:trace>
  <inkml:trace contextRef="#ctx0" brushRef="#br1" timeOffset="130675.61">26374 10689 0,'0'0'0,"-22"0"0,1 0 0,0 0 15,0 0-15,0 0 0,21-21 16,0 0-16</inkml:trace>
  <inkml:trace contextRef="#ctx0" brushRef="#br1" timeOffset="131163.47">29570 10478 0,'-21'-22'0,"42"44"0,-64-44 0,22 1 15,0 0-15,0 0 0,21 0 0,0 0 16,-21-1-16,21 1 0,0 0 16,0 0-16,0 0 0,0 0 15,0-1-15,0 1 0,21 21 16,0 0-1,0 21-15,-21 1 0,0-1 16,0 21-16,0 0 0,21 1 16,-21-1-16,0 22 0,0-1 0,0 1 15,0-22-15,0 21 0,-21-20 0,0 20 16,21-20-16,-21-1 0,-21 0 16,20 1-16,1-22 0,0 21 0,0 0 15,0-20-15,0-1 0,-1 0 16,1 0-16,0 0 0,0-21 15,21 21-15,0-42 32,0 0-32,0 0 15,0 0-15,0-22 0,0 22 0,0 0 16,21-21-16</inkml:trace>
  <inkml:trace contextRef="#ctx0" brushRef="#br1" timeOffset="132075.62">29231 10774 0,'-42'-85'0,"84"255"0,-84-382 0,84 339 0,-84-318 16,42 149-16,0 0 0,0-22 15,0 22-15,0 0 0,0-1 0,0 1 16,21 21-16,0-22 0,21 22 16,1 0-16,-22 0 0,42 0 15,-20 0-15,-1 21 0,0 0 0,1 0 16,20 0-16,-20 21 0,-1 0 16,0 0-16,-21 21 0,22 1 0,-22-1 15,0 0-15,0 22 0,-21-22 16,0 1-16,0 20 0,-21-21 0,0 1 15,0-1-15,-22-21 0,1 22 0,0-22 16,-1 0-16,-20 0 0,21-21 16,-22 21-16,1-21 0,20 0 0,1 0 15,0 0-15,-1 0 0,22 0 16,-21 0-16,21 0 0,21-21 31,21 21-15,0 0-16,0 0 0,0 0 15,0 0-15,1 21 0,-1 0 0,-21 1 16,0-1-16,21 0 0,0 0 16,-21 0-16,21 22 0,0-22 0,-21 0 15,22 21-15,-1-21 0,0 1 0,0-1 16,0 0-16,22 0 0,-22 0 16,0 0-16,21-21 0,-21 22 0,22-22 15,-22 0-15,21 0 0,1 0 16,-22 0-16,21 0 0,0 0 0,-20-22 15,20 22-15,-21-21 0,0 0 0,0 0 16,22 0-16,-43 0 16,21-22-16,0 22 0,-21-21 0,21 21 15,-21-1-15,0-20 0,0 21 0,0 0 16,0 0-16,0-1 0,-21 22 31,0 0-31,0 0 16,21 22-16,-21-1 0,-1 0 0,22 0 15,0 0-15,0 0 0,0 1 0,0-1 16,0 0-16,0 0 16,0 0-16,0 0 0,22 1 15,-1-1-15,0-21 0,0 21 0,21-21 16,-20 0-16,20 0 0,0 0 16,1 0-16,-1 0 0,0 0 0,1 0 15,-1 0-15,0-21 0,-21 0 16,22-1-16,-1 1 0,-21 0 0,0 0 15,1 0-15,-1 0 0,-21-1 0,0-20 16,0 21-16,0 0 0,0 0 16,0-1-16,0 1 0,-21 21 15,-1 0-15,1 0 0,21 21 16,-21 1 0,21-1-16,0 0 0,0 0 0,0 0 15,0 0-15,0 1 0,0-1 16,0 0-16,0 0 0,0 0 0,0 0 15,0 1-15,0-1 0,0 0 16,0 0-16,0 0 0,0 0 16,-21-21-1,0 0 1,21-21 0,0 0-16,21 21 15,0-21-15,0 0 0</inkml:trace>
  <inkml:trace contextRef="#ctx0" brushRef="#br1" timeOffset="132391.46">30946 10943 0,'42'-42'0,"-148"127"16,212-191-16,-148 169 0,105-147 0,-63 62 0,21 22 15,-21-21-15,0 42 32,0 1-32,0-1 0,-21 0 0,0 0 15,21 21-15,0 1 0,-21-22 16,0 21-16,-1 22 0,22-22 0,-21 22 15,0-1-15,0 1 0,0-1 0,21 1 16,-43-1-16,22 1 0,0-1 16,0 22-16,0-22 0,-22 1 15,22-1-15,0 22 0,-21-43 0,21 22 16,-1-22-16,1 0 0,0 1 16,21-1-16,-21-21 0,21 0 0,-21 1 15,21-1-15,0 0 0,0-42 31,0 0-15,21-1-16,0 1 0,0-21 16,0 21-16,1-22 0</inkml:trace>
  <inkml:trace contextRef="#ctx0" brushRef="#br1" timeOffset="132728.26">30882 11007 0,'0'0'0,"0"-43"0,0 1 0,0 0 0,0-1 16,0 22-16,0 0 0,0 0 15,0 0-15,42-22 0,-20 43 16,-1 0-16,21-21 0,-21 21 16,22 0-16,-1 0 0,0 0 0,-21 0 15,22 21-15,-1 1 0,-21-1 0,0 0 16,1 0-16,-22 0 0,0 0 15,0 22-15,0-22 0,0 0 16,-22 0-16,1 0 0,0 1 16,-21-1-16,21-21 0,-1 21 0,-20-21 15,21 0-15,-21 21 0,20-21 16,1 0-16,0 0 0,0 0 0,0 0 16,42 0 15,0 0-31,0 0 0,22-21 15,-22 21-15</inkml:trace>
  <inkml:trace contextRef="#ctx0" brushRef="#br1" timeOffset="133992.6">31454 10943 0,'21'-21'16,"-42"42"-16,63-42 0,-42 0 0,0 0 16,-21 42 30,0 0-46,-1 0 16,22 0-16,0 1 16,0-1-16,0 0 15,0 0-15,0-42 63,0 0-63,0 0 0,0-1 0,0 1 15,0 0-15,0 0 0,0 0 16,0 0-16,0-22 0,0 22 0,22 0 16,-1 0-16,0 0 0,0-1 15,0 22-15,0 0 0,1-21 0,-1 21 16,0 0-16,0 0 0,0 21 16,0-21-16,1 22 0,-22-1 0,21 0 15,-21 0-15,21 0 0,-21 0 0,0 22 16,0-22-16,0 0 15,0 0-15,0 0 0,0 1 0,0-1 16,0 0-16,0 0 0,0 0 16,0-42 31,0 0-32,0 0-15,0 0 0,21-1 16,0 1-16,0 0 0,1 0 0,-22-21 15,21 20-15,0 1 0,21 0 16,-21 0-16,1 21 0,-1-21 0,0 21 16,0 0-1,0 0-15,0 21 16,-21 0-16,0 0 0,0 0 16,0 1-16,0-1 0,0 0 0,0 0 15,0 0-15,0 0 0,0 1 16,-21-22-16,21 21 0,0 0 0,0 0 15,21-21 1,1 0-16,-1 0 16,0 0-16,21 0 0,-21 0 15,1 0-15,20 0 0,-21-21 0,21 0 16,-20 21-16,20-21 0,-21-1 16,21-20-16,-20 21 0,20 0 15,-21-22-15,0 22 0,0 0 16,-21 0-16,0 0 0,0 0 0,-21 21 31,0 0-31,0 21 0,21 0 16,-21 0-16,0 0 0,-1 0 15,22 1-15,0-1 0,0 0 0,-21 0 16,21 0-16,0 0 0,-21 1 16,21-1-16,0 0 0,0 0 15,-21-42 48,21 0-48,-21 21-15,42 0 63,0 0-48,0 0-15,0 21 0,1-21 16,20 0-16,0 0 0,1 0 16,-1 0-16,0 0 0,1 0 15,-1 0-15,0 0 0,-21 0 16,22 0-16,-22-21 0,21 21 0,-21-21 16,1-1-16,-1 1 0,0 0 15,0 0-15,-21 0 0,0 0 0,21-22 16,-21 22-16,0 0 15,-21 21-15,0 0 16,0 0-16,0 0 0,-1 0 16,1 21-16,21 0 0,-21 0 0,0 1 15,21-1-15,0 0 0,0 0 16,0 0-16,-21 0 0,21 1 16,0-1-16,0 0 15,0 0-15,0 0 16,21-21-1,0 0-15,0 0 0</inkml:trace>
  <inkml:trace contextRef="#ctx0" brushRef="#br1" timeOffset="136883.91">8170 12869 0,'-21'22'0,"42"-44"0,-63 44 0,21-1 16,0-21-16,-1 21 0,22 0 16,43-21 15,-22 0-15,0-21-16,0 0 0,22 0 0,-22-1 15,0 1-15,21 0 0,-21 0 16,1-21-16,20 20 0,-21-20 0,0 21 15,0-21-15,1-1 0,-1 22 0,0-21 16,-21-1-16,0 1 0,21 0 16,-21-1-16,0 1 0,0 21 0,0-21 15,0-1-15,0 1 0,-21 0 16,0 20-16,0 1 0,-1 0 16,1 0-16,0 21 0,0 0 0,0 0 15,0 21-15,21 0 0,-22 22 16,1-22-16,21 21 0,-21 22 0,21-22 15,0 21-15,0 1 0,0-22 0,0 22 16,0-1-16,0 1 0,0-1 16,0 1-16,0-22 0,0 22 0,0-22 15,0 0-15,0 1 0,0-1 0,0-21 16,0 21-16,0-20 16,0-1-16,0-42 15,0-1 1,0 1-16,21 0 15,-21-21-15,21-1 0,1 22 0,-22-21 16,21-22-16,-21 22 0,21 0 0,0-1 16,0 1-16,0 0 0,1 21 15,-1-1-15,0 1 0,0 0 0,0 21 16,0 0-16,1 0 0,-1 0 0,0 21 16,0 0-16,0 1 0,0 20 15,-21-21-15,0 21 0,22 1 0,-22-1 16,21-21-16,-21 22 0,0-1 0,0-21 15,21 21-15,0-20 0,0 20 16,0-21-16,1 0 0,-1 0 0,0-21 16,21 22-16,1-22 0,-22 0 15,21 0-15,0 0 0,1 0 16,-22 0-16,21 0 0,1-22 0,-1 22 16,0-21-16,-21 0 0,22 0 0,-1-21 15,-21 20-15,0-20 0,22 21 16,-22-21-16,0-1 0,0 1 0,-21 0 15,0-1-15,0 22 0,21-21 0,-21 21 16,0-22-16,0 22 0,-21 0 16,0 21-16,0 0 0,0 0 15,0 0-15,-1 0 0,1 0 0,0 21 16,0 0-16,0 0 0,0 1 16,-1 20-16,22-21 0,-21 21 15,21 1-15,-21-22 0,21 21 0,0 1 16,0-1-16,0-21 0,0 21 15,21-20-15,0-1 0,22 21 0,-22-21 16,0-21-16,21 21 0,1 1 0,-1-22 16,0 0-16,22 0 0,-1 0 15,1 0-15,-1 0 0,1 0 0,-1-22 16,-20 1-16,20 0 0,1 0 0,-22 0 16,0-22-16,1 22 0,-1-21 15,-21 21-15,0-22 0,-21 1 0,0 0 16,0-1-16,0 1 0,0 21 0,0-21 15,0 20-15,0 1 16,-21 0-16,0 0 0,-21 21 0,21 0 16,-1 0-16,1 0 0,-21 0 0,21 21 15,-22 0-15,22 0 0,-21 1 16,21 20-16,-22-21 0,22 21 0,0 1 16,0-1-16,0 0 0,21-20 0,0 20 15,0-21-15,0 21 0,0-20 16,0-1-16,0 0 0,21 0 15,0-21-15,0 0 0,0 0 0,1 0 16,20 0-16,-21 0 0,0-21 16,22 0-16,-22 0 0,21-1 0,-21 1 15,22 0-15,-22 0 0,0-21 16,0 20-16,0-20 0,0 21 16,1-21-16,-22 20 0,0-20 0,21 21 15,-21 0-15,21 0 0,-21-1 0,0 44 31,0-1-15,-21 21-16,21-21 0,-21 0 0,21 22 16,0-22-16,0 21 0,0-21 15,0 1-15,0 20 0,0-21 0,0 0 16,21 22-16,0-22 0,0 0 0,0-21 16,0 21-16,1 0 0,20-21 15,-21 0-15,21 0 0,1 0 16,-1 0-16,0 0 0,1 0 0,-1-21 15,0 21-15,1-21 0,-1 0 16,0 0-16,1-1 0,-22 1 0,21-21 16,-21 21-16,22-22 0,-22 1 0,0 0 15,0 21-15,0-22 0,-21 22 16,0-21-16,0 21 0,0-1 0,0 1 16,0 0-16,-21 21 0,0 0 15,0 0-15,-21 0 0,20 0 16,1 21-16,-21 0 0,21 1 0,-22-1 15,22 21-15,-21-21 0,21 22 16,0-22-16,-22 21 0,43-21 0,-21 22 16,21-22-16,-21 21 0,21-21 15,0 0-15,0 1 0,0-1 0,0 0 16,21 0-16,0-21 0,0 0 0,1 0 16,-1 0-16,0 0 0,0 0 15,0 0-15,22-21 0,-22 0 0,0 21 16,21-21-16,-21-22 0,1 22 0,-1-21 15,0 21-15,0-22 0,0 1 16,0 0-16,-21-1 0,0 1 0,22 0 16,-22-1-16,0-20 0,0 20 0,21 1 15,-21 0-15,0-1 16,0 22-16,0-21 0,0 21 0,0 0 16,0-1-16,-21 44 15,21-1 1,-22 0-16,1 21 0,21-21 0,0 22 15,0-1-15,-21 0 0,21 1 0,0-1 16,-21 0-16,21 1 0,0-1 16,0 0-16,0 1 0,0-1 0,0 0 15,21-20-15,0 20 0,-21-21 0,21 0 16,1 0-16,-1 1 0,0-22 16,0 0-16,0 0 0,0 0 0,1 0 15,-1 0-15,0 0 0,0 0 16,0-22-16,0 1 0,1 0 15,-1 0-15,21 0 0,-42 0 0,21-1 16,0-20-16,1 21 0,-1-21 0,-21 20 16,21 1-16,-21 0 0,0 0 15,0 0-15,0 0 0,-21 21 32,0 21-32,21 0 0,-22 0 15,22 21-15,0-20 0,-21-1 0,21 21 16,-21-21-16,21 22 0,0-22 15,0 0-15,0 21 0,0-21 16,0 1-16,0-1 0,0 0 0,21 0 16,0 0-16,1-21 0,-1 0 15,0 0-15,0 0 0,0 0 16,0 0-16,1 0 0,20-21 0,-21 21 16,0-21-16,22 0 0,-22 0 0,21-22 15,-21 22-15,22 0 0,-22-21 16,0-1-16,0 1 0,0 21 0,0-22 15,1 22-15,-1 0 0,-21 0 0,0 0 16,21 0-16,-21 42 31,0 0-31,0 0 0,0 21 16,0-20-16,0-1 0,0 21 0,0-21 16,0 22-16,0-22 0,0 0 15,0 0-15,0 0 0,0 0 0,0 1 16,21-22-16,0 21 0,0-21 0,1 0 15,20 0-15,-21 0 0,0 0 16,0 0-16,1 0 0,-1 0 0,0 0 16,-21-21-16</inkml:trace>
  <inkml:trace contextRef="#ctx0" brushRef="#br1" timeOffset="138488.37">13801 12658 0,'0'0'0,"-22"21"15,1-21-15,-21 21 0,21 0 16,0 0-16,-1 1 0,1-22 15,21 21-15,0 0 0,-21-21 0,21 21 16,0 0-16,21-21 16,0 0-16,1 0 0,-1 0 15,0 0-15,0 0 0,0 0 16,0-21-16,22 0 0,-22 0 0,0 0 16,0-1-16,0 1 0,-21 0 0,22 0 15,-22 0-15,21 0 0,-21-22 16,0 22-16,0 0 0,0-21 0,0 20 15,-21 1-15,-1 0 0,1-21 0,0 21 16,0 21-16,0-22 0,0 22 16,-22 0-16,22 0 0,-21 0 15,21 22-15,-22-1 0,1 0 0,21 0 16,-22 21-16,1-20 0,21 20 16,-21 0-16,20 1 0,1-1 0,0 0 15,0 1-15,0-1 0,21 0 0,0-21 16,0 22-16,0-22 0,0 21 15,21-21-15,0 1 0,21-1 16,-20-21-16,-1 0 0,21 0 16,-21 0-16,22 0 0,-22 0 0,21-21 15,0-1-15,-20 1 0,20 0 0,-21 0 16,21 0-16,-20-22 16,-1 1-16,0 21 0,0-21 0,0-1 0,-21 1 15,0 0-15,0 20 0,0 1 0,0-21 16,0 21-16,0 0 15,-21 21 1,21 21-16,-21 0 16,0 0-16,21 0 0,0 0 15,0 1-15,0 20 0,0-21 0,0 21 16,0-20-16,0 20 0,0-21 0,0 21 16,21-20-16,0-1 0,0 0 15,0 0-15,1-21 0,20 21 0,-21-21 16,21 0-16,1 0 0,-1 0 15,-21 0-15,22 0 0,-1-21 16,0 0-16,1 0 0,-22 0 0,21-1 16,-21 1-16,0-21 0,1 21 0,-22 0 15,0-22-15,0 22 0,0-21 16,0 21-16,0-1 0,0 1 0,0 0 16,-22 21-1,1 21 1,21 0-16,-21 1 0,21-1 0,-21 21 15,21-21-15,0 0 0,0 22 16,0-22-16,0 0 0,0 21 16,0-20-16,0-1 0,0 0 0,0 0 15,21-21 17,0 0-32,-21-21 0,21 0 15,1 0-15,-22-1 0,21 1 16,0 0-16,0-21 0,0 21 0,0-1 15,-21-20-15,22 21 0,-1 0 0,0 0 16,0-1-16,0 22 0,0 0 16,1 0-16,-1 0 15,-21 22-15,0-1 0,0 0 0,0 0 16,21 21-16,-21-20 0,21-1 16,-21 0-16,0 21 0,21-21 0,0 1 15,-21-1-15,22 0 0,-1 0 16,0 0-16,0-21 0,0 21 15,22-21-15,-22 0 0,21 0 0,-21 0 16,22 0-16,-1 0 0,0 0 0,1 0 16,-1-21-16,0 0 0,1 0 15,-22 0-15,21 0 0,-21-22 0,0 22 16,1-21-16,-1 21 0,-21-22 16,0 1-16,0 21 0,0-22 0,0 22 15,-21-21-15,-1 21 0,1 0 0,0-1 16,-21 22-16,21 0 0,-22 0 0,1 0 15,0 0-15,-1 0 16,22 22-16,-21-1 0,-1 0 0,22 0 16,0 21-16,0-20 0,0 20 0,0-21 15,21 21-15,0-20 0,0 20 16,0-21-16,0 21 0,0-20 0,21-1 16,0 0-16,0 0 0,0-21 0,22 0 15,-22 21-15,0-21 0,21 0 16,1 0-16,-22 0 0,21-21 0,0 0 15,1 0-15,-22 0 0,21-1 0,1 1 16,-22-21-16,0 21 0,21-22 16,-21 1-16,1 0 0,-1-1 15,-21 1-15,0 0 0,21-1 0,-21 1 0,0-21 16,0 20-16,0 1 16,0 0-16,0-1 0,0 22 0,0 0 15,-21 0-15,0 21 0,-1 0 16,1 21-16,0 0 0,0 21 15,21 1-15,-21-22 0,21 21 0,-21 1 16,21-1-16,0 0 0,0 1 0,0-1 16,0 0-16,0 1 0,0-1 15,0 0-15,0 1 0,0-22 0,21 0 16,-21 21-16,21-21 0,0 1 0,-21-1 16,21-21-1,0 0-15,1 0 16,-22-21-16,21 21 15,0-22-15,-21 1 0,21 0 16</inkml:trace>
  <inkml:trace contextRef="#ctx0" brushRef="#br1" timeOffset="140685.04">16552 12933 0,'0'0'0,"0"21"0,0 0 16,0 0-16,0 1 0,0-1 16,21-21-1,1 0-15,20 0 16,-21 0-16,0-21 0,22-1 15,-22 1-15,0 0 0,21 0 0,-21 0 16,22-22-16,-22 1 0,0 21 0,0-21 16,0-1-16,1 1 15,-1 0-15,0-22 0,0 22 0,-21-1 16,0 1-16,0 0 0,0-1 0,0 1 16,0 0-16,0 21 0,0-22 15,0 22-15,-21 21 0,0 0 16,-22 21-16,22 0 0,0 1 15,0 20-15,0 0 0,0-21 16,-1 22-16,1-1 0,0 0 0,21 1 16,0-1-16,0 0 0,0-20 0,0 20 15,0 0-15,0 1 0,0-22 16,21 21-16,0-21 0,1 22 16,-1-22-16,0 0 0,21 0 0,-21-21 0,1 21 15,20-21-15,0 0 16,-21 0-16,22 0 0,-1 0 0,0 0 15,-20-21-15,20 0 0,0 0 0,-21 0 16,1-1-16,-1 1 0,0-21 16,-21 21-16,0-22 0,0 22 0,0 0 15,0 0-15,0 0 16,0 0-16,-21-1 0,0 1 0,-1 21 16,44 0 15,-1 0-16,0 0-15,21 0 0,-21 0 16,22 0-16,-22 0 0,21 0 0,1 0 16,-22 0-16,21 0 0,0 0 15,1-21-15,-22 21 0,21 0 0,-21 0 16,1-21-16,-1 21 0,-21-21 0,-21 42 47,-1 0-47,1-21 15,0 21-15,0 0 0,0 22 0,0-22 16,-1 0-16,1 21 0,21-20 0,0-1 16,0 0-16,0 0 0,0 21 15,0-20-15,0-1 0,21 0 16,1 0-16,-1-21 0,0 0 16,0 0-16,21 21 0,-20-21 15,-1 0-15,21 0 0,-21 0 0,22-21 16,-22 0-16,0 0 0,21 21 0,-21-43 15,1 22-15,-22 0 0,21-21 16,-21 21-16,0-22 0,0 22 0,0-21 16,0 21-16,0-22 0,-21 22 0,-1 0 15,1 0-15,0 0 0,0 21 16,0-22-16,-22 22 0,22 0 16,0 0-16,0 0 0,0 0 0,0 0 15,21 22 1,21-22-1,0 21-15,0-21 0,21 0 0,-20 0 16,20 21-16,0-21 0,1 0 16,-1 0-16,21 0 0,-20 0 0,20 0 15,1 0-15,-22 0 0,22 0 0,-1 0 16,-21 0-16,1-21 0,-1 21 16,0-21-16,-20 21 0,-1-22 0,0 22 15,0-21-15,-42 21 16,0 0-1,0 0-15,-1 21 0,-20-21 0,21 22 16,-21-1-16,20 0 0,-20 0 16,21 0-16,0 0 0,-22 22 15,22-22-15,0 0 0,21 0 0,0 22 16,0-22-16,0 0 0,0 0 0,0 0 16,0 0-16,0 1 0,21-1 15,0 0-15,1-21 0,20 0 16,-21 0-16,0 0 0,22 0 0,-22 0 15,0-21-15,21 21 0,-21-21 16,1-1-16,20-20 0,-21 21 0,0-21 16,0 20-16,1-20 0,-1 0 15,-21-1-15,21 1 0,-21 0 16,21-1-16,-21 1 0,0-21 0,0 20 16,0 1-16,0 21 0,0-22 15,0 22-15,0-21 0,0 21 0,-21 21 16,0 0-1,0 0-15,21 21 0,-22 0 16,1 21-16,0-20 0,21 20 0,0 0 16,-21 1-16,21-1 0,0 0 0,-21-21 15,21 22-15,0-1 0,0 0 16,0 1-16,21-1 0,0 0 0,0-20 16,0 20-16,1-21 0,-1 0 15,21 0-15,-21 1 0,0-1 16,22-21-16,-22 0 0,21 0 0,-21 0 15,1 0-15,20 0 0,-21-21 16,0-1-16,0 22 0,1-21 0,-1-21 16,0 21-16,-21 0 0,21-1 0,-21-20 15,21 21-15,-21 0 0,0 0 16,0-1-16,0 44 31,0-1-31,0 0 16,0 0-16,0 0 0,0 0 0,0 1 15,0-1-15,0 0 0,0 0 16,0 0-16,21 0 16,1 1-16,-1-22 0,0 0 0,0 21 15,0-21-15,0 0 0,22 0 0,-22 0 16,21 0-16,-21 0 0,22-21 16,-22-1-16,0 1 0,21 21 0,-20-21 15,-1-21-15,0 21 0,0-1 0,0 1 16,0-21-16,1 21 0,-1 0 15,-21-1-15,0 1 0,21 21 0,-21-21 16,0 0-16,0 42 31,0 0-31,0 0 16,0 1-16,0-1 0,-21 0 0,0 21 16,21 1-16,0-22 0,-22 21 15,1 0-15,21 1 0,-21-1 0,21 22 16,-21-22-16,0 0 0,21 22 15,0-22-15,0 22 0,0-22 0,0 21 16,0 1-16,0-1 0,0 1 0,0-1 16,0 22-16,0-21 0,21-1 0,0 1 15,0-1-15,-21 1 0,21-1 16,1 1-16,-22-1 0,0 1 0,0-1 16,21 1-16,-21-1 0,0-21 0,0 1 15,0-1-15,0 0 16,-21-20-16,-1-1 0,1-21 0,0 0 15,0 0-15,-21 0 0,20 0 0,-20 0 16,0-21-16,-1-1 0,22 1 0,-21-21 16,0 0-16,-1-1 0,1 1 15,21-22-15,-22 22 0,22-21 0,0-1 16,21 1-16,0-1 0,0-21 0,0 22 16,0-22-16,21 1 0,0-1 15,1 0-15,20 22 0,-21-22 16,0 22-16,22-1 0,-22 1 0,21-1 15,-21 22-15,22-1 0,-22 1 0,21 0 16,-21 21-16,0-22 0,1 22 16,-1 0-16,0 21 0,0-21 0,0 0 15,0 21-15,1 0 0,-22-22 16,21 22-16,0 0 0,-21-21 0,21 21 16,0 0-16</inkml:trace>
  <inkml:trace contextRef="#ctx0" brushRef="#br1" timeOffset="140903.91">20489 12848 0,'0'0'0,"-21"0"16,0 21-16,0-21 15,21 22 1,-21-22-16,-1 0 0,22 21 16,-21-21-16,21 21 15,-21-21-15,0 21 0</inkml:trace>
  <inkml:trace contextRef="#ctx0" brushRef="#br1" timeOffset="146715.96">1058 13949 0,'21'0'16,"-21"-21"-16,0 0 15,0-1-15,0 1 16,0 0 0,-21 21-1,0 0-15,0 0 0,0 0 16,0 0-16,-1 21 0,1 0 15,0 1-15,0-1 0,0 21 16,0-21-16,-1 22 0,1-1 16,-21 0-16,21 1 0,0-1 0,-1 21 15,1-20-15,21 20 0,0-20 16,0-1-16,0 21 0,0-20 0,0-22 16,21 21-16,1-21 0,-1 22 15,21-22-15,0 0 0,-20-21 16,20 21-16,0-21 0,1 0 15,-1 0-15,0 0 0,1 0 0,-1-21 16,0 0-16,1 21 0,-1-21 16,-21 0-16,21-22 0,-20 22 0,-1 0 15,-21 0-15,0-22 0,0 22 16,0-21-16,0 0 0,-43 20 16,22 1-16,0-21 0,-21 21 0,21 21 15,-22-21-15,1 21 16,21 0-16,-22 0 0,22 0 0,-21 0 0,21 21 15,-22 0-15,22 0 16,0 0-16,0 0 0,0 22 0,0-22 16,21 0-16,-22 0 0,22 22 15,0-22-15,0 0 0,0 0 0,0 0 16,0 0-16,22 1 16,-1-22-16,0 0 0,0 0 15,0 0-15,0 0 0,1 0 0,-1 0 16,0 0-16,21-22 0</inkml:trace>
  <inkml:trace contextRef="#ctx0" brushRef="#br1" timeOffset="146956.01">1714 14372 0,'0'-21'31,"22"21"63,-1 0-94,0 0 16</inkml:trace>
  <inkml:trace contextRef="#ctx0" brushRef="#br1" timeOffset="147395.89">2730 14034 0,'0'0'0,"0"-22"0,0 1 0,-21 0 15,21 0-15,0 0 0,-21 0 0,21-1 16,0 1-16,0 0 15,-21 21-15,0 0 16,21 21-16,0 0 16,0 1-16,0 20 0,-21-21 15,21 21-15,0 1 0,0-1 0,-22 0 16,22 1-16,-21 20 0,21-20 16,-21-1-16,0 21 0,21-20 0,-21-1 15,0 0-15,21 1 0,-22-1 16,22-21-16,0 0 0,0 1 0,0-1 15,22-21 1,-1 0-16,0 0 16,0-21-16,0-22 0,22 22 15</inkml:trace>
  <inkml:trace contextRef="#ctx0" brushRef="#br1" timeOffset="147646.82">3133 13801 0,'-22'0'16,"22"21"-16,0 0 0,0 0 15,-21 22-15,21-1 0,0 0 0,-21-21 16,21 43-16,0-22 0,-21 1 0,21-1 16,0 0-16,0 1 0,-21-1 15,21 0-15,-21 1 0,21-1 0,0-21 16,0 21-16,0-20 0,-22-1 15,22 0-15,0 0 0,0 0 16,-21-21 0,21-21-1</inkml:trace>
  <inkml:trace contextRef="#ctx0" brushRef="#br1" timeOffset="147828.72">2540 14436 0,'0'0'0,"0"-21"0,-21 21 15,42 0 17,0 0-32,0 0 0,22 0 15,-22 0-15,21-22 0,0 22 16,1 0-16,-1 0 0,22-21 0,-22 21 16,0-21-16,22 21 0,-22-21 15,0 21-15,22 0 0,-22-21 0</inkml:trace>
  <inkml:trace contextRef="#ctx0" brushRef="#br1" timeOffset="149660.56">3641 14203 0,'21'0'0,"-42"0"0,42-21 15,-21 0-15,0-1 0,0 1 16,0 0-16,0 0 16,-21 0-16,-1 0 0,1 21 0,0-22 15,-21 1-15,21 0 0,-1 21 16,1 0-16,-21 0 0,21 0 0,0 0 15,-22 21-15,22 0 0,0 1 0,0-1 16,0 21-16,-1 0 0,1-20 16,0 20-16,0 0 0,21 1 0,0-1 15,-21 0-15,21 1 0,0-1 16,0 0-16,0-21 0,0 22 0,0-22 16,0 0-16,21 0 0,0-21 15,0 0-15,0 0 0,1 0 0,20 0 16,-21 0-16,21 0 15,-20-21-15,20 0 0,-21 0 0,21 0 16,-20-1-16,20-20 0,-21 0 0,21-1 16,-20 1-16,-1 0 0,-21-1 15,0 22-15,21-21 0,-21 0 0,0-1 16,0 22-16,0 0 0,0 0 16,-21 21-16,0 0 15,-1 0-15,1 21 16,21 0-16,0 21 0,0-20 0,-21 20 15,21-21-15,0 21 0,0 1 0,0-22 16,0 21-16,0 1 0,0-22 16,21 21-16,0-21 0,1 0 0,-1 1 15,0-1-15,21 0 16,-21-21-16,22 0 0,-1 0 0,0 0 16,1 0-16,-1 0 0,0-21 0,-20 0 15,20-1-15,0 1 0,-21 0 16,1 0-16,-1-21 0,0-1 0,0 22 15,0-21-15,-21-1 0,0 22 16,21-21-16,-21 21 0,0 0 0,0-1 16,-21 22-1,21 22-15,-21-1 16,21 0-16,0 0 0,0 0 0,-21 22 16,21-22-16,-21 21 15,21 0-15,-21-20 0,21 20 0,0-21 16,0 0-16,0 0 0,0 1 15,0-1-15,0 0 0,0 0 16,0-42 0,21 0-1,0 0-15,-21-1 0,21 1 16,0 0-16,-21-21 0,21 21 16,1-22-16,-1 1 0,0 21 0,0-22 15,0 22-15,0 0 0,1 0 0,-1 0 16,0 21-16,0 0 15,-21 21 1,21 0-16,-21 0 0,0 0 0,0 1 16,21-1-16,-21 21 0,0-21 15,0 0-15,22 22 0,-1-22 0,0 0 16,0 0-16,0 0 0,0 1 16,22-1-16,-22-21 0,21 21 0,1-21 15,-1 0-15,0 0 0,1 0 0,-1 0 16,0 0-16,-21-21 0,22 0 15,-1-1-15,-21 1 0,0 0 0,1 0 16,-1-21-16,0 20 0,-21-20 16,0 21-16,0-21 0,0-1 0,0 22 15,0-21-15,0 21 0,0-22 16,-21 22-16,0 0 0,-1 21 16,1 0-16,0 0 0,0 0 0,0 0 15,-22 0-15,22 0 0,0 21 0,0 0 16,-21 0-16,20 22 0,1-22 15,0 21-15,21-21 0,-21 22 0,21-22 16,0 21-16,0 1 0,0-22 16,0 0-16,0 21 0,0-21 0,21-21 15,0 22-15,0-1 0,1-21 0,-1 0 16,0 0-16,0 0 16,21 0-16,-20 0 0,-1-21 0,0-1 0,0 1 15,0 0-15,0 0 0,1-21 16,-1 20-16,0-20 0,0 0 15,-21-1-15,0 1 0,21 0 0,0-1 16,-21 1-16,0 0 0,0-1 16,22 1-16,-22 0 0,0-1 0,0 1 15,0 21-15,0 0 0,0 0 0,0-1 16,-22 44 0,22-1-16,0 21 0,-21 0 15,0-20-15,21 20 0,-21 0 16,21 1-16,0-1 0,0 0 15,0 1-15,0 20 0,0-21 0,0 1 16,0-1-16,0-21 0,0 22 16,21-1-16,-21-21 0,21 0 0,0 0 15,1 1-15,20-1 0,-21-21 0,0 0 16,0 0-16,22 0 0,-22 0 16,0-21-16,21-1 0,-20 1 0,20 0 15,-21 0-15,21-21 0,-20 20 16,-1-20-16,0 0 0,0-1 0,0 1 15,0 0-15,1-1 0,-1 1 0,-21 0 16,21-22-16,-21 22 16,21 21-16,-21-22 0,0 22 0,0 0 15,0 0-15,0 0 0,-21 21 16,0 21 0,21 21-16,-21-21 0,21 1 15,-22 20-15,22 0 0,0 1 0,0-1 16,0-21-16,0 21 0,0 1 15,0-1-15,0 0 0,0 1 0,22-1 16,-1-21-16,0 22 0,0-22 16,0 0-16,0 0 0,1 0 0,20 0 15,-21-21-15,0 0 0,0 0 0,22 0 16,-22 0-16,0 0 16,21 0-16,-20-21 0,-1 0 0,0 0 15,0 0-15,0 0 0,0-22 0,1 22 16,-1-21-16,0 21 0,-21-22 15,0 22-15,0-21 0,0 21 0,0-22 16,0 22-16,0 0 0,-21 21 16,0 0-1,-1 21-15,1 0 0,21 0 16,-21 22-16,21-22 0,0 0 0,-21 21 16,21-20-16,0 20 0,0-21 15,0 0-15,0 0 0,21 1 0,0-1 16,0 0-16,1 0 0,-1-21 15,0 0-15,0 0 16,0 0-16,0 0 0,1 0 0,-1 0 16,0-21-16,0 21 0,0-21 0,22 0 15,-1-22-15,0 22 0,22 0 16</inkml:trace>
  <inkml:trace contextRef="#ctx0" brushRef="#br1" timeOffset="150344.82">8043 14034 0,'-21'-22'0,"0"1"0,63 64 0,-105-86 16,42 22-16,-1 0 0,1 0 16,21 0-16,-21-1 0,21 1 15,21 21 1,0 0 0,22 0-16,-22 21 0,0 1 15,0 20-15,22-21 0,-22 21 16,0 1-16,0-1 0,0 0 15,0 1-15,1-1 0,-22 0 0,0 1 0,0-1 16,0 0-16,0 1 16,0-22-16,0 21 0,0-21 0,0 1 15,0-1-15,0 0 16,0-42 0,0 0-16,0-22 15,21 22-15,-21-21 0,21 21 16,0-22-16,-21-20 0,21 20 0,0 1 15,1 0-15,-1-22 0,-21 22 0,21 0 16,0-1-16,0 1 16,-21 0-16,21-1 0,-21 22 0,22 0 0,-1 21 31,0 0-31,-21 21 16,21 0-16,-21 0 0,0 1 0,21-1 15,0 0-15,1 21 0,-22-21 16,21 1-16,0-1 0,0 0 0</inkml:trace>
  <inkml:trace contextRef="#ctx0" brushRef="#br1" timeOffset="152560.64">9080 14351 0,'0'0'0,"22"-21"0,-1 0 0,0 0 15,-21-1-15,21 1 0,-21 0 0,21 0 16,-21 0-16,0 0 0,0-22 15,0 22-15,0 0 0,0-21 0,0 20 16,-21 1-16,0-21 0,21 21 16,-21 21-16,0-21 0,-1 21 0,1 0 15,0 0-15,0 0 0,0 21 0,-22 0 16,22 0-16,0 0 0,0 0 16,0 22-16,0-22 0,-1 21 0,1 1 15,0-22-15,21 21 0,-21 0 0,21-20 16,0 20-16,0-21 15,0 0-15,0 22 0,0-22 0,21 0 16,0-21-16,0 21 0,1-21 0,-1 0 16,0 0-16,21 0 0,-21 0 15,22 0-15,-22-21 0,21 0 0,-21 0 16,22-1-16,-22 1 0,0 0 16,0-21-16,0 21 0,1-22 0,-1 22 15,0-21-15,-21-1 0,21 22 0,-21-21 16,0 21-16,0-22 0,0 22 15,0 0-15,0 0 0,0 0 0,-21 42 47,21 0-47,0 0 0,0 0 0,-21 1 16,21-1-16,-21 21 0,21-21 16,0 22-16,0-22 0,0 0 0,0 21 15,0-21-15,0 22 0,0-22 0,21 0 16,0 0-16,0 0 0,-21 1 15,42-22-15,-20 21 0,-1-21 0,0 0 16,0 0-16,21 0 0,-20 0 0,-1 0 16,21-21-16,-21-1 0,0 1 15,1 0-15,20 0 0,-21 0 0,0-22 16,0 22-16,1 0 0,-1-21 16,-21 21-16,0-22 0,0 22 0,0 0 15,0 0-15,0 0 0,-21-1 16,-1 22-16,1 0 0,0 0 15,0 0-15,0 0 0,0 22 0,-1-22 16,22 21-16,0 0 0,0 0 0,0 0 16,0 0-16,0 1 0,0-1 15,0 0-15,22 0 0,-1 0 0,0 0 16,0 1-16,0-1 0,0 0 0,1 0 16,20 0-16,-21 0 0,0-21 15,0 22-15,1-1 0,-1-21 16,0 0-16,0 0 0,0 0 15,0 0-15,1-21 16,-1 21-16,0-22 0,0 1 0,0 0 16,0 0-16,1 0 0,-1 0 0,0-22 15,0 22-15,21 0 0,-20-21 16,-1 20-16,0 1 0,0-21 0,0 21 16,0 0-16,1-1 0,-1 1 15,-21 0-15,0 42 16,0 0-1,0 1-15,0-1 16,0 0-16,-21 0 0,21 0 0,-22 22 16,22-22-16,-21 0 0,21 0 0,0 21 15,0-20-15,0-1 0,0 0 16,0 0-16,0 0 0,0 0 16,21 1-16,1-22 0,-1 21 0,0-21 15,0 0-15,0 0 0,0 0 16,1 0-16,-1 0 0,21 0 0,-21-21 15,0-1-15,1 22 0,20-21 0,-21-21 16,0 21-16,0 0 0,1-1 16,-1-20-16,0 21 0,-21 0 0,21 0 15,0-1-15,-21 1 0,0 0 0,0 0 16,0 0-16,21 21 0,-21 21 31,-21 0-15,21 0-16,0 0 0,0 1 15,-21-1-15,21 0 0,0 0 0,0 0 16,-21 0-16,21 1 0,0-1 0,0 0 16,0 0-16,0 0 0,21 0 15,0-21-15,0 22 0,1-1 0,-1-21 16,21 0-16,-21 0 0,0 0 16,22 0-16,-22 0 0,21 0 0,-21 0 15,22-21-15,-22 21 0,21-22 0,-21 1 16,22 0-16,-22 0 0,0 0 15,0 0-15,0-1 0,-21 1 16,0 0-16,22-21 0,-22 21 0,0-22 16,0 22-16,0 0 0,0-21 15,-22 20-15,1 1 0,0-21 0,0 21 16,0 21-16,-22-21 0,22 21 0,-21 0 16,0 0-16,20 0 0,-20 0 15,0 21-15,21 0 0,-22 0 0,22 0 16,0 22-16,0-22 0,0 21 15,-1-21-15,22 22 0,0-22 0,0 21 16,0-21-16,0 22 0,0-22 0,22 0 16,-1 0-16,0 0 0,21 0 15,-21 1-15,22-1 0,-22-21 16,21 0-16,1 0 0,-22 0 0,21 0 16,0 0-16,1 0 0,-1-21 15,-21 21-15,22-22 0,-1 1 0,-21 0 16,0-21-16,22 21 0,-22-1 0,0 1 15,0-21-15,0 21 0,0-22 16,1 22-16,-22 0 0,0 0 0,21 0 16,-21 0-16,0-1 0,0 44 47,-21-1-47,21 0 0,0 0 0,0 0 15,0 22-15,-22-22 16,22 0-16,0 0 0,0 0 0,0 22 15,0-22-15,0 0 0,0 0 0,0 0 16,22 0-16,-1-21 16,0 0-16,0 0 0,0 0 15,0 0-15,1 0 0,-1 0 16,0-21-16,0 0 0,0 0 16,0 0-16,1 0 0,-1-1 0,0 1 15,0-21-15,0 21 0,-21 0 16,21-22-16,1 22 0,-22 0 15,0 0-15,21 0 0,-21-1 0,21 1 16,-21 0 0,0 42-1,0 0-15,0 1 16,0-1-16,-21 0 0,21 0 16,0 0-16,-21 0 0,21 1 0,0-1 15,0 21-15,0-21 0,0 0 0,0 1 16,0-1-16,21 0 0,0 0 15,0 0-15,0 0 0,0-21 0,1 0 16,-1 22-16,21-22 0,-21 0 16,0 0-16,22 0 0,-22 0 15,21-22-15,1 1 0,-22 21 0,21-21 0,0 0 16,-20 0-16,20 0 0,0-1 16,-21 1-16,22 0 0,-22-21 15,0 21-15,0-1 0,0 1 0,1 0 16,-22-21-16,21 21 0,-21-1 15,0 1-15,-21 21 16,-1 0-16,1 0 16,21 21-16,0 1 15,-21-1-15,21 0 0,0 0 0,0 0 16,0 0-16,0 1 0,0-1 16,0 21-16,0-21 0,21 0 15,-21 1-15,0-1 0,0 0 0,0 0 16,21-21-16,-21 21 0,0 0 0,-21-21 47,0 0-47,0 0 0,0-21 15,0 0-15,21 0 0,-22 0 16,-20 21-16,21-21 0,0-1 0,-22-20 16,22 21-16,-21 0 0</inkml:trace>
  <inkml:trace contextRef="#ctx0" brushRef="#br1" timeOffset="152764.51">11282 13864 0,'0'0'0,"-21"0"0,-1 0 0,1 0 15,0 0-15,0 0 16,42 0 15,0 0-31,0 0 16,1-21-16</inkml:trace>
  <inkml:trace contextRef="#ctx0" brushRef="#br1" timeOffset="154691.53">14245 14034 0,'21'0'0,"-42"0"0,63 0 15,-20 0-15,105-43 16,-106 43-16,0-21 15,0 0-15,0 0 16,-21 0-16,21-1 0,-21-20 0,22 21 16,-22 0-16,0-22 0,0 1 0,0 21 15,-22-21-15,1 20 0,0-20 16,-21 21-16,21 0 0,-22 0 0,1-1 16,21 22-16,-22 0 0,1 0 0,0 22 15,-1-1-15,1 0 0,0 0 16,-1 21-16,22 1 0,-21-1 0,21 0 15,0 1-15,-1-1 0,1 0 0,21 1 16,-21-1-16,21 0 16,0 1-16,0-22 0,21 0 0,0 0 15,1 0-15,-1 1 0,0-1 0,21-21 0,1 0 16,-1 0-16,0 0 16,-21 0-16,22 0 0,-1 0 0,0-21 15,1-1-15,-22 1 0,0 21 0,21-42 16,-20 21-16,-1 0 0,0-1 15,-21-20-15,0 21 0,21-21 0,-21-1 16,0 1-16,21 21 0,-21-22 16,0 1-16,0 21 0,0 0 0,0 0 15,0-1-15,0 44 16,0-1 0,-21 0-16,21 0 0,-21 0 0,21 22 15,-21-22-15,21 21 0,0-21 0,0 22 16,0-22-16,0 0 0,0 21 15,0-21-15,0 1 0,21-1 0,0 0 16,0-21-16,0 21 0,1-21 0,-1 0 16,0 0-16,21 0 0,-21 0 15,1 0-15,20 0 0,-21 0 0,0 0 16,22-21-16,-22 0 0,0 21 0,0-21 16,0-1-16,22-20 0,-43 21 15,21 0-15,0-22 0,0 1 0,-21 21 16,0-21-16,0 20 0,0-20 15,21 21-15,-21 0 0,0 0 16,0-1-16,-21 44 16,21-1-1,0 0-15,-21 0 0,0 21 16,21-20-16,-21-1 0,21 21 0,0-21 16,0 22-16,0-22 0,0 0 0,0 0 15,0 0-15,0 0 0,0 1 16,0-1-16,21 0 0,-21 0 0,21-21 15,0 0-15,0 21 0,0-21 0,1 0 16,-1 0-16,0 0 0,21 0 16,-21 0-16,1-21 0,-1 0 15,0 0-15,0 0 0,21-1 0,-20 1 16,-1 0-16,0 0 0,0-21 16,0 20-16,0-20 0,-21 0 0,22 21 15,-1-22-15,-21 22 0,21 0 16,-21 0-16,0 0 0,0 42 31,0 0-31,-21 0 0,0 0 16,-1 22-16,1-22 0,21 0 0,0 21 15,-21-21-15,21 22 0,0-22 0,0 0 16,0 21-16,0-20 0,0-1 16,0 0-16,0 0 0,21 0 15,0 0-15,22-21 0,-22 0 16,0 0-16,21 0 0,-20 0 15,20 0-15,0 0 0,-21 0 0,22 0 16,-1-21-16,-21 21 0,22-21 0,-1 0 16,-21-21-16,0 20 0,22-20 15,-22 21-15,0-21 0,0-1 0,0-20 16,0 20-16,-21 1 0,22 0 16,-22-22-16,21 43 0,-21-21 15,0 21-15,0-1 0,0 1 0,0 0 0,-21 21 31,-1 21-31,22 0 0,-21 22 16,0-22-16,0 21 0,0 22 16,21-22-16,-21 0 0,21 1 15,0-1-15,0-21 0,0 22 0,0-22 16,0 21-16,0-21 0,0 0 0,0 1 16,0-1-16,21 0 0,0-21 15,0 21-15,0-21 0,22 0 0,-22 0 16,0 0-16,21 0 0,-21 0 0,22 0 15,-22-21-15,21 0 0,-21 21 16,1-21-16,-1-1 0,0-20 0,0 21 16,0-21-16,0 20 0,-21-20 15,0 0-15,22-1 0,-22 1 16,21 0-16,-21-1 0,0 22 0,0-21 16,0 21-16,0 0 0,0-1 0,0 44 31,-21-1-31,21 0 0,-22 21 0,1-21 15,21 22-15,-21-1 0,0 0 16,21 1-16,-21-1 0,0-21 0,21 22 16,-22-1-16,1-21 0,21 21 15,0-20-15,-21-1 0,21 0 0,-21 0 16,21 0-16,0 0 16,0-42 15,21 0-31,0 0 15,0 0-15,1 0 0,-1-1 16,0-20-16,0 21 0,0 0 16,0-22-16,1 22 0,20 0 0,-21-21 15,21 21-15,-20 21 0,-1 0 0,21 0 16,-21 0-16,0 0 0,-21 21 16,22 0-16,-22 21 0,0-21 15,0 1-15,0 20 0,0-21 0,0 0 16,0 0-16,0 1 15,0-1-15,0 0 0,0 0 0,0 0 16,0 0-16,21-21 31,0-21-15,-21 0-16,0 0 16,21 21-16,-21-21 0,0 0 15</inkml:trace>
  <inkml:trace contextRef="#ctx0" brushRef="#br1" timeOffset="154876.42">16044 13843 0,'0'0'0,"-21"0"0,0 0 0,0 21 16,42-21-1,0 0 1,21 0-16,1 0 0,-1 0 15,0 0-15,1 0 0,20 0 0,-20 0 16,-1 0-16,21-21 0,-20 21 0</inkml:trace>
  <inkml:trace contextRef="#ctx0" brushRef="#br1" timeOffset="155172.38">16912 13991 0,'0'0'0,"21"21"31,0-21-31,1 0 47</inkml:trace>
  <inkml:trace contextRef="#ctx0" brushRef="#br1" timeOffset="157007.72">16764 13864 0,'21'0'62,"-21"-21"-62,21 21 0,0 0 16,1-21-16,-1 0 0,0 0 15,0 21 1,-21-22-16,0 1 16,0 0-16,0 0 15,-21 21 1,0 0-16,0 0 15,-1 0-15,1 21 16,0 0-16,0 0 0,21 22 0,-21-22 16,0 0-16,-1 21 0,22-20 0,0-1 15,0 21-15,-21-21 0,21 0 16,0 1-16,0-1 0,0 0 0,0 0 16,21-21-16,1 0 0,-1 21 15,0-21-15,21 0 0,-21 0 16,22 0-16,-22 0 0,21 0 15,1-21-15,-1 21 0,0-21 0,1 0 16,-1 0-16,0-1 0,1 1 16,-22 0-16,21 0 0,-21 0 0,0 0 15,1-22-15,-1 22 0,-21-21 0,0 21 16,0-22-16,0 22 0,0 0 16,0 0-16,0 0 0,-21 42 31,21 0-31,0 0 15,-22 21-15,22-20 0,-21-1 0,21 21 16,0-21-16,-21 22 0,21-22 16,-21 0-16,21 0 0,0 0 0,0 0 15,0 1-15,0-1 0,-21 0 16,21-42 15,0 0-15,0-1-16,21 1 15,0-21-15,0 21 0,0 0 16,1-1-16,-1-20 0,0 21 0,0-21 16,0 20-16,0 1 0,22 0 15,-22 0-15,0 0 0,0 21 0,0 0 16,1 0-16,-22 21 0,0 0 16,21 0-16,-21 22 0,0-22 0,0 0 15,0 21-15,0-21 0,0 1 16,0 20-16,0-21 0,0 0 15,0 0-15,0 1 0,0-1 0,21 0 16,-21 0-16,21-21 0,0 21 0,0-21 16,1 0-16,20 0 15,-21 0-15,0 0 0,0 0 0,1 0 16,20 0-16,-21-21 0,0 21 0,22-21 16,-22 0-16,0 0 0,0-1 15,0 1-15,0-21 0,1 0 16,-22 20-16,21-20 0,0-21 0,-21 20 0,21 1 15,-21 0-15,0-1 16,21 1-16,-21 0 0,0-1 0,0 22 16,0 0-16,0 0 0,0 0 0,0 42 31,0 0-31,-21 0 0,0 0 16,0 22-16,21-1 0,-21 21 15,21-20-15,-22-1 0,22 0 0,-21 1 16,21-1-16,0 0 0,0 1 0,0-22 15,0 21-15,0-21 0,0 22 16,0-22-16,21 0 0,1-21 0,-1 21 16,0 0-16,0-21 0,0 0 15,0 0-15,1 0 0,20 0 0,-21 0 16,0 0-16,22 0 0,-22 0 16,0-21-16,21 0 0,-21 21 0,1-21 15,20 0-15,-21 0 0,-21-1 0,21-20 16,0 21-16,-21 0 0,22 0 15,-22-1-15,0 1 0,0 42 32,0 1-32,-22-1 0,22 0 15,-21 0-15,0 0 0,21 0 0,0 1 16,0-1-16,0 0 16,0 0-16,0 0 0,0 0 15,21-21 1,0 0-16,1 0 15,-1 0-15,0 0 0,0 0 16,0-21-16,0 0 0,1 0 0,-1 0 16</inkml:trace>
  <inkml:trace contextRef="#ctx0" brushRef="#br1" timeOffset="157204.6">18796 13589 0,'0'0'0,"0"-21"0,-21 21 15,0 0-15,-1 0 0,1 0 16,0 0 0,21 21 15,0 0-31,0 0 16,-21-21-1,0 0-15</inkml:trace>
  <inkml:trace contextRef="#ctx0" brushRef="#br1" timeOffset="157392.5">18076 13822 0,'0'0'0,"-42"21"0,21 0 0,0-21 0,-1 0 16,22 21-16,22-21 31,-1 22-31,0-22 0,21 0 15,1 0-15,-1 0 0,0 0 0,1 0 16,20 0-16,-21-22 0,22 1 16,-22 21-16,22-21 0,-22 21 15</inkml:trace>
  <inkml:trace contextRef="#ctx0" brushRef="#br1" timeOffset="159349.04">19156 13695 0,'0'-21'0,"-21"-22"16,21 22-16,-22 21 0,1 0 0,21-21 16,-21 21-16,0 0 0,0 0 15,0 0-15,21 21 0,-22 0 0,1 1 16,0-1-16,21 0 0,-21 0 0,0 21 16,0 1-16,21-22 15,0 21-15,0-21 0,0 43 16,0-43-16,0 21 0,0-20 15,0-1-15,0 0 0,21 0 0,0 0 16,0-21-16,0 21 0,22 1 0,-22-22 16,21 0-16,0 0 0,1 0 0,20 0 15,-20 0-15,20 0 0,-21 0 16,22 0-16,-1 0 0,1 0 0,-1-22 16,-20 22-16,20-21 0,-20 0 0,-1 0 15,-21 0-15,21 0 0,-20-1 16,-1 1-16,-21-21 0,0 21 0,21-22 15,-21 1-15,0 21 0,0-21 16,0 20-16,0 1 0,0 0 16,-21 0-16,0 0 0,-1 21 0,1 0 15,-21 0-15,21 0 0,-22 0 16,1 0-16,0 21 0,-1 0 0,1 0 16,0 0-16,21 22 0,-22-22 0,22 21 15,0 1-15,0-22 0,21 21 16,0-21-16,0 22 0,0-22 0,0 0 15,21 0-15,0 0 0,0 0 0,0 1 16,22-22-16,-22 0 0,0 21 16,21-21-16,1 0 0,-22 0 0,0 0 15,21 0-15,-20-21 0,-1-1 0,0 1 16,0 21-16,0-21 16,0-21-16,1 21 0,-1-1 0,0-20 15,-21 21-15,0-21 0,0-1 0,21 22 16,-21 0-16,0-21 0,0 20 15,-21 22 1,21 22 0,-21-1-16,21 0 0,0 0 15,0 0-15,0 0 0,0 22 0,0-22 16,0 0-16,0 0 0,0 0 16,0 1-16,0-1 0,21 0 15,-21 0-15,21-21 0,0 21 0,0-21 16,1 0-16,-1 0 15,0 0-15,0 0 0,0 0 16,0 0-16,1-21 0,-1 0 0,0 21 16,0-21-16,0 0 0,0-22 0,1 22 15,-22-21-15,21 21 0,0-22 16,-21 1-16,21-22 0,0 22 0,-21 0 16,21-22-16,1 22 0,-22 0 15,21 20-15,-21-20 0,0 21 0,0 0 16,0 0-16,-21 42 31,21 0-31,-22 21 0,22-21 0,-21 22 16,21-1-16,0 0 0,0 1 15,0-1-15,-21 0 0,21 1 16,0-1-16,0-21 0,0 22 0,0-22 16,0 21-16,0-21 0,0 0 0,21 1 15,-21-1-15,21-21 0,1 21 16,-1-21-16,0 0 0,0 0 15,0 0-15,0 0 0,22 0 0,-22 0 16,0 0-16,0-21 0,0 21 16,22-21-16,-22-1 0,21 1 0,-21 0 15,22 0-15,-22 0 0,21-22 0,-21 22 16,1 0-16,-1-21 0,-21 21 16,0-1-16,21 1 0,-21 0 15,0 42 1,-21 0-1,21 1-15,-21-1 0,21 0 0,-22 0 16,1 0-16,21 0 0,0 22 16,0-22-16,0 0 0,0 0 0,0 0 15,0 1-15,0-1 0,21 0 16,1-21 0,-1 0-16,0 0 0,0 0 0,0 0 15,0 0-15,1 0 0,-1-21 16,0 0-16,0 21 15,0-22-15,0 1 0,-21-21 0,22 21 16,-1 0-16,0-22 0,-21 22 16,21-21-16,-21 21 0,21-1 0,-21 1 15,0 42 17,0 1-32,0-1 0,0 21 15,0-21-15,-21 0 0,21 1 0,0-1 16,-21 0-16,21 0 0,0 0 15,0 0-15,0 1 16,0-1-16,21-21 0,0 0 16,0 0-16,1 0 15,-1 0-15,0 0 16,0-21-16,-21-1 16,0 1-16,0 0 15,0 0-15,0-21 0,0 20 0,0 1 16,-21 0-16,0 0 0,21 0 0,-21 0 15,21-1-15,-22 22 16,22-21-16,0 0 16,0 0-16,22 21 15,-1-21-15,0 21 16,0-21-16,0 21 0,0 0 0,22-22 16,-22 22-16,0 0 0,0 0 15,0 0-15,1 0 0,-1 0 16,0 0-16,0 0 0,0 22 0,0-1 15,-21 0-15,0 21 0,22-21 16,-22 1-16,21 20 0,-21-21 0,0 0 16,0 0-16,0 22 0,0-22 0,0 0 15,0 0-15,0 0 16,0 1-16,0-1 16,-21-21-1,-1 0 1,22-21-1,0-1-15,0 1 16,0 0-16,0 0 0,0 0 16,22 0-16,-1-1 0,0-20 0,0 21 15,0-21-15,0-1 0,22 22 16,-1-21-16,0 21 0,1-22 0,-1 22 16,0 0-16,-20 0 0,20 21 15,-21 0-15,21 0 0,-20 0 0,-1 21 16,0 0-16,-21 0 0,0 22 0,21-1 15,-21-21-15,0 21 0,0 1 16,0-1-16,0-21 0,0 22 0,-21-22 16,21 21-16,0-21 0,-21 0 0,0 1 15,-1-1-15,22 0 16,-21-21-16,21 21 16,-21-21-16,0 0 0,0 0 15,0-21 1,-1 21-16,22-21 0,-21 0 15</inkml:trace>
  <inkml:trace contextRef="#ctx0" brushRef="#br1" timeOffset="159556.94">21336 13335 0,'0'0'0,"-21"0"16,0 0-16,-1 0 0,1 0 15,0 0-15,0 0 0,21 21 32,0 0-17,0 1-15,0-1 16</inkml:trace>
  <inkml:trace contextRef="#ctx0" brushRef="#br1" timeOffset="159737.82">20087 13737 0,'0'0'0,"-21"21"0,0-21 0,21 22 16,0-1 0,21-21-16,-21 21 0,42-21 0,-21 0 15,22 0-15,-1 0 0,0 0 0,1 0 16,-1 0-16,22 0 0,-22 0 15,0-21-15,1 0 0,-1 21 0</inkml:trace>
  <inkml:trace contextRef="#ctx0" brushRef="#br1" timeOffset="160599.76">23474 13843 0,'0'0'16,"0"21"15,21-21-15,0 0-16,0-21 0,0 0 15,1 0-15,-1 0 16,0-1-16,0 1 0,21-21 0,-20 21 16,-1-22-16,0 1 0,0 0 15,0-1-15,0 22 0,1-21 0,-22 0 16,0-1-16,21 22 0,-21-21 0,0-1 15,0 22-15,0 0 0,0 0 16,0 0-16,-21 21 31,21 21-31,-22 0 0,1 0 0,0 0 16,0 22-16,21-22 0,-21 21 0,0 1 16,-1-1-16,22 0 0,0 1 15,-21-1-15,21 0 0,0 22 0,0-43 16,0 21-16,0 1 0,0-22 15,21 0-15,1 21 0,-1-42 0,0 21 16,21 1-16,1-22 0,-22 0 0,21 0 16,0 0-16,-20 0 0,20 0 15,0 0-15,-21-22 0,22 1 0,-22 0 16,0 21-16,0-42 0,0 21 0,1-1 16,-1-20-16,-21 21 15,0-21-15,21 20 0,-21 1 0,21 0 16,-21 0-16,0 42 31,0 0-31,-21 0 0,21 1 16,-21-1-16,21 0 0,0 21 15,-21-21-15,21 1 0,-22-1 0,1 0 16,21 0-16,0 0 16,0 0-16,21-21 15,1 0 1,-1-21-1,0 0-15</inkml:trace>
  <inkml:trace contextRef="#ctx0" brushRef="#br1" timeOffset="160915.59">24405 13441 0,'0'-21'0,"0"42"0,0-63 0,-21 20 16,0 22-1,0 0-15,-1 0 16,22 22-16,0-1 31,22-21-15,-1 0-1,-21-21 17,0-1-32,0 1 15,-21 21-15,21-21 16,-22 21-16,1 0 0,0 0 15,0 0 1,21 21-16,0 0 16,21 1-1,0-22 1,0 0-16,1 0 0</inkml:trace>
  <inkml:trace contextRef="#ctx0" brushRef="#br1" timeOffset="161831.73">24807 13293 0,'0'-64'31,"0"43"-31,-21 42 16,21 0 0,0 22-16,-21-22 15,21 0-15,-21 21 0,21-20 16,-21 20-16,21 0 0,0 1 0,-22-22 15,1 21-15,21 0 0,-21 1 16,21-1-16,0-21 0,-21 22 0,21-22 16,-21 0-16,21 0 0,-21 0 15,21 0-15,0 1 0,0-44 47,0 1-47,0 0 16,0 0-16,0 0 0,0 0 0,0-22 15,21 22-15,0-21 0,0 21 16,-21-22-16,21 22 0,22-21 0,-22 21 16,0-1-16,21 1 15,-21 0-15,1 21 0,-1 0 0,21 0 16,-21 0-16,0 0 0,1 0 16,-22 21-16,0 0 15,0 1-15,0-1 0,0 0 16,-22 0-16,1 0 15,0 0-15,0-21 0,0 0 16,21 22-16,-21-22 0,-1 0 16,1 0-16,0 0 62,21 21-46,0 0-1,0 0-15,0 0 0,0 0 16,0 1-16,0-1 16,0 0-16,21-21 0,0 21 15,-21 0-15,22-21 0,-1 21 0,0-21 16,0 0-16,0 0 0,22 22 16,-22-22-16,21 0 0,-21 0 0,22 0 15,-1 0-15,-21 0 0,21 0 16,-20 0-16,20 0 0,-21-22 0,0 22 15,0-21-15,22 0 0,-22 0 16,-21 0-16,21 0 0,0-22 0,0 22 16,-21-21-16,0 21 0,0-1 15,0-20-15,22 21 0,-22 0 0,0 0 16,-22 21 0,1 21-16,21 0 15,-21 0-15,0 0 0,21 0 16,0 22-16,-21-22 0,21 0 0,-21 21 15,21-20-15,0-1 0,0 0 0,0 0 16,0 0-16,0 0 16,0 1-16,0-1 0,0 0 15,21-21-15,0 0 16,0 0 0,0 0-16,0 0 0,1-21 15,-1 21-15,0-21 0</inkml:trace>
  <inkml:trace contextRef="#ctx0" brushRef="#br1" timeOffset="162003.64">25633 13907 0,'-21'0'32,"21"-22"-17,-22 22-15,22-21 31,0 0-15</inkml:trace>
  <inkml:trace contextRef="#ctx0" brushRef="#br1" timeOffset="162848.73">6604 15473 0,'0'0'0,"-21"-21"0,0-22 16,21 1-16,0 21 0,-22 0 15,1-22-15,21 22 0,0 0 0,0 0 16,-21 0-16,0 0 0,21-1 16,-21 22-16,0 22 15,21-1-15,0 21 16,-22-21-16,22 22 0,0 20 0,0-21 15,0 1-15,0-1 0,0 22 16,0-22-16,0 0 0,0 1 16,0-22-16,0 21 0,0-21 0,0 0 15,0 1-15,0-1 0,0 0 16,22-21-16,-1 0 16,0-21-16,-21 0 15,21-1-15,-21 1 16,21 0-16,-21 0 0,0 0 0,0 0 15</inkml:trace>
  <inkml:trace contextRef="#ctx0" brushRef="#br1" timeOffset="163371.43">6583 15177 0,'0'0'0,"0"-43"0,-21 22 16,21 0-16,0 0 0,0 0 0,0-1 15,0 1-15,21 0 16,0 0-16,0 21 0,21 0 0,-20 0 15,20 0-15,0 0 0,22 0 0,-22 0 16,0 0-16,22 21 0,-22 0 16,1 22-16,-1-22 0,-21 21 0,21 0 15,-20 1-15,-22-1 0,0-21 16,0 22-16,0-1 0,-22 0 0,-20-21 16,21 22-16,-21-22 0,-1 0 0,1 0 15,0 0-15,-1 1 0,1-1 16,0 0-16,-1-21 0,22 0 15,-21 0-15,21 0 0,-1 0 16,22-21 0,22 21-16,-22-21 0,42-1 15,-21 22-15,0-21 0,22 21 16,-1 0-16,0 0 0,1 0 0,-1 0 16,0 0-16,1 0 0,-1 21 15,-21-21-15,21 22 0,-20-1 0,41 21 16,-63-21-16,0 0 0,0 1 15,0-1-15,0 0 16,-21 0-16,0 0 0,-22 0 0,1 1 0,0-1 16,-1 0-16,-20 0 0,21 0 15,-22 0-15,22 1 0,-1-22 16,1 0-16,0 21 0,21-21 0,-1 0 16,-20 0-16,21 0 0,0-21 15,21-1-15,0 1 16,0 0-16,0 0 0,0 0 0,21 0 15,-21-1-15,21 1 16,21 0-16,-20 21 0</inkml:trace>
  <inkml:trace contextRef="#ctx0" brushRef="#br1" timeOffset="164975.93">7493 15600 0,'21'-21'16,"-42"42"-16,84-42 0,-41 21 0,-1-21 0,0-1 15,0 22-15,-21-21 0,0 0 16,0 0-16,0 0 16,-21 0-16,0-1 0,0 1 15,-1 0-15,1 21 0,-21-21 16,21 21-16,0 0 0,-1 0 0,1 0 16,0 0-16,-21 21 0,21 0 15,-1 0-15,1 22 0,0-22 16,0 21-16,21-21 0,0 22 15,0-22-15,-21 21 0,21-21 16,0 22-16,0-22 0,0 0 0,0 0 16,0 0-16,0 1 0,0-1 15,0 0-15,21-21 0,0 0 16,0 0-16,0 0 0,1 0 16,-1 0-16,0-21 0,0 21 15,21-21-15,-20-1 0,-1 1 0,0 0 16,21-21-16,-21 21 0,1-22 15,-1 22-15,21-21 0,-21 21 0,-21-22 16,0 1-16,21 21 0,-21-22 16,0 22-16,0 0 0,0 42 31,-21-21-15,21 21-16,0 1 0,0-1 0,0 21 15,0-21-15,0 0 0,0 1 0,0-1 16,0 0-16,0 0 0,0 0 15,0 0-15,0 1 0,21-1 0,1 0 16,-1-21-16,0 0 16,0 21-16,0-21 0,22 0 0,-22 0 15,0 0-15,21 0 0,-21 0 0,22 0 16,-22-21-16,21 21 16,-21-21-16,22 0 0,-22-1 0,0 1 0,0 0 15,-21 0-15,0 0 0,0 0 16,0-1-16,0 1 0,0 0 15,0 0-15,-21 21 16,0 21 0,21 0-16,-21 0 0,21 1 15,0-1-15,0 0 0,0 0 16,0 0-16,0 0 0,21 1 0,0-1 16,0 0-16,-21 0 0,21-21 0,1 21 15,-1 0-15,-21 1 16,21-22-16,-42 0 47,0 0-47,-1-22 0,1 22 0,21-21 15,-21 21-15,0 0 0,0-21 0,0 21 16,-1-21-16,1 21 0,0 0 31,21 21-15,0 0-16,21-21 15,0 21-15,1-21 0,-1 22 16,21-22-16,-21 21 16,0-21-16,1 0 0,-1 0 0,21 0 15,-21 0-15,0 0 0,22 0 0,-22-21 16,0-1-16,0 22 0,22-21 16,-22 0-16,0 21 0,-21-21 0,21 0 15,0-22-15,0 22 0,-21 0 16,0 0-16,22-21 0,-1 20 0,-21-20 15,0 21-15,0 0 0,0 0 0,0-1 16,0 44 15,0-1-31,-21 0 16,21 0-16,0 21 0,-22-20 16,22-1-16,0 0 0,0 21 0,0-21 15,0 1-15,0-1 0,0 0 16,22 0-16,-1 0 0,-21 0 0,21-21 15,0 22-15,0-22 0,0 0 0,1 0 16,-1 0-16,0 0 0,0 0 16,0 0-16,0 0 0,1 0 0,-1-22 15,0 1-15,0 0 0,0 21 0,0-21 16,22-21-16,-22 20 0,0 1 16,0 0-16,22-21 0,-22 21 0,0-22 15,0 1-15,0 21 0,0-22 16,22 22-16,-43 0 0,21 0 15,0 0-15,0 21 0,-21 21 32,0 0-17,0 0-15,0 0 16,-21-21 0,21-21 30,0 0-30,-21 21-16,0-21 16,0 21-1,-1 0 1,22 21-16,-21-21 0,0 21 0,21 0 16,-21 22-16,0-22 0,21 0 0,-21 21 15,21-20-15,0 20 0,-22-21 16,22 0-16,0 0 0,0 1 0,0-1 15,0 0-15,0 0 0,22-21 0,-1 21 16,0-21-16,0 0 0,0 0 16,0 0-16,1 0 0,-1 0 0,21 0 15,-21 0-15,0 0 0,1-21 16,-1 21-16,0-21 0,0 0 16,0 0-16,0-1 0,1 1 0,-22 0 15,21 0-15,-21 0 16,0 0-16,0-1 0,0 1 0,0-21 15,0 21-15</inkml:trace>
  <inkml:trace contextRef="#ctx0" brushRef="#br1" timeOffset="165179.81">8763 15177 0,'0'0'0,"-21"0"0,0 0 15,-1 0-15,44 0 63,-1 0-63,21 0 16,-21 0-16</inkml:trace>
  <inkml:trace contextRef="#ctx0" brushRef="#br1" timeOffset="167208.15">10985 15367 0,'0'0'0,"22"0"15,20-21-15,0 0 0,-21 0 16,1-22-16,-1 22 0,0 0 0,0-21 16,-21 20-16,21 1 0,-21-21 0,0 21 15,0 0-15,0-22 0,-21 22 16,0 0-16,0 0 0,0 0 15,-1 21-15,1-22 0,0 22 16,0 0-16,-21 0 0,20 0 0,-20 0 16,21 22-16,-21-1 0,20 0 0,-20 0 15,21 21-15,-21 1 0,20-1 16,1 22-16,0-22 0,0 21 0,0 1 16,0-22-16,21 22 0,-22-22 15,22 0-15,0 1 0,0-1 0,0 0 16,0 1-16,0-22 0,22 0 0,-1 0 15,0 0-15,21 1 0,-21-1 16,22-21-16,-1 0 0,0 0 0,1 0 16,-1 0-16,0 0 0,22-21 15,-22-1-15,22 1 0,-22 0 16,0 0-16,22-21 0,-22 20 0,1-20 16,-1 0-16,-21-1 0,21 1 0,-20 0 15,-22-22-15,0 22 0,21-22 16,-21 1-16,0 21 0,0-22 0,-21 22 15,-1-1-15,1 1 0,0 0 16,-21 21-16,-1-1 0,1 1 0,0 0 16,-22 0-16,22 21 0,-22 0 15,22 0-15,-21 21 0,20 0 0,1 0 16,0 22-16,-1-1 0,1 0 16,21 1-16,0 20 0,-1-20 15,1 20-15,0 1 0,21-1 0,0-21 16,0 1-16,0 20 0,0-20 0,21-1 15,0-21-15,22 21 0,-22-20 16,21 20-16,1-21 0,20 0 0,-21-21 16,22 21-16,-22-21 0,22 0 0,-22 0 15,22 0-15,-1 0 0,-21 0 16,22 0-16,-1-21 0,-20 0 0,-1 0 16,22 0-16,-22 0 0,0-1 15,1 1-15,-1 0 0,0-21 0,-21 21 16,1-22-16,-1 22 0,0-21 15,-21 21-15,0-22 0,0 22 16,0 0-16,0-21 0,0 20 0,0 1 16,-21 21-16,0-21 0,-1 21 15,1 0-15,-21 0 0,21 0 16,0 21-16,-1 0 0,1 1 0,0-1 16,0 0-16,21 0 0,-21 21 15,0-20-15,21-1 0,0 21 0,0-21 16,0 0-16,0 1 0,0-1 0,0 0 15,0 0-15,0 0 0,0 0 16,21-21-16,0 22 0,0-22 16,0 0-16,0 0 0,1 0 15,-1 0-15,0-22 16,0 22-16,0-21 0,0 0 0,1 0 16,-22 0-16,21 0 0,-21-1 15,21 1-15,-21-21 0,0 21 0,0 0 16,0-1-16,0 1 0,0 0 0,0 0 15,0 42 17,0 0-32,0 0 15,0 1-15,-21-1 0,21 0 0,0 0 16,0 0-16,0 0 0,0 1 0,0-1 16,0 0-16,0 0 15,21 0-15,0-21 0,-21 21 0,21-21 16,0 0-16,1 0 0,-1 0 15,0 0-15,21 0 0,-21 0 16,1 0-16,-1 0 0,21-21 0,-21 0 16,0 0-16,1 0 0,-1 0 0,21-22 15,-21 22-15,0-21 0,1-1 16,-1 1-16,0 0 0,-21-1 0,21 1 16,0 0-16,-21-1 0,21 1 15,-21 0-15,0 21 0,0-1 16,0 1-16,0 0 0,0 42 31,0 0-31,0 22 0,-21-22 16,0 21-16,21 1 0,-21-1 0,21-21 15,0 21-15,0 1 0,0-1 16,0 0-16,0-20 0,0 20 0,0-21 16,21 0-16,0 22 0,0-22 15,1 0-15,20-21 0,-21 21 0,0-21 16,22 0-16,-22 0 0,0 0 0,21 0 15,1 0-15,-22 0 0,21 0 16,-21 0-16,22-21 0,-1 0 0,-21 0 16,0-1-16,22 1 0,-22 0 15,0-21-15,0-1 0,-21 1 16,21 0-16,-21-1 0,21 1 0,-21 0 16,0-1-16,0-20 15,0 21-15,0 20 0,0 1 0,0 0 16,-21 21-1,0 21-15,21 0 16,-21 1-16,21 20 0,0 0 16,0 1-16,-21-1 0,21 0 0,-21 1 15,21-1-15,0-21 0,0 21 0,0 1 16,0-22-16,-22 21 0,22-21 0,0 1 16,0-1-16,0 0 0,-21-21 15,21 21-15,0-42 47,0 0-47,0 0 0,0-22 16,0 22-16,21 0 0,1-21 15,-1-1-15,0 22 16,21-21-16,1 21 0,-1-22 0,-21 22 0,21 0 16,1 0-16,-1 21 0,0 0 15,1 0-15,-22 0 0,0 21 0,0 0 16,0 0-16,1 0 0,-22 22 15,0-22-15,0 0 0,0 21 16,0-20-16,0-1 0,0 0 0,0 0 16,-22 0-16,22 0 0,-21 1 0,0-22 15,21 21-15,-21 0 0,0-21 16,0 0-16,-1 0 0,22 21 16,-21-21-16,0 0 0,0 0 15,0 0-15,0-21 0,-1 0 16</inkml:trace>
  <inkml:trace contextRef="#ctx0" brushRef="#br1" timeOffset="167392.04">12509 15325 0,'0'0'0,"22"0"15,-1 21 1,0-21-16,0 0 15,21 0-15,-20 0 0,20 0 0,0 0 16,1 0-16,20 0 0,-21 0 16,22 0-16,-1 0 0,1 0 0</inkml:trace>
  <inkml:trace contextRef="#ctx0" brushRef="#br1" timeOffset="167623.92">14182 15431 0,'0'0'0,"0"21"16,0 0-16,0 0 15,0 0-15,0 0 0,0 1 16,-22-1-16,1 0 0,21 0 0,-21 0 16,0 0-16,0 1 0,0-1 15,-1 0-15,1 0 0,0 0 16,0 0-16,-21 1 0,20-1 0,-20 0 15,21-21-15,0 21 0,-22 0 16,22-21-16,0 0 0,21 21 0</inkml:trace>
  <inkml:trace contextRef="#ctx0" brushRef="#br1" timeOffset="168084.19">15917 14965 0,'-21'-21'16,"42"42"-16,-42-63 0,21 63 47,0 21-47,0-21 0,0 22 0,0-1 15,0 0-15,0 22 0,0-22 16,-21 0-16,0 1 0,21-1 0,-21 0 16,21-20-16,-22 20 0,1-21 0,0 21 15,21-20-15,0-1 0,-21 0 16,21 0-16,-21-21 0,42-21 47</inkml:trace>
  <inkml:trace contextRef="#ctx0" brushRef="#br1" timeOffset="168603.89">15833 15134 0,'0'-21'0,"0"42"0,0-84 0,0 20 16,21 22-16,-21-21 0,0 21 16,0 0-16,21-22 0,0 22 0,0 0 15,-21 0-15,21 0 0,1-1 0,20 1 16,-21 0-16,0 21 0,22 0 15,-1-21-15,-21 21 0,21 0 0,-20 0 16,20 21-16,-21 0 0,21 0 16,-20 1-16,-1-1 0,-21 21 0,0-21 15,0 22-15,0-22 0,-21 0 16,-22 21-16,22-21 0,-21 1 16,-1-1-16,1 0 0,0 0 0,-1 0 15,1 0-15,21-21 0,-21 22 16,20-22-16,1 0 0,21-22 31,21 22-31,1-21 0,-1 21 16,0-21-16,21 21 0,1 0 0,-1-21 15,0 21-15,1 0 0,-1 0 16,21 0-16,-20 21 0,-1-21 16,0 21-16,1 0 0,-1 22 0,-21-22 15,22 21-15,-22-21 0,0 22 16,-21-22-16,0 21 0,0-21 0,0 1 15,0-1-15,-21 21 0,-22-21 0,22 0 16,-21-21-16,0 22 0,-1-1 16,-20-21-16,20 21 0,1-21 0,-21 0 15,20 0-15,1 0 0,0 0 0,20 0 16,1 0-16,-21 0 0,21 0 16,0-21-16,21 0 15,0-1-15,0 1 16,0 0-16,21 0 15,0 0-15,21 0 0</inkml:trace>
  <inkml:trace contextRef="#ctx0" brushRef="#br1" timeOffset="169996.09">17124 15219 0,'21'-21'0,"-42"42"0,63-63 16,-42 20-16,0 1 0,0 0 0,0 0 15,0 0-15,0 0 0,-21-1 16,0 22-16,0-21 0,-1 0 16,1 21-16,0 0 0,0 0 0,0 0 15,0 0-15,-1 0 0,1 21 16,0 0-16,0 1 0,0 20 0,0-21 16,-1 21-16,1 1 0,21-1 15,0-21-15,-21 22 0,21-1 0,-21 0 16,21-21-16,0 1 0,0 20 0,0-21 15,0 0-15,0 0 0,21-21 16,0 22-16,0-22 0,1 0 16,-1 0-16,0 0 0,0 0 0,0 0 15,0 0-15,1-22 0,-1 1 16,0 0-16,0 0 0,0 0 16,0 0-16,1-1 0,-22-20 0,21 0 15,-21-1-15,21 22 0,-21-21 16,21 0-16,-21-1 0,0 22 0,0 0 15,0-21-15,0 63 32,0 21-32,-21-21 15,21 0-15,-21 22 0,21-22 16,0 21-16,0-21 0,0 1 0,0 20 16,0-21-16,0 0 0,0 22 0,0-22 15,21 0-15,-21 0 0,21-21 16,0 21-16,0 0 0,1-21 15,-1 0-15,21 0 0,-21 0 0,0 0 16,22 0-16,-22 0 0,21 0 16,1 0-16,-22-21 0,21 0 0,-21 0 15,22 0-15,-22 0 0,0-22 16,0 22-16,0-21 0,0-1 0,-21 22 16,0-21-16,0 0 0,0 20 0,0 1 15,0 0-15,0 0 0,0 0 16,-21 21-16,0 0 15,0 0-15,21 21 0,-21 0 16,21 0-16,0 0 0,0 1 0,0-1 16,0 0-16,0 0 0,0 21 15,0-20-15,21-1 0,0 0 16,-21 0-16,21 0 0,-21 0 0,21 1 16,-21-1-16,0 0 0,22-21 0,-22 21 15,21-21-15,-21 21 0,21-21 16,0 0-16,0 0 15,0 0-15,1 0 16,-1-21-16,0 0 0,0 21 16,0-21-16,0 0 0,1-1 0,-22 1 15,21 0-15,0 0 0,-21 0 16,21 0-16,-21-1 0,0 1 0,0 0 16,0 0-16,21 0 0,-21 0 15,0 42 32,0 0-47,0 0 0,0 0 0,0 0 16,0 1-16,0-1 0,0 21 0,0-21 15,0 0-15,0 1 16,0-1-16,21 0 0,-21 0 0,22-21 16,-1 21-16,0-21 0,0 0 15,0 0-15,0 0 0,1 0 16,-1 0-16,0 0 0,0 0 0,0-21 15,0 21-15,1-21 0,-1 0 16,0 0-16,0-1 0,0 1 16,-21 0-16,21-21 0,1 21 0,-1-22 15,-21 22-15,0 0 0,21 0 16,-21 0-16,0-1 0,21 1 0,-21 42 31,0 1-31,-21-1 16,21 0-16,-21 0 0,21 0 0,-21 22 15,21-22-15,0 0 0,0 0 16,0 0-16,0 0 0,0 1 0,0-1 16,0 0-16,0 0 0,21-21 0,0 0 15,-21 21-15,21-21 16,0 0-16,0 0 0,1 0 0,-1 0 16,0 0-16,0-21 0,0 0 0,0 21 15,1-21-15,20 0 0,-21-1 16,0 1-16,0-21 0,1 21 0,-1 0 15,0-1-15,-21-20 0,21 42 16,0-21-16,-21 0 0,21 21 0,-21 21 16,0 0-1,0 0-15,0 0 16,0 1-16,0-1 0,0 0 0,0 0 16,0 0-16,0 0 15,22-21-15,-22 22 0,21-22 16,0 0-16,0 0 0,0 0 15,0 0-15,1 0 16,20 0-16,-21 0 0</inkml:trace>
  <inkml:trace contextRef="#ctx0" brushRef="#br1" timeOffset="170371.48">19092 14880 0,'-21'0'16,"42"0"-16,-42-21 0,21 0 15,21 21-15,0 0 0,22-21 16,-22 21-16,42 0 0,-20-21 16,20 21-16,1 0 0,-1 0 15,22-22-15,-22 22 0,1-21 0,-1 21 0,1 0 16,-1 0-16,-20 0 16,-22 0-16,21 0 0,-21 0 0,-42 0 31,0 0-16,0 0-15,-21 0 0,20 0 0,1 0 16,-21 0-16,21 0 0</inkml:trace>
  <inkml:trace contextRef="#ctx0" brushRef="#br1" timeOffset="170604.35">19643 14796 0,'0'63'31,"0"-42"-31,0 22 0,0-22 0,0 0 15,-22 64-15,22-43 0,-21 0 16,21 22-16,0-22 0,0 0 16,-21 1-16,21-1 0,0-21 0,-21 22 15,21-22-15,0 21 0,0-21 0,0 0 16,0 1-16,0-1 16,21-21-16,0 0 15,0 0-15,1 0 0,-1 0 16,0 0-16,21 0 0,-21-21 0,22-1 15,-1 22-15</inkml:trace>
  <inkml:trace contextRef="#ctx0" brushRef="#br1" timeOffset="171028.1">20256 15198 0,'0'0'0,"22"-43"0,-22 22 0,0 0 0,0 0 16,-22 21-16,1 0 15,0 0-15,0 21 0,0-21 16,0 21-16,-1 0 0,1 22 0,0-22 15,0 0-15,0 21 0,21-20 16,0-1-16,0 21 0,0-21 0,0 0 16,0 1-16,0 20 0,21-21 0,0 0 15,0-21-15,0 21 16,1 1-16,-1-22 0,21 0 0,-21 0 16,22 0-16,-22 0 0,21 0 0,0 0 15,-20 0-15,20-22 0,-21 1 16,0 0-16,22 0 0,-22 0 0,0 0 15,-21-22-15,21 22 0,-21-21 16,0-1-16,0 1 0,0 0 0,0-1 16,0 1-16,-21 21 0,0-21 0,-22 20 15,22 1-15,-21 0 0,0 21 16,-1 0-16,1 0 0,0 0 16,20 0-16,-20 0 0,0 0 0,-1 21 15,22 0-15,0 1 0,0-1 16,21 21-16,-21 0 0,21-20 0,0 20 15,0 0-15,21-21 0,0 22 16,0-22-16,22 0 0,-22 21 0,21-42 16,0 22-16,1-1 0,-1-21 15,0 0-15,1 0 0</inkml:trace>
  <inkml:trace contextRef="#ctx0" brushRef="#br1" timeOffset="172259.86">21061 14944 0,'0'-21'0,"0"42"0,0-85 16,0 22-16,0 0 0,0 20 16,0 1-16,0 0 0,0 0 0,-21 21 15,-1 0 1,1 0-16,21 21 0,-21 0 0,21 22 16,0-22-16,0 21 0,-21-21 15,21 22-15,-21-1 0,21 0 0,0 1 16,0-1-16,-21 21 0,21-20 0,-22-22 15,22 21-15,-21 1 0,21-22 16,0 21-16,0-21 0,0 0 16,0 1-16,-21-22 0,21 21 0,0-42 31,0-1-15,21 22-16,0-21 0,-21 0 15,22 0-15,-1-21 0,0 20 0,0 1 16,21-21-16,-20 21 0,-1 0 0,0-1 15,0 1-15,0 0 0,0 0 16,1 21-16,-1 0 16,-21 21 15,-21-21-31,-1 0 16,1 0-16,0 21 15,0-21-15,0 0 0,0 0 16,-1 0-16,1 21 15,0 1-15,0-1 16,21 0-16,0 0 16,0 0-16,0 0 0,0 1 15,0-1-15,0 0 0,0 0 0,21 0 16,0 0-16,0 1 0,-21-1 0,22 0 16,-1-21-16,0 21 0,0-21 15,0 0-15,22 21 0,-22-21 0,0 0 16,21 0-16,-21 0 0,22 0 0,-22 0 15,21-21-15,-21 0 16,22 21-16,-22-21 0,21 0 0,-21-1 16,1 1-16,-1-21 0,-21 21 15,21-22-15,-21 22 0,21-21 0,0 21 16,-21-22-16,0 22 0,0 0 0,0 0 16,-21 42-1,0 0 1,21 0-16,-21 1 0,21-1 0,0 21 15,0-21-15,0 0 0,0 22 16,0-22-16,0 0 0,0 0 0,0 0 16,21 1-16,0-1 0,0-21 15,0 21-15,22-21 0,-1 0 16,-21 0-16,43 0 0,-22 0 16,-21 0-16,0 0 0,1 0 15,-1-21-15,0 0 0,0-1 0,0 1 16,0 0-16,-21-21 0,22 21 15,-1-22-15,-21 22 0,21-21 0,-21-1 16,0 22-16,21 0 0,-21 0 0,0 0 16,0 42-1,0 0 1,0 0-16,0 0 0,-21 1 16,21 20-16,-21-21 0,21 0 15,-21 0-15,21 1 0,0 20 0,0-21 16,-22-21-16,22 21 0,0 0 15,-21 1-15,21-1 16,-21-21 0,21-21-1,0-1-15,0 1 16,0 0-16,0 0 16,0-21-16,0 20 0,0-20 0,21 21 15,0-21-15,1 20 0,-1-20 0,21 21 16,-21-21-16,22 20 0,-1 1 15,0 0-15,1 0 0,-1 0 16,0 21-16,1 0 0,-22 0 0,21 0 16,-21 0-16,0 21 0,1 0 15,-1 0-15,-21 0 0,0 22 0,0-22 16,0 21-16,0-21 0,0 22 16,0-22-16,-21 0 0,21 21 0,-22-20 15,1-1-15,0 0 0,0-21 0,0 21 16,0 0-16,-1-21 0,22 21 15,-21-21-15,0 0 0</inkml:trace>
  <inkml:trace contextRef="#ctx0" brushRef="#br1" timeOffset="172487.73">22839 15304 0,'0'21'32,"0"0"-32,0 0 15,-21-21-15,21 21 0,-22 0 0,22 1 16,0-1-16,-21 0 16,0-21-16,0 21 0,21 0 15,-21-21-15,0 21 0,-1 1 0,1-1 16,0-21-16,0 0 15,0 0-15,0 0 0</inkml:trace>
  <inkml:trace contextRef="#ctx0" brushRef="#br1" timeOffset="173232.32">24638 14605 0,'0'-21'0,"0"42"0,0-63 16,21 21-16,-21-22 0,0 22 16,0 0-16,0 0 0,0 0 15,-21 21 1,0 0-16,0 0 0,-1 0 15,1 42-15,0-21 0,0 21 16,0 1-16,0-1 0,-1 0 0,1 1 16,0-1-16,0 22 0,21-22 0,0 0 15,0 1-15,0 20 0,0-21 16,0 1-16,0-1 0,0 22 0,0-22 16,21-21-16,21 21 0,-20 1 15,20-22-15,0 0 0,22 0 16,-22 0-16,22 1 0,-1-22 0,-21 0 15,22 0-15,-1 0 0,1 0 0,-1-22 16,-20 1-16,20 0 0,-20-21 16,-1 21-16,0-22 0,1 1 0,-1 0 15,-21-1-15,0-20 0,0 20 16,-21 1-16,0-21 0,0 20 0,0-20 16,0 20-16,0-20 0,-21 21 0,0-22 15,0 22-15,-21-1 0,20 22 16,-20 0-16,0 0 0,-1 0 0,-20 21 15,21 0-15,-22 0 0,22 21 16,-22 0-16,1 0 0,20 0 16,-20 1-16,21 20 0,-1 0 0,22 1 15,0-22-15,0 21 0,0 0 16,21 1-16,0-22 0,0 21 0,0 1 16,21-22-16,0 21 0,21-21 0,43 43 15,-22-22-15,-20-21 16,20 0-16,1 1 0,-1-22 0,1 21 15,-1-21-15,-20 0 0</inkml:trace>
  <inkml:trace contextRef="#ctx0" brushRef="#br1" timeOffset="174364.32">25887 14965 0,'0'0'16,"0"-21"-16,0-22 0,0 22 0,0 0 15,0 0-15,0 0 0,0 0 0,0-1 16,-21 22-16,-1 0 15,1 0-15,-21 0 0,21 0 0,0 22 16,-1-1-16,-20 0 0,21 0 0,0 0 16,0 22-16,21-22 15,0 0-15,-22 0 0,22 21 0,0-20 0,0-1 16,0 0-16,0 0 0,0 0 16,0 0-16,22-21 0,-1 22 15,0-22-15,0 0 0,0 0 16,0 0-16,1 0 0,-1 0 0,0-22 15,0 1-15,0 0 16,-21 0-16,0 0 0,21 0 0,-21-1 16,22-20-16,-1 21 0,-21 0 15,0 0-15,0-1 0,21 1 0,-21 0 16,0 42 15,0 0-31,0 1 0,-21-1 0,21 0 16,-21 0-16,21 0 0,0 0 15,0 1-15,0-1 0,0 0 16,0 0-16,0 0 0,21 0 16,0-21-16,0 0 0,0 0 0,0 0 15,1 0-15,-1 0 0,0 0 16,0 0-16,0-21 0,0 0 0,1 21 16,-1-21-16,0 0 0,0 0 15,0-22-15,0 22 0,1 0 0,-1-21 16,0 20-16,0-20 0,-21 0 0,21-1 15,0 22-15,-21-21 0,0 21 16,22-22-16,-22 22 0,0 42 31,-22-21-31,22 43 16,-21-22-16,0 42 0,21-41 16,-21 20-16,21-21 0,-21 21 15,21-20-15,0 20 0,0-21 0,0 21 16,0-20-16,21-1 0,0 21 0,0-21 15,0 0-15,22 1 0,-22-22 16,0 21-16,21-21 0,-20 0 0,-1 0 16,21 0-16,-21 0 0,0-21 15,1-1-15,-1 1 0,0 0 16,0 0-16,0 0 0,0 0 0,1-22 0,-1 22 16,0-21-16,0-1 15,-21 1-15,21 21 0,0-21 0,1 20 16,-1 1-16,-21 0 0,0 0 0,21 0 15,-21 0-15,0 42 47,0 0-47,-21 0 0,0 0 0,21 0 16,-22 1-16,1 20 0,21-21 0,-21 21 16,21-20-16,-21 20 0,21-21 15,0 21-15,0 1 0,0-22 0,-21 21 16,21-21-16,0 1 0,-21 20 15,21-21-15,0 0 16,0 0-16,0-42 47,0 0-47,0 0 0,0 0 0,21 0 16,0-1-16,-21 1 0,21-21 15,0 21-15,0 0 0,1-1 0,-1 1 16,0 0-16,0 0 0,0 21 0,0 0 15,1 0-15,-22 21 16,0 0-16,0 0 0,0 1 16,0-1-16,0 0 0,0 0 15,0 0-15,0 0 0,21 1 16,0-1-16,-21 0 0,21-21 0,0 21 16,22-21-16,-22 0 0,0 0 15,21 0-15,-21 0 0,1 0 0,-1 0 16,0 0-16,0-21 0,0 21 15,0-21-15,1 0 0,-22-1 0,21-20 16</inkml:trace>
  <inkml:trace contextRef="#ctx0" brushRef="#br1" timeOffset="174580.33">26289 14817 0,'0'0'0,"-42"0"0,-1 21 0,1-21 0,21 0 16,42 0-1,0 0-15,21 0 16,-20 0-16,20 0 0,21 0 0,-20 0 16,20 0-16,22 0 0,-22 0 15,1 0-15,21 0 0,-1 0 0</inkml:trace>
  <inkml:trace contextRef="#ctx0" brushRef="#br1" timeOffset="174864.17">27898 14626 0,'0'0'0,"0"-21"0,0 0 0,0 0 15,0 0-15,0 42 31,0 0-31,-22 21 16,1-21-16,21 22 0,0-1 16,-21-21-16,0 22 0,21-1 0,0-21 15,0 21-15,-21-20 0,21 20 16,-21-21-16,21 0 0,-22 0 16,22 1-16,0-1 0,0 0 0,0 0 15,0 0-15,0 0 16,22-21-1,-1 0-15,0-21 0,0 21 16</inkml:trace>
  <inkml:trace contextRef="#ctx0" brushRef="#br1" timeOffset="175040.55">28109 14944 0,'0'-21'0,"0"42"0,0-64 15,0 22 1,21 21 62,1 0-78</inkml:trace>
  <inkml:trace contextRef="#ctx0" brushRef="#br1" timeOffset="175472.29">28660 14711 0,'0'-21'0,"0"42"0,0-63 0,0 20 0,0 1 15,0 0-15,-22 21 16,1 0 0,21 21-16,-21 0 0,0 1 15,0-1-15,0 0 0,-1 21 0,1-21 16,0 22-16,0-22 0,0 21 0,0-21 15,-1 22-15,22-22 0,0 21 16,0-21-16,0 22 0,0-22 0,0 0 16,22 0-16,-1 0 15,0 1-15,0-1 0,21-21 0,-20 0 16,-1 0-16,21 0 0,-21 0 0,0 0 16,1 0-16,-1-21 0,0-1 15,21 1-15,-42 0 0,21-21 0,1 21 16,-1-22-16,0 22 0,-21-21 15,0-1-15,0 22 0,0-21 0,0 0 16,0 20-16,0 1 0,0 0 16,0 0-16,0 0 0,-21 21 0,0 0 15,-1 0-15,1 0 0,0 0 0,0 0 16,0 21-16,0 0 16,-1 0-16,22 0 0,0 1 0,0-1 15,0 0-15,0 0 0,0 0 0,0 0 16,0 1-16,0-1 0,22-21 15</inkml:trace>
  <inkml:trace contextRef="#ctx0" brushRef="#br1" timeOffset="175680.61">29231 15134 0,'0'127'31,"-21"-84"-31,0-22 0,21 0 15,-21 0-15,-1 0 0,22 0 0,-21 1 16,0 20-16,0-21 0,0 0 16,0 0-16,-1-21 0,1 22 0,0-1 15,-21 0-15,21-21 0,-1 0 0,1 21 16,0-21-16,-21 0 0,21 0 16,-1 0-16</inkml:trace>
  <inkml:trace contextRef="#ctx0" brushRef="#br1" timeOffset="176402.34">30522 14542 0,'0'-22'0,"0"44"0,0-65 0,0 22 16,0 0-16,0-21 0,-21 20 0,-21 1 16,21 0-16,-22 0 0,22 21 15,-21 0-15,-1 0 0,1 0 0,0 21 16,-22 0-16,22 0 0,0 1 0,-1 20 16,1 0-16,0 22 0,20-22 15,-20 22-15,21-22 0,0 0 0,21 22 16,0-22-16,0 0 15,0 1-15,0 20 0,0-20 0,0-1 16,42 0-16,-21 1 0,22-22 0,-1 21 16,0-21-16,22 0 0,-1 1 15,-20-1-15,20 0 0,1-21 0,-1 0 16,-21 0-16,22 0 0,-22-21 16,22 0-16,-22-1 0,0-20 0,22 0 15,-22-1-15,-21 1 0,22 0 16,-22-22-16,0 22 0,0-22 0,-21 22 15,0-21-15,0-1 0,0 1 16,0 20-16,-21 1 0,0 0 0,-21-1 16,-1 1-16,1 21 0,0 21 15,-1-21-15,-20 21 0,-1 0 16,22 0-16,-22 21 0,1 0 0,21 0 16,-1 0-16,1 22 0,0-1 15,20 0-15,1-21 0,0 22 0,21-1 16,0 0-16,0 1 0,0-22 15,21 21-15,22-21 0,-22 22 0,21-22 16,0 21-16,1-21 0,-1 1 0,22-1 16,-22 0-16,0 0 0,22 0 15,-22-21-15</inkml:trace>
  <inkml:trace contextRef="#ctx0" brushRef="#br1" timeOffset="177411.98">31221 15050 0,'42'-43'16,"-84"86"-16,84-107 0,-42 43 15,0 0-15,0 0 0,0-1 16,-21 22-16,0 0 16,-22 0-16,22 0 0,0 0 0,0 0 15,-21 22-15,20-1 0,1-21 16,0 21-16,21 0 0,-21 0 0,21 0 16,0 1-16,0-1 15,0 0-15,0 0 0,21-21 16,0 0-1,0 0-15,1 0 16,-1 0-16,0 0 0,0-21 0,0 21 16,0-21-16,1 0 0,-1-1 15,0 1-15,0 21 0,-21-21 0,0 0 16,21 0-16,0 21 16,-21 21 15,0 0-31,0 0 0,0 0 0,0 1 15,0-1-15,0 0 16,0 0-16,0 0 16,22-21-1,-1 0-15,0 0 16,0 0-16,0-21 0,0 21 16,1-21-16,-1 0 0,0 21 15,-21-21-15,21-1 0,0 22 0,-21-21 16,0 0-16,0 0 0,21 21 15,-21-21-15,0 42 32,0 0-32,0 0 0,0 0 15,-21 1-15,21-1 16,0 0-16,0 0 0,0 0 16,0 0-1,21-21 1,1 0-1,-1 0-15,0 0 0,0-21 16,0 0-16,0 0 16,1 0-16,-22 0 0,21-1 0,0 1 15,-21 0-15,0 0 0,21 0 16,0 0-16,-21 42 31,0 0-31,0 0 0,0 0 16,0 0-16,0 1 0,0-1 15,0 0-15,0 0 16,0 0-16,21 0 16,1-21-16,-1 0 15,0 0-15,0 0 0,0 0 16,-21-21-16,21 21 0,1-21 16,-22 0-16,21 0 0,-21 0 0,21-1 15,-21 1-15,0 0 0,21-21 16,0 21-16,-21-22 0,21 1 0,-21 0 15,0-1-15,0 1 0,0 21 16,22-22-16,-22 22 0,0 0 16,-22 21-1,1 21-15,21 0 0,-21 22 16,0-22-16,0 0 0,0 21 16,21 1-16,-22-22 0,22 21 0,-21-21 15,21 1-15,-21 20 0,21-21 0,0 0 16,0 0-16,0 1 0,0-1 15,0 0-15,0 0 0,0 0 16,21-21-16,0 0 16,1 0-16,-1 0 15,0-21-15,0 0 0,0 21 0,0-21 16</inkml:trace>
  <inkml:trace contextRef="#ctx0" brushRef="#br1" timeOffset="177835.8">32385 14605 0,'0'-21'0,"0"42"0,0-63 0,-21 63 32,0 0-17,-1 21-15,22-20 0,0 20 0,-21-21 16,0 21-16,0-20 0,21 20 16,0-21-16,0 21 0,-21-20 0,21 20 15,-21-21-15,21 0 0,-22 0 16,22 1-16,-21-1 0,21 0 0,0 0 15,-21-21 1,21-21 15,0 0-31,21 0 0,-21-1 16,21 1-16,1 0 0,-1 0 16,0 0-16,21 0 0,-21-1 0,22 1 15,-22 21-15,21-21 0,-21 21 16,1 0-16,-1 0 0,0 0 0,0 0 15,0 21-15,-21 0 0,0 1 16,0-1-16,0 0 0,0 0 16,0 0-16,0 0 0,0 1 15,0-1-15,-21 0 0,0-21 0,0 21 16,0 0-16,-1-21 16,1 0-16,0 0 15,0 0 1,0 0-16</inkml:trace>
  <inkml:trace contextRef="#ctx0" brushRef="#br1" timeOffset="178028.09">31962 14859 0,'0'0'15,"-22"0"-15,22-21 16,22 21-1,-1 0-15,0 0 16,0 0-16,21 0 0,1 0 0,-1 0 16,0-21-16,1 21 0,20-21 15,-20 21-15,20 0 0</inkml:trace>
  <inkml:trace contextRef="#ctx0" brushRef="#br1" timeOffset="178400.88">33041 14817 0,'0'0'0,"-21"0"16,42 0 31,0 0-47,-21 21 15,0 0 1,0 0-16,0 0 15,0 1-15,0-1 0,-21 0 0,0 0 16,0-21-16,0 21 16,-1 0-16,1 1 0,0-22 0,21 21 15,-21-21-15,21 21 0,-21-21 0,0 0 16,21 21 0,21-21 15,0 0-31,0 0 0,0 0 15,0 0-15,1 0 16,-1-21-16,0 21 0,0 0 16,-21-21-16,21 21 0,0-21 15,1 21-15</inkml:trace>
  <inkml:trace contextRef="#ctx0" brushRef="#br1" timeOffset="178583.77">33337 14923 0,'0'-22'16,"-21"22"0,42 0 46,1 0-46</inkml:trace>
  <inkml:trace contextRef="#ctx0" brushRef="#br1" timeOffset="178956.07">33613 14880 0,'-64'21'16,"128"-42"-16,-64 0 0,-22 21 16,1 0-16,0 0 15,0 21-15,0-21 0,-22 21 16,22 1-16,0-1 0,0 0 0,0 0 15,21 0-15,0 0 0,-21 1 16,21-1-16,0 0 0,0 0 0,0 0 16,0 0-16,0 1 15,21-1-15,-21 0 0,21-21 0,21 0 16,-21 21-16,1-21 0,-1 0 16,0 0-16,0 0 0,0-21 15,0 21-15,1-21 0,-1 0 0,-21-1 16,21 1-16,-21 0 0,21 0 15,-21-21-15,21 20 0,-21 1 0,0 0 16,0 0-16,0 0 0,0 0 16,0-1-16,-21 22 15,0 0 1,0 22-16,0-1 0,21 0 16,-22-21-16,22 21 0,-21 0 0,21 0 15,0 1-15,0-1 16</inkml:trace>
  <inkml:trace contextRef="#ctx0" brushRef="#br1" timeOffset="179107.99">33676 15431 0,'0'-22'46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3:07:08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2053 0,'-21'-21'0,"21"0"15,-21 21-15,0 0 0,21-21 0,-22 0 32,22 42-17,0 0 1,0 0-16,0 0 16,0 0-16,22-21 0,-22 22 15,21-1-15,0 0 0,0-21 0,21 21 16,-20 0-16,20-21 0,-21 0 15,21 21-15,1-21 0,-1 0 16,0 0-16,1 0 0,20 0 16,-42 0-16,22-21 0,-1 21 0,0-21 15,-20 0-15,-1 21 0,0-21 16,0 21-16,0-21 0,-21-1 0,0 1 16,0 0-16,0 0 15,0 0-15,0 0 0,0-1 16,-21 22-1,0 22 1,0-1-16,21 0 0,-21 0 16,21 21-16,0-20 0,-22 20 15,22 0-15,-21 1 0,0-1 16,21 0-16,0 1 0,0 20 16,-21-21-16,0 22 0,21-22 0,-21 1 15,21-1-15,0 0 0,0 1 16,0-22-16,-22 21 0,22-21 0,0 0 15,0 1-15,0-1 16,0-42 15,0-1-15,0 1-16,0 0 16,0 0-16,0 0 0</inkml:trace>
  <inkml:trace contextRef="#ctx0" brushRef="#br0" timeOffset="281.35">1355 2519 0,'0'0'0,"0"21"16,21-21-1,21 0-15,-21 0 16,22 0-16,-1 0 0,0 0 15,1 0-15,-1 0 0,0 0 16,22 0-16,-22 0 0,0-21 0,1 21 16,-1 0-16,0 0 0,-20-21 15,20 21-15,-21 0 0,0 0 0,0 0 16,-21-21 0,0-1-1,0 1 1</inkml:trace>
  <inkml:trace contextRef="#ctx0" brushRef="#br0" timeOffset="504.22">2413 2371 0,'21'0'110,"0"0"-95</inkml:trace>
  <inkml:trace contextRef="#ctx0" brushRef="#br0" timeOffset="2696.05">4508 2392 0,'22'0'32,"-1"0"-32,21-21 15,-21 21-15,0-21 0,22-1 16,-1 22-16,-21-21 0,22 0 16,-1 0-16,0 0 0,-21 21 0,22-21 15,-22-1-15,21 1 0,-21 0 16,-21 0-16,0 0 0,0 0 0,0-1 15,0 1-15,0 0 0,0 0 0,-21 0 16,-21 0-16,21 21 0,-22-22 16,1 1-16,0 21 0,-1 0 0,1 0 15,0 0-15,-1 0 0,1 0 16,21 21-16,-21 1 0,-1-22 16,22 21-16,0 0 0,0 0 15,0 0-15,21 22 0,0-22 0,0 0 16,0 21-16,0-21 0,0 22 15,0-22-15,21 21 0,0-21 0,0 22 16,21-1-16,-20 0 0,20 1 16,0-1-16,-21-21 0,22 22 0,-1-1 15,-21 0-15,22-21 0,-22 22 16,0-22-16,-21 21 0,0-21 0,0 1 16,0-1-16,0 0 0,-21 0 0,0 0 15,-1 0-15,-20 1 0,0-22 16,-1 21-16,1-21 0,0 0 15,-22 0-15,22 0 0,-22 0 0,22 0 16,0 0-16,-1-21 0,1-1 16,0 22-16,-1-21 0,1-21 0,21 21 15,0 0-15,-22-22 0,22 1 16,0 0-16,0-1 0,0 1 0,21-22 16,0 22-16,-21-21 0,21 20 15,0 1-15,0 0 0,0 20 0,0-20 16,0 21-16,0 0 0,0 0 15,21 21 1,0 21-16,42 106 31,-63-85-31,22 0 0,-1 1 0,-21-1 16,21 0-16,0 1 0,-21-1 16,21 0-16,0 1 0,-21-22 0,22 21 15,-1-21-15,0 1 0,0-1 16,0 21-16,0-42 0,22 21 0,-22 0 15,21-21-15,1 0 0,-1 0 16,0 0-16,1 0 0,20 0 0,-21 0 16,22-21-16,-22 0 0,22 21 0,-22-21 15,22 0-15,-22-22 0,0 22 16,1 0-16,-1-21 0,-21 21 16,21-22-16,-42 1 0,22 0 15,-22 20-15,0-20 0,0 21 0,0-21 16,0 20-16,0 1 0,0 0 15,-22 21-15,1 0 0,0 0 16,0 0-16,0 0 0,0 0 16,-1 21-16,1 0 0,0 22 0,0-22 15,21 21-15,-21-21 0,21 22 0,0-22 16,0 21-16,0 1 0,0-22 16,0 0-16,0 21 0,21-21 0,0 1 15,0-1-15,0-21 0,1 21 16,20-21-16,-21 21 0,21-21 15,1 0-15,-1 0 0,0 0 0,1 0 16,-1-21-16,22 0 0,-22 21 16,0-21-16,1-1 0,-1 1 0,0 0 15,1-21-15,-22 21 0,0-1 16,0-20-16,-21 21 0,0 0 0,0-22 16,0 22-16,0 0 0,0 0 15,0 0-15,0 42 31,-21 0-31,21 0 0,-21 0 0,21 1 16,-21 20-16,21-21 0,0 0 16,0 22-16,0-22 0,-22 0 15,22 0-15,0 21 0,0-20 0,0-1 16,0 0-16,0 0 16,0-42 30,0 0-46,0 0 0,0-1 16,22-20-16,-1 21 0,-21 0 16,21 0-16,0-22 0,0 1 0,0 21 15,1 0-15,-1-22 0,0 22 16,0 0-16,21 21 0,-20-21 0,-1 21 16,0 0-16,0 0 15,0 21-15,-21 0 0,0 0 16,21 0-16,1 1 0,-22 20 0,0-21 15,0 0-15,0 0 0,21 22 16,-21-22-16,21 0 0,-21 0 0,21 0 16,-21 1-16,21-1 0,0-21 15,1 21-15,-1-21 0,0 21 16,0-21-16,0 0 0,22 0 0,-22 0 16,0 0-16,21 0 0,-21-21 15,22 21-15,-1-21 0,-21 21 0,22-21 16,-1-1-16,-21 1 0,21-21 15,-20 21-15,20 0 0,-21-22 16,0 1-16,-21 21 0,0-22 0,0 1 16,0 0-16,0 21 0,0-22 15,0 22-15,0 0 0,-21 0 0,0 0 16,-21 21-16,20 0 0,1-22 16,-21 22-16,21 0 0,0 0 0,-22 0 15,22 22-15,-21-1 0,21 0 16,-22 0-16,22 0 0,0 22 0,21-22 15,-21 21-15,21 0 0,-21-20 16,21 20-16,0-21 0,0 21 0,0-20 16,0-1-16,0 0 0,0 0 15,21 0-15,0 0 0,0 1 16,0-22-16,0 0 0,1 21 0,-1-21 16,0 0-16,0 0 0,21 0 15,-20 0-15,-1-21 0,0-1 0,0 22 16,0-21-16,0 0 0,1-21 0,-1 21 15,0-1-15,0-20 0,0 0 16,-21-1-16,21 1 0,1 0 0,-22-22 16,0 22-16,0 0 0,21-1 15,-21 1-15,21 0 0,-21-1 16,0 1-16,0 0 0,21-1 0,-21 1 16,0 21-16,0-22 0,0 22 15,21 0-15,-21 0 0,0 0 16,0 42-1,0 0-15,0 0 0,0 22 16,-21-1-16,21 0 0,-21 1 16,21-1-16,0 21 0,0-20 0,0 20 15,0 1-15,0-22 0,0 22 16,0-1-16,0-21 0,0 1 0,0-1 16,0 0-16,0-20 0,0 20 15,0-21-15,21 0 0,-21 0 0,21 1 16,0-22-16,1 0 0,-1 0 0,0 0 15,21 0-15,-21 0 16,1 0-16,-1 0 0,0-22 0,0 22 16,0-21-16</inkml:trace>
  <inkml:trace contextRef="#ctx0" brushRef="#br0" timeOffset="3555.96">8911 2731 0,'0'0'0,"-42"21"0,21 0 0,-1-21 15,22 21-15,-21-21 0,21 21 16,-21-21-16,42-21 31,0 21-31,1-21 16,-1 0-16,0 0 0,0-1 15,0 1-15,22-21 0,-22 21 0,0-22 16,21 1-16,-21 0 0,1-1 16,-1 1-16,0 0 0,0-1 0,0 22 15,-21-21-15,0 21 0,0-22 0,0 22 16,0 0-16,-21 0 16,0 21-16,0 0 0,0 0 0,-1 0 15,1 0-15,0 0 0,0 21 16,21 0-16,0 0 0,0 1 0,0-1 15,0 0-15,0 0 0,0 0 16,21 0-16,0 22 0,22-22 16,-22 0-16,0 21 0,0-20 0,0 20 15,22-21-15,-22 0 0,-21 0 16,21 1-16,0-1 0,-21 0 0,0 0 16,21 0-16,0 0 0,1-21 15,-1 0-15,0 0 16,0 0-16,0 0 0,22 0 15,-22-21-15,0 0 0,21 0 16,-21 0-16,22 0 0,-22-1 0,21-20 16,-21 21-16,1-21 0,20 20 15,-21-20-15,0 0 0,-21-1 16,21 22-16,-21-21 0,0 21 0,0-22 16,0 22-16,0 0 0,0 0 15,0 0-15,-21 21 0,0 0 16,0 0-16,0 0 0,0 21 15,-1 0-15,1 0 0,-21 0 0,21 22 16,0-22-16,-1 21 0,22-21 0,-21 22 16,21-1-16,0 0 0,0-20 15,0 20-15,0 0 0,0-21 0,0 22 16,21-22-16,1 0 0,-1 0 16,21 0-16,-21-21 0,43 22 15,-22-1-15,22-21 0,-22 0 0,21 0 16,1 0-16,-1 0 0,1 0 15,-1 0-15,1-21 0,-22 21 0,22-22 16,-22 1-16</inkml:trace>
  <inkml:trace contextRef="#ctx0" brushRef="#br0" timeOffset="5619.78">10795 2371 0,'0'-43'16,"0"86"-16,0-107 0,0 43 0,0 0 0,0 0 15,0 0-15,-21-1 16,0 1-16,-1 21 0,1-21 0,-21 21 0,21 0 15,0 0-15,-22 0 0,22 0 0,-21 21 16,21-21-16,-1 21 16,-20 1-16,21-1 0,0 21 0,-22-21 15,22 22-15,0-1 0,0 0 16,21 1-16,0-22 0,-21 21 0,21 0 16,0-20-16,0 20 0,0-21 0,21 0 15,-21 0-15,21 1 0,21-22 16,-20 21-16,-1-21 0,21 0 0,-21 0 15,22 0-15,-22 0 0,0 0 16,21-21-16,-21-1 0,1 1 0,20 21 16,-21-42-16,0 21 0,0 0 0,-21-1 15,22-20-15,-1 0 16,-21 21-16,0-22 0,0 22 0,0-21 16,0 21-16,0-1 0,0 1 0,0 0 15,0 0-15,0 42 47,0 0-47,0 0 0,0 1 16,0 20-16,0 0 0,0 1 0,0-1 15,0 0-15,0 1 0,0 20 16,0-21-16,0 1 0,0 20 16,0 1-16,0-22 0,0 22 0,0-1 15,-21 22-15,21-22 0,-22 22 16,1-22-16,21 22 0,0-21 0,-21-1 15,0 1-15,21 20 0,-21-20 0,21-1 16,0 1-16,0-1 0,0 1 16,0-1-16,0 1 0,0-22 0,0 0 15,0-20-15,0-1 0,0 0 0,0 0 16,0-42 0,21 0-16,-21 0 0,21-1 15,0-20-15,-21 0 0,21-1 0,1 1 16,-1 0-16,0-22 15,-21 1-15,21-1 0,0 1 0,0-1 16,1 1-16,-1-22 0,-21 0 0,21 1 16,0-1-16,0 0 0,-21 1 15,21-1-15,1 0 0,-22 1 0,21-1 16,-21 0-16,0 1 0,0 20 16,21 1-16,-21-22 0,21 43 0,-21-22 15,0 22-15,0 21 0,0-22 0,0 22 16,0 0-16,0 0 0,-21 42 47,0 0-47,21 0 0,-21 1 15,21 20-15,-22-21 0,22 21 0,0-20 16,0 20-16,0 0 0,0 1 16,0-22-16,0 21 0,0-21 0,0 0 15,22 1-15,-22-1 0,21 0 16,0 0-16,0-21 0,0 0 0,0 0 15,22 0-15,-22 0 0,0 0 0,21-21 16,-20 0-16,20 0 0,-21-1 16,0 1-16,0 0 0,22 0 0,-22-21 15,0 20-15,-21-20 0,21 21 16,0-21-16,-21 20 0,0-20 16,0 21-16,0 0 0,0 0 0,0-1 15,0 1-15,0 0 16,0 42 15,0 0-31,-21 1 0,21-1 16,-21 0-16,21 21 0,0-21 0,0 1 15,0 20-15,0-21 0,0 21 16,0-20-16,0 20 0,0-21 0,0 21 16,0-20-16,21-1 0,0 0 15,-21 0-15,22-21 0,-1 21 0,0-21 16,0 0-16,0 0 0,0 0 15,1 0-15,-1 0 0,0 0 16,0 0-16,21-21 0,-20 0 0,20 21 16,-21-21-16,0 0 0,22-22 0,-22 22 15,0-21-15,0 21 0,0-22 16,0 22-16,1-21 0,-22 21 0,0-1 16,0 1-16,0 0 0,0 0 15,0 0-15,0 0 0,-22 21 31,1 0-31,0 21 16,0 0-16,21 0 0,0 0 0,-21 0 16,0 1-16,21-1 15,0 21-15,0-21 0,0 22 0,0-22 16,0 21-16,0-21 0,0 0 0,0 1 16,0-1-16,0 0 0,0 0 15,21-21-15,0 21 0,0-21 0,21 0 16,-20 0-16,20 0 0,-21 0 15,21 0-15,1 0 0,-22-21 0,21 0 16,1 21-16,-1-21 0,0 0 0,-21-22 16,22 22-16,-22 0 0,21-21 15,-21 20-15,1-20 0,-1 21 16,0-21-16,-21 20 0,0 1 0,0 0 16,0 0-16,-21 21 31,0 21-16,21 0-15,0 0 0,0 1 0,0 20 16,0-21-16,0 0 0,0 22 16,0-22-16,0 0 0,21 0 0,-21 0 15,21 0-15,-21 1 0,0-1 0,0 0 16,0-42 31,0 0-47,-21-1 15,0 1-15,-1 21 16,22-21-16,-21 42 31,21 0-31,0 1 16,0-1-16,0 0 16,21 0-16,-21 0 0,22-21 15,-1 21-15,0-21 16,0 22-16,0-22 0,0 0 0,22 0 15,-22 0-15,21 0 0,-21 0 0,22 0 16,-22 0-16,21-22 0,-21 1 16,22 0-16,-22 0 0,21 0 15,-21 0-15,1-22 0,-1 22 16,21-21-16,-21-1 0,0 1 0,1 0 16,-1-22-16,0 22 0,0 0 0,0-1 15,0 1-15,-21 0 0,22 20 16,-22-20-16,0 21 0,0-21 0,0 20 15,0 1-15,0 0 16,-22 21 0,1 21-16,0 0 0,0 22 15,21-22-15,-21 21 0,0 1 0,-1-1 16,1 0-16,0 1 0,21-1 0,0-21 16,0 21-16,0 1 15,0-1-15,0 0 0,0 1 0,0-22 16,0 0-16,0 0 0,0 0 0,21 1 15,0-1-15,1-21 0,-1 0 16,0 0-16,0 0 0,0 0 0,0 0 16,1 0-16,-1 0 0,0-21 15,0-1-15,0 1 0,0 0 0,-21 0 16,0 0-16,22-22 0,-22 22 0,0 0 16</inkml:trace>
  <inkml:trace contextRef="#ctx0" brushRef="#br0" timeOffset="5784.68">13102 2223 0,'0'0'16,"-21"0"-16,0 0 0,42 0 31,0 0-15,21-22-16,-20 22 0,20 0 0,-21 0 15,21 0-15,1-21 0,-1 21 16,0 0-16,1-21 0,-22 0 0</inkml:trace>
  <inkml:trace contextRef="#ctx0" brushRef="#br0" timeOffset="7511.7">15727 1969 0,'21'-22'0,"-42"44"0,42-86 0,0 43 16,-21-21-16,0-1 0,0 22 15,0-21-15,0 21 0,0-22 0,0 22 16,0 0-16,0 0 0,-21 21 16,0 0-16,0 0 0,-1 0 0,1 0 15,0 21-15,-21 0 0,21 0 16,-22 22-16,22-1 0,-21 0 15,21 22-15,-1-1 0,1-20 0,0 20 16,0-21-16,0 22 0,21-22 16,0 22-16,0-22 0,0 22 0,0-22 15,0 0-15,0 1 0,0-1 16,21-21-16,0 21 0,0-20 0,22-1 16,-1-21-16,-21 0 0,21 0 0,1 0 15,-1 0-15,22-21 0,-22-1 16,0 1-16,22 0 0,-22-21 0,0-1 15,1 22-15,-1-21 0,0 0 16,1-1-16,-22 1 0,0-22 0,0 22 16,-21 0-16,0-22 0,0 1 15,0-1-15,0 22 0,0-22 16,-42 1-16,21-1 0,0 22 0,-22 0 16,22-1-16,-21 22 0,-1 0 15,1 0-15,0 21 0,-1 0 0,1 0 16,-21 21-16,20 21 0,-20 1 15,20-1-15,1 22 0,0-22 0,-1 21 16,22 1-16,0-1 0,0-20 0,21 20 16,-21-20-16,21-1 0,0 0 15,0 1-15,21-1 0,0 0 0,21-21 16,1 22-16,-22-22 0,21 0 16,22 0-16,-22 0 0,0-21 15,1 0-15,-1 0 0,22 0 0,-22 0 16,21 0-16,-20-21 0,-1 0 15,0 0-15,1 0 0,-1 0 0,0-1 16,1-20-16,-22 21 0,0 0 16,21 0-16,-20-1 0,-22 1 0,21 0 15,0 0-15,-21 42 32,0 0-17,0 0-15,-21 1 0,21-1 16,0 0-16,-21 0 0,21 0 0,0 0 15,0 1-15,0-1 16,0 0-16,0 0 0,0 0 0,0 0 16,0 1-16,21-22 0,0 0 15,0 0-15,0 0 0,0 0 16,1 0-16,-1 0 0,0 0 0,21-22 16,-21 1-16,1 0 0,20 0 15,-21 0-15,21 0 0,-20-1 0,-1 1 16,0 0-16,0-21 0,0 21 0,0-1 15,-21 1-15,0 0 16,22 0-16,-22 42 47,0 0-47,-22 0 0,22 1 0,0-1 16,0 0-16,-21 0 0,21 0 15,0 0-15,0 22 0,0-22 0,0 0 16,0 0-16,0 0 0,0 1 15,0-1-15,21 0 0,-21 0 0,22-21 16,-1 0-16,0 21 0,0-21 16,0 0-16,0 0 0,1 0 0,-1 0 15,0-21-15,0 21 0,0-21 0,22 0 16,-22 0-16,0-1 16,0 1-16,0-21 0,0 21 0,1 0 0,-1-22 15,0 22-15,-21 0 0,0-21 16,0 20-16,0 1 0,0 0 15,0 0-15,0 0 0,-21 21 32,0 0-32,21 21 0,-22 0 15,1-21-15,0 42 0,21-20 0,0-1 16,0 0-16,-21 0 0,21 0 16,0 0-16,0 22 0,0-22 0,0 0 15,0 0-15,0 0 0,21 1 16,0-1-16,-21 0 0,21-21 15,1 0-15,-1 21 0,0-21 0,0 0 0,0 0 16,0 0-16,1 0 16,-1-21-16,21 0 0,0-22 15,-20 22-15,20 0 0,-21-21 16,0 21-16,0-1 0,1-20 0,-22 21 16,21 0-16,-21-22 0,0 22 0,0 0 15,0 0-15,0 0 16,0 42 62,21-21-78,0 21 0,-21 0 16,21 0-16,-21 1 15,0-1-15,0 0 0,0 0 16,0 0-16,0 0 0,0 1 15,0-1-15,0 0 16,0 0-16,0 0 0,21-21 47,1 0-31,-1 0-16,0-21 0,0 0 0,0 21 0,0-21 15,22 0-15</inkml:trace>
  <inkml:trace contextRef="#ctx0" brushRef="#br0" timeOffset="8448.16">18859 2455 0,'0'-21'32,"22"0"-17,-1 21-15,0-21 0,0 0 0,0 0 16,0-1-16,1-20 0,-1 21 16,0 0-16,0-22 0,0 22 0,0-21 15,22 0-15,-22-1 0,-21 1 16,21 0-16,0-1 0,-21 22 0,0-21 15,0 21-15,0-22 0,0 22 0,0 0 16,-21 21 0,0 0-1,21 21-15,-21 21 0,0-20 16,-1 20-16,1-21 0,21 21 0,0 1 16,-21-1-16,21-21 0,-21 22 15,21-1-15,0-21 0,0 21 0,0-20 16,0 20-16,0-21 0,21 21 0,0-20 15,-21 20-15,21-21 0,1 0 16,-1 0-16,0 1 0,0-22 0,0 0 16,0 21-16,1-21 0,20 0 15,-21 0-15,21 0 0,-20-21 0,20-1 16,-21 1-16,0 0 16,22-21-16,-22 21 0,0-1 0,21-20 15,-21 21-15,1-21 0,-1-1 16,0 1-16,0 21 0,-21-22 0,21 1 15,-21 21-15,21-21 0,-21 20 0,0 1 16,0 0-16,0 42 31,0 0-31,-21 1 0,0-1 16,0 0-16,21 21 0,-21-21 0,0 22 16,21-22-16,0 21 0,-22-21 15,1 1-15,21 20 0,-21-21 0,21 0 16,0 0-16,-21 22 15,21-22-15,0 0 0,-21 0 0,21 0 16,0-42 15,0 0-15,21 0-16,0 0 0,0 0 16,0-1-16,1 1 0,-1 0 0,21 0 15,-21 0-15,22 0 0,-1-1 16,-21 1-16,21 0 0,-20 0 0,-1 21 15,0 0-15,0 0 0,0 0 16,0 21-16,-21 0 16,0 0-16,0 1 0,0-1 15,0 0-15,0 0 0,0 0 16,-21 0-16,0 1 0,21-1 0,-21 0 16,0 0-16,21 0 0,0 0 15,0 1-15,21-22 31,0 0-15,0-22-16,0 1 0,1 21 16,-1-21-16</inkml:trace>
  <inkml:trace contextRef="#ctx0" brushRef="#br0" timeOffset="8856.93">20172 2307 0,'21'0'47,"0"0"-31,0 0-16,0 0 0,1 0 15,-1 0-15,0-21 0,0 0 16,0 0-16,-21 0 16,0-1-16,21 1 15,-21 0-15,0 0 16,-21 21-1,0 0-15,0 0 0,0 0 16,0 0-16,-1 21 0,1 0 16,0 0-16,0 1 0,21-1 0,-21 0 15,21 0-15,-21 0 0,21 0 16,0 1-16,0 20 0,0-21 0,0 0 16,0 0-16,21 1 0,0-1 15,0 0-15,0-21 0,22 0 16,-22 0-16,0 0 0,21 0 15,-21 0-15,1 0 0,20 0 0,-21-21 16,0 0-16,0 21 0,1-22 0,-1 1 16,0 0-16,0 0 0,-21 0 15,0-22-15,0 22 0,0 0 16,0 0-16,0 0 0</inkml:trace>
  <inkml:trace contextRef="#ctx0" brushRef="#br0" timeOffset="9075.79">18902 2117 0,'0'0'0,"21"0"15,0 0 1,0 0-16,0 0 0,22 0 15,-22 0-15,21 0 0,-21-21 0,22 21 16,-22 0-16,21-22 0,-21 22 16,1 0-16,-1-21 0</inkml:trace>
  <inkml:trace contextRef="#ctx0" brushRef="#br0" timeOffset="9831.42">21421 2074 0,'0'0'0,"0"-21"0,0 0 15,0 0-15,0 0 16,-22 21-16,1 0 31,21 21-31,-21 0 0,21 0 16,0 0-16,0 22 0,0-22 16,0 0-16,0 21 0,0-20 15,-21 20-15,21-21 0,0 21 0,-21 1 16,21-22-16,0 0 0,-21 21 0,21-20 15,0-1-15,0 0 16,-22-21-16,1 0 16,21-21-1,0 0-15,0-1 0,0 1 0,0 0 16,0-21-16,0 21 0,0-1 16,0-20-16,0 21 0,21 0 0,1-22 15,-1 22-15,21-21 0,-21 21 16,22-22-16,-1 22 0,0 0 15,22 0-15,-22 0 0,0 0 0,22 21 16,-22 0-16,1 0 0,-1 21 16,0 0-16,1 0 0,-22 21 0,0-20 15,0-1-15,0 21 0,-21-21 16,0 22-16,0-22 0,0 0 0,0 21 16,-21-21-16,0 1 0,0-1 15,0 0-15,-1 0 0,1 0 0,0 0 16,0 1-16,0-22 15,21-22 1,21 1 0,0 21-16,0-21 15</inkml:trace>
  <inkml:trace contextRef="#ctx0" brushRef="#br0" timeOffset="10208.2">22034 2286 0,'22'0'47,"-1"-21"-31,0 21-16,0-21 0,0 21 15,0 0-15,1-21 0,-1 21 0,0-22 16,21 22-16,-21-21 0,1 21 16,-22-21-16,0 0 0,21 0 15,-21 0-15,0-1 0,0 1 16,0 0-16,-21 21 15,-1 0-15,1 0 0,0 0 0,0 0 16,0 0-16,0 21 0,-22 0 16,22-21-16,0 22 0,0-1 0,0 0 15,-1 21-15,1-21 0,0 1 0,21-1 16,0 0-16,0 21 0,0-21 16,0 1-16,0-1 0,0 0 0,21 0 15,0 0-15,1 0 0,20 1 16,-21-22-16,21 0 0,1 0 0,-1 0 15,0 0-15,22 0 16,-22-22-16,1 1 0,20 0 0,-21 0 16,22 0-16,-22 0 0,1-1 15</inkml:trace>
  <inkml:trace contextRef="#ctx0" brushRef="#br0" timeOffset="10476.04">22923 1884 0,'0'0'0,"0"-64"0,0 22 0,0 0 16,0-1-16,0 1 0,-21 21 15,0 0-15,21 0 0,-21-1 0,0 22 16,0 0-16,-1 0 16,1 22-16,0 20 0,0-21 0,0 43 15,0-22-15,-1 0 16,1 22-16,0-22 0,0 22 0,0-22 16,0 0-16,-1 1 0,1-1 15,21 0-15,0 1 0,-21-22 0,21 21 16,0-21-16,0 22 0,0-22 0,0 0 15,0 0-15,0 0 16,21-21-16,0 0 0,1 0 0,-1 0 16,0 0-16,0-21 15,0 21-15,0-21 0,1 0 0,-1 0 16</inkml:trace>
  <inkml:trace contextRef="#ctx0" brushRef="#br0" timeOffset="10659.96">22437 2053 0,'0'0'0,"-22"0"16,22-21-1,22 21 1,-1 0-16,0 0 0,21 0 0,1 0 16,-1 0-16,0-21 0,1 21 15,20 0-15,-21 0 0,1 0 16,-1-21-16,0 21 0,1 0 15</inkml:trace>
  <inkml:trace contextRef="#ctx0" brushRef="#br0" timeOffset="11247.98">23156 1990 0,'0'21'0,"-21"0"16,0 0-16,21 0 0,-21 1 16,0-1-16,21 0 0,-22 0 0,1 0 15,21 0-15,0 22 0,-21-22 16,21 0-16,0 0 0,0 0 0,0 22 15,0-22-15,0 0 0,0 0 16,21 0-16,0-21 0,1 0 16,-1 0-16,0 0 15,0 0-15,0 0 0,0-21 16,22 21-16,-22-21 0,0 0 16,0 0-16,0 0 0,1-1 0,-1 1 15,0 0-15,0 0 0,0 0 0,-21 0 16,21-1-16,-21 1 0,22 0 15,-22 0-15,0 0 0,0 42 32,0 0-17,-22 0-15,22 0 0,-21 1 16,21-1-16,0 0 0,-21 0 16,21 0-16,0 22 0,0-22 15,0 0-15,0 0 0,21 0 16,0-21-16,1 21 0,-1-21 0,0 0 15,0 22-15,0-22 0,22 0 16,-22 0-16,21 0 0,-21 0 0,22-22 16,-1 22-16,-21-21 0,21 0 0,-20 0 15,-1 0-15,0 0 0,0-1 16,-21 1-16,0-21 0,21 21 0,-21 0 16,0-22-16,0 22 0,0 0 15,0 0-15,0-22 0,-21 22 16,0 0-16,0 21 0,0 0 15,-1 0-15,1 0 16,0 0-16,0 0 0,0 21 0,0 0 16,21 1-16,-22-22 0,22 21 15,0 0-15,0 0 0,0 0 16,0 0-16,22-21 16,-1 0-16,0 0 0</inkml:trace>
  <inkml:trace contextRef="#ctx0" brushRef="#br0" timeOffset="11671.72">24109 2096 0,'0'0'0,"42"-22"16,-21 1-16,0 21 0,-21-21 0,22 0 0,-1 21 15,-21-21 1,0 42 0,-21 0-16,-1 0 15,1 0-15,0 1 0,0-1 0,0 0 16,21 0-16,-21 21 0,-1-20 15,22-1-15,0 0 0,0 0 0,0 0 16,0 22-16,0-22 0,0 0 0,0 0 16,22 0-16,-1 0 15,0-21-15,0 0 0,0 0 16,0 0-16,1 0 0,-1 0 0,0-21 16,0 21-16,0-21 0,0 0 15,1 0-15,-1 0 0,0-1 16,-21 1-16,0 0 0,21 0 0,-21-21 15,0 20-15,0 1 0,0-21 0,0 21 16,0-22-16,0 22 0,0 0 16,-21 0-16,21 0 0,-21 21 0,0 0 15,-1 0-15,1 0 0,0 0 16,-21 0-16,21 0 0,-1 0 0,22 21 16,-21-21-16,0 21 0,21 0 15,-21 0-15,21 1 0,0-1 16,0 0-16,21-21 15,0 21-15,0-21 0</inkml:trace>
  <inkml:trace contextRef="#ctx0" brushRef="#br0" timeOffset="12079.49">24532 2138 0,'0'0'16,"-21"0"-16,21-21 0,0 0 0,0-1 15,0 1-15,0 0 0,0 0 16,0 0-16,21 21 16,0 0-16,0 0 0,1 0 15,-1 0-15,0 0 0,0 0 0,21 21 16,-20-21-16,-1 21 0,-21 0 16,21 0-16,-21 1 0,21-1 0,-21 21 15,0-21-15,0 0 0,0 1 16,0-1-16,0 0 0,0 0 0,-21 0 15,21 0-15,-21 1 16,0-22-16,-1 0 0,22 21 16,0-42-1,0-1 1,0 1-16,0 0 16,0 0-16,0 0 15,22 0-15,-22-1 0,21 1 0,0 0 16,0-21-16,0 21 0,0-1 15,1 1-15,-1 0 0,0 0 0,0 0 16,21 0-16,-20-1 0,-1 1 16,21 0-16,-21 0 0,22 0 0</inkml:trace>
  <inkml:trace contextRef="#ctx0" brushRef="#br0" timeOffset="12672.15">25463 1630 0,'-21'-21'0,"0"21"0,0 0 0,0 0 32,0 0-32,-1 0 0,22 21 0,0 0 15,-21 0-15,0 22 0,21-22 16,-21 21-16,21 0 0,-21 1 0,21-1 16,0 0-16,0 1 0,0-1 15,0 0-15,0 1 0,0-22 0,-21 21 16,21 1-16,0-22 0,0 0 15,0 21-15,0-21 0,0 1 0,0-1 16,0 0-16,0-42 47,0 0-47,0-1 16,0 1-16,0 0 0,21 0 0,0-21 15,-21 20-15,21 1 0,0 0 16,0-21-16,1 21 0,-1-1 0,0 1 15,0 0-15,0 21 0,0-21 16,1 21-16,-1 0 0,0 0 16,-21 21-1,0 0-15,0 0 16,0 1-16,-21-1 16,0-21-16,-1 0 15,1 0-15,0 21 0,0-21 0,0 0 16,-22 0-16,22 0 0,0 0 15,0 0-15,0 0 0,21 21 16,0 0 0,0 0-16,21 1 15,-21-1-15,21 0 0,0-21 16,0 21-16,1 0 0,-22 0 0,21-21 16,0 22-16,0-22 0,-21 21 0,21-21 15</inkml:trace>
  <inkml:trace contextRef="#ctx0" brushRef="#br0" timeOffset="14603.74">26797 2350 0,'0'-22'47,"21"1"-47,-21 0 0,21 21 0,0-21 16,-21 0-16,22-22 0,-1 22 15,0 0-15,0-21 0,21-1 0,-20 22 16,-1-21-16,0 0 0,0-22 16,-21 22-16,21-1 0,-21-20 0,21 21 15,-21 20-15,0-20 0,0 21 16,0 0-16,0 0 0,-21 21 16,0 21-1,0 21-15,0-21 0,0 22 0,-1-1 16,1 21-16,0-20 0,0-1 15,0 22-15,0-22 0,-1 0 16,22 22-16,0-22 0,0 0 0,-21 1 16,21-1-16,0 0 0,0-20 15,21 20-15,1-21 0,-1 0 0,0 0 16,21 1-16,-21-1 0,22-21 16,-1 0-16,0 0 0,1 0 0,-1 0 15,0 0-15,1-21 0,-1-1 16,0 1-16,1-21 0,-22 21 0,21-22 15,-21 22-15,22-21 0,-22 0 16,0-1-16,0 1 0,22-22 0,-43 22 16,21-21-16,0-1 0,-21 22 15,21-22-15,-21 22 0,0 0 16,0-1-16,0 22 0,0 0 0,0 0 16,0 0-16,0-1 0,0 44 15,-21-1 1,0 0-16,21 0 0,-21 21 15,-1 1-15,22-1 0,-21 0 0,21 1 16,0-1-16,-21 22 0,21-22 16,0 0-16,-21-21 0,21 22 15,0-1-15,0-21 0,0 22 0,0-22 16,0 0-16,21 0 0,0 0 0,0 0 16,1-21-16,-1 22 15,0-22-15,21 0 0,1 0 0,-22 0 16,21 0-16,0 0 0,1 0 15,-1-22-15,0 1 0,1 21 0,-1-21 16,0 0-16,-20 0 0,20 0 0,-21-22 16,0 22-16,0 0 0,-21-21 15,0 20-15,0 1 0,0 0 0,0 0 16,0 0-16,-21 21 16,0 0-16,0 0 0,0 0 15,0 21-15,21 0 0,0 0 16,-22 22-16,22-22 0,0 0 15,0 0-15,0 0 16,22 0-16,-22 22 0,21-22 0,0 0 16,0 0-16,-21 0 0,21 1 15,0-22-15,-21 21 0,22 0 0,-22-42 47,0 0-31,-22-1-16,1 22 0,0-21 0,0 21 15,0-21-15,0 21 16,21 21 0,0 0-1,0 1 1,0-1-16,21-21 0,-21 21 16,21-21-16,0 0 0,0 21 15,0-21-15,1 0 0,-1 0 0,21 0 16,-21 0-16,22 0 0,-22 0 15,21 0-15,-21 0 0,22 0 0,-22-21 16,21 0-16,-21 0 0,22 21 16,-22-22-16,0 1 0,0 0 0,0 0 15,0-21-15,1 20 0,-1 1 16,0 0-16,-21 0 0,0 0 16,21 0-16,-21-1 0,-21 44 31,21-1-16,0 0-15,-21 0 0,21 0 16,-21 0-16,21 1 0,0-1 0,0 0 16,0 0-16,0 0 0,0 0 15,0 1-15,0-1 0,21-21 0,0 21 16,0 0-16,0-21 0,0 0 16,1 21-16,20-21 0,-21 0 0,21 0 15,1 0-15,-22 0 0,21-21 16,-21 0-16,22 21 0,-22-21 15,0 0-15,21-1 0,-20 1 0,-1 0 16,0 0-16,-21 0 0,21 0 16,0-1-16,-21 1 0,0 0 0,0 0 15,0 42 17,0 0-17,-21 0-15,0 1 0,21-1 16,-21 0-16,21 0 0,0 0 15,-21 0-15,-1 1 16,1-1 0,21-42 15,21-1-15,1 1-16,-1 0 0,-21 0 15,21 21-15,0-21 0,21 0 16,-20-22-16,-1 22 0,21 0 0,-21 0 15,0 0-15,22 21 0,-22-22 16,0 22-16,0-21 0,0 21 0,1 0 16,-1 0-16,-21 21 0,21 1 15,-21-1-15,0 0 0,0 0 0,0 0 16,0 0-16,0 1 0,0 20 16,0-21-16,-21 0 0,0 0 15,-1 1-15,22-1 0,-21 0 16,21 0-16,-21 0 0,21 0 15,-21-21-15,42 0 47,0 0-47,0-21 0,1 21 16,20-21-16</inkml:trace>
  <inkml:trace contextRef="#ctx0" brushRef="#br0" timeOffset="15227.61">30353 2201 0,'0'0'0,"0"-21"0,0 0 0,0 0 16,0 0-16,0 0 15,-21 21-15,0 0 16,-1 0-16,1 0 0,0 0 16,0 0-16,-21 21 0,20-21 0,-20 21 15,21 0-15,-21 0 0,20 0 16,1 1-16,0 20 0,0-21 0,0 0 15,21 0-15,-21 1 0,21-1 0,0 0 16,0 0-16,0 0 16,0 0-16,21 1 0,21-22 0,-21 21 15,0-21-15,1 0 0,-1 0 16,21 0-16,-21 0 0,0 0 0,22 0 16,-22-21-16,0-1 0,0 22 15,0-21-15,1 0 0,-1 0 0,0 0 16,0 0-16,0-1 0,0 1 15,-21 0-15,22 0 0,-1 0 16,-21 42 15,-21 0-15,-1 0-16,1 0 16,21 1-16,-21-1 0,0 21 0,0 0 15,0 1-15,-1-1 0,1 0 16,21 1-16,-21 20 0,0-20 0,0 20 15,21-21-15,0 22 0,-21-1 16,21 1-16,-22 21 0,22-22 0,-21 22 16,21-1-16,0 1 0,-21-21 15,0 20-15,0-20 0,0-1 0,-1 1 16,-20-22-16,21 22 0,0-43 0,-22 21 16,1-21-16,21 0 0,-21 1 15,-1-1-15,22-21 0,-21 0 16,21 0-16,-1 0 0,-20 0 0,21-21 15,0 21-15,0-22 0,21 1 16,-22 0-16,22 0 0,-21 0 0,21 0 16,0-1-16,0-20 0,0 21 15,0-21-15,0-1 0,0 1 0,0 0 16,0-22-16</inkml:trace>
  <inkml:trace contextRef="#ctx0" brushRef="#br0" timeOffset="15495.64">29146 1736 0,'-21'-21'0,"21"-1"15,-21 22 64,0 22-79</inkml:trace>
  <inkml:trace contextRef="#ctx0" brushRef="#br0" timeOffset="19729.58">3789 4445 0,'0'21'16,"21"-42"31,0 21-47,0-21 15,0 0-15,1 0 0,-1-1 0,21 1 16,-21 0-16,0-21 0,1 21 16,-1-22-16,0 22 0,0-21 15,-21-1-15,0 22 0,0-21 0,0 21 16,0-22-16,0 22 0,0 0 16,-21 0-16,0 0 0,0 21 15,-1 0-15,1 0 0,0 0 0,0 21 16,0-21-16,0 21 0,-1 21 15,22-20-15,-21 20 0,21 0 0,0 1 16,0-1-16,0 0 0,0 1 16,0-1-16,0-21 0,21 21 0,1-20 15,-1 20-15,0-21 0,-21 0 16,21 0-16,0 1 0,0-22 16,1 21-16,-1-21 0,0 0 15,0 0 1,0 0-16,-21-21 0,21-1 15,-21 1-15,0 0 0,22 0 16,-22 0-16,21 0 0,0-22 0,-21 22 16,21-21-16,0-1 0,0 1 0,22 0 15,-22 21-15,21-22 0,1 1 16,-22 21-16,21 0 0,0 21 0,1-22 16,-1 22-16,0 0 0,1 0 15,-1 22-15,0-1 0,-20 0 16,-1 0-16,0 21 0,0-20 0,-21 20 15,0-21-15,0 21 0,0 1 16,0-22-16,-21 21 0,0-21 0,21 1 16,-21-1-16,-1 0 0,1 0 15,0 0-15,0 0 0,0-21 16,21-21 15,0 0-31,21 0 0,0 0 0,0 0 16,0-1-16,1 1 0,20-21 15,-21 0-15,0-1 0,0 1 0,22 0 16,-22 20-16,0-20 0,21 0 16,-20 21-16,-1-22 0,-21 22 0,21 0 15,-42 42 17,0 0-32,-1 0 15,1 1-15,21 20 0,-21-21 0,0 21 16,0-20-16,21 20 0,-21 0 15,21-21-15,0 22 0,0-1 0,0-21 16,0 22-16,0-22 0,0 0 16,0 0-16,0 0 0,0 0 0,21 1 15,0-22-15,0 0 0,0 21 0,22-21 16,-22 0-16,21 0 0,-21 0 16,22-21-16,-1 21 0,-21-22 0,21 1 15,1 0-15,-1 0 0,0 0 16,1 0-16,-22-22 0,21 22 15,-21-21-15,1-1 0,-1 22 0,0-21 16,0 0-16,-21-1 0,0 22 16,0-21-16,0 21 0,0-1 0,0 1 15,0 0-15,0 0 0,0 42 32,0 0-32,-21 0 0,21 1 15,-21-1-15,0 21 0,21-21 16,0 22-16,0-22 0,-22 21 0,22 0 15,0-20-15,0 20 0,0-21 16,0 0-16,0 22 0,0-22 16,0 0-16,0 0 0,22-21 0,-1 21 15,0 0-15,0-21 0,21 0 0,-20 0 16,20 0-16,-21 0 0,21 0 16,1 0-16,-22-21 0,21 21 0,1-21 15,-1 0-15,-21 0 0,21 0 16,1-1-16,-22-20 0,0 21 0,0-21 15,0-1-15,1 22 0,-1-21 16,0-1-16,-21 1 0,0 21 0,0-21 16,0 20-16,0 1 0,0 0 0,0 0 15,0 42 17,0 0-32,-21 0 15,21 1-15,0 20 0,0-21 16,0 21-16,0-20 0,0-1 0,0 21 15,0-21-15,21 22 0,-21-22 0,0 0 16,21 0-16,0 0 0,-21 0 16,21-21-16,-21 22 0,0-1 0,22-21 15,-22 21-15,-22-21 47,1-21-47,0 0 16,0-1-16,0 1 0,0 21 15,-1-21-15,1 21 0,21-21 0,-21 21 16,0 0 0,21 21-1,0 0-15,0 0 16,0 1-16,21-1 0,0 0 16,0 0-16,1-21 0,-1 21 15,0-21-15,0 0 0,0 0 16,0 21-16,1-21 0,20 0 0,-21 0 15,21 0-15,1 0 0,-1-21 16,-21 0-16,22 21 0,-1-21 16,0 0-16,-21 0 0,22-1 0,-1-20 15,-21 21-15,0-21 0,22-1 0,-22 1 16,0 0-16,0-1 0,0 1 16,1 0-16,-1-22 0,0 22 15,-21-1-15,21 1 0,-21 0 0,21-1 16,-21 1-16,0 0 0,0 21 0,0-1 15,0 1-15,0 0 0,0 0 0,-21 21 16,0 0-16,0 21 16,0 0-16,21 0 0,-22 1 0,1 20 15,21-21-15,-21 21 16,0 1-16,21-1 0,0 0 0,-21 1 16,21 20-16,-21-20 0,21-1 0,0 0 15,0 1-15,0-1 0,0 0 16,0 1-16,21-1 0,-21-21 0,21 0 15,0 0-15,21 1 0,-20-1 16,-1 0-16,21-21 0,-21 0 0,22 0 16,-22 0-16,21 0 0,-21 0 0,22 0 15,-22-21-15,21 0 0,-21-1 16,0 1-16,1 0 0,-1 0 16,0-21-16,0 20 0,0 1 0,0-21 0,-21 0 15,0 20-15,0 1 16,0 0-16,0 0 0,0 0 0,0 0 15,0 42 1,0 0-16,-21 0 16,21 0-16,0 0 0,0 22 0,0-22 15,0 0-15,0 21 0,0-20 16,0-1-16,0 0 0,0 0 0,0 0 16,0 0-16,21-21 0,-21 22 15,22-22-15,-1 0 0,0 0 0,0 0 16,21 0-16,-20 0 0,-1 0 0,21 0 15,-21-22-15,22 1 0,-22 21 16,21-21-16,-21-21 0,0 21 16,22-1-16,-22 1 0,0-21 0,0 21 15,0-22-15,1 22 0,-1 0 16,-21 0-16,0 0 0,0 0 0,0 42 31,0 0-31,0 0 16,0 0-16,0 22 0,-21-22 0,21 0 15,-22 21-15,22-21 0,-21 1 16,21-1-16,0 0 0,0 0 0,-21 0 16,21 0-16,0 1 15,-21-22-15,21-22 32,0 1-17,21 0-15,0 0 0,-21 0 16,21-22-16,1 22 0,-1-21 0,0 21 15,0-22-15,0 1 0,0 21 16,22-21-16,-22 20 0,0 1 0,0 0 16,0 21-16,1 0 0,-1 0 15,0 21 1,-21 0-16,0 1 0,21 20 16,-21-21-16,0 0 0,0 22 15,0-22-15,0 0 0,0 21 0,0-21 16,0 1-16,0-1 0,21 0 0,0 0 15,-21 0-15,22-21 0,-1 21 16,0-21-16,0 0 0,21 22 0,1-22 16,-22 0-16,21 0 0,22 0 15,-22 0-15,0 0 0,1 0 0,-1-22 16,0 1-16,1 0 0,-1 0 0,-21 0 16,22 0-16,-22-1 0,-21-20 15,0 21-15,0-21 0,0-1 0,0 1 16,0 21-16,0-22 0,0 22 15,-21 0-15,-1 0 0,1 0 16,0 21-16,-21 0 0,21 0 0,-22 0 16,22 21-16,0 0 0,-21 0 0,20 0 15,-20 22-15,21-22 0,0 21 16,0-21-16,-1 22 0,22-1 16,0 0-16,0-20 0,0-1 15,0 0-15,22 0 0,-1-21 16,0 0-16,0 0 0,0 0 15,0 0-15,22 0 0,-22 0 16,0 0-16,0-21 0,0 0 0,1 0 16,-22-1-16,21 1 0,0 0 15,0 0-15,-21 0 0,0 0 16,0-1-16,21 1 0,-21 0 0,0 0 16,21 21-16,-21-21 15,0 42 1,0 0-1,0 0-15,0 0 0,-21 1 16,0 20-16,21-21 0,-21 21 0,21-20 16,-21 20-16,21 0 0,-21 1 15,21-1-15,0 0 0,0 1 0,0-1 16,0 0-16,0 22 0,0-1 16,0-20-16,0 20 0,0 22 0,21-22 15,0 1-15,0-1 0,0 1 16,0 20-16,22-20 0,-22-1 0,0 1 15,0-1-15,0 22 0,22-21 0,-43-1 16,21 1-16,-21-1 0,0-21 16,0 22-16,0-22 0,0 1 0,-21-1 15,-22 0-15,22-21 0,-42 1 0,20-1 16,-20 0-16,21 0 0,-1 0 0,-20-21 16,20 0-16,22 0 0,-21 0 15,0 0-15,20 0 0,-20 0 0,21 0 16,0-21-16,0 0 0,-1 0 15,1 0-15,21-1 0,0 1 0,0-21 0,0 21 16,0-22-16,0 1 16,0 0-16,0-1 0,0 1 0,21-21 15,1-1-15,-1 22 0,0-22 0,-21-20 16,21 20-16</inkml:trace>
  <inkml:trace contextRef="#ctx0" brushRef="#br0" timeOffset="19984.43">8340 3577 0,'0'0'0,"-22"0"0,1 0 16,0 0-16,0 0 15,0 0 48,0 0-63</inkml:trace>
  <inkml:trace contextRef="#ctx0" brushRef="#br0" timeOffset="20195.55">7175 3810 0,'43'0'32,"-22"0"-32,0 0 0,0 0 15,0 0-15,22 0 0,-22 0 16,21 0-16,-21 0 0,22 0 15,-1 0-15,-21-21 0,22 21 16,-22 0-16,0 0 0,0-21 0,-21 0 16</inkml:trace>
  <inkml:trace contextRef="#ctx0" brushRef="#br0" timeOffset="20376.43">6477 3704 0,'0'0'0,"-21"0"0,0 0 0,21 21 31,0 1-15</inkml:trace>
  <inkml:trace contextRef="#ctx0" brushRef="#br0" timeOffset="20919.68">11239 3704 0,'22'-42'0,"-44"84"0,44-105 0,-1 42 0,-21-1 15,21 1-15,-21 0 0,0 0 0,0 0 16,0 42 15,0 21-15,0 1-16,-21-1 0,21 0 0,0 22 15,0-22-15,-21 43 0,21-22 0,0 1 16,0-1-16,0 22 0,-22-22 16,1-20-16,0 20 0,21 1 15,-21-22-15,21 0 0,-21-20 0,21 20 0,0-21 16,0 0-16,0 0 16,0 1-16,0-44 31,0 1-31,21 0 15,-21 0-15,21 0 0</inkml:trace>
  <inkml:trace contextRef="#ctx0" brushRef="#br0" timeOffset="21247.41">11070 3958 0,'0'0'0,"-21"-42"0,-21-22 0,20 22 16,1 0-16,21-1 0,0 1 15,0-21-15,0 20 0,0 1 0,0 0 16,21-1-16,1 1 0,20 0 15,0-1-15,1 22 0,-1-21 0,0 42 16,22-21-16,-22 21 0,22 0 0,-22 0 16,21 21-16,-20 21 0,-1-21 15,0 22-15,-20-1 0,20 21 0,-21-20 16,0-1-16,-21 22 0,0-22 16,0 0-16,-21 1 0,-21-1 0,21 0 15,-22 1-15,22-1 0,-21-21 0,-1 21 16,1-20-16,0-1 15,-1 0-15,22 0 0,-21 0 0,21 0 16,0-21-16,21 22 0,21-22 31,0 0-31,0 0 0,21 0 16,-20 0-16,20 0 0,-21 0 16,0 0-16,22 0 0</inkml:trace>
  <inkml:trace contextRef="#ctx0" brushRef="#br0" timeOffset="21676.17">11705 4191 0,'0'0'0,"-21"-42"32,0 21-32,21-1 15,0 1-15,0 0 0,0 0 16,0 0-16,21 0 0,0-1 0,0 22 15,0-21-15,1 21 0,-1 0 16,0 0-16,21 0 0,1 0 0,-22 21 16,21 1-16,-21-1 0,22 0 15,-22 21-15,21-21 0,-21 1 0,0 20 16,1-21-16,-22 21 0,0-20 16,0 20-16,0-21 0,0 0 15,0 0-15,0 1 0,-22-1 0,1-21 16,0 21-16,0-21 0,0 0 15,0 0-15,-1-21 16,22 0-16,0-1 16,0 1-16,0 0 0,0 0 0,0 0 15,22-22-15,-1 22 0,0 0 16,-21-21-16,21 21 0,0-1 0,0 1 16,1 0-16,-1 0 0,0 0 15,0 21-15,0-21 0,0 21 0,1 0 16,-1 0-16,0-22 0,0 22 0,0 0 15,0-21-15,1 21 16</inkml:trace>
  <inkml:trace contextRef="#ctx0" brushRef="#br0" timeOffset="22088.36">12700 3895 0,'0'-21'15,"-21"21"16,0 0-31,-1 0 0,1 0 16,0 21-16,0 0 16,0 21-16,21-21 0,-21 1 0,-1 20 15,1-21-15,0 21 0,0 1 0,21-22 16,0 21-16,0-21 0,0 1 16,0 20-16,0-21 0,0 0 0,21 0 15,0-21-15,0 22 0,1-22 16,-1 0-16,21 0 0,-21 0 0,22 0 15,-1 0-15,-21 0 0,21-22 0,1 1 16,-1 0-16,-21 0 0,22 0 16,-1 0-16,-21-1 0,0-20 0,0 0 15,1 21-15,-22-22 0,0 1 0,0 0 16,0 20-16,0-20 16,0 21-16,-22-21 0,-20 20 0,21 1 15,0 21-15,-22-21 0,22 21 0,0 0 16,-21 0-16,21 0 0,-1 0 15,1 0-15,0 0 0,21 21 0,0 0 16,0 1-16,0-1 16,21 0-1</inkml:trace>
  <inkml:trace contextRef="#ctx0" brushRef="#br0" timeOffset="22396.19">13568 3598 0,'0'0'0,"0"-21"0,0 0 16,0 0-16,-21 0 0,-1 21 15,1-21-15,0 21 16,0 0-16,0 21 0,21 0 16,-21 0-16,-1 21 0,1 1 0,21-22 15,-21 21-15,0 1 0,21-1 0,-21 0 16,0 22-16,21-22 0,-22 0 15,22 1-15,-21 20 0,21-20 0,0-22 16,0 21-16,0 0 0,0-20 0,0-1 16,0 0-16,0 0 15,0 0-15,21-21 0,1 0 0,-1 0 16,0 0-16,0 0 0,0 0 0,0 0 16,22 0-16,-22-21 0,0 0 15,0 0-15,0-22 0,-21 22 16</inkml:trace>
  <inkml:trace contextRef="#ctx0" brushRef="#br0" timeOffset="22911.89">13271 3979 0,'-21'0'0,"42"0"0,-63 0 16,42-21-16,21 21 31,0-21-31,22 21 0,-1 0 16,-21 0-16,22-21 0,-1 21 0,0 0 15,1 0-15,-1-21 0,0 21 0,-21 0 16,22 0-16,-22 0 0,21-21 16,-21 21-16,1 0 0,-22 21 31,-22 0-15,22 0-16,-21 0 0,0 0 0,0 1 15,21-1-15,-21 21 0,21-21 16,-21 0-16,21 22 0,-22-22 0,22 0 15,0 0-15,0 0 0,0 1 16,0-1-16,0 0 0,22 0 16,-1-21-16,0 21 0,0-21 0,0 0 15,0 0-15,22 0 0,-22 0 0,0 0 16,21 0-16,-20-21 0,20 0 16,0 0-16,-21 21 0,1-43 0,20 22 15,-21 0-15,0-21 0,0 21 16,1-22-16,-22 22 0,21-21 0,-21-1 15,0 22-15,0-21 0,0 21 0,0-22 16,-21 22-16,-22 0 0,22 21 16,0-21-16,0 21 0,0 0 0,-22 0 15,22 0-15,0 0 0,-21 0 16,20 0-16,1 0 0,0 0 16,0 21-16,0-21 0,21 21 0,0 0 15,0 1-15,0-1 16,21 0-16,21-21 15</inkml:trace>
  <inkml:trace contextRef="#ctx0" brushRef="#br0" timeOffset="23191.73">14541 3810 0,'0'0'0,"0"-21"0,0 0 16,0 0-1,-21 21-15,0 0 0,0 0 0,0 0 16,0 0-16,-1 0 0,1 21 0,0 0 16,0 0-16,0 0 0,0 0 15,21 1-15,-22 20 0,22 0 0,-21-21 16,21 22-16,0-1 0,0-21 16,0 22-16,0-22 0,0 21 0,21-21 15,1 0-15,20 1 0,-21-1 16,21 0-16,1-21 0,-1 21 0,-21-21 15,22 0-15,-1 0 0,0 0 0,1 0 16,-1 0-16,0-21 0,1 0 16</inkml:trace>
  <inkml:trace contextRef="#ctx0" brushRef="#br0" timeOffset="23920.46">15155 4001 0,'21'-22'0,"-42"44"0,64-86 0,-43 43 15,0 0-15,0 0 0,0-1 0,0 1 16,0 0-16,-22 21 15,1 0-15,0 0 0,0 0 0,0 0 16,0 0-16,-1 0 0,-20 21 16,21 0-16,0 1 0,0-1 15,-22 0-15,22 21 0,0-21 0,0 22 16,21-1-16,0-21 0,-21 22 0,21-22 16,0 21-16,0-21 0,0 0 15,0 1-15,0-1 0,21 0 0,-21 0 16,21-21-16,0 0 0,0 0 0,0 0 15,1 0-15,-1 0 0,0-21 16,0 21-16,0-21 0,0 0 0,1-1 16,-1 1-16,0 0 0,0-21 15,0 21-15,0-22 0,1 22 0,-22-21 16,21 21-16,0-22 0,-21 22 16,0 0-16,21 0 0,-21 0 15,0-1-15,0 44 31,-21-1-31,21 0 0,0 0 16,0 21-16,-21-20 0,21 20 0,0 0 16,0-21-16,0 22 0,0-22 0,0 21 15,0-21-15,0 1 0,21-1 16,-21 0-16,42 0 0,-21-21 0,1 0 16,-1 0-16,0 0 0,0 0 15,21 0-15,-20 0 0,-1 0 0,21-21 16,-21 0-16,0 0 0,22-1 15,-22-20-15,0 0 0,0-1 0,0 1 16,22 0-16,-22-1 0,0 1 16,0 0-16,0-22 0,1 22 15,-1 0-15,-21-22 0,0 22 0,21-1 16,-21 1-16,0 0 0,0 21 0,0-22 16,0 22-16,-21 42 15,0 0 1,21 1-16,-22 20 0,1 0 15,21 1-15,-21-1 0,21 0 0,-21 1 16,0-1-16,21 0 0,0 1 0,0 20 16,0-21-16,0 1 15,0-1-15,0-21 0,0 22 0,21-22 16,0 21-16,0-21 0,0-21 0,1 21 16,-1-21-16,0 0 0,0 0 15,0 0-15,0 0 0,1 0 0,-1-21 16,0 0-16,0 0 0,0 0 15,0 0-15,1-22 0</inkml:trace>
  <inkml:trace contextRef="#ctx0" brushRef="#br0" timeOffset="25576.34">17716 4128 0,'22'0'0,"-1"0"15,0 0-15,0 0 0,0 0 16,-21-22-16,21 1 0,1 0 0,-1 0 16,0 0-16,-21 0 0,0-1 15,21 1-15,-21-21 0,21 21 0,-21-22 16,21 22-16,-21-21 0,0 0 0,0 20 15,22-20-15,-22 0 0,21-1 16,-21 1-16,0 0 0,0-1 16,0 22-16,0 0 0,0 0 15,0 0-15,0 42 16,-21 21 0,-1-21-16,22 22 0,-21-22 15,21 21-15,0 1 0,-21-1 0,0 0 16,21-21-16,-21 22 0,21-1 15,0 0-15,0-20 0,0 20 0,0 0 16,0-21-16,0 22 0,0-22 0,21 0 16,0 0-16,0 0 0,0-21 15,1 0-15,20 0 0,-21 0 0,21 0 16,-20 0-16,20-21 0,0 21 16,1-21-16,-1 0 0,0-21 0,1 20 15,-22 1-15,21 0 0,-21 0 16,22-21-16,-22 20 0,0 1 15,-21 0-15,21-21 0,-21 21 0,21 21 16,-21-22-16,0 1 0,-21 42 31,0-21-31,21 22 0,-21-1 16,0 0-16,21 0 0,0 0 16,-22 0-16,22 1 0,0-1 0,0 21 15,0-21-15,0 0 0,0 1 16,0-1-16,22 0 0,-1 0 0,0 0 15,0 0-15,0-21 0,0 0 0,22 0 16,-22 0-16,21 0 16,-21 0-16,22 0 0,-22-21 0,0 0 15,21 0-15,-20 0 0,-1-22 16,0 22-16,0-21 0,-21 21 0,21-22 16,0 1-16,-21 0 0,22-1 0,-22-20 15,0 21-15,0 20 0,21-20 16,-21 0-16,0 21 0,0-1 0,0 1 15,0 0-15,0 42 32,0 0-32,0 1 15,-21 20-15,21-21 0,0 0 0,-22 22 0,1-22 16,0 21-16,21-21 16,-21 22-16,21-22 0,0 21 0,-21-21 15,21 22-15,-21-22 0,21 21 0,0-21 16,0 0-16,0 1 0,0-1 15,0 0-15,0-42 32,0 0-32,0-1 15,0 1-15,21 0 0,0 0 0,0 0 16,0-22-16,-21 22 0,21 0 16,1 0-16,-1 0 0,0 0 15,21-1-15,-21 1 0,1 0 16,-1 21-16,0 0 0,0 0 15,0 0-15,-21 21 16,0 0 0,0 1-16,-21-1 0,0-21 15,0 0-15,21 21 0,-21-21 16,-1 0-16,1 0 16,0 0-16,0 0 15,21 21 32,0 0-31,0 0-16,0 1 0,0-1 15,0 0-15,0 0 0,0 0 16,0 0-16,0 1 0,0-1 0,0 0 16,21 0-16,0 0 0,0 0 15,1-21-15,-1 22 0,0-22 0,21 21 16,1-21-16,-22 0 0,21 0 15,22 0-15,-22 0 0,0 0 16,1-21-16,20-1 0,-21 1 0,1 0 0,-1 0 16,0-21-16,1 20 15,-22 1-15,21-21 0,-21 21 0,1-22 16,-1 1-16,0 21 0,-21-21 0,0 20 16,0 1-16,21 0 0,-21 0 15,0 0-15,-21 21 16,0 0-16,0 0 0,-1 21 15,1 0-15,0 0 0,0 0 0,0 1 16,0 20-16,-1-21 0,22 0 16,0 0-16,0 22 0,0-22 15,0 0-15,0 0 0,22 0 0,-1 1 16,21-1-16,-21 0 0,0-21 0,22 0 16,-1 21-16,0-21 0,-20 0 15,20 0-15,0 0 0,-21-21 0,22 21 16,-22-21-16,0 0 0,0-1 15,0 1-15,1 0 0,-22 0 0,0 0 16,0 0-16,0-22 0,0 22 16,0 0-16,0 0 0</inkml:trace>
  <inkml:trace contextRef="#ctx0" brushRef="#br0" timeOffset="25787.22">18690 3471 0,'-21'22'0,"42"-44"0,-63 44 0,21-22 0,42 0 63,0 0-63</inkml:trace>
  <inkml:trace contextRef="#ctx0" brushRef="#br0" timeOffset="27478.44">21823 3323 0,'0'0'0,"0"-21"0,21-42 31,-21 84 0,0 21-31,0-21 16,-21 22-16,21-1 0,0 0 0,0 1 16,-21-1-16,21 0 0,-22 1 15,22-1-15,-21 0 0,21 1 0,0-22 16,-21 21-16,21-21 0,-21 22 0,21-22 16,0 0-16,0 0 0,0 0 15,0 0-15,0-42 31,0 0-31,0 0 16,0 0-16,0 0 0,21-1 16,0 1-16,0 0 0,1 0 15,-1-21-15,0 20 0,0-20 0,21 21 16,-20-21-16,20 20 0,-21 1 16,21-21-16,-20 42 0,-1-21 0,0 0 15,0 21-15,0 0 0,0 0 16,1 0-16,-1 21 0,-21 0 15,0 0-15,0 0 0,0 0 0,0 22 16,0-22-16,0 0 0,0 21 16,0-20-16,0-1 0,0 0 0,0 0 15,0 0-15,0 0 0,0 1 16,0-1-16,21 0 0,0-21 16,0 0-16,0 0 15,1 0-15,-1 0 0,0 0 16,21 0-16,-21 0 0,1-21 0,20 0 15,-21-1-15,0 22 0,0-21 16,1-21-16,20 21 0,-21 0 0,0-22 16,0 22-16,1-21 0,-1-1 0,0 1 15,-21 0-15,21-22 0,0 22 16,-21 0-16,21-1 0,-21 1 0,0 21 16,0-22-16,0 22 0,0 0 15,-21 21 1,0 21-1,0 22-15,0-22 0,0 21 16,-1 0-16,1 1 0,0-1 0,21 0 16,-21 1-16,21-1 0,-21 0 15,21 1-15,0-1 0,0-21 0,0 22 16,0-22-16,0 0 0,0 0 16,21 0-16,0 0 0,0 1 0,0-22 15,1 0-15,20 21 0,-21-21 0,21 0 16,-20 0-16,20 0 0,-21 0 15,21-21-15,1 21 0,-22-22 0,0 1 16,21 0-16,-20 0 16,-1 0-16,21-22 0,-21 22 0,0-21 0,1 0 15,-1-1-15,0 1 0,-21 0 16,21-1-16,0 1 0,-21-22 16,21 22-16,-21 21 0,0-21 0,0 20 15,22 1-15,-22 0 0,-22 63 47,1-20-47,0 20 0,0-21 0,21 21 16,-21 1-16,0 20 0,-1-20 0,1-1 15,21 0-15,0 1 0,-21-1 16,21-21-16,0 64 16,0-64-16,0 0 0,0 21 15,0-20-15,21-1 0,0 0 0,1 0 16,20 0-16,-21-21 0,0 21 0,22-21 15,-22 22-15,21-22 0,0 0 16,-20 0-16,20 0 0,0-22 0,1 1 16,-22 21-16,21-21 0,-21 0 15,22 0-15,-22 0 0,0-22 0,0 22 16,0-21-16,0 21 0,-21-1 16,22-20-16,-22 21 0,21-21 0,-21 20 15,0 1-15,0 0 0,0 0 0,0 0 16,0 42 15,0 21-15,-21-21-16,-1 1 0,22 20 0,-21-21 15,0 21-15,21 1 0,-21-22 0,0 21 16,21 1-16,0-1 0,-21 21 16,-1-20-16,1 20 0,21-20 0,-21 20 15,21-21-15,0 22 0,-21-22 0,0 1 16,21 20-16,-21-21 0,21 22 15,0-22-15,-22 1 0,1 20 0,0 1 16,21-22-16,-21 21 0,0 1 16,0-22-16,-1 22 0,1-22 15,-21 0-15,21 1 0,0-1 0,-1-21 16,1 0-16,0 1 0,0-1 0,0 0 16,0-21-1,21-21 1,21 0-1,0-1-15,0 1 0,0-21 16,0 21-16,1 0 16,-1-22-16,0 1 0,0 21 0,0-22 0,0-20 15,22 21-15,-1-64 16,-21 42-16</inkml:trace>
  <inkml:trace contextRef="#ctx0" brushRef="#br0" timeOffset="27783.27">23664 3937 0,'0'0'0,"0"-42"0,0-1 0,0 1 0,0 0 16,21-1-16,-21 22 0,22-21 0,-1 21 16,-21-22-16,21 22 0,0 0 15,0 0-15,0 0 0,22 0 0,-22 21 16,21-22-16,-21 22 0,1 0 16,20 0-16,-21 0 0,0 0 0,0 22 15,1-1-15,-1 0 0,-21 0 16,0 0-16,0 0 0,0 22 15,0-22-15,0 21 0,-21-21 0,-1 1 16,1-1-16,-21 0 0,21 0 16,-22 0-16,22 0 0,-21 1 0,21-22 15,-22 0-15,22 21 0,0-21 0,-21 0 16,21 0-16,-1 0 16,1 0-16,0 0 0,21-21 15,0-1-15,-21 22 16,21-21-16,-21 0 0</inkml:trace>
  <inkml:trace contextRef="#ctx0" brushRef="#br0" timeOffset="28099.09">22796 3366 0,'0'0'0,"0"-22"0,-21-20 31,42 42-31,1-21 0,-1 21 0,21-21 16,0 21-16,1-21 0,20 21 0,-20 0 15,20-22-15,-21 22 16,22 0-16,-22 0 0,22-21 0,-1 21 0,1 0 16,-22 0-16,22 0 15,-22-21-15,0 21 0,-21 0 0,22 0 16,-22 0-16,0 0 0,0-21 15,-21 42 17,-21 0-32,0-21 15,0 21-15,0 1 0,-1-1 0,1 0 16</inkml:trace>
  <inkml:trace contextRef="#ctx0" brushRef="#br0" timeOffset="29555.61">1249 6202 0,'-21'0'15,"-1"0"-15,1 0 16,0 0-16,21-21 15,-21 21-15,0 0 0,0 0 0,-1 0 16,1-21-16,0 21 16,0 0-16,0 0 0,21-22 0,-21 22 15,-1-21-15,1 21 0,21-21 16,0 0-16,-21 21 0,21-21 0,0 0 16,0-1-16,0 1 0,0 0 15,0 0-15,21 0 0,0 0 16,22-1-16,-22 1 0,21 0 15,1 0-15,-1 0 0,21 0 16,-20-1-16,-1 1 0,22 21 0,-22 0 16,-21 0-16,21 0 0,-20 0 15,-22 21-15,0 1 0,0-1 0,0 0 16,-22 0-16,1 21 0,-21-20 16,0 20-16,-1-21 0,1 21 0,0 1 15,-1-22-15,1 21 0,21 1 16,-22-1-16,22-21 0,0 21 15,21 1-15,0-22 0,0 21 0,0-21 16,0 1-16,0-1 0,21 0 16,0 0-16,1-21 0,-1 0 15,21 0-15,-21 0 0,22 0 16,-1 0-16,0 0 0,1 0 0,-1-21 16,0 0-16,1 0 0,-1-1 15,-21 1-15,21 0 0,-20 0 0,-22 0 16,0 0-16,0-1 15,0 1-15,-43 0 0,22 21 0,-21-21 16,21 0-16,-22 21 0,1-21 16,0 21-16,-1 0 0,22 0 15,-21 0-15,21 0 0,-1 0 0,1 0 16,0 0-16,0 21 16,0 0-16,21 0 15,0 0-15,0 0 16,21 1-16,0-22 0,0 0 0,0 0 15,1 0-15,20 0 0,-21 0 16,21 0-16</inkml:trace>
  <inkml:trace contextRef="#ctx0" brushRef="#br0" timeOffset="29771.49">2032 6075 0,'21'0'16,"0"0"31,0 0-32,1 0-15,-1 0 16</inkml:trace>
  <inkml:trace contextRef="#ctx0" brushRef="#br0" timeOffset="31591.23">4191 6033 0,'-21'0'16,"42"0"-16,-85-22 0,43 22 0,0-21 0,0 0 16,21 0-16,0 0 15,0 0 1,21 21 0,0 0-16,0 0 15,-21 21-15,22 0 0,-1-21 16,-21 21-16,21-21 15,0 0 1,0 0-16,0 0 0,1 0 0,-1 0 16,21-21-16,-21 0 0,22 21 15,-1-21-15,0-1 0,1 1 0,-1 0 16,0 0-16,-21-21 0,22 20 16,-22-20-16,21 21 0,-21 0 0,1-22 15,-22 22-15,0 0 0,0-21 16,0 21-16,0-1 0,0 1 15,-22 21-15,1 0 0,0 0 0,0 0 16,0 0-16,0 0 16,-1 21-16,1 1 0,21 20 0,-21 0 0,21 1 15,-21-1-15,21 21 16,0 1-16,-21-22 0,21 22 0,0-1 16,0 1-16,0-22 0,0 22 0,0-1 15,0-21-15,0 22 0,0-22 16,0 22-16,0-22 0,0 0 0,0 1 15,0-22-15,0 0 0,0 0 16,0 0-16,0 1 0,-21-22 16,-1 0-16,1 0 0,0-22 15,0 1-15,0 0 0,-22 0 16,22-21-16,0-1 0,-21 1 16,21 0-16,-1-1 0,1 22 0,0-21 15,0-1-15,0 1 0,0 21 16,21 0-16,-22 0 0,1 21 15,21 21 1,0 0-16,21 0 16,1 0-16,-22 22 0,21-1 15,0 0-15,0 1 0,0-22 0,0 21 16,1 0-16,20 1 0,-21-22 0,21 0 16,-20 21-16,20-20 0,0-22 15,22 21-15,-22-21 0,0 0 0,22 0 16,-22 0-16,22 0 0,-22-21 15,0-1-15,22 1 0,-22 0 16,1 0-16,-1-21 0,0 20 0,-21-20 16,1 0-16,-1-1 0,0 1 15,-21 0-15,21 21 0,-21-22 0,0 22 16,0-21-16,0 21 0,0-1 0,0 1 16,0 42-1,-21 1 1,21-1-16,-21 0 0,21 0 15,0 0-15,0 22 0,0-22 16,0 21-16,-21-21 0,21 22 0,0-22 16,-22 21-16,22-21 0,0 0 0,0 1 15,0-1-15,0 0 16,0-42 15,0 0-31,0-1 0,0 1 16,22-21-16,-22 21 0,21 0 15,0-22-15,-21 22 0,21-21 0,-21 21 16,21-1-16,0 1 0,-21 0 0,0 0 16,22 21-1,-1 0-15,-21 21 16,0 0-16,21-21 0,0 21 16,-21 1-16,21-1 0,-21 0 15,0 21-15,21-21 0,1 1 0,-22 20 16,0-21-16,21 0 0,0 0 15,-21 1-15,21-1 0,0 0 0,0 0 16,1-21-16,-1 0 0,0 0 0,0 0 16,21 0-16,-20 0 0,-1 0 15,21-21-15,-21 0 0,22 0 0,-1-1 16,-21 1-16,21 0 0,-20-21 0,-1-1 16,0 22-16,0-21 0,0 0 15,0-43-15,-21 43 0,22-1 16,-22 1-16,0 0 0,0-1 15,0-20-15,0 20 0,0 1 16,0 0-16,0-1 0,0 22 0,0 0 16,0 0-16,0 0 0,-22 21 15,22 21 1,0 0-16,0 0 0,-21 22 16,21-1-16,-21 0 0,21 1 0,-21 20 15,21-21-15,-21 1 0,21 20 16,0-20-16,0-1 0,0 21 0,0-20 15,0-1-15,0 0 0,0 1 0,0-22 16,21 21-16,0-21 0,0 1 16,0-1-16,1-21 0,-1 21 15,21-21-15,-21 0 0,22 0 0,-22 0 16,21-21-16,-21 21 0,22-21 0,-22-1 16,21 1-16,0 0 0,-20-21 15,-1 21-15,21-1 0,-21-20 0,0 21 16,1-21-16,-22 20 0,0 1 15,0-21-15,0 21 0,0 0 0,0-1 16,-22 22 0,1 0-16,0 22 15,0-1-15,21 0 0,-21 0 0,21 0 16,-21 22-16,21-22 0,-22 0 0,22 21 16,0-21-16,0 1 15,0 20-15,0-21 0,0 0 0,22 0 16,-1 1-16,0-22 0,-21 21 0,21-21 15,0 0-15,0 0 0,22 0 16,-22 0-16,21 0 0,-21 0 0,22-21 16,-22-1-16,21 1 0,-21 0 0,1 0 15,-1 0-15</inkml:trace>
  <inkml:trace contextRef="#ctx0" brushRef="#br0" timeOffset="31839.69">5969 5948 0,'0'0'0,"-21"21"0,42-21 31,0 0-31,0 0 16,22 0-16,-1 0 0,-21 0 0,21 0 15,1-21-15,-1 0 0,0 21 16,1 0-16,-1 0 0,0-21 16,1 21-16,-22 0 0,0 0 0,0-22 15,0 22-15</inkml:trace>
  <inkml:trace contextRef="#ctx0" brushRef="#br0" timeOffset="32743.65">7662 6456 0,'21'0'0,"-42"0"0,64-21 0,-22 0 0,0-1 15,-21 1-15,0 0 16,21-21-16,-21 21 0,0-1 0,0 1 15,0 0-15,0 0 0,-21-21 0,21 20 16,-21 1-16,0 0 0,-1 0 16,-20 0-16,21 21 0,0 0 0,-22 0 15,22 0-15,-21 0 0,21 0 0,-22 21 16,22 0-16,0 0 0,-21 0 16,21 1-16,-1-1 0,1 21 0,21-21 15,0 22-15,-21-22 0,21 21 16,0-21-16,0 22 0,0-22 15,0 0-15,0 0 0,21 0 0,0-21 0,1 0 16,-1 21-16,21-21 0,-21 0 16,22 0-16,-22 0 0,21-21 15,-21 0-15,22 0 0,-22 0 0,21 0 16,-21-1-16,0 1 0,1 0 16,-1 0-16,0 0 0,-21 0 0,0-1 15,0 1-15,0 0 0,0 0 0,0 0 16,0 0-1,0 42 1,0 0 0,0 0-16,0 0 0,0 0 15,0 1-15,0 20 0,0 0 0,0 1 16,0 20-16,0-21 0,0 1 0,0 20 16,0-20-16,0 20 0,-21-21 15,21 22-15,0-22 0,-21 22 0,21-1 16,0 1-16,0-1 0,0 22 0,0-22 15,0 22-15,0 0 0,0-22 0,0 22 16,0 0-16,21-1 0,-21 1 16,21 21-16,0-22 0,0 1 0,-21 0 15,0-1-15,21 1 0,1-21 0,-22 20 16,0-20-16,0-1 0,0-20 16,0 20-16,0-21 0,0 1 15,0-22-15,-22 21 0,1-21 0,-21-21 16,21 22-16,0-22 0,-1 0 0,1 0 15,-21-22-15,21 1 0,-22 0 0,1 0 16,21 0-16,-21-22 0,-1 1 16,1 0-16,0-1 0,-1-20 0,1 21 15,21-22-15,-22-21 0,1 22 0,21-22 16,0 22-16,0-22 0,-1 0 0,1 1 16,21-1-16,0 22 0,0-22 15,0 0-15,0 22 0,0-22 16,0 22-16,21-22 0,1 21 0,20 1 15,-21 21-15,0-22 0,0 22 0,1-1 16,20 1-16,-21 0 0,0-1 16,0 22-16,1-21 0,-1 21 0,-21-22 15,21 22-15,0 0 0,0 0 16,-21 0-16,21-22 0,1 22 0,-1 0 16,0-21-16</inkml:trace>
  <inkml:trace contextRef="#ctx0" brushRef="#br0" timeOffset="33297.33">8001 6202 0,'0'0'16,"21"0"-16,0-21 0,-21 0 16,21-1-16,1 22 0,-1-21 0,0 0 15,0 21-15,0-21 0,0 21 0,1 0 16,-1 0-16,0 0 0,0 0 15,0 0-15,0 0 0,1 0 0,-1 21 16,-21 0-16,21 0 0,0 1 0,-21-1 16,0 21-16,0-21 0,0 0 15,0 22-15,0-22 0,0 21 0,0-21 16,0 22-16,0-22 0,0 0 0,-21 0 16,0 0-16,21 1 15,-21-22-15,-1 0 0,1 0 16,21-22-1,0 1-15,0 0 0,0-21 16,0 21-16,0-1 0,0 1 16,0 0-16,0-21 0,21 21 0,-21-1 15,22 1-15,-1 0 0,-21 0 16,21 21-16,0-21 0,-21 0 0,21 21 16,0 0-16,1 0 0,-1 0 15,0 0-15,0 0 16,0 0-16,0 0 0,1 0 15,-1 0-15,0 21 0</inkml:trace>
  <inkml:trace contextRef="#ctx0" brushRef="#br0" timeOffset="34348.82">9377 6287 0,'0'0'0,"21"-22"0,0 1 0,-21 0 16,21 0-16,-21 0 15,0 0-15,0-1 0,0 1 16,0 0-16,0 0 0,0 0 0,0 0 16,0-1-16,0 1 0,-21 0 15,0 21 1,0 0-16,0 0 0,-1 0 16,1 0-16,0 21 0,0 0 15,-21 1-15,20-1 0,1 21 0,0-21 16,0 22-16,0-22 0,0 0 0,21 21 15,0-21-15,0 1 0,0-1 16,0 0-16,0 0 0,0 0 0,21 0 16,0-21-16,0 0 0,0 0 15,0 0-15,1 0 0,-1 0 16,21 0-16,-42-21 0,42 0 0,-20 0 16,-1 0-16,0 0 15,0-1-15,-21 1 0,0 0 0,21 0 16,-21-21-16,21 20 0,-21 1 0,0 0 15,0 0-15,0 0 0,0 0 16,0-1-16,0 44 31,0-1-31,0 0 16,0 0-16,0 0 0,0 22 0,0-22 16,0 0-16,0 21 0,0-21 0,0 1 15,0 20-15,0-21 0,22 0 16,-1 22-16,0-22 0,0 0 0,0 0 15,22-21-15,-22 21 0,21-21 0,0 0 16,1 0-16,-22 0 0,21 0 16,1 0-16,-1-21 0,0 0 15,1 0-15,-1 0 0,0-1 0,1 1 16,-22-21-16,21 21 0,-21-22 16,0 22-16,1-21 0,-1 0 0,0 20 15,0-20-15,0 0 0,0-1 0,-21 1 16,22-43-16,-22 43 15,0 0-15,0 21 0,0-1 0,0 1 16,0 0-16,0 42 31,0 0-31,-22 1 0,1 20 0,21 0 16,0 1-16,-21-1 0,0 0 16,21-21-16,-21 22 0,21-1 15,0 0-15,0 1 0,0-22 0,0 21 16,0 1-16,0-22 0,0 21 0,0-21 15,21 0-15,0 1 0,0-1 16,0 0-16,1-21 0,-1 21 0,0-21 16,0 0-16,21 0 0,-20 0 0,-1 0 15,0-21-15,0 21 0,21-21 16,-20 0-16,-1-1 0,0 1 0,0 0 16,0 0-16,0-21 0,-21 20 0,0 1 15,22 0-15,-22-21 0,0 21 16,0-1-16,0 1 0,0 0 0,0 0 15,0 42 17,-22 0-32,1 0 0,21 1 0,-21-1 15,21 0-15,0 0 0,0 0 16,0 0-16,0 1 0,0-1 0,0 0 16,0 0-16,0 0 0,0 0 15,21-21-15,0 22 0,1-22 16,-1 0-16,0 0 15,0 0-15,0 0 0,0-22 0,1 22 16,-22-21-16,21 0 0,0 0 16,0 21-16,0-21 0,0 0 0,-21-1 15,0 1-15,22 0 0,-22 0 16</inkml:trace>
  <inkml:trace contextRef="#ctx0" brushRef="#br0" timeOffset="34652.64">9906 5927 0,'0'0'0,"-21"0"0,42 0 31,0 0-31,21-21 0,1 21 0,-1 0 15,0 0-15,1-22 0,20 22 16,-20 0-16,20 0 0,-21-21 0,22 21 16,-22 0-16,1 0 0,-1 0 15,-21 0-15,21 0 0,-20 0 0,-1 0 16,0 0 0</inkml:trace>
  <inkml:trace contextRef="#ctx0" brushRef="#br0" timeOffset="35535.29">12658 6117 0,'-22'21'16,"44"-21"62,-22-21-78,0 0 47,21 21 0,-21-21 46,21 21-77</inkml:trace>
  <inkml:trace contextRef="#ctx0" brushRef="#br0" timeOffset="36003.87">12488 5525 0,'0'0'0,"-21"0"0,0 0 31,21-22-31,21 22 16,0 0-1,0-21-15,1 21 0,20 0 0,0 0 16,1 0-16,-1 0 0,21 0 0,-20 0 15,20 0-15,1 0 0,-1 0 16,-20 0-16,20 0 0,-21 0 0,-20 0 16,-1 0-16,0 0 0,-42 21 31,0-21-31,-22 0 0,1 0 0,21 0 16,-22 0-16,1 0 0</inkml:trace>
  <inkml:trace contextRef="#ctx0" brushRef="#br0" timeOffset="36399.65">12700 5461 0,'0'21'0,"0"0"16,0 1-16,0-1 0,0 0 16,0 0-16,0 0 0,0 22 0,0-22 15,0 21-15,0 0 0,0 1 16,0-1-16,0-21 0,0 22 0,0-1 15,0 0-15,0-21 0,0 22 0,0-22 16,0 21-16,0-21 16,0 1-16,0 20 0,0-21 0,0 0 15,0 0-15,-21 1 0,21-1 16,-21 0-16,-1-21 0,1 21 16,0-21-16,0 0 15,0 0-15,0 0 0,-1-21 0,1 21 16,0-21-16,21 0 0,-42 21 15,42-22-15,-43 1 0,43 0 0,-21 0 16,0 21-16,0-21 0,0 0 16,0-1-16,21 1 0,0 0 15,0 0 1,0 0-16,21 21 16,0 0-1,0 0-15,0 0 0,0 0 0,1 0 16,-1 0-16</inkml:trace>
  <inkml:trace contextRef="#ctx0" brushRef="#br0" timeOffset="37736.49">13420 6054 0,'0'0'0,"42"0"0,-21-21 0,0-1 15,0 1-15,-21 0 16,0 0-16,0 0 15,0 0-15,0-1 0,0 1 0,0 0 16,0 0-16,0 0 0,-21 0 0,0 21 16,21-22-16,-21 22 0,0 0 15,0 0-15,-1 0 0,1 22 0,0-1 16,0 0-16,0 0 0,-22 21 16,22-20-16,0 20 0,-21-21 0,21 21 15,-1-20-15,1 20 0,0-21 0,0 21 16,21-20-16,0-1 15,0 0-15,0 0 0,0 0 16,21-21-16,0 0 0,0 0 0,1 0 16,20 0-16,-21 0 0,21 0 15,-20 0-15,20-21 0,-21 0 0,21 21 16,-20-21-16,-1 0 0,21-1 0,-21 1 16,0 0-16,-21 0 0,22 0 15,-22 0-15,21-22 0,-21 22 0,0 0 16,0-21-16,21 20 0,-21 1 0,0 0 15,0 0-15,0 42 32,-21 0-17,21 0-15,-21 1 0,21 20 16,0-21-16,0 0 0,0 22 0,0-22 16,0 0-16,0 0 0,0 21 0,0-20 15,0-1-15,0 0 16,0 0-16,21-21 0,0 0 0,0 21 15,0-21-15,0 0 0,22 0 16,-22 0-16,0-21 0,0 21 16,22-21-16,-22 0 0,0 21 0,21-21 15,-21-1-15,1 1 0,-1 0 0,0 0 16,21-21-16,-42 20 0,21 1 16,1-21-16,-1 21 0,-21 0 15,0-1-15,0 1 0,21 21 16,-21 21-1,0 1-15,0-1 16,0 0-16,-21 0 0,21 0 0,0 0 16,0 1-16,-21 20 0,21-21 15,0 0-15,-22 0 0,22 1 16,0-1-16,22 0 0,-1-21 16,0 0-16,21 0 0,-21 0 15,22 0-15,-1 0 0,0 0 0,1 0 16,-1 0-16,-21 0 0,22-21 0,-1 0 15,-21 21-15,21-22 16,-42 1-16,22 0 0,-1 0 0,-21 0 16,0-22-16,0 22 0,0-21 0,0 21 15,0 0-15,-21-22 0,-1 22 16,1-21-16,0 21 0,0-1 0,21 1 16,-21 21-16,21-21 15,21 21-15,0 0 16,0 21-16,0-21 0,22 21 0,-22-21 15,21 0-15,1 22 0,-1-22 16,0 0-16,22 0 0,-22 0 0,0 0 16,22 0-16,-22 0 0,-21 0 15,22 0-15,-22 0 0,0 0 0,-21-22 32,-21 22-32,0 0 15,-22 0-15,22 0 0,-21 0 16,21 22-16,-22-1 0,22 0 0,0 0 15,-21 0-15,21 0 0,-1 1 16,-20-1-16,21 0 0,21 0 0,-21 21 16,0-20-16,21-1 0,0 0 15,0 0-15,0 0 0,0 0 0,0 1 16,21-22-16,0 0 16,0 0-16,0 0 0,0 0 15,22 0-15,-22 0 0,0 0 16,0-22-16,0 22 0,22-21 0,-22 0 15,0 0-15,21 0 0,-20-22 0,-1 22 16,0-21-16,0 21 0,0-22 16,-21 1-16,0 21 0,0-21 0,21 20 15,-21 1-15,0 0 0,-21 21 32,0 21-32,0 22 0,21-22 0,-21 0 15,21 21-15,-21 1 0,21-22 0,0 21 16,0-21-16,0 22 15,0-22-15,0 0 0,0 0 0,0 0 16,0 0-16,0 1 0,21-1 0,0-21 16,0 21-16,0-21 0,22 0 15,-22 0-15,0 0 0,0 0 0,21 0 16,-20 0-16,-1-21 0,0 0 0</inkml:trace>
  <inkml:trace contextRef="#ctx0" brushRef="#br0" timeOffset="38572.01">17314 5969 0,'0'0'0,"-42"0"0,0 21 15,20-21-15,1 0 0,0 0 16,0 0-16,42-21 16,0 0-1,22 0-15,-22 21 0,21-21 0,22-22 16,-22 22-16,0 0 0,22-21 0,-22-1 15,0 1-15,1 0 0,-22-1 16,21 1-16,-21 0 0,1-1 0,-1-20 16,0 20-16,-21 1 0,0 0 15,0-1-15,0 1 0,0 0 0,0-1 16,0 22-16,0-21 0,0 21 0,0 0 16,-21 42-1,0 0-15,-1 0 0,22 21 16,-21 1-16,0-1 0,21 0 15,-21 22-15,0-1 0,21 1 16,-21-1-16,-1 22 0,1 0 0,0-22 16,0 22-16,0 0 0,0-1 15,-1 1-15,1 0 0,-21 20 0,42-20 16,-42 21-16,20 0 0,1 0 0,0-1 16,0 1-16,0 0 0,0 0 15,-1 0-15,1 0 0,0-22 0,0 1 16,0 0-16,0-1 0,-1 1 0,1-22 15,21 1-15,0-1 0,0 1 16,0-22-16,0 1 0,0-1 0,0-21 16,0 0-16,21-21 15,1 0-15,20-21 0,-21 0 0,21 0 16,1-22-16,-1 22 0,0-42 0,1 20 16,20 1-16,-20-21 0,20-1 0,-21 1 15,1-1-15,-1 1 0,-21-22 16,22 0-16,-22 1 0,-21-1 0,0 0 15,0 1-15,0-1 0,0 0 0,-21 1 16,-22-1-16,22 0 0,-21 1 16,-1-1-16,1 21 0,0 1 0,-22 21 15,22-22-15,0 43 0,-1-21 16,1 20-16,0-20 0,-1 21 0,22 21 16,0-21-16,0 21 0,0-21 15,21-1-15,21 22 16,0-21-1,0 21-15,0 0 0,0-21 0,1 21 16,20-21-16,-21 21 0,21-21 0,1 21 16</inkml:trace>
  <inkml:trace contextRef="#ctx0" brushRef="#br0" timeOffset="38994.78">17759 5588 0,'0'0'0,"-21"-21"0,21 0 0,0 0 16,-22-1-16,22 1 0,-21 0 0,21 0 16,0 0-16,0 0 15,21-1-15,1 1 0,-1 21 0,0-21 16,0 21-16,0 0 0,0 0 16,1 0-16,20 0 0,-21 0 0,0 21 15,0 0-15,22 1 0,-22-1 0,0 21 16,0-21-16,-21 22 0,0-1 15,0 0-15,0-21 0,0 22 0,0-1 16,0-21-16,-21 0 0,0 1 16,21-1-16,-21 0 0,0 0 0,-1-21 15,1 0 1,21-21 0,0 0-16,0 0 0,0-1 15,0 1-15,0 0 0,0-21 0,21 21 16,1-22-16,-22 22 0,21-21 15,0 21-15,0-22 0,-21 22 0,21 0 16,0 0-16,1 21 16,-1-21-16,0 21 0,0 0 15,0 0-15,0 0 0,-21 21 0,22 0 16,-1 0-16,0 0 16,0 0-16</inkml:trace>
  <inkml:trace contextRef="#ctx0" brushRef="#br0" timeOffset="40147.36">18605 5736 0,'0'0'0,"22"0"0,-1 0 16,21 0-16,-21 0 0,0 0 0,1 0 16,-1 0-16,0 0 0,0-21 0,0 0 15,-21 0-15,21 0 0,1-1 0,-22 1 16,0 0-16,0 0 0,0-21 16,0 20-16,0-20 0,0 21 0,0 0 15,0-22-15,-22 22 0,1 0 16,0 21-16,0-21 0,0 21 15,0 0-15,-22 0 0,22 0 0,-21 21 16,21-21-16,-22 21 0,1 0 16,21 22-16,-22-22 0,22 21 0,-21 1 15,21-1-15,0-21 0,-1 21 0,22 1 16,0-1-16,0-21 0,0 22 16,0-22-16,0 0 0,0 0 0,0 0 15,22 0-15,-1-21 0,21 0 16,-21 0-16,0 0 0,22 0 0,-1 0 15,-21 0-15,22 0 0,-1-21 0,0 0 16,-21 0-16,22 0 0,-22 0 16,0-22-16,21 22 0,-20-21 0,-1 21 15,-21-22-15,0 1 0,21 21 16,-21 0-16,0-1 0,0 1 16,0 0-16,0 0 0,-21 21 31,21 21-31,0 0 0,-21 0 0,21 1 15,-22-1-15,22 21 0,0-21 0,0 0 16,0 22-16,0-22 0,0 0 16,0 21-16,0-20 0,0-1 0,22 0 15,-1 0-15,0 0 0,0-21 16,0 0-16,0 0 0,1 0 16,-1 0-16,0 0 0,0 0 0,0-21 15,-21 0-15,21 0 16,1 0-16,-22-1 0,21 1 0,-21-21 15,0 21-15,21-22 0,-21 1 0,0 21 16,0 0-16,0-22 0,0 22 16,0 0-16,0 0 0,0 42 31,0 0-31,-21 0 16,21 22-16,-21-22 0,21 0 0,0 21 15,0-20-15,-22 20 0,22-21 16,-21 0-16,21 0 0,0 1 15,0-1-15,0 0 0,-21 0 0,21 0 16,0-42 15,0 0-15,0 0-16,0 0 0,0-1 16,0 1-16,0-21 0,0 21 0,21-22 15,-21 1-15,21 21 0,1-21 0,-22 20 16,21-20-16,0 21 0,0 0 15,0 21-15,22-21 0,-22 21 16,0 0-16,0 0 0,0 0 0,0 0 16,1 21-16,-1 0 0,0 0 15,0 0-15,0 22 0,0-1 0,1-21 16,-22 21-16,0 1 0,0-22 16,0 21-16,0-21 0,0 1 0,0-1 15,0 0-15,0 0 0,-22-21 0,1 0 16,21 21-16,-21-21 15,0 0-15,21-21 16,0 0-16,0 0 16,0 0-16,0-1 0,21-20 15,0 21-15,0-21 0,1 20 0,-1-20 16,21 21-16,-21-21 0,22 20 16,-1-20-16,0 21 0,1 21 15,-1-21-15,0 21 0,-21 0 0,22 0 16,-22 0-16,0 21 0,-21 0 15,21 0-15,-21 0 0,21 22 0,-21-1 16,0-21-16,0 22 0,0-22 0,0 21 16,-21-21-16,0 22 0,0-22 15,21 0-15,-21 0 0,0 0 16,21 0-16,0-42 31,21 21-31,0-21 16</inkml:trace>
  <inkml:trace contextRef="#ctx0" brushRef="#br0" timeOffset="40521.11">20235 5609 0,'-21'0'16,"42"0"15,0 0-31,1 0 15,-1 0-15,0-21 0,21 21 16,-21-21-16,1 21 0,20-21 0,-21 21 16,0-21-16,0-1 0,-21 1 15,0 0-15,0 0 16,0 0-16,-21 0 0,0 21 16,0 0-16,-21 0 0,20 0 0,1 0 15,-21 0-15,21 21 0,-22 0 16,22 0-16,-21 21 0,21-20 0,0 20 15,-1 0-15,1-21 0,21 22 16,0-1-16,0-21 0,0 0 0,0 22 16,0-22-16,21 0 0,1 0 0,-1 0 15,0-21-15,0 22 0,0-22 16,22 0-16,-1 0 0,0 0 0,1 0 16,-1 0-16,0 0 0,22-22 15,-22 1-15,0 0 0,22 0 16</inkml:trace>
  <inkml:trace contextRef="#ctx0" brushRef="#br0" timeOffset="41107.64">21103 5249 0,'0'0'0,"0"-21"0,0 0 0,-21 21 16,0 0 0,0 0-16,-1 21 0,1 0 0,0 1 15,21-1-15,-21 21 0,0-21 16,21 22-16,-21-1 0,-1-21 15,22 21-15,-21 1 0,21-1 0,0-21 16,-21 22-16,21-22 0,0 21 16,0-21-16,0 0 0,0 1 15,0-1-15,21-21 16,0 0-16,1 0 16,-1-21-16,0-1 0,0 1 0,0 0 15,0 0-15,1-21 0,-1 20 16,0-20-16,0 21 0,0-21 0,0 20 15,1 1-15,-1 0 0,-21 0 0,0 42 32,0 0-17,0 0-15,0 1 0,0-1 0,0 21 16,0-21-16,0 0 0,0 22 16,0-22-16,0 0 0,0 0 0,21 0 15,0 1-15,0-1 0,0 0 0,1 0 16,-1-21-16,0 0 0,21 0 15,-21 0-15,1 0 0,20 0 0,-21 0 16,21-21-16,1 0 0,-22 0 0,21-22 16,-21 22-16,1-21 0,20-1 15,-21 1-15,0 0 0,0-1 0,1 1 16,-1 0-16,-21-22 0,0 22 16,0-22-16,0 22 0,0 0 15,0-1-15,0 1 0,0 0 0,-21 21 16,-1-1-16,1 1 0,0 0 15,-21 21-15,21 0 0,-22 0 0,22 21 16,0-21-16,-21 21 0,20 1 16,22 20-16,-21-21 0,21 0 0,0 22 15,0-22-15,0 21 0,0-21 0,0 0 16,21 1-16</inkml:trace>
  <inkml:trace contextRef="#ctx0" brushRef="#br0" timeOffset="41543.4">22267 5313 0,'0'0'0,"0"-21"0,-21 0 16,0 21-16,0 0 0,0 0 0,-1 0 16,1 0-16,0 0 0,-21 0 0,21 21 15,-22 0-15,22 0 0,-21 0 16,21 22-16,-1-22 0,1 21 0,0-21 15,21 22-15,0-1 0,0 0 16,0-21-16,0 22 0,0-22 0,21 0 16,0 0-16,1 0 0,20 1 15,-21-1-15,0-21 0,22 0 16,-22 0-16,0 0 0,0 0 0,0 0 16,22 0-16,-22-21 0,0-1 0,0 1 15,0 0-15,0-21 0,1 21 16,-22-22-16,21 22 0,0-21 0,-21-1 15,0 1-15,0 21 0,0-21 16,0 20-16,0-20 0,0 21 0,-21 0 16,0 21-16,-1 0 0,1-21 0,0 21 15,0 0-15,0 0 0,-22 21 16,22-21-16,0 21 0,0 0 16,0-21-16,0 21 0,-1 0 0,22 1 15,-21-1-15,21 0 0,0 0 16,0 0-16,21 0 0,1-21 15,20 22-15,-21-1 0</inkml:trace>
  <inkml:trace contextRef="#ctx0" brushRef="#br0" timeOffset="41927.71">22415 5461 0,'0'0'0,"0"-21"0,0-85 31,0 85-31,0 0 15,22 0-15,-1 21 0,0 0 0,0-22 16,0 22-16,0 0 0,22 0 16,-22 0-16,0 0 0,0 22 0,0-1 15,1-21-15,-1 21 0,-21 21 0,0-21 16,21 1-16,-21-1 0,0 21 16,21-21-16,-21 22 0,0-22 0,0 21 15,0-21-15,0 0 0,0 1 0,0-1 16,0 0-16,0 0 0,-21-21 15,0 0-15,21-21 32,0 0-32,0 0 15,0-1-15,0 1 0,0 0 16,0 0-16,21 0 0,0 0 16,0-22-16,-21 22 0,21 0 0,1 0 15,-1 0-15,21-1 0,-21-20 16,0 21-16,22 0 0,-22 0 0,0-1 15,21 1-15,1 0 0,-22 0 0,21 0 16</inkml:trace>
  <inkml:trace contextRef="#ctx0" brushRef="#br0" timeOffset="42496.38">23537 4805 0,'0'-21'0,"0"42"0,0-63 15,0 20-15,-21 22 0,0 0 16,0 0-16,0 0 0,-1 0 15,1 22-15,0-1 0,21 0 0,-21 21 16,0 1-16,0-1 0,-1 0 16,22 1-16,-21-1 0,21 0 0,-21 22 15,21-22-15,-21 0 0,21 1 16,0-1-16,0 0 0,0-20 0,-21 20 16,21 0-16,0-21 0,0 1 0,0 20 15,0-21-15,0 0 16,-21 0-16,21-42 31,0 0-31,0 0 0,0 0 16,0 0-16,0-1 0,0 1 0,21 0 15,0-21-15,0 21 0,-21-1 16,21-20-16,0 21 0,22-21 0,-22 20 16,0 1-16,21-21 0,-20 42 15,20-21-15,-21 0 0,0 21 0,22 0 16,-22 0-16,0 0 0,0 0 15,-21 21-15,0 0 16,0 0-16,0 0 0,-21-21 16,21 21-16,-21-21 0,0 22 15,-1-22-15,1 0 0,-21 21 16,21-21-16,0 21 0,-1-21 0,1 21 16,0-21-16,21 21 0,-21-21 0,21 21 15,-21 1-15,21-1 16,0 0-16,0 0 0,0 0 15,0 0-15,0 1 0,21-1 16,0-21-16,-21 21 0,21 0 0,0 0 16,1 0-16,-1-21 0,0 22 15,0-22 1,0 0 0</inkml:trace>
  <inkml:trace contextRef="#ctx0" brushRef="#br0" timeOffset="43376.19">24426 5376 0,'21'0'16,"1"0"-16,-1 0 16,0 0-16,0-21 0,0 0 15,0 0-15,1 0 0,20-22 16,0 22-16,-21-21 0,22 0 0,-1-1 15,0-20-15,1 20 0,-22-20 16,0-1-16,21 1 0,-20 21 0,-22-22 16,0 22-16,0-22 0,0 22 0,0 0 15,0 20-15,0-20 0,-22 21 16,1 0-16,21 0 0,-21 21 0,0 0 16,-21 0-16,20 21 15,1 0-15,0 21 0,0 1 0,0-1 16,-22 21-16,22 1 0,0-1 0,0 1 15,0 21-15,0-22 0,-1 1 16,22-1-16,-21 1 0,0-1 0,21 1 16,0-22-16,0 0 0,0 1 15,0-1-15,21 0 0,0-21 0,1 22 16,20-22-16,-21 0 0,21 0 0,1 0 16,-1-21-16,0 0 0,1 0 15,-1 0-15,0 0 0,1 0 0,-1-21 16,0 0-16,-20 0 15,20 0-15,-21 0 0,0-22 0,22 22 16,-43 0-16,21-21 0,0 20 0,-21-20 16,21 21-16,-21 0 0,0-22 15,0 22-15,0 0 0,0 42 32,0 0-32,-21 1 15,0 20-15,21-21 0,-21 0 0,21 0 16,0 1-16,0-1 0,0 0 15,0 0-15,0 0 16,0 0-16,0 1 0,21-22 31,0 0-15,0 0-16,-21-22 0,0 1 16,21 0-16,0 0 0</inkml:trace>
  <inkml:trace contextRef="#ctx0" brushRef="#br0" timeOffset="43535.78">25400 5144 0,'0'-22'0,"0"44"0,0-65 0,0 22 16,-21 21-1,42 0 32,0 0-31,0 0-16,0 0 0,1 0 15</inkml:trace>
  <inkml:trace contextRef="#ctx0" brushRef="#br0" timeOffset="44365.3">25929 4826 0,'21'-21'16,"-42"42"-16,63-63 0,-20 21 0,-22-1 0,0 1 16,21 0-16,-21 0 0,-21 42 46,21 0-46,-22 0 0,1 22 16,0-1-16,21 0 0,-21 1 0,0-1 16,0 0-16,-1 1 0,22-1 15,-21 0-15,0 1 0,0-1 0,0 0 16,21-20-16,-21 20 0,21-21 0,-22 0 16,1 0-16,21 1 0,0-1 15,0 0-15,0 0 16,0-42-1,21 0 1,-21 0-16,22 21 16,-1-22-16,0-20 0,0 21 15,0 0-15,0 0 0,22-22 0,-22 22 16,0 0-16,21-21 0,-20 20 0,20 1 16,-21 0-16,21 0 0,-20 21 15,-1-21-15,0 21 0,0-21 0,0 21 16,-21 21-1,0 0 1,-21-21-16,0 0 0,0 21 0,0-21 16,-1 0-16,1 0 0,0 0 15,0 21-15,0-21 0,0 0 0,-1 0 16,1 0-16,0 0 16,21 21-16,-21-21 0,0 22 15,21-1-15,0 0 0,0 0 16,0 0-16,0 0 15,0 1-15,0-1 0,0 0 0,0 0 16,21 0-16,-21 0 0,21 1 0,21-1 16,-20 0-16,20 0 0,-21-21 15,21 21-15,1 0 0,-1-21 0,22 22 16,-22-22-16,0 0 0,22 0 16,-22 0-16,0 0 0,1 0 0,-1 0 15,0-22-15,1 22 0,-1-21 0,-21 0 16,22 0-16,-22 0 15,21-22-15,-21 22 0,0-21 0,1 21 16,-22-22-16,21 22 0,-21-21 0,0 21 16,0 0-16,-21 21 15,-1 0-15,1 0 16,0 21-16,0 0 0,-21 0 16,20 0-16,1 22 0,21-22 0,-21 0 15,21 21-15,0-21 0,0 1 0,0-1 16,0 0-16,0 0 15,0 0-15,21 0 0,0 1 0,1-1 0,-1-21 16,0 21-16,21-21 0,-21 0 16,1 0-16,-1 21 0,0-21 15,0 0-15,0 0 0,0 0 0,1-21 16,-1 21-16,-21-21 0</inkml:trace>
  <inkml:trace contextRef="#ctx0" brushRef="#br0" timeOffset="45259.59">8763 7768 0,'0'0'0,"-21"0"0,21-21 0,0 0 15,0 0-15,0 0 0,0-1 16,0 1-16,0 0 0,0-21 0,0 21 16,0-1-16,0-20 0,0 21 0,0 0 15,0 0-15,0-1 0,0 1 16,0 0-16,0 42 16,0 0-16,0 22 15,0-22-15,0 21 16,0 1-16,-21-1 0,21 21 0,0-20 15,0-1-15,-22 0 0,22 1 0,0-1 16,-21 22-16,21-22 0,0 0 16,0-21-16,0 22 0,0-1 0,0-21 15,0 0-15,0 1 0,0-1 0,0 0 16,21-21-16,1 0 0,-1 0 16,0 0-16,0-21 0,0 21 15,0-21-15</inkml:trace>
  <inkml:trace contextRef="#ctx0" brushRef="#br0" timeOffset="45496.46">9250 7895 0,'0'-21'31,"0"0"-15,-21 21-1,-1 0 1,44 0 47</inkml:trace>
  <inkml:trace contextRef="#ctx0" brushRef="#br0" timeOffset="45772.3">9948 7324 0,'0'0'0,"-21"0"0,0 0 0,0-21 0,21-1 31,21 22-31,0 0 16,21 0-16,1 0 0,-1 0 0,0-21 16,22 21-16,-22 0 0,22 0 15,-1 0-15,-20-21 0,20 21 0,-21 0 16,22 0-16,-22 0 0,1 0 0,-22 0 16,0 0-16,0 0 0,0 0 15</inkml:trace>
  <inkml:trace contextRef="#ctx0" brushRef="#br0" timeOffset="46040.16">10372 7239 0,'-43'0'15,"43"21"-15,0 0 0,0 1 0,0 20 16,0-21-16,-21 21 0,21 1 15,0-22-15,0 21 0,0 1 0,0-1 16,0 0-16,0 1 0,-21-1 0,21 0 16,0 1-16,0-1 0,0-21 15,0 21-15,-21 1 0,21-1 0,0-21 16,-21 22-16,21-22 0,0 0 0,0 0 16,0 0-16,21-21 31,0 0-31,0-21 0,0 21 15,0-21-15</inkml:trace>
  <inkml:trace contextRef="#ctx0" brushRef="#br0" timeOffset="46408.95">10710 7747 0,'21'0'46,"1"0"-46,-1 0 16,0 0-16,0 0 0,21-21 16,-20 21-16,-1 0 0,21-21 15,-21 21-15,22-21 0,-22 21 0,0-22 16,0 22-16,0-21 0,-42 21 31,0 0-31,0 0 16,-22 0-16,22 21 0,0 1 0,0-1 15,-21 0-15,20 0 0,1 0 0,0 0 16,0 1-16,0-1 16,0 0-16,21 0 0,-22 0 0,22 0 15,0 1-15,0-1 0,0 0 16,0 0-16,22-21 0,-1 0 16,0 0-16,0 0 0,21 0 15,-20 0-15,20 0 0,0 0 0,1 0 16,20-21-16,-21 0 0,22 21 0</inkml:trace>
  <inkml:trace contextRef="#ctx0" brushRef="#br0" timeOffset="46740.35">11599 7747 0,'0'0'0,"21"0"0,1-21 15,-22 0-15,0 0 0,0-1 16,-22 22-16,1 0 16,0 0-16,0 0 0,-21 0 0,20 0 15,1 0-15,-21 0 0,21 22 16,0-1-16,-1-21 0,22 21 15,0 0-15,0 0 0,0 0 16,22 1-16,-1-1 0,0-21 16,0 21-16,0 0 0,0 0 15,1 0-15,-1-21 0,0 22 0,0-1 16,-21 0-16,0 0 0,21 0 0,-21 0 16,0 1-16,0-1 15,-21-21-15,0 21 16,0-21-16,0 0 0,-1 0 15,-20 0-15,21 0 0,0 0 0,0 0 16,-22 0-16,22 0 0,0 0 16,0 0-16,0-21 15,21 0-15,0-1 0,0 1 16,21 0-16,0 0 16</inkml:trace>
  <inkml:trace contextRef="#ctx0" brushRef="#br0" timeOffset="47036.19">12044 7408 0,'0'0'0,"0"-21"16,0 0-16,-21 21 16,-1 0-16,1 21 15,0 0-15,21 1 0,0 20 0,-21-21 16,0 21-16,21-20 0,-21 20 15,21-21-15,0 21 0,-22 1 0,22-22 16,0 21-16,0-21 0,0 22 0,0-22 16,0 21-16,0-21 0,0 1 15,0-1-15,22 0 0,-22 0 0,21 0 16,0-21-16,0 0 0,0 21 0,22-21 16,-22 0-16,0 0 15,0 0-15,0-21 0,0 21 16,-21-21-16,0 0 0,0 0 0,0 0 15</inkml:trace>
  <inkml:trace contextRef="#ctx0" brushRef="#br0" timeOffset="47204.09">11874 7705 0,'0'0'16,"0"-21"-16,22 21 31,20 0-31,-21 0 15,0-22-15,22 22 0,-1 0 16,-21 0-16,21 0 0,1 0 16,-1-21-16,0 21 0,1 0 0</inkml:trace>
  <inkml:trace contextRef="#ctx0" brushRef="#br0" timeOffset="47487.99">12827 7430 0,'0'0'0,"0"-22"0,0 1 16,-21 21 0,0 0-16,-1 0 0,1 21 15,21 1-15,-21-1 0,21 21 16,-21-21-16,21 22 0,0-22 16,0 21-16,0 0 0,0-20 0,0 20 15,0-21-15,0 21 0,0-20 0,0 20 16,0-21-16,0 0 0,0 22 15,0-22-15,0 0 0,0 0 16,0 0-16,0-42 31,0 0-31,0 0 16,0 0-16,0-1 0,21 1 0</inkml:trace>
  <inkml:trace contextRef="#ctx0" brushRef="#br0" timeOffset="47727.71">12785 7493 0,'0'0'0,"0"-42"0,0 21 16,0-1-16,21 22 0,-21-21 0,21 21 16,0 0-16,0 21 15,0 1-15,-21-1 0,22 21 0,-1-21 16,0 22-16,-21-22 0,42 21 16,-21-21-16,1 22 0,-1-22 0,21 21 15,-21-21-15,0 0 0,1 1 0,-1-1 16,0 0-16,0 0 0,-21 0 15,21-21-15,-21 21 0,0-42 47,21 21-47,-21-21 0,22 0 16,-22 0-16</inkml:trace>
  <inkml:trace contextRef="#ctx0" brushRef="#br0" timeOffset="47971.57">13547 7239 0,'0'0'0,"0"-21"0,0 0 0,-22 42 31,1 0-15,21 21-16,-21-20 0,0 20 0,0 0 16,21 1-16,-21-1 0,-1 0 0,1 1 15,21-22-15,-21 21 0,0 0 16,21-20-16,0-1 0,-21 21 0,21-21 15,-21 0-15,21 1 0,0-1 16,0 0-16,21-21 16,0 0-16,0 0 0,0 0 15,22 0-15,-1 0 0,0 0 0</inkml:trace>
  <inkml:trace contextRef="#ctx0" brushRef="#br0" timeOffset="48600.39">14351 7303 0,'0'0'0,"0"-43"0,0 1 0,0 21 16,0-22-16,0 22 0,-21 0 0,0 21 15,-22-21-15,22 21 0,0 0 16,-21 0-16,-1 21 0,22-21 0,-21 21 16,-1 22-16,22-22 0,-21 21 0,21 0 15,0 1-15,-1-1 0,1 0 16,0 22-16,21-22 0,0 1 15,0-1-15,0 0 0,0-21 0,0 22 16,0-22-16,21 21 0,-21-21 0,21 1 16,1-1-16,-1 0 0,21 0 15,-21-21-15,0 21 0,22-21 0,-22 0 16,0 0-16,0 0 0,0 0 0,1 0 16,-1 0-16,0-21 0,-21 0 15,21 0-15,-21 0 0,0-1 16,0 1-16,0 0 0,0 0 0,0 0 15,0 0-15,0-1 0,0 1 16,-21 21-16,21-21 0,0 0 0,-21 21 16,0 0-16,42 0 62,0-21-62,0 21 0,0 0 16,0 0-16,1 0 0,-1 0 15,0 0-15,0 0 16,-21 21 0,0 0-16,0 0 0,0 0 0,0 1 15,0-1-15,0 21 0,0-21 0,-21 22 16,0-1-16,21-21 0,-21 21 16,-1 1-16,22-22 0,-21 21 15,0 1-15,21-22 0,-21 21 0,21-21 16,-21 22-16,0-22 0,21 0 15,0 0-15,0 0 0,0 0 0,-22 1 16,22-1-16,0 0 0,0 0 16,-21-21-1,21 21-15,-21-21 16</inkml:trace>
  <inkml:trace contextRef="#ctx0" brushRef="#br0" timeOffset="49463.6">8678 9059 0,'-84'-42'31,"62"21"-31,22 0 0,-21 0 0,21-1 0,-21 1 16,21 0-16,0 0 0,0 0 15,0 0-15,21-22 0,0 22 0,1 0 16,-1 21-16,0-21 0,21 21 0,-21 0 16,22 0-16,-22 0 0,21 0 15,1 21-15,-1 21 0,0 1 0,1-1 16,-22 0-16,0 22 0,0-22 0,0 0 15,-21 1-15,0-1 16,0 0-16,0 1 0,-21-1 0,0-21 16,-21 22-16,20-22 0,-20 0 0,0 0 15,-1 0-15,1 0 0,0 1 16,21-22-16,-22 0 0,1 0 0,0 0 16,20 0-16,-20 0 0,21 0 15,0 0-15,0-22 0,21 1 0,-22 0 0,22 0 16,-21 0-16,21 0 0,0-1 15,0-20-15,0 21 0,0 0 0,0-22 16,21 22-16,1 21 0,-1-21 16,0 21-16,0 0 0,0 0 15,0 0-15,1 21 0,-1-21 0,0 43 16,0-22-16,0 0 0,0 0 0,1 21 16,-22-20-16,0 20 0,21-21 15,-21 0-15,0 22 0,21-22 0,-21 0 16,0 0-16,0 0 0,21 0 0,-21 1 15,21-1-15,0 0 16,1-21-16,-1 0 0,0 0 16,0 0-16,-21-21 0,21 0 15,0 21-15</inkml:trace>
  <inkml:trace contextRef="#ctx0" brushRef="#br0" timeOffset="49632.28">9313 9250 0,'21'0'63,"1"0"-63,-1 0 16,0 0-16,0 0 0,21 0 0,-20-21 15</inkml:trace>
  <inkml:trace contextRef="#ctx0" brushRef="#br0" timeOffset="49900.9">10308 8869 0,'-21'0'0,"21"-21"16,0 0-1,21 21-15,0 0 0,0 0 0,22 0 16,-1 0-16,-21-22 0,22 22 16,20 0-16,-21 0 0,1 0 0,20 0 15,-20 0-15,20 0 0,-21 0 16,1 0-16,-22 0 0,0 0 0,0 0 16,-21-21-16,-21 21 15,0 0 1,0 0-16</inkml:trace>
  <inkml:trace contextRef="#ctx0" brushRef="#br0" timeOffset="50199.98">10689 8784 0,'-21'106'31,"21"-85"-31,0 0 0,0 1 0,0-1 16,21 21-16,-21-21 0,0 0 15,0 22-15,21-22 0,-21 21 16,21-21-16,-21 22 0,0-22 0,0 21 15,0-21-15,0 1 0,0 20 0,0-21 16,0 0-16,0 0 0,-21 1 16,0-1-16,0 0 0,0-21 0,0 21 15,-1-21-15,-20 0 0,21 21 0,-21-21 16,20 0-16,-20 0 0,0 0 16,-1 0-16,1-21 0,21 0 0,-21 21 15,-1-21-15,22 0 0,0 21 0,0-22 16,0 1-16,21 0 0,0 0 15,0 0-15,21 0 16,0 21-16,21-22 0,-21 1 0,22 21 16,-1-21-16,0 21 0</inkml:trace>
  <inkml:trace contextRef="#ctx0" brushRef="#br0" timeOffset="50475.85">11366 8911 0,'0'-21'0,"0"42"0,0-63 0,0 21 16,0 0-16,-21 21 31,21 21-31,0 0 0,0 0 0,0 21 16,0-20-16,0 20 0,0 0 0,0 1 15,0-1-15,0-21 0,0 21 16,0 1-16,0-22 0,0 21 0,0-21 15,0 1-15,0-1 0,0 0 0,0 0 16,0 0-16,0 0 0,0-42 47</inkml:trace>
  <inkml:trace contextRef="#ctx0" brushRef="#br0" timeOffset="50811.08">11345 8996 0,'0'0'0,"0"-21"0,0-22 0,0 22 0,0 0 16,0-21-16,21 21 0,1-1 15,-1 1-15,0 0 0,0 0 0,0 21 16,22 0-16,-22 0 0,21 0 0,-21 0 16,22 0-16,-1 21 0,-21 0 15,21 0-15,1 22 0,-22-1 0,21 0 16,1 1-16,-1-1 0,-21 0 15,21 1-15,-20-1 0,-1 0 0,-21 1 16,0-22-16,0 21 0,-21-21 16,-22 1-16,22-1 0,-21 0 0,-1 0 15,22-21-15,-21 21 0,0 0 16,-1-21-16,1 0 0,0 0 0,-1 0 16,22 0-16,-21 0 0,21 0 0,-1 0 15,1 0-15,42-21 31,1 0-31,-1 21 0,0-21 16,0 0-16,21 21 0</inkml:trace>
  <inkml:trace contextRef="#ctx0" brushRef="#br0" timeOffset="51103.93">12488 8911 0,'21'-21'0,"-42"42"0,64-63 15,-22 21-15,0 0 0,-21-1 16,0 44 0,0-1-16,21 0 15,-21 0-15,0 21 0,0 1 0,0-1 16,0-21-16,0 22 0,0-1 16,0 0-16,0 1 0,0-22 0,0 0 15,-21 21-15,21-21 0,-21 1 16,21-1-16,0 0 15,0 0-15,21-42 47,-21 0-47,21 0 0,-21-1 16,21 1-16</inkml:trace>
  <inkml:trace contextRef="#ctx0" brushRef="#br0" timeOffset="51595.75">12615 8911 0,'0'0'0,"0"-42"15,0 21-15,0-22 0,0 22 0,0 0 16,0 0-16,0 0 0,21 0 16,1-1-16,-22 1 0,21 21 0,0-21 15,0 21-15,0 0 0,0 0 16,1 0-16,20 0 0,-21 0 0,0 0 16,0 21-16,1 0 0,-1 1 0,-21 20 15,0-21-15,0 0 0,0 22 16,0-1-16,0-21 0,-21 0 0,21 22 15,-22-22-15,1 0 0,-21 0 0,21 0 16,0 0-16,-22-21 16,22 22-16,0-22 0,0 0 0,-22 0 0,22 0 15,0 0 1,21-22 0,21 1-16,0 21 15,22-21-15,-22 21 0,21 0 0,-21 0 16,22 0-16,-1 0 0,-21 0 15,22 0-15,-1 0 0,-21 0 0,21 21 16,-20 0-16,-1 1 0,0-1 0,0 0 16,0 0-16,-21 0 0,21 0 15,-21 1-15,0-1 0,0 0 0,0 0 16,-21 0-16,0-21 0,-21 21 0,21 1 16,-22-22-16,22 21 0,-21-21 15,-1 0-15,1 21 0,21-21 16,-21 0-16,-1 0 0,22 0 0,-21 0 15,21 0-15,-1 0 0,22-21 32,43 21-17,-22-21-15,0 21 0,21-22 0</inkml:trace>
  <inkml:trace contextRef="#ctx0" brushRef="#br0" timeOffset="51935.58">13716 8805 0,'0'0'0,"21"-42"16,-21 21-16,21 0 0,-21 0 15,0-1-15,0 1 0,-21 21 16,0 0 0,0 21-16,-22 1 0,22 20 15,-21-21-15,21 21 0,-22 1 16,22-1-16,0 0 0,0 22 0,0-22 0,21 1 15,0-22-15,0 21 0,0 0 16,21-20-16,0-1 0,0 0 16,22 0-16,-22 0 0,21 0 0,0-21 15,1 0-15,20 0 0,-20 0 0,20 0 16,-21 0-16,1 0 0,20 0 16,-20 0-16,-22 0 0,21-21 0,22 0 15,-43 0-15,0 21 0,0-21 16,0 21-16,-21-21 0,-21 21 31,0 0-31</inkml:trace>
  <inkml:trace contextRef="#ctx0" brushRef="#br0" timeOffset="52864.92">8361 10478 0,'-21'0'0,"21"-22"15,0 1 1,0 0-1,21 0-15,0 21 16,0 0-16,0 0 16,0 0-16,1 0 0,20 0 0,-21 0 15,0 0-15,22 21 0,-22 0 0,0 0 16,0 1-16,0 20 0,-21-21 16,0 0-16,0 22 0,0-22 15,0 0-15,-21 0 0,0 0 0,-21 0 16,20 1-16,-20-1 0,21 0 15,-21-21-15,20 21 0,-20-21 0,21 0 16,0 0-16,0 0 0,-1 0 0,1 0 16,0 0-16,0-21 15,21 0-15,0 0 0,0-1 16,21 1-16,0 21 16,0 0-16,1-21 0,-1 21 15,21 0-15,-21 0 0,22 0 0,-22 0 16,21 0-16,0 21 0,1 0 0,-1 1 15,0-1-15,1 0 0,-1 0 16,-21 0-16,0 0 0,1 22 16,-22-22-16,0 0 0,0 0 0,0 22 15,-22-22-15,1 0 0,0 0 0,-21 0 16,21 0-16,-22 1 0,22-1 16,-21 0-16,-1-21 0,1 21 0,0-21 15,21 0-15,-22 0 0,1 0 0,21 0 16,-22 0-16,1 0 0,21-21 15,0 21-15,0-21 0,-1 21 16,1-21-16,0-1 0,21 1 0,0 0 16,0 0-16,21 21 0,0-21 15,1 21-15,-1-21 16,0 21-16,21-22 0,-21 1 0,22 21 16</inkml:trace>
  <inkml:trace contextRef="#ctx0" brushRef="#br0" timeOffset="53036.19">9165 10774 0,'0'0'0,"21"0"0,0 0 15,-21 21 17,22-21-17,-1 0-15,0 0 16,0 0-1</inkml:trace>
  <inkml:trace contextRef="#ctx0" brushRef="#br0" timeOffset="55204.19">10562 10605 0,'0'0'16,"-21"0"-16,21-22 15,0 1 1,21 0-16,0 0 0,-21 0 16,21 0-16,1-1 0,-1 1 0,0 0 15,0 0-15,0 0 16,0-22-16,1 22 0,-22 0 0,0 0 16,0 0-16,0 0 0,0-1 0,0 1 15,-22 0-15,1 21 16,0 0-16,0 0 0,0 0 0,0 0 15,-1 0-15,1 0 0,0 0 0,-21 0 16,21 21-16,-1-21 0,22 21 16,-21 22-16,21-22 0,0 0 0,-21 21 15,21 1-15,0-22 0,0 21 16,0 1-16,21-1 0,0 0 0,1-21 16,-1 22-16,0-1 0,0-21 0,0 22 15,22-22-15,-22 0 16,0 21-16,0-21 0,0 1 0,0-1 0,-21 0 15,0 0-15,0 0 16,0 0-16,-21-21 0,0 0 16,-21 0-16,21 0 0,-22 0 0,22 0 15,-21 0-15,21 0 0,-22 0 16,22 0-16,-21-21 0,21 0 0,-1 0 16,-20 21-16,21-21 0,0 0 0,0-1 15,21 1-15,0 0 0,-22 0 16,22 0-16,0 0 0,22 42 31,-22 0-15,21-21-16,0 21 0,0 0 15,-21 0-15,21 1 0,0-1 0,1 0 16,-22 0-16,21-21 0,0 21 0,0 0 16,0-21-16,0 22 0,1-22 15,20 0-15,-21 0 0,21 0 0,-20 0 16,20 0-16,0 0 0,1 0 0,20 0 15,-21 0-15,22-22 0,-22 1 16,22 0-16,-22 21 0,22-21 0,-22 0 16,0 0-16,1-1 0,-22 1 15,21-21-15,-21 21 0,0 0 0,-21-1 16,0-20-16,0 21 0,0 0 16,0 0-16,0-1 0,0 1 15,-21 21-15,0 0 0,0 0 16,0 21-16,0 1 15,-1-1-15,22 0 0,0 0 0,0 0 16,-21 22-16,21-22 0,0 0 0,0 0 16,0 21-16,0-20 0,0-1 15,0 0-15,0 0 0,21-21 0,1 21 16,-1 0-16,0-21 0,0 0 0,0 22 16,0-22-16,22 0 0,-22 0 15,21 0-15,-21 0 0,22 0 16,-22-22-16,21 22 0,-21-21 0,22 0 15,-22 0-15,0 21 0,21-21 0,-20 0 16,-1-1-16,0-20 0,0 21 16,-21 0-16,21-22 0,-21 22 0,21-21 15,-21 0-15,0-1 0,0 22 0,0-64 16,0 43-16,0 0 16,0 21-16,0-22 0,0 22 0,0 0 15,0 0-15,0 0 0,0-1 0,0 44 47,0-1-47,0 0 0,0 21 16,0-21-16,-21 22 0,21-1 0,0-21 15,-21 22-15,21-1 0,0 0 16,0 1-16,0-1 0,0 0 0,0-21 16,0 22-16,0-22 0,0 0 0,0 21 15,0-20-15,21-1 0,0-21 16,1 21-16,-1 0 0,0-21 15,0 0-15,21 0 0,-20 0 0,20 0 16,0 0-16,-21 0 0,22 0 0,-1 0 16,0-21-16,-20 0 0,20 0 15,-21 21-15,21-22 0,-20 1 0,-1 0 16,0-21-16,0 21 0,0-1 0,-21-20 16,0 21-16,0 0 0,0-22 15,0 22-15,0 0 0,0 0 0,0 0 16,-21 21-16,0 0 0,0 0 15,0 21-15,-1-21 16,22 21-16,0 0 0,-21 0 0,21 22 16,-21-22-16,21 0 0,0 0 0,0 0 15,0 1-15,0-1 0,21 0 0,-21 0 16,21 0-16,1 0 16,-1-21-16,0 22 0,0-22 0,0 0 15,0 0-15,22 0 0,-22 0 0,0 0 16,21 0-16,-20 0 0,-1 0 15,0 0-15,0-22 0,0 1 0,0 21 16,-21-21-16,22 0 0,-22 0 0,0 0 16,21-1-16,-21 1 0,0 0 0,0 0 15,0 0-15,0 0 16,0-1-16,-21 22 16,-1 0-16,22 22 15,0-1-15,0 0 16,-21 0-16,0 0 15,21 0-15,0 1 0,0-1 0,0 0 16,-21 0-16,21 0 0,-21 0 16,21 1-1,0-44 17,0 1-17,21 0-15,-21 0 0,21 0 16,0 0-16,0-1 0,-21 1 0,22 0 15,-1 0-15,0-21 0,21 20 16,-21 1-16,22 0 0,-1 0 0,-21 0 16,22 0-16,-22-1 0,0 22 15,21 0-15,-21 0 0,-21 22 16,0-1-16,0 0 0,0 0 16,0 0-16,0 0 0,0 22 0,0-22 15,0 0-15,0 21 0,0-20 0,0-1 16,0 0-16,0 0 0,0 0 15,0 0-15,0 1 0,22-22 16,-1 0-16,0 0 0,0 0 16,0 0-16,0 0 0,1 0 15,-1 0-15,0 0 0,0 0 0,0-22 16,0 22-16,1-21 0,-1 0 0,0 0 16,0 0-16,0 0 0,0-1 15,1 1-15,-1 0 0,0 0 16,-21 0-16,21 0 0,-21-1 15,21 22-15,-21 22 16,0-1 0,-21 0-16,21 0 0,-21 0 0,21 0 15,-21 1-15,21-1 0,0 0 0,0 0 16,0 0-16,0 0 0,0 1 16,0-1-16,0 0 15,21-21-15,0 0 16,0 0-16,0 0 0,1 0 15,-1 0-15,-21-21 16,21 0-16,-21-1 16,21 1-16,-21 0 0,0 0 0</inkml:trace>
  <inkml:trace contextRef="#ctx0" brushRef="#br0" timeOffset="55432.47">13716 10308 0,'0'0'0,"0"-21"16,-21 0-16,21 0 16,-21 21-1,21 21 48,21 0-48,-21 0 1,21-21-16</inkml:trace>
  <inkml:trace contextRef="#ctx0" brushRef="#br0" timeOffset="55867.09">13928 10414 0,'0'-21'15,"0"42"17,0 0-32,0 0 0,-22 1 15,22-1-15,0 0 0,0 21 16,-21-21-16,21 1 0,0 20 0,0-21 16,0 0-16,0 0 0,0 1 0,0-1 15,0 0-15,0 0 0,0 0 16,21-21-16,1 21 0,-1-21 0,0 0 15,0 0-15,0 0 0,0 0 16,22 0-16,-22 0 0,0 0 0,21 0 16,-20 0-16,20-21 0,-21 21 15,0-21-15,0 0 0,1 0 0,-1 21 16,0-43-16,-21 22 0,0 0 0,21 0 16,-21-21-16,0 20 0,0 1 15,0-21-15,0 21 0,0 0 0,0-1 16,0 1-16,0 0 15,0 42 17,0 0-32,0 1 15,0-1 1</inkml:trace>
  <inkml:trace contextRef="#ctx0" brushRef="#br0" timeOffset="56643.65">14626 10456 0,'0'0'0,"0"-21"16,0 0-1,0 42 17,0 0-32,0 1 0,0-1 15,0 0-15,-21 0 0,21 21 16,0-20-16,0-1 0,-21 0 15,21 0-15,0 0 0,0 0 0,0 1 16,0-1-16,0 0 0,-21-21 0,21 21 16,0 0-16,-22-21 15,22 21-15,-21-21 47,21-21-47,0 0 0,-21 21 0,21-21 16,0 0-16,0 0 0,0-1 15,0-20-15,0 21 0,0 0 16,21-22-16,0 22 0,1-21 0,-1 0 16,0 20-16,0-20 0,0 21 0,0 0 15,22 0-15,-22-1 0,21 1 16,-21 0-16,22 21 0,-22 0 0,21 0 16,-21 0-16,1 0 0,-1 21 0,0 0 15,0 1-15,-21 20 0,21-21 16,0 21-16,-21-20 0,22 20 0,-22-21 15,0 0-15,0 22 0,0-22 0,0 0 16,0 0-16,0 0 0,-22 0 16,22 1-16,-21-22 0,0 21 15,21 0-15,-21-21 16,0 0-16,0 0 16,21-21-1,-22 21-15,22-21 0,0-1 16,0 1-16,0 0 15,0 0-15,22-21 0,-1 20 0,0 1 16,0-21-16,0 0 0,22 20 0,-1-20 16,0 21-16,1-21 0,-1 20 15,0 22-15,1-21 0,-1 21 0,-21 0 16,0 0-16,22 0 0,-22 21 0,0 1 16,0-1-16,-21 21 0,21-21 15,-21 22-15,21-22 0,-21 21 16,0-21-16,0 0 0,0 22 0,0-22 15,0 0-15,0 0 0,-21 0 16,0 1-16,0-1 16,0 0-1,0-21 1</inkml:trace>
  <inkml:trace contextRef="#ctx0" brushRef="#br0" timeOffset="56816.55">15452 10816 0,'-22'0'78,"1"0"-78,0 21 16</inkml:trace>
  <inkml:trace contextRef="#ctx0" brushRef="#br0" timeOffset="59008.3">1905 11472 0,'0'0'0,"0"-21"16,-21 0 0,0 21-16,-1 0 15,1 0-15,-21 0 0,21 0 0,0 0 16,-22 0-16,1 0 16,21 21-16,-22 0 0,1-21 0,21 22 15,-21-1-15,20 0 0,1 0 16,0 0-16,0 0 0,0-21 0,21 22 15,0-1-15,0 0 0,0 0 16,0 0-16,21-21 0,0 0 16,0 21-16,0-21 0,1 0 15,-1 0-15,21 0 0,-21 0 0,0 0 16,22-21-16,-22 21 0,21-21 0,-21 21 16,1-21-16,-1 0 0,0 21 15,0-21-15,0-1 0,0 22 0,1-21 16,-22 0-16,21 0 15,-21 0-15,0 0 0,0-1 16,0 1 0,0 42 15,0 1-31,0-1 0,0 0 16,0 0-16,0 21 0,0-20 0,0 20 15,0-21-15,0 21 0,0 1 16,0-1-16,0 0 0,0 1 0,0-1 15,0 0-15,0 1 0,0-1 16,0 0-16,0 1 0,0-22 0,0 21 16,0-21-16,0 1 15,0 20-15,0-21 0,0 0 16,0 0-16,-21 1 16,-1-22-16,1 0 0,0 0 15,0 0-15,0 0 0,0 0 0,-1 0 16,1 0-16,-21 0 0,21-22 15,0 1-15,-1 21 0,1-21 0,0 0 16,0 0-16,0 21 0,0-21 16,21-1-16,-22 1 0,22 0 15,0 0-15,0 0 16,0 0-16,22 21 0,-1-22 16,0 1-1,0 0-15</inkml:trace>
  <inkml:trace contextRef="#ctx0" brushRef="#br0" timeOffset="61121.19">2265 11790 0,'0'21'16,"0"0"0,0 0 15,0-42 16,21 21-47,-21-21 15,0 0 1,0 0 0,-21 21-1,0 0 1,-1 0 0,22 21 15,-21-21-31,0 0 578</inkml:trace>
  <inkml:trace contextRef="#ctx0" brushRef="#br0" timeOffset="65548.25">3598 11642 0,'0'0'0,"0"21"0,-21-21 16,21 21-16,0 0 0,0 0 16,0 1-16,0-1 15,0 0-15,21-21 16,-21 21-16,21-21 0,1 0 16,-1 0-16,0 0 0,0 0 0,0 0 15,0 0-15,1 0 0,20 0 0,-21-21 16,0 21-16,0-21 0,22 0 15,-22-1-15,0 1 0,0 0 16,0-21-16,1 21 0,-1-1 0,0-20 16,0 21-16,-21-21 0,0-1 0,0 22 15,0-21-15,0-1 0,0 22 16,0-21-16,0 0 0,0 20 16,0-20-16,0 21 0,0 0 0,0 0 15,-21 21 1,21 21-16,-21 0 15,21 0-15,0 21 0,0 1 0,-21 20 16,21-20-16,-22 20 0,1 1 0,21-22 16,-21 21-16,0 1 0,21 21 15,-21-22-15,0 22 0,-1-22 0,1 22 16,0 0-16,0-1 0,0 1 0,0 0 16,-1-1-16,1 1 0,0 0 15,-21 20-15,21-20 0,21 21 16,0-21-16,-22-1 0,22 1 0,0 0 15,0-1-15,22-20 0,-1 20 16,0-20-16,0-1 0,21 1 0,-20-22 16,20 1-16,0-22 0,-21 21 15,22-42-15,-1 0 0,-21 0 0,22 0 16,-1-21-16,0-21 0,1-1 0,-1 1 16,0 0-16,1-22 0,-1 1 15,0-1-15,22 1 0,-22-1 16,0-21-16,1 1 0,-22-1 0,0 0 0,0 1 15,-21-1-15,0 0 0,0 22 16,-21-22-16,0 22 0,0-1 16,-22 22-16,1-22 0,0 22 0,-22 0 15,22 21-15,0-22 0,-22 22 16,22 0-16,-22 0 0,22 21 0,0 0 16,-1 0-16,22 0 0,-21 0 0,21 0 15,-1 0-15,44 0 31,20 0-31,-21 0 0,0 0 16,22-21-16,-1 21 16,0-22-16,1 1 0,-1 0 0,0 0 0,1 0 15,20-22-15,-21 22 16,1 0-16,-1 0 0,-21 0 0,22 0 16,-22-1-16,0 1 0,-21 0 0,0 0 15,0 0 1,-21 21-16,0 0 15,-1 0-15,1 0 0,0 0 16,21 21 0,0 0-16,0 0 0,0 22 15,0-22-15,21 21 0,0-21 0,-21 22 16,22-22-16,-1 21 16,0 0-16,0-20 0,0 20 0,0-21 15,1 0-15,-1 0 0,0 1 0,0-1 16,0-21-16,0 0 0,1 0 15,-1 0-15,0 0 0,0 0 0,0 0 16,22-21-16,-22-1 0,0 1 16,0 0-16,0-21 0,22-1 0,-22 22 15,0-21-15,0 0 0,21-1 0,-20 1 16,-1 0-16,21-1 0,-21 22 16,22 0-16,-22 0 0,0 0 0,21-1 15,-21 22-15,1 0 0,-1 0 16,0 22-16,-21-1 0,21-21 15,-21 21-15,0 0 0,0 0 16,0 22-16,0-22 0,0 0 0,0 0 16,21 0-16,-21 0 0,0 1 0,0-1 15,21 0-15,-21 0 16,22-21 0,-22-21-1,0 0-15,0 0 16,0-1-16,0 1 0,0 0 15,0 0-15,0 0 0,0 0 0,-22-1 16,1 1-16,0 0 16,0 0-16,0 21 0,0 0 15,-1 0-15,1 0 0,0 0 0,0 0 16,0 21-16,0 0 0,-1 0 16,-20 1-16,42 20 0,-21-21 0,0 21 15,0 1-15,21-22 0,-22 21 0,22 1 16,0-22-16,0 21 0,0-21 15,0 0-15,0 1 0,0-1 0,22 0 16,-1 0-16,0-21 0,0 0 16,0 0-16,0 0 0,22 0 15,-22 0-15,0 0 0,21-21 0,-20 0 16,-1 0-16,21-1 0,-21 1 0,0 0 16,1-21-16,-1 21 15,0-22-15,0 22 0,-21-21 0,0-1 16,21 22-16,-21 0 0,0 0 0,0 0 15,0 0-15,0-1 0,0 44 32,-21-1-32,0-21 0,21 42 0,-21-21 15,21 0-15,0 1 0,0 20 16,-21-21-16,21 21 0,0-20 0,0-1 16,0 21-16,0-21 0,21 0 0,0 1 15,0-1-15,0-21 16,22 21-16,-22-21 0,21 0 0,0 0 0,1 0 15,-22 0-15,21 0 0,1-21 0,-1 0 16,0-1-16,1 1 16,-22 0-16,21 0 0,-21-21 0,0 20 15,1-20-15,-1 0 0,-21 21 0,0-22 16,21 22-16,-21-21 0,0 21 16,0-1-16,0 1 0,0 0 15,0 42 1,0 0-16,-21 22 15,21-22-15,0 21 0,-21-21 16,21 22-16,0-1 0,0-21 16,0 22-16,-22-22 0,22 21 0,0-21 0,-21 0 15,21 1-15,0-1 16,0 0-16,0 0 16,0-42-1,0 0 1,0 0-16,0-1 0,21 1 0,-21 0 15,0-21-15,22 21 0,-1-22 0,-21 1 16,21 0-16,0 20 0,0-20 16,0 21-16,-21-21 0,22 42 0,-1-22 15,-21 1-15,21 21 0,0 0 16,-21 21-16,0 1 16,21 20-16,-21-21 15,0 0-15,0 22 0,21-22 0,-21 21 16,0 0-16,0-20 0,0 20 0,0-21 15,22 0-15,-22 0 0,21 1 16,-21-1-16,0 0 0,21 0 0,0-21 16,0 0-16,0 21 0,1-21 0,-1 0 15,0 0-15,0-21 16,21 0-16,-20 21 0,-1-21 0,0-22 16,0 22-16,21 0 0,-20-21 0,-1 21 15,0-22-15,21 1 0,-21 0 16,1 20-16,-1-20 0,0 21 15,0 0-15,-21 0 0,21-1 16,-21 1-16,21 21 0,-21 21 16,0 1-1,-21-1-15,0 0 0,21 0 0,-21 21 16,21-20-16,0 20 0,0-21 16,-21 21-16,21-20 0,0 20 0,0-21 15,0 0-15,0 0 0,21 1 0,0-1 16,0 0-16,22-21 0,-1 21 0,0-21 15,1 0-15,-1 0 0,0 0 16,1 0-16,-1 0 0,0-21 0,1 0 16,-1 0-16,0-1 0,1 1 15,-22 0-15,0 0 0,0-21 16,0-1-16,0 22 0,-21-21 0,0-1 16,0 22-16,0-21 0,0 21 0,0 0 15,0-1-15,-21 1 0,0 21 16,0 0-16,0 0 0,0 0 0,-1 0 15,1 21-15,-21 1 0,21 20 0,21-21 16,-21 21-16,-1 1 0,22-22 0,-21 21 16,21 1-16,0-1 0,0-21 15,0 21-15,0-20 0,0 20 0,0-21 16,21 0-16,1 0 0,-1-21 0,0 22 16,0-22-16,0 0 15,22 0-15,-22 0 0,21 0 0,0 0 16,1-22-16,-1 1 0,0 21 0,1-21 15,-1-21-15,0 21 0,1-1 0</inkml:trace>
  <inkml:trace contextRef="#ctx0" brushRef="#br0" timeOffset="66136.92">8361 11642 0,'0'0'0,"0"-21"0,0-1 0,-21 22 15,-1 0-15,22 22 16,-21-1-16,0 0 0,21 0 0,-21 21 15,0-20-15,21 20 0,0 0 16,-21 1-16,-1-22 0,22 21 16,-21 0-16,21 1 0,0-1 0,0 0 15,0-20-15,0 20 0,0-21 0,0 0 16,0 0-16,0 1 0,21-22 16,1 0-1,-1 0-15,0-22 0,0 1 16,0 0-16,0 0 0,1 0 15,-1-22-15,21 22 0,-21-21 0,0 21 16,-21-22-16,22 22 0,-1 0 16,0 0-16,-21 0 0,21 21 15,-21 21 1,0 0-16,0 0 16,0 22-16,0-22 0,0 0 0,0 0 15,0 21-15,0-20 0,0-1 16,0 0-16,0 0 0,0 0 0,21 0 15,0 1-15,1-1 0,-1-21 16,0 0-16,21 0 0,-21 0 0,22 0 16,-1 0-16,0 0 0,1 0 15,-1-21-15,22-1 0,-43 1 0,21 0 16,0 0-16,-20-21 0,20-1 0,-21 1 16,0 0-16,0-1 15,1 1-15,-22 0 0,21-22 0,-21 22 16,0-1-16,0 1 0,-21 21 0,-1 0 15,1-22-15,0 22 0,0 21 16,0 0-16,-22 0 0,22 0 0,-21 0 16,21 0-16,0 0 0,-1 21 0,1 1 15,0-1-15,0 0 0,21 0 16,-21-21-16,21 21 0,0 0 0,0 1 16,0-1-16,0 0 0,0 0 0,21-21 15,0 21-15</inkml:trace>
  <inkml:trace contextRef="#ctx0" brushRef="#br0" timeOffset="66595.7">9906 11769 0,'0'0'15,"-21"0"-15,0 0 0,-22-21 0,22 21 0,0 0 16,-21 0-16,20 0 0,-20 0 0,0 0 15,-1 0-15,22 21 0,-21 0 0,0 0 16,20 21-16,-20-20 16,0 20-16,21-21 0,-1 21 0,1 1 0,0-1 15,21 0-15,0-20 0,0 20 16,0-21-16,0 21 0,21-20 16,0-1-16,22 0 0,-22 0 0,21-21 15,-21 0-15,22 21 0,-1-21 0,0 0 16,1 0-16,-1 0 0,0-21 15,-20 0-15,20 21 0,0-21 0,-21-22 16,1 22-16,20 0 0,-21-21 0,-21-1 16,0 1-16,0 0 0,0-1 15,0 1-15,0 0 0,0 21 0,-21-22 16,0 22-16,0 0 0,-22 0 16,22 21-16,0 0 0,-21 0 0,20 0 0,-20 0 15,21 21-15,0 0 16,0 0-16,-1 0 0,1 1 0,21-1 15,0 21-15,0-21 0,0 0 0,0 22 16,0-22-16,21 0 0,1 0 16,-1 0-16,0 1 0,21-1 0,-21-21 15,22 0-15,-1 0 0,0 21 0</inkml:trace>
  <inkml:trace contextRef="#ctx0" brushRef="#br0" timeOffset="66959.86">10287 11980 0,'0'0'0,"21"-42"0,-21 21 0,0 0 16,0 0-16,21-1 0,-21 1 16,21 0-16,1 21 0,-1-21 15,0 21-15,0 0 0,0 0 16,0 0-16,1 0 0,-1 21 0,0 0 16,0 0-16,0 1 0,0 20 0,1-21 15,-1 21-15,-21-20 0,0 20 0,0 0 16,0 1-16,0-22 0,0 21 15,0-21-15,0 22 0,0-22 0,0 0 16,0 0-16,0 0 0,-21-21 16,21-21 15,0 0-31,0 0 0,0 0 16,0-22-16,0 22 0,0-21 15,0 21-15,21-22 0,0 1 0,-21 0 16,21 20-16,0-20 0,0 0 0,22 21 15,-22-1-15,0-20 0,21 21 0,1 0 16,-22 0-16,21-1 0,1 1 16,-1 0-16,0 0 0,1 21 0,-1-21 15</inkml:trace>
  <inkml:trace contextRef="#ctx0" brushRef="#br0" timeOffset="67475.78">11451 11536 0,'0'-42'16,"-21"42"-16,0 0 15,0 0-15,-1 0 16,22 21-16,0 21 0,0-21 16,-21 0-16,21 22 0,0-22 0,0 21 15,0-21-15,0 22 0,0-1 16,-21 0-16,21 1 0,0-1 0,0 0 16,0-20-16,0 20 0,0 0 0,0 1 15,0-22-15,-21 0 0,21 21 16,-21-21-16,21 1 0,-21-22 15,-1 0 1,22-22 0,0 1-16,0 0 0,0-21 15,0 21-15,0-1 0,22-20 0,-1 0 16,21 21-16,-21-22 0,0 22 16,22-21-16,-1 21 0,-21-1 0,22 1 15,-22 21-15,0-21 0,0 21 0,0 0 16,0 0-16,1 0 0,-1 0 15,-21 21 1,0 0-16,-21-21 16,-1 22-16,-20-22 0,21 21 15,0-21-15,0 21 0,-22 0 16,22 0-16,0-21 0,0 21 0,0 1 16,21-1-16,-22 0 0,22 0 15,0 0-15,0 0 0,22 1 16,-1-22-16,0 21 0,0-21 15,0 21-15,0-21 0,1 0 16,-1 21-16,0-21 0,0 0 16,0 0-16,22 0 15,-22 0-15,0 0 0,21 0 16,1 0-16</inkml:trace>
  <inkml:trace contextRef="#ctx0" brushRef="#br0" timeOffset="67927.5">13716 11875 0,'0'0'0,"0"-22"15,21 22 16,-21 22-15,0-1-16,0 21 0,0-21 0,0 0 16,0 1-16,0 20 0,0-21 15,0 0-15,0 0 0,0 1 0,0-1 16,0 0-16,0 0 16,-21-21-1,21-21 1,0 0-1,0 0-15,0-22 0,0 22 16</inkml:trace>
  <inkml:trace contextRef="#ctx0" brushRef="#br0" timeOffset="68088.42">13779 11663 0,'0'0'0,"0"-21"16,0 0-16,0-1 0,0 1 15,0 42 16,0 1-15,22-1-16,-1 0 16,0-21-16,0 0 0,21 21 15,-20-21-15</inkml:trace>
  <inkml:trace contextRef="#ctx0" brushRef="#br0" timeOffset="68979.37">14203 11726 0,'-21'22'31,"21"-1"-15,0 0-16,0 0 15,0 21-15,0-20 0,0-1 0,0 0 16,0 21-16,0-21 0,0 22 0,0-22 16,0 0-16,0 21 0,0-20 15,0-1-15,0 0 0,0 0 16,0-42 15,0 0-31,0 0 0,0-1 16,0-20-16,0 0 0,0 21 15,21-22-15,0 1 0,0 0 16,0-1-16,0 22 0,1-21 0,-1 21 16,0-22-16,0 22 0,21 21 0,-20-21 15,-1 21-15,0 0 0,0 0 16,0 21-16,-21 0 0,21 0 15,-21 1-15,22-1 0,-22 0 0,0 0 16,0 21-16,0-20 0,0 20 0,0-21 16,0 0-16,21 0 0,-21 22 15,21-22-15,0-21 0,-21 21 0,21 0 16,0 0-16,1-21 0,-1 0 16,21 0-16,-21 0 0,22 0 15,-22 0-15,21 0 0,0-21 0,1 21 16,-22-21-16,21 0 0,1 0 0,-1-22 15,0 22-15,-21-21 0,1 21 16,20-22-16,-21 1 0,0 0 0,-21-1 16,21 1-16,1 0 0,-22-1 0,0 1 15,0 0-15,0 21 0,0-22 16,0 22-16,0 0 0,0 0 0,0 0 16,-22 21-16,1 0 15,21 21-15,-21 0 0,0 0 16,21 21-16,-21 1 0,21-1 15,-21 0-15,21 1 0,-22-1 0,22 0 16,0 1-16,0-1 0,0 0 16,0 1-16,0-22 0,22 21 0,-1 1 15,0-22-15,21 0 0,-21 0 0,22 0 16,-1 0-16,0-21 0,1 0 16,-1 0-16,0 0 0,1 0 0,-1 0 15,0 0-15,-20-21 0,20 21 0,-21-21 16,21 0-16,-20-21 0,-1 20 15,0 1-15,-21 0 0,0-21 0,21 21 16,-21-1-16,0 1 0,0 0 0,-21 21 31,0 0-31,0 0 16,-1 21-16,22 0 0,0 1 0,-21-1 16,21 0-16,-21 0 0,21 0 0,0 22 15,0-22-15,0 0 0,0 0 16,21 0-16,0 0 0,1-21 15,-1 0-15,0 0 0,0 0 16,0 0-16,0 0 0,1 0 16,-1 0-16,0-21 0,0 0 0,0 0 15,0 0-15,1 0 0,-22-1 0,0-20 16,0 21-16</inkml:trace>
  <inkml:trace contextRef="#ctx0" brushRef="#br0" timeOffset="69169.25">15346 11578 0,'-43'0'0,"86"0"0,-107 21 0,22-21 15,42 22-15,0-1 16,21-21 0,21 0-16,-20 0 15,20 0-15,21 0 0,-20 0 16,-1 0-16,22 0 0,-1 0 0,-21-21 15,22 21-15</inkml:trace>
  <inkml:trace contextRef="#ctx0" brushRef="#br0" timeOffset="69952.32">16870 11769 0,'0'0'0,"21"0"16,-21-21 15,0-1-31,0 1 0,0 0 16,0 0-16,0 0 15,-21 0-15,0 21 16,-1 0-16,1 0 0,0 0 0,0 0 16,0 0-16,0 0 0,-1 0 0,-20 21 15,21 0-15,0 21 0,-22-21 16,22 1-16,0 20 0,0-21 0,0 0 15,0 22-15,21-22 0,0 21 0,0-21 16,0 22-16,0-22 0,0 0 16,21 0-16,0 0 0,0-21 0,0 0 15,0 21-15,1-21 0,20 0 0,-21 0 16,0 0-16,0-21 16,1 0-16,-1 0 0,0 0 0,0 0 15,0-1-15,0 1 0,1-21 0,-22 21 16,21 0-16,0-1 0,-21 1 15,0 0-15,0 0 0,21 0 0,-21 0 16,0-1-16,21 22 0,-21 22 31,0-1-31,0 0 16,0 0-16,0 21 0,-21-20 0,21 20 16,-21 21-16,21-20 0,0-1 0,0 22 15,0-1-15,-21 1 0,21-22 16,0 21-16,0 1 0,0-1 15,-21 1-15,21 21 0,0-22 0,0 22 16,0-1-16,21 1 0,0 0 0,0-1 16,0 1-16,0 0 0,1 21 15,-1-22-15,0 1 0,21 21 0,-21-22 16,1-20-16,-1 21 0,21-1 0,-21-20 16,0-1-16,1 1 0,-1-1 0,-21-20 15,0-1-15,0-21 0,0 21 16,-43-20-16,22-22 0,-21 0 0,21 0 15,-22 0-15,1 0 0,-21-22 0,20 1 16,-20-21-16,-1 21 0,22-22 16,-22-20-16,1 21 0,-1-22 15,22 1-15,0-1 0,-1-21 0,1 22 16,21-22-16,0 1 0,0-1 0,-1 21 16,22-20-16,0 20 0,0-20 15,0 20-15,0-21 0,0 22 0,22-1 16,-1-20-16,0 20 0,21 22 0,-21-22 15,1 22-15,20-21 0,0 20 16,-21 1-16,22-22 0,-1 22 0,0-21 16,1-1-16,20 22 0</inkml:trace>
  <inkml:trace contextRef="#ctx0" brushRef="#br0" timeOffset="70440.03">17018 11621 0,'0'0'0,"-21"0"0,0 0 16,21-22-16,0 1 15,21 0 1,0 21-16,0 0 0,0 0 15,0 0-15,1-21 0,-1 21 16,21 0-16,-21 0 0,22 0 16,-22 21-16,21 0 0,-21-21 0,22 21 15,-22 1-15,0 20 0,0-21 0,0 0 16,-21 22-16,21-22 0,-21 0 16,0 21-16,0-21 0,0 1 0,0-1 15,-21 0-15,21 0 0,-21-21 0,0 21 16,0-21-1,0 0-15,-1 0 16,22-21-16,0 0 0,0 0 16,0 0-16,0-1 0,0 1 15,0 0-15,0 0 0,0 0 16,22 0-16,-1-1 0,0 1 0,0 0 16,0 0-16,0 0 0,1 0 15,-1 21-15,0-22 0,0 1 0,0 21 16,0 0-16,1 0 0,-1 0 0,0 0 15,0 0-15,21 0 0,-20 0 16,-1 21-16,0 1 0,0-22 0</inkml:trace>
  <inkml:trace contextRef="#ctx0" brushRef="#br0" timeOffset="72120.11">18267 11769 0,'0'0'0,"21"0"0,21-21 31,-21 21-31,-21-22 0,22 1 0,-22 0 16,0 0-16,0 0 0,0 0 0,0-22 16,-22 22-16,1-21 0,0 21 15,0-1-15,0-20 0,0 21 0,-1 21 16,-20-21-16,21 21 0,-21 0 0,20 0 16,1 0-16,-21 21 0,21 0 15,-22 0-15,22 0 0,0 22 16,-21-1-16,21-21 0,-1 22 0,1-1 0,0-21 15,21 21-15,0-20 0,0 20 16,0-21-16,0 21 0,0-20 16,0-1-16,0 0 0,21 0 0,0 0 15,1-21-15,-1 0 0,0 0 16,0 0-16,0 0 0,0 0 0,22 0 16,-22-21-16,21 21 0,-21-21 0,1 0 15,20 0-15,-21-1 0,0-20 0,22 21 16,-22 0-16,0-22 0,0 22 15,0-21-15,-21 0 0,0 20 0,21-20 16,-21 21-16,0 0 0,0 0 16,0-1-16,-21 22 15,0 22 1,0 20-16,0-21 0,21 0 16,-21 0-16,21 22 0,-22-22 15,22 21-15,0-21 0,0 22 0,0-22 16,0 0-16,0 21 0,0-20 0,0-1 15,22 0-15,-22 0 0,21 0 16,21-21-16,-21 0 0,0 21 0,22-21 16,-22 0-16,21 0 0,1 0 0,-1-21 15,-21 0-15,21 0 0,-20 0 16,20 0-16,-21-1 0,0-20 0,0 21 16,1-21-16,-1-1 0,0 1 15,0 0-15,0-22 0,0 22 16,-21-22-16,22 1 0,-1 20 0,-21-20 15,21 21-15,-21-1 0,0 1 0,0 21 16,0 0-16,0-1 0,0 44 16,0-1-1,0 0-15,-21 21 0,0 1 0,-1 20 16,22-21-16,-21 1 0,0 20 16,0-20-16,0-1 0,21 0 0,0 1 15,0-1-15,0-21 0,0 21 16,0-20-16,0 20 0,0-21 15,0 0-15,0 0 0,21 1 0,0-1 16,0-21-16,0 0 0,1 0 0,-1 0 16,21 0-16,-21 0 0,0 0 15,22 0-15,-22-21 0,21 21 0,-21-22 16,22 1-16,-22 0 0,21 0 0,1 0 16,-22 0-16,21-1 0,-21 1 15,22 0-15,-22 0 0,0 0 0,0 21 16,-42 21 15,21 0-31,-21 0 16,21 0-16,-21 1 0,-1-1 0,22 0 15,0 0-15,0 0 0,0 0 0,-21 1 16,21-1-16,0 0 0,0 0 16,0 0-16,21 0 0,1-21 15,20 0-15,-21 0 0,0 0 16,22 0-16,-1 0 0,0 0 0,-21 0 15,22-21-15,-1 0 0,0 0 0,-20 0 16,20 0-16,-21-1 0,0-20 16,0 21-16,22 0 0,-22-22 0,-21 22 15,21 0-15,-21 0 0,0 0 16,0 42 0,-21 0-1,0 0-15,21 0 0,0 1 0,-21-1 16,-1 0-16,22 0 0,0 0 0,0 0 15,0 1-15,0-1 0,0 0 16,0 0-16,0 0 0,22 0 16,-1-21-16,0 0 15,0 0-15,0 0 0,0 0 0,1 0 16,-1 0-16,-21-21 0,21 0 16,-21 0-16,0 0 15,0 0-15,0-1 0,0 1 0,0 0 16,0 0-16,0 0 0,-21 0 15,21-1-15,-21 1 0,21 0 0,-22 0 16,22 0-16,0 0 16,0-1-1,0 1-15,22 21 16,-1 0-16,0-21 0,0 21 0,0 0 16,0 0-16,1 0 0,20 0 0,-21 0 15,0 0-15,0 0 0,-21 21 16,22 0-16,-1-21 0,-21 22 0,21 20 15,0-21-15,-21 0 0,0 0 0,0 1 16,0 20-16,0-21 0,0 0 16,0 0-16,0 1 0,0-1 15,0 0-15,0 0 0,0 0 0,-21 0 16,21 1-16,-21-22 16,0 0-1,21-22 1,0 1-16,0 0 0,0 0 15,0 0-15,0 0 0,0-1 16,21 1-16,0-21 0,21 21 0,-21 0 16,22-22-16,-1 22 0,0-21 0,1 21 15,-22-1-15,21 1 16,1 0-16,-22 0 0,21 21 0,-21 0 0,0 0 16,-21 21-16,0 0 0,0 22 15,0-22-15,0 0 16,0 0-16,0 0 0,-21 0 0,0 1 15,21 20-15,-21-42 0,0 21 0,0 0 16,-1 0-16,22 1 0,-21-1 16,0 0-16,0-21 15,0 0-15,0 0 16,-1 0-16,1-21 16,21 0-16</inkml:trace>
  <inkml:trace contextRef="#ctx0" brushRef="#br0" timeOffset="72327.99">20320 11240 0,'-21'0'0,"42"0"0,-63-22 16,20 22-16,1 0 0,0-21 0,0 21 15,0 21 48,0-21-63</inkml:trace>
  <inkml:trace contextRef="#ctx0" brushRef="#br0" timeOffset="72489.55">18754 11409 0,'42'0'31,"0"0"-31,1 0 0,-22 0 0,21 0 16,0 0-16,1 0 16</inkml:trace>
  <inkml:trace contextRef="#ctx0" brushRef="#br0" timeOffset="73060.22">22902 11155 0,'0'0'0,"21"-21"0,-21 0 0,22-1 16,-22 1-16,0 0 0,0 0 0,0 0 16,0 0-16,-22 21 0,-20 0 0,21 0 15,0 0-15,-22 0 0,22 0 0,-21 0 16,0 21-16,-1 0 0,1 0 15,21 21-15,-22 1 0,1-1 0,21 0 16,0 1-16,-22 20 0,22-20 16,21-1-16,0 0 0,0 1 0,0-1 15,0 0-15,0-21 0,0 1 0,21-1 16,22 0-16,-22 0 0,21 0 16,1 0-16,-1-21 0,0 0 15,1 0-15,-1 0 0,0 0 0,1 0 16,20 0-16,-21 0 0,1-21 0,-1 21 15,-21-21-15,22 0 0,-1 0 16,-21 0-16,21-1 0</inkml:trace>
  <inkml:trace contextRef="#ctx0" brushRef="#br0" timeOffset="73304.08">23537 11113 0,'0'0'0,"21"-22"0,-21 1 0,43-42 15,-22 42 1,-21-1-16,0 44 15,0 20-15,0-21 16,0 0-16,-21 22 0,0-1 16,21 0-16,-22 1 0,1-1 0,0 0 15,21 1-15,0-22 0,-21 21 0,21-21 16,-21 0-16,21 22 0,0-22 16,-21 0-16,21 0 0,0 0 15,0 1-15,0-1 16,21-21 15</inkml:trace>
  <inkml:trace contextRef="#ctx0" brushRef="#br0" timeOffset="73533.17">23220 11642 0,'0'0'0,"-21"21"0,-1-21 0,22 21 16,0 0-16,0 0 15,0 1 1,22-22-16,-1 0 0,0 21 0,0-21 16,21 0-16,-20 0 0,20 0 15,0 0-15,1 0 0,-22 0 0,21 0 16,0 0-16,1-21 0,-22 21 0,21-22 16,-21 22-16,1-21 0,20 0 15,-42 0-15,21 0 0,0 0 16,-21-1-16,0 1 0,0-21 0</inkml:trace>
  <inkml:trace contextRef="#ctx0" brushRef="#br0" timeOffset="73735.8">23368 10986 0,'0'0'0,"-21"0"0,0 0 0,21-22 31,21 22-15,0 0-16,21 0 0,-21 0 0,22 0 16,-1 0-16,0 0 0,1 0 15,20 0-15,-20 0 0,20 0 0,1 0 16,-1 0-16,22-21 0,-22 21 0</inkml:trace>
  <inkml:trace contextRef="#ctx0" brushRef="#br0" timeOffset="74051.62">25104 10753 0,'0'0'0,"0"-21"0,21-1 15,-21 1-15,21 0 0,-21 0 16,-21 42 15,-22 0-31,22 22 0,-21-22 0,21 21 16,-43 22-16,22-22 0,0 21 15,-22 22-15,22-21 0,-22 20 0,22 1 16,-22-22-16,22 22 0,0-21 16,-1-1-16,1 1 0,21-1 0,-21 1 15,20-22-15,1 21 0,0-20 0,0-1 16,21 0-16,0 1 0,-21-1 16,21-21-16,-21 0 0,21 1 15,0-1-15,21-21 16,0 0-1,0-21-15,0-1 0,0-20 16</inkml:trace>
  <inkml:trace contextRef="#ctx0" brushRef="#br0" timeOffset="74355.45">25336 11261 0,'0'0'0,"22"-43"0,-1 1 16,-21 21-16,0 0 0,0 0 15,0-1-15,0 1 0,0 0 0,-21 21 16,-1 0-16,1 0 0,0 0 0,0 0 16,-21 0-16,-1 21 0,22 0 15,-21 1-15,-1 20 0,1 0 0,0 1 16,-1-1-16,22 21 0,-21-20 16,21-1-16,21 0 0,0 1 0,0-1 15,0-21-15,0 22 0,0-22 0,0 0 16,42 0-16,-21 0 0,22 0 0,-22-21 15,21 22-15,0-22 0,1 0 16,-1 0-16,22 0 0,-22 0 0,0 0 16,1 0-16,-1 0 0,0-22 15,1 1-15,-22 21 0,21-21 16,0 0-16,-20 0 0</inkml:trace>
  <inkml:trace contextRef="#ctx0" brushRef="#br0" timeOffset="74599.64">25993 11176 0,'0'0'0,"21"-21"0,0-64 16,-21 64-16,0 0 16,0 42-1,0 0-15,0 0 0,-21 22 16,0-1-16,21 0 0,-22-20 16,1 20-16,0 0 0,21 1 15,0-1-15,-21 0 0,21 1 0,-21-1 16,21-21-16,-21 21 0,21-20 15,0-1-15,0 0 0,0 0 0,0 0 16,0 0-16,0-42 31,0 0-31,0 0 16</inkml:trace>
  <inkml:trace contextRef="#ctx0" brushRef="#br0" timeOffset="74880.89">25887 11261 0,'0'-43'0,"0"86"0,0-107 15,0 22-15,0 21 0,0 0 16,0-1-16,21 1 0,-21 0 0,21 0 16,0 21-16,0 0 0,1-21 0,-1 21 15,21 0-15,0 0 0,1 0 16,-1 0-16,0 21 0,1-21 0,-22 21 16,21 0-16,-21 22 0,1-1 15,-1 0-15,0 1 0,-21 20 0,0-21 16,0 1-16,-21 20 0,0-20 0,-22-1 15,1 0-15,0 1 16,-1-22-16,-20 21 0,20-21 0,-20 0 16,21 1-16,-22-1 0,22-21 0,-1 0 15,1 21-15,0-21 0,21 0 16,-1 0-16,1 0 0,0 0 0,21-21 16,0 0-1</inkml:trace>
  <inkml:trace contextRef="#ctx0" brushRef="#br0" timeOffset="75307.66">27665 10859 0,'0'0'16,"0"-43"0,-21 43-1,-1 21 1,1 1-16,21-1 0,-21 21 0,0-21 0,0 22 15,0-22-15,-1 21 16,1 22-16,0-22 0,0 0 0,0 1 16,21 20-16,-21-21 0,-1 1 0,22-1 15,-21 0-15,21-20 0,0 20 16,0-21-16,0 0 0,0 0 0,0 1 16,21-1-16,1 0 0,-1-21 0,0 0 15,0 0-15,0 21 0,0-21 16,1 0-16,-1 0 0,0-21 15,-21 0-15,0 0 0,0-1 0,0 1 16,0 0-16</inkml:trace>
  <inkml:trace contextRef="#ctx0" brushRef="#br0" timeOffset="76433">27368 11282 0,'0'0'0,"-21"-21"0,0 0 16,0 21-16,0 0 0,21-22 0,21 22 31,21 0-31,-21 0 15,22 0-15,-22 0 0,21 0 0,1 0 16,20 0-16,-21 0 0,22 0 0,-22 0 16,22 0-16,-1 0 0,-20 0 15,20 0-15,-21 0 0,1 0 0,-22 0 16,0 0-16,0 0 16,-21 22-16,0-1 0,0 0 15,-21 0-15,0 0 0,0 0 0,0 1 16,-22-1-16,22 0 0,0 0 15,0 0-15,21 0 0,-21 1 0,21-1 16,0 0-16,0 0 0,0 0 0,0 0 16,21-21-1,0 22-15,0-22 0,0 0 0,22 0 16,-22 0-16,21 0 0,-21 0 0,22 0 16,-22 0-16,21 0 0,-21-22 15,0 22-15,1-21 0,-1 0 0,0 0 16,-21-21-16,0 20 0,0-20 15,0 21-15,0-21 0,0-1 16,-42 22-16,20 0 0,1-21 0,0 20 16,0 1-16,0 0 15,21 0-15,-21 21 0,21-21 16,21 21-16,0 0 0,0 0 16,21 0-16,1 0 0,-22 0 15,42 0-15,-20 0 0,-1 0 0,0 0 16,1 0-16,-1 0 0,0 0 15,1 0-15,-1 0 0,-21 0 0,22 0 16,-22 0-16,-21 21 0,0 0 16,0 0-16,-21 0 15,21 1-15,-22-1 0,1 0 16,0 0-16,0 0 0,0 0 16,0 1-16,-1-1 0,22 0 0,-21 0 15,21 0-15,0 0 0,0 1 16,0-1-16,21 0 15,1-21-15,-1 0 0,0 21 0,0-21 16,21 0-16,-20 0 0,-1 0 16,21 0-16,-21 0 0,0 0 0,22-21 15,-22 0-15,0 21 0,0-21 0,0-22 16,1 22-16,-22 0 0,0-21 16,21-1-16,-21 1 0,0 0 15,0-1-15,0 22 0,0-21 0,-21 21 16,-1-22-16,1 22 0,0 0 15,0 21-15,-21-21 16,20 21-16,22 21 31,22-21-31,-1 21 0,0-21 0,21 0 16,1 21-16,-22-21 0,21 0 16,0 0-16,1 0 0,20 0 0,-20 0 15,20 0-15,-21 0 0,22-21 0,-22 0 16,1 21-16,-1-21 15,0 0-15,1-1 0,-1 1 0,-21-21 16,0 21-16,22-22 0,-22 22 0,-21-21 16,21 21-16,-21 0 0,0-1 15,0 1-15,0 0 0,0 0 0,-21 21 16,0 0-16,-1 21 16,1 0-16,0 22 0,0-22 0,0 21 15,-22 0-15,22 1 0,-21-1 0,21 22 16,0-22-16,-1 21 0,1 1 15,0-22-15,21 22 0,0-1 16,0-20-16,0-1 0,21 0 16,0 1-16,22-1 0,-22 0 0,0-21 0,21 22 15,-20-22-15,20-21 0,0 21 16,-21-21-16,22 21 0,-1-21 16,0 0-16,1 0 0,-1 0 0,22-21 15,-22 0-15,0 0 0,1 0 0,-1-1 16,-21-20-16,21 21 0,-20-21 15,-1 20-15,0-20 0,-21 21 0,0 0 16,-21 0-16</inkml:trace>
  <inkml:trace contextRef="#ctx0" brushRef="#br0" timeOffset="76903.75">22458 12531 0,'0'0'16,"0"-21"-16,-21-1 0,-1 1 0,22 0 16,-21 21-16,21-21 15,43 0 1,-22 21-16,21 0 0,0 0 0,22 0 15,-22 0-15,43 0 0,-22-21 16,1 21-16,21 0 0,-22 0 0,22 0 16,-43 0-16,22 0 0,-22 0 15,0 0-15,1 0 0,-22 0 16,0 0-16,-42 0 16,0 0-1,-1 0-15,1 0 0,-21 0 16,21 0-16,-22 0 0</inkml:trace>
  <inkml:trace contextRef="#ctx0" brushRef="#br0" timeOffset="77244.55">23008 12467 0,'0'127'32,"0"-84"-32,0-22 0,21 21 15,0 0-15,-21 1 0,22-1 16,-1 0-16,0 1 0,-21-22 0,0 21 15,21 1-15,-21-1 0,21-21 0,-21 21 16,0-20-16,0-1 0,0 0 16,0 0-16,0 0 0,-21 0 0,0-21 15,0 0-15,-22 22 0,22-22 0,0 0 16,-21 0-16,21 0 0,-22 0 16,1 0-16,21-22 0,-22 1 0,1 0 15,0 21-15,-1-21 0,22-21 0,-21 20 16,21 1-16,0 0 15,-1 0-15,1 0 0,21 0 0,0-1 16,0 1-16,0 0 0,0 0 0,21 21 16,22 0-1,-22 0-15,0 0 0,21 0 0,1 0 16,-1 0-16,0 0 0,1 0 0,-1 0 16</inkml:trace>
  <inkml:trace contextRef="#ctx0" brushRef="#br0" timeOffset="79461.28">23304 12996 0,'22'0'15,"-44"0"-15,65 0 0,-22 0 0,0 0 16,0-21-16,22 21 0,-22-21 16,0 0-16,0 21 0,21-21 0,-20 0 15,-1-1-15,0 1 0,-21 0 0,0 0 16,21 0-16,-21 0 0,0-1 15,-21 22 1,0 0-16,0 0 0,-1 0 0,1 0 16,0 0-16,-21 22 0,21-1 15,-1 0-15,1 21 0,0-21 0,0 1 16,0 20-16,21-21 0,0 21 16,0-20-16,0-1 0,0 0 15,0 21-15,0-21 0,21 1 0,0-22 16,21 21-16,-20 0 0,-1-21 0,21 0 15,0 0-15,1 0 0,-1 0 16,0 0-16,22 0 0,-22 0 0,1 0 16,-1-21-16,0 21 0,1-21 15,-22-1-15,21 1 0,-21 0 0,0-21 16,1 21-16,-1-1 0,-21-20 0,0 21 16,0 0-16,0 0 0,0-1 15,21 22-15,-21 22 31,0-1-31,-21 0 16,21 0-16,0 0 0,0 22 0,-21-22 16,-1 0-16,22 0 0,-21 0 0,0 0 15,21 1-15,-21-1 16,0-21-16,21 21 0,0-42 47,0 0-47,21-1 0,0 1 15,0 0-15,0 0 0,1 0 0,20-22 16,-21 22-16,21-21 16,-20 21-16,20-22 0,-21 1 0,21 21 15,-20 0-15,-1 0 0,0-1 16,0 22-16,0 0 0,0 22 16,-21-1-16,0 0 0,0 0 0,0 0 15,0 0-15,0 22 0,0-22 16,0 21-16,-21-21 0,21 1 0,0 20 15,0-21-15,0 0 0,0 0 0,0 1 16,21-1-16,1 0 0,-1 0 16,0-21-16,0 0 0,21 0 15,-20 0-15,-1 0 0,21 0 0,-21 0 16,22 0-16,-22 0 0,0-21 16,0 0-16,21 21 0,-20-21 15,-1-22-15,0 22 0,0 0 0,0-21 16,0-1-16,-21 1 0,22 0 15,-1-1-15,0 1 0,-21 0 0,21-1 16,0 1-16,-21 0 0,0 20 0,21 1 16,-21 0-16,22 0 0,-22 42 31,-22 0-15,1 0-16,0 22 0,0-22 0,0 21 15,21-21-15,-21 22 0,-1-22 16,1 21-16,21 1 0,0-22 15,0 0-15,-21 0 0,21 0 0,0 0 16,0 1-16,0-1 0,0 0 16,21-21-1,0 0-15,1 0 0,-1 0 0,0 0 16,0-21-16,0 0 0,22 21 16,-22-22-16,0 1 0,21 21 0,-21-21 15,1 0-15,-1 0 0,-21 0 16,21 21-16,-21-22 15,0 1 1,-21 21-16,0 0 0,-1 0 0,1 0 16,0 0-16,0 0 0,0 0 15,0 0-15,-1 0 16,1 0-16,0 21 0,21 1 16,0-1-16,-21 0 0,21 0 0,0 0 15,-21 0-15,21 1 0,0-1 0,0 0 16,0 0-16,0 0 0,0 0 15,21-21-15,0 22 0,0-1 0,0-21 16,-21 21-16,43-21 0,-22 0 0,0 0 16,21 0-16,-20 0 0,20 0 15,-21 0-15,21 0 0,-20 0 0,20 0 16,-21 0-16,0-21 0,22 21 16,-22-21-16,0-1 0,0 1 0,0 0 15,0 0-15,1 0 0,-1 0 16,-21-22-16,0 22 0,21 0 15,-21 0-15,0 0 0,21-1 0,-21 1 16,-21 21 0,21 21-16,-21-21 15,0 22-15,21-1 0,0 0 0,-22 0 16,1 0-16,21 0 0,0 1 0,0-1 16,0 21-16,0-21 15,0 0-15,0 1 0,0-1 16,21 0-16,22-21 0,-22 0 15,0 21-15,21-21 0,-20 0 0,20 0 16,0 0-16,-21 0 0,22 0 16,-1 0-16,-21 0 0,0 0 15,22-21-15,-22 0 0,0 0 0,0-1 16,0 1-16,1 0 0,-1 0 0,0 0 16,-21 0-16,0-1 0,0 1 15,0 0-15,-21 42 31,21 0-31,-21 1 16,-1-1-16,22 0 0,-21 0 16,0-21-16,21 21 0,0 0 0,-21 1 15,0-22-15,21 21 0,-21 0 16,-1-21-16,22 21 0,0-42 47,0 0-32,0 0 1,22-1-16,-1 1 0,0 0 0,0 0 16,21 0-16,-20-22 0,20 22 0,-21 0 15,21 0-15,1-21 0,-22 20 16,21 1-16,1 21 0,-22-21 16,0 21-16,0-21 0,0 21 0,-21 21 31,0 0-31,0 0 0,0 1 0,0-1 15,0 0-15,0 21 0,-21-21 16,21 1-16,-21-1 0,21 0 0,0 0 16,0 0-16,0 0 0,0 1 0,0-1 15,0 0-15,0 0 16,21-21-16,0 21 16,0-21-16,1 0 0,-1 0 0,0 0 15,0 0-15,0 0 0,0 0 16,22 0-16,-22-21 0,21 21 15,1-21-15,-22 0 0,21 0 0,22-1 16,-22 1-16,0 0 0,1 0 16,-22 0-16,21-22 0,-21 22 0,0 0 15,-21-21-15,0 21 0,0-1 0,0 1 16,0 0-16,-21 0 16,0 21-16,0 0 0,0 0 0,0 0 15,-22 0-15,22 0 0,0 21 16,21 0-16,-21 0 0,21 1 0,-21 20 15,21-21-15,0 0 0,0 22 16,-22-22-16,22 0 0,0 21 0,0-21 16,0 1-16,0-1 0,0 0 15,0 0-15,0 0 0,0 0 0,-21-21 16,21 22-16,0-1 0,-21-21 16,21 21-16,-21-21 15,0 0-15,0 0 31,21-21-15,-22 21-16,22-21 0,0-1 16,0 1-16,-21 0 0,0 21 15</inkml:trace>
  <inkml:trace contextRef="#ctx0" brushRef="#br0" timeOffset="79716.14">25844 12552 0,'0'0'0,"0"-21"16,-21 21-16,0 0 15,0 0 1,0 0-16,0 0 16,-1 0-16,-20 0 0,21 0 15,-21 21-15</inkml:trace>
  <inkml:trace contextRef="#ctx0" brushRef="#br0" timeOffset="80816.11">1249 14203 0,'0'-21'0,"0"0"15,0-1 1,-21 22-16,21 22 15,0-1 1,0 0-16,0 21 0,0 1 0,0 20 16,0-21-16,0 22 0,0-1 15,0 1-15,0-22 0,0 22 0,0-22 16,0 22-16,0-22 0,0-21 16,0 21-16,0 1 0,0-22 15,0 0-15,0 21 0,0-20 16,0-1-16,21-21 31,0-21-31,-21-1 0</inkml:trace>
  <inkml:trace contextRef="#ctx0" brushRef="#br0" timeOffset="81276.84">1863 14351 0,'0'0'0,"21"-21"0,0 0 0,0 0 0,-21-1 15,0 44 17,-21-1-32,21 0 15,-21 21-15,0 1 0,21-22 16,0 21-16,0 0 0,-22 1 0,22-1 16,0 0-16,0 1 0,0-1 0,0 0 15,0-20-15,0 20 16,0-21-16,0 21 0,0-20 0,0-1 15,22 0-15,-1 0 0,0 0 16,0-21-16,0 0 0,0 0 16,1 0-16,20 0 0,-21 0 15,0-21-15,0 0 0,1 0 0,20 0 16,-21-1-16,0 1 0,-21-21 0,21 21 16,-21-22-16,0 1 0,0 0 15,0 21-15,0-22 0,0 1 0,-21 0 16,0-1-16,0 1 0,0 0 15,0-1-15,-1 22 0,1 0 16,0 0-16,0 0 0,0 21 16,0 0-16,-1 0 0,1 0 0,21 21 15,-21 0-15,21 0 0,-21 0 16,21 22-16,0-22 0,0 21 0,0-21 16,0 0-16,21 22 0,0-22 15,0 0-15,1 0 0,-1-21 0,0 21 16,21-21-16</inkml:trace>
  <inkml:trace contextRef="#ctx0" brushRef="#br0" timeOffset="81499.72">2794 14711 0,'0'0'15,"-21"0"1,0 0 15,42 0 32,0-21-63,0 21 0</inkml:trace>
  <inkml:trace contextRef="#ctx0" brushRef="#br0" timeOffset="83855.56">4318 14415 0,'0'0'0,"21"-22"15,-21 1-15,0 0 0,0 0 0,0 0 16,0 0-16,0-1 0,0 1 15,0 0-15,0 0 0,0 0 0,0 0 16,0-1 0,-21 22-16,0 0 15,0 22-15,-1-1 0,22 0 16,-21 0-16,0 21 0,21 1 0,0-1 16,-21 0-16,21 22 0,-21-22 0,21 22 15,0-22-15,0 22 0,0-22 16,0 0-16,0 1 0,0-1 15,0 0-15,0-21 0,21 22 16,0-22-16,0 0 0,0 0 0,22 0 16,-1-21-16,0 0 0,1 0 0,20 0 15,-20 0-15,20 0 0,1 0 16,-22-21-16,21 0 0,1 0 0,-22 0 16,1 0-16,20-1 0,-21 1 0,-20 0 15,20-21-15,0 21 0,-21-22 16,1 1-16,-1 0 0,-21-1 0,0 1 15,0 0-15,0-22 0,0 22 16,0-1-16,0 1 0,0-21 0,-21 20 16,-1 1-16,1 21 0,0-22 15,0 22-15,-21-21 0,-1 21 16,22 21-16,-21-21 0,-1 21 0,-20 0 16,21 0-16,-1 0 0,1 21 15,0 0-15,-1 0 0,1 0 0,0 22 16,-1-1-16,22 0 0,0 22 0,0-22 15,21 22-15,0-22 0,0 21 16,21-20-16,0-1 0,0 0 0,22 1 16,-1-22-16,0 21 0,1-21 15,-1 1-15,21-1 0,-20-21 0,20 0 16,1 0-16,-22 0 0,22 0 0,-22 0 16,21 0-16,-20-21 15,-1-1-15,22 1 0,-22 0 0,0 0 16,1 0-16,-1 0 0,-21-1 15,21-20-15,-20 21 0,-1 0 0,-21-22 16,0 22-16,0 0 0,0 0 0,0 0 16,0 0-16,-21 42 31,-1 0-31,22 21 0,-21-21 16,0 22-16,21-22 0,0 21 15,-21 1-15,0-1 0,21 0 0,0 1 16,-21-1-16,-1 21 0,1 1 15,21-1-15,-21 1 0,21-1 16,0 22-16,0 0 0,0-1 0,-21 1 16,21 0-16,0-1 0,0 1 15,-21 0-15,21-1 0,0 22 0,-21-21 16,21 0-16,0-22 0,0 22 0,0-22 16,0 1-16,0-22 0,0 0 15,0 1-15,0-1 0,0-21 0,0 0 16,0-42-1,0 0-15,0 0 0,0 0 16,0-22-16,0 1 0,0 0 0,0-22 16,0 1-16,0-1 0,0-20 0,0-1 15,0 0-15,0 1 16,0-1-16,0-21 0,0 21 0,0-20 16,21-1-16,-21 0 0,21 21 15,0-21-15,0 22 0,-21-1 0,21 0 16,22 1-16,-22 20 0,0-20 0,21 20 15,-20 22-15,20-22 0,0 22 16,-21 21-16,22-22 0,-22 22 0,21 21 16,-21 0-16,1 0 0,-1 0 15,0 21-15,0 1 0,0-1 0,0 0 16,-21 21-16,0-21 0,0 22 0,0-22 16,0 21-16,0-21 15,-21 1-15,-21-1 0,21 0 0,0 0 16,-1 0-16,-20-21 0,21 0 0,0 21 15,0-21-15,-22 0 0,22 0 16,0 0-16,0 0 0,0 0 16,21-21-16,-22 21 15,22 21 17,22-21-32,-1 22 15,0-1-15,0-21 0,21 21 0,-20-21 16,20 21-16,0-21 0,1 21 15,-1-21-15,0 0 0,1 0 16,-1 0-16,0 0 0,1 0 0,20 0 16,-21 0-16,1-21 0,-1 0 15,22 21-15,-22-21 0,0 0 0,1-1 16,-22 1-16,21 0 0,-21 0 0,22-21 16,-22 20-16,-21-20 0,21 0 15,-21 21-15,0-22 0,0 1 0,0 21 16,0-22-16,0 22 0,0 0 0,-21 21 15,0 0-15,-1 0 16,1 0-16,0 42 0,0-20 16,21-1-16,0 21 15,-21 0-15,21 1 0,0-22 0,0 21 16,0 1-16,0-22 0,21 21 0,0-21 16,0 22-16,0-22 0,22 0 15,-22-21-15,21 21 0,1 0 0,-1-21 16,0 0-16,1 0 0,20 0 0,-21 0 15,1 0-15,-1 0 0,-21-21 16,22 0-16,-1 0 0,-21 0 0,0-1 16,0 1-16,1-21 0,-1 21 0,-21-22 15,0 1-15,0 21 0,0-21 16,0-1-16,0 22 0,0 0 0,0 0 16,0 0-16,0-1 0,-21 22 15,-1 22 1,22-1-16,-21 21 0,21-21 15,0 0-15,0 22 0,-21-22 0,21 21 16,-21-21-16,21 22 0,0-22 16,0 0-16,0 0 0,-21 0 0,21 1 15,0-1-15,0 0 16,0-42 15,0 0-31,0-1 16,0 1-16,21 0 0,0 0 15,0 0-15,-21-22 0,43 22 0,-22-21 16,0 0-16,21-1 0,1 22 16,-1-21-16,21 21 0,-20-1 0,-1 1 15,22 21-15,-22 0 0,0 0 0,1 21 16,-1 1-16,-21-1 0,0 21 16,0-21-16,1 22 0,-22-22 0,0 21 15,0 0-15,0-20 0,0-1 0,-22 21 16,1-21-16,0 0 15,21 1-15,-21-1 0,0 0 0,0 0 0,21 0 16,0 0 0,21-21 15,0-21-31</inkml:trace>
  <inkml:trace contextRef="#ctx0" brushRef="#br0" timeOffset="86288.17">9504 14817 0,'0'0'0,"-43"0"0,22 0 0,0 0 15,0 0-15,-21 21 0,20-21 16,1 0-16,0 0 0,0 0 0,0 0 16,21-21-16,0 0 15,0-1-15,0 1 0,0 0 16,0 0-16,21-21 0,0-1 0,0 1 16,22 0-16,-22-1 0,21-20 15,-21-1-15,22 22 0,-22-22 0,21 1 16,-21-1-16,22 22 0,-22-21 15,-21 20-15,0 1 0,21 0 16,-21-1-16,0 22 0,0 0 0,0 0 16,-21 21-16,0 0 0,-1 0 0,-20 21 15,21 0-15,-21 21 0,20-20 16,1 20-16,0 0 0,0 1 0,0-1 16,21 0-16,0 22 0,0-22 15,0 22-15,0-22 0,0 0 0,0 22 16,21-22-16,0 0 0,0 1 0,0-1 15,-21 0-15,22 1 0,-1-22 16,-21 0-16,21 21 0,-21-20 0,0-1 16,0 0-16,-21-21 15,0 0 1,-1 0-16,1 0 0,0 0 0,0 0 16,0-21-16,-22 0 0,22-1 0,0 1 15,0 21-15,0-21 0,21 0 16,0 0-16,-21 21 0,42 21 31,0 0-15,0 0-16,0 0 15,0 1-15,1-22 0,-1 21 0,21-21 16,-21 0-16,0 21 16,1-21-16,20 0 0,0 0 15,-21 0-15,22 0 0,-1 0 0,0-21 16,1 0-16,-1 21 0,0-22 15,1 1-15,-1 0 0,0 0 0,-20 0 16,20 0-16,-21-22 0,21 22 0,-20-21 16,-22 21-16,21-22 0,0 1 15,-21 21-15,21 0 0,-21-1 0,0 1 16,0 42 15,0 1-31,0-1 0,0 0 0,-21 21 0,21-21 16,-21 22-16,21-22 0,-21 21 15,21-21-15,0 22 0,0-22 16,0 0-16,0 0 0,0 0 0,21 1 16,0-1-16,0-21 0,0 21 15,0-21-15,22 0 0,-22 0 16,0 0-16,0 0 0,0 0 0,1-21 16,20 0-16,-21 21 0,0-22 15,0 1-15,1 0 0,-1 0 0,0-21 16,0 20-16,-21-20 0,0 0 0,21 21 15,-21-22-15,0 1 0,0 0 16,0-1-16,0 22 0,0-21 0,-21 21 16,0-1-16,0 1 0,0 21 15,-1 0-15,1 0 0,0 0 16,0 0-16,0 0 0,-22 0 0,22 21 16,-21 1-16,21-1 0,0 0 0,-22 21 15,43 1-15,-21-22 0,21 21 16,-21 0-16,21-20 0,0 20 0,0-21 15,0 21-15,21-20 0,0 20 16,0-21-16,1 0 0,20 0 0,-21-21 16,0 22-16,22-22 0,-1 0 0,-21 0 15,21 0-15,-20 0 0,20 0 16,-21 0-16,21 0 0,-20-22 0,20 1 16,-21 21-16,0-21 0,22 0 0,-22-21 15,0 20-15,0 1 16,-21-21-16,21 0 0,-21 20 0,21-20 15,-21 21-15,22-21 0,-22 20 0,0 1 16,0 0-16,0 42 31,0 0-31,-22 1 16,22-1-16,-21 21 0,21-21 16,-21 0-16,21 22 0,0-22 0,0 0 15,0 0-15,0 0 0,0 1 16,0-1-16,0 0 0,0 0 15,0 0-15,21-21 0,0 21 0,1-21 16,-1 0-16,0 0 16,0 0-16,21 0 0,-20-21 15,20 21-15,-21-21 0,21 0 0,-20 0 16,-1 0-16,21-1 0,-21-20 0,0 21 16,1-21-16,-1-1 0,0 22 15,0-21-15,0 21 0,-21-22 0,21 22 16,-21 0-16,0 0 0,0 0 15,0 42 17,0 0-32,0 0 15,0 0-15,0 22 0,-21-22 0,21 0 16,-21 21-16,21-21 0,0 1 0,0-1 16,0 0-16,0 0 0,0 0 15,0 0-15,0 1 0,21-1 16,0-21-16,1 0 0,-1 0 0,0 0 15,0 0-15,0 0 0,0 0 16,1 0-16,-1 0 0,21-21 0,-21-1 16,0 22-16,-21-21 0,22 0 0,-1 0 15,0 0-15,-21 0 0,0-1 16,0-20-16,21 21 0,-21 0 16,0 0-16,0 42 46,0 0-46,0 0 0,0 0 16,0 0-16,0 1 0,0-1 0,21 0 16,-21 0-16,0 0 0,0 0 0,0 1 15,21-1-15,1 0 16,-1 0-16,0-21 0,0 21 0,0 0 16,0-21-16,1 0 15,-1 0-15,0 0 0,0 0 0,0 0 16,22 0-16,-22 0 0,0-21 15,0 0-15,0 21 0,0-21 0,1 0 16,-1 0-16,-21-1 0,21-20 16,0 21-16,0-21 0,0 20 0,1-20 15,-1 21-15,0 0 0,0 0 0,0-1 16,-21 1-16,21 21 0,1 0 16,-22 21 15,0 1-31,0-1 15,0 0 1,0-42 31,0 0-47,0-1 16,0 1-16,0 0 0,0 0 15,0 0-15,0 0 16,0-1-16,-22 22 15,1 0 1,0 22-16,0-1 0,21 0 16,-21 0-16,0 21 0,-1-20 0,1 20 15,0-21-15,0 21 0,0 1 0,21-22 16,0 0-16,0 21 0,0-20 16,0-1-16,0 0 0,0 0 15,0 0-15,21 0 0,-21 1 0,21-22 16,0 0-16,22 21 0,-22-21 15,0 0-15,21 0 0,-21 0 0,22 0 16,-22 0-16,21-21 0,1-1 0,-22 1 16,0 0-16,21 0 0,-21 0 15,22 0-15,-22-22 0,0 1 0,0 21 16,0-22-16,1 1 0,-22 0 16,0-1-16,0 22 0,0 0 0,0 0 15,0 0-15,-22 21 16,1 21-16,21 0 0,-21 0 15,0 0-15,21 22 0,-21-22 16,21 21-16,0 1 0,-21-22 0,21 21 16,0-21-16,0 0 0,0 1 0,0-1 15,0 0-15,0 0 0,0 0 16,0 0-16,21-21 0,0 0 0,-21 22 16,21-22-16,0 0 0,0 0 0,1 0 15,-1 0-15,0-22 16,0 22-16,0-21 0,22 0 0,-22 21 15</inkml:trace>
  <inkml:trace contextRef="#ctx0" brushRef="#br0" timeOffset="88863.84">14139 14563 0,'-42'21'0,"84"-42"0,-105 42 0,42 0 0,-1-21 16,1 21-16,21 0 0,-21-21 16,21 22-16,0-1 15,21-21 1,0 0-16,1-21 15,-1-1-15,21 22 0,0-21 0,-20 0 16,20-21-16,0 21 0,1-22 0,-1 1 16,-21 0-16,21-1 0,-20 1 15,-1 0-15,21-1 0,-21-20 16,-21 20-16,21 1 0,-21 0 0,0-22 16,0 43-16,0-21 0,0-1 0,0 22 15,0 0-15,-21 21 0,0 0 16,-21 0-16,21 0 15,-1 21-15,1 22 0,0-22 0,-21 21 16,21 0-16,-1 1 0,1-1 0,0 0 16,21 1-16,0 20 0,-21-20 15,21 20-15,0 1 0,0-22 0,0 0 16,0 1-16,0-1 0,0-21 0,0 21 16,0-20-16,0-1 0,0 0 15,0 0-15,21-21 16,0 0-16,0 0 15,1-21-15,-1 21 0,0-21 0,0 0 16,0-1-16,0-20 0,1 21 0,-1-21 16,0-1-16,0 1 0,0 0 15,0 20-15,1 1 0,-1-21 16,0 21-16,-21 42 31,0 0-31,0 0 0,0 0 0,0 22 16,0-22-16,0 21 0,21-21 0,-21 1 15,0-1-15,0 21 0,21-21 16,0 0-16,1 1 0,-1-1 0,0-21 16,0 21-16,21-21 0,-20 0 0,20 21 15,0-21-15,1 0 0,-1 0 16,0 0-16,1 0 0,-1-21 16,21 21-16,1-21 0,-22 0 0,22-1 15,-22-20-15,0 21 0,1-21 16,-1-1-16,-21 1 0,0 0 0,1-1 15,-1 1-15,0 21 0,-21-22 0,0 22 16,0-21-16,0 21 0,0 0 16,-21 21-16,0 0 0,-1 0 15,-20 0-15,21 0 0,0 21 16,0 0-16,-22 0 0,22 21 0,0-20 16,0 20-16,21 0 0,0-21 0,0 22 15,0-1-15,0-21 16,0 22-16,21-22 0,0 0 0,21 0 15,-20 21-15,20-42 0,0 22 0,1-1 16,-1-21-16,0 0 0,1 21 16,20-21-16,-21 0 0,1 0 0,-1 0 15,22 0-15,-22-21 0,0 0 0,1 21 16,-1-22-16,0-20 0,1 21 16,-22 0-16,0-22 0,-21 1 0,0 0 15,0 21-15,0-22 0,0 1 0,0 21 16,0 0-16,-21-1 0,0 22 15,-1 0-15,1 0 0,0 0 0,-21 0 16,21 0-16,-22 22 0,22-1 16,-21 0-16,21 0 0,-1 21 15,1-20-15,0 20 0,0-21 0,0 21 16,21-20-16,0-1 0,0 0 0,0 0 16,0 0-16,0 0 0,0 1 15,0-1-15,21-21 0,0 0 0,-21 21 16,21-21-16,0 0 0,1 0 15,20 0-15,-21 0 0,0-21 0,0 0 16,1-1-16,-1 22 0,0-42 0,42 0 16,-41-1-16,-1 22 15,-21-21-15,21 21 0,0-22 0,-21 22 16,21 0-16,-21 0 0,0 0 16,-21 42 15,21 0-31,-21 0 0,0 0 15,21 22-15,0-22 0,0 0 16,0 0-16,0 0 0,0 1 0,0-1 16,0 0-16,0 0 0,0 0 0,0 0 15,21 1-15,21-1 16,-21-21-16,1 0 0,-1 0 0,21 0 16,-21 0-16,22 0 0,-22 0 0,21 0 15,0 0-15,-20-21 0,20-1 16,0 1-16,-21 0 0,1 0 15,20-21-15,-21 20 0,0-20 0,22 0 16,-22-1-16,0-20 0,0 21 16,-21-1-16,21 1 0,0 0 0,-21-1 15,22 22-15,-22-21 0,0-1 16,0 22-16,0 0 0,0 0 0,0 0 16,0 0-16,0-1 0,0 1 15,0 0 1,-22 21-1,1 21 1,0 0-16,21 1 0,-21-1 16,21 21-16,-21 0 0,0 1 15,21 20-15,-22-20 0,22 20 0,0-21 16,0 22-16,0-1 0,0-20 16,0-1-16,0 0 0,22 1 0,-22-1 15,21 0-15,0-20 0,21-1 16,-21 0-16,1 0 0,-1 0 0,21-21 15,-21 0-15,22 0 0,-22 0 0,21 0 16,0 0-16,-20 0 0,20 0 16,0-21-16,-21 0 0,1 0 0,20 0 15,-21-22-15,0 22 0,0-21 16,1-1-16,-22 22 0,21-21 0,-21 0 16,21-1-16,-21 22 0,0 0 15,0 0-15,0 0 0,-21 21 16,0 0-16,-1 0 15,1 21-15,21 0 0,-21 0 0,0 0 16,0 0-16,21 1 0,0-1 0,0 21 16,0-21-16,0 0 0,0 1 15,0-1-15,21 0 0,0-21 0,0 21 16,0 0-16,1-21 0,-1 0 16,21 0-16,-21 0 0,22 0 0,-22 0 15,21 0-15,0 0 0,1 0 0,-22-21 16,21 0-16,1 0 0,-1 0 15,0-22-15,-21 22 0,43-64 16,-22 43-16,-21 0 0,1 21 16,-22-22-16,0 22 0,0 0 15,0 0-15,-22 21 16,1 0-16,0 21 16,0 0-16,0 0 0,0 0 15,21 22-15,0-22 0,0 21 0,0-21 16,0 22-16,0-22 0,0 21 0,0-21 15,0 1-15,0-1 0,0 21 16,0-21-16,0 0 0,21 1 16,-21-1-16,21-21 15,-21-21 17,0-1-17,0 1-15,0 0 0,-21 0 16,21 0-16,-21 21 0,21-21 15,0-1-15,-22 44 32,22-1-32,0 0 15,0 0-15,0 0 16,22-21-16,-22 21 0,21-21 0,0 0 16,-21 22-16,21-22 0,0 21 0,0-21 15,1 0-15,-1 0 0,0 0 16,21 0-16,-21 0 0,22 0 15,-22-21-15,21-1 0,-21 1 0,22 21 16,-22-21-16,21 0 0,1-21 0,-1 20 16,-21 1-16,21-21 0,1 0 15,-1 20-15,-21-20 0,22 0 16,-22-1-16,0 22 0,0-21 0,0 21 16,-21 0-16,0-1 0,0 1 15,-21 21 1,0 0-16,0 0 0,0 21 15,-1-21-15,1 22 0,21-1 0,-21 21 16,21-21-16,0 22 0,0-22 0,0 21 16,0 0-16,0-20 0,21 20 15,-21-21-15,21 21 0,1-20 0,-22-1 16,21 0-16,0 0 0,0 0 0,-21 0 16,0 1-16,0-1 15,-21-21 16,0 0-31,0 0 0,21-21 16,-22 21-16,1-22 0,0 22 0,21-21 16,0 0-16,-21 21 15,21-21-15,0 0 0,-21 0 16,21-1-16,0 1 0,0 0 16</inkml:trace>
  <inkml:trace contextRef="#ctx0" brushRef="#br0" timeOffset="90996.7">19367 14563 0,'0'-21'31,"0"-1"-15,22 1-16,-22 0 0,0 0 0,21-21 15,0 20-15,-21-20 0,21 21 16,0-21-16,0-1 0,1 22 0,-1-21 16,21-1-16,-21 1 0,0 0 15,22-1-15,-22 22 0,21-21 0,-21 21 16,1 0-16,-1-1 0,0 1 16,0 21-16,0 0 0,0 0 0,-21 21 15,0 1-15,0-1 0,0 0 0,22 0 16,-22 0-16,0 0 0,0 1 15,0-1-15,0 0 0,0 0 16,0-42 31,0 0-31,0 0-16,0-1 15,0 1-15,0 0 0,0 0 16,0 0-16,-22 21 15,1 0 1,0 0-16,0 21 0,0 21 16,21-21-16,-21 1 0,-1 20 15,1 0-15,0-21 0,0 22 0,0-1 16,21 0-16,0 1 0,-21-1 0,21 0 16,0-20-16,0 20 0,0-21 15,0 21-15,21-20 0,0-1 16,0 0-16,0-21 0,22 21 0,-22-21 15,21 0-15,-21 0 0,22 0 16,-1 0-16,0 0 0,1 0 0,-1-21 16,0 0-16,1 0 0,-1-1 0,0-20 15,1 21-15,-1-21 0,0-1 16,1 1-16,-22 0 0,21-22 0,-21 22 16,22-1-16,-22-20 0,0 21 15,0-1-15,0 1 0,0-22 0,-21 22 16,0 21-16,0-21 0,0 20 15,0-20-15,0 21 16,-21 42-16,0 0 16,21 0-16,-21 22 0,0-22 0,0 21 15,-1 1-15,1 20 0,21-21 16,0 1-16,-21-1 0,21 0 0,0 22 16,0-22-16,0 1 0,0-1 0,0 0 15,0 1-15,21-1 0,0-21 16,1 0-16,-22 22 0,42-43 0,-21 21 15,0 0-15,0-21 0,22 0 16,-22 0-16,21 0 0,-21 0 0,22 0 16,-1 0-16,-21-21 0,22 21 15,-22-21-15,21-1 0,0-20 16,-20 21-16,-1-21 0,21 20 0,-21-20 16,0 21-16,1-21 0,-1 20 0,-21 1 15,0 0-15,21 21 0,-21-21 16,0 42-1,0 0-15,-21 0 16,0 1-16,21-1 0,-22 0 16,22 0-16,0 21 0,0-20 0,0-1 15,0 0-15,0 0 0,0 0 16,0 0-16,0 1 0,0-1 16,0 0-16,22-21 0,-1 21 0,0-21 0,21 0 15,-21 0-15,1 0 16,20 0-16,0 0 0,-21 0 0,22 0 15,-1 0-15,0-21 0,1 21 0,-1-21 16,0 0-16,1-1 0,-22 1 16,21-21-16,-21 0 0,1 20 0,-1-20 15,0 21-15,-21-21 0,0 20 0,0 1 16,0 0-16,0 0 0,0 0 16,-21 21-16,0 0 0,-1 0 15,1 0-15,0 21 0,0 0 16,-21 0-16,20 0 0,1 1 15,0-1-15,21 21 0,0-21 0,-21 43 16,21-22-16,0-21 16,0 22-16,21-22 0,0 0 0,0 0 15,22 0-15,-22 0 0,21-21 0,-21 22 16,22-22-16,-1 0 0,-21 0 16,22 0-16,-1 0 0,-21 0 0,21 0 15,-20 0-15,-1-22 0,0 1 16,0 0-16,21 0 0,-20 0 15,-1-22-15,0 22 0,0-21 0,0 21 0,0-22 16,-21 22-16,0 0 16,0 0-16,0 42 31,0 0-31,0 22 0,0-22 16,-21 0-16,0 0 0,21 0 0,-21 0 15,21 1-15,-21-1 0,21 0 16,0 0-16,0 0 0,-21-21 15,21-21 17,21 0-17,0 0-15,-21 0 0,21-1 16,0 1-16,-21 0 0,21 0 16,1-21-16,-1 20 0,0 1 0,0 0 15,0 0-15,0 0 0,-21 42 31,0 0-31,0 0 0,0 0 16,0 1-16,0 20 0,0-21 0,0 0 16,0 0-16,22 1 0,-22-1 0,0 0 15,0 0-15,21 0 16,0-21-16,0 0 0,0 0 16,0 0-16,1 0 0,-1 0 15,0 0-15,0 0 0,0-21 16,0 0-16,1 0 0,-1 0 15,0-1-15,0 1 0,0-21 16,0 0-16,1 20 0,-1-20 0,0 0 16,0-1-16,0 1 0,0 0 0,22-1 15,-22 1-15,0 0 0,-21-1 16,21 22-16,-21-21 0,21 21 0,-21 0 16,0-1-16,-21 44 15,0-1 1,0 0-16,0 0 0,0 21 15,-1-20-15,1 20 0,-21 0 16,21 1-16,21-1 0,-21 0 0,21 1 0,0 20 16,0-21-16,0 1 15,0-1-15,21 0 0,-21-20 0,21 20 16,0-21-16,0 0 0,0 0 0,1 1 16,-1-1-16,0-21 0,0 0 15,-21 21-15,21-21 0,0 0 0,1 0 16,-1 0-16,0 0 0,-21-21 15,21 21-15,0-21 0,0 21 0,1-22 16,-1 1-16,0 21 0,-21-21 0,21 0 16,0 0-16,-21 0 15,21 21-15,-21-22 0,0 1 0,0 0 16,0 0 0,0 0-16</inkml:trace>
  <inkml:trace contextRef="#ctx0" brushRef="#br0" timeOffset="91239.56">22691 14224 0,'-64'0'16,"128"0"-16,-107 0 31,64-21-31,1 21 0,20 0 15,-21 0-15,21 0 0,-20 0 16,20 0-16,-21 0 0,21 0 0,-20 0 16,-1-21-16,0 21 0,-21-21 31,-21 21-31,0-22 0,-22 22 16</inkml:trace>
  <inkml:trace contextRef="#ctx0" brushRef="#br0" timeOffset="91471.5">21442 13949 0,'0'0'0,"-21"0"0,-1 21 0,1-21 16,0 0-16,0 0 31,0 0-15,0 0-16,-1 0 0,1 21 15,-21-21-15,0 0 0</inkml:trace>
  <inkml:trace contextRef="#ctx0" brushRef="#br0" timeOffset="92371.82">1545 16362 0,'42'-85'15,"-42"64"1,22 0-16,-22 0 0,0 0 16,0-1-16,0 1 15,-22 42 1,22 1 0,0-1-16,0 21 0,0 0 0,0-20 15,0 20-15,0 0 0,0 1 16,0-1-16,0 0 0,22 1 0,-22-1 15,21-21-15,-21 21 0,0-20 16,0-1-16,21 21 0,-21-21 16,21 0-16,0-21 31,-21-21-15,21 0-16</inkml:trace>
  <inkml:trace contextRef="#ctx0" brushRef="#br0" timeOffset="92627.81">2095 16108 0,'22'-42'0,"-22"20"15,0 1-15,21 21 16,-21 21 0,0 22-16,0-22 0,0 21 15,0 1-15,0-22 16,0 21-16,0 0 0,0 1 0,0-22 15,0 21-15,0-21 0,0 22 16,-21-22-16,21 0 0,0 21 0,0-20 16,0-1-16,0 0 0,-22 0 15,22 0-15,0 0 0,0 1 16</inkml:trace>
  <inkml:trace contextRef="#ctx0" brushRef="#br0" timeOffset="92860.24">2625 16489 0,'0'-21'62,"21"21"1,0 0-63</inkml:trace>
  <inkml:trace contextRef="#ctx0" brushRef="#br0" timeOffset="97136.03">4530 16362 0,'0'21'16,"-22"0"-16,1 0 15,21 1-15,0-1 16,-21 0-16,21 0 16,0 0-16,0 0 15,0 1-15,0-1 0,0 0 16,0 0-16,0 0 0,21-21 16,-21 21-16,21-21 46,-21-21-46,0 0 0,0 0 0,0 0 16,0 0-16,0-1 0,22 1 16,-22-21-16,21 0 0,0 20 0,-21-20 15,21-21-15,0 20 0,-21-20 16,21 20-16,1-20 0,-1-1 0,21 1 16,-21 21-16,0-1 0,22 22 15,-22-21-15,21 21 0,-21 21 16,1 0-16,20 0 0,-21 0 0,0 21 15,0 0-15,-21 0 0,22 0 16,-22 22-16,21-22 0,-21 0 0,0 21 16,0-21-16,0 1 0,0-1 15,0 0-15,0 0 0,0 0 16,0-42 15,0 0-31,0 0 0,0 0 16,0-1-16,0 1 15,0 0-15,0 0 0,-21-21 0,-1 20 16,22 1-16,0 0 0,-21 0 16,0 0-16,0 21 0,0 0 15,0 0-15,-1 0 0,1 21 16,0 0-16,0 21 0,0 1 16,0-1-16,-22 0 0,22 22 0,0-22 15,0 22-15,21-22 0,-21 22 16,21-22-16,-22 0 0,22 22 0,0-22 15,0 0-15,0 1 0,22-22 16,-1 21-16,0 1 0,0-22 0,21 0 16,-20 0-16,20-21 0,0 0 15,1 0-15,20 0 0,-21 0 16,1 0-16,-1 0 0,22-21 0,-22 0 16,0 0-16,22-1 0,-22-20 15,22 21-15,-22 0 0,0-22 0,1 22 16,-1-21-16,0 21 0,-21-22 15,22 1-15,-22 21 0,0 0 0,0-22 16,-21 22-16,0 0 0,0 42 31,0 0-31,-21 1 0,0-1 16,0 0-16,21 21 0,0-21 16,-21 1-16,21 20 0,-22-21 0,22 0 15,0 22-15,0-22 0,0 0 16,0 0-16,0 0 0,22 0 15,-1 1-15,0-1 0,0-21 0,0 0 16,0 0-16,22 0 0,-22 0 16,0 0-16,21 0 0,-20 0 0,20-21 15,-21-1-15,0 1 0,0 0 16,1 0-16,-1 0 0,0 0 0,0-1 16,-21 1-16,0-21 0,0 21 0,0-22 15,0 22-15,0-21 0,0 21 16,0-22-16,-21 22 0,0 0 15,0-21-15,-22 42 0,22-21 0,-21-1 16,21 22-16,-22 0 0,1 0 16,21 22-16,-22-1 0,1 0 0,21 0 15,-21 0-15,20 0 0,-20 1 16,21 20-16,21-21 0,0 0 0,0 22 16,0-22-16,0 0 0,21 0 15,-21 0-15,42 0 0,-20 1 0,-1-22 16,21 21-16,0-21 0,1 0 0,-1 0 15,0 0-15,1 0 0,-1 0 16,-21 0-16,22-21 0,-1 21 16,0-22-16,1 1 0,-22 0 0,21 21 15,-21-21-15,0 0 0,22 0 16,-22-22-16,0 22 0,0 0 16,-21 0-16,21 21 0,-21 21 31,0 0-16,0 0-15,-21 0 0,21 1 16,-21-1-16,21 0 0,-21 0 0,21 0 16,0 0-16,0 1 15,0-44 32,0 1-47,0 0 16,0 0-16,0 0 15,0 0-15,0-1 0,21 1 0,-21-21 16,21 21-16,0 0 0,-21-1 16,22-20-16,-1 42 0,0-21 0,-21 0 15,21 21-15,0 0 0,-21 21 16,21 0-16,1 0 0,-22 0 16,21 22-16,-21-22 0,0 21 0,21-21 15,-21 1-15,21 20 0,-21-21 16,0 0-16,0 0 0,0 1 15,0-1-15,21 0 0,-21 0 16,21-21-16,1 0 16,-1-21-1,0 21-15,0-21 0,-21 0 0,21-1 16,0 1-16,1 0 0,-1 0 16,0 0-16,0 0 0,0-22 0,0 22 15,1-21-15,-1 21 0,0-1 16,0 1-16,0 0 0,0 0 0,1 0 15,-22 42 1,0 0 0,0 0-16,0 22 0,0-22 15,0 0-15,0 0 0,0 0 16,0 0-16,0 22 0,0-22 0,0 0 16,0 0-16,0 0 0,0 1 0,21-1 15,0-21-15,0 21 0,0 0 16,0-21-16,1 0 0,-1 0 0,0 0 15,21 0-15,-21 0 0,1 0 16,-1-21-16,21 21 0,-21-21 0,0 0 16,1-1-16,-1 1 0,-21 0 0,21 0 15,0-21-15,-21 20 0,0-20 16,21 21-16,-21-21 0,21 20 16,-21-20-16,0 21 0,0 0 15,0 0-15,0 42 16,0 0-1,0 21-15,0-21 16,0 1-16,-21 20 0,21 0 0,-21-21 16,21 22-16,-21 20 0,21-20 15,0 20-15,0-21 0,-21 22 0,21-1 16,-21 1-16,21 21 0,0-22 0,0 1 16,-22-1-16,1 1 0,21-1 15,-21 1-15,0-1 0,21 22 0,-21-22 16,0 1-16,-1-22 15,1 22-15,0-1 0,0-21 0,0 1 16,0-1-16,-1-21 0,1 0 16,0 1-16,21-1 0,-21-21 0,0 0 15,0 0-15,21-21 16,0-1-16,0 1 0,0-21 16,0 0-16,0-1 0,0 1 0,0-22 15,0 1-15,21-1 0,0-20 16,0 20-16,0-20 0,0-1 0,1 0 15,20-21-15,-21 22 0,21-22 16,1 21-16,-1 1 0,0-1 16,1 21-16,-22 1 0,21-1 15,22 22-15,-22 0 0,0-1 0,1 22 16,-22 0-16,21 21 0,1 0 0,-22 0 16,0 0-16,0 0 0,0 21 15,0 0-15,1 1 0,-22 20 0,0-21 16,0 0-16,0 22 0,0-22 15,0 0-15,0 21 0,0-21 0,0 1 16,-22-1-16,1 0 0,0 0 0,0 0 16,0 0-16,0-21 0,-1 0 15,1 0-15,0 0 0,0 0 0,0 0 16,0 0-16,21-21 16,-22 0-16,1 0 0,21 0 15,0 0-15,0-1 0,-21 1 16,21 0-1,0 42 1,0 0 0,0 1-16,21-22 0,-21 21 15,21 0-15,1-21 0,-1 21 0,0-21 16,0 21-16,21-21 0,-20 0 16,20 0-16,-21 21 0,21-21 0,-20 0 15,20 0-15,0 0 0,-21-21 0,22 21 16,-1-21-16,-21 0 15,0 21-15,22-21 0,-22-22 0,21 1 16,-21 0-16,-21-1 16,22 1-16,-1 0 0,0-22 0,-21 22 15,21 0-15,-21-22 0,21 22 0,-21-22 16,0 22-16,0 21 0,0-22 16,0 22-16,0 0 0,0 42 15,-21 0 1,0 22-16,0-22 0,21 42 15,-21-20-15,21-1 0,-22 0 16,22 1-16,0-1 0,0 22 16,0-22-16,0 0 0,0-21 0,0 22 0,0-1 15,22-21-15,-1 22 0,0-22 16,0 0-16,0 0 0,22 0 16,-22 0-16,0 1 0,42-22 15,-20 0-15,-22 0 0,0 0 16,21-22-16,-20 1 0,-1 21 0,0-21 15,0 0-15,0 0 0,0 0 16,-21-1-16,0-20 0,22 21 0,-22 0 16,21-22-16,-21 22 0,0 0 0,0 0 15,0 0-15,-21 21 16,-1 0 0,1 0-16,21 21 15,0 0-15,0 0 0,0 0 16,0 1-16,0-1 0,0 0 0,0 0 15,0 0-15,21 0 0,-21 1 0,22-1 16,-1 0-16,0 0 0,0-21 16,0 21-16,22-21 0,-22 0 0,0 0 15,21 0-15,-21 0 0,22 0 16,-22 0-16,21-21 0,-21 21 0,22-21 16,-1 0-16,-21 0 0,22-22 15,-1 22-15,-21 0 0,21-21 16,1-1-16,-1 1 0,-21-22 0,22 22 15,-22-21-15,21-1 0,-21 22 0,0-22 16,-21 1-16,0 20 0,0 1 16,0 0-16,0 21 0,0-1 0,0 1 15,0 0-15,-21 21 0,0 0 0,0 0 16,0 21-16,0 0 0,-1 1 16,1 20-16,21 0 0,-21 1 0,21-1 15,-21 21-15,21-20 0,-21 20 16,21-20-16,0-1 0,0 21 0,0-20 15,0-1-15,0 0 0,0-20 16,0 20-16,21-21 0,0 21 16,0-20-16,0-1 0,1 0 0,-1 0 15,0 0-15,0-21 0,0 0 16,0 0-16,1 0 0,-1 0 0,0 0 16,21 0-16,-21-21 0,1 21 0,-1-21 15,0 0-15,0 0 0,0-1 16,0 1-16,1-21 0,-1 21 15,0 0-15,0-22 0,0 22 0,0 0 16,-21-21-16,0 20 0,0 1 0,0 0 16,0 42 15,0 0-31,0 1 0,0-1 0,0 0 16,0 0-16,0 0 0,0 0 15,0 1-15,0-1 16,0 0-16,0 0 0,0 0 0,22-21 15,-22 21-15,21-21 0,0 0 16,-21 22-16,21-22 0,0 0 0,0 0 16,1 0-16,-1 0 0,0 0 15,0 0-15,0-22 16,0 1-16,1 21 0,-1-21 0,0 0 16,-21 0-16,0 0 0,21-1 15,-21 1-15</inkml:trace>
  <inkml:trace contextRef="#ctx0" brushRef="#br0" timeOffset="97459.85">9334 16108 0,'0'0'0,"43"0"16,-22 0-16,0 0 15,21 0-15,1 0 16,-1 0-16,0 0 0,1 0 0,-1 0 16,0 0-16,1 0 0,20 0 0,-42 0 15,22 0-15,-1 0 0,-21 0 16,0 0-16,1 0 0,-1-21 0,0 21 15,0 0-15,-21-21 16,0-1-16,0 1 16,-21 21-16,0-21 15</inkml:trace>
  <inkml:trace contextRef="#ctx0" brushRef="#br0" timeOffset="98431.81">11747 15896 0,'0'0'0,"0"-21"0,0-21 0,0 21 15,0-22-15,0 22 0,0-21 0,0 21 16,0-22-16,0 22 0,0-21 16,0 21-16,0-1 0,0 1 15,0 0-15,0 42 16,0 0-1,0 1-15,0-1 0,0 21 0,0 0 16,0 1-16,0-1 0,0 22 0,0-22 16,0 21-16,0 1 0,0-22 15,0 22-15,0-22 0,0 22 0,0-22 16,0-21-16,0 21 0,-21 1 16,21-22-16,0 0 0,0 0 0,0 0 15,0 1-15,0-44 31,0 1-15,0 0-16,21 0 0,1 0 16,-1-22-16,0 22 0,0-21 0,0 0 15,22-1-15,-22 22 0,21-21 0,0-1 16,1 1-16,20 21 0,-20 0 16,-1 0-16,21 21 0,-20 0 0,20 0 15,-20 0-15,-22 21 0,21 0 16,-21 0-16,22 0 0,-43 22 0,21-22 15,-21 21-15,0-21 0,0 22 0,0-22 16,-21 0-16,-1 21 16,-20-21-16,0 1 0,-1-1 0,1 0 0,-21-21 15,20 21-15,-20-21 0,20 0 16,1 21-16,-21-21 0,41 0 16,-20 0-16,21 0 0,0 0 0,0 0 15,21-21 1,21 21-16,21 0 15,-21-21-15,43 0 0,-22 0 0,22 21 16,-1-22-16</inkml:trace>
  <inkml:trace contextRef="#ctx0" brushRef="#br0" timeOffset="98892.57">13187 15896 0,'21'-21'15,"-42"42"-15,63-63 0,-42 21 0,0 0 0,0-1 16,-21 1-16,0 21 0,0 0 15,-22 0-15,22 0 0,-21 0 16,-1 0-16,1 0 0,0 0 0,-1 21 16,1 22-16,21-22 0,-21 21 15,-1-21-15,22 22 0,0-1 0,0 0 16,0 1-16,-1-1 0,22-21 0,0 22 16,0-22-16,0 21 0,0-21 15,22 0-15,-1 1 0,0-22 0,0 21 16,21-21-16,1 0 0,-1 0 15,-21 0-15,43 0 0,-22-21 16,0 21-16,1-22 0,-1 1 0,0 0 16,-20 0-16,20 0 0,-21-22 15,0 22-15,0-21 0,-21 21 0,0-22 16,0 1-16,0 21 0,0-21 0,0 20 16,0 1-16,0 0 15,-21 21-15,0 0 0,0 21 16,0 0-16,0 1 0,21-1 15,0 21-15,-22-21 0,22 22 16,0-22-16,0 21 0,0-21 16,0 22-16,0-22 0,0 0 15,22 0-15,-1 0 0,0 0 0,0 1 16,0-1-16,22-21 0,-1 0 0,0 0 16,1 0-16,-1 0 0,0 0 15,1 0-15,20 0 0,-21-21 0</inkml:trace>
  <inkml:trace contextRef="#ctx0" brushRef="#br0" timeOffset="100741.71">14012 15896 0,'0'-42'15,"0"84"-15,0-105 0,-21 20 0,0 22 16,0 21-16,0-21 0,-1 21 16,1 0-16,0 0 0,0 0 0,0 21 15,0-21-15,-1 21 0,1 22 16,0-1-16,0-21 0,0 22 0,21-1 15,0 43-15,0-43 0,0 0 16,0 1-16,0-1 0,0-21 16,21 21-16,-21-20 0,21-1 0,0 0 15,22 0-15,-22-21 0,21 0 16,-21 21-16,22-21 0,-1 0 0,0 0 16,1 0-16,-1-21 0,0 0 0,1 0 15,-22 0-15,0-1 0,21 1 16,-21-21-16,1 0 0,-1-1 15,-21 1-15,21 0 0,0-22 0,-21 22 16,0-22-16,0 1 0,21 20 16,-21 1-16,21-21 0,-21 20 0,0 1 15,0 21-15,0-22 0,0 22 16,0 42 0,0 22-16,0-22 0,-21 21 15,21-21-15,-21 22 0,0-1 16,21 0-16,-21 22 0,0-22 0,21 1 15,-22-1-15,22 0 0,-21 1 0,21-22 16,-21 21-16,21-21 0,0 0 16,0 1-16,0-1 0,0-42 47,21-1-47,0 22 0,1-42 0,-1 21 15,21 0-15,-21 0 0,0-22 16,1 22-16,20 0 0,-21 0 0,0 0 15,0-1-15,1 1 0,-1 21 16,-42 0 15,-1 21-31,1-21 16,0 22-16,0-22 0,0 21 0,0-21 16,-22 21-16,22-21 0,0 21 15,0 0-15,0 0 0,-1-21 16,22 43-16,0-22 0,0 0 0,0 0 15,0 0-15,0 1 0,0 20 0,22-21 16,-22 0-16,21 0 0,0 1 16,21-1-16,-21 0 0,1-21 0,20 21 15,0 0-15,1-21 0,-22 0 16,21 0-16,0 0 0,1 0 0,-1 0 16,-21 0-16,22 0 0,-1 0 0,-21 0 15,21-21-15,-20 0 0,20 0 16,-21 0-16,0-1 0,0-20 0,1 21 15,-1-21-15,0-1 0,-21 1 16,0 0-16,21-1 0,-21 22 16,0-21-16,0 21 0,0-1 0,0 1 15,-21 42 1,0 1-16,0-1 0,21 0 16,0 0-16,-22 21 0,22 1 0,-21-22 15,21 21-15,0-21 0,0 22 16,0-22-16,0 0 0,21 21 0,1-20 15,-1-1-15,0 0 0,0-21 0,21 21 16,1 0-16,-1-21 0,0 0 16,1 0-16,-1 0 0,0 0 15,1 0-15,-1 0 0,0 0 0,1-21 16,-22 0-16,21 0 0,-21 0 16,1-1-16,-1-20 0,0 21 0,0-21 15,0-1-15,0 1 0,-21 21 16,0-22-16,0 22 0,0 0 0,0 0 15,0 42 1,0 0-16,0 0 0,-21 1 16,0-1-16,21 21 0,-21-21 0,21 22 15,-21-22-15,0 21 0,21-21 16,0 0-16,0 1 0,-22-1 0,22 0 16,0 0-16,-21 0 0,21 0 15,21-21 16,1-21-31,-1 0 16,0 21-16,0-21 0,0 0 16,0-22-16,1 22 0,-1 0 0,21 0 15,-21-21-15,0 20 0,22 1 16,-22 0-16,0 21 0,0 0 0,0 0 16,1 0-16,-22 21 15,0 0-15,0 1 16,0-1-16,0 0 0,0 0 0,0 0 15,0 0-15,0 1 0,21-22 16,0 21-16,0 0 0,0 0 16,0-21-16,22 21 0,-22-21 0,21 0 15,1 0-15,-1 0 0,0 0 16,1 0-16,20 0 0,-21 0 0,22 0 16,-22 0-16,22 0 0,-22-21 0,0 0 15,1 0-15,-1 0 0,-21-22 16,22 22-16,-22-21 0,0-1 15,0 1-15,0-21 0,-21 20 0,0 1 0,0 0 16,0-1-16,0 22 0,0 0 16,-21 0-16,0 0 0,0-1 0,-22 22 15,1 0-15,0 0 0,-1 0 16,1 22-16,0 20 0,-1-21 16,22 21-16,-21 1 0,21-1 0,0 0 15,-1 1-15,22-1 0,0 0 16,0 1-16,0-22 0,0 21 0,0-21 15,22 22-15,-1-22 0,0 0 0,0 0 16,0-21-16,0 21 0,22-21 16,-22 0-16,21 0 0,-21 0 0,1 0 15,-1 0-15,21-21 0,-21 0 16,0 0-16,1 0 0,-1-22 0,0 22 16,0-21-16,0 0 0,0-22 0,1 1 15,20-1-15,-21 1 16,0-1-16,0 1 0,1-1 0,-22 1 15,0-1-15,21 1 0,-21-1 0,0 22 16,0-1-16,0 1 0,0 0 16,-21 21-16,-1 21 0,1 0 15,0 0-15,0 21 0,0 21 16,0-21-16,-1 22 0,1 20 0,0-21 16,0 22-16,21-22 0,0 22 0,0-1 15,0 1-15,0-1 16,0-20-16,0 20 0,0-21 0,0 22 15,21-22-15,0 1 0,0-22 0,1 0 16,-1 21-16,0-21 0,21-21 16,1 22-16,-1-1 0,0-21 0,64 0 15,-42 0-15,-1 0 0,1-21 16,-1-1-16,1 1 0,-1-21 16</inkml:trace>
  <inkml:trace contextRef="#ctx0" brushRef="#br0" timeOffset="104789.98">19452 16023 0,'-42'0'16,"84"0"-16,-127 0 0,64 0 0,0 0 0,0 0 16,21-21-1,21 0-15,0 21 0,0-21 16,1 0-16,-1-1 0,0 1 15,0 0-15,0 0 0,0 0 0,1 0 16,-22-22-16,0 22 0,0 0 0,0 0 16,0-22-16,0 22 0,0 0 15,0 0-15,-43-21 0,22 42 0,0-22 16,0 22-16,-22 0 0,1 0 0,21 0 16,-21 22-16,-1-1 0,1 0 15,0 21-15,-1-21 0,22 22 0,-21-1 16,-1 0-16,22 1 0,0 20 15,0-20-15,0-1 0,0 0 16,21 1-16,0-1 0,0 0 0,0-21 16,0 22-16,21-22 0,0 0 0,21 0 15,-21-21-15,22 0 0,-1 0 16,-21 0-16,43 0 0,-22 0 0,0-21 16,1 0-16,-1 21 0,0-42 15,1 20-15,-1 1 0,-21-21 0,22 0 16,-22-1-16,0 1 0,0 0 0,-21-1 15,0 1-15,0 0 0,21-1 16,-21 22-16,0 0 0,0 0 0,0 0 16,-21 42-1,21 0-15,-21 0 16,0 0-16,0 0 0,21 22 0,-22-22 16,22 21-16,-21 1 0,21-1 0,0-21 15,0 21-15,0 1 0,0-22 16,0 0-16,21 0 0,1 22 0,20-43 15,-21 21-15,21 0 0,-20-21 16,20 0-16,0 0 0,-21 0 0,22 0 16,-1 0-16,0 0 0,1-21 0,-1 0 15,-21-1-15,0 1 0,22-21 16,-22 21-16,0-22 0,0 22 0,0-21 16,-21 0-16,0 20 0,0-20 15,22 21-15,-22 0 0,0 0 16,0 42-1,-22 21-15,1-21 16,21 22-16,0-22 0,0 21 16,-21-21-16,21 22 0,0-22 0,0 21 15,0-21-15,0 0 0,0 1 16,0-1-16,21 0 0,0-21 16,1 0-16,-1 0 0,21 0 0,-21 0 15,22 0-15,-22 0 16,21-21-16,-21 0 0,22-1 0,-1 1 15,-21 0-15,0 0 0,22 0 0,-22-22 16,0 22-16,0-21 0,0 21 16,-21 0-16,0-22 0,0 22 0,21 21 15,-21-21-15,0 42 16,0 0 0,-21 0-16,0 1 0,21-1 0,0 0 15,-21 21-15,21-21 0,-21 22 16,21-22-16,0 0 0,0 0 0,0 22 15,0-22-15,21 0 0,-21 0 16,21-21-16,0 0 16,0 0-16,22 0 0,-22 0 0,0 0 15,21 0-15,-20-21 0,-1 0 0,0 0 16,21-1-16,-21-20 0,1 21 16,-1-21-16,0-1 0,-21 1 0,21 0 15,0-1-15,0 1 0,-21 0 0,22-1 16,-1-20-16,-21 20 0,21 1 15,0-21-15,-21 20 0,0 1 0,21 0 16,-21-1-16,0 22 0,0 0 16,0 0-16,0 42 15,-21 0-15,0 0 0,21 22 16,-21-22-16,0 42 16,21-20-16,-22-1 0,22 21 0,-21-20 15,21 20-15,0-20 0,0 20 0,0-21 16,0 22-16,0-22 0,0 1 15,0-1-15,21 0 0,1-21 0,-1 22 16,0-22-16,0 0 0,0 0 16,22-21-16,-22 0 0,0 0 0,21 0 15,-21 0-15,22 0 0,-22 0 0,21-21 16,-21 0-16,22 0 0,-22 0 16,0-1-16,0-20 0,0 21 15,1-21-15,-1 20 0,0-20 0,0 21 0,-21-21 16,0 20-16,21 1 15,-21 42 1,0 1-16,-21-1 16,0 21-16,21-21 0,0 0 15,-21 22-15,21-22 0,-21 0 0,21 0 16,0 22-16,0-22 0,0 0 16,0 0-16,21 0 0,0-21 15,0 0-15,0 21 0,22-21 0,-22 0 16,21 0-16,-21 0 0,22 0 15,-22-21-15,21 0 0,-21 21 0,0-21 16,1 0-16,-1-22 0,0 22 16,0 0-16,-21-21 0,0-1 15,0 1-15,0 0 0,0 21 0,0-22 16,0 1-16,-21 21 0,21 0 16,-21-1-16,0 1 0,-22 21 0,22 0 15,0 0-15,0 0 0,-22 0 16,22 21-16,-21 1 0,21-1 0,0 21 15,-1-21-15,1 22 0,21-1 0,0 0 16,0-21-16,0 22 0,0-1 0,0-21 16,21 0-16,1 1 0,20-1 15,-21 0-15,21 0 0,-20 0 0,20-21 16,0 0-16,1 0 0,-1 0 16,-21 0-16,21 0 0,1 0 15,-1-21-15,-21 21 0,22-21 0,-22 0 16,0 0-16,0-22 0,21 22 15,-20-21-15,-1-1 0,0 22 0,-21-21 16,21 0-16,0 20 0,0 1 16,-21 42-1,0 1-15,0-1 16,0 21-16,-21-21 0,21 22 16,-21-22-16,21 21 0,0-21 0,-21 22 15,21-22-15,-21 0 0,21 0 0,0 0 16,0 0-16,-21-21 0,21 22 15,0-44 17,21 22-32,-21-21 15,21 0-15,0 0 0,-21 0 0,21 0 16,0-22-16,1 22 0,-1-21 16,21-1-16,-21 1 0,22 21 15,-22-21-15,21 20 0,0 1 0,1 0 0,-22 21 16,0 0-16,0 0 0,0 0 15,-21 21-15,0 0 0,0 22 16,0-22-16,0 0 0,0 21 0,0 1 16,0-22-16,0 0 0,0 21 15,0-20-15,0-1 0,0 0 16,0 0-16,0 0 0,0 0 16,22-21-1,-1 0-15,0 0 16,0-21-16,0 0 0,0 21 15,-21-21-15,22 0 0,-1 0 0,0-22 16,0 22-16,21 0 0,-20-21 16,-1 20-16,21-20 0,-21 21 15,0 0-15,22 0 0,-22-1 0,0 22 16,0 0-16,-21 22 16,0-1-16,0 21 15,0-21-15,0 0 0,0 22 0,0-22 16,0 0-16,0 0 0,0 22 15,0-22-15,0 0 0,0 0 0,0 0 16,21-21-16,1 21 0,-1 1 16,0-22-16,21 0 0,-21 21 0,1-21 15,20 0-15,0 0 0,-21 0 16,22 0-16,-1 0 0,-21 0 0,22-21 16,-22-1-16,0 22 0,21-21 0,-21 0 15,1-21-15,-22 21 16,21-22-16,0 22 0,-21-21 0,21-1 15,-21 22-15,0-21 0,0 21 0,0 0 16,0-1-16,0 1 0,-21 21 16,0 0-16,0 0 0,-22 21 15,22 1-15,0-1 0,0 0 16,-22 21-16,22-21 0,0 1 0,-21 41 16,42-21-16,0-20 0,-21-1 15,21 0-15,0 0 0,0 0 16,0 0-16,21-21 15,0 0 1,0 0-16,0 0 16,0 0-16,1-21 0,-22 0 0,21 21 15,0-21-15,0 0 16,-21 0-16,21-1 0,0-20 0,1 21 16,-1 0-16,-21 0 0,21-1 15,-21 44 1,0-1-16,0 21 15,0-21-15,0 0 16,0 1-16,0-1 0,0 0 0,0 0 16,0 0-16,0 0 0,21-21 0,0 22 15,0-1-15,1-21 0,-1 0 16,0 21-16,0-21 0,0 0 0,0 0 16,1 0-16,-1 0 15,0 0-15,0-21 0,0 0 0,0-1 16,1 1-16,-1 0 0,-21 0 0,21-21 15,0-1-15,0 1 0,-21 0 16,21-22-16,22-42 0,-22 43 16,-21 20-16,21-20 0,0 21 15,-21-22-15,0 22 0,0-1 0,0 22 16,0-21-16,0 21 0,-42 63 31,21-21-31,0 22 0,-22-1 0,22 0 16,0 1-16,0-1 15,0 0-15,21 22 0,0-1 0,0-20 16,0 20-16,0-21 0,0 1 0,0-1 16,0 0-16,0 1 0,0-22 15,21 21-15,-21-21 0,21 1 0,0-22 16,-21 21-16,21-21 0,0 0 16,1 0-16,-1 0 0,0 0 15,0 0-15,-21-21 0,21 21 0,0-22 16,1 1-16,-1 0 0,0 0 15,21 0-15,-21 0 0,1-1 0,-1 1 16,0 0-16,-21 0 0,21 21 16,-21 21-1,0 0-15,0 0 16,0 1-16,0-1 16,0 0-16,0 0 0,0 0 0,0 0 15,0 1-15,0-1 16,21-21-16,0 0 0,1 21 15,-1-21-15,0 0 0,0 0 0,21 0 16,-20 0-16,-1 0 0,21 0 16,-21 0-16,0-21 0,1 21 0,-1-21 15,0-1-15,0 1 0,21 0 16,-42 0-16,22 0 0,-1 0 16,0-1-16,0 1 0,0 21 15,-21 21 1,-21 1-16,0-22 15,21 21-15,0 0 0,-21 21 16,21-21-16,-21 1 0,21-1 0,0 0 16,0 0-16,0 0 15,0 0-15,21-21 0,0 22 16,0-22-16,0 0 16,0 0-16,1 0 0,-1 0 0,0-22 15,0 1-15,0 21 0,0-21 16,1 0-16,-22 0 15,21-22-15,0 22 0,-21-21 0,0 21 16,21-22-16,-21 22 0,0 0 16,0-21-16,0 21 0,-21 21 15,0 0-15,0 0 0,-1 0 16,1 0-16,-21 21 0,21 0 16,0 0-16,-1 0 0,1 0 0,0 1 15,0-22-15,0 21 0,21 0 16,-21 0-16,21 0 15,0 0-15,0 1 16,21-22-16,21 0 0,-21 0 0,0 0 16,22 0-16,-1 0 0,-21 0 15,22 0-15,-1-22 0,-21 22 16,21-21-16,-20 21 0,20-21 0,-21 0 16,21 0-16,-20 0 0,20-1 15,-21 1-15,21 21 0,-20-21 16,-1 0-16,0 21 15,-21 21-15,0 0 16,0 0-16,-21 1 0,21-1 0,0 0 16,-21 21-16,-1-21 0,22 1 15,-21-1-15,21 0 0,0 0 16,0 0-16,0 0 16,21-21 30,1-21-46,-1 21 0,0-21 0,0 0 16,21 0-16,1 0 0,-22-1 16,64-20-16,-22 21 15,-21-21-15,1 20 0,-22 1 0,21 0 16,-21 21-16,-21 21 31,0 22-31,-21-22 0,0 0 0,21 0 16,0 0-16,0 0 0,-21 1 15,21-1-15,0 0 0,0 0 16,0 0-16,21-21 16,-21 21-16,21-21 0,0 0 15,1 0-15,-1 0 0,0 0 16,0 0-16,0-21 16,0 21-16,1-21 0,-1 0 0,-21 0 15,21 0-15,0-1 0,0-20 16,0 21-16,-21-21 0,0-1 0,22 1 15</inkml:trace>
  <inkml:trace contextRef="#ctx0" brushRef="#br0" timeOffset="105035.84">25675 15536 0,'0'0'0,"-21"0"0,0-21 0,0 21 0,-1 0 16,1 0-16,21-21 16,-21 21-16,0 0 15,21-21-15,-21 21 47,0 0-31,-1 0-16,-20 0 0,0 0 15</inkml:trace>
  <inkml:trace contextRef="#ctx0" brushRef="#br0" timeOffset="105244.72">24342 15621 0,'0'0'0,"0"21"0,21-21 15,0 0 1,0 0-16,0 0 0,0 0 15,22 0-15,-1-21 0,0 21 0,1 0 16,-1-21-16,0 0 0,1 21 16,-22-21-16,21 21 0,1-22 0,-22 22 15,21-21-15,-42 0 16,0 0-16,0 0 16,-21 21-16</inkml:trace>
  <inkml:trace contextRef="#ctx0" brushRef="#br0" timeOffset="105520.06">21632 15812 0,'0'0'0,"21"0"16,1 0 0,20 0-16,0 0 0,1 0 0,-1 0 15,0 0-15,22 0 0,-22-22 16,22 22-16,-22 0 0,0-21 0,1 21 16,20-21-16,-21 21 0,1-21 15,-1 0-15,22 21 0,-22-21 16</inkml:trace>
  <inkml:trace contextRef="#ctx0" brushRef="#br0" timeOffset="105867.87">26818 16044 0,'0'0'0,"-21"0"15,21-21-15,-21 21 0,0 0 32,21-21-1,0 0-31</inkml:trace>
  <inkml:trace contextRef="#ctx0" brushRef="#br0" timeOffset="151843.31">23220 7112 0,'0'-21'78,"0"0"-62,0 0-16,0-1 15</inkml:trace>
  <inkml:trace contextRef="#ctx0" brushRef="#br0" timeOffset="152856.24">24955 3598 0,'0'0'0,"-21"0"0,21-21 0,-21 21 16,21-21-16,-21 21 0,21-21 15,-21 21-15,0 0 0,21-21 16,-22 21 15,1 0 1,21-21-1,0-1-16,0 1 1,0 0 0,-21 21-16,0-21 15,0 21-15,0 0 0,-1 0 0,1 0 16,-21 0-16,21 0 0,-22 0 16,22 0-16,-21 0 0,0 0 0,20 0 15,-20 0-15,21 21 0,0-21 0,0 21 16,-1 0-16,1-21 15,21 22-15,-21-1 0,21 0 0,0 0 16,0 0-16,0 0 16,21 1-16,0-1 0,22 0 15,-22 0-15,21-21 0,-21 21 16,22 0-16,-1 1 0,0-1 0,1-21 16,-1 21-16,0 0 0,1 0 0,-22 0 15,0 1-15,0-22 0,-21 21 16,0 0-16,0 0 0,-21-21 0,-21 21 15,-1 0-15,1-21 0,-21 22 16,20-22-16,-41 21 0,20 0 0,1-21 16,-22 21-16,21-21 15,1 21-15,-1-21 0,1 0 0,-1 0 16,22 21-16,0-21 0</inkml:trace>
  <inkml:trace contextRef="#ctx0" brushRef="#br0" timeOffset="169547.18">22479 4339 0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2:39:16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1439 0,'21'0'0,"-21"-21"0,21 21 15,0 0-15,0 0 16,-21-21-16,22 21 15,-22-21-15,0 0 32,0 0-17,-22 21 1,1 0-16,0 0 0,0 0 16,0 0-16,0 0 0,-1 0 15,1 0-15,-21 21 0,21-21 16,0 21-16,-22 0 0,22 0 0,-21 0 15,21 1-15,-1 20 0,-20-21 16,21 21-16,0 1 0,0-1 0,21 0 16,-22 22-16,22-22 0,-21 22 15,21-22-15,0 22 0,0-22 16,0 0-16,0 1 0,0-1 0,0 0 16,0 1-16,21-22 15,1 0-15,-1 21 0,0-21 0,0 1 16,0-1-16,0 0 0,1-21 15,20 21-15,-21-21 0,21 0 16,-20 0-16,20 0 0,-21 0 0,21-21 16,1 0-16,-22 21 0,21-21 15,1-1-15,-22 1 0,0-21 0,21 21 16,-21 0-16,1-1 0,-1 1 16,-21-21-16,0 21 0,0 0 0,0-1 15,0-20-15,-21 21 16,-1 0-16,1 0 0,-21 21 0,21 0 15,0 0-15,-22 0 16,22 0-16,-21 0 0,-1 21 0,22 0 16,-21 0-16,0-21 0,20 21 15,1 0-15,0 1 0,0-1 16,0 0-16,0 0 0,21 0 0,0 0 16,0 1-16,0-1 15,0 0-15,21 0 0,0-21 16,0 21-16,0-21 0,22 0 15,-22 0-15,0 0 0,21 0 16,-21 0-16,1 0 0</inkml:trace>
  <inkml:trace contextRef="#ctx0" brushRef="#br0" timeOffset="364.31">2688 1990 0,'0'21'32,"21"-21"-1,0 0-16,-21-21 17,-21 21 15,0 0-47,21 21 15,21-21 16,22-21-15</inkml:trace>
  <inkml:trace contextRef="#ctx0" brushRef="#br0" timeOffset="1172.38">4233 1439 0,'0'-21'16,"0"0"-16,0 0 15,0 0-15,0 0 16,0-1 0,0 1 15</inkml:trace>
  <inkml:trace contextRef="#ctx0" brushRef="#br0" timeOffset="1648.81">4254 1270 0,'0'0'0,"0"-21"0,0 0 31,22 21-16,-22-21-15,0-1 16,0 1 0,21 21-1,-21 21 32,0 1-47,0-1 16,0 0-16,-21 21 0,21-21 15,-22 22-15,22-1 0,-21 0 16,21 22-16,-21-22 0,0 22 0,21-1 16,-21-20-16,0 20 0,21-21 15,-22 22-15,1-22 0,21 1 16,-21-1-16,21 0 0,-21-21 0,21 1 16,-21-1-16,21 0 0,0 0 15,0 0-15,0 0 16,0-42 15,0 0-31,0 0 16,21 0-16,-21-22 0,21 22 0,0-21 15</inkml:trace>
  <inkml:trace contextRef="#ctx0" brushRef="#br0" timeOffset="1988.61">4360 1122 0,'0'0'0,"21"0"31,1 21-31,-22 0 0,0 22 16,0-22-16,21 0 0,-21 21 15,21 1-15,-21-1 0,0 0 0,0 1 16,0-1-16,0 21 0,21-20 15,-21 20-15,0-20 0,0 20 0,0-21 16,0 1-16,0-1 16,0 0-16,0 1 0,0-1 0,0-21 15,0 0-15,0 1 0,21-1 16,-21 0-16,0 0 0,0 0 16,0-42 15,0 0-31,0 0 15,0 0-15,-21-1 0</inkml:trace>
  <inkml:trace contextRef="#ctx0" brushRef="#br0" timeOffset="2632.29">4127 1926 0,'22'0'46,"-1"0"-46,0 0 16,0 0-16,21 0 0,1-21 0,-1 21 16,0-21-16,1 0 0,20 0 15,-20-1-15,-1 1 0,21 0 0,-20 0 16,20 0-16,-20 0 0,-1-22 16,0 22-16,-21 0 0,1 0 0,-1 21 15,0-21-15,0 21 16,-21 21-1,0 0 1,0 0-16,0 21 0,-21-20 16,0 20-16,21 0 0,-21 1 0,21-22 15,0 21-15,-22 0 0,22-20 16,-21 20-16,21-21 0,0 0 0,0 0 16,0 1-16,0-1 0,0 0 15,21 0-15,1-21 0,-1 21 0,0-21 16,0 0-16,21 0 15,-20 0-15,20 0 0,-21 0 0,21 0 0,-20-21 16,20 0-16,0 0 16,-21 0-16,22-1 0,-22 1 0,0 0 15,0-21-15,0-1 0,1 22 0,-1-21 16,-21 0-16,0-1 0,0 1 16,0 21-16,0-22 0,0 22 0,0 0 15,0 0-15,0 0 0,0 42 31,0 0-31,-21 21 16,21-20-16,-22 20 0,22-21 0,0 21 16,-21-20-16,21 20 15,0 0-15,0-21 0,0 1 0,0 20 0,0-21 16,0 0-16,0 0 16,21 1-16,1-1 0,-1-21 0,0 21 15,0-21-15,0 21 0,22-21 16,-22 0-16,0 0 0,21 0 0,1 0 15,-22-21-15,21 0 0,0 0 16,-20-1-16,20 1 0,0 0 0,-21-21 16</inkml:trace>
  <inkml:trace contextRef="#ctx0" brushRef="#br0" timeOffset="2916.13">6244 1185 0,'0'0'0,"-21"0"16,0 22-16,21-1 0,-21 0 16,-1 21-16,1-21 0,21 22 15,-21-1-15,21 0 0,-21 1 0,21 20 16,-21-20-16,0 20 0,21-21 16,0 22-16,0-22 0,-22 1 0,22-1 15,0 0-15,0 1 0,0-1 16,0-21-16,0 0 0,0 0 0,0 1 15,0-1-15,22-21 0,-1 0 16,0 0-16,0 0 0,0 0 16,0 0-16,1 0 0,-1 0 0,0-21 15,0-1-15,21 1 0,-20 0 16,20-21-16</inkml:trace>
  <inkml:trace contextRef="#ctx0" brushRef="#br0" timeOffset="3420.27">6604 1185 0,'0'-21'0,"0"42"0,0-63 16,0 63-1,0 0-15,0 1 16,0 20-16,0-21 0,0 21 16,0 1-16,0-1 0,-21 0 0,21 1 15,0 20-15,0-20 0,0 20 16,0-21-16,0 1 0,0-1 0,-21 0 15,21 1-15,0-1 0,0 0 16,0-20-16,0-1 0,0 0 0,-22 0 16,22 0-16,0 0 15,0-42 17,-21 0-32,21 0 0,0 0 15,0 0-15,0-1 0,0 1 0,0-21 16,0 0-16,0-1 15,0 1-15,21 21 0,1-22 0,-1 1 16,0 0-16,0 21 0,21-1 0,-20 1 16,20 0-16,0 21 0,1 0 15,-1 0-15,0 21 0,1 0 0,-1 1 16,0-1-16,-21 21 0,22-21 16,-22 22-16,0-1 0,0-21 0,-21 21 15,0 1-15,0-22 0,0 21 16,0-21-16,0 1 0,-21-1 0,0 0 15,0 0-15,0 0 16,-1-21-16,22 21 0,-21 1 0,0-22 16,0 0-16,0 0 15,0-22 1,21 1-16</inkml:trace>
  <inkml:trace contextRef="#ctx0" brushRef="#br0" timeOffset="3628.26">5948 1630 0,'-21'0'0,"42"0"32,0 0-32,0 0 15,21 0-15,1 0 0,-1 0 16,0 0-16,1-21 0,-22 21 0,21 0 15,1-21-15,-1 21 0,-21 0 16,0-22-16,0 22 0,1 0 0</inkml:trace>
  <inkml:trace contextRef="#ctx0" brushRef="#br0" timeOffset="4359.88">7789 1545 0,'0'-21'0,"-21"0"15,0 0-15,0 21 16,0 0-16,-1 0 15,1 0-15,0 0 16,0 0-16,21 21 0,-21 0 0,0 0 16,-1 22-16,1-1 15,0-21-15,0 21 0,21 1 0,-21-1 16,0 0-16,21 1 0,0-1 16,0-21-16,0 22 0,0-22 0,0 0 15,0 0-15,0 0 0,21 0 16,0 1-16,21-22 0,-21 0 0,22 21 15,-1-21-15,0 0 0,1 0 0,-1 0 16,0 0-16,1-21 0,-1 21 16,0-22-16,1 1 0,-1 0 0,0 0 15,-20 0-15,20-22 0,-21 22 16,0-21-16,-21 21 0,0-22 0,0 1 16,0 0-16,0-1 15,0 1-15,-21 0 0,-21-1 0,21 22 16,-22 0-16,22 0 0,-21 0 15,-1 21-15,1 0 0,0 0 0,-1 0 16,1 0-16,0 0 0,-1 21 16,22 21-16,-21-21 0,21 1 0,0 20 15,-1 0-15,22-21 0,0 22 16,-21-1-16,21-21 0,0 22 0,0-22 16,0 0-16,0 0 0,21 0 0,1 0 15,-1 1-15,0-1 0,21-21 16,-21 0-16,22 0 0,-1 0 0,0 0 15,22 0-15</inkml:trace>
  <inkml:trace contextRef="#ctx0" brushRef="#br0" timeOffset="4806.16">8382 1715 0,'0'0'0,"-21"-22"16,0 22-16,21-21 0,-22 0 15,22 0-15,-21 21 0,21-21 16,0 0-16,0-1 0,0 1 16,21 0-16,1 21 0,-1-21 15,0 21-15,0 0 0,21 0 16,-20 0-16,20 0 0,0 0 0,-21 0 16,22 0-16,-1 21 0,-21 0 15,22 0-15,-22 22 0,0-22 0,21 21 16,-42-21-16,21 22 0,-21-22 15,0 21-15,0-21 0,0 22 0,0-22 16,0 0-16,-21 0 0,0 0 16,0 1-16,0-1 0,0 0 15,-1-21-15,1 21 0,0-21 16,21-21 15,0 0-31,0 0 0,0-1 16,0 1-16,0 0 0,21-21 0,-21 21 15,21-22-15,1 1 0,-22 21 16,21-22-16,0 22 0,-21-21 0,21 21 16,0 0-16,0-1 0,1 1 0,20 0 15,-21 0-15,21 21 0,-20-21 16,20 21-16,0 0 0,1-21 0,-22 21 16</inkml:trace>
  <inkml:trace contextRef="#ctx0" brushRef="#br0" timeOffset="5044.35">9461 1461 0,'0'21'16,"0"0"-16,0 0 15,0 0-15,-21 0 0,21 1 0,-21-1 16,21 21-16,0-21 0,0 22 16,-21-22-16,21 0 0,0 21 0,0-21 15,0 1-15,-21-1 0,21 0 16,0 0-16,0 0 0,0 0 0,0 1 15,0-44 32,0 1-31,0 0-16,0 0 0</inkml:trace>
  <inkml:trace contextRef="#ctx0" brushRef="#br0" timeOffset="5212.34">9377 1334 0,'0'0'0,"0"-22"0,-21 22 16,-1 0-16,1 0 15,0 0-15,42 0 63,0 0-63</inkml:trace>
  <inkml:trace contextRef="#ctx0" brushRef="#br0" timeOffset="5928.69">9800 1588 0,'0'0'0,"-21"0"15,21-22 17,21 22-32,0 0 0,0 0 0,1-21 15,20 21-15,-21 0 0,21 0 16,-20 0-16,20 0 0,-21 0 0,0 0 16,0 21-16,22-21 0,-22 22 15,-21-1-15,21 0 0,-21 0 0,0 21 16,0-20-16,0-1 0,0 21 0,0-21 15,-21 0-15,0 22 16,0-22-16,-22 0 0,22 21 0,-21-20 0,-1-1 16,1 0-16,21 0 0,-21 0 15,20 0-15,-20-21 0,21 22 16,0-1-16,0-21 0,-1 0 0,22 21 16,22-21 15,-1 0-31,0 0 0,0 0 15,0 0-15,22 0 0,-22 0 0,0 0 16,21 0-16,-21 0 0,1 0 0,20 0 16,-21 0-16,0 0 0,0 21 15,22 0-15,-22 0 0,0 1 0,0-1 16,0 21-16,-21 0 0,22 1 16,-1 20-16,-21-20 0,21 20 0,-21 1 15,0-1-15,21 1 0,-21-1 16,0 1-16,0-1 0,0 22 15,0-22-15,0 1 0,0-1 0,0 22 16,0-22-16,0 1 0,-21-22 0,0 22 16,-22-22-16,22 0 0,-21 1 15,0-22-15,-22 21 0,22-21 0,-22 1 16,22-22-16,-22 21 0,1-21 0,-1 0 16,22 0-16,-21 0 0,-1 0 15,1 0-15,20-21 0,-20-1 0,20 22 16,-20-21-16,21 0 0,-1 0 0,1-21 15,0 20-15,-1 1 0,22 0 16,0-21-16,0 21 0,21-22 16,0 22-16,0-21 0,0 21 0,0-22 15,0 1-15,21 0 0,0-1 16,21 1-16,-20 0 0,20-1 0,-21 1 16</inkml:trace>
  <inkml:trace contextRef="#ctx0" brushRef="#br0" timeOffset="6740.74">10710 1863 0,'0'0'0,"106"-43"31,-85 22-31,0 0 0,-21 0 0,0 0 16,0 0-16,0-1 0,0-20 15,0 21-15,0 0 0,-21-22 0,0 22 16,0 0-16,0 0 0,0-21 16,-22 20-16,22 1 0,0 21 0,-21-21 15,20 21-15,1 0 0,0 0 16,0 0-16,0 0 0,0 0 0,-1 21 15,1 0-15,0 22 16,0-1-16,0 0 0,0 1 0,-1-1 16,22 0-16,-21 22 0,21-22 0,0 1 15,0-1-15,0-21 0,0 21 16,0-20-16,0 20 0,21-21 0,1 0 16,-1 0-16,0-21 15,0 0-15,0 0 0,0 0 0,1 0 16,-1 0-16,0 0 0,0-21 15,21 21-15,-20-21 0,-1 0 0,21-21 16,-21 20-16,0 1 0,22-21 0,-22 0 16,0-1-16,21 1 0,-20 0 15,-1-1-15,0 1 0,-21 0 16,21-1-16,-21 1 0,0 21 16,0 0-16,0-1 0,-21 22 31,21 22-31,-21-1 0,0 21 15,-1-21-15,1 22 0,21-1 0,0-21 16,-21 21-16,21 1 0,-21-22 16,21 21-16,0 1 0,0-22 0,0 0 15,0 0-15,21 0 0,0 0 16,-21 1-16,43-22 0,-22 0 0,0 21 16,0-21-16,21 0 0,1 0 15,-22 0-15,21 0 0,1-21 16,-1-1-16,-21 1 0,21 0 0,1 0 15,-22-21-15,21 20 0,-21-20 16</inkml:trace>
  <inkml:trace contextRef="#ctx0" brushRef="#br0" timeOffset="7016.58">11557 1080 0,'0'21'15,"0"0"-15,-21 0 0,21 0 16,-21 22-16,-1-22 0,22 21 16,0 0-16,0 1 0,-21-1 0,21 0 15,-21 1-15,21-1 0,-21 22 0,21-22 16,0 0-16,0 1 0,0-1 16,0 0-16,0 1 0,0-22 0,0 21 15,0-21-15,0 0 0,0 1 16,0-1-16,21-21 15,0 0-15,0 0 16,1 0-16,-1-21 0,0 21 0,0-22 16,0 1-16,0 0 0</inkml:trace>
  <inkml:trace contextRef="#ctx0" brushRef="#br0" timeOffset="7268.44">11980 1439 0,'0'0'0,"0"22"31,-21-22-31,0 21 0,0 0 16,21 0-16,-21 0 0,-1 0 15,22 22-15,-21-22 0,21 21 0,-21-21 16,21 1-16,-21 20 0,21-21 16,0 0-16,0 22 0,0-22 0,0 0 15,0 0-15,0 0 0,21-21 16,0 0-16,-21 21 15,21-21-15,1 0 0,20 0 0,-21 0 16,0 0-16,22 0 0,-1 0 16,0-21-16,-21 0 0,22 21 0</inkml:trace>
  <inkml:trace contextRef="#ctx0" brushRef="#br0" timeOffset="8064.33">12552 1524 0,'0'0'16,"21"-21"-16,-21 0 0,-21 42 31,0 0-15,21 0-16,-22 0 0,1 1 0,0 20 15,21-21-15,-21 21 0,0-20 16,21 20-16,0-21 0,0 21 0,0-20 16,0-1-16,0 0 0,0 21 15,0-21-15,0 1 0,21-1 16,0-21-16,0 21 15,0-21-15,1 0 0,-1 0 0,0 0 16,0 0-16,0 0 0,-21-21 16,21 21-16,-21-21 0,0-1 15,0 1-15,0 0 0,0 0 0,0 0 16,0-22-16,0 22 16,0-21-16,-21 0 0,21 20 0,-21-20 15,21 21-15,0-21 0,0 20 16,0 1-16,0 0 0,0 0 0,0 0 15,21 0-15,0 21 16,1 0-16,-1-22 0,0 22 0,0 0 16,0 0-16,22 0 0,-22 0 0,0 0 15,0 0-15,21 22 0,-20-1 16,-1 0-16,0 0 0,21 0 0,-21 22 16,-21-22-16,22 21 0,-22-21 15,21 22-15,-21-22 0,0 21 0,0-21 16,0 0-16,0 22 0,0-22 15,0 0-15,0 0 0,0 0 16,0 1-16,-21-22 0,21 21 0,-22-21 16,22 21-16,-21-21 15,21-21 17,0 0-32,0-1 15,0 1-15,0 0 0,0 0 0,0-21 16,21-1-16,1 1 0,-1 0 15,0-1-15,21 1 0,-21 0 0,22 20 16,-1-20-16,-21 21 0,22 0 16,-1 0-16,0 21 0,1 0 15,-22 0-15,21 0 0,-21 0 16,22 0-16,-22 21 0,0 0 0,0 21 16,0-21-16,-21 22 0,0-22 0,0 21 15,0 1-15,0-1 0,0-21 16,0 21-16,0-20 0,0 20 0,0-21 15,-21 0-15,21 0 0,0 1 16,-21-22-16,21 21 0,-21 0 0,21-42 63,0 0-63,0-1 0</inkml:trace>
  <inkml:trace contextRef="#ctx0" brushRef="#br0" timeOffset="8525.07">14203 1482 0,'0'0'0,"21"0"0,-21-21 15,21 21-15,-21-22 0,-21 22 32,0 0-17,0 0-15,-1 0 0,1 0 16,0 0-16,0 0 0,-21 22 0,20-22 15,1 21-15,0-21 0,21 21 0,0 0 16,-21-21-16,21 21 0,0 0 16,0 1-16,0-1 15,21-21-15,0 21 16,0-21-16,1 21 0,20-21 0,-21 21 16,21-21-16,-20 21 0,20 1 15,0-22-15,-21 21 0,22 0 0,-22 0 16,21 0-16,-21 0 0,1-21 15,-1 22-15,-21-1 0,0 0 16,0 0-16,0 0 0,0 0 0,0 1 16,-21-22-16,-1 21 15,-20-21-15,21 21 0,-21-21 0,-1 0 16,1 0-16,0 0 0,-1 0 16,1 0-16,0 0 0,-1 0 0,22 21 15,-21-21-15,21 0 0,-1 0 0,1 0 16,0 0-1,0-21-15,21 0 16,0 0-16,0-1 16,0 1-16,0 0 0,0 0 15,0 0-15</inkml:trace>
  <inkml:trace contextRef="#ctx0" brushRef="#br0" timeOffset="8837.12">12721 1037 0,'-21'0'16,"0"0"15,0 0 32,-1 0-63,1 0 15,0 0-15,-21 0 0,21 21 16</inkml:trace>
  <inkml:trace contextRef="#ctx0" brushRef="#br0" timeOffset="9093.2">11493 1418 0,'0'0'0,"0"21"0,22-21 31,-1 0-31,0 0 0,0 0 16,21 0-16,-20 0 0,-1 0 16,0 0-16,0 0 0,0 0 0,0 0 15,1 0-15,-1 0 16,-21-21-16,21 21 0,0 0 16,-42 0 15,0 0-31</inkml:trace>
  <inkml:trace contextRef="#ctx0" brushRef="#br0" timeOffset="13041.35">4508 3747 0,'0'0'0,"0"-22"16,0 1-16,0 0 16,0 0-16,0 0 15,0 0-15,-21-1 0,21 1 16,0 0-16,0 0 0,0 0 16,-21 21 30,21 21-46,0 0 0,0 0 0,0 0 16,0 22-16,0-22 0,0 21 16,0-21-16,0 22 0,0-1 15,0 0-15,0 1 0,0-1 0,0 0 16,0 1-16,0-1 0,0 0 16,0 1-16,0-1 0,0-21 0,0 22 15,0-22-15,0 0 0,0 0 16,0 0-16,21 0 0,-21 1 0,0-1 15,21-21 17,-21-21-17,0-1-15,22 22 0,-22-21 16,0 0-16</inkml:trace>
  <inkml:trace contextRef="#ctx0" brushRef="#br0" timeOffset="13430.54">4826 4022 0,'0'42'31,"0"-21"-31,21-21 0,-21 21 16,0 1-16,21-22 0,-21 21 15,21 0 1,1-21-16,-1 0 15,0 0-15,0 0 0,0 0 16,0 0 0,1 0-16,-22-21 0,0 0 15,0-1 1,0 1-16,0 0 0,0 0 16,-22 21-1,1 0-15,0 0 16,0 0-16,0 0 15,21 21 1,0 0 0,21-21 31</inkml:trace>
  <inkml:trace contextRef="#ctx0" brushRef="#br0" timeOffset="13936.35">5990 3704 0,'0'-21'15,"0"-42"1,0 41-16,0 44 47,0-1-47,0 0 16,0 21-16,0-21 0,0 22 0,0-1 15,0-21-15,0 22 0,0-1 0,0 0 16,0 1-16,0-1 15,0 0-15,-21-21 0,21 22 0,0-22 16,-21 21-16,21-21 0,0 1 0,0-1 16,0 0-1,21-21 1,-21-21-16,21 0 16,-21-1-16,0 1 0</inkml:trace>
  <inkml:trace contextRef="#ctx0" brushRef="#br0" timeOffset="14552.51">5969 3725 0,'0'0'0,"-21"-21"0,0 0 15,21-21-15,-22 21 0,22-1 16,0 1-16,0 0 0,0 0 0,0 0 16,0 0-16,0-1 0,22 1 15,-1 0-15,0 21 0,0-21 0,0 21 16,0 0-16,1 0 0,-1 0 15,21 0-15,-21 21 0,0 0 0,1 0 16,20 1-16,-21-1 0,0 0 16,0 21-16,-21-21 0,0 22 0,0-22 15,0 0-15,0 21 0,0-20 16,0-1-16,-21 0 0,0 21 0,0-21 16,0-21-16,0 22 0,-1-1 15,1 0-15,0-21 0,0 0 16,21 21-16,-21-21 0,21-21 31,0 0-31,21 0 16,0-1-16,0 1 0,0 0 15,1 21-15,-1-21 0,21 21 16,-21 0-16,0-21 0,1 21 0,20 0 16,-21 0-16,21 0 0,1 0 15,-22 21-15,21-21 0,1 21 0,-1 0 16,-21 0-16,21 1 0,-20-1 15,-1 21-15,0-21 0,-21 22 16,0-1-16,0 0 0,0-21 0,0 22 16,-21-1-16,0 0 0,-1-20 15,-20 20-15,21-21 0,-21 0 0,-1 22 16,1-22-16,21 0 0,-22 0 16,1-21-16,21 21 0,-21-21 0,20 21 15,1-21-15,-21 0 0,21 0 0,0 0 16,-1 0-16,1 0 0,0 0 15,0-21-15,0 0 0,0 21 0,21-21 16,0 0-16,0 0 0,0-1 16,0 1-16,0 0 0,0 0 15,0 0-15,0 0 0,21 21 16,0-22-16,0 1 0,21 0 16</inkml:trace>
  <inkml:trace contextRef="#ctx0" brushRef="#br0" timeOffset="16308.37">7387 4191 0,'0'0'0,"21"0"0,0 0 0,1-21 16,-1 21-16,0-21 0,0 0 0,0-1 15,-21 1 1,21-21-16,-21 21 0,0 0 0,0-1 15,0 1-15,0 0 0,0-21 0,0 21 16,-21-1-16,0 1 0,0 0 16,0 0-16,0 0 0,-1 21 0,1 0 15,0 0-15,0 0 0,0 0 16,-22 0-16,22 0 0,0 21 0,0 0 16,-21 0-16,20 0 0,1 22 15,0-22-15,-21 21 0,21 1 0,-1-1 16,1 0-16,21 1 0,0-1 15,-21 0-15,21-21 0,0 22 0,0-22 16,0 0-16,0 0 0,21 0 16,0 1-16,1-1 0,-1-21 15,21 0-15,-21 0 0,0 0 0,1 0 16,20 0-16,-21-21 0,0-1 0,0 22 16,1-21-16,-1 0 0,21 0 15,-21-21-15,0 20 0,-21-20 0,22 21 16,-1-21-16,-21 20 0,21-20 15,-21 0-15,0 21 0,0-22 0,0 22 16,0-21-16,0 21 0,0-1 0,0 1 16,0 42 15,-21-21-15,21 22-16,0-1 0,0 21 0,-21-21 15,21 22-15,-22-22 0,22 21 16,0-21-16,0 22 0,0-22 0,0 21 15,0-21-15,0 0 0,0 1 0,0-1 16,22 0-16,-1 0 0,0 0 16,21-21-16,-21 0 0,1 0 0,20 0 15,-21 0-15,21 0 0,1 0 16,-22 0-16,21 0 0,1-21 0,-22 0 16,21 0-16,-21 0 0,22-22 15,-22 22-15,0-21 0,21-1 16,-21 22-16,1-21 0,-22 0 0,21 20 15,-21-20-15,21 21 0,-21 0 16,0 0-16,0-1 0,0 1 0,-21 21 31,0 0-31,-1 21 0,1 1 16,21 20-16,-21-21 0,21 0 16,0 0-16,0 22 0,0-22 15,0 21-15,21-21 0,0 1 0,-21 20 16,22-21-16,-1 0 0,0 0 15,-21 1-15,21-1 0,0-21 16,-21 21-16,0 0 0,-21-42 47,0 0-31,0 21-16,0-21 0,-1 21 0,1-22 15,0 22-15,0 0 0,0 0 16,0 0-16,21 22 31,0-1-31,0 0 16,21 0-16,0 0 15,0-21-15,21 21 0,-20-21 0,-1 0 16,0 0-16,0 22 0,21-22 16,-20 0-16,-1 0 0,21 0 0,-21 0 15,22 0-15,-22-22 0,0 1 16,21 21-16,-21-21 0,1 0 0,20 0 15,-21 0-15,0-1 0,0-20 0,22 21 16,-22-21-16,0 20 0,0-20 16,0 0-16,1 21 0,-1-22 0,-21 22 15,0 0-15,0 0 0,0 0 16,-21 21 0,-1 21-1,1 21-15,0-21 16,21 0-16,0 22 0,0-22 15,0 21-15,0-21 0,0 22 16,0-22-16,0 0 0,0 21 0,0-20 16,21-1-16,0 0 0,1-21 0,-1 21 15,0 0-15,0-21 0,21 0 16,-20 0-16,-1 0 0,21 0 0,-21 0 16,0 0-16,22-21 0,-22 0 15,0 21-15,0-21 0,0 0 0,1-1 16,20 1-16,-21 0 0,0-21 0,0 21 15,1-22-15,-1 22 0,0-21 16,0 21-16,0-22 0,22 22 16,-22 0-16,-21 0 0,21 0 15,0-1-15,0 1 0,-21 0 16,21 21-16,-21 21 31,0 0-15,0 1 15,0-44 16,0 1-31,0 0-1,-21 21 1,0 0-16,0 0 15,0 21-15,21 0 0,-21 1 16,-1-1-16,1 0 0,0 21 16,-21 1-16,21-22 0,-1 21 0,1-21 15,21 22-15,0-1 0,0-21 0,0 0 16,0 22-16,0-22 0,0 0 16,0 0-16,21 0 0,1-21 0,-1 21 15,0-21-15,21 0 0,-21 0 16,1 22-16,-1-22 0,0 0 15,0 0-15,0 0 0,0-22 16,1 1-16,-1 21 0,0-21 16,0 0-16,-21 0 0,21 0 0,0-1 15,-21-20-15,22 21 0,-22 0 0,0-22 16,0 1-16,0 21 0,0-21 16,0 20-16</inkml:trace>
  <inkml:trace contextRef="#ctx0" brushRef="#br0" timeOffset="16524.25">8805 3641 0,'0'0'0,"-21"0"0,0 21 15,0-21 1,21 21 15</inkml:trace>
  <inkml:trace contextRef="#ctx0" brushRef="#br0" timeOffset="17837.5">10964 3450 0,'0'0'0,"0"-21"16,0 0-16,0 0 16,0 0-16,0-1 15,0 1-15,0 0 0,0 0 16,0 0-16,0 0 16,-21 21-1,0 0-15,0 21 16,21 0-16,-21 21 0,-1-21 0,22 22 15,-21-1-15,21 0 0,-21 1 16,21-1-16,0 0 0,-21 1 16,21-1-16,-21 0 0,21 1 0,0-1 15,-21-21-15,21 22 0,0-1 16,0-21-16,0 21 0,0-20 0,0 20 16,21-21-16,0 0 0,-21 0 15,21 1-15,0-1 0,0 0 0,1-21 16,-1 0-16,0 21 0,21-21 0,-21 0 15,1 0-15,20 0 0,-21 0 16,21 0-16,1-21 0,-22 0 16,21 0-16,-21 21 0,22-22 0,-1 1 15,-21 0-15,0-21 0,22 21 0,-22-1 16,0 1-16,21-21 0,-42 21 16,22-22-16,-1 1 0,-21 0 15,21-1-15,-21 1 0,0 0 0,0-1 16,0-20-16,0 21 0,0-22 15,0 22-15,0-1 0,-21 1 0,0 0 16,-1-1-16,1 1 0,-21 21 0,21 0 16,-22 0-16,22 21 0,-21 0 15,21 0-15,-22 0 0,1 0 0,0 0 16,-1 21-16,1 0 0,21 0 16,-21 21-16,20 1 0,1 20 0,0-20 15,0 20-15,0-21 16,21 22-16,-21-22 0,21 22 0,0-22 15,0 0-15,0 1 0,0-1 0,21 0 16,0-20-16,0 20 0,0-21 16,0 21-16,1-20 0,20-1 0,-21 0 15,0-21-15,22 21 0,-1 0 16,-21-21-16,21 0 0,-20 0 0,20 0 16,0 0-16,-21 0 0,22-21 0,-1 0 15,-21 21-15,22-21 0,-22 0 16</inkml:trace>
  <inkml:trace contextRef="#ctx0" brushRef="#br0" timeOffset="18795.93">11938 3704 0,'0'0'0,"21"-21"16,-21 0-16,0 0 0,0 0 16,0-1-16,0 1 0,-21 21 15,0 0 1,0 0-16,-1 0 0,1 0 0,-21 21 15,21 1-15,0-1 16,-1 0-16,1 0 0,0 0 0,0 22 16,0-22-16,21 0 0,-21 0 0,21 21 15,-22-20-15,22-1 16,0 0-16,0 0 0,0 0 0,0 0 16,0 1-16,0-1 0,22 0 15,-1-21-15,0 0 16,0 0-16,0 0 0,0 0 0,1 0 15,-1 0-15,0-21 0,0 0 16,0-1-16,0 22 0,1-21 0,-1-21 16,0 21-16,0 0 0,0-1 15,-21 1-15,21-21 0,-21 21 0,0 0 16,0-1-16,0-20 0,0 21 16,0 0-16,0 42 31,-21 0-16,21 0-15,0 0 0,0 1 0,-21-1 16,21 21-16,0-21 0,0 0 0,0 1 16,0-1-16,0 0 0,0 0 15,0 0-15,0 0 0,0 1 0,21-22 16,0 21-16,1-21 0,20 0 16,-21 0-16,0 0 0,0 0 15,1 0-15,-1 0 0,0 0 0,21-21 16,-21-1-16,1 1 0,-1 0 15,0 21-15,-21-42 0,21 21 0,0-1 16,-21 1-16,21 0 16,-21-21-16,0 21 0,0-1 0,0 1 15,22 0-15,-22 0 0,-22 21 47,22 21-47,-21 0 16,21 0-16,0 1 0,0-1 0,-21 0 15,21 0-15,0 0 0,0 0 0,0 1 16,0-1 0,0 0-16,0 0 0,21 0 0,-21 0 15,21-21-15,1 0 16,-1 0-16,0 0 0,0 0 16,0 0-16,0 0 0,-21-21 0,22 21 15,-1-21-15,0 0 0,-21 0 16,21 0-16,0-1 0,-21-20 15,0 21-15,0 0 0,21 0 16,-21-22-16,0 22 0,22 0 0,-22 0 16,0 0-16,0 42 31,0 0-31,0 0 16,-22 0-16,22 0 15,-21 1-15,21-1 0,0 0 0,0 0 0,0 0 16,0 0-1,0 1-15,0-1 0,0 0 16,21-21 0,1 0-16,-1 0 15,0 0-15,0 0 0,0-21 16,0 0-16,1-1 0</inkml:trace>
  <inkml:trace contextRef="#ctx0" brushRef="#br0" timeOffset="19108.75">13039 3048 0,'0'0'0,"0"-21"0,-22 21 32,1 0-32,21 21 0,-21 0 0,21 0 15,0 1-15,-21 20 0,0 0 0,21 22 16,0-22-16,0 0 0,0 22 15,-21-22-15,21 1 0,0 20 16,-22-21-16,22-20 0,0 20 0,-21 0 16,21-21-16,0 1 0,0-1 0,0 0 15,0 0-15,0 0 0,0 0 16,21-21 15,1 0-31,-1 0 16,-21-21-16,21 0 0,0 0 15,-21 0-15,21 0 0</inkml:trace>
  <inkml:trace contextRef="#ctx0" brushRef="#br0" timeOffset="19680.74">13377 3006 0,'0'0'0,"0"21"31,-21 0-15,21 0-16,0 0 0,0 1 16,-21 20-16,21 0 0,0 1 0,-21-1 15,21 0-15,0 1 0,0 20 16,0-21-16,-21 1 0,21-1 0,-22-21 16,22 22-16,0-1 0,0-21 15,-21 0-15,21 22 0,-21-22 0,21 0 16,0 0-16,0 0 0,0 0 15,-21-21-15,21 22 16,-21-22 15,21-22-31,0 1 16,0 0-16,0 0 0,0 0 16,0 0-16,0-1 0,21-20 15,0 21-15,-21 0 0,21-22 0,0 22 16,1 0-16,-1-21 0,0 21 15,21-1-15,-21 1 0,22 0 0,-22 0 16,0 21-16,21 0 0,-20 0 16,-1 0-16,0 0 0,0 21 0,21 0 15,-20 0-15,-1 1 0,-21 20 0,21-21 16,-21 21-16,0-20 16,0 20-16,0-21 0,0 21 0,0-20 15,0-1-15,0 21 0,0-21 0,-21 0 16,21 1-16,0-1 0,-21-21 15,-1 21-15,22 0 0,-21-21 0,21 21 16,-21-21 0,0 0-1,21-21-15,0 0 16,0 0-16,0 0 16</inkml:trace>
  <inkml:trace contextRef="#ctx0" brushRef="#br0" timeOffset="19972.57">12636 3429 0,'22'0'31,"-1"0"-15,21 0-16,-21 0 0,22 0 15,-22 0-15,21 0 0,-21 0 0,22 0 16,-1-21-16,-21 21 0,21 0 16,-20 0-16,-1-21 0,0 21 15,0-21-15,0 21 0,0 0 16,-42 0 15,0 0-31,0 0 16,0 0-16,0 0 0,-22 21 0</inkml:trace>
  <inkml:trace contextRef="#ctx0" brushRef="#br0" timeOffset="21310.43">4233 5567 0,'0'0'0,"-21"0"0,0-21 0,21 0 15,0-1-15,-21 1 16,21 0-16,0 0 16,0 0-16,0 0 15,0-1-15,21 22 0,0-21 16,0 21-16,0 0 0,1 0 16,-1 0-16,0 0 0,21 0 0,-21 21 15,22 1-15,-22-1 0,21 0 0,-21 0 16,22 21-16,-22 1 0,0-1 15,0 0-15,-21 1 0,0-1 0,0 22 16,0-22-16,-21 0 0,0-21 16,0 22-16,-22-1 0,22-21 0,-21 22 15,21-22-15,-22 21 16,22-21-16,-21 0 0,21-21 0,0 22 16,-1-1-16,1-21 0,0 0 0,0 0 15,0 0-15,0 0 16,-1 0-16,22-21 0,-21-1 15,21 1-15,0 0 0,0 0 16,0 0-16,0 0 0,0-1 0,0-20 16,0 21-16,0 0 0,0-22 15,0 22-15,0 0 0,21 0 16,1 21-16,-1 0 0,0 0 16,0 21-16,21 0 15,-20 0-15,-1 1 0,0-1 0,0 0 16,0 0-16,0 0 0,1 0 15,-1 22-15,0-22 0,0 0 16,0 0-16,0 0 0,-21 1 16,0-1-16,22-21 0,-22 21 0,21-21 15,-21 21-15,21-21 0,0 0 16,0 0 0</inkml:trace>
  <inkml:trace contextRef="#ctx0" brushRef="#br0" timeOffset="21492.51">5122 5927 0,'21'-21'78</inkml:trace>
  <inkml:trace contextRef="#ctx0" brushRef="#br0" timeOffset="21946.17">6075 5186 0,'0'0'0,"0"-21"0,0 0 0,0-1 16,0 44 15,0-1-31,0 0 0,0 21 16,0-21-16,0 22 0,0-1 0,0 0 15,0 1-15,0 20 0,0-20 0,-21 20 16,-1-21-16,1 22 15,21-22-15,-21 1 0,0-1 0,0 0 16,0 1-16,-1-1 0,22-21 16,0 0-16,-21 0 0,21 1 0,0-1 15,21-21 1,1 0 0,-22-21-16,21-1 0,-21 1 0,21 0 15</inkml:trace>
  <inkml:trace contextRef="#ctx0" brushRef="#br0" timeOffset="22540.83">5884 5461 0,'0'0'0,"-21"-21"0,0-21 15,0 20-15,0 1 0,21 0 16,0 0-16,0-21 0,0 20 0,0 1 16,0 0-16,0 0 0,21 21 0,21-21 15,-21 0-15,22 21 0,20 0 16,-21 0-16,1 0 0,-1 21 15,0 0-15,1 0 0,-1 0 16,-21 22-16,0-22 0,22 21 0,-22-21 16,-21 22-16,0-22 0,0 21 15,0 0-15,0-20 0,0 20 0,-21-21 16,0 21-16,-22-20 0,22 20 16,-21-21-16,21 0 0,-1 0 15,-20 1-15,21-22 0,0 21 0,0-21 16,-1 0-16,1 0 15,21-21 1,0-1-16,21 1 16,1 0-16,-1 0 0,0 0 0,21 0 15,-21-1-15,22 22 0,-22 0 16,21-21-16,-21 21 0,22 0 0,-1 0 16,-21 21-16,22 1 0,-1-1 15,-21 0-15,21 0 0,-20 21 0,-1-20 16,0-1-16,0 21 0,0-21 0,-21 22 15,0-22-15,0 0 16,0 21-16,0-21 0,-21 1 0,-21-1 16,21 21-16,-22-21 0,22-21 0,-21 21 15,-1 1-15,1-1 0,21-21 16,-21 21-16,-1-21 0,1 0 0,0 0 16,-1 0-16,1 0 0,0 0 15,20 0-15,-20 0 0,21 0 0,0-21 16,0 21-16,21-21 0,0-1 0,-22 22 15,22-21-15,0 0 0,0 0 16,0 0-16,22 0 16,-1 21-16,0-22 0,0 1 15,0 21-15,0-21 0,22 0 16,-22 0-16</inkml:trace>
  <inkml:trace contextRef="#ctx0" brushRef="#br0" timeOffset="24148.26">7133 5673 0,'0'-21'0,"0"42"0,0-64 0,0 22 16,0 0-16,0 0 0,0 0 0,0 0 16,0-1-16,0 1 15,-21 0-15,0 21 0,0 0 16,-1 0-16,1 0 0,0 0 0,0 0 15,0 21-15,0 0 0,-1 1 16,1 20-16,0-21 0,0 21 0,0 1 16,0-1-16,-1 0 0,1 1 15,21-1-15,0-21 0,0 22 0,0-1 16,0-21-16,0 0 0,0 22 0,0-22 16,0 0-16,21-21 0,1 21 15,-1 0-15,0-21 0,0 0 0,0 0 16,0 0-16,1 0 0,20 0 15,-21 0-15,0 0 0,0-21 16,1 21-16,-1-21 0,0 0 0,0 0 16,0-1-16,0-20 0,-21 21 15,0-21-15,22 20 0,-22-20 0,21 0 16,-21-1-16,0 22 0,0-21 0,0 21 16,0-22-16,0 22 0,0 0 15,0 0-15,0 42 31,0 0-31,0 0 0,0 1 16,0-1-16,0 0 0,0 21 16,0-21-16,0 22 0,0-22 0,0 21 15,0-21-15,0 1 0,0 20 16,0-21-16,0 0 0,0 0 16,0 1-16,0-1 0,0 0 0,21 0 15,0-21-15,0 21 0,0-21 0,1 0 16,-1 0-16,0 0 0,0 0 15,0 0-15,22 0 0,-22 0 0,0-21 16,0 21-16,21-21 0,-20 0 16,-1 0-16,0-1 0,0 1 0,0 0 15,0 0-15,-21-21 0,0 20 0,0 1 16,0 0-16,0 0 0,0 0 16,0 0-16,0-1 0,-21 22 15,0 0 1,21 22-1,0-1-15,0 0 16,0 0-16,0 0 0,0 0 16,21-21-16,-21 22 0,0-1 0,21 0 15,1 0-15,-22 0 0,21 0 16,-21 1-16,0-1 0,21-21 0,0 21 16,-21 0-16,21-21 0,-21 21 15,21-21-15,1 0 0,-22 21 16,21-21-16,0 0 15,0 0-15,0 0 0,0 0 16,85-42 0,-85 21-16,1 21 0,20-21 15,-21 0-15,0-1 0,0 1 16,1 0-16,-1 0 0,0 0 0,-21-22 16,0 22-16,21 0 0,-21 0 15,0 0-15,0 0 0,-21 21 16,0 0-1,0 0-15,21 21 16,-22 0-16,22 0 16,0 0-16,0 0 15,0 1-15,0-1 0,0 0 16,22 0-16,-22 0 0,21-21 0,0 21 16,-21 1-16,21-1 0,0-21 15,0 21-15,1-21 0,-1 21 16,0-21-16,0 0 0,0 0 15,0 0-15,1 0 16,-1 0-16,0 0 0,0 0 16,0-21-16,22 21 0,-22-21 0,0 21 15,0-21-15,0-1 0,0 1 16,1 0-16,-1 0 0,0 0 0,-21-22 16,21 22-16,-21 0 0,21-21 15,-21 21-15,0-22 0,0 22 16,0 0-16,0 0 0,0 0 0,-21 21 15,0 0-15,0 0 16,0 0-16,-1 0 0,1 21 16,0 0-16,0 0 0,21 0 15,0 0-15,0 22 0,0-22 0,0 21 16,0-21-16,0 1 0,0 20 0,0-21 16,0 0-16,0 0 0,0 1 15,21-1-15,-21 0 0,21 0 0,0-21 16,1 21-16,-1-21 0,0 0 0,21 21 15,-21-21-15,22 0 0,-22 0 16,21 0-16,-21 0 0,1 0 0,20 0 16,-21-21-16,21 0 0,-20 21 15,20-21-15,-21 0 0,0 0 16,22-1-16,-22 1 0,0 0 0,0-21 16,0 21-16,-21-22 0,0 22 15,21-21-15,-21-1 0,0 22 0,0 0 16,0 0-16,0 0 0,0 0 0,-21 21 15,0 0-15,0 0 16,0 0-16,21 21 0,0 0 16,0 21-16,0-21 15,0 1-15,0 20 0,0-21 0,0 0 16,0 0-16,0 22 0,0-22 0,0 0 16,21 0-16,-21 0 15,0 1-15,0-1 0,0 0 16,0 0-1,21-21 1,0 0 0,-21-21-16,0 0 0,21 21 15</inkml:trace>
  <inkml:trace contextRef="#ctx0" brushRef="#br0" timeOffset="24620.25">9948 5144 0,'0'-22'15,"21"22"1,22 0-16,-22 0 0,21 0 15,1-21-15,-1 21 0,21 0 16,1 0-16,-22-21 0,22 21 0,-1 0 16,-20 0-16,20-21 0,1 21 15,-22 0-15,0 0 0,1 0 0,-1 0 16,-21 0-16,0 0 0,-42 0 31,0 0-31,0 0 16,0 21-16,-1-21 0,1 0 15,-21 0-15,21 0 0,0 0 0,-22 0 16,22 0-16</inkml:trace>
  <inkml:trace contextRef="#ctx0" brushRef="#br0" timeOffset="24884.17">10499 5080 0,'-22'0'0,"65"0"0,-64 0 0,-22 0 0,22 0 15,0 0-15,21 21 16,0 0 0,0 1-1,0-1-15,0 0 16,0 0-16,0 0 0,0 0 15,0 22-15,0-22 0,0 21 0,0-21 16,0 22-16,-21-1 0,21 0 16,0 1-16,-21-1 0,21 0 0,-22 1 15,22-1-15,-21-21 0,0 22 0,21-1 16,0-21-16,-21 21 0,21-20 16,-21-1-16,21 0 0,0 0 0,0 0 15,0 0 1,21-21-1,0 0-15,0 0 16,0-21-16,1 0 0,-1 21 0,0-21 16</inkml:trace>
  <inkml:trace contextRef="#ctx0" brushRef="#br0" timeOffset="25357.06">10795 5546 0,'0'0'0,"21"-21"0,-21-1 16,21 22-16,-21-21 0,0 0 15,-21 21 17,0 21-32,0 0 15,0 1-15,21-1 0,-22 0 16,1 21-16,21-21 0,0 22 0,-21-22 16,21 0-16,-21 21 0,21-20 15,0 20-15,0-21 0,0 0 0,0 0 16,21 1-16,0-1 0,0 0 0,22-21 15,-22 21-15,21-21 0,-21 0 16,22 21-16,-22-21 0,21 0 0,1 0 16,-22 0-16,21 0 0,-21 0 15,22-21-15,-22 21 0,0-21 0,0 21 16,0-21-16,0 0 0,1-1 0,-1 1 16,-21 0-16,0-21 15,21 21-15,-21-22 0,0 1 0,0 0 16,0 20-16,0-20 0,0 0 0,0 21 15,0-22-15,-21 22 0,0 0 16,-1 0-16,1 0 0,0 21 0,0 0 16,0 0-16,0 0 0,-22 0 15,22 0-15,0 0 0,-21 0 0,20 0 16,1 0-16,0 21 0,0 0 0,21 0 16,0 0-16,0 0 15,21-21-15,0 0 16,22 0-16,-1 0 0,-21 0 0,21 0 15</inkml:trace>
  <inkml:trace contextRef="#ctx0" brushRef="#br0" timeOffset="26108.62">11811 5080 0,'0'0'0,"0"-21"0,0 0 16,0 0-16,0-1 0,0 1 0,0 0 15,0 0-15,-21 21 16,0 21-16,-1 0 16,22 0-16,0 1 0,0 20 0,-21-21 15,21 21-15,-21 1 16,21-1-16,0 0 0,0-20 0,0 20 16,0 0-16,0 1 0,0-1 15,-21 0-15,21 1 0,0-1 0,-21 0 16,21 1-16,0-1 0,0-21 0,0 21 15,0-20-15,0-1 0,0 0 16,0 0-16,0 0 16,0-42-1,0 0 1,0 0-16,0 0 0,0-1 0,0 1 16,0 0-16,0-21 0,0 21 15,21-22-15,0 22 0,-21-21 16,21 21-16,0-22 0,1 22 15,-22 0-15,21 0 0,0 0 0,21-1 16,-21 1-16,1 21 0,-1 0 0,0 0 16,0 0-16,0 0 0,0 0 15,1 0-15,-22 21 16,0 1-16,0-1 16,-22 0-16,1-21 15,0 0-15,0 21 0,0-21 0,0 0 16,-1 21-16,1-21 0,0 0 15,0 0-15,0 0 0,0 0 0,-1 0 16,1 0 0,0 0-16,21 21 31,0 1-31,0-1 0,0 0 16,0 0-16,0 0 15,0 0-15,0 1 0,0-1 16,0 0-16,0 0 0,21 0 15,-21 0-15,21 1 0,-21-1 16,22 0-16,-1 0 0,0-21 0,-21 21 16,21-21-16,0 0 15,0 0-15,-21 21 0,22-21 0,-1 0 0,0 0 16,0 0-16,0 0 16,0 0-16,1 0 0,-1-21 15,0 0-15,0 21 0,0-21 16,0 0-16,1 0 15,-1-1-15,-21 1 0</inkml:trace>
  <inkml:trace contextRef="#ctx0" brushRef="#br0" timeOffset="26525.58">12298 5588 0,'0'0'0,"21"0"16,0 0-1,0 0-15,0 0 0,1-21 16,-1 21-16,0-21 0,0 21 16,0-21-16,0 21 0,-21-22 15,22 1-15,-1 21 0,-21-21 0,0 0 16,0 0-16,0 0 16,0-1-16,-21 22 15,-1 0 1,1 0-16,0 0 0,0 0 15,0 0-15,0 0 0,-1 22 0,-20 20 16,21-21-16,0 0 16,0 0-16,-1 1 0,22 20 15,-21-21-15,21 21 0,0-20 0,0-1 16,0 0-16,0 0 0,21 21 0,1-42 16,-1 22-16,0-1 0,0 0 15,21-21-15,-20 21 0,-1-21 0,21 0 16,-21 0-16,0 0 0,22 0 15,-22 0-15,0 0 0,21-21 0,-20 21 16,-1-21-16,0 0 0,21-1 0,-21 1 16,1 0-16,-1 0 0,21-21 15</inkml:trace>
  <inkml:trace contextRef="#ctx0" brushRef="#br0" timeOffset="27040.29">12954 5376 0,'0'0'0,"0"-21"0,0 42 31,-21 1-31,21-1 16,-21 0-16,21 0 0,0 0 0,0 0 16,0 1-16,0 20 0,0-21 15,0 0-15,0 0 0,0 1 0,0 20 16,0-21-16,0 0 0,0 0 0,0 1 16,0-1-16,0 0 15,0 0-15,0-42 47,0 0-31,0 0-16,0-1 15,0 1-15,0 0 0,0 0 0,0 0 16,0 0-16,0-22 0,0 22 0,0-21 16,0 21-16,21-22 0,21 22 15,-21-21-15,22-1 0,20 22 0,-21 0 16,22 0-16,-1 0 0,-20 0 15,20 21-15,1 0 0,-1 0 0,-20 0 16,-1 21-16,0 0 0,1 0 16,-22 0-16,21 0 0,-21 1 15,-21 20-15,0-21 0,0 21 0,0 1 16,0-22-16,0 21 0,0-21 0,-21 22 16,21-1-16,-21-21 0,0 0 15,0 1-15,-1-1 0,22 0 0,-21 0 16,0 0-16,0-21 15,21 21-15,-21-21 16,0 0 0,-1 0-1,1 0-15,0 0 16,0 0-16</inkml:trace>
  <inkml:trace contextRef="#ctx0" brushRef="#br0" timeOffset="38088.62">4233 7345 0,'-21'-21'16,"21"0"-16,-21 21 16,21-22-16,0 1 15,0 0-15,0 0 16,0 0 0,0 0-16,21-1 15,0 22 1,0 0-16,1 0 0,-1 0 15,0 0-15,0 0 0,-21 22 16,21-1-16,-21 0 16,0 0-16,0 0 0,0 0 0,0 1 15,-42 20-15,21-21 0,0 0 16,-1 0-16,1 1 0,0-1 0,-21 0 16,21 0-16,-1 0 0,1 0 15,0-21-15,0 22 0,0-22 16,0 0-16,-1 0 0,1 0 0,0 0 15,21-22 17,0 1-17,21 21-15,0-21 0,1 0 16,-1 21-16,0 0 0,21 0 16,-21-21-16,1 21 0,20 0 0,-21 0 15,21 0-15,1 0 0,-22 21 16,21-21-16,1 21 0,-22 0 15,0 0-15,0 1 0,0-1 0,-21 0 0,0 0 16,0 21-16,0-20 16,0-1-16,-21 21 0,0-21 0,0 0 15,-22 22-15,22-22 0,-21 0 16,21 0-16,0 0 0,-22 1 0,22-1 16,0-21-16,0 21 0,0-21 0,-1 0 15,1 0-15,0 0 0,0 0 16,0 0-16,21-21 0,-21 0 0,-1 21 15,22-22-15,-21 22 0,21-21 16,0 0-16,-21 0 0,21 0 16,-21 0-1,42 21 32,0-22-31</inkml:trace>
  <inkml:trace contextRef="#ctx0" brushRef="#br0" timeOffset="38320.5">4953 7578 0,'21'0'0,"-42"0"0,63 0 15,-42-21 64,21 21-79,-21-22 15</inkml:trace>
  <inkml:trace contextRef="#ctx0" brushRef="#br0" timeOffset="39188.83">6392 7049 0,'0'-22'16,"-21"-20"-1,0 42-15,0 0 32,0 0-17,-1 0-15,22 21 0,0 0 0,-21 1 16,0-1-16,0 21 0,21 0 15,0 1-15,-21-1 0,21 0 0,-21 1 16,21 20-16,-22-20 0,22-1 0,0 21 16,-21-20-16,21-1 0,-21 0 15,21 1-15,0-1 0,0 0 0,0 1 16,0-1-16,0 0 0,0-20 16,0 20-16,21-21 0,0 0 0,1 0 15,-1 1-15,0-1 0,0-21 0,21 0 16,-20 0-16,20 0 0,0 0 15,1-21-15,-1-1 0,0 1 16,1 0-16,-1 0 0,0 0 0,1 0 16,-1-22-16,0 22 0,1 0 15,-1-21-15,0-1 0,1 22 0,-22-21 16,0-1-16,21 1 0,-21 0 0,-21-1 16,0-20-16,22 21 0,-22-22 15,0 1-15,0 20 0,0-20 0,-22 20 16,1 1-16,0 0 0,0-1 15,-21 22-15,-1-21 0,1 21 0,0 0 16,-1-1-16,-20 1 0,-1 0 16,22 21-16,-22 0 0,22 0 0,0 0 15,-1 0-15,1 21 0,0 0 16,-1 1-16,1 20 0,0-21 16,21 21-16,-1 1 0,-20 20 0,21-20 15,21 20-15,-21 1 0,21-1 0,0 1 16,0-22-16,0 21 0,0 22 15,21-21-15,-21-43 0,21 21 16,0 0-16,0-20 0,1 20 16,20-21-16,-21 0 0,0 0 0,22 1 15,-22-1-15,21-21 0,0 0 0,-20 21 16,20-21-16,0 0 0,1 0 16,-22-21-16,21 21 0</inkml:trace>
  <inkml:trace contextRef="#ctx0" brushRef="#br0" timeOffset="39760.5">7514 7493 0,'0'0'0,"0"-21"15,0 0-15,0 0 0,0-1 16,-21 22-1,0 0-15,0 0 16,-1 0-16,1 0 0,0 22 16,0-1-16,0 0 15,21 0-15,-21 0 0,-1 22 0,22-22 16,-21 21-16,0-21 0,0 0 0,21 22 16,0-22-16,-21 0 0,21 0 15,0 0-15,0 1 0,0-1 0,0 0 16,0 0-16,0 0 0,21-21 15,0 0-15,0 0 16,0 0-16,1 0 0,-1-21 16,0 21-16,0-21 0,0 0 15,0 0-15,1 21 0,-1-43 0,0 22 16,0 0-16,-21 0 0,21 0 16,-21-22-16,21 22 0,-21-21 15,0 21-15,0-1 0,0 1 0,0 0 16,0 0-16,0 0 0,0 42 47,0 0-47,0 0 0,-21 0 15,21 1-15,0-1 0,0 21 0,-21-21 16,21 0-16,0 1 0,0-1 0,0 0 16,0 0-16,0 0 0,0 0 15,0 1-15,21-22 16,0 21-16,1-21 15,-1 0-15,0 0 0,0 0 16,0-21-16,0-1 0,1 22 16,-1-21-16</inkml:trace>
  <inkml:trace contextRef="#ctx0" brushRef="#br0" timeOffset="40069.26">8170 7006 0,'0'0'0,"0"-21"16,-21 21 0,0 0-16,0 21 0,0 0 15,21 1-15,0-1 0,-22 0 0,1 21 16,21 1-16,-21-1 0,21 21 16,0-20-16,0-1 0,-21 0 0,21 1 15,0-1-15,-21 0 0,21 1 0,0-22 16,0 21-16,0-21 0,-21 1 15,21 20-15,0-21 0,0 0 16,0 0-16,0 1 16,21-22-1,0 0-15,0 0 0,0 0 16,0-22-16,1 1 0,-1 0 0,0 0 16,0 0-16,0 0 0,0-1 15</inkml:trace>
  <inkml:trace contextRef="#ctx0" brushRef="#br0" timeOffset="40599.96">8509 6964 0,'0'21'32,"0"0"-32,0 0 15,0 22-15,0-22 0,0 21 16,0 1-16,-21-1 0,21 21 0,0-20 15,-21-1-15,21 0 0,0 1 0,-22-1 16,22 0-16,0 1 0,0-1 16,0-21-16,0 0 0,0 22 0,-21-22 15,21 0-15,0 0 0,0 0 16,0-42 31,0 0-47,0 0 15,0 0-15,0 0 0,0-1 16,0 1-16,0-21 0,21 21 16,1-22-16,-22 1 0,21 21 0,21-21 15,-21 20-15,0-20 0,22 21 0,-22 0 16,21 0-16,1-1 0,-1 22 16,-21 0-16,21 0 0,1 0 0,-22 22 15,21-1-15,-21 0 0,1 0 16,-1 21-16,0-20 0,-21 20 0,0 0 15,0-21-15,0 22 0,0-22 0,0 0 16,0 21-16,-21-20 0,0-1 16,-1 0-16,1 0 0,0 0 15,21 0-15,-21-21 0,0 22 16,0-22 0,-1 0-1,22-22 1,0 1-1</inkml:trace>
  <inkml:trace contextRef="#ctx0" brushRef="#br0" timeOffset="41035.71">7832 7303 0,'21'0'94,"0"0"-94,0 0 0,0 0 15,22 0-15,-1 0 0,-21 0 0,21 0 16,1 0-16,-1-22 0,-21 22 0,22 0 15,-22 0-15,21 0 0,-21 0 16,0 0-16,1 0 16,-22-21-1</inkml:trace>
  <inkml:trace contextRef="#ctx0" brushRef="#br0" timeOffset="41948.27">10393 7154 0,'-21'-21'31,"-1"21"-15,22-21-16,0 0 16,0 0-1,0 0-15,0-1 0,22 1 16,-1 0-16,0 21 0,21-21 15,-21 0-15,1 21 0,-1 0 16,0-21-16,0 21 0,21 0 0,-20 0 16,-1 0-16,0 0 0,0 21 15,0 0-15,0 0 0,-21 0 0,22 0 16,-22 22-16,0-22 0,0 21 16,0 1-16,0-1 0,0 0 15,-22 1-15,1-1 0,0 0 0,0-21 16,0 22-16,-22-1 0,1-21 0,21 22 15,-21-22-15,-1 21 0,1-21 16,0 0-16,20 1 0,-20-22 0,0 21 16,-1 0-16,22-21 0,-21 0 0,21 0 15,0 0-15,-22 0 0,22 0 16,0 0-16,0 0 0,21-21 16,-21 21-16,21-21 0,-22-1 15,22 1-15,0-21 0,0 21 0,0 0 16,0-1-16,0-20 0,0 21 15,0-21-15,0 20 0,22 1 0,-1 0 16,0 0-16,0 0 0,0 0 16,0 21-16,1 0 0,-1 0 0,21 0 15,-21 0-15,0 21 0,1-21 0,20 21 16,-21 0-16,0 0 0,0 0 16,-21 22-16,22-22 0,-1 0 0,-21 0 15,0 0-15,21 22 0,-21-22 16,21 0-16,-21 0 15,21 0-15,-21 1 0,21-22 0,-21 21 16,22-21-16,-22 21 0,21-21 16,0 0-1,0 0 1,0 0-16,0 0 0,1-21 16,-1 21-16,-21-21 0,21-1 15,0 1-15</inkml:trace>
  <inkml:trace contextRef="#ctx0" brushRef="#br0" timeOffset="42285.08">11070 7345 0,'0'63'31,"0"-41"-15,21-22-1,0 0-15,1 0 16,-1 0-16,0 0 16,-21-22-16,0 1 0,0 0 15,0 0-15,0 0 16,-21 0 0,0 21-16,-1 0 15,1 0-15,0 0 0,0 0 16,0 0-16,0 0 15,21 21-15,-22-21 0,22 21 0,0 0 16,0 0 0,22-21-1,-1 0-15,0 0 0,21 0 0</inkml:trace>
  <inkml:trace contextRef="#ctx0" brushRef="#br0" timeOffset="42876.48">11811 6964 0,'0'0'0,"0"-21"0,0 0 31,-21 21-31,0 0 16,-1 0-16,1 21 15,21 0-15,-21-21 0,0 21 0,21 0 16,-21 0-16,0 1 0,21 20 0,-22-21 16,1 21-16,0 1 0,21-1 15,0 0-15,-21 1 0,21-22 16,-21 21-16,21 1 0,0-22 0,0 21 16,0-21-16,0 0 0,0 1 15,21-1-15,0 0 0,0 0 0,0-21 16,1 21-16,-1-21 0,0 0 0,0 0 15,21 0-15,-20 0 0,-1 0 16,21 0-16,-21 0 0,0 0 0,1-21 16,20 21-16,-21-21 0,0 0 0,0 0 15,1-1-15,-1 1 0,0 0 16,0 0-16,-21-21 0,0 20 0,21-20 16,-21 0-16,21-1 0,-21 1 15,0 0-15,0 21 0,0-22 16,0 22-16,0-21 0,-21 21 0,0-1 15,0 1-15,0 0 0,0 0 16,-1 21-16,1 0 0,0 0 0,0 0 16,0 0-16,-22 0 0,22 0 0,0 0 15,0 21-15,0 0 0,0 0 16,-1 22-16,1-22 0,0 21 0,0-21 16,21 22-16,0-1 0,0-21 0,0 22 15,-21-22-15,21 21 0,0-21 16,0 0-16,0 1 0,0-1 0,0 0 15,0 0-15,0 0 16</inkml:trace>
  <inkml:trace contextRef="#ctx0" brushRef="#br0" timeOffset="64032.47">1249 9589 0,'0'0'0,"0"-22"16,0 1-16,0 0 15,0 0 1,-21 21 0,-1 0-1,22 21-15,0 0 16,-21 0-16,21 1 0,0-1 0,0 0 15,0 0-15,0 0 0,0 0 16,0 1-16,0-1 0,21 0 16,1 0-16,-1-21 0,0 21 0,0 0 15,21-21-15,-20 0 0,20 22 16,0-22-16,1 0 0,-22 0 16,21 0-16,0 0 0,1 0 0,-1-22 15,0 1-15,-20 21 0,20-21 0,-21 0 16,0 0-16,0 0 15,1-1-15,-1 1 0,0 0 16,-21 0-16,0 0 0,0 0 16,0-1-16,0 1 0,0 0 0,0 0 15,-21 0 1,0 21-16,21 21 16,0 0-1,0 0-15,0 0 0,0 22 0,0-22 16,0 21-16,0 1 0,0-1 15,0 0-15,0 1 0,0-1 16,0 0-16,0 1 0,0 20 16,0-21-16,0 1 0,0-1 0,0 0 15,-22 1-15,22 20 0,0-20 16,-21-1-16,21 0 0,-21 1 0,21-22 16,0 21-16,0-21 0,0 0 15,0 1-15,0-1 0,0 0 0,-21-21 16,21-21 15,0 0-31,0-1 16,-21 1-16,21 0 0,0 0 15,0-21-15,0 20 0</inkml:trace>
  <inkml:trace contextRef="#ctx0" brushRef="#br0" timeOffset="64377.28">1270 10224 0,'0'0'0,"-21"0"15,42 0 17,0 0-32,0 0 0,0 0 15,22 0-15,-1 0 0,0 0 16,1 0-16,-1-22 0,22 1 0,-22 21 15,0 0-15,1 0 0,-22-21 16,21 21-16,-21 0 0,22-21 0,-22 21 16,0 0-16,-21-21 15,21 21-15,0 0 16</inkml:trace>
  <inkml:trace contextRef="#ctx0" brushRef="#br0" timeOffset="64748.13">2519 10097 0,'21'0'16,"0"0"15,-21-22-31,21 22 0,-21-21 16,21 0-1,-21 0 1,-21 21-1,0 0-15,0 0 0,0 0 16,0 0-16,-1 0 0,1 0 16,21 21-1,-21-21-15,21 21 16,0 0 15,21-21-15,0 0-1,1-21 1,-1 21-16</inkml:trace>
  <inkml:trace contextRef="#ctx0" brushRef="#br0" timeOffset="66304.59">4826 9440 0,'-21'-21'0,"0"21"15,21-21 1,0 0 0,-22 21-16,22-21 0,-21 21 15,21-21 1,0-1 0,21 22 15,1 22-16,-1-22-15,0 21 0,0 0 0,21 21 16,-20-21-16,-1 22 0,0-1 16,21 22-16,-21-22 0,1 21 0,20-20 15,-21 20-15,0-20 0,-21 20 0,21-21 16,1 1-16,-22 20 0,21-20 16,-21-22-16,0 21 0,0 0 0,0-20 15,0 20-15,0-21 0,0 0 16,0 0-16,0 1 0,0-1 15,0 0-15,0-42 47,0 0-47,21-1 0,0 1 0,-21 0 16,0-21-16,21 21 0,0-22 16</inkml:trace>
  <inkml:trace contextRef="#ctx0" brushRef="#br0" timeOffset="66608.41">5673 9377 0,'0'-21'15,"0"42"-15,0-63 0,-22 42 32,1 0-17,0 21-15,21 0 0,-21 0 0,0 21 16,0-20-16,21 20 0,-22 0 15,1 22-15,0-22 0,21 22 0,-21-22 16,0 21-16,0-20 0,21 20 0,-22-20 16,1-1-16,0 0 0,21 1 15,0-1-15,-21 0 0,21-21 16,-21 22-16,21-22 0,0 21 16,0-21-16,0 1 0,0-1 15,21-21-15,0 0 0,0 0 0,0 0 16,1 0-16,20-21 0,-21-1 15,21 1-15,1 21 0</inkml:trace>
  <inkml:trace contextRef="#ctx0" brushRef="#br0" timeOffset="67728.49">6286 9927 0,'0'0'0,"22"0"0,-22-21 0,0 0 0,21 0 16,-21 0-16,0-1 0,0 1 15,0 0-15,0 0 0,0 0 16,0 0-16,0-1 0,-21 22 16,-1 0-16,22-21 0,-21 21 15,0 0-15,0 0 0,0 21 16,0-21-16,-1 22 0,1-1 0,-21 21 16,21-21-16,0 22 0,-1-1 15,1-21-15,0 21 0,0 1 0,0-1 16,0 0-16,-1-20 0,22 20 15,-21-21-15,21 21 0,0-20 16,0-1-16,0 0 0,0 0 0,0 0 16,21 0-16,1-21 0,-1 0 0,0 22 15,0-22-15,0 0 0,0 0 16,1 0-16,-1-22 0,0 22 0,0-21 16,0 0-16,22 0 0,-22 0 0,-21 0 15,21-1-15,0 1 0,0-21 16,0 0-16,-21 20 0,0-20 0,22 0 15,-22-1-15,21 1 0,-21 0 16,0-1-16,21 1 0,-21 21 0,0 0 16,0 0-16,0-1 0,0 1 15,0 42 1,0 1 0,0-1-16,0 21 0,0 0 0,0-20 15,0 20-15,0 0 0,0-21 16,0 22-16,0-1 0,0-21 0,0 22 15,0-22-15,0 0 0,0 21 0,0-21 16,21 1-16,0-1 0,0-21 16,1 21-16,-1 0 0,0-21 0,0 0 15,21 0-15,-20 0 0,-1 0 16,21 0-16,0 0 0,-20 0 0,20-21 16,-21 21-16,21-21 0,-20 0 15,20-1-15,-21 1 0,0 0 0,22-21 16,-22-1-16,0 22 0,-21-21 15,21 0-15,0-22 0,-21 22 0,21-1 16,-21-20-16,0 21 0,0-22 16,0 22-16,0 21 0,22-22 0,-22 22 15,0-21-15,0 21 0,0-1 16,0 1-16,0 42 31,0 1-31,0-1 0,0 21 16,-22 0-16,22 1 0,0-1 15,0 0-15,0 1 0,0-1 16,0 0-16,0 1 0,0 20 0,0-42 16,0 22-16,0-1 0,0 0 15,0-20-15,0-1 0,22 21 0,-1-21 16,-21 0-16,21 1 0,0-22 0,0 21 16,0-21-16,1 21 15,-1-21-15,21 0 0,-21 0 0,0 0 16,1 0-16,-1-21 0,0 21 0,0-21 15,0-1-15,0 1 0,1 0 16,-1 0-16,0-21 0,0 20 0,0 1 16,-21-21-16,0 21 0,21-22 0,-21 22 15,0 0-15,22 21 16,-22-21-16,0 42 16,0 0-1,-22 0-15,1 1 0,21-1 16,0 0-16,0 0 0,0 0 0,-21 0 15,21 1-15,0 20 0,0 0 16,0-21-16,0 1 16,21-1-16,0-21 0,1 21 0,-1-21 15,0 0-15,21 0 0,-21 0 0,1 0 16,20 0-16,-21 0 16,21 0-16,-20-21 0,20 21 0,-21-21 0,0-1 15,0 1-15,1 0 0,-1 0 0,0 0 16,0-22-16,-21 22 15,0-21-15</inkml:trace>
  <inkml:trace contextRef="#ctx0" brushRef="#br0" timeOffset="67940.37">7832 9610 0,'0'0'0,"-22"0"0,1 0 15,0 0-15,0 0 16,0 0-16,0 21 15,21 0 1,0 0 15,21-21-31,0 0 16,0 0 0,0 0-16</inkml:trace>
  <inkml:trace contextRef="#ctx0" brushRef="#br0" timeOffset="68790.86">9017 10224 0,'-21'0'15,"42"0"-15,-63 0 0,42 21 16,-22-21-16,22-21 31,22-1-15,-22 1-16,21 0 15,-21 0-15,21 21 0,-21-21 16,0 0-16,0-1 0,0 1 0,0-21 16,0 21-16,-21 0 0,0-1 15,-1 1-15,1 0 0,0 0 0,-21 0 16,21 21-16,-22 0 0,22 0 16,-21 0-16,-1 0 0,22 0 0,-21 0 15,0 21-15,20 0 0,-20 0 0,21 0 16,0 1-16,0-1 0,-1 0 15,1 21-15,0-21 0,21 1 16,-21 20-16,21-21 0,0 0 0,0 0 16,0 22-16,0-22 0,0 0 15,0 0-15,0 0 0,21 1 0,0-22 16,0 21-16,1 0 0,-1-21 0,21 0 16,-21 0-16,0 0 0,22 0 15,-1 0-15,-21-21 0,22 0 0,-22-1 16,21 1-16,0 0 0,-20 0 0,20 0 15,-21 0-15,21-22 0,-20 22 16,-1-21-16,0-1 0,0 1 0,0 0 16,0-1-16,1-20 0,-22 21 0,0-1 15,0-20-15,21 20 16,-21 1-16,0 0 0,0 21 0,0-22 16,0 22-16,0 0 0,0 0 0,-21 21 31,21 21-31,0 0 0,0 0 15,-22 0-15,22 22 0,0-1 16,-21 0-16,21 1 0,0-1 0,0 0 16,0 1-16,0-1 0,0 0 0,0 1 15,0-1-15,0 0 0,0-20 16,0 20-16,0-21 0,0 21 0,21-20 16,-21-1-16,22 0 0,-1 0 0,0 0 15,0-21-15,0 21 16,0 1-16,1-22 0,-1 0 0,21 0 15,-21 0-15,0 0 0,22 0 0,-22 0 16,21 0-16,-21-22 0,22 1 16,-22 21-16,21-21 0,-21 0 0,22 0 15,-22 0-15,21 21 0,-21-22 0,1 1 16</inkml:trace>
  <inkml:trace contextRef="#ctx0" brushRef="#br0" timeOffset="70997.73">9842 10097 0,'22'-22'0,"-44"44"0,44-65 15,-1 22-15,-21 0 0,0 0 0,0 0 16,0-1-16,0-20 0,0 21 0,-21 0 15,21 0-15,-22-1 16,1 1-16,0 21 0,0-21 0,0 21 16,0 0-16,-1 0 0,1 0 0,0 0 15,0 21-15,21 0 0,-21 1 16,0-1-16,-1 0 0,1 0 0,21 21 16,0-20-16,-21-1 0,21 21 0,-21-21 15,21 0-15,0 22 0,0-22 16,0 0-16,0 0 0,0 0 0,0 1 15,0-1-15,21 0 0,0-21 16,0 0-16,1 21 16,-1-21-16,0 0 0,0 0 0,0 0 15,22 0-15,-22-21 0,0 21 16,-21-21-16,21 0 0,0 21 16,0-22-16,1 1 0,-22 0 0,21-21 15,0 21-15,-21-1 0,21-20 0,-21 21 16,0 0-16,0 0 0,21-1 15,-21 1-15,0 0 0,0 42 32,0 0-17,0 1-15,-21-1 0,21 0 0,0 21 16,0-21-16,0 1 0,0-1 0,0 0 16,0 21-16,0-21 0,0 1 15,0-1-15,0 0 0,0 0 16,21 0-16,0-21 0,-21 21 0,22-21 15,-1 0-15,0 0 0,0 0 0,0 0 16,0 0-16,1 0 0,20 0 16,-21 0-16,0-21 0,0 0 0,22 0 15,-22 0-15,0 0 0,0-22 0,0 22 16,22-21-16,-22-1 0,0 1 16,0 0-16,0-22 0,-21 22 0,22-22 15,-1 1-15,0-1 0,-21 1 16,21-1-16,-21 1 0,21 21 0,-21-1 15,0 1-15,0 0 0,0 20 0,0 1 16,0 0-16,0 0 16,-21 21-1,21 21-15,-21 0 0,0 0 0,21 1 16,0 20-16,0 0 0,-21 1 16,21-1-16,0 21 0,-22-20 0,22 20 15,0-20-15,0-1 0,0 21 0,0-20 16,0-1-16,0 0 0,0 1 15,0-1-15,0-21 0,0 22 0,0-22 16,0 0-16,0 0 0,22 0 0,-1-21 16,0 21-16,0-21 0,0 0 15,0 0-15,1 0 0,-1 0 0,0 0 16,21 0-16,-21 0 0,22-21 16,-22 0-16,21 0 0,-21 0 15,22 0-15,-22-22 0,21 22 0,1-21 16,-22-1-16,0 1 0,21 21 0,-21-21 15,1 20-15,-1 1 0,-21 0 16,21 0-16,-21 0 0,0 42 31,-21 0-15,0 0-16,21 0 0,0 1 16,-22-1-16,1 0 0,21 0 0,-21 0 0,21 0 15,0 22-15,0-22 0,0 0 16,0 0-16,0 0 0,0 1 15,0-1-15,21-21 0,0 21 16,1-21-16,-1 0 16,0 0-16,0 0 0,0 0 0,0 0 15,1 0-15,-1 0 0,21 0 0,-21 0 16,0-21-16,1 0 0,-1-1 16,0 22-16,0-21 0,0 0 0,0 0 15,1-21-15,-1 20 0,0 1 0,0-21 16,0 21-16,0-22 15,-21 22-15,0 0 0,0 0 0,0 0 16,0 0-16,0 42 31,0 0-31,0 0 0,0 21 16,-21-20-16,21-1 0,-21 0 0,21 21 16,0-21-16,-21 1 0,21-1 15,0 0-15,0 0 0,0 0 0,0 0 16,0 1-16,0-1 0,21 0 15,0-21-15,0 0 0,1 0 16,-1 0-16,0 0 16,0 0-16,0 0 0,0 0 15,-21-21-15,22 21 0,-22-21 0,0-1 16,21 1-16,-21 0 0,21 0 16,-21 0-16,0 0 0,0-22 0,0 22 15,0-21-15,0 21 0,-21-22 0,0 22 16,21-21-16,-22 21 0,1-1 15,0 22-15,0-21 0,0 0 16,0 21-16,42 0 47,0 0-31,21-21-16,-21 21 0,1-21 15,20 21-15,-21 0 0,21 0 0,1 0 16,-22 0-16,21 0 0,1 0 15,-1 0-15,0 0 0,-21 21 0,1-21 16,20 21-16,-21 0 0,0 0 16,-21 1-16,21-1 0,-21 0 15,0 0-15,0 0 0,0 22 0,0-22 16,0 0-16,0 0 0,0 0 0,0 0 16,0 1-16,0-1 0,0 0 15,0 0-15,0 0 0,0 0 16,-21 1-16,21-1 31,0-42 0,0-1-31,0 1 16,0 0-16,0 0 0,21 0 16,1 0-16,-1-22 0,0 22 0,0-21 15,21 21-15,-20-22 0,20 1 16,-21 0-16,21-1 0,-20 22 15,20-21-15,-21 21 0,21-1 0,-20 1 0,-1 0 16,0 21-16,0 0 0,0 0 16,-21 21-16,21 22 0,-21-22 15,22 0-15,-22 21 0,0 1 16,0-22-16,0 21 0,0 0 16,0 1-16,0-22 0,0 21 0,0-21 15,0 1-15,0-1 0,0 0 0,21 0 16,-21 0-16,21 0 0,-21 1 15,21-22-15,0 21 0,0-21 0,1 0 16,-1 0-16,0 0 0,21 0 0,-21 0 16,22 0-16,-22 0 0,21 0 15,1 0-15,-1 0 0,0-21 0,1-1 16,-1 1-16,0 0 0,1 0 16,-1 0-16,0-22 0,1 22 0,-22-21 15,21 0-15,-21-1 0,0 1 16,1 0-16,-1-1 0,-21 1 0,0 0 15,0 20-15,0 1 0,0 0 16,0 0-16,-21 21 16,-1 0-16,-20 0 0,21 21 0,0-21 15,0 21-15,-1 0 0,1 22 16,21-22-16,0 0 0,0 0 0,0 22 16,0-22-16,0 0 0,0 0 0,21 21 15,1-20-15,20-1 0,-21 0 16,0 0-16,22 0 0,-22 0 15,0 1-15,0-1 0,0-21 0,0 21 16,1 0-16,-1 0 16,-21 0-16,0 1 15,-21-1 1,-1-21-16,1 0 16,0 0-16,0 0 0,0 0 0,0 0 15,-1 0-15,1 0 0,0 0 16,0 0-16,0-21 0,0 21 15,-1-22-15,-20 1 0,21 21 0,0-21 16,-22 0-16</inkml:trace>
  <inkml:trace contextRef="#ctx0" brushRef="#br0" timeOffset="71340.53">11917 9081 0,'0'0'0,"-21"0"16,-1 0 46,1 0-46,21 21 0,-21-21-16,0 0 15,0 0-15,0 21 0,-22-21 16</inkml:trace>
  <inkml:trace contextRef="#ctx0" brushRef="#br0" timeOffset="71700.33">10435 9673 0,'0'21'0,"0"-42"0,21 42 47,0-21-47,1 0 0,-1 0 0,0 0 16,0 0-16,0 0 16,0-21-16,1 21 0,-1 0 0,0-21 15,0 21-15,0 0 0,0-21 0,1 21 16,-22-21-16,21 21 15,0 0-15,-21 21 63,-21-21-63,0 21 16,-1-21-16,1 0 15,0 0-15</inkml:trace>
  <inkml:trace contextRef="#ctx0" brushRef="#br0" timeOffset="77016.14">5122 11472 0,'0'-21'16,"21"21"-1,-21-21 1,0 0-16,0 0 15,0 0 1,0-1-16,0 1 0,0 0 16,0 0-16,0 0 15,0 0-15,0-1 0,0 1 16,-21 21-16,21-21 0,-21 21 16,21 21 15,0 0-16,0 1-15,0 20 0,0-21 16,0 21-16,0 1 0,0-22 0,0 21 16,0 1-16,0-1 0,0 0 0,0 1 15,0-22-15,0 21 0,0 0 16,0 1-16,0-22 0,0 21 0,0-21 16,0 22-16,0-22 0,0 0 15,0 0-15,0 0 0,0 1 0,0-1 16,0 0-16,21-21 15,-21 21-15,21-21 16,-21-21 0,0 0-16</inkml:trace>
  <inkml:trace contextRef="#ctx0" brushRef="#br0" timeOffset="77435.89">5715 11811 0,'0'21'16,"21"-21"-1,0-21 1,0 21-16,-21-21 16,0 0-16,22 21 15,-22-21-15,0-1 0,0 1 16,-22 21 0,1 0-1,0 0-15,0 21 16,21 1-16,0-1 15,-21 0 1,21 0-16,21-21 47,0 0-47,0 0 16,0-21-16</inkml:trace>
  <inkml:trace contextRef="#ctx0" brushRef="#br0" timeOffset="78952.14">6900 11261 0,'0'-21'0,"0"-1"16,0 1-16,0 0 15,0 0-15,0 0 16,0 0-16,-21 21 15,21 21 17,0 21-17,0-21-15,0 22 0,0-22 0,0 21 16,0 0-16,0 22 0,0-22 0,0 1 16,0-1-16,21 0 0,-21 1 15,0-22-15,0 21 0,0 0 0,0 1 16,0-22-16,0 21 0,0-21 15,0 22-15,0-22 0,0 0 16,0 0-16,0 0 0,0 1 0,0-1 16,0 0-16,0 0 0,21-42 47,1 0-47,-22 0 0,0-1 15,0-20-15</inkml:trace>
  <inkml:trace contextRef="#ctx0" brushRef="#br0" timeOffset="79413.89">6837 11472 0,'0'0'0,"-21"0"0,21-21 0,-22 0 16,1 21-16,21-21 0,-21 21 15,21-21-15,-21 0 0,0 21 0,21-22 16,0 1-16,-21 21 0,21-21 15,0 0-15,0 0 0,0 0 0,0-1 16,0 1-16,0 0 0,0 0 0,0 0 16,0 0-16,0-1 0,0 1 15,21 0-15,0 0 0,0 0 16,0 0-16,0-1 0,1 1 0,-1 0 16,0 21-16,21-21 0,-21 0 15,22 21-15,-1 0 0,-21 0 0,22 0 16,-1 0-16,-21 0 0,21 0 15,1 21-15,-22-21 0,21 21 0,-21 21 16,1-20-16,-1 20 0,0 0 0,-21 1 16,0-1-16,0 0 0,0 1 15,0-1-15,-21 0 0,0 1 0,-22-1 16,22-21-16,0 21 0,-21-20 16,20-1-16,-20 21 0,21-21 0,0-21 15,0 21-15,-1 1 0,22-1 16,-21-21-16,21 21 31,21-21-15,1 0-1,-1-21-15,0 21 0,0 0 16</inkml:trace>
  <inkml:trace contextRef="#ctx0" brushRef="#br0" timeOffset="79909.44">7408 11663 0,'0'-21'47,"0"0"-47,21-1 16,1 22-16,-1-21 0,-21 0 15,21 21-15,0-21 0,0 21 0,0 0 16,1 0-16,-1 0 0,0 0 0,0 0 16,0 0-16,0 0 0,1 21 15,20 0-15,-42 0 0,21 1 0,0-1 16,0 0-16,1 0 0,-22 0 16,0 0-16,0 1 0,0 20 0,0-21 15,0 0-15,0 0 0,-22 1 0,1-1 16,21 0-16,0 0 0,-21 0 15,0-21-15,21 21 0,0-42 47,0 0-47,0 0 0,0 0 16,0 0-16,21-1 0,0 1 0,-21 0 16,21 0-16,1-21 0,-22 20 15,21-20-15,0 21 0,-21 0 0,21 0 16,0-22-16,0 22 0,1 0 0,-1 21 15,0-21-15,0 0 16,0 21-16,0 0 0,1 0 0,-1 0 16,0 0-16,0 0 15</inkml:trace>
  <inkml:trace contextRef="#ctx0" brushRef="#br0" timeOffset="80288.22">8276 11769 0,'0'0'0,"21"0"32,0 0-32,1 0 15,-1 0-15,-21-21 16,21 21-16,0-22 0,-21 1 16,21 21-16,0-21 0,1 0 0,-22 0 15,0 0-15,21-1 0,-21 1 0,0 0 16,21 0-16,-21 0 0,0 0 15,-21 21 1,0 0-16,-1 0 0,1 0 16,21 21-16,-21 0 0,0-21 15,0 42-15,21-21 0,-21 1 0,21-1 16,-22 21-16,22-21 0,0 0 0,0 1 16,0 20-16,0-21 15,0 0-15,0 0 0,0 1 0,0-1 16,0 0-16,22 0 0,-1-21 15,0 0-15,0 21 0,0-21 16,0 0-16,1 0 0,-1 0 0,21 0 16,-21-21-16,0 0 0,22 21 15,-22-21-15,21 0 0,-21-1 0,1 1 16</inkml:trace>
  <inkml:trace contextRef="#ctx0" brushRef="#br0" timeOffset="80513.09">8996 11684 0,'21'0'47,"0"0"-47,0 0 15,0 0-15,1 0 16,-1 0-16,0 0 15,0-21-15,0 21 16,-21-21 0,21 21-16</inkml:trace>
  <inkml:trace contextRef="#ctx0" brushRef="#br0" timeOffset="84387">9567 11980 0,'0'-21'63,"0"0"-63,0 0 16,21 0-16,-21 0 0,22 21 15,-1-22-15,-21 1 0,21 0 16,0 0-16,-21 0 0,21-22 0,0 22 15,1-21-15,-22 21 0,0-22 0,21 1 16,-21 21-16,0-21 16,0 20-16,0 1 0,0-21 0,0 21 15,-21 0-15,-1 21 0,1 0 16,0 0-16,0 21 16,0 0-16,0-21 0,-1 21 0,1 0 15,21 0-15,-21 1 0,21-1 0,-21 0 16,21 0-16,0 0 0,-21 0 15,21 1-15,0-1 0,21-21 32,0 0-32,0 0 0,0 0 0,1 0 15,-1 0-15,0 0 0,0 0 0,0-21 16,22 21-16,-22-22 16,21 1-16,-21 0 0,0 21 0,22-21 15,-22 0-15,0 0 0,0-1 0,0 22 16,1-21-16,-1 0 0,-21 0 15,21 0-15,0 21 16,-21 21 15,0 0-31,0 0 0,0 0 16,0 1-16,-21-1 0,21 0 16,-21 0-16,21 0 0,0 0 0,0 1 15,0-1-15,0 0 0,-21 0 16,21 0-16,0 0 0,0 1 15,0-1-15,0 0 0,0 0 0,21-21 16,-21 21-16,21 0 0,0-21 0,0 22 16,0-22-16,1 0 0,-1 0 15,0 0-15,0 0 0,0 0 0,0 0 16,1 0-16,-1 0 0,21 0 0,-21 0 16,0 0-16,1-22 0,-1 1 15,21 0-15,-21 21 0,0-21 0,1 0 16,-1 0-16,0-1 0,0 1 15,0 0-15,0 0 0,1-21 16,-22 20-16,0 1 0,0 0 0,0 0 0,0-21 16,0 20-16,0 1 15,-22 21 1,1 0-16,0 0 0,0 21 16,0 1-16,0-1 0,21 0 15,-22 0-15,22 0 0,-21 0 16,21 1-16,-21-1 0,21 21 0,0-21 15,0 0-15,0 1 0,0-1 0,0 0 16,0 0-16,0 0 16,21 0-16,0-21 0,1 22 15,20-22-15,-21 0 0,21 0 0,1 0 0,20 0 16,-20 0-16,20 0 16,1 0-16,-1-22 0,1 22 0,-1-21 15,1 0-15,-22 0 0,21 21 0,-20-21 16,-1 0-16,0-1 0,-20-20 15,-1 21-15,0 0 0,-21 0 0,0-22 16,0 22-16,0 0 0,0 0 0,0 0 16,0-1-16,0 1 0,0 0 15,-21 21-15,0 0 0,-1 0 0,1 0 16,0 0-16,0 0 0,-21 0 0,20 21 16,-20 0-16,21 1 15,-21-1-15,-1 0 0,1 0 0,21 0 16,-22 22-16,22-22 0,0 0 0,21 21 15,0-21-15,0 1 0,0-1 16,0 0-16,0 0 0,0 0 0,0 0 16,21 1-16,0-22 0,1 21 0,-1-21 15,0 0-15,21 0 0,-21 0 16,22 0-16,-22 0 0,21 0 0,-21-21 16,1 21-16,20-22 0,-21 1 0,0 21 15,0-21-15,1 0 0,-1 0 16,0 0-16,-21-1 0,21 1 0,-21 0 15,21 0-15,-21 0 0,0 0 16,0-1-16,0 1 0,0 0 16,0 0-16,0 42 31,0 0-15,0 0-16,0 22 0,0-22 15,0 0-15,0 21 0,0 1 0,0-1 16,0 0-16,0 22 0,0-1 15,0-20-15,0 20 0,0 1 0,0-1 16,0 1-16,0-1 0,0 1 0,-21 20 16,21-20-16,-21-1 0,0 1 0,21 21 15,0-22-15,-21 1 16,21-1-16,-22 1 0,22-1 0,-21-21 16,21 1-16,0-1 0,0 0 0,-21 1 15,21-22-15,0 0 0,0 0 16,0-42-1,21 0-15,0 0 16,-21 0-16,22-1 0,-1-20 0,0 0 16,0-1-16,0 1 0,0-21 15,22-1-15,-22 1 0,0-1 16,0-21-16,22 22 0,-22-22 0,0 1 0,21-22 16,-21 21-16,1 0 15,-1-20-15,0 20 0,-21 0 0,0 22 16,0-22-16,0 22 0,0-1 0,0 1 15,0-43-15,0 63 16,0 22-16,0-21 0,0 21 0,0 0 16,0-1-16,0 1 0,0 42 31,0 1-31,0-1 0,0 0 16,0 0-16,0 0 0,0 22 0,0-22 15,0 0-15,0 0 0,0 0 16,0 22-16,0-22 0,0 0 0,0 0 15,0 0-15,0 0 0,21 1 32,0-22-32,0 0 0,1 0 15,-1 0-15,0 0 0,0 0 0,0 0 16,0-22-16,1 22 0,-1-21 16,0 0-16,21 21 0,-21-21 0,1 0 15,-1 0-15,-21-1 0,21 1 0,0-21 16,0 21-16,0 0 0,-21-1 15,0 1-15,22 0 0,-22 0 0,21 0 16,-21 0-16,0-1 0,0 1 16,0 42 31,0 1-32,0-1-15,0 0 16,0 0-1,0-42 95,0 0-63,0 42 31,-21 0-78,21 0 15,0 0-15,-22 1 0,22-1 16,0 0-16,0 0 0,0 0 16,0 0-16,0 1 0,0-1 0,0 0 15,0 0-15,0 0 0,0 0 16,0 1-16,22-22 0,-1 0 16,0 21-16,0-21 0,0 0 15,0 0-15,1 0 0,-1 0 0,21 0 16,-21 0-16,0-21 0,1 21 15,-1-22-15,0 1 0,0 0 0,0 21 16,0-42-16,1 21 0,-22-1 16,21 1-16,0-42 0,-21 42 15,21-22-15,-21 22 0,0 0 16,0 0-16,0 0 0,0 42 31,0 0-15,0 0-16,-21 0 15,21 0-15,-21 1 0,21-1 0,0 0 16,0 0-16,0 0 0,0 0 0,0 1 16,0-1-16,0 0 0,0 0 15,0 0-15,0 0 16,21-21-16,0 0 0,0 0 16,0 0-16,1 0 15,-1 0-15,0 0 0,0 0 16,0-21-16,0 21 0,22-21 0,-22 0 15,0 0-15,0 0 0,0-1 0,1 1 16,20-21-16,-21 21 0,0 0 16,22-43-16,-43 43 0,0-21 15,21 20-15,-21 1 16,0 0-16,0 42 16,0 0-16,-21-21 15,21 22-15,-22-1 16,22 0-16,0 21 0,0-21 0,0 1 15,0-1-15,0 0 0,0 0 0,0 0 16,22 0-16,-22 1 0,21-1 16,-21 0-16,0 0 0,21-21 0,-21 21 15,0 0 1,-21-21 0,0-21-1,-1 21-15,1-21 0,21 0 16,-21 21-16,0-21 0,0 21 15,21-21-15,-21 21 16,21 21 15,21 0-31,0-21 16,0 21-16,0 0 0,0-21 16,22 0-16,-22 0 0,0 0 15,21 0-15,-20 0 0,20 0 0,-21 0 16,21 0-16,-20 0 0,-1 0 0,21 0 15,-21-21-15,0 21 0,1-21 0,-1 0 16,0 0-16,0-1 0,-21 1 16,21-21-16,0 0 0,1-1 0,-1 1 15,0 0-15,0-22 0,-21 22 16,0-22-16,21 22 0,-21 0 16,21-22-16,-21 22 0,0-1 0,0 1 15,0 21-15,0-21 0,0 20 0,0-20 16,0 21-16,0 42 31,-21 0-31,0 0 16,21 1-16,0-1 0,0 21 0,-21 0 15,21-20-15,0 20 0,-21 21 0,21-20 16,0-1-16,0 0 0,0 22 16,0-22-16,0 1 0,0-1 0,0 0 15,0 1-15,0-22 0,21 21 0,-21-21 16,21 0-16,0 1 15,-21-1-15,21-21 0,1 21 0,-1-21 0,-21 21 16,21-21-16,0 0 0,0 0 16,0 0-16,1 0 0,-1-21 0,-21 0 15,21 21-15,0-21 0,0-1 16,0 1-16,1 0 0,-1 0 0,0 0 16,0 0-16,-21-22 0,21 22 15,-21 0-15,21 0 0,-21 0 0,22-1 16,-22 44 15,0-1-15,0 0-16,0 0 0,0 0 15,0 0 1,0 1-16,0-1 0,0 0 16,0 0-16,0 0 0,0 0 15,21 1-15,0-22 16,0 21-16,0-21 0,0 0 15,1 0-15,-1 0 0,21 0 0,-21 0 16,0 0-16,1 0 0,20 0 16,-21-21-16,0 21 0,22-22 0,-22 1 15,0 0-15,21 0 0,-21 0 16,1 0-16,-1-1 0,-21-20 16,21-21-16,0 41 0,-21 1 15,0 0-15,0 0 0,0 0 16,-21 21-1,0 0-15,0 21 0,-1 0 16,22 0-16,-21 0 0,0 1 0,21 20 16,0-21-16,-21 0 0,21 22 0,0-22 15,-21 0-15,21 0 0,0 0 16,0 0-16,0 1 0,0-1 0,21-21 16,0 21-16,0-21 0,0 21 15,1-21-15,-1 0 0,0 0 16,0 0-16,21 0 0,-20 0 15,-1-21-15,0 21 0,0-21 16,0 0-16,22-1 0,-22 1 16,0-21-16</inkml:trace>
  <inkml:trace contextRef="#ctx0" brushRef="#br0" timeOffset="84607.87">14647 10880 0,'0'0'0,"-21"0"0,0 0 0,0 0 16,0 0-16,-1 0 0,1 0 0,0 0 15,21 21 1,-21-21 46</inkml:trace>
  <inkml:trace contextRef="#ctx0" brushRef="#br0" timeOffset="84847.81">13716 11049 0,'0'0'0,"-21"21"0,21 0 16,0 1-16,21-1 15,0-21 1,0 0-16,22 0 16,-22 0-16,0 0 0,0 0 0,21 0 15,-20 0-15,-1-21 0,21 21 0,-21 0 16,22 0-16,-22-22 0,0 22 16,0 0-16,0-21 0,0 21 0,-21-21 15,0 0 1</inkml:trace>
  <inkml:trace contextRef="#ctx0" brushRef="#br0" timeOffset="85088.69">12785 11091 0,'-22'22'0,"44"-44"0,-65 44 0,22-22 0,0 0 16,0 0 47,0 0-63,-1 21 15,1-21-15,0 21 0,0-21 16,-21 21-16</inkml:trace>
  <inkml:trace contextRef="#ctx0" brushRef="#br0" timeOffset="86288.78">4995 13123 0,'0'-21'47,"0"0"-47,0 0 15,0 0-15,-21 21 0,21-21 16,0-1-16,0 1 0,0 0 16,0 0-16,21 0 0,-21 0 15,21 21-15,-21-22 0,22 1 16,-1 21-16,0 0 0,0 0 15,0 0-15,0 0 16,1 21-16,-1-21 0,-21 22 0,21 20 16,0-21-16,0 21 0,0-20 0,1 20 15,-22 0-15,0 1 0,0-1 16,0 0-16,0 1 0,0-22 0,0 21 16,0 22-16,-22-22 0,1 0 15,0 1-15,0-1 0,0 0 0,0 1 16,-22-1-16,22-21 0,-21 21 0,-1-20 15,22-1-15,-21 21 0,0-42 16,20 21-16,-20 0 0,21-21 0,0 0 16,0 0-16,-22 0 0,22 0 15,0 0-15,0 0 0,0-21 16,-1 0-16,1-21 0,21 21 16,0-1-16,0-20 0,-21 0 15,21-1-15,0 22 0,-21-21 0,21 0 16,0-1-16,0 22 0,0-21 15,21 21-15,0-1 0,0 22 0,1-21 16,-1 21-16,0 0 0,0 0 16,21 0-16,1 0 0,-22 0 0,21 21 15,-21 1-15,22-1 0,-22 0 0,0 0 16,0 0-16,0 0 0,1 1 16,-1 20-16,-21-21 0,21 0 15,-21 0-15,21 22 0,-21-22 16,0 0-16,21 0 0,-21 0 15,21 1-15,-21-1 0,22-21 16,-1 0 0,0 0-1,-21-21-15,21-1 16</inkml:trace>
  <inkml:trace contextRef="#ctx0" brushRef="#br0" timeOffset="86525.61">5673 13462 0,'0'-21'16,"21"21"46,-21-21-30,21 21-17</inkml:trace>
  <inkml:trace contextRef="#ctx0" brushRef="#br0" timeOffset="88364.73">6540 12848 0,'0'0'15,"-42"0"-15,21 0 0,0-21 0,0 21 16,-1 0 0,22 21-1,0 0-15,0 1 16,0-1-16,0 0 0,0 0 15,0 0-15,0 0 16,22-21-16,-22 22 16,21-22-16,0 0 0,0 0 0,0 0 15,0 0-15,1 0 0,-1 0 16,0-22-16,21 1 0,-21 21 0,1-21 16,20 0-16,-21 0 0,21 0 0,-20-1 15,20 1-15,-21 0 0,0 0 16,0 0-16,1 0 0,-1-1 0,-21 1 15,0 0-15,0 0 0,0 0 16,-21 21 15,-1 0-31,22 21 0,-21 0 16,0 0-16,0 22 0,21-22 0,0 21 16,0 0-16,-21 1 0,21-1 15,0 0-15,0 22 0,0-22 0,0 1 16,0-1-16,0 0 0,-21 1 0,21-1 15,0 0-15,0 1 0,0-1 16,0 0-16,0 1 0,0-22 0,0 21 16,0-21-16,0 0 0,0 1 15,0-1-15,-22 0 0,22 0 16,-21-21-16,21-21 31,-21 21-31,0-21 0,0 0 0,21-1 16,-21 1-16,-1-21 0,1 21 0,21 0 15,-21-22-15,0 22 0,0 0 16,0 0-16,21 0 0,-22-1 0,1 1 16,0 21-16,21 21 31,0 1-31,0-1 16,0 0-16,0 0 15,0 0-15,0 0 0,21 1 0,0 20 16,1-21-16,-1 0 0,0 0 15,0 1-15,0-22 0,22 21 16,-22 0-16,0-21 0,21 0 0,-21 0 16,22 0-16,-22 0 0,21 0 15,1 0-15,-22 0 0,21-21 0,0 0 16,-20 21-16,20-22 0,-21-20 0,0 21 16,22 0-16,-22 0 0,-21-1 15,21-20-15,-21 21 0,21 0 0,-21 0 16,0-22-16,0 22 0,0 0 0,0 0 15,0 0-15,0-1 0,0 1 16,-21 0 0,0 21-16,21 21 15,-21 0-15,-1 1 16,22-1-16,0 0 0,0 0 16,0 0-16,0 22 0,0-22 15,0 0-15,0 0 0,0 0 0,0 0 16,22 1-16,-1-1 0,0 0 0,-21 0 15,21 0-15,0-21 0,0 0 16,22 21-16,-22-21 0,0 0 16,0 0-16,22 0 0,-22 0 0,0-21 0,21 0 15,-21 21-15,1-21 0,-1 0 16,21 0-16,-21-1 0,0 1 0,1-21 16,-1 21-16,0 0 0,0-1 15,0-20-15,0 21 0,1 0 16,-22 0-16,0-1 0,21 1 0,-21 0 15,-21 21 1,-1 0-16,1 0 16,0 21-16,0 0 0,21 1 0,-21-1 15,21 0-15,0 0 16,0 0-16,0 0 0,0 1 0,0-1 16,0 0-16,21 0 0,-21 0 0,21 0 15,0 1-15,0-1 16,1 0-16,-1-21 0,-42 0 47,21-21-32,-22 21-15,1-21 0,0-1 16,0 22-16,0-21 0,0 21 0,-1 0 16,1 0-16,0 0 0,0 0 15,21 21 1,0 1-16,0-1 0,0 0 15,21 0-15,21 0 0,-20-21 16,-1 21-16,0-21 16,21 0-16,-21 0 0,22 0 0,-1 0 15,0 0-15,-20 0 0,20 0 16,0 0-16,1-21 0,-1 0 0,-21 0 16,21 0-16,-20 0 0,20-1 0,-21 1 15,0 0-15,0-21 0,1 21 16,-1-22-16,0 22 0,0-21 0,-21-1 15,21 1-15,-21 0 0,21-1 0,-21-20 16,0 21-16,22-1 0,-22 1 16,0-22-16,0 22 0,0 21 0,0-21 15,0 20-15,0 1 0,0 0 16,0 0-16,0 42 16,-22 0-16,1 0 15,21 1-15,0 20 0,0 0 16,-21 22-16,21-22 0,-21 0 0,21 22 15,0-22-15,-21 1 0,21-1 0,0 0 16,0 1-16,0-1 0,0 0 16,0-21-16,0 22 0,0-22 0,0 0 15,0 0-15,21 0 0,-21 1 16,21-22-16,-21 21 0,21-21 0,0 0 16,1 0-16,-1-21 15,-21-1 1,21 22-16,-21-42 0,0 21 15,0 0-15,0 0 0,0-1 0</inkml:trace>
  <inkml:trace contextRef="#ctx0" brushRef="#br0" timeOffset="88547.82">8191 13145 0,'0'0'15,"0"21"-15,22-21 16,-1 0-16,0 21 15,0-21-15,0 0 0,0 0 16,1 0-16,-1 0 0,0 0 16,0 0-16,21-21 0,-20 21 0,-1-21 15,0 21-15,0-22 0,0 1 16,0 21-16,1-21 0</inkml:trace>
  <inkml:trace contextRef="#ctx0" brushRef="#br0" timeOffset="90108.61">10139 12891 0,'-21'21'16,"42"-42"-16,-64 42 0,43 0 15,-21-21-15,42 0 47,1 0-47,-1-21 0,0 0 16,0-1-16,0 1 0,22 21 0,-22-21 15,0-21-15,0 21 0,0-1 16,0 1-16,-21 0 0,0 0 16,22-21-16,-22 20 0,0 1 0,0 0 15,0 0-15,0 0 0,-22 21 16,1-21-16,0-1 0,0 22 0,0 0 16,0 0-16,-22 0 0,22 0 15,-21 0-15,-1 0 0,22 22 0,-21-22 16,21 21-16,-22 0 0,22 0 0,0 21 15,0-20-15,21 20 0,0 0 16,0-21-16,0 22 0,0-1 0,0 0 16,21 1-16,0-1 0,0-21 15,1 22-15,-1-1 0,0-21 0,0 21 16,0-20-16,0-1 0,22 21 16,-22-21-16,0 0 0,-21 1 0,21-1 15,-21 0-15,0 0 0,0 0 16,0 0-16,0 1 0,-21-1 15,0-21-15,0 21 0,-22-21 16,22 0-16,-21 0 0,0 21 0,-1-21 16,1 0-16,21 0 0,-22 0 0,1 0 15,0 0-15,21 0 0,-22-21 16,22 0-16,0 21 0,0-21 0,0-1 16,-1 1-16,1-21 0,0 21 15,0 0-15,21-22 0,-21 1 16,21 21-16,0-22 0,-21 1 0,21 0 15,-22 21-15,22-1 0,0 1 0,-21 0 16,21 0-16,0 42 16,0 0-16,21 0 15,1 1-15,-22 20 0,21-21 16,0 0-16,0 22 0,0-1 0,-21-21 16,21 0-16,1 22 0,-1-22 0,0 0 15,0 0-15,0 0 0,22 0 16,-22 1-16,0-1 0,21-21 0,-21 21 15,22-21-15,-1 0 0,0 0 16,-20 0-16,20 0 0,0 0 16,1 0-16,-1-21 0,0 21 0,1-21 15,-1-1-15,0 1 0,-21 21 0,22-21 16,-22 0-16,0-21 0,0 20 16,0 1-16,1 0 0,-1-21 0,-21 21 15,0-22-15,0 22 0,0 0 0,0-21 16,0 20-16,0 1 15,0 42 1,0 1-16,0-1 16,-21 0-16,21 0 0,0 21 15,-22-20-15,22-1 0,0 21 0,0-21 16,0 0-16,0 22 0,0-22 16,0 0-16,0 0 0,0 0 15,0 1-15,0-1 16,22-42 15,-1 21-31,-21-22 16,0 1-16,21 0 0,-21 0 15,21 0-15,0 0 0,-21-1 0,21 1 16,1-21-16,-22 21 0,21 0 0,0-1 16,-21 1-16,21 0 0,0 0 15,0 21 1,1 0-16,-22 21 15,0 0-15,21 0 0,-21 1 16,0-1-16,0 0 0,0 0 16,21 0-16,-21 0 0,0 1 15,0-1-15,21 0 0,0 0 16,0-21-16,1 21 0,-1-21 0,0 0 16,0 21-16,0-21 0,0 0 15,1 0-15,20 0 0,-21 0 0,0 0 16,22 0-16,-22 0 0,0-21 0,21 21 15,-21-21-15,1 0 0,-1 21 16,0-21-16,0 0 0,0-1 16,-21 1-16,21 0 0,-21-21 0,22 21 15,-22-1-15,21-20 0,-21 21 16,0 0-16,0 0 0,0-1 0,0 44 47,0-1-47,0 21 0,0-21 0,-21 0 15,21 1-15,0-1 0,0 21 0,-22-21 16,22 0-16,0 1 0,0-1 16,0 0-16,22 0 0,-1-21 15,0 21-15,0-21 0,0 0 16,0 0-16,1 0 16,-1 0-16,0 0 0,0 0 0,0-21 15,0 0-15,1 21 0,-1-21 0,-21 0 16,21-1-16,-21 1 0,21 0 15,-21 0-15,21-21 0</inkml:trace>
  <inkml:trace contextRef="#ctx0" brushRef="#br0" timeOffset="90456.33">11578 12721 0,'0'0'0,"-21"0"15,21 21-15,-21 1 0,21-1 16,0 0-16,0 0 0,0 0 15,0 0-15,0 1 0,0-1 16,21-21-16,0 0 16,0 0-16,0 0 0,1 0 15,-1-21 1,-21-1-16,0 1 0,0 0 16,0 0-16,0 0 0,0 0 15,0-1-15,0 1 0,-21 0 0,-1 0 16,1 21-16,0-21 0,0 21 0,0 0 15,0 0-15,-1 0 16,1 0-16,0 0 0,0 21 0,21 0 16,0 0-16,-21 0 0,21 1 0,0-1 15,0 21-15,0-21 0,0 0 16,0 1-16,0 20 0,21-21 0,0 0 16,0-21-16,0 21 0,1 1 0,-1-22 15,0 0-15,21 21 0</inkml:trace>
  <inkml:trace contextRef="#ctx0" brushRef="#br0" timeOffset="90804.13">11917 12954 0,'0'0'0,"0"-21"0,0 0 0,0 0 16,0-1-16,0 1 16,0 42 15,0 1-31,0-1 15,0 0-15,0 21 0,0-21 0,0 1 16,0 20-16,0 0 0,0 1 16,0-22-16,0 21 0,0 0 0,21 1 15,-21-1-15,0 22 0,0-22 0,0 0 16,0 22-16,0-1 0,0-20 16,0 20-16,0 1 0,0-22 15,0 21-15,0-20 0,0-1 0,21 0 16,-21 1-16,0-1 0,21 0 0,-21-20 15,0-1-15,0 21 0,0-21 16,0 0-16,21-21 0,-21-21 31,0 0-31,0 0 16,0-21-16,0 20 0,0 1 0,0-21 16</inkml:trace>
  <inkml:trace contextRef="#ctx0" brushRef="#br0" timeOffset="91128.95">12023 13187 0,'0'0'0,"0"-42"0,0-22 16,0 22-16,0-1 0,0 1 15,0 0-15,21 21 0,0-22 0,-21 22 16,21 0-16,0 21 0,0 0 0,1 0 16,20 0-16,-21 0 0,0 0 15,0 21-15,1 0 0,20 0 0,-21 1 16,0-1-16,0 21 0,-21-21 15,0 0-15,22 22 0,-22-22 0,0 0 16,0 0-16,-22 0 0,22 1 0,-21-1 16,0-21-16,-21 21 0,21-21 15,-22 0-15,22 21 0,-21-21 16,-1 21-16,22-21 0,0 0 0,-21 0 16,21 0-16,-1 0 15,44 0 1,-1 0-16,21 0 15,0 0-15,1 0 0,-1-21 16,0 21-16,1-21 0,-1 21 0</inkml:trace>
  <inkml:trace contextRef="#ctx0" brushRef="#br0" timeOffset="92704.07">12848 12848 0,'0'0'0,"0"-21"0,0 0 0,0 0 16,0 0-16,0-1 15,-21 22-15,0 0 16,21 22-16,0-1 0,-21 21 16,21-21-16,0 22 0,0-1 15,0 0-15,0 1 0,0-1 0,0 21 16,0-20-16,0 20 0,0-20 0,0 20 16,0 1-16,0-22 0,0 21 15,0 1-15,0-1 0,0 1 0,0-1 16,0 1-16,0-22 0,0 22 15,0-22-15,0 0 0,0 1 0,0-1 16,-22 0-16,22 1 0,0-1 16,0-21-16,0 0 0,0 1 0,0-1 15,0 0-15,0-42 32,0 0-32,0-1 0,0 1 15,0 0-15,0 0 0,0-21 0,0-1 16,0 1-16,0 0 0,0-1 0,0-20 15,0-1-15,0 1 0,0-22 16,0 22-16,0-1 0,0-21 0,0 22 16,0-1-16,0 1 0,0-1 15,0 1-15,0-1 0,0 1 16,0 21-16,22-1 0,-1 1 0,0 0 16,0-1-16,0 22 0,0 0 15,1 0-15,-1 0 0,0 21 0,0 0 16,0 0-16,0 0 0,22 21 0,-22 0 15,0 21-15,21-21 0,-20 22 16,-1-22-16,0 21 0,0 1 0,0-22 16,-21 21-16,0-21 0,0 0 15,0 22-15,0-22 0,0 0 0,-21-21 16,0 21-16,0 0 0,0-21 0,-22 0 16,22 0-16,0 0 15,0 0-15,0 0 0,-1 0 0,1 0 16,0 0-16,21-21 0,0 0 0,-21 21 15,21-21-15,-21 0 16,21 0-16,21 42 47,0-21-47,0 21 0,0 0 16,1-21-16,-1 21 0,0-21 0,0 0 15,21 0-15,-20 21 0,-1-21 16,21 0-16,-21 0 0,22 0 0,-1 0 15,0 0-15,1-21 16,-22 21-16,21-21 0,0 0 0,1 0 16,-22 0-16,0-1 0,0 1 0,0-21 15,1 21-15,-1-22 0,-21 1 16,0 0-16,0 21 0,21-22 0,-21 22 16,0 0-16,0 0 0,0 0 15,0-1-15,-21 22 16,0 22-16,21-1 0,-22-21 15,1 42-15,21-21 0,0 0 16,0 1-16,-21-1 0,21 21 0,0-21 16,0 0-16,0 1 0,0 20 15,0-21-15,0 0 0,0 0 0,21 1 16,0-22-16,1 21 0,-1 0 16,0-21-16,0 0 0,0 21 15,22-21-15,-22 0 0,0 0 0,21 0 16,-21 0-16,22 0 0,-22 0 0,21-21 15,-21 0-15,22 0 0,-22-1 16,21 1-16,-21 0 0,1-21 0,20-1 16,-21 1-16,-21-21 0,21 20 15,0-20-15,1 20 0,-22 1 0,0-21 16,0 20-16,0 1 0,0 0 16,21-1-16,-21 22 0,0 0 15,0-21-15,0 20 0,0 1 16,-21 42-1,21 1-15,-22-1 16,22 0-16,0 0 0,-21 21 0,0-20 16,21 20-16,-21 0 0,21 1 15,0-1-15,0 0 0,0 1 0,0-1 16,0 0-16,0 1 0,0-1 16,0 0-16,0-21 0,21 22 0,-21-22 15,21 0-15,0 0 0,1 0 0,-1-21 16,0 22-16,0-22 15,21 0-15,-20 0 0,-1 0 16,0 0-16,0 0 0,0 0 0,22 0 16,-22-22-16,0 22 0,0-21 15,0 0-15,22 0 0,-22 0 0,0-22 16,0 22-16,0-21 0,0 21 16,1-22-16,-1 22 0,-21 0 0,21-21 15,-21 21-15,0-1 0,0 1 16,-21 21-1,0 0-15,-1 21 0,22 1 0,-21-1 16,21 0-16,-21 0 0,21 0 16,0 22-16,0-22 0,0 21 15,0-21-15,0 0 0,0 22 0,0-22 16,21 0-16,0 0 0,-21 0 16,0 1-16,22-1 0,-1 0 15,-21 0-15,0 0 16,-21-21 15,-1 0-31,1 0 0,0 0 16,0 0-16,0 0 15,21-21-15,-21 21 0,-1-21 0,1 0 16,0 0-16,0-1 16,21 1-16,-21 0 15,0 0-15,21 0 0,-22-22 0</inkml:trace>
  <inkml:trace contextRef="#ctx0" brushRef="#br0" timeOffset="93013.41">14118 12637 0,'0'-22'16,"21"22"-16,0 0 0,1 0 0,20 0 15,0 0-15,-21 0 0,22 0 0,-1-21 16,-21 21-16,22 0 16,-1 0-16,-21 0 0,21 0 0,-20-21 15,-1 21-15,0 0 0,0 0 0,0 0 16,-21-21 0,0 0-16,0 0 31,-21-1 0,0 22-31,0 0 0,0 0 16,-1 0-16</inkml:trace>
  <inkml:trace contextRef="#ctx0" brushRef="#br0" timeOffset="123608.04">1990 15177 0,'0'0'0,"0"21"31,0 0 0,0 0 47,21-21-78,0 0 31</inkml:trace>
  <inkml:trace contextRef="#ctx0" brushRef="#br0" timeOffset="124260.67">2159 15219 0,'-21'0'31,"0"0"-31,-1 0 0,1 0 15,0 0-15,0 0 16,21-21-16,-21 21 16,0-21-16,21-1 15,0 1-15,0 0 16,0 0-16,0 0 0,0 0 0,0-1 16,0 1-16,0 0 0,0 0 15,21 0-15,0 0 0,0 21 0,21-22 16,-20 1-16,-1 21 0,21 0 15,-21 0-15,0 0 0,1 0 16,20 0-16,-21 0 0,-21 21 16,21 1-16,-21-1 0,0 0 15,-21 21-15,0-21 0,0 22 16,-22-1-16,22 0 0,-21 22 0,0-22 16,-1 1-16,1 20 0,21-21 15,-22 1-15,22 20 0,0-20 16,0-1-16,21 0 0,0 1 0,0-22 15,0 21-15,0-21 0,0 22 16,21-22-16,0 0 0,22 0 0,-22 0 16,21 0-16,-21-21 15,22 0-15,-1 0 0,0 0 0,22 0 16,-22 0-16,0 0 0,1-21 16,-1 0-16,0 0 0,1 0 0,-22 0 15,21-1-15,-21 1 0,-21-21 16,0 21-16,0 0 0,0-22 0,0 1 15,-21 21-15,0-22 0,-21 1 16,21 21-16,-22-21 0,1 20 0,0 1 16,-1 0-16,1 21 0,0 0 15,-1 0-15,22 0 0,0 0 0,0 0 16,0 21-16,-1-21 0,1 21 16,21 1-16,0-1 0,0 0 0,0 21 15,0-21-15,0 1 16,0-1-16,0 0 0,0 0 0,0 0 15,0 0-15,0 1 16,21-22-16,1 0 16</inkml:trace>
  <inkml:trace contextRef="#ctx0" brushRef="#br0" timeOffset="124677.3">2963 15388 0,'0'21'31,"0"1"-15,0-1-1,21-21 1,1 0-1,-1 0-15,0 0 16,-21-21 0,0-1-1,0 1-15,0 0 0,0 0 16,-21 21 0,21-21-16,-21 21 0,-1 21 31,22 0-31,0 0 15,0 0-15,0 1 16,0-1-16,0 0 16,22-21-1,-1 0 1,0 0-16</inkml:trace>
  <inkml:trace contextRef="#ctx0" brushRef="#br0" timeOffset="130077.82">5927 15240 0,'0'0'0,"21"0"0,-21-21 16,21 21-16,-21-21 0,0 0 15,21-1-15,-21 1 16,0 0 0,-21 21-16,0 0 15,0 0-15,-1 0 0,1 0 16,0 0-16,-21 0 0,21 0 0,-22 0 15,1 21-15,0 0 16,-22-21-16,22 22 0,-1-1 0,1 21 16,0-21-16,21 22 0,-22-1 0,22-21 15,-21 21-15,21 1 0,21-1 16,-22 0-16,22 1 0,-21-1 0,21 0 16,0-20-16,0 20 0,0 0 15,0 1-15,0-22 0,21 21 0,1-21 16,-1 0-16,0 22 0,0-22 15,0 0-15,22-21 0,-1 21 0,0 0 16,1-21-16,-1 0 0,0 0 0,22 0 16,-22 0-16,22 0 15,-22 0-15,21-21 0,-20 0 0,-1 0 16,22 0-16,-22 0 0,0-1 0,1 1 16,-1 0-16,-21 0 0,21-21 15,1 20-15,-22 1 0</inkml:trace>
  <inkml:trace contextRef="#ctx0" brushRef="#br0" timeOffset="130553.55">6604 15409 0,'0'0'16,"0"-21"-16,0 0 0,0 0 0,0 0 15,0 0-15,-21 21 16,0 0 0,-1 21-16,1 0 0,0 0 15,0 21-15,21-20 0,-21-1 16,0 21-16,21-21 0,0 22 15,-22-1-15,1-21 0,21 21 0,-21-20 16,21 20-16,0-21 0,0 0 0,0 22 16,0-22-16,0 0 0,21 0 15,0 0-15,22 0 0,-22 1 0,21-1 16,1-21-16,-22 0 0,21 0 16,0 0-16,1 0 0,20 0 0,-20-21 15,-22 21-15,21-22 0,0 1 0,1 0 16,-22-21-16,0 21 15,21-1-15,-42 1 0,22-21 0,-22 0 0,0 20 16,0-20-16,0 0 0,0-1 16,0 1-16,0 21 0,-22-21 15,22-1-15,-21 1 0,0 21 0,0-22 16,-21 22-16,20 0 0,1 0 16,-21 21-16,21 0 0,0 0 0,-22 0 15,22 0-15,-21 21 0,21 0 0,-1 0 16,1 1-16,0 20 0,0-21 15,0 0-15,21 22 0,0-22 0,0 21 16,0-21-16,0 22 0,0-22 16,0 0-16,0 0 0,21 0 0,0 0 15,0 1-15,0-22 0,1 0 16,-1 21-16,21-21 0,-21 0 16</inkml:trace>
  <inkml:trace contextRef="#ctx0" brushRef="#br0" timeOffset="130876.36">7535 15007 0,'0'0'0,"0"-21"16,-21 21-16,0 0 0,0 0 15,0 0-15,-1 21 16,22 0-16,-21 22 15,21-22-15,-21 21 0,21 1 0,0-1 16,0 0-16,0 1 0,-21 20 0,21-21 16,0 1-16,0-1 0,0 0 15,0-20-15,0 20 0,0-21 0,0 21 16,0-20-16,0-1 0,0 0 0,0 0 16,0 0-16,0 0 15,21-21-15,0 0 0,0 0 16,1 0-16,-1 0 15,0 0-15,0-21 0,0 0 16,0-21-16,1 21 0,-1-1 0</inkml:trace>
  <inkml:trace contextRef="#ctx0" brushRef="#br0" timeOffset="131129.22">7810 14923 0,'0'0'16,"0"-22"-16,0 44 31,0-1-31,0 0 0,0 21 0,0 1 16,0-1-16,-21 0 0,21 1 15,0-1-15,0 21 0,0-20 16,0-1-16,0 0 0,-21 1 0,21-1 16,-21-21-16,21 22 0,0-22 0,0 0 15,0 0-15,0 0 0,0 0 16,0 1-16,0-1 0,21-21 15,0 0-15,0 0 16,1 0-16,-1 0 0</inkml:trace>
  <inkml:trace contextRef="#ctx0" brushRef="#br0" timeOffset="131543.98">8170 15473 0,'0'0'0,"-21"0"0,21 21 16,21-21-1,0 0 1,1 0-16,-1 0 16,0 0-16,0-21 0,0 0 15,0 21-15,-21-21 0,22-1 0,-1 1 16,-21 0-16,0 0 0,0 0 15,0 0-15,0-1 0,0 1 16,0 0-16,-21 21 16,-1 0-16,1 0 15,0 21-15,-21-21 0,21 21 0,-1 1 16,-20-1-16,21 21 0,0-21 16,0 0-16,-1 22 0,1-22 0,0 21 15,21-21-15,0 22 0,0-22 0,0 0 16,0 21-16,0-20 0,0-1 15,0 0-15,21 0 0,0 0 16,22-21-16,-22 0 0,21 21 0,-21-21 16,22 0-16,-1 0 0,0 0 15,1 0-15,-22-21 0,21 0 16,1 21-16,-1-21 0</inkml:trace>
  <inkml:trace contextRef="#ctx0" brushRef="#br0" timeOffset="133568.87">8932 15155 0,'-42'0'31,"21"22"-31,0-1 0,-1 0 0,1 0 0,0 21 16,0-20-16,0 41 15,0-21-15,-1 1 0,22-22 16,-21 21-16,21-21 0,0 22 0,0-22 15,0 0-15,0 0 0,0 0 0,0 1 16,21-1-16,1 0 0,-1 0 16,0-21-16,21 0 0,-21 21 0,22-21 15,-1 0-15,0 0 0,1 0 0,-1 0 16,0 0-16,1 0 0,20-21 16,-20 0-16,-22 0 0,21 0 0,0-1 15,1-20-15,-22 21 0,0-21 16,21-1-16,-20-20 0,-1 20 0,0 1 15,-21-21-15,21-1 0,0 22 0,-21-1 16,0-20-16,0 21 0,21-1 16,-21 1-16,0 21 0,0-22 15,0 22-15,0-21 0,0 21 0,0 0 16,0-1-16,0 44 31,0-1-31,0 21 0,0-21 16,-21 0-16,21 22 0,0-1 15,0 0-15,-21 22 0,0-22 0,21 22 16,0-22-16,0 0 0,-21 22 0,21-22 16,0 1-16,-21-1 15,21 0-15,0 1 0,0-22 0,0 21 16,0-21-16,0 0 0,21 1 0,0-1 16,0 0-16,0-21 0,0 0 15,1 21-15,-1-21 0,21 0 0,-21 0 16,22 0-16,-22 0 0,21-21 0,-21 21 15,22-21-15,-1 0 0,0-1 16,-21 1-16,22 0 0,-1-21 0,-21 21 16,22-22-16,-22 1 0,0 21 0,0-22 15,0 22-15,0-21 0,1 21 16,-1 0-16,-21-1 0,21 22 0,-21-21 16,0 42-1,0 1 1,0-1-16,0 0 0,0 0 0,0 0 15,0 0-15,0 22 0,-21-22 0,21 0 16,0 0-16,0 0 0,0 22 16,0-22-16,0 0 0,0 0 15,21 0-15,0 1 0,0-22 16,0 21-16,1-21 0,-1 0 16,21 0-16,-21 0 0,0 0 0,22 0 15,-22-21-15,0-1 0,21 22 0,-20-21 16,20 0-16,-21 0 15,21-21-15,-20 20 0,20-20 0,-21 21 16,0-21-16,22-22 0,-22 43 16,0 0-16,-21 0 0,21-1 15,-21 1-15,0 42 32,0 1-32,0-1 0,0 0 15,0 0-15,0 0 0,0 22 0,0-22 16,0 0-16,0 0 0,0 21 0,0-20 15,0-1-15,0 0 0,21 0 16,0 0-16,1 0 0,-1-21 16,0 0-16,0 22 0,0-22 15,0 0-15,1 0 0,-1 0 16,0 0-16,0 0 0,0-22 0,0 22 16,1-21-16,20 0 0,-21 21 0,0-42 15,0 21-15,1-1 0,-22-20 16,0 21-16,21-21 0,-21-1 0,0 1 15,0 0-15,0-1 0,0 22 0,0-21 16,-21 21-16,-1-1 0,1 22 16,0-21-16,-21 21 0,21 0 0,-22 0 15,22 0-15,-21 21 0,21-21 16,-1 22-16,1 20 0,0-21 16,0 0-16,0 22 0,21-22 0,-21 0 15,21 21-15,0-21 0,0 1 16,0-1-16,21 0 0,0 0 0,-21 0 15,42 0-15,-21-21 0,1 22 0,20-22 16,-21 0-16,21 0 0,1 0 16,-1 0-16,0 0 0,1 0 0,-1 0 15,22 0-15,-22 0 0,0-22 0,22 1 16,-22 0-16,0 0 0,1 0 16,-22 0-16,21-1 0,1-20 0,-22 21 15,0-21-15,0 20 0,-21-20 16,0 21-16,21 0 0,-21 0 15,0 42 17,0 0-32,0 0 0,0 0 0,0 0 15,-21 1-15,21 20 0,0-21 0,0 21 16,-21-20-16,21-1 0,0 21 16,-21-21-16,21 0 0,0 1 0,0 20 15,0-21-15,-21 0 0,21 0 16,0 1-16,0-44 47,0 1-32,0 0-15,21 0 0,-21 0 16,21 0-16,0-1 0,0-20 0,0 21 16,22-21-16,-22-1 0,21 22 0,1-21 15,-1-1-15,0 1 0,1 21 16,-1-21-16,0 20 0,1 1 0,-1 0 15,0 21-15,-21 0 0,22 0 16,-22 0-16,0 21 0,0 0 0,0 1 16,1-1-16,-22 21 0,0-21 0,0 22 15,0-22-15,21 0 0,-21 21 16,0-21-16,0 1 0,0-1 0,21 0 16,-21 0-16,0 0 0,0 0 15,0 1-15,21-22 0,0 21 16,-21 0-16,21-21 0,1 0 15,-1 0-15,0 0 0,0 0 0,0 0 16,0 0-16,22 0 0,-22-21 16,21 21-16,-21-21 0,22-1 0,-1 1 15,0 0-15,1-21 0,-1 21 0,0-22 16,-20 1-16,20 0 0,-21-1 16,21 1-16,-20 0 0,-1-1 0,0 22 15,0-21-15,-21 21 0,0-1 16,0 1-16,0 0 0,-21 21 15,0 0-15,0 0 16,-1 21-16,1-21 0,0 43 0,0-22 16,21 0-16,0 21 0,0-21 15,0 22-15,0-22 0,0 21 0,0-21 16,0 22-16,0-22 0,21 0 16,-21 0-16,21 0 0,0 1 0,-21-1 15,0 0-15,22 0 0,-1 0 0,-21 0 16,0 1-16,0-1 15,0 0 1,0 0-16,-21-21 16,-1 0-1,1 0-15,0 0 0,0 0 16,0 0-16,0 0 0,-1-21 0,1 21 16,-21-21-16,21 0 0,-22-1 15</inkml:trace>
  <inkml:trace contextRef="#ctx0" brushRef="#br0" timeOffset="134016.62">10647 14626 0,'0'0'0,"-21"0"0,-1 0 16,1 0 15,21 21 1,-21-21 14,0 0-30,0 0-16,0 0 0,-1 0 0,1 22 16,0-22-16</inkml:trace>
  <inkml:trace contextRef="#ctx0" brushRef="#br0" timeOffset="134340.44">9461 15071 0,'-21'0'15,"42"0"-15,-42 21 0,21 0 16,21-21 0,1 0-16,-1 0 0,0 0 15,0 0-15,0-21 0,0 21 16,1 0-16,-22-21 15,21 21-15,0 0 0,0 0 0,-21-21 16,21 21-16,0 0 16,-21-22-1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2:41:37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1312 0,'21'0'0,"0"0"16,0 0-16,1 0 15,-1 0-15,0 0 16,0-21-16,-21 0 16,21 21-16,-21-21 0,0 0 15,0 0 1,0-1-16,0 1 16,-21 0-16,0 0 15,0 21-15,0-21 0,-1 21 0,-20 0 16,21 0-16,-21 0 0,-1 0 15,1 0-15,0 0 0,-22 21 16,22-21-16,-1 21 0,1 0 0,21 0 16,-21 22-16,20-22 0,1 0 15,0 0-15,21 22 0,-21-22 16,21 0-16,0 0 0,0 0 0,0 0 16,21 1-16,0-1 15,0-21-15,1 21 0,-1-21 0,21 0 16,-21 0-16,22 0 0,-22 0 15,21 0-15,0-21 0,1 21 16,-1-21-16,0-1 0,-20 1 0,20 0 16,-21 0-16,21 0 0,-20 0 15,-1-1-15,0 1 0,0 0 0,-21 0 16,0 0-16,0 0 0,21-1 16,-21 1-16,0 0 0,0 0 15,0 42 16,0 0-15,21 0-16,-21 22 0,0-22 16,0 0-16,0 21 0,0-20 0,0 20 15,0-21-15,0 21 0,0 1 16,22-1-16,-22 0 0,0 1 16,0-1-16,0 0 0,21 1 0,-21-1 15,0 0-15,0 1 0,0-1 16,0-21-16,0 22 0,0-22 0,0 0 15,0 0-15,0 0 16,-21-21-16,-1 21 0,1-21 0,0 0 16,0 0-16,0 0 15,0 0-15,-22 0 0,22-21 16,0 21-16,0-21 0,-22 0 16,22 0-16,-21 0 0,21-1 0,-22 1 15,22 0-15,0 21 0,0-21 16,0 21-16,21-21 31,21 21-15,21-21-16,-21 21 0,1-22 0,20 1 15</inkml:trace>
  <inkml:trace contextRef="#ctx0" brushRef="#br0" timeOffset="315.81">2413 1503 0,'42'0'16,"-42"-21"15,0 0 0,-21 21 16,21 21-47,-21-21 16,0 21-16,21 0 31,21-21-31,0 0 16,0 0-16,0-21 0</inkml:trace>
  <inkml:trace contextRef="#ctx0" brushRef="#br0" timeOffset="1256.82">4826 720 0,'0'0'0,"0"-21"0,21-1 0,-21 1 15,0 0-15,0 0 16,0 0-16,-21 21 16,0 0-16,0 0 15,-22 0-15,22 0 0,0 0 16,-21 21-16,-1-21 0,22 42 15,-21-21-15,-1 1 0,1 20 0,0 0 16,-1 1-16,1 20 16,0 1-16,21-1 0,-22 1 0,1-1 15,21 1-15,0-22 0,-1 21 16,1 1-16,21-22 0,0 22 0,0-22 16,0 0-16,0 1 0,21-1 15,1-21-15,-1 22 0,21-22 0,-21 0 16,22 0-16,-1-21 0,21 0 15,-20 0-15,20 0 0,1 0 0,-1 0 16,1 0-16,-1 0 0,1-21 16,-22 0-16,22 0 0,-22-1 15,0 1-15,-21-21 0,22 21 16,-22 0-16,-21-1 0,0 1 0,0 0 16,0 0-16,0 0 0,0 0 15,-21 21-15,0-22 0,-1 22 0,-20-21 16,0 21-16,-1 0 0,1 0 15,0 0-15,21 0 0,-22 0 0,1 0 16,21 0-16,0 0 0,-1 0 16,44 0 15,-22 21-31,21-21 0,21 22 0,-21-22 16,0 21-16,1-21 0,20 21 15,-21 0-15,0 0 0,0 0 16,1 22-16,-22-22 0,21 21 0,-21 1 15,21-1-15,-21 0 0,0 22 16,0-22-16,0 22 0,0-1 0,0-21 16,-21 22-16,0-1 0,-1 1 15,22-1-15,-21 1 0,0-1 0,0-20 16,21 20-16,-21-20 0,21 20 16,0-42-16,0 22 0,0-22 0,0 21 15,0-21-15,0 0 0,0 1 16,0-44 15,21 1-31,0-21 16,0 0-16,-21-1 0,21 1 0,1 0 15,-1-22-15,-21 1 0,21-1 0</inkml:trace>
  <inkml:trace contextRef="#ctx0" brushRef="#br0" timeOffset="1596.63">5397 762 0,'0'-21'15,"0"42"-15,0-63 0,-21 42 32,0 21-32,21 0 0,0 21 15,0-20-15,-21 20 0,21 0 16,-21 22-16,21-22 0,0 0 0,0 1 15,0 20-15,0-20 0,0-1 16,0 0-16,0 1 0,0-1 0,0 0 16,0 1-16,0-1 0,0-21 15,0 21-15,0-20 0,0 20 0,0-21 16,0 0-16,0 0 0,0 1 16,21-22-16,0 0 15,0 0-15,0 0 16,1-22-16,-1 22 0,-21-21 15,21 0-15,0 0 0,0-21 16,0 20-16,-21 1 0</inkml:trace>
  <inkml:trace contextRef="#ctx0" brushRef="#br0" timeOffset="2064.42">5673 1228 0,'0'0'16,"0"-21"-16,21-1 0,-21 44 31,0-1-31,0 0 15,0 0-15,0 0 0,0 22 16,-21-22-16,21 0 0,0 0 16,0 21-16,0-20 0,0-1 15,0 0-15,0 0 0,0 0 0,0 0 16,0 1-16,0-1 0,21 0 16,0-21-16,0 21 0,0-21 0,85 0 31,-85 0-31,0 0 0,22-21 0,-22 0 15,0 21-15,0-21 0,22-1 0,-22 1 16,0 0-16,-21 0 0,21-21 16,-21 20-16,21-20 0,-21 21 15,0-21-15,0 20 0,0-20 16,0 21-16,-21-21 0,0 20 0,0-20 16,0 21-16,-22 0 0,22 21 15,-21 0-15,-1 0 0,22 0 0,-21 0 16,0 0-16,20 21 0,-20 0 15,0 0-15,21 0 0,-1 1 0,1-1 16,0 21-16,0-21 0,0 0 16,21 22-16,0-22 0,0 0 0,0 0 15,0 0-15,0 1 0,21-22 16,0 21-16,0 0 0,0-21 0,22 0 16,-22 0-16,21 0 0,1 0 15,-1 0-15,0-21 0,1 0 0,-1 21 16,0-22-16</inkml:trace>
  <inkml:trace contextRef="#ctx0" brushRef="#br0" timeOffset="2624.11">6435 783 0,'0'0'0,"0"-21"0,0 0 16,0 0-16,-22 21 0,1 0 15,0 0-15,0 21 16,21 21-16,0-21 0,0 22 15,0-1-15,0 22 16,0-22-16,0 0 0,0 22 0,0-22 16,0 0-16,0 22 0,0-22 15,0 1-15,0-1 0,0-21 0,0 21 16,0 1-16,0-22 0,0 0 16,0 21-16,0-20 0,0-1 15,0 0-15,0-42 47,0 0-47,0-1 0,0 1 16,0-21-16,0 21 0,0 0 15,0-1-15,0-20 0,21 21 16,0-21-16,0 20 0,1 1 0,-1-21 16,21 21-16,-21 0 0,22 21 15,-1-22-15,0 22 0,-21 0 0,22 0 16,-1 0-16,0 22 0,1-1 15,-22 0-15,21 0 0,-21 0 0,22 0 16,-22 1-16,-21-1 0,0 0 16,0 0-16,0 0 0,0 0 0,0 1 15,-21-1-15,0 0 0,-22 0 16,22 0-16,-21 0 0,-22 1 0,22-1 16,0 0-16,-1 0 15,1-21-15,0 21 0,-1 0 0,22-21 16,-21 0-16,21 0 0,-1 0 15,1 0-15,0 0 0,21-21 32,21 21-32,0-21 0,1 0 0,-1 0 15,21 21-15</inkml:trace>
  <inkml:trace contextRef="#ctx0" brushRef="#br0" timeOffset="3480.83">7599 1228 0,'21'-21'0,"-42"42"0,42-64 0,0 22 15,-21 0-15,0 0 0,0 0 16,0 0-16,-21 21 16,0 0-16,0 0 0,-1 0 15,1 0-15,0 21 0,0 0 16,0 0-16,-22 0 0,22 0 0,0 22 15,0-22-15,21 21 0,-21-21 16,0 1-16,-1 20 0,22-21 0,0 21 16,0-20-16,0-1 0,0 0 15,0 0-15,0 0 0,0 0 16,0 1-16,22-22 0,-1 21 0,0-21 16,0 0-16,0 0 15,0 0-15,1 0 0,-1 0 0,0-21 16,0-1-16,21 22 0,-20-21 15,-1 0-15,0 0 0,0-21 0,0 20 16,0 1-16,-21-21 0,22 21 16,-22-22-16,21 22 0,-21-21 0,0 21 15,0-22-15,0 22 0,0 0 16,0 0-16,0 42 31,-21 0-31,21 0 16,-22 1-16,22-1 0,0 21 0,-21-21 15,21 22-15,0-22 0,0 0 16,0 21-16,0-21 0,0 1 0,0-1 16,0 0-16,0 0 0,21 0 15,1 0-15,-1 1 0,0-22 16,0 0-16,0 0 0,0 0 16,1 0-16,-1 0 0,0 0 0,0 0 15,0-22-15,0 22 0,1-21 16,-1 0-16,21 0 0,-21 0 0,0-22 15,1 22-15,-1-21 0,0 21 16,0-22-16,0 1 0,0-21 16,-21 20-16,22-20 0,-22-1 0,21 1 15,-21 20-15,0-20 0,0 21 16,0-1-16,0 22 0,0-21 0,0 21 16,0-1-16,-21 22 15,-1 0-15,1 22 16,21 20-16,0-21 0,0 21 15,0 22-15,0-22 0,0 22 0,0-22 16,0 22-16,0-22 0,0 21 16,0-20-16,0-1 0,0 0 15,0 1-15,0-1 0,0-21 16,0 0-16,0 22 0,0-22 0,0 0 16,21-21-16,-21 21 0,22 0 15,-1-21-15,-21 22 0,21-22 16,0 0-16,0 0 0,0 0 15,1-22-15,-1 22 0,0-21 16,0 0-16,0 0 0,0 0 0,1 0 16</inkml:trace>
  <inkml:trace contextRef="#ctx0" brushRef="#br0" timeOffset="4172.84">9864 974 0,'0'0'0,"0"-21"0,-22-1 0,22-20 0,0 21 16,0 0-16,0 0 0,-21-1 15,21 1-15,0 0 0,0 0 16,21 21-1,1 0-15,-1 0 0,0 0 16,0 21-16,21 21 0,-20-20 16,20 20-16,0 21 0,-21-20 15,1-1-15,20 22 0,-21-22 16,0 21-16,0-20 0,-21-1 0,0 0 16,22 1-16,-22-1 0,21-21 0,-21 22 15,0-22-15,0 0 0,0 0 16,0 0-16,0 0 0,0 1 15,0-44 17,21 1-32,-21 0 15,21 0-15,-21-21 0,21 20 0,-21-20 16,21 0-16,1-1 0,-22 1 16,21 0-16,0-22 0,0 1 15,-21-1-15,21 1 0,0-1 16,1 22-16,-22-22 0,21 22 0,-21 0 15,21 21-15,-21-1 0,0 1 0,0 0 16,21 0-16,0 21 16,-21 21-1,0 0 1,0 22-16,0-22 0,0 21 0,0-21 16,0 22-16,0-1 0,0 0 15,0 1-15</inkml:trace>
  <inkml:trace contextRef="#ctx0" brushRef="#br0" timeOffset="5751.94">10858 1376 0,'22'0'0,"-44"0"0,65 0 0,-22 0 0,0 0 16,0 0-16,0 0 0,1-21 15,-1 21-15,0-21 0,0-1 0,0 1 16,0 21-16,1-21 0,-22 0 15,0 0-15,0 0 0,21-22 0,-21 22 16,0 0-16,0 0 0,0 0 16,-21-1-16,-1 1 0,1 0 0,-21 21 15,21 0-15,0 0 0,-22 0 16,1 21-16,0 0 0,-1 1 16,1-1-16,21 0 0,-22 21 0,1 1 15,21-22-15,0 21 0,0 0 16,-1-20-16,22 20 0,0-21 0,0 21 15,0-20-15,0-1 0,0 21 16,0-21-16,22 0 0,-1-21 0,0 22 16,0-22-16,21 0 0,-20 0 15,-1 0-15,21 0 0,-21 0 0,22 0 16,-22 0-16,21-22 0,-21 22 16,0-21-16,22 0 0,-22 0 15,0 0-15,0 0 0,0-1 0,1 1 16,-1 0-16,0-21 0,0-1 15,-21 22-15,21-21 0,-21 0 0,0 20 16,0-20-16,0 21 0,0 0 16,0 0-16,0 42 31,0 0-31,-21 0 0,0 0 16,21 0-16,0 22 0,0-22 15,-21 21-15,21-21 0,0 1 0,0 20 16,0-21-16,0 0 0,0 0 15,0 1-15,0-1 0,0 0 16,21 0-16,0 0 0,0 0 0,0-21 16,1 22-16,-1-22 15,0 0-15,0 0 0,21 0 0,-20 0 16,-1 0-16,0-22 0,21 1 16,-21 21-16,1-21 0,-1 0 0,0 0 15,0 0-15,21-1 0,-20 1 16,-1 0-16,0-21 0,0 21 0,-21-22 15,21 22-15,-21-21 0,21 21 16,-21-1-16,0 1 0,0 0 0,0 0 16,-21 21-1,0 0-15,0 0 16,21 21-16,0 0 0,0 0 0,-21 1 16,21-1-16,0 0 0,0 0 15,0 21-15,0-20 0,0-1 0,0 0 16,0 0-16,0 0 0,0 0 15,21 1-15,-21-1 0,0 0 0,0 0 16,21 0-16,0 0 0,0 1 0,-21-1 16,22-21-16,-1 21 0,0 0 15,0-21-15,21 0 0,-20 0 0,20 0 16,0 0-16,-21 0 0,22 0 16,-1 0-16,0-21 0,1 0 15,-1 21-15,0-21 0,1-1 16,-1 1-16,0 0 0,-20 0 0,20-21 15,0 20-15,-21-20 0,1 21 0,-1-21 16,0-1-16,0 1 0,-21 21 16,0-22-16,0 22 0,0 0 0,0 0 15,-21 21-15,0 0 16,-22 0-16,22 0 0,-21 0 0,21 0 16,-22 21-16,1 21 0,21-20 15,-21-1-15,-1 21 0,1-21 0,21 22 16,0-22-16,-1 0 15,1 21-15,21-21 0,0 1 0,0 20 16,0-21-16,0 0 0,0 0 0,21 1 16,1-1-16,-1 0 15,0 0-15,0-21 0,0 0 0,22 0 16,-22 0-16,0 0 0,0 0 16,0 0-16,0-21 0,1 0 0,-1 0 15,21-1-15,-21 1 0,0 0 16,-21 0-16,22-21 0,-1 20 0,0-20 15,-21 21-15,0-21 16,21-1-16,-21 22 0,0-21 0,21 21 16,-21-1-16,0 1 0,0 0 0,0 42 31,0 0-31,0 1 16,-21 20-16,21-21 0,-21 0 15,21 0-15,0 22 0,0-22 0,0 0 16,0 0-16,0 22 0,0-22 15,0 0-15,21 0 0,0 0 16,-21 0-16,21-21 0,1 0 16,-1 22-16,0-22 0,0 0 0,0 0 15,0 0-15,1 0 0,20-22 0,-21 22 16,0-21-16,0 0 0,1 21 16,20-21-16,-21 0 0,0 0 15,0-1-15,1 1 0,-1 0 16,0 0-16,-21-21 0,21 20 0,0 22 15,-21-21-15,0 0 0,0 42 32,0 0-32,0 1 15,0-1-15,0 0 16,0 0-16,0 0 0,0 0 16,0 1-16,0-1 15,0 0 1,21-21-1,1 0 1,-1 0-16,0-21 0,-21 0 16,21-1-16,0 22 15,-21-21-15,0 0 0</inkml:trace>
  <inkml:trace contextRef="#ctx0" brushRef="#br0" timeOffset="5952.82">13166 953 0,'0'0'0,"-22"0"0,1 0 16,0 0-16,0 0 16,0 0-16,0 0 0,-1 0 31,22 21-31,0 0 31,22-21-31,-1 0 16,0 0-16,0 0 0,0 0 0,22 0 15,-1 0-15</inkml:trace>
  <inkml:trace contextRef="#ctx0" brushRef="#br0" timeOffset="6536.49">13631 826 0,'0'-22'0,"0"-20"15,0 63 16,0 0-31,-21 1 0,21-1 0,0 21 16,-21-21-16,21 22 0,-21-1 16,21 0-16,-21 1 0,21-1 0,0 0 15,0 1-15,0-1 0,0 0 0,0-21 16,0 22-16,0-22 0,0 21 16,0-21-16,0 1 0,0-1 0,0 0 15,0 0-15,0 0 0,0 0 16,0 1-16,0-1 0,-22-21 47,1-21-47,21-1 15,0 1-15,0 0 16,0 0-16,0 0 0,0 0 0,21-1 16,1 1-16,-1-21 0,21 21 15,-21 0-15,22-1 0,-22 1 0,21 0 16,0 21-16,1 0 0,-1 0 15,0 0-15,1 0 0,-1 0 0,0 0 16,-20 21-16,20 0 0,-21-21 16,-21 22-16,21-1 0,-21 0 0,0 0 15,0 0-15,0 0 0,0 1 16,-21-1-16,21 0 16,-21 0-16,0-21 0,-22 21 0,22 0 15,-21 1-15,21-22 0,-22 21 0,22-21 16,-21 21-16,21-21 0,-22 0 15,1 21-15,21-21 0,0 0 0,0 0 16,-1 0-16,1 0 0,0 0 16,0 0-16,21-21 31,21 0-31,0 21 0,0-21 16,1-1-16</inkml:trace>
  <inkml:trace contextRef="#ctx0" brushRef="#br0" timeOffset="6880.11">14414 783 0,'0'0'0,"0"-21"0,0 0 0,-21 42 47,21 0-32,0 0-15,0 1 0,-21 20 16,21 0-16,0 1 0,0-1 0,0 0 16,-21 1-16,21-1 0,-21 0 15,21 1-15,0-1 0,0-21 0,-21 21 16,21-20-16,-22 20 0,22-21 16,0 0-16,0 0 0,0 1 0,0-1 15,0 0-15,0 0 16,22-21 31,-1 0-47,0-21 0,0 0 15,0 0-15,0 21 0,1-22 0</inkml:trace>
  <inkml:trace contextRef="#ctx0" brushRef="#br0" timeOffset="7272.51">14584 1312 0,'21'0'32,"0"-21"-17,0 21-15,0 0 16,1-21-16,-1 0 0,0 21 16,-21-21-16,0 0 15,21 21-15,-21-22 0,0 1 16,0 0-16,-21 21 31,0 0-31,0 21 0,-1 0 16,1 1-16,0-1 0,0 0 15,0 0-15,0 0 0,21 22 0,0-22 16,-22 0-16,22 0 0,0 0 16,0 0-16,0 1 0,0-1 15,22 0-15,-1-21 0,0 21 0,0-21 16,0 0-16,0 0 0,22 0 15,-22 0-15,0 0 0,21 0 0,-20 0 16,-1 0-16,0 0 16,0 0-16,0 0 0,22-21 0,-22 21 15,0-21-15,0 0 0,0-1 0,0 1 16,1 0-16,-1 21 0</inkml:trace>
  <inkml:trace contextRef="#ctx0" brushRef="#br0" timeOffset="18300.84">1630 3620 0,'0'-22'0,"-21"22"0,21-21 32,0 0-17,0 0 1,0 0-1,-22 0-15,22-1 16,-21 1-16,21 0 16,-21 0-16,21 0 15,0 42 32,0 0-47,0 0 0,0 22 16,0-22-16,0 0 0,0 21 0,0-21 15,0 22-15,0-22 0,0 21 16,21-21-16,-21 1 0,0-1 0,21 21 16,-21-21-16,0 0 0,0 1 15,0-1-15,0 0 0,0 0 16,0 0-16,0 0 16,0 1-16,0-1 15,0 0-15,0 0 0,0 0 16,0 0-16,0 1 0,0-1 15,0 0-15,0 0 0,0 0 16,0 0 0,0-42 31,22 0-32,-22 0-15,21 0 0</inkml:trace>
  <inkml:trace contextRef="#ctx0" brushRef="#br0" timeOffset="19004.43">2074 3662 0,'0'0'0,"0"-21"0,0 0 15,0-1-15,0 1 16,0 0 0,0 0-16,0 42 31,0 0-15,0 0-16,-21 1 15,21 20-15,-21-21 0,21 0 16,0 0-16,0 22 0,0-22 15,-21 0-15,21 21 0,0-20 0,0 20 16,0-21-16,0 21 0,0-20 16,0-1-16,0 21 0,0-21 0,0 0 15,21 1-15,0-1 16,0 0-16,0-21 0,1 0 16,-1 0-16,0 0 0,21 0 0,-21 0 15,1 0-15,20 0 0,0-21 16,-21 0-16,22-1 0,-22 1 0,21 0 15,-21 0-15,1 0 0,20-22 16,-21 22-16,0 0 0,0-21 16,1 21-16,-22-22 0,0 22 0,0-21 15,0-1-15,0 22 0,0-21 16,0 0-16,0 20 0,0-20 0,-22 0 16,1 21-16,0-22 0,0 22 15,-21 0-15,20 0 0,1 0 16,0-1-16,0 22 0,-21 0 0,20 0 15,1 0-15,0 22 0,-21-1 16,21 0-16,-1 0 0,1 0 16,0 22-16,0-22 0,0 21 15,0-21-15,21 22 0,-22-22 0,22 21 0,0-21 16,0 22-16,0-22 16,0 21-16,0-21 0,-21 0 0,21 22 15,0-22-15,0 0 0,0 0 16,0 0-16,0 1 0,0-1 0,21 0 15,-21 0-15,22 0 0,-1-21 16,0 21-16,0-21 0,0 0 16,0 0-16,22 0 0,-22 0 15,0 0-15,0-21 0</inkml:trace>
  <inkml:trace contextRef="#ctx0" brushRef="#br0" timeOffset="19504.15">3111 3810 0,'0'21'31,"0"0"0,22-21 16,-1 0-31,-21-21-16,0 0 15,0 0 1,0 0-1,-21 21 1,-1 0-16,1 0 16,21 21-1,-21-21-15,21 21 0,0 0 16,0 0-16,0 1 16,0-1-1,0 0 1,21-21-1,0 0 1,-21-21 0,22 0-1,-22-1-15,21 22 0</inkml:trace>
  <inkml:trace contextRef="#ctx0" brushRef="#br0" timeOffset="27997.39">5673 3006 0,'0'-21'31,"0"-1"-15,0 1-1,0 0 16,0 0-31,0 0 16,-22 21-16,1-21 16,0 21-16,0 0 0,0 0 15,0 0-15,-1 0 16,1 0-16,0 0 0,0 0 0,0 21 16,0 0-16,-1 0 0,1 21 0,0-20 15,0 20-15,0 0 0,0 1 16,21 20-16,-22-21 0,1 22 0,0-1 15,21-20-15,0 20 0,-21 1 16,21-22-16,0 0 0,0 1 0,0-1 16,0 0-16,0 1 15,0-22-15,0 21 0,21-21 0,0 1 16,0-22-16,22 21 0,-22 0 0,21-21 16,1 0-16,-1 0 0,0 0 15,22 0-15,-22 0 0,22 0 0,-22-21 16,0 0-16,22 21 0,-22-22 15,0 1-15,1 0 0,-22 0 0,21 0 16,-21 0-16,22-1 0,-22 1 0,0 0 16,-21-21-16,0 21 0,0-1 15,21 1-15,-21-21 0,0 21 0,0 0 16,0-1-16,-21 44 31,21-1-15,-21 0-16,21 0 0,0 0 0,0 22 15,-21-22-15,21 0 0,0 21 0,-21-21 16,21 1-16,0 20 0,0-21 16,0 0-16,0 0 0,0 1 0,0-1 15,21 0-15,0 0 0,0 0 16,0 0-16,22-21 0,-22 0 0,0 0 16,21 0-16,-21 0 0,22 0 0,-22 0 15,21 0-15,-21-21 16,22 0-16,-1 0 0,-21 0 0,22 0 0,-22-1 15,0 1-15,0-21 16,0 21-16,0-22 0,-21 22 0,22-21 16,-22 0-16,0-1 0,0 1 0,0 21 15,-22-22-15,1 1 0,0 0 16,0-1-16,-21 22 0,20 0 0,1 0 16,-21 0-16,21 21 0,-22 0 15,22 0-15,-21 21 0,21 0 0,0 0 16,-22 22-16,22-22 0,0 21 15,0 0-15,0 1 0,21-22 0,0 21 16,0 1-16,0-22 0,0 21 16,0-21-16,0 22 0,0-22 0,0 0 15,21 0-15,0 0 0,0 0 16,0 1-16,0-22 0,1 0 16,20 21-16,0-21 0,1 0 0,-1 0 15,0 0-15,1 0 0,-1-21 16,0-1-16,1 22 0,-1-21 0,0 0 15,1 0-15,-1 0 0,0 0 0,1-22 16,-22 22-16,21-21 0,0-1 16,-20 1-16,-1 0 0,21-1 0,-21 1 15,0-21-15,-21 20 0,0 1 16,22 0-16,-22-1 0,0 1 0,0 21 16,0-22-16,0 22 0,0 0 15,0 42 1,0 0-16,0 1 15,-22-1-15,22 21 0,-21 0 16,0 1-16,21 20 0,-21-20 0,0-1 16,0 21-16,21-20 0,-22-1 0,22 0 15,-21 1-15,21-22 0,0 21 16,0 1-16,0-22 0,0 0 0,21 0 16,1 0-16,-1 0 0,0-21 15,0 22-15,21-22 0,-20 0 0,20 0 16,-21 0-16,21 0 0,-20 0 0,20-22 15,0 1-15,-21 0 0,22 0 16,-22 0-16,21 0 0,-21-1 16,22-62-16,-1 41 0,-42 1 15,21-21-15,0-1 0,1 22 16,-22-22-16,0 22 0,0-22 0,0 22 16,0 0-16,0 21 0,0-1 15,0-20-15,0 21 0,0 42 31,0 0-31,-22 22 0,1-1 16,21 0-16,-21 1 0,21 20 0,-21-21 16,21 22-16,-21-22 15,0 22-15,21-22 0,0 0 0,0 1 16,0-22-16,0 21 0,0-21 16,0 22-16,0-22 0,0 0 0,0 0 15,0 0-15,21-21 0,0 22 0,0-22 16,0 0-16,0 0 15,1 0-15,-1 0 0,21 0 0,-21 0 16,0-22-16,22 22 0,-22-21 0,0 0 16,0 0-16,22 0 0,-22 0 15</inkml:trace>
  <inkml:trace contextRef="#ctx0" brushRef="#br0" timeOffset="28413.18">8064 3535 0,'0'0'16,"0"21"-16,0 0 0,0 0 16,22-21-1,-1 0 1,0 0-16,0 0 0,0 0 0,0-21 16,1 0-16,-1 21 15,0-21-15,0 0 0,0 0 16,-21-1-16,21 1 0,-21 0 15,0 0-15,0 0 16,0 0-16,0-1 0,-21 22 16,0 0-1,0 0-15,0 0 0,0 22 0,-1-1 16,1 0-16,0 0 0,0 21 16,-21-20-16,20 20 0,1-21 0,0 0 15,0 22-15,21-22 0,0 21 0,-21-21 16,21 0-16,0 1 0,0-1 15,0 0-15,0 0 0,21 0 0,0-21 16,0 21-16,0-21 0,22 0 16,-22 0-16,0 0 0,21 0 15,1 0-15,-22 0 0,21 0 0,1 0 16,-1-21-16,0 0 0,1 0 16,-1 0-16,0 0 0,1-1 0</inkml:trace>
  <inkml:trace contextRef="#ctx0" brushRef="#br0" timeOffset="30141.74">8932 3217 0,'0'0'0,"-21"0"31,0 0-31,0 0 0,0 0 0,-1 22 16,1-1-16,0 0 0,0 0 15,0 21-15,0-20 0,-1 20 16,1-21-16,21 21 0,-21-20 0,21 20 15,-21-21-15,21 21 0,0-20 0,0-1 16,0 21-16,0-21 0,0 0 16,21-21-16,0 22 0,-21-1 0,43-21 15,-22 21-15,0-21 0,0 0 0,21 0 16,-20 0-16,20 0 0,0 0 16,-21 0-16,22 0 0,-1-21 15,-21 21-15,22-21 0,-22-1 0,21 1 16,-21 0-16,0-21 0,1 21 0,-1-22 15,0 1-15,0 0 0,0-22 16,0 22-16,1-22 0,-1 1 16,-21 20-16,21 1 0,-21-21 0,21 20 15,-21 1-15,0 0 0,0 20 16,0-20-16,0 21 0,0 0 0,0 0 16,-21 21-1,21 21 1,-21 0-16,0 0 0,21 0 0,0 22 15,0-1-15,-22-21 0,22 21 16,0 22-16,-21-22 0,21 1 0,0 20 16,0-21-16,0 1 0,0-1 15,0 0-15,0 1 0,0-22 16,0 21-16,0-21 0,0 1 0,0 20 16,0-21-16,21-21 0,1 21 0,-1 0 15,0-21-15,0 0 0,0 0 16,0 22-16,1-22 0,-1 0 0,0 0 15,21 0-15,-21-22 0,1 22 16,-1-21-16,21 0 0,-21 0 0,0 0 16,22 0-16,-22-1 0,21 1 0,-21-21 15,1 0-15,20 20 0,-21-20 16,0 0-16,-21 21 0,21-22 0,-21 22 16,0 0-16,22 0 0,-22 42 31,-22-21-16,1 42-15,0-21 0,21 1 16,0 20-16,0-21 0,-21 21 0,21-20 16,0 20-16,0-21 0,0 0 15,0 22-15,0-22 0,0 0 0,21 0 16,0-21-16,0 21 0,1 0 16,20-21-16,-21 0 0,0 0 15,0 0-15,1 0 0,20 0 0,-21 0 16,21 0-16,-20 0 0,20-21 15,0 0-15,-21 0 0,1 0 16,20 0-16,-21-1 0,0 1 0,0-21 16,1 21-16,-1-22 0,0 22 15,0-21-15,-21 21 0,0 0 0,0-1 16,0 1-16,0 0 0,0 42 31,0 0-31,0 1 0,0 20 0,-21-21 16,0 0-16,0 0 0,21 22 15,0-22-15,0 0 0,-22 0 0,22 0 16,0 1-16,0-1 0,0 0 0,0 0 16,0 0-1,22-21-15,-1 21 0,0-21 0,0 0 16,0 0-16,0 0 0,1 0 16,-1 0-16,0 0 0,-21-21 15,21 0-15,0 21 0,0-21 0,-21 0 16,22 0-16,-22-1 0,21 1 15,-21 0-15,0-21 0,0 21 0,0-1 16,0-20-16,0 21 0,0 0 0,0-22 16,-21 22-16,-1 0 0,1 21 15,0-21-15,0 0 0,0 21 16,0 0-16,-1 0 16,44 0 30,-1 0-46,0 0 0,21 0 0,-21-21 16,22 21-16,-1-22 0,-21 22 16,22 0-16,-1-21 0,0 21 0,1 0 15,-1-21-15,-21 21 0,21 0 0,1 0 16,-22 0-16,0 0 0,0 0 16,0 0-16,1 21 0,-1 0 0,-21 1 15,0-1-15,0 21 16,0-21-16,0 0 0,0 22 0,0-22 15,0 0-15,0 21 0,0-20 16,0-1-16,0 21 0,0-21 16,0 0-16,0 1 0,0-1 0,0 0 15,0 0-15,0 0 16,0 0-16,0 1 16,0-44 15,0 1-31,0 0 15,0 0-15,0 0 0,0-22 16,0 22-16,0-21 16,21 21-16,0-22 0,0 1 0,0 0 15,22-1-15,-22 1 0,21 0 16,-21-1-16,22 1 0,-1 21 0,0 0 16,-20 0-16,20 21 0,-21 0 0,21 0 15,-20 0-15,-1 21 0,0 0 16,-21 21-16,0-21 0,0 22 0,0-1 15,0-21-15,0 22 0,0-1 16,0 0-16,0-21 0,0 22 0,0-22 16,0 0-16,0 0 0,0 0 0,0 1 15,0-1-15,0 0 16,21-21-16,0 0 16,0 0-16,1 0 0,-1 0 0,0 0 15,0 0-15,0 0 0,0 0 16,1-21-16,-1 0 0,0 21 0,0-22 15,0 1-15,0 0 0,1 0 16,-22 0-16,21 0 0,-21-1 16,0-20-16,0 21 0,0 0 0,0-22 0,-21 22 15,-1-21-15,-20 21 0,21-22 16,-21 22-16</inkml:trace>
  <inkml:trace contextRef="#ctx0" brushRef="#br0" timeOffset="30369.13">10647 2794 0,'0'0'0,"-43"0"0,22 0 16,-21 21-16,21-21 0,0 0 0,-1 0 31,1 0 0,0 0-15,0 0-16,0 0 0,0 0 16,-22 0-16,22 0 15</inkml:trace>
  <inkml:trace contextRef="#ctx0" brushRef="#br0" timeOffset="30580.01">9334 3090 0,'0'0'0,"0"22"0,0-1 16,22-21 15,-1 0-31,0 0 0,0 0 0,0 0 16,0 0-16,1 0 0,20 0 15,-21 0-15,21 0 0,1-21 16,-1 21-16,0-22 0,-20 22 0,20-21 15,0 21-15,-21-21 0</inkml:trace>
  <inkml:trace contextRef="#ctx0" brushRef="#br0" timeOffset="31140.49">12827 2900 0,'0'0'0,"-21"0"15,-22-21-15,22 21 0,0-21 16,0-1-16,21 1 0,0 0 0,-21 21 16,21-21-16,0 0 0,0 0 15,0-1-15,0 1 0,21 0 16,0 0-16,-21 0 0,21 0 16,0-1-16,-21 1 0,0 0 0,22 21 15,-22-21-15,21 21 0,-21 21 31,0 0-31,0 0 0,21 22 0,-21-1 16,0 0-16,0 1 0,0-1 16,0 22-16,0-22 0,0 0 0,0 22 15,0-1-15,0-20 0,0 20 16,-21-21-16,21 22 0,-21-22 0,-1 1 16,22-1-16,-21 0 0,21-21 15,0 22-15,-21-22 0,21 0 16,-21 0-16,21-42 47,0 0-47,0-21 15,0 20-15,0-20 0,0 21 16,0-21-16</inkml:trace>
  <inkml:trace contextRef="#ctx0" brushRef="#br0" timeOffset="33797.75">12636 2942 0,'0'0'0,"-21"-42"0,0 0 0,0 20 0,0-20 15,21 0-15,0-1 16,-21 1-16,21 0 0,0-1 0,0 22 16,0-21-16,0 0 0,21 20 0,0-20 15,0 21-15,0 0 0,22 0 16,-1-1-16,0 22 0,1 0 0,-1 0 16,0 0-16,22 43 0,-1-22 15,-20 21-15,-1 1 0,21-1 0,-20 0 16,-22 1-16,21-1 0,-21 21 15,1-20-15,-22-1 0,0 0 0,0 1 16,0-1-16,-22-21 0,1 22 0,0-22 16,-21 21-16,-1-21 15,1 0-15,0 22 0,-1-22 0,1 0 16,0-21-16,-1 21 0,1 0 16,0-21-16,21 0 0,-22 0 0,22 0 15,0 0-15,0 0 16,21-21-16,0 0 15,0 0-15,0 0 0,0 0 16,0 42 0,21 0-16,0 0 15,-21 0-15,21 0 0,0 22 16,1-1-16,-22-21 0,21 22 0,0-22 16,0 21-16,0-21 0,22 0 15,-22 1-15,21-1 0,0 0 16,1 0-16,-1-21 0,22 21 0,-22-21 15,21 0-15,-20 0 0,-1 0 0,22 0 16,-22 0-16,0 0 0,1-21 16,-1 0-16,0 0 0,1 21 0,-22-43 15,21 22-15,-21 0 0,0-21 16,1-1-16,-1 22 0,0-21 0,-21 0 16,0-1-16,21 1 0,-21 21 0,0 0 15,0-22-15,0 22 0,0 0 16,0 42 15,-21 0-31,21 0 0,-21 1 16,0-1-16,21 21 0,0-21 0,0 0 15,-22 22-15,22-22 0,0 21 16,-21-21-16,21 1 0,0-1 0,0 0 16,0 0-16,0 0 0,21 0 15,1-21-15,-1 0 0,0 0 16,0 0-16,0 0 0,0 0 0,1 0 15,-1 0-15,0-21 0,0 21 16,21-21-16,-20 0 0,-1 0 0,21 0 16,-21-22-16,0 22 0,22-21 15,-22 21-15,0-22 0,0 1 16,0 21-16,1-22 0,-22 22 0,21 0 16,-21 0-16,21 0 0,-21 42 31,0 0-16,-21 0-15,0 0 0,21 22 16,0-22-16,0 21 0,-22-21 0,22 22 16,0-1-16,0-21 0,0 22 15,0-22-15,0 0 0,0 0 0,0 0 16,22 0-16,-1 1 0,0-22 16,21 0-16,-21 21 0,1-21 15,-1 0-15,21 0 0,-21 0 0,22 0 0,-22-21 16,21 21-16,-21-22 15,22 1-15,-22 0 0,21 0 0,-21 0 16,0-22-16,1 22 0,-1-21 0,0 0 16,0-1-16,0 22 0,0-21 15,1-1-15,-1 22 0,-21-21 0,0 21 16,21 0-16,-21-1 0,0 1 16,0 42-1,-21 1-15,21-1 16,-21 0-16,21 0 15,-22 0-15,1 22 0,21-1 0,0-21 16,0 21-16,-21 1 0,21-22 0,0 21 16,0-21-16,-21 1 0,21 20 15,0-21-15,0 0 0,0 0 16,0-42 31,0 0-47,0 0 0,0 0 15,0 0-15,0-1 0,0 1 0,0-21 16,0 21-16,21-22 16,-21 22-16,21-21 0,0 21 0,1-22 15,20 22-15,-21 0 0,21 0 0,-20 0 0,20 0 16,-21 21-16,21 0 16,-20 0-16,20 0 0,-21 0 0,0 21 15,0 0-15,1 0 0,-1 0 16,0 0-16,-21 22 0,0-22 0,0 21 15,0-21-15,21 22 0,-21-22 0,0 0 16,21 0-16,-21 0 0,0 1 16,21-1-16,1 0 0,-22 0 0,21-21 15,0 21-15,0-21 0,0 0 16,0 0-16,1 0 0,-1 0 16,0 0-16,0 0 0,21 0 0,-20 0 0,-1 0 15,0-21-15,0 0 16,0 0-16,22 0 0,-22-1 0,0 1 15,0-21-15,0 0 0,0 20 16,1-20-16,-1 0 0,0-1 0,0 22 16,-21 0-16,0 0 0,21 0 15,-21 0-15,-21 42 16,0 0-16,21 0 16,-21 0-16,0 0 0,21 22 15,-22-22-15,1 21 0,21-21 0,-21 22 16,21-22-16,-21 21 15,0-21-15,21 1 0,0-1 0,0 0 16,-21 0-16,21 0 0,-22-21 0,22 21 16,-21-21-16,21 22 15,0-44 17,0 1-32,0 0 0,0 0 15,0 0-15,0 0 0,21-22 16,1 22-16,-1-21 0,0-1 0,0 22 15,0-21-15,0 21 0,22-22 0,-22 22 16,0 0-16,0 21 0,22-21 16,-22 21-16,0 0 0,0 0 15,0 0-15,0 0 0,-21 21 0,22 0 16,-22 0-16,0 1 0,0-1 16,0 0-16,0 0 0,0 21 0,0-20 15,0-1-15,0 0 0,0 21 16,0-21-16,0 1 0,0-1 15,0 0-15,0 0 0,21-21 16,0 21-16,0-21 0,0 0 16,0 0-16,1 0 0,-1 0 0,0 0 15,0 0-15,21 0 0,-20 0 16,20-21-16,-21 0 0,0 21 16,22-21-16,-22 0 0,21-22 0,-21 22 15,0 0-15,1-21 0,20-1 16,-21 22-16,-21-21 0,21 21 15,-21-22-15,21 22 0,-21 0 0,0-21 16,0 20-16,0 1 0,-21 21 16,0 0-1,21 21-15,-21 1 0,0-1 0,0 0 16,-1 0-16,22 0 0,-21 0 16,0 22-16,21-22 0,-21 21 0,21-21 15,0 1-15,0 20 0,0-21 16,0 0-16,0 0 0,0 1 0,0-1 15,0 0-15,21 0 0,0 0 16,0-21-16,1 21 0,-1-21 16,0 22-16,0-22 0,0 0 15,0 0-15,22 0 0,-22 0 16,0 0-16,0-22 0,0 1 0,1 21 16,-1-21-16,0 0 0,0 0 0,0-22 15,0 22-15,1-21 0,-1 0 16,0 20-16,0-20 0,0 0 15,0-1-15,1 22 0,-1-21 0,-21 21 16,21 0-16,-21-1 0,0 1 16,0 0-16,-21 42 31,21 0-31,-21-21 0,21 22 16,-22-1-16,22 0 0,0 0 15,0 0-15,0 0 0,0 1 16,22-1-1,-1-21-15,0 0 16,0 0-16,0 0 0,0 0 0,22 0 16,-22 0-16,0-21 0,21-1 15,-20 22-15,-1-21 0,0 0 0,0 0 16,21 0-16,-20 0 16,-1-1-16,0 1 0,-21 0 15,0 0-15,-21 42 31,0 0-31,-1 0 0,1 22 0,0-22 16,0 21-16,0-21 0,0 22 16,-1-1-16,22-21 0,0 22 0,0-1 15,0-21-15,0 0 0,0 22 16,0-22-16,22 0 0,-1 0 0,0 0 16,0-21-16,21 21 0,-20-21 0,-1 0 15,21 0-15,-21 0 0,22 0 16,-22 0-16,21 0 0,-21 0 0,0 0 15,22 0-15,-22-21 16,0 21-16,0-21 0,0 0 0,1 0 16,-1-22-16,0 22 0,0 0 15,0 0-15,-21-21 0,0 20 0,0 1 16,-21 21 15,0 0-31</inkml:trace>
  <inkml:trace contextRef="#ctx0" brushRef="#br0" timeOffset="45452.82">2011 6054 0,'0'0'0,"-21"0"16,21-21-1,-22 21-15,1-22 0,21 1 16,-21 0-16,21 0 15,0 0-15,0 0 16,0-1-16,0 1 16,0 0-16,0 0 15,-21 21-15,21 21 32,0 0-32,0 0 15,0 22-15,0-1 0,0-21 0,0 22 16,0-1-16,0 0 0,0 1 15,21-1-15,-21 0 0,0 22 0,0-22 16,0 0-16,0 1 0,0-1 16,0 0-16,0-20 0,0 20 0,0-21 15,0 0-15,0 0 16,0 1-16,0-1 0,0 0 0,21-21 31,0-21-15,1 0-16,-1-1 0,0 1 0,0 0 15</inkml:trace>
  <inkml:trace contextRef="#ctx0" brushRef="#br0" timeOffset="45716.7">2540 5906 0,'0'0'0,"21"-22"15,-21 44 1,0-1-1,0 0-15,0 21 0,0-21 0,0 22 16,0-1-16,0 0 0,0 1 16,0-1-16,0 0 0,0 1 0,0-1 15,0 0-15,0 1 0,0-1 16,0 0-16,0-20 0,0 20 0,0-21 16,0 0-16,0 0 0,0 1 15,0-1-15,0 0 0,21-21 31,0 0-31,1 0 0,-1-21 0,0 0 16</inkml:trace>
  <inkml:trace contextRef="#ctx0" brushRef="#br0" timeOffset="46004.53">3069 6329 0,'0'0'0,"0"21"0,0 0 15,21 0-15,0-21 32,1 0-17,-1 0 1,-21-21-16,0 0 16,0 0-1,-21 21 16,-1 0-15,22 21 0</inkml:trace>
  <inkml:trace contextRef="#ctx0" brushRef="#br0" timeOffset="46524.64">5101 5948 0,'0'-21'0,"0"42"0,0-63 0,0 20 0,0-20 15,0 21-15,0 0 16,0 0-16,0-1 0,0 1 15,0 0-15,0 0 0,0 42 32,0 0-17,-21 0-15,21 22 16,0-1-16,0-21 0,-21 22 0,21-1 16,-21 21-16,21-20 0,-22-1 15,22 0-15,-21-20 0,0 20 0,21 0 16,-21 1-16,0-1 0,0 0 0,21-21 15,0 22-15,-22-22 0,22 21 16,-21-21-16,21 1 0,0-1 16,0-42 15,0-1-31,0 1 16</inkml:trace>
  <inkml:trace contextRef="#ctx0" brushRef="#br0" timeOffset="47069.33">4593 6075 0,'-42'-21'0,"21"0"0,-1-22 16,1 22-16,21-21 0,0 21 15,0-22-15,0 1 0,0 21 0,0-22 16,0 1-16,21 0 0,1 21 16,20-22-16,-21 1 0,21 21 0,1 0 15,-1-1-15,0 1 0,22 0 0,-22 0 16,22 21-16,-22 0 15,22 0-15,-22 0 0,21 21 0,1 21 0,-22 1 16,22-1-16,-1 22 16,1-22-16,-1 21 0,-20 1 0,-1-1 15,21 22-15,-41-21 0,20-1 0,-21 1 16,0-1-16,0-21 0,1 22 16,-22-1-16,0 1 0,0-22 0,0 1 15,0-22-15,0 21 0,0-21 16,0 0-16,0 1 0,0-65 47,0 22-47,0 0 0,0-21 0,0-1 15,0 1-15,0 0 0,0-1 16,0 1-16,0-22 0,21 22 16,0-21-16,0-1 0,0 1 0,0-1 15,1 1-15,-1-1 0,21 1 16,-21-1-16,22 1 0,-22 20 0,0 1 15,0 0-15,0 20 0,0-20 0,1 21 16,-22 0-16,21 0 16,0 21-16,0 0 0,0 0 31,0 21-31,-21 0 16,0 0-16,0 0 0,0 0 15,0 1-15,0 20 0,0-21 16,0 0-16,0 0 0,0 22 0</inkml:trace>
  <inkml:trace contextRef="#ctx0" brushRef="#br0" timeOffset="47492.26">6329 6223 0,'0'0'0,"0"21"0,0 0 15,21-21-15,0 22 0,0-22 16,0 0-16,1 0 15,-1 0-15,0 0 0,0-22 16,-21 1-16,21 21 0,0-21 0,1 21 16,-1-21-16,0 0 0,0 0 15,0-1-15,0 1 0,-21 0 0,0 0 16,0 0-16,0-22 0,0 22 0,0 0 16,0 0-16,0 0 0,0 0 15,-21-1-15,0 22 0,0 0 0,0 0 16,0 0-16,-1 0 0,1 0 15,0 22-15,0-1 0,0 0 0,0 0 16,21 0-16,-22 0 0,1 22 0,21-22 16,-21 0-16,21 21 15,0-20-15,0-1 0,0 21 0,0-21 16,0 0-16,0 1 0,0-1 16,0 0-16,21-21 0,0 21 0,-21 0 15,22-21-15,-1 0 0,0 0 0,0 0 16,0 0-16,0 0 0,22 0 15,-22 0-15,21-21 0,-21 21 0,22-21 16,-1 0-16,-21 21 0,22-21 0,-22-1 16,21 1-16,-21 0 0</inkml:trace>
  <inkml:trace contextRef="#ctx0" brushRef="#br0" timeOffset="48232.84">7091 5990 0,'0'0'0,"21"-21"0,0 0 0,-21 0 15,0 0-15,21-1 0,-21 44 47,0-1-47,0 0 0,0 0 16,0 0-16,0 22 0,-21-22 15,21 0-15,-21 21 0,21-21 0,0 1 16,0 20-16,0-21 0,-21 0 16,21 0-16,0 1 0,0-1 0,0 0 15,0 0-15,0 0 0,21 0 16,0-21-1,0 0-15,0 0 16,1-21-16,-1 0 0,0 21 16,0-21-16,0 0 0,-21 0 15,21-1-15,1 1 0,-1 0 0,0 0 16,-21 0-16,21 0 0,0-22 0,0 22 16,1 0-16,-1-21 0,0 20 15,-21 1-15,21 0 0,0 0 16,-21 42-1,0 0 1,0 0-16,0 1 0,0-1 0,0 0 16,0 21-16,0-21 15,0 1-15,0-1 0,0 0 0,0 0 16,0 0-16,0 0 0,0 1 16,21-1-16,1-21 0,-1 21 0,0-21 15,0 0-15,0 0 0,0 0 16,1 0-16,20 0 0,-21 0 15,0-21-15,0 0 0,1 21 0,-1-22 16,0 1-16,0 21 0,0-21 0,-21 0 16,0-21-16,21 20 0,-21 1 15,22-21-15,-22 21 0,0-22 0,0 22 16,0-21-16,0 21 0,0-22 16,-22 22-16,1 0 0,0 0 15,0 21-15,0 0 0,0 0 0,-1 0 16,1 0-16,0 0 0,0 0 15,0 0-15,0 0 0,21 21 16,21 0 0,0-21-1,0 0-15,21 0 0,-20 0 0,-1 0 16,0 0-16,0 0 0,21-21 16,-20 21-16,-1-21 0,21 21 15,-21 0-15,0-21 0,1 21 0,-22-21 0,21-1 16,-21 1-1,0 0 1</inkml:trace>
  <inkml:trace contextRef="#ctx0" brushRef="#br0" timeOffset="48800.51">8975 5440 0,'0'0'0,"21"-21"16,0 0-16,0 21 0,0-22 0,-21 1 15,21 0-15,1 0 16,-22 0-16,-22 42 31,1 0-15,21 0-16,-21 0 0,21 22 0,0-1 16,0 22-16,-21-22 0,21 21 15,-21-20-15,21 20 0,-21-20 0,21 20 16,-22-21-16,1 1 0,0-1 15,21 0-15,-21 1 0,21-22 16,-21 0-16,21 0 0,-21 0 0,21 1 16,0-1-16,0 0 0,0-42 47,0 0-32,0-1-15</inkml:trace>
  <inkml:trace contextRef="#ctx0" brushRef="#br0" timeOffset="49417.74">8615 5842 0,'0'0'0,"-21"-42"16,-1-1-16,1 1 0,0 0 0,0 21 0,0-22 15,0 1-15,21 21 0,0-22 16,0 22-16,0-21 0,0 21 16,0-22-16,0 22 0,21 0 0,0-21 15,21 21-15,-21-1 0,22 1 16,-1 0-16,22 0 0,-22 0 0,21 21 15,1 0-15,-1 0 0,1 0 16,-22 21-16,22 0 0,-1 0 0,-20 0 16,-1 22-16,21-22 0,-41 21 0,20 1 15,0-1-15,-21 0 0,1 1 16,-1 20-16,0-21 0,-21 1 0,21-1 16,-21 0-16,0 1 15,0-22-15,0 21 0,0-21 0,0 1 0,0-1 16,0 0-16,0 0 0,-21-21 15,21 21-15,-21-21 16,0 0 0,21-21-16,-22 0 15,22 0-15,0 0 0,0-1 16,0-20-16,0 21 0,0-21 0,0-1 16,0-20-16,0 20 0,22 1 15,-1-21-15,0 20 0,0 1 0,21-22 16,-20 22-16,20 0 0,0-1 0,22 1 15,-22 0-15,22-1 16,-1 22-16,1 0 0,-1 0 0,-21 21 16,22 0-16,-1 0 0,-20 21 15,-1 0-15,0 0 0,1 22 0,-22 20 16,0-20-16,0 20 0,-21-21 0,0 22 16,0-1-16,0 1 0,0-1 15,0 1-15,0-1 0,-21 1 0,-21-22 16,21 1-16,-1-1 0,-20 0 0,21-21 15,-21 22-15,-1-22 0,22 0 16,-21 0-16,21 0 0,-22 1 0,22-1 16,0-21-16,0 0 0,21 21 0,21-42 47,0 21-47,0-21 0,0-1 15</inkml:trace>
  <inkml:trace contextRef="#ctx0" brushRef="#br0" timeOffset="50468.14">11007 5863 0,'0'-21'16,"0"42"-16,21-63 0,-21 21 0,21 0 0,-21-1 15,0 1-15,0 0 16,0-21-16,0 21 0,0-1 0,-21 1 15,0 0-15,-1 0 0,1 21 0,0-21 16,0 21-16,0 0 0,-22 0 16,22 0-16,-21 21 0,21 0 0,-22 0 15,22 0-15,-21 1 0,21 20 16,-22-21-16,22 21 0,0 1 0,-21-22 16,21 21-16,-1 1 0,1-22 0,21 21 15,0-21-15,-21 0 16,21 1-16,0-1 0,0 0 0,0 0 15,0 0-15,21-21 0,0 21 0,1-21 0,-1 0 16,21 0-16,-21 0 16,22 0-16,-22 0 0,21 0 0,0 0 15,-20 0-15,20-21 0,0 0 0,1 0 16,-22 0-16,0 0 0,21-1 16,-21 1-16,1-21 0,-22 21 0,42-64 15,-42 64-15,0 0 0,0-22 16,0 22-16,0 0 15,0 42 1,0 0-16,0 1 16,0-1-16,0 0 0,0 0 0,0 21 15,-21-20-15,21-1 0,0 0 0,0 0 16,0 0-16,0 0 16,0 1-16,0-1 0,21 0 0,-21 0 15,21-21-15,0 21 0,22-21 0,-22 0 16,0 0-16,21 0 0,-21 0 15,22 0-15,-1 0 0,-21 0 0,22 0 16,-22-21-16,21 21 0,-21-21 0,22 0 16,-22 0-16,0-1 0,0 1 15,0 0-15,0 0 0,-21-21 0,0 20 16,22-20-16,-22 21 0,0 0 16,21-22-16,-21 22 15,0 0-15,0 42 31,0 0-31,-21 1 0,21-1 0,-22 0 16,22 21-16,-21-21 0,21 1 0,0-1 16,0 21-16,-21-21 0,21 0 15,-21 1-15,21-1 0,0 0 0,0 0 16,0 0-16,0 0 16,-21 1-16,0-22 31,21-22 0,0 1-31,0 0 0,0 0 16,0 0-16,0 0 0,0-22 15,21 22-15,0-21 0,0-1 0,0 1 16,22-21-16,-22 20 0,21 1 16,0 0-16,1 20 0,20-20 0,-20 21 15,-1 21-15,0 0 0,1 0 0,-1 0 16,0 21-16,-21 0 0,22 22 15,-22-1-15,0 0 0,0 1 0,-21-1 16,0 0-16,0 1 0,0-1 0,0 0 16,0 1-16,0-22 15,-21 21-15,21-21 0,-21 0 0,0 1 16,21-1-16,-21 0 0,-1 0 0,1-21 16,21 21-16,-21-21 15,0 0-15,0 0 16,0 0-1,-1 0-15,22-21 0,-21 0 0</inkml:trace>
  <inkml:trace contextRef="#ctx0" brushRef="#br0" timeOffset="68357.08">1884 8128 0,'0'-21'0,"0"42"0,0-63 15,0 21-15,0-1 0,0 1 16,0 42 15,0 1-31,0-1 0,0 0 16,0 21-16,0 1 0,0-1 15,0 0-15,0 1 0,21-1 16,-21 0-16,0 1 0,0-1 0,0 0 16,0 1-16,0-1 0,0 0 15,0 1-15,0 20 0,0-42 0,0 22 16,0-1-16,0-21 0,-21 0 16,21 22-16,0-22 0,0 0 15,0-42 16,0 0-31,0-1 16,21 1-16,0-21 0,0 21 0,-21-22 16</inkml:trace>
  <inkml:trace contextRef="#ctx0" brushRef="#br0" timeOffset="68971.96">2476 8255 0,'0'-21'0,"0"0"16,-21 21 0,0 0-16,0-21 0,0 21 0,21-22 15,-21 1-15,21 0 16,0 0-16,0 0 0,0 0 16,21-1-16,0 1 15,0 0-15,0 21 0,0-21 0,22 0 16,-22 21-16,21 0 0,-21 0 15,22 0-15,-1 0 0,-21 21 16,22 0-16,-1 21 0,-21-20 0,21 20 16,-20 0-16,-1 1 0,0-1 0,0 0 15,-21 1-15,0-1 0,0 0 16,0 1-16,0-22 0,0 21 0,-21 0 16,0 1-16,-22-1 0,22 0 15,-21 1-15,21-1 0,-22 0 0,1 1 16,0-22-16,-1 0 15,1 21-15,0-20 0,-1-22 0,22 21 16,-21-21-16,21 0 0,0 0 16,-1 0-16,1 0 0,0-21 0,0-1 15,0 1-15,21 0 0,0-21 16,0 21-16,0-22 0,-21 1 0,21 21 16,0-22-16,0 22 0,0 0 15,0 0-15,21 0 0,0 0 0,0 21 16,0 0-16,0 0 0,22 0 15,-22 0-15,21 0 0,1 0 0,-22 21 16,21 0-16,-21-21 0,22 21 16,-22 0-16,21 0 0,-21 22 15,0-22-15,1 0 0,-1 0 0,0 22 16,0-22-16,0 0 0,0 21 16,1-21-16,-22 1 0,21-1 0,0 0 15,0-21-15,-21 21 0,21 0 16,0-21-16,1 0 0,-1 0 15,0 0-15,-21-21 0,21 0 16,0 0-16,0 0 0</inkml:trace>
  <inkml:trace contextRef="#ctx0" brushRef="#br0" timeOffset="69159.85">3556 8509 0,'0'-21'0,"-21"21"47,42-21 0</inkml:trace>
  <inkml:trace contextRef="#ctx0" brushRef="#br0" timeOffset="69654.58">5165 7684 0,'0'21'32,"0"21"-32,0-21 15,21 22-15,-21-1 0,0 0 16,21 22-16,0-1 0,-21 1 0,0-22 16,0 22-16,0-1 0,21 1 0,-21-22 15,0 21-15,0-20 0,0-1 16,0 0-16,0 1 0,0-1 15,0 0-15,0 1 0,0-22 0,0 21 16,0-21-16,0 1 0,0-1 16,0 0-16,0 0 0,0-42 31,0 0-31,0 0 16</inkml:trace>
  <inkml:trace contextRef="#ctx0" brushRef="#br0" timeOffset="70004.39">4995 8022 0,'0'0'0,"0"-42"0,0 21 0,0-22 16,0 1-16,0 0 0,0 21 0,0-22 16,0 22-16,21-21 0,1 21 0,-1-1 15,21-20-15,-21 21 0,22 0 16,-1 0-16,0-1 0,1 22 0,20 0 15,-21 0-15,22 0 0,-1 0 16,1 0-16,-1 22 0,-20 20 16,20-21-16,-20 21 0,-22 1 0,21-1 15,-42 0-15,0 1 0,0-1 0,-21 22 16,0-1-16,-22-21 0,1 22 16,-21-22-16,20 22 0,1-22 15,-22 0-15,22-20 0,-21 20 0,20-21 16,22 0-16,-21 0 0,21 1 0,-1-1 15,22 0 1,22-21 0,20 0-1,-21 0-15,0 0 0</inkml:trace>
  <inkml:trace contextRef="#ctx0" brushRef="#br0" timeOffset="73629.24">6244 8530 0,'21'0'0,"-42"0"0,63 0 0,-20 0 15,-1-21-15,0 21 0,-21-21 0,21 0 16,-21 0-16,21-1 16,-21 1-16,0-21 0,0 21 0,0 0 15,0-1-15,0-20 0,-21 21 0,0 0 16,0-22-16,0 22 15,-1 21-15,1-21 0,0 21 0,0 0 16,0 0-16,-22 0 0,22 0 16,0 21-16,-21 0 0,21 1 0,-22-1 15,22 0-15,-21 0 0,21 21 0,-1 1 16,-20-22-16,21 21 0,21 1 16,0-22-16,0 21 0,0 0 0,0-20 15,0 20-15,0-21 0,0 21 16,0-20-16,21-1 0,0 0 0,0 0 15,1-21-15,-1 0 0,0 0 0,0 0 16,21 0-16,-20 0 0,-1 0 16,0-21-16,21 0 0,-21 0 15,1 21-15,-1-22 0,0-20 0,0 21 16,0 0-16,0 0 0,1-22 16,-1 22-16,-21-21 0,0-1 0,21 1 15,-21 21-15,21-21 0,-21-1 16,0 22-16,0-21 0,0 21 0,0-1 15,0-20 1,0 63 0,0 0-16,0 1 15,0-1-15,0 21 0,0-21 16,0 22-16,0-1 0,0-21 0,0 21 16,0 1-16,0-22 0,0 21 15,0-21-15,0 22 0,0-22 16,0 0-16,0 0 0,21 0 0,0 1 15,1-1-15,-1-21 0,0 0 0,0 0 16,0 0-16,0 0 0,22 0 16,-1 0-16,-21-21 0,22-1 0,-1 1 15,0 0-15,-21 0 0,22 0 0,-1 0 16,-21-1-16,22-20 0,-22 21 16,0-21-16,0-1 0,0 1 0,-21 21 15,21-22-15,-21 22 0,0-21 16,0 21-16,0 0 0,0-1 0,-21 1 15,0 21-15,0 0 0,0 0 16,0 0-16,-1 0 0,1 21 16,0 1-16,0-1 0,0-21 0,0 21 15,-1 0-15,1 0 16,21 0-16,0 1 0,21-22 16,1 0-1,-1 0-15,0 0 0,0 0 16,0 0-16,0 0 0,22 0 0,-22-22 15,0 1-15,0 21 0,0-21 0,1 0 16,-1 21-16,0-21 0,0 0 16,-21-1-16,21 22 15,0 0-15,-21 22 32,0-1-32,0 0 0,0 0 15,0 0-15,0 22 0,0-22 16,0 21-16,0-21 0,0 0 0,0 22 15,0-22-15,0 0 0,0 21 0,0-20 16,0-1-16,0 0 0,0 0 16,22 0-16,-1 0 0,0 1 0,0-1 15,0 0-15,0-21 0,22 0 16,-22 21-16,21-21 0,1 0 16,20 0-16,-21 0 0,22-21 0,-22 0 0,22 21 15,-22-21-15,22-1 16,-22 1-16,21 0 0,-20 0 0,-1 0 15,-21-22-15,22 22 0,-22 0 0,0-21 16,0 21-16,0-22 0,-21 1 16,21 0-16,-21-1 0,0 22 0,0-21 15,0-1-15,0 1 0,-21 21 0,0 0 16,0-22-16,-21 43 0,20-21 16,1 21-16,-21 0 0,0 0 0,-1 0 15,1 21-15,0 1 0,-1 20 16,22-21-16,-21 21 0,-1-20 15,22 20-15,-21 0 0,21 1 0,0-1 16,-1 0-16,22 1 0,0-1 16,-21-21-16,21 21 0,0-20 0,0-1 15,0 0-15,0 0 0,21 0 0,1 0 16,-1-21-16,0 0 0,0 0 16,0 0-16,22 0 0,-22 0 0,21 0 15,0 0-15,-20-21 0,20 0 0,0 0 16,-21 0-16,22 0 0,-22-1 15,21 1-15,-21-21 0,1 21 0,-1-22 16,0 1-16,0 0 0,-21 21 16,0-22-16,21 1 0,-21 21 15,0-22-15,21 22 0,-21 0 0,0 42 32,-21 0-32,21 1 15,-21 20-15,21-21 0,-21 21 0,21-20 16,0 20-16,0-21 0,0 21 15,0-20-15,0 20 0,21-21 0,0 0 16,0 22-16,1-22 0,-1-21 0,0 21 16,0 0-16,0-21 0,22 0 15,-22 0-15,0 0 0,21 0 0,-21 0 16,22 0-16,-22-21 0,0 0 0,21 21 16,-20-21-16,-1-1 15,0-20-15,0 21 0,21 0 0,-20-22 16,-1 1-16,-21 21 0,21-21 0,0-22 15,-21 22-15,0 21 0,0-22 16,0 1-16,0 21 0,0 0 0,0-1 16,0 44-1,0-1-15,-21 0 0,0 0 16,21 0-16,-21 0 0,21 22 0,0-1 16,0-21-16,-22 22 0,22-1 15,-21-21-15,21 21 0,0-20 0,0-1 16,0 0-16,0 21 0,0-21 15,0 1-15,0-1 0,0 0 16,0-42 15,0 0-15,0-1-16,21 1 0,-21 0 16,22-21-16,-22 21 0,0-22 0,21 22 15,0-21-15,-21-1 0,21 1 16,0 21-16,-21-21 0,21 20 0,1-20 15,-1 21-15,0 21 16,0 0-16,0 21 16,0-21-16,1 42 0,-22-20 15,21-1-15,0 21 0,-21-21 16,21 22-16,0-22 0,-21 0 0,0 21 16,21-21-16,-21 1 0,22-1 0,-22 0 15,21 0-15,-21 0 0,0 0 16,0 1-16,21-22 0,-21 21 15,21-21-15,0 0 16,0-21 0,-21-1-16,22 22 0,-1-21 0,-21 0 15,21 0-15,0-21 0,0 20 0,0 1 16,-21-21-16,43 0 16,-22 20-16,0-20 0,0 0 0,0 21 15,1-22-15,-1 22 0,0 0 0,0 0 16,0 0-16,0 21 15,1 0-15,-22 21 0,0 0 16,21 0-16,-21 0 0,21 22 16,-21-22-16,0 21 0,0-21 0,0 22 15,0-22-15,0 21 0,0-21 0,21 22 16,-21-22-16,21 0 0,0 0 16,-21 0-16,22 0 0,-1 1 0,0-22 15,21 21-15,-21-21 0,1 0 0,20 0 16,0 0-16,1 0 0,-1 0 15,0 0-15,1 0 0,-1 0 0,-21-21 16,21-1-16,1 1 0,-22 0 16,0 0-16,0 0 0,0-22 15,1 1-15,-1 21 0,0-21 0,0-1 16,-21 1-16,0 0 0,0-1 0,0 1 16,0 0-16,0 20 0,0 1 15,0 0-15,0 0 0,-21 21 16,0 21-16,0 0 15,21 0-15,-22 22 0,1-22 0,0 21 16,21 1-16,-21-1 0,0 0 0,21 1 16,-21-1-16,21 0 15,0-21-15,0 22 0,0-22 0,0 21 0,0-21 16,0 1-16,0-1 0,21 0 16,0 0-16,21 0 0,-21-21 15,22 0-15,-1 21 0,-21-21 0,22 0 16,-1 0-16,0 0 0,1-21 15,-22 0-15,21 21 0,0-21 0,1 0 16,-1 0-16,-21-22 0,22 22 0,-1 0 16,-21-21-16,21-1 0,-20 1 15,20 0-15,-21-22 0,0 1 0,0-1 16,1 1-16,-1-1 0,0 22 16,0-22-16,-21 1 0,0-1 0,21 22 15,-21 0-15,0-1 0,0 1 0,0 0 16,0 20-16,0 1 0,0 0 15,-21 21 1,0 21-16,0 0 0,21 1 0,-21 20 16,-1-21-16,1 21 0,21 1 0,0-1 15,-21 22-15,0-22 0,21 21 16,0 1-16,-21-1 0,21-20 0,0 20 16,0 1-16,0-22 0,0 0 0,0 22 15,0-43-15,0 21 0,21 1 16,0-22-16,0 21 0,0-21 15,1 1-15,20-1 0,-21 0 0,21-21 16,1 21-16,-22-21 0,21 0 16,1 0-16,-1 0 0,0 0 0,-21 0 15,22-21-15,-1 0 0,0 21 0,1-21 16,-22-1-16,21-20 0,-21 21 16,1 0-16,20-22 0,-21 1 0,21-21 15,-42 20-15,0 22 0,0-21 16,0 21-16,0-1 0,0 1 15,0 0-15,0 0 0,-21 21 16,0 0-16,0 0 16,21 21-16,-21 0 0,0 0 0,-1 1 15,22-1-15,-21 21 0,21-21 16,-21 0-16,21 1 0,0-1 0,0 0 16,0 0-16,0 0 0,0 0 15,0 1-15,0-1 0,21-21 0,-21 21 16,21-21-16,1 0 0,-22 21 0,21-21 15,0 0-15,0 21 16,0-21-16,0 21 16,1-21-16,-1 0 15,0 0-15,0 0 16,0 0-16,0 0 16,1 0-16,-1 0 15,0 0-15,-21-21 0,21 21 16,0-21-16,0 0 0,1 0 0,-1 0 15,0-1-15,0 1 0,0 0 0,0-21 16,22 21-16,-22-22 16,0 1-16,0 21 0,0-22 0,22 22 0,-43 0 15,21 0-15,0 0 0,-21 0 0,21 21 16,-21 21 15,0 0-31,0 0 0,0 0 16,0 22-16,-21-22 0,21 0 0,-21 21 15,21-21-15,-21 1 0,21-1 16,0 21-16,0-21 0,0 0 16,0 1-16,0-1 0,0 0 15,0 0-15,21-21 0,0 21 0,0-21 16,0 0-16,1 0 0,-1 0 16,0 0-16,0 0 0,0 0 0,22 0 15,-22 0-15,0 0 0,21-21 0,-21 0 16,22 21-16,-22-21 0,21 0 15,-21-22-15,22 22 0,-22-21 16,21 21-16,-21-22 0,1 1 16,-1 0-16,0-1 0,0 1 0,0-22 15,-21 43-15,0 0 0,0 0 16,0 0 0,-21 21-16,0 0 0,0 0 0,0 21 15,-1 0-15,1 0 0,0 22 16,21-22-16,0 0 0,0 0 15,0 0-15,0 22 0,0-22 0,21 0 16,0 0-16,-21 0 0,0 0 16,22 1-16,-1-1 0,-21 0 0,0 0 15,21 0-15,-21 0 0,0 1 16,0-1 0,0 0-1,-21-21-15,0 0 0,-1 21 16,1-21-16,0 0 0,0 0 15,0 0-15,0 0 0,-1 0 16,1 0-16,0 0 0,0 0 16,0 0-16,-22-21 0,22 21 15,0-21-15,0 0 0</inkml:trace>
  <inkml:trace contextRef="#ctx0" brushRef="#br0" timeOffset="73988.27">10816 7853 0,'-21'0'0,"42"0"0,-63 0 15,21 0-15,21-21 16,21 21-16,0 0 15,21 0-15,1 0 0,-1 0 0,0 0 16,22 0-16,-1 0 0,1 0 0,-1 0 16,22 0-16,-22 0 15,1-21-15,-22 21 0,22 0 0,-22 0 16,22 0-16,-22 0 0,0 0 0,1 0 16,-1 0-16,0 0 0,-21 0 15,22 0-15,-22 0 0,21 0 0,-21 0 16,1 0-16,-1 0 0,0 0 15,-42 0 1,0 0-16,-22 0 16,1 0-16,0 21 0</inkml:trace>
  <inkml:trace contextRef="#ctx0" brushRef="#br0" timeOffset="75072.42">1714 7387 0,'0'0'0,"-21"0"15,21-21-15,-21 21 0,0 0 0,0-21 16,0 21-16,-1 0 0,1 0 16,-21 0-16,0 0 0,-1 0 0,1 0 15,0 0-15,-1 0 0,1 0 16,0 21-16,20-21 0,-20 21 16,21 0-16,-21 1 0,20-1 0,1 0 15,0 0-15,0 0 0,0 22 16,0-22-16,21 21 0,0-21 0,-22 22 15,22-1-15,0 21 0,-21 1 16,21-1-16,0 1 0,0 21 0,0-22 16,0 22-16,0-1 15,0 1-15,0 0 0,0-1 0,-21 1 16,21 0-16,-21-1 0,0 1 16,21 0-16,0-22 0,0 22 0,-21-22 15,21 22-15,-22-21 0,22-1 16,-21 1-16,21-1 0,0 1 0,0-1 15,0 1-15,0-22 0,0 0 16,0 22-16,0-22 0,0-21 0,0 22 16,0-22-16,0 21 0,0-21 15,0 0-15,0 1 0,0-1 16,21-21 0,1 0-16,-22-21 15,21-1-15,0 1 0,-21-21 0,21 21 16,-21-22-16,0 1 0,21 0 15</inkml:trace>
  <inkml:trace contextRef="#ctx0" brushRef="#br0" timeOffset="77436.55">952 7747 0,'0'0'0,"0"-21"0,0 0 15,-21 21-15,21-21 0,0-1 16,0 1 0,0 0-1,21 21 1,1 0-16,-1 0 0,0 0 16,0 0-16,0 0 0,22 0 0,-22 0 15,21 0-15,0-21 0,1 21 16,-1 0-16,22 0 0,-22 0 0,21 0 15,1-21-15,-1 21 0,-20 0 16,20 0-16,1-21 0,-1 21 0,1 0 16,20 0-16,-20-22 0,21 22 15,-1 0-15,1-21 0,21 0 0,-22 21 16,22-21-16,0 21 16,0-21-16,0 21 0,0-21 0,21 21 15,-22-22-15,22 1 0,-21 0 0,21 21 16,0-21-16,-21 0 0,21 0 15,-21 21-15,21-22 0,0 1 0,0 21 16,0-21-16,0 0 0,0 21 16,0-21-16,0 21 0,0-21 0,0 21 15,21-22-15,-21 22 0,0-21 16,21 21-16,-21 0 0,0-21 0,0 0 16,0 21-16,0 0 0,0-21 0,21 21 15,-21 0-15,-21-21 0,21 21 16,0 0-16,0 0 0,0-22 15,0 22-15,0 0 0,0 0 0,0 0 16,0-21-16,0 21 0,0 0 16,0 0-16,0 0 0,0 0 0,0-21 15,0 21-15,0 0 0,-21 0 16,21 0-16,0 0 0,0 0 0,0 0 16,0 0-16,0 0 0,0 0 0,0 0 15,-21 0-15,21 0 0,21 0 16,-21 0-16,21 0 0,-21 0 0,0 0 15,0 0-15,0 0 0,0 0 0,0 0 16,0-21-16,21 21 16,-21 0-16,0 0 0,-21 0 0,21 0 0,-21 0 15,21 0-15,0-21 16,-21 21-16,21 0 0,0 0 0,0 0 16,0 0-16,-21 0 0,0 0 0,126 0 15,-126 0-15,21 0 16,-21 0-16,0 0 0,0 21 0,-22-21 15,1 0-15,0 0 0,-1 21 16,1-21-16,-21 0 0,20 0 0,-20 0 16,-1 0-16,1 21 0,-1-21 15,-20 0-15,-1 0 0,0 0 0,1 0 16,-22 0-16,21 0 0,-21 0 0,0 0 16,1 21-1,-1-21-15,0 0 0,0 0 16,-21 22-16,21-22 15,-21 21-15,0 0 16,0 0-16,0 0 16,0 0-16,0 1 0,21 20 15,-21-21-15,0 21 0,0 1 0,22-22 16,-22 21-16,0 1 0,0-1 0,0 0 16,0 1-16,0-1 0,21 0 15,-21 1-15,0-1 0,0 0 0,0 1 16,0-1-16,21 21 15,-21-20-15,21 20 0,-21 1 0,0-22 16,0 22-16,21-22 0,-21 21 0,21-20 16,-21-1-16,22 0 0,-22 22 15,0-22-15,0 1 0,21-1 0,-21 0 16,21 1-16,-21-1 0,21 0 16,-21 1-16,0-1 0,0-21 0,0 21 15,21 1-15,-21-22 0,0 21 0,0-21 16,21 22-16,-21-22 0,0 0 15,0 0-15,0 0 0,0 1 0,0-1 16,0 0-16,0 0 0,0 0 16,0 0-16,-21-21 15,0 22-15,0-22 0,0 21 16,0-21-16,-1 21 0,-20-21 16,21 21-16,0-21 0,-22 0 15,22 21-15,-21-21 0,0 0 0,-1 21 16,-20-21-16,20 0 0,-20 22 0,21-22 15,-22 0-15,1 21 0,-1-21 16,1 21-16,-1-21 0,-21 0 0,22 21 16,-22-21-16,-21 0 0,22 21 15,-22-21-15,0 0 0,0 21 0,0-21 16,1 0-16,-1 0 0,-21 22 16,0-22-16,-21 0 0,21 0 0,-22 21 15,1-21-15,21 0 0,-21 0 16,0 21-16,-21-21 0,20 21 0,1-21 15,0 0-15,0 21 0,0-21 0,-22 0 16,1 21-16,0-21 0,-1 0 16,22 22-16,-21-22 0,0 21 0,-1-21 15,22 21-15,-21-21 0,21 21 0,-1 0 16,1-21-16,-21 21 0,21 1 16,0-1-16,-22 0 0,22-21 0,0 21 15,0 0-15,0 0 0,-1 1 0,1-22 16,0 21-16,0 0 0,0-21 15,21 21-15,-21 0 0,-1-21 16,1 21-16,0-21 0,21 22 0,-21-22 16,21 0-16,-21 21 0,21-21 0,-21 0 15,-1 21-15,22-21 0,-21 0 16,21 21-16,0-21 0,-21 0 0,21 21 16,0-21-16,0 0 0,0 0 0,0 21 15,21-21-15,-21 22 0,21-22 0,-21 0 16,22 0-16,-1 0 0,0 21 15,0-21-15,0 0 0,22 0 0,-22 0 16,21 0-16,-21 0 0,22 0 0,-1 21 16,0-21-16,1 0 0,-1 0 15,0 0-15,1 0 0,-22 21 16,21-21-16,22 0 0,-22 0 0,0 0 16,22 21-16,-1-21 0,-20 0 15,20 0-15,22 0 0,-22 0 0,1 0 16,20 0-16,1 0 0,0 0 15,-1 0-15,22 0 0,-21 0 0,21 0 16,0 0-16,-1 0 0,1 0 16,0 0-16,0 0 15,0 0 1,0 0-16,-1 0 0,1 0 16,0 0-16,0 0 0,21-21 0,-21 21 15,0 0-15,-1 0 16,1 0-16,0 0 0,0 0 0,0 0 15,0 0-15,-1 0 0,1 0 16,-21 0-16,21 0 0,0 0 0,-22 0 16,22 0-16,0 0 0,0-21 15,-22 21-15,22 0 0,0 0 0,0 0 16,0 0-16,0 0 0,-1 0 16,1 0-16,0 0 0,0 0 0,0 0 15,0 0 1,-1 0-16,1 0 31,0 0-31,21-21 78,21 21-47,0-21-15,1 21 0,-22-22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2:44:28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1609 0,'0'0'0,"0"-21"0,0-1 16,0 1-16,0 0 15,0 0-15,0 0 16,0 0-16,-21 21 31,21 21 1,0 0-32,0 21 0,21 1 0,0-1 15,-21 21-15,21 1 0,0-22 16,-21 22-16,0-1 0,22 1 15,-22-22-15,21 22 0,-21-22 0,0 21 16,0-20-16,0-1 0,0 0 16,0-20-16,0 20 0,0 0 0,0-21 15,0 1-15,0-1 0,0 0 16,0 0-16,0 0 16,0-42-1,0 0 1,0 0-16,0 0 15,0-1-15,0-20 0,0 0 0,0 21 16</inkml:trace>
  <inkml:trace contextRef="#ctx0" brushRef="#br0" timeOffset="343.48">1714 1397 0,'-21'-21'16,"21"0"-1,21 21 17,1-21-32,20 21 15,-21 0-15,21 0 0,1-22 16,-1 22-16,0 0 0,1 0 0,-1 0 15,0-21-15,22 21 0,-22 0 16,1 0-16,-1 0 0,0 0 16,-21 0-16,22 0 0,-22 0 0,0 0 15,0 0-15,0 0 0,1 0 16,-44 0 15,1 0-31,0 0 16,0 0-16</inkml:trace>
  <inkml:trace contextRef="#ctx0" brushRef="#br0" timeOffset="655.29">1799 1969 0,'0'0'0,"21"0"47,0 0-47,1 0 16,-1 0-16,0 0 0,0-22 15,0 22-15,0 0 0,1 0 16,-22-21-16,21 21 0,0 0 0,0 0 15,0 0-15,0 0 16,1 0 0,-1 0-1</inkml:trace>
  <inkml:trace contextRef="#ctx0" brushRef="#br0" timeOffset="1243.08">2349 2032 0,'0'0'0,"-21"0"0,0 0 31,21-21-31,0 0 16,0 0-16,0-1 16,21 22-16,0 0 0,1-21 15,-1 0-15,0 21 0,0 0 0,0 0 16,0-21-16,22 21 0,-22 0 16,0 0-16,21 0 0,-20 0 15,-1 0-15,21 21 0,-21-21 0,0 21 16,1 0-16,-1 1 0,0-1 15,0 0-15,0 21 0,-21-21 16,21 1-16,-21-1 0,0 0 0,0 21 16,0-21-16,0 1 0,0 20 15,-21-21-15,0 0 0,0 0 0,0 1 16,0-1-16,21 0 0,-22 0 16,1 0-16,0-21 0,21-21 31,0 0-16,0 0-15,0 0 16,0-1-16,0 1 0,21 0 16,0-21-16,-21 21 15,22-1-15,-1 1 0,0 0 0,-21-21 16,21 21-16,0-1 0,0 1 16,1 0-16,-1-21 0,0 21 0,0 21 15,0-22-15,0 1 0,1 0 16,-1 21-16,0-21 0,0 21 15,0 0-15,-21-21 0</inkml:trace>
  <inkml:trace contextRef="#ctx0" brushRef="#br0" timeOffset="1538.91">3387 2011 0,'0'0'16,"0"42"-16,0-21 0,0 1 0,-22-1 15,22 21-15,0-21 0,-21 0 0,21 1 16,0-1-16,0 0 0,0 0 16,0 0-16,0 0 15,0 1-15,0-1 31,0-42 1,0-1-32,0 1 15,0 0-15,0 0 0</inkml:trace>
  <inkml:trace contextRef="#ctx0" brushRef="#br0" timeOffset="1771.68">3365 1609 0,'0'21'32,"-21"-21"-17,21 21-15,0 0 16,0 0-1,0 1-15,21-22 16,1 21-16,-1-21 0,0 0 16,0 21-16,0-21 0</inkml:trace>
  <inkml:trace contextRef="#ctx0" brushRef="#br0" timeOffset="2536.05">4381 2159 0,'0'0'0,"22"-21"31,-22 0-31,0 0 16,0-1-16,0 1 0,0 0 15,0 0 1,0 0-16,-22 21 0,1-21 0,0-1 16,0 1-16,0 0 0,0 21 15,-1 0-15,1 0 0,0 0 16,0 0-16,0 0 0,0 21 16,-1 0-16,1-21 0,0 22 15,0-1-15,0 21 0,-22-21 0,22 0 16,21 1-16,-21 20 0,0-21 15,21 0-15,-21 22 0,21-22 0,-21 0 16,21 0-16,0 0 0,0 0 16,0 1-16,0-1 0,0 0 15,0 0-15,0 0 0,21-21 16,0 0-16,0 21 0,0-21 16,0 0-16,1 0 0,-1 0 15,0 0-15,0-21 0,0 0 16,0 21-16,1-21 0,-1 0 0,0 0 15,0-1-15,0 1 0,0 0 16,1 0-16,-1-21 0,0 20 0,0-20 16,0 21-16,0-21 0,1-1 15,-1 1-15,0 0 0,0-1 0,0-20 16,0 20-16,-21 1 0,0 0 16,22-1-16,-22 1 0,0 0 15,0 21-15,0-1 0,0 1 16,0 0-16,-22 21 15,1 0-15,21 21 16,-21 0-16,0 22 0,21-1 0,0 0 16,0 1-16,-21-1 0,21 22 15,0-22-15,0 0 0,-21 1 0,21 20 16,0-42-16,0 22 0,0-1 0,0 0 16,0-21-16,0 1 0,0 20 15,0-21-15,0 0 0,21 0 16,-21 1-16,21-1 0,-21 0 15,0 0-15,21-21 0,0 21 0,0-21 16,1 0-16,-1 21 16,0-21-16,0 0 0,0 0 0,22 0 15,-22-21-15,0 21 0</inkml:trace>
  <inkml:trace contextRef="#ctx0" brushRef="#br0" timeOffset="3774.78">5165 2159 0,'0'0'0,"21"-21"0,0 0 15,-21 0-15,21-1 16,-21 1-16,0 0 0,0 0 0,0 0 16,0 0-16,0-1 15,-21 22-15,0 0 16,0 0-16,-1 0 0,1 0 16,0 0-16,0 22 0,0-22 15,0 21-15,-1 0 0,-20 21 0,21-21 16,0 1-16,0-1 0,-1 21 15,1-21-15,0 0 0,0 1 0,0-1 16,21 21-16,0-21 0,0 0 16,0 1-16,0-1 0,0 0 15,0 0-15,21 0 16,0-21-16,0 0 16,0 0-16,22 0 0,-22 0 15,0-21-15,0 0 0,0 0 16,1 21-16,-1-21 0,0-1 0,21-20 15,-21 21-15,1 0 0,-1 0 16,0-22-16,0 22 0,0-21 0,-21 21 16,21-1-16,-21 1 0,22 0 15,-22 0-15,21 0 0,-21 42 32,0 0-17,0 0-15,0 0 0,0 1 16,0-1-16,0 0 0,-21 0 15,21 0-15,0 0 0,0 1 16,0-1-16,0 0 0,0 0 16,0 0-16,0 0 0,0 1 15,21-1-15,0-21 0,0 0 16,0 0-16,0 0 16,1 0-16,-1 0 0,0 0 15,0-21-15,0-1 0,0 22 16,1-21-16,-1 0 0,0 0 0,0 0 15,21 0-15,-20-1 0,-1-20 16,0 21-16,-21 0 0,21-22 0,0 22 16,0 0-16,1 0 0,-22 0 15,0 0-15,21-1 0,-21 44 32,0-1-17,0 0-15,0 0 0,0 0 0,0 0 16,0 1-16,0-1 0,0 0 15,0 0-15,0 0 0,0 0 0,21 1 16,-21-1-16,21 0 0,0-21 16,0 21-16,1-21 0,-1 0 15,0 21-15,0-21 0,0 0 0,0 0 16,1 0-16,-1 0 16,0 0-16,0 0 0,0-21 0,0 0 15,1 21-15,-1-21 0,-21 0 0,21-1 16,-21 1-16,21 0 0,-21 0 15,0 0-15,21 0 0,-21-22 0,21 22 16,-21 0-16,0 0 16,0 42 15,0 0-15,0 0-16,-21 0 0,21 1 15,-21 20-15,21-21 0,0 0 16,0 22-16,0-22 0,0 21 15,0 0-15,0 1 0,0-1 0,0 22 16,0-22-16,0 21 0,0-20 16,0 20-16,0-20 0,0 20 0,0 1 15,0-22-15,0 21 0,0 1 16,0-1-16,0 1 0,0-1 0,0 22 16,0-21-16,0-1 0,0 1 0,0-1 15,21 1-15,-21-1 0,21-21 16,-21 22-16,0-1 0,0-20 0,0 20 15,0-20-15,0-1 0,0 0 0,0 1 16,0-1-16,0-21 0,0 0 16,-21 0-16,0-21 0,-21 0 15,21 0-15,-1 0 0,-20 0 0,21 0 16,-21 0-16,-1-21 0,1 0 16,0 0-16,-1 0 0,22-22 0,-21 22 15,-1 0-15,22-21 0,-21 21 0,21-22 16,0 22-16,-1 0 0,-20-21 15,21 20-15,21-20 0,-21 21 0,21 0 16,-21-22-16,21 22 0,0-21 0,0 21 16,0-22-16,0 1 0,0 0 0</inkml:trace>
  <inkml:trace contextRef="#ctx0" brushRef="#br0" timeOffset="4291.04">7112 1778 0,'0'21'32,"0"0"-32,0 1 0,0-1 15,-21 0-15,21 0 0,0 21 16,-21-20-16,21-1 0,0 21 0,0-21 16,0 22-16,0-22 0,0 21 0,-22-21 15,22 0-15,0 22 0,0-22 16,0 0-16,0 0 0,0 0 0,-21 1 15,21-1-15,0 0 16</inkml:trace>
  <inkml:trace contextRef="#ctx0" brushRef="#br0" timeOffset="4614.85">6773 2117 0,'21'0'16,"1"0"-16,-1 0 0,0 0 0,0-21 15,0 21-15,0 0 0,1 0 16,20 0-16,-21-22 0,0 22 15,22 0-15,-22 0 0,0 0 16,0 0-16,0-21 0,22 21 0,-22 0 16,0 0-16,0 0 15,0 0 17,-21-21-17,21 0 16</inkml:trace>
  <inkml:trace contextRef="#ctx0" brushRef="#br0" timeOffset="5998.93">8340 1715 0,'21'0'0,"0"0"16,0 0-16,0 0 16,0 0-16,1 0 0,-1 0 0,0 0 15,0-22-15,0 1 0,0 0 16,1 0-16,-1 21 0,-21-21 16,0 0-16,0-1 0,21 1 15,-21 0-15,0 0 16,-21 0-16,0 21 0,-1 0 15,1 0-15,0 0 0,0 0 16,-21 0-16,20 0 0,-20 0 0,0 0 16,21 0-16,-22 21 15,22 0-15,0 0 0,0 0 0,-22 1 16,22-1-16,21 21 0,0-21 16,-21 22-16,21-22 0,0 0 0,0 21 15,0-21-15,0 1 0,0-1 0,21 0 16,0 0-16,1 0 0,-1 0 15,0 1-15,0-1 0,0 0 0,0-21 16,1 21-16,20 0 0,-21-21 16,0 21-16,22 1 0,-22-22 0,0 21 15,0 0-15,0-21 0,0 21 16,-21 0-16,0 0 0,0 1 16,-21-22-16,0 21 15,0-21-15,0 21 0,-22-21 16,1 0-16,21 0 0,-21 21 0,-1-21 15,1 0-15,0 0 0,-1 0 0,1 0 16,21 0-16,-22 0 0,1 0 16,21 0-16,-21 0 0,20-21 0,-20 0 15,21 21-15,0-21 0,0-1 16,-1 22-16,1-21 0,0 0 16,21 0-1,0 0-15,21 21 16,0-21-16,1 21 0,-1 0 15,21-22-15,-21 22 0,22 0 16,-1 0-16</inkml:trace>
  <inkml:trace contextRef="#ctx0" brushRef="#br0" timeOffset="6835.83">9102 1820 0,'0'0'0,"21"-21"0,-21 0 16,0 0-16,0 0 16,-21 21-1,-1 0-15,1 0 16,0 0-16,0 0 0,0 0 0,0 21 16,-1 0-16,1 0 0,-21 0 15,21 1-15,0 20 0,-1-21 0,22 21 16,-21-20-16,0 20 0,21-21 0,0 0 15,0 22-15,0-22 0,0 0 16,0 0-16,0 0 0,0 0 0,0 1 16,21-1-1,0-21-15,1 0 0,-1 0 16,0 0-16,0 0 0,0-21 16,22 21-16,-22-22 0,0 22 15,21-21-15,-21 0 0,1 0 0,-1 0 16,0 0-16,0-1 0,0-20 15,0 21-15,1-21 0,-22 20 0,0 1 16,0-21-16,0 21 0,21 0 0,-21-1 16,0 1-16,0 42 31,0 1-31,0-1 0,0 0 16,-21 0-16,21 0 0,0 22 0,0-22 15,0 21-15,0-21 0,0 0 16,0 1-16,0 20 0,0-21 15,0 0-15,0 0 0,0 1 0,0-1 16,21 0-16,0-21 16,0 0-16,0 0 0,0 0 0,1 0 15,-1 0-15,0 0 0,21 0 0,-21 0 16,1-21-16,20 21 0,-21-21 16,0-1-16,0 1 0,22 0 0,-22 0 15,0-21-15,0 20 0,-21-20 16,21 0-16,1-1 0,-22 1 0,0 0 15,21-1-15,-21-20 0,21 21 0,-21-1 16,0 1-16,0 0 0,0-1 16,0 22-16,0 0 0,0 0 15,0 0-15,0 42 32,0 21-32,0-21 0,0 22 0,-21-1 15,21 0-15,-21 22 0,21-22 16,0 0-16,-22 1 0,22-1 0,-21 0 15,21 1-15,0-1 0,-21-21 16,21 22-16,0-22 0,0 0 0,0 0 16,0 0-16,0 0 0,0 1 15,21-22-15,0 0 16,1 0-16,-1 0 16,0 0-16,0-22 15,0 1-15,0 0 0</inkml:trace>
  <inkml:trace contextRef="#ctx0" brushRef="#br0" timeOffset="7047.39">9610 1863 0,'0'0'0,"21"0"31,0 0-16,0 0-15,0 0 0,22 0 16,-22 0-16,21 0 0,0 0 0,1 0 16,-1-21-16,22 21 0,-22-22 15,0 22-15,1 0 0,-22-21 0,21 21 16,0 0-16</inkml:trace>
  <inkml:trace contextRef="#ctx0" brushRef="#br0" timeOffset="7408.22">10922 1651 0,'0'-21'0,"0"0"16,0 0-16,0-1 15,-21 22 17,21 22-32,0-1 0,-21 0 0,21 0 15,0 21-15,0 1 0,0-1 0,-22 0 16,22 1-16,-21-1 16,21 0-16,0 1 0,0-22 0,-21 21 15,21-21-15,0 22 0,-21-22 16,21 0-16,0 0 0,0 0 0,0 1 15,0-1-15,0 0 0,0-42 47</inkml:trace>
  <inkml:trace contextRef="#ctx0" brushRef="#br0" timeOffset="7636.08">10583 1905 0,'0'21'16,"21"-21"-16,1 0 0,-1 0 0,0 0 16,21 0-16,-21 0 0,22 0 15,-22 0-15,21 0 0,1 0 0,-1-21 16,-21 21-16,21 0 0,-20 0 15,-1-21-15,0 21 0,0 0 0,-21-21 16,0 0-16</inkml:trace>
  <inkml:trace contextRef="#ctx0" brushRef="#br0" timeOffset="8499.83">12531 1736 0,'21'0'0,"-42"0"0,63 0 16,-21 0-16,0 0 0,0-21 15,1 21-15,-1 0 0,0-22 0,0 1 16,0 0-16,0 0 16,1 21-16,-22-21 0,0 0 0,21 21 15,-21-22-15,0 1 0,0 0 16,0 0-16,-21 0 15,-1 21-15,1 0 0,-21-21 0,21 21 16,-22 0-16,1 0 0,0 0 16,-1 0-16,1 0 0,0 0 15,-1 21-15,1-21 0,21 21 16,-21 0-16,20 0 0,1 0 0,0 1 16,21-1-16,0 0 0,0 0 15,0 0-15,0 0 0,0 1 0,0-1 16,21 0-16,0 0 0,1 0 0,20 0 15,-21 1-15,0-1 0,0 0 16,22 0-16,-22 0 0,21 0 0,-21 1 16,1-1-16,20 0 0,-21 0 15,0 0-15,0-21 0,1 21 0,-22 1 16,0-1-16,0 0 0,0 0 0,-22 0 16,1 0-1,0-21-15,-21 22 0,21-22 0,-43 0 16,22 0-16,-1 0 0,-20 21 0,-1-21 15,22 0-15,-21 0 0,20 0 16,-20 0-16,20 0 0,1-21 0,0 21 16,21-22-16,-43 1 15,43 0-15,0 21 0,0-21 0,-1 0 16,1 0-16,21-1 0,0 1 16,0 0-16,0 0 0,0 0 15,21 21-15,1 0 16,-1-21-16,0 21 0,21 0 0,-21 0 15,22-22-15,20 22 0,-20 0 16,-1 0-16</inkml:trace>
  <inkml:trace contextRef="#ctx0" brushRef="#br0" timeOffset="8947.23">12806 1842 0,'0'-22'16,"-21"44"31,21-1-47,-22-21 0,22 21 15,0 0-15,0 0 0,-21 22 16,21-22-16,0 0 0,-21 0 0,21 0 16,0 0-16,0 1 0,0-1 15,0 0-15,0 0 0,0 0 16,21-21-16,0 21 0,1-21 15,-1 0-15,0 0 0,0 0 16,0 0-16,0 0 0,1 0 0,20-21 16,-21 21-16,0-21 0,22 0 15,-22 21-15,21-21 0,-21 0 0,0-1 16,1-20-16,20 21 0,-42 0 0,21 0 16,0-22-16,-21 22 0,21 0 15,-21 0-15,0 0 0,0-1 16,0 1-16,0 42 47,-21-21-47,21 22 0,0-1 15,0 0-15,0 0 16,0 0 0,21-21-16,1 0 0</inkml:trace>
  <inkml:trace contextRef="#ctx0" brushRef="#br0" timeOffset="9503.91">13674 1778 0,'0'21'31,"-22"0"-15,22 1-16,0-1 0,0 0 0,0 0 15,0 0-15,-21 0 0,21 1 0,0-1 16,0 0-16,0 0 0,-21 0 16,21 0-16,0 1 15,0-1-15,0 0 16,0-42 46,0 0-62,0-1 0,0 1 16,0 0-16,0 0 0,0 0 16,0 0-16,0-22 0,0 22 0,21-21 15,0 21-15,-21-22 0,22 22 16,-1-21-16,0-1 0,0 22 0,0 0 16,22 0-16,-22 0 0,21 0 15,0 21-15,-20 0 0,20 0 16,0 21-16,1-21 0,-1 42 0,-21-21 15,21 22-15,-20-1 0,20-21 16,-21 21-16,-21 1 0,0-1 0,0-21 16,0 22-16,0-22 0,0 21 15,-21-21-15,21 0 0,-21 1 0,0-1 16,21 0-16,-22-21 0,1 21 0,0-21 16,21 21-16,-21-21 15,21-21 32,0 0-47,21 21 0</inkml:trace>
  <inkml:trace contextRef="#ctx0" brushRef="#br0" timeOffset="9799.74">14901 1524 0,'0'21'16,"0"0"-1,0 1-15,0 20 0,0-21 16,-21 21-16,0-20 0,21 20 0,-21 0 16,0-21-16,21 22 0,0-1 0,-22-21 15,22 22-15,-21-22 0,21 0 16,0 21-16,0-21 0,0 1 0,-21-22 15,21 21-15,0 0 16,0 0-16,0-42 47,0 0-47</inkml:trace>
  <inkml:trace contextRef="#ctx0" brushRef="#br0" timeOffset="10078.81">14647 1799 0,'0'0'0,"21"0"31,1-21-15,-1 21-16,0 0 0,0 0 0,0 0 15,22 0-15,-22 0 0,21 0 16,-21 0-16,22 0 0,-22 0 0,21 0 15,-21 0-15,0 0 0,1 0 16,-1 0-16,0 0 16</inkml:trace>
  <inkml:trace contextRef="#ctx0" brushRef="#br0" timeOffset="11011.81">15917 1312 0,'0'-21'16,"-21"21"15,21 21-15,0 1-16,-21-1 0,21 0 15,0 0-15,0 21 0,0 1 0,0-1 16,0 22-16,-21-22 0,21 0 16,-21 22-16,21-22 0,0 0 0,0 1 15,-22-1-15,22 0 0,-21-20 0,21-1 16,-21 21-16,21-21 0,0 0 16,0 1-16,0-1 15,0-42 16,0-1-31,0 1 16,0 0-16,0 0 16</inkml:trace>
  <inkml:trace contextRef="#ctx0" brushRef="#br0" timeOffset="11707.05">15621 1461 0,'0'0'16,"-42"-43"0,42 22-16,-22 0 15,22 0-15,0 0 0,0-1 16,0 1-16,22 0 16,-1 0-16,0 21 0,0-21 15,0 21-15,0 0 0,1 0 16,-1 0-16,21 0 0,-21 0 0,22 0 15,-1 21-15,-21 0 0,21 21 0,1-20 16,-1 20-16,0 0 0,1 1 16,-22-1-16,21 0 0,-21 1 0,1-1 15,-22 0-15,0 1 0,0-1 16,0 0-16,0-21 0,0 22 0,0-22 16,0 0-16,0 0 15,0 0-15,0 1 0,-22-22 16,1 21-16,0-21 15,21-21 1,0-1 0,0 1-16,0 0 15,0-21-15,0 21 0,0-22 0,0 1 16,0 0-16,21-1 0,0 1 16,1-22-16,-1 22 0,21 0 0,-21-1 15,22 1-15,-1 0 0,0-1 16,1 1-16,-1 0 0,0 21 15,1-1-15,-1 1 0,0 0 16,1 21-16,-1 0 0,0 21 0,1 0 16,-22 22-16,0-22 0,0 21 0,0 1 15,-21-1-15,21 0 0,-21 1 16,0 20-16,0-21 0,0 22 0,-21-22 16,0 1-16,0-1 0,21 0 15,-21 1-15,0-1 0,-1-21 0,1 0 16,0 22-16,0-22 0,21 0 15,-21 0-15,0-21 0,-1 21 0,22 0 16,-21-21-16,21 22 0,-21-22 16,0 0-1,21-22 17,0 1-17,21 21-15,0-21 0</inkml:trace>
  <inkml:trace contextRef="#ctx0" brushRef="#br0" timeOffset="12475.46">17293 1693 0,'0'-21'31,"-21"21"-15,0 21-16,0 1 0,-1-1 15,1 0-15,0-21 0,-21 42 0,21-21 16,-1 1-16,22-1 0,-21 0 0,0 0 16,21 0-16,-21 0 0,21 1 15,0-1-15,0 0 0,0 0 16,0 0-16,21-21 16,0 0-16,0 0 15,1 0-15,-1 0 0,0 0 0,0 0 16,0 0-16,0 0 15,-21-21-15,22 0 16,-22 0-16,0 0 0,0-1 16,0-20-16,0 21 0,0-21 0,0 20 15,0-20-15,0 0 0,0 21 16,21-22-16,-21 22 0,21 0 0,0 0 16,-21 0-16,21-1 0,0 1 0,1 21 15,20 0-15,-21 0 0,0 0 16,0 0-16,22 0 0,-22 21 0,21 1 15,-21-1-15,1 0 0,-1 0 16,21 21-16,-21-20 0,0 20 0,-21-21 16,22 0-16,-22 22 0,21-22 15,-21 0-15,0 21 0,0-21 16,0 1-16,0-1 0,0 0 16,0 0-16,0 0 0,0 0 15,-21-21 1,21 22-16,0-44 31,0 1-15,0 0-16,0 0 0,0-21 15,21 20-15,0 1 0,-21-21 0,21 0 16,21-1-16,-20 22 0,-1-21 16,21-1-16,-21 1 0,22 21 0,-1 0 15,0 0-15,1-1 16,-22 1-16,21 21 0,0 0 0,1 0 15,-1 21-15,-21 1 0,22-1 16,-22 0-16,0 21 0,-21-21 0,0 22 16,0-22-16,0 21 0,0 1 15,0-1-15,-21-21 0,21 21 0,-21-20 16,-1-1-16,1 0 0,0 0 0,0 0 16,0 0-16,0-21 0,21 22 15,-22-22-15</inkml:trace>
  <inkml:trace contextRef="#ctx0" brushRef="#br0" timeOffset="15687.17">19092 1418 0,'0'-21'15,"0"42"32,0 0-31,0 1-16,0-1 0,0 0 15,0 0-15,0 21 0,0-20 0,0 20 16,0-21-16,0 21 0,0-20 0,0 20 16,0-21-16,0 0 0,0 0 15,0 22-15,0-22 0,-21-21 0,21 21 16,0 0-16,0 0 0,0 1 15,0-1 17,0-42-1,0-1-31,0 1 16</inkml:trace>
  <inkml:trace contextRef="#ctx0" brushRef="#br0" timeOffset="20907.23">19071 1651 0,'-21'0'0,"0"0"0,0 0 16,-1 0-16,1 0 15,0 0-15,0 0 0,0 0 16,0 0 0,-1 0-16,44 0 62,20 0-62,-21 0 0,0 0 0,22 0 16,-22 0-16,21 0 0,0 0 15,1 0-15,-1 0 0,0 0 0,1 0 16,-1 0-16,-21 0 0,22 0 16,-22 0-16,0 0 0,0 0 31,-21-21 0,21 21-15,0 0-1,-21-21-15</inkml:trace>
  <inkml:trace contextRef="#ctx0" brushRef="#br0" timeOffset="21264.03">19875 1228 0,'0'0'0,"-21"0"0,0 0 0,0-21 15,42 21 32,0 0-47,22 0 0,-22 0 16,21 0-16,-21 0 0,22 0 15,-1 0-15,0 0 0,22 0 16,-22 0-16,0 0 0,1 0 0,20 0 16,-20 0-16,-1 0 0,-21 0 15,21 0-15,-20 0 0,-44 0 31,-20 0-15,21 0-16,-21 0 0,20 0 16</inkml:trace>
  <inkml:trace contextRef="#ctx0" brushRef="#br0" timeOffset="21589.84">20151 1228 0,'0'21'16,"0"0"-1,-22 0-15,22 0 0,0 1 16,-21-1-16,21 0 0,0 21 16,0-21-16,-21 22 0,21-1 0,-21 0 15,0 1-15,21-1 0,-21 0 16,-1 1-16,22-1 0,0 0 0,-21 1 15,21-22-15,-21 21 16,21-21-16,-21 1 0,21-1 0,0 0 16,0 0-16,0 0 0,0 0 15,21-21 17,0-21-17,-21 0-15,21 0 0,1 21 0</inkml:trace>
  <inkml:trace contextRef="#ctx0" brushRef="#br0" timeOffset="22047.58">20574 1588 0,'0'21'16,"0"0"-16,0 0 15,0 0-15,0 0 0,-21 1 16,21 20-16,0-21 0,-21 0 0,21 22 16,-22-22-16,22 0 0,0 21 15,0-21-15,0 1 0,0-1 0,0 0 16,0 0-16,0 0 0,22 0 16,-1-21-16,0 0 15,0 22-15,0-22 0,0 0 0,22 0 16,-22 0-16,0 0 0,21 0 15,-20 0-15,-1-22 0,21 22 0,-21-21 16,0 0-16,1 0 0,-1 0 16,0 0-16,0-22 0,0 22 0,0-21 15,-21-1-15,0 1 0,22 21 16,-22-21-16,0-1 0,0 22 16,0 0-16,0 0 0,0 0 0,0-1 15,0 1-15,0 42 47,0 1-31,0-1-16,0 0 15,21 0-15,0 0 16</inkml:trace>
  <inkml:trace contextRef="#ctx0" brushRef="#br0" timeOffset="22475.79">21251 1799 0,'0'0'0,"21"0"15,1 0-15,-1 0 16,0 0-16,0 0 0,0 0 16,0 0-16,1-21 0,-1 21 0,0-21 15,0 21-15,0-21 0,0 0 16,1 21-16,-1-22 0,0 1 0,-21 0 15,0 0-15,21 21 16,-21-21-16,0 0 16,-21 42 15,0 0-31,0 0 16,-1 0-16,1 0 0,0 1 0,0-1 15,0 21-15,0-21 16,21 0-16,-22 1 0,1 20 0,0-21 15,21 0-15,0 0 0,0 1 16,0-1-16,-21 0 0,21 0 0,0 0 16,0 0-16,0 1 15,21-22-15,-21 21 0,21-21 0,0 0 16,1 21-16,-1-21 0,0 21 0,0-21 16,0 0-16,22 0 0,-1 0 15,-21 0-15,21 0 0,1 0 0,-1-21 16,0 0-16</inkml:trace>
  <inkml:trace contextRef="#ctx0" brushRef="#br0" timeOffset="22935.53">22542 1630 0,'0'-21'15,"0"0"-15,-21 21 16,0 0-16,0 0 15,0 0-15,0 0 0,-22 0 0,22 21 16,-21 0-16,21-21 0,-1 21 16,1 0-16,-21 0 0,21 1 0,0-1 15,-1 0-15,22 0 16,-21 0-16,21 0 0,-21 1 16,21-1-16,0 0 0,0 0 15,21 0-15,0-21 16,1 21-16,-1-21 0,0 22 15,21-22-15,-21 0 0,1 21 0,20-21 16,-21 0-16,0 21 0,0-21 16,1 0-16,-1 21 0,0-21 0,0 0 15,-21 21-15,0 0 16,0 1-16,0-1 16,-21-21-1,0 0-15,0 0 0,-1 21 16,1-21-16,-21 0 0,21 0 0,-22 0 15,22 0-15,0 0 0,-21 21 16,21-21-16,-1 0 0,1 0 0,0 0 16,0 0-16,0 0 15</inkml:trace>
  <inkml:trace contextRef="#ctx0" brushRef="#br0" timeOffset="23879.04">16700 2561 0,'0'0'0,"0"-21"31,0 0-31,-21 21 0,21-21 16,-21 21-1,42 0 32,0 0-47,-21 21 16,22-21-16,-1 0 0,0 0 15,0 0-15,0 0 0,0 0 0,22 0 16,-1 0-16,0 0 0,1 0 16,20 0-16,1 0 0,-1 0 0,22 0 15,0 0-15,-1 0 0,1 0 16,0 0-16,20 0 0,-20 0 0,21 0 15,0 0-15,21 0 0,-21 0 16,21 0-16,0 0 0,-22 0 16,1 0-16,21 0 0,-21 0 0,0 0 15,21 0-15,0 0 0,-21 0 16,0 0-16,21 0 0,-22 0 0,-20 0 16,21 0-16,0 0 0,0 0 15,-1 0-15,1 0 0,-21 0 0,21 0 16,-22 0-16,1 0 0,0 0 15,-22 0-15,22 0 0,-22 21 0,1-21 16,-22 0-16,22 0 0,-22 0 16,0 0-16,1 0 0,-1 0 0,-21 0 15,22 0-15,-22 0 0,0 0 16,0 0-16,0 0 16</inkml:trace>
  <inkml:trace contextRef="#ctx0" brushRef="#br0" timeOffset="24030.95">21548 2582 0</inkml:trace>
  <inkml:trace contextRef="#ctx0" brushRef="#br0" timeOffset="25771.51">8572 3535 0,'0'0'0,"-21"-21"0,21 0 16,0-1-1,-21 22-15,0 22 31,21-1-31,0 0 0,0 21 16,0-21-16,0 22 16,0-22-16,0 21 0,0 1 0,0-22 0,0 21 15,0 0-15,0 1 16,0-1-16,0 0 0,0 1 0,0-1 16,0 0-16,0 1 0,0-1 0,0-21 15,0 22-15,0-22 0,0 0 16,0 0-16,0 0 0,0 0 0,0 1 15,21-22 17</inkml:trace>
  <inkml:trace contextRef="#ctx0" brushRef="#br0" timeOffset="26072.34">8975 3874 0,'-85'63'16,"64"-42"-16,0 22 16,-1-22-16,1 21 15,-21-21-15,21 22 0,0-1 0,-1-21 16,1 21-16,0-20 0,-21-1 0,42 21 15,-21-21-15,-1 0 0,1-21 0,21 22 16,0-1-16,0-42 47,21-1-47,-21 1 0,22 0 16,-1 0-16,0 0 0</inkml:trace>
  <inkml:trace contextRef="#ctx0" brushRef="#br0" timeOffset="26311.2">8869 3852 0,'0'0'16,"21"0"-16,0 0 15,0 0-15,-21 22 0,0-1 0,0 0 16,21 0-16,-21 0 16,22 0-16,-22 22 0,21-22 0,-21 0 15,0 21-15,21-20 0,0-1 0,0 0 16,-21 0-16,21 0 0,1 0 15,-22 1-15,21-1 0,0 0 0,-21 0 16,21-21-16,0 0 0,0 21 16,1-21-16,-1 0 0,0 0 15,0-21-15,0 0 16,-21 0-16,21 0 16,1-1-16</inkml:trace>
  <inkml:trace contextRef="#ctx0" brushRef="#br0" timeOffset="26606.13">9419 3429 0,'0'0'15,"-21"42"-15,21-20 0,0 20 0,0 0 16,0 1-16,0-1 0,-21 0 15,21 1-15,0-1 0,-21 21 0,21-20 16,0-1-16,0 0 0,0 1 16,0-1-16,0 0 0,-22-20 0,22 20 15,0-21-15,0 0 0,0 0 0,0 1 16,0-1-16,0 0 16,22-21-1,-1 0-15,-21-21 16,21 0-16,0 21 0</inkml:trace>
  <inkml:trace contextRef="#ctx0" brushRef="#br0" timeOffset="34900">9715 4001 0,'0'21'47,"22"-21"-16,-1 0-15,0 0-16,0 0 0,0-21 15,0 21-15,1-22 16,-1 22-16,0-21 0,0 21 0,0 0 16,0-21-16,1 0 15,-22 0 1,0 0-16,0-1 16,-22 22-1,1 0-15,0 0 0,0 0 16,0 0-16,0 0 0,-1 0 15,1 0-15,0 22 0,0-1 16,0-21-16,0 21 0,-1 0 0,1 0 16,21 0-16,-21 1 0,21-1 15,-21 0-15,21 0 0,0 0 0,0 0 16,0 1-16,0-1 0,0 0 16,0 0-16,21-21 15,0 21-15,0-21 0,1 0 16,20 0-16,-21 0 0,0 0 15,0 0-15,22 0 0,-22 0 16,21 0-16,-21 0 0,22-21 0,-22 21 16,21-21-16,-21 0 0</inkml:trace>
  <inkml:trace contextRef="#ctx0" brushRef="#br0" timeOffset="35503.66">10520 3916 0,'0'0'0,"0"-21"0,21 0 15,-21-1-15,0 1 16,0 0-16,0 0 0,0 0 16,-21 21-1,0 0 1,-1 0-16,1 0 0,0 0 16,0 0-16,0 0 0,0 21 15,-1 0-15,1-21 0,-21 21 0,21 0 16,0 1-16,-1-1 0,1 0 15,0 0-15,0 0 0,0 0 0,21 1 16,0-1-16,0 21 0,-21-21 0,21 0 16,0 1-1,0-1-15,21 0 0,0-21 0,0 0 16,0 21-16,0-21 0,1 0 0,-1 0 16,21 0-16,-21 0 0,0-21 15,22 0-15,-22 21 0,0-21 0,0-1 16,0 1-16,1 0 0,-1-21 15,0 21-15,0-1 0,-21-20 0,21 21 16,0-21-16,-21-1 0,0 22 0,0-21 16,0 21-16,22-22 0,-22 1 15,0 0-15,0 20 0,0-20 0,0 0 16,0 21-16,0-22 0,0 22 16,0 0-16,-22 21 0,22-21 15,-21 21-15,21 21 16,-21 0-16,21 0 0,0 0 15,0 22-15,0-1 0,0 0 0,0 1 16,0-1-16,-21 0 0,21 1 16,0-1-16,0 0 0,0 1 0,0-1 15,0 0-15,0-20 0,0 20 0,0 0 16,0-21-16,0 1 0,0-1 16,21 0-16,0 0 0,-21 0 0,21 0 15,1-21-15,-1 0 16,0 0-16,0 0 0,0 0 0,22 0 15,-22-21-15,0 21 0,0-21 16,21 0-16,-20 0 0</inkml:trace>
  <inkml:trace contextRef="#ctx0" brushRef="#br0" timeOffset="36029.36">11197 3747 0,'-21'0'31,"0"0"-31,21 21 16,-21 0-16,21 0 0,0 0 16,0 0-16,-22 1 0,22-1 15,0 0-15,0 0 0,0 0 16,0 22-16,-21-22 0,21 0 0,0 0 16,0 0-16,0 0 15,0 1-15,0-1 0,0 0 16,0-42 15,0 0-15,-21-1-16,21 1 0,0 0 15,0 0-15,0-21 0,0 20 0,0-20 16,0 21-16,0-21 0,21 20 16,0 1-16,1-21 0,-1 21 15,0 0-15,21-1 0,-21 1 0,22 0 16,-22 0-16,21 21 0,-21 0 15,22 0-15,-22 0 0,0 0 0,21 0 16,-20 21-16,-1 0 0,0 0 0,0 1 16,-21-1-16,0 0 0,21 0 15,-21 0-15,0 0 0,0 1 0,0-1 16,0 0-16,0 0 0,0 0 0,0 0 16,0 1-16,-21-1 0,21 0 15,0 0-15,0 0 0,-21-21 16,21 21-16,-21 1 0,21-1 15,0-42 17,21-1-17</inkml:trace>
  <inkml:trace contextRef="#ctx0" brushRef="#br0" timeOffset="36471.11">11938 3852 0,'0'0'0,"-21"22"0,0-22 16,42 0 15,0 0-15,0 0-16,0 0 0,0 0 0,1 0 15,-1-22-15,0 22 0,0-21 16,0 21-16,0-21 0,1 0 0,-22 0 16,21 21-16,-21-21 0,-21 21 31,-1 0-15,1 0-16,0 0 0,0 0 0,0 21 15,0-21-15,-22 21 0,22 0 16,0 0-16,21 0 0,-21 1 0,0-1 15,-1 0-15,22 21 0,-21-21 16,21 1-16,0-1 0,0 0 0,0 0 16,0 0-16,0 0 0,0 1 0,21-22 15,1 21-15,-1-21 0,0 0 16,0 0-16,0 0 0,22 0 0,-22 0 16,0 0-16,21 0 0,-21 0 0,22-21 15,-22 21-15,21-22 0,-21 1 16,22 0-16</inkml:trace>
  <inkml:trace contextRef="#ctx0" brushRef="#br0" timeOffset="36927.83">12700 3704 0,'0'-21'16,"0"42"-16,-21-42 15,0 21-15,-1 0 16,1 0-16,0 21 0,0-21 0,21 21 15,-21 1-15,0-22 0,-1 21 16,22 0-16,0 0 0,0 0 16,0 0-1,0 1 1,22-22-16,-1 21 16,0-21-16,0 0 0,0 0 0,0 21 15,1-21-15,-1 0 0,0 0 16,0 0-16,0 21 0,0-21 15,1 0-15,-1 21 16,-21 0 0,0 1-1,-21-22-15,-1 21 16,1 0-16,0-21 0,0 0 16,0 21-16,0-21 0,-1 0 15,-20 21-15,21-21 0,0 0 16,0 0-16,-1 21 0,1-21 0,0 0 15,0 0-15,0 0 0,0 0 16,-1 0-16,1 0 16,0 0-16,21-21 15,0 0 1</inkml:trace>
  <inkml:trace contextRef="#ctx0" brushRef="#br0" timeOffset="37671.42">13483 3895 0,'21'0'0,"-42"0"0,42-21 0,0 21 16,1 0-16,-22-22 0,0 1 16,21 21-16,-21-21 0,21 0 0,-21 0 15,0 0-15,0-1 16,-21 22-1,0 0-15,-1 0 0,1 0 0,0 0 16,0 0-16,-21 0 0,20 22 16,-20-1-16,21 0 0,0 0 0,-22 0 15,22 22-15,0-22 0,0 0 0,0 0 16,0 21-16,21-20 0,-22-1 16,22 0-16,0 0 0,0 0 0,0 0 15,0 1-15,22-1 0,-1-21 16,0 21-16,0-21 0,0 0 15,0 0-15,22 0 0,-22 0 0,0 0 16,21 0-16,-20 0 0,-1-21 16,21 0-16,-21-1 0,0 1 0,1 0 15,-1 0-15,0-21 0,0 20 0,0-20 16,0 0-16,1-1 0,-1 1 16,-21 0-16,21-1 0,0 1 0,-21 0 15,21-1-15,-21 1 0,0 21 16,0-21-16,0 20 0,0 1 0,0 0 15,0 42 17,0 0-32,-21 22 0,21-22 0,-21 21 15,21-21-15,0 22 0,-21-1 16,21-21-16,0 22 0,0-22 0,0 21 16,0-21-16,0 22 0,0-22 0,0 21 15,0-21-15,0 0 0,0 22 16,0-22-16,0 0 0,0 0 0,0 0 15,0 1-15,21-22 16,0 0-16,0 0 0,0 0 16,1 0-16,-1 0 0,0 0 0,0-22 15,21 1-15,-20 21 0,20-21 16</inkml:trace>
  <inkml:trace contextRef="#ctx0" brushRef="#br0" timeOffset="39099.6">14499 3683 0,'0'-21'0,"0"42"0,0-63 16,-21 42-1,0 0-15,0 0 0,-1 0 16,1 0-16,0 0 16,0 0-16,0 0 0,0 21 0,-1 0 15,1 0-15,-21-21 0,21 21 0,0 22 16,-1-22-16,1 0 0,21 0 15,-21 0-15,21 1 0,-21-1 0,21 0 16,0 21-16,0-21 0,0 1 16,0-1-16,0 0 0,0 0 0,21-21 15,0 21-15,0-21 0,1 0 16,-1 0-16,0 0 0,0 0 16,0 0-16,0 0 0,1 0 0,-1-21 15,0 0-15,0 0 0,-21 0 16,21-1-16,0 1 0,1-21 15,-1 21-15,0-22 0,0 22 0,0-21 16,-21 21-16,0 0 0,21-1 16,-21 1-16,22 0 0,-22 0 0,0 0 15,0 42 17,0 0-32,0 0 0,-22 0 0,22 1 15,0-1-15,0 0 0,0 0 16,-21 0-16,21 0 0,0 1 0,0 20 15,0-21-15,0 0 0,0 0 0,0 1 16,21-1-16,1-21 0,-22 21 16,21 0-16,0-21 0,0 0 15,0 0-15,0 0 0,1 0 16,-1 0-16,0 0 0,0 0 16,0-21-16,0 21 0,1-21 0,-1 0 15,0-1-15,-21-20 0,21 21 16,0 0-16,0 0 0,1-22 0,-1 22 15,-21 0-15,21 0 0,0 0 0,-21-1 16,21 22-16,-21-21 16,0 42-1,0 1-15,-21-1 16,21 0 0,0 0-16,0 0 0,-21 0 0,21 1 15,0-1-15,0 0 0,0 0 16,0 0-16,0 0 0,0 1 0,21-1 15,0 0-15,0 0 0,1-21 0,-1 21 16,0-21-16,0 0 0,0 0 16,0 0-16,1 0 0,-1 0 0,0 0 15,0-21-15,0 0 0,0 21 0,1-21 16,-22 0-16,21-1 0,0 1 16,0-21-16,0 0 0,0 20 15,1-20-15,-22 21 0,21 0 16,0 0-16,-21-1 0,0 1 15,21 21-15,-21-21 0,21 21 0,-21 21 47,0 0-47,0 1 0,0-1 16,0 0-16,-21 21 0,21-21 0,-21 1 16,21 20-16,-21 0 0,21-21 0,0 22 15,-21-1-15,-1 0 0,1 1 16,21-1-16,0 0 0,-21 1 0,0-22 15,21 21-15,0 1 0,-21-1 0,21 0 16,-21 1-16,21-1 0,0 0 16,0 22-16,0-22 0,0 22 15,0-22-15,0 21 0,0 1 0,0-1 16,0-20-16,0 20 0,21-20 16,-21 20-16,21-21 0,-21 1 0,0-1 15,21 0-15,-21-20 0,21 20 0,-21 0 16,0-21-16,0 1 0,0-1 15,0 0-15,0 0 0,0 0 0,-21-21 16,0 0-16,0 21 0,0-21 16,-1 0-16,1 0 0,0 0 15,0-21-15,0 0 0,0 0 16,-1 0-16,1 0 0,0-1 0,0 1 16,-21-21-16,20 21 15,1-22-15,0 1 0,0 0 0,0-22 16,0 22-16,-1-22 0,1 22 0,0-21 15,21-1-15,0 22 0,0-22 16,-21 22-16,21 0 0,0-1 0,0 1 16,0 0-16,0 20 0,0-20 15,0 0-15,21 21 0,0-22 0,0 1 16,1 21-16,-1-22 0,0 22 0,21-21 16,-21 21-16,22-22 0,-22 22 15,21 0-15,-21 0 0,1 0 0,20 21 16,-21-21-16,0-1 0,0 22 15,1 0-15,-1-21 0,0 21 16,-21-21 0,-21 42 46,0-21-62,-1 21 16,1-21-16</inkml:trace>
  <inkml:trace contextRef="#ctx0" brushRef="#br0" timeOffset="39964.11">8276 4720 0,'0'0'0,"-21"0"0,21-21 47,21 21-31,0 0-1,0-21-15,1 21 0,-1 0 16,21 0-16,-21 0 0,22 0 0,-1 0 15,21 0-15,-20 0 0,20 0 0,1 0 16,-1-21-16,22 21 16,0 0-16,-1 0 0,1 0 0,21 0 15,-22 0-15,43 0 0,-21-21 0,42 21 16,-21 0-16,22 0 0,-1 0 16,0 0-16,-21 0 0,42-22 0,-21 22 15,1 0-15,20 0 0,-21 0 16,0 0-16,0 0 0,22 0 0,-1 0 15,0-21-15,1 21 0,-22 0 0,21 0 16,1 0-16,-1 0 0,0 0 16,1 0-16,-1 0 0,-21 0 0,21 0 15,-20 0-15,-1 0 0,0 0 16,0 0-16,-21 0 0,0 0 16,0 0-16,0 0 0,-21 0 0,21 0 15,-21 0-15,-22 0 0,22 0 16,-21 0-16,0 0 0,-22 0 0,1 0 15,-22 0-15,0 0 0,-21 0 0,22 0 16,-22 0-16,-21-21 16,21 21-16,-21-21 47</inkml:trace>
  <inkml:trace contextRef="#ctx0" brushRef="#br0" timeOffset="40124.01">15727 4551 0,'-21'21'16,"-1"-21"0,22 21-1,-21-21 1,0 21-1,0-21-15,0 0 0,-22 22 0,22-22 16</inkml:trace>
  <inkml:trace contextRef="#ctx0" brushRef="#br0" timeOffset="43103.42">8869 5355 0,'0'-21'16,"0"0"-16,0 0 15,0 0 1,-21 21-16,21-22 16,0 44 15,0-1-31,0 0 16,0 21-16,0-21 0,0 22 0,0-1 15,0 0-15,0 1 0,0-1 0,0 22 16,0-22-16,-22 21 0,22-20 15,0-1-15,0 0 0,-21 1 16,21-1-16,-21 0 0,21-20 0,0 20 16,-21-21-16,21 0 0,0 0 15,0 1-15,0-1 0,0 0 0,0 0 16,21 0-16,0-21 16,0 0-16,1 0 15,-22-21-15,21 21 16,-21-21-16,21 0 0,-21 0 0</inkml:trace>
  <inkml:trace contextRef="#ctx0" brushRef="#br0" timeOffset="43471.21">8784 5440 0,'0'0'0,"-21"-42"15,0 20-15,0 1 0,-1-21 0,1 21 16,21 0-16,0-1 0,0 1 15,0-21-15,0 21 0,21 0 0,22-1 16,-22 1-16,21 0 0,22 0 0,-1 0 16,1 21-16,-1 0 0,1 21 15,-1 0-15,-20 0 0,20 0 0,-21 22 16,1-22-16,-1 21 16,-21 1-16,0-1 0,1-21 0,-22 21 15,0 1-15,0-1 0,-22 0 0,1-20 16,0 20-16,-21-21 0,-1 21 15,1-20-15,0 20 0,-22-21 0,22 0 16,-22 0-16,22 1 0,0-1 0,-1 0 16,1-21-16,0 21 0,21 0 15,-1-21-15,44 0 32,-1 0-32,0 0 0,21 0 15,-21 0-15,22 0 0,-22-21 0,21 0 16,-21 21-16</inkml:trace>
  <inkml:trace contextRef="#ctx0" brushRef="#br0" timeOffset="43952.93">9419 5842 0,'-21'0'0,"0"0"16,21-21-1,0 0-15,0 0 16,0-1-16,0 1 16,21 21-16,0 0 15,0-21-15,0 21 0,1 0 0,-1 0 16,21 0-16,-21 0 0,22 0 0,-1 21 16,-21-21-16,21 21 0,1 1 15,-1-1-15,0 0 0,-20 21 0,20-21 16,-21 1-16,0 20 0,-21-21 15,0 0-15,0 0 0,0 1 0,0-1 16,-21 0-16,0 0 0,0 0 0,0 0 16,-1-21-16,1 22 0,0-22 15,0 21-15,0-21 16,0 0-16,-1 0 16,22-21-16,0-1 0,0 1 15,0 0-15,0 0 0,0 0 16,22 0-16,-22-1 0,21-20 0,0 21 15,-21-21-15,21-1 0,0 22 16,0-21-16,1 21 0,-1-22 0,0 22 16,21 0-16,-21 21 0,22-21 0,-22 0 15,21 21-15,-21 0 0,1 0 16,20 0-16,-21 0 0,0 0 0,0 0 16,1 0-16,-1 0 0,0 0 15</inkml:trace>
  <inkml:trace contextRef="#ctx0" brushRef="#br0" timeOffset="44403.67">10520 5652 0,'0'0'0,"21"0"0,-21 21 31,0 0-31,-21-21 16,21 21-16,-21 0 0,-1 0 15,22 1-15,-21-1 0,0 0 0,0 0 16,0 0-16,21 0 0,-21 22 0,-1-22 15,1 0-15,21 0 0,0 0 16,0 1-16,0-1 0,0 0 0,0 0 16,21 0-16,1-21 15,-1 0-15,21 0 0,-21 0 16,22 0-16,-1 0 0,0 0 0,-21 0 16,22 0-16,-1 0 0,0-21 0,1 0 15,-22 21-15,21-21 0,1 0 16,-22-1-16,0 1 0,21-21 0,-21 21 15,-21-22-15,0 22 0,0-21 0,0 0 16,0 20-16,0-20 0,0 21 16,-21-21-16,0 20 0,0 1 0,0 0 15,-22 21-15,22 0 0,-21 0 16,21 0-16,-22 0 0,1 21 0,21-21 16,0 21-16,-22 1 0,22-1 15,0 21-15,0-21 0,0 0 16,21 1-16,0-1 0,0 21 0,0-21 15,0 0-15,0 1 0,0-1 0,21 0 16,0-21-16,0 21 0,22-21 16,-22 0-16,21 0 0,0 0 0,1 0 15</inkml:trace>
  <inkml:trace contextRef="#ctx0" brushRef="#br0" timeOffset="45148.25">11430 5842 0,'0'0'0,"21"-21"0,0 0 0,0 0 0,-21-1 15,22 1-15,-22 0 0,0 0 16,-22 0 0,1 21-16,0 0 0,0 0 15,-21 0-15,20 0 0,-20 21 0,21 0 16,-21-21-16,20 21 0,-20 0 16,21 22-16,-21-22 0,20 0 0,1 0 15,0 0-15,21 1 0,-21-1 0,21 0 16,0 0-16,0 0 0,42 0 15,-21-21-15,1 0 0,20 0 16,-21 0-16,21 0 0,1 0 0,-22 0 16,21 0-16,1-21 0,-22 21 15,21-21-15,-21 0 0,0 21 16,1-21-16,-1 0 0,0-1 0,0 1 16,-21 0-16,21 0 15,-21 0-15,21 0 0,-21-1 16,0 44 31,0-1-47,0 0 0,0 0 15,0 0-15,0 22 0,-21-22 0,21 21 16,-21-21-16,21 22 0,0-1 16,0 0-16,0 22 0,0-22 0,0 22 15,0-1-15,0 1 0,0 20 16,0-20-16,21 20 0,-21-20 0,21 21 15,-21-1-15,0-20 0,22 20 16,-1 1-16,0 0 0,-21 21 0,21-22 16,-21 1-16,21-22 0,-21 22 0,21 0 15,1-22-15,-22 1 0,0 20 0,21-20 16,-21-22-16,0 22 0,21-22 0,-21 0 16,0 1-16,0-22 0,0 21 15,-21-21-15,0 1 0,-1-22 0,1 21 16,0-21-16,0 0 0,0 0 15,0 0-15,-1-21 0,-20 21 0,0-43 16,21 22-16,-22 0 0,1-21 0,0-1 16,-1-20-16,1 20 0,0-20 15,-1-1-15,1 1 0,21-1 0,0 1 16,-1-22-16,1 1 0,21 20 0,0-21 16,0 1-16,0-1 0,0 22 0,0-22 15,21 21-15,1 1 0,-1-1 16,0 1-16,0-1 0,21 22 0,1-21 15,-1 20-15,0-20 0,1 20 0,-1-20 16,0 21-16,1-1 16,-1 22-16,22-21 0,-22-1 0</inkml:trace>
  <inkml:trace contextRef="#ctx0" brushRef="#br0" timeOffset="45631.68">12065 5757 0,'0'0'0,"0"-63"31,0 42-31,0 0 0,0-1 16,21 22-16,0 0 15,0 0-15,1 0 0,-1 0 0,0 0 16,0 0-16,0 0 0,0 0 16,1 22-16,-1-1 0,0 0 0,-21 0 15,21 21-15,-21-20 0,21 20 0,-21-21 16,0 21-16,0-20 0,0 20 16,0-21-16,0 0 0,0 0 0,-21 1 15,0-1-15,0 0 0,0-21 16,-1 0-1,22-21 1,0 0 0,0-1-16,0 1 0,0-21 15,22 21-15,-1 0 0,-21-1 16,21 1-16,0-21 0,0 21 16,-21 0-16,21-1 0,1 1 0,-1 0 15,0 21-15,0 0 0,-21-21 0,21 21 16,0 0-16,1 0 0,-1 0 15,0 0-15,0 21 0,0-21 0,0 21 16,1-21-16,-1 21 0</inkml:trace>
  <inkml:trace contextRef="#ctx0" brushRef="#br0" timeOffset="47079.88">13187 5821 0,'21'0'16,"-42"0"-16,84-21 0,-42 21 0,-21-21 0,22-1 15,-22 1-15,21 0 0,-21 0 16,0-21-16,0 20 0,0 1 0,-21 0 16,-1 0-16,1 21 0,0-21 15,0 21-15,-21 0 0,20 0 0,-20 0 16,21 0-16,-21 21 0,20 0 16,-20 0-16,0 0 0,21 1 0,-22-1 15,22 21-15,0-21 0,0 22 16,0-22-16,-1 21 0,1-21 0,21 0 15,0 22-15,0-22 0,0 0 16,0 0-16,21 0 0,1 1 16,-1-22-16,21 0 0,-21 0 15,22 0-15,-1 0 0,0 0 0,-21 0 16,22 0-16,-1-22 0,0 22 0,-20-21 16,20 0-16,-21 0 0,21 0 15,-20-22-15,-1 22 0,0-21 0,-21 21 16,0-22-16,21 1 0,-21 21 0,0-21 15,0 20-15,0 1 0,0 0 16,-21 21 0,0 0-1,0 21-15,-1 0 0,22 22 0,0-22 16,-21 0-16,21 21 0,0-20 0,0-1 16,0 21-16,0-21 0,0 0 15,0 1-15,21-1 0,1 0 0,-1 0 16,0 0-16,21-21 0,-21 21 0,22-21 15,-22 0-15,0 0 0,21 0 16,-20 0-16,20 0 0,-21 0 0,0-21 16,0 0-16,22 21 0,-43-21 15,21 0-15,0 0 0,0-22 0,-21 22 16,21-21-16,-21 21 0,0-1 16,0-20-16,0 21 0,0 0 15,0 0-15,0 42 31,0 0-31,0 0 0,0 0 16,0 0-16,0 1 0,0-1 0,-21 0 16,21 21-16,0-21 0,0 1 15,0-1-15,0 0 0,0 0 0,-21 0 16,21 0-16,0 1 16,0-1-1,0-42 1,0-1-1,0 1-15,21 0 16,-21 0-16,0 0 0,21-22 0,1 22 16,-1-21-16,0 21 0,-21-22 0,21 22 15,0-21-15,0 21 0,-21 0 16,22-1-16,-1 22 0,0 0 16,0 0-16,0 0 15,-21 22-15,21-1 0,1 0 0,-22 0 16,21 0-16,0 0 0,0 22 15,0-22-15,-21 0 0,21 0 16,-21 0-16,22 1 0,-22-1 16,21 0-16,0 0 15,0-21 1,0-21 0,0 0-16,-21 0 15,22 21-15,-22-22 0,21 1 0,0-21 16,0 21-16,0 0 0,0-22 0,-21 22 15,22-21-15,-1 21 0,21-22 16,-42 22-16,21 0 0,0 0 0,1 21 16,-1 0-16,0-21 0,0 21 15,0 21 1,-21 0-16,0 0 0,0 21 16,0-20-16,0-1 0,0 0 15,0 21-15,21-21 0,-21 1 0,22-1 16,-22 21-16,21-21 0,-21 0 0,21 1 15,0-1-15,0 0 16,0-21-16,1 0 0,-1 21 0,0-21 16,0 0-16,0 0 0,22 0 15,-22 0-15,0 0 0,21 0 0,-21-21 16,1 0-16,20 0 0,-21 21 0,0-22 16,22-20-16,-22 21 15,0 0-15,0-22 0,0 1 0,22 21 16,-43-21-16,21-1 0,0 22 0,0 0 15,-21-21-15,21 20 0,-21 1 16,0 0-16,-21 21 16,0 0-1,0 0-15,0 0 0,-1 21 0,22 0 16,0 1-16,0-1 0,0 0 0,0 0 16,0 0-16,0 0 0,0 1 15,0 20-15,22-21 0,-1 0 0,0 0 16,0 1-16,0-1 15,0 0-15,-21 0 0,22 0 0,-22 0 16,0 1-16,0-1 16,-22-21-16,1 21 15,0-21-15,0 0 0,0 0 16,0 0-16,-1 0 0,1 0 16,0 0-16</inkml:trace>
  <inkml:trace contextRef="#ctx0" brushRef="#br0" timeOffset="47383.71">16425 6075 0,'0'0'0,"-21"0"0,0 0 16,21 21-16,-21-21 16,21 21 46</inkml:trace>
  <inkml:trace contextRef="#ctx0" brushRef="#br0" timeOffset="48299.56">5630 5906 0,'0'0'0,"-21"0"0,0 0 16,0 0-16,0-22 0,-22 22 0,22 0 15,-21 0-15,21-21 0,-22 21 16,22 0-16,-21 0 0,21 0 16,-1 0-16,1 0 0,0 0 0,0 0 15,42 0 17,21 0-32,1 0 15,20 0-15,1 0 0,20 0 16,1 0-16,21 0 0,-21 0 0,20 0 15,1 0-15,0 0 0,0 0 16,0 0-16,0 0 0,-1 0 0,1 0 16,-21 0-16,21 0 0,-22 0 0,-20 0 15,21-21-15,-43 21 16,21 0-16,-20 0 0,-22 0 0,0 0 16,21 0-16,-42-21 0,22 21 0,-44 0 46,1 0-30,0 0-16,0 0 16,0 21-16,0-21 0,-1 0 15,1 0-15,0 0 0,0 21 16,-21-21-16</inkml:trace>
  <inkml:trace contextRef="#ctx0" brushRef="#br0" timeOffset="48707.33">5821 5948 0,'0'0'16,"-43"0"-16,1 0 0,0 0 0,-1 0 0,1 0 16,21 0-16,-21 0 0,20 0 0,-20 0 15,21 0-15,0 0 0,63 0 31,-21 0-31,43 0 16,-1 0-16,1 0 0,20 0 16,1 0-16,0 0 0,-1 0 0,22 0 15,-21 0-15,21 0 0,0-21 16,-1 21-16,-20 0 0,21 0 0,-21 0 16,-1 0-16,-20 0 0,20 0 0,-41 0 15,20 0-15,-20 0 0,-22 0 16,21 0-16,-21-21 0,0 21 0,1 0 15,-22-22 32,21 22-47,0 0 16,-21-21-16,0 0 16,21 0-1</inkml:trace>
  <inkml:trace contextRef="#ctx0" brushRef="#br0" timeOffset="49246.78">7197 5398 0,'0'0'0,"-22"0"0,22-22 0,0 44 47,0-1-47,0 0 0,0 0 16,22-21-16,-1 21 0,0 0 0,21 1 16,-21-1-16,22 0 0,-1 0 15,22 0-15,-22 0 0,21-21 0,1 22 16,-1-1-16,1-21 15,-1 0-15,-20 21 0,20-21 0,1 0 16,-22 0-16,0 0 0,-20 0 0,20 0 16,-21 0-16,0 0 0,0 0 15,1 0-15,-1 0 0,-42 0 32,-1 0-17,1 0-15,-21 21 0,21-21 0,-22 21 16,1 0-16,0 1 0,-1-1 15,1 0-15,0 0 0,-1 0 0,-20 22 16,21-22-16,-22 0 0,22 21 0,-1-21 16,-20 22-16,21-22 15,-1 0-15,22 0 0,-21 22 0,21-22 16,-1 0-16,1 0 0,0 0 0,0 0 16,21 1-16,-21-1 15,0 0-15,21 0 0,0 0 16</inkml:trace>
  <inkml:trace contextRef="#ctx0" brushRef="#br0" timeOffset="50075.33">4127 1503 0,'0'0'0,"0"21"0,22-21 15,-1-21 1,0 21-16,0-21 0,21 0 16,22-1-16,-1 1 0,22 0 15,0 0-15,-1-21 0,22-1 0,0 22 16,21-21-16,-21-1 0,21-20 16,21 21-16,-21-1 0,0 1 0,0 0 15</inkml:trace>
  <inkml:trace contextRef="#ctx0" brushRef="#br0" timeOffset="50447.12">8890 1397 0,'0'0'0,"-21"0"16,0 0-16,-1 0 0,1 0 15,169-42 32,-105 21-47,20-1 0,-20 1 16,20 0-16,1 0 0,-1-21 0,1 20 16,-1-20-16,22 0 0</inkml:trace>
  <inkml:trace contextRef="#ctx0" brushRef="#br0" timeOffset="50792.94">12277 1164 0,'0'21'0,"0"-42"47,0 0-32,21 21-15,0-21 0,0 0 16,0 21-16,22-21 0,-22-1 16,21 22-16,-21-21 0,22 0 15,-1 0-15,21-21 0,-20 20 16</inkml:trace>
  <inkml:trace contextRef="#ctx0" brushRef="#br0" timeOffset="51187.81">17949 1101 0,'0'0'0,"0"-21"0,0-1 16,21 1-16,1 0 16,-1 0-1,0 21-15,0-21 0,0 21 16,22-21-16,-22 21 0,21-22 0,22 1 16,-22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2:48:45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402 0,'0'0'0,"0"-21"15,0 0-15,-21 21 16,21-21 0,0 0-1,0-1 1,0 1-1,0 42 17,0 1-32,-21-1 0,21 0 15,0 0-15,0 21 0,0 1 0,0-1 16,0 0-16,0 1 0,0-1 16,0 22-16,0-1 0,0 1 0,0-1 15,0 22-15,-22-22 0,22 1 16,0-1-16,0-20 0,0 20 15,0-21-15,0 1 0,0-1 0,0 0 16,0-20-16,0 20 0,0-21 16,0 0-16,0 0 0,0 1 15,0-44 17,0 1-17,-21-21-15,21 21 0</inkml:trace>
  <inkml:trace contextRef="#ctx0" brushRef="#br0" timeOffset="147.91">1757 572 0,'-21'0'0,"21"-22"0,0 1 16,0 0-16,-22 0 0</inkml:trace>
  <inkml:trace contextRef="#ctx0" brushRef="#br0" timeOffset="667.61">1609 296 0,'21'-21'31,"0"0"-31,0 0 0,0 21 0,0-21 16,1 0-16,-1 21 0,21-22 16,-21 1-16,22 21 0,-1 0 0,-21 0 15,21 0-15,1 0 0,-1 0 0,22 21 16,-1 1-16,1-1 0,-22 21 15,0-21-15,22 22 16,-22-1-16,-21 0 0,22 1 0,-43-1 16,0 0-16,0 1 0,0-1 15,0 0-15,-22 1 0,-20 20 0,21-21 16,-21 1-16,-1-1 0,-20 0 16,20 1-16,1-1 0,0-21 0,-1 22 15,22-22-15,-21 0 0,0 0 16,20 0-16,-20-21 0,21 0 15,0 21-15,-22-21 0,22 0 0,0 0 16,0 0-16,0-21 16,0 0-16,-1 0 0,22 0 15,0 0-15,0-1 16,0 1-16,0 0 0,0 0 16,85 21-16,-64 0 0,0 0 15,1 21-15,-22 0 16,21 0-16,0 1 0,0 20 15,0-21-15,0 21 0,-21-20 0,22 20 16,-1-21-16,0 21 0,-21-20 16,21-1-16,-21 21 0,21-21 0,0 0 15,-21 1-15,22-1 0,-1 0 16,-21 0-16,21-21 0,0 21 16,0-21-16,0 0 15,1 0 1,-1 0-16,-21-21 15,21 21-15,0-21 0,-21 0 16,0 0-16</inkml:trace>
  <inkml:trace contextRef="#ctx0" brushRef="#br0" timeOffset="923.47">2540 1249 0,'21'0'31,"0"0"-31,0 0 16,1 0 0,-1 0-16,0 0 0,0 0 0,0-21 15,0 0-15,1-1 16,-1 1-16,0 21 0,0-21 0,-21 0 15,21 0-15,-21 0 0,0-1 16,0 1-16</inkml:trace>
  <inkml:trace contextRef="#ctx0" brushRef="#br0" timeOffset="1115.35">2688 974 0,'-106'42'16,"85"-21"0,0 0-16,0 1 0,0 20 15,-1-21-15,1 21 0,21-20 16,0-1-16,-21 21 0,21-21 0,0 22 15,0-1-15,0-21 16,0 0-16,0 0 0,0 1 16,21-22-16,0 21 15,1-21-15,-1 0 0,0 0 0,21 0 16,-21 0-16,22-21 16,-22 21-16,21-22 0,1 1 0,-22 0 15</inkml:trace>
  <inkml:trace contextRef="#ctx0" brushRef="#br0" timeOffset="1580.1">3344 953 0,'-21'0'16,"0"0"-16,0 0 0,0 0 0,-1 0 15,1 0-15,-21 21 0,21-21 16,0 21-16,-1-21 0,1 21 15,0 0-15,0 0 0,21 1 16,-21-22-16,21 21 0,0 0 16,0 0-1,21-21-15,-21 21 0,21-21 16,0 0-16,0 21 0,1 1 16,20-22-16,-21 21 0,0-21 15,0 0-15,1 21 0,20-21 16,-21 21-16,0-21 0,-21 21 0,21-21 15,-21 21-15,22-21 0,-22 22 16,0-1-16,0 0 0,-22-21 16,1 21-16,0-21 0,0 21 15,0-21-15,-22 21 0,22-21 16,0 0-16,-21 0 0,21 22 0,-1-22 16,-20 0-16,21 0 0,0 0 15,0 0-15,-1 0 0,1 0 0,0 0 16,0 0-1,0-22-15,21 1 16,0 0-16,0 0 16,21 0-16,0 0 0,0-1 15,0 1-15</inkml:trace>
  <inkml:trace contextRef="#ctx0" brushRef="#br0" timeOffset="1963.88">3873 42 0,'0'-21'0,"-21"0"15,0 42 1,21 0-16,0 1 15,-21 20-15,0 0 0,21 1 0,-21-1 16,21 0-16,0 1 0,0 20 16,-22 1-16,1-22 0,21 21 0,-21 1 15,21-1-15,0 22 0,0-21 16,-21-1-16,0 22 0,21-22 0,-21-20 16,21 20-16,0 1 0,-22-22 0,22 0 15,0 1-15,-21-22 0,21 21 16,0-21-16,0 0 0,0 1 0,0-1 15,21 0 1,1-21-16,-1 0 0,0 0 16,0-21-1,0 0-15,0-1 0,1-20 16,-22 21-16</inkml:trace>
  <inkml:trace contextRef="#ctx0" brushRef="#br0" timeOffset="2256.71">3535 762 0,'0'0'0,"0"-21"31,21 21-15,0 0-16,21 0 15,-20-21-15,20 21 0,0-21 0,-21 21 16,22 0-16,-1-22 0,0 22 16,1 0-16,-1 0 0,-21-21 0,22 21 15,-22 0-15,0 0 0,0 0 16,0 0-16,-42 0 31,0 0-15</inkml:trace>
  <inkml:trace contextRef="#ctx0" brushRef="#br0" timeOffset="2772.42">2646 995 0,'21'0'0,"0"0"16,0 0-16,0 21 16,-21 0 15,0 0-31,-21-21 0</inkml:trace>
  <inkml:trace contextRef="#ctx0" brushRef="#br0" timeOffset="3692.25">5588 445 0,'0'-85'31,"21"64"-15,-21 0-16,-42 21 31,42 21-31,21 0 16,-21 0-16,0 0 0,0 0 15,-21 22-15,0-1 0,-1 0 0,1 1 16,0-1-16,0 22 0,0-1 16,0 1-16,-1-1 0,-20 1 0,21-1 15,0 1-15,-22-1 0,22-21 0,0 1 16,0 20-16,0-42 16,0 22-16,-1-1 0,22-21 0,0 0 15,-21 1-15,21-1 0,0 0 16,0-42 15,0 0-31,21-1 0,-21 1 16,0 0-16,0 0 0,22-21 0</inkml:trace>
  <inkml:trace contextRef="#ctx0" brushRef="#br0" timeOffset="3843.16">5355 656 0,'0'0'0,"21"-84"15,-21 62-15,0 1 16,21 0-16,-21 0 0,22 0 16,-1 0-16,0-1 0,0 22 15,0 0-15,0 0 0,1 0 16,-1 0-16</inkml:trace>
  <inkml:trace contextRef="#ctx0" brushRef="#br0" timeOffset="4031.05">5757 656 0,'0'21'0,"0"22"0,0-22 0,21 296 31,-21-274-31,0-1 16,0 22-16,0-22 0,0 0 16,0-21-16,-21 22 0,21-22 15,-21 21-15,21-21 0,0 1 16,0-1-16,-21 0 0,0-21 31,21-21-15,-21 21-16,21-21 0,-22-1 0,1 1 15,21 0-15</inkml:trace>
  <inkml:trace contextRef="#ctx0" brushRef="#br0" timeOffset="4271.91">5207 1164 0,'0'-21'31,"21"21"-15,0 0-16,0-21 0,1 21 16,-1-21-16,0 21 0,0 0 15,0-21-15,0 21 0,1 0 0,-1 0 16,0 0-16,0-22 0,0 22 16,0 0-16,1 0 0,-1 0 15,0-21-15,0 21 0,0 0 16,0 0-16</inkml:trace>
  <inkml:trace contextRef="#ctx0" brushRef="#br0" timeOffset="4831.84">6350 931 0,'0'0'15,"42"-21"-15,-21 21 0,-21-21 0,22 21 16,-1-21-16,-21 0 16,-21 21-1,-1 0-15,1 0 16,0 0-16,0 0 0,0 0 16,0 0-16,-1 0 0,1 21 0,0-21 15,0 21-15,0-21 0,21 21 16,-21 0-16,-1 1 0,22-1 15,0 0 1,0 0-16,0 0 16,22 0-16,-1-21 15,-21 22-15,21-22 0,0 21 0,0-21 16,0 21-16,-21 0 0,43-21 16,-22 21-16,0 0 0,0 1 15,0-22-15,1 21 0,-22 0 16,21 0-16,0-21 0,-21 21 0,0 0 15,0 1-15,0-1 0,0 0 16,-21-21-16,0 21 0,-1 0 16,1-21-16,0 21 0,0-21 0,0 0 15,0 0-15,-1 0 0,1 0 16,0 0-16,0 0 0,0 0 0,0 0 16,-1 0-16,1 0 15,21-21-15,-21 0 16,21 0-16,-21 21 0,21-21 15,0 0 1,0-1 0,21 22-16,0-21 15,-21 0-15,21 21 0,1 0 0</inkml:trace>
  <inkml:trace contextRef="#ctx0" brushRef="#br0" timeOffset="4963.29">7070 974 0,'0'0'0,"21"0"0</inkml:trace>
  <inkml:trace contextRef="#ctx0" brushRef="#br0" timeOffset="6172.01">6667 1037 0,'0'21'31,"0"1"-31,0-1 0,0 0 16,22-21-16,-1 21 0,0-21 16,-21 21-16,42-21 0,-21 21 15,1 1-15,-1-22 0,21 21 0,-21-21 16,22 21-16,-22-21 0,0 21 15,21 0-15,-21-21 0,1 21 0,-1-21 16,0 22-16,-21-1 16,0 0-16,-21 0 15,0-21-15,-1 21 16,1-21-16,0 0 0,0 0 16,-21 0-16,20 0 0,1 0 0,-21 0 15,21 0-15,0 0 0,-1 0 16,1 0-16,0 0 0,0-21 15,0 21-15,0 0 0,21-21 16,0 42 15,21 0-15,0-21-16,0 21 16,0-21-16,0 22 15,1-22-15,-1 0 0,0 0 0,0 0 16,0 0-16,0 0 0,1 0 15,20 0-15,-21 0 0,0 0 0,22 0 16,-22-22-16,0 22 0,21-21 0,-21 21 16,1-21-16,-1 0 15,0 21-15,0-21 0,0 0 0,0-1 16,1 22-16,-22-21 0,0 0 16,21 0-16,0 21 0,-21-21 0,0 0 15,0-1-15,0 1 16,0 0 124,0 0-124,0 0 0,0 0-16,0-1 0,0 1 15,0 0 1,0 42 31,0 0-32,-21-21-15,21 22 0,0-1 0,0 0 16,-21 21-16,21-21 0,0 1 16,0-1-16,0 0 0,0 21 0,0-21 15,0 1-15,0-1 0,0 0 0,0 0 16,0 0-16,0 0 16,0 1-16,21-22 15,0 0-15,0 0 16,0 0-16,0 0 0,1 0 0,-1 0 15,0-22-15,0 22 0,0-21 16,0 0-16,1 21 0,-1-21 0,0 0 16,0 0-16,-21-1 0,21-20 15,0 21-15,1-43 16,-22 43-16,21-21 0,-21 21 0,21 0 16,-21-1-16,0 1 0,0 0 15,-21 21 16,21 21-31,-21 0 0,21 1 0,0-1 16,-22 0-16,22 0 0,-21 0 16,21 22-16,0-22 0,0 0 0,0 0 15,0 0-15,0 22 0,0-22 16,0 0-16,0 0 0,0 0 16,21 0-16,1-21 15,-1 0-15,0 0 16,0 0-16,0 0 0,22 0 0,-22 0 15,0 0-15,0 0 0,21 0 0,-20 0 16,-1-21-16</inkml:trace>
  <inkml:trace contextRef="#ctx0" brushRef="#br0" timeOffset="6619.76">8043 1101 0,'0'0'0,"-21"0"0,21-21 15,0-1 1,0 1-16,21 0 16,0 21-1,1 0-15,-1 0 0,0 0 16,0 0-16,0 0 0,0 21 0,1 0 16,-1-21-16,0 22 0,0-1 15,-21 0-15,21 0 0,0 21 0,-21-20 16,0-1-16,22 0 0,-22 0 15,21 0-15,-21 22 0,0-22 0,0 0 16,0 0-16,0 0 0,0 0 16,-21 1-1,-1-22 1,22-22 15,0 1-31,0 0 0,0 0 16,22 0-16,-22 0 0,21-1 15,0-20-15,-21 21 0,21-21 0,-21 20 16,21 1-16,0-21 0,1 21 16,-22 0-16,21-1 0,0 1 0,21-21 15,-21 42 1,1-21-16,-1 21 0,0 0 0,0 0 16,21 0-16</inkml:trace>
  <inkml:trace contextRef="#ctx0" brushRef="#br0" timeOffset="7031.49">8932 1291 0,'0'0'0,"21"0"16,1 0-16,-1 0 15,0 0-15,0-21 0,0 21 16,0-21-16,1 0 0,-1 21 16,0-21-16,0-1 0,0 1 15,0 0-15,1 0 0,-22 0 16,0 0-16,0-1 0,0 1 16,0 0-1,-22 21-15,1 0 0,0 0 0,0 0 16,0 21-16,0 0 0,-1-21 0,-20 22 15,21 20-15,0-21 0,0 0 16,-1 0-16,1 22 0,0-22 16,0 0-16,21 0 0,0 0 0,0 1 15,0-1-15,0 0 0,0 0 16,0 0-16,0 0 0,21 1 0,0-1 16,0-21-16,22 0 15,-22 0-15,0 0 0,21 0 0,-20 0 16,20 0-16,-21 0 0,21 0 15,1 0-15,-1 0 0</inkml:trace>
  <inkml:trace contextRef="#ctx0" brushRef="#br0" timeOffset="7671.57">10033 1080 0,'0'0'0,"0"-22"0,0 1 0,0 0 15,0 0-15,0 0 0,-21 21 0,0-21 16,-1 21-16,1 0 0,0-22 16,0 22-16,0 0 0,0 0 0,-1 0 15,1 0-15,0 22 0,0-1 16,-21-21-16,20 21 0,1 0 0,0 21 16,0-20-16,0-1 0,0 21 0,-1-21 15,1 22-15,0-22 16,21 0-16,-21 21 0,21-21 0,0 1 15,0-1-15,0 0 0,0 0 16,0 0-16,0 0 0,21 1 16,0-22-16,0 0 0,1 0 15,-1 0-15,0 0 0,21 0 16,-21 0-16,1 0 0,20-22 0,-21 1 16,0 21-16,22-21 0,-22-21 15,21 21-15,-21-22 0,0 22 0,1-21 16,20-1-16,-21-20 0,0 21 0,-21-22 15,21 1-15,1-1 0,-22 1 16,0 20-16,0-20 0,0-1 0,0 22 16,0-22-16,0 22 15,0 0-15,0-1 0,0 1 0,0 21 16,0 0-16,0 0 0,0-1 16,-22 22-16,1 0 15,0 22-15,21 20 0,-21-21 16,0 21-16,0 1 0,21 20 0,-22 1 15,22-22-15,-21 22 0,0 20 16,21-20-16,0-1 0,0 1 0,0-22 16,0 22-16,0-22 0,0 21 0,0-20 15,0-22-15,0 21 16,0-21-16,21 22 0,0-22 0,22-21 16,-22 21-16,21 0 0,1-21 0,-1 0 15,0 0-15,22 0 0,-22 0 16,22 0-16,-22 0 0,21-21 0,-20 0 15,20 0-15,-20 0 0,-1-1 16,21-20-16,-20 0 0</inkml:trace>
  <inkml:trace contextRef="#ctx0" brushRef="#br0" timeOffset="8632.7">6816 1037 0,'0'-21'31,"0"0"-15,21 0-1,-21 0-15,21 21 0,0-22 0,-21 1 16,21 21-16,0-21 0,1 21 15,-1 0-15,0-21 0,0 21 0,0 0 16,0 0-16,1 0 0,-1 0 16,0 21-16,0-21 0,0 21 0,0 0 15,-21 1-15,0-1 16,0 0-16,0 0 0,0 0 16,0 0-16,0 1 15,-21-22-15</inkml:trace>
  <inkml:trace contextRef="#ctx0" brushRef="#br0" timeOffset="10027">1841 550 0,'0'0'0,"-21"0"0,0 0 16,0 0 0,21-21-1,0 0-15,0 0 16,0 0-16,0 0 0,0-1 16,0 1-16,0 0 0,0-21 0,0 21 15,21-1-15,0 1 0,0 0 16,1 0-16,-1 0 0,21 0 0,-21 21 15</inkml:trace>
  <inkml:trace contextRef="#ctx0" brushRef="#br0" timeOffset="10979.78">1799 2096 0,'0'0'0,"-21"0"0,0 0 16,0 0-16,21-22 16,-22 22-16,1 0 15,0 0 1,21-21-16,21 21 31,0 0-15,1 0-16,-1 0 15,21 0-15,-21 0 0,22 0 0,-22 0 16,21 0-16,0 0 0,22 0 16,-22 0-16,22 0 0,20 0 15,-20 0-15,21 0 0,20 0 16,-20 0-16,21 0 0,-21 0 0,20 0 15,1 0-15,0 0 0,21 0 16,-21 0-16,21 21 0,0-21 0,21 0 16,-21 0-16,21 22 0,-21-22 0,43 0 15,-22 0-15,21 21 0,0-21 16,-20 0-16,20 0 0,0 21 0,1-21 16,-1 0-16,0 0 0,1 0 15,-1 21-15,21-21 0,1 0 0,-22 0 16,22 0-16,-1 21 0,-20-21 15,20 0-15,1 0 0,-1 0 16,1 0-16,-22 21 0,21-21 0,-20 0 16,20 0-16,128 0 15,-149 22-15,-21-22 0,0 0 0,1 0 16,-1 0-16,-21 21 0,0-21 0,0 0 16,-43 0-16,22 0 0,-21 0 15,0 0-15,-22 21 0,1-21 0,-22 0 16,0 0-16,1 0 0,-22 0 0,0 0 15,0 0-15,0 0 16,-21-21 47</inkml:trace>
  <inkml:trace contextRef="#ctx0" brushRef="#br0" timeOffset="16407.96">5524 423 0,'0'0'0,"-21"-21"15,0 0 17,21 0 15,21 21 31,-21 21-78,21-21 15,1 21-15,-1-21 16,-21 21-16,21 1 0,0-1 16,0 0-16,-21 0 15,21 0-15,1 0 0,-1-21 0,-21 22 16,0-1-16,21-21 0,-21 21 15,21 0-15,-21 0 0</inkml:trace>
  <inkml:trace contextRef="#ctx0" brushRef="#br0" timeOffset="42844.35">1143 2900 0,'-21'0'266</inkml:trace>
  <inkml:trace contextRef="#ctx0" brushRef="#br0" timeOffset="44331.66">1058 2815 0,'-21'0'47,"21"21"-16,0 1-15,0-1-1,21-21-15,-21 21 0,21 0 16,1-21-1,-1 0-15,0 0 16,0 0-16,0 0 0,0 0 16,1 0-16,-1 0 0,0-21 15,21 21-15,-21-21 0,1 0 0,-1-1 16,0 1-16,21 21 0,-42-21 16,21 0-16,1-21 0,-22 20 0,21 1 15,-21 0-15,0 0 16,0 0-16,0 0 0,0-1 15,-21 22 1,-1 0 0,1 22-1,21-1-15,0 0 0,0 0 16,0 0-16,-21 0 0,21 1 0,0 20 16,0-21-16,0 0 0,0 0 15,0 1-15,-21 20 0,21-21 0,0 0 16,0 0-16,0 22 0,0-22 15,0 0-15,0 21 0,0 1 0,0-22 16,0 21-16,0 1 0,0-22 16,0 21-16,0 0 0,0-20 0,0 20 15,0-21-15,0 0 0,0 0 16,0 1-16,0-1 0,0 0 16,-21-21 30,0 0-46,-1 0 16,1 0-16,0 0 16,0-21-16,0 21 0,0 0 15,-1-21-15,-20 21 0,21-22 0,0 22 16,0 0-16,-1 0 0,1-21 16,0 21-16,0 0 0,21-21 31,-21 21-31,42 0 47,-21-21-32,21 21-15,0-21 0,0 21 0</inkml:trace>
  <inkml:trace contextRef="#ctx0" brushRef="#br0" timeOffset="44681.19">1736 2752 0,'21'-21'16,"-21"-1"-16,0 1 0,0 0 16,0 42 15,0 0-31,0 1 15,0 20-15,0-21 0,0 21 0,-21 1 16,21-22-16,-22 21 0,22 1 16,0-1-16,0 0 0,-21 1 0,0-1 15,21 0-15,-21 1 0,21-1 16,0 0-16,0-21 0,-21 22 16,21-22-16,0 0 0,0 0 15,0 0-15,0 1 0,21-22 16,0 0-16,0 0 15,0 0-15,1 0 0,-1-22 16,0 1-16,0 0 0,-21 0 16</inkml:trace>
  <inkml:trace contextRef="#ctx0" brushRef="#br0" timeOffset="44899.06">1545 3112 0,'21'0'32,"0"0"-32,1 0 15,-1-22-15,0 22 0,0 0 16,0 0-16,0 0 0,1 0 0,20 0 16,-21 0-16,0 0 0,0 0 15,1 0-15,-1 0 0,0-21 16,0 21-16,0 0 0,0 0 15</inkml:trace>
  <inkml:trace contextRef="#ctx0" brushRef="#br0" timeOffset="45291.84">3027 2963 0,'-21'0'15,"42"0"-15,-42-21 0,-1 21 0,22-21 0,-21 0 16,0 21 0,21-21-16,0 42 31,0 0-31,0 0 0,0 0 15,0 1-15,0-1 0,0 0 16,0 21-16,-21-21 0,21 22 0,0-22 16,-21 21-16,21-21 0,0 22 15,0-22-15,0 0 0,-21 0 0,21 0 16,0 1-16,-22-1 0,22 0 16,22-42 15,-1 0-16,0-1-15,-21 1 0,21 0 16,0 0-16</inkml:trace>
  <inkml:trace contextRef="#ctx0" brushRef="#br0" timeOffset="45707.96">3365 2942 0,'0'0'0,"22"0"0,-1-21 15,-42 21 16,-1 0-31,1 0 0,0 0 16,21 21-16,-21-21 0,0 21 16,0-21-16,-1 22 0,22-1 15,-21 0-15,21 0 16,-21-21-16,21 21 0,0 0 16,0 1-1,21-1-15,0-21 16,1 21-16,-1-21 0,0 0 0,0 21 15,0-21-15,0 0 0,1 21 16,-1-21-16,0 0 0,-21 21 0,21-21 16,-21 22-16,0-1 15,0 0-15,0 0 16,-21-21-16,0 21 0,0-21 16,-1 21-16,-20-21 0,21 0 15,0 22-15,0-22 0,-1 0 0,-20 21 16,21-21-16,0 0 0,0 0 15,-1 21-15,1-21 16,21-21 0,-21 21-1,21-21-15,0-1 0,0 1 0</inkml:trace>
  <inkml:trace contextRef="#ctx0" brushRef="#br0" timeOffset="45935.83">3090 2752 0,'-21'0'32,"21"21"30,21-21-46</inkml:trace>
  <inkml:trace contextRef="#ctx0" brushRef="#br0" timeOffset="46511.5">4551 3260 0,'0'0'0,"-21"0"0,21-21 47,0-1-47,21 22 0,0-21 16,0 0-16,0 0 0,0 0 0,1 0 16,-1-1-16,0 1 0,21-21 0,-21 21 15,1-22-15,-1 22 0,0-21 16,0 0-16,0-1 0,0 1 15,-21-22-15,0 22 0,22 0 16,-22-1-16,0 22 0,0-21 0,0 21 16,0 0-16,0-1 0,-22 22 15,1 22 1,0-1-16,21 21 0,-21-21 16,0 22-16,21-1 0,-21 0 15,-1 22-15,22-22 0,-21 0 0,21 1 16,0-1-16,0 0 0,-21 22 15,21-43-15,0 21 0,0 1 0,0-1 16,0-21-16,0 22 0,0-22 16,0 0-16,21 0 0,0-21 15,1 21-15,-1-21 0,0 0 0,0 0 16,0 0-16,22 0 0,-22 0 0,0-21 16,21 0-16,-21 0 0,1 0 15,-1-1-15,0 1 0,0 0 0,-21 0 16,0 0-16</inkml:trace>
  <inkml:trace contextRef="#ctx0" brushRef="#br0" timeOffset="46713.38">4614 2963 0,'-21'0'0,"21"22"15,21-22 1,0 0-16,1 0 15,-1 0-15,21 0 0,0 0 0,-20 0 16,20-22-16,0 22 0,1 0 16,-1 0-16,0-21 0,1 0 0,-1 21 15,-21-21-15,21 21 0,1-21 0,-22 21 16</inkml:trace>
  <inkml:trace contextRef="#ctx0" brushRef="#br0" timeOffset="47855.52">5461 2836 0,'0'0'0,"0"22"16,-21-1-1,21 0-15,-21 0 0,21 0 0,-22 0 16,1 1-16,21-1 0,-21 0 0,21 0 16,0 0-16,-21 0 0,21 1 15,-21 20-15,21-21 0,0 0 0,0 0 16,0 1-16,0-1 0,0 0 15,0 0-15,0 0 0,21-21 16,0 0-16,0 0 0,0 0 16,1 0-16,20 0 0,-21 0 15,0 0-15,22-21 0,-22 21 0,0-21 16,21 0-16,-21 0 0,1-1 0,-1 1 16,0 0-16,0 0 0,-21 0 15,0 0-15,0-1 0,0 1 0,0 0 16,0 0-16,-21 0 0,0 0 15,0-1-15,-1 22 0,1-21 0,0 21 16,0 0-16,0 0 0,0 0 0,-1 0 16,1 0-16,0 0 0,0 0 15,0 0-15,21 21 16,21-21 0,21 0-16,-21 0 15,22 0-15,-22 0 0,21 0 0,1 0 16,-1 0-16,0 0 0,1 0 0,-1-21 15,0 21-15,1 0 0,-1-21 16,-21 21-16,21-21 0,1 21 0,-22 0 16,0 0-16,0 0 0,0-21 15,-21 42 1,0 0 0,0 0-16,-21 0 15,0 1-15,0-1 0,21 0 0,-21 0 16,0 0-16,21 0 0,-22 1 15,22-1-15,-21 0 0,21 0 16,-21 0-16,21 0 0,0 1 0,0-1 16,0 0-16,0 0 0,21-21 15,0 21-15,1-21 0,-1 0 16,0 0-16,0 0 0,0-21 16,0 0-16,1 21 0,-1-21 15,0 0-15,-21-1 0,21 1 0,-21 0 16,21 0-16,-21 0 0,0 0 0,0-22 15,0 22-15,0 0 0,0 0 16,0 0-16,-21-1 0,0 1 0,0 0 16,0 21-16,-1 0 15,1 0-15,0 0 0,0 0 16,0 0-16,0 0 16,21 21-16,0 0 15,21 1 1,0-22-16,21 0 0,-21 0 15,1 0-15,20 0 0,-21 0 16,21 0-16,-20 0 0,20 0 0,0 0 16,1-22-16,-1 1 0,0 0 15,1 0-15,-1 0 0,0 0 0,1-1 16,-22 1-16,0-21 0,21 21 16,-42-22-16,21 22 0,1-21 0,-22 21 15,0-22-15,0 22 0,0 0 16,0 0-16,0 0 0,-22 21 15,1 0 1,0 0-16,0 21 0,0 0 16,0 0-16,-1 22 0,1-22 15,0 21-15,0 0 0,0 1 0,21-1 16,-21 0-16,21 1 0,-22-1 0,22 0 16,0 1-16,0-1 0,0 0 15,0 1-15,0-22 0,0 0 16,22 0-16,-1 0 0,-21 1 0,21-1 15,0-21-15,0 0 0,22 0 16,-22 0-16,21 0 0,-21 0 16,0-21-16,22 21 0,-22-22 15,21 1-15,-21 0 0,1 0 0,20 0 16,-21 0-16,0-1 0,0 1 0,1 0 16,-1 0-16</inkml:trace>
  <inkml:trace contextRef="#ctx0" brushRef="#br0" timeOffset="50005.94">9017 3090 0,'0'0'0,"85"-21"31,-85 0-31,21 0 0,0 21 16,-21-21-16,0 0 0,0-1 15,0 1-15,0 0 16,0 0-16,0 0 0,0 0 0,0-1 16,-21 22-16,0-21 0,-1 0 15,1 0-15,0 21 0,-21-21 0,21 21 16,-22 0-16,22 0 0,-21 0 0,21 0 16,-22 0-16,22 0 0,-21 21 15,21 0-15,-1 0 0,1 0 0,-21 1 16,21-1-16,0 21 0,-1-21 0,22 0 15,0 1-15,-21 20 0,21-21 0,0 0 16,0 0-16,0 1 0,0-1 16,0 0-16,0 0 0,0 0 0,21 0 15,1-21-15,-1 0 16,0 0-16,0 0 0,21 0 16,-20 0-16,-1-21 0,21 21 0,-21-21 15,22 0-15,-22 0 0,21 0 0,-21-22 16,22 22-16,-22 0 0,21-21 15,-21-1-15,0 1 0,1 0 0,-1-1 16,0 1-16,0 0 0,0-22 16,0 22-16,-21-1 0,0 1 0,0 0 15,22-1-15,-22 22 0,0-21 0,0 21 16,0 0-16,0-1 16,0 44-1,0-1-15,0 0 16,0 0-16,0 21 0,-22 1 15,22-1-15,-21 0 0,21 1 0,0 20 16,-21-20-16,21-1 0,-21 0 0,21 1 16,0-1-16,0 0 0,0 1 15,0-22-15,0 21 0,21-21 0,0 22 16,0-22-16,1 0 0,-1 0 0,0 0 16,0-21-16,0 0 0,22 0 15,-22 0-15,0 0 0,21 0 0,-21 0 16,22-21-16,-22 21 0,21-21 15,-21 0-15,22 0 0,-22-1 0,21 1 16,-21 0-16,1-21 0,-1 21 16,0-1-16,-21-20 0,0 21 0,0 0 15,0 0-15,0-1 0,0 1 0,0 0 16,0 0-16,-21 21 16,0 0-16,-1 0 15,1 0-15,21 21 0,-21-21 0,0 21 16,21 0-16,0 1 0,0-1 0,-21 0 15,21 0-15,-21 0 0,21 0 16,0 1-16,0-1 0,0 0 16,0 0-16,0 0 0,0 0 0,0 1 15,21-1-15,0 0 0,-21 0 0,21 0 16,0-21-16,0 0 0,1 0 16,-1 0-16,0 0 0,0 0 0,21 0 15,-20 0-15,-1 0 0,21 0 0,-21-21 16,22 0-16,-22 0 0,21 0 15,-21-1-15,0 1 0,1 0 0,-1 0 16,0 0-16,0-22 0,0 22 0,0 0 16,-21 0-16,0 0 0,22 0 0,-1-1 15,-21 44 32,0-1-47,0 0 0,0 0 16,0 0-16,0 0 0,-21 1 15,21-1-15,0 0 0,0 0 0,0 0 16,0 0-16,0 1 0,0-1 16,0 0-16,21-21 0,0 21 15,0-21-15,0 0 0,0 0 16,1 0-16,-1 0 0,0 0 0,0 0 16,0-21-16,0 0 0,1 0 15,-1 21-15,0-22 0,0 1 16,0 0-16,0 0 0,1 0 0,-22 0 15,0-22-15,21 22 0,0 0 16,-21 0-16,0 0 0,21-1 0,-21 1 16,0 0-16,0 0 0,0 0 15,0 42 1,-21 0 0,0 0-16,21 0 0,-21 1 15,21-1-15,0 21 0,0-21 0,0 0 16,0 1-16,0-1 0,0 21 0,0-21 15,0 0-15,0 1 0,0-1 16,21-21-16,0 21 0,0 0 16,0-21-16,0 0 0,22 0 0,-22 0 15,0 0-15,0 0 0,0 0 16,22 0-16,-22 0 0,0-21 0,21 0 16,-20 21-16,-1-21 0,0-1 0,0 1 15,0 0-15,0 0 0,1-21 0,-1 20 16,-21 1-16,21 0 0,-21 0 15,0 0-15,0 0 0,0-1 0,0 1 16,-21 21 0,0 0-16,-1 0 0,1 0 15,-21 21-15,42 1 0,-21-22 16,0 21-16,-1 0 16,22 0-16,-21 0 0,21 0 0,0 1 15,0-1-15,0 0 0,0 0 0,0 0 16,0 0-16,21 1 15,1-22-15,-1 0 0,0 21 0,0-21 16,0 0-16,0 0 0,1 0 0,20 0 16,-21 0-16,0 0 0,22 0 0,-1-21 15,-21-1-15,21 22 0,-20-21 16,20-21-16,-21 21 0,0 0 0,0-22 16,22 22-16,-22-21 0,0-1 0,0 1 15,0 0-15,1-1 0,-1-20 0,0 21 16,0-22-16,-21 22 0,0-1 15,0-20-15,0 42 0,0-22 16,0 1-16,0 21 0,0 0 0,0 0 16,0-1-16,0 1 0,-21 21 15,0 0 1,21 21-16,-21 1 0,-1-1 16,22 0-16,-21 21 0,0 1 0,21-1 15,-21 0-15,21 22 0,0-22 0,-21 22 16,21-22-16,-21 21 0,-1-20 0,22-1 15,0 0-15,0 1 0,-21-1 16,21 0-16,0-20 0,0 20 0,0-21 16,0 0-16,0 0 0,0 1 15,0-1-15,0 0 16,21-21-16,1 0 0,-1 0 16,0 0-16,0 0 0,0-21 0,0 0 15,1-1-15,-1 22 0,0-21 0</inkml:trace>
  <inkml:trace contextRef="#ctx0" brushRef="#br0" timeOffset="50407.64">11917 2773 0,'-21'21'16,"21"0"-16,-22-21 0,1 21 15,0 1-15,21-1 0,-21 0 0,0-21 16,0 21-16,21 0 0,0 0 0,-22 1 15,1-1-15,21 0 0,0 0 0,0 0 16,0 0-16,0 1 0,0-1 16,21-21-16,1 0 15,-1 0-15,0 0 0,0 0 16,0 0-16,22 0 0,-22 0 0,0 0 16,0-21-16,0 21 0,0-22 0,22 1 15,-22 0-15,0 0 0,0 0 0,0-22 16,-21 22-16,0-21 0,22 21 15,-22-22-15,0 22 0,0-21 16,0 21-16,0 0 0,-22-1 0,1 1 16,0 0-16,0 21 0,0 0 0,-22 0 15,22 0-15,-21 0 0,21 21 0,-22 0 16,22-21-16,0 22 0,0 20 16,0-21-16,0 0 0,-1 0 0,1 1 15,21-1-15,0 0 0,0 0 0,0 0 16,0 0-16,0 1 0,21-22 0,1 21 15,-1-21-15,0 0 0</inkml:trace>
  <inkml:trace contextRef="#ctx0" brushRef="#br0" timeOffset="50811.41">12531 2773 0,'0'0'0,"0"-21"0,0 0 15,-22 21 1,1 0 0,0 21-16,21 0 0,-21 0 15,21 0-15,0 0 0,0 22 16,0-22-16,-21 21 0,21 1 16,-21-1-16,-1 0 0,22 1 0,-21 20 15,0 1-15,0 20 0,21-20 16,0-1-16,-42 22 0,20 0 0,22-1 15,-21 1-15,0 21 0,0-22 0,21 1 16,0 0-16,-21-1 0,0 1 0,21-21 16,-43 84-16,43-85 0,0 1 15,-42 20-15,42-41 0,-21-1 16,0-21-16,21 0 0,-22-21 16,1 0-1,21-21-15,0 0 16,0 0-16,0 0 0,0 0 0,0-22 15,0 1-15,21 21 0,-21-43 0,22 22 16,-1-22-16,0 1 0,0-1 0,-21-20 16,21-1-16</inkml:trace>
  <inkml:trace contextRef="#ctx0" brushRef="#br0" timeOffset="51140.22">12319 2815 0,'0'0'0,"0"-21"0,0-21 15,21 21-15,-21-1 0,21 1 0,-21 0 16,21 0-16,-21 0 16,22 21-16,-1-21 0,0 21 0,0 0 15,0 0-15,0 0 0,22 0 0,-22 0 16,0 0-16,21 21 0,-20 0 16,-1 0-16,21 0 0,-21 0 0,0 1 15,-21 20-15,0-21 0,22 0 0,-22 22 16,0-22-16,0 0 0,-22 21 15,22-21-15,-21 1 0,-21-22 0,21 21 16,0 0-16,-22-21 0,22 0 0,-21 21 16,-1-21-16,22 0 15,-21 0-15,21 0 0,0 0 0,-1 0 0,1 0 16,21-21 0,0 0-1,21 0-15,1 21 16,-1-22-16,0 1 0</inkml:trace>
  <inkml:trace contextRef="#ctx0" brushRef="#br0" timeOffset="51484.02">12721 2900 0,'0'21'0,"21"-21"16,0 0-16,1 0 15,-1 0-15,0 0 16,0 0-16,0 0 15,0 0-15,1-21 0,-1 0 0,0 21 16,0-21-16,0-1 0,22 1 0,-22 0 16,0 0-16,-21 0 0,0 0 15,21-1-15,-21 1 0,-21 21 16,0 0-16,0 0 16,-1 0-16,-20 21 0,21 1 15,0-22-15,0 21 0,-1 0 0,1 0 16,0 0-16,0 0 0,21 1 0,0-1 15,-21 0-15,21 0 0,0 0 16,0 0-16,0 1 0,0-1 16,21-21-16,0 0 15,0 21-15,0-21 0,1 0 16,20 0-16,-21 0 0,21 0 0,1 0 16,-1 0-16,0 0 0</inkml:trace>
  <inkml:trace contextRef="#ctx0" brushRef="#br0" timeOffset="52030.92">13737 2815 0,'0'0'16,"0"-21"-16,0 0 0,0 0 0,0-22 15,0 22-15,0 0 0,0 0 0,-21 0 16,0 0-16,0 21 16,-1 0-16,1-22 0,0 22 0,0 0 15,-21 0-15,20 0 0,-20 22 0,21-1 16,-21 0-16,20 0 0,-20 21 15,21-20-15,0 20 0,0-21 0,-1 21 16,1-20-16,0 20 0,21-21 16,0 0-16,0 22 0,0-22 0,0 0 15,0 0-15,21-21 0,0 21 0,1 0 16,-1-21-16,0 0 0,0 0 16,21 0-16,-20 0 0,-1 0 15,0 0-15,21 0 0,-21-21 0,1 0 0,-1 0 16,21 0-16,-21 0 0,0-1 15,1-20-15,41-43 16,-42 22-16,0 21 0,1-22 0,20 1 16,-21-1-16,0 1 0,0-1 15,-21 1-15,0-1 0,22 1 0,-22 20 16,21 1-16,-21 21 0,21-22 0,-21 22 16,0 0-16,-21 42 15,0-21 1,-1 21-16,1 22 0,0-22 0,0 21 15,21 1-15,-21-1 0,21 21 0,-21-20 16,21 20-16,0 1 0,0-22 16,-43 22-16,43 41 15,0-62-15,0-1 0,21 22 0,1-22 16,-22-21-16,0 0 0,0 0 0,42 1 16,-21-1-16,0-21 0,0 0 0,1 21 15,-1-21-15,0 0 0,0 0 0,0 0 16,22-42-16,-22 42 0,-21-22 15,21 1-15,0 0 0</inkml:trace>
  <inkml:trace contextRef="#ctx0" brushRef="#br0" timeOffset="53843.64">15176 2752 0,'43'0'31,"-22"0"-31,0 0 0,-21-21 15,21-1-15,0 22 16,1-21-16,-22 0 0,21 0 0,0 0 16,-21 0-16,21-1 0,-21 1 15,21-21-15,-21 0 0,0 20 0,0-20 16,0 21-16,0-21 0,0 20 16,0-20-16,0 21 0,0 0 0,-21 0 15,0-1-15,0 22 0,0 0 16,-1 0-16,1 0 0,0 0 0,0 22 15,0-1-15,-22 0 0,22 0 0,0 21 16,0-20-16,-21 20 0,20-21 16,1 21-16,0 1 0,21-1 0,0-21 15,-21 22-15,21-22 0,0 0 16,0 21-16,0-21 0,0 1 0,21-1 16,0-21-16,0 21 0,1-21 15,-1 0-15,0 0 0,21 0 16,-21 0-16,1 0 0,20-21 0,-21 21 15,21 0-15,-20-21 0,20-1 0,-21-20 16,21 21-16,-20 0 0,-1-22 16,0 22-16,0-21 0,0 0 0,-21 20 15,0-20-15,21 21 0,-21 0 0,0 0 16,0-1-16,0 1 0,0 42 31,0 1-15,-21-1-16,21 0 0,-21 0 0,21 21 15,0-20-15,0-1 0,-21 21 0,21-21 0,0 0 16,0 22-16,0-22 0,0 0 16,0 0-16,0 0 0,0 1 15,21-1-15,0-21 0,0 21 16,1-21-16,-1 0 0,0 0 0,0 0 16,0 0-16,0 0 0,22 0 0,-22-21 15,0 21-15,0-21 0,0-1 0,1 1 16,-1 0-16,0 0 0,0 0 0,0 0 15,0-22-15,1 22 0,-22-21 0,21-1 16,0 22-16,-21-21 16,0 21-16,0 0 0,0 42 31,0 0-15,0 0-16,-21 21 0,0-20 0,21-1 15,0 21-15,0-21 0,-22 0 0,22 22 16,-21-22-16,21 0 0,-21 0 0,21 0 15,0 1-15,0-1 0,0 0 16,0 0-16,21-42 47,0 21-47,-21-21 0,22 0 16,-22-1-16,21 1 0,0 0 0,0 0 15,0 0-15,0 0 0,1-22 0,-22 22 16,21-21-16,0 21 0,21-22 0,1 22 15,-43 0-15,21 0 0,0 21 0,0 0 16,-21 21 0,21 21-16,-21-21 15,0 22-15,0-22 0,0 0 16,0 0-16,0 22 0,0-22 0,0 0 16,0 0-16,0 0 0,0 0 0,0 1 15,0-1-15,0 0 0,21 0 16,1 0-16,-1-21 0,0 0 15,0 0-15,0 0 0,0 0 0,1 0 16,20 0-16,-21 0 0,21 0 0,-20 0 16,20 0-16,-21 0 0,0 0 0,22-21 15,-22 21-15,0-21 0,21 0 0,-42 0 16,43-22-16,-22 22 0,21-21 0,-21-1 16,0 1-16,1 0 0,-1-1 15,-21 1-15,0 21 0,0 0 0,0-22 16,0 22-16,0 0 0,-21 21 15,21-21-15,-22 21 0,1 0 0,0 0 16,0 0-16,0 0 0,0 0 16,-22 21-16,22 0 0,-21 0 0,21 1 15,-1-22-15,-20 21 0,21 0 0,0 21 16,0 1-16,-1-22 0,1 21 0,21-21 16,0 22-16,0-22 0,0 0 0,0 21 15,0-21-15,0 1 0,0-1 16,21-21-16,1 0 0,-1 21 15,0-21-15,0 0 0,0 0 0,0 0 16,1 0-16,-22-21 0,21 0 16,21-1-16,0 1 0,-20 0 0,20-21 15,-21 21-15,21-22 0,1 1 16,-22 0-16,-21-1 0,21 1 0,0-22 16,0 22-16,1 0 0,-22-1 0,21 1 15,-21-21-15,21 20 0,-21 1 16,0-22-16,0 1 0,21 21 0,0-1 15,-21 22-15,0 0 0,0 0 16,0 0-16,-21 21 16,21 21-16,0 0 0,0 0 15,0 21-15,-21 1 0,21-1 0,-21 22 16,0-22-16,-1 21 0,1-20 0,0 20 16,0 1-16,0-1 0,21-20 15,0 20-15,0 1 0,0-22 16,0 21-16,0-20 0,0-22 0,0 21 0,21-21 15,-21 1-15,0-1 0,21 0 16,21 0-16,-20-21 16,20 0-16,0 0 0,1 0 0,-22 0 15,21 0-15,-21 0 0,22-21 0,-22 0 16,0 0-16,42-22 0</inkml:trace>
  <inkml:trace contextRef="#ctx0" brushRef="#br0" timeOffset="58199.55">18436 2350 0,'0'-22'31,"0"1"-15,0 0-16,0 0 0,21 0 15,0 0-15,1 21 16,-1-22-16,0 22 0,0 0 15,0-21-15,22 21 0,-22 0 0,0 0 16,21 0-16,-21 0 0,1 0 16,-1 0-16,0 21 0,0-21 0,0 22 15,0-1-15,1 0 0,-22 0 0,21 21 16,-21-20-16,0 20 0,0 0 16,0-21-16,0 22 0,0-1 0,0-21 15,0 22-15,-21-22 0,21 0 16,-22 0-16,1 0 0,21 0 0,0 1 15,0-1-15,-21-21 0,21 21 16,-21-21-16,21-21 31,0 0-31,0-1 0,0 1 16,0 0-16,0 0 0,0-21 0,21 20 16,0-20-16,0 0 0,1-1 0,-1 1 15,0 0-15,0 21 0,0-1 16,0-20-16,1 21 0,-1 21 0,0-21 15,0 21-15,0 0 0,0 0 16,1 0-16,-1 0 0,0 21 16,-21 0-16,21 0 0,-21 22 0,0-22 15,0 21-15,0-21 0,0 22 16,0-22-16,0 21 0,0-21 16,0 0-16,0 22 0,0-22 15,0 0-15,0 0 0,0 0 16,0 1-16,0-44 31,0 1-15,0 0-16,0-21 15,0 21-15,21-1 0,0-20 0,1 0 16,-22-1-16,21 22 0,0-21 0,0 0 16,0 20-16,22 1 0,-22 0 15,0 0-15,0 0 0,0 0 0,0 21 16,1 0-16,-1 0 0,0 0 15,0 0-15,-21 21 16,21-21-16,-21 21 0,0 0 0,0 21 16,0-20-16,0-1 0,0 21 15,0 0-15,0-20 0,0 20 0,0-21 16,0 0-16,0 22 0,0-22 16,0 0-16,0 0 0,0 0 0,21 0 15,-21 1-15,22-1 0,-1-21 0,0 0 16,0 21-16,21-21 0,-20 0 15,20 0-15,0 0 0,1 0 0,-22 0 16,21-21-16,0 0 0,1-1 16,-1 1-16,-21 0 0,22 0 15,-1 0-15,-21-22 0,0 22 0,22-21 16,-22 0-16,0-1 0,0 22 16,-21-21-16,0 21 0,21-22 0,-21 22 15,0 0-15,0 0 0,0 0 16,-21 21-16,0 0 15,0 0-15,0 0 0,-22 0 0,22 21 16,0 0-16,0 0 0,-22 0 16,22 22-16,0-22 0,0 21 0,0 0 15,0-20-15,-1 20 0,1-21 16,21 21-16,-21-20 0,21-1 16,0 0-16,0 0 0,0 0 0,0 0 15,21-21-15,0 22 0,1-22 16,-1 0-16,0 0 15,0 0-15,0-22 0,0 1 0,1 0 16,-1 0-16,0 0 0,0 0 16,0-22-16,0 22 0,1-21 0,-1 21 15,0-22-15,0 1 0,0 21 0,0 0 16,1-22 0,-22 22-16,21 0 0,-21 42 31,-21 0-16,21 0-15,-22 1 0,1-1 0,21 21 16,-21-21-16,21 22 0,-21-22 16,21 21-16,-21-21 0,21 0 0,0 22 15,0-22-15,0 0 0,0 0 0,0 0 16,0 1-16,21-22 16,0 0-16,0 0 0,0 0 0,1 0 15,-1 0-15,0 0 0,21 0 16,-21 0-16,1-22 0,20 1 0,-21 0 15,21 0-15,-20 0 0,20 0 16,-21-22-16,21 22 0,1-21 0,-22-1 16,21 22-16,-21-21 0,1 21 15,-1 0-15,0-1 0,0 1 16,-21 42 15,-21-21-31,0 22 0,0-1 16,21 21-16,-22-21 0,1 0 0,21 22 15,-21-22-15,21 0 0,0 21 16,0-20-16,0-1 0,0 0 0,0 0 16,0 0-16,21 0 0,-21 1 15,21-22-15,1 0 0,20 0 16,-21 0-16,0 0 0,0 0 0,22 0 16,-22 0-16,0-22 15,21 22-15,-20-21 0,-1 0 0,0-21 16,42-22-16,-41 43 0,-1-21 15,0-1-15,0 22 0,-21-21 16,0 21-16,21 0 0,-21-1 0,-21 22 31,21 22-15,-21-1-16,0 0 0,0 0 0,21 21 16,-22-20-16,22 20 0,-21-21 15,21 21-15,0-20 0,-21-1 16,21 21-16,0-21 0,-21-21 0,21 21 15,0 1-15,21-44 47,0 22-47,0-21 0,-21 0 0,22 0 16,-1 0-16,0-22 0,-21 22 0,21-21 16,0 21-16,0-22 0,1 22 15,-1 0-15,0 0 0,-21 0 0,0 0 16,21 21-16,-21 21 15,0 0 1,0 0-16,0 0 0,0 0 0,0 22 16,0-22-16,0 0 15,0 21-15,0-20 0,0-1 0,0 0 16,0 0-16,0 0 0,21 0 0,-21 1 16,21-22-16,1 21 0,-1-21 15,0 0-15,0 0 0,0 0 0,0 0 16,1 0-16,-1 0 0,21-21 15,-21-1-15,0 1 0,1 0 0,-1 0 16,-21-21-16,21-1 0,0 1 16,0 0-16,0-1 0,1-20 15,-1 20-15,0-20 0,0 21 0,0-22 16,0 1-16,-21 20 0,22-20 16,-22 20-16,0-20 0,21 21 0,-21 20 15,0-20-15,0 21 16,-21 21-1,-1 21-15,22 0 0,-21 0 16,0 22-16,-21-1 0,21 0 0,-1 1 16,1-1-16,0 0 0,0 1 0,0 20 15,0-20-15,21-1 0,0 21 16,-22-20-16,22 63 0,0-64 16,0 0-16,0-21 0,22 22 15,-22-22-15,21 0 0,0 0 16,0 0-16,0 1 0,22-22 0,-22 0 15,0 0-15,21 0 0,-21 0 16,22 0-16,-22-22 0,0 1 0,21 0 16,-20 0-16,20 0 0,-21-22 15,0 1-15,0 21 0,22-21 0,-22-1 16,0 1-16,0 21 0,-21-22 0,0 22 16,0 0-16,0 0 0,0 0 15,-21 21 1,0 0-16,0 0 0,-22 0 15,22 21-15,0 0 0,0-21 0,-21 21 16,20 22-16,1-22 0,0 0 16,0 21-16,0-21 0,21 22 15,0-1-15,-21-21 0,21 0 0,0 22 16,0-22-16,0 0 0,0 0 16,0 0-16,21-21 0,0 0 15,0 0-15,0 0 0,0 0 16,1 0-16,-1 0 0,0-21 15,0 0-15,0 0 0,0 0 0,1 0 16,-1-22-16,0 22 0,0-21 16,0-1-16,-21 22 0,21 0 0,-21-21 15,0 21-15,22-1 0,-22 1 16,-22 21 15,22 21-31,-21 1 0,0-1 0,21 0 16,0 0-16,0 0 0,-21 0 15,21 22-15,0-22 0,0 0 0,0 21 16,0-20-16,0-1 0,0 0 16,0 0-16,0 0 0,21-21 0,-21 21 15,21-21-15,0 0 0,1 0 0,-1 0 16,0 0-16,21 0 0,-21 0 16,1 0-16,20-21 0,0 0 15,-21 0-15,1 0 16,20 0-16,-21-1 0,0 1 0,0-21 15,1 21-15,-1 0 0,0-22 0,-21 22 16,21 0-16,-21 0 16,0 42 15,-21 0-31,0-21 0,21 21 16,-21 0-16,21 1 0,0 20 15,0-21-15,-22 0 0,22 0 0,0 1 16,0-1-16,0 0 0,0 0 15,22-21-15,-1 21 16,0-21-16,0 0 0,0 0 16,0 0-16,1 0 0,-1 0 15,0-21-15,0 0 0,0 21 0,0-21 16,1 0-16,-1-1 0,0-20 0,0 21 16,0 0-16,-21-22 0,21 22 15,1 0-15,-22 0 0,0 0 16,0 0-16,0 42 31,0 0-31,0 0 0,-22 0 16,1 0-16,21 22 0,-21-22 0,21 0 15,0 0-15,-21 0 0,21 22 0,-21-22 16,21 0 0,-21 0-16,21 0 0,0 1 15,0-44 16,21 1-31,0 0 16,-21 0-16,21 0 0,0 0 16,0-1-16,1-20 0,-22 21 0,21 0 15,0 0-15,0-22 0,-21 22 16,21 0-16,0 21 16,-21 21 15,0 0-31,-21 0 0,21 1 15,0-1-15,21 21 0,-21-21 16,0 0-16,0 1 0,22-1 0,-1 0 16,0 0-16,0-21 15,0 21-15,0-21 0,1 0 16,-1 0-16,0 0 0,0 0 0,0 0 16,0 0-16,1 0 0,-1 0 0,0-21 15,0 0-15,0 0 0,0 0 0,1 21 16,-22-22-16,21-20 0,0 21 0,0 0 15,-21 0-15,21-43 0,-21 43 0,21 0 16,-21 0-16,0-1 0,-21 22 47,0 0-47,0 0 0,0 22 0,0-1 16,21 0-16,-22 0 0,1 0 0,21 22 15,0-22-15,0 0 0,0 0 16,0 21-16,0-20 0,0-1 0,0 0 15,0 0-15,0 0 16,21 0-16,22-21 0,-22 22 0,0-22 16,21 21-16,-20-21 0,20 0 15,0 0-15,1 0 0,-1 0 0,0 0 16,1 0-16,-1 0 0,0 0 16,1-21-16,-22-1 0,21 22 15,0-21-15,-20 0 0,-1 0 0,0 0 16,0-22-16,0 22 0,0 0 15,1-21-15,-22 21 0,0-1 0,0 1 16,0 0-16,0 0 0,0 0 16,-22 21-1,1 0-15,0 0 16,21 21-16,-21-21 0,0 21 0,0 0 16,-1-21-16,1 21 0,0 1 0,0-1 15,0 0-15,21 0 16,-21 0-16,21 22 0,0-1 15,0-21-15,0 0 0,0 0 16,0 1-16,0-1 16,21-21-16,0 0 15,0 0-15,0 0 0,0 0 16,1-21-16,-1 21 16,0-22-16,0 1 0,0 0 15,-21 0-15,21-21 0,1-1 16,-1 1-16,0 0 0,0-1 0,0 1 15,0 0-15,1-1 0,-1-20 16,0 20-16,0-41 0,-21 41 16,21 1-16,-21 21 0,0-21 15,0 20-15,0 1 0,0 0 16,-21 21 0,0 21-16,0 0 0,0 1 15,-1-1-15,1 21 0,21-21 16,-21 22-16,0-1 0,0-21 0,0 21 15,21 1-15,0-1 0,-22 0 0,22 1 16,-21 20-16,21-42 0,0 22 16,0-1-16,0 0 0,0-20 15,0-1-15,0 21 0,21-21 16,1 0-16,-1 1 0,0-22 0,0 0 16,0 0-16,0 0 0,1 0 15,20 0-15,-21 0 0,0 0 16,22 0-16,-22-22 0,0 22 0,21-21 15,-21 0-15,1 0 0,20 0 16,-21 0-16,0-1 0,-21-20 16,21 21-16,-21 0 0,0-22 0,0 22 15,0 0-15</inkml:trace>
  <inkml:trace contextRef="#ctx0" brushRef="#br0" timeOffset="58460.4">23431 1947 0,'-21'0'16,"42"0"-16,-63 0 0,21 0 15,0 0 48,0 0-63,-1 0 15,1 0-15,0 0 0,0 0 0,-21 0 16</inkml:trace>
  <inkml:trace contextRef="#ctx0" brushRef="#br0" timeOffset="58691.27">21886 2032 0,'-21'0'16,"42"0"-16,-42 21 0,21 0 15,0 1 1,21-22-16,22 0 0,-22 0 16,0 0-16,0 0 0,21 0 15,1 0-15,-1 0 0,-21 0 0,22 0 16,-1 0-16,0 0 0,-21 0 15,1 0-15,-1 0 0,0-22 0,-21 1 16,-21 0 0,0 21-16</inkml:trace>
  <inkml:trace contextRef="#ctx0" brushRef="#br0" timeOffset="58807.2">20955 1905 0,'-21'0'0,"42"0"0,-63 0 16</inkml:trace>
  <inkml:trace contextRef="#ctx0" brushRef="#br0" timeOffset="58888.16">20807 1947 0,'-21'0'15,"-1"0"1,-20 0-16</inkml:trace>
  <inkml:trace contextRef="#ctx0" brushRef="#br0" timeOffset="60960">847 5017 0,'0'0'0,"0"21"16,0 0-16,0-42 31,0 0-31,21 21 0,-21-22 16,21-20-16,0 21 0,0 0 16,0-22-16,22 22 0,-22-21 0,0 21 15,0-22-15,0 1 0,1 0 16,-1-1-16,0 1 0,0 0 0,-21-1 15,0 1-15,21 0 16,-21-1-16,0 1 0,0 0 0,0-1 16,0 1-16,0 21 0,0 0 15,0 0-15,-21-1 0,0 22 16,0 0-16,0 0 16,21 22-16,0-1 0,-22 21 15,1 0-15,21-20 0,0 41 0,0-21 16,0 1-16,-21-1 0,21 22 15,0-22-15,0 21 0,0-20 16,0 20-16,0 1 0,0-22 0,0 0 16,21 1-16,0-1 0,1 0 0,-1-20 15,0-1-15,21 0 16,1 0-16,-22-21 0,21 0 0,0 0 16,1 0-16,-1-21 0,0 0 15,1 0-15,-1-1 0,0-20 0,1 21 16,-22-21-16,21 20 0,-21-20 15,1 21-15,-1-21 0,0 20 0,-21-20 16,0 21-16,0 0 0,0 0 16,0-1-16,0 1 0,-21 21 31,0 0-31,-1 0 16,22 21-16,0 1 0,-21-1 15,0-21-15,21 21 0,0 0 0,0 0 16,0 0-16,0 1 15,0-1-15,21-21 16,0 0-16,1 0 16,20 0-16,-21-21 0,21-1 15,-20 22-15,-1-21 0,0 0 16,0 0-16,0 0 0,0 0 16,1-1-16,-1 1 0,-21 0 15,0 0-15,21 21 16,-21 21 31,0 0-47,0 0 0,0 1 15,0-1-15,0 0 16,0 0-16,0 0 0,0 0 0,0 1 16,0-1-16,21 0 15,0-21-15,0 0 16,1 0-16,-1 0 0,0 0 15,0 0-15,0-21 0,22 0 0,-22 21 16,0-22-16,0 1 0,21 0 16,-20 0-16,-1 0 0,0 0 15,0-1-15,-21 1 0,21 0 0,-21 0 16,21 0-16,1 0 16,-22-1-16,0 1 15,0 42 16,0 1-15,-22-1-16,22 0 0,-21 0 0,0 0 16,21 22-16,-21-1 0,21 0 15,-21 1-15,21 20 0,-21 1 0,21-22 16,0 21-16,0 22 0,0-21 16,0-1-16,0 1 0,0-1 15,0 22-15,0-22 0,0 22 0,0-22 16,0 22-16,0 0 0,0-22 15,21 22-15,-21 0 0,21-1 0,-21 1 16,21-22-16,0 22 0,-21 0 0,21-1 16,1-20-16,-1-1 0,0 1 15,-21-1-15,21-20 0,0-1 0,-21 0 16,0 1-16,0-22 0,0 0 0,0 0 16,-21-21-1,0 0-15,0 0 0,-22 0 0,22-21 16,-21 0-16,21 0 0,-22 0 15,1-1-15,0-20 0,-1 0 16,1-1-16,0-20 0,-1 21 0,1-22 16,0-21-16,-1 22 0,22-1 15,-21 1-15,21-1 0,0 1 0,21 21 16,0-22-16,0 1 0,0 20 16,0 1-16,0-22 0,0 22 0,0 0 15,0-22-15,21 22 0,0 0 16,0-1-16,0 22 0,0-21 0,22-1 15,-22 22-15,0 0 0,21-21 0,-20 21 16,-1-1-16,21 1 0,-21 0 16,0 21-16,22-21 0,-22 0 15,0 0-15,21-1 0,-20 1 16</inkml:trace>
  <inkml:trace contextRef="#ctx0" brushRef="#br0" timeOffset="61391.05">3979 4043 0,'0'0'0,"-21"0"16,0 0-16,0 0 0,0 0 15,-1 0-15,44 0 32,-1 0-32,0 0 15,0 0-15,21 0 0,-20 0 0,20 0 16,0 0-16,1 21 0,-1-21 15,0 0-15,1 0 0,-1 0 0,21 0 16,-20 0-16,20 0 0,-20 0 0,20 0 16,-21 0-16,1 0 0,-1 0 0,-21 0 15,0 0-15,1 0 0,-1 0 0,-21 21 16,-21-21 0,-1 0-16,1 0 15,0 0-15,0 0 0,0 0 16,-22 0-16,22 0 0</inkml:trace>
  <inkml:trace contextRef="#ctx0" brushRef="#br0" timeOffset="61784.45">4445 4064 0,'0'0'0,"0"21"16,0 0 0,0 1-16,0-1 15,-21 0-15,21 0 0,0 0 0,0 0 16,-21 1-16,21 20 0,0-21 0,0 0 15,0 22-15,0-22 0,0 0 0,0 21 16,0-21-16,0 1 0,0 20 16,0-21-16,0 21 0,0-20 0,0 20 15,0-21-15,0 21 0,0-20 0,0 20 16,-22-21-16,22 0 0,-21 0 16,0 22-16,0-22 0,21 0 0,-21-21 0,0 21 15,-1 0-15,1-21 0,0 0 16,0 0-16,0 0 15,0 0-15,-1 0 0,22-21 0,-21 0 16,0 21-16,21-21 0,-21 0 0,0 0 16,21-22-16,0 22 0,-21 0 0,21 0 15,-22 0-15,22-1 0,0 1 0,0 0 16,0 0-16,0 0 0,0 0 16,22-1-1,-1 22-15,0 0 16,0 0-16,0 0 0,0 0 0,1 0 15,-1-21-15,21 21 0,-21 0 0</inkml:trace>
  <inkml:trace contextRef="#ctx0" brushRef="#br0" timeOffset="63335.31">4995 4466 0,'0'0'0,"21"0"0,-21-21 15,-21 21 17,0 21-32,0 0 15,0 1-15,0-1 16,21 0-16,0 0 0,-22-21 0,22 21 16,-21 0-16,0 1 0,21-1 0,0 0 15,0 0-15,-21 21 0,21-20 0,0-1 16,0 0-16,0 0 0,0 0 0,0 0 15,21 1-15,0-1 0,0-21 16,1 0-16,-1 0 0,0 0 0,0 0 16,0 0-16,0 0 0,1 0 0,-1 0 15,0-21-15,0-1 0,0 22 0,0-21 16,1 0-16,-1 0 0,0 0 16,0 0-16,-21-1 0,21 1 0,0 0 15,-21 0-15,0 0 0,0 0 0,0-1 16,0 1-16,0 0 0,0-21 0,0 21 15,0-22-15,0 1 0,-21 21 16,-21 0-16,21-1 0,0 22 0,-1-21 16,1 21-16,0 0 0,0 0 0,0 0 15,0 0-15,-1 0 0,1 0 16,0 0-16,21 21 0,-21-21 0,21 22 16,0-1-16,0 0 0,0 0 15,0 0-15,0 0 0,21-21 16,-21 22-16,21-22 0,0 21 15,1-21-15,-1 0 0,0 21 0,0-21 16,0 0-16,22 0 0,-22 0 0,0 0 16,21 0-16,-21 0 0,22 0 0,-1 0 15,0 0-15,-20-21 0,20 0 0,0-1 16,1 22-16,-1-21 0,0 0 16,-21-21-16,22 21 0,-22-1 15,21-20-15,-21 0 0,-21 21 0,0-1 0,0-20 16,22 21-16,-22 0 0,0 0 0,0-1 15,0 1-15,-22 21 16,1 0-16,0 0 16,0 0-16,0 0 0,21 21 15,0 1-15,-21-1 0,-1 0 0,22 21 16,0-21-16,0 1 0,-21 20 0,21-21 16,-21 21-16,21-20 0,0 20 0,0-21 15,0 21-15,-21-20 0,21 20 16,0-21-16,-21 0 0,21 0 0,0 1 0,0-1 15,0 0-15,0 0 0,-21 0 0,21 0 16,-22-21-16,22 22 16,0-44 15,0 1-31,0 0 0,22 0 16,-22 0-16,21 0 0,-21-1 15,21 1-15,0-21 0,0 21 16,0 0-16,1-1 0,-1 1 0,0 0 15,0 0-15,21 0 0,-20 21 0,-1-21 16,0 21-16,0 0 0,21 0 0,-20 0 16,-1 0-16,0 0 0,-21 21 15,0 0-15,0 0 0,0 0 16,0 0-16,0 1 0,0-1 0,0 0 16,0 0-16,0 0 0,0 0 0,0 1 15,21-1-15,-21 0 16,21 0-16,0 0 0,1 0 15,-1-21-15,0 0 0,0 0 16,0 0-16,0 0 0,1 0 0,-1 0 16,0 0-16,0 0 0,21-21 0,-20 21 15,-1-21-15,0 0 0,21 21 16,-21-21-16,1 0 0,-1-1 0,0 1 16,0 0-16,0 0 0,-21 0 0,0-22 15,21 22-15,-21 0 0,22 0 16,-22 0-16,0 0 0,0-1 0,0 1 15,-22 21 17,22 21-32,-21 1 0,21-1 0,0 0 15,0 0-15,-21 0 0,21 0 16,-21 1-16,21 20 0,0-21 16,0 0-16,-21 0 0,21 1 0,0-1 15,-21 0-15,21 0 0,0 0 16,0 0-16,0 1 15,-22-22 1,22-22 0,0 1-16,0 0 15,0 0-15,0 0 0,0 0 16,0-1-16,22 1 0,-22 0 16,21 0-16,0-21 0,0 20 0,0 1 15,0 0-15,1-21 0,-1 21 0,0-1 16,21 1-16,-21 21 0,22-21 0,-22 21 15,21 0-15,-21 0 0,22 0 0,-22 0 16,0 0-16,-21 21 0,21 0 0,0 1 16,1-1-16,-22 0 0,21 0 0,-21 0 15,0 0-15,0 1 0,0-1 0,0 0 16,-21 21-16,-1-21 0,1 1 16,21-1-16,-21 0 0,0-21 0,21 21 15,0 0-15,-21 0 0,0 1 16,-1-22-16,22 21 15,0-42 17,0-1-17,0 1-15,0 0 0,22 21 16</inkml:trace>
  <inkml:trace contextRef="#ctx0" brushRef="#br0" timeOffset="64015.84">8445 4085 0,'0'0'0,"0"-21"0,0 0 16,0 0-16,0 0 0,0-1 16,0 1-16,0 0 0,0 0 15,0 0-15,0 42 32,0 0-32,0 0 15,-21 22-15,21-1 0,-21 0 0,21 1 16,0 20-16,0-21 0,-21 1 15,21 20-15,-21-20 0,0-1 16,21 0-16,-22 1 0,1-22 0,21 21 0,0-21 16,-21 0-16,21 1 0,-21-1 15,21 0-15,0 0 16,21-21 0,0 0-16,-21-21 0,21 21 15,1-21-15,-1 0 0,0-1 16,0-20-16,-21 21 0</inkml:trace>
  <inkml:trace contextRef="#ctx0" brushRef="#br0" timeOffset="64263.71">8763 4001 0,'0'0'0,"21"-43"0,0 22 0,0-21 0,-21 21 16,0-1-16,22 22 16,-22 22-1,0-1-15,0 21 0,-22-21 16,22 22-16,-21-1 0,0 0 0,21 22 15,-21-22-15,21 0 0,-21 1 16,0 20-16,-1-20 0,22-1 0,-21-21 16,0 21-16,21-20 0,0 20 0,0-21 15,-21 0-15,21 0 0,0 1 16,-21-1-16,21 0 0,-21-42 31,21 0-15</inkml:trace>
  <inkml:trace contextRef="#ctx0" brushRef="#br0" timeOffset="64455.09">8255 4487 0,'0'0'16,"21"0"15,0 0-31,0 0 0,1 0 0,-1 0 16,0 0-16,21 0 0,-21 0 15,22 0-15,-1 0 0,-21 0 0,22 0 16,20 0-16,-21 0 0,1-21 16,-1 21-16,22 0 0,-22-21 0,0 21 0,1-21 15,-1 21-15</inkml:trace>
  <inkml:trace contextRef="#ctx0" brushRef="#br0" timeOffset="66667.83">9271 4318 0,'0'0'15,"21"0"-15,0-21 0,-21 0 16,21 21-16,-21-21 0,0-1 0,0 1 15,0 0-15,-21 21 16,0 0-16,0 0 16,0 0-16,0 0 0,-1 0 15,1 21-15,0 0 0,0 1 0,0-1 16,0 0-16,-22 21 0,22-21 16,21 22-16,-21-22 0,0 0 15,0 21-15,21-20 0,0-1 0,0 21 16,0-21-16,0 0 0,0 1 15,0-1-15,21 0 0,0-21 16,0 0-16,0 0 0,0 0 16,1 0-16,-1 0 0,0 0 0,0 0 15,0-21-15,22 21 0,-22-21 16,0-1-16,0 1 0,0 0 0,0 0 16,-21 0-16,22-22 0,-1 22 0,-21-21 15,0 21-15,21-22 0,-21 1 16,21 21-16,-21 0 0,0 0 0,21-1 15,-21 1-15,0 42 32,0 1-17,0-1-15,-21 0 0,21 21 0,-21-21 16,21 1-16,0 20 0,-21-21 0,21 0 16,0 0-16,0 1 0,0 20 15,0-21-15,0 0 0,0 0 16,0 1-16,21-22 0,0 21 15,0-21-15,0 0 16,1 0-16,-1 0 0,0 0 0,0-21 16,21-1-16,-20 22 0,-1-21 0,21 0 15,-21 0-15,22-21 0,-22 20 16,21-20-16,-21 0 0,0-1 16,22 1-16,-22 0 0,21-22 15,-21 22-15,1 0 0,20-22 0,-21 22 0,0-1 16,-21 1-16,0 21 0,21 0 15,-21 0-15,0-1 0,0 1 0,-21 21 32,0 21-32,0 1 0,0-1 15,0 21-15,21 0 0,-22 1 16,1-1-16,0 0 0,0 1 0,21-1 16,0 22-16,-21-22 0,21 0 0,0 1 15,0-1-15,0-21 0,0 21 16,0-20-16,21 20 0,-21-21 0,42 0 15,-21 0-15,1-21 0,20 22 0,-21-22 16,21 0-16,1 0 0,-22 0 0,21 0 16,1 0-16,-1 0 0,-21 0 15,21-22-15,-20 1 0,20 0 0,-21 21 16,21-21-16,-20 0 0,-1-22 0,0 22 16,0 0-16,0 0 0,-21-21 15,0 20-15,21 1 0,-21 0 16,0 0-16,0 0 0,0 0 0,0-1 15,-21 22 1,0 0-16,0 22 16,21-1-16,-21 0 0,0 0 15,21 0-15,0 0 0,0 1 0,-22-1 16,22 0-16,-21 0 0,21 0 16,0 0-16,0 1 0,0-1 0,0 0 15,0 0-15,0 0 0,0 0 0,21 1 16,1-22-16,-1 0 15,0 0-15,0 0 0,21 0 0,-20 0 16,20 0-16,-21 0 0,21 0 16,-20 0-16,20-22 0,-21 1 0,21 0 15,-20 0-15,20 0 0,-21 0 16,0-22-16,22 22 0,-22-21 0,0-1 16,0 1-16,0 0 0,0-1 0,1-20 15,-1 21-15,0-1 0,-21 1 0,21 21 16,-21-22-16,21 22 0,-21 0 15,0 0-15,-21 42 32,0 0-32,21 0 15,-21 1-15,21 20 0,-21 0 0,-1 1 16,22-1-16,-21 0 0,21 1 16,0-1-16,-21 0 0,21 1 15,-21-22-15,21 21 0,0 0 0,0-20 16,0 20-16,0-21 0,0 0 15,21 0-15,0 1 0,0-22 0,1 0 16,-1 0-16,0 0 0,0 0 16,0 0-16,0 0 0,22 0 0,-22 0 15,0-22-15,0 1 0,0 21 0,22-21 16,-43 0-16,21 0 0,0 0 16,0-1-16,-21 1 0,0 0 0,0 0 15,0 0-15,0 0 0,0-1 16,0 1-16,-21 21 31,21 21-15,0 1-16,0-1 15,0 0-15,21-21 16,0 0-16,1 0 16,-1 0-16,0 0 0,0 0 15,0 0-15,0 0 0,1-21 0,-1 21 16,0-21-16,0 21 0,0-22 15,0 1-15,1 21 0,-1-21 0,-21 0 16,21 21-16,0-21 0,0 0 16,0 21-16,-21-22 15,0 44 17,-21-1-32,0 0 0,21 0 0,-21 0 15,0 0-15,21 1 16,0-1-16,0 0 0,0 0 0,-21 0 15,21 0-15,0 1 0,0-1 16,0 0-16,21-21 0,0 21 16,0-21-16,0 0 0,0 0 15,1 0-15,20 0 0,-21 0 0,0 0 16,22 0-16,-22-21 0,0 21 16,0-21-16,0 0 0,0-1 15,1 1-15,-1 0 0,0 0 0,0 0 16,0 0-16,-21-1 0,21 1 0,1 0 15,-22 0-15,0 0 16,21 21-16,-21-21 0,0-1 16,-21 44 15,21-1-15,0 0-16,-22 0 0,1 0 0,0 22 15,0-22-15,0 42 16,21-20-16,-21-1 0,21 0 15,0 1-15,0-1 0,0 21 0,0-20 16,0 20-16,0 1 0,0 63 16,0-43-16,0-20 0,21-1 15,-21 1-15,21-1 0,-21 22 16,21-21-16,0 20 0,-21-20 0,21 20 0,1-20 16,-1 21-16,0-22 0,0 1 0,-21-1 15,21-21-15,0 22 0,1-1 0,-1-20 16,-21 20-16,0-20 0,21-1 15,-21 0-15,0 1 0,0-22 0,0 0 16,-21 0-16,0 0 0,-1-21 0,-20 0 16,21 0-16,-21 0 0,-1 0 15,1 0-15,0-21 0,-1 0 0,1 0 16,0-22-16,-1 22 0,1-21 16,0 0-16,20-1 0,-20 1 0,21-22 15,-21 22-15,20 0 0,1-22 16,21 1-16,-21-1 0,21-84 0,-21 85 15,21-22-15,0 21 0,0-20 16,0 20-16,21 1 0,0-22 0,22 22 16,-22 20-16,0-20 0,21-1 15,-21 22-15,22 0 0,-22-1 0,21 1 16,-21 21-16,22 0 0,-22-1 0,0 1 16,0 0-16,0 0 15,-42 0 16,21 0-15</inkml:trace>
  <inkml:trace contextRef="#ctx0" brushRef="#br0" timeOffset="69852.09">13017 4297 0,'0'0'0,"-21"0"0</inkml:trace>
  <inkml:trace contextRef="#ctx0" brushRef="#br0" timeOffset="69940.03">12933 4318 0,'0'0'16,"0"21"31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2:50:10.8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741 0,'0'0'0,"0"-21"16,0 0-1,0-1 1,0 1 15,0 42 47,0 1-62,0-1-16,0 0 0,0 0 0,0 21 16,0-20-16,0-1 0,0 21 15,-21 0-15,21-20 0,0 20 0,-21-21 16,21 21-16,0-20 0,0 20 0,0-21 15,-21 0-15,21 0 0,0 1 16,0-1-16,0 0 0,0 0 16,21-42 31,-21 0-47,0 0 0,21-1 15,-21 1-15,21 0 0,0 0 0,-21 0 16,21 0-16,-21-22 0,22 22 0,-1 0 15,-21 0-15,21-22 0,0 22 16,-21 0-16,21 0 0,-21 0 16,21 21-16,1 0 0,-1 0 15,0 0 1,0 21-16,-21 0 0,0 0 16,21 0-16,-21 1 0,21-1 0,-21 0 15,22 21-15,-22-21 0,0 1 0,0 20 16,21-21-16,-21 0 0,0 0 0,0 1 15,21-1-15,-21 21 0,0-21 0,21-21 16,0 21-16,0-21 0,1 0 16,-1 0-16,0 22 0,0-1 15,21-21-15,-20 0 0,-1 0 0,0 0 16,0-21-16,-21-1 0,42 1 0,-20 0 16,-1 0-16,-21 0 0,21 0 0,-21-1 15,21 1-15,0 0 0,-21-21 0,0-1 16,0 1-16,0 21 0,0 0 0,0-22 15,0-20-15,-21 42 0,21 0 0,0-1 16,-21 1-16,0 0 0,0 21 16,-1-21-16,22 0 0,-21 21 0,0-21 15,0-1-15,0 22 16</inkml:trace>
  <inkml:trace contextRef="#ctx0" brushRef="#br0" timeOffset="70.95">1926 826 0,'42'0'0</inkml:trace>
  <inkml:trace contextRef="#ctx0" brushRef="#br0" timeOffset="197.88">2646 466 0,'0'-21'0,"-21"21"0</inkml:trace>
  <inkml:trace contextRef="#ctx0" brushRef="#br0" timeOffset="305.82">2540 1058 0,'0'22'0,"-21"-22"16,21 21-16</inkml:trace>
  <inkml:trace contextRef="#ctx0" brushRef="#br0" timeOffset="552.1">2434 1228 0,'0'0'0,"0"-21"47,0-1-47,0 1 16,0 0-16,21-21 0,-21 21 15,0-1-15,21-20 0,-21 21 0,22 0 16,-1-43-16,-21 43 0,21 0 0,21-43 15,-21 43-15,1 0 0,-1 0 0,0 0 16,0 21-16,0 0 0,0 0 16,1 0-16,-1 0 0,0 0 0,0 0 15,0 0-15,0 21 0,1 0 16,-1 0-16,0 22 0,0-22 16,0 0-16,-21 21 0,0-21 0,0 22 15,0-22-15,0 0 0,0 21 0,0-20 16</inkml:trace>
  <inkml:trace contextRef="#ctx0" brushRef="#br0" timeOffset="666.03">2879 1185 0,'0'-21'63,"0"0"-63,0 0 15,-22 0-15,22 0 16</inkml:trace>
  <inkml:trace contextRef="#ctx0" brushRef="#br0" timeOffset="909.89">2582 296 0,'0'-21'16,"-21"21"-16,0 0 16,21 21-16,-21-21 15,21 22-15,0-1 0</inkml:trace>
  <inkml:trace contextRef="#ctx0" brushRef="#br0" timeOffset="993.84">2519 656 0,'-21'106'16,"-1"-64"-16,1 1 16,0 41-16,21-20 15,-21-43-15,21 21 0,0 1 0</inkml:trace>
  <inkml:trace contextRef="#ctx0" brushRef="#br0" timeOffset="1041.82">2328 1207 0,'0'0'0,"0"-22"15</inkml:trace>
  <inkml:trace contextRef="#ctx0" brushRef="#br0" timeOffset="1103.78">2455 974 0,'21'0'0</inkml:trace>
  <inkml:trace contextRef="#ctx0" brushRef="#br0" timeOffset="1951.36">2667 445 0,'0'0'0,"0"-22"16,0 1-16,0 0 31,21 21-15,-21 42 15,-21-42-31,21 22 0,0-1 0,-21 0 16,21 0-16,0 0 0,0 0 15,0 22-15,-21-22 0,21 21 0,0-21 16,0 22-16,0 20 0,0-42 0,0 1 16,-22 41-16,22-42 0,0 0 0,-21 1 15,0-1-15,21 0 0,-21 0 0,21 0 16,0 0-16,-21-21 15,21 22-15,-21-22 0,21 21 16,-22-21 0,1 0-1,21-21 1,0-1 0,0 1-1,-21 0-15,21 0 16,0 0-16,0 0 15,0-1-15,0 1 0,0 0 16,0 0-16,0-21 0,0 20 0,21 1 16,-21 0-16,21 0 0,1 0 15,-1 0-15,0-1 0,0 1 0,0 21 16,0-21-16,1 21 0,-1 0 16,0 0-16,21 0 0,-21 0 0,1 0 15,-1 0-15,0 21 0,0 0 16,0 1-16,0-1 0,1 0 15,-22 0-15,0 21 0,0-20 16,0 20-16,0-21 0,0 21 0,0-20 16,0-1-16,0 0 0,0 0 15,0 0-15,-22 0 0,22 1 0,-21-1 16,0-21-16,21 21 0,-21 0 16,21-42 30,0 0-46</inkml:trace>
  <inkml:trace contextRef="#ctx0" brushRef="#br0" timeOffset="2966.21">3619 910 0,'22'-63'16,"-22"42"-16,0-1 15,0 1-15,0 0 0,0 0 16,0 0-16,0 0 0,-22-1 0,1 1 15,0 0-15,0 21 16,0-21-16,0 21 0,-1 0 16,1 0-16,0 0 0,0 0 15,0 21-15,-22 0 0,22-21 0,0 43 16,0-22-16,0 0 0,0 21 16,-1-21-16,-20 22 0,0-22 0,21 21 15,21 1-15,0-1 0,0-21 16,0 21-16,0-20 0,0-1 0,0 0 15,0 0-15,0 0 0,0 0 16,21-21-16,0 22 0,0-22 0,0 0 16,0 0-16,1 0 0,-1 0 15,0 0-15,0 0 0,0-22 0,0 1 16,22 21-16,-22-21 0,0 0 16,0-21-16,22 20 0,-22 1 0,0-21 15,0 0-15,0 20 0,0-20 16,-21 0-16,22-1 0,-22 22 0,21-21 15,0 21-15,-21-22 0,0 22 16,0 0-16,0-21 0,21 21 16,-21 63-1,0-21 1,0 21-16,0-20 0,0-1 16,0 21-16,0-21 0,0 22 0,-21-22 15,21 21-15,0 0 0,0-20 0,0-1 16,0 0-16,0 0 0,0 0 0,0 0 15,0 1-15,0-1 16,0 0-16,21-21 0,0 21 0,0-21 16,1 0-16,-1 0 15,0 0-15,0 0 0,21 0 0,-20 0 16,-1-21-16,0 0 0,0 0 16,21-1-16,-20 1 0,-1 0 15,0-21-15,0 21 0,0-22 0,-21 1 16,21 0-16,-21-1 0,22 22 15,-22-21-15,0-1 0,0 1 0,0 0 16,21-1-16,-21 1 0,0 0 16,0 21-16,0-22 0,21 22 0,-21 0 15,0 0-15,0 42 32,0 0-32,0 0 0,0 22 15,0-22-15,0 21 0,0 0 0,0-20 16,0 20-16,0 0 0,-21 1 15,21-1-15,-21-21 0,21 21 16,0 1-16,0-1 0,0 0 16,0 1-16,0-22 0,0 21 0,0-21 15,0 1-15,0-1 0,0 0 16,0 0-16,21-21 0,0 21 16,0-21-16,0 0 15,0 0-15,1-21 0,-1 0 16,0 21-16,0-21 0,0 0 15,0-1-15,1 1 0,-1-21 0,0 21 16,-21 0-16,21-22 0,0 22 16</inkml:trace>
  <inkml:trace contextRef="#ctx0" brushRef="#br0" timeOffset="3946.56">4170 3408 0,'21'0'0,"0"0"0,21-21 16,-20 21-16,-1 0 0,21-21 0,0 21 15,-20-22-15</inkml:trace>
  <inkml:trace contextRef="#ctx0" brushRef="#br0" timeOffset="4066.49">4720 593 0</inkml:trace>
  <inkml:trace contextRef="#ctx0" brushRef="#br0" timeOffset="5334.6">4149 656 0,'-22'0'0,"1"0"16,42 0 46,1 0-46,20 0-16,-21 0 0,21 0 0,1 0 15,20 0-15,1-21 0,-22 21 16,22-21-16,-1 21 0,-21 0 0,22 0 16,-22 0-16,1-21 0,-22 21 15,0 0-15,0 0 0,0 0 0,0 0 94</inkml:trace>
  <inkml:trace contextRef="#ctx0" brushRef="#br0" timeOffset="5758.35">6011 826 0,'0'0'0,"0"-22"16,0 1-16,0 0 0,0 0 15,0 0-15,0 0 16,0-1 0,0 44 15,0-1-31,0 0 0,0 0 16,0 21-16,0-20 0,-21 20 0,21 0 15,-21-21-15,21 22 0,0-1 16,0-21-16,-21 22 0,21-22 0,-21 21 15,21-21-15,0 0 0,0 1 16,0-1-16,0 0 0,0 0 16,21-42 15,0 0-31,0 0 0</inkml:trace>
  <inkml:trace contextRef="#ctx0" brushRef="#br0" timeOffset="6191.1">6562 762 0,'21'-21'0,"-42"42"0,63-63 15,-42 21-15,0-1 16,-21 22 0,0 0-1,-22 0-15,22 0 0,0 22 0,0-22 16,-22 21-16,22 0 0,0-21 15,0 21-15,0 0 0,21 0 16,-21 1-16,21-1 0,0 0 16,0 0-16,21-21 15,0 21-15,0-21 16,21 0-16,-20 21 0,-1-21 16,21 22-16,-21-22 0,22 21 0,-22-21 15,0 21-15,0-21 0,0 21 16,0-21-16,1 21 0,-22 0 0,0 1 15,0-1-15,0 0 16,-22-21-16,1 21 0,0 0 16,-21-21-16,21 21 0,-22-21 0,1 0 15,21 22-15,-22-22 16,22 0-16,0 0 0,-21 0 0,21 0 0,-1 0 16,1 0-16,0 0 0,0 0 15,0-22 1,21 1-16,0 0 0,0 0 15,0 0-15</inkml:trace>
  <inkml:trace contextRef="#ctx0" brushRef="#br0" timeOffset="6562.89">6159 381 0,'0'0'0,"-21"0"0,0 21 16,21 0-16,0 1 15,0-1 1,0 0 0,21-21-16,0 0 0,1 0 15,-1 0-15,0-21 0,0 0 16,-21-1-1,0 1-15,0 0 0,0 0 16,0 0-16,-21 0 16,0 21-1,0 0-15,-1 0 0,1 0 16,0 0-16,0 21 16,21 0-16,-21-21 0,21 21 0,0 0 15,0 0-15,0 1 16,0-1-16,21-21 0,0 0 15,0 21-15</inkml:trace>
  <inkml:trace contextRef="#ctx0" brushRef="#br0" timeOffset="6983.65">8043 445 0,'0'0'0,"0"-22"16,0 1-16,0 0 16,0 0-16,0 0 0,-21 21 31,21 21-16,0 0-15,0 0 0,0 0 16,0 22-16,0-22 0,0 21 0,-21 1 16,21-1-16,-21 21 0,-22-41 15</inkml:trace>
  <inkml:trace contextRef="#ctx0" brushRef="#br0" timeOffset="7114.58">7853 1143 0,'0'21'16,"-43"0"-16,22 1 0,21-1 15,0 0-15,-21 0 0,21 0 0,-21-21 16,21 21-16,0-42 31,0 0-15,0 0-16,21 0 0,-21 0 15,21-1-15,-21-20 0</inkml:trace>
  <inkml:trace contextRef="#ctx0" brushRef="#br0" timeOffset="7460.38">7832 656 0,'-22'-42'0,"44"84"0,-65-105 0,43 42 15,0-1-15,0 1 0,-42-21 16,42 21-16,0 0 0,0-1 16,0 1-16,0 0 0,0 0 15,21 0-15,21 0 0,-20-1 0,20 1 16,0 0-16,1 21 0,-1 0 0,21-21 16,22 21-16,-21 21 0,-22-21 15,0 21-15,-21-21 0,22 21 16,-1 1-16,-21 20 0,22-21 0,-22 21 15,0-20-15,-21 20 16,0 0-16,0-21 0,0 22 0,-21-22 16,0 21-16,-22-21 0,22 1 15,-21 20-15,-1-21 0,1 0 0,0 0 16,-22 1-16,1-22 0,42 21 0,-22 0 16,22 0-16,0-21 0,-21 0 0,20 21 15,1-21-15,0 0 0,21-21 16,-21 21-16,21-21 15,-21 21-15,21-21 0</inkml:trace>
  <inkml:trace contextRef="#ctx0" brushRef="#br0" timeOffset="7634.29">8064 1037 0,'85'85'31,"-64"-64"-31,0 0 0,1-21 16,-1 21-16,-21 1 0,21-22 0,0 21 15,0-21-15,0 0 16,1 0-16,-1 0 16,0 0-1,0-21-15,-21-1 16,21 22-16,-21-21 0,0 0 0,21 0 0</inkml:trace>
  <inkml:trace contextRef="#ctx0" brushRef="#br0" timeOffset="8019.07">8530 931 0,'0'22'16,"0"-1"-16,42 0 15,-20-21-15,-1 0 16,0-21 0,0 21-16,0-21 0,0-1 15,1 22-15,-1-21 0,0 21 16,21-21-16,-21 0 0,1 21 0,-1-21 15,0 0-15,0-1 0,-21 1 16,0 0 0,-21 0-16,0 21 15,0 0-15,-22 0 0,22 0 0,0 21 16,-21 0-16,20-21 0,1 21 16,-21 1-16,21-1 0,0 21 0,-1-21 15,1 0-15,0 1 0,21 20 0,-21-21 16,21 0-16,0 0 0,0 1 15,0-1-15,0 0 0,0 0 0,0 0 16,21 0-16,0-21 16,0 0-16,1 22 0,-1-22 15,0 0-15,21 0 0,-21 0 16,1 0-16,-1-22 0,0 1 16,21 0-16,-21 21 0</inkml:trace>
  <inkml:trace contextRef="#ctx0" brushRef="#br0" timeOffset="8359.87">9313 804 0,'21'0'0,"-42"0"0,64-21 0,-43 0 15,0 0 1,-22 21 0,1 0-16,0 0 15,0 0-15,0 0 0,0 21 0,-1-21 16,1 21-16,0 0 0,-21 1 0,21-1 15,-1 0-15,22 0 16,-21 0-16,21 0 0,0 1 16,0-1-16,0 0 0,21 0 15,1-21-15,-1 21 16,0-21-16,-21 21 0,21-21 0,0 0 16,22 22-16,-22-22 0,-21 21 0,21-21 15,0 21-15,0-21 0,0 0 16,-21 21-16,0 0 15,-21 0 1,0-21-16,0 0 16,0 0-16,-22 0 0,22 22 0,-21-22 15</inkml:trace>
  <inkml:trace contextRef="#ctx0" brushRef="#br0" timeOffset="8434.83">8911 1228 0,'0'-21'31,"0"-1"-15,0 1-16,21 21 15</inkml:trace>
  <inkml:trace contextRef="#ctx0" brushRef="#br0" timeOffset="8574.76">9779 445 0,'0'0'0,"0"-22"0,0 1 0,0 0 16</inkml:trace>
  <inkml:trace contextRef="#ctx0" brushRef="#br0" timeOffset="8830.61">9821 318 0,'0'21'31,"0"0"-31,0 0 0,-21 64 16,0-43-16,21-21 0,-21 22 15,0-1-15,-22-21 0,22 0 0,21 22 16,-21 20-16,21-21 0,-21 1 0,0-1 15,21 0-15,0 1 0,-22-22 16,22 21-16,-21 1 0,21-22 0,0 0 16,0 0-16,0 0 0,0 0 15,0 1-15,21-22 0,1 0 0,-1 21 16,0-21-16,0 0 0,0 0 16,22 0-16,-22 0 0,0-21 15,0-1-15,0 22 0,22-21 0,-22 0 16,0 0-16,0 0 15,0 0-15,22-1 0,-43 1 0,21-21 16,0 21-16,-21 0 0</inkml:trace>
  <inkml:trace contextRef="#ctx0" brushRef="#br0" timeOffset="9061.54">9588 762 0,'0'0'15,"43"0"1,-22 0-16,0 0 16,21-21-16,-20 21 0,20 0 15,0-21-15,1 21 0,-1 0 16,0-21-16,-21 21 0,22-22 0,-1 22 16,0-21-16,-20 21 0,-1 0 15,0-21-15,0 21 0,-21-21 16,-21 0-1</inkml:trace>
  <inkml:trace contextRef="#ctx0" brushRef="#br0" timeOffset="9691.18">8064 487 0,'0'-21'16,"-21"21"47,0 21-63,0 0 0,21 0 15,-21 22-15,0-22 0,21 21 16,-22-21-16,1 22 0,21 20 0,-21-21 15</inkml:trace>
  <inkml:trace contextRef="#ctx0" brushRef="#br0" timeOffset="9778.12">7726 1207 0,'0'0'16,"0"21"-16,0 0 15,0 0 1,21-21 15</inkml:trace>
  <inkml:trace contextRef="#ctx0" brushRef="#br0" timeOffset="10194">8213 1037 0,'0'64'32,"21"-43"-32,0 0 15,0 0-15,0 0 16,0 1-16,1-1 16,-1-21-16,0 21 0,0-21 15,0 0-15,0 0 0,1 0 16,-1 0-16,0 0 15,0 0-15,0 0 0,0 0 0</inkml:trace>
  <inkml:trace contextRef="#ctx0" brushRef="#br0" timeOffset="11325.76">7832 868 0,'0'0'0,"21"-21"0,0 0 15,-21-1-15,21 22 0,-21-21 16,21 21-16,-21-21 16,0 0-16,21 21 0,-21 21 47,0 0-47,-21 0 0,21 1 15,-21-1-15,0 21 0,21-21 0,-21 22 16,21-22-16,0 21 0,-21 0 15,-1-20-15,22 20 0,-21-21 0,21 0 16,-21 22-16,21-22 0,-21 0 0,21 0 16,-21 0-16,21 0 15,-21-21-15,21-21 47,0 0-31,21 21-16,0-21 0,-21 0 0,21 0 15,-21-1-15,21-20 0,-21 21 0,21-21 16,-21 20-16,22-20 0,-1 21 16,-21-21-16,21-1 0,-21 22 0,21-21 15,-21 21-15,21-1 0,-21 1 0,21 0 16,-21 0-16,0 0 16,0 42 15,0 0-16,0 0 1,0 0-16</inkml:trace>
  <inkml:trace contextRef="#ctx0" brushRef="#br0" timeOffset="12222.61">11112 593 0,'0'0'0,"22"-21"0,-22-1 16,-22 22 31,1 22-47,0-1 0,0 0 0,0 0 15,0 0-15,-22 22 0,22-1 16,0-21-16,0 21 0,0 1 16,-1-1-16,1 0 0,-21 1 15,42-1-15,-21 0 0,0-20 0,-1 20 16,1-21-16,21 0 0,0 0 0,0 1 15,0-1-15,0-42 32</inkml:trace>
  <inkml:trace contextRef="#ctx0" brushRef="#br0" timeOffset="12526.01">11134 572 0,'0'-22'16,"0"44"-16,0-65 0,0 22 16,0 42 15,0 0-31,0 1 0,0 20 16,0-21-16,21 21 0,-21-20 15,0 20-15,0 0 0,0 1 0,0-1 16,0 0-16,0 1 0,0-1 15,0 0-15,0-21 0,0 22 0,0-22 16,0 21-16,0-21 0,0 1 16,-21-1-16,21 0 15,-22-21 17,1-21-32,0 21 0,0-21 15</inkml:trace>
  <inkml:trace contextRef="#ctx0" brushRef="#br0" timeOffset="12722.21">10710 1058 0,'21'0'31,"1"0"-31,-1 0 0,0 0 0,21 0 16,-21 0-16,22 0 15,-1-21-15,-21 21 0,22 0 0,-1 0 16,0-21-16,-21 21 0,22 0 15,-22-21-15,0 21 0,0 0 0,0-21 16,-21 0-16,0-1 16</inkml:trace>
  <inkml:trace contextRef="#ctx0" brushRef="#br0" timeOffset="13234.17">11642 868 0,'21'0'0,"-42"0"0,63-21 15,-21 21-15,0 0 0,0-21 0,1-1 16,-1 22-16,-21-21 0,21 21 16,-21-21-16,0 0 15,-21 21 1,0 0-16,-1 0 15,-20 0-15,21 0 0,0 0 16,0 0-16,-1 21 0,1-21 16,0 21-16,21 0 0,-21-21 15,0 22-15,21-1 0,0 0 0,0 0 16,0 0-16,0 0 16,0 1-16,0-1 0,0 0 15,21-21-15,0 21 0,0 0 0,0-21 16,1 21-16,-1-21 0,0 22 15,0-22-15,21 21 0,-20-21 0,-1 21 16,0-21-16,-21 21 0,0 0 16,0 0-1,-21-21-15,0 0 16,-22 22-16,22-22 0,0 0 16,0 0-16,-22 0 0,22 0 15,0 0-15,0 0 0,0 0 0,0 0 16,-1 0-16,1 0 15,0 0-15,21-22 16,0 1-16,0 0 16,21 0-1,0 21-15</inkml:trace>
  <inkml:trace contextRef="#ctx0" brushRef="#br0" timeOffset="14274.57">12404 868 0,'0'0'0,"21"0"0,-21-21 0,0 0 0,0-1 15,0 1-15,0 0 16,-21 0 0,-1 21-16,-20 0 0,21 0 15,0 0-15,0 0 0,-22 0 16,22 21-16,-21 0 0,21-21 0,-22 21 15,22 1-15,0-1 0,0 0 16,21 0-16,-21 0 0,21 0 16,0 1-16,0-1 15,21-21-15,0 21 0,0 0 0,21-21 16,-20 21-16,20-21 0,-21 21 16,21 1-16,-20-22 0,20 21 0,-21-21 15,21 21-15,-20-21 0,-1 0 16,0 21-16,0-21 0,-21 21 15,0 0-15,-21 1 16,0-22-16,0 0 16,-1 0-16,1 0 0,0 0 0,-21 0 15,21 0-15,-1 0 0,1 0 16,0 0-16,-21 0 0,21 0 16,-1-22-16,1 22 0,0 0 15,0 0-15,21 22 47,0-1-47,21-21 16,0 0-16,0 21 0,22-21 15,-22 0-15,0 0 0,21 0 0,-20 0 16,20 0-16,-21 0 0,21 0 16,-20 0-16,20-21 0,-21 21 0,21-21 15,-20 21-15,20-22 0,-21 1 16,0 21-16,0-21 0,1 0 15,-1 0-15,0 0 0,0-22 0,0 22 16,0 0-16,-21-21 0,0 20 16,22 1-16,-22-21 0,21 21 0,-21 0 15,21-1-15,-21 1 16,-21 42 15,0 1-31,21-1 0,-22 0 16,22 0-16,0 21 0,-21-20 15,21 20-15,-21-21 0,21 0 0,0 22 16,0-22-16,0 0 16,0 0-16,0 0 0,0 0 15,21 1-15,0-22 0,1 0 0,-1 0 16,0 0-16,0 0 0,0 0 16,0 0-16,22 0 0,-22-22 0,21 22 15,-21-21-15,1 0 0,20 0 16,-21 0-16,0 0 0,22-22 0,-22 22 15,0 0-15,0-21 0,-21 20 16,21 1-16,-21 0 0,21 0 0,-21 0 16,0 0-16,-21 42 47,21 0-47,-21 21 0,21-21 15,0 1-15,0-1 0,0 0 16,0 21-16,0-21 0,0 1 0,0-1 15,0 0-15,0 0 0,0 0 16,21 0-16,0-21 16,1 22-16,-1-22 0,0 0 15,0 0-15,21 0 0,-20 0 16,-1 0-16,0 0 0,0-22 0,21 1 16,-20 21-16,-1-21 0</inkml:trace>
  <inkml:trace contextRef="#ctx0" brushRef="#br0" timeOffset="14682.34">13737 910 0,'0'0'0,"0"-21"0,0 0 0,0 0 15,0 0-15,0-1 16,0 1 0,21 21-1,0 0-15,1 0 16,-1 0-16,0 0 0,0 0 15,0 21-15,0 1 0,1-1 0,-1 0 16,0 0-16,-21 0 0,0 0 16,21 1-16,-21-1 0,0 0 15,0 0-15,0 0 0,0 0 16,0 1-16,0-1 0,-21 0 16,0-21-1,0 0-15,21-21 31,0 0-31,0-1 16,0 1-16,0 0 0,0 0 0,0 0 16,21-22-16,0 22 0,-21 0 15,0 0-15,21 0 0,0 0 16,0-1-16,-21 1 0,22 0 0,-1 21 16,0 0-16,-21-21 0,21 21 15,0 0-15,0 0 0,1 0 16,-1 0-16,0 0 15</inkml:trace>
  <inkml:trace contextRef="#ctx0" brushRef="#br0" timeOffset="15075.11">14287 1080 0,'22'0'15,"-1"0"1,0 0-16,0 0 0,0-22 16,0 1-16,1 21 0,-1-21 0,0 0 15,0 21-15,0-21 0,0 0 16,1-1-16,-22 1 0,0 0 0,21 21 16,-21-21-16,0 0 0,0 0 15,-21 21 16,-1 0-31,1 0 0,0 0 16,0 21-16,0 0 0,0 0 16,-1 0-16,1 0 0,0 1 0,21 20 15,-21-21-15,21 0 0,-21 0 0,21 1 16,0-1-16,0 0 0,0 0 16,0 0-16,0 0 0,21-21 15,0 22-15,0-22 16,0 0-16,1 0 0,-1 0 0,0 0 15,21 0-15,-21 0 0,22-22 16</inkml:trace>
  <inkml:trace contextRef="#ctx0" brushRef="#br0" timeOffset="15681.76">15155 931 0,'0'0'0,"0"-21"15,21-63 1,-21 62-16,0 1 15,-21 0-15,0 21 16,0 0-16,0 0 16,0 0-16,-1 0 0,1 0 15,0 21-15,0 0 0,0 1 16,0-1-16,-1 0 0,1 0 0,0 21 16,0-20-16,0-1 0,21 0 15,0 21-15,-21-21 0,21 1 16,0-1-16,0 0 0,0 0 15,0 0-15,0 0 0,0 1 16,0-1-16,21-21 0,0 0 16,0 0-16,0 0 15,0 0-15,1 0 0,20 0 16,-21-21-16,0-1 0,0 1 16,1 0-16,-1 0 0,0 0 0,0-22 15,0 22-15,0-21 0,1 0 16,-1-1-16,0-20 0,0 20 0,0 1 15,0 21-15,1-21 0,-22-1 16,0 22-16,21-21 0,-21 21 16,0-1-16,0 1 0,0 0 0,0 0 15,-21 21 17,-1 21-32,1 0 15,0 0-15,0 22 0,0-22 0,0 21 16,-1 1-16,22-1 0,0 0 15,-21 1-15,21-1 0,0 0 0,0 1 16,0-1-16,0 0 0,0-21 16,21 22-16,1-22 0,-1 0 0,0 0 15,0 0-15,21 1 0,-20-22 16,-1 21-16,21-21 0,0 0 16,-20 0-16,20 0 0,0 0 0,1 0 15,-1 0-15,0 0 0,1 0 16,-1-21-16,-21-1 0,21 1 0,-20 21 15</inkml:trace>
  <inkml:trace contextRef="#ctx0" brushRef="#br0" timeOffset="16902.07">2032 1820 0,'0'0'0,"-21"0"0,-22 0 0,22 0 15,0-21-15,0 21 0,0 0 0,0 0 16,-1-21-16,1 21 0,-21 0 15,21 0-15,0 0 0,21-21 16,-22 21-16,1 0 0,0 0 16,0 0-16,63 0 47,-21 0-47,1 0 0,20 0 15,0 0-15,1 0 0,-1 0 0,21 0 16,1-21-16,-1 21 0,22 0 15,0 0-15,21 0 0,-1-21 16,1 21-16,0 0 0,21 0 0,-21-22 16,21 22-16,0 0 0,0 0 15,0-21-15,21 21 0,-21 0 16,21 0-16,0 0 0,1 0 0,-1-21 16,21 21-16,0 0 0,-20 0 15,20 0-15,-21-21 0,21 21 0,1 0 16,-1 0-16,0 0 0,1 0 15,-1-21-15,22 21 0,-22 0 0,21 0 16,1 0-16,-22-21 0,22 21 16,-1 0-16,1 0 0,-1 0 0,1-22 15,-1 22-15,1 0 0,-1 0 16,1 0-16,-1 0 0,1-21 16,-22 21-16,22 0 0,-1 0 0,-21 0 0,1 0 15,20 0-15,-42-21 16,22 21-16,-1 0 0,0 0 0,1-21 15,-22 21-15,0 0 0,0 0 16,0 0-16,1 0 0,-1-21 0,-21 21 16,21 0-16,-21 0 0,0-21 0,0 21 15,0 0-15,0 0 0,0 0 16,0 0-16,-21-22 0,21 22 0,-21 0 16,-1 0-16,1 0 0,0 0 15,0 0-15,0 0 0,-22 0 16,22 0-16,-21 0 0,21 0 0,-22 0 15,-20 0-15,21 0 0,-22 0 16,-21 0-16,22 0 0,-22 0 0,-21 0 16,22 0-16,-22 0 0,0 0 15,0 0-15,0 0 16,-21-21-16,22 21 16</inkml:trace>
  <inkml:trace contextRef="#ctx0" brushRef="#br0" timeOffset="18621.84">952 2985 0,'-21'0'62,"0"0"-62,0 0 0,0 0 16,-22 0-16,22 0 0,-21 0 0,0 0 16,20 0-16,-20 0 0,-21 0 15,20 0-15,1 0 0,0 0 16,-22 0-16,22 0 0,21 0 0,-22 0 16,22 0-16,-21 0 0,21 0 15,-1 0-15,1 0 16,0 0-1,42 0 1,0 0 0,1 0-16,-1 0 0,21 0 15,0 0-15,22 0 0,-22 0 0,22 0 16,-1 0-16,1 0 0,-22 0 16,22 0-16,-1 0 0,1 0 0,-1 0 15,1 0-15,-22 0 0,21 0 16,1 0-16,-1-22 0,-20 22 0,-1 0 15,22 0-15,-43 0 0,21 0 16,-21-21-16,0 21 0,1 0 0,-1 0 16,-21-21-16,0 0 15,0 0 1,-21 21-16,-1-21 16,1 21-16,0-22 0,-21 22 0,21-21 15,-1 0-15,-20 21 0,21-21 16,-21 0-16,20 21 0,1-21 0,-21 21 15,21 0-15,0 0 0,-1-22 16,1 22-16,0 0 16,42 22 31,0-22-32,1 21-15,-1 0 16,0-21-16,0 0 0,21 21 15,-20-21-15,-1 0 0,21 21 0,-21-21 16,22 0-16,-22 0 0,21 0 16,-21 21-16,22-21 0,-22 0 0,21 0 15,-21 0-15,22 0 0,-22 0 16,0 0-16,0 0 16,-21 22-1,-21-1 1,0-21-16,0 21 0,-22 0 15,1-21-15,21 21 0,-22 0 0,1 1 16,0-1-16,-1 0 16,1 0-16,0 0 0,-1 0 0,1 22 15,21-22-15,-21 0 0,20 21 0,-20-20 16,21-1-16,0 0 0,0 0 16,-1 0-16,22 0 0,-21 1 15,21-1-15,-21-21 0,21 21 16,-21-21-1,21-21 32,21 0-47,-21-1 0,21 22 16</inkml:trace>
  <inkml:trace contextRef="#ctx0" brushRef="#br0" timeOffset="20118.15">2434 2604 0,'-21'0'15,"21"21"-15,-21 0 16,21 0-16,0 0 16,0 0-16,-21 1 15,21-1-15,0 0 0,0 0 16,0 0-16,21-21 0,0 0 0,0 21 15,21-21-15,-20 0 0,-1 0 16,0 0-16,0 0 0,0 0 0,22 0 16,-22-21-16,0 0 0,0 0 0,21 21 15,-20-21-15,-1 0 0,21-1 0,-21 1 16,0 0-16,1 0 0,-1 0 0,-21 0 16,0-1-16,0 1 0,0 0 15,0 0-15,0 0 0,0 0 0,0-1 16,-21 22 15,-1 22-31,22-1 0,-21 0 16,21 0-16,-21 0 0,21 22 15,0-22-15,0 21 0,0-21 0,-21 22 16,21-1-16,-21 0 0,21 1 0,0-22 16,0 21-16,0 0 0,0 1 0,-21-22 15,21 21-15,0 1 0,-22-1 0,22-21 16,0 21-16,0-20 0,0 20 15,0-21-15,0 0 0,0 0 0,0 1 16,-21-1-16,0 0 16,0-21-16,0 0 0,0 0 15,-1 0-15,1 0 0,-21 0 0,21 0 16,-22 0-16,1-21 0,0 21 16,-1-21-16,22-1 0,-21 22 0,0-21 15,20 0-15,1 0 0,0 21 0,0-21 16,0 21-16,21-21 0,0-1 15,0 1-15,21 21 16,0 0-16,0-21 16,22 21-16,-22 0 0,0 0 15,21-21-15,-21 21 0,22 0 0</inkml:trace>
  <inkml:trace contextRef="#ctx0" brushRef="#br0" timeOffset="20465.98">3238 2582 0,'0'0'0,"0"-21"16,0 0-16,-21 21 31,21 21-31,-21 0 16,21 1-16,-21-1 0,0 21 15,21-21-15,0 22 0,0-22 0,-21 21 16,21 0-16,-22-20 0,1 20 0,21 0 16,-21-21-16,21 22 0,0-22 0,-21 21 15,21-21-15,-21 22 0,21-22 0,0 0 16,0 21-16,0-20 0,0-1 0,0 0 16,0 0-16,21-21 15,0 0-15,0 0 16,0 0-16,1-21 0,-1 0 15,0 0-15,0-1 0,-21 1 16,21 0-16,0 0 16,-21 0-16</inkml:trace>
  <inkml:trace contextRef="#ctx0" brushRef="#br0" timeOffset="20652.37">3027 2921 0,'-21'21'0,"42"-21"47,0 0-47,0 0 0,0 0 0,0 0 15,1 0-15,-1-21 0,0 21 0,0 0 16,0 0-16,0 0 0,1 0 0,20-21 16,-21 21-16,0 0 0,0 0 15</inkml:trace>
  <inkml:trace contextRef="#ctx0" brushRef="#br0" timeOffset="21015.2">4254 2794 0,'0'-21'0,"0"0"16,-21 21 15,0 0-31,21 21 0,0 0 16,0 0-16,-21 0 0,21 1 15,0-1-15,0 0 0,-21 0 0,21 0 16,0 0-16,0 1 0,0-1 0,0 0 15,0 0-15,-21 0 16,21 0-16,0 1 0,0-1 16,21-21 15,0 0-31,0-21 0,0-1 16</inkml:trace>
  <inkml:trace contextRef="#ctx0" brushRef="#br0" timeOffset="21485.93">4741 2773 0,'0'0'15,"21"0"-15,-42 0 32,0 0-32,0 0 0,0 0 15,0 21-15,-22-21 0,43 21 0,-21-21 16,0 21-16,0-21 0,0 22 0,-1-22 15,22 21-15,-21-21 0,21 21 16,0 0-16,0 0 16,0 0-1,21-21-15,1 22 0,-1-22 16,0 0-16,0 0 0,0 21 0,0-21 16,1 21-16,-1-21 0,0 0 15,0 21-15,0 0 0,0-21 16,1 0-16,-22 21 0,21-21 15,-21 22-15,0-1 0,0 0 16,-21 0-16,-1-21 16,1 21-16,0-21 0,0 21 0,0-21 15,-22 0-15,22 22 0,-21-22 0,21 0 16,0 21-16,-22-21 0,22 0 0,0 0 16,0 0-16,0 0 0,-22 21 0,22-21 15,0 0-15,0 0 0,0 0 16,-1 0-1,22-21 17,0 0-32,22-1 15,-22 1-15</inkml:trace>
  <inkml:trace contextRef="#ctx0" brushRef="#br0" timeOffset="21726.38">4043 2413 0,'0'0'0,"0"-21"15,0 42 48</inkml:trace>
  <inkml:trace contextRef="#ctx0" brushRef="#br0" timeOffset="22230.18">5927 2667 0,'-22'127'32,"22"-106"-32</inkml:trace>
  <inkml:trace contextRef="#ctx0" brushRef="#br0" timeOffset="22551.04">6329 2858 0,'0'21'16,"0"0"-1,0 0-15,0 0 0,21-21 0,0 21 16,-21 1-16,21-1 0,0-21 0,-21 21 16,22-21-16,-1 0 0,21 0 15,-21 0-15,0 0 0,22 0 0,-22 0 16,21 0-16,-21-21 0</inkml:trace>
  <inkml:trace contextRef="#ctx0" brushRef="#br0" timeOffset="24653.88">6265 2815 0,'0'-21'62,"0"0"-46,0 0-16,0 0 15,0-1-15,0 1 0,0 0 16,0 0-16,0 0 0,0 0 16,0-1-16,0 1 0,0 0 15,-21 0-15,0 0 0,0 21 0,0 0 16,-1 0-16,1 0 16,0 0-16,-21 0 0,21 0 0,-1 0 15,-20 0-15,21 21 0,0 0 0,-22 21 16,22-20-16,0 20 0,0-21 15,-21 21-15,20 1 0,1-1 0,21-21 16,-21 22-16,21-1 0,0-21 16,0 21-16,0-20 0,0-1 15,0 0-15,0 0 0,0 0 0,21 0 16,0 1-16,1-22 0,-1 0 0,-21 21 16,21-21-16,21 0 0,-21 0 15,1 0-15,-1 0 0,0 0 0,0-21 16,0-1-16,0 22 0,1-21 0,-1 0 15,21 0-15,-21 0 0,0 0 16,1-22-16,20 22 0,-21 0 0,0-21 16,0 20-16,22-62 0,-22 63 15,0-22-15,-21 22 0,21 0 16,-21 0-16,21-22 0,-21 22 16,0 0-16,0 0 15</inkml:trace>
  <inkml:trace contextRef="#ctx0" brushRef="#br0" timeOffset="35594.87">8086 2159 0,'-22'-21'16,"1"21"-1,0 0-15,0 0 0,0 0 16,0 0-16,-1 0 0,1-21 16,0 21-16,42 0 46,0 0-46,22 0 0,-22 0 0,21 0 16,22 21-16,-22-21 16,0 0-16,22 0 0,-22 0 0,22 0 15,-1 0-15,-20 0 0,20 0 16,1 0-16,-22 0 0,0 0 0,1 0 16,-1 0-16,-21 0 0,0 0 0,0 0 15,1 0-15,-44 0 31,1 0-31,0 0 16,0 0-16,0 0 0,0 0 0,-1 0 16</inkml:trace>
  <inkml:trace contextRef="#ctx0" brushRef="#br0" timeOffset="36026.21">8530 2180 0,'-21'0'15,"21"21"32,0 1-47,-21-22 0,21 21 16,0 0-16,0 0 0,0 0 0,0 0 16,0 1-16,0-1 0,0 21 0,0 0 15,0-20-15,0 20 0,0 0 16,0 1-16,0-1 0,0 0 0,0-21 15,0 22-15,0-1 0,0-21 16,0 22-16,0-22 0,0 21 16,0-21-16,0 0 0,0 1 0,-21-1 15,-1 0-15,22 0 0,-21 0 0,0-21 16,0 21-16,0-21 0,0 0 16,-1 0-16,-20 22 0,21-22 0,-21 0 15,-1 0-15,1 0 0,21 0 0,-22-22 16,22 22-16,-21-21 0,21 0 15,0 21-15,-1-21 0,1 0 0,0 0 16,0-1-16,21 1 16,0 0-16,21 0 15,0 21-15,0 0 16,1-21-16,-1 21 0,0 0 0,21 0 16,-21-21-16,22 21 0,-22-22 15</inkml:trace>
  <inkml:trace contextRef="#ctx0" brushRef="#br0" timeOffset="36542.04">9229 2625 0,'0'0'0,"0"-21"0,0-1 0,0 1 0,0 0 15,-22 21-15,1-21 16,0 21-16,0 0 0,-21 0 0,20 0 15,1 0-15,0 0 0,-21 0 16,21 21-16,-22 0 0,22 0 0,0 1 16,0-1-16,0 0 0,-1 21 0,1-21 15,0 22-15,21-22 0,-21 0 16,21 0-16,0 0 0,0 1 0,0-1 16,0 0-16,0 0 0,21-21 0,0 21 15,0-21-15,1 0 16,-1 0-16,0 0 0,0 0 0,0 0 15,22 0-15,-22 0 0,0 0 0,0 0 16,0-21-16,0 0 0,1 0 16,-1 21-16,0-21 0,0-1 0,-21-20 15,21 21-15,-21 0 0,21 0 0,-21-22 16,0 22-16,0 0 0,0 0 16,0 0-16,0-1 15,0 44 1,0-1-16,0 0 15,0 0-15,0 0 0,0 22 0,0-22 16,0 0-16,0 0 0,0 0 16,22 0-16,-1 1 0,-21-1 15,21 0-15,0 0 0,0-21 0,0 21 16,1-21-16,-1 0 0,0 0 0,0 0 16,0 0-16,0 0 0,1 0 15,-1 0-15,0 0 0,0-21 0,0 21 16</inkml:trace>
  <inkml:trace contextRef="#ctx0" brushRef="#br0" timeOffset="36786.44">9652 2582 0,'0'0'0,"0"-21"0,0 0 16,0 0-16,0 42 31,0 0-31,21 0 0,-21 1 16,0-1-16,0 0 0,21 21 0,-21-21 15,0 1-15,0-1 0,0 21 16,0-21-16,0 0 0,0 1 0,0-1 16,0 0-16,0 0 0,21-21 0,-21 21 15,0 0-15,22 1 16,-1-22 0,0-22-1,0 1-15</inkml:trace>
  <inkml:trace contextRef="#ctx0" brushRef="#br0" timeOffset="37017.3">10160 2540 0,'0'0'0,"-21"0"32,0 0-32,-1 0 0,1 21 15,-21 0-15,21 1 0,0-22 0,-1 21 16,1 0-16,0 21 0,0-21 0,0 1 15,0-1-15,-1 0 0,22 0 16,0 0-16,0 0 16,-21 1-16,21-1 0,0 0 0,21-21 15,1 0 1,-1 0-16,0 0 0,0 0 16,0 0-16</inkml:trace>
  <inkml:trace contextRef="#ctx0" brushRef="#br0" timeOffset="37506.01">10520 2709 0,'0'0'0,"0"-21"0,42-85 31,-42 85-15,0 0-16,0 0 0,0 0 0,0 0 0,-21 21 16,0-22-16,0 22 15,-1 0-15,1 0 16,0 22-16,0-22 0,0 21 0,0 21 15,-1-21-15,-20 0 0,21 22 16,0-1-16,0-21 0,-1 22 0,1-22 16,0 21-16,0-21 0,21 0 0,0 1 15,0 20-15,0-21 0,0 0 16,42 0-16,-21-21 16,1 0-16,-1 0 0,0 0 15,0 0-15,0 0 0,0-21 16,1 21-16,-1-21 0,21 0 0,-21 0 0,0 0 15,1-1-15,-1 1 0,0-21 16,0 21-16,0-22 0,-21 22 16,21-21-16,-21 21 0,22-22 0,-22 22 15,21 0-15,-21 0 0,0 0 0,0 0 16,0 42 0,0 0-16,0 0 0,-21 0 15,21 22-15,-22-22 0,22 21 0,-21-21 16,21 22-16,0-22 0,0 21 15,0-21-15,0 0 0,0 1 0,0-1 16,0 0-16,43 0 16,-43 0-16,21-21 0,0 0 0,21 0 15,1 0-15,-22 0 0,0 0 16,21 0-16,-21-21 0,22 0 0</inkml:trace>
  <inkml:trace contextRef="#ctx0" brushRef="#br0" timeOffset="38289.55">11747 2138 0,'0'-42'16,"0"20"-16,0 1 0,0 0 16,0 0-16,0 42 31,0 0-31,0 22 16,0-22-16,0 21 0,0-21 0,0 22 15,0-1-15,0 0 0,0 22 16,0-22-16,-21 0 0,21 22 15,0-22-15,-21 1 0,21-1 0,-21-21 16,21 21-16,0-20 0,0-1 16,0 0-16,0 0 0,0 0 0,0-42 47,0 0-47,0 0 15,0-22-15,0 22 0,0-21 16,0 21-16,21-22 0,0 1 0,-21 0 15,21 21-15,22-22 0,-22 22 0,0 0 16,21 0-16,-20 0 0,20-1 16,0 22-16,-21 0 0,22 0 0,-1 0 15,0 22-15,-20-1 0,20-21 16,0 42-16,-21-21 0,1 0 16,-1 22-16,0-22 0,-21 21 0,0-21 15,0 22-15,0-22 0,0 0 16,-21 21-16,0-20 0,-1-1 0,-20 0 15,0 0-15,-1 0 0,1 0 0,0-21 16,-1 22-16,1-22 0,21 0 16,-21 0-16,20 0 0,1 0 0,-21 0 15,21 0-15,0 0 16,21-22 0,21 22-16,0-21 15,0 21-15,0-21 0,0 21 0</inkml:trace>
  <inkml:trace contextRef="#ctx0" brushRef="#br0" timeOffset="39490.51">12763 2604 0,'0'-22'0,"0"44"0,0-65 16,22 22-16,-22 0 0,0 0 0,0-22 15,0 22-15,0 0 0,0 0 0,0 0 16,-22-22-16,22 22 0,-21 0 16,21 0-16,-21 21 15,0 0-15,0 0 0,0 0 16,-1 0-16,22 21 0,-21 0 16,0 0-16,0 22 0,0-22 0,21 21 15,-21 1-15,-1-1 0,1 0 0,21 1 16,0-22-16,0 21 0,0 0 15,0-20-15,0-1 0,0 0 0,0 0 16,0 0-16,0 0 0,0 1 0,21-22 16,1 0-1,-1 0-15,0 0 16,0 0-16,0 0 0,0-22 0,1 1 16,-22 0-16,21 0 0,0 0 15,0 0-15,0-22 0,0 22 0,-21-21 16,22-1-16,-1 1 0,-21 21 15,0-21-15,21-1 0,-21 22 0,0 0 16,21 0-16,-21 0 0,0 42 31,0 0-31,0 0 16,-21 0-16,21 0 0,-21 22 0,21-1 16,0-21-16,0 22 0,0-22 15,0 21-15,0-21 0,0 22 16,0-22-16,0 0 0,0 0 0,0 0 15,0 0-15,21 1 0,0-1 16,0-21-16,22 0 0,-22 0 16,0 0-16,21 0 0,-21 0 0,22 0 15,-22-21-15,21-1 0,1 22 16,-22-21-16,21 0 0,-21 0 0,22-21 16,-22 20-16,0-20 0,0 21 15,0-21-15,0-1 0,1 22 0,-22-21 16,0 21-16,0-1 0,0 1 0,0 0 15,-22 21 1,1 0 0,0 21-16,21 0 0,0 1 0,0-1 15,0 0-15,0 21 0,0-21 16,0 1-16,0-1 0,0 21 0,0-21 16,0 0-16,0 1 0,21-1 0,0 0 15,-21 0-15,22 0 16,-1 0-16,-42-42 47,-1 21-47,1-21 0,0 0 15,0 21-15,0 0 16,21-21-16,-21 21 16,-1 0-16,22 21 31,0 0-31,22 0 15,-1-21-15,0 21 0,0-21 16,0 0-16,0 22 0,1-22 16,-1 0-16,0 0 0,21 0 0,-21 0 15,1 0-15,20 0 0,-21 0 0,0 0 16,22-22-16,-22 1 16,21 0-16,-21 21 0,0-21 0,1 0 0,-1 0 15,0-1-15,0-20 0,0 21 0,-21 0 16,21-22-16,-21 22 15,0 0-15,0 0 0,0 0 0,0 0 16,0-1-16,-21 22 16,0 0-16,0 0 15,21 22-15,-21-22 0,0 21 0,21 0 16,-22 21-16,22-21 0,-21 1 16,21-1-16,-21 21 0,21-21 15,0 0-15,0 22 0,0-22 0,0 0 0,0 0 16,0 0-16,0 1 0,21-1 15,-21 0-15,21-21 0,1 0 16,-1 0-16,21 0 0,-21 0 0,0 0 16,22 0-16,-1 0 15,0 0-15,-20 0 0,41-21 0</inkml:trace>
  <inkml:trace contextRef="#ctx0" brushRef="#br0" timeOffset="39946.53">14668 2498 0,'0'0'0,"0"-21"0,0-1 16,0 1-16,0 0 0,0 0 16,0 0-16,-21 0 0,0 21 15,0 0-15,0 0 16,0 0-16,-1 0 0,1 0 0,-21 0 0,21 0 16,0 21-16,-1 0 0,-20 0 15,21 21-15,0-20 0,0 20 16,-1-21-16,1 21 0,21-20 0,0 20 15,0-21-15,0 0 0,0 22 0,0-22 16,0 0-16,0 0 0,0 0 16,21 0-16,1-21 0,-1 0 15,0 0-15,0 0 0,0 0 0,0 0 16,1 0-16,-1 0 0,0-21 16,0 21-16,0-21 0,0 0 0,1 0 15,-1-22-15,0 22 0,0-21 0,0 0 16,0-1-16,1 1 15,-1 0-15,-21-1 0,21-20 0,0 20 16,-21 1-16,0 0 0,0-1 16,21 1-16,-21 0 0,0-1 0,0 22 15,0 0-15,0 0 0,-21 21 32,0 21-32,21 21 0,-21-20 15,0 20-15,-1-21 0,22 21 16,0 1-16,0-1 0,-21 0 0,21 22 15,0-22-15,0 1 0</inkml:trace>
  <inkml:trace contextRef="#ctx0" brushRef="#br0" timeOffset="40110">15621 2244 0,'21'0'0,"0"0"15,0 0-15</inkml:trace>
  <inkml:trace contextRef="#ctx0" brushRef="#br0" timeOffset="41430.01">14690 2434 0,'21'-21'32,"0"0"-17,-21 0 1,0 42 31,0 0-47,0 0 15,0 0-15,0 1 0,0-1 0,0 21 0,0-21 16,0 22-16,0-22 16,0 0-16,0 21 0,0-21 0,0 1 15,0-1-15,0 0 0,0 0 0,21 0 16,0-21 0,0 0-16,1 0 0,-1 0 0,0 0 15,0 0-15,0 0 0,0 0 0,22 0 16,-22-21-16,0 0 0</inkml:trace>
  <inkml:trace contextRef="#ctx0" brushRef="#br0" timeOffset="42301.65">15663 2646 0,'0'-21'63,"21"0"-63,1 21 0,-22-22 16,21 1-16,-21 0 0,21 0 0,-21-21 15,21 20-15,0 1 0,-21-21 16,0 0-16,21 20 0,1-20 15,-22 0-15,0 21 0,0-22 0,0 1 16,21 0-16,-21-1 0,0 1 16,0 0-16,0-1 0,0 1 0,0 21 15,-21 0-15,21-1 0,0 1 16,-22 21-16,1 0 0,0 0 16,21 21-16,-21 1 0,0-1 0,21 21 15,0-21-15,-21 22 0,-1-1 16,1 0-16,21 1 0,-21-1 0,21 0 15,-21 1-15,0-1 0,21 0 16,0 1-16,0-1 0,0 0 0,-21 1 16,21-1-16,0-21 0,0 21 15,0-20-15,0-1 0,0 0 16,21 0-16,0 0 0,0-21 16,0 21-16,0-21 0,1 0 0,-1 0 15,0 0-15,0 0 0,0-21 16,0 21-16,22-21 0,-22 0 0,0 0 15,21 0-15,-20-1 0,20 1 16,-21 0-16,0-21 0,22 21 0,-22-22 16,0 22-16,0-21 0,0 21 0,0-1 15,-21 1-15,0 0 16,22 21-16,-22 21 31,-22 0-31,22 1 16,0-1-16,-21 21 0,0-21 0,21 0 15,-21 22-15,21-22 0,0 0 16,0 21-16,0-20 0,0-1 0,0 0 16,0 0-16,0 0 0,0 0 15,21-21 1,0 0-16,0 0 0,1 0 0,-1 0 16,0 0-16,0 0 15,-21-21-15,21 0 0,0 0 0,1 0 16,-22 0-16,21-22 0</inkml:trace>
  <inkml:trace contextRef="#ctx0" brushRef="#br0" timeOffset="42658.05">16510 2074 0,'-21'0'31,"21"22"-31,21-22 32,0 0-17,0 0-15,0 0 0,1 0 16,-1 0 0,-21-22-16,21 1 0,-21 0 15,-21 21 1,0-21-16,-1 21 15,1 0-15,0 0 0,0 0 16,0 21-16,0-21 0,21 21 16,-22-21-16,22 21 0,0 1 15,0-1-15,0 0 16,0 0-16,22-21 16,-1 0-16,0 0 0,0 0 15,0 0-15</inkml:trace>
  <inkml:trace contextRef="#ctx0" brushRef="#br0" timeOffset="43266.98">17018 1884 0,'0'0'16,"0"-42"-1,0 20-15,0 44 31,0-1-15,-21 0-16,21 0 0,-21 21 16,21-20-16,0-1 0,0 21 15,0-21-15,-22 22 0,22-1 0,-21-21 16,21 21-16,-21-20 0,21 20 0,0-21 16,0 21-16,0-20 0,-21 20 15,21-21-15,0 0 0,0 0 0,-21 1 16,21-1-16,0 0 0,0 0 15,0-42 32,0 0-47,0 0 0,0-1 16,0 1-16,0 0 0,21-21 0,0 21 16,0-1-16,-21 1 0,21 0 15,1 0-15,20-21 0,-21 42 0,0-22 16,22 1-16,-22 0 0,0 21 15,21 0-15,-21 0 0,22 0 0,-22 0 16,21 21-16,-21-21 0,1 21 0,20 1 16,-42-1-16,42 0 0,-42 21 15,0-21-15,0 1 0,-21-1 16,0 21-16,-21-21 0,20 0 16,-20 1-16,0-1 0,21 0 15,-22 0-15,1 0 0,0-21 0,-1 0 16,1 21-16,21-21 0,0 0 0,-22 0 15,22 0-15,0 0 0,0 0 16,21-21 15,21 21-15,0-21-16,0 0 0,0 21 0,1-21 16,20 0-16</inkml:trace>
  <inkml:trace contextRef="#ctx0" brushRef="#br0" timeOffset="43714.79">17695 2138 0,'21'0'0,"1"0"15,-1 0-15,0-21 0,0 21 0,0 0 16,0 0-16,1 0 16,-1 21-16,0-21 0,0 21 0,0 0 15,0 0-15,1 1 0,-22-1 16,0 0-16,0 21 0,21-21 0,-21 1 16,0 20-16,0-21 0,0 0 0,0 0 15,0 1-15,-21-1 0,21 0 16,0 0-16,-22-21 0,1 21 15,0-21 1,21-21 0,0 0-16,0 0 0,0 0 15,0-1-15,0 1 0,21-21 16,0 21-16,1 0 0,-22-1 16,21 1-16,0 0 0,-21 0 15,21 0-15,0 0 0,-21-1 0,21 22 16,1 0-16,-22-21 0,21 21 0,0 0 15,0 0-15,0 0 0,0 0 16,1 0-16,-1 21 0,0 1 16</inkml:trace>
  <inkml:trace contextRef="#ctx0" brushRef="#br0" timeOffset="45239.42">18817 2392 0,'0'0'0,"21"-21"0,0 21 16,-21-21-16,22-1 0,-22 1 0,21 21 16,-21-21-16,0 0 0,0 0 15,0 0-15,0-1 0,0 1 0,0 0 16,0 0-16,0 0 0,-21 21 16,-1 0-16,1 0 0,0 0 15,0 0-15,-21 0 0,20 0 16,-20 0-16,0 21 0,21 0 0,-22 0 15,1 0-15,21 22 0,-22-22 16,22 0-16,-21 21 0,21 1 0,0-22 16,21 21-16,0-21 0,0 22 15,0-22-15,0 0 0,0 0 0,0 0 16,21 1-16,0-1 0,0 0 16,0-21-16,0 0 0,1 0 0,41 0 15,-42 0-15,0-21 0,22 21 16,-22-21-16,0-1 0,21 1 15,-20-21-15,-1 21 0,0-22 0,0 22 16,0-21-16,0 21 0,1-22 16,-22 22-16,21-21 0,-21 21 0,21 0 15,-21-1-15,0 1 0,0 0 16,21 21-16,-21 21 31,-21 0-15,21 1-16,0-1 15,0 0-15,-21 0 0,21 21 0,0-20 16,0 20-16,0-21 0,0 0 16,0 22-16,0-22 0,0 21 0,0-21 15,0 0-15,0 1 0,21-1 16,-21 0-16,21-21 0,0 0 16,0 0-16,1 0 0,20 0 0,-21 0 15,0 0-15,22-21 0,-22 0 16,21-1-16,-21 1 0,22 0 15,-22-21-15,21 21 0,-21-22 0,0 22 16,22-21-16,-22 21 0,-21-1 16,21-20-16,-21 21 0,0 0 15,0 0-15,-21 21 16,0 0-16,0 0 16,-1 0-16,1 21 0,0 0 15,21 0 1,0 0-16,0 0 0,0 1 15,0-1-15,21 0 16,0 0-16,1 0 16,-22 0-16,0 1 0,21-22 15,-21 21-15,0 0 0,21-21 16,-21 21-16,0 0 0,0 0 16,0 1-16,21-22 0,0 0 15,-21 21-15,21-21 0,1 0 16,20 0-16,-21 0 0,0 0 15,0 0-15,1 0 0,-1 0 0,0 0 16,21-21-16,-21 21 0,1-22 0,-1 1 16,0 0-16,0 0 0,0 0 15,0 0-15,1-22 0,-1 22 0,-21 0 16,21 0-16,0-22 0,-21 22 16,0 0-16,21 21 15,-21-21-15,-21 42 31,21 0-15,0 0-16,-21 1 0,0-1 16,21 0-16,0 0 0,0 0 0,0 0 15,0 1-15,0 20 0,0-21 0,0 0 16,0 0-16,21 1 16,0-1-16,21-21 0,-20 21 0,-1-21 15,21 0-15,-21 0 0,0 0 16,22 0-16,-22 0 0,0 0 15,0 0-15,0-21 0,1 0 0,-1-1 16,0-20-16,0 21 0,-21 0 16,21-22-16,0 22 0,1-21 0,-22 21 15,0 0-15,21-22 0,0 22 16,-21 0-16,0 0 16,-21 42 15,0 0-31,-1 0 15,1 22-15,0-22 0,21 0 16,-21 21-16,0 1 0,0-1 0,21-21 16,-22 21-16,1 1 0,0 20 15,0-20-15,21-1 0,-21 0 16,21 22-16,-21-22 0,21 0 0,-22 22 16,22-22-16,0 22 0,0-22 0,0 22 15,0-22-15,0 21 0,0-20 16,0-1-16,0 22 0,0-22 0,0 0 15,0 1-15,0-1 0,0-21 0,0 21 16,0-20-16,0 20 0,-21-21 16,0 0-16,0 0 0,0 1 15,-22-22-15,22 0 0,-21 0 0,0 0 16,-1 0-16,1 0 0,-22 0 0,22 0 16,0 0-16,-1-22 0,1 22 15,0-21-15,-1 0 0,1 0 0,21 0 16,-21 21-16,20-21 0,1-1 15,21 1-15,0 0 0,0 0 0,0 0 16,0 0-16,0-1 0,43-20 16,-22 21-16,0 0 0,21-22 15,1 22-15,-22-21 0</inkml:trace>
  <inkml:trace contextRef="#ctx0" brushRef="#br0" timeOffset="45802.14">21018 5017 0,'0'0'0,"0"-22"0,22 22 31,-1 0-31,0 0 16,0 0-16</inkml:trace>
  <inkml:trace contextRef="#ctx0" brushRef="#br0" timeOffset="45982.04">21950 2032 0,'0'-42'16,"0"21"-16,0-1 0,0 1 15,0 0-15,-21 21 16,-1 0-1,22 21-15,0 0 16,-21 1-16,21-1 0,0 0 16,-21 0-16,21 0 0,0 0 15</inkml:trace>
  <inkml:trace contextRef="#ctx0" brushRef="#br0" timeOffset="47298.07">22034 1947 0,'0'-21'15,"0"0"-15,-21 21 63,21 21-63,-21 0 0,21 1 16,-21-1-16,21 0 0,-21 0 15,21 0-15,-21 22 0,-1-22 16,22 21-16,0-21 0,-21 0 0,0 1 15,21 20-15,-21-21 0,21 0 16,0 0-16,0 1 0,-21-1 0,21 0 16,0 0-16,0 0 0,-21 0 15,21 1-15,0-44 32,0 1-17,0 0 1,0 0-16,0 0 0</inkml:trace>
  <inkml:trace contextRef="#ctx0" brushRef="#br0" timeOffset="47957.77">21526 2223 0,'22'0'31,"-1"0"-31,0 0 0,0 0 0,21 0 0,-20 0 15,20 0-15,0 0 0,22 0 0,-22 0 16,0 0-16,1 0 16,20 0-16,-20 0 0,-1-22 0,0 22 15,1-21-15,-1 0 0,0 0 16,1 0-16,-22 0 0,0-1 0,21 1 16,-21 0-16,1 0 0,-1-21 15,-21 20-15,0-20 0,21 21 0,-21 0 16,0 0-16,0-1 0,0 1 15,-21 21 1,0 21-16,-1 1 16,1-1-16,0 0 0,21 21 0,-21-21 15,0 22-15,0-1 0,21-21 16,-22 22-16,22-1 0,-21-21 16,21 21-16,0-20 0,0 20 0,-21-21 15,21 21-15,0-20 0,0-1 16,0 0-16,0 0 0,-21 0 0,21 0 15,0-42 17,0 0-17,0 0-15,0 0 0,0 0 16,21-1-16,0 1 0,-21-21 16,21 21-16,1 0 0,-1-1 0,21 1 15,-21-21-15,22 21 0,-1 0 16,0 21-16,1-22 0,-1 22 15,0 0-15,1 0 0,-1 0 0,-21 0 16,21 22-16,-20-1 0,-1 0 16,0 0-16,-21 0 0,0 0 0,0 1 15,0-1-15,0 21 0,0-21 16,-21 0-16,0 1 0,-1-1 0,1 0 16,0-21-16,0 21 0,0 0 15,0-21-15,-1 21 0,22 1 16,0-44 15,22 22-31</inkml:trace>
  <inkml:trace contextRef="#ctx0" brushRef="#br0" timeOffset="48754.73">23431 2201 0,'0'0'0,"0"-21"0,0 0 16,0 0-16,0 0 0,0 0 16,0-1-16,-21 1 15,0 21-15,0 0 0,0 0 16,0 0-16,-1 0 0,1 21 16,0 1-16,-21-1 0,21 0 15,-1 0-15,1 21 0,0-20 0,0-1 16,0 0-16,21 21 0,-21-21 15,21 1-15,0-1 0,0 0 0,0 0 16,0 0-16,0 0 0,0 1 16,21-22-16,0 0 0,0 0 15,0 0-15,0 0 0,1 0 16,-1 0-16,0-22 0,0 1 0,0 0 16,0 0-16,1 0 0,-1 0 15,0-1-15,0 1 0,0 0 16,-21-21-16,21 21 0,1-1 0,-1 1 15,0 0-15,0 0 0,-21 0 16,0 42 15,-21 0-31,21 0 16,0 0-16,-21 1 0,21-1 0,-21 21 16,21-21-16,0 0 0,0 1 15,0-1-15,0 0 0,0 0 0,21 0 16,0 0-16,0 1 15,0-22-15,0 0 0,22 0 0,-22 0 16,0 0-16,0 0 16,22 0-16,-22-22 0,0 1 0,21 0 15,-21 0-15,1 0 0,-1-22 16,21 22-16,-21-21 0,0 21 0,1-22 16,-1 1-16,21 0 0,-21-22 0,0 22 15,1 0-15,-1-1 0,0 1 16,0 0-16,-21 20 0,0-20 0,21 42 15,-21-21-15,0 42 16,-21 0-16,0 0 16,0 1-16,21 20 0,-43 0 15,22-21-15,0 22 0,0-1 0,0 0 16,21 1-16,-21-1 16,-1-21-16,22 22 0,0-22 0,0 21 15,0-21-15,0 0 0,0 22 16,0-22-16,0 0 0,0 0 0,22 0 15,-1-21-15,0 0 16,0 22-16,21-22 0,-20 0 16,-1 0-16,0 0 0,0-22 15,0 22-15,22-21 0,-22 0 0,0 0 16,-21 0-16,21 0 0</inkml:trace>
  <inkml:trace contextRef="#ctx0" brushRef="#br0" timeOffset="49003.6">23791 2053 0,'21'0'0,"22"0"16,-22 0-16,21 0 15,-21 0-15,22 0 0,-1-21 0,0 21 16,1 0-16,-22 0 0,21-21 15,1 21-15,-22-21 0,0 21 0,0 0 16,0 0-16,-42 0 47</inkml:trace>
  <inkml:trace contextRef="#ctx0" brushRef="#br0" timeOffset="50013.83">1079 4360 0,'0'-21'0,"0"42"0,0-63 0,0 21 0,0 0 16,0 0-16,0-1 16,0 1-16,0 0 15,0 42 17,0 0-32,0 1 0,-21-1 0,21 0 15,0 21-15,0-21 0,0 22 16,0-22-16,0 21 0,0-21 0,-21 1 15,21-1-15,0 21 0,0-21 16,-21-21-16,21 21 0,0 1 16,0-1-16,21-42 47,0-1-47</inkml:trace>
  <inkml:trace contextRef="#ctx0" brushRef="#br0" timeOffset="50431.59">1672 4170 0,'0'0'0,"0"-21"0,0 0 0,0-1 32,-21 22-17,0 0-15,0 0 0,-22 0 0,22 22 16,-21-1-16,21-21 0,-22 21 15,22 0-15,0 0 0,0-21 16,0 21-16,21 1 0,0-1 0,0 0 16,0 0-1,21-21-15,0 0 0,21 21 0,-21-21 16,22 0-16,-22 21 0,21-21 16,1 0-16,-22 22 0,21-1 0,-21-21 15,0 21-15,1-21 0,-1 21 16,0-21-16,-21 21 15,0 0-15,0 1 16,-21-22-16,-22 21 0,22-21 16,0 0-16,-21 21 0,21-21 15,-22 0-15,22 0 0,-21 0 0,21 0 16,-1 0-16,1 0 0,0 0 16,0 0-16,0 0 0,0 0 15,21-21-15,0 0 16,0-1-16</inkml:trace>
  <inkml:trace contextRef="#ctx0" brushRef="#br0" timeOffset="50646.47">1333 3916 0,'-63'-21'31,"42"21"-31,42 0 47,0 0-47,0 0 16,0 0-16,1 0 0</inkml:trace>
  <inkml:trace contextRef="#ctx0" brushRef="#br0" timeOffset="52042.44">3302 3937 0,'0'0'0,"0"-21"0,0 0 16,-21 0-16,21-1 0,0 1 0,-21 0 15,21 0-15,0 0 16,0 0-16,0 42 31,0 0-15,0 0-16,0 21 15,0-20-15,-22 20 0,22-21 0,0 21 16,-21 1-16,21-1 0,0 0 16,0 1-16,0-1 0,0 0 0,0 1 15,0-22-15,0 21 0,0-21 16,0 1-16,0-1 0,0 0 0,21 0 15,1-21 1,-1 0-16,0 0 0,0 0 0,0 0 16,0 0-16,1-21 0,-1 0 15,0 0-15,21-1 0,-21 1 0,1 0 16,20-21-16,-21 21 0,21-22 16,-20 1-16,-1 0 0,21-1 15,-21 1-15,0 0 0,1-22 0,-22 43 16,0-21-16,21-1 0,-21 1 15,21 21-15,-21 0 0,0-1 0,0 1 16,0 42 15,0 1-31,0-1 16,-21 0-16,21 0 0,-21 21 0,21-20 16,0 20-16,0 0 0,-22 1 0,22-1 15,-21 0-15,21 1 16,0-1-16,0 0 0,0-21 0,0 22 15,0-22-15,0 0 0,21 0 16,1 0-16,-1 1 0,0-22 0,0 0 16,0 0-16,22 0 0,-22 0 15,21 0-15,-21 0 0,22 0 0,-22-22 16,21 1-16,0 0 0,-20 0 0,20 0 16,-21 0-16,0-22 0,22 22 15,-22-21-15,0 21 0,0-22 0,0 1 16,-21 21-16,0 0 0,0-1 15,0 1-15,0 0 16,-21 21 0,0 21-16,21 0 15,-21 22-15,21-22 0,-21 0 0,21 21 16,0-20-16,0 20 0,0-21 16,0 0-16,0 22 0,0-22 0,0 0 15,21 0-15,-21 0 0,21 0 16,-21 1-16,0-1 0,0 0 15,-21-42 32,0 21-47,-1-21 0,1-1 16,0 1-16,0 0 16,21 0-16,-21 21 15,0 0-15,21 21 31,0 0-31,0 0 0,0 1 16,21-1-16,0-21 0,0 21 16,0-21-16,0 0 0,1 0 15,-1 21-15,21-21 0,-21 0 0,22 0 16,-1 0-16,0 0 0,1 0 16,-1 0-16,21-21 0,-20 0 0,-1 21 15,0-21-15,1-1 0,-1 1 16,0 0-16,1 0 0,-22 0 15,0 0-15,0-22 0,0 22 0,1 0 16,-22-21-16,0 20 0,0-20 16,0 21-16,0 0 0,0 0 0,0-1 15,-22 22-15,1 0 0,0 0 16,0 0-16,0 0 16,0 22-16,21-1 0,-22 0 0,1 0 15,21 0-15,-21 22 0,21-22 16,0 21-16,0-21 0,0 0 15,0 22-15,0-22 0,0 0 0,0 0 16,0 0-16,0 1 0,0-1 0,21-21 16,0 21-16,1 0 0,-1-21 15,0 0-15,21 0 0,-21 21 16,22-21-16,-1 0 0,0 0 0,1 0 16,-1 0-16,0-21 0,1 0 0,-1 21 15,0-21-15,1 0 0,-1-1 16</inkml:trace>
  <inkml:trace contextRef="#ctx0" brushRef="#br0" timeOffset="52558.78">5757 4085 0,'0'-42'0,"0"84"0,0-105 0,0 42 15,0-1-15,0 1 0,-21 0 0,0 21 16,0-21-16,0 0 0,-1 21 16,-20 0-16,21 0 0,0 0 15,0 0-15,-1 21 0,1 0 16,0-21-16,0 42 0,0-20 0,0-1 15,-1 0-15,1 21 0,21-21 16,0 22-16,0-22 0,-21 21 0,21-21 16,0 22-16,0-22 0,0 0 15,0 0-15,0 0 0,0 1 0,21-22 16,0 21-16,1-21 0,-1 0 0,0 0 16,0 0-16,0 0 0,22 0 15,-22 0-15,0-21 0,0 21 0,21-22 16,-20 1-16,-1 0 0,0-21 15,0 21-15,0-22 0,0 22 16,1-21-16,-1-1 0,-21 1 16,0 0-16,21-1 0,0-20 0,-21 21 15,21-1-15,-21 1 0,0 0 0,21-1 16,-21 1-16,0 0 0,0 20 16,0-20-16,0 21 0,-21 21 15,0 42 1,21-21-16,-21 1 15,0 20-15,21 0 0,0 1 0,0-1 16,0 0-16,0 1 16,0 20-16,0-21 0,0 1 0,0 20 15,0-20-15,0-1 0,0 0 0,21-21 16,0 22-16,-21-22 0,21 0 16,0 0-16,1 0 0,-1-21 0,0 0 15,21 0-15,-21 0 0,1 0 0,-1 0 16,0 0-16,21-21 0,-21 21 15</inkml:trace>
  <inkml:trace contextRef="#ctx0" brushRef="#br0" timeOffset="53020.18">7366 3620 0,'0'0'0,"0"-22"16,0 1-16,0 0 0,0 0 0,0 0 15,0 42 17,0 0-32,0 21 0,0-20 15,0 20-15,0 0 0,-21 1 16,21-22-16,-21 21 0,-1 0 0,22 1 15,0-1-15,-21 0 0,21 1 16,-21-1-16,21 0 0,0-20 0,0-1 16,0 0-16,0 0 0,0 0 15,0 0-15,21-21 16,0 0 0,-21-21-16</inkml:trace>
  <inkml:trace contextRef="#ctx0" brushRef="#br0" timeOffset="53585.86">6985 3958 0,'0'0'0,"0"-21"15,21 21 1,0 0-16,0 0 16,22 0-16,-22 0 0,21 0 15,1-21-15,-1 21 0,0 0 0,1 0 16,-1-21-16,0 0 0,22 21 0,-22-22 15,0 22-15,22-21 0,-22 21 16,1-21-16,-1 21 0,0 0 0,-21-21 16,22 21-16,-22 0 0,0-21 15,0 21-15,-42 21 32,0 0-32,0-21 15,0 21-15,21 0 0,-22 1 16,1 20-16,0-21 0,0 0 0,0 22 15,21-22-15,0 21 0,-21-21 16,21 22-16,0-22 0,0 0 0,0 21 16,0-21-16,21 1 0,0-1 15,0-21-15,0 21 0,22-21 0,-22 0 16,21 0-16,0 0 0,1 0 0,-1 0 16,0 0-16,1 0 0,-1-21 15,-21 0-15,22 21 0,-1-43 0,-21 22 16,0 0-16,22 0 0,-22-22 15,-21 1-15,21 21 0,-21-21 16,0-1-16,0 22 0,0-21 0,0 21 16,0-22-16,0 22 0,-21 0 15,0 0-15,-1 0 0,-20-1 0,21 22 16,-21 0-16,-1-21 0,22 21 0,-21 0 16,-1 0-16,22 0 0,-21 21 15,21-21-15,0 22 0,-1-1 0,22 0 16,0 0-16,0 0 15,0 0-15,0 1 0,22-1 16,-1-21-16,0 21 0</inkml:trace>
  <inkml:trace contextRef="#ctx0" brushRef="#br0" timeOffset="54073.89">10160 3641 0,'0'0'0,"0"-21"0,0-1 15,0 1 1,-21 42 0,0-21-1,21 22-15,-22-1 0,1 0 0,21 21 16,-21-21-16,0 1 0,0 20 0,0 0 15,-1-21-15,22 22 0,-21-1 16,0 0-16,0 1 0,21-22 16,-21 21-16,21 1 0,0-22 0,0 21 15,0-21-15,0 0 0,0 1 16,21-22-16,0 21 0,0-21 0,22 0 16,-22 0-16,0 0 0,21 0 15,-21 0-15,22 0 0,-22 0 0,21-21 16,-21-1-16,1 1 0,-1 0 0,0 0 15,0 0-15,0 0 0,-21-22 16</inkml:trace>
  <inkml:trace contextRef="#ctx0" brushRef="#br0" timeOffset="54254.79">9800 3874 0,'0'0'0,"-21"0"16,42 0-1,0 0-15,-21 21 0,43-21 16,-22 0-16,0 0 0,21 0 0,-21 0 16,22 0-16,-1 0 0,0 0 0,1 0 15,-1 0-15,0-21 0,1 21 16,-1-22-16,0 22 0</inkml:trace>
  <inkml:trace contextRef="#ctx0" brushRef="#br0" timeOffset="55038.34">10604 3895 0,'0'0'15,"0"21"-15,-21-21 16,21 21-16,21-21 31,1 0-31,-1 0 16,0 0-16,-21-21 0,21 21 0,0-21 15,0 0-15,1 21 0,-1-22 16,-21 1-16,21 21 0,-21-21 16,0 0-16,0 0 15,-21 21 1,0 0-16,-1 0 0,1 0 16,0 0-16,0 0 0,0 0 0,0 21 15,-1-21-15,22 21 0,-21 0 16,0 0-16,0 1 0,21-1 0,0 21 15,-21-21-15,21 0 0,-21 22 16,21-22-16,0 21 0,0-21 0,0 1 16,0-1-16,0 0 0,0 0 0,0 0 15,21-21-15,-21 21 0,21-21 16,0 0-16,0 0 0,0 0 0,22 0 16,-22 0-16,21 0 0,-21 0 15,22 0-15,-1-21 0,0 0 16,1 0-16,-1 0 0,0 0 0,1-1 15,-1 1-15,0-21 0,-20 21 16,20 0-16,0-22 0,-21 22 0,22 0 16,-22 0-16,0 0 0,0-22 15,-21 22-15,-21 21 32,0 0-32,0 0 15,0 0-15,-1 0 0,1 21 16,0 0-16,21 1 0,-21-1 15,21 0-15,0 0 0,0 0 16,0 0-16,0 1 16,21-1-16,0 0 0,-21 0 0,21 0 15,1-21-15,-1 21 0,0 1 16,0-1-16,0-21 0,-21 21 16,0 0-16,-21-21 31,0 0-31,0 0 15,0 0-15,-1 0 0,1 0 0,-21 0 16,21 0-16,0 0 0,-1 0 16,1 0-16,0 0 0,0-21 15,21 0 1,0 0 0,21-1-16,0 22 15,0-21-15,1 0 0,-1 21 0</inkml:trace>
  <inkml:trace contextRef="#ctx0" brushRef="#br0" timeOffset="55358.36">11959 3514 0,'0'0'15,"0"-21"-15,0-1 0,0 1 0,0 0 16,-21 42 15,0 0-31,0 22 16,21-22-16,-22 0 0,1 21 15,0 1-15,21-22 0,-21 21 0,0-21 16,21 22-16,0-22 0,-21 21 16,21-21-16,0 1 0,-22 20 0,22-21 15,0 0-15,0 0 0,0 1 16,0-1-16,0 0 0,22-21 15,-1 0-15,0 0 0,0 0 16,0 0-16,0 0 0,1 0 16,-1-21-16,0 0 0,-21-1 15,21 1-15</inkml:trace>
  <inkml:trace contextRef="#ctx0" brushRef="#br0" timeOffset="55558.59">11769 3662 0,'0'0'0,"-22"0"0,1 0 16,42 0 15,1 0-15,-1 0-16,21 0 0,-21 0 16,22 0-16,-22 0 0,21 0 0,-21 0 15,22 0-15,-22 0 0,21 0 16,-21 0-16,0 0 0,1 0 0,-1 0 15</inkml:trace>
  <inkml:trace contextRef="#ctx0" brushRef="#br0" timeOffset="56081.75">14139 3387 0,'0'0'0,"0"-21"0,0-1 16,0 1-16,-21 21 15,21 21 1,-21 1-16,0 20 0,21-21 15,-21 21-15,21 1 0,-22-1 0,1 0 16,21 1-16,0-1 0,-21 0 16,0 1-16,0-1 0,21 0 15,-21 1-15,-1-1 0,1 0 0,21-20 16,0 20-16,-21 0 0,0-21 16,21 1-16,0-1 0,0 0 0,0 0 15,0 0-15,0-42 31,0 0-31,0 0 0,0 0 16,0-1-16,0 1 0</inkml:trace>
  <inkml:trace contextRef="#ctx0" brushRef="#br0" timeOffset="56542.26">13843 3810 0,'0'-21'0,"0"42"0,0-84 0,0 20 16,0 1-16,0 0 0,0-22 0,0 22 15,0-1-15,0-20 0,21 21 0,21-1 16,-20 1-16,20 0 0,-21 20 15,21 1-15,22-21 0,-22 42 0,1-21 16,20 21-16,1 0 0,-22 0 16,0 21-16,22 0 0,-22 21 0,0-20 15,-20 20-15,20 0 0,-21 1 16,-21-1-16,0 0 0,0 1 0,0-1 16,-21-21-16,0 21 0,-22-20 0,1-1 15,-21 21-15,20-21 0,-20 0 16,20-21-16,-20 22 0,-1-1 15,22-21-15,0 0 0,-1 0 0,22 0 16,-21 0-16,21 0 0,0 0 16,-1 0-16,22-21 0,0-1 15,22 44 32,-1-1-47,0 0 0,-21 0 16,21 0-16,0 0 0,-21 1 0,21-1 15,1 0-15,-22 0 0,21 0 16,0 0-16,0 1 0,0-1 16,0 0-16,1 0 0,-1-21 0,0 21 15,0-21-15,0 0 0,0 0 0,1 0 16,-1 0-16,21 0 0,-21 0 16,0 0-16,1 0 0,-1 0 0,0-21 15,0 21-15,0-21 0,0 0 16</inkml:trace>
  <inkml:trace contextRef="#ctx0" brushRef="#br0" timeOffset="57246.1">14584 3874 0,'-21'0'0,"42"0"63,0 0-63,0 0 0,0-22 15,0 22-15,1 0 0,-1-21 0,0 21 16,0-21-16,-21 0 0,21 21 0,0-21 16,-21 0-16,0-1 15,0 1-15,0 0 16,-21 21 0,0 0-16,0 0 0,0 0 15,0 0-15,-1 0 0,1 21 16,0 0-16,0 1 0,0-1 15,21 0-15,-21 0 0,-1 0 0,1 0 16,21 1-16,0-1 0,0 0 0,0 0 16,0 0-16,0 0 0,0 1 15,0-1-15,0 0 0,0 0 0,21-21 16,1 21-16,-1-21 0,0 0 0,0 0 16,0 0-16,0 0 0,1 0 15,20 0-15,-21 0 0,21-21 0,-20 21 16,20-21-16,0 0 0,1 0 15,-1-1-15,0 1 0,1 0 0,-1 0 16,0-21-16,1 20 0,-22 1 0,21 0 16,0-21-16,-20 21 0,-1-1 15,0 1-15,0 0 0,-21 0 16,-21 21 0,0 0-16,0 0 15,-1 0-15,1 21 0,0 0 0,0 0 16,21 1-16,-21-1 15,21 0-15,0 0 0,0 0 0,0 0 16,0 1-16,21-1 0,-21 0 0,21 0 16,0 0-16,-21 0 0,21 1 15,1-1-15,-22 0 16,0 0-16,0 0 16,-22-21-1,1 0-15,-21 0 0,21 0 16,0 0-16,-1 0 0,-20 0 15,21-21-15,0 0 0,0 21 0,21-21 16,0 0-16,0-1 16,0 1-16,21 0 15,0 0-15,0 21 0,0-21 16</inkml:trace>
  <inkml:trace contextRef="#ctx0" brushRef="#br0" timeOffset="57546.17">15811 3281 0,'0'-21'15,"0"42"-15,0-63 0,0 63 32,0 0-32,-21 21 0,0-21 15,21 22-15,-21-1 0,0 22 16,0-22-16,21 0 0,-22 1 0,-20-1 15,21 0-15,0 1 0,0-1 0,-1 0 16,1 1-16,0-22 16,0 21-16,0-21 0,21 22 0,0-22 15,0 0-15,0 0 0,0 0 16,21-21-16,0 0 0,0 0 16,0 0-16,1 0 0,-1 0 0,0-21 15,0 21-15,0-21 0,0 0 16,1 0-16</inkml:trace>
  <inkml:trace contextRef="#ctx0" brushRef="#br0" timeOffset="57754.23">15536 3620 0,'0'0'0,"-21"0"0,0 0 15,21 21 1,21-21-1,0 0-15,0 0 0,22 0 16,-22 0-16,0 0 0,21 0 16,-20 0-16,20 0 0,-21 0 0,0 0 15,22 0-15,-22 0 0,0 0 16,0 0-16,0 0 0</inkml:trace>
  <inkml:trace contextRef="#ctx0" brushRef="#br0" timeOffset="59430.15">16214 3768 0,'0'0'0,"-22"21"0,44-21 47,-1 0-47,0 0 0,21-21 0,-21 21 15,1-21-15,20 21 0,-21-22 16,21 1-16,-20 0 0,20 0 0,-21 0 16,21 0-16,-20-22 0,-1 22 0,0-21 15,0 21-15,-21-1 0,0-20 16,21 21-16,-21-21 0,0 20 0,0 1 16,0 0-16,0 0 15,-21 0-15,0 0 0,0 21 16,0-22-16,-1 22 0,-20 0 15,21 0-15,0 22 0,0-22 0,-1 21 16,1 0-16,0 21 0,-21-21 0,21 22 16,-1-1-16,1 0 0,0 1 15,0-1-15,0 0 0,0 22 0,-1-22 16,1 1-16,0 20 0,0 1 16,0-22-16,0 43 0,-22-22 0,22 1 15,0-1-15,0 22 0,0-22 0,-1 22 16,1 0-16,21-1 0,-21 1 15,21 0-15,0 20 0,-21-20 16,21 21-16,-21-21 0,0-1 0,21-20 16,0 20-16,-22-20 0,22-1 0,0 1 15,0-22-15,0 22 0,0-22 16,0 0-16,0-20 0,22-1 0,-1 0 16,0 0-16,0-21 0,0 0 0,0 0 15,22 0-15,-22-21 0,21 0 16,1 0-16,-1-1 0,21-20 0,1 21 15,-22-21-15,22-1 0,-1 1 16,1 0-16,-22-1 0,22-20 16,-22 20-16,0-20 0,-21 21 0,22-22 15,-22 1-15,-21-22 0,0 21 0,0 1 16,0-1-16,0 1 0,-21-1 16,-22 1-16,22-1 0,-21 1 0,0 21 15,-22-1-15,22 1 0,-1 0 0,-20-1 16,21 22-16,-22-21 0,22 21 15,-1-1-15,1 22 0,0-21 0,21 0 16,-22 21-16,22 0 0,21-21 16,0 0-1,21 21-15,0-21 16,1 21-16,20 0 0,0-22 16,1 1-16,-1 21 0,0-21 15,22 0-15,-22 0 0,22 0 0,-22-1 16,21 1-16,-20 0 0,-1 0 15,0 0-15,1 0 0,-1-22 0,-21 22 16,0 0-16,1 0 0,-1 0 16,0-1-16,-21 1 0,0 0 0,0 0 15,0 0-15,0 42 32,-21 0-17,21 0-15,-21 0 16,21 1-16,-22-1 0,22 0 0,0 0 0,0 0 15,0 0-15,0 1 0,0-1 16,0 0-16,0 0 0,0 0 16,0 0-16,22-21 15,-1 0-15,0 0 0,0 0 16,0 0-16,0 0 0,1 0 0,-1 0 16,0-21-16,0 21 0,0-21 0,0 0 15,1 0-15,20 0 0,-21 21 16,0-22-16,0-20 0,1 21 0,-1 0 15,0 21-15,0-21 16,-21-1-16,21 1 0,0 0 16,-21 42 15,0 0-15,-21 1-16,0-1 15,21 0-15,0 0 0,0 0 0,0 0 16,0 1-16,0-1 0,0 0 15,0 0-15,0 0 0,0 0 16,21-21-16,-21 22 0,21-22 0,1 0 16,-1 0-16,21 0 0,-21 0 15,0 0-15,22 0 0,-22 0 0,21-22 16,-21 22-16,22-21 0,-22 0 0,0 0 16,21 0-16,-20 0 15,-1-1-15,21 1 0,-21 0 0,0-21 16,1 21-16,-1-22 0,0 22 15,0-21-15,-21-1 0,21 1 16,0 21-16,1-21 0,-22-1 0,0 22 16,21-21-16,-21 21 0,0-1 0,0 1 15,0 42 17,-21 1-32,-1-1 0,1 0 0,21 21 15,-21 1-15,0-22 16,0 21-16,21 0 0,-21 1 0,21-1 15,-22-21-15,22 22 0,0-22 0,0 21 16,0-21-16,0 0 0,0 1 16,0-1-16,22 0 0,-1 0 0,-21 0 15,21-21-15,0 21 0,0-21 16,0 0-16,1 0 0,-1 0 0,0 0 16,0 0-16,0 0 0,0-21 15,1 0-15,-1 0 16,0 21-16,-21-21 0,21 0 0</inkml:trace>
  <inkml:trace contextRef="#ctx0" brushRef="#br0" timeOffset="61098.16">19198 3556 0,'0'0'0,"0"-21"16,0 0-16,0 0 0,0-1 16,0 1-1,0 42 17,0 1-32,0-1 0,0 0 0,0 21 15,0-21-15,0 22 0,-21-22 16,21 21-16,0-21 0,-21 22 15,21-22-15,-21 0 0,21 0 0,0 22 16,0-22-16,0 0 0,0 0 16,0 0-16,0 0 15,21-42 17,0 21-32,0-21 0,0 0 0,0 0 15,1 21-15,-22-21 0,21-22 16,0 22-16,21 0 0,-21 0 0,1-22 15,-1 22-15,0 0 0,0 0 16,0 0-16,0 0 0,1-1 16,-1 1-16,-21 42 31,0 1-31,0-1 0,0 0 16,0 21-16,0-21 0,0 1 15,0-1-15,0 0 0,0 21 0,0-21 16,0 1-16,0-1 0,21 0 0,0-21 15,-21 21-15,21 0 0,0 0 16,1-21-16,-1 0 0,21 0 16,-21 0-16,0 0 0,1 0 15,-1 0-15,21 0 0,-21-21 0,0 0 16,22 0-16,-22 0 0,0 0 16,0-1-16,0 1 0,1-21 15,-1 21-15,21-64 0,-21 64 16,0-21-16,1-1 0,-22 1 15,0 0-15,21 20 0,-21-20 0,0 21 16,0 0-16,0 0 0,0 42 31,-21 0-31,21 0 16,0 0-16,-22 22 0,22-22 16,-21 21-16,0-21 0,21 22 0,0-22 15,0 21-15,-21-21 0,21 22 16,0-22-16,0 0 0,0 0 15,0 21-15,0-20 0,0-1 0,21 0 16,-21 0-16,21-21 16,0 0-16,1 21 0,20-21 0,-21 0 15,0 0-15,22 0 0,-22 0 0,21-21 16,-21 21-16,0-21 0,22 0 16,-22 0-16,0-1 0,0 1 15,0 0-15,1 0 0,-22 0 0,21 0 16,-21-1-16,21 1 0,-21 0 15,0 0-15,0 0 0,-21 21 32,0 21-32,-1 0 15,1-21-15,21 21 0,0 0 16,-21 1-16,21-1 0,-21 21 0,21-21 16,0 0-16,0 1 0,0-1 0,0 0 15,0 0-15,0 0 16,0 0-16,21 1 0,0-22 0,0 21 15,1-21-15,20 0 0,-21 0 16,21 0-16,-20 0 0,20 0 0,-21 0 16,21-21-16,-20-1 0,20 1 0,-21 0 15,0 0-15,22 0 0,-22-22 16,42-20-16,-42 42 16,1-22-16,-1 1 0,0 0 15,-21-1-15,21 1 0,-21 0 0,21-1 16,-21 1-16,0 21 0,0 0 15,0 0-15,0-1 0,0 44 32,-21-1-32,0 0 0,21 0 15,0 21-15,-21 1 0,0-22 0,21 21 16,-22 1-16,22-1 0,-21-21 16,21 21-16,-21-20 0,21 20 0,0-21 15,-21 0-15,21 0 0,-21 1 16,21-1-16,0 0 0,0 0 0,0 0 15,0-42 17,0 0-17,0 0-15,0 0 16,0-1-16,21 1 0,0 0 16,0 0-16,-21 0 0,21 0 0,1-1 15,-1 1-15,0 0 0,0 0 16,0 21-16,22-21 0,-22 21 0,0 0 15,0 0-15,21 0 0,-20 0 16,-1 0-16,0 21 0,21 0 16,-21-21-16,1 21 0,-22 0 0,0 1 15,0-1-15,0 0 0,0 0 16,0 0-16,-22 0 0,1 1 16,0-22-16,-21 21 0,-1 0 0,22-21 15,-21 0-15,0 21 0,-1-21 16,22 0-16,-21 0 0,21 0 0,-1 21 15,1-21-15,0 0 0,0 0 16,21-21-16,0 0 16,0 0-16</inkml:trace>
  <inkml:trace contextRef="#ctx0" brushRef="#br0" timeOffset="64234.47">21971 3514 0,'0'0'0,"21"0"0,0 0 16,0 0-16,1-21 15,-1 21-15,0-22 0,0 1 0,0 0 16,0 21-16,1-21 0,-1 0 15,0 0-15,-21-1 0,0-20 0,21 21 16,-21 0-16,0 0 16,0-1-16,0 1 0,0 0 15,-21 21-15,0 0 0,0 0 0,-1 0 16,1 0-16,0 0 0,0 0 16,0 21-16,0-21 0,-1 21 0,1 22 15,0-22-15,0 0 0,0 21 16,21-20-16,0 20 0,0-21 0,0 0 15,0 22-15,0-22 0,0 21 0,0-21 16,42 22-16,-42-22 0,21 0 16,0 21-16,1-21 0,-1 1 0,21 20 15,-42-21-15,0 0 16,21 0-16,-21 1 0,0-1 16,0 0-16,-21 0 15,0-21-15,0 0 16,0 0-16,-22 0 0,22 0 0,-21 0 15,-1 0-15,1 0 0,21 0 16,-21-21-16,20 0 0,-20 21 16,21-21-16,0-1 0,0 1 0,21 0 0,0 0 15,0 0-15,-22 0 0,22-1 16,0 1-16,0 0 0,0-21 16,0 21-16,0-1 0,0 1 15,22 21 1,-1 0-16,-21 21 15,0 1-15,21-1 16,0 0-16,-21 0 0,21 0 0,-21 0 16,0 1-16,21-1 0,1 0 15,-22 0-15,21 0 0,0 0 0,-21 1 16,21-1-16,0-21 0,0 21 16,1 0-16,-1-21 0,0 0 0,0 21 15,0-21-15,0 0 0,22 0 0,-22 0 16,0 0-16,21 0 0,-20-21 15,20 0-15,0 21 0,-21-21 16,22 0-16,-22-1 0,21 1 0,-21 0 16,1 0-16,20 0 0,-21 0 15,0-22-15,-21 22 0,21-21 0,1 21 16,-22-1-16,0 1 0,0 0 16,0 0-16,0 0 0,-22 21 31,1 0-31,21 21 0,-21 0 15,0 0-15,0 0 0,0 1 0,21-1 16,-22 0-16,22 0 0,-21 0 16,21 0-16,0 1 0,0-1 0,0 0 15,0 0-15,0 0 16,0 0-16,0 1 0,21-1 16,1-21-16,-1 0 15,0 0-15,0 0 0,0 0 16,22 0-16,-22 0 0,0 0 0,21 0 15,-21-21-15,1-1 0,20 1 0,-21 21 16,0-21-16,22 0 0,-22 0 16,0 0-16,-21-1 0,21 1 15,-21 0-15,21 0 0,-21 0 0,0 0 16,0-1-16,-21 22 31,21 22-31,-21-1 16,21 0-16,0 0 0,0 0 15,0 0-15,0 1 16,0-1-16,0 0 0,0 0 0,21-21 16,-21 21-16,21 0 0,-21 1 15,21-22-15,1 0 0,-1 0 16,0 0-16,0 0 16,0 0-16,0 0 15,1 0-15,-1 0 0,0-22 0,-21 1 16,21 21-16,0-21 0,0 0 0,1 0 15,-1 0-15,0-1 0,-21 1 16,21-21-16,0 21 0,-21 0 16,0-1-16,0 1 0,0 0 0,21 21 15,-21-21-15,0 42 32,0 0-17,0 0-15,0 1 0,-21-1 0,21 0 16,0 0-16,0 0 0,0 0 15,0 1-15,0-1 0,0 0 16,0 0-16,21 0 31,1-21-31,-1 0 0,0 0 0,0 0 16,0 0-16,0 0 0,1-21 16,-1 0-16,0 21 0,0-21 15,0 0-15,-21-1 0,21 22 0,1-42 16,-1 21-16,0 0 0,-21 0 15,21-1-15,-21 1 0,21 0 0,-21 0 16,0 0-16,0 0 0,0 42 31,0 0-31,-21 0 16,21 0-16,-21 0 0,21 1 16,0-1-16,0 0 0,0 0 0,0 0 15,0 0-15,0 1 0,0-1 16,0 0-16,0 0 0,0 0 15,21-21-15,0 21 0,0-21 0,1 0 16,-1 22-16,0-22 0,0 0 16,0 0-16,0 0 0,1 0 0,-1 0 15,0 0-15,0-22 0,0 22 0,-21-21 16,21 0-16,1 0 0,-1 0 16,0 0-16,0-1 0,-21 1 0,21-21 15,0 21-15,1 0 0,-22-22 16,0 22-16,21 0 0,0 0 0,-21 0 15,0-1-15,21 22 16,-21 22 0,0-1-1,0 0-15,0 0 0,0 0 16,0 0-16,0 1 0,-21-22 16,21 21-16,0-42 46,0-1-30,0 1-16,0 0 16,0 0-16,0 0 0,0 0 15,0-1 1,0 44 15,-21-1-31,21 0 0,-21 0 16,21 0-16,-22 0 0,22 1 15,0-1-15,0 0 0,0 0 16,-21 0-16,21 0 0,0 1 0,0-1 16,0 0-16,0 0 15,0 0-15,21-21 0,1 0 16,-1 0-16,0 21 0,0-21 0,0 0 16,0 0-16,1 0 15,-1 0-15,0 0 0,0-21 0,0 21 16,0-21-16,1 0 15,-1 0-15,0 0 0,0-1 16,-21-20-16,21 21 0,0 0 0,1 0 16,-1-22-16,-21 22 0,21 0 15,0 0-15,0 0 0,-21-1 16,21 22-16,1 0 16,-22 22-1,0-1-15,0 0 16,0 0-1,0 0 1,0-42 31,0 0-31,0 0-16,0 0 0,0-1 15,0 1 1,-22 21-1,1 0-15,21 21 16,-21-21-16,0 22 0,0-1 16,21 0-16,-21 0 0,21 0 0,-22 0 15,22 1-15,0 20 0,0-21 16,-21 0-16,21 0 0,0 1 0,0-1 16,0 0-16,0 0 15,21 0-15,1-21 0,-1 21 16,0-21-16,21 0 0,-21 0 0,1 0 15,20 0-15,-21 0 0,21 0 0,-20 0 16,20 0-16,-21 0 0,21 0 16,-20-21-16,-1 0 0,21 21 0,-21-21 15,0 0-15,1 0 0,-1-1 16,0 1-16,0 0 0,0 0 0,-21 0 16,21 0-16,-21-1 0,22 1 15,-22 0-15,0 0 16,-22 42 15,1-21-31,0 21 0,21 0 0,-21 1 16,0-1-16,21 0 0,-21 0 15,-1 0-15,22 0 0,-21 1 16,21-1-16,0 0 0,0 0 16,0 0-1,21-21-15,1 0 0,-1 0 16,0 0-16,0 0 15,0 0-15,0 0 0,1 0 16,-1 0-16,0 0 0,0-21 0,0 0 0,22 21 16,-22-21-16,0 0 15,0-1-15,0 22 0,-21-21 0,21 0 16,1 0-16,-22 0 0,0 0 0,0-1 16,0 1-16,0 0 0,0 0 15,0 0-15,0 42 31,0 0-31,0 0 0,0 0 16,-22 1-16,22-1 0,0 0 16,-21 21-16,21-21 0,0 1 0,0-1 15,0 0-15,0 0 0,0 0 0,0 0 16,0 1-16,-21-22 16,0 21-16,0-21 15,0 0 1,-1 0-16,1 0 15,0 0-15,0 0 16,0 0-16,0-21 16,-1-1-16,1 1 0,0 21 0,0-21 15,0 0-15</inkml:trace>
  <inkml:trace contextRef="#ctx0" brushRef="#br0" timeOffset="64526.48">23918 3069 0,'-21'0'47,"0"0"-31,0 0 0,0 0-16,-1 0 0,1 21 15</inkml:trace>
  <inkml:trace contextRef="#ctx0" brushRef="#br0" timeOffset="88253.61">952 5376 0,'0'0'0,"0"-21"0,0 0 16,0 0-1,-21 42 17,21 0-32,-21 0 0,21 22 0,0-22 15,0 21-15,-21 1 0,21-1 16,-21 0-16,21 1 0,-21-1 16,21 0-16,0 1 0,0-1 15,-22 0-15,22 1 0,-21-1 0,21-21 16,0 21-16,0-20 0,0-1 15,0 0-15,-21 0 0,21 0 0,0-42 47,0 0-31,0 0-16,-21 0 0</inkml:trace>
  <inkml:trace contextRef="#ctx0" brushRef="#br0" timeOffset="88966.2">360 5821 0,'-21'0'16,"42"0"-16,-21 0 31,42 0-31,-21 0 0,22 0 16,-1 0-16,0 0 0,22 0 0,-22-21 15,0 0-15,22 21 0,-22-22 16,22 1-16,-22 0 0,0 0 0,22 0 15,-22 0-15,1-1 0,-1 1 16,-21-21-16,21 21 0,-20 0 16,-1-1-16,0-20 0,-21 21 15,0 0-15,0 0 0,0-1 0,0 1 16,0 0-16,0 0 16,-21 21-16,0 0 15,-1 0-15,1 0 16,21 21-16,-21 0 15,0 0-15,21 22 0,0-22 0,-21 21 16,21-21-16,-21 22 0,21-1 16,-22 0-16,22 1 0,-21-1 0,21 22 15,0-22-15,0 0 0,0-21 16,0 22-16,0-1 0,0-21 0,0 22 16,0-22-16,0 0 15,0 0-15,0 0 0,0-42 47,0 0-47,0 0 16,0 0-16,0-1 0,0-20 15,0 21-15,0 0 0,0-22 0,21 1 16,-21 21-16,22-21 0,-1-1 16,21 22-16,-21-21 0,22 21 0,-22-1 15,21 1-15,-21 0 0,22 21 16,-1 0-16,-21 0 0,21 0 0,-20 0 15,-1 21-15,21 0 16,-21 1-16,-21-1 0,21 0 0,-21 21 16,0-21-16,0 1 0,0 20 15,0-21-15,0 0 0,0 22 0,-21-22 16,21 0-16,0 0 0,-21 0 16,0 0-16,21 1 15,0-1-15,0-42 47,0-1-47</inkml:trace>
  <inkml:trace contextRef="#ctx0" brushRef="#br0" timeOffset="89260.06">1905 5588 0,'0'0'0,"0"21"32,0 0-32,0 1 15,0-1 1,0 0-16,0 0 0,0 21 0,0-20 16,0-1-16,0 0 0,0 0 15,0 0-15,0 0 0,0 1 0,0-1 16,0 0-16,0 0 0,0 0 15,0-42 32,0 0-31,0 0-16,0 0 0,0-1 0</inkml:trace>
  <inkml:trace contextRef="#ctx0" brushRef="#br0" timeOffset="89649.91">1990 5334 0,'0'0'0,"-22"0"0,1 0 16,21 21-1,0 0-15,0 1 31,0-1-31,21-21 0,1 0 16,-1 0-16,0 0 16,0 0-16,0 0 15,0 0-15,-21-21 0,22 21 16,-22-22-16,21 1 0,-21 0 16,0 0-16,0 0 15,-21 0-15,-1 21 16,22-22-16,-21 22 0,0 0 0,0 0 15,0 0 1,0 0-16,21 22 0,0-1 16,0 0-16,0 0 15,0 0-15,0 0 16,0 1 0,21-22-16,0 21 0,0-21 15</inkml:trace>
  <inkml:trace contextRef="#ctx0" brushRef="#br0" timeOffset="90149.69">2730 5419 0,'0'-21'15,"0"-1"1,-21 22-16,0 0 15,0 0-15,0 0 0,0 0 0,-1 0 16,1 0-16,0 0 0,0 0 16,0 0-16,0 22 0,-1-22 0,1 21 15,0-21-15,21 21 0,-21 0 16,21 0-16,0 0 16,0 1-1,21-22-15,-21 21 0,21-21 0,0 21 16,1-21-16,-1 0 0,0 21 15,21-21-15,-21 21 0,1-21 0,-1 21 16,0 1-16,21-22 0,-21 21 16,1-21-16,-1 21 0,0 0 15,0-21-15,0 21 0,-21 0 16,0 1-16,0-1 16,-21-21-16,0 21 0,-21-21 0,20 0 15,-20 21-15,0-21 0,-1 0 16,1 0-16,0 0 0,-1 0 0,1 0 15,0 0-15,21 0 0,-22 0 16,22 0-16,0 0 0,0 0 0,0 0 16,-1 0-16,22-21 15,22 21 17,-1 0-32,0 0 0</inkml:trace>
  <inkml:trace contextRef="#ctx0" brushRef="#br0" timeOffset="90914.14">3831 5821 0,'0'0'16,"21"-85"0,0 64-16,-21-21 0,0 21 15,0-22-15,22 1 0,-22 0 16,21-1-16,-21 1 0,0 0 0,0-1 16,21 1-16,-21 0 0,0 20 0,0-20 15,0 21-15,0 0 0,0 0 16,0-1-16,0 44 31,0-1-31,0 0 0,0 0 16,-21 21-16,21-20 0,-21 20 15,21 0-15,0-21 0,0 22 16,-22-1-16,22 0 0,0 1 0,-21-1 0,21 0 16,0 1-16,0-1 15,0-21-15,0 22 0,0-22 0,0 21 16,21-21-16,1 0 0,-1-21 15,0 22-15,0-22 0,0 0 0,22 0 16,-22 0-16,0 0 0,21-22 0,-21 1 16,1 0-16,20 0 0,-21 0 15,0-22-15,0 22 0,1-21 16,-1 21-16,0-22 0,-21 1 0,21 21 16,-21 0-16,0 0 0,0-1 0,0 1 15,-21 21 1,0 0-16,21 21 15,0 1-15,-21-1 0,-1 0 16,1 0-16,21 21 0,0-20 0,0-1 16,-21 21-16,21-21 0,-21 0 15,21 1-15,0-1 0,0 0 0,0 0 16,0 0-16,0 0 16,21-21-1,0 0-15,-21-21 0</inkml:trace>
  <inkml:trace contextRef="#ctx0" brushRef="#br0" timeOffset="91101.04">4360 5398 0,'0'0'0,"-21"-22"0,0 22 16,0-21-16,0 21 31,42 0 0,0 0-31,0 0 0,0 0 16,0 0-16,1 0 0</inkml:trace>
  <inkml:trace contextRef="#ctx0" brushRef="#br0" timeOffset="91650.09">4805 5144 0,'0'0'0,"0"-22"0,-21 1 16,-1 21-16,1 0 16,0 0-16,0 0 15,21 21-15,0 1 0,0-1 16,0 0-16,0 0 0,0 21 16,0-20-16,0 20 0,0 0 15,0-21-15,0 22 0,0-1 0,0 0 16,0 1-16,0-22 0,0 21 15,0 1-15,0-22 0,0 21 0,0-21 16,0 0-16,0 1 0,0-1 16,0 0-16,-21-21 15,0 0 1,21-21-16,0 0 0,0-1 16,0 1-16,0-21 0,0 21 15,0 0-15,0-22 0,0 22 0,0 0 16,21-21-16,0 20 0,0 1 15,0 0-15,22 21 0,-22-21 0,0 21 16,21 0-16,-21 0 0,22 0 16,-1 0-16,-21 0 0,22 0 15,-22 21-15,0 0 0,0 0 0,21 1 16,-42-1-16,22 21 0,-22-21 16,21 0-16,-21 1 0,0 20 0,0-21 15,-21 0-15,-1 0 0,1 1 0,0-1 16,-21 0-16,21-21 0,-22 21 15,22 0-15,-21-21 0,21 0 0,-22 0 16,22 21-16,0-21 0,0 0 16,0 0-16,21-21 31,21 21-15,-21-21-16,21 21 0,0-21 0,0 21 15</inkml:trace>
  <inkml:trace contextRef="#ctx0" brushRef="#br0" timeOffset="92073.85">5228 5503 0,'0'0'0,"0"-42"31,0 21-31,21 0 16,0 21-16,1 0 15,-1 0-15,0 0 0,0 0 0,0 0 16,0 0-16,22 0 0,-22 21 16,0 0-16,0 0 0,0 0 0,1 1 15,-1-1-15,0 0 0,-21 0 0,0 21 16,0-20-16,0-1 0,0 0 16,0 0-16,0 0 0,-21 0 0,0 1 15,21-1-15,-22-21 16,1 0-16,0 0 0,21-21 15,0-1 1,0 1-16,0 0 16,0 0-16,0-21 0,0 20 15,0 1-15,0-21 0,0 21 0,0 0 16,0-22-16,21 1 16,0 21-16,1 21 0,-22-21 0,21 21 15,0 0-15,0 0 0,0 0 16,0 0-16,1 0 0,-1 0 15,0 0-15,0 21 0</inkml:trace>
  <inkml:trace contextRef="#ctx0" brushRef="#br0" timeOffset="93599.24">6329 5567 0,'0'0'0,"0"-21"0,21 21 15,-21-21-15,0-1 0,0 1 16,0 0-16,0 0 0,0 0 16,0 0-16,-21-1 0,21 1 0,-21 0 15,-1 0-15,1 0 0,0 0 16,0 21-16,0 0 0,0 0 0,-1 0 16,1 0-16,0 0 0,0 21 15,-21 0-15,20 0 0,1 0 16,0 0-16,21 22 0,-21-22 15,0 21-15,0 1 0,21-22 16,-22 21-16,22 0 0,0-20 0,0 20 16,0-21-16,0 0 0,0 0 0,0 1 15,22-1-15,-1-21 0,0 0 16,0 0-16,0 0 0,0 0 0,1 0 16,-1 0-16,0-21 0,0 21 0,0-22 15,0 1-15,22-21 0,-43 21 16,21 0-16,0-22 0,0 22 0,-21 0 15,21-21-15,-21 20 0,0-20 16,0 21-16,0 0 0,0 0 0,0-1 16,0 1-16,0 0 0,0 42 47,0 0-47,-21 1 0,21-1 15,0 0-15,0 21 0,0-21 16,0 1-16,-21 20 0,21-21 0,0 21 15,0-20-15,0-1 0,0 0 0,0 0 16,0 0-16,21 0 0,0 1 16,1-22-16,-1 0 0,0 0 15,0 0-15,0 0 0,22 0 0,-22 0 16,0-22-16,21 1 16,-21 0-16,22 0 0,-22 0 0,21 0 15,-21-1-15,1-20 0,-1 21 16,0-21-16,0 20 0,-21 1 0,21-21 15,-21 21-15,0 0 0,0-1 0,0 1 16,-21 21-16,0-21 0,0 21 16,0 0-16,-1 0 0,1 0 15,0 21-15,21 0 16,0 1-16,0-1 0,0 0 16,0 0-16,21 0 0,0 0 15,-21 1-15,22-1 0,-1 21 0,0-21 0,-21 0 16,21 1-16,0-1 15,-21 0-15,21 0 0,1-21 0,-22 21 16,21-21-16,0 0 0,0 0 16,0 0-16,0 0 0,1 0 15,-1 0-15,0 0 0,21-21 0,-21 0 16,1 21-16,-1-21 0,0 0 16,0-1-16,0 1 0,0 0 0,-21 0 15,22-21-15,-1 20 0,-21 1 0,0 0 16,21 21-16,-21-21 0,21 0 15,-21 0-15,0-1 16,0 44 15,-21-1-31,0 0 16,21 0-16,0 0 0,0 0 0,0 1 16,-21-1-16,21 0 0,0 21 15,0-21-15,0 1 0,0-1 0,0 0 16,0 0-16,21-21 0,0 0 15,0 21-15,0-21 0,0 0 16,1 0-16,-1 0 0,21-21 16,-21 21-16,0-21 0,1 0 0,-1 0 15,-21-1-15,21 1 0,0 0 16,0 0-16,-21-21 0,0 20 0,21 1 16,1 0-16,-1 0 0,-21 0 15,0 0-15,0-1 0,21 1 16,-21 0-16,21 21 0,-21 21 47,0 0-47,0 1 0,0-1 15,-21 21-15,21-21 0,-21 22 0,21-1 16,-21 0-16,21 22 0,0-22 16,0 22-16,-22-22 0,22 21 15,0 1-15,0-22 0,0 22 0,0-1 16,0 22-16,0-22 0,0 1 0,0 21 15,22-1-15,-22 1 0,21-22 16,0 22-16,-21 0 0,21-22 0,0 22 16,-21-22-16,21 22 0,-21-21 15,0-1-15,0 1 0,0-1 0,0-21 16,0 1-16,0-1 0,0 0 0,-21-20 16,0-1-16,0 0 0,0-21 0,-22 0 15,22 0-15,-21 0 0,21 0 16,-22-21-16,1 0 0,0-1 0,-1-20 15,1 0-15,0-1 0,-1 1 0,22-21 16,-21 20-16,21-20 0,-22-1 16,22 1-16,0-1 0,0-20 0,21 20 15,0-21-15,0 1 0,0 20 16,0-20-16,0-1 0,0 21 0,21-20 16,0 20-16,0 1 0,1 20 15,20-20-15,-21-1 0,21 22 0,-20-21 16,20 20-16,0 1 0,-21 0 15,22-1-15,-1 1 0,-21 0 0,22 20 16,-22-20-16,21 21 0,-21-21 0,0 20 16,1 1-16,-1 0 0</inkml:trace>
  <inkml:trace contextRef="#ctx0" brushRef="#br0" timeOffset="94355.59">8615 5017 0,'0'0'0,"0"-22"0,0-20 16,0 21-16,0 0 0,21-22 0,-21 22 16,0 0-16,0 0 0,0 0 15,0 0-15,0 42 16,21 0-1,-21 0-15,0 0 0,0 22 0,0-1 16,0 0-16,0 1 0,0-1 16,0 0-16,0 1 0,0-1 15,0 0-15,-21 1 0,21-1 0,-21 0 16,21 1-16,-21-1 0,21 0 0,0-21 16,0 22-16,-22-22 0,22 0 15,-21 0-15,21 0 0,0 1 0,-21-22 16,0 0-1,21-22 1,0 1-16,0-21 0,0 21 16,0 0-16,0-1 0,0-20 0,0 21 15,21-21-15,-21 20 0,42-20 16,-20 21-16,-1 0 0,21 0 16,0-1-16,1 1 0,-1 0 0,0 21 15,1 0-15,-1 0 0,0 0 16,1 0-16,-1 21 0,0-21 0,-20 21 15,-1 1-15,0-1 0,-21 0 0,0 0 16,0 0-16,0 0 0,0 1 16,-21-1-16,0 0 0,-1 0 0,-20 0 15,0 0-15,-1 1 0,22-22 0,-21 21 16,0-21-16,-1 0 0,22 0 16,-21 0-16,21 0 0,-1 0 15,1 0-15,0 0 0,21-21 31,21 21-15,0 0-16,1-22 0,-1 22 16,0 0-16,0-21 0,0 21 15</inkml:trace>
  <inkml:trace contextRef="#ctx0" brushRef="#br0" timeOffset="96631.43">9356 5398 0,'21'0'16,"0"0"15,0 0-31,0 0 0,0-22 0,22 1 16,-22 0-16,0 21 15,0-21-15,0 0 0,1 0 0,-1-1 16,-21 1-16,21 0 0,-21 0 15,0 0-15,0 0 0,0-1 16,-21 22-16,0 0 16,-1 0-16,1 0 15,0 22-15,0-22 0,21 21 0,-21 0 16,0 0-16,-1 0 0,22 22 16,-21-22-16,21 0 0,0 0 15,0 0-15,0 0 0,0 1 0,0-1 16,0 0-16,0 0 0,0 0 0,0 0 15,21 1-15,1-22 16,-1 0-16,0 0 0,21 0 0,-21 0 16,22 0-16,-1 0 0,0 0 0,1 0 15,-1-22-15,0 1 0,1 0 16,-1 0-16,22-21 16,-43 20-16,21-20 0,-21 21 0,0-21 0,1-1 15,-1 1-15,0 0 0,0-1 16,-21 1-16,0 21 0,0-22 0,0 22 15,0-21-15,0 21 0,0 0 16,0-1-16,0 44 31,-21-1-31,21 0 0,0 21 16,0-21-16,-21 22 0,21-1 16,-21-21-16,21 22 0,0-1 0,0 0 15,-22-21-15,1 22 0,21-1 0,-21-21 16,21 0-16,0 22 0,0-22 15,-21 0-15,21 0 0,0 0 0,0 1 16,0-1-16,21-42 47,0-1-47,0 1 0,1 0 16,-22 0-16,21 0 0,0-22 15,0 22-15,0-21 0,0 21 0,1 0 16,-1-1-16,0 1 0,0 0 15,0 0-15,0 0 0,1 21 0,-1 0 16,0 21 0,-21 0-16,0 0 0,0 0 0,0 1 15,0 20 1,0-21-16,0 0 0,0 0 0,21 1 16,-21-1-16,21 0 0,0 0 0,1 0 15,-1 0-15,0 1 16,0-22-16,0 21 0,22-21 0,-22 0 15,0 0-15,21 0 0,1 0 0,-22 0 16,21 0-16,0 0 0,-20 0 16,20-21-16,-21-1 0,21 1 0,-20 21 15,-1-42-15,0 21 0,0 0 0,0-1 16,0-20-16,-21 21 0,0 0 16,0-22-16,0 22 0,0 0 0,0-21 15,0 21-15,-21-1 16,0 22-16,0 0 0,0 0 15,0 0-15,-22 0 0,22 0 0,-21 0 16,21 22-16,-22-1 0,22 21 0,0-21 16,0 0-16,0 22 0,-1-22 15,1 21-15,0-21 0,21 22 0,0-22 16,0 0-16,0 0 0,0 22 0,0-22 16,0 0-16,0 0 0,21-21 15,-21 21-15,21-21 0,1 0 0,-1 0 16,0 0-16,0 0 0,0 0 0,0-21 15,1 21-15,20-21 0,-21 0 16,0 0-16,0-1 0,1 1 16,-1 0-16,21-42 0,-21 41 15,-21-20-15,21 21 0,-21 0 16,22 0-16,-22-1 0,0 1 0,0 0 16,0 42 15,0 0-31,0 1 0,0-1 0,0 0 15,0 0-15,0 0 0,-22 0 0,22 1 16,0-1-16,0 21 0,0-21 16,0 0-16,0 1 0,0-1 0,22 0 15,-1 0-15,0 0 16,0-21-16,0 0 16,0 0-16,1 0 0,-1 0 0,0 0 15,0-21-15,0 0 0,0 21 16,1-21-16,-1 0 0,0-1 15,0 1-15,0-21 0,-21 21 0,21 0 16,1-1-16,-1-20 0,-21 21 0,0 0 16,21 0-16,0 21 0,-21-22 15,0 44 17,0-1-17,0 0-15,0 0 0,0 0 0,0 0 0,0 1 16,-21-1-16,21 0 15,0 0-15,0 0 0,0 0 0,0 1 16,0-1-16,0 0 0,0 0 0,21-21 16,-21 21-16,21-21 15,0 0-15,1 0 0,-1 0 16,0-21-16,-21 0 0,21 21 0,0-21 16,0 0-16,1-1 0,-1 1 15,0 0-15,0 0 0,0 0 0,0-43 16,1 43-16,-1 0 0,-21-21 15,0 20-15,21 1 16,0 21-16,-21-21 0,0 0 0,0 42 31,0 0-15,0 0-16,0 1 0,0-1 0,-21 0 16,21 0-16,0 0 0,0 0 0,0 1 15,0-1-15,0 0 0,0 0 16,0 0-16,0 0 0,0 1 0,21-1 15,0 0-15,0-21 0,1 21 16,-1-21-16,0 0 0,21 0 16,-21 0-16,1 0 0,20 0 0,-21-21 15,21 0-15,-20 0 0,20 21 0,-21-22 16,0 1-16,22 0 16,-22 0-16,0 0 0,0-22 0,0 22 15,-21 0-15,21 0 0,-21-21 0,0 20 16,0 1-16,0 0 0,0 0 15,0 0-15,-21 21 16,0 21 0,21 0-16,-21 0 0,0 0 15,0 1-15,21-1 0,-22 0 0,22 0 16,-21 0-16,0 0 0,21 22 0,0-22 16,0 0-16,0 0 0,0 0 15,0 1-15,0-1 0,0 0 0,0 0 16,21-21-16,0 0 15,1 21-15,-1-21 0,0 0 16,0 0-16,0 0 0,0 0 0,22-21 16,-22 21-16,0-21 0,0 0 0,22 21 15,-22-21-15,21-1 0,0 1 16,-20 0-16,20 0 0,0 0 0,-21 0 16,1-1-16,20-20 0,-42 21 0,21 0 15,-21-22-15,0 22 0,0 0 16,0-21-16,0 21 0,-21 21 15,0 0-15,0 0 0,-1 21 16,1 0-16,21 0 16,0 0-16,0 22 0,0-22 15,0 0-15,0 21 0,0-21 0,0 1 16,0-1-16,0 0 0,0 21 0,0-21 16,0 1-16,0-1 15,0 0-15,0 0 0,-21-21 16,0 0-1,0 0-15,0 0 16,-1 0-16,1 0 16,21-21-1,0 0 1</inkml:trace>
  <inkml:trace contextRef="#ctx0" brushRef="#br0" timeOffset="97434.97">14182 5503 0,'0'-21'31,"21"0"-15,0 0-16,-21 0 16,21 0-16,0-1 0,-21 1 0,21 0 0,1-21 15,-1 21-15,-21-22 0,21 1 16,0 0-16,0-1 0,0-20 16,1 20-16,-22 1 0,0 0 0,21-1 15,-21 1-15,21 0 0,-21 21 0,0-1 16,0 1-16,0 0 15,0 42 1,0 22-16,-21-22 16,0 21-16,21 0 0,-22 1 0,1-1 15,21 22-15,-21-22 0,0 0 16,0 22-16,21-22 0,0 0 0,-21 1 16,21-1-16,0-21 0,0 22 0,0-22 15,0 21-15,0-21 0,0 0 16,21 1-16,-21-1 0,21-21 15,0 21-15,0-21 0,0 0 0,22 0 16,-22 0-16,0 0 0,0 0 0,22-21 16,-22 21-16,21-21 0,-21-1 15,0 1-15,22 0 0,-22 0 0,0 0 16,0-22-16,0 22 0,-21-21 0,22 21 16,-22 0-16,21-1 0,-21 1 15,0 0-15,0 42 31,0 0-31,-21-21 0,-1 22 16,22-1-16,0 0 0,0 0 0,-21 0 16,21 0-16,0 1 0,0-1 15,0 0-15,0 0 0,0 0 16,0 0 0,21-21-1,-21-21 1,0 0-16,22 0 15</inkml:trace>
  <inkml:trace contextRef="#ctx0" brushRef="#br0" timeOffset="97609.87">14901 5101 0,'0'0'0,"0"-21"0,0 0 16,-21 21-1,0 0-15,0 0 16,42 21 15,0-21-31,0 0 16,0 0-16,22 21 0,-22-21 0,21 0 15</inkml:trace>
  <inkml:trace contextRef="#ctx0" brushRef="#br0" timeOffset="98471.38">15430 4826 0,'0'0'16,"0"-21"-16,0-21 16,-21 42-16,0 0 0,21 21 15,0 0-15,-21 0 0,21 0 16,-21 22-16,21-1 0,0 0 0,0-21 16,0 22-16,0-1 0,-21 0 15,21 1-15,0-1 0,0 0 0,0 1 16,0-22-16,-22 21 0,22-21 15,-21 1-15,21-1 0,0 0 16,0 0-16,0 0 0,-21 0 16,21-42 15,0 0-15,0 0-16,0 0 0,21 0 0,0-1 15,1 1-15,-22-21 0,21 21 16,21 0-16,-21-22 0,0 22 0,1 0 15,-1 0-15,0 0 0,0-1 16,0 22-16,0 0 0,1 0 0,-22 22 31,0-1-15,0 0-16,-22 0 16,1 0-16,0-21 0,0 21 0,0-21 15,0 0-15,-1 22 0,1-22 16,0 0-16,0 0 0,0 0 0,0 0 15,-1 0 1,22 21 15,0 0-15,0 0-16,0 0 16,0 0-16,0 1 15,0-1-15,0 0 16,0 0-16,22 0 0,-1-21 15,0 0-15,21 21 0,-21-21 0,22 0 16,20 0-16,-20 0 16,-1 0-16,0 0 0,22 0 0,-22 0 15,0 0-15,1-21 0,-22 21 0,21-21 16,-21 0-16,22 0 0,-22 0 16,0-1-16,0-20 0,0 21 0,-21 0 15,0-22-15,0 22 0,22-21 0,-22 21 16,0 0-16,0-1 15,-22 22-15,1 0 16,0 0-16,0 0 0,0 0 0,0 22 16,-1-1-16,1 0 0,0 0 15,0 21-15,21-20 0,0-1 0,-21 0 16,21 21-16,0-21 0,0 1 0,0-1 16,0 0-16,21 0 0,-21 0 15,21 0-15,0 1 0,0-22 0,1 21 16,-1-21-16,21 0 0,-21 0 0,0 0 15,1 0-15,20 0 0,-21 0 16,0 0-16,0-21 0,1-1 0,-1 22 16,0-21-16</inkml:trace>
  <inkml:trace contextRef="#ctx0" brushRef="#br0" timeOffset="101562.52">17716 5419 0,'-21'21'32,"42"-21"-17,1 0-15,-1 0 16,0 0-16,0 0 0,0-21 16,0 21-16,1-21 0,-1-1 15,21 1-15,-21 0 0,0 0 16,22 0-16,-22-22 0,0 22 0,0-21 15,22 0-15,-22-1 0,0-20 16,0 20-16,-21 1 0,0-21 0,21-22 16,-21 43-16,0-1 0,0 22 15,0 0-15,-21 0 0,0 21 16,0 0-16,0 0 16,-1 21-16,22 0 0,-21 0 15,21 22-15,-21-1 0,0 0 0,21 1 16,0 20-16,0-21 0,-21 1 0,21-1 15,-21 0-15,21 1 16,0-1-16,0 0 0,0-20 0,0 20 0,0-21 16,-22 0-16,22 0 0,0 1 0,0-1 15,0 0 1,22-21 0,-22-21-16,21 0 15,0-1-15,0 1 0,0 0 16,0 0-16,1 0 0,-1 0 0,0-22 15,0 22-15,0 0 0,22-21 16,-22 20-16,0 1 0,-21 0 0,21 21 16,0 0-16,0 0 15,-21 21 1,0 0-16,0 1 0,0-1 16,22 21-16,-22-21 0,0 0 0,21 1 15,-21-1-15,21 0 0,-21 0 16,21 0-16,0 0 0,0 1 0,1-1 15,-1-21-15,21 21 0,-21-21 0,0 0 16,22 0-16,-22 0 0,21 0 16,1 0-16,-22 0 0,21 0 0,0 0 15,-20-21-15,20 0 0,-21 21 0,0-22 16,0 1-16,22 0 0,-22-21 16,-21 21-16,21-1 0,0-20 0,-21 21 15,0-21-15,0-1 0,0 22 16,0-21-16,0 21 0,0-1 15,0 1-15,0 0 0,-21 21 16,0 0-16,0 0 16,0 21-16,-1 0 0,1 1 0,0-1 15,0 21-15,0-21 0,0 22 0,-1-22 16,22 0-16,0 21 0,0-21 16,0 22-16,0-22 0,0 0 0,0 0 15,0 0-15,22 1 0,-1-1 16,0-21-16,0 21 0,21 0 0,-20-21 15,20 0-15,0 0 0,-21 0 0,22 0 16,-1 0-16,0 0 0,1 0 16,-1 0-16,0-21 0,1 0 15,-1 21-15,-21-21 0,22-1 0,-22 1 16,0 0-16,0-21 0,0 21 16,0-1-16,-21-20 0,0 21 0,0 0 15,0-22-15,0 1 0,-21 21 16,0 21-16,-21 0 15,21 0-15,-1 0 0,-20 0 0,0 21 16,21 0-16,-22 0 0,1 1 0,21-1 16,-22 0-16,22 0 0,-21 0 15,21 0-15,0 1 0,21 20 16,0-21-16,0 0 0,0 0 16,0 1-16,0-1 15,21-21-15,0 0 0,0 0 16,0 0-16,0 0 0,1 0 0,20 0 15,-21 0-15,0-21 0,0 21 16,22-22-16,-22 1 0,0 0 0,0 0 16,0-21-16,22 20 0,-22 1 0,0-21 15,-21 21-15,21 0 0,0-1 16,-21 1-16,0 0 0,0 42 31,-21 0-15,0 1-16,21-1 0,0 0 15,-21 0-15,21 0 0,0 0 16,-21 22-16,21-22 0,0 0 0,0 0 16,0 0-16,21 1 0,0-1 15,0-21-15,0 21 0,1-21 16,-1 0-16,21 0 0,-21 0 0,22 0 16,-1 0-16,-21 0 0,21 0 0,1 0 15,-1 0-15,-21 0 0,22-21 16,-1 0-16,0 21 0,-21-22 0,22 1 15,-22 0-15,0 0 0,0-21 0,0 20 16,-21 1-16,0 0 0,0-21 16,0 21-16,0-1 0,0 1 15,-21 0-15,0 21 16,0 0-16,0 0 0,0 0 16,-22 0-16,22 21 0,0 0 0,-21 1 15,20-22-15,1 42 0,0-21 16,-21 0-16,42 0 0,-21 1 0,-1-1 15,22 0-15,-21 0 0,21 21 16,0-20-16,0-1 0,0 0 16,0 0-16,21-21 0,1 21 0,-1-21 15,0 0-15,0 0 0,0 0 16,0 0-16,1 0 16,-1 0-16,0-21 0,0 0 0,0 0 15,0 0-15,1-1 0,-1 1 0,0 0 16,-21-21-16,21-1 0,0 1 15,0 0-15,1-1 0,-1-20 0,0-1 16,0 22-16,0-64 0,0 64 16,-21 0-16,0 20 0,22-20 15,-22 21-15,0 0 0,-22 21 32,22 21-32,-21 0 0,0 21 0,0-20 15,0 20-15,21 0 0,-21 1 16,-1-1-16,22 0 0,0 22 15,0-22-15,-21 0 0,21-20 0,0 20 16,0 0-16,0 1 0,0-22 0,0 0 16,0 21-16,21-21 0,-21 1 15,22-22-15,-1 21 0,0-21 0,0 0 16,0 0-16,0 0 0,22 0 0,-22 0 16,0 0-16,21 0 0,-20 0 15,20 0-15,-21-21 0,0-1 0,22 1 16,-22 0-16,0-21 0,21 21 0,-21-22 15,1 1-15,20 0 16,-21-22-16,0 22 0,0-22 0,1 1 16,-1 20-16,0 1 0,-21 0 0,0 21 15,0-1-15,0 1 0,0 0 16,-21 21 0,0 0-16,-1 21 15,1 0-15,0 1 0,0 20 0,0 0 16,21 1-16,-21-1 0,-1 0 0,22 1 15,-21-1-15,21 0 0,0 1 16,0-1-16,0 0 0,0 1 0,0-22 16,0 0-16,21 21 0,1-21 0,-1 1 15,0-22-15,0 21 16,0 0-16,22-21 0,-22 0 0,21 0 0,-21 0 16,22 0-16,-22 0 0,21 0 15,-21 0-15,22-21 0,-1 0 16,-21-1-16,0 1 0,22 0 0,-22 0 15,0-21-15,21 20 0,-21-20 16,1 21-16,-1-21 0,0-1 0,-21 22 16,0 0-16,0 0 0,0 0 0,0-1 15,-21 22 1,0 0-16,-1 22 0,1-1 16,0 0-16,21 0 0,-21 21 0,0-20 15,0-1-15,21 21 16,0-21-16,-22 0 0,22 22 0,0-22 15,0 0-15,0 0 0,0 0 0,0 1 16,0-1-16,0 0 0,22 0 16,-1-21-16,0 0 15,0 0-15,0 0 0,0 0 0,22 0 16,-22 0-16,0 0 0,21 0 16,-20-21-16,20 0 0,-21 0 0,21-1 15,1 1-15,-22 0 0,21-21 16,-21-1-16,22 22 0,-22-21 0,0 0 15,21-22-15,-42 43 0,0 0 16,0 0 0,-21 21-1,21 21-15,-21 0 0,0 0 16,21 0-16,0 0 0,0 1 16,0 20-16,0-21 0,0 0 0,0 0 15,0 1-15,0-1 0,0 0 0,0 0 16,21 0-16,0 0 0,-21 1 15,21-22-15,1 0 16,-22 21-16,0-42 31,0-1-15,-22 1 0,1 21-16,0 0 0,21-21 15,-21 21-15,0 0 0,0 0 16,-1 0-16,1 0 15,21 21-15,0 0 16,0 1-16,0-1 16,21-21-16,1 0 0,-1 21 15,0-21-15,21 0 0,-21 0 0,1 0 16,20 21-16,0-21 0,1 0 0,-22 0 16,21 0-16,0 0 0,1 0 15,-1-21-15,-21 21 0,22-21 0,-1 0 16,0-1-16,1 1 0,-1-21 15,0 21-15,-21-22 0,22 1 16,-22 0-16,21 21 0,-21-64 16,-21 64-16,0-22 0,0 22 15,0 0-15,-21 21 16,0 0-16,0 21 0,-21 0 0,20 1 16,1-1-16,21 21 0,0-21 15,-21 22-15,21-1 0,0-21 0,0 43 16,0-22-16,0-21 0,21 0 15,-21 0-15,0 1 0,21-1 16,-21 0-16,0 0 0,0 0 16,0 0-1,-21-21-15,0 0 0,0 0 16,0 0-16,0 0 0,-1 0 16,1 0-16,0 0 0,-21 0 0,21 0 15,-1 0-15,1 0 0,-21 0 16,21 0-16,-22 0 0,1 0 0,-21 0 15,-1 0-15</inkml:trace>
  <inkml:trace contextRef="#ctx0" brushRef="#br0" timeOffset="102826.52">2667 6900 0,'0'-21'15,"0"-21"1,0 21-16,0 0 0,-21 21 15,21-22-15,-21 1 0,-1 21 0,1 0 16,0-21-16,0 21 0,0 0 16,-22 0-16,22 0 0,0 21 0,-21 0 15,21 1-15,-1 20 0,1-21 16,0 21-16,0-20 0,21 20 0,0 0 16,0 1-16,0 20 0,0-21 15,0 1-15,0-1 0,0 0 16,0 1-16,21-22 0,0 0 15,22 21-15,-22-20 0,21-22 0,0 21 16,1-21-16,-1 0 0,0 0 0,1 0 16,-1 0-16,0-21 0,1 21 15,20-43-15,-20 22 0,-1 0 0,0-21 16,1 20-16,-22-20 0,21 0 16,0-1-16,-20 1 0,-1 0 0,21-1 15,-21 1-15,0 0 0,-21-1 16,0 1-16,22-21 0,-22 20 0,0 1 15,0 0-15,0 20 0,0-20 0,0 21 16,0 0-16,0 42 31,-22 0-31,22 0 16,-21 22-16,0-22 0,21 21 0,-21 0 16,21 1-16,0-1 0,-21 0 0,21-20 15,0 20-15,0 0 0,0 1 16,0-1-16,0 0 0,0-21 0,21 22 15,0-22-15,0 0 0,0 0 16,22 0-16,-22-21 0,21 0 0,-21 0 16,22 0-16,-1 0 0,0 0 15,1-21-15,-22 0 0,21 0 0,-21 0 16,1-22-16,-1 22 0,0 0 16,0-21-16,-21 21 0,21-1 15,-21-20-15,0 21 0,0 0 0,0 0 16,0-1-16,0 44 31,0-1-31,-21 0 0,21 0 16,-21 0-16,21 0 0,0 1 15,0-1-15,0 0 0,0 0 0,0 0 16,-21 0-16,21 1 0,0-1 16,0 0-16,0 0 15,0-42 16,21 21-31,-21-21 0,0 0 16,0-1-16</inkml:trace>
  <inkml:trace contextRef="#ctx0" brushRef="#br0" timeOffset="103010.41">3789 6837 0,'21'-21'0,"-21"0"31,0 42 16,0 0-47,21 0 15,0 0 1,0-21 0</inkml:trace>
  <inkml:trace contextRef="#ctx0" brushRef="#br0" timeOffset="104070.81">3895 7027 0,'0'0'0,"-22"0"0,22 22 16,22-22 15,-1 0-31,0 0 16,21 0-16,-21 0 0,1-22 0,20 22 15,-21-21-15,21 21 0,-20-21 16,-1 21-16,0-21 0,0 21 0,0-21 15,-21 0-15,0-1 0,0 1 16,-21 21 0,0 0-16,0 0 0,0 0 15,-1 0-15,1 0 0,0 21 16,0 1-16,0-22 0,0 21 0,-1 0 16,1 0-16,21 0 0,0 0 0,0 1 15,0-1-15,0 0 0,0 0 16,0 0-16,0 0 0,21 1 15,1-22-15,-1 21 0,0-21 0,0 0 16,0 0-16,0 0 0,1 0 16,-1 0-16,0 0 0,0 0 0,21-21 15,-20-1-15,-1 1 0,0 0 0,0 0 16,0 0-16,0 0 0,-21-1 16,22 1-16,-22 0 0,21 0 0,-21 0 15,0 0-15,0-1 0,0 1 16,0 0-16,0 0 0,0 42 47,0 0-47,0 0 0,0 1 15,0-1-15,0 0 0,-21 0 16,21 0-16,-22 0 0,22 1 16,-21-1-16,21 0 0,0 0 0,0 0 15,0 0-15,0-42 31,0 0-15,0 0-16,21 0 0,1 0 16,-1-1-16,0 1 0,0 0 15,0 0-15,22-21 0,-22 20 16,21 1-16,-21-21 0,22 21 0,-1 0 16,0 21-16,1-22 0,-22 22 15,21 0-15,-21 0 0,0 0 0,1 22 16,-1-22-16,-21 21 0,0 21 15,0-21-15,0 0 0,0 1 0,0 20 16,0-21-16,0 0 0,-21 22 0,21-22 16,-22 0-16,22 0 0,0 0 15,0 0-15,0 1 0,0-1 0,0 0 16,22-21-16,-1 0 0,0 0 16,0 0-16,0 0 0,0 0 15,22 0-15,-22-21 0,0 0 16,0-1-16,0 1 0,1 0 0,20 0 15,-21 0-15,0-22 0,0 22 16,1-21-16,-1 0 0,0-1 0,-21 1 16,21 0-16,-21-1 0,21 1 0,-21-22 15,0 22-15,0 0 0,0-1 16,0 22-16,0-21 0,0 21 0,0 42 31,0 0-31,0 0 0,0 22 16,-21-1-16,0 0 0,21 1 0,-21-1 15,21 0-15,-21 1 0,21-1 16,0 0-16,0 1 0,-22-1 16,22 0-16,0-21 0,0 22 0,0-22 15,0 0-15,0 21 0,0-20 16,22-1-16,-22 0 0,21-21 16,0 0-16,0 0 0,0 0 15,0-21-15,1 0 0,-1-1 16,0 22-16,0-21 0,0 0 0,-21 0 15,0 0-15,21-22 0,-21 22 0</inkml:trace>
  <inkml:trace contextRef="#ctx0" brushRef="#br0" timeOffset="104258.7">5228 6795 0,'0'0'0,"-21"0"0,42 0 46,0 0-46,0 0 0,1 0 0,20 0 16,-21 0-16,0 0 0,22 0 16,-22 0-16,21 0 0,-21 0 0,22 0 15,-22 0-15,0 0 0,21-22 0,-21 22 16,1 0-16,20 0 0</inkml:trace>
  <inkml:trace contextRef="#ctx0" brushRef="#br0" timeOffset="105164.22">6689 7133 0,'0'0'0,"-22"0"0,1 0 0,0 21 16,21-42 15,0 0-31,21 0 16,0 0-16,1 0 0,-1-1 16,0-20-16,0 21 0,0-21 0,0 20 15,1-20-15,-1 0 0,0-1 16,0-20-16,0 21 0,0-22 0,1 22 15,-22-22-15,21 22 0,-21 0 16,21-1-16,-21 1 0,0 21 0,0 0 16,0-1-16,0 44 15,0-1 1,0 0-16,-21 21 0,21 1 0,-21-1 16,-1 0-16,22 1 0,-21 20 15,0-21-15,21 1 0,-21 20 16,21-20-16,0-1 0,0 0 0,0 1 15,0-22-15,0 21 0,0-21 0,0 0 16,0 1-16,21-1 0,0 0 16,0-21-16,1 0 0,-1 0 0,0 0 15,21 0-15,-21 0 0,22 0 0,-22 0 16,21-21-16,-21 0 0,22 21 16,-22-22-16,0 1 0,21 0 0,-20 0 15,-1-21-15,0 20 0,0 1 16,0 0-16,-21 0 0,0 0 0,21 0 15,-21-1-15,0 1 16,0 42 0,-21 1-1,21-1-15,0 0 0,0 0 16,-21 21-16,21-20 0,0-1 0,0 0 16,0 0-16,0 0 0,0 0 15,0 1-15,0-1 0,0 0 0,21 0 16,0 0-16,1-21 0,-1 0 15,21 0-15,-21 0 0,0 0 16,22 0-16,-22-21 0,21 21 16,-21-21-16,1 0 0,20 21 0,-21-21 0,0-1 15,22-20-15,-22 21 16,-21 0-16,21-22 0,-21 22 0,0-21 16,0 0-16,0 20 0,0-20 0,-21 21 15,0-21-15,-1 20 0,1 1 16,-21 21-16,21-21 0,-22 21 0,1 0 15,21 0-15,-21 0 0,-1 21 0,22-21 16,-21 21-16,21 1 0,-1-1 16,1 0-16,0 0 0,0 21 15,21-20-15,0-1 0,0 0 16,0 0-16,0 0 16,21-21-16,0 0 15</inkml:trace>
  <inkml:trace contextRef="#ctx0" brushRef="#br0" timeOffset="105419.08">6731 6689 0,'0'0'0,"-42"0"0,20 0 16,1 0-16,21-21 15,43 21 1,-22 0-16,21 0 0,0-22 0,1 22 0,20-21 15,-20 21-15,20 0 16,1-21-16,-1 21 0,-21 0 0,22 0 16,-22 0-16,1-21 0,-1 21 0,0 0 15,-21 0-15,1 0 0,-1 0 16,0 0-16,0 0 16</inkml:trace>
  <inkml:trace contextRef="#ctx0" brushRef="#br0" timeOffset="107833.57">9229 7006 0,'0'0'0,"21"0"0,0 0 15,0 0-15,0 0 0,0 0 16,-21-21-16,22 21 0,-1-21 0,0 0 15,-21 0-15,0-1 0,21 22 16,-21-21-16,0 0 0,0 0 16,0 0-16,0 0 0,0-1 0,0-20 15,0 21-15,0 0 0,-21-22 0,21 22 16,-21 0-16,0-21 0,-1 21 16,1-1-16,0 1 0,0 21 0,-21 0 15,20 0-15,1 0 0,0 0 16,-21 21-16,21-21 0,-22 43 0,22-22 15,0 0-15,-21 21 0,20 1 16,1-22-16,21 21 0,0 1 16,-21-1-16,21-21 0,0 21 0,0-20 15,0 20-15,0-21 0,0 0 0,21 0 16,0 1-16,1-1 0,-1-21 16,21 0-16,-21 0 0,0 0 15,1 0-15,-1 0 0,21 0 0,-21 0 16,0-21-16,22-1 0,-22 1 0,0 0 15,0 21-15,0-21 0,1-21 16,-1 20-16,0 1 0,0 0 0,0 0 16,-21-21-16,0 20 0,0 1 15,0 0-15,0 0 0,21 0 16,-21 0-16,0 42 16,0 0-1,0 0-15,0 21 0,0-20 16,0-1-16,0 0 0,0 0 0,0 21 15,22-20-15,-22-1 0,21 0 0,0 0 16,0 0-16,-21 0 0,21-21 16,0 0-16,1 0 0,-1 0 15,0 0-15,0 0 0,0 0 16,0 0-16,1 0 0,-1 0 0,0-21 0,21 0 16,-21 21-16,1-21 15,-1 0-15,0 0 0,0-22 0,0 22 16,22 0-16,-22 0 0,0-22 0,-21 22 15,21 0-15,0 0 0,-21 0 16,0 0-16,21 21 0,1 0 16,-22 21 15,0 0-31,0 0 16,21-21 15,-21-21 0,0 0-31,0 0 16,0-1-16,-21 22 0,21-21 15,-22 21 1,1 0-16,0 0 16,21 21-16,-21 1 0,0-1 15,21 0-15,-21 0 0,21 0 0,0 0 16,0 1-16,0-1 0,-22 0 15,22 0-15,0 21 0,0-20 0,0-1 16,0 0-16,22 0 16,-22 0-16,21-21 0,0 21 0,0 1 15,0-22-15,22 0 0,-22 0 16,0 0-16,21 0 0,-21 0 0,22 0 16,-22 0-16,0-22 0,21 22 0,-20-21 15,-1 0-15,0 0 0,0 0 16,21 0-16,-20-1 0,-1 1 0,0-21 15,0 21-15,-21-22 0,21 22 16,0-21-16,1 21 0,-1-22 0,-21 22 16,0 0-16,21 0 0,0 0 15,0 21-15,-21 21 32,21-21-32,-21 21 0,0 0 0,22 0 15,-22 1-15,0-1 16,0 0-16,21-21 31,-21-21 0,0 0-31,0-1 16,0 1-16,0 0 0,0 0 16,0 0-16,0 0 0,0-1 15,-21 22-15,21-21 0,-22 21 16,1 0-1,0 21-15,21 1 0,-21-1 16,21 0-16,-21 0 0,0 0 16,21 0-16,0 22 0,0-22 0,-22 0 15,22 21-15,0-20 0,0-1 0,0 21 16,0-21-16,0 0 0,0 1 16,0-1-16,0 0 0,22 0 0,-1-21 15,0 21-15,0-21 0,21 21 0,-20-21 16,20 0-16,0 0 0,-21 0 15,22 0-15,-1 0 0,0 0 0,1 0 16,-1-21-16,0 0 0,1 21 16,-1-21-16,0 0 0,-20 0 0,20-22 15,-21 22-15,0 0 0,0-21 16,1-1-16,-22-20 0,21 20 16,-21 22-16,0-21 0,0 21 0,0 0 15,0-1-15,-21 22 16,-1 0-1,1 22-15,0-1 0,21 0 16,-21 0-16,21 0 0,-21 22 0,0-22 16,21 0-16,0 21 0,0-21 0,0 1 15,0 20-15,0-21 0,0 0 16,0 0-16,0 1 0,21-1 16,0-21-16,0 21 0,0 0 0,0-21 15,1 0-15,-1 0 0,21 0 0,-21 0 16,0 0-16,22 0 0,-22 0 15,0 0-15,21 0 0,-20-21 0,-1 21 16,0-21-16,21 0 0,-21-1 0,1 1 16,-1 0-16,0 0 0,0 0 15,0-22-15,-21 22 0,0 0 0,21 0 16,-21 0-16,0-22 0,0 22 16,-21 21-1,0 0 1,0 21-16,21 1 0,0-1 15,0 0-15,0 0 0,0 21 0,0-20 16,0-1-16,0 0 0,0 0 16,21 0-16,0-21 0,-21 21 0,21 1 15,-21-1-15,-21-21 47,0 0-31,0 0-16,21-21 0,-21 21 15,0 0-15,-1 0 16,22 21 15,0 0-15,22 0-16,-1-21 16,0 0-16,0 0 0,0 0 15,0 0-15,1 0 0,-1 0 16,21 0-16,-21 0 0,0 0 0,22 0 15,-22 0-15,0-21 0,21 21 0,-20-21 16,-1 0-16,21 21 0,-21-22 16,0 1-16,1 0 0,-1-21 0,0 21 15,0-1-15,0-20 0,0 21 16,-21-21-16,22-1 0,-22 22 0,0-21 16,0 21-16,0-1 0,0 1 15,-22 21 1,22 21-16,-21 1 15,21-1-15,0 0 0,0 0 0,0 21 16,0-20-16,0-1 0,0 21 0,0-21 16,0 0-16,0 22 0,0-22 15,0 0-15,0 0 0,0 0 0,0 1 16,0-1-16,-21 0 16,0-21-16,0 0 15,0 0-15,-1 0 16,1 0-16,0 0 15,21-21-15,0 0 16,0-1-16,0 1 0</inkml:trace>
  <inkml:trace contextRef="#ctx0" brushRef="#br0" timeOffset="108342.53">13420 6202 0,'0'0'0,"21"-21"0,-21 0 0,0-1 16,0 1 0,-21 21-1,-1 0-15,1 0 0,21 21 16,0 1-16,-21-1 0,0 0 0,21 21 15,-21-21-15,21 22 0,0-1 16,0 0-16,-21 1 0,-1-1 0,22 0 16,-21 1-16,21-1 0,0 0 15,-21 1-15,0-22 0,21 21 0,0-21 16,0 22-16,-21-22 0,21 0 0,-21 0 16,42-42 30,0 0-46,-21 0 0,21 0 16,0-1-16,-21-20 0,21 0 16,-21 21-16</inkml:trace>
  <inkml:trace contextRef="#ctx0" brushRef="#br0" timeOffset="109035.04">13314 6498 0,'21'-84'16,"-21"20"-16,-21 212 0,63-338 0,-42 169 16,0-1-16,21 1 0,-21 0 0,21 0 15,1 21-15,-1-21 0,-21 0 16,42 21-16,-21-22 0,0 22 0,1 0 15,-1 0-15,21 0 0,-21 0 0,0 0 16,22 0-16,-22 0 0,0 22 16,0-22-16,0 21 0,-21 0 15,0 0-15,0 0 0,0 22 0,0-22 16,0 0-16,0 0 0,-21 21 16,-21-20-16,21-1 0,-22 0 0,1 0 15,0-21-15,-1 21 0,1-21 0,0 0 16,21 21-16,-22-21 0,22 0 15,0 0-15,0 0 0,0 0 0,21 22 16,0-1 0,0 0-1,0 0-15,0 0 0,21 0 0,0 1 16,0-22-16,0 21 0,0 0 0,1 0 0,-1 0 16,0 0-16,0 1 15,0-22-15,0 21 0,1-21 0,-1 21 16,0-21-16,0 0 0,0 0 0,0 0 15,1 0-15,-1 0 0,21 0 16,-21 0-16,0 0 0,1 0 0,-1 0 16,21-21-16,-21 0 0,0 21 0,22-22 15,-22-20-15,21 21 0,-21 0 16,1-22-16,20 1 0,-21 0 0,21-1 16,-20 1-16,-1 0 0,0-1 15,0 1-15,0 21 0,0-21 0,1 20 16,-22 1-16,0 0 0,0 0 15,0 42 17,0 0-32,-22 0 0,22 1 15,0 20-15,-21-21 0,0 21 0,0 1 16,21-1-16,0 0 0,-21-20 16,0 20-16,21 0 0,0-21 0,0 22 15,0-22-15,0 0 0,0 0 0,0 0 16,0 1-16,0-1 0,21-21 15,0 0-15,-21 21 0,21-21 0,0 0 16,22 0-16,-22 0 0,0 0 16,0 0-16,0-21 0,0 21 15,1-21-15,20 21 0,-21-22 0,0 1 16,-21 0-16,21 21 0,1-21 0,-22 0 16,21 0-16,-21-1 0,0 1 15,0 0-15,0 0 0</inkml:trace>
  <inkml:trace contextRef="#ctx0" brushRef="#br0" timeOffset="109250.17">14309 6435 0,'-22'0'0,"44"0"0,-65 0 0,22 21 16,42-21 31,0 0-47,1 0 0,20 0 0,-21 0 15,0 0-15,0-21 0,22 21 16,-22 0-16,0-21 0,0-1 0,0 22 16,1-21-16,-1 21 0,-21-21 15,0 0-15,0 0 0,0 0 16</inkml:trace>
  <inkml:trace contextRef="#ctx0" brushRef="#br0" timeOffset="109435.24">14436 6244 0,'0'0'0,"-22"0"0,1 0 0,42 0 47,1 0-47,-1 0 0,0 0 16,0 0-16,0 0 0,0 0 16,1 0-16,-1 0 0,0 0 0,0 0 15,0 0-15,0 0 0,1 0 0,-1 0 16,0 0-16,0 0 0,0 0 15</inkml:trace>
  <inkml:trace contextRef="#ctx0" brushRef="#br0" timeOffset="109941.93">15261 6350 0,'0'0'0,"21"0"0,0-21 0,1 21 16,-1 0-16,-21-21 0,21 0 15,0 21-15,-21-22 0,0 1 0,0 0 16,0 0 0,-21 21-16,0-21 0,0 21 15,-1 0-15,-20 0 0,21 0 16,-21 0-16,20 0 0,-20 0 0,21 21 16,-21-21-16,20 21 0,1-21 15,-21 21-15,21 0 0,0 1 0,-1-1 16,22 0-16,0 0 0,0 0 0,0 0 15,0 1-15,0-1 0,0 0 16,0 0-16,0 0 0,22 0 0,-1 1 16,0-1-16,0 0 0,0 0 15,22 0-15,-22 0 0,0-21 0,0 22 16,0-1-16,0-21 0,1 21 0,-1 0 16,0-21-16,-21 21 0,0 0 15,0 1 1,-21-22-16,0 0 15,-1 0-15,1 0 0,-21 0 0,21 21 16,-22-21-16,22 0 0,-21 0 16,21 0-16,0 0 0,-22 0 0,22 0 15,0 0-15,0 0 0,0 0 16,-1 0-16,1 0 16,21-21 15,21 21-31,1 0 15,-1-22-15,21 1 0</inkml:trace>
  <inkml:trace contextRef="#ctx0" brushRef="#br0" timeOffset="110230.08">15600 6308 0,'0'0'0,"0"-21"0,21 21 15,-21-22 1,21 22-16,0-21 0,0 21 16,1 0-16,-1 0 0,21 0 0,-21 0 15,0 0-15,22 0 0,-1 0 16,-21 0-16,22 0 0,-1 0 16,-21 0-16,21 0 0,-20 0 0,-1 0 15,-42 0 16,-1 0-31,1 0 0,0 0 16,0 0-16,0 0 0,0 0 0,-22 0 16,22 0-16,0 0 0,0 0 15</inkml:trace>
  <inkml:trace contextRef="#ctx0" brushRef="#br0" timeOffset="110446.21">15769 6244 0,'-21'0'15,"21"21"1,0 1-16,0-1 15,0 0-15,0 0 0,0 0 16,0 22-16,0-22 0,0 0 0,0 21 16,0 1-16,0-22 0,0 21 15,0-21-15,0 22 0,0-22 0,0 0 16,0 0-16,0 0 0,0 0 0,-21 1 16,21-1-16,0 0 0,0 0 15,21-21 16,0 0-31,21-21 16</inkml:trace>
  <inkml:trace contextRef="#ctx0" brushRef="#br0" timeOffset="111298">16997 6223 0,'21'-21'0,"-42"42"0,42-63 0,-21 21 15,21-1-15,-21 1 16,0 42 15,0 1-31,0-1 16,0 0-16,0 21 0,0-21 0,0 22 15,0-1-15,0 22 0,0-22 16,-21 0-16,21 1 0,0-1 0,0 0 16,0 1-16,0-22 0,0 21 15,0-21-15,0 0 0,0 1 0,0-1 16,21-21 0,0 0-16,0-21 15,1-1-15,-1 1 16,0 0-16,0-21 0,0 21 0,0-22 15,1 22-15,-1-21 0,0-1 16,21 1-16,-21 0 0,1-1 16,20 22-16,-21-21 0,0 21 0,0 0 15,1 21-15,-1-22 0,0 22 16,0 0-16,-21 22 16,0-1-16,0 0 0,0 0 15,0 21-15,0-20 0,0-1 16,0 21-16,0-21 0,0 22 0,0-22 15,0 0-15,0 0 0,0 0 0,0 0 16,21 1-16,-21-1 0,21-21 16,1 0-16,-1 0 0,0 0 15,0 0-15,0 0 0,0 0 16,1-21-16,-1-1 0,0 1 16,-21 0-16,21 0 0,0 0 0,0 0 15,-21-22-15,0 1 0,22 21 0,-1-22 16,-21 1-16,21 0 0,-21-1 15,0 22-15,0-21 0,0 21 0,0 0 16,0-1-16,0 1 0,0 0 16,0 42 15,0 0-31,0 1 16,0-1-16,0 0 0,0 0 15,0 0-15,0 0 16</inkml:trace>
  <inkml:trace contextRef="#ctx0" brushRef="#br0" timeOffset="112123.27">17970 6477 0,'0'0'0,"0"42"31,22-42-31,-1 0 0,0 0 16,0-21-16,0 21 15,0-21-15,1 0 0,-1 21 0,0-21 16,21 0-16,-21-1 0,1 1 0,-1 0 15,0 0-15,-21 0 0,0 0 16,21 21-16,-21-22 0,0 1 16,0 0-16,-21 21 15,0 0-15,0 0 16,-22 21-16,22-21 0,0 21 16,0 1-16,0 20 0,-1-21 0,1 21 15,21-20-15,0 20 0,-21 0 16,21-21-16,0 22 0,0-22 0,0 0 15,0 0-15,0 0 0,21 1 0,0-22 16,1 21-16,-1-21 0,0 21 16,21-21-16,-21 0 0,22 0 0,-1 0 15,0 0-15,-20-21 0,20 0 16,0 21-16,-21-22 0,22 1 16,-22 0-16,21-21 0,-21 21 0,1-22 15,-1 22-15,0-21 0,0-1 0,0 1 16,-21 0-16,0-1 0,0 1 15,21 21-15,-21-21 0,0-1 0,22 1 16,-22 21-16,0 0 0,0-1 16,0 1-16,0 42 15,0 1-15,0 20 16,-22-21-16,1 21 0,21-20 16,-21 20-16,21-21 0,0 21 0,-21 1 15,0-1-15,21 0 0,-21 1 0,21-22 16,-22 64-1,22-64-15,-21 0 0,21 0 0,0 0 16,0 0-16,0 1 0,0-44 47,0 1-47,0 0 16,0 0-16,21-21 0,-21 20 0,22 1 15,-1-21-15,-21 21 0,21-22 0,0 22 16,0 0-16,22-21 0,-22 21 15,21 21-15,-21-22 0,22 1 0,-22 21 16,21 0-16,-21 0 0,0 0 0,22 0 16,-22 21-16,0 1 0,0-1 15,0 0-15,-21 0 0,0 0 16,0 0-16,0 22 0,0-22 0,0 0 16,0 0-16,-21 0 0,0 1 15,-21-1-15,21 0 0,-22 0 0,1-21 16,0 21-16,-1-21 0,1 0 0,0 0 15,20 0-15,-20 0 0,21 0 16,0 0-16,0 0 0,-1 0 0,1 0 16,21-21-1,0 0-15,0 0 0,21 21 16</inkml:trace>
  <inkml:trace contextRef="#ctx0" brushRef="#br0" timeOffset="114954.47">19727 6265 0,'21'0'0,"-42"0"0,64-21 15,-22 0-15,0 21 0,0-21 16,0 0-16,0 0 0,1-1 16,-1 1-16,0 0 0,0 0 0,0-21 15,0 20-15,1 1 0,-1 0 16,-21 0-16,21 0 0,-21 0 15,0-1-15,-21 22 0,0 0 16,-22 0-16,22 0 16,-21 0-16,21 0 0,-22 22 0,22-1 15,0 0-15,-21 0 0,20 0 0,22 0 16,0 1-16,-21 20 0,21-21 16,0 0-16,0 0 0,0 22 0,21-22 15,1 0-15,-1 21 0,0-20 16,0 20-16,0-21 0,0 21 0,1 1 15,-1-22-15,0 21 0,-21-21 0,0 1 16,0 20-16,0-21 0,0 0 16,0 0-16,-21-21 0,0 22 0,-1-1 15,1-21-15,-21 0 0,0 0 16,20 0-16,-20 0 0,0 0 16,-1 0-16,22 0 0,-21-21 0,0 21 15,-1-22-15,22 1 0,0 0 0,-21 21 16,42-21-16,-22-21 0,22 20 15,-21 1-15,21 0 0,0 0 0,0 0 16,0-22-16,0 22 0,0 0 16,21 21-1,1 0-15,-1 21 16,-21 0-16,0 1 0,21-1 16,-21 0-16,21 0 0,-21 21 15,0-20-15,21-1 0,0 0 16,1 0-16,-1 0 0,0-21 0,0 21 15,0 1-15,0-22 0,1 21 16,20-21-16,-21 0 0,21 0 0,-20 0 16,20 0-16,0 0 0,-21 0 15,22 0-15,-1 0 0,0-21 0,-20-1 16,20 22-16,0-21 0,-21 0 0,43-42 16,-43 41-16,0 1 15,0-21-15,1 0 0,-22 20 0,0-20 16,0 21-16,0 0 0,0-22 0,0 22 15,0 0-15,0 0 16,-22 21 0,1 0-16,21 21 0,-21-21 15,21 21-15,-21 0 16,0 1-16,21-1 0,-21 21 0,21-21 16,0 0-16,-22 22 0,22-22 0,0 0 15,-21 21-15,21-20 16,0-1-16,0 0 0,0 0 0,21 0 0,1 0 15,-22 1-15,42-22 0,-21 21 0,0-21 16,0 0-16,22 0 0,-22 0 16,21 0-16,1 0 0,-1 0 0,-21 0 15,21-21-15,1 21 0,-1-22 16,-21 1-16,22 0 0,-22 0 16,0-21-16,0 20 0,-21 1 0,0-21 15,21 21-15,-21 0 0,0-1 16,0 1-16,0 0 0,0 0 0,-21 21 15,0 0-15,0 0 16,0 0-16,-1 0 0,22 21 16,0 0-16,0 0 0,-21 1 0,21-1 15,0 0-15,0 21 0,0-21 0,0 1 16,0-1-16,0 0 0,0 0 16,21 0-16,-21 0 0,22 1 0,-1-1 15,0-21-15,-21 21 0,21-21 0,21 0 16,-20 0-16,-1 0 15,0 0-15,0 0 0,21 0 0,-20 0 16,-1 0-16,21-21 0,-21 0 0,0-1 16,1 22-16,-1-21 0,0-21 15,0 21-15,0-22 0,0 22 0,1-21 16,-1 21-16,-21-22 0,0 22 16,21-21-16,-21 21 0,21 0 0,-21-1 15,0 1-15,0 42 31,-21-21-31,0 22 16,0-1-16,-1 0 0,22 0 0,-21 21 16,21-20-16,-21-1 0,21 0 15,0 21-15,0-21 0,0 1 0,0-1 16,0 0-16,0 0 0,0 0 0,0 0 16,21-21-16,0 0 15,1 0-15,-1 0 0,0 0 16,0 0-16,0 0 0,0 0 0,1-21 15,-1 0-15,0 21 0,0-21 16,0 0-16,0-22 0,1 22 0,-1 0 16,0-21-16,0 21 0,0-1 0,0-20 15,-21 21-15,0 0 16,22 0-16,-22-1 0,21 1 0,-42 42 47,-1 1-47,1-1 0,21 21 0,0-21 15,0 22-15,-21-22 0,21 21 0,-21-21 16,21 22-16,0-22 0,0 21 16,0-21-16,0 0 0,21 1 0,0-1 15,0-21-15,1 21 0,-1-21 16,0 21-16,0-21 0,0 0 0,22 0 16,-22 0-16,21 0 0,-21 0 0,0-21 15,22 0-15,-22 0 16,0-1-16,0 1 0,0 0 0,1 0 0,-1 0 15,-21-22-15,21 22 16,0-21-16,-21 21 0,21-22 0,-21 22 16,0 0-16,0 0 0,0 42 31,0 0-31,-21 0 16,0 1-16,21-1 0,-21 0 0,21 0 15,0 21-15,0-20 0,0-1 16,0 0-16,0 21 0,21-21 0,0-21 15,0 22-15,0-1 0,1 0 0,-1-21 16,0 0-16,0 0 16,21 0-16,-20 0 0,-1 0 0,0 0 15,0 0-15,0-21 0,0 21 16,-21-21-16,22-1 0,-1 1 16,-21 0-16,21-21 0,0 21 0,0-1 15,-21-20-15,21 21 0,1-21 0,-1 20 16,0-20-16,0 21 0,-21 0 15,0 0-15,21 21 0,0 0 16,-21 21 15,0 0-31,0 0 16,0 0 0,0-42 30,0 0-30,0 0-16,0 0 16,0-1-1,-21 22-15,0 0 16,0 0-16,0 0 16,21 22-16,-21-22 0,21 21 15,-22 0-15,1 0 0,0 21 16,21-20-16,0-1 0,0 0 15,0 0-15,-21 0 0,21 0 16,0 1-16,0-1 0,0 0 0,0 0 16,0 0-16,21 0 0,-21 1 15,21-22-15,0 21 0,1-21 0,-1 0 16,0 0-16,0 0 0,21 0 0,22 0 16,-43 0-16,21-21 15,-20 21-15,-1-22 0,21 1 0,-21 0 16,0 0-16,1 0 0,20-22 15,-21 22-15,0-21 0,0 21 0,1-22 16,-1 22-16,0-21 0,0 21 16,-21 0-16,0-1 0,0 1 15,0 0-15,0 42 32,-21-21-32,0 21 0,0 1 15,-1-1-15,22 0 0,-21 0 0,21 0 16,-21 22-16,21-22 0,-21 0 0,21 0 15,0 0-15,0 22 0,0-22 16,0 0-16,0 0 0,0 0 16,21 0-16,0 1 0,0-22 15,1 21-15,-1-21 0,0 0 0,0 0 16,21 0-16,-20 0 0,-1 0 16,21 0-16,-21 0 0,22 0 15,-22 0-15,21-21 0,-21-1 0,22 1 16,-22 21-16,0-42 0,21 21 0,-21 0 15,1-22-15,20 1 0,-21 0 16,0 20-16,0-20 0,-21 21 0,0 0 16,0 0-16,0-1 0,0 1 0,0 0 15,-21 21 1,0 0-16,0 0 0,0 0 0,0 21 16,21 0-16,0 1 0,-22-1 0,22 0 15,0 0-15,0 21 0,0-20 16,0 20-16,0-21 0,0 0 15,0 22-15,0-22 0,0 0 0,0 0 16,0 0-16,0 0 0,0 1 16,0-1-16,0 0 0,-21-21 31,0 0-31,0 0 31,0 0-31,21-21 16,0 0-16,-21 21 0,-1-22 15,1 22-15,0-21 0,0 0 0,21 0 16,-21 21-16</inkml:trace>
  <inkml:trace contextRef="#ctx0" brushRef="#br0" timeOffset="115214.36">21929 6096 0,'0'-21'16,"-22"21"-1,44 0 32,-1 0-47</inkml:trace>
  <inkml:trace contextRef="#ctx0" brushRef="#br0" timeOffset="115551.1">24342 6689 0,'-22'0'125,"1"0"-125,0 0 0</inkml:trace>
  <inkml:trace contextRef="#ctx0" brushRef="#br0" timeOffset="123322.25">8149 1037 0,'0'-21'94,"-21"21"-78,0-21-1,0 21 1,-1-21-16,1 21 16,0 0-16,21-21 15,-21 21-15,0 0 0,0 0 0,21-22 16,-22 22-16,1 0 15,21 22 235</inkml:trace>
  <inkml:trace contextRef="#ctx0" brushRef="#br1" timeOffset="134794.57">14859 4403 0,'-21'0'0,"21"-21"16,-21-1 15,-1 22-31,1 0 32,0 0-32,0 0 0,0 0 15,0 0-15,-1 0 0,-20 0 16,21 0-16,0 0 0,0 0 15,-1 0-15,-20 0 0,21 0 0,0 0 16,-22 0-16,22 0 0,0 0 16,0 0-16,21 22 0,-21-22 15,42 21 48,0-21-63,0 0 0,0 0 15,1 0-15,-1 0 0,0 0 16,21 0-16,-21 0 0,22 0 0,-22 0 16,21 0-16,-21 0 0,22 0 0,-1 0 15,0 0-15,1 0 16,-1 0-16,0 0 0,1 0 0,20 0 16,-20 0-16,-1 0 0,0 0 0,22 0 15,-22 0-15,0 0 0,22 0 16,-22 0-16,1 0 0,20 0 15,-21 0-15,1 0 0,-1 0 0,22 0 16,-22 0-16,0 0 0,22 0 0,-22 0 16,0 0-16,22 0 0,-22 0 15,22 0-15,-22 0 0,22 0 0,-22 0 16,21 0-16,-20 0 0,20 0 16,-20 0-16,20 0 0,-21 0 0,1 0 15,20 0-15,-20 0 0,-1 0 16,0 0-16,1 0 0,20 0 15,-21 0-15,1 0 0,20 0 0,1 0 16,-1 0-16,-20 0 0,20 0 16,1 0-16,-1 0 0,1 0 0,-1 0 15,1 0-15,-22 0 0,21 0 16,-20 0-16,-1 0 0,22 0 0,-22 0 16,0 0-16,1 0 0,-1 0 15,0 0-15,22 0 0,-22 0 0,22 0 16,-22 0-16,21 0 0,-20 0 15,20 0-15,-20 0 0,20 0 0,1 0 16,-22 0-16,21 0 0,-20 0 16,-1 0-16,22 0 0,-22 0 15,0 0-15,1 0 0,-1 0 0,0 0 16,1 0-16,-1 0 0,0 0 16,1 0-16,-1 0 0,0 0 0,1 0 15,-1 0-15,21 0 0,-20 0 16,-1 0-16,0 0 0,22 0 0,-22 0 15,1 0-15,-1 0 0,-21 0 16,21 0-16,1 0 0,-1 0 0,0 0 16,-20 0-16,20 0 0,0 0 0,-21 0 15,22 0-15,-22 0 0,21 0 16,-21 0-16,22 0 0,-22 0 16,21 0-16,1 0 0,-22 0 15,21 0-15,0 0 0,1 0 0,-1 0 16,-21 0-16,22 0 0,-1 0 15,0 0-15,1 0 0,-22 0 0,21 0 16,0 0-16,-20 0 0,-1 0 16,21 0-16,0 0 0,-20 0 0,-1 0 15,21 0-15,-21 0 0,22 0 0,-22 0 16,21 0-16,-21 0 0,0 0 16,22 0-16,-22-21 0,21 21 0,-21 0 15,22 0-15,-1 0 0,0 0 16,-20 0-16,20 0 0,0 0 15,1 0-15,-1 0 0,0 0 16,1 0-16,-22 0 0,21 0 0,0 0 16,-20 0-16,20 0 0,-21-22 15,21 22-15,1 0 0,-22 0 0,21 0 16,-21 0-16,22 0 0,-22 0 0,21 0 16,-21 0-16,1 0 0,20 0 15,-21 0-15,21 0 0,-20 0 0,20 0 16,0 0-16,1 0 0,-1 0 15,0 0-15,1 0 0,-1-21 0,0 21 16,22 0-16,-22 0 16,0 0-16,1 0 0,-1 0 0,0 0 15,1 0-15,-1 0 0,-21 0 16,22 0-16,-22 0 0,21 0 0,-21 0 16,22 0-16,-22 0 0,0 0 15,21 0-15,-21 0 0,22 0 0,-22 0 16,0 0-16,21-21 0,-20 21 15,-1 0-15,21 0 0,-21 0 0,0 0 16,1 0-16,-1 0 0,0 0 16,0-21-16,0 21 0,0 0 15,1 0 1,-1 0 0,-42 0 109,-1 0-125,1 0 15,0 0-15,0 0 0,0 0 16</inkml:trace>
  <inkml:trace contextRef="#ctx0" brushRef="#br1" timeOffset="139482.34">18119 5757 0,'0'-21'31,"-22"21"0,1-21-15,0 21 15,0 0-31,0 0 0,0 0 16,-1 0-1,1 0-15,0 0 16,0 0 0,0 0-1,0 0 16,-1 0-15,1 0 0,0 0-1,0 0 17,0 0-17,42 0 110,0 0-125,0 0 16,0 0-16,1 0 0,-1 0 15,0 0-15,0 0 0,0 0 0,0 0 16,22 0-16,-22 0 0,21 0 0,1 21 16,-1-21-16,0 0 0,1 0 15,20 0-15,1 0 0,-1 0 0,-21 0 16,22 0-16,-1 0 16,1 0-16,-1 0 0,-20 0 0,20 0 15,-20 0-15,20 0 0,-21 0 0,22 0 16,-22 0-16,22 0 0,-1 0 15,1 0-15,-1 0 0,22 0 0,0 0 16,-1 0-16,1 0 0,0 0 16,-1 0-16,1 0 0,21 0 0,-22 0 15,1-21-15,21 21 0,-21 0 16,-1 0-16,1 0 0,0 0 0,-1 0 16,-20-21-16,-1 21 0,1 0 15,-1 0-15,1 0 0,-1 0 0,-20-21 16,20 21-16,1 0 0,-1 0 15,1 0-15,-22-21 0,21 21 16,1 0-16,-1 0 0,-20 0 0,-1 0 16,0 0-16,1 0 0,-1 0 15,-21 0-15,0 0 0,1 0 0,-1 0 16,0 0-16,0 0 31,-42 0 32,0 0-63,0 21 0,-1-21 15</inkml:trace>
  <inkml:trace contextRef="#ctx0" brushRef="#br1" timeOffset="141151.26">3111 7578 0,'-21'0'15,"42"0"-15,-84 0 0,21 0 0,-1 0 0,22 0 16,-21 0-16,-1 0 0,1 0 16,0 0-16,21 0 0,-22 0 0,1 0 15,21-21-15,-22 21 0,22 0 16,0 0-16,0 0 0,0 0 15,0 0-15,21-22 16,21 22 15,0 0-15,0 0-16,0 0 0,0 0 0,22 0 16,-22 0-16,21 0 0,1 0 15,-1 0-15,0 0 0,22 0 0,-1 0 16,-20 0-16,41 0 0,-20 0 0,20 0 15,1 0-15,0-21 0,21 0 16,-22 21-16,1 0 0,0 0 0,-1-21 16,1 21-16,0 0 15,-22 0-15,1-21 0,20 21 0,-20 0 16,-1 0-16,1 0 0,-22-21 0,0 21 16,1 0-16,-1 0 0,0 0 15,-20 0-15,-1 0 0,0 0 0,0 0 31,-21-22-31,-21 22 63,0 0-32</inkml:trace>
  <inkml:trace contextRef="#ctx0" brushRef="#br1" timeOffset="149982.54">5630 8086 0,'0'-21'47,"0"-1"-31,21 1-16,1 21 15,-22-21-15,0 0 0,21 0 0,0 21 16,-21-21-16,0-1 0,21 22 16,-21-21-16,21 21 0,0-21 15,-21 0-15,0 42 63,0 0-63,0 0 0,0 1 15,0-1-15,0 0 0,0 0 16,0 21-16,0-20 0,0 20 0,0-21 16,-21 21-16,21 1 0,0-1 0,0-21 15,0 22-15,-21-1 0,21 0 16,0-21-16,-21 22 0,21-22 15,0 21-15,0-21 0,0 22 0,0-22 16,0 0-16,0 0 0,-21 0 16,21 1-16,0-1 0,-21 0 0,21 0 15,0 0-15,-22-21 0,1 0 16,0 0 0,0 0-16,0 0 15,21-21-15,-21 21 16,-1-21-16,1 0 0,0 0 15,21-1 1,0 1-16,0 0 16,-21 0-16,21 0 15,0 0-15</inkml:trace>
  <inkml:trace contextRef="#ctx0" brushRef="#br1" timeOffset="150238.6">5863 7705 0,'0'0'0,"0"21"78,21-21-63,0 21-15</inkml:trace>
  <inkml:trace contextRef="#ctx0" brushRef="#br1" timeOffset="150854.64">6265 8086 0,'21'-21'16,"-21"-1"-16,22 1 15,-22 0-15,0 0 0,0 0 16,21 0-16,-21-1 0,0 1 15,0 0-15,0 0 0,0 0 0,0 0 16,0-1-16,0 1 0,-21 21 16,-1 0-1,1 0-15,0 0 0,0 0 16,0 0-16,0 21 0,-1 1 0,1-1 16,0-21-16,0 21 0,0 21 15,0-21-15,-1 1 0,1 20 0,0-21 16,21 0-16,0 22 0,0-22 0,-21 0 15,21 0-15,0 0 0,0 0 16,0 1-16,0-1 0,21 0 16,0-21-16,0 0 0,1 0 15,-1 0-15,0 0 16,0-21-16,0 21 0,0-21 16,1-1-16,-22 1 0,21 0 0,0 0 15,0 0-15,-21 0 0,0-22 16,0 22-16,21 0 0,-21-21 0,21 20 15,-21 1-15,0 0 0,0 0 0,0 0 16,0 42 15,0 0-31,0 0 0,0 0 16,0 1-16,0-1 0,0 21 0,0-21 16,0 0-16,0 1 0,0-1 15,0 0-15,0 0 0,0 0 0,0 0 16,0 1-16,0-1 0,0 0 15,22-21 1,-1 0 0,0 0-16,0 0 0,0 0 15</inkml:trace>
  <inkml:trace contextRef="#ctx0" brushRef="#br1" timeOffset="151286.42">6625 7916 0,'-21'0'0,"42"0"0,-42-21 15,0 0-15,21 0 16,0 0 0,0 0-1,21 21-15,0 0 0,0 0 16,0 0-16,1 0 0,-1 0 15,0 0-15,-21 21 0,21-21 0,0 21 16,0 0-16,1 0 0,-22 0 0,21 1 16,0-1-16,-21 0 0,0 21 15,0-21-15,0 1 0,0-1 0,0 0 16,0 0-16,0 0 0,0 0 16,0 1-1,-21-22-15,0 0 16,-1 0-1,1 0-15,21-22 16,0 1-16,0 0 16,0 0-16,0 0 0,0 0 15,0-1-15,0 1 0,21 21 0,1-21 16,-22 0-16,21 0 0,0 21 16,-21-21-16,21 21 0,0-22 0,0 22 15,-21-21-15,22 21 0</inkml:trace>
  <inkml:trace contextRef="#ctx0" brushRef="#br1" timeOffset="152391.41">7387 8107 0,'0'-21'15,"21"0"1,0 21-16,1-22 15,-1 1-15,0 21 0,0-21 0,0 0 16,0 0-16,1 0 0,-1-1 0,0 1 16,0 0-16,0 0 0,0 0 15,-21-22-15,22 22 0,-1 0 0,-21 0 16,0-21-16,21 20 0,-21 1 16,21 0-16,-21 0 0,0 0 15,0 0-15,0-1 16,-21 22-1,0 22-15,0-1 0,-1 0 16,1 21-16,21-21 0,-21 1 16,0 20-16,0-21 0,21 21 0,-21 1 15,-1-1-15,1 0 0,21 1 16,-21-1-16,0 22 0,21-22 0,-21 21 16,21-20-16,-21 20 0,-1-20 0,22-1 15,0 21-15,0-20 0,0-1 16,0 0-16,-21 22 0,21-22 15,0 1-15,0-1 0,0 0 0,0 1 16,0-1-16,0 0 0,0-21 0,0 22 16,0-22-16,0 0 0,0 0 15,0 0-15,0 1 0,21-22 0,1 21 16,-1-21-16,0 0 16,0 0-16,0-21 0,0 21 15,1-22-15,-1 1 0,0 0 16,21 0-16,-21 0 0,1 0 0,20-22 15,-21 22-15,0-21 0,22-1 16,-22 22-16,0-21 0,0 0 0,-21-1 16,0 22-16,0-21 0,0-1 0,0 1 15,0 21-15,0-21 0,0 20 16,-21-20-16,0 21 0,0 0 0,-22 0 16,22-1-16,0 1 0,0 0 15,-22 21-15,22 0 0,0 0 0,0 0 16,0 0-16,0 0 0,-1 0 15,44 0 17,-1-21-32,0 21 15,0-21-15,21 21 0,-20-21 16,20 21-16,-21-22 0,21 1 0,-20 21 16,20-21-16,0 0 0,1 0 15,-22 0-15,21-1 0,-21 1 0,22 0 16,-22 0-16,0 0 0,0 0 15,0-1-15,0 1 0,-21 0 0,0 0 16,0 0-16,-21 42 47,21 0-47,0 0 16,-21 0-16,21 1 0,-21-1 15,21 0-15,0 0 0,0 0 16,-21 0-16,21 1 0,0-1 31,0-42 16,0-1-47,0 1 16</inkml:trace>
  <inkml:trace contextRef="#ctx0" brushRef="#br1" timeOffset="152622.38">8191 7684 0,'-21'-22'31,"42"22"47,1 0-78,-1 0 16</inkml:trace>
  <inkml:trace contextRef="#ctx0" brushRef="#br1" timeOffset="152947.19">8488 7493 0,'0'0'0,"0"-21"15,0 0-15,-21 21 16,-1 0 15,22 21-31,-21 0 0,21 0 16,0 0-16,0 1 0,-21 20 15,21-21-15,-21 21 0,21-20 0,0 20 16,0-21-16,-21 21 0,21-20 0,-21 20 16,21-21-16,0 0 0,0 22 15,0-22-15,0 0 0,0 0 0,-22 0 16,22 0-16,0 1 0,0-1 16,22-21 15,-22-21-31,21-1 15,0 1-15,-21 0 16</inkml:trace>
  <inkml:trace contextRef="#ctx0" brushRef="#br1" timeOffset="153447.43">8551 7874 0,'0'21'0,"21"-21"47,1 0-47,-1 0 16,0 0-16,0-21 16,0 21-16,-21-21 0,21 21 15,-21-21-15,22 21 0,-22-21 16,0-1-16,0 1 15,0 0 1,-22 21 0,1 0-16,0 0 0,0 0 15,0 0-15,0 0 16,-1 21-16,1 0 0,0 1 16,21-1-16,-21 0 0,21 0 0,0 0 15,-21 0-15,21 1 0,0-1 16,0 0-16,0 0 0,0 0 15,0 0-15,0 1 0,0-1 16,0 0-16,21-21 0,-21 21 16,21-21-16,0 0 0,0 0 15,1 0-15,-1 0 0,0 0 16,0 0-16,0 0 0,0 0 16,1-21-16,-1 21 0,0-21 15,0 0-15,0 21 16,-21-22-16,21 22 0,-21-21 15,22 21-15,-1 0 0</inkml:trace>
  <inkml:trace contextRef="#ctx0" brushRef="#br0" timeOffset="200574.07">952 10160 0,'0'0'15,"22"0"-15,-44 0 110,1 0-95,0 0-15,0 0 0,-21 0 16,20 0-16,-20 0 0,21 0 0,-21 0 16,-1 0-16,22 0 15,-21 0-15,21 0 0,-22 0 0,22 0 0,-21 0 16,21 0-16,-1 0 15,1 0-15,21-21 16,-21 21-16,42 0 63,0 0-63,1 0 15,-1 0-15,21 0 0,0 0 16,1 0-16,-1 0 0,0 0 0,1 0 15,-1 0-15,22 0 16,-22 0-16,0 0 0,1 0 0,-1 0 0,0 0 16,1 0-16,-1 0 0,-21 0 15,21 0-15,1 0 0,-1 0 16,-21 0-16,22 0 0,-22 0 16,21 0-16,-21 0 0,0 0 0,1 0 15,-1 0-15,0-21 16,-21 0-1,0-1 1,-21 22-16,0 0 16,-1-21-16,1 21 0,0 0 15,0 0-15,0-21 0,-22 21 16,22 0-16,0 0 0,0-21 16,0 21-16,0 0 0,-1 0 0,22-21 15,-21 21-15,0 0 16,0 0-16,42 0 62,0 0-62,0 21 16,1-21-16,-1 0 0,0 21 16,21-21-16,-21 0 0,22 0 15,-22 21-15,21-21 0,-21 0 16,1 0-16,20 0 0,-21 21 15,21-21-15,-20 0 0,-1 0 0,0 0 16,0 0-16,0 0 0,0 0 16,-42 0 15,0 0-15,0 22-16,0-22 0,0 0 15,-1 21-15,1 0 0,-21-21 0,21 21 16,-22 0-16,22 0 0,0 1 15,-21-1-15,21 0 0,-1 0 16,1 0-16,-21 0 0,21 1 16,0-1-16,-1 0 0,22 0 0,-21 0 15,0-21-15,21 21 0,0 1 16,0-1-16,-21-21 0,21 21 16,-21-21-1,42 0 16,0-21-31</inkml:trace>
  <inkml:trace contextRef="#ctx0" brushRef="#br0" timeOffset="201286.66">2307 9800 0,'0'-21'0,"0"42"0,0-63 15,0 21-15,0 0 16,0-1-16,0 1 0,0 0 15,0 0-15,0 0 0,-21 0 16,0 21 0,21 21-1,-21 0-15,21 0 0,0 21 0,0-20 16,-22 20-16,22 0 16,0 1-16,0 20 0,0-21 0,0 1 15,0-1-15,0 0 0,0 1 16,0-1-16,0 0 0,0 1 0,0-1 15,0-21-15,-21 22 0,21-22 16,0 21-16,0-21 0,0 0 16,0 1-16,0-44 31,0 1-31,21 0 0,-21 0 16,0 0-16,0 0 0,0-1 15,0-20-15,22 21 0</inkml:trace>
  <inkml:trace contextRef="#ctx0" brushRef="#br0" timeOffset="201782.38">2222 9906 0,'0'0'0,"0"-21"0,-42-85 15,21 85-15,21 0 16,0 0-16,0-22 0,21 22 16,0 0-16,0 0 0,22 0 0,-1-1 15,0 22-15,22-21 0,-22 21 16,22 0-16,-22 0 0,22 0 0,-22 0 15,21 21-15,-20 1 0,-1-1 16,0 21-16,-20-21 0,-1 22 0,0-22 16,-21 21-16,0 0 15,0-20-15,0 20 0,-21-21 0,0 21 16,-22-20-16,1-1 0,0 0 0,-22 0 16,22 0-16,-22 0 0,22 1 15,-22-22-15,22 21 0,0-21 0,-1 0 16,1 0-16,0 0 0,21 0 15,-1 0-15,1 0 0,0 0 0,0 0 16,21-21 0,21 21 15,0 0-31,0 21 0,1 0 0,-1-21 16,0 21-16,0 0 0,0 0 15,22 1-15,-22-1 0,0 0 16,0 21-16,0-21 0,0 1 0,1 20 15,-1-21-15,0 0 0,0 0 16,0 1-16,0-1 0,1 0 0,-1 0 16,0 0-16,0-21 0,0 0 15,0 0 1,1 0-16,-1 0 0,-21-21 16,21 21-16,0-21 0,0 0 15,-21 0-15</inkml:trace>
  <inkml:trace contextRef="#ctx0" brushRef="#br0" timeOffset="202152.17">3048 10224 0,'21'0'16,"0"0"0,0 0-1,1 0-15,-1-22 0,0 22 16,0 0-16,0-21 0,0 21 0,1-21 15,-1 21-15,0-21 16,0 0-16,0 21 0,0-21 0,-21-1 0,0 1 16,0 0-16,-21 21 31,0 0-31,0 0 0,0 0 0,-22 0 16,22 21-16,0 0 0,-21-21 15,21 22-15,-1-1 0,-20 0 0,21 0 16,0 0-16,0 0 0,-1 1 0,22-1 15,0 0-15,-21 0 0,21 0 16,0 0-16,0 1 0,0-1 16,21 0-16,1-21 15,-1 21-15,0-21 0,0 0 16,0 0-16,0 0 0,22 0 0,-22 0 16,0-21-16,0 21 0,22-21 15</inkml:trace>
  <inkml:trace contextRef="#ctx0" brushRef="#br0" timeOffset="202574.93">3916 10075 0,'0'0'15,"0"-21"-15,0 0 0,0 0 16,-21 21 0,-1 0-16,1 0 15,0 0-15,0 0 0,0 21 16,0 0-16,-1-21 0,1 21 0,0 1 15,0-22-15,0 21 0,21 0 16,-21 0-16,21 0 0,0 0 16,0 1-16,0-1 15,21-21-15,0 0 0,0 21 16,0-21-16,0 0 0,1 21 0,-1-21 16,0 0-16,0 21 0,0-21 15,0 0-15,1 21 0,-22 1 16,0-1-1,-22 0 1,1 0-16,-21-21 0,21 0 16,-22 21-16,1-21 0,21 0 0,-21 21 15,-1-21-15,22 0 0,-21 0 16,21 0-16,-1 0 0,1 22 0,0-22 16,0 0-16,0 0 15,21-22 1,21 1-1,0 0-15,0 0 0,0 21 16</inkml:trace>
  <inkml:trace contextRef="#ctx0" brushRef="#br0" timeOffset="202898.74">4297 9652 0,'0'0'0,"0"-42"0,0-43 31,0 106 0,0 22-31,0-22 0,-21 21 0,21 0 16,-22 1-16,1 20 0,21-20 0,-21-1 16,0 0-16,0 1 0,21-1 15,-21 0-15,-1 1 0,1-1 0,21-21 16,0 21-16,0-20 0,-21 20 15,21-21-15,0 21 0,0-20 16,0-1-16,0 0 0,0 0 16,21-21-16,0 0 15,1 0-15,-1 0 0,0 0 16,0-21-16,0 0 0,0 0 16,1-1-16,20 1 0,-21-21 0</inkml:trace>
  <inkml:trace contextRef="#ctx0" brushRef="#br0" timeOffset="203090.64">4212 9927 0,'0'0'0,"-42"0"0,21 0 16,42 0 15,21 0-31,-21 0 0,0 0 16,22 0-16,-22 0 0,21 0 15,-21 0-15,22 0 0,-22 0 0,21 0 16,-21 0-16,1 0 0,-1 0 0,0 0 16</inkml:trace>
  <inkml:trace contextRef="#ctx0" brushRef="#br0" timeOffset="203610.36">5842 9673 0,'0'0'0,"0"-84"31,0 62-31,-21 22 32,0 22-32,-1-1 0,22 21 15,-21 0-15,0 1 0,0-1 16,21 0-16,-21 1 0,0-1 0,-1 0 16,1 1-16,0-1 0,-21 0 0,21 1 15,-1-1-15,1 0 0,0-20 16,0 20-16,0-21 0,21 21 0,-21-20 15,21-1-15,0 0 16,0-42 0,0 0-16,21-1 0,0 1 15,0 0-15</inkml:trace>
  <inkml:trace contextRef="#ctx0" brushRef="#br0" timeOffset="203914.19">5630 9716 0,'21'-22'0,"-42"44"0,42-86 0,-21 43 0,22 0 16,-1 0-16,0-1 0,0 22 16,0-21-16,22 21 0,-22 0 15,0 0-15,0 0 0,21 21 16,-20 1-16,-1-1 0,21 21 0,-21 0 16,22 1-16,-22-1 0,0 0 15,0 1-15,0-1 0,-21 0 0,0 22 16,0-22-16,0-21 0,0 22 0,0-1 15,0 0-15,0-20 0,0 20 16,-21-21-16,0 0 0,0 22 16,0-22-16,21 0 0,-22-21 0,1 21 15,0-21-15,0 21 16,0-21-16,0 0 16,-1-21-16,1 0 15,0 0-15,21 0 0,-21-1 0</inkml:trace>
  <inkml:trace contextRef="#ctx0" brushRef="#br0" timeOffset="204098.78">5461 10097 0,'0'0'0,"21"0"32,0 0-32,0 0 0,1 0 15,20 0-15,-21 0 0,21-22 16,1 22-16,-1 0 0,0 0 0,1 0 15,20-21-15,-20 21 0,-1-21 0,0 21 16,1-21-16,-1 21 0,-21-21 16,21 21-16,-20 0 0</inkml:trace>
  <inkml:trace contextRef="#ctx0" brushRef="#br0" timeOffset="204574.51">6710 9948 0,'0'0'0,"21"0"0,-21-21 16,0 0-1,0 0-15,0 0 16,-21 21 0,0 0-1,-1 0-15,1 0 0,0 21 0,0-21 16,-21 21-16,20-21 0,1 21 15,0 0-15,0-21 0,21 22 0,-21-1 16,21 0-16,0 0 16,0 0-1,21 0-15,0-21 0,0 22 16,22-22-16,-22 21 0,0 0 0,21-21 16,-21 21-16,1-21 0,20 21 15,-21-21-15,0 21 0,0-21 0,1 22 16,-22-1-16,0 0 15,-22-21-15,1 0 16,-21 21-16,21-21 0,-22 0 0,1 0 16,21 0-16,-21 21 0,-1-21 15,22 0-15,0 0 0,-21 0 16,20 0-16,1 0 0,0 0 0,0 0 16,0 0-1,42-21 1,0 21-1,0-21-15,0 21 0,1-21 16</inkml:trace>
  <inkml:trace contextRef="#ctx0" brushRef="#br0" timeOffset="205652.67">7324 9970 0,'0'0'0,"21"-22"0,-21 1 15,0 0-15,0 0 16,0 0 0,-21 21-16,-1 0 0,1 0 15,0 0-15,0 0 0,0 0 16,0 0-16,-1 0 0,1 0 16,21 21-16,-21 0 15,21 0-15,0 0 0,0 1 16,0-1-16,0 0 15,0 0-15,21-21 0,-21 21 16,21 0-16,1-21 0,-1 22 16,0-1-16,0-21 0,-21 21 0,21-21 15,0 21-15,-21 0 0,22 0 16,-22 1-16,0-1 16,-22-21-1,1 21-15,0-21 0,-21 0 16,21 0-16,-1 0 15,1 0-15,0 0 0,0 0 16,0 0-16,0 0 0,-1 0 0,1 0 0,0-21 16,0 0-16,0 21 15,21-22-15,0 1 0,-21 0 16,-1 21 0,22 21 15,22-21-31,-22 21 15,21 1-15,0-1 16,0-21-16,-21 21 0,21-21 0,0 21 16,1-21-16,-1 0 0,0 21 0,0-21 15,0 0-15,0 0 0,1 0 16,20 0-16,-21 0 0,0 0 16,22 0-16,-22 0 0,21 0 0,-21-21 15,22 21-15,-22-21 0,0 0 16,0 21-16,21-21 0,-20-1 0,-1 1 15,0 0-15,-21 0 0,21 0 0,0-22 16,-21 22-16,21 0 0,-21 0 16,0 0-16,22 0 0,-22-1 0,0 1 15,0 42 17,0 1-32,0-1 15,-22 0-15,22 0 0,0 21 16,0-20-16,-21-1 0,21 0 15,-21 0-15,21 0 0,0 0 16,0 1-16,0-1 0,0 0 0,0 0 16,21-21-16,0 0 15,1 21-15,-1-21 0,0 0 16,0 0-16,0 0 0,0 0 16,1-21-16,-1 21 0,0-21 0,0 21 15,0-21-15,0 0 0,1-1 0,-1 1 16,0 0-16,0 0 0,0 0 15,-21 0-15,0-1 0,21 1 0,1 0 16,-22 0-16,0 0 0,0 0 16,0 42 15,0 0-31,0 0 0,0 0 16,0 0-16,-22-21 0,22 22 15,0-1-15,0 0 0,0 0 0,0 0 16,0 0-16,0 1 0,0-1 15,22 0 1,-1-21 0,0 0-16,0 0 15,0 0 1,0 0-16,1 0 0,-22-21 16,21 21-16,0-21 0,-21-1 0,21 22 15</inkml:trace>
  <inkml:trace contextRef="#ctx0" brushRef="#br0" timeOffset="206058.44">8382 9991 0,'0'0'0,"0"-21"15,0-1 1,21 22 0,0 0-16,0 0 15,1 0-15,-1 0 0,0 22 16,-21-1-1,21-21-15,-21 21 0,0 0 0,21 0 16,-21 0-16,21-21 0,-21 22 0,0-1 16,0 0-16,0 0 0,0 0 15,0 0-15,0 1 16,-21-22 15,21-22 0,0 1-31,0 0 16,0 0-16,21 0 0,-21 0 16,22-1-16,-1 1 15,0 0-15,-21 0 0,21 21 0,-21-21 16,21 21-16,0 0 0,-21-21 16,22 21-16,-1-22 0,0 22 0,0 0 15,0 0-15,0-21 0,1 21 0,-1 0 16,21 0-16,-21 0 0</inkml:trace>
  <inkml:trace contextRef="#ctx0" brushRef="#br0" timeOffset="206443.22">9059 10033 0,'0'0'0,"-21"21"16,0-21-16,21 21 15,21-21 32,0 0-47,0-21 0,1 21 16,-1 0-16,-21-21 0,21 0 0,0 21 15,0-21-15,-21 0 0,0-1 16,21 1-16,-21 0 16,-21 21-1,0 0-15,0 0 16,0 0-16,0 21 15,-1-21-15,1 21 0,0 1 0,0-1 16,0 0-16,0 0 16,21 0-16,-22 0 0,22 1 0,-21-1 15,21 0-15,0 0 0,0 0 16,0 0-16,0 1 0,0-1 16,21-21-16,1 0 0,-1 0 15,0 21-15,0-21 0,0 0 16,0 0-16,1 0 0,-1 0 0,21 0 15,-21 0-15,0 0 0</inkml:trace>
  <inkml:trace contextRef="#ctx0" brushRef="#br0" timeOffset="207014.6">9758 10012 0,'0'0'0,"0"-21"0,0 0 0,0-1 16,0 1-16,0 0 0,0 0 15,-21 21 1,-1 0-16,1 0 0,0 0 16,0 0-16,0 0 0,0 0 15,-1 21-15,1 0 0,0 0 16,0 1-16,0-1 0,0 0 16,21 0-16,-22 0 0,22 0 0,-21 1 15,21-1-15,-21 0 0,21 0 16,0 0-16,0 0 0,0 1 0,0-1 15,0 0-15,21-21 0,0 0 16,1 21-16,-1-21 0,0 0 16,0 0-16,0 0 0,22 0 15,-22 0-15,0-21 0,0 0 0,0 21 16,0-21-16,22-1 0,-22 1 16,21 0-16,-21-21 0,22 21 15,-22-22-15,21 1 0,-21 0 0,22-1 0,-1-20 16,-21 20-16,0-20 15,22 21-15,-43-22 0,21 22 0,-21-1 16,0 22-16,0-21 0,0 21 0,0 0 16,-21 21-16,0 0 0,-1 0 15,1 0-15,0 21 0,-21 0 0,21 0 16,-1 21-16,1 1 0,0 20 0,0-20 16,0 20-16,0-21 0,21 22 15,0-22-15,0 1 0,-22 20 0,22-21 16,0-20-16,0 20 0,0 0 0,0-21 15,0 1-15,22-1 0,-1 0 16,0 0-16,0 0 0,0-21 0,0 0 16,1 0-16,20 0 0,-21 0 15,21 0-15,-20 0 0,20 0 16,-21-21-16,21 0 0,-20 21 0,20-21 16,-21 0-16</inkml:trace>
  <inkml:trace contextRef="#ctx0" brushRef="#br0" timeOffset="208043.01">11515 10054 0,'0'0'0,"0"-21"31,0 0-15,0 0 0,21 0-16,-21-1 15,21 1-15,0 0 0,0 0 0,-21 0 16,21-22-16,1 1 0,-1 0 16,0-1-16,21-20 0,-21 21 0,22-22 15,-22 22-15,21-22 0,-21 22 0,1-22 16,20 22-16,-21 0 0,0-1 15,-21 1-15,0 21 0,0-21 16,0 20-16,-21 1 0,0 21 0,-21 0 16,20 0-16,-20 0 0,21 0 15,-21 0-15,-1 21 0,1 1 0,21-1 16,0 0-16,-1 0 0,1 21 0,21-20 16,0 20-16,0 0 0,0-21 15,21 22-15,1-1 0,-1 0 0,0 1 16,0 20-16,0-20 0,22-1 0,-1 0 15,-21 1-15,21-1 0,-20-21 16,-1 21-16,0-20 0,-21-1 0,0 0 16,0 0-16,0 0 0,-21-21 0,0 0 15,-1 0-15,-20 0 0,21 0 16,-21 0-16,-1 0 0,1 0 0,0 0 16,-1-21-16,22 0 0,-21 0 15,-1 0-15,22-22 0,-21 22 16,21-21-16,0-1 0,-1 1 0,22 0 15,0 21-15,-21-1 0,21 1 0,0 0 16,0 0-16,21 21 16,1 0-16,-22 21 0,21 0 15,0 0-15,0 1 0,0 20 0,0-21 16,1 21-16,-1-20 0,-21 20 16,21-21-16,0 0 0,0 0 15,0 1-15,1-1 0,-1 0 0,0 0 16,0 0-16,0-21 0,43 0 15,-43 0-15,0 0 0,21 0 16,-20 0-16,20 0 0,0 0 0,-21-21 16,1 0-16,20 0 0,-21 0 15,0-1-15,-21 1 0,21-21 0,-21 0 16,22 20-16,-22-20 0,0 0 16,0 21-16,0-1 0,0 1 0,0 0 15,0 0-15,0 42 16,-22 0-1,22 0-15,-21 1 0,21-1 16,0 0-16,0 0 0,0 0 16,-21 22-16,21-22 15,0 0-15,0 0 0,0 0 0,0 0 16,21-21 15,0-21-15</inkml:trace>
  <inkml:trace contextRef="#ctx0" brushRef="#br0" timeOffset="208210.92">12255 9398 0,'0'0'0,"0"-21"0,0 0 0,-21 0 32,0 21-32,21 21 46,21 0-46,0 0 16,1-21-16</inkml:trace>
  <inkml:trace contextRef="#ctx0" brushRef="#br0" timeOffset="208887.53">12446 9483 0,'0'0'0,"0"21"16,0 0-1,0 0-15,-21 0 0,21 1 16,0-1-16,0 0 0,0 0 16,0 0-16,0 0 0,0 1 0,0-1 15,0 0-15,0 0 0,0 0 0,0 0 16,0 1-16,0-1 16,0 0-16,0 0 0,0-42 46,0 0-30,0 0-16,0-1 0,0 1 16,0 0-16,0-21 0,0 21 15,0-22-15,21 1 0,-21 0 0,21 20 16,0-20-16,0 21 0,1 0 0,-1 0 16,21 21-16,-21 0 0,0 0 15,1 0-15,-1 0 0,0 0 0,0 21 16,0 0-16,0 21 0,1-21 0,-1 22 15,-21-22-15,0 21 0,0-21 16,0 22-16,0-22 0,0 21 0,0-21 16,0 1-16,0-1 0,0 0 0,0 0 15,0 0-15,-21-21 32,21-21-17,0 0-15,0 0 16,0 0-16,21-22 0,0 22 15,-21 0-15,42-21 0,-21-1 0,1 1 16,20 0-16,-21 20 0,21-20 16,1 21-16,-22 0 0,21 0 0,1 21 15,-22 0-15,21 0 0,0 0 0,-20 0 16,-1 21-16,0 21 16,0-21-16,0 0 0,-21 22 0,0-1 0,0-21 15,0 22-15,0-1 0,0-21 0,-21 0 16,21 22-16,-21-22 15,0 0-15,0 0 0,-1 0 0,22 0 16,-21-21-16,0 22 0,21-1 16,21-42 15,0-1-15</inkml:trace>
  <inkml:trace contextRef="#ctx0" brushRef="#br0" timeOffset="209262.32">13779 9504 0,'0'0'0,"0"21"47,0 0-47,0 22 16,0-22-16,0 21 0,-21 0 15,21 1-15,0-1 0,-21 0 0,21 1 16,0 20-16,0-20 0,-21 20 0,0-21 16,21 22-16,-21-1 0,-1 1 0,1-1 15,-21 22-15,21-21 0,-22-1 16,22 1-16,-21-1 0,21 1 16,-22-22-16,22 21 0,0-20 0,0-1 15,21 0-15,-21-20 0,0-1 0,21 21 16,-22-21-16,22 0 0,0 1 15,0-44 1,0 1-16,22 0 16,-1 0-16,0 0 15,0 0-15,0-22 0,22 22 0,-22-21 16,0-1-16,21 1 0,-21 0 0,1-1 16</inkml:trace>
  <inkml:trace contextRef="#ctx0" brushRef="#br0" timeOffset="209558.15">13695 10033 0,'0'0'0,"0"-63"0,0 20 0,0-168 32,21 168-32,0 1 0,-21 0 0,21-1 15,0 22-15,1 0 0,20 0 0,-21 0 16,0-1-16,22 22 0,-1 0 0,0 0 16,-21 0-16,22 22 0,-22-1 15,21 0-15,-21 0 0,1 0 0,-22 22 16,0-1-16,0-21 0,0 21 15,0-20-15,-22 20 0,1-21 16,0 0-16,0 0 0,-21 1 0,20-1 16,-20 0-16,21-21 0,-21 0 0,20 21 15,1-21-15,-21 0 0,21 0 16,0 0-16,-1 0 16,22-21-16,0 0 15,0 0-15,0-22 16,0 22-16,22 0 0,-1-21 0,0 20 15</inkml:trace>
  <inkml:trace contextRef="#ctx0" brushRef="#br0" timeOffset="209837.99">14563 8932 0,'0'0'0,"21"-21"31,-21 42-31,0 1 0,0 20 16,0-21-16,-21 21 0,21 1 16,-22 20-16,1-20 0,0-1 0,0 21 0,0-20 15,21-1-15,-21 22 0,-1-22 16,1 0-16,0 1 0,0-1 0,21 0 16,-21 1-16,21-22 0,-21 21 0,21-21 15,0 0-15,0 1 16,0-1-16,21-21 15,0 0-15,0-21 16,0 21-16,0-22 0,22 1 16</inkml:trace>
  <inkml:trace contextRef="#ctx0" brushRef="#br0" timeOffset="210175.24">14626 9631 0,'0'21'31,"21"-21"-16,0 0-15,1 0 16,-1 0-16,0 0 0,0 0 16,0-21-1,0 0-15,1 0 0,-22-1 16,0 1-16,0 0 0,0 0 16,0 0-16,-22 21 15,1 0-15,0 0 16,-21 0-16,21 0 0,-1 21 0,1 0 15,-21 0-15,21 22 0,0-22 16,-1 0-16,22 21 0,0-21 0,-21 22 16,21-22-16,0 0 0,0 21 15,0-20-15,0-1 0,21 0 0,22 0 16,-22-21-16,0 0 0,0 0 16,0 0-16,22 0 15,-22 0-15,0 0 0,0 0 0,22-21 16,-22 0-16,0 0 0</inkml:trace>
  <inkml:trace contextRef="#ctx0" brushRef="#br0" timeOffset="210798.78">16235 9652 0,'0'-21'15,"21"21"-15,-21-21 16,21 0-16,0-1 0,0 1 16,1 0-16,-1 0 0,0 0 15,0 0-15,0-1 0,0-20 0,1 42 16,-22-21-16,21 0 0,-21 0 0,21 21 16,-21-22-16,0 44 31,0-1-16,0 0-15,0 0 16,0 0-16,0 22 0,0-1 0,0 0 16,-21 1-16,0 20 0,21-21 0,-22 22 15,1-1-15,0 1 16,0-1-16,0 22 0,0-21 0,-1-1 16,1 22-16,0-1 0,0-20 0,0 21 15,0-1-15,-1-20 0,1-1 16,0 1-16,0-22 0,21 22 0,-21-22 15,0 0-15,21 22 16,-22-43-16,1 0 0,0 0 0,0-21 16,0 0-1,0-21-15,21 0 16,0 0-16,0 0 0,0-1 16,0 1-16,0 0 0,0-21 0,0 21 0,0-22 15,0 1-15,21-22 0,0 22 16,-21-21-16</inkml:trace>
  <inkml:trace contextRef="#ctx0" brushRef="#br0" timeOffset="211018.65">16362 8996 0,'0'0'0,"0"-21"16,0 0-16,0-1 0,0 1 15,0 42 32,21 1-47,0-1 16,0-21-16,0 21 0,1 0 16,-1 0-16,0-21 0</inkml:trace>
  <inkml:trace contextRef="#ctx0" brushRef="#br0" timeOffset="211558.7">17081 9377 0,'22'0'16,"20"-21"0,-42 0-16,0-1 0,0 1 15,0-21-15,0 21 0,0-22 16,0 22-16,0 0 0,0-21 0,0 21 15,0-1-15,-21 1 16,0 21-16,-1 0 0,1 0 16,0 21-16,-21 1 0,21-1 15,-1 0-15,-20 21 0,21-21 0,-21 22 16,20-22-16,1 21 0,0 1 0,0-22 16,0 21-16,21-21 0,0 22 15,0-22-15,0 0 0,0 21 16,21-21-16,0 1 0,0-22 15,0 0-15,22 0 0,-22 0 16,21 0-16,-21 0 0,1 0 0,20-22 16,-21 1-16,21 0 0,-20 0 0,-1 0 15,0 0-15,0-22 0,0 22 16,-21-21-16,21 21 0,-21-1 0,22-20 16,-22 21-16,0 0 0,0 0 0,0-1 15,0 44 16,-22-1-31,22 0 0,0 0 16,-21 0-16,21 0 16,0 1-16,0 20 0,0-21 0,0 0 15,0 0-15,0 1 0,0-1 0,21 0 16,1 0-16,-1-21 0,0 21 16,0 0-16,0-21 0,22 0 15,-22 0-15,0 0 0,0 0 0,0-21 16,0 0-16,22 0 0,-22 21 15</inkml:trace>
  <inkml:trace contextRef="#ctx0" brushRef="#br0" timeOffset="211797.89">17632 9165 0,'0'0'0,"0"-21"0,0 0 0,0 0 16,0 42 15,0 0-31,0 0 0,0 0 16,0 1-16,0-1 0,0 0 0,0 21 15,0-21-15,0 1 0,0-1 16,0 0-16,21 0 0,-21 0 0,21 0 16,-21 1-16,0-1 0,21-21 15,-21 21 1,21-21-16,1 0 16,-22-21-16,21 0 0,0 21 15,-21-22-15,21 1 16,0 0-16,0 0 0</inkml:trace>
  <inkml:trace contextRef="#ctx0" brushRef="#br0" timeOffset="211991.78">18013 9102 0,'0'0'0,"0"-21"0,-21 42 31,-1 0-15,1 0-16,0 0 0,0 0 0,0 1 15,0-1-15,-1 0 0,-20 0 16,42 0-16,-21 0 0,0 1 0,0-1 15,21 0-15,-22 0 0,22 0 16,0 0 0,22-21-1,-1 0-15,0 0 0</inkml:trace>
  <inkml:trace contextRef="#ctx0" brushRef="#br0" timeOffset="212524.59">18351 9229 0,'0'0'0,"22"-21"0,-1-1 0,-21 1 0,0 0 15,0 0-15,0 0 0,0 0 16,0-1 0,-21 22-16,-1 0 15,1 0-15,0 0 0,0 22 16,0-22-16,0 21 0,-22 0 15,22 21-15,0-21 0,0 1 0,0 20 16,-1-21-16,22 0 0,-21 22 0,21-22 16,-21 0-16,21 0 15,0 0-15,0 0 0,0 1 0,0-1 0,0 0 16,21 0 0,0-21-16,1 0 0,-1 0 0,0 0 15,21-21-15,-21 0 0,1 21 16,-1-21-16,0-1 0,0 1 15,21 0-15,-20 0 0,-1 0 16,0 0-16,0-22 0,0 22 0,0-21 16,-21 21-16,22-1 0,-22 1 0,0 0 15,21 21-15,-42 21 32,-1 0-32,22 1 0,-21-1 15,21 0-15,0 21 0,-21-21 0,21 1 16,0 20-16,0-21 0,0 0 0,0 0 15,0 1-15,0-1 0,0 0 16,21 0-16,0 0 0,1 0 16,-1-21-16,21 0 0,-21 0 15,0 0-15,1 0 0,-1 0 16,0-21-16,0 0 0,0 21 0,0-21 16,1 0-16,-1 0 0,0-1 0</inkml:trace>
  <inkml:trace contextRef="#ctx0" brushRef="#br0" timeOffset="213334.41">20278 9271 0,'0'0'0,"21"0"15,-21-21 1,21 0 0,0 0-16,-21-1 0,21 1 15,-21-21-15,21 21 0,1-22 0,-1 1 16,0 0-16,0-1 0,0 1 0,0 0 15,1-22-15,-1 22 0,0 0 16,0-22-16,0 22 0,-21-1 0,0 1 16,0 0-16,0-1 0,0 22 15,0 0-15,-21 21 16,0 0 0,0 42-16,0-20 0,-1 20 0,1-21 15,0 21-15,0 1 0,0 20 16,21-20-16,-21 20 0,-1-21 0,1 22 15,21-22-15,-21 1 0,21-1 16,0 0-16,0 1 0,0-22 0,0 21 16,21-21-16,0 0 0,1 1 0,-1-22 15,0 21-15,21-21 0,-21 0 16,22 0-16,-22 0 0,21 0 0,-21 0 16,22-21-16,-1-1 0,-21 1 15,22 0-15,-22 0 0,21 0 16,-21-22-16,0 22 0,1-21 0,-1 21 15,0 0-15,-21-22 0,0 22 0,21 21 16,-21-21-16,0 42 16,0 0-1,0 0-15,0 1 0,0 20 0,-21-21 16,21 0-16,0 0 0,0 1 16,-21-1-16,21 0 0,0 0 15,-21 0-15,21 0 0,0 1 16,21-22 15,0 0-31,0-22 0</inkml:trace>
  <inkml:trace contextRef="#ctx0" brushRef="#br0" timeOffset="213511.35">21124 8700 0,'0'0'16,"-21"-22"-1,0 22-15,0 0 16,42 0 31,0 0-47,0 0 0,0 0 0,1 0 16</inkml:trace>
  <inkml:trace contextRef="#ctx0" brushRef="#br0" timeOffset="-213789.96">21484 8382 0,'0'-21'16,"0"42"-16,0-63 0,-21 42 31,21 21-31,-21 0 0,21 0 16,-21 0-16,21 1 0,0-1 0,0 21 15,-22-21-15,22 22 0,0-1 16,-21 0-16,21 1 0,0-1 0,0 0 15,0 1-15,0-1 0,0 0 0,-21 1 16,21-1-16,0 0 0,0-21 16,-21 22-16,21-22 0,0 0 0,0 0 15,0 0-15,0 1 0,-21-22 16,21-22 15,0 1-31,0 0 16,0 0-16,0 0 0,21-22 15,-21 22-15,21 0 0,0-21 0,0-1 16,1 22-16,-1 0 0,21-21 0,-21 42 16,22-21-16,-22-1 0,21 22 15,-21 0-15,0 0 0,22 0 0,-22 22 16,0-1-16,0 0 0,-21 0 0,0 21 16,21-20-16,-21-1 0,0 21 15,0-21-15,0 0 0,-21 1 0,0-1 16,21 0-16,-42 0 0,21 0 15,-1-21-15,1 21 0,0-21 0,-21 0 16,21 22-16,-1-22 0,-20 0 16,21 0-16,0 0 0,0 0 0,-1 0 15,1 0-15,21-22 16,-21 22-16,21-21 0,-21 21 0,21-21 16,0 0-1,0 42 16,0 0-31,0 0 0,21-21 16,-21 22-16,21-1 0,0 0 16,1-21-16,-22 21 0,21-21 15,0 0-15,0 0 0,21 21 16,-20-21-16,20 0 0,0 0 16,1 0-16,20 0 0,-21 0 0,1 0 15,-1-21-15,0 0 0,1 21 0,-1-21 16,0 0-16,-20-1 0,-1-20 15,0 21-15,0-21 0,0 20 0,0-20 16,-21 0-16,0 21 0,0-22 0,0 22 16,0 0-16,0 0 0,0 0 15,-21 21-15,0 0 16,0 21 0,21 0-16,0 0 0,0 0 15,0 0-15,0 1 0,0-1 16,21 0-16,-21 0 0,0 0 15,21 0-15,-21 1 0,21-1 0,-21 0 16,0 0-16,0 0 0,0 0 0,0 1 16,22-1-16,-22 0 15,21-21-15,0 0 16,0 21-16,0-21 0,0 0 0,1 0 16,20 0-16,-21 0 0,21 0 15,1 0-15,-1 0 0,0 0 0,1 0 16,-1 0-16,-21-21 0,22 21 0,-1-21 15,-21 0-15,21-1 0,-20 1 16,-1 0-16,0-21 0,0 21 16,0-22-16,-21 1 0,0-22 15,0 43-15,0 0 0,0 0 16,0 0-16,-21 21 0,-21 0 16,21 0-16,-1 0 15,-20 21-15,21 0 0,-21 0 0,20 0 16,-20 1-16,21-1 0,0 21 0,0-21 15,-1 0-15,1 22 0,0-22 16,21 0-16,0 0 0,0 22 16,0-22-16,0 0 0,0 0 15,21-21-15,0 21 0,1-21 16,-1 0-16,0 0 16,0 0-16,0 0 0,0 0 0,1-21 15,20 0-15,-21 21 0,0-21 16,0 0-16,1-1 0,-1-20 0,0 21 15,0 0-15,0-22 0,0 22 0,1-21 16,-22 21-16,0 0 0,21-1 16,-21 1-16,21 21 0,-21-21 15,0 42 17,-21 0-32,0 1 0,-1-1 15,22 0-15,0 0 0,0 0 16,0 0-16,-21 1 0,21-1 15,0 0-15,0 0 0,0 0 0,0 0 16,0 1-16,21-22 16,1 0-16,-1 21 0,0-21 0,0 0 15,0 0-15,0 0 0,1 0 0,20 0 16,-21 0-16,0 0 0,22-21 16,-1 21-16,-21-22 0,21 1 0,-20 0 15,20 0-15,0 0 0,-21 0 0,1-1 16,-1-20-16,0 21 0,-21 0 15,0 0-15,0-1 0,0 1 0,0 0 16,-21 21 0,21 21-1,0 0-15,-21 1 16,21-1-16,0 0 0,0 0 0,0 0 16,0 0-16,0 1 0,-22-1 15,22 0-15,0 0 0,0 0 0,0 0 16,0 1-16,0-1 0,0 0 0,0 0 15,22-21 1,-1 0 0,0 0-16,0 0 0,0 0 0,0 0 15,1 0-15,-1 0 16,0-21-16,0 21 0,21-21 0,-20 0 16,-1 21-16,21-22 0,-21 1 0,0-21 15,22 21-15,-22 0 0,21-1 16,-21 1-16,1 0 0,-1 0 0,-21 0 15,0 0-15,21 21 0,-42 0 32,21 21-17,-21 0-15,21 0 0,-22 0 16,22 0-16,-21 1 0,21-1 0,0 0 16,0 0-16,0 0 0,0 0 15,0 1-15,0-1 16,21-21-16,1 0 0,-1 0 15,0 0-15,0 0 0,0 0 0,0 0 16,1 0-16,-1 0 0,0 0 16,0-21-16,0 21 0,0-22 0,1 1 15,-1 0-15,0 0 0,0 0 0,0 0 16,-21-22-16,21 22 0,-21 0 16,22 0-16,-22-22 0,0 22 0,21 0 15,-21 0-15,0 42 31,0 0-31,0 0 16,-21 1-16,21-1 0,-22 21 16,1-21-16,0 22 0,21-22 15,-21 21-15,0-21 0,0 22 0,-1-1 16,1-21-16,21 21 0,-21 1 16,0-1-16,21 22 0,-21-22 0,0 21 15,21 1-15,-22-1 0,22 1 0,0-1 16,0-20-16,-21 20 0,21 1 0,0-1 15,0 1-15,0-1 0,0-20 16,0 20-16,-21 1 0,21-1 0,0-21 16,0 1-16,0 20 0,-21-20 0,0-22 15,0 21-15,-1-21 0,1 0 16,0 1-16,-21-1 0,21-21 16,-1 0-16,-20 0 0,21 0 0,-21 0 15,20 0-15,1 0 0,0 0 0,0-21 16,0-1-16,0 1 0,21 0 0,0 0 15,-22 0-15,1 0 0,0-1 16,0 1-16,21 0 0</inkml:trace>
  <inkml:trace contextRef="#ctx0" brushRef="#br0" timeOffset="-212134.28">3641 11218 0,'0'43'15,"0"-22"1,21-21-1,0 0-15,0 0 16,0-21-16,0 21 0,22-21 0,-22-1 16,0 1-16,21 0 0,-20 0 0,20 0 15,-21 0-15,0-1 0,22 1 16,-22 0-16,-21 0 0,21 0 0,-21 0 16,21-1-16,-21 1 0,0 0 0,0 0 15,0 0-15,0 0 0,0-1 16,0 1-16,0 0 0,-21 0 0,0 21 15,0 0-15,-1 0 16,1 0-16,21 21 0,-21-21 16,0 21-16,21 22 0,-21-22 0,0 21 15,-1 0-15,1 1 0,21 20 16,-21-20-16,0 20 0,21 22 0,0-22 16,-21 1-16,0-1 0,-1 22 15,22-22-15,-21 22 0,0-21 16,21 20-16,-21 1 0,21 0 0,-21-22 15,0 22-15,21-22 0,0 22 0,0-22 16,0-20-16,-22 20 0,22-20 16,0-1-16,0 0 0,0-21 0,22 22 15,-22-22-15,21-21 0,0 0 0,0 0 16,21 0-16,-20 0 0,-1 0 16,21-21-16,-21 0 0,22-1 15,-22 1-15,21 0 0,-21-21 0,22-1 16,-22 1-16,0 0 0,0-1 0,0 1 15,0-21-15,-21 20 0,0-20 16,0 20-16,0-20 0,-21 21 0,0-22 16,-21 22-16,21-22 0,-22 22 15,1 0-15,-22-1 0,22 22 0,-21-21 16,20 21-16,1-1 0,0 1 0,-1 21 16,1 0-16,21 0 0,0-21 15,63 21 16,-21 0-31,0 0 0,22-21 0,-1 21 16,0-21-16,1 0 0,-1 21 0,0-22 16,1 1-16,-1 0 15,0-21-15,1 21 0,-22-1 0,21-20 16,0 21-16,-20 0 0,20 0 0,-21-1 16,0 1-16,0 0 0,1 0 15,-22 0-15,21 21 0,-21-21 16,0 42-1,0 0 1,0 0-16,0 0 0,0 22 0,0-22 16,0 21-16,-21-21 0,21 22 15,0-22-15,0 21 0,0-21 0,0 0 16,0 1-16,0-1 0,21 0 0,0 0 16,-21 0-16,21-21 15,0 0-15,0 0 0,1 0 0,-1 0 16,0 0-16,0 0 0,0 0 0,0-21 15,-21 0-15,22 21 0,-1-21 16,0 0-16,0-1 0,-21-20 0,0 21 16,0 0-16,0-22 0,0 1 0,0 21 15,0-21-15,0 20 0,-21-20 16,0 21-16,0 0 0,-1 0 0,1-1 16,0 1-16,0 21 0,0 0 15,0 0-15,-1 0 0,1 0 0,21 21 16,-21 1-16,21-1 15,0 0-15,0 0 0,0 0 0,0 0 16,0 1-16,0-1 0,0 0 16,21 0-16,0 0 0,1-21 0,-1 21 15,0-21-15,21 0 0</inkml:trace>
  <inkml:trace contextRef="#ctx0" brushRef="#br0" timeOffset="-211722.14">4974 11282 0,'0'0'0,"0"-21"0,0 0 15,-21-1-15,21 1 0,0 0 16,0 0-16,0 0 0,21 0 16,0 21-16,0-22 15,1 22-15,-1 0 0,0 0 0,0 0 16,21 22-16,-20-22 0,-1 21 0,0 21 15,0-21-15,0 0 0,0 22 16,1-22-16,-22 21 0,0-21 0,0 22 16,0-22-16,0 21 0,0-21 0,0 1 15,0-1-15,-22 0 0,22 0 16,0 0-16,-21-21 16,21-21-1,0 0 1,0 0-16,0 0 0,0-1 0,0 1 15,0 0-15,21 0 0,-21-21 0,0 20 16,0-20-16,22 21 0,-22-21 16,21 20-16,-21 1 0,0 0 0,21 0 15,0 0-15,0 21 0,0 0 16,1 0 0,-1 0-16,0 0 0,0 0 0</inkml:trace>
  <inkml:trace contextRef="#ctx0" brushRef="#br0" timeOffset="-211318.85">6667 10964 0,'0'0'0,"-21"0"16,0-21-16,21 0 0,-21 21 16,21-21-16,21 21 15,21 0 1,-20 0-16,20 0 0,0 0 0,1 0 15,-1 0-15,0 0 0,22 0 0,-22 0 16,22 0-16,-22 0 0,21 0 16,-20 0-16,-1 0 0,-21 0 0,22 0 15,-22 0-15,0 0 0,0 0 0,-42 0 32,0 0-17,0 0-15,-1 0 0,-20 21 0,21-21 16,-21 0-16,20 0 0,1 0 0</inkml:trace>
  <inkml:trace contextRef="#ctx0" brushRef="#br0" timeOffset="-211078.99">7006 10922 0,'21'0'15,"-42"0"-15,21 21 32,0 0-32,0 1 0,0-1 15,0 0-15,0 0 16,0 0-16,0 22 0,0-22 0,0 21 15,-21 0-15,0 1 0,21-1 0,0 0 16,-21 1-16,-1-1 0,22-21 16,-21 22-16,21-22 0,0 0 0,-21 0 15,21 0-15,0 0 0,0 1 0,21-22 32,0 0-32,1 0 0,-1 0 0,0-22 15,21 1-15,-21 0 0,22 0 0,-22 0 16</inkml:trace>
  <inkml:trace contextRef="#ctx0" brushRef="#br0" timeOffset="-210702.2">7324 11240 0,'-22'21'16,"1"-21"0,21 21-16,0 0 15,0 0-15,21-21 16,1 0-1,-1 0-15,0 0 0,0 0 16,0 0-16,0-21 0,1 0 0,-1 21 16,0-21-16,0 0 0,0 21 0,-21-22 15,0 1-15,21 0 0,-21 0 16,0 0-16,0 0 16,-21 21-16,21-22 0,-21 22 15,0 0-15,0 0 0,0 0 16,-1 22-16,1-1 0,0-21 0,-21 21 15,21 0-15,-1 21 0,1-20 0,0-1 16,21 21-16,-21-21 0,21 0 0,-21 22 16,21-22-16,0 0 0,0 0 15,0 0-15,0 1 0,0-1 0,21 0 16,0-21-16,0 0 0,0 0 0,1 0 16,20 0-16,-21 0 0,21 0 15,-20 0-15,20 0 0,0-21 0,1 0 16</inkml:trace>
  <inkml:trace contextRef="#ctx0" brushRef="#br0" timeOffset="-209367.76">8001 11218 0,'0'0'0,"21"-21"0,-21 0 15,0 0-15,0 0 0,0 0 16,-21 21-16,0 0 16,0 0-16,-1 0 0,1 0 15,-21 0-15,42 21 0,-21 0 0,0-21 16,21 21-16,-22 0 0,22 0 15,0 1-15,0-1 0,0 0 0,0 0 16,22 0-16,-1 0 0,0 1 0,0-22 16,0 21-16,0 0 15,1 0-15,-1 0 0,0-21 0,0 21 16,0 1-16,-21-1 16,0 0-1,-42-21-15,21 0 16,0 0-16,-22 0 0,22 0 0,-21 0 15,21 0-15,-22 0 0,1-21 0,21 21 16,0 0-16,-1 0 0,1-21 16,0 21-16,0 0 0,21 21 31,21 0-31,0-21 16,0 21-16,1-21 0,-1 0 15,0 0-15,0 21 0,0-21 0,22 21 16,-22-21-16,0 0 0,21 0 15,-21 0-15,22 0 0,-22 0 0,21 0 16,1-21-16,-22 0 0,21 21 0,0-21 16,-20 0-16,20 0 0,-21-1 0,0 1 15,22 0-15,-22-21 0,0 21 16,0-22-16,0 1 0,-21 0 0,21-1 16,1 1-16,-22 0 0,21-22 15,-21 22-15,0 21 0,21-22 0,-21 1 16,21 21-16,-21-22 0,0 22 15,0 0-15,0 0 0,0 42 32,-21-21-32,0 42 15,21-20-15,0-1 0,0 21 0,-21-21 16,21 22-16,-22-1 0,22 0 16,-21 1-16,0-1 0,21 0 0,0 1 15,0-1-15,0 0 0,0-21 0,0 22 16,0-22-16,0 0 0,0 0 15,0 0-15,0 1 0,21-22 0,0 0 16,1 0-16,-1 0 0,21 0 0,-21 0 16,0 0-16,22-22 0,-22 22 15,0-21-15,21 0 0,-20 0 16,20 0-16,-21 0 0,0-22 0,0 22 16,1-21-16,-1 21 0,-21-22 15,0 22-15,0 0 0,0 0 16,0 42 15,-21 0-31,21 0 16,0 0-16,-22 22 0,22-22 0,0 0 15,0 0-15,0 0 0,0 1 16,0-1-16,0 0 0,22 0 0,-1 0 0,0 0 16,0-21-16,0 0 15,0 22-15,22-22 0,-22 0 0,21 0 16,-21 0-16,22 0 0,-22 0 0,21-22 15,-21 1-15,1 21 0,-1-21 16,0 0-16,0 0 0,0 0 0,-21-1 16,21-20-16,-21 21 0,0 0 0,0 0 15,0-1-15,0 1 16,0 0-16,0 42 31,0 0-31,0 1 0,-21-1 16,21 0-16,0 0 0,-21 0 15,21 0-15,0 1 0,-21-1 0,21 0 16,0 0-16,0 0 0,-21 0 16,21 1-16,-21-22 15,21 21-15,0-42 32,0-1-32,0 1 15,0 0-15,0 0 0,0 0 0,21 0 16,0-1-16,0-20 0,0 21 0,0-21 15,1-1-15,-1 22 0,0 0 16,21-21-16,-21 20 0,1 22 16,20-21-16,-21 21 0,0 0 0,0 0 15,22 0-15,-22 21 0,-21 1 0,21-1 16,-21 0-16,21 21 0,-21-21 16,0 22-16,0-22 0,0 21 0,0-21 15,0 1-15,-21-1 0,0 21 0,21-21 16,-21-21-16,0 21 0,-1 1 15,22-1-15,-21 0 16,42-21 15,-21-21-31,22 21 16,-1-21-16,0-1 0</inkml:trace>
  <inkml:trace contextRef="#ctx0" brushRef="#br0" timeOffset="-208737.58">10287 11197 0,'21'-21'0,"-42"42"0,63-63 0,-42 21 16,21 21-16,-21-21 0,0-1 0,0 1 15,0 0-15,-21 21 16,0-21-16,0 21 0,0 0 16,-22 0-16,22 0 0,-21 21 0,21-21 15,-22 21-15,1 22 16,0-22-16,21 0 0,-22 21 0,22-21 15,-21 22-15,21-22 0,-1 21 0,22-21 16,0 22-16,0-22 0,0 0 0,0 0 16,0 0-16,0 1 0,22-1 15,-1-21-15,0 0 0,21 21 0,-21-21 16,22 0-16,-22 0 0,21 0 0,-21 0 16,22-21-16,-22 0 0,21 21 15,-21-22-15,1 1 0,-1 0 0,0 0 16,0 0-16,0-22 0,-21 22 0,0 0 15,21-21-15,-21 21 0,22-1 16,-22 1-16,0 0 16,0 42 15,0 0-31,0 22 0,0-22 16,-22 0-16,1 21 0,21 1 0,0-1 15,-21 0-15,0 1 0,21-1 0,0 0 16,-21 1-16,21 20 0,0-20 15,0 20-15,0 1 0,0-1 0,0 1 16,0-1-16,0 1 0,0-1 0,0 1 16,0-1-16,0 1 0,0-1 0,0 1 15,0-22-15,0 21 16,0 1-16,0-22 0,0 1 0,0-1 16,0-21-16,0 21 0,0-20 0,-21-1 15,-1-21-15,1 0 0,0 0 16,0 0-16,0-21 0,0 21 15,-1-22-15,1 1 0,0 0 0,0 0 16,0-21-16,0 20 0,-1 1 0,1-21 16,0 21-16,21-22 0,-21 22 0,21-21 15,0 21-15,0-22 0,0 1 16,0 0-16,0-1 0,0-20 0</inkml:trace>
  <inkml:trace contextRef="#ctx0" brushRef="#br0" timeOffset="-208497.35">9525 10774 0,'0'0'0,"-21"0"16,0 0-16,21-21 15,-22 21-15,1 0 63,0 0-48,0 0-15,0 0 16,0 0-16</inkml:trace>
  <inkml:trace contextRef="#ctx0" brushRef="#br0" timeOffset="-208310.46">8488 11007 0,'0'21'15,"21"-21"1,0 0-16,0 0 0,0 0 16,1 0-16,-1 0 0,0 0 15,21 0-15,1 0 0,-1 0 0,0 0 16,1 0-16,-1 0 0,0 0 0,1 0 15,-1 0-15</inkml:trace>
  <inkml:trace contextRef="#ctx0" brushRef="#br0" timeOffset="-207156.03">11578 11451 0,'0'-21'15,"0"0"1,0 0-16,0 0 16,0-1-16,0 1 0,0 0 15,21-21-15,-21 21 0,0-1 16,21-20-16,-21 21 0,22-21 0,-22 20 15,21 1-15,-21 0 0,0 0 0,0 0 16,0 42 15,-21 0-15,21 0-16,0 22 0,-22-22 0,22 0 16,-21 21-16,21-21 0,0 22 15,-21-22-15,21 0 0,0 0 0,0 22 16,0-22-16,0 0 0,0 0 15,21-21-15,0 0 16,1 0-16,-1 0 0,0 0 0,21 0 16,-21 0-16,1 0 0,-1-21 0,0 0 15,21 0-15,-21 21 0,1-22 16,-1 1-16,0-21 0,-21 21 0,0 0 16,21-22-16,-21 22 0,0-21 15,0 21-15,0-1 0,0-20 16,-21 21-16,0 0 0,0 0 0,-1 21 15,22-22-15,-21 22 0,0 0 0,0 0 16,0 0 0,21 22-16,0-1 15,21-21 1,0 21-16,0-21 0,0 0 0,22 0 16,-22 0-16,21 0 0,1 0 15,-22 0-15,21 0 0,0 0 0,1 0 16,-1-21-16,0 21 0,1-21 0,-1 21 15,0-22-15,-20 1 0,-1 21 16,21-21-16,-42 0 0,21 21 16,-21-21-16,21 0 0,-21-1 15,0 1-15,-21 21 47,21 21-47,0 1 0,0-1 0,0 21 16,0-21-16,-21 22 0,21-22 15,0 21-15,0 22 0,0-22 0,0 0 16,-21 22-16,21-22 0,0 22 0,0-1 16,0-21-16,0 22 0,0-1 15,0 1-15,0-1 0,0 1 0,0-1 16,0 1-16,0-1 0,0 1 16,0-1-16,0 1 0,0-1 0,0 1 15,0-22-15,0 22 0,0-22 16,0 0-16,-21 1 0,21-22 0,-21 21 15,-1-21-15,1 1 0,0-1 16,0-21-16,0 0 0,0 0 16,-1-21-16,1 21 0,0-22 15,0 1-15,0-21 0,-22 21 0,22-22 16,-21 1-16,21 0 0,0-1 16,-22 1-16,22 0 0,0-1 0,0 1 15,21 21-15,-21-21 0,21-1 16,0 22-16,0-21 0,0 21 0,0-1 15,21 1-15,0 0 0,0 0 0,0 0 16,0 0-16,22-1 0,-22 1 0,21 0 16</inkml:trace>
  <inkml:trace contextRef="#ctx0" brushRef="#br0" timeOffset="-206758.31">14203 10753 0,'0'0'16,"0"-21"-16,0-1 0,0 1 0,0 0 15,0 0-15,0 42 32,0 0-32,-21 0 0,21 22 15,0-22-15,-22 21 16,22 1-16,0-22 0,0 21 0,-21 0 0,21 22 16,-21-22-16,0 1 0,21-1 15,-21 0-15,0 1 0,21-1 16,-22 0-16,22-21 0,-21 22 0,21-22 15,0 0-15,0 0 0,0-42 32,0 0-17,0 0-15,21 0 0</inkml:trace>
  <inkml:trace contextRef="#ctx0" brushRef="#br0" timeOffset="-206299.02">14055 10986 0,'0'0'0,"0"-43"16,0 1-16,0 0 0,0-1 0,0 1 15,0 0-15,0-1 0,0-20 16,21 20-16,0 1 0,0 0 0,0-1 16,22 1-16,-22 21 0,21-21 0,0 20 15,1 1-15,-1 21 0,0 0 16,1 0-16,-1 21 0,-21 1 0,22-1 16,-22 21-16,21 0 0,-21 1 0,-21-1 15,0 0-15,0 1 0,0-1 16,0 0-16,-21 1 0,-21-22 0,21 21 15,-22-21-15,1 1 0,-22-1 0,22 0 16,0 0-16,-22 0 0,22-21 16,0 0-16,-1 21 0,22-21 15,-21 0-15,21 0 0,-1 0 0,1 0 16,21-21-16,0 0 16,0 0-1,21 21-15,1 0 16,-1 0-16,0 0 0,-21 21 0,21-21 15,0 21-15,0 0 0,1 1 16,-1-1-16,0 0 0,-21 21 0,21-21 16,-21 1-16,21-1 0,0 21 0,-21-21 15,0 0-15,22 1 0,-22-1 16,21 0-16,-21 0 0,21-21 16,0 21-16,0-21 0,0 0 15,1 0-15,-1 0 0,0 0 16,0 0-16,0 0 0,0-21 15,1 21-15,-22-21 0,21 0 0,0 21 16</inkml:trace>
  <inkml:trace contextRef="#ctx0" brushRef="#br0" timeOffset="-205741.81">14647 11134 0,'21'-43'16,"-42"86"-16,42-107 0,1 64 16,-22-21-16,21 0 15,0 0-15,-21 0 0,21 21 16,-21-22-16,21 1 15,0 0-15,-42 21 47,0 21-47,0 0 0,21 1 16,-21-1-16,0 0 0,-1 0 0,22 0 16,0 0-16,0 1 0,-21-1 0,21 0 15,0 0-15,0 0 0,0 0 16,0 1-16,0-1 0,21-21 15,1 21-15,-1-21 0,0 0 0,0 0 16,0 0-16,0 0 0,22 0 16,-22-21-16,0 0 0,21 21 15,-20-22-15,20 1 0,-21 0 0,21 0 16,-20 0-16,20 0 0,-21-22 0,21 22 16,-20 0-16,-1 0 0,-21-22 15,0 22-15,21 0 0,-21 0 16,0 0-16,-21 21 15,0 0-15,-1 0 16,1 21-16,0 0 0,21 0 0,0 0 16,0 22-16,0-22 0,0 0 15,0 0-15,0 0 0,21 1 16,0 20-16,1-21 0,-1 0 0,0 0 16,-21 1-16,0-1 0,21-21 15,-21 21-15,-21-21 31,0 0-31,0 0 0,-1 0 16,1-21-16,0 0 0,21-1 16,-21 22-16,21-21 0,0 0 0,0 0 15,0-21-15,0 20 0,0 1 0,21 0 16,0-21-16,0 21 0</inkml:trace>
  <inkml:trace contextRef="#ctx0" brushRef="#br0" timeOffset="-205465.96">15515 10520 0,'-21'42'0,"42"-84"0,0 21 0,-21 0 16,0-1-16,21 22 16,-21 22-1,0-1-15,0 0 0,0 0 16,0 21-16,0 1 0,-21-1 0,0 0 16,21 1-16,0-1 0,-21-21 0,0 22 15,21-1-15,-21 0 0,21 1 16,0-22-16,-22 21 0,22 0 0,-21-20 15,21 20-15,0-21 0,0 0 16,0 0-16,0 1 0,0-1 16,0 0-16,21-21 15,1 0-15,-1 0 0,0-21 16,-21 0-16,21-1 0,0 22 16,0-42-16,1 21 0,-22 0 0,0 0 15,0-22-15</inkml:trace>
  <inkml:trace contextRef="#ctx0" brushRef="#br0" timeOffset="-205311.05">15452 10816 0,'-22'0'0,"44"0"0,-65 0 0,64 0 47,1 0-47,-1 0 0,0 0 15,21 0-15,-21 0 0,22 0 16,-22 0-16,21 0 0,-21-21 0,22 21 15,-1-21-15</inkml:trace>
  <inkml:trace contextRef="#ctx0" brushRef="#br0" timeOffset="-203709.45">16827 10605 0,'0'0'0,"22"-22"0,-1 22 15,0-21-15,-21 0 0,21 21 16,-21 21 15,0 0-31,0 1 0,0 20 16,-21-21-16,21 21 0,0-20 0,0 20 16,-21 0-16,21-21 0,-21 22 15,-1-22-15,22 21 0,0-21 16,-21 22-16,21-22 0,-21 0 0,21 0 15,0 0-15,0 1 0,0-1 0,0 0 16,21-21 0,0 0-16,1-21 15,-22 0-15,21 21 0,0-22 0,0 1 16,0-21-16,0 21 16,1 0-16,-1-22 0,0 22 0,0-21 15,0-1-15,0 1 0,-21 21 0,22-21 16,-1 20-16,-21 1 0,21 0 15,-21 0-15,0 42 16,0 0 0,0 0-16,0 1 0,0 20 0,0-21 15,0 0-15,0 22 0,0-22 16,0 0-16,0 0 0,0 21 0,0-20 16,21-1-16,0 0 0,-21 0 0,21-21 15,1 21-15,-1-21 0,0 0 16,0 0-16,0 0 0,22 0 15,-22 0-15,21 0 0,-21 0 0,0 0 16,22-21-16,-22 0 0,0 0 16,0 0-16,0-1 0,1 1 0,-1-21 15,0 21-15,0-22 0,0 1 0,0 0 16,-21-1-16,0-20 0,0 21 16,22-1-16,-22 1 0,0 0 0,0-1 15,0 1-15,0 21 0,0 0 0,0-1 16,0 44-1,-22-1-15,22 21 16,0-21-16,-21 22 0,0-1 16,21 0-16,-21 43 0,0-43 15,21 1-15,0-1 0,0 0 16,0-21-16,0 22 0,0-22 0,0 0 16,0 21-16,0-20 0,21-1 15,0 0-15,0-21 0,0 0 16,1 0-16,-1 0 0,0 0 15,0 0-15,0 0 0,0 0 0,22-21 16,-22 0-16,0 21 0,0-22 16,0 1-16,1-21 0,-1 21 0,0 0 15,0-1-15,-21-20 0,21 21 0,-21 0 16,21-22-16,-21 22 0,0 0 16,0 0-16,-21 42 31,0 0-31,0 0 0,21 1 15,0-1-15,-21 21 0,21-21 16,-21 0-16,21 22 0,0-22 0,0 0 16,0 0-16,0 0 0,0 1 0,0-1 15,0 0-15,0 0 0,0 0 16,0 0-16,21-21 0,0 0 16,0 0-16,0 0 0,22 0 0,-22 0 15,0 0-15,0-21 0,21 0 16,-20 0-16,20 0 0,-21 0 15,21-1-15,-20-20 0,20 0 0,0-22 16,-21 1-16,22 20 0,-43 1 16,21-21-16,0 20 0,0-20 15,-21 20-15,0 1 0,0 0 0,0 21 16,0-22-16,0 22 0,0 0 0,-21 42 31,21 0-31,-21 0 16,21 22-16,-21-22 0,0 21 15,21 22-15,0-22 0,-22 0 0,22 1 16,-21-1-16,21 0 0,0 1 0,-21-22 16,0 21-16,21 1 0,-21-22 15,21 0-15,-21 0 0,21 0 16,0 0-16,-22 1 0,1-22 0,21 21 16,-21-21-16,0 0 15,21-21 1,0-1-1,0 1-15,0 0 0,21 0 16,0 0-16,0 0 0,1-1 0,-1 1 16,21-21-16,-21 21 15,22 0-15,-22 21 0,21-22 0,-21 22 0,43 0 16,-43 0-16,0 0 16,21 0-16,-20 22 0,-1-1 15,0 0-15,0 0 0,-21 0 0,0 0 16,0 1-16,0-1 0,0 21 0,0-21 15,0 0-15,-21 1 0,0-22 16,-22 21-16,22 0 0,-21 0 0,21-21 16,-22 21-16,1 0 0,0-21 0,21 0 15,-22 0-15,22 0 0,-21 0 0,21 0 16,-1 0-16,1 0 0,21-21 31,0 0-31,0 0 0</inkml:trace>
  <inkml:trace contextRef="#ctx0" brushRef="#br0" timeOffset="-200705.91">19389 10520 0,'0'0'16,"42"-21"-16,-21 21 0,0-21 0,0 21 0,22-22 15,-1 1-15,-21 0 0,22 0 16,-1 0-16,0 0 0,-21-1 0,22 1 16,-22-21-16,0 21 0,0 0 0,0-1 15,-21 1 1,0 0-16,-42 21 16,21 0-16,0 0 0,-22 0 0,1 0 15,21 0-15,-21 21 0,-1-21 16,22 21-16,0 1 0,-21-22 0,42 21 15,-22 21-15,22-21 0,0 0 0,0 22 16,0-22-16,0 21 0,0-21 16,22 22-16,-22-1 0,21-21 0,0 22 15,0-1-15,0-21 0,0 21 16,1-20-16,-1-1 0,0 21 0,-21-21 16,0 0-16,0 1 0,0-1 0,0 0 15,-21 0-15,-22-21 16,22 0-16,0 21 0,-21-21 0,21 0 15,-22 0-15,1 0 0,21 0 16,0 0-16,-22 0 0,22-21 0,0 21 16,0-21-16,0 0 0,21 0 0,0-1 15,-22 1-15,22 0 0,0 0 0,0-21 16,0 20-16,0 1 0,0-21 16,0 21-16,0 0 0,0 42 31,0 0-16,0 0-15,22 21 0,-22-20 0,0-1 16,21 0-16,-21 0 0,0 21 16,21-20-16,0-1 0,-21 0 15,21 0-15,0 0 0,1 0 16,-1 1-16,21-22 0,-21 0 0,0 0 16,22 0-16,-1 0 0,-21 0 0,22 0 15,-1 0-15,0 0 0,1-22 16,-1 22-16,0-21 0,-21 0 0,22 0 15,-1 0-15,-21 0 0,0-1 0,1-20 16,-1 21-16,-21-21 0,0 20 16,0-20-16,21 21 0,-21 0 0,0 0 15,0-1-15,0 1 0,-21 21 16,0 0 0,-1 21-16,1 1 15,21-1-15,-21 0 0,0 21 16,21-21-16,-21 1 0,21-1 15,0 21-15,0-21 0,0 0 0,0 1 16,0-1-16,0 0 0,0 0 0,0 0 16,21-21-16,0 21 15,0-21-15,0 0 0,22 0 16,-22 0-16,0 0 0,0 0 0,22 0 16,-22 0-16,0-21 0,21 0 15,-21 21-15,1-21 0,20 0 0,-21 0 16,0-1-16,0-20 0,1 21 15,-22 0-15,0 0 0,0-1 0,0 1 16,0 0-16,-22 21 16,1 0-1,0 21-15,21 0 0,0 1 16,0-1-16,0 0 0,0 0 0,0 0 16,0 0-16,0 1 0,0-1 15,0 0-15,21 0 0,0 0 16,1 0-16,-1-21 15,0 0-15,0 0 0,0 0 16,0 0-16,1 0 0,-1 0 16,0 0-16,0-21 0,0 0 15,0 0-15,1 0 0,-1 21 16,0-21-16,-21-22 0,21 22 16,0 0-16,0 0 0,-21 0 0,0-1 15,22 1-15,-22 0 0,21 0 0,-21 42 47,0 0-47,0 0 0,0 1 16,0-1-16,0 0 0,-21 0 15,21 0-15,0 0 0,0 1 0,0-1 16,0 0-16,0 0 0,0 0 16,0 0-16,21-21 15,0 0 1,0 0-16,0 0 0,0 0 0,1 0 15,-1 0-15,0-21 0,0 0 16,0 0-16,0 0 0,1 21 16,-1-21-16,0-22 0,-21 22 0,21 0 15,0 0-15,-21-22 0,0 22 0,0 0 16,21 0-16,-21 0 0,0 0 16,22 21-16,-22 21 31,0 0-16,-22 0-15,22 21 0,-21-20 0,21-1 16,0 0-16,0 0 0,-21 21 0,21-20 16,0-1-16,0 0 0,0 0 15,0 0-15,0 0 0,0 1 16,21-22-16,0 0 0,1 0 16,-1 0-16,0 0 0,0 0 15,0 0-15,0 0 0,1-22 16,-1 22-16,0-21 0,-21 0 0,21 0 15,0 0-15,0 0 0,-21-1 16,22 1-16,-1 0 0,-21 0 0,0 0 16,0 0-16,21-1 0,-21 1 15,21 21-15,-21-21 0,0 42 47,0 0-31,0 1-1,0-1 1,21-21-16,0 0 16,-21-21-1,0-1 1,22 22-16,-22-21 16,0 0-16,0 0 0,0 0 15,0 0-15,0-1 16,0 44 15,0-1-31,-22 0 16,22 0-16,0 0 0,0 0 15,-21 1-15,21-1 0,-21 0 0,21 0 16,0 0-16,0 0 16,-21-21-16,21 22 0,0-1 15,21-21 79,-21 21-78,21-21-16,0 0 15,1 0-15,-1 0 16,0 21-16,0-21 0,0 0 15,0 0-15,1 0 16,-1 0-16,0 0 0,0 0 0,21 0 16,-20 0-16,-1 0 0,-21-21 15,21 21-15,0-21 0,0 0 0,0 21 16,-21-22-16,22 1 0,-1 0 0,0 0 16,-21 0-16,21 21 0,-21-21 15,0-1-15,21 22 0,0 0 0,-21-21 16,22 21-1,-22 21 17,0 1-1,0-44 16,0 1-32,0 0-15,0 0 16,-22 21 0,1 0-1,0 21-15,0-21 16,21 21-16,-21 0 0,21 1 16,-21-1-16,-1 0 0,22 0 15,0 0-15,0 0 0,0 1 16,0-1-16,0 0 15,0 0-15,0 0 16,22-21-16,-1 0 0,0 0 16,0 0-16,0 0 0,0 0 0,1 0 15,-1 0-15,0 0 0,0 0 16,0-21-16,0 0 0,1 21 0,-1-21 16,0 0-16,0-1 0,0 1 0,0 0 15,1 0-15,-22-21 0,21 20 16,-21 1-16,21-21 0,-21 21 0,0 0 15,0-1-15,0 1 0,-21 42 32,0 1-32,21-1 15,0 0-15,-22 0 0,1 0 0,21 22 16,0-22-16,0 0 0,0 0 0,-21 0 16,21 0-16,0 1 0,0-1 15,0 0-15,0 0 0,0 0 0,21-21 16,0 21-16,1-21 15,-1 0-15,0 0 0,0 0 16,0 0-16,0 0 0,1-21 0,-1 0 16,0 21-16,0-21 0,0 0 15,0 0-15,1-1 0,-1 1 0,0 0 16,0 0-16,0-21 0,0 20 0,1-20 16,-1 21-16,0 0 0,-21 0 15,0-1-15,0 44 31,0-1-31,0 0 0,0 21 16,0-21-16,-21 1 0,21-1 0,-21 0 16,21 0-16,-22 0 0,22 0 15,0 1-15,0-1 16,0-42 15</inkml:trace>
  <inkml:trace contextRef="#ctx0" brushRef="#br0" timeOffset="-200522.01">22267 10287 0,'0'-21'0,"0"42"0,-21-42 15,0 21-15,42 0 47,0 0-31,0 21-16,22-21 0</inkml:trace>
  <inkml:trace contextRef="#ctx0" brushRef="#br0" timeOffset="-199920.84">23728 10329 0,'0'0'15,"0"-42"-15,0 21 16,-21 21 0,-1 21-1,22 0-15,-21 0 0,0 1 16,21 20-16,0 0 0,-21 1 0,21-1 15,-21 0-15,21 1 0,-21-22 0,21 21 16,0 0-16,-22-20 0,22 20 16,-21-21-16,21 21 0,0-20 0,0-1 15,0 0-15,-21 0 0,21 0 16,0-42 31,0 0-47,0 0 15,0 0-15,0-22 0,0 22 16,0 0-16,0-21 0,21-1 0,0 1 16,1 0-16,-22-1 0,42 1 0,-21 0 15,0-1-15,0 1 0,22 21 16,-1-22-16,-21 22 0,22 0 0,-1 21 16,0-21-16,1 21 0,-1 0 0,-21 0 15,21 21-15,-20 0 0,-1 0 16,-21 1-16,21 20 0,-21-21 0,0 21 15,21 1-15,-21-1 0,0 0 0,0-20 16,0 20-16,0 0 16,-21-21-16,21 22 0,-21-22 0,21 0 15,0 21-15,-21-20 0,21-1 0,-22 0 16,22 0-16,0 0 16,0-42 15,0 0-16,-21 21-15,21-21 0,-21 21 0,0-21 16</inkml:trace>
  <inkml:trace contextRef="#ctx0" brushRef="#br0" timeOffset="-199713.96">23643 10689 0,'-21'0'0,"42"0"0,-63 0 15,63 21 1,0-21-1,0 0-15,0 0 0,22 0 0,-22 22 16,21-22-16,-21 0 0,22 0 0,-1 0 16,-21 0-16,22 0 0,-22 0 15,0 0-15,21 0 0,-21 0 0,1 0 16,-1-22-16,0 22 0,0 0 16,0-21-16,0 21 0,1 0 0,-1-21 15,0 0-15</inkml:trace>
  <inkml:trace contextRef="#ctx0" brushRef="#br0" timeOffset="-199122.29">24553 10372 0,'0'0'0,"0"-21"0,0-1 16,21 22-16,-21-21 0,0 42 31,0 1-31,0-1 0,0 0 15,0 21-15,0-21 0,0 22 16,-21-22-16,21 21 0,-21 1 0,21-22 16,0 21-16,0-21 0,-21 22 15,21-22-15,-21 0 0,21 0 0,0 0 16,-21 0-16,21 1 0,0-1 16,0 0-16,0 0 15,0-42 32,21 0-47,-21 0 0,21-1 16,-21 1-16,21 0 0,-21 0 0,0 0 15,0 0-15,0-22 0,0 1 16,21 21-16,-21-22 0,21 22 0,-21-21 16,0 0-16,22 20 0,-22-20 15,21 21-15,0 0 0,-21 0 16,21-1-16,-21 1 0,21 0 0,0 21 15,1-21-15,-1 21 0,0 0 0,0 0 16,0 0-16,22 0 0,-22 0 16,0 0-16,0 0 0,0 0 0,-21 21 15,21 0-15,-21 0 0,0 1 16,0-1-16,0 0 0,0 0 16,0 0-16,-21 0 0,0 1 0,0-1 15,0 0-15,0 0 0,-1 0 0,1 0 16,0-21-16,0 22 0,0-22 15,0 0-15,-1 0 0,1 21 16,0-21-16,0 0 0,21 21 16,21-21 15</inkml:trace>
  <inkml:trace contextRef="#ctx0" brushRef="#br0" timeOffset="-198781.49">25421 10266 0,'0'0'0,"0"-21"15,0 42 16,0 0-31,-21 0 16,21 22-16,-21-22 0,0 0 16,21 0-16,-22 21 0,1-20 0,21-1 15,-21 21-15,21-21 0,-21 0 16,21 1-16,-21-1 0,21 0 0,0 0 16,0 0-16,0 0 15,0 1-15</inkml:trace>
  <inkml:trace contextRef="#ctx0" brushRef="#br0" timeOffset="-198498.65">24998 10774 0,'-21'21'0,"42"-42"0,-64 63 0,43-21 15,0 1 1,0-1-16,0 0 16,0 0-16,22-21 15,-1 0-15,0 0 0,0 0 16,0 0-16,0 0 0,1 0 0,-1 0 16,0 0-16,0 0 0,0 0 0,0 0 15,1 0-15,-1 0 0,0 0 16,0-21-16,0 21 0,0-21 0,1 21 15,-22-21-15,21-1 0,0 1 16,-21 0-16,21 21 0,-21-21 16,0 0-16,0 0 15,0-1-15,0 1 0,0 0 0,0 0 16,0 0-16</inkml:trace>
  <inkml:trace contextRef="#ctx0" brushRef="#br0" timeOffset="-198234.26">25040 10245 0,'0'-21'16,"21"21"-1,0 0 1,22 0-16,-22 0 0,21 0 0,-21 0 0,22 0 16,-1 0-16,0 0 15,-20 0-15,20 0 0,-21 0 0,21-22 16,-20 22-16,-1 0 0,0 0 15,0 0-15,0 0 79</inkml:trace>
  <inkml:trace contextRef="#ctx0" brushRef="#br0" timeOffset="-197990.25">26098 10859 0,'0'21'0,"-21"-21"78,0 0-62,0 0-16,0 0 0,0 0 0</inkml:trace>
  <inkml:trace contextRef="#ctx0" brushRef="#br0" timeOffset="-177578.8">910 13335 0,'-21'0'47,"0"0"-32,0 0 1,-1 0-16,1 0 0,0 0 15,0 0-15,0 0 0,0 0 0,-22 0 16,22 0-16,-21 0 0,21 0 16,-22 0-16,1 0 0,0 0 0,-1 0 15,1 0-15,0 0 0,-1 0 16,1 0-16,0 0 0,-1-21 16,1 21-16,21 0 0,0 0 0,-1 0 15,1 0-15,0 0 16,42 0 15,0 0-31,22 0 0,-1 0 0,22 0 16,-1 0-16,1 0 0,-1 0 15,22 0-15,-22 0 0,22 0 0,-22 0 16,22 0-16,-21 0 0,20 0 16,-20 0-16,20 0 0,-20 0 15,-1 0-15,22 0 0,-21 0 0,-1 0 16,-21 0-16,22-21 0,-22 21 15,1 0-15,-22 0 0,0-21 16,21 21-16,-21 0 16,-21-22-16,0 1 15,-21 21 1,0 0-16,0 0 0,0 0 16,-22-21-16,22 21 0,-21 0 15,0 0-15,-1-21 0,22 21 0,-21 0 16,-1 0-16,1-21 0,21 21 15,-21 0-15,20 0 0,1 0 0,0-21 16,0 21-16,0 0 0,42 0 47,0 0-47,21 0 16,-20 0-16,20 0 0,0 0 15,1 0-15,-1 0 0,0 0 0,22 0 16,-22 0-16,0 0 0,1 21 15,-1-21-15,0 0 0,1 0 0,-22 0 16,21 0-16,-21 0 0,1 0 16,-1 0-16,-21 21 15,0 0 1,-21-21 0,-1 21-16,1-21 0,-21 21 15,21-21-15,-22 22 0,1-1 16,21 0-16,-21-21 0,-1 21 15,1 0-15,0 0 0,20 1 0,-20-1 16,0 0-16,21-21 0,-1 21 16,1 0-16,0 0 0,0 1 15,0-1-15,21 0 16,21-21 0,0 0-16,0 0 15,0-21-15,1 21 0,-1-21 16</inkml:trace>
  <inkml:trace contextRef="#ctx0" brushRef="#br0" timeOffset="-176678.46">2752 12785 0,'0'-21'0,"0"42"0,0-64 0,0 22 15,0 0 1,0 0-16,0 0 16,0 42 31,0 0-47,0 0 0,0 0 15,0 22-15,0-22 0,0 21 0,-22 1 16,22-1-16,0 0 0,0 1 15,-21-1-15,21-21 0,-21 21 0,21 1 16,0-22-16,-21 21 0,21-21 16,-21 1-16,21-1 0,-21 0 0,21 0 15,0 0-15,0 0 16,0-42 15,0 0-15,0 0-16,0 0 0,21 0 15,-21-22-15,21 22 0</inkml:trace>
  <inkml:trace contextRef="#ctx0" brushRef="#br0" timeOffset="-176013.84">2730 12848 0,'0'0'0,"-21"-21"0,0 21 16,21-21-16,0 0 0,-21 0 15,21-1 1,0 1-16,0 0 0,0 0 16,0 0-16,21 21 0,0-21 15,22-1-15,-22 22 0,21-21 0,-21 21 16,22 0-16,-1 0 0,0 0 16,1 0-16,-1 0 0,0 0 0,-21 0 15,22 21-15,-1 1 0,-21-1 16,0 0-16,-21 0 0,0 0 0,0 0 15,0 1-15,0 20 16,-21-21-16,0 0 0,0 0 0,-21 1 16,20-1-16,-20 0 0,21 0 0,-21 0 15,20 0-15,-20-21 0,21 22 16,0-22-16,0 0 0,-1 0 0,1 0 16,0 0-16,0 0 0,0 0 15,21-22-15,-21 22 16,21-21-16,21 42 47,0 1-47,-21-1 15,0 0-15,21 0 0,0 0 16,0 22-16,-21-22 0,22 0 0,-22 0 16,21 0-16,0 0 0,0 1 15,-21-1-15,21 0 0,0-21 16,1 21-16,-1-21 0,0 0 0,0 21 15,0-21-15,0 0 16,1 0-16,-1 0 0,0 0 0,0 0 16,0-21-16,0 21 0,1-21 15,-1 21-15,-21-21 0,21 0 16,-21-1-16,21 22 0,-21-21 16,0 0-1,21 21-15,-21-21 16,21 21-1,1 0 17,-1 0-32,0 0 15,0 0-15</inkml:trace>
  <inkml:trace contextRef="#ctx0" brushRef="#br0" timeOffset="-175681.87">3979 12742 0,'0'-21'0,"0"42"0,0-63 0,-21 42 15,21-21-15,-21 21 0,0 0 16,0 21-1,21 0-15,0 0 16,0 1-16,0-1 0,-22 21 0,22-21 16,0 22-16,0-22 0,0 21 0,0-21 15,0 22-15,0-22 0,0 0 16,-21 0-16,21 21 0,0-20 0,0-1 16,-21-21-16,21 21 0,0 0 15,0 0-15</inkml:trace>
  <inkml:trace contextRef="#ctx0" brushRef="#br0" timeOffset="-175286.09">3937 12869 0,'0'0'0,"-21"-21"0,21 0 0,-21 0 15,21 0-15,0 0 0,0-1 0,0 1 16,0 0-16,0 0 16,0 0-16,21 0 0,0-1 0,0 1 15,0 21-15,22 0 0,-22 0 16,0 0-16,0 0 0,21 0 16,-20 0-16,20 0 0,-21 21 0,0 1 15,22-1-15,-22 0 0,0 21 16,0-21-16,-21 22 0,0-22 0,0 21 15,0 1-15,0-22 0,0 21 0,0-21 16,0 22-16,0-22 0,-21 0 16,21 0-16,-21 0 0,0 0 0,-1 1 15,22-1-15,0 0 16,-21-21-16,0 21 0,21 0 16,-21-21-16,0 0 15,21-21 16,0 0-15</inkml:trace>
  <inkml:trace contextRef="#ctx0" brushRef="#br0" timeOffset="-174942.26">3873 13039 0,'0'0'0,"0"-21"31,22 21-31,-1 0 0,0-22 16,0 22-16,21-21 0,-20 21 15,-1 0-15,0 0 0,0 0 0,21 0 16,-20-21-16,-1 21 0,0 0 15,0 0-15,0 0 0,0 0 0,1 0 16,-1 0 0</inkml:trace>
  <inkml:trace contextRef="#ctx0" brushRef="#br0" timeOffset="-172445.79">5524 13102 0,'0'21'16,"0"-42"31,22 21-47,-1-21 0,0 0 15,0 0-15,0 0 0,0-22 16,1 22-16,20 0 0,-21-21 15,0-1-15,-21 1 0,21 21 0,1-22 0,-1 1 16,-21 21-16,0-21 0,0 20 16,0-20-16,21 21 0,-21 0 0,0 0 15,0-1-15,0 1 16,0 0-16,0 0 0,0 42 31,0 0-15,0 0-16,0 1 0,0-1 0,-21 21 15,21-21-15,-21 22 0,-1-1 0,1 0 16,21 1-16,-21-1 0,21 0 16,-21 1-16,21-1 0,-21-21 0,21 21 15,0-20-15,0 20 0,0-21 16,0 0-16,0 0 0,21 1 16,0-22-16,0 0 0,0 0 0,1 0 15,-1 0-15,0 0 16,0 0-16,0 0 0,22-22 0,-22 1 15,21 21-15,-21-21 0,0-21 0,22 21 16,-22-1-16,0-20 0,21 21 16,-20-21-16,-1 20 0,-21 1 0,21 0 15,-21 0-15,21 0 0,-21 0 16,0 42 0,0 0-16,0 0 0,0 0 15,0 0-15,0 1 0,0-1 16,0 0-16,0 0 0,0 0 0,0 0 15,0 1-15,0-1 0,0 0 0,0 0 16,0 0-16,0 0 16,0-42 31,0 0-32,0 0-15,0 0 0,0 0 16,21-1-16,-21-20 0</inkml:trace>
  <inkml:trace contextRef="#ctx0" brushRef="#br0" timeOffset="-172253.89">6350 12679 0,'0'-42'31,"21"42"47,0 0-78,0 0 0,22 0 0</inkml:trace>
  <inkml:trace contextRef="#ctx0" brushRef="#br0" timeOffset="-169842.03">7027 12467 0,'0'0'0,"-21"0"15,0-21-15,0 21 16,0 0-16,-1-21 16,1 21-16,21 21 15,-21-21-15,21 21 16,0 0-16,0 1 0,0-1 0,0 0 15,0 0-15,0 21 0,0-20 0,0 20 16,0 0-16,0-21 16,0 22-16,0-1 0,0-21 0,0 22 15,0-22-15,0 21 0,-21-21 0,21 0 16,0 1-16,0-1 0,0 0 16,0 0-1,0-42 16,-21 21-31,21-21 0,0 0 16,0-1-16,0 1 0,0 0 16,0-21-16,0 21 0,0-1 15,0-20-15,21 21 0,-21 0 0,21 0 16,0-1-16,0 1 0,1 0 16,-1 0-16,0 21 0,0 0 0,21-21 15,-20 21-15,20 0 0,-21 0 0,21 0 16,1 21-16,-22 0 0,21 0 15,-21 0-15,1 1 0,-1-1 0,0 0 16,0 21-16,-21-21 0,21 1 16,-21-1-16,0 21 0,0-21 0,0 0 15,0 1-15,-21-22 0,0 21 0,0 0 16,0-21-16,-1 0 0,1 21 16,0-21-16,0 0 0,0 0 0,0 0 15,-1 0-15,1 0 0,21-21 16,0 0-1,-21 0-15,0-1 0,0 1 16,21 0-16,0 0 0,0 0 16,-21 21-16,21 21 47,0 0-47,0 0 15,0 0-15,21-21 0,-21 22 0,21-1 16,0 0-16,0-21 0,-21 21 15,21-21-15,1 21 0,-1-21 16,0 0-16,0 0 0,0 21 0,0-21 0,1 0 16,20 0-16,-21 0 15,0 0-15,22 0 0,-22 0 0,21 0 16,0 0-16,-20-21 0,20 21 0,-21-21 16,0 0-16,22 0 0,-22 0 15,0-1-15,0 1 0,0 0 0,0-21 16,1 21-16,-22-22 0,0 22 0,0-21 15,0 21-15,0-1 0,0 1 16,0 0-16,0 0 0,0 0 0,0 0 16,-22 21-1,1 0-15,0 0 16,21 21 0,0 0-16,0 0 15,0 0 1,21-21-16,-21 21 0,21 1 15,1-22-15,-1 21 16,-21 0-16,21 0 0,0-21 16,-21 21-16,21 0 0,-21 1 0,0-1 15,0 0-15,0 0 16,21 0-16,-21 0 0,22 1 16,-22-1-16,0 0 0,21-21 15,0 21-15,0-21 16,0 21-16,0-21 0,1 0 15,-1 0-15,0 0 0,21 0 16,-21 0-16,1 0 0,-1 0 16,21 0-16,-21 0 0,0 0 0,1-21 15,-1 0-15,0 0 0,0 0 0,0-1 16,0 1-16,1 0 0,-22-21 16,0 21-16,21-22 0,-21 1 0,0 21 15,0-22-15,0 22 0,0 0 16,0 0-16,0 0 0,-21 0 15,21-1-15,-22 22 0,1 0 16,0 0-16,0 0 0,0 0 16,0 22-16,-1-1 0,1 0 15,0 0-15,-21 21 0,21 1 16,21-22-16,0 21 0,-22-21 16,22 22-16,0-22 0,0 21 0,0-21 15,0 1-15,0 20 0,0-21 16,22 0-16,-1-21 15,0 0-15,0 0 16,0 0-16,0 0 0,1-21 16,-1 0-16,0 0 0,0 0 15,0-1-15,-21 1 0,21-21 16,1 21-16,-22-22 0,21 1 0,-21 21 16,21-21-16,-21 20 0,21 1 15,-21 0-15,0 0 0,0 0 0,0 42 47,0 0-47,0 21 0,0-20 16,0-1-16,-21 21 0,21-21 0,0 0 15,0 22-15,0-22 0,0 0 16,0 21-16,0-20 0,0-1 0,0 0 16,42 0-16,-21 0 15,1 0-15,-1-21 0,0 0 16,21 0-16,-21 0 0,22 0 0,-22 0 15,21 0-15,-21 0 0,22-21 0,-22 0 16,0 21-16,0-21 0,22-21 16,-43 20-16,21 1 0,-21-21 0,21 21 15,-21 0-15,0-22 0,0 22 16,0 0-16,0 0 0,0 0 0,-21 21 16,0 0-1,-1 0 1,22 21-16,0 0 0,0 0 0,0 0 15,0 0-15,0 1 0,22-1 16,-22 0-16,0 0 0,21 0 16,0 0-16,0 1 0,-21-1 0,21 0 15,0 0-15,-21 0 16,22-21-16,-1 21 0,0-21 16,0 0-16,0 0 0,0 0 15,1 0-15,-1 0 0,0 0 16,0-21-16,0 0 0,0 0 0,1 21 15,-1-21-15,0 0 0,0-1 0,0-20 16,0 21-16,-21 0 0,22 0 16,-22-1-16,21-20 0,-21 21 0,21 21 15,-21-21-15,0 0 0,0 42 32,0 0-32,0 0 15,-21 0-15,21 0 0,-21 1 16,21-1-16,-22 21 0,22-21 0,0 0 15,0 1-15,0-1 0,0 0 0,0 0 16,0 0-16,0 0 16,22 1-16,-1-22 0,0 0 0,0 0 15,0 0-15,0 0 0,1 0 0,-1 0 16,0 0-16,0 0 0,0-22 16,0 22-16,1-21 0,-1 0 0,0 0 15,0 0-15,0 0 0,-21-22 16,21 22-16,1 0 0,-22-21 15,21 20-15,-21 1 0,0-21 0,21 21 16,0 0-16,-21 42 47,0 0-47,-21 0 0,21 21 0,-21-20 16,0 20-16,21 0 0,-22 1 15,1-22-15,21 42 0,0-20 0,0-1 16,0 0-16,0 1 0,0 20 0,0-21 15,0 22-15,0-1 0,0 1 16,21-1-16,-21 1 0,22-1 16,-1 1-16,-21-1 0,21 1 0,0-1 15,-21 1-15,21-1 0,-21 1 16,0-1-16,0 1 0,0-22 0,0 1 16,-21 20-16,0-42 0,-21 22 0,20-22 15,-20 0-15,0 0 0,-1-21 0,22 0 16,-21 0-16,0 0 0,-1-21 15,1 0-15,0 0 0,-1-22 0,22 1 16,-21 0-16,-1-1 0,22 1 0,0 0 16,-21-22-16,21 22 0,21-1 15,0 1-15,-22 0 0,22-1 0,0 1 16,0 0-16,0-1 0,0 1 16,22 0-16,-1-1 0,-21 1 0,42-21 15,-21 20-15</inkml:trace>
  <inkml:trace contextRef="#ctx0" brushRef="#br0" timeOffset="-169102.71">11028 13018 0,'0'0'0,"21"0"0,-21-22 0,21 1 0,21 0 15,-42 0-15,0 0 0,0 0 16,0-22-16,0 22 0,0 0 16,0-21-16,0 20 0,0 1 15,0 0-15,-21 0 0,0 0 0,0 0 16,0-1-16,0 22 0,-1 0 16,1 0-16,0 0 0,0 0 0,-21 22 15,20-1-15,1 0 0,-21 0 0,21 21 16,0-20-16,-1 20 0,1 0 15,0 1-15,0-1 0,21 0 0,0-21 16,0 22-16,0-22 0,0 21 0,0-21 16,0 1-16,21-1 0,0-21 15,0 21-15,1-21 0,-1 0 16,0 0-16,21 0 0,-21 0 0,1 0 16,20 0-16,0-21 0,-21 21 15,22-21-15,-22-1 0,21-20 0,-21 21 16,1 0-16,-1-22 0,0 1 0,0 21 15,0-21-15,-21-1 0,0 1 16,0 0-16,0-1 0,0 1 0,0 0 16,0 20-16,0 1 0,0 0 0,0 0 15,-21 21 1,0 0-16,21 21 0,-21 0 16,21 0-16,0 1 0,0 20 0,0 0 15,0-21-15,-21 22 16,21-1-16,0 0 0,0 1 0,0-1 15,0-21-15,0 22 0,0-22 0,0 21 16,0-21-16,0 0 0,0 1 16,21-1-16,0-21 0,0 0 0,0 21 15,0-21-15,1 0 0,-1 0 0,0 0 16,21-21-16,-21 0 0,1 21 16,20-22-16,-21-20 0</inkml:trace>
  <inkml:trace contextRef="#ctx0" brushRef="#br0" timeOffset="-168856.85">11790 12383 0,'0'-22'0,"0"44"0,0-65 0,0 22 15,0 0-15,0 0 0,-21 21 16,21 21-16,-22 0 16,1 0-16,21 0 0,-21 1 0,21 20 15,0-21-15,-21 21 0,21 1 16,-21-22-16,21 21 0,-21 1 0,21-1 15,0 0-15,0 1 0,-22-1 0,22 0 16,-21 1-16,21-1 0,-21-21 16,21 21-16,0-20 0,0-1 15,0 0-15,0 0 0,21-21 16,22 0-16,-22 0 16</inkml:trace>
  <inkml:trace contextRef="#ctx0" brushRef="#br0" timeOffset="-168032.59">12107 12785 0,'0'0'0,"21"-21"0,1-1 16,-22 1-16,0 0 0,0 0 15,0 0-15,-22 0 16,1 21-16,0 0 0,0 0 16,-21 0-16,20 0 0,1 0 0,-21 0 15,21 21-15,0-21 0,-1 21 16,1 0-16,21 0 0,0 0 15,0 1-15,0-1 0,0 0 0,0 0 16,21 0-16,-21 0 0,22 1 16,-1-1-16,0 0 0,0 0 0,0 0 15,0 0-15,1-21 0,-1 22 0,-21-1 16,0 0-16,0 0 16,-21-21-1,-1 0-15,1 0 16,0 0-16,0 0 0,0 0 15,0 0-15,-1-21 0,1 21 0,0 0 16,0-21-16,0 21 16,21 21 15,0 0-31,21-21 16,0 21-16,0-21 0,0 21 0,1 1 15,-1-22-15,21 0 0,-21 21 16,0-21-16,22 0 0,-1 0 0,0 0 15,-20 0-15,20 0 0,0 0 0,1 0 16,-1 0-16,0-21 0,-21-1 16,22 1-16,-22 0 0,21 0 0,-21 0 15,1 0-15,-1-1 0,0-20 16,0 21-16,0 0 0,-21-22 16,0 22-16,21 0 0,-21 0 0,0 0 15,22 0-15,-22-1 0,-22 44 31,22-1-31,-21-21 0,0 21 16,21 0-16,-21 21 0,21-20 0,0-1 16,-21 0-16,21 21 0,0-21 15,0 1-15,0-1 0,0 0 0,0 0 16,0 0-16,21 0 0,0 1 0,21-1 16,-20-21-16,-1 0 15,0 0-15,0 0 0,21 0 16,-20 0-16,-1 0 0,21 0 0,-21-21 15,22-1-15,-22 22 0,0-21 16,0-21-16,0 21 0,0 0 0,-21-22 16,0 22-16,0-21 0,0-1 0,0 1 15,0 0-15,0 21 0,-21-22 16,-21 22-16,21 0 0,0 0 0,-1 0 16,1 21-16,0 0 0,0 0 0,0 0 15,-22 0-15,22 21 0,0 0 16,0-21-16,21 21 0,-21 0 0,21 0 15,-21 1-15,21-1 0,0 0 16,0 0-16,0 0 0,0 0 0,0 1 16</inkml:trace>
  <inkml:trace contextRef="#ctx0" brushRef="#br0" timeOffset="-167545.86">14309 12615 0,'-43'-21'16,"22"21"-1,0 0-15,21 21 16,0 22-16,0-22 16,0 21-16,0 22 0,0-22 0,0 22 15,-21-1-15,21 1 0,-21-1 16,-1 1-16,1-1 0,0 1 15,0-1-15,0 22 0,0-22 0,-1 22 16,-20-22-16,21 22 0,0-21 0,-22 20 16,22-20-16,0-1 0,0 1 15,0-22-15,0 22 0,-1-1 0,1 1 16,0-22-16,21 0 0,0 1 0,-21-22 16,21 21-16,0-21 0,0-42 31,21 0-31,0 0 0,-21-22 15,21 1-15,1 0 0,-1-1 0,0 1 16</inkml:trace>
  <inkml:trace contextRef="#ctx0" brushRef="#br0" timeOffset="-167190.24">14055 13166 0,'0'0'15,"0"-64"-15,0 22 0,-22-22 0,1 1 16,21 21-16,0-1 0,-21 1 0,21 0 15,0-1-15,0 1 0,0 21 16,21 0-16,0-1 0,1 1 0,20 0 16,0 21-16,1 0 0,-1 0 0,0 0 15,1 0-15,-1 21 0,0 0 16,22 1-16,-43 20 0,21-21 16,-21 21-16,1 1 0,-1-1 0,-21 0 15,0 1-15,0-22 0,0 21 16,0-21-16,-21 1 0,-1-1 0,-20 0 15,21 0-15,0 0 0,-22-21 0,22 0 16,0 0-16,-21 0 0,21 0 16,-1 0-16,1 0 0,0 0 0,0 0 15,21-21 1,0 0-16,0 0 16,21 0-16,0 21 0,0-22 15,22 22-15,-22-21 0,0 21 0,21-21 16,-20 0-16,-1 21 15</inkml:trace>
  <inkml:trace contextRef="#ctx0" brushRef="#br0" timeOffset="-166798.46">14690 12764 0,'0'-22'0,"0"-41"31,21 63-31,-21-21 0,0 0 0,0-1 16,21 22-16,0-21 0,0 0 0,0 0 15,1 21-15,-1 0 16,0 0-16,0 0 0,0 0 0,0 0 16,1 0-16,-1 21 0,0 0 15,0 0-15,0 1 0,0 20 0,-21 0 16,0-21-16,0 22 0,0-1 16,0 0-16,0-20 0,0 20 0,0-21 15,0 0-15,0 0 0,0 1 16,-21-1-16,0 0 15,21-42 1,0 0 0,0-1-16,0 1 0,0 0 0,0 0 15,21 0-15,0-22 0,1 22 16,-22-21-16,21 0 0,0 20 16,-21 1-16,21-21 0,0 21 0,0 0 15,1-1-15,-1 22 0,0 0 16,0 0-16,0 0 15,0 0-15,1 0 0,-1 0 0,21 0 16</inkml:trace>
  <inkml:trace contextRef="#ctx0" brushRef="#br0" timeOffset="-164570.7">15917 12552 0,'0'0'0,"0"-21"16,0 0-1,-21 21-15,0 0 0,0 0 16,0 0-16,-1 0 0,1 0 16,0 0-16,21 21 0,-42 0 15,42 0-15,-43 0 0,43 0 0,-21 1 16,0 20-16,0-21 0,0 21 16,21-20-16,-21 20 0,21-21 0,0 21 15,0-20-15,0 20 0,0-21 0,21 0 16,0 0-16,0 1 0,0-1 15,0-21-15,22 21 0,-22-21 16,0 0-16,21 0 0,1 0 0,-22 0 16,42-21-16,-20 0 15,-22-1-15,0 1 0,0 0 0,0 0 16,1-21-16,-1 20 0,-21-20 0,0 0 16,0-1-16,0 1 0,0 21 15,0-21-15,0-1 0,-21 22 0,-1 0 16,1-21-16,0 42 0,0-22 0,-21 1 15,20 21-15,1 0 0,-21 0 16,21 0-16,0 21 0,-1 1 0,-20-22 16,21 21-16,0 21 0,21-21 0,-21 0 15,21 22-15,-22-22 0,22 21 16,0 1-16,0-22 0,0 21 16,0 0-16,22-20 0,-1-1 0,0 21 15,0-21-15,0 0 0,0-21 16,22 22-16,-22-22 0,0 0 0,21 0 15,-20 0-15,20 0 0,0 0 0,-21 0 16,22-22-16,-1 1 0,-21 0 16,22 0-16,-22 0 0,21-22 0,-21 22 15,22-21-15,-22 21 0,21-22 0,-21 1 16,0 21-16,-21 0 0,22 0 16,-22-1-16,21 1 0,-21 0 15,0 42 16,0 0-31,-21 1 0,21-1 16,0 0-16,0 0 0,0 21 0,0-20 16,0-1-16,0 21 0,0-21 15,0 0-15,0 1 0,0-1 0,0 0 16,0 0-16,0 0 0,21-21 0,0 21 16,0-21-16,0 0 15,0 0-15,1 0 0,-1 0 0,0 0 16,0 0-16,0-21 0,0 0 0,1 0 15,-1 21-15,0-42 0,0 20 16,-21 1-16,21-21 0,0 21 16,1-22-16,-1 22 0,-21-21 0,21 21 15,0 0-15,0-1 0,-21 1 16,0 0-16,21 0 0,-21 42 47,0 0-47,-21 0 0,21 1 0,0-1 15,0 0-15,0 21 0,-21-21 0,21 1 16,0 20-16,0-21 0,0 0 16,0 0-16,0 1 0,0-1 0,0 0 15,0 0-15,0 0 16,21-21-16,0 0 16,1 0-16,-1 0 0,0 0 0,0-21 15,0 0-15,0 21 0,1-21 16,20 0-16,-21-1 0,0-20 15,0 21-15,22-21 0,-22 20 0,0 1 16,0-21-16,0 21 0,1 0 0,-22-1 16,0 1-16,21 0 0,-42 42 47,21 0-47,0 1 15,0 20-15,0-21 0,0 0 16,0 0-16,0 1 0,0-1 15,0 0-15,0 0 0,21 0 16,0 0-16,0 1 0,0-1 0,0-21 16,1 21-16,-1-21 0,21 0 0,-21 0 15,22 0-15,-22 0 0,21 0 16,0 0-16,-20-21 0,20 21 0,-21-21 16,21-1-16,1 1 0,-22 0 0,0 0 15,21 0-15,-20 0 0,-1-22 16,0 22-16,-21-21 0,0 21 0,21-1 15,-21-20-15,0 21 0,0 0 16,0 0-16,0-1 0,0 1 16,-21 21-16,0 0 0,0 0 0,-1 0 15,-20 0-15,21 0 0,0 21 16,0-21-16,-1 22 0,1-1 16,0 0-16,0 21 0,0-21 0,0 1 15,-1-1-15,22 21 0,0-21 0,0 0 16,0 22-16,0-22 0,0 0 15,0 0-15,0 0 0,0 1 0,22-22 16,-1 21-16,0-21 0,0 0 16,0 0-16,0 0 0,1 0 15,-1-21-15,21-1 16,-21 1-16,-21 0 0,21-21 0,1 21 16,-1-1-16,-21-20 0,21 0 15,-21 21-15,21-22 0,-21 1 0,0 0 16,21-1-16,-21 1 0,21 0 0,-21-1 15,0 22-15,0-21 0,0 21 16,0-22-16,0 22 0,0 0 16,0 42-1,0 0-15,0 0 16,-21 1-16,21 20 0,-21 0 0,21-21 16,-21 22-16,21-1 0,0 0 0,0-20 15,0 20-15,0 0 16,0 1-16,0-1 0,0-21 0,0 21 15,0-20-15,21 20 0,0-21 0,-21 0 16,21 0-16,1 1 0,-1-1 16,0-21-16,0 0 0,0 0 15,0 0-15,1 0 0,-1 0 16,0-21-16,0-1 0,0 1 0,0 0 16,1 0-16,-1 0 0,-21 0 0,21-1 15,-21-20-15,21 21 0,-21 0 16,0 0-16,0-1 0,0 1 0,0 0 15,0 0-15,-21 42 32,0 0-17,21 0-15,-21 1 16,21-1-16,0 0 0,0 0 0,0 0 16,0 0-16,0 1 0,0-1 15,0 0-15,0 0 0,21 0 16,0-21-16,0 21 15,0-21-15,0 0 0,1 0 16,-1 0-16,0 0 16,0 0-16,0 0 0,0-21 15,1 21-15,20-21 0,-21 0 16,0 0-16,22 0 0,-22-1 0,0 1 16,0 0-16,21 0 0,-20-21 15,-1 20-15,0 1 0,0 0 0,0 0 16,-21 0-16,0 0 0,21-1 0,-21 1 15,-21 21 17,0 21-32,0-21 0,0 22 15,21-1-15,-21 0 16,-1 0-16,22 0 0,0 0 16,0 1-16,0-1 15,0 0-15,0 0 16,0 0-16,22-21 0,-22 21 15,21 1-15,-21-1 0,0 0 16,0 0-16,0 0 16,-21-21-1,-1 0-15,22 21 16,-21-21-16,0 0 0,0 0 16,0 0-16,0 0 0,-1 0 0,-20 0 15,21 0-15,0-21 0,0 21 0,-1-21 16,-20 21-16</inkml:trace>
  <inkml:trace contextRef="#ctx0" brushRef="#br0" timeOffset="-164337.83">17357 12425 0,'-22'0'0,"44"0"0,-65 0 16,64 0 31,1 0-32,-1 0-15</inkml:trace>
  <inkml:trace contextRef="#ctx0" brushRef="#br0" timeOffset="-161653.08">20045 12637 0,'106'0'31,"-85"0"-31,0 0 0,0-22 0,0 1 16,0 21-16,22-42 0,-43 21 15,21 21-15,-21-21 0,21-1 16,-21-20-16,0 21 0,0 0 0,0 0 15,0-1-15,0 1 0,-21 0 16,0 0-16,0 0 0,-1 21 0,1 0 16,0 0-16,0 0 0,0 0 0,0 0 15,-22 21-15,22 0 0,0 0 16,0 0-16,-22 22 0,22-22 16,0 21-16,0-21 0,0 22 0,0-22 15,-1 0-15,22 21 0,0-20 0,0-1 16,0 21-16,0-21 0,0 0 15,0 1-15,22-22 0,-1 0 16,0 0-16,0 0 0,0 0 0,0 0 16,1 0-16,-1 0 0,21 0 15,-21-22-15,0 1 0,22 0 0,-22 0 16,0 0-16,21 0 0,-20-22 0,-1 22 16,0-21-16,0 21 0,0-22 15,0 22-15,-21-21 0,22 21 16,-22-22-16,21 22 0,-21 0 0,0 42 31,-21 0-15,-1 0-16,22 22 0,-21-22 0,21 21 15,0-21-15,-21 22 0,21-22 16,-21 21-16,21-21 0,0 1 0,0 20 16,0-21-16,21 0 0,0 22 0,0-22 15,1-21-15,-1 21 0,0 0 16,21-21-16,1 0 0,-1 0 0,-21 0 15,21 0-15,1 0 0,-1-21 16,0 0-16,1 0 0,-1-1 16,0 1-16,1 0 0,-1-21 0,-21 21 15,0-22-15,22 1 0,-22 0 0,0-1 16,0 1-16,-21-22 0,21 22 16,1-64-16,-22 64 0,0-22 15,0 43-15,0-21 0,0 21 16,0 0-16,0-1 0,-22 22 15,1 22-15,0-1 0,0 0 0,0 0 16,21 21-16,-21 1 0,-1-1 16,1 0-16,21 1 0,0 20 0,-21-20 15,21-1-15,-21 0 0,21 1 16,0-1-16,0 0 0,0 1 16,0-22-16,0 21 0,0-21 0,21 22 15,0-22-15,0 0 0,1 0 0,-1-21 16,0 21-16,0-21 0,0 0 15,0 0-15,1 0 0,-1 0 0,21-21 16,-21 21-16,0-21 0,1 0 0,-1 0 16,0-1-16,0 1 0,0-21 15,0 21-15,-21-22 0,0 22 0,22 0 16,-22-42-16,21 41 0,-21 1 16,0 0-16,0 42 46,0 0-30,21-21-16,0 0 0,0 22 16,0-22-16,1 0 0,-1 0 0,0 0 15,0 0-15,0 0 0,0 0 16,22 0-16,-22 0 0,0-22 0,0 22 16,0-21-16,1 21 0,-1-21 0,0 0 15,0 21-15,-21-21 0,0 0 16,0-1-16,21 1 0,-42 21 31,21 21-15,-21-21-16,0 22 0,21-1 0,-21 0 15,21 0-15,-22 0 0,1 0 0,21 1 16,0-1-16,0 0 0,0 0 16,0 0-16,0 0 0,0 1 0,0-1 15,0 0-15,0 0 0,21-21 16,1 0-16,-1 21 0,0-21 15,0 0-15,21 0 0,-20 0 0,-1 0 16,0-21-16,42 0 0,-41 0 16,-1 0-16,0-1 0,21 1 15,-21-21-15,1 21 0,-1-22 0,0 22 16,0-21-16,0 0 0,22-1 16,-43 1-16,21-22 0,0 22 15,0 0-15,0-1 0,-21 1 0,0 0 16,21 21-16,-21-1 0,22 1 0,-22 0 15,0 42 1,-22 22 0,1-22-16,0 21 0,21 0 15,-21-20-15,0 20 0,21 0 0,0 1 16,-21-1-16,-1 0 0,22 1 0,0-1 16,0-21-16,0 21 0,0-20 15,0-1-15,0 21 0,0-21 0,0 0 16,0 1-16,0-1 15,22-21-15,-1 0 0,0 0 0,0 0 16,0 0-16,22 0 16,-22 0-16,0-21 0,0 21 0,0-22 15,0 1-15,22 0 0,-22 0 16,0 0-16,0 0 0,0-22 0,1 22 16,-1 0-16,0 0 0,0 0 0,-21-1 15,0 1 1,0 42-1,0 1 1,-21-1-16,21 0 0,0 0 16,0 0-16,0 0 0,0 1 0,0-1 15,0 0-15,0 0 0,0 0 16,21 0-16,0-21 0,0 22 16,1-22-16,-1 0 0,0 0 0,0 0 15,0 0-15,0 0 0,22 0 0,-22 0 16,0 0-16,0-22 0,0 1 15,1 0-15,-1 0 0,0 0 0,0 0 16,0-22-16,0 1 0,1 0 0,-1-1 16,0-20-16,0 20 0,-21-20 15,21-1-15,0 1 0,-21 21 16,22-22-16,-22 22 0,0 21 0,0-22 16,0 22-16,0 0 0,-22 21 31,1 21-31,21 21 0,-21-20 0,21 20 15,-21 0-15,0 1 0,21-1 16,0 21-16,0-20 0,0-1 0,0 0 16,0 1-16,0-1 0,0-21 0,0 22 15,0-22-15,0 21 0,0-21 16,0 0-16,0 1 0,21-1 0,0-21 16,0 0-16,-21 21 0,21-21 0,1 0 15,-1 0-15,0 0 16,0-21-16,0 21 0,0-21 15,1-1-15,-22 1 0,21 21 0,0-42 16,0 21-16,0 0 0,-21-1 16,21 1-16,-21 0 0,22 21 15,-44 21 17,1 0-32,21 1 0,-21-1 15,21 0-15,0 0 0,0 0 16,0 0-16,0 1 0,0-1 15,0 0-15,21-21 0,-21 21 16,21-21-16,1 0 0,-1 21 16,0-21-16,21 0 0,-21 0 15,1 0-15,20 0 0,-21 0 0,21 0 16,-20 0-16,20-21 0,-21 0 0,0 0 16,0 0-16,22-1 0,-22 1 15,0 0-15,-21 0 0,21 0 0,0 0 16,-21-1-16,22 1 0,-22 0 15,0 42 17,-22 0-32,1 1 0,0-1 15,21 0-15,-21 0 0,0 21 16,0-20-16,-1 20 0,1 0 16,0 1-16,-21-1 0,21 21 0,-1-20 15,1-1-15,-21 22 0,21-22 16,0 21-16,-1-20 0,1 20 0,0 43 15,21-64-15,-21 22 0,21-22 16,-21 22-16,21-22 0,0 22 16,-21-1-16,21-21 0,0 1 0,0-1 15,-22 0-15,1 1 0,21-22 0,-21 0 16,0 0-16,0 0 0,0-21 0,-1 0 16,1 0-16,0 0 0,0 0 15,0 0-15,0-21 16,21 0-16,0 0 0,0 0 15,0 0-15,0-1 0,0 1 16,0-21-16,0 0 0,0-1 0,21 1 16,-21 0-16</inkml:trace>
  <inkml:trace contextRef="#ctx0" brushRef="#br0" timeOffset="-161406.65">23177 12361 0,'0'-21'16,"0"0"0,22 21-1,-1 0-15,0 0 0,0 0 0,0 0 16,22 0-16,-22 0 0,0 0 0,0 0 16,21 0-16,-20 0 0,-1 0 15,0 0-15,0 0 0,0 0 0,0 0 16,-21-21-16,22 21 0,-22-21 15,0 0 1,-22 21-16,1-22 0,0 22 0,0-21 16</inkml:trace>
  <inkml:trace contextRef="#ctx0" brushRef="#br0" timeOffset="-161206.77">22860 12213 0,'0'0'0,"-21"0"16,0 21-16,-1-21 0,1 0 16,21 22-16,-21-22 15,21-22 32,-21 22-31</inkml:trace>
  <inkml:trace contextRef="#ctx0" brushRef="#br0" timeOffset="-161041.86">22119 12107 0,'-21'0'0,"42"0"0,-63 0 16,63 0 15,0 0-31,0 0 15,0 0-15,1 0 0,-1 0 16,21 0-16</inkml:trace>
  <inkml:trace contextRef="#ctx0" brushRef="#br0" timeOffset="-160614.41">25252 12150 0,'0'0'0,"0"-21"0,-21-1 0,21 1 0,0 0 15,-22 0-15,22 0 0,0 0 16,0-1-16,0 44 31,0-1-31,0 0 0,0 0 16,-21 21-16,21 1 0,0-1 0,-21 0 16,0 1-16,21-1 0,0 0 15,-21 1-15,0-1 0,-1 0 16,22 1-16,0-22 0,0 21 0,-21-21 0,21 22 15,0-22-15,0 0 16,0 0-16,0 0 0,-21-21 0,21 22 16,-21-22-1,0-22 1,0 22-16,21-21 0,-22 0 0</inkml:trace>
  <inkml:trace contextRef="#ctx0" brushRef="#br0" timeOffset="-160126.68">24765 12573 0,'-21'-42'15,"42"84"-15,-42-105 0,42 63 16,0 0 0,0-22-16,22 22 0,-22 0 0,21 0 15,22 0-15,-22-21 0,0 21 0,22 0 16,-22-21-16,22 21 0,-22-21 16,21 21-16,-20-21 0,20 21 0,-20-21 15,-1 21-15,0 0 0,-21-22 0,1 1 16,20 21-16,-21 0 15,-21-21-15,-21 21 16,0 0 0,0 21-16,-1 0 0,1 1 0,0-1 15,0 0-15,0 0 0,0 0 16,21 0-16,0 1 0,0-1 16,0 0-16,0 0 0,0 0 15,0 0-15,0 1 0,21-1 0,0 0 16,0-21-16,21 21 0,-20-21 15,20 0-15,0 0 0,-21 0 0,22 0 16,-1 0-16,0 0 0,1 0 16,-1 0-16,0-21 0,-20 0 0,20 0 15,-21-1-15,0 1 0,0 0 0,22-42 16,-43 20-16,0 22 16,0-21-16,0-1 0,0 22 0,0-21 15,-21 21-15,21 0 0,-22-1 16,1 22-16,-21 0 0,21-21 15,-22 21-15,22 0 0,-21 0 0,21 0 16,-22 21-16,22-21 0,-21 22 0,21-22 16,-22 21-16,22 0 0,0-21 15,0 21-15,-21 0 0,20-21 0,1 21 16</inkml:trace>
  <inkml:trace contextRef="#ctx0" brushRef="#br0" timeOffset="-159045.81">1143 14457 0,'0'0'0,"-21"-21"0,0 0 16,21-1-16,0 1 0,-22 21 15,22-21-15,-21 0 0,21 0 16,0 0-16,21 21 47,1 21-47,-1 0 0,0 0 0,0 0 15,0 22-15,22-1 0,-22 0 16,0 22-16,0-22 0,0 0 0,-21 22 16,0-22-16,21 1 0,-21-1 15,0-21-15,0 21 0,22 1 0,-22-22 16,0 0-16,0 0 0,0 0 16,0 1-16,0-44 31,21 22-31,0-21 15,-21 0-15,21-21 0,-21 21 0,21-22 16</inkml:trace>
  <inkml:trace contextRef="#ctx0" brushRef="#br0" timeOffset="-158806.27">1799 14245 0,'-42'21'16,"21"1"-1,-1-1-15,-20 21 0,0 0 0,21 1 16,-22-1-16,1 0 0,0 1 16,20 20-16,-20-20 0,21-1 0,-21 0 15,20 1-15,-20-1 0,21-21 16,0 21-16,0-20 0,21-1 0,0 0 16,0 0-16,0 0 15,21-21 1,21 0-16,-21 0 15,22 0-15,-22-21 0</inkml:trace>
  <inkml:trace contextRef="#ctx0" brushRef="#br0" timeOffset="-157826.83">2053 14690 0,'0'-21'0,"0"42"0,21-64 0,-21 22 16,21-21-16,-21 21 15,0 0-15,0-1 0,0 1 16,-21 0-16,0 0 0,0 21 0,0 0 16,0 0-16,-1 0 15,1 0-15,0 0 0,0 21 0,0 0 16,0 22-16,-1-22 0,1 21 16,0-21-16,0 22 0,0-1 0,0-21 15,21 21-15,-22 1 0,22-22 16,-21 21-16,21-21 0,0 1 15,0-1-15,0 0 0,0 0 16,0 0-16,21-21 0,1 0 0,-1 0 16,0 0-16,0 0 0,21-21 15,-20 21-15,-1-21 0,0 0 16,21 0-16,-21-1 0,1-20 16,-1 21-16,0-21 0,0 20 0,0-20 15,0 0-15,1-1 0,-22 1 16,21 0-16,-21 21 0,0-22 0,0 22 15,0-21-15,0 21 0,0-1 16,0 44 0,0-1-1,0 0-15,0 0 0,0 21 16,0-20-16,0 20 0,0 0 0,0 1 16,0-22-16,0 21 0,0 0 15,0-20-15,0 20 0,0-21 16,21 0-16,0 0 0,0 1 0,0-1 15,1-21-15,-1 0 0,0 0 16,21 0-16,-21 0 0,22 0 0,-22 0 16,21-21-16,1-1 0,-22 22 15,21-21-15,-21-21 0,22 21 0,-1 0 16,-21-22-16,0 1 0,22 0 16,-22-1-16,-21 1 0,21 0 0,0-22 15,-21 22-15,0-1 0,0-20 16,0 42-16,0-22 0,0 22 15,0 0-15,0 0 0,0 0 0,0 42 32,-21 0-32,0 0 0,21 0 15,-21 22-15,21-1 0,0 0 0,0 1 16,-22-1-16,22 0 0,-21 1 0,21 20 16,0-20-16,0-22 0,0 21 15,0 0-15,0-20 0,0-1 0,21 0 16,1 0-16,-1 0 0,0 0 15,0-21-15,0 0 0,0 0 0,22 0 16,-22 0-16,0 0 0,21-21 16,-20 0-16,-1 0 0,21 21 15,-21-21-15,0 0 0,1-22 0,-22 22 16,21 0-16,-21 0 0,21-22 16,-21 22-16,0 0 0,0 0 15,0 42 1,0 0-1,0 0-15,-21 1 0,21-1 16,0 0-16,0 0 0,0 0 16,0 0-16,0 1 0,0-1 15,0 0-15,0 0 0,0 0 16,21-21-16,0 0 16,0 0-16,0 0 0,1 0 0,-1 0 15,0 0-15,0 0 0,0 0 16,0-21-16</inkml:trace>
  <inkml:trace contextRef="#ctx0" brushRef="#br0" timeOffset="-157640.89">3492 14436 0,'0'-21'0,"0"42"0,-21-64 0,0 43 0,0 0 15,0 0 1,0 0-16,21 22 15,0-1 1,21-21-16,0 21 16,0-21-16,21 0 0,-20 21 0,20-21 15</inkml:trace>
  <inkml:trace contextRef="#ctx0" brushRef="#br0" timeOffset="-156130.02">4149 14669 0,'21'0'16,"0"0"-16,0-22 16,-21 1-1,0 0-15,0 0 0,0 0 16,0 0-16,0-1 0,0 1 0,0 0 16,0-21-16,0 21 0,0-1 15,0 1-15,-21 0 0,0 21 0,0-21 16,-1 21-16,1 0 15,0 0-15,-21 0 0,21 21 0,-1 0 16,1 0-16,-21 1 0,21 20 16,0 0-16,-1-21 0,1 22 0,0-1 15,21 0-15,0-20 0,0 20 0,0-21 16,0 21-16,0-20 16,0-1-16,0 0 0,21-21 0,0 21 15,1-21-15,-1 0 0,0 0 16,0 0-16,0 0 0,22 0 0,-22 0 15,0 0-15,0-21 0,0 0 0,0 0 16,1-1-16,20 1 0,-21 0 16,0-21-16,0 21 0,1-22 0,20 1 15,-21 0-15,0-1 0,0-20 16,-21 20-16,22 1 0,-1 0 0,-21-1 16,0 1-16,21 0 0,-21 21 15,0-1-15,21 1 0,-21 0 0,0 42 31,-21 0-31,21 1 16,-21-1-16,21 21 0,-21-21 16,21 22-16,0-1 0,0 0 0,0 1 15,0-1-15,0 0 0,0 1 16,0-1-16,0 0 0,21-21 0,0 22 16,0-22-16,21 0 0,-20 0 0,-1 0 15,21 1-15,0-22 0,1 0 16,-22 0-16,21 0 0,1 0 0,-1 0 15,0 0-15,-21 0 0,22-22 16,-22 22-16,21-21 0,-21 0 0,1 0 16,-1-21-16,0 20 0,0 1 15,-21-21-15,0 21 0,0-22 16,0 1-16,0 0 0,0 21 0,0-22 16,0 22-16,0 0 0,0 0 15,-21 21-15,0 0 16,0 0-16,-1 21 0,1 0 15,0 0-15,0 0 0,0 1 16,0 20-16,21-21 0,-22 0 0,22 22 16,0-22-16,0 21 0,0-21 0,0 0 15,0 1-15,0-1 16,0 0-16,22-21 0,-1 21 0,0-21 16,0 0-16,0 0 0,0 0 15,1-21-15,-1 21 16,0-21-16,-21 0 0,21-1 0,0 1 15,-21 0-15,0 0 0,21 0 16,-21-22-16,22 22 0,-22 0 0,0-21 16,0 21-16,0-1 0,0 1 0,0 42 31,0 1-15,0-1-16,0 0 0,0 0 15,0 0-15,0 0 0,0 1 16,0 20-16,21-21 0,-21 0 0,21 0 15,-21 1-15,21-1 0,0 0 16,0 0-16,1 0 0,20-21 16,-21 0-16,0 0 0,0 0 0,1 0 15,20 0-15,-21 0 0,0 0 16,22-21-16,-22 0 0,0 21 0,0-21 16,0-22-16,0 22 0,1 0 0,-1-21 15,0-1-15,-21 1 0,21 0 16,0-1-16,0 1 0,-21-21 0,0 20 15,0 22-15,0-21 0,0-1 16,0 22-16,0 0 0,0 0 16,0 42-1,-21 0 1,21 0-16,-21 1 0,21 20 0,-21-21 16,21 21-16,0 1 0,0-1 0,0 0 15,0 1-15,0-1 0,0 0 16,0 1-16,0-1 0,21-21 0,0 0 15,-21 22-15,43-22 0,-22 0 0,0 0 16,21-21-16,-21 21 0,22-21 16,-1 0-16,-21 0 0,22 0 0,-22 0 15,21 0-15,-21 0 0,0-21 16,1 0-16,-1 21 0,21-21 16,-42 0-16,21 0 0,0-1 0,1-20 15,-22 21-15,21-21 0,-21 20 0,0-20 16,0 21-16,0 0 0,0 0 15,0-1-15,0 1 0,-21 21 16,-1 21-16,1 1 16,21-1-16,0 0 0,-21 0 0,21 0 15,0 22-15,0-22 0,0 21 0,0-21 16,0 0-16,0 22 0,0-22 16,0 0-16,21 0 0,-21 0 0,21-21 15,1 22-15,-1-22 0,0 0 0,0 0 16,0 0-16,0 0 15,1 0-15,-1 0 0,0 0 0,0-22 16,0 1-16,0 21 0,1-21 0,-1 0 16,0 0-16,0 0 0,0-1 15,0-20-15,-21 21 0,22-21 0</inkml:trace>
  <inkml:trace contextRef="#ctx0" brushRef="#br0" timeOffset="-155912.14">5651 14224 0,'0'0'0,"0"21"15,-21-21-15,42 0 16,1 0-16,-1 0 16,21 0-16,-21 0 0,22 0 0,-1 0 15,0 0-15,1 0 0,-1 0 16,0 0-16,22 0 0,-22 0 0,0 0 15,1-21-15,-1 21 0,0 0 0,1 0 16,-1-21-16,0 21 0</inkml:trace>
  <inkml:trace contextRef="#ctx0" brushRef="#br0" timeOffset="-154726.11">7895 14732 0,'-21'0'0,"42"0"0,-42 21 0,0-21 16,0 0-16,-1 0 15,22-21 1,0 0 0,22 21-16,-1-21 0,0 0 15,0-1-15,21-41 0,-20 21 16,20 20-16,-21-20 0,0 0 16,0-1-16,-21 1 0,22 0 0,-22-1 15,21 1-15,-21 0 0,0-1 0,0 22 16,0 0-16,0 0 0,0 0 15,0 0-15,-21 21 16,-1 21-16,1 0 0,0 0 16,21 0-16,-21 0 15,0 22-15,0-22 0,21 21 0,0 1 16,0-1-16,0 21 0,0-20 0,0-1 16,0 0-16,0 1 0,21-22 15,0 21-15,0-21 0,0 22 0,22-22 16,-22 0-16,0-21 0,21 21 0,-21-21 15,22 0-15,-22 0 0,21 0 16,-21 0-16,22 0 0,-22-21 0,21 21 16,-21-21-16,1 0 0,20 0 15,-21-22-15,0 22 0,0-21 16,1-1-16,-1 1 0,0 0 0,-21-22 0,0 22 16,21 0-16,-21 20 15,0-20-15,0 21 0,0 0 0,-21 42 47,0 21-47,21-21 0,0 1 0,0 20 16,-21 0-16,21-21 0,-22 22 0,22-1 15,-21-21-15,21 22 0,0-22 16,0 21-16,0-21 0,0 0 0,0 1 16,0-1-16,0 0 0,0-42 46,21 0-46,1-1 0,20-20 16,-21 21-16,0 0 16,0 0-16,1-22 0,-1 22 0,21 0 15,-21 0-15,0 0 0,1-1 0,-1 1 16,0 21-16,0 0 0,0 21 31,-21 1-31,0-1 0,0 0 16,0 0-16,0 0 0,0 0 0,0 1 15,0-1-15,0 0 0,0 0 16,0 0-16,21 0 0,-21 1 16,22-1-16,-1 0 0,0-21 0,0 21 0,0-21 15,0 21-15,1-21 0,-1 0 16,0 0-16,0 0 0,0 0 16,22 0-16,-22 0 0,0-21 0,0 0 15,0 0-15,0 21 0,1-21 0,-1-1 16,-21 1-16,21-21 0,-21 21 15,21 0-15,-21-22 0,0 1 0,0 21 16,0-22-16,0 22 0,0 0 0,0 0 16,0 0-16,-21 21 31,0 21-31,0 0 0,-1 0 0,22 22 16,0-22-16,0 0 0,-21 21 15,21-21-15,0 1 0,0 20 0,0-21 16,0 0-16,0 0 0,0 1 0,21-1 15,1 0-15,-1-21 16,0 0-16,0 0 0,0 0 0,0 0 16,1 0-16,-1 0 0,0 0 0,0-21 15,0 0-15,0 21 0,-21-22 16,22 1-16,-1 0 0,-21 0 0,21-21 16,-21 20-16,0 1 0</inkml:trace>
  <inkml:trace contextRef="#ctx0" brushRef="#br0" timeOffset="-154490.28">8149 14309 0,'0'0'15,"-42"0"-15,21 21 0,-1-21 0,44 0 31,-1 0-31,21 0 0,-21 0 0,22 0 0,-1 0 16,21 0-16,-20 0 0,20 0 16,-20 0-16,20 0 0,-21-21 15,22 21-15,-22 0 0,1-21 0,-22 21 16,21 0-16,-21 0 0</inkml:trace>
  <inkml:trace contextRef="#ctx0" brushRef="#br0" timeOffset="-152914.25">11134 14203 0,'0'0'0,"0"-21"0,0 0 0,0-1 16,0 1-16,0 0 0,0 0 0,0 0 15,21 0-15,0-1 16,-21 1-16,0 42 31,0 1-15,0 20-16,0-21 0,0 0 0,0 0 16,0 22-16,0-1 0,0-21 15,0 22-15,0-1 0,0-21 0,0 21 16,-21 1-16,21-22 0,-21 21 0,-1-21 15,22 1-15,0 20 0,0-21 16,-21 0-16,21 0 16,0-42 15,0 0-31,0 0 16,21 0-16,1-22 0,-22 22 15,21-21-15,0 0 0,21 20 0,-21-20 16,1 0-16,20 21 0,-21-22 0,21 22 15,-20 0-15,20 0 0,-21 0 16,21 21-16,-20 0 0,-1 0 0,0 0 16,0 0-16,0 0 0,0 21 0,-21 0 15,0 0-15,22 21 0,-22-20 16,0 20-16,0-21 0,0 21 16,0-20-16,0 20 0,0-21 0,0 0 15,0 22-15,0-22 0,0 0 16,0 0-16,0 0 0,21 0 0,0 1 15,0-22-15,0 0 16,0 0-16,1 0 0,-1 0 16,0 0-16,21 0 0,-21-22 0,1 1 15,-1 0-15,0 0 0,21 0 0,-21 0 16,1-22-16,-1 1 0,0 0 16,0-1-16,-21 1 0,21 0 0,-21-22 15,21 22-15,-21-1 0,0 1 16,0 21-16,0-21 0,0-1 15,0 22-15,0 0 0,0 0 0,0 0 16,0 42 0,-21 0-1,21 0-15,-21 0 0,21 0 0,0 22 16,-21-22-16,21 21 0,0-21 16,0 22-16,0-1 0,0 0 0,0 1 15,0-22-15,0 21 0,0 1 0,0-22 16,21 21-16,0-21 0,-21 0 15,21 1-15,1-1 0,-1 0 0,0 0 16,0-21-16,0 0 0,0 0 16,22 0-16,-22 0 15,0 0-15,0-21 0,0 0 0,1 0 16,-1-1-16,21 1 0,-21-21 16,0 21-16,1-22 0,-1 1 0,0 0 15,0-1-15,0 1 0,0 0 0,1-1 16,-22 1-16,0 21 0,21-21 15,-21-1-15,21 22 0,-21 0 0,0 0 16,0 0-16,0-1 0,0 1 16,-21 21-1,21 21-15,-21 1 16,21-1-16,0 0 0,0 0 16,0 21-16,-22 1 0,22-22 15,0 21-15,0 1 0,-21-1 0,21 0 16,0 1-16,0-1 0,0 0 15,0 1-15,0-22 0,0 21 0,0-21 16,21 22-16,1-22 0,-1 0 0,0 0 16,0 0-16,0-21 0,0 21 15,1-21-15,-1 0 0,21 0 0,-21 0 16,0 0-16,1 0 0,20-21 0,-21 0 16,0 0-16,0 0 0,1 0 15,-1-1-15,0-20 0,0 21 16,0-21-16,-21-1 0,21 22 0,-21-21 15,22 21-15,-22-22 0,0 22 16,0 0-16,21 0 0,-21 0 16,0 42 15,-21-21-31,21 21 0,0 21 0,-22-21 16,22 22-16,-21-22 0,0 21 0,21 1 15,-21-1-15,0 0 0,21 22 16,-21-22-16,-1 0 0,1 22 0,21-22 15,-21 1-15,0 20 0,21-21 0,-21 1 16,0 20-16,21-20 0,-22 20 16,1-21-16,0 1 0,21-1 15,-21 0-15,0 1 0,21-1 0,0 0 16,-21-20-16,21-1 0,-22 0 16,1 0-16,21 0 0,0-42 31,0 0-16,0 0-15,21 0 0,1-22 16,-1 22-16,0-21 0</inkml:trace>
  <inkml:trace contextRef="#ctx0" brushRef="#br0" timeOffset="-152609.42">13039 14393 0,'0'0'0,"0"-42"0,0 21 16,0-21-16,0 20 0,0-20 15,0 21-15,0 0 0,21 0 0,0-1 16,0 1-16,0 21 0,22 0 16,-22 0-16,0 0 0,21 0 15,-21 0-15,22 0 0,-22 0 0,0 21 16,21 1-16,-20-1 0,-1 0 0,-21 21 16,0-21-16,0 22 15,0-22-15,0 21 0,0-21 0,-21 1 16,-1 20-16,1-21 0,0 0 0,0 0 0,-21-21 15,20 22-15,-20-1 16,21-21-16,-21 0 0,20 0 0,1 0 16,0 0-16,0 0 0,0 0 0,21-21 15,-21-1 1,21 1-16,0 0 0,-22 0 0,22-21 16</inkml:trace>
  <inkml:trace contextRef="#ctx0" brushRef="#br0" timeOffset="-152357.58">12150 14055 0,'0'0'16,"-22"0"-16,1 0 0,42 0 16,22 0-1,-22 0-15,21 0 0,1 0 16,-22 0-16,21-21 0,22 21 0,-22 0 15,0 0-15,1 0 0,-1-22 0,0 22 16,1 0-16,-22 0 0,21 0 16,-21 0-16,0 0 0,1 0 15,-1 0-15,0-21 32</inkml:trace>
  <inkml:trace contextRef="#ctx0" brushRef="#br0" timeOffset="-151729.93">14584 14245 0,'0'0'0,"-21"0"16,21-21-16,0 0 0,0 0 15,-22 0-15,22-1 16,0 1 0,0 0-16,0 0 0,22 21 15,-22-21-15,21 0 0,0 21 0,0-22 16,0 22-16,0 0 0,22 0 16,-22 0-16,0 0 0,0 0 0,22 0 15,-22 0-15,0 22 0,0-1 0,21 0 16,-20 0-16,-1 21 0,0-20 15,-21-1-15,0 0 0,0 21 0,0-21 16,0 1-16,0-1 0,0 0 0,0 0 16,0 0-16,0 0 15,-21-21-15,0 22 0,-1-22 16,1 0-16,21-22 16,0 1-16,0 0 15,0 0-15,0 0 0,0 0 0,0-1 16,21 1-16,1 0 0,-1 0 0,0-21 15,-21 20-15,21 1 0,0 0 16,22 0-16,-22 0 0,0 0 0,21 21 16,-21-22-16,1 22 0,20 0 0,-21 0 15,0 0-15,22 0 0,-1 0 16,-21 0-16,0 0 0,0 0 16,1 0-16</inkml:trace>
  <inkml:trace contextRef="#ctx0" brushRef="#br0" timeOffset="-151102.54">15536 14203 0,'0'21'15,"-21"-106"-15,42 149 0,0-43 16,1-21-16,-1 0 16,0-21-16,0 0 0,0 0 15,0 21-15,1-22 0,-1 1 16,0 0-16,0 21 0,0-21 15,0 0-15,-21 0 0,0-1 0,22 1 16,-22 0-16,21 0 0,-21 0 0,0 0 16,-21 21-1,-1 0 1,1 0-16,0 0 0,0 0 16,0 21-16,21 0 0,-21 0 15,-1 0-15,1 0 0,21 1 0,-21-1 16,21 0-16,0 0 0,0 0 15,0 0-15,0 1 0,0-1 0,0 0 16,21 0-16,0-21 0,1 21 0,-1 0 16,0-21-16,0 0 0,21 0 15,-20 0-15,-1 0 0,21 0 0,0 0 16,-20 0-16,20 0 0,-21-21 16,21 21-16,-20-21 0,20 0 15,-21 0-15,0 21 0,0-21 0,1-1 16,-1-20-16,-21 21 0,0 0 0,0 0 15,0-1-15,0 1 0,0 0 16,0 0-16,-21 21 16,-1 0-16,22 21 15,-21 0-15,21 0 16,0 1-16,0-1 0,0 0 0,0 0 16,0 0-16,0 0 0,0 1 0,0-1 15,0 0-15,0 0 16,0 0-16,0 0 15,-21 1-15,0-22 16,0 0-16,0 0 16,-1 0-16,1 0 15,21-22 17,21 22-32,1 0 0</inkml:trace>
  <inkml:trace contextRef="#ctx0" brushRef="#br0" timeOffset="-150701.77">16658 13949 0,'0'0'0,"0"-21"0,0 0 16,0-1-16,-21 22 31,21 22-31,-21-1 15,21 0-15,0 0 0,0 0 0,-21 22 16,21-22-16,-22 21 0,22 0 0,0 1 16,0-1-16,-21 22 0,21-22 15,-21 21-15,21-20 0,0 20 16,-21 1-16,0-22 0,0 22 0,21-1 16,-22-21-16,1 22 0,0-1 15,21 1-15,-21-22 0,0 22 0,0-1 16,21-20-16,0 20 0,-22-21 0,1 1 15,21-1-15,-21 0 0,21-20 16,0-1-16,-21 0 0,21 0 0,-21 0 16,0-21-16,21-21 15,0 0 1,0 0-16,0 0 0,0-22 16,0 22-16,21-21 0,0-1 0,0-20 15,0 21-15,0-22 0,1 1 16,20 20-16</inkml:trace>
  <inkml:trace contextRef="#ctx0" brushRef="#br0" timeOffset="-150386.95">16658 13885 0,'0'0'0,"0"-21"0,0 0 16,0-21-16,0 21 0,0-1 15,0 1-15,0 0 0,21 0 0,0 21 16,1 0-16,-1-21 0,0 21 0,0 0 15,21 0-15,-20 0 0,-1 21 0,0 0 16,0 0-16,21 22 16,-20-22-16,-1 21 0,-21-21 0,0 22 15,21-22-15,-21 21 0,0-21 0,0 0 16,-21 1-16,0-1 0,-1 0 16,1 0-16,0 0 0,-21-21 0,21 21 15,-22-21-15,22 0 0,-21 0 0,21 0 16,-1 0-16,1 0 0,21 22 15,21-22 17,1 0-32,-1-22 0,0 1 15,21 21-15</inkml:trace>
  <inkml:trace contextRef="#ctx0" brushRef="#br0" timeOffset="-149022.67">17420 13885 0,'21'0'0,"-42"0"0,42-21 0,-21 0 0,0 0 16,-21 21 0,0 0-16,0 0 15,0 21-15,-1 0 16,1 0-16,0 1 0,0-1 0,21 0 16,0 0-16,-21 0 0,21 0 0,0 22 15,0-22-15,0 0 0,0 0 16,0 0-16,0 1 0,21-1 15,-21 0-15,21-21 0,0 0 16,-21 21-16,21-21 0,1 0 0,-1 0 16,0 0-16,0 0 15,-21-21-15,0 0 0,0 0 16,0-1-16,0 1 0,0 0 16,0 0-16,0-21 0,0 20 15,0 1-15,0-21 0,0 21 0,21-22 16,-21 22-16,21 0 0,-21 0 15,22 0-15,-1 0 0,0-1 0,0 1 16,0 21-16,22 0 0,-22 0 16,0 0-16,0 0 0,0 21 15,0 1-15,22-1 0,-43 0 0,21 0 16,0 0-16,0 22 0,0-22 0,-21 21 16,0-21-16,0 0 0,0 1 15,0 20-15,0-21 0,0 0 0,0 0 16,0 1-16,0-1 0,0 0 15,-21-21 1,21-21 31,0 0-47,0-1 0,0 1 16,0 0-16,21 0 0,1 0 0,-22 0 15,21-22-15,0 22 0,0 0 16,0-21-16,0 20 0,1 1 0,20 0 15,-21 0-15,0 21 0,22 0 0,-22 0 16,0 0-16,0 0 0,0 0 16,0 21-16,1-21 0,-22 21 0,21 0 15,-21 1-15,0-1 0,0 21 0,0-21 16,0 0-16,0 1 0,0 20 16,0-21-16,-21 0 0,-1 0 15,22 1-15,0-1 16,0 0-1,22-21 1,-1 0-16,0 0 0,0 0 16,0 0-16,22 0 0,-22-21 15,0 0-15,21 21 0,-21-22 0,22 1 16,-1 0-16,-21 0 0,22 0 0,-1 0 16,-21-22-16,21 22 0,-20 0 15,-1-21-15,-21 20 0,21 1 0,-21 0 16,0 0-16,0 0 0,-21 21 31,21 21-15,-21 0-16,21 0 0,-22 0 0,22 1 15,0-1-15,0 0 0,0 0 16,0 0-16,0 0 0,0 1 0,0 20 16,0-21-16,0 0 15,0 0-15,0 1 0,0-1 16,-21-21 15,0-21-15,0-1-16,21 1 15,-21 21 1,0-21 0,21 42 15,21-21-16,0 21-15,0-21 0,0 0 16,0 0-16,1 0 0,-1 0 16,21 0-16,-21 0 15,0 0-15,1 0 0,20 0 0,-21 0 16,21-21-16,-20 0 0,-1 21 16,0-21-16,0 0 0,21 0 0,-20-22 15,-1 22-15,0 0 0,-21-21 16,21 20-16,0 1 0,-21-21 0,0 21 15,0 0-15,0-1 16,-21 22 0,0 22-16,0-1 15,0 0-15,21 0 0,-22 0 0,22 22 16,-21-22-16,21 0 0,0 0 0,-21 21 16,21-20-16,0-1 0,0 0 15,0 0-15,0 0 0,0 0 0,0 1 16,0-1-16,21-21 15,0 0 1,1 0-16,-1 0 16,-21-21-16,21-1 0</inkml:trace>
  <inkml:trace contextRef="#ctx0" brushRef="#br0" timeOffset="-147418.54">20172 14055 0,'21'0'32,"0"0"-32,0 0 15,0 0 1,1 0-16,-22-21 0,21-1 15,0 22-15,0-21 0,0 0 0,-21 0 16,21-21-16,1 20 0,-1 1 0,0-21 16,-21 21-16,0-22 0,21 22 15,-21-21-15,0 21 0,0 0 0,0-1 16,0 1-16,-21 21 16,0 0-16,0 0 15,-1 21-15,1-21 0,21 22 16,0-1-16,-21 0 0,21 0 15,0 0-15,0 0 16,21-21 0,0 0-16,1 0 0,-1 0 15,0 0-15,0 0 0,0 0 16,22 0-16,-22 0 0,0-21 0,21 21 16,-21-21-16,1 0 0,-1 21 15,0-21-15,0 0 0,0-1 0,0 22 16,-21-21-16,0 0 0,22 21 15,-22-21-15,0 42 32,0 0-32,0 22 0,0-22 15,0 0-15,0 0 16,-22 21-16,22-20 0,0-1 0,0 21 16,0-21-16,0 0 0,0 22 0,0-22 15,0 0-15,0 0 0,0 0 16,22-21-16,-1 22 0,0-1 0,0-21 15,0 21-15,0-21 0,1 0 0,20 0 16,-21 0-16,21 0 0,-20 0 16,20 0-16,-21 0 0,21-21 0,1 21 15,-1-21-15,0-1 0,-20 22 0,20-21 16,21-42-16,-41 42 16,-1-22-16,0 22 0,0-21 0,-21-1 15,0 22-15,0-21 0,0 21 16,0-22-16,0 22 0,0 0 15,0 0-15,-21 21 0,0 0 0,0 0 16,-1 0-16,1 0 0,0 0 0,0 21 16,0 0-16,0 0 0,-1 1 15,1 20-15,0-21 0,0 21 0,21-20 16,0 20-16,0-21 0,0 21 0,0-20 16,0-1-16,0 0 15,0 0-15,0 0 0,21 0 0,0 1 16,0-1-16,1-21 0,-1 0 0,42 21 15,-42-21-15,22 0 0,-22 0 16,21 0-16,1 0 0,-22-21 16,21 0-16,-21 21 0,22-22 0,-22 1 15,21 0-15,-21 0 0,0 0 16,1-22-16,-1 22 0,-21-21 0,21 21 16,0 0-16,-21-1 0,21 1 0,-21 0 15,0 0-15,0 0 0,0 42 47,0 0-47,0 0 0,0 0 16,0 1-16,0-1 0,0 21 0,-21-21 15,21 0-15,0 1 0,0-1 16,0 0-16,0 0 0,0 0 16,0 0-16,0 1 0,0-1 15,21-21 1,0 0-1,1 0-15,-1 0 0,0 0 16,0-21-16,0 21 16,0-22-16,-21 1 0,22 0 15,-1 21-15,-21-21 0,0 0 32,0 0 280</inkml:trace>
  <inkml:trace contextRef="#ctx0" brushRef="#br0" timeOffset="-145270.97">21865 13758 0,'0'0'0,"-21"-21"0,21 0 0,0 0 16,0 0-1,0 0-15,0-1 0,21 22 0,0-21 16,-21 0-16,21 0 0,1 21 16,-1-21-16,0 0 0,0 21 0,-21-22 15,42 22-15,-20 0 16,-22 22 15,0-1-31,0 0 16,0 0-1,0-42 32,0 0-31,0 0 0,0-1-1,-22 22-15,1 0 16,0 0-1,0 0-15,0 22 0,0-1 16,21 0-16,-22 21 0,22-21 16,-21 22-16,21-22 0,0 21 15,0-21-15,0 22 0,0-22 0,0 21 16,0-21-16,0 1 0,0 20 0,0-21 16,21-21-16,1 21 0,-1 0 15,0-21-15,0 22 0,0-22 0,22 0 16,-22 0-16,0 0 0,0 0 0,21 0 15,-20 0-15,20 0 0,-21 0 16,0-22-16,22 1 0,-22 0 0,0 21 16,0-42-16,0 21 0,0-1 0,1-20 15,-1 21-15,0-21 0,-21 20 16,0-20-16,0 21 0,0-21 16,0 20-16,0 1 0,0 0 0,-21 21 31,0 0-31,-1 21 0,1 0 15,0 1-15,0-1 0,0 21 16,21-21-16,0 22 0,0-22 0,-21 0 16,21 21-16,0-21 0,0 1 0,0-1 15,0 0-15,0 0 0,0 0 16,21 0-16,0-21 0,0 22 0,0-22 16,0 0-16,1 0 0,20 0 0,-21 0 15,0 0-15,22 0 0,-22 0 16,21 0-16,-21-22 0,22 22 15,-22-21-15,0 0 0,21 0 0,-21 0 16,1-22-16,-1 22 0,0 0 16,0-21-16,-21 21 0,21-22 0,-21 22 15,21 0-15,-21 0 0,0 42 32,0 0-17,0 0-15,-21 0 0,21 22 16,-21-22-16,21 0 0,0 0 15,0 0-15,0 1 0,0-1 0,0 0 0,0 0 16,0 0-16,21 0 16,0-21-16,1 0 15,-1 0-15,0 0 0,0 0 0,0 0 16,0 0-16,1 0 0,-1 0 16,0-21-16,0 0 0,0 0 0,0 21 15,1-21-15,-1-22 0,0 22 0,0 0 16,-21 0-16,21-21 0,0 20 15,1 1-15,-22 0 0,0 0 16,0 42 0,0 0-1,0 0-15,0 1 0,0-1 0,0 0 16,0 0-16,0 0 0,0 0 16,0 1-16,0-1 15,0 0-15,0 0 0,0 0 16,21 0-1,0-21-15,0 0 0,0 0 16,0 0-16,1 0 0,-1-21 16,0 21-16,0-21 0,0 0 15,0 21-15,1-21 0,-1 0 0,-21-22 16,21 22-16,0 0 0,0 0 0,0-22 16,1 22-16,-1 0 0,0 21 15,-21-21-15,0 0 0,21 21 16,-21 21-1,0 0-15,0 0 16,0 0-16,0 1 0,0-1 0,-21 0 16,21 0-16,0 0 0,0 0 0,0 1 15,0-1-15,0 0 16,21 0-16,0-21 0,0 21 0,1-21 16,-1 0-16,0 0 0,0 0 15,0 0-15,22 0 0,-22 0 0,21 0 16,-21 0-16,22 0 0,-22 0 0,21-21 15,-21 0-15,22 0 16,-22 21-16,0-43 0,0 22 0,0 0 16,0 0-16,1-21 0,-22 20 0,21 1 15,-21-21-15,21 21 0,-21 0 16,0-1-16,0 1 0,-21 21 16,0 0-1,-1 21-15,1 1 0,21-1 16,0 0-16,-21 0 0,21 0 0,-21 0 15,21 22-15,0-22 0,0 0 16,0 0-16,0 0 0,0 1 0,0-1 16,0 0-16,21-21 0,0 21 0,-21 0 15,21-21-15,1 21 16,20-21-16,-21 0 0,0 0 0,22 0 16,-1 22-16,0-22 0,1 0 0,-1 0 15,21 0-15,-20 0 0,-1 0 16,22-22-16,-22 1 0,0 0 0,-21 0 15,22 0-15,-22 0 0,0-1 0,0-20 16,0 21-16,-21 0 0,22 0 16,-22-1-16,0 1 0,0 0 0,0 0 15,-22 0-15,1 21 0,0 0 16,0 0-16,-21 0 0,20 0 0,1 0 16,-21 0-16,21 21 0,-22-21 0,22 21 15,0 0-15,0 0 16,0 1-16,0-1 0,21 0 0,0 0 15,-22 0-15,22 0 0,0 1 0,0-1 16,0 0-16,0 0 0,0 0 16,22-21-16,-22 21 0,21-21 0,0 22 15,0-22-15,0 0 0,0 0 0,1 0 16,-1 0-16,0 0 0,0 0 16,0-22-16,0 1 0,1 0 0,-1 0 15,0 0-15,0 0 0,0-1 0,0-20 16,1 0-16,-1-1 15,0 1-15,0 0 0,0-1 0,0 1 0,1-21 16,-1 20-16,0 1 16,-21 0-16,0 20 0,21-20 0,-21 21 15,0 0-15,-21 21 16,0 21 0,0 0-16,-1 0 0,1 0 0,0 22 15,0-1-15,21 0 0,-21 1 16,0-1-16,21 0 0,-22 1 0,22 20 15,0-20-15,0-1 0,0-21 0,0 21 16,0 1-16,0-22 0,0 0 16,22 0-16,-1 0 0,-21 1 0,21-1 15,0 0-15,0-21 0,0 0 0,1 0 16,-1 0-16,0 0 16,0 0-16,21 0 0,-20 0 0,-1 0 15,21 0-15,-21 0 0,22-21 0,-22 21 16,0-21-16,21-1 0,-21 22 15,1-21-15,-1 0 0,0 21 0,-21-21 16,0 0-16,0 0 0,0-1 0,0 1 16,0 0-16</inkml:trace>
  <inkml:trace contextRef="#ctx0" brushRef="#br0" timeOffset="-145022">23389 13420 0,'-21'0'0,"42"0"0,-42-21 0,0 21 15,21-22 1,-21 22 15,-1 0-15,1 22-16</inkml:trace>
  <inkml:trace contextRef="#ctx0" brushRef="#br0" timeOffset="-143917.89">9652 15600 0,'0'0'0,"-21"0"0,21 21 0,-21-21 16,21 21-16,0 0 31,21-21-15,0 0-16,0 0 0,21 0 15,-20-21-15,20 21 0,0-21 0,22 0 16,-22 0-16,0 0 0,22-1 0,-22 1 16,1 0-16,-22-21 0,21 21 15,-21-22-15,0 1 0,1 0 0,-22 20 16,0-20-16,0 0 0,0-1 15,0 1-15,0 21 0,-22-21 0,1 20 16,0 1-16,0 0 0,0 21 0,0 0 16,-1 0-16,1 0 0,0 0 15,0 0-15,-21 21 0,20 0 16,1 22-16,0-1 0,0 0 0,0 22 16,0-1-16,-1 1 0,1-1 15,21 22-15,-21-21 0,0 20 0,0 1 16,0 0-16,-1 20 0,1-20 0,0 21 15,0-21-15,0 20 0,0 1 16,-1-21-16,1 21 0,0 0 0,0-22 16,0 22-16,0-21 0,-1-1 15,22 1-15,0-21 0,0 20 0,0-20 16,0-1-16,0 1 0,0-22 0,0 0 16,0 1-16,0-1 0,0-21 15,0 0-15,22 1 0,-1-22 16,0 0-16,0 0 0,0 0 15,22-22-15,-1 1 0,-21-21 0,21 21 16,1-22-16,-1 1 0,22 0 0,-22-22 16,0 22-16,1-22 0,20 1 15,-42-1-15,22 1 0,-22-22 0,0 22 16,-21-22-16,0 22 0,0-22 16,0 21-16,-21-20 0,-22 20 0,22 1 15,-42-1-15,20 1 0,1 20 16,-21-20-16,-1 21 0,22 20 0,-22-20 15,22 21-15,0 0 0,-1 0 0,1-1 16,21 22-16,0 0 0,-1 0 16,44 0 15,-1 22-31,0-22 0,0 0 16,0 0-16,0 0 0,22 0 0,-22 0 15,21 0-15,-21 0 0,22 0 0,-1 0 16,-21-22-16,22 1 0,-1 21 15,-21-21-15,21 0 0,-20 21 0,20-21 16,0 0-16</inkml:trace>
  <inkml:trace contextRef="#ctx0" brushRef="#br0" timeOffset="-143510.18">10245 15854 0,'-22'-21'15,"22"0"-15,0-1 16,0 1-16,0 0 15,0 0-15,0 0 16,22 21-16,-1-21 0,0-1 16,0 22-16,0 0 0,0-21 0,1 21 15,-1 0-15,0 0 0,0 0 16,0 0-16,0 21 0,-21 1 0,22-1 16,-1 0-16,-21 0 0,21 0 15,-21 0-15,0 1 0,0-1 0,0 0 16,0 0-16,0 0 0,0 0 15,-21 1-15,0-1 0,-1-21 16,22 21-16,-21-21 0,0 0 16,21-21-1,0 0 1,0-1-16,0 1 0,0-21 0,0 21 16,21 0-16,-21-1 0,21-20 15,-21 21-15,22 0 0,-1 0 0,-21-1 16,21 1-16,0 0 0,0 0 0,0 21 15,1-21-15,-1 21 0,0 0 16,0 0-16,21 0 0,-20 0 16,20 0-16,-21 0 0,21 0 0,-20 0 15,20 0-15</inkml:trace>
  <inkml:trace contextRef="#ctx0" brushRef="#br0" timeOffset="-142662.93">11303 15642 0,'0'0'0,"-21"0"16,0 21-16,-1-21 0,1 22 16,-21-22-16,21 21 0,0 0 0,-1-21 15,1 21-15,0 0 16,0 0-16,0 1 0,0-22 0,-1 21 16,22 0-16,-21 0 0,21 0 0,0 0 15,0 1 1,21-22-16,1 0 15,-1 0-15,0 0 0,0 0 16,0 0-16,0-22 0,1 1 0,-1 21 16,0-21-16,-21 0 0,21 0 15,-21 0-15,0-1 16,21 1-16,-21 0 0,21 0 0,-21 0 16,22 0-16,-1-1 0,-21 1 0,21 0 15,0 21-15,0 0 16,0 0-16,1 0 0,-1 0 15,0 0-15,0 0 0,0 21 0,-21 0 16,21 1-16,1-1 0,-22 0 16,0 0-16,0 0 0,0 0 0,0 1 15,0-1-15,0 0 0,0 0 16,0 0-16,0 0 0,0 1 16,0-1-16,0-42 31,0-1-16,0 1-15,0 0 0,0 0 16,0 0-16,0 0 16,0-1-16,0 1 0,21 0 0,0 0 15,-21 0-15,21 0 0,0-1 0,0 1 16,-21 0-16,22 21 0,-1-21 16,0 21-16,0 0 0,0 0 0,0 0 15,-21 21-15,22-21 0,-1 21 16,-21 0-16,21 1 0,-21-1 0,21 0 15,-21 0-15,0 0 0,0 0 16,0 1-16,0-1 0,0 0 16,0 0-16,0 0 0,-21-21 31,0 0-15,21-21-1,0 0-15,0 0 0,0 0 16,21-1-16,0 1 0,0 0 15,0 0-15,1-21 0,20 20 0,-21 1 16,21 0-16,1 0 0,-1 0 16,-21 21-16,22 0 0,-1 0 0,-21 0 15,21 0-15,-20 0 0,-1 21 0,0 0 16,0 0-16,-21 0 0,0 1 16,0-1-16,0 21 0,0-21 0,0 0 15,0 1-15,0-1 0,-21 21 0,0-21 16,21 0-16,-21 1 15,-1-1-15</inkml:trace>
  <inkml:trace contextRef="#ctx0" brushRef="#br0" timeOffset="-142245.9">13949 15346 0,'0'0'15,"0"-64"1,0 43-16,0 64 31,0-22-31,0 0 16,0 21-16,0 1 0,-21-1 16,21 0-16,-22 1 0,22-1 0,-21 0 15,21 1-15,-21-22 0,0 21 16,21 0-16,-21-20 0,0 20 0,21-21 15,0 0-15,-22 22 0,22-22 0,-21-21 16,21 21-16,-21 0 0,0-21 31,0 0-31,21-21 16,-21 21-16</inkml:trace>
  <inkml:trace contextRef="#ctx0" brushRef="#br0" timeOffset="-141661.95">13335 15790 0,'-64'0'15,"64"-21"-15,127 64 0,-190-65 0,-22 1 16,106 21-16,1-21 16,-1 21-16,21 0 0,0 0 15,1 0-15,-1-21 0,0 21 0,22-21 16,-1 21-16,1-21 0,21-1 16,-22 1-16,1 21 0,20-21 0,-20 0 15,-1-21-15,1 20 0,-22 1 0,0-21 16,1 21-16,-22 0 0,0-22 15,-21 22-15,0 0 0,0 0 0,0 0 16,0-1-16,0 1 0,-21 21 16,0 0-16,0 0 0,-22 0 15,22 0-15,0 21 0,0 1 0,0-1 16,21 21-16,-22-21 0,1 22 16,21-1-16,0 0 0,-21 1 0,21-1 15,0 0-15,0 1 0,0-22 0,0 21 16,0 0-16,0 1 0,0-22 15,0 21-15,0-21 0,0 1 0,0-1 16,0 0-16,0 0 0,0-42 47,21 0-47,-21 0 0,21-22 16,1 22-16,-22 0 0,21-21 15,0 20-15,0-20 0,21 21 0,-20 0 16,20 0-16,-21-1 0,21 1 15,-20 21-15,20 0 0,-21 0 0,0 0 16,0 0-16,1 21 0,-1 1 0,-21-1 16,0 0-16,0 0 0,0 0 15,0 0-15,0 1 0,0 20 0,0-21 16,0 0-16,0 0 0,-21 1 0,-1-1 16,22 0-16,0 0 0,-21-21 15,0 21-15,42-21 47,-21-21-47,21 0 0</inkml:trace>
  <inkml:trace contextRef="#ctx0" brushRef="#br0" timeOffset="-141326.37">14753 15812 0,'0'0'0,"21"0"16,0 0-1,1 0-15,-22-22 0,21 22 0,0 0 16,0 0-16,0-21 16,0 21-16,1-21 0,20 0 0,-21 21 15,0-21-15,0 21 0,1-21 0,-1-1 16,-21 1-16,0 0 16,0 0-16,-21 21 15,-1 0-15,1 0 0,0 0 0,0 0 16,-21 0-16,20 21 0,1 0 15,0 0-15,0 1 0,0-1 0,0 0 16,-1 0-16,1 0 0,21 0 0,-21 22 16,21-22-16,0 0 0,0 21 15,0-20-15,0-1 0,0 0 0,0 0 16,0 0-16,21-21 16,0 0-16,1 0 0,-1 0 15,0 0-15,21 0 0,-21 0 0,1 0 16,20-21-16</inkml:trace>
  <inkml:trace contextRef="#ctx0" brushRef="#br0" timeOffset="-138822.95">16637 15431 0,'-21'0'16,"42"0"-16,-63 0 0,20 0 0,1 0 16,42 0 15,1-22-31,-1 22 0,21-21 0,-21 0 15,22 0-15,-22 0 0,21 0 16,0-1-16,-20-20 0,-1 21 16,21-21-16,-21 20 0,-21-20 0,0 21 15,0 0-15,0-22 0,0 22 16,0 0-16,-21 21 0,0 0 16,0 0-16,0 0 0,-1 0 0,1 0 15,-21 0-15,21 21 0,0 0 16,-1 1-16,1 20 0,0-21 0,0 21 15,21 1-15,0-22 0,0 21 0,0 1 16,0-1-16,0 0 0,0 1 16,21-1-16,0 0 0,0 1 0,1-22 15,-1 21-15,0-21 0,0 22 16,0-22-16,-21 21 0,21-21 16,-21 0-16,0 1 0,0-1 0,0 0 15,0 0-15,0 0 0,-21 0 16,0-21-16,-21 0 0,21 0 15,-22 0-15,22 0 0,-21 0 0,-1 0 16,1-21-16,0 0 0,-1 21 0,22-21 16,-21 0-16,21-22 0,-22 22 15,22 0-15,0-21 0,0 21 0,21-22 16,0 22-16,0-21 0,0-1 0,0 22 16,0-21-16,0 21 0,0 0 15,21 21 1,0 0-16,0 0 0,1 21 15,-22 0-15,0 0 0,21 0 16,-21 22-16,21-22 0,-21 0 16,21 21-16,-21-21 0,0 22 0,21-22 15,-21 0-15,21 0 0,1 0 0,-1 1 16,-21-1-16,42 0 0,-21 0 0,0 0 16,1 0-16,-1-21 0,21 0 15,-21 0-15,22 0 0,-22 0 0,21 0 16,0 0-16,-20 0 0,20-21 0,0 21 15,1-21-15,-1 0 16,-21 0-16,21-22 0,1 22 0,-22 0 16,0-21-16,21 21 0,-20-22 0,-22 22 15,21-21-15,-21 21 0,21-1 16,-21-20-16,0 21 0,0 0 16,-21 21-1,0 0-15,-1 21 16,1-21-16,21 21 0,-21 0 0,0 22 15,21-22-15,0 0 0,0 0 0,-21 0 16,21 0-16,0 1 0,0-1 16,0 0-16,0 0 0,0 0 0,0 0 15,0 1-15,21-22 0,-21 21 0,21-21 16,0 0-16,0 0 16,1 0-16,-1 0 0,21 0 0,-21 0 15,0 0-15,22 0 0,-22-21 0,0 21 16,21-22-16,-20 1 0,20 0 15,-21 0-15,0 0 0,0 0 0,-21-1 16,22-20-16,-22 21 0,21 0 0,-21 0 16,0-1-16,0 1 15,-21 21-15,-1 0 16,1 0-16,0 0 16,0 0-16,42 21 31,0-21-16,0 0-15,1 0 0,-1 0 16,0 0-16,0 0 0,0 0 0,0 0 16,1-21-16,-1 21 15,0 0-15,-21-21 0,21 21 16,0 0-16,-21 21 47,0 0-47,0 1 0,0-1 15,0 0-15,0 0 0,-21 0 16,21 0-16,0 1 0,0-1 16,0 0-16,0 0 0,0 0 15,0 0-15,0 1 0,21-1 16,0-21-16,1 0 16,-1 0-16,0 0 15,0 0-15,0 0 16,0 0-16,-21-21 0,22-1 0,-1 22 15,-21-21-15,21 0 0,0 0 0,-21 0 16,21 0-16,0-22 0,1 22 16,-22 0-16,21-21 0,0 20 0,0 1 15,-21 0-15,0 0 0,21 0 0,-21 42 47,0 0-47,0 0 0,0 0 16,0 1-16,-21-1 0,21 0 15,0 0-15,-21 0 0,21 0 0,0 1 16,0-1-16,0 0 0,0 0 16,0 0-16,0 0 15,21-21-15,0 0 0,0 22 0,1-22 16,-1 0-16,0 0 0,0 0 16,0 0-16,0 0 0,1-22 0,-1 1 15,0 0-15,0 21 16,0-21-16,0 0 0,1 0 15,-22-1-15,21 1 0,0 0 0,-21-21 16,0 21-16,21-1 0,-21 1 16,21 21-16,-21-21 0,0 0 0,0 42 31,0 0-15,-21-21-16,21 21 0,-21 1 0,21-1 15,0 0-15,0 0 0,0 0 16,0 0-16,0 1 0,0-1 15,0 0-15,0 0 0,21 0 32,0-21-32,0 0 0,1 0 0,-1 0 15,0 0-15,0 0 0,0 0 0,0 0 16,1 0-16,20-21 0,-21 21 16,0-21-16,0 0 0,1 0 0,-1-1 15,0 1-15,0 0 0,0 0 0,0 0 16,1-22-16,-22 22 0,21 0 15,0-21-15,-21 21 0,0-1 0,0 1 16,0 0-16,-21 42 31,21 0-31,-21 1 16,-1-1-16,22 0 0,0 0 16,-21 0-16,0 22 0,21-22 15,-21 0-15,21 0 0,0 0 0,0 0 16,0 1-16,0-1 0,0 0 0,0 0 15,0 0-15,0 0 0,21 1 16,0-22-16,0 0 0,1 0 16,-1 0-16,0 0 0,0 0 0,0 0 15,0 0-15,1 0 0,-1 0 16,0-22-16,0 1 0,0 0 0,0 0 16,1 0-16,20 0 0,-21-1 0,0 1 15,0 0-15,-21-21 0,22 21 16,-22-1-16,21-20 0,-21 21 15,0 0-15,0 0 0,0-1 16,-21 22 0,-1 0-16,1 0 0,0 22 15,21-1-15,0 0 32,0 0-32,21-21 0,0 0 15,1 0-15,-1 0 16,0 0-16,0 0 0,0-21 15,0 21-15,1-21 0,-1 21 16,0-21-16,0-1 0,0 22 0,0-21 16,1 0-1,-22 42 1,0 0-16,0 1 16,-22-1-16,22 0 0,-21 0 0,0 0 15,21 22-15,0-22 0,-21 0 0,21 0 16,-21 0-16,21 0 0,0 1 15,0-1-15,0 0 0,0 0 16,21-21-16,0 0 16,0 0-1,0 0-15,1 0 16,-1 0-16,-21-21 16,21 21-16,-21-21 15,21 21-15,0 0 16,-21-21-16</inkml:trace>
  <inkml:trace contextRef="#ctx0" brushRef="#br0" timeOffset="-138518.12">20129 15769 0,'0'0'0,"-21"0"0,0 0 0,-21 0 15,21 0 1,-1 0-1,1 0 17,21-21-32,-21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2:55:17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1376 0,'21'0'16,"-42"0"77,0 0-77,-22 0-16,22 0 0,0 0 16,-21 0-16,21 0 0,-22 0 15,1 0-15,0 0 0,-1 0 0,1 0 16,0 0-16,20 0 0,1 0 15,-21 0-15,21 0 16,42 0 15,0 0-31,0 0 0,22 0 0,-1 0 16,0 0-16,1 21 0,20-21 16,-21 0-16,22 0 0,-22 0 0,22 0 15,20 0-15,-20 0 0,21 0 16,-1 0-16,-20 0 0,20 0 15,1 0-15,0 0 0,-22 0 0,1 0 16,-1 0-16,-20 0 0,-1 0 16,0 0-16,1 0 0,-1 0 0,-21 0 15,0 0-15,0 0 0,1 0 16,-22-21 62,-22 0-62,1 0-16</inkml:trace>
  <inkml:trace contextRef="#ctx0" brushRef="#br0" timeOffset="583.1">1799 931 0,'0'0'0,"-21"0"0,21 22 46,0-1-46,0 0 16,0 0-16,0 0 0,21 0 16,0 1-16,0-1 0,1 0 15,-1 0-15,21 0 0,-21-21 0,0 21 16,22 1-16,-22-1 0,21-21 16,-21 21-16,22-21 0,-1 0 0,-21 21 15,22-21-15,-22 0 0,0 0 16,21 0-16,-21 0 0,1 0 15,-44 21 32,1-21-31,0 0-16,0 21 16,-21-21-16,20 22 0,1-1 0,-21 0 15,21-21-15,-22 21 0,22 0 16,-21 0-16,21 1 0,-22 20 15,1-21-15,21 21 0,-21-20 0,20 20 16,-20-21-16,21 21 0,0-20 16,0 20-16,-1-21 0,1 0 0,21 0 15,0 1-15,0-1 16,0 0 0,0-42 15,0 0-16,21 21-15</inkml:trace>
  <inkml:trace contextRef="#ctx0" brushRef="#br0" timeOffset="4503.25">3281 1101 0,'0'-21'15,"-21"-1"1,21 1 0,-22 0-1,22 0-15,0 0 16,0 0 0,22 42 15,-1 0-16,0 0-15,0 0 0,0 22 0,-21-1 16,21 0-16,1 1 0,-1-1 16,-21 0-16,21 1 0,-21-1 0,21 0 15,-21 1-15,0 20 0,0-21 16,0 1-16,0-1 0,0 0 16,0-20-16,0 20 0,0-21 0,0 21 15,0-20-15,0-1 16,0 0-16,0-42 31,0 0-31,21-1 0,0-20 16,-21 21-16,22-21 0,-1-1 15</inkml:trace>
  <inkml:trace contextRef="#ctx0" brushRef="#br0" timeOffset="4795.08">4022 931 0,'0'0'0,"0"-21"0,21 0 16,-21 0-16,0 0 16,-21 42-1,-1 0 1,1 21-16,0 1 0,21-1 0,-42 0 16,21 1-16,-1 20 0,1-20 15,0-1-15,0 21 0,-21-20 0,20-1 16,1 0-16,0 1 0,0 20 15,-21-42-15,42 22 0,-22-1 0,1-21 16,21 22-16,-21-22 16,21 0-16,0 0 0,0 0 15,21-21 1,0-21-16,-21 0 16,22 0-16,-22 0 0,21-1 0</inkml:trace>
  <inkml:trace contextRef="#ctx0" brushRef="#br0" timeOffset="5210.84">3937 1545 0,'0'0'0,"0"21"0,21-21 0,0 0 31,0 0-31,1 0 0,-1 0 15,0-21-15,0 0 0,0 21 16,0-21-16,1 0 0,-1 0 0,0 21 16,0-22-16,0 1 0,-21 0 15,21 0-15,-21 0 0,0 0 16,-21 21 0,0 0-16,0 0 15,0 0-15,0 0 0,-1 21 16,1 0-16,0 0 0,0 0 15,0 0-15,0 1 0,21 20 0,-22-21 16,22 0-16,-21 22 0,21-22 16,0 0-16,0 0 0,0 0 0,0 0 15,0 1-15,21-1 0,1 0 16,-1 0-16,0-21 0,0 0 16,21 0-16,-20 0 0,-1 0 15,21 0-15,-21 0 0,0 0 16,22 0-16,-22-21 0,0 21 0,21-21 15,-20 0-15</inkml:trace>
  <inkml:trace contextRef="#ctx0" brushRef="#br0" timeOffset="5586.63">4487 1418 0,'0'-21'0,"0"0"15,0 0 1,0 0-16,21 21 15,1-22-15,-1 22 0,0 0 16,0 0-16,0 0 0,0 0 16,22 0-16,-22 22 0,0-1 0,21 0 15,-20 0-15,-1 0 0,0 0 16,0 1-16,-21-1 0,21 0 16,-21 21-16,0-21 0,0 22 0,0-22 15,0 0-15,-21 0 0,0 22 16,0-22-16,21 0 0,-21-21 15,-1 0-15,22-21 32,0 0-32,0-1 0,0 1 15,0 0-15,22 0 0,-1-21 16,-21 20-16,21 1 0,0-21 0,-21 21 16,21 0-16,0-1 0,-21 1 15,22 0-15,-1 0 0,0 0 16,0 21-16,0-21 0,0-1 0,1 22 15,-1-21-15</inkml:trace>
  <inkml:trace contextRef="#ctx0" brushRef="#br0" timeOffset="5846.49">5334 1270 0,'0'64'31,"0"-43"-31,0 0 0,0 0 0,0 0 15,0 0-15,0 1 16,0-1-16,0 0 0,0 0 16,0 0-16,0 0 0,0 1 15,0-1-15,-21 0 0,21 0 0,0 0 16,-21 0-16,21 1 16,0-1-16,0-42 46,0-1-46,0 1 16</inkml:trace>
  <inkml:trace contextRef="#ctx0" brushRef="#br0" timeOffset="6183.64">5461 1164 0,'-42'0'31,"42"21"-15,21-21 15,0 0-15,0-21-1,-21 0-15,0 0 16,0 0-1,-21 21 1,0 0 0,0 0-16,21 21 15,0 0-15,0 0 16,0 0-16,0 1 0,0-1 16,21 0-16,-21 0 15,21-21-15</inkml:trace>
  <inkml:trace contextRef="#ctx0" brushRef="#br0" timeOffset="7622.79">5778 1630 0,'22'0'31,"-1"0"-31,-21-21 0,21 0 0,0 21 16,0-22-16,0 1 0,1 0 0,20 0 16,-21 0-16,0 0 0,0-1 15,1 1-15,-22-21 0,21 21 16,-21 0-16,21-22 0,-21 22 16,0-21-16,0 21 0,0-22 0,0 22 15,0 0-15,0 0 0,0 0 0,0-1 16,0 1-16,-21 21 31,21 21-31,0 1 16,-21-1-16,21 0 0,0 21 0,0-21 15,-22 22-15,22-1 0,-21 0 16,21 1-16,0-1 0,-21 0 0,0 1 16,21 20-16,-21 1 0,0-22 15,-1 22-15,1-1 0,21 1 16,-21-1-16,0-21 0,0 22 0,21-1 15,0-20-15,-21 20 0,-1-20 16,22-1-16,-21 0 0,21 1 0,0-22 16,0 21-16,0-21 0,0 0 0,0 1 15,0-1-15,0 0 0,21-21 16,1 0-16,-1 0 16,0-21-16,0 0 0,0-1 0,0 1 15,1 0-15,-1 0 0,0-21 16,0 20-16,0-20 0,0 21 15,1-21-15,-1-1 0,-21 1 0,0-22 16,0 22-16,0 0 0,0-1 16,0-20-16,0 21 0,0-1 0,0 22 15,-21-21-15,21 21 0,-22-1 16,1 1-16,0 0 0,21 0 0,-21 21 16,21-21-1,21 21 16,0 0-31,0 0 0,1 0 16,-1 0-16,21-21 0,-21 21 0,22-22 16,-22 1-16,21 21 0,-21-21 15,22 0-15,-22 0 0,21 0 16,-21-1-16,0 1 0,22 0 16,-22 0-16,0 0 0,-21 0 0,21-1 15,0 1-15,-21 0 16,0 42 15,0 0-15,0 1-16,-21-1 0,21 0 15,0 0-15,0 0 0,0 0 0,0 1 16,0-1-16,0 0 16,0 0-16,21-21 0,-21 21 0,22-21 15,-1 21-15,0-21 16,0 0-16,0 0 15,0 0-15,22 0 0,-22-21 0,0 0 16,0 21-16,0-21 0,22 0 16,-22 0-16,0-1 0,0 1 0,0 0 15,1 0-15,-22 0 0,21 0 16,0 21-16,-21-22 0,21 1 0,-21 0 16,0 0-16,21 21 15,-21-21 1,0 42-1,0 0 1,0 0-16,0 0 0,0 1 16,0-1-16,0 0 0,0 0 15,-21 21-15,21-20 0,0 20 0,-21 0 16,0 1-16,0-1 0,21 21 0,-22-20 16,22-1-16,-21 22 0,21-1 15,0-21-15,0 22 0,0-22 0,0 22 16,0-22-16,0 22 0,0-1 15,0-21-15,0 22 0,21-1 0,-21 1 16,22-1-16,-22 1 0,21-1 0,-21-20 16,0 20-16,0 1 0,0-22 15,0 22-15,0-22 0,0 0 0,0 1 16,-21-1-16,-1 0 0,1 1 16,0-22-16,0 0 0,0 0 0,0 0 15,-22-21-15,22 0 0,0 0 16,-21 0-16,20 0 0,1-21 15,0 0-15,0-21 0,0 20 0,-22-20 16,22 0-16,-21-1 0,21-20 16,0-1-16,-1 1 0,1-1 0,0-20 15,21-1-15,0 0 0,0 1 0,0-1 16,0 0-16,0 22 0,21-22 16,0 1-16,1 20 0,20 1 15,-21-1-15,0 1 0,22 20 16,-22-20-16,21 20 0,0 1 0,-20 21 0,41-21 15,-42 20-15,0 1 16,1 0-16,-1 21 0,0-21 16,-21 0-16,0 0 0</inkml:trace>
  <inkml:trace contextRef="#ctx0" brushRef="#br0" timeOffset="8359.2">9334 1185 0,'0'0'0,"22"0"0,-22-21 0,21 21 15,0-21-15,0 0 16,0 0-16,-21 0 0,21-1 16,-21 1-16,0 0 0,0 0 15,0 0-15,0 0 0,0-1 16,-21 22-16,0 0 0,0 0 16,0 0-16,0 0 0,-22 0 0,22 0 15,-21 0-15,21 22 0,-22-22 0,22 21 16,0 0-16,0-21 0,0 21 15,21 0-15,0 0 0,0 1 16,0-1-16,0 0 0,0 0 16,21 0-16,0 0 0,0 22 0,0-22 15,22 0-15,-22 0 0,0 0 0,0 1 16,21-1-16,-20 0 0,-1 0 16,0 0-16,-21 0 0,0 1 0,21-1 15,-21 0-15,0 0 0,0 0 16,-21 0-16,0 1 0,-22-22 0,22 21 15,-21 0-15,-22-21 0,22 0 16,0 0-16,-22 0 0,22 0 16,0 0-16,-1 0 0,1 0 0,0 0 15,20-21-15,1 0 0,-21 21 16,42-22-16,-21 1 0,21 0 0,0 0 16,0 0-16,0 0 0,0-1 0,0 1 15,0 0-15,0-21 0,21 21 16,0 21-16,0-22 0,0 1 0,1 0 15,-1 21-15,21-21 0,-21 0 16,22 21-16,-22-21 0,21 21 0</inkml:trace>
  <inkml:trace contextRef="#ctx0" brushRef="#br0" timeOffset="8651.2">9715 826 0,'0'21'31,"0"0"-31,-21 0 0,21 21 16,-21-20-16,21 20 0,-21 0 0,21 1 16,-21-1-16,21 0 0,0 1 15,-21-1-15,-1 0 0,22 1 0,-21-22 16,21 21-16,0-21 0,-21 22 15,21-22-15,0 0 0,0 0 16,0 0-16,0 0 0,0 1 0,21-22 31,0 0-31,1-22 16,-1 1-16</inkml:trace>
  <inkml:trace contextRef="#ctx0" brushRef="#br0" timeOffset="8836.1">9504 1228 0,'0'0'16,"-21"0"-16,42 0 47,0 0-47,0 0 0,0 0 0,22 0 15,-22-21-15,21 21 0,-21 0 16,22 0-16,-1 0 0,0 0 0,1-22 15,-1 22-15</inkml:trace>
  <inkml:trace contextRef="#ctx0" brushRef="#br0" timeOffset="10435.23">10541 1334 0,'-21'0'31,"21"-22"-15,0 1-16,0 0 15,0 0-15,0 0 0,0 0 16,0-1-16,0 1 0,0 0 0,0 0 16,0 0-16,0 0 0,0-1 15,-21 1-15,-1 0 0,1 21 0,0 0 16,0 0-16,0 0 0,0 0 15,-1 0-15,1 0 0,0 21 16,-21 0-16,21 1 0,-1-1 0,1 0 16,-21 21-16,21-21 0,0 22 15,-1-22-15,1 21 0,21 1 0,0-22 16,-21 21-16,21-21 0,0 0 0,0 1 16,0-1-16,0 0 0,0 0 15,21 0-15,0-21 0,1 0 16,-1 0-16,0 0 0,21 0 15,-21 0-15,1-21 0,-1 21 0,21-21 16,-21 0-16,0 0 0,1-1 0,-1 1 16,0 0-16,0 0 15,0-21-15,0 20 0,1-20 0,-22 21 16,0-21-16,21 20 0,-21-20 16,0 21-16,21-21 0,-21 20 0,0 1 15,0 42 1,0 1-1,0-1-15,0 0 0,-21 21 0,21-21 16,-21 22-16,21-1 0,0-21 16,0 22-16,0-22 0,0 0 0,0 0 15,0 21-15,0-20 0,0-1 0,0 0 16,21 0-16,0-21 16,0 0-16,0 0 0,0 0 15,1 0-15,-1 0 0,0 0 16,0-21-16,21 0 0,-20 21 0,20-21 15,-21-1-15,21 1 0,-20-21 0,-1 21 16,21-22-16,-21 1 0,0 0 16,1-1-16,-1 1 0,-21 0 0,0-1 15,21 1-15,-21 0 0,0-1 16,0 22-16,0-21 0,0 21 0,0 0 16,0 42 15,-21 0-31,0 0 0,21 21 0,-22 1 15,22-22-15,-21 42 0,21-20 16,-21-1-16,0 0 0,21-20 0,0 20 16,0 0-16,0 1 0,-21-22 0,21 0 15,0 21-15,0-21 0,0 1 16,21-1-16,-21 0 0,21-21 16,0 0-16,0 0 0,1 0 15,-1 0-15,0 0 0,0 0 0,21-21 16,-20 21-16,-1-21 0,21-1 15,-21 1-15,0 0 0,1-21 0,20 21 16,-21-1-16,-21 1 0,21-21 16,0 21-16,-21 0 0,22-1 0,-22 1 15,0 0 1,0 42 0,0 0-1,0 1-15,0-1 0,-22 0 16,22 21-16,-21-21 0,21 1 0,-21-1 15,21 0-15,0 0 0,0 21 16,0-20-16,0-1 0,0 0 0,0 0 16,0 0-16,0 0 15,21-21-15,0 0 0,1 22 0,-1-22 16,0 0-16,0 0 16,0 0-16,0-22 0,1 22 15,-1-21-15,0 0 0,0 0 0,21 0 16,-20 0-16,-22-1 0,21 1 0,0 0 15,0-21-15,0 21 0,0-1 16,-21-20-16,0 21 0,0 0 0,22 0 16,-22-1-16,0 1 15,0 42 1,-22 1 0,22-1-16,0 0 0,0 0 15,-21 0-15,21 0 0,0 1 16,-21-1-16,21 21 0,0-21 15,0 0-15,0 1 0,0-1 0,0 0 16,0 0-16,21 0 16,0-21-16,1 0 15,-1 0-15,0 0 0,0 0 0,0 0 16,0 0-16,1 0 0,20-21 0,-21 0 16,0 21-16,0-21 0,22 0 15,-22-1-15,21 1 0,-21 0 16,1 0-16,-1 0 0,0-22 0,0 22 0,0 0 15,-21 0-15,0 0 0,0 0 16,0-1-16,0 1 0,-21 21 31,0 21-15,21 1-16,0-1 0,0 0 16,0 0-16,0 0 0,0 0 15,0 1-15,0-1 0,0 0 0,0 0 16,0 0-16,21 0 0,-21 1 15,0-1-15,0 0 16,0 0 0,-21-21-16,0 0 15,0 0 1,-1 0-16,1-21 16,0 0-16,0 0 15,0 21-15,0-22 0,-1 1 0</inkml:trace>
  <inkml:trace contextRef="#ctx0" brushRef="#br0" timeOffset="10647.11">10943 1101 0,'21'0'31,"0"0"-31,1 0 15,20 0-15,-21 0 0,21 0 16,-20 0-16,20 0 0,0 0 0,1 0 16,-22-21-16,21 21 0,-21 0 15,0-22-15,22 22 0,-22-21 0,0 21 16,0 0-16</inkml:trace>
  <inkml:trace contextRef="#ctx0" brushRef="#br0" timeOffset="11551.3">13166 868 0,'0'0'16,"0"-21"-16,0 0 0,0-1 0,-22 22 15,1-21-15,0 21 0,0 0 16,0 0-16,0 0 0,-1 21 0,-20 1 16,21-1-16,0 21 0,-22 0 15,22-20-15,0 20 0,0 0 0,0 1 16,0-1-16,-1 0 0,1 1 16,0-1-16,21 0 0,0-21 0,-21 22 15,21-22-15,0 21 0,0-21 16,0 1-16,0-1 0,21 0 15,0-21-15,0 21 0,1 0 0,-1-21 16,21 0-16,-21 0 0,22 0 0,-1 0 16,21 0-16,-20 0 0,-1-21 15,0 0-15,1 0 0,-1 0 0,0-1 16,1 1-16,-22 0 0,21 0 0,-21 0 16,1 0-16,-1-1 0,0 1 15,-21 0-15,0 0 0,21 21 0,-21-21 16,0 0-16,-21 21 31,0 21-31,0 0 16,-1 0-16,22 0 0,-21 0 15,0 1-15,21-1 0,-21 0 0,21 0 16,0 0-16,0 0 0,0 1 16,0-1-16,0 0 0,0 0 0,21 0 15,21-21-15,-20 21 0,-1-21 0,0 0 16,21 0-16,-21 0 0,22 0 15,-1 0-15,-21 0 0,22 0 0,-22 0 16,21 0-16,0-21 0,-20 0 0,20 0 16,-21 0-16,0 0 0,0-1 15,-21 1-15,0 0 0,0-21 0,0 21 16,0-22-16,0 22 0,0-21 16,0-1-16,-21 22 0,0 0 15,0 0-15,0 0 0,-22 0 0,22 21 16,0 0-16,-21 0 0,21 0 15,-1 0-15,-20 0 0,21 21 0,-21 0 16,20 0-16,1 0 0,0 0 16,0 1-16,0-1 0,21 21 0,0-21 15,0 0-15,0 1 0,0-1 0,21 0 16,0 0-16,0 0 0,0-21 16,22 21-16,-1-21 0,0 0 0,1 0 15</inkml:trace>
  <inkml:trace contextRef="#ctx0" brushRef="#br0" timeOffset="12060.01">14563 1312 0,'0'0'0,"0"-21"0,21 0 0,-21 0 16,0 0-16,0-22 0,0 22 0,0 0 16,-21 0-16,-1 0 0,1 0 15,0-1-15,0 22 0,0 0 0,-22 0 16,22 0-16,-21 0 0,21 0 15,-22 0-15,22 22 0,-21-1 0,21 0 16,-22 0-16,22 21 0,0-20 0,0 20 16,0-21-16,0 21 15,21-20-15,0-1 0,0 0 0,0 21 16,0-21-16,0 1 0,42-1 0,-21-21 16,0 21-16,22-21 0,-22 0 15,0 0-15,21 0 0,1 0 0,20 0 16,-21 0-16,-20-21 0,20 0 15,-21 21-15,0-22 0,22-20 16,-22 21-16,0 0 0,0-22 0,0 1 16,0 0-16,1-1 0,-22 1 15,0-21-15,21 20 0,-21 1 0,21-22 16,-21 43-16,0-21 0,0 0 16,0 20-16,0 1 0,0 42 31,-21 1-31,0 20 15,21 0-15,-22 1 0,22-1 0,0 0 16,-21 1-16,21-1 0,-21 21 16,21-20-16,0-1 0,0-21 0,0 22 15,0-22-15,0 21 0,0 0 16,21-20-16,0-1 0,1 0 16,-1-21-16,0 0 15,0 0-15,0 0 0</inkml:trace>
  <inkml:trace contextRef="#ctx0" brushRef="#br0" timeOffset="12459.78">15049 1312 0,'22'0'31,"-1"0"-16,0 0-15,0 0 0,0 0 16,0 0-16,1-21 0,-1 21 0,0-21 16,-21 0-16,21 21 15,-21-21-15,0 0 0,0-1 16,0 1-16,-21 21 16,-21 0-16,20 0 15,1 21-15,-21 1 0,21-1 0,-22 0 16,22 0-16,-21 0 0,21 22 15,0-22-15,-1 21 0,1-21 0,21 0 16,0 1-16,0 20 0,0-21 0,0 0 16,0 0-16,21-21 0,1 22 15,20-1-15,-21-21 0,21 0 16,-20 0-16,20 0 0,0 0 0,1 0 16,-1-21-16,0-1 0,1 22 15,-1-21-15,0 0 0,-21 0 0,1 0 16,-1 0-16,0-1 0,-21 1 15</inkml:trace>
  <inkml:trace contextRef="#ctx0" brushRef="#br0" timeOffset="13323.28">3492 3090 0,'0'-21'0,"0"42"0,0-63 15,0 21-15,0 0 0,0 0 0,0-1 16,0 1-16,22 21 16,-1-21-16,0 21 15,21 0-15,-21 21 16,22 0-16,-1 1 0,0-1 0,1 21 15,-1 0-15,-21 1 0,22 20 16,-22 1-16,21-22 0,-21 22 0,0-1 16,-21-21-16,0 1 0,0-1 0,0 0 15,0 1-15,0-22 0,0 0 16,0 0-16,0-42 31,0-21-15,0 21-16,0-1 0,0-20 15,0 0-15,22 21 0,-1-43 0,0 22 16,-21-1-16,42-62 16,-21 41-16,1 22 0,-1-1 0,0-20 15,0 42-15,0-22 0,-21 22 16,21 0-16,1 0 0,-22 0 0,21 21 16,-21 21-1,0 0-15,0 0 16,0 0-16,0 1 0</inkml:trace>
  <inkml:trace contextRef="#ctx0" brushRef="#br0" timeOffset="13661.09">4403 3471 0,'21'0'15,"42"-21"1,-42 0-16,1-21 0,-1 21 15,0-1-15,-21-20 0,21 21 0,0-21 16,0 20-16,-21 1 0,0 0 16,0 0-16,0 0 0,0 0 0,-21 21 15,0 21 1,0 0-16,0 0 0,0 0 16,-1 0-16,1 22 0,0-22 15,0 21-15,21-21 0,-21 22 0,21-22 16,-21 0-16,21 21 0,0-20 15,0 20-15,0-21 0,0 0 16,21-21-16,0 21 0,21-21 16,-21 0-16,1 22 0,20-22 0,0 0 15,1 0-15,-22 0 0,21 0 16,0 0-16,-20 0 0,20-22 0,-21 22 16</inkml:trace>
  <inkml:trace contextRef="#ctx0" brushRef="#br0" timeOffset="13986.9">4932 3366 0,'0'-22'0,"0"44"0,0-65 16,0 1-16,0 21 0,0 0 0,0-22 16,0 22-16,21 21 0,0-21 15,-21 0-15,21 21 0,0 0 16,1 0-16,-1 0 0,0 0 16,0 0-16,21 21 0,-20 0 0,-1 0 15,0 0-15,0 22 0,0-22 16,-21 21-16,21-21 0,-21 22 0,0 20 15,0-42-15,0 1 0,0-1 16,0 0-16,0 0 0,0 0 16,-21 0-16,0-21 0,21 22 15,-21-22 1,21-22-16,0 1 16,0 0-16,0 0 0,0 0 15,21 0-15,-21-1 0,21-20 16,-21 21-16,21-21 0,1 20 0,-1 1 15,0-21-15,-21 21 0,21 0 16,0-1-16,22 1 0,-22 0 0,0 0 16</inkml:trace>
  <inkml:trace contextRef="#ctx0" brushRef="#br0" timeOffset="14190.79">5757 3112 0,'0'21'0,"0"0"16,0 0-16,0 0 0,0 0 0,0 1 0,0-1 15,-21 21-15,0-21 0,21 0 16,-21 1-16,21-1 0,0 0 16,-21 0-16,21 0 0,0 0 0,-22 1 15,22-1-15,22-21 32,-1-21-17,-21-1-15,0 1 16</inkml:trace>
  <inkml:trace contextRef="#ctx0" brushRef="#br0" timeOffset="14354.69">5757 3027 0,'0'0'0,"0"-21"0,0 0 16,-21 21 0,21 21-1,0 0 1,0 0-16,0 0 15,0 0-15,0 1 16,21-1-16</inkml:trace>
  <inkml:trace contextRef="#ctx0" brushRef="#br0" timeOffset="15556.01">6032 3450 0,'0'0'0,"22"0"0,-1 0 0,0 0 16,0-21-16,0 21 16,0-21-16,1 0 0,-1 0 0,21-1 15,-21 1-15,0 0 0,22-21 0,-22 21 16,0-22-16,21 22 0,1-42 16,-22 20-16,-21 22 0,0 0 15,21 0-15,-21 0 16,0-1-16,0 1 0,-21 21 15,0 0-15,0 0 16,-1 0-16,1 21 0,0 1 16,0-1-16,0 0 0,21 21 0,-21 1 15,-1-1-15,1 0 0,0 1 16,0 20-16,0 1 0,21-1 0,-21-21 16,-1 22-16,1-1 0,21 1 0,0-1 15,-21 1-15,0-1 16,21 1-16,0-22 0,0 22 0,-21-1 0,21 1 15,-21-22-15,21 0 0,0 1 0,0-1 16,0 0-16,0-20 16,0-1-16,0 0 0,0 0 0,21-21 15,0 0-15,0 0 16,0 0-16,0-21 0,1 0 0,-1 0 16,0-22-16,21 22 0,-21-21 15,1-1-15,20 1 0,-21 0 0,0-1 16,0-20-16,1 21 0,-22-1 0,0-20 15,0 20-15,0 1 0,0-21 16,0-22-16,-22 64 0,1-22 16,0 22-16,-21 0 0,21 0 15,-1 0-15,1 21 0,0 0 16,42 0 15,0 0-31,1 0 0,-1 0 16,0 0-16,21-21 0,1 21 0,-1-22 15,0 1-15,1 21 0,-1-21 16,0 0-16,22-21 0,-22 20 0,0 1 16,1 0-16,-1-21 0,-21 21 15,0-1-15,1 1 0,-1 0 0,0 0 16,0 0-16,-21 0 0,-21 21 31,21 21-15,-21-21-16,21 21 0,-21 0 15,21 0-15,0 0 0,0 1 16,0-1-16,0 21 0,0-21 0,0 0 16,0 1-16,21-1 15,0 0-15,0-21 0,0 21 16,0-21-16,1 0 0,-1 0 0,0 0 16,0 0-16,21-21 0,-20 0 15,-1 0-15,21-1 0,-21 1 0,0 0 16,1 0-16,-1-21 0,0 20 15,0 1-15,0-21 0,-21 21 0,21 0 16,1-1-16,-22 1 0,0 0 16,21 21-16,-21 21 31,0 0-31,0 1 16,0-1-16,-21 21 0,21 0 15,0 1-15,0-1 0,-22 0 0,1 22 16,21-22-16,-21 22 0,0-22 0,21 22 15,-21-22-15,0 21 0,21 1 16,0-1-16,0-20 0,0 20 0,0 1 16,0-1-16,0 1 0,0-1 0,0 1 15,0-22-15,21 22 0,0-22 16,0 0-16,-21 1 0,0-1 0,0-21 16,0 21-16,0-20 0,0-1 15,0 0-15,0 0 0,-21 0 0,0-21 16,-22 0-16,22 0 0,-21 0 15,0 0-15,-1 0 0,-20 0 0,-1 0 16,22 0-16,-22-21 0,-41 0 16,41 0-16,22 0 0,-1 21 15,22-22-15,-21 1 0,0-21 16,20 21-16,22 0 0,0-1 0,0-20 16,0 21-16,22-21 0,-1-1 0,63-41 15</inkml:trace>
  <inkml:trace contextRef="#ctx0" brushRef="#br0" timeOffset="16039.73">9250 2455 0,'0'-21'0,"0"0"16,0 42 0,0 0-1,0 1-15,-21 20 0,21-21 0,-22 21 16,1 1-16,21 20 0,0-20 16,-21-1-16,0 21 0,0-20 15,0-1-15,-1 22 0,-20-22 0,21 0 16,0 1-16,0-1 0,-1 0 15,1 1-15,0-22 0,21 21 0,0-21 16,-21 0-16,21 1 0,0-1 0,21-42 47,-21-1-47,0 1 0,21 0 0,-21-21 16,0 21-16</inkml:trace>
  <inkml:trace contextRef="#ctx0" brushRef="#br0" timeOffset="16499.47">8932 3027 0,'0'0'0,"-21"-42"0,21-1 0,-21 1 15,21 0-15,0-1 0,-21 1 16,21-22-16,0 22 0,0 0 0,0-22 16,0 22-16,0 0 0,21-1 15,0 1-15,0 0 0,0 20 0,22 1 16,-1-21-16,0 42 0,1-21 0,-1 0 16,0 21-16,1 0 0,-1 0 15,22 21-15,-22 0 0,0 0 0,1 0 16,-1 22-16,-21-22 0,21 21 15,-20 0-15,-22 22 0,0-22 16,0 1-16,0-1 0,0 0 0,-43-21 16,22 22-16,0-22 0,-21 21 15,-1-21-15,-41 22 0,-22-22 16,63-21-16,1 21 0,0-21 16,-1 0-16,1 0 0,21 0 15,-21 0-15,20 0 0,1-21 0,0 0 16,0 21-16,21-21 0,0-1 0,21 22 47,0 22-47,-21-1 0,21 0 0,1 0 15,-1 0-15,0 0 0,0 1 16,0 20-16,0-21 0,1 21 0,-1-20 16,0-1-16,0 0 0,0 21 15,0-21-15,1 1 0,-22-1 0,21-21 16,0 21-16,21-21 0,-42 21 15,21-21-15,1 0 0,-1 0 16,-21-21-16,21 21 16,0-21-16,0 0 0,0-1 0</inkml:trace>
  <inkml:trace contextRef="#ctx0" brushRef="#br0" timeOffset="17163.09">9652 3006 0,'21'0'16,"0"0"0,0 0-16,1 0 0,-1 0 15,0 0-15,21 0 16,-21-21-16,1 21 0,-1 0 0,0-22 16,0 22-16,0-21 0,-21 0 15,21 0-15,-21 0 16,-21 21-16,0 0 15,0 0-15,0 0 0,0 0 16,-22 0-16,22 0 0,0 21 16,-21 0-16,20 0 0,1 0 0,0 1 15,0-1-15,21 0 0,0 0 0,-21 0 16,21 0-16,0 1 0,0-1 16,0 0-16,0 0 0,21 0 15,0-21-15,0 21 0,0-21 16,1 0-16,-1 0 0,0 0 0,21 0 15,-21 0-15,22 0 0,-1 0 0,0-21 16,1 21-16,-1-21 0,0 0 16,1 21-16,20-21 0,-20 0 15,-1-1-15,0 1 0,-21-21 0,22 21 16,-22 0-16,0-1 0,0 1 16,0 0-16,-21 0 0,0 0 0,0 0 15,-21 21 1,0 0-16,0 0 0,0 0 15,0 0-15,-1 21 0,1-21 0,0 21 16,21 0-16,0 0 0,0 0 0,0 1 16,0-1-16,0 0 0,0 0 15,21-21-15,0 21 0,1 0 0,-1 1 16,0-22-16,0 21 0,0 0 0,0 0 16,1-21-1,-22 21-15,-22-21 16,1 21-1,0-21-15,0 0 0,0 0 16,0 0-16,-1 0 0,1 0 0,0 0 16,0 0-16,0 0 15,21-21-15,0 0 16,21 21 0,0 0-16</inkml:trace>
  <inkml:trace contextRef="#ctx0" brushRef="#br0" timeOffset="17551.87">10901 2794 0,'0'0'0,"0"21"31,0 0-15,0 22-16,0-22 0,0 21 0,-21-21 15,21 22-15,0-1 0,-22 0 16,22 22-16,0-1 0,-21 1 0,0-1 16,0 1-16,21-1 0,-21 1 15,0 21-15,-1-22 0,1 22 0,-21-22 16,21 22-16,0 0 0,-1-1 16,-20 1-16,21 0 0,-21-1 0,20 1 15,1-22-15,-21 22 0,21-21 0,0-1 16,-1 1-16,1-1 0,0-21 0,0 1 15,0-22-15,0 21 0,21-21 16,0-42 0,0 0-16,0 0 15,21 0-15,0-22 0,0 1 0,0 0 16,0-22-16,22 22 0,-22-22 16,21 1-16,-21-1 0,22-20 15,-1-1-15</inkml:trace>
  <inkml:trace contextRef="#ctx0" brushRef="#br0" timeOffset="17867.68">10753 2942 0,'0'-42'0,"0"84"0,0-126 0,0 62 0,0-20 16,0 21-16,0 0 0,21-22 16,0 22-16,0 0 0,0 21 0,22-21 15,-22 0-15,21 21 0,-21 0 0,22 0 16,-1 0-16,-21 21 0,0 0 15,22 0-15,-22 0 0,0 1 16,0-1-16,-21 21 0,0-21 0,0 22 16,0-22-16,0 0 0,-21 21 15,-21-21-15,20 1 0,1-1 0,-21 0 16,0 0-16,20-21 0,-20 21 0,21-21 16,-21 0-16,20 21 0,1-21 15,0 0-15,0 0 0,0 0 16,42 0-1,0 0 1,0 0-16,0 0 0,1 0 0,-1-21 16,21 21-16</inkml:trace>
  <inkml:trace contextRef="#ctx0" brushRef="#br0" timeOffset="19142.96">11536 2815 0,'-21'0'16,"-1"21"0,1 1-16,0-22 15,21 21-15,-21-21 0,21 21 0,-21 0 16,0-21-16,21 21 0,-22 0 0,22 1 16,0-1-1,0-42 32,0-1-31,22 1-16,-1 21 0,-21-21 15,21 0-15,0 0 0,-21 0 16,21-1-16,0 1 0,1 0 0,-1 0 16,0 0-16,0 21 0,0-21 0,0 21 15,1 0-15,-1 0 16,0 0-16,0 0 0,0 0 0,0 21 0,1-21 15,-1 21-15,0 0 0,-21 0 16,0 0-16,0 1 0,0-1 16,0 0-16,0 0 0,0 0 0,0 0 15,0 1-15,0-1 0,-21-21 16,21 21-16,-21-21 16,-1 0-16,1 0 15,21-21 1,0 0-1,0-1-15,21 1 16,-21 0-16,22 0 0,-1 0 16,0 0-16,0-1 0,0-20 0,0 21 15,22 21-15,-22-21 0,0 0 0,0-1 16,22 22-16,-22 0 16,0 0-16,0 0 0,0 0 0,0 22 15,-21-1-15,0 0 0,22 0 16,-22 0-16,0 0 0,0 1 15,0-1-15,0 0 0,-22-21 0,1 21 16,21 0-16,0 0 0,0 1 0,0-1 16,0 0-16,0 0 15,21-21-15,1 0 16,-1 0-16,0 0 0,21 0 0,-21 0 16,1 0-16,-1 0 0,21 0 15,-21-21-15,0 0 0,1 21 0,-1-21 16,0-1-16,0 1 0,0 0 15,0 0-15,-21 0 0,0 0 16,0-1-16,22 22 0,-22-21 0,0 0 16,-22 21 15,22 21-31,0 0 0,-21-21 0,21 22 16,-21-1-16,21 0 0,0 0 15,-21 0-15,21 0 0,0 1 16,0-1-16,0 0 0,0 0 15,0 0-15,0-42 79,0 0-79,0 42 78,21-21-63,0 0-15,0 21 0,1-21 0,-1 0 16,21 0-16,-21 0 16,0 0-16,1 0 0,-1-21 15,0 0-15,0 21 0,0-21 0,0 21 16,1-21-16,-1-1 0,0 1 15,-21 0-15,21 0 0,-21 0 16,0 0-16,0-1 0,0 1 16,0 42 15,-21 1-31,0-1 16,21 0-16,-21 0 0,21 0 0,0 0 15,0 1-15,0-1 0,-22 0 16,22 0-16,0 0 0,0 0 15,22-21 17,-1 0-17,0 0-15,0 0 0,21 0 16</inkml:trace>
  <inkml:trace contextRef="#ctx0" brushRef="#br0" timeOffset="20759.03">13398 3027 0,'-63'0'15,"63"-21"17,0 0-32,21-1 15,0 22-15,-21-21 0,21 0 16,1 0-16,-22 0 0,21 0 0,0-1 15,-21-20-15,21 21 0,0-21 16,-21 20-16,0-20 0,21 0 0,1-1 16,-22 1-16,0 21 0,0-21 15,0 20-15,21 1 0,-21 0 16,0 0-16,0 0 0,-21 21 31,-1 21-31,1 0 0,21 21 16,-21-20-16,0 20 0,0-21 15,0 21-15,21 1 0,-22-1 0,22 0 16,-21-20-16,21 20 0,0 0 0,0 1 16,0-22-16,0 0 0,0 21 15,0-21-15,0 1 0,0-1 0,21 0 16,1-21-16,-1 21 0,0-21 0,0 0 16,0 0-16,0 0 15,1 0-15,-1 0 0,0 0 16,0 0-16,0-21 0,0 0 0,1 0 15,-1-1-15,0 1 0,0 0 16,-21 0-16,21 0 0,-21 0 0,21-1 16,-21 1-16,0 0 0,0 0 15,0 42 17,0 0-32,0 0 15,-21-21-15,21 22 0,-21-1 0,21 0 16,0 0-16,0 0 0,0 0 15,0 1-15,0-1 0,0 0 16,21-21-16,0 0 16,1 0-16,-1 0 0,0 0 15,0 0-15,0 0 0,0 0 16,1 0-16,-1 0 0,0-21 0,-21 0 16,21 21-16,0-22 0,0 1 0,1 0 15,-1 0-15,0 0 0,0-22 16,-21 22-16,0 0 0,21 0 0,-21 0 15,0 0-15,0 42 32,0 0-32,-21-21 0,21 21 15,-21 0-15,0 0 0,21 1 16,-21-1-16,21 21 0,0-21 16,-22 0-16,22 1 0,-21-22 0,21 21 15,0 0-15,0 0 0,0 0 16,0-42 31,0 0-47,21 21 15,1-21-15,-22 0 0,21-1 0,0 1 16,-21 0-16,21 0 0,0-21 16,0 20-16,1 1 0,-1 0 15,0 0-15,0 21 0,-21-21 0,21 0 16,0 21-16,1 0 0,-1 0 15,-21 21 1,0 0-16,0 0 0,0 0 0,0 0 16,0 1-16,0-1 0,0 0 15,0 0-15,0 0 0,0 0 16,0 1-16,0-1 0,0 0 16,0 0-1,0-42 32,21 0-47,-21 0 0,21-1 16,0 1-16,0 0 0,1 0 15,-1 0-15,0 0 0,0-1 0,0-20 16,0 21-16,22 0 0,-22 0 16,0-1-16,-21 1 0,21 0 0,0 0 15,1 21-15,-1 0 16,-21 21-1,0 0-15,0 0 0,0 1 16,0-1-16,0 0 0,0 0 16,0 21-16,0-20 0,0-1 0,-21 0 15,21 0-15,0 0 0,0 0 0,0 1 16,0-1 0,0 0-16,21-21 0,0 21 0,0-21 15,0 0-15,0 21 0,1-21 16,-1 0-16,21 0 0,-21 0 0,0 0 15,22 0-15,-22 0 0,21 0 0,-21-21 16,1 21-16,20-21 0,-21 0 0,0 0 16,0-1-16,1 1 0,-1 0 15,0 0-15,0-21 0,-21 20 16,0 1-16,21 0 0,-21-21 0,0 21 16,0-1-16,-21 22 15,0 0-15,0 22 16,0-1-1,-1 0-15,1 0 0,0 0 0,0 22 16,21-22-16,0 0 0,0 0 0,0 0 16,0 0-16,0 1 0,0-1 15,0 0-15,0 0 0,21-21 16,0 0 0,0 0-16,1 0 15,-1 0-15,0 0 0,0 0 16,0-21-16,0 21 0,1-21 0,-1 0 15,0-1 1,0 22-16,-21-21 0,0 0 0,21 0 16,-21 0-16,0 0 0,0-1 15,0 1-15</inkml:trace>
  <inkml:trace contextRef="#ctx0" brushRef="#br0" timeOffset="21014.89">14393 2392 0,'-21'0'16,"42"0"-16,-63 0 0,21 0 15,0 0 1,21-21-1,-22 21 1,1 0 0,0 0-16,0 0 0,0 0 15,0 0-15,-1 0 0,-20 0 0</inkml:trace>
  <inkml:trace contextRef="#ctx0" brushRef="#br0" timeOffset="21306.72">12954 2540 0,'0'21'16,"21"-21"-1,0 0-15,0 0 16,1 0-16,20 0 0,-21 0 0,21 0 15,-20 0-15,20 0 16,0 0-16,1 0 0,-22 0 0,21 0 16,-21 0-16,22 0 0,-22 0 15,0 0-15,0 0 0,0 0 0,0 0 16</inkml:trace>
  <inkml:trace contextRef="#ctx0" brushRef="#br0" timeOffset="23774.57">889 5398 0,'0'0'16,"-21"0"-16,0 0 0,-1 0 16,1 0-16,0 0 0,-21 0 0,21 0 15,-22 0-15,22 0 0,-21 0 16,-1 0-16,1 0 0,0 0 16,-1 0-16,1 0 0,0 0 0,21 0 15,-1 0-15,1 0 0,0 0 16,21-22-16,21 22 15,22 0 1,-1 0-16,0 0 16,22 0-16,-1 0 0,1 0 0,-1 0 15,22 0-15,-22 0 0,1 0 16,21 0-16,-1 0 0,-20 0 0,20 0 16,1 0-16,0 0 0,-1 0 15,-20 0-15,-1 0 0,1 0 16,-1 0-16,-20 0 0,-1 0 0,-21 0 15,0 0-15,1 0 0,-22-21 16,0 0 0,0 0-1,-22 0 1,1 21-16,0 0 0,0-21 16,-21 21-16,20-22 0,-20 22 0,21-21 15,-21 21-15,-1 0 0,22 0 16,-21 0-16,21 0 0,-22 0 0,22 0 15,0 0-15,0 0 16,42 0 15,0 0-31,0 0 16,22 0-16,-22 0 0,21 0 0,-21 0 16,22 0-16,-1 0 0,-21 0 15,21 0-15,-20 0 0,-1 0 16,21 0-16,-21 0 0,0 21 15,1-21-15,-1 0 16,-21 22-16,0-1 16,0 0-16,-21 0 15,-1 0-15,1-21 0,-21 21 16,0 1-16,20-1 0,-20 0 0,-43 21 16,43-21-16,0 1 15,21-1-15,-22 0 0,22 0 16,-21 0-16,21 0 0,-1 1 0,1-1 15,0 0-15,0-21 0,21 21 16,-21-21-16,42 0 31,0-21-15,0 0-16</inkml:trace>
  <inkml:trace contextRef="#ctx0" brushRef="#br0" timeOffset="24998.87">2794 4995 0,'0'0'0,"0"-21"16,21 0-16,-21 0 0,0 0 16,0 0-16,0 42 31,0 0-15,0 0-16,0 21 0,0 1 0,0-1 15,-21 0-15,21 1 0,-21-1 16,21 0-16,-21 1 0,-1-1 0,22 0 15,-21 1-15,0-1 0,21-21 16,-21 22-16,0-22 0,0 21 0,-1-21 16,22 0-16,0 1 0,-21-22 15,21 21-15,-21-21 0,21-21 32,21 21-32,-21-22 15,21 1-15,1 0 0,-22 0 16,21-21-16,-21 20 0,21 1 15,-21-21-15,0 21 0,0 0 16,0-22-16,21 22 0,-21-21 0,0 21 16,0-22-16,0 1 0,0 21 15,21-22-15,-21 1 0,21 21 0,-21-21 16,22-1-16,-1 22 0,21 0 16,-21-21-16,22 20 0,-22 1 0,21 21 15,-21-21-15,22 21 0,-1 0 16,-21 0-16,21 21 0,-20 0 0,20 1 15,-21-1-15,0 0 16,0 21-16,-21 1 0,0-22 0,0 21 0,0-21 16,-21 22-16,0-22 15,0 21-15,-21-21 0,-1 0 0,1 1 16,0-1-16,-1 0 0,1 0 16,21-21-16,-22 0 0,22 21 0,0-21 15,0 0-15,0 0 0,0 0 16,-1 0-16,22-21 0,22 21 31,-1 0-31,21 0 16,-21 0-16,0 21 15,1 0-15,20 1 0,-21-1 16,0 0-16,0 0 0,1 0 0,-1 0 0,0-21 16,0 22-16,0-1 15,0 0-15,-21 0 0,22-21 0,-1 21 16,-21 0-16,21-21 0,0 0 15,0 0-15,0 0 16,1 0-16,-1 0 0,-21-21 16,21 0-16,21 0 0,-21 0 0</inkml:trace>
  <inkml:trace contextRef="#ctx0" brushRef="#br0" timeOffset="25511.58">3852 4974 0,'0'0'0,"0"-21"16,-21 21 0,0 21-16,21 0 0,-21 1 0,0-1 15,21 0-15,0 21 0,-22-21 16,22 22-16,-21-22 0,21 21 0,0-21 16,0 22-16,0-22 0,-21 21 15,21-21-15,0 1 0,0-1 0,0 21 16,-21-21-16,21 0 0,0 1 15,0-1-15,0-42 47,0-1-47,0 1 16,0 0-16,0-21 16,0 21-16,0-22 0,0 22 0,0-21 15,0-1-15,21 1 0,0 0 16,22-22-16,-22 22 0,0 0 0,21-1 15,1 22-15,-1-21 0,-21 21 16,21 21-16,1 0 0,-1 0 0,-21 0 16,22 0-16,-1 21 0,-21 0 15,21 21-15,1 1 0,-22-22 16,21 21-16,-21 0 0,1 1 0,-1-1 16,-21 0-16,0-20 0,0 20 15,0 0-15,0-21 0,0 1 0,-21 20 16,-1-21-16,1 0 0,0 0 15,0 1-15,0-1 0,0-21 16,-1 0-16,1 21 0,0-21 16,0 0-16,0 0 0,0-21 15,-1 21-15</inkml:trace>
  <inkml:trace contextRef="#ctx0" brushRef="#br0" timeOffset="25752.39">3683 5355 0,'0'-21'16,"21"21"-16,0 0 15,0 0-15,22 0 0,-22 0 16,0 0-16,21-21 0,-20 21 0,20 0 16,-21 0-16,21-21 0,1 21 15,-22 0-15,0 0 0,21 0 0,-20-21 16,-1 21-16,0 0 15,0 0 1,-21-22 0</inkml:trace>
  <inkml:trace contextRef="#ctx0" brushRef="#br0" timeOffset="26408.53">6181 5207 0,'0'0'0,"0"-42"0,0 21 15,0-1-15,42-83 16,-21 83-1,0 22-15,0 0 0,1 0 0,-1 0 16,0 0-16,21 0 0,-21 22 16,1-1-16,20 0 0,-21 21 0,21-21 15,-20 22-15,-1-1 0,0 0 16,0 1-16,0-1 0,-21-21 0,0 22 16,0-1-16,0-21 0,0 21 0,0-20 15,0 20-15,0-21 0,0 0 16,0 0-16,0 1 0,0-1 0,0-42 47,0-1-47,0 1 0,0 0 15,0 0-15,0-21 0,21 20 16,1-20-16,-1 21 0,0-21 0,0-1 16,0 1-16,0 0 0,1-1 15,-1 22-15,0-21 0,0-1 0,0 22 16,0 0-16,1 0 0,-1 0 15,0 21-15,0 0 16,0 0-16,0 0 0,-21 21 16,0 0-16,22 0 15,-22 0-15,21 1 16,-21-1-16,0 0 0,0 0 16</inkml:trace>
  <inkml:trace contextRef="#ctx0" brushRef="#br0" timeOffset="26758.79">7091 5461 0,'21'21'16,"0"-21"-16,0 0 16,0 0-1,1-21-15,-1 21 0,-21-21 16,21 21-16,0-21 0,0 0 16,0 21-16,-21-22 0,22 1 15,-1 0-15,-21 0 0,21 0 16,-21 0-16,0-1 0,0 1 15,0 0-15,-21 21 16,0 0 0,-1 21-16,1-21 0,0 21 15,0 1-15,21-1 0,-21 0 0,21 0 16,-21 0-16,21 0 0,0 22 16,-22-22-16,22 0 0,0 0 0,0 0 15,22 1-15,-1-1 16,0-21-16,0 21 0,0-21 0,0 0 15,1 0-15,-1 0 0,0 0 16,0 0-16,0 0 0,0 0 16,22 0-16,-22-21 0,0 21 0,0-21 15,-21-1-15,21 1 0</inkml:trace>
  <inkml:trace contextRef="#ctx0" brushRef="#br0" timeOffset="27095.61">7599 5334 0,'0'-21'15,"0"42"-15,0-63 0,0 21 0,21-1 16,-21 1-16,21 0 0,0 0 15,0 0-15,1 21 0,-1 0 16,0 0-16,0 0 0,0 0 16,0 0-16,1 0 0,-1 0 0,0 21 15,21 0-15,-21 0 16,1 0-16,-1 1 0,-21-1 0,21 0 16,-21 0-16,21 0 0,-21 22 0,0-22 15,0 0-15,0 0 16,0 0-16,-21-21 0,0 21 0,0-21 15,21 22-15,-22-22 0,22-22 32,0 1-32,0 0 15,0 0-15,0 0 16,0 0-16,0-1 0,22 1 0,-1 0 0,0 0 16,-21-21-16,21 20 0,0 1 0,0-21 15,1 21-15,-1 0 16,0-1-16,0 1 0,0 0 0,0 0 15,22 0-15,-22 21 0,0 0 16</inkml:trace>
  <inkml:trace contextRef="#ctx0" brushRef="#br0" timeOffset="27650.28">8467 5144 0,'0'0'0,"-43"105"31,43-83-31,-21-1 0,21 0 0,-21 0 15,21 0-15,0 0 0,0 1 16,0-1-16,0 0 0,0 0 16,0 0-16,21-21 0,0 21 15,0-21-15,1 0 0,-1 0 16,0 0-16,21 0 0,-21 0 0,22 0 16,-22 0-16,21 0 0,-21-21 0,22 0 15,-22 0-15,21 21 0,-21-21 16,1 0-16,-1-1 0,0 1 0,0-21 15,0 21-15,0 0 0,-21-1 16,0-20-16,0 21 0,22 0 0,-22 0 16,0-1-16,0 1 0,0 42 31,0 1-15,0-1-16,-22 0 0,22 0 15,-21 0-15,21 22 0,0-22 0,-21 21 16,0-21-16,21 22 0,-21-1 0,21 0 15,0 1-15,0-1 0,-21 21 16,21-20-16,0 20 0,0-20 0,0 20 16,-22 1-16,22-22 0,0 21 0,0 1 15,0-1-15,-21-20 0,21 20 16,0-20-16,-21 20 0,21-21 0,0 22 16,-21-22-16,0 1 0,0-22 0,21 21 15,-43-21-15,22 0 0,0 1 0,0-1 16,-22-21-16,22 0 15,0 0-15,-21 0 0,21 0 0,-22 0 16,22-21-16,-21-1 0,21 22 0,-22-21 16,22-21-16,0 21 0,0 0 15,0-22-15,-1 22 0,22-21 0,0-1 16,0 22-16</inkml:trace>
  <inkml:trace contextRef="#ctx0" brushRef="#br0" timeOffset="28247.11">10753 5271 0,'0'0'0,"21"0"16,0 0-16,21 0 15,-21-22-15,22 1 0,-22 21 0,21-21 16,22 0-16,-22 0 0,0-22 16,22 22-16,-22-21 0,1 21 0,-1-22 15,0 1-15,1 0 0,-22-1 16,21 1-16,-21 0 0,-21-1 0,0 1 16,0 21-16,0-21 0,0-1 0,0 22 15,0-21-15,-21 21 0,0-1 16,0-20-16,0 42 0,-1-21 15,-20 0-15,21 21 0,0 0 0,0 0 16,-1 0-16,-20 21 0,21 0 16,0 21-16,0 1 0,-1-1 0,1 0 15,0 22-15,0-1 0,0 22 16,21-21-16,-21 20 0,21 1 0,-22 0 16,1-1-16,21 1 0,0 0 0,0 20 15,-21-20-15,21 21 0,-21-21 16,21 20-16,-21-20 0,21 0 0,-21 21 15,21-22-15,0 22 0,-22-21 16,22-1-16,-21 1 0,0 0 0,21-22 16,0 1-16,0-1 0</inkml:trace>
  <inkml:trace contextRef="#ctx0" brushRef="#br0" timeOffset="29686.74">10795 7070 0,'0'21'0,"0"-148"0,0 233 0,21-85 0,0-21 0,0 0 16,1 0-16,20 0 0,-21 0 0,21-21 15,1 0-15,-1-22 0,64-20 16,-43-1-16,1 22 0,-1-22 15,-20 22-15,20-43 0,1 22 0,-22-1 16,0-20-16,-20 20 0,-1-20 16,0 20-16,-21 1 0,0-22 15,0 21-15,-21-20 0,0 20 0,-22-20 0,1 20 16,0 1-16,-22 20 0,22 1 16,-22 0-16,1-1 0,20 22 15,-20 0-15,21 0 0,-1 0 0,1-1 16,21 22-16,0 0 0,-1 0 15,22-21-15,22 21 16,-1 0-16,0 0 0,0-21 0,21 21 16,1-21-16,-1 0 0,22 21 15,-22-21-15,21-1 0,-20 1 0,20 0 16,1-21-16,-1 21 0,1-22 16,-1 1-16,1 0 0,-1-1 0,-20 1 15,20 0-15,-21-1 0,1 1 16,-1 0-16,-21-1 0,0 1 15,1 0-15,-22-1 0,0 22 0,0-21 16,0 21-16,0-1 0,0 1 16,0 0-16,-22 0 0,1 0 0,0 21 15,0 0-15,0 0 16,0 0-16,21 21 0,-22 0 16,1 0-16,0 22 0,21-1 0,-21-21 15,0 21-15,21 22 0,-21-22 16,21 22-16,0-1 0,-22-20 0,22 20 15,0-21-15,-21 1 0,21-1 16,0 0-16,0 1 0,0-22 0,0 21 16,21-21-16,1 1 0,-1-22 15,0 21-15,21-21 0,-21 0 16,22 0-16,-22 0 0,21 0 0,1 0 16,-22 0-16,21-21 0,0-1 0,1 1 15,-22 0-15,21 0 0,-21 0 16,1 0-16,-1-22 0,0 22 0,-21-21 15,0 21-15,0-22 0,0 22 16,0 0-16,0 0 0,0 0 0,0-1 16,-21 22-16,0 0 0,-1 0 15,1 0-15,0 0 0,0 22 16,21-1-16,0 0 0,-21 0 0,21 0 16,0 0-16,0 1 0,0 20 15,0-21-15,0 0 0,0 0 16,21 1-16,0-1 0,0 0 15,0 0-15,1-21 0,-1 0 16,0 0-16,0 0 0,0 0 0,0 0 16,1 0-16,-1-21 0,0 21 15,-21-21-15,21 0 0,0-1 16,0 1-16,1 0 0,-1-21 0,0 21 16,0-22-16,21 1 0,-20 21 15,-1-22-15,21 22 0,-21 0 16,22 0-16,-22 0 0,21 21 0,-21 0 15,0 0-15,1 0 0,-1 0 16,-21 21-16,0 0 0,0 0 0,0 22 16,0-22-16,0 21 0,0-21 15,-21 22-15,-1-22 0,1 21 0,0-21 16,0 22-16,0-22 0,0 0 0,21 0 16,-22 0-16,1 0 15,42-42 16,1 21-31,-22-21 16,21 0-16,0 0 0,0 0 0,0-22 16,22 22-16,-22-21 15,0-1-15,0 22 0,0-21 0,0 0 16,-21 20-16,22-20 0,-1 21 0,-21 0 16,21 0-16,-21-1 15,0 44 1,0-1-16,0 0 15,0 0-15,-21 0 0,0 22 0,21-22 16,-22 21-16,22-21 0,0 22 0,-21-22 16,21 0-16,0 21 15,0-21-15,0 1 0,0-1 0,0 0 0,0 0 16,21 0-16,1 0 16,20-21-16,-21 0 0,0 0 15,22 0-15,-1 0 0,-21 0 0,21 0 16,1 0-16,-22 0 0,21-21 15,1 0-15,-22 0 0,21 0 0,-21 0 16,0-1-16,1 1 0,-1-21 0,-21 21 16,21-22-16,0 1 15,-21 21-15,0 0 0,0 0 0,0 42 47,0 0-47,0 0 0,0 0 0,0 0 16,0 1-16,0-1 0,0 0 15,0 0-15,0 0 0,0 0 0,0 1 16,0-1-16,0 0 16,21-21 15,0-21-15,-21 0-16,0-1 15,0-20-15,22 21 0,-22 0 0</inkml:trace>
  <inkml:trace contextRef="#ctx0" brushRef="#br0" timeOffset="29846.44">13758 4657 0,'0'0'0,"-21"0"16,0 0 0,63 0 30,-21 0-46,1 0 0,20 0 16</inkml:trace>
  <inkml:trace contextRef="#ctx0" brushRef="#br0" timeOffset="30411.48">14330 4466 0,'0'0'16,"-21"0"-16,-1 0 0,1 0 0,0 0 16,0 0-1,21 21-15,-21-21 0,21 22 0,0 20 16,0-21-16,-21 0 0,21 22 16,0-1-16,0-21 0,-22 21 0,22 1 15,0-1-15,0 0 0,0 1 0,0-1 16,0 0-16,-21-20 15,21-1-15,0 0 0,-21 0 0,21 0 16,0 0-16,-21 1 0,0-22 31,21-22-15,0 1-16,0 0 16,0 0-16,0 0 0,0 0 0,21-22 15,0 22-15,0-21 0,0 21 0,22-22 16,-22 1-16,21 21 0,1 0 15,-22-1-15,21 1 0,0 21 0,-20 0 16,-1 0-16,21 0 0,-21 0 16,0 21-16,1 1 0,-1 20 15,-21-21-15,0 21 0,0 1 0,0-22 16,0 21-16,0-21 0,0 22 16,0-22-16,-21 0 0,-1 0 0,-20 0 15,21 1-15,0-1 0,-22-21 0,22 21 16,-21-21-16,21 0 0,-22 0 15,22 0-15,-21 0 0,21 0 0,0 0 16,-1 0 0,22-21-16,0 0 15,0-1-15,22 1 0,-1 0 0,0-21 16,0 21-16,21-1 16,-20-20-16</inkml:trace>
  <inkml:trace contextRef="#ctx0" brushRef="#br0" timeOffset="30680.33">14817 4445 0,'0'0'16,"21"-21"-16,-21 0 0,21 21 0,-21-21 15,21 21-15,-21 21 16,0 0 0,0 0-16,0 21 0,-21-20 0,21 20 15,-21 0-15,0 1 0,21-1 16,-22 0-16,22 1 0,-21-1 15,0 0-15,21 1 0,0-1 0,0-21 16,-21 21-16,21-20 0,0-1 16,0 0-16,0 0 0,0 0 0,21-21 31,0 0-31,0 0 16,1 0-16,-1-21 0,-21 0 0,21 21 15,-21-21-15</inkml:trace>
  <inkml:trace contextRef="#ctx0" brushRef="#br0" timeOffset="31003.1">14901 4974 0,'0'0'0,"21"0"16,1 0-1,-1 0-15,0 0 16,0-21-16,0 21 0,0-21 0,1 0 16,-1 21-16,0-21 0,0-1 0,0 1 15,22 0-15,-22 0 0,-21 0 16,21 0-16,0-1 0,-21 1 15,0 0-15,-21 21 16,0 0-16,0 0 0,-1 0 16,1 0-16,0 0 0,-21 21 0,21 0 15,-1 1-15,-20-1 0,21 0 16,21 21-16,-21-21 0,21 1 16,-21-1-16,21 21 0,0-21 0,0 0 15,0 1-15,0-1 0,0 0 16,21 0-16,0-21 0,0 21 0,0-21 15,22 0-15,-22 0 16,0 0-16,0 0 0,0 0 0,0-21 16,22 0-16,-22 0 0,0 0 0,0-1 15</inkml:trace>
  <inkml:trace contextRef="#ctx0" brushRef="#br0" timeOffset="31864.03">16023 4911 0,'21'0'0,"-21"-21"0,21-1 16,-21 1-16,22 21 16,-1-21-16,-21 0 0,21 0 0,0 0 15,-21-1-15,21 1 0,0-21 0,1 21 16,-1 0-16,0-22 16,0 22-16,0-21 0,0 21 0,1-22 15,20 1-15,-21 0 0,-21-1 16,21 22-16,-21-21 0,21 21 0,-21-22 15,0 22-15,0 0 0,-21 42 32,0 0-32,0 0 0,21 1 15,-21 20-15,0 0 0,-1-21 16,22 22-16,0-1 0,-21 0 0,0 1 16,21-1-16,0 0 0,0 1 15,0-22-15,0 21 0,0 1 0,0-22 16,0 0-16,21 21 0,0-21 15,1-21-15,20 22 0,-21-22 16,21 0-16,1 0 0,-22 0 0,21 0 16,1 0-16,-1-22 0,-21 22 15,21-21-15,1 0 0,-22 0 0,0-21 16,21 20-16,-42 1 0,22 0 0,-1-21 16,0 21-16,-21-1 0,0 1 15,0 0-15,0 0 0,0 0 16,0 42-1,-21-21 1,21 21-16,0 0 0,-21-21 16,21 21-16,-22 1 0,22-1 15,0 0-15,-21-21 0,21 21 0,0 0 16,0 0-16,0 1 16,0-1-16,21-21 31,1-21-16,-1-1-15,-21 1 16,0 0-16,21 0 0,0 0 16</inkml:trace>
  <inkml:trace contextRef="#ctx0" brushRef="#br0" timeOffset="32035.42">17018 4339 0,'0'0'0,"0"-42"16,21 42 46,0-21-62,0 21 16,1 0-16,-1-21 0,0 21 16</inkml:trace>
  <inkml:trace contextRef="#ctx0" brushRef="#br0" timeOffset="34386.36">17505 4128 0,'0'21'47,"-21"0"-47,-1-21 0,22 21 16,0 21-16,0-20 0,0-1 0,-21 21 15,21-21-15,0 22 0,0-22 16,0 21-16,0-21 0,-21 22 0,21-22 15,0 21-15,0-21 0,-21 22 0,21-22 16,0 0-16,0 0 16,0 0-16,0 0 0,0 1 0,0-1 15,-21-21-15,21 21 0,0-42 47,0 0-47,0-1 16,0 1-16,0 0 0,0 0 0,0 0 15,21 0-15,0-1 0,0 1 16,0 0-16,-21 0 0,43 0 0,-22 0 16,0-1-16,0 22 0,22-21 15,-22 21-15,21-21 0,-21 21 0,0 0 16,22 0-16,-22 0 0,0 0 16,0 0-16,0 21 0,1 0 15,-1 1-15,0-1 0,0 0 0,-21 0 16,0 0-16,0 0 15,0 1-15,0-1 0,-21 0 16,0-21-16,0 21 0,-1 0 0,-20-21 0,21 0 16,-21 21-16,20-21 0,-20 0 15,21 0-15,0 0 0,-22 0 0,22 0 16,0 0-16,0-21 16,0 21-16,21-21 0,0 0 15,21 42 32,0 0-31,0-21-16,0 0 0,-21 21 15,43-21-15,-22 0 0,0 22 16,21-22-16,-20 0 0,20 0 0,-21 0 16,21 0-16,1 0 0,-1 0 0,0 0 15,1 0-15,-1 0 0,0-22 16,1 22-16,-22-21 0,21 0 0,1 0 15,-22 21-15,21-21 0,-21-22 16,0 22-16,1 0 0,-1 0 0,0-21 16,-21 20-16,0 1 0,0 0 15,0-21-15,0 21 16,0-1-16,-21 22 16,0 0-16,-1 0 0,1 0 15,0 0-15,0 22 0,21-1 0,-21-21 16,0 21-16,21 0 0,0 0 15,0 0-15,0 1 0,0-1 0,0 0 16,21 0-16,-21 0 0,21 0 16,0-21-16,0 22 0,0-1 15,1-21-15,-1 21 0,0-21 0,0 21 16,0-21-16,-21 21 0,21 0 16,-21 1-1,0-1 1,22-21-1,-1 0-15,0 21 0,0-21 16,0 0-16,0 0 16,22 0-16,-22 0 0,0 0 0,0 0 15,22-21-15,-22 0 0,21 21 16,-21-22-16,22 22 0,-22-21 0,21 0 16,-21 0-16,0 0 0,22 0 15,-22-1-15,0 1 0,0-21 0,-21 21 16,0 0-16,0-1 0,0 1 0,0 0 15,0 0-15,0 0 16,0 0-16,-21 21 0,0 0 0,0-22 16,0 22-16,-1 0 0,1 0 15,0 0-15,-21 22 0,21-1 0,-22 0 16,22 0-16,-21 0 0,21 0 16,-1 1-16,1-1 0,0 21 0,21-21 15,0 0-15,0 1 0,0-1 0,0 0 16,0 0-16,0 0 0,0 0 15,21 1-15,0-22 16,1 0-16,-1 0 0,0 0 16,0 0-16,0 0 0,0 0 0,1 0 15,-1-22-15,0 22 0,0-21 0,0 0 16,0 0-16,-21 0 0,22 0 16,-1-1-16,0 1 0,-21 0 0,21 0 15,0-21-15,-21 20 0,0 1 16,21 0-16,-21 0 0,22 0 15,-22 42 17,0 0-32,-22 0 0,22 0 15,-21 1-15,21-1 16,-21 0-16,21 0 0,0 0 0,0 0 16,0 1-16,0-1 0,0 0 15,0 0-15,0 0 0,0 0 0,0 1 16,21-22-16,-21 21 15,21-21-15,1 0 0,-1 0 16,0 0-16,21 0 0,-21 0 0,1-21 16,20 21-16,-21-22 0,0 1 15,22 0-15,-22 21 0,0-21 0,0 0 16,0-22-16,0 22 0,1 0 16,-1 0-16,0 0 0,-21-22 0,21 43 15,-21-21-15,0 0 0,-21 21 31,0 0-31,0 21 16,21 0-16,0 1 16,0-1-16,0 0 0,0 0 0,0 0 15,0 0-15,0 1 0,0-1 0,21 0 16,0 0-16,-21 0 16,21-21-16,-21 21 0,21-21 0,0 0 15,1 0-15,-1 0 16,0 0-16,21 0 0,-21 0 15,1 0-15,-1 0 0,21-21 16,-21 21-16,0-21 0,22 0 16,-22 0-16,0 0 0,0 21 0,0-22 15,1-20-15,-1 21 0,0 0 16,0 0-16,-21-1 0,0 1 16,0 0-1,0 42 1,0 0-1,0 1-15,-21-22 0,21 21 16,-21 0-16,21 0 0,0 0 16,0 0-16,0 1 15,0-1-15,0 0 16,21-21-16,-21 21 16,21-21-16,0 0 0,0 0 15,1 0-15,-1 0 0,0 0 0,0 0 16,0 0-16,-21-21 0,21 0 15,1 21-15,-1-21 0,0-1 0,0 22 16,-21-21-16,21 0 0,0 0 0,-21 0 16,0 0-16,22-1 15,-22 1-15,21 21 0,-21-21 16,0 42 15,0 0-15,-21 1-16,21-1 0,-22 0 15,1 0-15,21 21 0,-21-20 0,0-1 16,0 21-16,0 0 0,21 1 16,-22-1-16,1 0 0,0 22 0,0-22 15,21 22-15,0-22 0,-21 22 16,0-1-16,21-21 0,0 22 0,0-22 16,0 22-16,0-1 0,0 1 0,0-1 15,0 1-15,0-1 0,0 1 16,0-1-16,0 1 0,0-1 0,21-20 15,0 20-15,-21 1 0,0-22 0,0 21 16,0-20-16,0 20 0,0-20 16,0-1-16,0 0 0,0-21 15,-21 22-15,0-22 0,-1-21 0,1 21 16,-21-21-16,21 0 0,-22 0 0,22 0 16,-21-21-16,21 0 0,-22 0 0,22-1 15,-21-20-15,21 0 0,0 21 16,-22-22-16,22 1 0,0 0 0,0 20 15,0-20-15,-1 0 0,22 21 16,0-22-16,-21 22 0,21-21 0,0 21 16,0-22-16,0 22 0,0-21 15,0-1-15,0 1 0,21 21 0</inkml:trace>
  <inkml:trace contextRef="#ctx0" brushRef="#br0" timeOffset="34812.26">21526 3937 0,'0'0'0,"0"-21"0,64-85 16,-64 85-1,21 21-15,-21-21 16,0 42 0,0 0-16,0 0 0,0 0 15,0 22-15,0-1 0,-21 0 0,21 22 16,-21-1-16,0-20 0,21 20 15,-22 1-15,1-22 0,0 0 0,0 1 16,21-1-16,-21 0 0,0-20 16,21-1-16,0 0 0,0 0 15,-22 0-15,22 0 0,-21-21 16,21 22-16,-21-22 16,21-22-1,0 1-15,-21 0 0</inkml:trace>
  <inkml:trace contextRef="#ctx0" brushRef="#br0" timeOffset="35440.9">21124 4318 0,'0'0'0,"-21"0"0,0-21 16,21 0-16,21 21 31,21 0-15,-20 21-16,20-21 0,0 0 0,1 0 15,-1 0-15,21 0 0,-20 0 0,20 0 16,1 0-16,-1 0 0,1 0 15,-1-21-15,1 0 0,-22-1 0,22 1 16,-22 0-16,-21 0 0,21-21 16,-20-1-16,-1 1 0,0 21 0,0-22 15,-21 1-15,0 21 0,0-21 16,0 20-16,0 1 0,0 0 0,0 0 16,-21 21-1,0 0-15,0 21 0,-1 0 16,22 0-16,-21 22 15,0-1-15,21 0 0,0 1 0,-21 20 16,21 1-16,-21-22 0,21 22 0,0-22 16,-21 0-16,21 1 0,-22-1 15,1 0-15,21 1 0,0-22 0,0 0 16,-21 0-16,21 0 0,0 0 16,-21-21-16,21 22 0,0-44 31,0 1-16,0 0-15,21-21 0,0 21 16,0-1-16,1-20 0,-1 21 16,21-21-16,-21-1 0,22 22 15,-22-21-15,21 21 0,-21-1 16,22 1-16,-22 21 0,0 0 0,21 0 16,-21 0-16,1 21 0,-1 22 0,0-22 15,-21 0-15,0 21 0,21-20 16,-21 20-16,0-21 0,0 0 0,0 22 15,0-22-15,0 0 0,-21 0 16,0 0-16,0 0 0,21 1 16,-22-22-16,22 21 0,-21-21 15,42-21 17,1 21-17,-1-22-15,0 1 0,21 21 16</inkml:trace>
  <inkml:trace contextRef="#ctx0" brushRef="#br0" timeOffset="36254.82">22966 4382 0,'0'0'0,"42"-22"16,-21 1-16,-21 0 0,0 0 16,0 0-16,0 0 15,0-1-15,-21 22 0,0-21 16,0 0-16,-22 21 0,22 0 15,0 0-15,0 0 0,-21 21 16,-1-21-16,22 21 0,-21 22 0,-1-22 16,22 21-16,-21-21 0,21 22 15,0-22-15,-1 21 0,1-21 0,21 22 16,0-22-16,0 0 0,0 0 16,0 0-16,0 1 0,0-1 0,21-21 15,1 0-15,-22 21 0,21-21 0,0 0 16,21 0-16,-21 0 0,1 0 15,-1-21-15,21 0 0,-21 21 0,0-22 16,22 1-16,-22 0 0,21 0 16,-21-21-16,1 20 0,-1-20 15,21 21-15,-21-21 0,0-1 0,-21 1 16,22 21-16,-1-22 0,-21 22 16,0 0-16,0 0 0,0 0 0,0 42 31,0 0-31,0 21 0,0-20 0,0 20 15,0 0-15,-21-21 0,21 22 16,0-1-16,0 0 0,0-20 0,0 20 16,0-21-16,21 0 0,-21 0 0,21 1 15,0-1-15,21 0 0,-20 0 16,-1-21-16,21 0 0,-21 0 16,0 0-16,22 0 0,-22 0 15,0 0-15,21 0 0,-20-21 0,-1 0 16,0 0-16,21-1 0,-21 1 0,1-21 15,-1 21-15,0-22 0,0 1 16,0-21-16,0 20 0,1-20 0,-1 20 16,0-20-16,0 21 0,0-22 15,-21 22-15,0 21 0,21-43 16,-21 43-16,-21 21 31,0 21-31,0 21 0,0-20 16,0 20-16,-1 0 0,1 1 0,0-1 15,0 0-15,21 1 0,0-1 16,-21 0-16,21 1 0,-21-1 16,21 0-16,0-21 0,0 22 0,0-22 15,0 0-15,0 0 0,0 0 0,21 1 16,0-1-16,0 0 16,0-21-16,0 0 0,1 0 0,-1 0 15,0 0-15,0 0 0,0 0 16,0 0-16,1-21 0,20 0 0,-21 21 15,0-22-15,0 1 0,1 0 0,-1 0 16,-21 0 0,21 0-16,-21-22 0,0 22 0,0 0 15,0 0-15</inkml:trace>
  <inkml:trace contextRef="#ctx0" brushRef="#br0" timeOffset="36533.66">23495 4233 0,'-21'0'0,"42"0"0,-21 22 32,21-22-32,0 0 0,22 0 0,-1 0 15,0 0-15,1 0 16,20 0-16,-21 0 0,22 0 0,-1 0 16,1 0-16,-22-22 0,22 22 0,-22 0 15,0-21-15,1 21 0,-22 0 16,0-21-16,0 21 0,0 0 0,1 0 15,-44 0 17,1 0-32,-21 0 0,21 21 15,-22 0-15,1-21 0,0 22 0,-22-1 16,1 0-16,-1 0 0</inkml:trace>
  <inkml:trace contextRef="#ctx0" brushRef="#br0" timeOffset="38302.83">2667 6837 0,'21'0'15,"-42"0"-15,63 0 0,-21-21 0,1 21 16,-1-21-16,0-1 0,-21 1 15,21 0-15,-21 0 16,0 0-16,0 0 16,0-1-16,-21 1 0,0 0 15,0 0-15,-1 21 0,1 0 16,0 0-16,0 0 0,0 0 0,-22 0 16,22 0-16,-21 21 0,21 0 15,-22 22-15,22-22 0,0 21 0,-21-21 16,21 22-16,-1-1 0,22 0 15,0-21-15,-21 22 0,21-1 0,0 0 16,0 1-16,0-22 0,0 21 16,21 1-16,1-22 0,-1 21 0,0-21 15,21 0-15,1 1 0,-1-1 16,21-21-16,-20 0 0,20 0 16,-20 0-16,20 0 0,1-21 0,-22-1 15,21 1-15,-20 0 0,-1 0 16,22 0-16,-22 0 0,0-1 0,1 1 15,-22-21-15,21 21 0,-21 0 16,0-1-16,1 1 0,-1 0 16,-21-21-16,21 21 0,-21-1 0,0 1 15,0 0-15,0 0 0,0 0 0,-21 0 16,0-1-16,21 1 0,-22 21 0,1 0 16,-21 0-16,21 0 0,0 0 15,-1 0-15,1 0 0,0 21 0,-21-21 16,21 22-16,-1-1 15,1 0-15,0 21 0,0-21 0,0 1 16,0-1-16,21 21 0,0-21 16,0 0-16,0 1 0,0-1 0,0 0 15,0 0-15,0 0 0,0 0 16,21-21-16,0 0 0,0 0 0,0 0 16,0 0-16,1 0 0,20-21 0,-21 0 15,21 21-15,-20-21 0,20 0 16,-21 0-16,0-1 0,22 1 15,-22 0-15,0 0 0,0-21 0,-21 20 16,0 1-16,0 0 0,21 0 0,-21 0 16,0 0-1,-21 21 1,21 21-16,-21 0 0,21 0 16,0 0-16,0 0 15,0 1-15,0-1 0,0 0 0,0 0 16,0 0-16,0 0 15,21 1-15,0-22 0,0 21 0,1-21 16,-1 21-16,21-21 0,-21 0 0,0 0 16,22 0-16,-22 0 15,21 0-15,-21-21 0,22 0 0,-22 21 0,0-22 16,0 1-16,0 0 16,-21 0-16,22 0 0,-22 0 15,0-1-15,0 1 0,0-21 0,0 21 16,0 0-16,0-1 15,0 44 1,0-1 0,0 0-16,0 0 0,0 0 15,0 0-15,0 1 0,0-1 0,0 0 16,0 0-16,0 0 0,0 0 16,0 1-16,0-1 0,0 0 15,0 0-15,-22-21 0,1 0 31,21-21-15,0 0 0,0 0-16,0-1 0,0 1 0,21 0 15,22 0-15,-22-21 0,0 20 16,0-20-16,22 0 0,-1 21 0,0-22 16,1 22-16,-1 0 0,21 0 0,-20 21 15,-1 0-15,22 0 0,-22 0 16,21 21-16,-20 0 0,-22 21 0,21-20 15,-21-1-15,1 21 0,-22-21 16,0 0-16,0 1 0,0 20 16,-22-21-16,1 0 0,0 0 0,0 1 0,0-1 15,21 0-15,-21-21 16,21 21-16,-22 0 0,44-21 31</inkml:trace>
  <inkml:trace contextRef="#ctx0" brushRef="#br0" timeOffset="39154.36">6096 7133 0,'-42'0'15,"42"-21"1,0 0 0,0 0-16,0 0 0,0-1 0,21 1 15,0 0-15,-21 0 0,21-21 16,0 20-16,0-20 0,-21 0 15,22-1-15,-1 1 0,-21-21 0,0 20 16,0-20-16,0 20 0,21 1 16,-21 0-16,0-1 0,0 22 0,0 0 15,-21 42 1,21 0-16,-21 22 16,21-1-16,-22 0 0,1 1 0,21 20 15,-21-20-15,0-1 0,21 21 16,0-20-16,0-1 0,-21-21 0,21 22 15,0-1-15,0-21 0,0 0 0,0 22 16,21-22-16,0-21 16,0 21-16,0 0 0,1-21 0,-1 0 15,21 0-15,-21 0 0,22 0 0,-22 0 16,21-21-16,0 0 0,-20 21 16,20-21-16,-21-1 0,21 1 0,-20 0 15,-1 0-15,0 0 0,0 0 16,0-1-16,-21 1 0,0 0 0,0 0 15,0 0-15,0 0 0,21 21 47,1 0-31,-1 0-16,0 0 0,0 0 16,0 0-16,22 0 0,-22 0 0,21 0 15,-21 0-15,22 0 0,-1 0 16,-21-22-16,21 1 0,1 21 0,-22-21 15,21 21-15,-21-21 0,1 0 0,-1 0 16,0 21-16,-21-22 0,21 1 16,-21 0-16,0 0 0,0 0 0,0 0 15,-21 21-15,0 0 0,0 0 16,-1 0-16,-20 0 0,21 21 0,0 0 16,-22 0-16,22 21 0,-21-20 0,21 20 15,0-21-15,-1 21 16,1 1-16,21-22 0,0 21 0,0-21 15,0 1-15,0-1 0,0 21 0,21-42 16,1 21-16,-1 0 0,21-21 16,0 0-16,1 22 0,-1-22 0,0 0 15,1 0-15,-1 0 0,0-22 0,1 22 16,-1-21-16,22 0 0</inkml:trace>
  <inkml:trace contextRef="#ctx0" brushRef="#br0" timeOffset="40978.66">8763 6858 0,'0'0'0,"-21"21"16,0 0-16,-1-21 15,44 0 17,-1-21-32,0 0 15,21 0-15,-21 0 0,1 0 0,-1-1 16,0 1-16,21-21 0,-21 0 16,1-1-16,-22 1 0,21 0 15,-21-1-15,21 1 0,-21-22 0,0 22 16,0 0-16,0 21 0,0-1 0,0 1 15,0 0-15,0 0 0,0 42 32,-21-21-32,21 21 0,-21 22 15,21-22-15,-22 21 0,22 0 0,-21 1 16,21-1-16,0 22 0,0-22 0,0 0 16,-21 1-16,21 20 0,0-21 15,0-20-15,0 20 0,0 0 16,21-21-16,0 1 0,1-1 0,-1 0 15,0 0-15,21 0 0,-21-21 16,22 0-16,-1 0 0,-21 0 0,22 0 16,-1 0-16,-21 0 0,21-21 0,1 0 15,-22 0-15,21 0 0,1-1 16,-22 1-16,21-21 0,-21 0 0,0-1 16,22 1-16,-22 0 0,0-22 15,0 22-15,0-22 0,-21 22 0,0-22 16,22 22-16,-22 0 0,0-1 15,0 22-15,0-21 0,0 21 0,0 0 16,-22 21 0,1 21-16,0 0 15,21 0-15,-21 0 0,0 22 16,0-1-16,21 0 0,0 1 0,0 20 16,-22-21-16,22 1 0,0-1 0,0 0 15,0 1-15,0-1 0,0 0 16,0 1-16,22-22 0,-22 0 0,21 0 15,0 0-15,0 1 0,0-1 0,0-21 16,22 0-16,-22 0 0,21 0 16,-21 0-16,22 0 0,-22 0 0,21 0 15,1-21-15,-22-1 0,21 1 0,0 0 16,-20 0-16,20 0 16,-21-22-16,0 22 0,22-21 0,-22 21 15,0-22-15,0 22 0,-21 0 0,0 0 16,0 0-16,-21 21 15,0 0 1,0 21-16,-1 0 0,22 0 16,0 0-16,0 22 0,0-22 0,0 0 15,0 0-15,0 22 0,0-22 0,0 0 16,0 0-16,22 0 0,-1 0 16,0 1-16,-21-1 15,-21-21 32,0-21-47,-1 21 16,22-22-16,-21 22 15,0-21-15,0 21 0,0 0 16,21 21 0,0 1-16,0-1 15,21 0-15,0-21 16,0 0-16,0 21 0,1-21 15,20 0-15,-21 21 0,21-21 0,1 0 16,-1 0-16,-21 0 0,22 0 0,-1 0 16,0 0-16,1 0 0,20 0 15,-21-21-15,1 0 0,-22 21 16,21-21-16,1 0 0,-22-1 0,0 1 16,0-21-16,0 21 0,0 0 0,-21-22 15,22 22-15,-22 0 0,0-21 16,0 20-16,0 1 0,0 0 15,-22 21 1,1 0-16,0 21 0,0 0 16,21 1-16,0-1 0,-21 0 15,21 0-15,-21 0 0,21 0 0,0 1 16,0-1-16,0 21 0,0-21 0,0 0 16,0 1-16,21-1 15,0 0-15,-21 0 0,42-21 16,-21 21-16,1-21 0,20 0 0,0 0 15,1 0-15,-1 21 0,0-21 0,1 0 16,20 0-16,-21 0 0,1 0 16,-1-21-16,0 0 0,1 21 0,-1-21 15,0 0-15,-20 0 0,20-1 16,-21 1-16,0 0 0,0 0 0,-21-21 16,0 20-16,0 1 0,0-21 15,0 21-15,0 0 0,0-1 0,0 1 16,0 0-16,-21 0 0,0 21 15,0 0-15,0 0 0,0 0 0,-1 0 16,-20 0-16,21 0 0,0 21 0,-22 0 16,22 0-16,-21 22 0,21-22 15,0 0-15,-1 21 0,22-20 0,0-1 16,-21 0-16,21 21 0,0-21 16,0 1-16,0-1 0,21-21 0,-21 21 15,22 0-15,-1-21 0,0 0 0,0 0 16,21 0-16,-20 0 0,-1 0 15,0 0-15,0 0 0,0-21 16,0 21-16,1-21 0,-1 0 0,0-22 16,0 22-16,0 0 0,0-21 15,-21-1-15,22 1 0,-1-22 0,0 22 16,-21-21-16,0-1 0,21 22 0,-21-22 16,0 22-16,21 0 0,-21-1 15,0 22-15,0-21 0,0 21 0,-21 21 31,0 21-31,21 0 0,-21 0 16,21 21-16,0 1 0,0-1 0,-21 22 16,21-22-16,0 21 0,0-20 15,0 20-15,0-20 0,0-1 16,0 0-16,0 1 0,0-1 0,0 0 16,0-21-16,0 1 0,0-1 0,0 0 15,21 0-15,0 0 16,0-21-16,0 0 0,0 0 15,1 0-15,-1-21 0,21 21 0,-21-21 16,22 0-16</inkml:trace>
  <inkml:trace contextRef="#ctx0" brushRef="#br0" timeOffset="42183.04">13652 6604 0,'0'0'0,"0"21"0,-21-21 15,0 0-15,42 0 31,0 0-31,1-21 16,-1 0-16,0 0 0,21 21 16,-21-21-16,1-22 0,20 22 15,-21 0-15,21-21 0,1 20 0,-22-20 16,0 21-16,21-21 0,-20 20 0,-1-20 16,0 21-16,-21-21 0,0 20 15,0 1-15,0-21 0,0 21 0,0 0 16,0-1-16,-21 1 15,0 21-15,-1 0 0,1 0 0,0 0 16,0 0-16,0 0 0,21 21 16,-21 22-16,-1-22 0,22 0 15,0 21-15,-21 1 0,0-1 0,0 0 16,21 22-16,-21-1 0,0 1 16,21 21-16,-22-22 0,1 1 15,21 20-15,-21 1 0,0-22 0,0 43 16,0-21-16,21 0 0,-22 20 0,1-20 15,0 0-15,0 21 0,0-22 16,-22 1-16,22 0 0,0-1 0,0 1 16,0-22-16,21 22 0,0-21 0,-21-1 15,21-21-15,0 22 0,0-22 16,0-21-16,21 22 0,-21-22 0,21 0 16,0-21-16,0 0 0,0 0 0,22 0 15,-22-21-15,21 21 0,-21-21 16,22 0-16,-1-22 0,-21 22 0,22-21 15,-1-1-15,0 1 0,-21 0 16,22-22-16,-22 22 0,0-22 0,0 1 16,0-1-16,-21 1 0,22-1 0,-22-20 15,0-64-15,-22 63 16,1 0-16,0 1 0,0 20 0,-21 1 16,20-1-16,-20 1 0,21 20 0,-21 1 15,20 0-15,-20 20 0,21 1 16,0 0-16,0 0 0,-1 21 0,1-21 15,42 21 17,1-21-32,-1 21 0,0-22 15,21 22-15,1-21 0,41-21 16,-41 21-16,20-22 0,1 22 16,-22 0-16,21-21 0,-20-1 0,20 22 15,-20-21-15,-1 21 0,0-22 16,1 22-16,-22 0 0,0 0 0,0 0 15,0 21-15,-21-21 0,0-1 0,-21 22 47,0 0-47,21 22 0,-21-1 16,21 21-16,-21-21 16,21 22-16,0-1 0,0-21 0,0 21 15,0 1-15,0-1 0,0-21 0,0 0 16,21 22-16,0-22 0,0 0 15,0 0-15,0-21 0,1 21 0,-1-21 16,0 0-16,0 0 0,0 0 16,0 0-16,22 0 0,-22-21 0,0 0 15,0 21-15,0-21 0,1-21 0,-1 20 16,0 1-16,-21-21 0,0 0 16,0-1-16,0 1 0,0 21 0,0-22 15,0 1-15,-21 21 0,21 0 16,-21 0-16,-1-1 0,1 22 15,0 0-15,0 0 0,-21 0 0,20 0 16,1 0-16,0 0 0,0 22 0,0-22 16,0 21-16,21 0 0,-22 0 15,22 0-15,0 0 0,0 22 0,0-22 16,0 0-16,22 0 0,-1-21 16,21 21-16,-21 1 0,0-22 0,22 0 15,-22 0-15,21 21 0</inkml:trace>
  <inkml:trace contextRef="#ctx0" brushRef="#br0" timeOffset="42546.83">15049 6435 0,'0'0'0,"0"-21"0,22-1 0,-22 1 16,0 0-16,0 0 0,0 0 0,0 0 16,21-1-16,0 22 0,-21-21 15,21 21-15,0 0 0,0-21 0,1 21 16,-1 0-16,0 0 0,0 0 0,0 21 15,22-21-15,-22 21 0,0 1 16,0 20-16,0-21 0,-21 21 0,0-20 16,21 20-16,-21 0 0,0-21 0,0 22 15,0-22-15,0 21 0,-21-21 16,0 1-16,0-1 0,21 0 0,-21-21 16,21 21-16,-21-21 0,-1 0 15,22-21 1,0 0-16,0 0 15,0-1-15,0 1 0,0 0 0,0 0 16,22-21-16,-1 20 0,-21-20 16,21 21-16,0-21 0,-21 20 0,21 1 15,-21 0-15,21 0 0,-21 0 16,22 0-16,-1-1 0,0 1 16,0 0-16,0 21 0</inkml:trace>
  <inkml:trace contextRef="#ctx0" brushRef="#br0" timeOffset="42934.61">16827 5800 0,'0'0'0,"-42"0"15,0 0-15,21 0 0,-22 0 0,22 0 16,0 0-16,0 0 0,42 0 31,0-21-31,21 21 0,1 0 16,-1 0-16,0 0 0,22 0 15,-1 0-15,1 0 0,-1 0 0,1 0 16,-1-22-16,1 22 0,-1 0 16,1 0-16,-43 0 0,21 0 0,-20 0 15,-1 0-15,-42 0 16,-1 0 0,-20 0-16,21 0 0,-21 0 0,20 0 15,-20 0-15,0 0 0,21 0 0</inkml:trace>
  <inkml:trace contextRef="#ctx0" brushRef="#br0" timeOffset="43170.48">16997 5736 0,'0'0'0,"-21"0"15,21 21-15,0 1 0,0-1 16,0 0-16,0 0 0,0 21 16,0-20-16,-22 20 0,22-21 0,0 21 15,-21 1-15,0-1 16,21-21-16,0 22 0,-21-1 0,0 0 15,0 1-15,21-22 0,0 21 0,-22 0 16,1 1-16,21-22 0,0 21 16,-21-21-16,21 1 0,0-1 0,0 0 15,0 0-15,21-21 16,0 0-16,1 0 16,-1 0-16,-21-21 0,21 0 0</inkml:trace>
  <inkml:trace contextRef="#ctx0" brushRef="#br0" timeOffset="43535.29">17251 6308 0,'21'0'16,"0"0"-16,-21-21 16,21 21-16,0 0 0,1 0 15,-1-22-15,0 22 0,21 0 16,-21-21-16,1 0 0,-1 21 0,0-21 15,0 21-15,0-21 0,-21 0 0,0-1 16,-21 1 0,0 21-16,0 0 15,0 0-15,-1 0 0,-20 21 16,21-21-16,-21 22 0,20-1 16,-20 0-16,21 0 0,0 0 0,0 22 15,-22-22-15,43 0 0,-21 21 16,21-21-16,-21 1 0,21 20 0,0-21 15,0 0-15,0 0 0,0 1 16,21-22-16,0 0 0,0 0 16,1 0-16,-1 0 0,21 0 0,-21 0 15,22 0-15,-1 0 0,0-22 0,1 1 16,-1 0-16,0 0 0,22 0 16</inkml:trace>
  <inkml:trace contextRef="#ctx0" brushRef="#br0" timeOffset="45475.18">17970 6223 0,'0'0'0,"22"-21"0,20-21 15,-21 42-15,0-22 0,-21 1 0,0 0 16,-21 21 0,0 0-1,0 0-15,0 0 0,-1 21 0,1-21 16,0 21-16,21 1 0,-21-22 16,0 21-16,21 0 0,0 0 15,0 0-15,0 0 0,0 1 16,0-1-16,21 0 15,0-21-15,-21 21 0,21 0 0,0-21 16,-21 21-16,22 1 0,-1-1 16,-21 0-1,-21-21 17,-1 0-32,1 0 0,0 0 15,0-21-15,0 21 0,0-21 0,-1 21 16,1-22-16,0 22 0,0 0 15,0 0-15,21 22 32,0-1-32,0 0 15,0 0-15,21-21 0,0 21 16,-21 0-16,21-21 0,0 0 16,1 22-16,-1-22 0,0 0 15,0 0-15,21 0 0,-20 0 0,-1 0 16,21 0-16,0-22 0,1 1 15,-22 21-15,21-21 0,1 0 0,-1 0 16,0-22-16,-21 22 0,22-21 0,-22 21 16,21-22-16,1 1 0,-22 21 15,21-43-15,-21 22 0,0 0 0,1-1 16,-1 1-16,0-21 0,0 20 16,-21 1-16,0 0 0,0 20 15,0 1-15,0 0 0,0 0 0,-21 21 16,0 0-1,21 21-15,-21-21 0,-1 21 0,1 22 16,0-22-16,0 21 0,-21 0 16,20-20-16,1 20 0,0 0 0,0 1 15,0-22-15,0 21 0,-1 0 0,22 1 16,0-22-16,-21 21 0,21 1 16,0-1-16,0-21 0,0 21 0,21-20 15,-21 20-15,22-21 0,20 0 16,-21 0-16,0-21 0,22 0 0,-22 0 15,21 0-15,-21 0 0,22 0 16,-22 0-16,21-21 0,-21 0 0,22 0 16,-22 0-16,21 0 0,-21-1 15,0-20-15,22 0 0,-22-1 16,-21 22-16,0 0 0,21 0 16,-21 0-16,0 0 0,0-1 0,0 44 31,-21-1-31,0 0 15,21 0-15,-21 0 0,21 0 16,-22 1-16,22-1 0,0 0 16,0 0-16,0 21 0,0-20 0,0-1 15,0 0-15,22 0 16,-1-21-16,21 0 0,-21 21 16,0-21-16,1 0 0,20 0 0,-21 0 15,0 0-15,22-21 0,-22 0 16,0 21-16,21-42 0,-21 20 0,1 1 15,-1 0-15,0 0 0,0-21 0,0 20 16,0 1-16,1 0 0,-22 0 16,0 0-16,0 0 0,-22 21 31,1 21-31,21 0 0,-21 0 16,0 0-16,21 0 0,-21 1 0,0-1 15,21 0-15,0 0 0,-22 0 16,22 0-16,-21 1 0,21-1 15,-21 0-15,21 0 0,0-42 47,21 0-47,0 0 0,1-1 16,-1 1-16,0 0 0,0 0 16,0 0-16,0 0 0,22-1 0,-22 1 15,21 0-15,-21 0 0,1 0 0,-1 21 16,0 0-16,0 0 0,-21 21 31,0 0-15,0 0-16,0 0 0,0 1 0,0 20 15,0-21-15,0 21 0,0-20 16,21-1-16,0 21 0,22-21 0,-22 0 16,0 1-16,21-22 0,-20 21 0,20-21 15,0 21-15,-21-21 0,22 0 0,-1 0 16,0 0-16,1-21 0,-22 0 15,21-1-15,1 1 0,-1 0 0,-21 0 16,0-21-16,22-1 0,-22 22 16,0-21-16,0-1 0,0 22 0,-21-21 15,0 0-15,0 20 0,0 1 16,0 0-16,0 0 0,-21 0 16,0 21-16,-21 0 0,20 0 0,1 0 15,-21 0-15,0 0 0,20 21 16,-20 0-16,21 0 0,-21 0 0,20 22 15,-20-22-15,21 0 0,21 0 0,0 22 16,-21-22-16,21 21 0,0-21 16,0 0-16,0 1 0,21 20 0,0-42 15,0 21-15,0 0 0,1-21 0,-1 0 16,0 0-16,0 0 0,0 0 16,0 0-16,1 0 0,-1-21 0,0 0 15,-21 0-15,21 0 16,0-1-16,0 1 0,-21 0 0,0 0 15,22 0-15,-1 0 0,-21-1 0,0 1 16,0 0-16,0 0 16,0 42 31,0 0-47,0 0 0,0 22 15,-21-22-15,-1 0 0,1 21 0,21 1 16,-21-22-16,0 21 0,0 1 15,0 20-15,21-21 0,-22 1 16,1 20-16,0-20 0,0 20 0,21-21 16,-21 22-16,21-1 0,-21 1 15,21 21-15,-22-22 0,22 22 0,0-1 16,0-20-16,0 21 0,0-22 0,0 22 16,0-1-16,0 1 0,0-21 15,0 20-15,0-20 0,0 20 0,0-20 16,-21-1-16,0-20 0,0 20 0,21-20 15,-21-22-15,-22 21 0,22-21 16,-21 0-16,21-21 0,-64 0 16,43 0-16,-1 0 0,1 0 0,-64-21 15,64 0-15,-22 0 0,22 0 16,0 0-16,21-22 16,-22 22-16,22-21 0,0-1 0,0 22 15,0-21-15,21 0 0,-22-1 0,22 1 16,0-22-16,0 22 0,0 0 15,0-1-15,22-20 0,-22 21 0,21-22 16,0 1-16</inkml:trace>
  <inkml:trace contextRef="#ctx0" brushRef="#br0" timeOffset="45755.03">19389 5715 0,'0'-21'16,"-22"21"15,1 0 0,0 0-31,21 21 16,-21-21-16,0 0 0,0 0 16,-1 21-1,1-21-15</inkml:trace>
  <inkml:trace contextRef="#ctx0" brushRef="#br0" timeOffset="45980.87">18351 6075 0,'22'21'15,"-1"-21"1,21 0-16,-21 0 0,22 0 16,-1 0-16,-21 0 0,43 0 0,-22 0 15,0 0-15,1 0 0,-1 0 16,0 0-16,1 0 0,-1-21 0,0 21 15,-21 0-15,22-21 0,-22 21 16,21-21-16,-21 21 0</inkml:trace>
  <inkml:trace contextRef="#ctx0" brushRef="#br0" timeOffset="46272.69">21018 6350 0,'0'0'0,"0"21"16,22-21-1,-22 21 1,0 1 0,-22-22 15</inkml:trace>
  <inkml:trace contextRef="#ctx0" brushRef="#br0" timeOffset="53550.98">910 8827 0,'-21'0'15,"0"0"1,0 0 0,-1 0-1,1 0-15,0 0 0,0 0 16,0 0-16,0 0 0,-1 0 16,-20 0-16,0 0 0,21 0 0,-22 0 15,1 0-15,0 0 0,-1 0 16,1 0-16,0 0 0,20 0 0,-20 0 15,21 0-15,0 0 0,0 0 16,-1 0-16,44 0 16,-1 0-1,21 0-15,0 0 0,1 0 16,20 0-16,1 0 0,-1 0 16,1 0-16,-1 0 0,1 0 0,-1 0 15,1 0-15,-22 0 0,22 0 16,-1 0-16,1 0 0,-1 0 15,-21 0-15,22 0 0,-22 0 0,22 0 16,-22 0-16,0-22 0,1 22 16,-22 0-16,0 0 0,0-21 0,-21 0 31,-21 0-15,0 21-16,0 0 0,-22-21 15,22 0-15,0 21 0,0 0 16,0-22-16,-22 22 0,22-21 15,-21 21-15,21 0 0,0-21 0,-22 21 16,22 0-16,0-21 0,0 21 16,0-21-16,-1 21 0,1 0 0,42 0 62,22 21-46,-22 0-16,0-21 0,21 21 15,1-21-15,-22 21 0,21 1 0,1-22 16,-1 21-16,0 0 0,1-21 16,-1 21-16,0-21 0,1 0 15,-1 0-15,-21 0 0,21 0 16,-20 0-16,-1 0 0,0 0 0,0 0 16,0 0-16,-42 0 46,0 0-46,0 0 0,0 0 0,-1 0 16,1 0-16,-21 21 0,21 0 16,-22 1-16,1-1 0,0 0 0,-1 0 15,1 21-15,0-20 0,-1 20 16,22-21-16,-21 21 0,0-20 0,20 20 16,-20-21-16,21 21 0,0-20 15,0-1-15,21 0 0,-22 0 16,22 0-16,-21 0 0,21 1 15,0-1-15,0-42 63,21 21-63,-21-22 16,22 22-16,-1-21 0,-21 0 15,21 0-15</inkml:trace>
  <inkml:trace contextRef="#ctx0" brushRef="#br0" timeOffset="54362.51">2773 8424 0,'-43'0'31,"43"22"-31,0-1 16,0 0-16,0 0 15,0 0-15,0 0 16,22 1-16,-1-22 15,0 0-15,0 0 0,0 0 16,22 0-16,-22 0 0,0 0 16,0-22-16,0 22 0,0-21 15,1 0-15,-1 0 0,0 21 0,0-21 0,0 0 16,0-1-16,-21 1 0,0 0 16,0 0-16,22 0 0,-22 0 0,0-1 15,0 1-15,0 0 16,0 0-16,0 0 0,-22 21 15,1 21 1,0 0 0,21 21-16,0-20 0,0 20 0,0-21 15,0 21-15,0 1 0,0-1 16,0 0-16,0 1 0,0 20 0,0-20 16,0-1-16,0 0 0,0 22 0,0-22 15,0 0-15,0 1 0,0-22 16,0 21-16,0 1 0,0-22 0,0 0 15,0 0-15,0 0 0,-21-21 16,0 0 0,0 0-16,-1 0 15,1-21-15,0 21 0,-21-21 0,21 0 16,-1 0-16,-20-1 0,21 1 16,0 0-16,-22 0 0,22 0 0,0 0 15,0-1-15,21 1 16,0 0-16,0 0 15,21 0-15,0 21 0,0-21 16,1 21-16,-1-22 0,21 22 16</inkml:trace>
  <inkml:trace contextRef="#ctx0" brushRef="#br0" timeOffset="54675.33">3641 8192 0,'0'0'0,"0"-22"0,-22 22 31,1 0-31,0 22 16,21-1-16,-21 21 0,21-21 16,0 22-16,-21-1 0,21 0 0,-21 1 15,-1-1-15,22 0 0,0 1 16,-21-1-16,0 0 0,21 1 15,0-1-15,-21 0 0,21 1 0,-21-22 16,21 21-16,0-21 0,0 22 0,0-22 16,0 0-16,0 0 15,21-21-15,0 0 16,0 0-16,0 0 0,-21-21 0,22 0 16,-1 0-16,-21-1 0,0 1 15</inkml:trace>
  <inkml:trace contextRef="#ctx0" brushRef="#br0" timeOffset="54855.23">3302 8615 0,'-21'0'16,"42"0"0,0 0-1,0 0-15,0 0 0,1 0 0,-1 0 16,0 0-16,21 0 0,1 0 15,-22-21-15,21 21 0,0-21 0,-20 21 16,20-22-16,0 22 0</inkml:trace>
  <inkml:trace contextRef="#ctx0" brushRef="#br0" timeOffset="56367.43">5376 8361 0,'-21'0'16,"21"-21"15,0 0-31,21 21 0,0-22 0,1 1 16,-1 0-16,0 0 0,0 0 0,0-22 15,0 22-15,1 0 0,-1 0 16,-21-21-16,0 20 0,0 1 0,0 0 16,0 0-16,0 0 0,0 0 0,-21-1 15,-1 22-15,1 0 0,0 0 16,-21 0-16,21 0 0,-22 0 15,1 0-15,21 22 0,0-22 0,-22 21 0,22 0 16,0 21-16,0-21 0,21 1 16,0 20-16,0-21 0,0 21 15,0-20-15,0 20 0,0-21 0,21 21 16,0 1-16,0-22 0,0 21 16,22-21-16,-22 22 0,0-22 0,21 0 15,-20 21-15,-1-20 0,21-1 0,-21 0 16,-21 0-16,0 21 0,21-20 15,-21-1-15,0 0 0,0 0 0,-21-21 16,0 21-16,0 0 0,-21 1 0,20-22 16,-20 21-16,0-21 0,-1 0 0,1 0 15,21 0-15,-21 0 0,-1 0 16,22-21-16,-21-1 0,21 1 0,-1 0 16,-20 0-16,42-21 0,-21 20 15,0-20-15,0 21 0,21-21 16,0-1-16,0 1 0,0 0 0,0 20 15,0-20-15,0 0 0,0 21 0,0-1 16,0 1-16,21 21 16,0 0-16,0 21 15,0 1-15,0 20 0,-21-21 16,22 21-16,-22-20 0,21 20 0,-21 0 16,0-21-16,0 22 0,0-1 15,21-21-15,-21 22 0,21-22 0,-21 21 16,0-21-16,21 0 0,-21 1 15,21-1-15,1 0 0,-1-21 0,0 0 16,0 0-16,21 0 0,-20 0 16,-1 0-16,21-21 0,-21 0 0,22-1 15,-1 1-15,0 0 16,-21 0-16,22 0 0,-1-22 0,0 22 0,-20-21 16,41-22-16,-42 43 0,0 0 15,1-21-15,-22 21 0,0-1 16,21 22-16,-21-21 0,0 42 31,-21 1-15,-1-1-16,1 0 0,0 21 15,21-21-15,-21 1 0,21-1 0,-21 0 16,21 0-16,0 21 0,0-20 0,0-1 16,0 0-16,0 0 0,21 0 15,-21 0-15,21-21 0,21 0 16,-20 0-16,-1 0 0,0 0 0,21 0 15,-21-21-15,22 0 0,-22 21 16,0-21-16,21 0 0,-20 0 0,-1-1 16,0 1-16,0 0 0,0 0 0,-21-21 15,0 20-15,21 1 0,-21 0 16,0 0-16,0 0 0,0 0 16,-21 21 15,21 21-31,-21 0 0,21 0 15,-21 0-15,0 0 0,21 1 0,0-1 16,0 0-16,0 0 0,0 0 0,0 0 16,0 1-16,0-1 0,0 0 15,0 0-15,21-21 0,0 0 16,0 0-16,0 0 0,22 0 0,-22 0 16,0 0-16,21 0 0,-20-21 15,20 0-15,0 0 0,-21 21 16,22-22-16,-22 1 0,21-21 0,-21 21 15,1 0-15,-1-1 0,0 1 0,0-21 16,-21 21-16,0 0 0,21-1 16,-21 1-16,0 0 0,0 0 15,-21 42 1,21 0-16,-21 0 16,21 1-16,0-1 0,-21 0 15,21 21-15,-21-21 0,-1 22 0,22-1 16,0 0-16,-21 1 0,21 20 0,-21-20 15,0 20-15,21 1 0,0-1 16,0 1-16,-21-1 0,21 1 16,-21-1-16,21 1 0,-22 20 0,22-20 15,0 20-15,-42 43 0,42-42 16,-21-21-16,21-22 0,-21 21 0,21-20 16,-21-1-16,21 0 0,0-20 15,0 20-15,-22-42 0,22 21 0,-21-21 16,21-21-1,0 0-15,0 0 0,0-22 16,21 22-16,1-21 0,-1-22 0,-21 22 16</inkml:trace>
  <inkml:trace contextRef="#ctx0" brushRef="#br0" timeOffset="56675.25">6540 8657 0,'0'0'0,"0"-21"0,0-21 15,0-1-15,0 1 0,0 21 16,22-21-16,-1 42 0,0-22 16,21 1-16,-21 21 0,1 0 15,20 0-15,0 0 0,-21 0 0,22 0 16,-22 21-16,21 1 0,-21-1 0,1 0 16,-22 0-16,0 0 0,0 0 15,0 1-15,0-1 0,-22 21 0,1-21 16,0 0-16,0 1 0,-21-22 15,-1 21-15,1 0 0,0 0 0,20-21 16,-20 21-16,21-21 0,0 0 16,0 21-16,-1-21 0,44 0 31,-1 0-31,0-21 16,21 0-16,-21 21 0,22-21 0,-22 0 15</inkml:trace>
  <inkml:trace contextRef="#ctx0" brushRef="#br0" timeOffset="56996.07">7239 8382 0,'0'0'0,"0"-21"15,0 0 1,-21 42 0,21 0-16,-21 0 15,21 0-15,0 1 0,0 20 0,-22-21 16,22 21-16,0 22 0,-21-22 0,21 22 15,0-1-15,0 1 0,0-1 16,-21 1-16,21 20 0,-21-20 0,0 21 16,21-22-16,-21 22 0,-1-22 15,1 22-15,0-22 0,0 22 0,21-21 0,-21-1 16,21 1-16,-21-1 0,21-21 16,0 1-16,-22-1 0,22-21 15,0 0-15,0 1 0,0-1 0,0-42 31,0-1-31,22 1 0,-1-21 0,-21 21 16,21-22-16,0 1 0,0 0 16,-21-22-16,21 1 0</inkml:trace>
  <inkml:trace contextRef="#ctx0" brushRef="#br0" timeOffset="57311.22">7154 8678 0,'0'0'0,"0"-42"0,0 0 0,0 21 15,0-22-15,0 22 0,0-21 0,0 21 16,0-1-16,21 1 0,1 0 0,-1 0 16,-21 0-16,21 0 0,0 21 15,21 0-15,-20 0 0,-1 0 0,0 0 16,0 0-16,21 0 0,-20 0 0,-1 21 16,0 0-16,0 21 0,-21-21 0,0 1 15,0-1-15,0 0 0,0 0 16,-21 0-16,0 0 0,0 1 0,-1-1 15,-20 0-15,21 0 0,-21-21 0,20 21 16,-20-21-16,21 0 16,-21 21-16,20-21 0,1 0 0,0 0 15,42 0 17,0 0-32,1-21 0,-1 21 15,21-21-15,-21 0 0,0 21 0</inkml:trace>
  <inkml:trace contextRef="#ctx0" brushRef="#br0" timeOffset="57699">7768 8234 0,'0'0'0,"-21"0"32,0 0-32,0 21 15,-1 0-15,1 0 0,0 1 0,21-1 16,-21 21-16,0-21 0,0 22 0,-1-22 15,22 0-15,0 21 0,0-21 16,0 1-16,0-1 0,0 0 0,22 0 16,-1 0-16,21 0 0,-21-21 15,0 0-15,22 0 0,-22 0 0,21 0 16,-21 0-16,22 0 0,-22 0 16,0-21-16,21 0 0,-20 0 15,-1 21-15,0-21 0,0 0 0,-21-1 16,0 1-16,0-21 0,0 21 0,0-22 15,0 22-15,0-21 0,-42-22 16,42 43-16,-21 0 0,-1 21 16,1-21-16,0 21 0,0 0 0,0 0 15,0 0-15,-1 0 0,1 21 16,0-21-16,0 21 0,0 0 0,21 1 16,0-1-16,0 0 0,0 0 15,21 0-15,0 0 16,0-21-16,0 0 0</inkml:trace>
  <inkml:trace contextRef="#ctx0" brushRef="#br0" timeOffset="58099.57">8255 8424 0,'0'0'0,"0"-21"15,0 0-15,0 0 16,0 0-16,0 0 15,0-1-15,21 1 16,0 21-16,0 0 16,1 0-16,-1 21 0,-21 1 15,21-22-15,0 21 0,0 21 16,-21-21-16,21 0 0,-21 1 0,22-1 16,-22 21-16,0-21 0,0 0 0,0 1 15,0-1-15,0 0 0,0 0 16,0 0-16,-22 0 15,22-42 17,0 0-32,0 0 15,0 0-15,0 0 0,22-1 16,-22 1-16,21-21 0,-21 21 0,21 0 16,0-1-16,-21-20 0,21 21 15,0 0-15,1-22 0,-1 22 16,0 0-16,0 0 0,0 0 0,0 0 15,1-1-15,-1 1 0,21 0 16,-21 21-16</inkml:trace>
  <inkml:trace contextRef="#ctx0" brushRef="#br0" timeOffset="58607.28">9080 7895 0,'0'-21'15,"0"0"-15,0 42 31,0 0-31,-21 0 16,21 1-16,-21 20 0,21-21 16,0 21-16,-21 1 0,0-22 0,21 21 15,-21 1-15,21-1 0,0 0 16,-22-21-16,22 22 0,-21-1 0,21-21 16,0 22-16,0-22 0,0 0 0,0 0 15,0 0-15,0 0 0,21 1 16,1-1-16,-1-21 0,0 0 0,21 0 15,-21 0-15,1 0 0,20 0 0,-21 0 16,0 0-16,22 0 0,-22-21 16,21 21-16,-21-22 0,22 1 0,-22 0 15,0 0-15,0 0 0,0 0 0,0-22 16,1 22-16,-22 0 0,0-21 16,0 20-16,0 1 0,0 0 15,0 0-15,-22 21 16,1 0-16,21 21 0,0 0 15,-21-21-15,21 21 0,0 1 16,0-1-16,0 0 0,0 0 0,0 0 16,0 0-16,0 1 0,0-1 0,0 0 15,21-21-15,-21 21 0,0 0 16,0 0 0,0 1-16,-21-22 31,0 0-16,0-22-15,21 1 0,0 0 16,-21 21-16,-1-21 0,1 0 0</inkml:trace>
  <inkml:trace contextRef="#ctx0" brushRef="#br0" timeOffset="58831.15">8721 8065 0,'21'0'15,"0"0"-15,0 0 0,21 0 16,1 0-16,-1-22 0,0 22 0,1 0 0,20 0 16,-20 0-16,-1 0 15,0 0-15,1 0 0,-1-21 0,0 21 16,-21 0-16,1 0 0,-1 0 0,0 0 16,0 0-16,-21 21 31</inkml:trace>
  <inkml:trace contextRef="#ctx0" brushRef="#br0" timeOffset="60663.1">11007 8573 0,'0'0'0,"-22"0"0,1 0 16,0 0-16,0 0 15,21-22 1,21 1 0,0 0-16,0 21 0,1-21 0,-22-21 15,21 20-15,0 1 0,0-21 16,0 0-16,0 20 0,1-20 0,-1-21 16,-21 20-16,21 1 0,-21-22 0,21 22 15,-21 0-15,0 21 0,0-22 16,0 22-16,0 0 0,0 0 0,-21 42 31,0 0-31,0 0 0,-1 22 16,22-1-16,-42 64 15,21-64-15,21 22 0,-21-22 0,0 21 16,21-20-16,-22-1 0,22 0 0,0 1 16,0-1-16,0 0 0,0-20 15,0 20-15,0-21 0,0 0 0,22 0 16,-1-21-16,0 22 0,0-22 0,0 0 15,22 0-15,-22 0 0,21 0 16,-21 0-16,0 0 0,22-22 0,-22 1 16,21 21-16,-21-21 0,1 0 15,-1 0-15,0 0 0,0-1 0,-21 1 16,0 0-16,0-21 0,0 21 16,0-1-16,0 1 0,0 0 0,0 0 15,0 0-15,21 21 31,0 0-31,1 0 16,-1 0-16,0 0 0,0 0 16,0 0-16,0 0 0,1 0 0,-1-21 15,0 21-15,0-22 0,0 22 16,22-21-16,-22 21 0,0-21 16,0 21-16,0-21 0,0 21 15,-21 21 16,0 0-15,-21 0-16,0 1 0,21-1 0,-21 0 16,21 0-16,0 0 0,-21 0 15,0 22-15,21-22 0,-22 0 0,22 0 16,0 0-16,0 1 0,0-1 16,0 0-16,0 0 0,22-21 15,-1 0-15,0 0 16,0 0-16,0 0 0,0 0 0,1 0 15,-1 0-15,0 0 0,21-21 16,-21 0-16,1 0 0,-1 21 0,0-22 16,0 1-16,0-21 0,-21 21 15,0 0-15,21-22 0,-21 22 0,0-21 16,0 21-16,0-22 0,-21 22 0,0-21 16,0 21-16,0-1 0,0 1 15,-1 21-15,-20 0 0,21 0 0,0 0 16,-22 0-16,22 21 0,0-21 0,0 22 15,0-1-15,0 0 0,21 21 0,0-21 16,0 1-16,0-1 0,0 0 16,0 21-16,0-21 0,0 1 0,21-22 15,0 21-15,-21 0 0,42 0 16,-21-21-16,1 0 0,-1 21 0,0-21 16,21 0-16,-21 0 0,1 0 15,20 0-15,0 0 0,-21 0 0,22-21 16,-1 0-16,-21 21 0,22-21 0,-22 0 15,21-1-15,-21 1 0,0 0 16,1 0-16,-1 0 0,0-22 0,0 22 16,-21-21-16,21 0 0,0-1 0,-21 1 15,0 0-15,22 20 0,-22-20 16,21 0-16,-21 21 0,0-1 16,0 1-16,0 42 31,0 1-31,0 20 15,0-21-15,-21 21 0,21-20 0,-22 20 16,22 0-16,0 1 0,-21-22 0,21 21 16,-21 0-16,21 1 0,0-22 15,0 0-15,0 21 0,0-20 0,0-1 16,0 0-16,0 0 0,21 0 0,0-21 16,1 21-16,-1-21 15,0 0-15,0 0 0,21 0 0,-20 0 16,-1 0-16,0 0 0,0-21 0,21 0 15,-20 0-15,-1 0 0,21 0 0,-21-22 16,0 22-16,22-21 16,-22-1-16,0 1 0,0 0 0,0-1 15,1 1-15,-22 0 0,0-1 0,21 1 16,-21 0-16,0 21 0,0-1 16,0 1-16,0 42 15,0 1-15,-21-1 16,-1 0-16,22 21 0,-21-21 15,21 22-15,0-1 0,-21 0 0,21 1 16,-21-22-16,21 21 0,0 1 0,0-22 16,-21 21-16,21-21 0,-21 0 0,21 22 15,0-22-15,0 0 0,0 0 16,0 0 0,0-42 15,0 0-16,0 0-15,0 0 0,21 0 0,-21-1 16,21-20-16,0 21 0,0-21 0,22 20 16,-22-20-16,21 21 0,-21-21 15,22 20-15,-22 1 0,21 21 0,-21 0 16,22 0-16,-22 0 0,0 0 0,0 0 16,0 21-16,0 1 0,-21-1 15,22 0-15,-22 21 0,0-21 16,0 1-16,0 20 0,0-21 0,0 0 15,-22 0-15,1 1 0,0-1 0,21 0 16,-21-21-16,21 21 0,-21-21 16,21 21-16,-21-21 0,-1 0 15,1 0 1,21-21-16,0 0 0</inkml:trace>
  <inkml:trace contextRef="#ctx0" brushRef="#br0" timeOffset="60848.08">12509 8128 0,'0'0'0,"22"0"47,-1 0-47,0 0 0,0 0 0,0 0 16,0 0-16,22 0 0,-22 0 0,21-21 15,1 21-15,-22 0 0,21 0 0,-21-21 16</inkml:trace>
  <inkml:trace contextRef="#ctx0" brushRef="#br0" timeOffset="61246.85">15261 8001 0,'0'0'0,"-21"-21"0,21-64 31,21 85-15,0 0 0,0 21-16,-21 1 0,22 20 0,-1 0 15,0-21-15,0 22 0,0-1 0,0 0 16,1 1-16,-1-1 0,0 0 16,0-20-16,0-1 0,-21 21 0,0-21 15,21 0-15,-21 1 0,22-22 0,-22 21 16,0-42 15,0-1-15,21 1-16,-21 0 0</inkml:trace>
  <inkml:trace contextRef="#ctx0" brushRef="#br0" timeOffset="61482.71">15790 7916 0,'0'0'16,"0"-21"-16,-21 21 15,0 21-15,0 1 16,-22-1-16,22 0 0,-21 21 0,0-21 16,-1 22-16,1-22 0,0 21 15,-1-21-15,1 22 0,0-22 16,-1 21-16,1-21 0,0 1 0,-1-1 16,22 0-16,0 0 0,-21 0 15,20 22-15,44-43 31,-1 0-31,0 0 0,21-22 0,-21 1 16,22 0-16,-1 0 0</inkml:trace>
  <inkml:trace contextRef="#ctx0" brushRef="#br0" timeOffset="61715.24">15938 7938 0,'0'0'15,"0"-22"-15,0 1 0,22 21 0,-22 21 16,0 1-1,0-1-15,-22 0 0,22 21 16,-21-21-16,21 22 0,0-22 0,-21 21 16,21 1-16,0-22 0,-21 21 0,21-21 15,0 22-15,0-22 0,0 0 16,0 0-16,0 0 0,0 0 0,0 1 16,0-1-16,0-42 31,21-1-16,-21 1-15,0 0 0</inkml:trace>
  <inkml:trace contextRef="#ctx0" brushRef="#br0" timeOffset="61927.12">15938 8001 0,'22'-21'16,"-44"42"-16,44-63 0,-22 21 0,21-1 0,-21 1 16,21 21-16,0 0 0,0 21 15,0-21-15,-21 22 0,22-1 16,-1 21-16,-21-21 0,21 22 0,-21-22 15,21 0-15,0 21 0,-21-21 0,0 1 16,0-1-16,0 0 0,21 0 16,-21 0-16,0 0 15,22-21 17,-1-21-32,0 21 0,-21-21 0,21 0 15,0 0-15</inkml:trace>
  <inkml:trace contextRef="#ctx0" brushRef="#br0" timeOffset="62366.87">16616 7874 0,'0'0'16,"0"-21"-16,-21 21 15,-1 0-15,1 0 16,0 21-16,-21 0 0,21 0 0,-22 1 16,22-1-16,-21 0 0,21 0 15,-1 0-15,-20 0 0,21 1 0,0-1 16,0 0-16,21 0 0,0 0 15,0 0-15,21-21 32,0 0-32,21 0 0,-21-21 15,1 0-15,-1 21 0,0-21 0,0 0 16,21-22-16,-20 22 0,-1 0 16,0-21-16,0 21 0,0-1 0,22-20 15,-22 21-15,-21 0 0,0 42 47,0 0-47,0 0 0,0 0 0,0 22 0,0-22 16,-21 21-16,21 1 15,-22-1-15,1-21 0,0 64 16,0-43-16,21 0 0,0 1 0,-21-22 16,0 21-16,21-21 0,0 1 15,0-1-15,0 0 0,0 0 0,0 0 16,21-21-1,0-21 1,-21 0-16,21 0 0,0 0 16,0-1-16</inkml:trace>
  <inkml:trace contextRef="#ctx0" brushRef="#br0" timeOffset="62710.4">17018 7832 0,'0'0'0,"0"21"31,0 0-31,0 0 0,0 0 0,0 1 16,-21 20-16,0 0 0,21-21 15,-22 22-15,1-1 0,0 0 0,0 1 16,21-22-16,-21 21 0,0 1 0,21-22 16,0 0-16,0 0 0,0 0 15,0 0-15,0 1 0,0-1 0,21 0 16,21-21-16,-21 0 0,0 0 16,22 0-16,-22 0 0,21 0 15,1 0-15,-22-21 0,21 21 0,-21-21 16,22-1-16,-22 22 0,0-21 0,0 0 15,0 0-15</inkml:trace>
  <inkml:trace contextRef="#ctx0" brushRef="#br0" timeOffset="64374.45">18521 8361 0,'127'-21'31,"-106"0"-31,0-1 0,0 1 0,0 21 0,1-21 16,-1-21-16,0 21 0,-21-1 0,21 1 16,-21-21-16,0 21 0,0-22 15,0 22-15,0-21 0,0 21 16,0-22-16,-21 22 0,0-21 0,0 21 15,-1 21-15,1-21 0,0 21 16,-21 0-16,21 0 0,-22 0 0,22 21 16,-21-21-16,-1 42 0,22-21 0,-21 22 15,0-1-15,-1 0 0,22 1 0,-21-1 16,21 0-16,-1 1 0,1-1 16,21 0-16,-21-21 0,21 22 0,0-1 15,0-21-15,21 0 0,22 1 16,-22-22-16,0 0 0,21 0 15,-21 0-15,22 0 0,-1 0 0,0 0 16,1 0-16,-1-22 0,-21 22 16,22-21-16,-1 0 0,0 0 0,-21 0 15,22-22-15,-22 22 0,0-21 16,0 21-16,0-22 0,1 1 0,-22 21 16,0-21-16,0 20 0,0 1 15,0 0-15,-22 21 16,22 21-16,-21 0 15,21 22-15,-21-22 0,21 0 16,0 21-16,0 1 0,0-22 0,0 21 16,0-21-16,0 1 0,0-1 15,0 21-15,0-21 0,21-21 0,0 21 0,22 1 16,-22-22-16,0 0 0,0 0 16,0 0-16,22 0 0,-22 0 15,0 0-15,0 0 0,0-22 0,22 1 16,-22 0-16,0 0 0,0 0 15,-21 0-15,21-1 0,-21 1 0,22-21 16,-22 21-16,0-22 0,0 1 0,0 21 16,0-21-16,0 20 0,0 1 15,0 64 1,0-22 0,0 0-16,0 0 0,0 21 15,-22-20-15,1 20 0,21-21 16,-21 0-16,21 22 0,0-22 0,0 0 15,-21 0-15,21 0 0,0 0 16,21-21 15,-21-21-15,21 0-16,0 21 0,-21-21 16,22 0-16,-1 0 0,0-1 0,-21-20 15,21 21-15,0 0 0,0 0 0,1-1 16,-1 1-16,0 0 0,0 21 15,0 0 1,-21 21-16,0 0 0,0 1 0,0 20 16,0-21-16,0 0 0,0 0 15,0 1-15,21-1 0,-21 0 16,22 0-16,-22 0 0,21 0 0,0-21 16,0 22-16,0-22 0,0 0 0,1 21 15,-1-21-15,21 0 0,-21 0 16,22 0-16,-22 0 0,21 0 0,0 0 15,1 0-15,-1-21 0,-21-1 0,22 22 16,-22-21-16,21 0 0,-21 0 16,0-21-16,1 20 0,-1-20 0,-21-21 15,21 20-15,-21 1 16,0 21-16,0-22 0,0 1 16,0 21-16,0 0 0,0 0 0,-21 21 15,0 0-15,-1-22 0,1 22 0,0 0 16,0 0-16,-21 22 0,20-1 0,1 0 15,-21 0-15,21 21 0,0-20 16,-1 20-16,1 0 0,0-21 0,21 22 16,-21-1-16,21-21 0,0 0 0,0 22 15,0-22-15,0 0 0,0 0 16,21 0-16,0-21 0,-21 22 0,21-22 16,1 0-16,-1 0 0,0 0 0,0 0 15,0 0-15,0 0 16,1-22-16,-1 22 0,0-21 0,-21 0 15,21 0-15,0 0 0,22-43 16,-43 22-16,21 0 0,0-1 16,-21 1-16,21 0 0,0-22 0,-21 22 15,21-1-15,-21-20 0,22 21 0,-22-1 16,0-20-16,21 20 0,-21 1 16,0 21-16,0-21 0,0 20 0,0 1 15,0 0-15,0 42 16,-21 0-16,21 1 15,-22 20-15,1 0 0,21 1 0,0 20 16,-21-21-16,0 22 0,21-22 16,-21 22-16,21-1 0,0-20 0,0-1 15,0 21-15,0-20 0,0-1 16,0-21-16,0 22 0,21-22 0,0 0 16,-21 0-16,21 0 0,0 0 0,1-21 15,-1 0-15,0 22 0,0-22 16,0 0-16,0 0 0,1 0 0,-1 0 15,0-22-15,0 22 0,0-21 0,0 0 16,1 0-16,-1 0 0,0 0 16,0-1-16,0 1 0,0-21 0</inkml:trace>
  <inkml:trace contextRef="#ctx0" brushRef="#br0" timeOffset="64755.23">21399 7641 0,'0'0'0,"0"-21"16,22 21-1,-1 0-15,0 0 0,0 0 16,0 0-16,22 0 0,-22 0 0,21 0 16,0 0-16,1 0 0,-1 0 15,0 0-15,1 0 0,-1 0 0,0 0 16,1 0-16,-1 0 0,-21 0 0,22 0 16,-22 0-16,0 0 0,0 0 15,0 0-15,0 0 0,-42 0 31,0 0-15,0 0-16,0 0 0,0 0 0,-1 0 16,1 0-16,0 0 0,0 0 15,0 0-15</inkml:trace>
  <inkml:trace contextRef="#ctx0" brushRef="#br0" timeOffset="65059.05">21886 7620 0,'-21'0'0,"0"0"16,63 0-16,-84 21 15,42 0 1,-21-21-16,21 22 0,0-1 0,0 0 15,0 0-15,0 0 0,0 0 16,0 1-16,0 20 0,0-21 16,0 0-16,0 22 0,0-22 0,0 0 15,0 21-15,0-21 0,0 1 0,0 20 16,0-21-16,0 0 16,0 0-16,0 1 0,0-1 0,0 0 15,0 0-15,0 0 0,0 0 0,-21 1 16,-1-22-16,1 0 15,0 0-15,0 0 0,-21 0 0,20 0 16,1 0-16,0 0 0,-21 0 0,21 0 16,-1 0-16,1 0 0,0 0 15,0-22-15,21 1 0,0 0 16,-21 21-16,21-21 0,0 0 16,21 0-16,0-1 0,0 1 15,0 21-15</inkml:trace>
  <inkml:trace contextRef="#ctx0" brushRef="#br0" timeOffset="65498.83">22437 7747 0,'0'0'0,"21"0"0,-21-21 15,0 0-15,0 0 0,-21 21 31,-1 0-31,1 0 16,0 0-16,0 21 0,0-21 16,0 21-16,21 0 0,-22 0 15,1 0-15,21 1 0,0-1 0,-21 0 16,21 0-16,0 0 16,0 0-16,0 1 0,0-1 0,21 0 15,0 0-15,1 0 0,-1-21 16,-21 21-16,21-21 0,0 22 15,0-1-15,0-21 0,1 21 0,-1 0 16,-21 0-16,21-21 0,-21 21 16,0 1-16,0-1 15,-21-21 1,0 0-16,-1 0 0,-20 0 0,21 21 16,0-21-16,0 0 0,-22 0 0,22 0 15,0 0-15,0 0 0,0 0 16,-1 0-16,1 0 0,0 21 0,0-21 15,42-21 17,0 21-32,0-21 0</inkml:trace>
  <inkml:trace contextRef="#ctx0" brushRef="#br0" timeOffset="65958.57">22987 7747 0,'0'0'0,"0"-21"0,0 0 16,-21 21-1,0 0-15,-1 0 16,-20 21-16,21 0 16,0 0-16,0 0 0,-1 22 0,1-22 15,0 21-15,-21-21 0,42 22 16,-21-22-16,-1 21 0,22-21 0,0 22 15,0-22-15,0 0 0,0 0 16,0 0-16,22 1 0,-1-1 0,0 0 16,0-21-16,21 21 0,-20-21 15,-1 0-15,21 0 0,-21 0 0,22 0 16,-22 0-16,21 0 0,-21-21 0,22 21 16,-22-21-16,0 0 0,21-1 15,-21 1-15,1-21 0,-1 21 0,0-22 16,-21 1-16,21 0 0,-21 21 0,21-22 15,-21 1-15,0 0 0,0 20 16,0 1-16,0 0 0,-21 0 0,0 0 16,0 0-16,0 21 0,-1 0 15,1 0-15,-21 0 0,21 0 16,0 0-16,-22 21 0,22 0 0,0 0 16,0-21-16,0 21 0,21 0 15,0 1-15,0-1 0,0 0 0,0 0 16,0 0-16,21 0 0,0 1 0,0-22 15,0 21-15</inkml:trace>
  <inkml:trace contextRef="#ctx0" brushRef="#br0" timeOffset="66220.42">23622 7853 0,'21'-21'0,"-21"0"0,0-1 15,21 22-15,-21-21 0,-21 21 31,0 21-31,0 1 16,0-1-16,-1 0 0,1 0 0,21 21 16,-21-20-16,0-1 0,21 21 0,0-21 15,-21 22-15,0-22 0,21 21 16,-22-21-16,22 0 0,0 1 0,0-1 16,0 0-16,0 0 0,0 0 15,22-21 1,-1 0-1,0-21-15</inkml:trace>
  <inkml:trace contextRef="#ctx0" brushRef="#br0" timeOffset="66679.16">23664 7853 0,'0'0'0,"0"-21"0,0 0 0,21-1 15,-21 1-15,22 21 0,-1 21 16,-21 1-1,21-1-15,-21 0 0,0 0 16,21 0-16,0 22 0,0-22 0,-21 0 16,22 21-16,-22-21 0,21 1 0,0 20 15,0-21-15,0 0 16,0 0-16,-21 1 0,22-22 0,-1 21 16,0-21-16,0 0 15,0 0-15,0 0 16,1 0-16,-1-21 0,-21-1 15,21 1-15,0 0 0,0 0 0,0 0 16,1-22-16,-1 22 0,0-21 16,0 0-16,-21-1 0,21 1 0,0-22 15,1 22-15,-22 0 0,0-1 0,0 1 16,0 0-16,0 21 0,0-1 16,0 44-1,0-1-15,-22 0 0,1 0 0,0 21 16,21 1-16,-21-1 15,0 0-15,21 1 0,-21 20 0,-1-20 16,1 20-16,0-21 0,0 1 0,21-1 16,-21 0-16,0 1 0,-1-22 15,1 21-15,0-21 0,0 1 0,21-1 16,-21-21-16,21 21 0,-21-21 0,-1 0 16,1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3:10:25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2117 0,'-21'0'125,"21"-21"-125,0-1 15</inkml:trace>
  <inkml:trace contextRef="#ctx0" brushRef="#br0" timeOffset="880.49">2794 1164 0,'0'0'16,"21"21"-16,0-21 0,0 0 16,1 0-16,-1 0 15,0 0-15,0 0 16,-21-21-16,21 21 0,0-21 15,1 0-15,-1 0 0,-21 0 0,21 21 16,-21-22-16,21 1 0,-21 0 16,0 0-16,0 0 15,0 0-15,0-1 0,-21 22 16,0-21-16,-22 21 0,1 0 16,0 0-16,-1 0 0,-20 0 0,-1 0 15,1 0-15,-1 21 0,1 1 16,-1-1-16,1 0 0,-1 0 0,1 0 15,21 0-15,-1 22 0,1-22 16,21 0-16,0 0 0,-1 0 16,1 1-16,21-1 0,0 0 0,0 0 15,0 0-15,0 0 0,0 1 16,21 20-16,1-21 0,20 0 0,-21 0 16,21 1-16,22-1 0,-22 21 15,22-21-15,-1 22 0,-20-22 16,20 21-16,1 0 0,-22 1 15,21-22-15,-20 21 0,-1 1 16,0-1-16,1-21 0,-22 21 0,0 1 16,21 20-16,-42-20 0,0-22 15,0 21-15,0 0 0,-21-20 16,0 20-16,0 0 0,-21-21 0,-1 22 16,1-22-16,0 21 0,-22-21 15,1 1-15,-1-1 0,1-21 16,-1 21-16,1-21 0,-22 0 0,21 0 15,22 0-15,-21-21 0,-1 0 16,22-1-16,-1 1 0,-20 0 16,21-21-16,20 21 0,-20-22 15,21 22-15,0-21 0,0 21 0,-1-1 16,22-20-16,0 21 0,0 0 16,0 0-16,0-1 0,22 22 0,-1-21 15,0 21-15,0-21 0,0 21 16,22-21-16,-1 21 0,-21 0 0,21-21 15</inkml:trace>
  <inkml:trace contextRef="#ctx0" brushRef="#br0" timeOffset="1417.11">3598 1566 0,'0'0'16,"0"-21"-16,0 0 0,0 0 0,0 0 16,0 0-16,0-1 0,-21 22 15,0 0 1,0 0-16,0 0 0,-22 0 16,22 22-16,0-1 0,0 0 15,0 21-15,-22-21 0,22 22 0,0 20 16,0-20-16,0-1 15,21 21-15,0-20 0,-22-1 0,22 22 16,0-22-16,0 0 0,0 1 16,22-22-16,-22 21 0,42-21 0,-21 0 15,0 1-15,22-1 0,-1 0 16,0-21-16,1 0 0,-1 0 0,0 0 16,1 0-16,20-21 0,-21 21 15,1-21-15,-1-1 0,-21 1 0,22-21 16,-1 21-16,-21-22 0,21 1 15,-20 21-15,-1-43 0,0 22 0,-21 0 16,0-22-16,0 22 0,0 0 16,-21-22-16,0 22 0,-1-1 15,1 22-15,-21-21 0,0 21 16,-1 0-16,1 21 0,0-22 0,-1 22 16,1 0-16,0 0 0,-1 0 15,1 0-15,0 0 0,-1 22 0,22-22 16,-21 21-16,21 0 0,21 0 15,0 0-15,0 0 0,0 1 16,42-1-16,-21-21 0,0 0 16,22 21-16,-1-21 0</inkml:trace>
  <inkml:trace contextRef="#ctx0" brushRef="#br0" timeOffset="2344.73">4720 1101 0,'0'0'0,"21"-43"16,-21 1-16,0 0 0,0 21 0,0-22 16,0 22-16,-21-21 0,0 21 15,21-1-15,-21 22 0,21-21 0,-21 21 16,-1 0-16,1 0 16,0 21-16,0 22 15,21-22-15,0 21 0,-21 22 0,21-22 16,-21 22-16,21-1 0,0 1 0,-22-1 15,1 1-15,0 20 16,21 1-16,-21 0 0,0 20 0,0-20 16,21 21-16,-22 0 0,1 0 15,21-1-15,-21 1 0,0 0 0,0 21 16,0-21-16,21 0 0,-22 0 16,22-1-16,-21 1 0,21 0 0,0-21 15,0-1-15,0 1 0,0 0 0,0-22 16,0 1-16,0-1 0,21-20 15,1-1-15,-22 0 0,21 1 0,0-22 16,0 0-16,0-21 16,0 0-16,1 0 0,-1 0 0,0 0 15,0-21-15,21 0 0,1-1 16,-22-20-16,21 0 0,1-1 16,-1-20-16,0 21 0,1-43 0,-1 21 15,0-20-15,1 20 0,-22-20 0,0-1 16,-21 21-16,0-20 0,0-1 15,0 0-15,-42 22 0,-1-22 0,1 22 16,-22-1-16,1 22 0,-1-22 16,-20 22-16,-1 21 0,0-21 0,22 20 15,-22 1-15,22 0 0,-1 21 16,1-21-16,20 21 0,-20 0 0,42-21 16,0 21-16,-1 0 0,1-21 15,42-1 1,1 22-16,-1-21 0,21 0 15,0 21-15,212-148 16,-169 106 0,-21-1-16,20-20 0,-20-1 15,20 22-15,-20-22 0,-1 1 0,1 21 16,-22-22-16,22 1 0,-22 20 16,-21 1-16,0-22 0,22 22 0,-43 0 15,21-1-15,-21 1 0,0 21 16,21-21-16,-21 20 0,0-20 15,0 21-15,0 0 0,0 0 16,-21 21-16,0 0 16,21 21-16,0 0 15,-21 0-15,-1 21 0,22 1 16,-21-1-16,21 0 0,0 1 0,-21-1 16,0 22-16,21-22 0,-21 21 0,21-20 15,0 20-15,0-20 0,0 20 16,0-21-16,0 1 0,0-1 0,0-21 15,0 22-15,0-22 0,0 0 16,0 0-16,0 0 0,0 0 0,21-21 31,0 0-31,0 0 0,0 0 16,1 0-16,-22-21 0,21 0 16,0 0-16,-21 0 0,21 0 0,-21-22 15</inkml:trace>
  <inkml:trace contextRef="#ctx0" brushRef="#br0" timeOffset="2536.65">4826 1545 0,'42'-21'31,"-21"21"-31,1 0 16,-1-21-16,0 21 0,21 0 15,-21 0-15,22-21 0,-22 21 0,21 0 16,-21 0-16,22-21 0,-1 21 0,-21-22 16</inkml:trace>
  <inkml:trace contextRef="#ctx0" brushRef="#br0" timeOffset="3167.8">5715 1418 0,'0'21'15,"0"1"-15,0-1 0,0 0 16,0 0-16,0 0 0,-21 0 16,21 22-16,-21-22 0,21 21 0,0 1 15,-22-22-15,22 21 0,0 0 16,0-20-16,0 20 0,0-21 0,0 21 16,0-20-16,0-1 0,0 0 15,0 0-15,22-21 31,-1-21-31,0 0 16,-21 0-16,42-1 0,-21-20 16,1 21-16,-1 0 0,0-22 15,0 22-15,0-21 0,0 21 0,-21 0 16,22-22-16,-1 22 16,-21 0-16,21 42 15,-21 0 1,0 0-16,0 1 0,0-1 0,0 0 15,0 21-15,21-21 0,-21 1 16,0 20-16,21-21 0,-21 0 0,21 22 16,1-22-16,-22 0 0,21 0 15,0 0-15,0 0 0,0 1 0,0-22 16,1 0-16,-1 21 0,0-21 16,0 0-16,0 0 0,0 0 15,22-21-15,-22 21 0,0-22 0,0 1 16,22 0-16,-22-21 0,0 21 15,-21-22-15,21 1 0,-21 21 0,0-43 16,0 22-16,0 0 0,0-1 16,0 1-16,0 0 0,-21-1 0,0 22 15,0-21-15,-1 21 0,1-1 16,0 22-16,21-21 0,-21 21 0,0 0 16,0 0-16,-1 0 0,1 21 15,0 1 1,21-1-16,0 0 0,0 0 15,0 0-15,0 0 0,0 1 0,21-1 16,0 0-16,1-21 0,-1 21 16,0 0-16,21-21 0</inkml:trace>
  <inkml:trace contextRef="#ctx0" brushRef="#br0" timeOffset="3691.99">7154 1524 0,'0'0'0,"0"-21"0,0 0 16,-21 0-16,0-1 0,0 22 16,21-21-16,-21 21 0,-1 0 15,1-21-15,0 21 0,0 0 0,-21 0 16,20 0-16,1 21 0,0 0 16,0-21-16,-21 22 0,20 20 0,1-21 15,0 21-15,0 1 0,0-22 16,0 21-16,-1 1 0,22-1 0,0 0 15,-21 1-15,21-1 0,0 0 16,0-21-16,0 1 0,0 20 0,0-21 16,21 0-16,1-21 0,-1 21 15,0-21-15,0 0 0,21 0 0,-20 0 16,-1 0-16,21 0 0,-21-21 16,22 0-16,-22 21 0,21-21 15,-21-21-15,0 20 0,22-20 0,-22 21 16,0-21-16,-21-1 0,21 1 15,-21 0-15,21 20 0,-21-20 0,0 21 16,0-21-16,0 20 16,0 1-16,-21 21 15,21 21 1,-21 1-16,0-1 0,21 0 0,0 0 16,0 21-16,0-20 0,0-1 15,0 21-15,0-21 0,0 0 0,0 22 16,0-22-16,0 0 0,0 0 15,21 0-15,0 1 16,0-1-16,1-21 0,-1 0 0,0 0 16,0 0-16,0 0 0,0 0 15,1 0-15,-1 0 0,-21-21 0,21 21 16,0-22-16</inkml:trace>
  <inkml:trace contextRef="#ctx0" brushRef="#br0" timeOffset="4060.82">7429 1778 0,'0'0'0,"0"-21"0,0-21 0,0 20 0,0 1 15,0 0-15,0 0 0,0 0 16,0 0-16,0-1 0,0 1 0,0 0 16,22 21-16,-1-21 0,0 0 15,0 21-15,0 0 0,0 0 16,1 0-16,-1 0 0,0 0 0,0 21 16,0-21-16,0 42 0,1-21 15,-1 22-15,0-22 0,-21 21 0,0 1 16,21-1-16,-21 0 0,0 1 15,0-1-15,0-21 0,0 21 0,0-20 16,0-1-16,0 0 0,0 0 0,-21-21 16,21 21-16,0-42 47,0 0-47,0 0 0,0 0 0,21-1 0,0 1 15,-21 0-15,21-21 16,1 21-16,-22-22 0,21 1 0,0 21 15,-21-22-15,21 22 0,0-21 0,0 21 16,1 0-16,-1-1 0,0 1 16,21 0-16,-21 21 0,1 0 0,-1-21 15,0 21-15</inkml:trace>
  <inkml:trace contextRef="#ctx0" brushRef="#br0" timeOffset="4441.02">8234 1693 0,'0'0'0,"0"64"31,21-64-31,0 0 16,0 0-16,0 0 15,1 0-15,-1-21 0,0 0 16,0 21-16,-21-22 0,21 1 16,0 0-16,1 0 0,-22 0 0,0 0 15,0-1-15,0 1 0,0 0 16,0 0-16,0 0 0,0 0 0,-22 21 15,1 0 1,0 0-16,0 0 16,0 21-16,0 0 0,-1 0 0,1 0 15,0 22-15,0-1 0,0 0 16,0-21-16,-1 22 0,1-1 0,21 0 16,0-20-16,0 20 0,0-21 15,0 0-15,0 0 0,0 1 0,21-1 16,1 0-16,-1-21 0,0 0 0,0 0 15,21 0-15,-20 0 0,20 0 16,-21 0-16,21 0 0,1-21 0,-1 0 16,-21 21-16,22-22 0,-1-20 15,-21 21-15,0 0 0,22-22 0,-22 1 16</inkml:trace>
  <inkml:trace contextRef="#ctx0" brushRef="#br0" timeOffset="5006.51">10139 953 0,'0'0'0,"0"-22"0,-21 1 0,-1 21 16,1 0-16,0 0 15,0 0-15,21 21 0,0 1 16,-21 20-16,0 0 0,21 1 0,-22-1 15,22 21-15,0-20 0,0 20 16,-21-20-16,21 20 0,-21 1 0,21-22 16,0 21-16,0-20 0,-21 20 15,0-20-15,21-1 0,-21 0 0,21 1 16,0-22-16,0 0 0,0 0 16,0 0-16,0 0 0,-22-21 31,22-21-16</inkml:trace>
  <inkml:trace contextRef="#ctx0" brushRef="#br0" timeOffset="5548.22">9525 1249 0,'0'0'0,"-21"-42"0,0-1 0,-1 1 0,22-22 15,0 22-15,0 0 0,0-1 16,0-20-16,22 21 0,20 20 15,0-20-15,1 0 0,-1 21 0,21-1 16,1 1-16,-1 21 0,1 0 16,-1 0-16,1 0 0,-1 21 0,-20 1 15,20 20-15,-42 0 0,22 1 16,-22 20-16,0-21 0,-21 22 0,0-1 16,0-20-16,-21 20 0,-21-20 15,-1-1-15,-20 0 0,-1 1 0,1-22 16,-1 21-16,1-21 0,-1 0 15,1 1-15,20-1 0,-20-21 0,21 21 16,20-21-16,-20 0 0,21 0 16,0 0-16,0 0 0,-1 0 15,22-21-15,0 0 16,0-1-16,0 1 0,0 0 16,22 0-16,-1 21 0,0 0 15,0 0-15,0 0 0,0 0 16,1 21-16,-1 0 0,21 0 0,-21 1 15,0-1-15,22 21 0,-22 0 16,0-20-16,0 20 0,0 0 0,1-21 16,-1 22-16,0-1 0,0-21 15,0 0-15,0 1 0,1-1 0,-1 0 16,0 0-16,0-21 0,0 0 0,0 21 16,22-21-16,-22 0 15,0 0-15,21 0 0,-20 0 0,20-21 16,-21 21-16,21-21 0,-20 0 15,-1 0-15,21-1 0,-21 1 0,0 0 16,1 0-16,-1-21 0,-21 20 0,0 1 16,21 0-16,-21 0 0,0 0 15</inkml:trace>
  <inkml:trace contextRef="#ctx0" brushRef="#br0" timeOffset="5932.01">10499 1566 0,'0'0'0,"-22"0"15,22 22 1,-21-22-16,21 21 0,21-21 31,1 0-31,-1 0 16,0 0-16,0 0 0,21 0 0,-20 0 15,-1 0-15,0-21 0,21 21 16,-21-22-16,1 1 0,-1 21 0,0-21 16,0 0-16,-21 0 15,0 0-15,0-1 0,-21 1 16,0 0-16,0 21 0,-1 0 15,1 0-15,-21 0 0,21 0 0,0 0 16,-22 0-16,22 21 0,0 0 0,0 1 16,0-1-16,21 0 15,0 0-15,-22 21 0,22-20 0,0 20 16,0-21-16,0 21 0,0-20 16,0-1-16,0 21 0,22-21 0,-22 0 15,21-21-15,0 22 0,21-1 16,-21-21-16,22 0 0,-1 0 0,0 0 15,1 0-15,20 0 0,1 0 0,-1 0 16,1 0-16,-1 0 0,1-21 16,-1-1-16,1 1 0,-22 0 0,22 0 15,-1-21-15</inkml:trace>
  <inkml:trace contextRef="#ctx0" brushRef="#br0" timeOffset="7260.54">11705 1439 0,'0'0'0,"0"-21"0,-21 0 0,0 21 0,0-21 15,-1 21-15,1 0 0,-21 0 16,21 0-16,0 0 0,-1 0 0,-20 0 16,21 0-16,-21 21 0,20 0 15,-20 0-15,21 1 0,0-1 0,0 0 16,-1 21-16,1-21 0,0 22 16,21-22-16,-21 21 0,21-21 0,0 22 15,0-22-15,0 0 0,0 0 0,0 0 16,21 1-16,0-1 15,0 0-15,1-21 0,20 0 0,-21 0 16,0 0-16,0 0 0,22 0 16,-22 0-16,0-21 0,0 21 0,0-21 15,22-1-15,-22 1 0,0 0 0,0-21 16,0 21-16,1-22 0,-22 22 16,21-21-16,0 21 0,-21-1 0,0 1 15,21 0-15,-21 0 0,21 0 16,-21 0-16,0-1 15,0 44 17,0-1-32,0 0 0,0 0 0,0 21 15,-21-20-15,21 20 0,-21 0 16,21 1-16,-21 20 0,21-21 0,0 22 16,0-1-16,-21-20 0,21 20 15,0 22-15,-22-22 0,22 1 0,0 21 16,-21-1-16,21 1 0,0-22 0,0 22 15,-21 0-15,21-1 0,-21-20 16,21 21-16,0-1 0,0-20 0,0 20 16,0-20-16,0-1 0,0-20 0,0 20 15,-21-20-15,21-22 0,0 21 16,0-21-16,0 0 0,21-21 31,0-21-31,0 0 0,-21-21 16,21-1-16,1 1 0,-1 0 15,0-22-15,0 1 0,0-1 0,22 1 16,-22-1-16,0-20 0,0-1 0,0 0 16,22-21-16,-22 22 0,0-22 15,0 21-15,0-21 0,-21 22 0,0-22 16,21 21-16,-21 1 0,0-1 16,22 0-16,-22 22 0,0-1 0,0 22 15,0 0-15,0-1 0,0 1 0,0 21 16,0 0-16,0-1 15,0 1-15,-22 21 16,1 0 0,21 21-16,0 1 0,0-1 15,-21 0-15,21 21 0,-21-21 16,21 22-16,0-1 0,0-21 0,0 22 16,0-22-16,0 21 0,0-21 0,0 22 15,21-22-15,-21 0 0,21 0 16,0-21-16,1 21 0,-1 0 0,0-21 15,21 0-15,-21 0 0,1 0 16,20 0-16,-21 0 0,0 0 16,22 0-16,-22 0 0,0-21 0,21 0 0,-21 0 15,1-21-15,-1 20 16,21-20-16,-21 0 0,0-1 0,-21 1 16,22 0-16,-1-1 0,0 22 15,-21-21-15,0 21 0,0 0 0,0-1 16,0 1-16,0 0 15,0 42 1,0 0-16,-21 1 16,0-1-16,21 0 0,-22 21 15,22-21-15,0 1 0,0 20 16,0-21-16,0 21 0,0-20 0,0-1 16,0 0-16,0 21 0,22-42 15,-1 21-15,-21 1 0,21-1 0,0-21 16,0 0-16,0 0 0,1 0 15,-1 0-15,0 0 0,0 0 0,21-21 16,-20-1-16,-1 22 0,0-42 16,21 21-16,-21 0 0,1-22 0,-1 1 15,0 21-15,0-21 0,0 20 0,-21 1 16,0 0-16,21 0 0,-21 0 16,0 0-16,0 42 31,0 0-31,-21 0 0,21 0 15,-21 22-15,21-22 0,0 0 0,0 0 16,0 21-16,0-20 0,0-1 16,0 0-16,0 0 0,0 0 15,0 0-15,21 1 16,0-22-16,1 0 16,-1 0-16,0 0 0,-21-22 15,21 1-15,-21 0 0,21 0 16,-21 0-16,0 0 0,0-1 0,0 1 15,21-21-15</inkml:trace>
  <inkml:trace contextRef="#ctx0" brushRef="#br0" timeOffset="7443.77">13123 1334 0,'0'0'0,"-21"-22"0,0 1 15,0 21 1,0 0-16,42 0 47,0 0-32,0 0-15,0 0 0,0 21 16,1-21-16,-1 0 0</inkml:trace>
  <inkml:trace contextRef="#ctx0" brushRef="#br0" timeOffset="7903.85">13504 1482 0,'-21'0'16,"42"0"-16,-42-21 16,21-1-1,0 1 1,21 0-16,0 21 0,1 0 15,-1-21-15,0 21 0,0 0 16,0 0-16,0 0 0,1 0 16,-1 0-16,-21 21 0,0 0 15,21 0-15,-21 1 0,21 20 16,-21-21-16,0 0 0,0 22 16,0-22-16,0 21 0,0-21 0,0 22 15,0-22-15,0 0 0,0 21 16,0-21-16,0 1 0,0-1 15,-21-21 1,0 0-16,21-21 16,0-1-1,0 1-15,0 0 0,0 0 16,0 0-16,0 0 0,0-22 0,0 22 16,21-21-16,0 21 0,0-22 0,0 22 15,1 0-15,-1 0 0,0 0 16,0 21-16,0-22 0,0 22 0,1-21 15,20 21-15,-21 0 0,0 0 16,0 0-16,1 0 0,-1 0 0</inkml:trace>
  <inkml:trace contextRef="#ctx0" brushRef="#br0" timeOffset="8251.67">14224 1672 0,'21'0'31,"0"0"-31,0 0 16,-21-21-16,22 0 0,-1 21 15,0-21-15,0 0 0,21-1 0,-20 1 16,-1 21-16,-21-21 0,21 0 0,-21 0 16,21 0-16,-21-1 15,0 1 1,-21 21-16,0 0 0,0 0 15,-1 0-15,1 21 0,-21-21 16,21 22-16,0-1 0,-1 0 0,1 0 16,0 0-16,0 0 0,0 1 15,21-1-15,0 21 0,0-21 0,0 0 16,0 1-16,0-1 0,0 0 16,21 0-16,-21 0 0,21-21 0,0 21 15,22 1-15,-22-22 0,21 0 0,-21 0 16,22 0-16,-1 0 0,0 0 15</inkml:trace>
  <inkml:trace contextRef="#ctx0" brushRef="#br0" timeOffset="8848.33">15092 1524 0,'0'0'0,"0"-21"0,0 0 15,0 0-15,0-1 0,0 1 16,-21 21-16,-1-21 15,1 21-15,0 0 0,0 0 0,0 0 16,0 0-16,-1 21 16,1 0-16,0-21 0,0 22 0,0-1 15,0 21-15,-1-21 0,22 0 16,0 22-16,-21-22 0,21 21 16,-21-21-16,21 1 0,0 20 0,0-21 15,0 0-15,0 0 0,0 1 16,0-1-16,0 0 0,0 0 15,21-21-15,0 0 0,1 0 16,-1 0-16,0 0 0,21 0 16,-21-21-16,1 21 0,20-21 0,-21-22 15,0 22-15,22-21 0,-22 0 16,21-1-16,-21 1 0,22 0 0,-1-22 16,-21 22-16,21-22 0,-20 22 15,20-22-15,-21 22 0,0-21 0,0-1 16,1 22-16,-1-1 15,-21 1-15,0 21 0,0-21 0,0 20 16,-21 44 0,-1-22-16,1 42 0,-21-21 15,21 21-15,0 1 0,-22-1 16,22 0-16,0 1 0,0 20 0,0-20 16,-1-1-16,22 21 0,0 1 0,0-22 15,0 22-15,22-22 0,-1 0 16,21 22-16,0-22 0,1-21 0,20 22 15,-20-1-15,20-21 0,-21 0 16,22 1-16,-22-1 0,1-21 0,-1 0 16,0 0-16,1 0 0,-1 0 15,-21 0-15,21 0 0,-20-21 16,20-1-16,-21 1 0,0 0 0,0 0 16,1 0-16,-1-22 0,0 22 15,-21 0-15</inkml:trace>
  <inkml:trace contextRef="#ctx0" brushRef="#br0" timeOffset="9819.7">4000 2709 0,'0'0'0,"-21"-21"0,-21 21 0,0 0 0,-1 0 15,1 0-15,21-21 0,-22 21 16,22 0-16,0 0 0,0 0 0,0 0 15,0 0-15,42 0 47,0 0-47,21 0 0,-21 0 0,22 0 16,20-21-16,-20 21 0,20 0 16,1 0-16,20 0 0,1 0 15,0 0-15,20-21 0,22 21 0,0 0 16,0 0-16,0-21 0,22 21 15,-1-22-15,21 22 0,0-21 0,1 21 16,-1-21-16,0 21 0,22 0 16,21-21-16,-22 0 0,1 21 0,20 0 15,1-21-15,21 21 0,-22 0 16,1-22-16,21 22 0,0 0 0,0 0 16,-1-21-16,1 21 0,0 0 15,0 0-15,0 0 0,0 0 16,-1 0-16,1 0 0,0 0 0,-21 0 15,-1 0-15,22 0 0,-21 0 0,0 0 16,-22 0-16,22 0 0,-22 0 16,-20 0-16,20 0 0,-21 0 15,1 0-15,-22 0 0,0 0 0,-21 0 16,-21 0-16,0 0 0,0 0 16,-22 0-16,1 0 0,-22 0 0,1 0 15,-22 0-15,1 0 0,-22 0 0,0 0 16,0 0-16,0 0 0,-21-21 78</inkml:trace>
  <inkml:trace contextRef="#ctx0" brushRef="#br0" timeOffset="11064.12">2117 4953 0,'0'-21'0,"0"0"15,-22 0 1,22-1-16,0 1 0,0 0 0,0 0 15,0 0-15,0 0 16,0-1-16,0 1 0,-21 0 0,21 0 0,0 0 16,0 0-1,0-1-15,0 1 0,0 42 47,0 1-31,0-1-16,0 0 0,0 21 15,0 1-15,0-1 0,0 0 0,0 22 16,0-22-16,0 0 0,0 22 16,0-22-16,0 1 0,0-1 0,0 0 15,0 1-15,0-1 0,0-21 16,0 21-16,0-20 0,0-1 0,0 0 16,0 0-16,0 0 15,0 0-15,0 1 16,0-44 31,0 1-47,0 0 0,0 0 15,0 0-15,0 0 16</inkml:trace>
  <inkml:trace contextRef="#ctx0" brushRef="#br0" timeOffset="11795.35">2773 5080 0,'0'21'32,"0"0"-17,21-21 48,-21-21-48,0 0 1,0 0-16,0 0 0,0 0 16,0-1-1,-21 22-15,0 0 16,-1 0-16,1 0 16,0 0-1,21 22-15,-21-1 0,21 0 16,0 0-16,0 0 0,0 0 15,0 1-15,0-1 16,0 0-16,0 0 0,21-21 16,0 0-1,0 0-15,1 0 16,-1 0-16,-21-21 16,21 21-16,-21-21 15,0 0-15,0-1 16,0 1-16,-21 0 15,21 0-15,-21 21 0,21-21 16,-22 0-16,1 21 0,0 0 16,21 21-1,0 0 1,0 0 0,0 0-16,0 0 0,0 1 15,0-1 1,21-21 15,-21-21-15</inkml:trace>
  <inkml:trace contextRef="#ctx0" brushRef="#br0" timeOffset="12919.73">4530 4657 0,'0'-21'0,"0"-1"16,21 1-16,-21 0 15,0 0-15,0 0 16,0 0-16,0-1 16,0 1-16,-21 21 0,21-21 0,-22 21 15,1 0-15,0-21 16,0 21-16,0 21 15,21 0-15,0 0 16,-21 1-16,21 20 0,0 0 16,0 1-16,0-1 0,0 21 0,0 1 15,0-1-15,0 1 0,0-1 16,0-20-16,0 20 0,0-20 0,0 20 16,0-21-16,0-20 0,0 20 15,0 0-15,0-21 0,0 1 0,-22-1 16,22 0-16,0 0 0,0 0 15,0-42 17</inkml:trace>
  <inkml:trace contextRef="#ctx0" brushRef="#br0" timeOffset="13447.53">4318 4953 0,'0'0'0,"0"-42"0,0-1 0,0 22 16,0-21-16,0 0 0,-21 20 0,21-20 16,0 21-16,0 0 0,0-22 0,0 22 15,0 0-15,21 0 0,0-21 16,0 20-16,0 1 0,22 0 0,-22 21 16,21-21-16,22 0 0,-22 21 15,22 0-15,-1 0 0,-21 0 16,22 0-16,-1 21 0,1 0 0,-22 0 15,1 0-15,-1 22 0,-21-1 16,21-21-16,-42 22 0,0-1 0,0 0 16,0 1-16,-21-1 0,0 0 15,-21 1-15,-1-1 0,-20-21 0,21 21 16,-22-20-16,1-1 0,-1 0 16,1 0-16,-1 0 0,22 0 0,-1-21 15,-20 0-15,21 0 0,20 0 0,-20 0 16,21 0-16,0 0 0,21-21 15,0 0-15,0 0 0,0 0 32,42 21-32,-21 0 0,0 21 15,22 0-15,-1 0 0,0 0 16,1 1-16,-22-1 0,21 21 0,1-21 16,-1 22-16,-21-22 0,0 21 15,0-21-15,1 0 0,-1 22 0,0-22 16,0 0-16,-21 0 0,21-21 0,0 21 15,-21 1-15,22-22 0,-1 0 16,0 0-16,0 0 0,0 0 16,0 0-16,-21-22 0,22 22 15,-1-21-15,0 0 0,0 21 0,0-21 16,0 0-16,-21 0 0</inkml:trace>
  <inkml:trace contextRef="#ctx0" brushRef="#br0" timeOffset="13835.94">5270 5271 0,'22'0'31,"-1"0"-31,21 0 16,-21 0-16,0-22 0,1 22 16,-1-21-16,0 21 0,21-21 0,-21 21 15,22-21-15,-22 0 0,0 0 16,0-1-16,0 1 0,-21 0 15,0 0-15,0 0 0,0 0 0,0-1 16,0 1-16,-21 21 16,0 0-16,0 0 0,-21 0 15,20 0-15,1 21 0,0 1 16,0-1-16,0 0 0,0 0 0,21 0 16,-22 0-16,22 22 0,-21-22 15,21 0-15,-21 0 0,21 22 0,0-22 16,0 0-16,0 0 0,0 0 15,0 0-15,0 1 0,0-1 16,21-21-16,0 0 0,1 0 16,-1 0-1,21 0-15,-21 0 0,0 0 0,22-21 16,-1-1-16,-21 22 0,22-21 0,-1 0 16,0 0-16</inkml:trace>
  <inkml:trace contextRef="#ctx0" brushRef="#br0" timeOffset="14212.17">6181 5017 0,'0'0'0,"42"-22"0,-21 1 0,0 0 16,0 0-16,-21 0 16,-21 21-1,0 0-15,0 0 16,0 21-16,-22-21 0,22 21 0,0 0 16,0 0-16,0 1 0,0-1 15,21 0-15,0 0 0,0 0 16,0 0-16,0 1 15,0-1-15,21-21 0,-21 21 0,21 0 16,0-21-16,21 21 0,-20-21 16,-1 21-16,0-21 0,0 0 0,0 22 15,0-22-15,1 21 0,-22 0 16,0 0 0,0 0-16,-22-21 15,1 0-15,0 0 16,0 21-16,0-21 0,-22 0 0,22 0 15,-21 0-15,21 0 0,0 0 0,-1 0 0,1 0 16,0 0-16,0 0 16,0 0-16,21-21 15,0 0-15,0 0 0,0 0 16,21 0-16,0 21 16,0-22-16,0 1 0</inkml:trace>
  <inkml:trace contextRef="#ctx0" brushRef="#br0" timeOffset="14520">6794 4487 0,'0'0'0,"0"-21"0,-21 21 31,0 21-31,0 1 0,21-1 16,-21 0-16,21 21 0,0-21 0,-21 22 15,-1-1-15,22 22 0,-21-22 16,21 21-16,0-20 0,-21 20 0,21-20 16,-21-1-16,21 0 0,0 1 15,0-1-15,0 0 0,0-21 0,0 1 16,0-1-16,0 0 0,21 0 16,0-21-16,0 0 15,1 0-15,-1 0 0,0 0 0,0 0 16,0 0-16,0 0 0,1 0 15,-22-21-15,21 0 0,0 0 0,-21-1 16,0 1-16</inkml:trace>
  <inkml:trace contextRef="#ctx0" brushRef="#br0" timeOffset="14687.9">6519 4932 0,'0'0'15,"-21"0"-15,0 0 0,0 0 0,0 0 16,21-21-16,21 21 15,0 0 1,0 0-16,21-21 0,1 21 0,-1 0 16,0-22-16,1 22 0,20-21 15,-20 0-15,20 21 0,-21-21 0,22 0 16</inkml:trace>
  <inkml:trace contextRef="#ctx0" brushRef="#br0" timeOffset="15143.64">8445 4466 0,'0'0'0,"-21"-21"0,21 0 15,0 0-15,0 0 16,0-1-16,0 1 16,0 42-1,0 1 1,0-1-16,-21 0 0,21 21 15,-21 1-15,21-22 0,-21 21 0,21 0 16,-21 22-16,-1-22 0,1 22 0,0-22 16,0 22-16,0-22 0,0 0 15,-1 1-15,1-1 0,0 0 0,0-21 16,0 22-16,0-22 0,21 0 16,0 0-16,0-42 31,0-21-16,21 21-15,-21-1 0,21-20 16,-21 0-16</inkml:trace>
  <inkml:trace contextRef="#ctx0" brushRef="#br0" timeOffset="15427.91">8213 4530 0,'0'0'0,"21"-43"0,-21 1 16,0 0-16,21-1 0,0 1 0,-21 21 15,21-21-15,0 20 0,-21 1 16,22 0-16,-1 21 0,0 0 0,0 0 15,0 0-15,0 21 0,22 0 16,-22 22-16,21-22 0,1 21 16,-22 1-16,21 20 0,-21-21 0,22 1 0,-22 20 15,0-20-15,-21 20 16,0 1-16,0-22 0,0 21 0,0-20 16,0 20-16,0-20 0,-21-1 15,0 0-15,-1-21 0,1 22 0,0-22 16,-21 0-16,42 0 0,-21 0 0,-1-21 15,1 0-15,21 22 0,-21-22 16,0 0 0,21-22-16,-21 1 0,21 0 0,-21 0 15</inkml:trace>
  <inkml:trace contextRef="#ctx0" brushRef="#br0" timeOffset="15611.8">8128 4868 0,'0'-21'16,"21"0"0,0 21-16,0 0 0,1 0 15,-1-21-15,0 21 0,21 0 0,-21 0 16,22-21-16,-1 21 0,0-21 16,1 21-16,-1 0 0,0 0 0,1-22 15,-22 22-15,21 0 16,1-21-16</inkml:trace>
  <inkml:trace contextRef="#ctx0" brushRef="#br0" timeOffset="16056.46">9250 4657 0,'0'0'0,"0"-21"0,21 21 16,-21-22-16,0 1 15,-21 21 16,0 0-15,-1 0-16,1 0 0,0 0 16,0 0-16,0 21 0,0 1 15,-1-22-15,1 21 0,0 0 0,0-21 16,21 21-16,-21 0 0,21 0 16,0 1-16,0-1 15,21 0-15,0-21 0,21 21 16,-20-21-16,-1 21 0,0-21 15,21 21-15,-21-21 0,1 22 0,-1-1 16,0-21-16,0 21 0,0-21 16,0 21-16,1-21 0,-22 21 0,0 0 15,0 1-15,0-1 16,-22-21-16,-20 0 16,21 21-16,-21-21 0,-1 0 0,1 21 15,0-21-15,-1 0 0,1 0 0,0 0 16,-1 0-16,1 0 0,21 0 15,0 0-15,-1 0 0,22-21 16,0 0-16,0 0 16,22 21-16,-1-22 0,0 1 15,21 21-15,-21-21 0</inkml:trace>
  <inkml:trace contextRef="#ctx0" brushRef="#br0" timeOffset="17432.02">10012 4657 0,'0'0'0,"21"-21"0,0-1 0,-21 1 15,0 0 1,-21 21-16,0 0 16,0 0-16,-22 0 0,22 0 0,-21 0 15,-1 0-15,22 0 0,-21 0 16,0 21-16,20-21 0,-20 21 0,21 1 15,0-22-15,0 21 0,21 0 0,0 0 16,0 0-16,0 0 16,21 1-16,0-1 15,0-21-15,21 21 0,-20 0 16,20-21-16,0 21 0,-21 0 0,22 1 16,-1-22-16,-21 21 0,22 0 0,-22-21 15,0 21-15,0 0 0,0-21 16,-21 21-16,0 1 0,-21-1 15,-21-21 1,21 0-16,-22 21 0,1-21 0,0 0 16,-1 0-16,22 0 0,-21 0 0,-1 0 15,1 0-15,21 0 0,0 0 16,0-21-16,-1 0 0,1 21 16,0-22-16,21 1 0,-21 21 0,21-21 15,0 0 1,21 21-1,0 21 1,0 0-16,1 0 0,-1 1 16,0-1-16,0 0 0,0-21 15,0 21-15,1-21 0,-1 21 16,0-21-16,21 21 0,-21-21 0,22 0 16,-1 0-16,-21 0 0,22 0 15,-1 0-15,0 0 0,1-21 0,-1 0 16,0 21-16,-21-21 0,22 0 15,-22 0-15,21-1 0,-21 1 16,1-21-16,-1 21 0,0-22 0,0 1 16,0 21-16,0-21 0,1 20 15,-22-20-15,0 21 0,0 0 0,21 21 16,-21-21-16,0-1 0,0 44 31,-21-1-31,-1 0 16,22 21-16,0-21 0,-21 1 0,0 20 15,21 0-15,0-21 0,0 22 16,0-22-16,0 21 0,0-21 0,0 1 16,0-1-16,0 0 15,21 0-15,-21 0 0,21-21 0,22 0 16,-22 0-16,0 0 0,0 0 0,0 0 16,22 0-16,-22 0 0,21-21 15,-21 21-15,22-21 0,-22 0 0,21 0 16,-21-22-16,1 22 0,-1-21 15,21-1-15,-21 22 0,0-21 0,-21 0 16,22 20-16,-1-20 0,-21 21 0,0 0 16,0 0-16,0-1 0,0 1 15,0 42 17,0 1-32,0 20 15,0-21-15,0 0 0,0 0 0,0 22 16,0-22-16,0 21 0,0-21 15,0 22-15,0-22 0,21 0 0,0 21 16,0-20-16,0-22 0,1 21 0,-1 0 16,0 0-16,0-21 0,0 0 15,0 0-15,1 0 0,-1 0 0,0 0 16,0-21 0,-21 0-16,0 0 0,21-1 15,-21-20-15,21 21 0,-21 0 0,22-22 16,-22 1-16,21 21 15,0 0-15,-21-22 0,21 22 0,0 0 16,0 0-16,1 0 0,-1 0 0,0 21 16,0 0-16,0 0 0,0 0 15,22 0-15,-22 0 0,0 21 0,21 0 16,-20 0-16,-1 0 0,0 0 16,0 22-16,0-22 0,0 21 0,-21 1 15,0-22-15,0 21 0,0-21 0,0 0 16,0 1-16,0-1 0,0 0 15,-21 0-15,0-21 0,0 0 16,0 0 0,21-21-16,0 0 15,-21 0-15,21-1 16,0-20-16,0 21 0,0 0 16,0 0-16,0-22 0,21 22 0,0-21 15,-21 21-15,21-1 0,0 1 0,0 0 16,1 0-16,-1 0 0,0 21 15,0-21-15,0 21 0,22 0 0,-22 0 16,0 0-16,0 0 0,0 0 16,0 0-16,1 0 15,-1 0-15</inkml:trace>
  <inkml:trace contextRef="#ctx0" brushRef="#br0" timeOffset="17811.45">12319 4868 0,'63'0'15,"-41"0"1,-1-21-16,0 21 0,0-21 16,0 0-16,0 0 0,1 0 15,-1 21-15,0-22 0,0 1 0,0 0 16,0 0-16,-21 0 15,0 0-15,0-1 16,-21 22-16,0 0 16,0 0-16,0 0 0,21 22 15,-43-1-15,43 0 0,-42 0 0,42 0 16,-21 0-16,0 1 0,0 20 16,-1-21-16,22 0 0,0 22 0,0-22 15,0 0-15,0 0 0,0 0 0,0 0 16,0 1-16,22-1 15,-1 0-15,0-21 0,0 0 0,21 21 16,-20-21-16,20 0 0,0 0 16,1 0-16,-1 0 0,-21 0 15,21 0-15,1-21 0,-1 0 0,0 21 16</inkml:trace>
  <inkml:trace contextRef="#ctx0" brushRef="#br0" timeOffset="18383.24">13314 4657 0,'0'0'0,"0"-64"32,0 43-32,0 0 0,-21 21 0,-1 0 15,22-21-15,-21 21 0,0 0 0,0 0 16,0 0-16,0 0 16,-1 0-16,1 21 0,0 0 0,0-21 15,0 21-15,0 0 0,-1 1 16,1-1-16,0 0 0,0 0 0,21 0 15,0 22-15,-21-22 0,21 0 0,0 0 16,0 21-16,0-20 0,0-1 16,0 0-16,0 0 0,0 0 0,21 0 15,0 1-15,0-22 16,0 21-16,1-21 0,-1 0 0,0 0 16,0 0-16,0 0 0,22-21 0,-22-1 15,0 1-15,21 0 0,-21 0 16,1-21-16,20-1 0,-21 1 15,21 0-15,-20-1 0,-1 1 16,21-22-16,-21 22 0,0-21 0,1-1 16,-22 22-16,21-22 0,-21 1 0,21 20 15,-21 1-15,0 21 0,0-21 16,0 20-16,0 1 0,-21 21 16,0 21-1,-1 22-15,1-22 0,0 21 0,-21 1 16,42 20-16,-21-21 0,-1 1 15,22-1-15,-21 22 0,21-22 0,0 0 16,0 1-16,0-1 0,0 21 16,0-20-16,0-1 0,21-21 15,1 22-15,-22-1 0,21-21 0,0 0 16,0 0-16,0 1 0,-21-1 16,21-21-16,1 0 0,-1 21 0,0-21 15,21 0-15,-21 0 0,1 0 16,-1-21-16,0 21 0,0-21 0,0-1 15,0 1-15,1 21 0</inkml:trace>
  <inkml:trace contextRef="#ctx0" brushRef="#br0" timeOffset="18516.16">13949 4890 0,'-21'0'47,"-1"0"-32,1 0-15,21-22 0,-21 22 16</inkml:trace>
  <inkml:trace contextRef="#ctx0" brushRef="#br0" timeOffset="22636.14">2349 6562 0,'0'21'0,"-21"-21"47,0 0-47,0 0 15,21-21-15,-21 0 16,0-1-16,-1 1 16,22 0-16,0 0 0,0 0 15,0 0-15,0-1 16,22 1-16,-1 0 0,21 0 0,-21 21 16,22-21-16,-1 21 0,0 0 0,-21-21 15,22 21-15,-1 0 0,0 0 16,1 0-16,-22 21 0,0-21 0,0 21 15,0 21-15,1-21 0,-1 1 16,-21 20-16,0 0 0,0 1 0,0-1 16,0 0-16,0 1 15,-21-1-15,-1 0 0,1-21 0,0 22 16,-21-1-16,21 0 0,-22-20 16,1 20-16,0-21 0,-1 0 0,1 0 15,0 1-15,20-1 0,-20 0 0,0-21 16,-1 0-16,22 0 0,-21 0 15,21 0-15,-22 0 0,22-21 0,0 21 16,0-21-16,-21-1 0,42 1 16,-22 0-16,1-21 0,21 21 0,0-22 15,0 22-15,0-21 0,0 21 16,0-22-16,0 22 0,21 0 0,1-21 16,-1 20-16,0 1 15,0 21-15,0 0 0,0 0 0,22 0 16,-22 0-16,21 0 0,-21 0 15,22 21-15,-1 1 0,-21-1 0,22 0 16,-22 21-16,0-21 0,21 1 0,-21-1 16,1 21-16,-1-21 0,-21 0 15,21 22-15,-21-22 0,21 0 0,-21 0 16,0 0-16,0 1 0,0-1 16,0 0-16,21 0 0,0-21 31,1 0-31,-1 0 15,0 0-15,0-21 0</inkml:trace>
  <inkml:trace contextRef="#ctx0" brushRef="#br0" timeOffset="22840.3">3281 6816 0,'-21'0'31,"-1"0"-31,44 0 79</inkml:trace>
  <inkml:trace contextRef="#ctx0" brushRef="#br0" timeOffset="23486.61">4572 6943 0,'0'0'0,"-21"0"0,21-21 32,21-1-32,0 1 0,0 0 15,22 0-15,-22 0 0,0 0 0,21-22 16,1 22-16,-22 0 0,21-21 15,-21 20-15,22-20 0,-22 21 16,0 0-16,0 0 0,0-1 0,0 1 16,1 0-16,-22 0 15,0 42 1,0 0-16,0 0 0,0 1 16,0 20-16,0-21 0,0 21 15,0 1-15,0-1 0,0 0 0,0 22 16,0-22-16,0 1 0,0 20 15,0 1-15,-22-1 0,22 22 0,0-22 16,0 22-16,0 0 0,0-22 16,0 22-16,0-1 0,-21 1 0,21-21 15,0 20-15,-21 1 0,21-22 16,0 1-16,-21-1 0,21 1 0,-21-22 16,0 1-16,-1-1 0,1-21 0,21 0 15,-21 0-15,0 1 0,-21-22 16,20 0-16,1 0 0,-21 0 0,0 0 15,20-22-15,-20 1 0,0 0 0,-1 0 16,1-21-16,21 20 0,-21-20 16,20 0-16,1 21 0,0-22 0,0 1 15,21 0-15,0-1 0,0 1 0,0 0 16,0-1-16,0 1 16,0 0-16,21-1 0,0-20 0,0 20 15,1-20-15,20 21 0,0-22 0,1 1 16</inkml:trace>
  <inkml:trace contextRef="#ctx0" brushRef="#br0" timeOffset="23687.5">5059 6519 0,'0'0'0,"0"-21"0,-21 0 15,-1 21-15,22-21 0,-21 21 16,21-21-16,-21 21 15,21 21 17,21-21-32,0 0 15,1 21-15,-1 0 0,0-21 16</inkml:trace>
  <inkml:trace contextRef="#ctx0" brushRef="#br0" timeOffset="24172.22">5778 6625 0,'0'0'15,"22"0"-15,-1-21 0,0 21 0,-21-21 0,21 0 16,0 0-16,-21-1 16,0 1-16,0 0 15,-21 21 1,-21 0-16,21 0 0,-1 0 15,1 21-15,-21-21 0,21 21 0,0 1 16,-22-22-16,22 21 0,0 0 16,21 0-16,0 0 0,0 0 0,0 1 15,0-1-15,0 0 0,21 0 16,0 0-16,0 0 0,22-21 16,-22 22-16,21-1 0,-21 0 15,22 0-15,-1-21 0,-21 21 0,22 0 16,-22-21-16,0 22 0,0-1 15,0-21-15,-21 21 0,0 0 16,-21 0 0,-21-21-16,21 0 0,-22 0 15,1 0-15,0 0 0,-1 0 0,1 0 16,0 0-16,-1 0 0,1 0 16,21 0-16,-22 0 0,22-21 0,0 21 15,0 0-15,0 0 0,0-21 0,21 0 16,0 0-1,21 21 1,0 0-16,21-22 16,-21 22-16,22 0 0,-1-21 15</inkml:trace>
  <inkml:trace contextRef="#ctx0" brushRef="#br0" timeOffset="24923.79">6667 6646 0,'0'0'16,"0"-21"-16,0 0 0,0 0 16,-21 21-1,0 0-15,0 0 0,0 0 16,0 0-16,-1 0 0,1 21 16,0 0-16,0 0 0,0 1 0,0-1 15,-1 0-15,1 0 0,0 0 0,0 0 16,0 22-16,21-22 0,0 0 15,0 0-15,0 0 0,0 1 0,0-1 16,0 0-16,0 0 0,21 0 16,0-21-16,0 0 0,0 0 15,1 0-15,-1 0 0,0 0 0,0 0 16,21 0-16,-20 0 0,-1 0 0,0-21 16,0 0-1,-21 0-15,21 21 0,-21-21 0,0-1 16,0-20-16,0 21 0,0 0 0,0-22 15,0 22-15,43-127 16,-22 127 0,0 21-16,0-21 0,0 21 15,0 0-15,1 0 0,20 0 0,-21 0 16,0 0-16,22 21 0,-22-21 0,0 21 16,0 0-16,0 22 0,0-22 15,1 0-15,-1 0 0,0 21 0,-21-20 16,0-1-16,0 0 0,0 0 15,0 0-15,0 0 0,0 1 16,0-1-16,0 0 0,-21-21 16,21 21-16,-21-21 0,-1 0 15,1 0 1,21-21 0,0 0-16,0 0 15,0-1-15,0 1 0,21 0 0,1 0 16,-1 0-16,0-22 0,0 22 0,21-21 15,-20 0-15,20 20 0,-21-20 16,21 21-16,1 0 0,-1 0 0,0 21 16,-20 0-16,20 0 0,0 0 15,1 0-15,-1 21 0,0 21 16,-21-21-16,1 22 0,-1-22 0,-21 21 16,21-21-16,-21 22 0,0-1 15,0 0-15,0-21 0,-21 22 0,0-22 16,-1 0-16,22 0 0,-21 0 0,0 1 15,0-1-15,0 0 16,0-21-16,21-21 16,0 0-16,21 21 15</inkml:trace>
  <inkml:trace contextRef="#ctx0" brushRef="#br0" timeOffset="25664.27">9483 6498 0,'-22'0'16,"22"-21"0,22 0-16,-1 21 0,0-21 15,0 0-15,0-1 0,22 1 16,-22 0-16,21 0 0,0 0 0,-20 0 15,20 21-15,0-22 0,-21 1 0,1 0 16,-1 0-16,-21 0 16,0 0-16,-43-1 15,22 22-15,-21 0 0,0 0 16,-22 0-16,22 0 0,-1 0 16,-20 0-16,21 22 0,-22-22 0,22 21 15,-1 0-15,1 0 0,21-21 0,-21 21 16,20 0-16,1 1 0,21-1 15,0 0-15,0 0 0,0 0 0,21 0 16,1 1-16,-1-1 0,21 0 0,-21 0 16,22 21-16,-22-20 0,21-1 15,0 0-15,1 21 0,-1-21 0,-21 1 16,22-1-16,-22 21 0,0-21 16,0 0-16,0 1 0,-21-1 15,0 21-15,0-21 0,-21 0 0,0 1 16,-21-22-16,-1 21 0,1 0 0,0-21 15,-1 21-15,-20-21 0,20 0 16,1 0-16,-21 0 0,20 0 0,1 0 16,0 0-16,-1 0 0,1-21 0,21 0 15,-22 21-15,22-21 0,0-1 16,0 1-16,0 0 0,0-21 0,-1 21 16,22-1-16,0-20 0,0 21 15,0 0-15,0 0 0,0-1 0,0 1 16,22 21-16,-1 0 0,21-21 15,-21 21-15,22 0 0,-1 0 0,0 0 16,1 0-16,-1 0 0,21 0 16,-20 0-16,-1 21 0</inkml:trace>
  <inkml:trace contextRef="#ctx0" brushRef="#br0" timeOffset="25916.13">10139 6625 0,'21'0'0,"-42"0"0,42-21 0,-42 21 32,0 21-17,21 0-15,-22-21 0,1 22 0,21-1 16,-21 0-16,0 0 0,21 0 16,-21 0-16,21 1 0,-21-22 0,21 21 15,-22 0-15,1 0 0,21 0 16,0 0-16,-21-21 15,21 22-15,21-22 32</inkml:trace>
  <inkml:trace contextRef="#ctx0" brushRef="#br0" timeOffset="26093.04">10181 6392 0,'0'0'0,"0"-21"0,-21 0 0,21 0 0,-21 0 16,0 21-16,-1 0 0,22-21 16,-21 21-16,0 0 15,21 21-15,0 0 16,0 0-16,21-21 16,0 21-16,1 0 0,-1 1 15</inkml:trace>
  <inkml:trace contextRef="#ctx0" brushRef="#br0" timeOffset="26812.62">10562 6562 0,'-21'0'16,"0"0"-1,0 0-15,-1 0 0,22 21 16,0 0-16,-21 0 0,21 0 15,0 1-15,0-1 0,0 0 16,0 0-16,0 0 0,0 0 16,0 1-16,0-1 0,0 0 0,0 0 15,0 0-15,0 0 16,0 1-16,-21-22 31,0 0-15,21-22-16,0 1 15,-21 21-15,21-21 0,0 0 0,0 0 16,0-22-16,0 22 0,0 0 16,21-21-16,0 21 0,0-22 0,0 22 15,1-21-15,-1 21 0,21-1 0,-21 22 16,22-21-16,-1 21 16,-21 0-16,21 0 0,-20 0 0,20 0 0,-21 21 15,21 1-15,-20-1 0,-1 0 16,0 0-16,0 21 0,0-20 15,0-1-15,-21 0 0,0 0 0,0 0 16,0 0-16,0 22 0,0-22 16,-21 0-16,0-21 15,0 0-15,0 0 0,0 0 16,-1 0-16,1 0 16,21-21-16,0 0 15,0 0-15,0-1 16,0 1-16,21-21 0,1 21 0,20 0 15,-21-22-15,21 22 0,1 0 16,-1 0-16,0 0 0,1-1 0,-1 1 16,0 21-16,1 0 0,-1 0 15,-21 0-15,22 21 0,-22-21 0,0 22 16,0-1-16,0 0 0,0 0 0,-21 21 16,0-20-16,0-1 0,0 0 15,0 21-15,0-21 0,0 1 0,-21-1 16,0-21-16,21 21 0,-21 0 0,21 0 15,-21-21-15,21 21 0,-21-21 16,42 0 15,0 0-31,0 0 0,0 0 16</inkml:trace>
  <inkml:trace contextRef="#ctx0" brushRef="#br0" timeOffset="27187.4">11874 6562 0,'0'0'0,"0"-21"0,0-1 0,0 1 16,-21 21-1,0 0 1,21 21-16,0 1 16,-21 20-16,21-21 0,-21 21 15,0 1-15,-1-1 0,22 0 0,-21 1 16,21-1-16,-21 22 0,21-1 0,0 1 15,0 20-15,0-20 0,-21 20 16,21 1-16,0 0 0,-21-22 0,21 22 16,-21 0-16,21-1 0,0 1 0,0 0 15,-22 20-15,22-20 0,-21-21 16,21 20-16,0-20 0,0-1 0,0 1 16,0-22-16,0 0 0,-21 1 0,21-22 15,-21 0-15,21 0 0,-21 0 0,0-42 31,21 0-31,0 0 0,-22 0 16,22 0-16,0-1 0,0-20 0,0 0 16,0-1-16,0 1 0,0 0 0,0-22 15,0 1-15,0-1 0,22-20 0,-1 20 16</inkml:trace>
  <inkml:trace contextRef="#ctx0" brushRef="#br0" timeOffset="27528.21">11599 6625 0,'0'0'0,"0"-42"0,0 0 0,0-1 16,0 1-16,0 0 0,0 20 15,0-20-15,21 21 0,1 0 0,-1 0 16,0 21-16,0 0 0,0-22 16,22 22-16,-22 0 0,21 0 0,0 0 15,-20 0-15,20 22 0,0-1 16,-21 0-16,22 0 0,-22 21 0,0-20 15,-21 20-15,0 0 0,0 1 0,0-1 16,0 0-16,-21-21 0,0 22 16,0-22-16,-22 0 0,1 21 0,0-42 15,-1 22-15,22-1 0,-21-21 16,-22 0-16,22 21 0,21-21 16,0 0-16,-1 0 0,1 0 15,21-21 1,0 0-16,0-1 15,21 22-15,-21-21 0,22 21 16,-1-21-16,0 0 0,21 21 0</inkml:trace>
  <inkml:trace contextRef="#ctx0" brushRef="#br0" timeOffset="27824.04">12636 6011 0,'0'0'0,"0"-21"0,0 0 0,0 42 31,0 0-15,0 22-16,-21-22 0,21 21 0,-21-21 16,21 22-16,-21-1 0,21 0 15,0 22-15,0-22 0,-21 1 0,21-1 16,-21 0-16,21 1 0,0-22 0,0 21 15,0-21-15,0 0 0,0 1 16,0-1-16,0 0 0,21-21 16,0 0-16,0 0 15,0-21 1,0 0-16,1-1 0,-1 1 0</inkml:trace>
  <inkml:trace contextRef="#ctx0" brushRef="#br0" timeOffset="28231.81">12890 6456 0,'0'42'31,"0"-21"-31,0 1 16,22-22 0,-1 0-16,0 0 0,0 0 0,0 0 15,0 0-15,1-22 0,20 22 16,-21-21-16,0 0 0,22 0 15,-22 0-15,0 0 0,0-1 0,0 1 16,-21 0-16,0 0 0,0 0 16,0 0-16,0-1 0,-21 22 15,0 0-15,0 0 16,0 0-16,-22 0 0,22 0 16,0 22-16,-21-1 0,20 21 0,1-21 15,0 0-15,21 22 0,-21-22 0,21 0 16,0 21-16,-21-20 15,21-1-15,0 0 0,0 0 0,0 0 16,0 0-16,0 1 0,21-22 0,0 21 16,0-21-16,0 0 0,1 0 15,-1 0-15,0 0 0,0 0 0,0 0 16,0 0-16,1 0 0,-1 0 16,21 0-16,-21-21 0,0 21 0,1 0 15,-1-22-15,0 22 0,0-21 0</inkml:trace>
  <inkml:trace contextRef="#ctx0" brushRef="#br0" timeOffset="28444.68">13928 6668 0,'-22'21'0,"1"-21"15,0 0-15,0 0 16,0 0-1,21 21 1,0 0 15,-21-21-31,-1 21 0,1-21 16,21 21-16</inkml:trace>
  <inkml:trace contextRef="#ctx0" brushRef="#br0" timeOffset="29540.09">2265 8530 0,'0'0'0,"-21"-21"0,-1 21 15,1-21-15,0 21 0,21-21 16,-21 0-16,21-1 0,0 1 16,0 0-16,21 0 15,-21 0-15,21 21 0,22 0 16,-22-21-16,21 21 0,-21 0 15,22 0-15,-1 0 0,0 21 16,-21 0-16,22 0 0,-22 0 0,0 22 16,-21-22-16,0 21 0,0-21 15,0 22-15,-21-22 0,0 21 0,-22 0 16,1-20-16,0 20 0,-22 0 16,22-21-16,0 1 0,-1-1 0,1 0 15,0 0-15,20 0 0,1-21 16,0 0-16,21-21 15,0 0-15,0 0 16,0 0-16,0-1 0,21 1 16,0 0-16,22 21 15,-22 0-15,0-21 0,21 21 0,1 0 16,-22 0-16,42 0 0,-20 21 0,-1 0 16,0 0-16,22 1 0,-22 20 15,1-21-15,-1 21 0,-21 1 0,0-22 16,0 21-16,-21 1 0,0-22 15,0 21-15,-21-21 0,0 0 0,-21 22 16,-1-22-16,1 0 0,0 0 16,-22 0-16,22 1 0,-22-22 0,22 0 15,-21 21-15,20-21 0,1 0 0,0 0 16,-1 0-16,1-21 0,21 21 16,0-22-16,-22 1 0,22 21 15,0-21-15,21 0 0,0 0 16,0 0-16,0-1 0,0 1 15,0 0-15,21 21 0,0-21 16,0 0-16,22 21 0,-22-21 0,42-1 16,-20 22-16,-1-21 0</inkml:trace>
  <inkml:trace contextRef="#ctx0" brushRef="#br0" timeOffset="29743.98">3217 8911 0,'0'-21'16,"0"0"15,-21 21-15,42 0 15,0 0-31,1 0 0</inkml:trace>
  <inkml:trace contextRef="#ctx0" brushRef="#br0" timeOffset="30416.09">4889 9081 0,'-21'0'0,"42"0"0,-63 0 15,21 0-15,0 0 16,21-22-1,0 1-15,21 0 0,0 21 16,-21-21-16,21-21 0,22 20 0,-22 1 16,0 0-16,0-21 0,0 21 0,0-22 15,1 22-15,-1 0 0,-21-21 16,21 20-16,0-20 0,-21 21 16,0 0-16,0 0 15,-21 21 16,21 21-31,0 0 16,-21 0-16,21 0 0,-21 22 16,21-1-16,0 21 0,0-20 0,0 20 15,0 1-15,0-1 0,0 1 0,0-1 16,0 1-16,0-1 0,0 1 16,0 20-16,0-20 0,0 21 0,0-1 15,0-20-15,0 20 0,0 1 0,0-21 16,-22 20-16,1-20 0,0-1 15,0 22-15,0-22 0,0 1 0,-1-22 16,-20 22-16,21-22 0,-21 0 0,20-20 16,-20-1-16,21 0 0,-21-21 15,-1 0-15,22 0 0,-21 0 16,-1-21-16,22 0 0,-21-1 0,0-20 16,-1 0-16,22-1 0,-21-20 0,21 21 15,-22-1-15,22-20 0,0 20 16,0-20-16,21 21 0,0-22 0,0 22 15,0-22-15,0 22 0,0-22 0,0 1 16,0 21-16,0-22 0,21 1 16,0-1-16,0 22 0</inkml:trace>
  <inkml:trace contextRef="#ctx0" brushRef="#br0" timeOffset="30631.97">5207 8234 0,'-21'0'0,"0"0"16,21-21-16,0 42 31,21 0 0</inkml:trace>
  <inkml:trace contextRef="#ctx0" brushRef="#br0" timeOffset="31144.68">5842 8446 0,'0'0'0,"21"-22"0,0 1 16,0 0 0,-21 0-16,0 0 15,0 0 1,-21 21 0,0 0-16,0 0 0,0 0 0,0 21 15,-22 0-15,22-21 0,-21 21 16,21 0-16,-22-21 0,22 21 0,0 1 15,0-1-15,0-21 0,-1 21 0,22 0 16,0 0-16,0 0 16,22-21-16,-1 22 0,0-1 15,0-21-15,21 21 0,-20 0 16,20-21-16,-21 21 0,21 0 16,1 1-16,-22-1 0,0 0 0,21 0 15,-20 0-15,-1 0 0,0 1 0,-21-1 16,0 0-16,0 0 15,0 0-15,-21-21 0,0 21 0,-22-21 16,22 22-16,-21-22 0,-1 0 0,-20 0 16,21 0-16,-1 0 0,1 0 15,0 0-15,-1 0 0,1 0 0,21 0 16,0 0-16,-22 0 0,43-22 0,-21 1 16,0 0-16,21 0 15,0 0 1,21 21-16,0-21 0,0 21 15,1 0-15,-1 0 0,21-22 16,-21 22-16</inkml:trace>
  <inkml:trace contextRef="#ctx0" brushRef="#br0" timeOffset="31927.87">6540 8573 0,'0'-22'15,"-21"22"-15,0 0 16,0 0-16,0 0 0,0 0 16,-1 22-16,1-1 0,0-21 15,0 21-15,0 0 0,0 0 0,-1 0 16,1 1-16,21-1 0,0 0 15,-21 0-15,21 21 0,0-20 0,0-1 16,0 0-16,0 0 0,0 0 16,21-21-16,0 0 15,1 0-15,-1 0 16,0 0-16,0 0 16,-21-21-16,21 0 0,-21 0 15,0 0-15,0-1 0,21 1 0,-21 0 16,0 0-16,22 0 0,-22-22 15,0 22-15,0 0 0,21 0 0,0 0 16,0-22-16,-21 22 0,21 0 0,0 21 16,1-21-16,-1 0 0,0 21 15,21 0-15,-21 0 0,1 0 0,20 0 16,-21 0-16,0 21 0,22-21 0,-22 21 16,0 0-16,0 0 0,0 1 15,0-1-15,-21 0 0,22 0 16,-22 21-16,21-20 0,-21-1 0,0 0 0,0 0 15,0 0-15,0 0 16,0 1-16,0-1 0,-21 0 16,-1-21-16,1 0 15,0 0 1,0-21-16,21 0 16,0-1-16,0 1 0,0 0 15,0-21-15,0 21 0,21-1 16,0 1-16,0 0 0,1-21 0,-1 21 15,21-1-15,0-20 0,-20 21 0,20 0 16,0 0-16,1 21 0,-1 0 16,0 0-16,-21 0 0,22 0 0,-1 21 15,0 0-15,1 0 0,-1 21 16,-21-20-16,0 20 0,1 0 16,-1 1-16,-21-1 0,0-21 0,0 21 15,0 1-15,-21-22 0,-1 21 0,1-21 16,0 1-16,0-1 0,0 0 15,0 0-15,-1-21 0,1 21 0,0-21 16,0 0-16,21-21 31</inkml:trace>
  <inkml:trace contextRef="#ctx0" brushRef="#br0" timeOffset="32932.3">8721 8403 0,'0'0'0,"-22"-21"0,1 0 0,0 0 0,21 0 16,0-22-16,0 22 0,0-21 0,-21 21 16,21-22-16,0 22 0,0-21 15,0 21-15,0-1 0,0 44 31,0-1-31,0 21 0,0 0 16,0 1-16,0-1 0,0 0 16,0 1-16,0 20 0,0-20 15,0-1-15,0 0 0,-21 1 0,0-1 16,21 0-16,-22 1 0,1-1 0,0 0 16,0-21-16,0 22 0,21-22 15,-21 0-15,-1 0 0,1 0 0,0-21 16,21 22-16,-21-22 15,0 0-15,0-22 16,21 1-16,-22 0 0,1 0 0,0 0 16,0-22-16,0 22 0,-22-21 0,22 21 15,-21-22-15,21 1 0,-22 0 16,22 21-16,0-22 0,0 1 16,0-22-16,21 22 0,0 0 0,0-22 15,0 22-15,0 0 0,21-22 16,21 22-16,1-1 0,-1 1 0,21 0 15,-20 21-15,20-1 0,22 1 0,-22 0 16,22 21-16,21 0 0,-21 0 16,-1 21-16,22 0 0,-21 22 0,-1-22 15,-20 21-15,21 22 0,-43-22 16,21 0-16,-20 22 0,-1-22 16,-21 1-16,-21-1 0,0 0 0,0 1 0,0-1 15,0-21-15,0 21 0,-21-20 16,0-1-16,0 0 0,0 0 15,-1 0-15,-20-21 0,21 0 0,0 21 16,0-21-16,-22 0 0,22 0 0,0 0 16,0-21-16,0 0 15,21 0-15,0 0 0,0 0 0,0-1 16,0-20-16,0 21 0,21-21 0,0-1 16,0-20-16,21 20 0,-20-20 15,20 21-15,0-22 0,1 22 0,-1-22 16,0 43-16,1-21 0,20 21 15,-21-1-15,22 1 0,-1 21 0,-20 0 16,20 21-16,-20 22 0,-1-1 0,0 0 16,1 1-16,-22-1 15,0 22-15,-21-22 0,0 21 0,0-20 16,0 20-16,0-20 0,-21-1 0,0 0 16,-22 1-16,22-22 0,0 21 15,-21 0-15,20-20 0,1-1 0,-21 0 16,21 0-16,0 0 0,-1 0 0,1-21 15,21 22-15,-21-22 16,21-22 0,21 1-16,0 21 15,1-21-15,20 0 0</inkml:trace>
  <inkml:trace contextRef="#ctx0" brushRef="#br0" timeOffset="33464">10647 8573 0,'0'0'0,"0"-22"16,21 1-16,-21 0 15,0 0-15,0 0 0,0 0 16,-21-1-16,0 1 0,-1 0 0,1 0 16,0 0-16,0 0 15,-21 21-15,20 0 0,1 0 0,0 0 0,-21 0 16,21 21-16,-1-21 0,1 21 0,-21 0 15,21 0-15,0 22 16,-1-22-16,1 21 0,-21-21 0,42 22 16,-21-22-16,21 21 0,-21-21 0,21 22 15,0-22-15,0 0 0,0 0 16,21 0-16,-21 0 0,21 1 0,21-22 16,-21 0-16,1 0 0,20 0 0,-21 0 15,0 0-15,22-22 0,-22 22 16,21-21-16,-21 0 0,0 0 0,22 0 15,-22 0-15,0-1 0,0 1 0,-21-21 16,21 21-16,1 0 0,-22-22 0,0 22 16,0-21-16,0 21 0,0-1 15,21 22-15,-21-21 0,0 42 32,-21 1-32,21-1 15,0 0-15,-22 0 0,22 0 0,-21 0 16,21 1-16,0-1 0,0 0 0,0 0 15,0 0-15,0 0 0,0 1 16,0-1-16,21 0 0,1-21 16,-1 0-16,0 0 0,0 0 0,21 0 15,-20 0-15,20 0 0,-21 0 16,21-21-16,1 0 0,-1 21 0,-21-22 16,22 1-16,-1 0 0</inkml:trace>
  <inkml:trace contextRef="#ctx0" brushRef="#br0" timeOffset="33744.83">11197 8446 0,'0'0'15,"0"-22"-15,21 22 0,-21-42 0,0 63 32,0 0-32,0 1 15,-21-1-15,21 0 0,0 0 0,-21 21 16,21-20-16,-21 20 0,0 0 0,21 1 16,0-1-16,-22 21 0,1-20 15,21 20-15,-21-20 0,21 20 16,-21-21-16,0 22 0,0-22 0,21 22 15,-22-22-15,1 0 0,0 22 16,0-22-16,21 1 0,-21-1 0,21-21 16,-21 21-16,21-20 0,-22-1 0,22 0 15,0 0-15,0-42 32,22 0-32,-1 0 0,0-1 0,0-20 15,0 21-15,0-21 0,1 20 0,-1-20 16,21 0-16,-21-22 0</inkml:trace>
  <inkml:trace contextRef="#ctx0" brushRef="#br0" timeOffset="34027.68">11218 8509 0,'0'0'0,"0"-21"0,0-21 0,21-1 16,1 22-16,-1 0 0,0 0 0,0 21 15,0 0-15,0 0 0,22 0 16,-22 0-16,21 0 0,-21 0 0,1 0 15,20 21-15,-21 0 0,0 0 0,0 0 16,-21 1-16,0-1 0,0 0 16,0 21-16,0-21 0,0 1 0,-21-1 15,0 0-15,0-21 0,0 21 0,-22 0 16,1-21-16,0 21 0,21-21 16,-22 0-16,1 0 0,0 22 15,20-22-15,1 0 0,0 0 0,42 0 31,0 0-31,1 0 16,-1 0-16,21 0 0,0 0 0</inkml:trace>
  <inkml:trace contextRef="#ctx0" brushRef="#br0" timeOffset="34375.48">11959 8361 0,'0'0'15,"0"-21"-15,-21 21 16,0 0-16,21 21 16,-21 0-16,21 0 0,0 0 0,-22 1 15,1 20-15,21-21 0,-21 21 16,21 1-16,-21-1 0,21 0 0,-21 22 16,0-1-16,21 1 0,0-22 0,-22 22 15,1-1-15,0 1 0,21-22 0,-21 22 16,0-1-16,0-21 0,21 22 15,-22-22-15,1 22 0,0-22 0,21 22 16,-42 20-16,42-41 16,-21-1-16,21-21 0,-22 0 0,22 0 15,0 1-15,0-44 32,0 1-32,22 0 0,-1-21 15,0 21-15,0-22 0,0 1 16,0 0-16,1-1 0,-1 1 0,0-22 15</inkml:trace>
  <inkml:trace contextRef="#ctx0" brushRef="#br0" timeOffset="34684.3">11811 8678 0,'0'0'0,"0"-42"0,0 0 16,0 21-16,0-22 0,0 22 16,0-21-16,0 21 0,0-22 0,21 22 15,0 0-15,0 0 0,1 0 16,20-1-16,-21 1 0,0 21 0,22 0 15,-22 0-15,21 0 0,-21 0 0,0 0 16,22 0-16,-22 21 0,0 1 16,-21-1-16,0 0 0,0 21 0,0-21 15,0 1-15,0-1 0,0 0 16,-21 0-16,0 0 0,0 0 0,-22 1 16,22-1-16,-21 0 0,21-21 0,-22 21 15,22-21-15,0 0 0,-43 0 16,43 0-16,0 0 15,0 0-15,0 0 0,0 0 16,21-21 0,21 21-16,0-21 0,0 21 15,0-21-15,22-1 0,-22 1 0</inkml:trace>
  <inkml:trace contextRef="#ctx0" brushRef="#br0" timeOffset="35408.08">12404 8446 0,'21'0'31,"0"0"-15,0 0-16,0-22 16,0 22-16,1-21 0,-1 0 0,0 21 15,0-21-15,0 0 0,0 21 16,1-21-16,-1-1 0,-21 1 0,21 0 15,-21 0 1,-21 21-16,0 0 16,-1 0-16,1 21 0,0 0 15,0 0-15,0 1 0,21-1 0,0 0 16,-21 0-16,21 0 0,0 0 16,-22 1-16,22-1 0,0 0 15,0 0-15,0 0 0,0 0 0,22-21 16,-1 22-16,0-1 0,0-21 15,0 0-15,0 21 0,1-21 0,-1 0 16,0 0-16,0 0 0,21 0 0,-20 0 16,-1 0-16,0-21 0,0 0 15,0 21-15,22-22 0,-43 1 0,21 0 16,0 0-16,0 0 0,-21 0 0,0-1 16,0 1-16,21 0 0,-21 0 15,21 0-15,-21 0 0,22-1 0,-1 1 16,0 21-16,0-21 0,0 0 15,0 21-15,1 0 0,20-21 16,0 21-16,-21 0 0,22 0 0,-22 0 16,21 0-16,-21 21 0,22 0 15,-22 0-15,0 0 0,0 1 0,0 20 16,1-21-16,-1 21 0,-21-20 0,0-1 16,0 21-16,0-21 0,0 0 15,0 1-15,0-1 0,-21 0 0,-1-21 16,1 21-16,0 0 0,0-21 0,0 0 15,0 0-15,-1 0 0,1 0 16,21-21-16,0 0 16,0 0-16,0 0 0,0-1 15,0 1-15,21 0 0,1-21 0,-1 21 16,21-22-16,0 1 0,-20 0 16,20-22-16,0 22 0,1-1 0,-1 1 15,0 0-15,1 21 0,-1-1 16,0 1-16,1 0 0,-22 21 0,21 0 15,-21 0-15,0 0 0,1 0 0,-22 21 16,0 0-16,0 22 16</inkml:trace>
  <inkml:trace contextRef="#ctx0" brushRef="#br0" timeOffset="36859.97">2053 10541 0,'0'0'0,"0"-21"16,0 0-16,0 0 15,0-1-15,0 1 16,0 0-16,0 0 0,0 0 16,0 0-16,0-1 0,0 1 15,-21 21 1,0 21-16,21 1 16,-21-1-16,21 0 0,0 21 15,0 1-15,-22-1 0,22 0 0,-21 1 16,0-1-16,21 0 0,-21 1 15,21-1-15,-21 0 0,0-21 0,-1 22 16,22-22-16,-21 0 0,0 0 16,0 0-16,21 1 0,0-1 0,-21-21 15,0 0 1,21-21 0,0-1-16,0 1 15,0 0-15,0 0 0,0 0 16,21 0-16,0-1 0,0 22 15,0 0-15,-21-21 0,43 21 16,-22 0-16,0 0 0,0 0 0,0 0 16,22 0-16,-22 0 0,0 0 15,21 0-15,-21 0 0,22 0 16,-22 0-16,21 0 0,-21 0 0,22 0 0,-22 0 16,0 0-16,0-21 0,0 21 15,1-21-15,-1 21 0,0-21 16,-21 0-16,0-1 0,21 1 15,-21 0-15,0 0 0,0 0 0,0 0 0,0-22 16,0 22-16,0-21 0,0 21 16,0-22-16,-21 22 0,21 0 15,-21 0-15,21 0 0,-21 21 32,21 21-32,-22 0 0,22 21 0,0 1 15,0-1-15,-21 0 0,21 1 16,-21-1-16,21 0 0,-21 1 0,21-1 15,0 0-15,-21 1 0,0-22 16,21 21-16,-22 0 0,22-20 16,0-1-16,0 21 0,-21-21 0,21 0 15,0 1-15,-21-1 16,42-42 15,0-1-15</inkml:trace>
  <inkml:trace contextRef="#ctx0" brushRef="#br0" timeOffset="37253.12">2963 10795 0,'21'0'16,"1"-21"-1,-22 0 1,0 0-16,0-1 16,0 1 15,-22 21 0,22 21-15</inkml:trace>
  <inkml:trace contextRef="#ctx0" brushRef="#br0" timeOffset="38207.89">5249 10097 0,'0'0'0,"-21"0"16,0-22-16,0 22 0,0 0 16,-1-21-16,1 21 0,0 0 0,0 0 15,0-21-15,21 0 16,-21 21-16,21-21 16,21 21-16,0 0 0,0 0 0,21-21 15,-20 21-15,20 0 0,21 0 16,1 0-16,-22 0 0,43 0 0,-22 0 15,1-22-15,21 22 16,-22 0-16,22 0 0,-43 0 0,22 0 16,-22 0-16,0 0 0,1 0 0,-22 0 15,0 0-15,0 0 0,-42 0 32</inkml:trace>
  <inkml:trace contextRef="#ctx0" brushRef="#br0" timeOffset="38488.12">5630 9948 0,'0'0'0,"-21"0"0,0 0 0,0 0 16,21 22-16,-21-22 0,21 21 0,0 0 16,0 0-16,0 0 0,0 0 15,0 1-15,0 20 0,0 0 0,0 1 16,0-1-16,0 0 0,0 22 0,-22-22 15,22 22-15,-21-22 0,0 0 16,21 1-16,-21-1 0,0 0 0,21-21 16,-21 22-16,21-22 0,-22 0 0,22 0 15,0 0-15,0 1 16,22-22 15,-22-22-31,42 1 0,-21 0 16,0 0-16</inkml:trace>
  <inkml:trace contextRef="#ctx0" brushRef="#br0" timeOffset="38851.92">6032 10499 0,'0'0'0,"22"0"0,-1 0 31,0 0-15,0 0-16,0 0 0,-21-21 0,21 21 15,1-22-15,-1 1 16,0 0-16,0 21 0,-21-21 0,0 0 16,21 0-16,-21-1 0,0 1 15,0 0-15,0 0 16,-21 21-16,0 0 16,0 0-16,0 21 0,-1-21 0,1 21 15,0 0-15,0 1 0,0 20 16,0-21-16,-1 0 0,1 22 0,0-22 15,0 21-15,0-21 0,21 22 0,0-22 16,0 0-16,0 0 0,0 0 16,0 0-16,0 1 0,0-1 0,21-21 15,0 21-15,0-21 0,0 0 16,1 0-16,20 0 0,-21 0 16,21 0-16,-20 0 0,20 0 0,0 0 15,1-21-15,-1 21 0</inkml:trace>
  <inkml:trace contextRef="#ctx0" brushRef="#br0" timeOffset="39212.87">7006 10351 0,'0'0'0,"21"-22"0,-21 1 0,0 0 15,0 0-15,-21 21 16,0 0-16,0 0 0,-22 0 0,1 0 16,21 0-16,-21 0 0,-1 0 15,1 21-15,21 0 0,0 0 16,-1-21-16,1 22 0,0-1 0,21 0 15,0 21-15,0-21 0,0 1 0,21-1 16,0 0-16,1-21 0,-1 21 16,0 0-16,21 0 0,1 1 0,-22-1 15,21-21-15,0 21 0,-20 0 16,-1-21-16,0 21 0,0-21 0,0 21 16,-21 1-16,0-1 15,-21 0 1,0-21-16,-21 21 0,-1-21 15,1 0-15,21 0 0,-22 0 0,1 0 16,0 0-16,21 0 0,-22 0 0,22 0 16,0 0-16,0 0 0,0 0 0,21-21 15,0 0 1,21 0-16,0-1 0,21 22 16,-21-21-16,22 0 0</inkml:trace>
  <inkml:trace contextRef="#ctx0" brushRef="#br0" timeOffset="39515.86">7599 9948 0,'0'0'0,"0"-21"16,-21 21-1,-1 0-15,1 21 16,0 1-16,21 20 0,0-21 15,-21 0-15,0 22 0,0-1 0,21 0 16,-22 1-16,22-1 0,-21 0 0,0 1 16,21-1-16,-21 0 0,21 1 15,0-1-15,-21 0 0,21 1 0,-21-22 16,21 0-16,0 0 0,0 0 16,0 0-16,0 1 0,21-22 15,0 0-15,0 0 0,0 0 16,0 0-16,1 0 0,-1-22 0,0 1 15,0 0-15,0 0 0,0 0 16</inkml:trace>
  <inkml:trace contextRef="#ctx0" brushRef="#br0" timeOffset="39711.75">7302 10308 0,'22'0'15,"-1"0"1,0 0-16,21 0 0,-21 0 16,1 0-16,20 0 0,43-21 15,-64 21-15,21 0 0,0 0 16,22 0-16,-22-21 0,1 21 0,-1 0 16,0-21-16,1 21 0</inkml:trace>
  <inkml:trace contextRef="#ctx0" brushRef="#br0" timeOffset="40035.56">8509 10012 0,'-42'-42'16,"20"42"-16,1 0 15,21 21-15,-21 0 16,0 0-16,21 0 0,-21 0 0,21 1 16,-21-1-16,-1 21 0,22 0 0,0-20 15,-21 20-15,0 0 0,0 1 16,21-1-16,0 0 0,-21 1 16,21-22-16,-21 21 0,21 0 0,0-20 15,0-1-15,0 0 0,0 0 16,0 0-16,0 0 0,21-21 31,0 0-31,-21-21 0,21 0 16,0 21-16</inkml:trace>
  <inkml:trace contextRef="#ctx0" brushRef="#br0" timeOffset="40307.4">8424 10097 0,'0'0'16,"0"-43"-16,0 22 0,0 0 0,0 0 15,21 42 17,1 0-32,-1 0 0,-21 0 15,21 1-15,0-1 0,0 21 0,0-21 16,1 22-16,-1-1 0,0 0 16,0-21-16,0 22 0,-21-1 0,21-21 15,1 22-15,-22-22 0,0 0 0,21 0 16,-21 0-16,21 0 0,-21 1 15,21-22-15,-21 21 0,21-21 16,0 0-16,-21-21 16,22 21-1,-1-22-15,-21 1 0,21 0 0</inkml:trace>
  <inkml:trace contextRef="#ctx0" brushRef="#br0" timeOffset="40588.24">9271 9800 0,'0'0'0,"0"-21"0,0 0 16,-21 21-16,0 0 0,-1 0 15,1 0-15,21 21 0,-21 0 16,0 0-16,0 22 0,21-22 16,-21 21-16,-1 1 0,1-1 15,21-21-15,0 21 0,-21 1 0,21-1 16,-21 0-16,21-20 0,-21 20 15,21 0-15,0-21 0,0 22 0,0-22 16,0 21-16,-21-21 0,21 1 0,0-1 16,0 0-16,0 0 15,21-21 1,0 0-16,0 0 16,0-21-16,0 0 0</inkml:trace>
  <inkml:trace contextRef="#ctx0" brushRef="#br0" timeOffset="41408.29">10075 9927 0,'0'0'0,"0"-21"0,-42-64 31,21 85-31,0-21 15,-1 21-15,1 0 0,-21 0 0,21 0 16,0 0-16,-1 0 0,1 21 16,0 1-16,0-1 0,-21 0 15,20 0-15,1 0 0,0 22 0,0-22 16,0 21-16,0-21 0,-1 22 0,1-1 16,0-21-16,0 21 0,21 1 15,0-22-15,0 21 0,0 1 0,0-22 16,0 0-16,0 21 0,0-21 0,21 1 15,0-1-15,0 0 0,1 0 16,-1-21-16,0 0 0,21 21 0,-21-21 16,1 0-16,20 0 0,-21 0 0,21 0 15,1-21-15,-22 0 0,21 21 16,-21-21-16,1 0 0,-1-1 16,0 1-16,0-21 0,0 21 0,-21 0 15,0-22-15,0 22 0,0-21 16,0 21-16,0-1 0,-21 1 0,0 21 15,0-21-15,-22 21 0,22 0 0,-21 0 16,21 0-16,-22 0 0,22 0 16,0 0-16,-21 0 0,21 0 0,-1 21 15,1-21-15,21 21 0,0 1 32,21-22-17,1 0-15,-1 0 0,0 0 0,21 0 16,-21 0-16,1 0 0,20-22 15,-21 22-15,0 0 0,22 0 16,-22-21-16,0 21 0,0 0 0,0 0 16,0 0-16,1 0 15,-22 21 1,0 1 0,0-1-16,0 0 0,0 0 0,0 21 15,0-20-15,0 20 0,-22-21 16,1 21-16,21 1 0,-21-1 0,0-21 15,21 22-15,0-1 0,-21 0 0,21 1 16,-21-1-16,21 0 0,0 1 16,0-1-16,0 0 0,-22 1 15,22-1-15,0-21 0,0 21 0,0 1 16,0-22-16,0 21 0,0-21 0,0 1 16,0 20-16,0-21 15,0 0-15,0-42 31,0 0-15,0 0-16,0 0 0,22-1 0,-1-20 16</inkml:trace>
  <inkml:trace contextRef="#ctx0" brushRef="#br0" timeOffset="41627.71">10964 10626 0,'0'21'63,"0"0"-48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9T02:57:26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995 826 0,'0'0'0,"0"-22"15,0 1 1,0 0 0,0 0-1,0 0 1,0 0-16,0-1 0,0 1 16,0 0-1,0 0-15,0 0 16,0 42 31,0 0-32,0 0-15,0 22 0,0-1 0,0 0 16,0 1-16,21 20 0,-21-21 16,0 22-16,0-1 0,0 1 15,21-22-15,-21 22 0,0-1 0,0-20 16,0-1-16,0 21 0,0-20 15,0-1-15,0 0 0,0 1 0,-21-22 16,21 21-16,-21-21 0,21 22 16,0-22-16,0 0 0,0 0 15,0-42 17,0 0-17,0 0-15,0-22 0,21 22 16,-21-21-16,21 21 0</inkml:trace>
  <inkml:trace contextRef="#ctx0" brushRef="#br0" timeOffset="435.75">974 847 0,'0'0'0,"-106"-148"31,85 126-31,21 1 0,-22 0 16,22 0-16,-21-21 0,21 20 0,0 1 16,0-21-16,0 21 0,21-22 15,1 22-15,-1 0 0,21-21 0,-21 21 16,22-1-16,-1 1 0,21 21 16,-20 0-16,20 0 0,1 0 15,-1 0-15,-20 0 0,20 43 0,1-22 16,-22 21-16,-21-21 0,21 22 15,-20-1-15,-22 21 0,0-20 0,0 20 16,-43-20-16,1 20 16,21 1-16,-43-22 0,22 21 15,0-20-15,-22 20 0,22-20 0,-22-22 16,22 21-16,0-21 0,-1 0 16,22 1-16,-21-1 0,21 0 0,-1 0 15,1-21-15,0 21 0,0-21 16,42 0 31,0 0-47,0 0 15,1 0-15,-1-21 0</inkml:trace>
  <inkml:trace contextRef="#ctx0" brushRef="#br0" timeOffset="972.49">1609 1207 0,'-22'0'31,"1"0"-31,0 21 0,0 0 15,0 0-15,0 0 16,-1 22-16,22-22 0,0 0 0,-21 0 16,0 21-16,21-20 0,0-1 15,0 21-15,0-21 0,0 22 0,0-22 16,0 0-16,0 21 0,21-21 16,0 1-16,1-1 0,-1-21 15,0 21-15,0-21 0,0 0 0,22 0 16,-22 0-16,21 0 0,-21 0 15,22 0-15,-22-21 0,21 0 16,-21-1-16,22 1 0,-22 0 16,21-21-16,-21 21 0,0-1 0,1-20 15,-22 21-15,0-21 0,0 20 16,0-20-16,0 21 0,0-21 0,0 20 16,0-20-16,-22 21 0,1 0 15,0 0-15,0 21 0,0-22 0,0 22 16,-1 0-16,1 0 0,0 0 15,0 0-15,0 0 0,0 0 0,-1 22 16,1-1-16,0-21 0,21 21 16,0 0-16,0 0 15,0 0 1,21-21 0,0 0-16,1 0 0,20 0 0</inkml:trace>
  <inkml:trace contextRef="#ctx0" brushRef="#br0" timeOffset="1396.24">2413 1185 0,'0'0'0,"106"-21"15,-64 21-15,-21 0 0,-21-21 0,-21 21 32,0 0-32,0 0 0,-22 0 15,22 0-15,-21 0 16,0 0-16,-1 0 0,22 21 0,-21 0 15,21-21-15,-1 22 0,1-22 16,0 21-16,21 0 0,0 0 0,0 0 16,0 0-16,0 1 15,21-1-15,0-21 0,22 21 16,-22-21-16,21 21 0,-21 0 16,22-21-16,-1 21 0,-21-21 15,22 22-15,-1-22 0,-21 21 0,0-21 16,0 21-16,1-21 0,-22 21 15,0 0-15,0 0 16,-22 1-16,-20-22 0,21 21 16,-21 0-16,-1-21 0,22 21 15,-21-21-15,-1 0 0,22 0 0,-21 21 16,21-21-16,-22 0 0,22 0 16,0 0-16,0 0 0,0 0 15,0 0-15,21-21 0,0 0 16,0 0-1,0 0-15,0-1 0,21 22 0</inkml:trace>
  <inkml:trace contextRef="#ctx0" brushRef="#br0" timeOffset="1800.02">3196 339 0,'0'0'0,"0"-43"16,-21 43-16,0 0 31,21 22-31,-21-1 0,21 0 0,0 0 0,0 21 16,-22 1-16,22-1 15,-21 22-15,0-22 0,21 21 0,-21 1 16,0 21-16,21-22 0,-21 22 16,-1-22-16,1 1 0,0-1 0,21 1 15,-21-1-15,21-20 0,-21 20 16,21-21-16,0 1 0,0-1 0,0 0 16,0-20-16,0-1 0,0 21 15,0-21-15,21 0 0,0-21 16,0 0-16,0 0 0,1 0 15,-1 0-15,0-21 0,0 0 16,0 0-16,0 0 16,1 0-16,-22-1 0,21 1 0</inkml:trace>
  <inkml:trace contextRef="#ctx0" brushRef="#br0" timeOffset="2000.18">2709 1291 0,'0'0'0,"21"0"47,1 0-47,-1 0 0,0 0 16,0 0-16,21 0 0,-20 0 0,20 0 15,-21-21-15,21 21 0,-20-21 16,-1 21-16,0-21 0</inkml:trace>
  <inkml:trace contextRef="#ctx0" brushRef="#br0" timeOffset="2923.94">3514 1291 0,'-22'-21'16,"22"0"-16,0 0 15,0 0 1,0-1-16,0 1 0,22 21 16,-1 0-16,0-21 0,0 21 15,0 0-15,0 0 0,1 0 0,20 0 16,-21 0-16,0 21 0,0-21 16,1 21-16,-1 1 0,0-1 0,0 0 15,-21 21-15,0-21 0,21 1 16,-21-1-16,0 21 0,0-21 0,0 0 15,0 1-15,0-1 0,0 0 16,-21 0-16,21 0 0,-21 0 0,21 1 16,-21-22-1,0 0-15,-1 0 16,22-22 0,0 1-1,0 0-15,0 0 16,0 0-16,0 0 0,22-22 0,-1 22 15,0 0-15,21-21 0,-21 20 16,1-20-16,20 21 0,-21 0 0,21 0 16,-20-1-16,20 1 0,-21 21 15,21 0-15,-20 0 0,-1 0 0,21 0 16,-21 21-16,0-21 0,1 22 16,-22 20-16,21-21 0,-21 0 15,21 0-15,-21 22 0,0-22 0,0 0 16,0 21-16,0-20 0,0-1 15,0 0-15,0 0 0,0 0 0,0 0 16,0 1-16,-21-22 16,0 0-16,21-22 31,0 1-31,0 0 16,0 0-16,0 0 15,0 0-15,0-1 0,21-20 0,0 21 16,21-21-16,-21 20 0,22 1 15,-22-21-15,21 21 0,1 0 16,-1-1-16,0 22 0,1 0 16,-1 0-16,0 0 0,1 0 0,-1 0 15,0 0-15,-21 22 0,1-1 16,-1 0-16,0 21 0,-21-21 0,0 1 16,0-1-16,0 21 0,0-21 0,0 0 15,-21 22-15,0-22 0,-1 0 16,1 0-16,0 0 0,0 1 0,21-1 15,-21-21-15,0 21 0,21 0 16,-22-21-16</inkml:trace>
  <inkml:trace contextRef="#ctx0" brushRef="#br0" timeOffset="3483.62">5546 1418 0,'0'0'16,"21"0"-16,-21-21 0,0 0 0,0 0 15,0 0-15,0-1 16,0 1-16,-21 0 0,-1 0 16,1 0-16,0 21 0,0 0 15,0-21-15,0 21 16,-1 0-16,1 0 0,0 0 0,0 0 0,-21 21 15,20 0-15,-20 0 16,21 0-16,-21 0 0,-1 1 0,22 20 16,0-21-16,-21 0 0,20 22 15,1-22-15,0 0 0,0 21 0,21-21 16,-21 1-16,21 20 0,0-21 16,0 0-16,0 0 0,21-21 0,0 22 15,0-22-15,22 21 0,-22-21 0,21 0 16,-21 0-16,22 0 0,-1-21 15,0-1-15,1 1 0,-1 0 16,0 0-16,1 0 0,-22-22 16,21 22-16,-21-21 0,22 21 0,-22 0 15,0-22-15,-21 22 0,21-21 16,-21 21-16,0-1 0,0 1 0,-21 21 47,0 21-47,21 1 0,0-1 0,-21 0 15,21 0-15,-22 0 0,22 0 16,0 1-16,0-1 0,0 21 0,0-21 16,0 0-16,0 1 0,22-1 15,-1 0-15,0 0 0,0-21 16,0 21-16,0-21 0,1 0 0,20 0 16,-21 0-16,0 0 0,22 0 15,-22-21-15,21 21 0</inkml:trace>
  <inkml:trace contextRef="#ctx0" brushRef="#br0" timeOffset="3941.36">6159 1312 0,'0'-21'0,"0"42"0,0-63 0,0 21 15,0 0-15,0 0 0,0 42 47,0 0-47,0 0 0,0 0 16,0 0-16,0 1 0,0-1 0,0 21 15,0-21-15,0 0 0,0 1 16,0-1-16,0 21 0,0-21 0,0 0 16,-21 1-16,21-1 0,0 0 15,0 0-15,0 0 0,-21-21 0,21 21 16,-21-21 0,0-21-1,21 0-15,0 0 0,0 0 16,0 0-16,0-22 0,0 22 15,0-21-15,21 21 0,0-22 0,0 1 16,22 21-16,-22-22 16,0 1-16,21 0 0,1 21 0,-22-1 15,21 1-15,0 0 0,1 21 0,-1 0 16,0 0-16,1 21 0,-1 0 16,-21 1-16,22-1 0,-1 21 0,-21-21 15,0 22-15,-21-22 0,0 21 16,0-21-16,0 22 0,0-1 0,0-21 15,0 21-15,-21-20 0,0-1 16,0 0-16,0 21 0,-1-21 0,1-21 16,-21 22-16,21-1 0</inkml:trace>
  <inkml:trace contextRef="#ctx0" brushRef="#br0" timeOffset="5112.39">17568 720 0,'0'0'0,"-21"0"0,21-21 16,-21 21-1,0 0 1,21 21-16,-21 0 16,21 0-16,0 21 0,0 1 0,0-1 15,-22 0-15,22 1 0,-21 20 16,21-20-16,0-1 0,-21 0 0,0 22 15,0-22-15,0 0 0,-1-20 16,22 20-16,-21 0 0,0-21 0,0 22 16,0-22-16,21 0 0,0 0 15,-21 0-15,21 1 0,-22-1 16,22-42 15,0-1-31</inkml:trace>
  <inkml:trace contextRef="#ctx0" brushRef="#br0" timeOffset="5620.11">17208 1101 0,'0'0'16,"-21"-21"-16,21-22 0,-21-20 16,21 20-16,0 22 0,0-21 0,0 21 15,0-22-15,0 22 0,0 0 0,21 0 16,0 0-16,1-22 0,-1 22 15,0 21-15,21-21 0,1 0 16,-1 21-16,0 0 0,1 0 0,-1 0 16,21 0-16,-20 0 0,-1 0 15,0 21-15,-20 21 0,20-20 0,-21 20 16,0 21-16,-21-20 0,0-1 16,0 22-16,0-22 0,-42 0 0,21 1 15,-22-1-15,1 0 0,0 1 16,-22-22-16,22 0 0,0 0 0,-1 0 15,1 0-15,21-21 0,-22 0 16,22 22-16,0-22 0,0 0 0,0 0 16,0 0-16,21-22 15,21 22 17,0 0-17,0 0-15,0 0 0,0 22 16,1-1-16,-1 0 0,0 0 15,0 0-15,0 0 16,-21 1-16,21-22 0,1 21 0,-22 0 16,21-21-16,0 21 0,0 0 15,0-21-15,0 21 16,1-21-16,-1 0 0,0 0 16,0 0-16,0 0 15,0 0-15,1 0 0,-1-21 16</inkml:trace>
  <inkml:trace contextRef="#ctx0" brushRef="#br0" timeOffset="5955.92">17970 1376 0,'0'-21'16,"22"21"-16,-22-21 15,0-1-15,21 22 16,0-21-16,0 0 15,-21 0-15,21 21 0,-21-21 16,21 21-16,-21-21 0,-21 21 47,0 0-47,0 21 0,21 0 16,-21 0-16,0 0 0,-1 0 0,22 1 15,0-1-15,-21 0 0,21 0 16,-21 0-16,21 0 0,0 1 15,0-1-15,0 0 0,0 0 16,21 0 0,0-21-16,1 0 0,-1 0 15,0 0-15,0 0 0,0 0 16,22-21-16,-22 21 0</inkml:trace>
  <inkml:trace contextRef="#ctx0" brushRef="#br0" timeOffset="6299.72">18584 1270 0,'0'0'0,"21"-21"0,1 0 32,-44 21-17,1 0-15,0 0 0,0 0 0,0 0 16,0 0-16,-1 21 0,1-21 0,0 21 16,0-21-16,21 21 0,0 0 15,-21-21-15,21 22 0,0-1 16,0 0-1,0 0-15,21-21 0,0 21 0,0 0 16,0 1-16,1-1 0,-1-21 16,-21 21-16,0 0 0,21-21 15,-21 21-15,0 0 0,0 1 16,-21-22 0,21 21-16,-43-21 0,22 0 0,0 0 15,0 0-15,0 0 0,0 0 0,-1 0 16,1 0-16,0 0 15,21-21 1,0-1 0,0 1-16,21 21 0,0-21 0</inkml:trace>
  <inkml:trace contextRef="#ctx0" brushRef="#br0" timeOffset="6620.16">19113 741 0,'0'0'0,"0"21"31,0 0-31,-21 22 16,0-22-16,0 21 0,21 0 0,-21 22 15,0-22-15,-1 1 0,1 20 16,0-21-16,21 1 0,-21-1 0,0 0 15,0 1-15,21-1 0,0-21 16,0 22-16,-22-22 0,22 0 0,0 0 16,0 0-16,0 0 0,0 1 0,0-1 15,22-21 1,-1 0-16,0 0 16,0-21-16,0-1 15,0 1-15,-21 0 0,0 0 0,22 0 16</inkml:trace>
  <inkml:trace contextRef="#ctx0" brushRef="#br0" timeOffset="6804.05">18838 1164 0,'-21'0'31,"42"0"-15,-21 21-16,21-21 0,22 0 15,-22 0-15,0 0 0,0 0 0,22 0 16,-22 0-16,0 0 0,21 0 0,-21 0 16,22 0-16,-22 0 0,21-21 15</inkml:trace>
  <inkml:trace contextRef="#ctx0" brushRef="#br0" timeOffset="7231.91">20066 931 0,'0'0'0,"0"-21"0,0 0 0,0 0 16,0 0-16,0 0 0,-21 42 47,21 21-47,-21-21 0,21 22 15,0-1-15,-22 0 0,1 22 16,0-22-16,21 0 0,-21 1 0,0-1 16,0 0-16,-1 1 0,1-22 15,0 21-15,21-21 0,-21 1 0,0 20 16,21-21-16,-21 0 0,21 0 16,0 1-16</inkml:trace>
  <inkml:trace contextRef="#ctx0" brushRef="#br0" timeOffset="7552.73">19939 953 0,'0'0'0,"21"-22"0,-21-20 0,0 0 15,21 21-15,0-1 0,1 1 0,-1 0 16,0 21-16,0 0 0,0 0 15,0 0-15,22 0 0,-22 0 0,21 21 16,-21 0-16,22 22 0,-22-1 16,21 0-16,-21 1 0,1 20 0,-1 1 15,0-22-15,-21 22 0,0-22 16,0 0-16,0 1 0,-21-1 16,0 0-16,-1 1 0,1-22 0,0 0 15,0 21-15,0-21 0,-22-21 16,22 22-16,21-1 0,-21-21 0,0 0 15,21 21-15,-21-21 0,0 0 16,21-21 0,-22 21-16,22-21 0,-21-1 0</inkml:trace>
  <inkml:trace contextRef="#ctx0" brushRef="#br0" timeOffset="7740.62">19748 1270 0,'22'0'16,"-1"0"-16,21 21 0,-21-21 15,22 0-15,-22 0 0,21 0 0,0 0 16,1 0-16,20 0 0,-20 0 16,-1 0-16,0 0 0,-21 0 15,22 0-15,-1 0 0,-21 0 0,22 0 0</inkml:trace>
  <inkml:trace contextRef="#ctx0" brushRef="#br0" timeOffset="8208.35">21082 1249 0,'21'0'16,"0"0"-16,0-21 15,-21 0-15,0-1 16,0 1-16,-21 21 16,-21 0-16,21-21 15,0 21-15,-22 0 16,1 0-16,0 0 0,20 21 0,-20 0 16,0-21-16,21 22 0,-1-1 15,1 0-15,0-21 0,21 21 0,-21 0 16,21 0-16,0 1 15,21-1-15,0-21 0,0 21 0,22 0 16,-22-21-16,21 21 0,1 0 0,-22-21 16,21 22-16,0-1 0,-20-21 15,20 21-15,-21 0 0,0-21 0,0 21 16,1 0-16,-1-21 0,-21 22 16,0-1-1,-43-21 1,22 0-16,0 0 0,-21 0 0,21 0 15,-22 0-15,22 0 0,-21 0 0,21 0 16,-1 0-16,-20 0 0,21-21 16,0 21-16,0 0 15,21-22-15,0 1 0,0 0 16,21 21-16,0-21 0</inkml:trace>
  <inkml:trace contextRef="#ctx0" brushRef="#br0" timeOffset="8604.12">21802 1249 0,'0'-21'0,"0"0"16,-22-1-1,1 22-15,0 0 0,-21 0 0,21 0 16,-22 0-16,22 0 0,-21 0 15,21 22-15,-1-1 0,-20-21 0,21 21 16,0-21-16,21 21 0,0 0 16,-21-21-16,21 21 0,0 1 15,0-1-15,0 0 0,21-21 0,0 21 16,0 0-16,0-21 16,0 21-16,22 1 0,-22-1 0,21-21 15,-21 21-15,1 0 0,-1-21 16,0 21-16,0-21 0,0 21 15,-42-21 1,0 0-16,0 22 0,0-22 16,-22 0-16,22 0 0,-21 0 0,21 0 15,-22 0-15,1 0 0,21 0 16,0 0-16,-1 0 0,1 0 16,21-22-16,0 1 15</inkml:trace>
  <inkml:trace contextRef="#ctx0" brushRef="#br0" timeOffset="9096.95">22204 1207 0,'0'-22'0,"-21"22"16,-1 22-1,1-1-15,21 0 16,-21 0-16,21 0 0,-21 0 16,0 1-16,21 20 0,0-21 0,0 0 15,-21 22-15,21-22 0,0 0 16,0 0-16,0 0 0,0 0 0,0 1 16,0-1-16,21 0 15,0-21-15,0 0 0,0 21 16,0-21-16,1 0 0,-1 0 0,0 0 15,0-21-15,0 21 0,0-21 16,1 0-16,-1-1 0,0 1 0,0 0 16,0-21-16,0 21 0,1-22 15,-1 22-15,0-21 0,-21 21 0,0-1 16,21-20-16,-21 21 16,-21 42-1,0 0 1,21 0-16,-21 1 15,-1-1-15,22 0 0,0 0 0,0 21 16,0-20-16,-21-1 0,21 0 16,0 0-16,0 0 0,0 0 0,0 1 15,21-1-15,1 0 16,-1-21-16,0 0 16,0 0-16</inkml:trace>
  <inkml:trace contextRef="#ctx0" brushRef="#br0" timeOffset="9484.17">22691 1418 0,'0'-21'0,"0"42"0,0-63 0,21 21 15,-21 0-15,0-1 0,0 1 16,21 21-16,-21-21 0,21 0 0,0 21 16,0-21-16,1 21 15,-1 0-15,0 0 0,0 0 0,0 0 16,0 0-16,1 21 15,-1 0-15,0 0 0,0 0 0,0 1 16,0-1-16,-21 21 0,0-21 0,0 0 16,0 22-16,0-22 0,0 0 15,0 0-15,0 0 0,-21-21 0,0 22 16,0-1-16,0-21 16,0 0-16,-1 0 15,22-21 1,0-1-16,0 1 15,22 0-15,-1 0 16,0 0-16,0 0 0,0-1 0,0-20 16,-21 21-16,22 0 0,-1 21 15,0-21-15,0-1 0,0 22 0,0-21 16,1 21-16,-1 0 0,0 0 16,0 0-16,0 0 0,0 0 15,1 0-15</inkml:trace>
  <inkml:trace contextRef="#ctx0" brushRef="#br0" timeOffset="9822.96">23368 1376 0,'0'21'16,"21"-21"0,0 0-16,0 0 15,1-21-15,-1 21 16,0-21-16,0 0 0,0 21 15,-21-22-15,21 1 0,1 21 16,-22-21-16,-22 21 31,1 0-31,0 21 16,0-21-16,21 21 0,-21 1 0,0-22 16,-1 21-16,1 0 0,0 0 15,21 0-15,0 0 0,-21 1 16,21-1-16,0 0 15,0 0-15,0 0 0,21-21 16,0 21-16,22-21 16,-22 0-16,0 0 0,21 0 15,1 0-15,-1 0 0,0 0 0,1 0 16</inkml:trace>
  <inkml:trace contextRef="#ctx0" brushRef="#br0" timeOffset="10375.89">24257 1312 0,'0'0'0,"0"-21"16,0 0-16,0 0 0,0 0 0,0 0 16,-21 21-1,0 0-15,-1 0 0,1 0 16,0 0-16,-21 0 0,21 21 16,-22 0-16,22 0 0,-21 0 15,21 0-15,-22 1 0,22-1 0,0 0 16,0 0-16,21 0 0,0 0 15,-21 1-15,21-1 0,0 0 0,0 0 16,0 0-16,0 0 0,0 1 16,21-22-16,-21 21 0,21-21 0,0 0 15,0 0-15,0 0 16,1 0-16,-1 0 0,0 0 0,21-21 16,-21-1-16,1 22 0,-1-21 0,0-21 15,21 21-15,-21 0 0,1-22 16,-1 1-16,21 0 0,-21-1 15,0 1-15,1 0 0,-1-22 16,0 22-16,21-22 0,-21 22 0,-21 0 16,22-22-16,-22 22 0,21 21 15,-21-22-15,0 22 0,0 0 0,0 0 16,-21 21 0,-1 21-16,1 21 15,0-21-15,0 22 0,-21 20 16,20-20-16,1-1 0,0 21 15,0 1-15,0-22 0,21 1 0,0-1 0,0 21 16,0-20-16,0-22 0,0 21 16,0 1-16,0-22 0,21 21 15,0-21-15,0 0 0,22 1 16,-22-1-16,0 0 0,21 0 0,1 0 16,-1-21-16,0 0 0,1 0 15,-22 0-15,21 0 0,0-21 0,1 21 16,-22-21-16,21 0 0</inkml:trace>
  <inkml:trace contextRef="#ctx0" brushRef="#br0" timeOffset="12364.02">12213 953 0,'21'0'0,"0"0"0,1 0 47,-1 0 0,-21-22-16</inkml:trace>
  <inkml:trace contextRef="#ctx0" brushRef="#br0" timeOffset="14205.19">12467 741 0,'0'0'0,"0"-21"15,0 0 1,0-1-16,0 1 0,0 0 16,0 0-1,0 0-15,0 0 16,0 42 46,0 0-62,0 0 16,0 0-16,0 0 0,0 1 16,0-1-16,0 0 0,0 21 0,0-21 15,0 22-15,0-1 0,0 0 16,0-20-16,0 20 0,0 0 0,0 1 16,-21-1-16,21-21 0,-21 21 15,21 1-15,-21-1 0,21 0 0,0-20 16,0 20-16,-22 0 0,22-21 15,0 22-15,-21-1 0,21 0 16,0-20-16,0 20 0,0 0 0,0 1 16,0-1-16,0-21 0,0 21 15,0 1-15,0-22 0,0 21 0,0 1 16,0-22-16,-21 21 0,21-21 16,0 22-16,0-22 0,0 21 0,0-21 15,-21 22-15,21-22 0,0 0 0,0 21 16,0 1-16,0-22 0,0 21 15,0 0-15,0-20 0,0 20 0,0 0 16,0-21-16,0 22 0,0-1 16,0-21-16,0 22 0,0-22 0,0 21 15,0-21-15,0 22 0,0-22 16,0 0-16,0 21 0,0-21 16,0 1-16,0 20 0,0-21 0,0 21 15,0-20-15,0 20 0,0-21 0,0 21 16,0 1-16,0-22 0,0 21 15,0 1-15,0-1 0,0-21 0,0 21 16,0 1-16,0-22 0,0 21 16,0 1-16,0-22 0,0 21 15,0 0-15,0-20 0,0 20 0,0-21 0,0 21 16,0 1-16,0-1 0,0 0 16,0 1-16,0-1 0,-21 0 0,21 1 15,0-1-15,0 0 0,0 1 16,0-1-16,0 0 0,0 1 15,0-1-15,0 0 0,0 1 0,0-1 16,0 0-16,0 22 0,0-22 0,0 1 16,0 20-16,0-21 0,0 22 15,0-22-15,0 22 0,0-22 0,0 22 16,0-22-16,0 21 0,0-20 0,0-1 16,0 22-16,0-22 0,0 21 15,0 1-15,0-22 0,0 22 0,0-22 16,0 22-16,0-1 0,0-21 0,0 22 15,0-22-15,0 22 0,0-22 16,0 0-16,0 22 0,0-22 16,0 22-16,0-1 0,0 1 0,0-1 15,0-20-15,0 20 0,0 1 16,0-1-16,0-21 0,0 22 0,0-1 16,0-20-16,0 20 0,0 1 0,0-22 15,0 22-15,0-1 0,0 1 16,-21-1-16,21-21 0,0 22 0,0-1 15,0-20-15,0 20 0,0-20 0,-22 20 16,22-21-16,-21 22 0,21-1 16,0-20-16,0 20 0,-21 1 0,21-1 15,-21-20-15,21 20 0,0-21 0,0 22 16,0-1-16,-21-20 0,21-1 16,-21 22-16,21-1 0,0-21 15,-22 22-15,22-1 0,0 1 0,0-1 16,0 1-16,-21-1 0,21-20 0,0 20 15,-21 1-15,21-1 0,0 1 16,0-1-16,0 1 0,-21-1 0,21 22 16,0-22-16,0 1 0,-21-1 0,21 1 15,0 21-15,0-22 0,0 1 0,0-1 16,0 1-16,0-1 0,-21 22 16,21-22-16,-22 1 0,22 20 0,-21-20 15,21 21-15,-21-22 0,0 1 0,21 20 16,-21-20-16,0 20 15,21-20-15,-22 21 0,1-22 0,21 22 16,0-22-16,-21 22 0,21-22 0,-21 22 16,21-21-16,-21 20 0,21-20 0,0 20 15,0-20-15,0 21 0,0-22 16,0 22-16,-21-22 0,21 1 0,0 20 16,0-20-16,0-1 0,-22 22 0,22-21 15,0 20-15,0-20 0,0-1 16,0 22-16,0-22 0,0 1 0,-21-1 15,21 1-15,0 21 0,0-22 0,0 1 16,0-1-16,0 22 16,0-22-16,0 1 0,0-1 0,0 1 15,0-1-15,-21 1 0,21-1 0,0 1 16,0-1-16,0 1 0,0-1 16,-21 22-16,21-22 0,-21 1 0,21-1 15,0 1-15,0-1 0,-21 1 0,21-1 16,-22 1-16,22-1 0,0 1 15,0-1-15,0 22 0,-21-21 0,21-1 16,0-21-16,0 22 0,0-1 0,0 1 16,-21-22-16,21 22 0,0-22 15,0 22-15,0-1 0,0 1 0,0-1 16,0-21-16,0 22 0,0-1 16,0 1-16,0-1 0,0-20 15,0 20-15,0-20 0,0 20 0,0-21 16,0 22-16,0-1 0,0-20 0,0 20 15,0-20-15,0 20 0,0-21 16,0 22-16,-21-22 0,21 22 0,0-22 16,0 0-16,-21 1 0,21-1 15,0 0-15,0 1 0,0-1 0,0 0 16,0 1-16,0-1 16,0 0-16,0-20 0,0 20 0,0 0 0,0 22 15,-21-43-15,21 0 16,0 0-16,0 0 0,0 1 15,0-1-15,0 0 16,-22-21 15,22-21-31,0 0 0,0-1 16,0 1-16</inkml:trace>
  <inkml:trace contextRef="#ctx0" brushRef="#br0" timeOffset="15976.1">1037 1990 0,'0'0'0,"-21"0"0,0 0 15,0 0 1,-1 0 0,44 0 77,-1 0-93,21 0 0,-21 0 0,22 0 16,-1 0-16,0 0 0,22 0 16,-1 0-16,1 0 0,20 0 0,-20 0 15,21-21-15,-1 21 0,1 0 16,0 0-16,-1 0 0,1 0 0,21 0 16,21 0-16,0 0 0,0 0 15,0 0-15,21 0 0,-21 0 0,42 0 16,-21 0-16,22 0 0,-1 0 15,0 0-15,1 0 0,20 0 0,-20 0 16,20 0-16,-21 0 16,22 0-16,-22 0 0,-21 0 0,22 0 15,-1 0-15,-21 0 0,0 0 0,-21 0 16,0 0-16,0 0 0,-21 0 16,0 0-16,0 0 0,0 0 0,-22 0 15,-20 0-15,-1 0 0,1-22 16,-22 22-16,1 0 0,-22 0 0,0 0 15,0 0-15,0 0 16,-42 0 31,0 0-31,0 0-16</inkml:trace>
  <inkml:trace contextRef="#ctx0" brushRef="#br0" timeOffset="17312.03">17230 1863 0,'0'0'15,"-22"0"-15,1 0 32,42 0 30,1 0-46,-1 0-16,0 0 0,21 0 15,-21 0-15,1 0 0,20 0 0,0 0 16,1 0-16,-1 0 0,21 0 16,1 0-16,-1 0 0,1 0 15,-1 0-15,1 0 0,21 0 16,-1 0-16,1 0 0,0 0 0,20 0 16,1 0-16,-21 21 0,21-21 15,0 0-15,-1 0 0,-20 0 0,21 0 16,0 21-16,21-21 0,0 0 15,0 0-15,0 21 0,0-21 0,-21 0 16,42 21-16,-21-21 0,21 0 16,-21 22-16,21-1 0,-21-21 0,0 21 15,0-21-15,0 21 0,21-21 16,-21 21-16,0-21 0,0 21 0,0-21 16,-21 22-16,21-22 0,-21 0 0,21 0 15,-21 21-15,21-21 0,-21 0 16,21 0-16,-22 0 0,22 0 15,-42 0-15,0 0 0,-1 0 16,1 0-16,-21 0 0,-1 0 0,1 0 16,-22 0-16,21 0 0,-20 0 15,-1 0-15,-21 0 0,22 0 0,-1 0 16,-21 0-16,21 0 0,-20 0 16,-1 0-16,21 0 0,-21 0 15,0 0-15,-63-21 63,21-1-48,-21 22-15</inkml:trace>
  <inkml:trace contextRef="#ctx0" brushRef="#br1" timeOffset="26083.65">825 2921 0,'-21'0'31,"0"0"-16,0 0-15,0 0 16,0 0 0,-1 0-16,1 0 0,0 0 15,0 0-15,-21 0 0,20 0 0,-20 0 16,21 0-16,-21 0 0,20 0 16,1 0-16,-21 0 0,21 0 0,0 0 15,-1 0-15,1 0 0,21 21 31,21-21 1,1 0-32,20 0 0,-21 0 0,21 0 15,-20 0-15,20 0 0,-21 0 16,21 21-16,1-21 0,-1 0 16,-21 0-16,22 0 0,-1 0 15,0 0-15,1 0 0,-22 0 0,21 0 16,-21 0-16,22 0 0,-22 0 15,0 0-15,21 0 0,-21 0 16,1 0-16,-1 0 0,0 0 16,0 0-16,0 0 15,-21-21 1,0 0 0,0 0-1,0 0-15,-21 21 0,0-21 16,0 21-16,0-22 0,-1 1 15,1 21-15,0-21 0,0 21 16,0-21-16,0 21 16,-1-21-16,1 21 0,21-21 31,0 42 0,21-21-15,-21 21-16,22-21 15,-1 0-15,0 21 0,0-21 16,0 0-16,0 21 0,1-21 16,-1 21-16,0-21 0,21 0 15,-21 0-15,1 0 0,-1 0 0,0 0 16,0 0-16,0 0 0,0 0 16,1 0-16,-1 0 0,0 0 0,0 0 15,-21 22 1,0-1-1,-21-21 1,21 21-16,-21-21 0,0 21 0,-1 0 16,1-21-16,0 21 15,0 1-15,0-1 0,0 0 0,-22 0 16,22 0-16,0 0 0,0 1 16,0-1-16,-1 0 0,22 0 15,-21 0-15,0 0 0,21 1 0,-21-22 16,21 21-16,-21 0 15,21 0-15,-21-21 32,21-21-1,0 0-31,0 0 0,0-1 0</inkml:trace>
  <inkml:trace contextRef="#ctx0" brushRef="#br1" timeOffset="27208.21">1778 2709 0,'0'-21'0,"0"42"0,0-63 31,-21 42-15,21 21-16,0 0 15,0 1-15,0-1 16,0 0-16,0 0 0,0 0 15,0 0 1,21-21-16,0 0 16,0 0-16,0 0 15,1 0-15,-1 0 0,0 0 16,0 0-16,0 0 0,0-21 16,1 0-16,-22 0 0,21 21 0,-21-21 15,21 0-15,-21-1 0,0 1 16,0 0-16,0 0 0,0 0 15,0 0-15,0-1 0,0 1 16,0 0-16,0 42 47,0 0-47,0 1 0,0-1 16,0 21-16,0-21 0,0 22 0,0-1 15,0-21-15,0 21 0,0 1 16,0-22-16,0 21 0,0 1 15,0-22-15,0 21 0,0-21 0,0 0 16,0 22-16,0-22 0,0 0 16,0 0-16,0 0 0,0 1 0,0-1 15,0 0-15,0 0 16,-21-21-16,0 0 16,-1 0-16,1 0 15,0 0-15,0 0 0,0 0 16,0 0-16,-1-21 0,1 21 15,0 0-15,0-21 0,0 21 0,21-21 16,0-1 0,0 1-16,0 0 15,21 0-15,0 21 16,0-21-16,0 0 0,1 21 0</inkml:trace>
  <inkml:trace contextRef="#ctx0" brushRef="#br1" timeOffset="27525.39">2371 2519 0,'0'21'16,"0"0"-16,-22 22 0,22-22 15,-21 21-15,21 0 0,-21-20 16,21 20-16,0 0 0,-21 1 16,21-22-16,-21 21 0,21 0 0,0-20 15,0 20-15,0-21 0,0 0 16,0 0-16,0 22 0,0-22 16,0 0-16,0 0 15,21-21-15,0 0 16,0 0-16,0 0 15,1 0-15,-1-21 0,0 21 16</inkml:trace>
  <inkml:trace contextRef="#ctx0" brushRef="#br1" timeOffset="27744.27">2244 2921 0,'21'0'32,"0"0"-32,0 0 0,0 0 15,0 0-15,22 0 0,-22 0 16,0 0-16,21-21 0,-20 21 0,20-21 16,-21 21-16,0 0 0,0-21 15,1 21-15,-1 0 0,21-22 16,-21 22-16</inkml:trace>
  <inkml:trace contextRef="#ctx0" brushRef="#br1" timeOffset="28132.05">3408 2858 0,'0'-64'15,"0"43"-15,0 0 32,-21 21-1,21 21-31,-22 0 0,22 0 15,0 0-15,0 1 0,0 20 16,0-21-16,0 0 0,-21 0 0,21 1 16,0 20-16,0-21 0,-21 0 15,21 0-15,0 1 0,0-1 16,0 0-16,0 0 0,0 0 16,21-21-1,0-21 1,-21 0-16,22 21 15</inkml:trace>
  <inkml:trace contextRef="#ctx0" brushRef="#br1" timeOffset="28596.78">3768 2794 0,'0'0'0,"-22"0"46,1 0-30,0 21-16,0-21 0,0 21 16,21 1-16,-21-1 15,-1-21-15,22 21 0,0 0 16,0 0 0,0 0-1,0 1-15,22-22 0,-1 0 16,0 0-16,0 0 0,0 0 15,0 21-15,1-21 0,-1 0 16,0 0-16,0 21 0,0-21 0,0 0 16,1 21-16,-1-21 15,-21 21-15,0 0 16,0 1-16,0-1 16,-21-21-1,-1 0-15,1 21 0,0-21 0,0 0 16,0 21-16,0-21 0,-1 0 15,1 0-15,0 0 0,0 0 0,0 0 16,0 0-16,-1 0 16,1 0-16,0 0 15,0 0-15,21-21 16,0 0-16,0 0 16,0-1-16</inkml:trace>
  <inkml:trace contextRef="#ctx0" brushRef="#br1" timeOffset="28824.65">3302 2519 0,'21'0'78,"0"0"-78</inkml:trace>
  <inkml:trace contextRef="#ctx0" brushRef="#br1" timeOffset="29547.67">5038 2963 0,'0'0'0,"21"-21"15,-21 0-15,21 21 16,-21-21-16,0 0 0,0 0 16,0-1-16,0 1 15,0 0-15,0 0 0,0-21 0,0 20 16,0 1-16,0 0 0,0 0 0,-21 0 15,0 0-15,-1-1 0,1 22 16,0 0-16,0-21 0,-21 21 0,20 0 16,1 0-16,-21 0 0,0 21 15,20 1-15,1-22 0,-21 21 0,21 21 16,0-21-16,-1 0 0,1 22 16,0-22-16,21 0 0,-21 21 0,21-20 15,0 20-15,0-21 0,0 0 0,0 0 16,0 1-16,0-1 0,0 0 15,21 0-15,0-21 16,0 0-16,1 0 16,-1 0-16,0 0 0,0 0 0,0 0 15,0-21-15,22 21 0,-22-21 0,0 0 16,0 21-16,0-22 0,22 1 16,-22 0-16,0 0 0,0-21 0,-21 20 15,21 1-15,1-21 0,-22 21 16,0 0-16,0-22 0,21 22 0,-21 0 15,0 0-15,0 0 16,0 42 0,0 0-16,-21 0 15,21 0-15,0 22 0,0-22 16,-22 0-16,22 21 0,0-21 0,0 1 16,0-1-16,0 0 0,0 21 15,0-21-15,0 1 0,0-1 16,22 0-16,-1-21 0,0 21 15,0-21-15,0 0 0,0 0 16,22 0-16,-22 0 0,0 0 0,0-21 16,0 0-16,1 21 0</inkml:trace>
  <inkml:trace contextRef="#ctx0" brushRef="#br1" timeOffset="30811.77">7091 2307 0,'0'0'0,"0"-21"0,21 21 15,-21-21-15,0 0 16,0 0-16,-21 21 0,0 0 16,-1 0-16,1 0 0,-21 0 15,21 0-15,-22 0 0,22 0 0,-21 0 16,0 21-16,20 0 0,-20 21 15,0-21-15,-1 22 0,22-1 0,-21 0 16,21 1-16,0 20 0,-22-20 16,22-1-16,0 0 0,21 1 15,0-1-15,-21 0 0,21 1 0,0-1 16,0-21-16,0 0 0,21 22 16,0-22-16,21 0 0,-20-21 0,20 21 15,-21 0-15,21-21 0,1 0 0,-1 0 16,0 0-16,1 0 0,-1 0 15,0 0-15,1 0 0,-1 0 0,0-21 16,-20 0-16,20 21 0,-21-21 16,0 0-16,0-1 0,1 22 15,-22-21-15,0-21 0,0 21 0,0 0 16,0-1-16,-22 1 0,-20 0 16,21 0-16,0 21 0,-22 0 15,1-21-15,0 21 0,21 0 16,-22 0-16,1 0 0,0 0 0,20 0 15,1 21-15,0-21 0,0 0 0,21 21 16,-21-21-16,21 21 16,21-21-16,0 0 15,21 0-15,-20 0 0,-1 0 16,21 0-16,-21 0 0,22 0 0,-1 0 16,-21 0-16,0 21 0,22-21 15,-22 22-15,0-22 0,0 21 16,0 0-16,0-21 0,-21 21 0,0 0 15,22 0-15,-22 1 0,0-1 16,0 21-16,0-21 0,0 22 0,0-22 16,0 21-16,-22 0 0,22 22 0,-21-22 15,0 22-15,0-22 0,0 22 16,0-22-16,-1 0 0,1 22 0,0-22 16,0-21-16,0 22 0,21-22 0,0 21 15,0-21-15,0 0 0,0 1 16,0-1-16,0-42 31,21-1-15,0 1-16,0 0 0,-21 0 0,21 0 15,1-22-15,-1 1 0</inkml:trace>
  <inkml:trace contextRef="#ctx0" brushRef="#br1" timeOffset="31288.49">7853 2371 0,'0'-21'16,"-21"21"-1,-1 0-15,1 21 0,21 0 16,-21 0-16,0 0 0,0 22 15,21-1-15,0-21 0,-21 21 0,-1 1 16,22-1-16,0 0 0,0-20 16,0 20-16,0 21 0,0-41 15,0-1-15,0 0 0,22 0 0,-1 0 16,0 0-16,0-21 0,0 0 16,0 0-16,22 22 0,-22-22 0,21 0 15,-21 0-15,22 0 0,-22-22 16,21 1-16,-21 21 0,1-21 15,20 0-15,-21 0 0,0 0 0,0-1 16,1-20-16,-22 21 0,0-21 16,21-1-16,-21 1 0,0 0 0,21 20 15,-21-41-15,0 21 0,0 20 16,0 1-16,-21 21 47,21 21-32,0 1 1,21-22 0</inkml:trace>
  <inkml:trace contextRef="#ctx0" brushRef="#br1" timeOffset="31607.34">8805 2350 0,'0'-22'0,"-21"22"31,0 0-31,21 22 16,0-1-16,-21-21 0,21 42 16,-21-21-16,-1 0 0,22 22 15,0-22-15,-21 21 0,21-21 0,-21 22 16,0-22-16,21 21 0,0-21 15,0 1-15,-21 20 0,21-21 0,0 0 16,-21-21-16,21 21 0,0 1 0,0-1 16,0 0-1,21-42 17,-21 0-17,21 21-15</inkml:trace>
  <inkml:trace contextRef="#ctx0" brushRef="#br1" timeOffset="31885.31">8403 2879 0,'0'0'0,"0"21"0,0 0 16,0 0-16,21-21 15,0 0-15,1 0 0,-1 0 16,0 0-16,0 0 16,0 0-16,22 0 0,-22 0 0,0 0 15,0 0-15,0 0 0,0 0 0,1 0 16,-1-21-16,-21 0 0,21 21 16,-21-21-16,0 0 15,0-1-15,0 1 16,0 0-16,0 0 0</inkml:trace>
  <inkml:trace contextRef="#ctx0" brushRef="#br1" timeOffset="32140.17">8467 2350 0,'0'-22'16,"21"22"-16,0 0 0,0 0 16,0 0-16,0 0 15,1 0-15,-1 0 0,0 0 0,0 0 16,0 0-16,0-21 0,1 21 16,-1 0-16,0 0 0,0 0 15,0 0-15,0 0 16,1 0-16,-1 0 0,0 0 15,0-21-15,0 21 0</inkml:trace>
  <inkml:trace contextRef="#ctx0" brushRef="#br1" timeOffset="32771.83">9715 2138 0,'0'-21'0,"-21"21"47,0 0-47,21 21 16,0 0-16,0 0 16,-21 0-16,21 22 0,-21-22 0,21 21 15,0 1-15,0-1 0,0 0 16,0 22-16,-21-22 0,21 0 0,0 1 15,-22-1-15,22 0 0,0 1 0,0-1 16,0-21-16,0 0 0,0 22 16,0-22-16,-21-21 0,21 21 0,0 0 15,0 0-15,-21-21 16,21-21 15,0 0-31,0 0 16,0 0-16,0 0 15,0-1-15,0-20 0,0 21 0,0 0 16,21-22-16,0 22 0,1-21 16,-1 21-16,0 0 0,0-22 0,0 22 15,22 0-15,-22 0 0,21 21 16,-21-21-16,22 21 0,-1 0 0,-21 0 16,0 0-16,22 21 0,-22 0 0,0 0 15,0 21-15,0-20 16,-21-1-16,0 21 0,0-21 0,0 43 15,0-43-15,0 0 0,-21 0 16,0 0-16,-21 1 0,20-1 16,1 0-16,-21-21 0,21 21 0,-22-21 15,22 0-15,-21 21 0,21-21 16,0 0-16,-1 0 0,1 0 0,0 0 16,0 0-16,0 0 0,21-21 31,21 0-16,0 21-15,0-21 16</inkml:trace>
  <inkml:trace contextRef="#ctx0" brushRef="#br1" timeOffset="33323.94">10562 2455 0,'0'0'16,"0"-21"-16,0 0 0,-21 21 15,0 0-15,0-21 16,-1 21-16,1 0 0,0 0 0,0 0 16,0 21-16,0-21 0,-1 21 0,1 0 15,0 22-15,0-22 0,0 0 16,0 21-16,21-20 0,-22-1 0,22 21 15,-21-21-15,21 0 0,0 22 16,0-22-16,0 0 0,0 0 0,0 0 16,0 1-16,21-22 15,1 21-15,-1-21 16,0 0-16,0 0 0,0 0 16,0 0-16,1 0 0,-1-21 15,0-1-15,0 1 0,0 21 16,-21-21-16,21-21 0,1 21 0,-1-1 15,0-20-15,0 21 0,-21-21 16,21-1-16,-21 22 0,21-21 0,-21 21 16,22-1-16,-22 1 0,0 0 15,0 42 1,0 0-16,-22 1 16,22 20-16,-21-21 0,0 0 15,21 22-15,0-22 0,0 21 0,-21-21 16,21 22-16,0-22 0,-21 0 15,21 0-15,0 0 0,0 0 0,0 1 16,0-1-16,21-21 31,0 0-31,0 0 0,0 0 16,1 0-16</inkml:trace>
  <inkml:trace contextRef="#ctx0" brushRef="#br1" timeOffset="33715.73">11049 2434 0,'0'-21'16,"0"0"-16,-21 21 15,0 0-15,-1 0 16,1 21-16,0 0 16,0-21-16,0 21 0,0 1 15,-1-1-15,22 0 0,0 0 0,-21-21 16,21 21-16,0 0 0,0 1 15,0-1-15,0 0 0,21 0 16,1-21-16,-1 21 0,0 0 16,0-21-16,0 0 15,-21 22-15,21-22 0,-21 21 0,22-21 16,-22 21-16,0 0 16,-22 0-1,1-21-15,0 0 16,0 0-16,0 21 0,0-21 0,-1 0 15,1 0-15,0 0 0,0 0 16,0 0-16,0 0 0,-1 0 16,22 22-16,22-44 31,-1 22-15</inkml:trace>
  <inkml:trace contextRef="#ctx0" brushRef="#br1" timeOffset="34089.19">11176 2688 0,'21'-21'15,"0"21"-15,0-21 16,1 0-16,-1 21 0,0-21 15,0 21-15,-21-22 0,21 1 16,0 21-16,1-21 0,-22 0 16,21 21-16,-42 0 31,-1 0-15,1 21-16,0 0 0,0-21 15,0 21-15,0 1 0,-1-1 0,1 0 16,21 0-16,-21 0 0,0 0 0,21 1 15,-21-1-15,21 0 0,0 0 16,0 0-16,0 0 16,21-21-16,0 0 15,0 0-15,0 0 0,1 0 0,-1 0 16,21 0-16,-21 0 0,22 0 0,-22 0 16</inkml:trace>
  <inkml:trace contextRef="#ctx0" brushRef="#br1" timeOffset="34672.15">11726 2604 0,'0'0'0,"0"-22"0,0 1 15,0 0-15,0 0 16,-21 21-16,0 0 16,0 0-16,0 0 15,-1 0-15,1 21 0,0 0 16,0 0-16,0 1 0,0-1 15,-1 0-15,1 0 0,0 0 16,21 0-16,0 1 0,-21-1 0,21 0 16,0 0-16,0 0 0,0 0 15,0 1-15,0-1 16,21 0-16,0-21 16,0 0-16,1 0 15,-1 0-15,0 0 0,0 0 16,0-21-16,0 0 0,1 21 15,-1-22-15,0 1 0,0 0 16,0 0-16,-21-21 0,21 20 0,1-20 16,-1 0-16,-21-1 0,21 1 0,0 0 15,-21-1-15,0 1 0,21 0 16,-21-1-16,0 22 0,21-21 16,-21 21-16,0 0 0,0-1 0,0 1 15,0 42 1,-21-21-1,0 22-15,21 20 0,0-21 16,-21 21-16,0 1 0,0-1 0,21 0 16,0 1-16,0-1 0,0 0 0,-22 1 15,22-1-15,0-21 0,0 22 16,0-22-16,0 0 0,0 0 0,22 0 16,-22 0-16,21 1 0,0-22 0,0 21 15,0-21-15,0 0 16,1 0-16,-1 0 0,0 0 15,0 0-15,0 0 0,0 0 0,1 0 16,-1 0-16,0-21 0,-21-1 16,21 1-16</inkml:trace>
  <inkml:trace contextRef="#ctx0" brushRef="#br1" timeOffset="36338.36">3154 3662 0,'0'-21'0,"0"42"0,21-42 0,-21 0 15,21-1-15,-21 1 16,0 0-16,0 42 31,0 0-15,0 1-16,-21-1 0,21 0 15,-21 21-15,21 1 0,0-1 0,-21-21 16,-1 21-16,22 1 0,0 20 16,-21-20-16,0-1 0,21 0 0,-21 1 15,21-22-15,0 21 16,0-21-16,0 0 0,0 1 0,0-1 0,0 0 15,0 0-15,21-21 0,0 0 16,0 0-16,1 0 16,-1 0-16,0-21 0,0 0 0,0 21 15,0-21-15,1-1 0,-1 1 16,0 0-16,0 0 0,-21 0 0,0-22 16</inkml:trace>
  <inkml:trace contextRef="#ctx0" brushRef="#br1" timeOffset="37727.75">2984 4001 0,'64'21'16,"-43"-21"-1,0 0-15,0 0 0,1 0 0,-1-21 16,21-1-16,-21 22 0,22-21 16,-22 21-16,21-21 0,-21 21 0,22-21 15,-22 21-15,21-21 0,-21 21 16,0-21-16,22 21 0,-1-22 16,-21 1-16,0 21 0,1 0 15,-1 0 1,-21 21-1,0 1 1,0-1-16,-21 0 0,21 0 16,-22 0-16,22 22 0,0-22 15,0 0-15,-21 21 0,21-21 0,0 1 16,0-1-16,0 0 0,0 0 16,0 0-16,0 0 0,21-21 15,1 0-15,-1 0 16,0 0-16,0 0 0,0 0 0,0 0 15,1 0-15,-1-21 0,0 0 0,0 21 16,0-21-16,0 0 16,1 0-16,-22-1 0,0 1 0,0 0 15,0 0-15,0 0 0,0 0 16,0-1-16,-22 1 0,1 0 16,0 0-16,0 21 0,0 0 15,0-21-15,-1 21 0,1 0 16,0 0-16,42 0 31,0 0-31,1 0 16,-1 0-16,0 0 0,21 0 15,-21 0-15,22 0 0,-22 0 0,21 0 16,1 0-16,-22-21 0,21 21 16,-21 0-16,22 0 0,-22 0 15,0 0-15,0 0 0,0 0 0,0 0 16,1-22-16,-22 44 31,0-1-31,0 0 16,0 0-16,-22 0 0,22 0 15,-21 1-15,0-1 0,21 0 16,0 0-16,-21 0 0,21 0 0,-21 1 16,21-1-16,0 0 0,0 0 15,0 0-15,0 0 16,21-21-1,0 0-15,0 0 16,0 0-16,1 0 0,-1 0 0,0 0 16,0-21-16,0 21 0,0-21 0,1 21 15,-1-21-15,0 0 0,0 0 16,-21-1-16,0 1 0,21 0 16,-21 0-16,0 0 0,0 0 0,0-1 15,0 1-15,0 0 0,-21 0 16,0 21-16,21-21 0,-21 21 15,0 0-15,-1 0 0,1 0 0,0 0 16,0 0-16,42 0 63,0 0-63,0 0 15,1 0-15,-1-21 0,21 21 16,-21 0-16,0-22 0,1 22 0,20 0 15,0-21-15,-21 21 0,22-21 0,-1 21 16,0-21-16,1 21 0,-22-21 16,21 0-16,-21 21 0,1-22 0,-1 1 15,0 0-15,0 0 0,-21 0 16,0 0-16,0-1 16,0 1-16,21 21 0,-21-21 0,0 0 15,-21 21 16,0 0-15,21 21-16,0 0 0,-21 0 0,0 1 16,-1-1-16,22 0 0,0 0 0,-21 21 15,0-20-15,0-1 0,21 21 16,-21-21-16,21 22 0,-21-22 0,21 0 16,0 21-16,0-21 15,0 1-15,0 20 0,0-21 0,0 0 0,0 0 16,0 1-16,0-1 15,21-21-15,0 0 0,-21 21 16,21-21-16,0 0 0,0 0 0,1 0 16,-1 0-16,0 0 15,0 0-15,0 0 0,-21-21 0,21 21 16,-21-21-16,22 21 0,-22-22 0,0 1 16,21 21-16,-21-21 0,21 0 15</inkml:trace>
  <inkml:trace contextRef="#ctx0" brushRef="#br1" timeOffset="37932.71">5165 4001 0,'0'21'0,"-22"-21"16,22 21-16,0 0 31,0-42 0</inkml:trace>
  <inkml:trace contextRef="#ctx0" brushRef="#br1" timeOffset="39483.62">13039 2773 0,'0'-21'31,"-22"21"-31,22-21 16,-21 21 0,0 0-16,0 0 0,0 0 0,0 0 15,-1 0-15,1-22 0,0 22 0,0 0 16,0 0-16,0 0 0,-1 0 16,1-21-16,0 21 0,0 0 15,0 0-15,0 0 16,-1 0-1,44 0 1,-1 0 0,0 0-16,21 0 0,-21 0 0,22 0 15,-1 0-15,-21 0 0,22 0 16,20 21-16,-21-21 0,1 0 0,20 0 16,1 0-16,-22 0 0,22 0 15,-1 0-15,-21 0 0,22 0 16,-22 0-16,1 0 0,-22 0 0,21 0 15,-21 0-15,0 0 0,-21-21 16,0 0 0,-21 0-1,0 21 1,0-21-16,0 21 0,0-21 16,21-1-16,-22 22 15,1 0-15,21-21 16,21 21 15,1 0-15,-1 0-16,0 0 15,0 0-15,0 0 0,0 0 0,1 0 16,-1 0-16,-21 21 16,0 1-16,0-1 15,0 0-15,0 0 16,0 0-16,-21 0 0,-1 1 15,22-1-15,-21 0 0,0-21 0,-21 21 16,21 0-16,-1 0 0,1 1 16,0-22-16,0 0 0,21 21 15,-21-21-15,42 0 47,0-21-47</inkml:trace>
  <inkml:trace contextRef="#ctx0" brushRef="#br1" timeOffset="40051.31">14414 2604 0,'22'0'16,"-1"0"-16,0 0 16,-21-22-16,21 22 0,0-21 0,0 0 15,1 0-15,-1 0 16,0 0-16,0-1 0,0 1 16,-21 0-16,21 0 0,1 0 0,-22 0 0,21-1 15,-21 1-15,0 0 0,0 0 16,21 21-16,-21-21 0,0 0 0,0 42 47,0 0-47,-21 0 0,21 0 15,-21 0-15,21 22 0,0-22 16,0 21-16,-22 1 0,22-1 0,-21 0 16,21 1-16,0-1 0,0 0 15,0 1-15,0-22 0,0 21 0,0-21 16,0 22-16,0-22 0,0 0 0,0 0 15,21 0-15,-21 0 0,0 1 16,0-1-16,0 0 0,0 0 16,-21-21-1,0 0-15,0 0 16,0 0-16,0 0 0,-1 0 0,-20 0 16,21 0-16,0 0 0,0-21 0,-1 21 15,1 0-15,0-21 0,0 21 16,0 0-16,21-21 0,0-1 15,0 1 1,21 0-16,0 21 16,0-21-16,0 21 0,22-21 0</inkml:trace>
  <inkml:trace contextRef="#ctx0" brushRef="#br1" timeOffset="40377.12">15134 2307 0,'0'21'31,"0"1"-31,0-1 0,-21 0 0,0 21 16,21-21-16,-21 22 0,-1-1 15,1 0-15,21 1 0,-21-1 0,0 0 16,21 1-16,-21-22 0,21 21 0,-21 1 15,21-22-15,-22 0 0,22 21 16,0-21-16,0 1 0,0-1 16,0 0-16,22-21 0,-1 0 15,0 21-15,0-21 16,0 0-16,0 0 0,1 0 0,-1 0 16,0 0-16,0-21 0,0 0 0,0 21 15,1-21-15,-22-1 0,0 1 16,21 0-16</inkml:trace>
  <inkml:trace contextRef="#ctx0" brushRef="#br1" timeOffset="40549.54">15007 2709 0,'0'0'16,"-21"0"0,21 22 15,21-22-31,0 0 0,0 0 0,22 0 15,-22 0-15,21 0 0,-21 0 0,22 0 16,-1 0-16,0 0 0,1 0 16,-1 0-16,0 0 0</inkml:trace>
  <inkml:trace contextRef="#ctx0" brushRef="#br1" timeOffset="40863.36">16468 2667 0,'0'0'0,"0"-21"16,-22 21 15,1 21-15,21 0-16,-21 0 0,21 1 15,0 20-15,-21-21 0,0 0 0,0 0 16,21 22-16,0-22 0,-22 0 16,1 0-16,21 0 0,-21 1 15,21-1-15,0 0 0,0 0 16,21-21 0,0 0-1,1 0-15,-1 0 0,21 0 0</inkml:trace>
  <inkml:trace contextRef="#ctx0" brushRef="#br1" timeOffset="41288.11">17018 2667 0,'0'-42'31,"-21"42"-31,0 0 16,-1 0-16,1 21 0,0 0 15,0-21-15,0 21 0,0 0 0,-1-21 16,22 22-16,-21-1 0,21 0 16,0 0-16,0 0 15,21-21 1,1 21-16,-1-21 16,0 22-16,0-22 0,0 0 0,0 21 15,1-21-15,-1 21 0,0-21 16,-21 21-16,21-21 0,0 21 15,-21 0-15,0 1 16,0-1-16,0 0 16,-21-21-16,0 0 15,0 0-15,0 21 0,-1-21 16,1 0-16,-21 21 0,21-21 0,0 0 16,-22 0-16,22 0 0,0 0 0,0 0 15,0 0-15,-1 0 16,22-21-1,0 0 1,0 0 0</inkml:trace>
  <inkml:trace contextRef="#ctx0" brushRef="#br1" timeOffset="41511.5">16404 2392 0,'-21'0'16,"0"0"-1,42 0 32,0 0-31</inkml:trace>
  <inkml:trace contextRef="#ctx0" brushRef="#br1" timeOffset="42369.01">18013 2794 0,'-43'-63'31,"22"63"-31,21-22 16,0 1-16,0 0 15,0 0-15,0 0 0,0 0 0,0-1 16,0 1-16,0 0 16,21 21-16,1-21 0,-1 21 0,0-21 15,0 21-15,0 0 0,0 0 16,1 0-16,-1 21 16,0 0-16,0 0 0,0 0 0,0 1 15,1-1-15,-22 21 0,0 0 16,21-20-16,-21 20 0,21-21 0,-21 21 15,0 1-15,0-22 0,0 0 0,0 0 16,0 22-16,0-22 0,0 0 16,-21 0-16,0-21 15,21 21-15,-22-21 16,1 0 0,21-21-16,0 0 15,0 0 1,0 0-16,21-1 0,1 1 15,-22 0-15,21-21 0,21 21 16,-21-22-16,0 22 0,22-21 0,-22 21 16,21-1-16,1-20 0,-1 21 0,0 0 15,1 21-15,-22-21 0,21 21 16,0 0-16,-20 0 0,-1 0 0,21 21 16,-21 0-16,0 21 15,-21-21-15,0 1 0,0 20 0,0-21 16,0 21-16,0-20 0,0-1 15,-21 21-15,0-21 0,0 0 0,0 1 16,21-1-16,-21 0 0,-1 0 0,1 0 16,21 0-1,-21-21-15,0 0 0,42 0 47,0-21-47,0 0 0,1 0 16</inkml:trace>
  <inkml:trace contextRef="#ctx0" brushRef="#br1" timeOffset="42815.26">19262 2582 0,'0'-21'0,"-22"21"31,1 21-31,21 1 0,-21-1 15,0 0-15,0 0 0,0 0 0,-1 22 16,1-22-16,0 21 0,0-21 0,0 0 16,0 22-16,21-22 0,0 0 15,0 0-15,0 0 0,0 1 0,0-1 16,0 0-16,0 0 16,21-21-16,0 0 0,0 0 0,0 0 15,0 0-15,1 0 0,-1 0 16,21 0-16,-21 0 0,22 0 15,-22-21-15,0 0 0,21 0 0,-21-1 16,1 1-16,20 0 0,-21 0 16,0-21-16,-21 20 0,0-20 0,21 21 15,-21-21-15,0 20 0,0-20 16,0 21-16,-21 0 0,0-22 0,0 22 16,0 21-16,0-21 0,-1 21 0,1 0 15,-21 0-15,21 0 0,0 0 16,-1 21-16,-20 0 0,21 1 0,0-22 15,0 21-15,21 0 0,0 0 16,-22 0-16,22 0 0,0 1 16,0-1-16,22-21 15,-1 0-15</inkml:trace>
  <inkml:trace contextRef="#ctx0" brushRef="#br1" timeOffset="43136.08">19960 2413 0,'21'-21'0,"-21"0"0,0 0 0,0-1 15,0 44 17,0-1-17,0 0-15,-21 21 0,21-21 0,-21 22 16,0-1-16,0 0 0,21 1 0,-22-1 15,1 0-15,0 1 0,0-1 16,0 0-16,21-20 0,0-1 0,-21 21 16,21-21-16,0 0 0,0 1 15,0-1-15,0 0 0,21-21 16,0 0 0,0 0-16,0 0 0,0 0 0,1 0 15,-1 0-15,0 0 0,0-21 16,0 0-16,0 21 15,1-22-15</inkml:trace>
  <inkml:trace contextRef="#ctx0" brushRef="#br1" timeOffset="43351.96">19727 2582 0,'0'0'0,"0"22"0,0-1 15,0 0-15,21-21 16,1 21 0,-1-21-16,21 0 0,-21 0 15,0 0-15,1 0 0,-1 0 0,0 0 16,0 0-16,0 0 0,0 0 16,1 0-16,-22-21 0,0 0 0</inkml:trace>
  <inkml:trace contextRef="#ctx0" brushRef="#br1" timeOffset="44283.43">21929 2561 0,'0'0'0,"21"0"0,0-21 16,-21 0-16,0 0 15,0 0-15,0-1 0,0 1 0,0 0 16,0 0-16,0 0 16,-21 21-16,21-21 0,-21 21 15,-1 0-15,-20 0 0,21 0 16,0 0-16,-22 0 0,22 21 0,-21 0 15,0 0-15,-1 21 0,22-20 16,-21 20-16,-1 0 0,1 22 16,21-22-16,-21 0 0,20 1 0,1-1 15,0 0-15,21 1 0,0-1 16,0 0-16,0 1 0,0-22 0,21 21 16,0-21-16,1 1 0,20-1 0,0 0 15,1 0-15,-1 0 0,21-21 16,-20 0-16,-1 21 0,22-21 0,-22 0 15,0 0-15,1 0 0,-1-21 16,-21 21-16,0-21 0,0 0 0,1 21 16,-1-21-16,-21 0 0,0-1 0,0 1 15,0-21-15,0 21 16,0 0-16,0-1 0,-21 1 0,-1 0 16,1 0-16,0 0 0,-21 0 0,21 21 15,-22 0-15,22-22 0,0 22 16,-21 0-16,20 0 0,1 0 0,0 0 15,21 22 1,21-1 0,0-21-16,1 21 15,-1-21-15,0 0 0,0 21 0,0-21 16,0 21-16,1-21 0,-1 21 0,-21 1 16,21-1-16,-21 0 15,0 0-15,0 0 0,0 0 16,0 1-16,0-1 0,0 21 0,-21-21 15,0 22-15,-1-1 0,1-21 16,0 21-16,-21 22 0,21-22 0,-1 1 16,-20-1-16,0 0 0,21 1 15,-1-22-15,-20 21 0,21 0 0,0-20 16,0 20-16,21-21 0,0 0 0,-22 0 16,22 22-16,0-22 15,0-42 1,22 21-1,-1-21-15,0-1 0,0 1 16,0 0-16,0-21 0</inkml:trace>
  <inkml:trace contextRef="#ctx0" brushRef="#br1" timeOffset="44751.92">22648 2498 0,'0'0'16,"-21"0"-1,0 0-15,0 21 16,0 21-16,-1-21 0,22 1 16,-21 20-16,0-21 0,0 21 0,0-20 15,21 20-15,0-21 0,0 21 16,0-20-16,-21-1 0,21 21 0,0-21 15,0 0-15,0 1 0,21-22 16,-21 21-16,21 0 0,0-21 0,0 0 16,22 0-16,-22 21 0,0-21 0,0 0 15,21 0-15,-20 0 0,20 0 16,0-21-16,-21 0 0,22 0 16,-22 21-16,21-22 0,-21 1 0,1-21 15,-1 21-15,0-22 0,0 22 16,0-21-16,-21 21 0,0-22 0,0 22 15,0-21-15,21 21 0,-21 0 16,0-1-16,0 1 0,0 0 0,-21 21 31,42 0 32,1 0-63,-1 0 0</inkml:trace>
  <inkml:trace contextRef="#ctx0" brushRef="#br1" timeOffset="45023.77">23622 2371 0,'0'0'0,"0"-21"31,-21 21-31,0 21 15,21 0-15,-22-21 0,1 21 16,21 21-16,0-20 0,-21-1 16,0 0-16,21 21 0,0-21 0,-21 22 15,21-22-15,-21 0 16,21 0-16,-22 22 0,22-22 0,0 0 16,0 0-16,0 0 0,0 0 15,0 1-15,22-22 31,-1 0-15</inkml:trace>
  <inkml:trace contextRef="#ctx0" brushRef="#br1" timeOffset="45311.6">23199 2900 0,'-22'21'16,"44"-42"-16,-44 63 0,22-21 0,0 1 16,22-1-1,-1-21-15,0 0 0,0 0 16,0 0-16,0 0 0,1 0 16,-1 0-16,21 0 0,-21 0 0,0 0 15,1 0-15,20 0 0,-21-21 0,0 21 16,0-22-16,1 1 0,-1 21 15,0-21-15,0 21 0,0-21 16,-21 0-16,0 0 0,21-1 0,1 1 16,-22 0-16,0 0 15,0 0-15,0 0 0</inkml:trace>
  <inkml:trace contextRef="#ctx0" brushRef="#br1" timeOffset="45568.46">23241 2371 0,'0'-21'15,"21"21"1,0 0-16,0 0 0,1 0 16,20 0-16,-21 0 0,21 0 0,1-22 15,-22 22-15,21 0 0,1 0 16,-22 0-16,21 0 0,0 0 0,-20 0 15,-1 0-15,21 0 0,-42-21 16,21 21-16,-42 0 31,0 0-31,0 0 0</inkml:trace>
  <inkml:trace contextRef="#ctx0" brushRef="#br1" timeOffset="46479.5">14668 3535 0,'0'0'0,"0"-42"16,0 20-16,0 1 15,0 0-15,0 0 0,0 0 0,0 0 16,0-1-16,0 1 16,0 42-1,0 1 1,0-1-16,0 0 0,-21 21 16,21 1-16,0-1 0,0 0 15,0 1-15,0-1 0,0 0 0,-21 1 16,21-22-16,-21 21 0,21 0 15,0 1-15,0-1 0,-21-21 0,0 22 16,21-22-16,-22 21 0,22-21 16,0 0-16,0 1 0,-21-22 15,21 21-15,0-42 32,0-1-32,0 1 0,0 0 0,0 0 15,0 0-15,0 0 0,0-1 16,0 1-16,0 0 0,0 0 0,21-21 15,-21 20-15,43 1 0,-22 0 16,0 0-16,21 0 0,1 21 16,-1-21-16,0 21 0,1-22 0,-1 22 15,0 0-15,1 0 0,-1 22 0,0-1 16,-20-21-16,-1 21 0,0 0 16,-21 0-16,0 0 0,0 1 0,0-1 15,0 0-15,-21 0 0,0 0 0,-1 0 16,-20 1-16,21-1 0,-21 0 15,-1-21-15,22 21 0,-21-21 0,21 0 16,-22 21-16,22-21 0,0 0 16,0 0-16,0 0 0,-1 0 0,22-21 31,0 0-15,22 0-16,-1 21 15,21-21-15</inkml:trace>
  <inkml:trace contextRef="#ctx0" brushRef="#br1" timeOffset="47693.81">15621 3747 0,'0'0'0,"0"-22"0,0 1 15,0 0-15,0 0 16,0 0-16,-21 21 0,0 0 0,-1-21 15,1 21-15,0 0 0,0 0 0,0 0 16,0 21-16,-1-21 16,1 21-16,0 0 0,0 0 0,0 0 15,0 1-15,21 20 0,-22-21 16,1 0-16,21 0 0,-21 1 0,21-1 16,0 0-16,0 0 0,0 0 0,0 0 15,0 1-15,0-1 0,21-21 16,0 0-16,1 21 0,-1-21 15,0 0-15,0 0 0,0 0 0,0 0 16,22-21-16,-22 0 16,0-1-16,0 22 0,0-21 0,1 0 15,-1 0-15,-21 0 0,21 0 0,0-22 16,-21 22-16,0 0 0,21 0 16,0-22-16,-21 22 0,0 0 0,0 0 15,0 0-15,22 0 0,-22-1 16,0 44 15,0-1-31,0 0 0,0 0 16,0 0-16,0 0 0,-22 1 0,22 20 15,0-21-15,0 0 0,0 22 16,0-22-16,0 0 0,0 0 16,0 21-16,0-20 0,0-1 15,0 0-15,22 0 0,-1-21 16,0 0-16,0 0 0,0 0 15,22 0-15,-22 0 0,0-21 0,0 21 16,21-21-16,-20 0 0,-1-1 16,21 22-16,-21-21 0,22-21 15,-1 21-15,-21 0 0,21-1 0,-20-20 16,-1 21-16,21 0 0,-21-22 16,0 22-16,1 0 0,-22-21 0,0 21 15,0-1-15,0 1 16,-22 21-16,1 0 15,0 21-15,21 1 0,-21-22 16,0 21-16,21 0 0,0 0 0,0 21 16,0-20-16,0-1 0,0 0 0,0 0 15,21 21-15,0-20 0,-21-1 16,21 0-16,0 0 0,-21 0 0,0 0 16,0 1-16,0-1 0,0 0 15,-21-21 16,0 0-31,0 0 0,0-21 16,0 0-16,-1 21 16,22-22-16,-21 22 0,21-21 15,-21 21 1,21 21 15,0 1-31,0-1 16,21 0-16,0-21 0,-21 21 15,22 0-15,-1-21 0,0 0 16,0 21-16,0-21 0,0 0 0,1 0 16,-1 0-16,21 0 0,-21 0 0,0 0 15,22 0-15,-22 0 16,21-21-16,-21 0 0,22 21 0,-22-21 16,0 0-16,21 0 0,-20-1 0,-1 1 15,21 0-15,-21 0 0,0 0 16,-21 0-16,22-1 0,-1 1 0,-21 0 15,0 0-15,0 0 0,0 0 16,-21 21 0,-1 0-1,1 21-15,0-21 0,21 21 16,-21 0-16,0 0 0,21 0 0,0 1 16,-21-22-16,21 21 0,0 0 15,0 0-15,0 0 0,0 0 16,0 1-16,0-1 0,0 0 0,0 0 0,21 0 15,0-21-15,0 21 16,0-21-16,0 0 0,1 0 0,-1 0 16,21 0-16,0 0 0,1 0 0,-1 0 15,0 0-15,1 0 0</inkml:trace>
  <inkml:trace contextRef="#ctx0" brushRef="#br1" timeOffset="48236.5">17589 3810 0,'0'0'0,"0"-21"0,0 0 16,0 0-16,0-1 0,-21 1 16,0 21-16,0 0 15,0 0-15,0 0 0,-1 0 16,1 0-16,0 0 0,0 0 0,0 21 16,0-21-16,-1 22 0,1-1 0,0 0 15,0 0-15,0 0 0,21 0 16,0 1-16,0-1 0,0 0 0,0 0 15,0 0-15,0 0 0,0 1 16,0-1-16,0 0 0,21-21 16,0 21-16,0-21 0,0 0 15,1 0 1,-1 0-16,0-21 0,21 21 0,-21-21 16,1 0-16,-1-1 0,0 1 15,0 0-15,21-21 0,-20 21 0,-1-1 16,0-20-16,21 0 0,-21-1 0,1 1 15,-1 0-15,0-1 0,-21 1 16,21 0-16,-21-1 0,21 1 0,-21 21 16,0-21-16,0 20 0,0 1 15,0 0-15,0 42 16,0 0 0,-21 1-16,0 20 0,0 0 15,21-21-15,0 22 0,-21-1 16,-1 0-16,22 1 0,-21-1 15,21 0-15,0-20 0,0 20 0,0-21 16,0 21-16,0-20 0,0-1 0,0 0 16,0 21-16,21-42 0,-21 21 15,22 1-15,-1-22 0,0 0 0,0 0 16,0 0-16,0 0 16,1 0-16,-1 0 0,0-22 0,0 22 15,0-21-15,0 0 0</inkml:trace>
  <inkml:trace contextRef="#ctx0" brushRef="#br1" timeOffset="48702.23">19135 3344 0,'0'22'16,"0"-1"-16,0 0 0,0 0 0,-22 21 16,22-20-16,-21-1 0,21 21 0,0-21 15,-21 22-15,0-22 16,21 0-16,-21 21 0,21-21 0,0 1 15,-21-1-15,21 21 0,0-21 16,0 0-16,0 1 0,0-1 16,21-21 15</inkml:trace>
  <inkml:trace contextRef="#ctx0" brushRef="#br1" timeOffset="50041.03">18859 3662 0,'22'0'32,"-1"0"-32,0 0 15,21 0-15,-21 0 0,22 0 0,-22 0 16,21 0-16,1 0 0,-1-21 15,0 21-15,1 0 0,-1 0 0,-21-21 16,21 21-16,1 0 0,-22 0 0,0 0 16,0 0-16,-21 21 47,0 0-47,-21-21 0,0 21 0,0 0 15,0 0-15,-1 1 0,1-1 16,0 0-16,21 0 0,-21 0 15,21 0-15,0 1 0,0-1 16,0 0 0,0 0-16,21-21 0,0 0 15,0 0-15,1 0 0,-1 0 0,0 0 16,21 0-16,-21 0 0,1 0 16,-1 0-16,0-21 0,0 21 0,0-21 15,0 21-15,1-21 0,-22-1 16,21 1-16,-21 0 0,0 0 15,0 0-15,0 0 0,-21-1 16,-1 1-16,-20 0 0,21 21 16,0-21-16,-22 21 0,22 0 0,0 0 15,0 0-15,0-21 0,0 21 0,-1 0 16,44 0 0,-1 0-1,21 0-15,-21 0 0,22 0 16,-1 0-16,0 0 0,1 0 0,-1 0 15,0 0-15,1 0 0,-1 0 16,0 0-16,1-21 0,-22 21 16,21 0-16,-21 0 0,0 0 0,1-22 15,-1 22-15,-21 22 47,0-1-31,0 0-16,0 0 0,0 0 15,-21 0-15,21 1 16,-22-1-16,22 0 0,0 0 16,0 0-16,0 0 15,0 1 1,22-22 0,-1 0-1,0 0-15,0 0 0,0-22 16,0 22-16,-21-21 15,0 0-15,22 21 0,-22-21 16,0 0-16,0 0 0,0-1 16,0 1-16,0 0 0,0 0 0,-22 0 15,22 0-15,-21 21 0,0-22 16,0 22-16,0-21 0,0 21 16,21-21-16,21 21 46,0 0-46,0 0 16,0 0-16,0 0 0,1 0 0,-1 0 16,21 0-16,-21 0 0,0 0 15,22 0-15,-22 0 0,21-21 0,-21 21 16,1-21-16,20 0 0,-21 21 0,0-22 16,0-20-16,1 21 0,-22 0 15,21 0-15,0-22 0,-21 22 0,0 0 16,0 0-16,0 0 0,0-1 15,0 1-15,0 0 0,0 0 0,-21 42 47,0-21-47,-1 21 0,1 22 16,0-22-16,21 21 0,-21-21 16,0 22-16,0-1 0,21 0 0,0 1 15,0-22-15,-22 21 0,22 0 16,0-20-16,0 20 0,0-21 0,0 0 15,0 0-15,0 1 0,0-1 0,0 0 16,22 0-16,-1 0 16,0-21-16,0 0 0,0 0 15,0 0-15,1 0 16,-1 0-16,0 0 0,0 0 16,0 0-16,0 0 0,1-21 15,-1 21-15,-21-21 16,21 21-16,-21-21 0,21 21 0,-21-21 15,21 21-15,-21-22 0,0 1 16</inkml:trace>
  <inkml:trace contextRef="#ctx0" brushRef="#br1" timeOffset="50235.91">20891 3768 0,'-21'0'15,"0"0"1,0 21 15</inkml:trace>
  <inkml:trace contextRef="#ctx0" brushRef="#br1" timeOffset="66683.73">1101 5821 0,'0'21'32,"-22"-21"-32,1 0 15,0 0-15,0 0 16,0 0-16,0 0 0,-1 0 15,1 0-15,0 0 0,0 0 16,0 0-16,-22 0 0,22 0 0,0 0 16,0 0-16,0 0 15,-22 0-15,22 0 0,0 0 0,0 0 16,0 0-16,0 0 0,-1 0 16,1 0-16,0 0 0,0 0 15,0 0-15,0 0 0,21-21 0,-22 21 16,1 0-16,42 0 94,22 0-94,-1 0 0,-21 0 0,43 0 15,-22 0-15,0-21 0,22 21 16,-22 0-16,22 0 0,-1 0 0,1-21 15,-1 21-15,1 0 0,-22 0 16,22 0-16,-1 0 0,1-22 0,-1 22 16,-21 0-16,1 0 0,-1-21 15,0 21-15,1 0 0,-22 0 0,0-21 16,0 21-16,0 0 0,1 0 16,-22-21-16,0 0 15,0 0 1,-22 21-1,1 0-15,21-22 0,-21 22 16,0 0-16,0-21 0,0 21 0,-1 0 16,1-21-16,-21 0 0,21 21 15,0-21-15,-22 21 0,22 0 0,-21 0 16,21-21-16,-22 21 0,22 0 16,0 0-16,0 0 0,0 0 15,-1 0-15,1 0 0,0 0 31,21 21 1,21 0-32,0-21 0,1 0 15,-1 21-15,0-21 0,0 0 16,21 21-16,-20-21 0,20 0 16,0 0-16,-21 21 0,22-21 0,-1 0 15,-21 0-15,22 0 0,-1 0 16,-21 0-16,0 0 0,22 0 0,-22 0 15,0 0-15,0 0 0,0 0 16,0 0-16,1 0 0,-1 0 0,-21 22 63,-21-1-63,-1 0 15,1-21-15,0 21 0,-21 0 0,21 0 16,-1 1-16,1-1 0,-21 0 15,21 21-15,0-21 0,-22 1 0,22-1 16,0 0-16,0 0 0,0 0 16,-1 0-16,1 1 0,0-1 0,21 0 15,0 0-15,-21-21 0,21 21 16,-21-21-16,21 21 0,-21-21 0,21 22 16,0-44 62,0 1-63,21 21-15</inkml:trace>
  <inkml:trace contextRef="#ctx0" brushRef="#br1" timeOffset="68652.23">2349 5757 0,'0'22'0</inkml:trace>
  <inkml:trace contextRef="#ctx0" brushRef="#br1" timeOffset="69449.78">2307 5757 0,'21'0'31,"0"0"-31,1 0 16,-1 0-16,0-21 0,0 0 0,0 21 15,22-21-15,-22 0 0,0 0 16,0-1-16,0 1 0,0 0 0,1 0 15,-1 0-15,-21 0 0,0-1 16,21 1-16,-21 0 0,0-21 0,0 21 16,0-1-16,0 1 0,0 0 15,0 0-15,0 0 0,0 0 16,0-1-16,0 1 0,-21 21 16,21-21-16,-21 21 15,-1 21-15,22 0 16,-21 1-16,21-1 0,0 0 15,0 21-15,-21-21 0,21 22 0,-21 20 16,21-20-16,-21 20 0,0-21 16,21 22-16,-22-1 0,1 1 0,0-1 15,21 22-15,-21-21 0,0-1 16,0 1-16,21-1 0,-22 1 16,1 20-16,0-20 0,21 20 0,-21-20 15,21-1-15,-21 1 0,21-1 0,0 1 16,0-22-16,0 22 0,0-22 15,0 0-15,21 1 0,-21-1 0,21-21 16,0 22-16,0-22 0,1-21 16,20 21-16,-21-21 0,21 0 0,-20 0 15,20 0-15,-21-21 0,21 0 16,1-1-16,-1 1 0,0 0 0,1-21 16,-22 21-16,21-22 0,-21 22 0,22-21 15,-22-1-15,0 1 0,0 0 16,0-22-16,-21 22 0,0-22 0,0 22 15,0-21-15,-21-1 0,0 22 16,0-22-16,-21 22 0,20 0 16,-20-22-16,0 22 0,-1 21 0,1-22 15,0 1-15,-22 21 0,43 0 16,-21-1-16,-1 22 0,22-21 0,-21 21 16,21 0-16,0 0 15,42 0 16,0-21-15,0 21-16,0 0 0,0 0 0,1-21 16,20 21-16,-21-21 15,0 21-15,0-21 0,22-1 0,-22 22 16,0-21-16</inkml:trace>
  <inkml:trace contextRef="#ctx0" brushRef="#br1" timeOffset="69915.5">3006 5609 0,'0'0'0,"-22"-21"0,1 21 16,21-21-16,0 0 16,0 0-1,0-1-15,21 1 16,1 21-16,-1 0 15,0 0-15,0 0 16,0 0-16,0 0 0,1 0 16,-1 0-16,0 21 0,0 1 15,-21-1-15,0 21 0,21-21 0,-21 0 16,21 22-16,-21-22 0,0 0 0,0 21 16,0-20-16,0-1 0,0 0 15,0 0-15,0 0 0,-21 0 16,0-21-1,21-21 1,0 0-16,0 0 16,0 0-16,0 0 15,21-1-15,-21 1 0,21-21 0,-21 21 16,22 0-16,-1-1 0,-21-20 16,21 21-16,0 0 0,-21 0 0,21 21 15,0-22-15,1 22 16,-1 0-16,0 0 0,0 0 15,0 0-15,0 22 16,1-1-16,-22 0 16</inkml:trace>
  <inkml:trace contextRef="#ctx0" brushRef="#br1" timeOffset="70964.17">3556 5779 0,'0'21'0,"21"-21"16,0 0-1,0 0 1,1 0-16,-1-21 0,0 21 16,-21-22-16,21 1 0,0 0 0,22 21 15,-22-21-15,0-21 0,0 20 16,0 1-16,-21 0 0,21 0 0,-21 0 16,22 0-16,-22-1 0,0 1 15,-22 21 16,1 0-31,0 0 0,0 0 16,0 0-16,0 21 0,-1 1 0,1-1 16,0 0-16,21 0 0,0 0 15,-21 22-15,21-22 0,0 0 0,0 0 16,0 21-16,0-20 0,0-1 0,0 0 16,0 0-16,21-21 0,0 21 15,0 0-15,1-21 0,-1 0 0,0 0 16,0 0-16,0 0 0,0 0 15,1 0-15,20 0 0,-21 0 0,0 0 16,22-21-16,-22 0 0,21 0 16,-21 0-16,0 0 0,1-1 15,-1 1-15,0 0 0,0-21 0,0 21 16,0-1-16,-21 1 0,0 0 16,22 0-16,-22 0 0,0 0 0,0-1 15,0 1-15,-22 21 16,1 0-1,0 0-15,0 0 0,0 21 16,21 1-16,-21-1 0,-1 0 16,22 0-16,0 21 0,0-20 15,0-1-15,0 0 0,0 0 0,0 0 16,0 0-16,0 1 0,22-1 16,-22 0-16,21-21 0,0 21 15,0-21-15,21 0 0,-20 0 0,20 0 16,-21 0-16,21 0 0,1 0 15,-1 0-15,0-21 0,1 21 0,-1-21 16,0 0-16,-20-1 0,20 1 0,-21 0 16,0 0-16,22-21 0,-22 20 15,-21 1-15,21-21 0,-21 21 0,21 0 16,-21-1-16,0 1 0,0 0 16,0 0-16,0 0 15,-21 42 1,21 0-16,0 0 15,-21 0-15,21 1 16,0-1-16,-21 21 0,21-21 0,0 0 16,0 1-16,0 20 0,0-21 0,0 0 15,0 0-15,-22 1 0,22-1 16,0 0-16,0 0 16,0-42 15,0 0-31,0 0 15,0-22-15,0 22 16,0 0-16,0 0 0,22 0 16,-1-22-16,0 22 0,0-21 0,0 21 15,0-22-15,22 22 0,-22 0 16,21 21-16,-21-21 0,22 21 0,-22 0 16,21 0-16,-21 0 0,1 0 0,20 0 15,-21 21-15,0 0 0,0 0 16,-21 22-16,22-22 0,-22 21 0,0-21 15,0 22-15,0-22 0,0 21 0,0-21 16,0 0-16,0 22 0,-22-22 16,1 0-16,0 0 0,21 0 0,-21 1 15,0-22-15,21 21 0,-21-21 16</inkml:trace>
  <inkml:trace contextRef="#ctx0" brushRef="#br1" timeOffset="71759.89">6519 5757 0,'0'0'0,"21"-21"0,1 21 0,20-21 16,-21 0-16,0 21 0,0-21 0,1 0 15,-1-1-15,0 1 0,0 0 0,0 0 16,-21 0-16,0 0 0,0-1 16,0 1-16,0 0 0,0-21 0,-21 21 15,0-1-15,0 1 0,-22 0 16,22 0-16,-21 21 0,-22-21 15,22 21-15,21 0 0,-21 0 16,-1 21-16,22 0 0,-21-21 0,21 42 16,-22-20-16,22-1 0,0 21 0,0 0 15,0 1-15,-1-1 0,22 0 16,0 1-16,0-22 0,0 21 16,0 1-16,0-22 0,0 21 0,0-21 15,0 0-15,22 1 0,-1-1 0,0-21 16,0 0-16,0 0 0,0 0 15,22 0-15,-22 0 0,21 0 0,-21 0 16,22-21-16,-1-1 0,0 1 0,1 0 16,-1-21-16,-21 21 0,22-22 15,-22 22-15,21-21 0,-21-1 0,0 22 16,1-21-16,-22 0 0,0 20 0,0-20 16,0 21-16,0 0 15,0 0-15,0 42 16,-22-21-1,1 21-15,21 21 0,-21-21 16,21 1-16,0 20 0,0-21 0,0 21 16,0-20-16,0 20 0,0-21 0,0 0 15,0 0-15,21 1 0,0-1 16,-21 0-16,22 0 0,-1-21 0,21 21 16,-21-21-16,0 0 0,1 0 0,20 0 15,-21 0-15,21 0 0,-20-21 16,20 21-16,-21-21 0,0 0 15,0 0-15</inkml:trace>
  <inkml:trace contextRef="#ctx0" brushRef="#br1" timeOffset="72203.67">7302 5419 0,'0'0'0,"0"-21"16,0 42 0,0 0-1,0 0-15,0 0 0,-21 0 0,21 22 16,0-22-16,0 0 0,-21 0 15,21 22-15,0-22 0,0 0 0,0 0 16,0 0-16,0 0 0,0 1 0,0-1 16,-21 0-1,0-21 1,0 0 0,21-21-1,0 0-15,0-1 0,0 1 0,0-21 16,0 21-16,0 0 0,21-22 0,-21 1 15,21 21-15,0-22 0,0 22 16,0-21-16,22 21 0,-22 0 0,0-1 16,21 1-16,1 21 0,-1 0 0,0 0 15,1 0-15,-1 0 0,0 21 16,1 1-16,-1-1 0,-21 21 0,0-21 16,1 0-16,-22 22 0,0-22 15,0 21-15,0-21 0,0 1 16,0 20-16,-22-21 0,1 0 0,0 0 15,0 1-15,0-22 0,0 21 0,-1 0 16,1-21-16,0 0 0,42-21 31,0 21-15,1-21-16,-1-1 0</inkml:trace>
  <inkml:trace contextRef="#ctx0" brushRef="#br1" timeOffset="72728.88">8445 5440 0,'0'-21'0,"0"0"0,-21-1 16,0 1-16,0 21 16,0-21-16,0 21 0,-1 0 15,-20 0-15,21 21 0,0 0 0,-22 1 16,22-1-16,-21 0 0,21 0 0,0 21 15,-1 1-15,1-22 0,0 21 16,21-21-16,0 22 0,0-22 16,0 0-16,0 21 0,0-20 0,21-1 15,0-21-15,1 21 0,-1 0 0,0-21 16,0 0-16,0 0 0,22 0 16,-22 0-16,0 0 0,0-21 0,0 0 15,22 21-15,-22-21 0,0-1 0,0-20 16,0 21-16,22-21 0,-22 20 15,0-20-15,0 0 0,0-1 0,0-20 16,1 21-16,20-1 0,-21-20 0,0 20 16,0-20-16,1 21 0,-22-22 15,0 22-15,21-1 0,-21 1 0,0 0 16,0-1-16,0 22 0,0 0 16,0 0-16,-21 21 0,-1 0 15,1 21-15,0 0 0,21 0 16,-21 22-16,0-1 0,0 22 15,-1-22-15,1 21 0,21-20 0,0 20 16,0-20-16,-21 20 0,21-21 0,0 1 16,0-1-16,0 0 0,0 1 15,0-1-15,0-21 0,0 22 0,21-22 16,0 0-16,1 0 0,-1-21 16,0 0-16,0 0 0,0 0 0,0 0 15</inkml:trace>
  <inkml:trace contextRef="#ctx0" brushRef="#br1" timeOffset="73288.94">9864 5271 0,'0'0'0,"-22"0"0,1 0 15,0 0-15,0 0 0,0 0 16,0 0-16,-1 0 16,1 21-16,0 0 0,0 0 15,21 0-15,-21 0 0,0 1 16,-1 20-16,1-21 0,0 21 0,0-20 15,21 20-15,0-21 0,0 21 0,0-20 16,0-1-16,0 0 0,0 0 16,0 0-16,0 0 0,21-21 0,21 22 15,-20-22-15,-1 0 0,21 0 0,0 0 16,1 0-16,-1 0 0,0 0 16,22 0-16,-22-22 0,1 1 0,-1 0 15,0 0-15,1 0 0,-22 0 16,21-22-16,-21 22 0,0-21 15,-21 21-15,0-22 0,0 22 0,0-21 16,0-1-16,-21 22 0,-21-21 0,21 21 16,-22 0-16,1-1 0,0 1 15,-1 0-15,-20 21 0,21 0 0,-1 0 16,1 0-16,0 0 0,-1 21 0,22 0 16,0 1-16,0-1 0,21 0 15,0 0-15,0 0 0,0 0 0,0 22 16,21-22-16,0 0 0,0 0 0,22 0 15,-22-21-15,21 22 16,0-1-16,22-21 0,-22 0 0,22 0 16</inkml:trace>
  <inkml:trace contextRef="#ctx0" brushRef="#br1" timeOffset="73659.38">10604 5376 0,'0'0'0,"0"-21"0,0 0 16,0 0-16,0 0 0,-21 21 15,0 0 1,0 21 0,21 21-16,-21-21 15,21 1-15,-21 20 0,21 0 0,0 1 0,0 20 16,-22-21-16,22 22 0,0-1 16,-21 1-16,21-1 0,-21 1 15,21-1-15,0 1 0,0 21 0,-21-22 16,21 22-16,-21-1 0,21-20 0,-21 21 15,21-1-15,-22-20 0,22 20 0,-21-20 16,0-1-16,21 1 0,0-1 16,0-20-16,-21-1 0,0 0 0,21 1 15,-21-1-15,21 0 0,-22-20 16,22-44 0,0 1-1,0 0-15,0 0 16,0 0-16,0-22 0,22 1 0,-1 0 15,0-1-15,0 1 0,0-21 0,0-1 16,1 1-16,-1-1 0,0-21 0</inkml:trace>
  <inkml:trace contextRef="#ctx0" brushRef="#br1" timeOffset="73976.5">10562 5630 0,'0'0'0,"0"-63"0,0 21 0,0-1 15,0 1-15,0 0 0,0 20 16,0 1-16,0 0 0,0 0 0,21 0 15,0 21-15,1-21 16,-1 21-16,0 0 0,0 0 16,0 0-16,0 0 0,22 21 0,-22-21 15,0 21-15,0 0 0,0-21 16,1 21-16,-22 0 0,0 1 0,0-1 16,0 0-16,0 0 0,-22 0 15,1-21-15,-21 21 0,21 1 16,0-22-16,-22 21 0,22-21 0,0 21 15,-21-21-15,20 0 0,1 21 0,0-21 16,0 0-16,21 21 16,21-21-1,0 21 1,0-21-16,1 0 0,20 0 16,-21 0-16,21 0 0,1 0 0,-22 0 15</inkml:trace>
  <inkml:trace contextRef="#ctx0" brushRef="#br1" timeOffset="74657.06">11007 5609 0,'0'0'0,"21"0"0,0-21 0,0 21 0,0 0 16,-21-21-16,0 0 0,0 0 16,21 21-16,-21-22 15,22 22-15,-22-21 0,0 0 0,21 21 16,0-21-16,-21 0 0,21 0 16,0-1-16,-21 1 0,0 0 15,-21 21 16,21 21-31,-21 0 0,0 1 16,0-22-16,-1 21 0,1 0 0,21 0 16,-21 21-16,21-20 0,0-1 15,0 0-15,0 0 0,0 0 0,0 0 16,21 1-16,0-1 0,1-21 0,20 21 16,-21-21-16,0 0 0,22 0 15,-22 0-15,21 0 0,0 0 0,-20 0 16,20-21-16,-21 0 0,21-1 0,-20 1 15,-1 0-15,0 0 16,0-21-16,-21 20 0,21 1 0,-21-21 16,21 21-16,-21 0 0,0-1 0,0 1 15,0 0-15,0 0 0,0 42 32,0 0-32,-21 0 15,21 1-15,-21-1 0,21 0 16,0 0-16,0 0 0,-21 22 0,21-22 15,-21 0-15,21 0 0,-21 0 16,21 0-16,0 1 0,-22-1 16,1-21-16,21 21 0,-21-21 31,21-21-15,0 0-16,0-1 0,0 1 15,0-21-15,21 21 0,0 0 16,1-1-16,-1-20 0,21 21 0,-21-21 15,22 20-15,-1-20 0,-21 21 0,21 0 16,1 21-16,-1-21 0,0 21 16,1 0-16,-1 0 0,0 21 0,1 0 15,-22 0-15,21 0 0,-21 0 0,1 22 16,-22-1-16,0-21 0,0 22 16,0-1-16,0-21 0,-22 21 0,1-20 15,0 20-15,0-21 0,0 0 16,0 0-16,-22 1 0,22-1 15,-21 0-15,21 0 0,-22 0 0,1-21 16,0 21-16,-1 1 0</inkml:trace>
  <inkml:trace contextRef="#ctx0" brushRef="#br1" timeOffset="77403.59">5757 6710 0,'0'0'0,"0"21"16,21-21-1,1 0 1,-1-21-16,0 21 16,0-21-16,21 0 0,-20 21 0,-1-22 15,21 1-15,-21 0 0,0 21 0,1-21 16,-22 0-16,0 0 0,0-1 16,0 1-16,0 0 15,-22 21-15,1-21 16,-21 21-16,21 0 0,0 0 0,-22 0 15,1 0-15,21 21 0,0 0 0,-22-21 16,22 21-16,0 1 0,21-1 16,0 0-16,0 0 0,0 0 0,0 0 15,0 22-15,0-22 0,21 0 0,0 0 16,22 0-16,-22 22 0,0-22 16,21 0-16,1 0 0,-22 22 15,21-22-15,-21 0 0,0 0 0,22 0 0,-22 0 16,-21 1-16,0 20 0,0-21 15,0 0-15,0 0 0,0 1 16,-21-1-16,-22 0 0,22-21 16,-21 21-16,0-21 0,-1 0 15,1 21-15,0-21 0,-1 0 0,1 0 16,0 0-16,20 0 0,-20-21 0,21 0 16,0 21-16,-22-21 0,22 0 15,0-22-15,21 22 0,-21 0 0,21-21 16,-21 20-16,0 1 0,21-21 0,0 21 15,0-22-15,0 22 0,0 0 16,0 0-16,0 0 0,21 21 31,0 0-31,0 21 0,0 0 0,-21 0 16,21 0-16,1 1 0,-22-1 16,21 0-16,0 0 0,0 21 0,0-20 15,-21-1-15,21 0 0,1 21 0,-1-21 16,0 1-16,0-1 0,0 0 15,0 0-15,1-21 0,20 21 0,-21-21 16,21 0-16,-20 0 0,20 0 0,-21 0 16,21 0-16,1 0 0,-22-21 15,21 0-15,1 0 0,-22 0 0,21-1 16,-21-20-16,0 21 0,22 0 0,-22-22 16,0 22-16,0 0 15,0-21-15,1 21 0,-22-1 0,0 1 16,21 0-16,-21 0 0,21 21 15,-21 21 1,0 0 0,0 0-16,0 1 0,0-1 0,-21 0 15,21 0-15,0 0 0,-21 22 16,21-22-16,0 0 0,0 0 0,0 0 16,0 0-16,0 1 0,0-1 0,21 0 15,0 0-15,0-21 0,0 21 16,0-21-16,1 0 0,-1 0 15,0 0-15,0-21 0,21 21 16,-20-21-16,20-21 0,0 20 16,-21 1-16,1 0 0,-1-21 15,0 21-15,0-1 0,-21-20 0,0 21 16,0-21-16,0 20 0,0-20 0,0 21 16,0 0-16,0-22 0,-21 22 15,0 0-15,0 21 0,-1 0 0,1-21 16,0 21-16,-21 0 0,21 0 0,-1 21 15,-20 0-15,21 0 0,0-21 16,0 43-16,-1-22 0,1 0 0,0 0 16,0 22-16,21-22 0,-21 21 0,21-21 15,0 22-15,0-22 16,0 42-16,21-42 0,0 22 16,0-22-16,0 0 0,22-21 0,-22 21 15,21 0-15,-21-21 0,22 0 0,-1 0 16,-21 0-16,22 0 0,-1-21 15,0 0-15,1 21 0,-22-21 0,21 0 16,0 0-16,-20-22 0,20 22 0,-21 0 16,0 0-16,0-22 0,1 22 15,-1 0-15,-21-21 0,0 21 0,21-1 16,-21 1-16,0 0 0,0 0 0,0 0 16,0 42 15,0 0-31,0 0 0,0 0 15,0 1-15,-21 20 0,21-21 16,0 0-16,0 0 0,0 1 0,0 20 16,0-21-16,0 0 0,0 0 0,0 1 15,0-1-15,0 0 0,21 0 16,0-21-16,0 0 16,0 0-16,1 0 0,-1 0 15,0 0-15,0-21 0,0 0 0,-21 0 16,21-1-16,1 1 0,-1 0 15,0 0-15,-21-21 0,21 20 0,0 1 16,-21-42-16,21 42 16,1-1-16,-22 1 0,0 0 15,0 0-15,0 42 32,0 0-32,0 0 15,0 1-15,0-1 0,0 21 16,-22-21-16,22 0 0,0 1 0,0-1 15,0 0-15,0 0 0,0 0 16,0 0-16,0 1 0,0-1 0,22 0 16,-1-21-16,0 21 0,0-21 15,21 0-15,-20 0 0,-1 0 16,0 0-16,21-21 0,-21 21 16,1-21-16,20 0 0,-21-1 0,0 1 15,0 0-15,1 0 0,-22 0 0,0-22 16,21 22-16,-21 0 0,0 0 15,0-21-15,0 20 0,0 1 0,0 0 16,-21 0-16,-1 21 16,1 0-16,0 0 15,42 0 1,0 0 0,1 0-16,-1 21 0,0 0 15,0-21-15,0 0 0,22 21 16,-22-21-16,0 22 0,0-1 0,0-21 15,0 21-15,1-21 0,-1 21 16,-21 0-16,0 0 0,0 1 16,0-1-16,0 0 0,0 0 0,0 0 15,0 0-15,0 1 0,21-1 16,-21 0-16,21-21 16,0 0-16,0 0 15,1 0-15,-1 0 0,0 0 0,0 0 16,0 0-16,0-21 0,1 0 15,-1-1-15,0 22 0,0-21 0,0-21 16,0 21-16,1 0 0,-1-1 16,0-20-16,0 21 0,21-21 15,-20 20-15,-1 1 0,0 0 0,0-21 16,0 42-16,0-21 0,-21 42 47,0 0-47,0 0 0,0 0 15,0 0 1,0 1-16,0-44 63,0 1-63,0 0 15,0 0-15,0 0 16,0 0-1,-21 21 1,0 0-16,0 0 16,21 21-16,-21-21 15,0 21-15,21 0 0,-22 0 0,22 0 16,-21 1-16,21-1 0,-21 21 0,21-21 16,0 0-16,0 1 0,0-1 15,0 0-15,0 0 0,0 0 16,0 0-16,21 1 0,0-1 0,1 0 15,-1 0-15,0-21 0,21 21 0,-21-21 16,22 0-16,-22 0 0,21 0 16,1 0-16,-22 0 0,21 0 0,0-21 15,-20 0-15,20 0 0,0 0 0,-21-1 16,1 1-16,20 0 0,-21-21 16,0 21-16,0-1 0,-21-20 0,22 21 15,-22 0-15,0 0 0,0-1 16,0 1-16,-22 21 15,1 21 1,0 1-16,0-1 0,21 0 16,-21 0-16,21 0 0,0 0 0,0 22 15,-21-22-15,21 0 0,0 0 16,0 0-16,0 1 0,0-1 0,21-21 16,-21 21-16,21-21 0,0 0 15,0 0-15,0 0 0,1 0 0,-1 0 16,0 0-16,0 0 0,0-21 0,0 21 15,1-21-15,-1-1 0,0 1 0,0 0 16,0 0-16</inkml:trace>
  <inkml:trace contextRef="#ctx0" brushRef="#br1" timeOffset="78455.69">12742 5461 0,'0'0'16,"-42"0"-16,21 0 0,0-21 0,-1 21 15,1 0-15,0 0 0,0 0 16,0 0-16,42 0 31,21 0-15,-21 0-16,22 21 0,20-21 0,-20 0 15,20 0-15,22 21 0,-22-21 16,22 0-16,0 0 0,-22 0 0,22 0 16,-1 21-16,-20-21 0,-1 0 0,-20 0 15,-1 0-15,0 0 0,1 0 16,-22 0-16,0 0 0,0 0 15,-21-21 1,-21 21-16,0 0 16,0-21-16,0 21 0,-1-21 0,-20 21 15,21-21-15,-21 21 0,20 0 0,1-21 16,0 21-16,0 0 0,0 0 16,21-22-1,-21 22-15,42 0 31,0 0-15,0 0-16,21 0 0,-20 22 0,-1-22 16,0 0-16,21 0 0,-21 0 15,1 0-15,-1 0 0,0 0 0,0 21 16,0-21-16,-21 21 16,0 0-16,0 0 0,-42 0 15,21 22-15,0-22 0,-22 0 16,1 0-16,21 0 0,-22 1 15,1-1-15,0 0 0,-1 0 16,1 0-16,0 0 0,21 1 0,-22-1 16,22-21-16,0 0 15,42 0 1,0 0-16</inkml:trace>
  <inkml:trace contextRef="#ctx0" brushRef="#br1" timeOffset="79368.71">14753 5630 0,'0'0'0,"-21"22"16,42-22-1,0 0 1,22 0-16,-22-22 0,21 1 0,0 0 16,1 0-16,20 21 15,-20-21-15,20 0 0,-21-1 0,22 1 16,-22 0-16,1 0 0,-1 0 0,0 0 16,-21-22-16,22 22 0,-43 0 15,21 0-15,-21 0 0,0-1 0,0 1 16,0 0-16,0 0 0,-21 0 15,0 0-15,-1-1 0,1 1 0,0 21 16,0 0-16,0 0 0,-22 0 0,22 0 16,0 0-16,0 21 0,0 22 15,0-22-15,-1 21 0,22 1 16,-21-1-16,0 0 0,0 22 0,21-1 16,-21-20-16,0 20 0,-1 22 15,1-22-15,0 1 0,0 20 0,0-20 16,-43 84-16,43-63 0,0 21 15,0-22-15,0 1 0,-1 21 16,1-22-16,0 1 0,0 0 0,0-1 16,0 1-16,21 0 0,-22-22 0,22 1 15,0-1-15,0-20 0,0 20 0,0-21 16,0-20-16,0 20 0,0-21 16,22 0-16,-1 0 0,0-21 15,0 0-15,0 0 0,0 0 0,1 0 16,20 0-16,-21-21 0,21 0 0,1-21 15,-1-1-15,0 22 0,1-42 0,20 20 16,-20 1-16,-1-21 0,21 20 16,-20-20-16,-1-1 0,-21 1 0,0-1 15,1 1-15,-22-1 0,0 1 0,-22-22 16,1 22-16,0-1 0,-21 1 16,-22-1-16,22 22 0,-22-22 0,1 22 15,-1 0-15,1 20 0,21-20 16,-22 21-16,22 0 0,-1 0 0,22-1 15,-21 22-15,21 0 0,21-21 16,21 21 15,0 0-31,21 0 0,-20 0 16,-1-21-16,21 21 0,0 0 0,-20 0 16,20 0-16,0-21 0,1 21 15,-22-21-15,21 21 0,0-21 0,-20 21 16</inkml:trace>
  <inkml:trace contextRef="#ctx0" brushRef="#br1" timeOffset="79761.48">15452 5694 0,'0'0'0,"0"-21"15,-22 21-15,22-21 16,-21 21-16,21-22 0,0 1 15,21 21 1,1-21-16,-1 21 0,0 0 0,0 0 16,21 0-16,-20 0 0,-1 0 15,21 21-15,-21-21 0,22 21 0,-22 1 16,0-1-16,0 21 0,0-21 16,0 0-16,-21 1 0,22-1 0,-22 0 15,0 0-15,0 0 0,0 0 16,0 1-16,-22-22 15,1 0-15,0 0 0,0 0 16,21-22 15,0 1-31,0 0 0,0 0 0,21 21 16,-21-42-16,21 20 0,0 1 0,1 0 16,-1 0-16,0-21 0,0 20 15,0 1-15,-21 0 0,21 21 0,1-21 16,-1 0-16,0 21 0</inkml:trace>
  <inkml:trace contextRef="#ctx0" brushRef="#br1" timeOffset="80352.14">16171 5800 0,'0'0'0,"0"21"0,43-21 47,-22-21-47,0 21 0,0-21 16,0-1-16,22 1 0,-22 0 15,0 0-15,0 0 0,21 0 16,-20-1-16,-1 1 0,-21-21 16,21 21-16,-21 0 0,0-1 15,0 1-15,-21 21 0,0 0 16,-1 0-16,1 0 0,-21 21 15,21 1-15,0-1 0,-22 0 0,22 0 16,0 0-16,0 0 0,0 22 0,-1-22 16,1 0-16,21 21 0,0-20 15,0-1-15,0 21 0,0-21 0,0 0 16,21 1-16,1-1 0,-1-21 0,0 21 16,21-21-16,-21 0 0,22 21 15,-22-21-15,21 0 0,1 0 16,20 0-16,-21 0 0,1 0 0,-1 0 15,0-21-15,1 21 0,-1-21 16,0 0-16,1-1 0,-1 1 0,0 0 16,-20-21-16,-1 21 0,0-1 15,0 1-15,-21-21 0,21 21 0,-21 0 16,0-1-16,0 1 0,0 0 0,0 0 16,-42 21-1,21 0-15,0 0 0,-1 21 16,1 0-16,0 0 0,0 1 0,0 20 15,21-21-15,0 21 0,0-20 16,0-1-16,0 21 0,0-21 16,0 0-16,0 1 0,0-1 0,21 0 15,21 0-15,-21-21 0,1 0 16,20 21-16,0-21 0,1 0 0,-1 0 16,0 0-16,1-21 0,20 21 0,1-21 15</inkml:trace>
  <inkml:trace contextRef="#ctx0" brushRef="#br1" timeOffset="81505.06">18542 5757 0,'0'0'0,"21"0"15,43-42 1,-43 42-16,0-21 0,0 0 0,-21 0 16,0-1-16,21 1 0,-21 0 0,0 0 15,0 0-15,0-22 0,0 22 16,-21 0-16,0-21 0,0 21 0,0-1 16,-1 22-16,1-21 0,-21 21 15,21 0-15,-22 0 0,22 0 0,-21 0 16,0 21-16,-1 1 0,1-1 0,0 0 15,-1 21-15,22-21 16,-21 22-16,21-22 0,-22 21 0,22 1 16,0-22-16,21 21 0,0-21 0,0 22 15,0-22-15,0 0 0,0 0 16,0 0-16,21-21 0,0 21 0,22-21 16,-22 0-16,21 0 0,-21 0 0,22 0 15,-1 0-15,0 0 0,1 0 16,-1 0-16,0-21 0,1 0 0,-1 0 15,0 0-15,-21 0 0,22-1 0,-22-20 16,0 21-16,0-21 0,0-1 16,-21 22-16,0-21 0,22 21 0,-22-1 15,0 1-15,0 0 0,0 0 16,-22 42 0,1 0-1,0 0-15,21 1 0,-21 20 16,21-21-16,0 21 0,0-20 15,0-1-15,0 21 0,0-21 0,0 0 16,0 1-16,21-1 0,0 0 16,0-21-16,1 21 0,20-21 0,-21 0 15,21 0-15,1 0 0,-22 0 0,21 0 16,1-21-16,-22 0 0,21 21 16,-21-21-16,22-1 0,-22 1 0,0-21 15,0 21-15,0 0 0,-21-22 16,0 22-16,0 0 0,0-21 15,0 20-15,0 1 0,0 0 16,-21 21-16,0 21 16,0 0-16,21 1 15,-21-1-15,21 0 0,-22 21 0,22-21 16,-21 22-16,21-22 0,0 0 0,-21 21 16,21-20-16,-21-1 0,21 0 15,-21 0-15,21 0 0,0 0 16,0-42 15,0 0-15,0 0-16,0 0 0,0 0 15,0-1-15,21-20 0,0 21 16,0 0-16,0-22 0,1 1 0,-1 21 16,21 0-16,-21 0 0,22-22 15,-1 43-15,0-21 0,1 21 0,-22 0 16,21 0-16,0 0 0,-20 21 0,-1-21 15,21 21-15,-21 1 0,0-1 16,-21 0-16,0 21 0,0-21 0,0 1 16,0 20-16,0-21 0,0 0 15,0 0-15,0 1 0,-21-1 16,0 0-16,0 0 0,0-21 0,0 21 16,-1-21-16,1 0 0,0 21 0,42-21 31</inkml:trace>
  <inkml:trace contextRef="#ctx0" brushRef="#br1" timeOffset="82031.75">20299 5546 0,'0'-21'0,"0"-1"0,-21-20 16,-1 42-16,22-21 15,-21 0-15,0 21 0,-42 0 16,41 0-16,1 0 0,-21 0 16,21 0-16,-22 0 0,22 21 0,0 0 15,-21 0-15,21 0 0,-1 22 0,-20-22 16,21 21-16,0 1 0,0-22 16,-1 21-16,22-21 0,0 22 0,0-22 15,0 0-15,0 0 0,0 0 0,22-21 16,-1 21-16,0-21 0,21 0 15,-21 0-15,1 0 0,-1 0 0,21 0 16,-21 0-16,22-21 0,-22 0 0,0 0 16,21 0-16,-21 0 15,1-22-15,-1 22 0,0-21 0,21-1 16,-21 1-16,1 0 0,-1-1 0,0-20 16,0 21-16,0-1 0,-21-20 15,21 20-15,-21 1 0,22-21 0,-22 20 16,0 22-16,0 0 0,0 0 15,0 0-15,-22 21 0,1 0 16,0 21-16,0 0 0,0 21 0,0 1 16,-1-22-16,1 21 15,21 0-15,-21 22 0,21-22 0,-21 1 16,21-1-16,0 0 0,0 22 0,0-22 16,0-21-16,0 22 0,0-1 15,21-21-15,0 0 0,0 0 0,-21 1 16,22-1-16,-1-21 0,0 0 0,0 0 15,0 0-15,0 0 16,1 0-16,-1-21 0</inkml:trace>
  <inkml:trace contextRef="#ctx0" brushRef="#br1" timeOffset="82684.28">22013 5165 0,'0'0'0,"0"-21"0,-21 21 0,21-43 15,-21 22-15,21 0 16,-21 0-16,0 0 16,-1 21-16,1-22 0,0 22 15,0 0-15,0 0 0,0 22 0,-22-1 16,22 0-16,0 21 0,0-21 16,0 22-16,-1-1 0,1-21 0,0 22 15,0-1-15,21 43 16,0-64-16,0 21 0,0-21 0,0 22 15,0-1-15,21-21 0,0 0 0,22 0 16,-22 1-16,21-1 0,0 0 16,1-21-16,-1 0 0,0 0 0,22 0 15,-22 0-15,1 0 0,-1 0 16,21-21-16,-20 0 0,20-22 16,-20 22-16,-1-21 0,0 21 0,22-22 15,-43 1-15,21 0 0,-21-22 0,1 22 16,-1-1-16,-21-20 0,0 21 15,0-22-15,-21 1 0,-1 20 0,-20 1 16,21-22-16,-21 43 0,-1-21 0,1 21 16,0 0-16,-22-1 0,22 22 15,-1 0-15,1 0 0,0 0 0,-1 22 16,1-1-16,21 21 0,0 0 16,-22 1-16,43-1 0,-21 0 0,21 22 15,0-22-15,0 1 0,0-1 16,0 0-16,21 1 0,1-22 15,-1 21-15,0-21 0,21 22 0,-21-22 16,22 0-16,-1 0 0,0 0 0,1-21 16,20 0-16,-20 0 0,-1 0 15,0 0-15</inkml:trace>
  <inkml:trace contextRef="#ctx0" brushRef="#br1" timeOffset="83007.86">22775 5398 0,'21'-22'15,"-42"44"-15,64-65 0,-22 22 0,0 0 0,0 21 16,-21-21-16,0 0 0,0-1 15,0 44 1,0-1 0,-21 0-16,21 0 15,-21 21-15,0-20 0,-1 20 0,22 0 16,-21 1-16,0 20 0,21-21 0,0 22 16,-21-1-16,0 1 0,21-1 15,-21 1-15,-1-1 0,22 1 0,-21-1 16,0 22-16,0-21 0,0-1 0,0 1 15,-1 20-15,1-20 0,-21-1 16,21-20-16,0 20 0,-1-21 0,1 1 16,-21-1-16,21-21 0,21 22 15,-21-22-15,-1 0 0,22-42 32,0 0-32,0-1 0,0 1 15,22 0-15,-1-21 0,0-1 0,-21 1 16,42-21-16,-21-1 0,1 1 0,20-1 15</inkml:trace>
  <inkml:trace contextRef="#ctx0" brushRef="#br1" timeOffset="83307.69">22839 5419 0,'0'-43'0,"0"86"0,0-107 16,0 22-16,0 21 0,21 0 15,-21-1-15,0 1 0,21 0 0,0 0 16,0 0-16,1 21 0,-1 0 15,0 0-15,0 0 0,0 0 0,0 0 16,1 0-16,-1 21 0,0 0 16,0 0-16,0 0 0,-21 1 0,0-1 15,0 0-15,0 0 0,0 0 0,-21 0 16,0 1-16,0-22 0,0 21 16,-22 0-16,1-21 0,21 0 0,-22 21 15,1-21-15,0 0 0,21 0 0,-22 0 16,22 0-16,0 0 0,0 0 15,42 0 17,0 0-32,21 0 0,-20 0 15,20 0-15</inkml:trace>
  <inkml:trace contextRef="#ctx0" brushRef="#br1" timeOffset="84019.54">23156 5461 0,'0'0'0,"21"0"16,1 0-16,-1 0 0,0 0 15,0 0-15,21-21 0,-20 21 16,-1-21-16,21 21 0,-21-21 0,22-1 16,-1 22-16,-21-21 0,0 0 0,0 21 15,1-21-15,-1 0 16,-21 0-16,-21 21 31,-1 0-31,1 0 0,0 0 16,0 0-16,0 21 0,0 0 0,21 0 15,-22 0-15,1 0 0,21 1 16,0-1-16,0 0 0,0 0 16,0 0-16,0 0 0,0 1 0,21-1 15,1-21-15,-1 21 0,0 0 16,0-21-16,0 0 0,22 0 0,-1 0 16,-21 0-16,21 0 0,1 0 0,-22-21 15,21 0-15,-21 0 16,22 21-16,-22-22 0,0-20 0,0 21 15,0 0-15,1 0 0,-1-22 0,-21 22 16,0 0-16,21 0 0,-21 0 16,0-1-16,0 1 0,0 42 31,0 1-31,-21-1 16,21 0-16,0 0 0,0 0 0,-21 0 15,21 1-15,-22-1 0,22 0 16,-21 0-16,21 0 0,0 0 15,-21-21-15,0 22 16,0-22-16,0 0 16,-1 0-1,1 0-15,21-22 0,0 1 16,0 0-16,0 0 16,0 0-16,21 0 0,1-1 0,-1 1 15,21 0-15,-21 0 0,22-21 16,-1 20-16,21 1 0,-20 0 0,-1 21 15,0 0-15,1 0 0,-1 0 0,-21 0 16,0 0-16,22 21 0,-43 0 16,21 22-16,-21-22 0,0 21 0,0-21 15,0 22-15,0-1 0,0-21 16,-21 22-16,0-1 0,21-21 16,-43 21-16,22-20 0,0-1 0,0 21 15,0-21-15,-22 0 0,22-21 16,0 22-16,-21-1 0,20-21 0,-20 0 15,21 21-15,-21-21 0,-1 0 0</inkml:trace>
  <inkml:trace contextRef="#ctx0" brushRef="#br1" timeOffset="84731.35">18076 6773 0,'0'0'0,"0"-21"16,0 0-16,0 0 16,0 0-1,21 21-15,1-21 0,-1-1 16,0 22-16,0-21 0,0 0 15,22 0-15,-22 0 0,0 0 16,-21-1-16,0 1 0,0 0 16,0 0-16,-21 21 15,0-21-15,-22 0 0,22 21 0,-21 0 16,21 0-16,-22 0 0,22 0 0,-21 0 16,21 0-16,-22 21 0,22 0 15,0 0-15,0 0 0,0 22 0,21-22 16,0 21-16,0 0 0,0-20 0,0 20 15,21 0-15,0 1 0,0-22 16,0 21-16,22-21 0,-22 22 0,0-1 16,21-21-16,-21 0 0,1 22 0,20-22 15,-42 21-15,0-21 0,0 0 16,0 1-16,0-1 0,0 0 0,-21 0 16,0-21-16,-22 0 0,1 0 0,0 0 15,-1 0-15,1 0 16,0 0-16,-22 0 0,22-21 0,-22 21 15,22-21-15,0 0 0,-1-1 0,22 1 16,-21 0-16,21 0 0,-1 0 16,22 0-16,0-1 0,0 1 0,0-21 15,0 21-15,0 0 0,0-22 0,22 22 16,-1-21-16,21 21 0,-21-1 16,22 1-16,-1 21 0,0-21 0,1 21 15,20 0-15</inkml:trace>
  <inkml:trace contextRef="#ctx0" brushRef="#br1" timeOffset="86815.93">18732 6752 0,'0'0'0,"22"0"16,-44-21 0,1 21-1,0 0-15,0 0 0,0 0 16,21 21-16,-43 0 0,43 1 0,-42-1 15,21 0-15,0 0 0,21 0 0,-21 0 16,-1 22-16,1-22 0,21 0 16,0 0-16,0 0 0,0 1 0,0 20 15,0-21-15,0 0 16,21 0-16,1 1 0,20-22 16,-21 0-16,0 0 0,22 0 0,-22 0 15,21 0-15,-21 0 0,22 0 0,-22-22 16,21 22-16,-21-21 0,0 0 15,1 0-15,-1 0 0,0 0 0,0-1 16,-21-20-16,0 21 0,0-21 0,0 20 16,0-20-16,0 0 0,0 21 15,-21-22-15,0 22 0,21-21 0,-43 21 16,22 21-16,0-22 0,0 22 16,-21 0-16,20 0 0,1 0 15,-21 0-15,21 22 0,0-1 0,-1 0 16,-20 21-16,21-21 0,0 22 15,21-22-15,-21 21 0,21-21 0,0 22 16,0-22-16,0 0 0,0 21 0,0-20 16,21-1-16,-21 0 0,42 0 15,-21 0-15,0-21 0,22 21 0,-22-21 16,21 0-16,-21 0 0,22 0 0,-22 0 16,21 0-16,-21 0 0,22-21 15,-22 0-15,21 0 0,-21 0 0,1 0 16,20-1-16,-21 1 0,0 0 0,-21 0 15,21-21-15,1 20 0,-22-20 16,0 21-16,0 0 0,0 0 16,21-1-16,-21 1 0,0 42 31,0 1-31,-21-1 16,21 21-16,0-21 0,0 0 15,0 1-15,0-1 0,0 0 0,0 0 16,0 0-16,0 0 0,0 1 15,0-1-15,0 0 0,21-21 16,0 0-16,0 21 0,0-21 16,22 0-16,-22 0 15,0 0-15,0-21 0,0 0 16,0 0-16,1 21 0,-1-22 0,21 1 16,-21 0-16,0 0 0,1-21 15,-22 20-15,21 1 0,0-21 0,-21 21 16,21 0-16,-21-1 0,0 1 0,0 0 15,0 0-15,0 42 32,0 0-32,-21 0 15,0 1-15,21 20 0,-21-21 16,21 0-16,0 0 0,0 1 0,0-1 16,0 0-16,0 0 0,0 0 0,0 0 15,0 1-15,0-1 16,21-21-16,0 0 15,0 0-15,0 0 0,22 0 0,-22 0 16,0 0-16,0 0 0,21 0 16,-20 0-16,-1-21 0,0-1 0,0 22 15,0-21-15,0 0 0,1 0 0,-22 0 16,0 0-16,0-22 0,21 22 16,-21 0-16,0 0 0,0 0 0,0-1 15,0 1-15,0 0 0,0 0 16,21 21-1,0 0 1,0 0 0,0 0-16,-21 21 0,22-21 15,-1 21-15,0-21 0,0 21 0,-21 1 16,0-1-16,21-21 0,-21 21 0,0 0 16,0 0-16,0 0 0,0 1 15,0-1-15,0 0 0,0 0 16,0 0-16,0 0 0,21-21 15,-21 22-15,22-22 0,-22 21 16,21-21-16,0 21 0,0-21 16,0 0-16,0 0 0,1 0 0,-1 0 15,0 0-15,21 0 0,-21 0 0,1 0 16,-1-21-16,0 21 0,-21-21 16,21-1-16,0 1 0,0 0 0,1 0 15,-1-21-15,0 20 0,0 1 0,0-21 16,0 21-16,-21-22 0,22 22 15,-1 0-15,0 0 0,-21 0 16,21 21-16,0 0 16,-21 21-1,0 0-15,0 0 0,0 0 16,0 1-16,0-1 16,-21 0-16,21 0 15,21-42 32,0 0-47,-21 0 16,0-1-16,0 1 15,0 0-15,0 0 0,0 0 0,0 0 16,0-1-16,0 1 16,-21 42-1,0 1 1,0-1-16,0 21 15,0-21-15,-1 0 0,22 1 16,-21 20-16,0-21 0,0 0 0,21 0 16,-21 22-16,21-22 0,0 0 15,0 0-15,0 0 0,0 1 16,0-1-16,21 0 0,0-21 16,0 0-16,0 0 0,22 0 15,-22 0-15,0 0 0,21 0 0,-20 0 16,20 0-16,-21-21 0,0 21 0,22-21 15,-22-1-15,0 22 0,0-21 16,0 0-16,0 0 0,1 0 0,-22 0 16,0-1-16,0 1 0,21 0 15,-21 0-15,0 0 0,0 0 16,0 42 46,21-21-46,0 0-16,0 0 0,0 0 16,1 0-16,-1 0 0,0-21 15,0-1-15,0 1 16,-21 0-16,21 0 0,-21 0 16,22 0-16,-22-1 0,0 1 0,0 0 15,0 0 1,-22 21-1,1 0-15,0 0 0,0 21 0,21 0 16,-21 22-16,0-22 0,-1 21 16,1-21-16,0 22 0,21-22 0,-21 0 15,21 21-15,0-21 0,0 1 0,0-1 16,0 0-16,0 0 0,0 0 16,21-21-16,0 21 15,0-21-15,1 0 0,-1 0 16,0 0-1,0 0-15,0 0 0,-21-21 0,21 21 0,1-21 16,-22 0-16,21 21 0,0-21 16,0 0-1,-21-1-15,21 1 0</inkml:trace>
  <inkml:trace contextRef="#ctx0" brushRef="#br1" timeOffset="87003.82">21738 6964 0,'-21'0'16,"0"0"0,0 0-1,-1 0-15,1 0 0,0 0 16,0 0-16,0 0 0</inkml:trace>
  <inkml:trace contextRef="#ctx0" brushRef="#br1" timeOffset="88714.73">656 9271 0,'-21'0'62,"0"0"-62,0 0 16,-1 0-16,1 0 0,-21 0 0,21 0 16,-22 0-16,1 0 0,0 0 15,21 0-15,-22 0 0,1 0 0,21 0 16,-22 0-16,22 0 15,0 0-15,0 0 0,42 0 32,0 0-17,22 0-15,-1 0 0,21 0 16,-20 0-16,20-21 0,1 21 0,-1 0 16,1 0-16,-1 0 0,1-21 15,-1 21-15,1 0 0,-1 0 0,-20-21 16,20 21-16,-21 0 15,22 0-15,-22 0 0,-21 0 0,22 0 0,-22-22 16,0 22-16,0 0 0,-21-21 31,-21 21-15,0 0-16,0 0 0,0-21 16,-22 21-16,22 0 0,0 0 15,-21-21-15,-1 21 0,22 0 0,-21-21 16,21 0-16,-22 21 0,22 0 15,-21-22-15,21 22 0,-1 0 0,1 0 16,0-21-16,42 21 31,22 0-31,-22 0 16,0 0-16,0 0 0,21 0 0,-20 0 16,20 0-16,0 0 0,1 0 15,-22 0-15,21 21 0,0-21 0,-20 0 16,20 0-16,-21 0 0,0 22 15,0-22-15,1 0 0,-1 0 0,0 0 16,-21 21 15,0 0-15,0 0-16,-21-21 0,0 21 16,-22 0-16,22 1 0,-21-1 15,-1 0-15,1 21 0,0-21 0,-1 22 16,1-22-16,0 21 0,-1-21 15,1 22-15,21-22 0,-21 21 16,20-21-16,1 1 0,0-1 0,21 0 16,0 0-16,0 0 0,0 0 15,21-21 1,0 0-16,1 0 0,-1 0 0,21-21 16</inkml:trace>
  <inkml:trace contextRef="#ctx0" brushRef="#br1" timeOffset="93724.59">2095 8488 0,'0'-21'0,"0"42"0,0-63 16,0 20-16,0 1 15,0 0-15,0 0 0,0 0 16,0 42 15,0 0-31,0 21 0,0-20 16,0 20-16,0 0 0,0 22 0,0-22 16,0 22-16,0-1 0,0 1 15,0-1-15,0 1 0,0-22 16,0 21-16,0-20 0,0-1 0,0 0 15,0 1-15,0-22 0,-21 0 16,21 0-16,0 0 0,0 1 0,0-1 16,0-42 15,0-1-31,0 1 0,0 0 16,0 0-16,21 0 0</inkml:trace>
  <inkml:trace contextRef="#ctx0" brushRef="#br1" timeOffset="94052.04">2032 8657 0,'0'0'0,"-106"-169"15,106 127-15,0 20 16,-21-20-16,21 21 0,0-21 16,0 20-16,0 1 0,21 0 0,0 0 15,22 0-15,-1 0 0,0 21 16,1 0-16,20 0 0,-21 0 0,22 21 15,-1 0-15,1 21 0,-22-21 16,1 22-16,-22-1 0,21-21 16,-42 22-16,0-1 0,0 0 0,-21-21 15,0 22-15,0-1 0,-22-21 16,1 22-16,-22-22 0,22 21 0,0-21 16,-1 0-16,1 1 0,21-1 15,-21 0-15,20 0 0,1-21 0,21 21 16,0 0-16,0 1 15,21-22 1,1 0-16,-1 0 16,21 0-16,-21 0 0,22 0 0</inkml:trace>
  <inkml:trace contextRef="#ctx0" brushRef="#br1" timeOffset="94507.78">2752 8805 0,'0'22'32,"-22"-1"-32,1-21 0,21 21 15,-21 0-15,0 0 0,21 0 16,-21 1-16,21-1 0,-21 21 0,-1-21 16,22 0-16,0 1 0,0 20 0,0-21 15,-21 0-15,21 0 0,0 1 16,0 20-16,0-21 0,21 0 0,-21 0 15,22 1-15,-1-22 16,0 21-16,0 0 0,21-21 0,-20 0 0,-1 0 16,0 0-16,21 0 0,-21 0 15,1 0-15,20 0 0,-21 0 16,0-21-16,22 0 0,-22-1 0,0 1 16,0 0-16,0 0 0,-21 0 15,0-22-15,21 22 0,-21-21 16,0 21-16,0-22 0,0 1 0,0 0 0,-21-1 15,21 22-15,-21-21 0,0 0 16,0 20-16,0 1 0,-22 0 0,22 0 16,0 21-16,0 0 15,0 0-15,-22 0 0,22 0 0,0 21 16,21 0-16,-21 0 0,21 1 16,-21-1-16,21 21 0,0-21 0,0 0 15,0 1-15,0 20 0,21-21 0,0-21 16,21 21-16,-21 0 0,22-21 15</inkml:trace>
  <inkml:trace contextRef="#ctx0" brushRef="#br1" timeOffset="94908.23">3662 8911 0,'0'0'16,"21"-21"-16,0 0 0,-21 0 15,0 0-15,0-1 0,0 1 16,-21 21-16,0 0 0,0 0 15,-1 0-15,1 0 0,0 0 0,-21 0 16,21 0-16,-1 21 0,-20 1 0,21-1 16,0 0-16,0 0 0,21 0 15,0 0-15,0 1 0,0-1 16,0 0-16,0 0 0,21 0 16,0 0-16,0-21 0,0 22 0,0-1 15,22-21-15,-22 21 0,21 0 0,-21-21 16,22 21-16,-1 0 15,0-21-15,-42 22 0,0-1 0,22-21 16,-22 21-16,-22 0 16,1-21-16,0 0 15,0 21-15,-21-21 0,-1 0 0,1 0 16,0 0-16,-1 0 0,1 0 16,0 21-16,20-21 0,-20 0 0,21 0 15,0 0-15,0 0 0,21-21 16,0 0-1,0 0-15,0 0 0,21 21 16,21-21-16,-21-1 0</inkml:trace>
  <inkml:trace contextRef="#ctx0" brushRef="#br1" timeOffset="95220.18">4064 8488 0,'0'0'0,"0"-21"15,0 0-15,0-1 0,0 44 32,-21-1-17,21 0-15,-21 0 0,21 21 0,-22-20 16,22 20-16,0 0 0,0 1 16,-21-1-16,21 21 0,-21-20 0,0-1 15,21 22-15,-21-22 0,21 0 0,0 1 16,-21-22-16,21 21 15,-22-21-15,22 22 0,0-22 0,0 0 16,0 0-16,0 0 0,22-21 16,-1 0-1,0 0-15,0 0 0,0-21 16,-21 0-16,21 21 0,1-21 0,-1 0 16,-21-1-16</inkml:trace>
  <inkml:trace contextRef="#ctx0" brushRef="#br1" timeOffset="95409.07">3768 8975 0,'0'0'0,"21"0"32,0 0-32,0 0 15,0 0-15,0 0 0,22 0 0,-22 0 16,0 0-16,21 0 0,-20 0 15,20-21-15,-21 21 0,0-22 0,22 22 16,-22 0-16,21 0 0</inkml:trace>
  <inkml:trace contextRef="#ctx0" brushRef="#br1" timeOffset="96181.72">4487 8932 0,'0'0'0,"-21"0"0,0-21 16,0 21-16,21-21 16,0 0-16,0 0 31,21 21-15,0 0-16,-21 21 0,21 0 0,0 0 15,1 0-15,-22 1 0,0-1 16,21 0-16,-21 0 0,0 21 15,0-20-15,0-1 0,0 0 0,0 0 16,0 0-16,0 0 0,0 1 16,-21-22-16,21 21 0,-22 0 0,1-21 31,21-21-15,0 0-1,0-1-15,0 1 16,0 0-16,21 0 0,-21-21 0,22 20 15,-1-20-15,0 21 0,0-21 16,21 20-16,-20 1 0,-1 0 16,0 0-16,21 0 0,-21 21 0,1 0 15,-1 0-15,0 0 0,0 0 0,0 21 16,0 0-16,1 0 0,-1 0 16,0 1-16,-21 20 0,21-21 0,-21 0 15,0 22-15,0-22 0,0 0 0,0 0 16,0 0-16,0 0 0,0 1 15,0-1-15,0 0 0,-21-21 16,0 0-16,0 0 31,-1 0-15,22-21-16,0 0 0,0-1 16,0 1-16,0 0 0,0 0 15,22-21-15,-1 20 0,0-20 0,0 21 16,0-21-16,0-1 0,22 22 0,-22 0 15,21 0-15,-21 0 0,22 21 16,-22 0-16,21 0 0,-21 0 0,1 21 16,-1 0-16,0 0 0,0 0 0,-21 22 15,0-22-15,21 21 0,-21-21 16,0 0-16,0 22 0,0-22 0,0 0 16,0 0-16,-21 0 0,0 1 0,0-22 15,0 21-15,21 0 16,-22-21-16,1 0 0,0 21 0,0-21 15,0 0-15,21-21 32,0 0-32</inkml:trace>
  <inkml:trace contextRef="#ctx0" brushRef="#br1" timeOffset="97144.57">6075 8975 0,'0'0'0,"0"-21"15,0-1-15,-21 22 0,21-21 0,-22 0 16,1 0-16,0 21 0,0-21 16,-21 21-16,20 0 0,1-21 0,-21 21 15,21 0-15,0 0 0,-22 0 0,22 21 16,-21-21-16,21 21 0,-1 21 15,1-21-15,0 1 0,0 20 0,0-21 16,21 21-16,-21-20 0,21-1 0,0 0 16,0 21-16,0-21 0,0 1 15,0-1-15,21 0 16,0-21-16,0 0 0,0 21 0,0-21 16,1 0-16,-1 0 0,21 0 15,-21 0-15,22 0 0,-22-21 0,21 21 16,-21-21-16,0 0 0,22 21 0,-22-22 15,0 1-15,0 0 0,0-21 16,1 21-16,-1-1 0,-21-20 0,0 21 16,21 0-16,-21-22 0,0 22 0,0 0 15,0 0-15,0 42 32,0 0-32,0 0 15,-21 1-15,21-1 16,0 0-16,0 0 0,0 0 0,0 0 15,0 22-15,0-22 0,21 0 16,0 0-16,-21 0 0,21-21 16,0 22-16,1-22 0,-1 0 15,0 0-15,0 0 0,0 0 0,0 0 16,1 0-16,-1-22 0,0 22 16,-21-21-16,0 0 0,21 0 15,0 0-15,-21 0 0,0-1 0,0 1 16,0 0-16,0 0 0,0-21 0,0 20 15,0 1-15,0 0 0,0 0 16,0 0-16,0 0 0,0 42 31,0 0-31,0 0 16,0 0-16,-21 0 0,21 22 0,0-22 16,0 0-16,0 21 0,-21-20 0,21-1 15,0 0-15,0 0 0,0 0 16,0 0-16,0 1 0,-21-1 15,21 0 1,-21-21 0,21-21-1,0 0-15,0-1 16,0 1-16,0 0 0,0 0 0,0 0 16,21-22-16,0 22 0,0-21 15,0 0-15,0-1 0,22 1 0,-22 21 16,21-22-16,1 22 0,-1 0 0,0 0 15,1 0-15,-1 21 0,0 0 16,-21 0-16,22 21 0,-1 0 0,-21 0 16,0 0-16,1 22 0,-1-22 15,-21 0-15,0 21 0,0-20 16,0-1-16,0 21 0,0-21 0,-21 0 16,-1 1-16,1-1 0,21 0 0,-21-21 0,0 21 15,0-21-15,21 21 16,-21-21-16,21-21 15</inkml:trace>
  <inkml:trace contextRef="#ctx0" brushRef="#br1" timeOffset="98140.19">8064 9081 0,'22'0'0,"-1"0"15,0-22-15,0 1 0,0 21 16,0-21-16,1 21 0,-1-21 16,0 0-16,0 0 0,0-1 0,0 1 15,1 0-15,-1 0 0,-21 0 16,0-22-16,21 22 0,-21-21 16,0 21-16,0 0 0,0-22 0,0 22 15,0 0-15,-21 0 0,0 0 0,-1-1 16,1 1-16,0 21 0,0 0 15,-21 0-15,20 0 0,1 0 0,-21 0 16,0 21-16,20 1 0,-20-1 0,21 21 16,0-21-16,-22 22 0,22-1 15,0 0-15,0 22 0,21-22 16,0 0-16,0-20 0,0 20 0,0 0 0,0-21 16,0 1-16,21-1 0,-21 0 15,21 0-15,0 0 0,1-21 16,20 0-16,-21 0 0,0 0 0,0 0 15,22 0-15,-22-21 0,21 0 16,-21 21-16,1-21 0,20 0 0,-21-22 16,0 22-16,0-21 0,1 21 0,-1-22 15,-21 1-15,21 0 0,-21-1 16,21 1-16,-21 0 0,0-1 0,0 22 16,0-21-16,0 21 0,0-1 0,0 1 15,0 42 1,0 1-16,-21-1 15,21 0-15,-21 0 0,21 21 0,0 1 16,0-1-16,0 0 0,0-20 16,0 20-16,0 0 0,0 1 15,0-22-15,0 0 0,0 0 0,21 0 16,0 0-16,0 1 0,0-1 16,1-21-16,-1 0 0,0 0 0,21 0 15,-21 0-15,22 0 0,-22-21 0,21-1 16,-21 1-16,22 0 0,-22 0 15,21 0-15,-21-22 0,1 1 0,-1 21 16,0-21-16,0-1 0,0-20 16,0 20-16,-21 1 0,22 0 15,-22-1-15,0 1 0,0 0 0,0-1 16,0 1-16,0 21 0,0 0 0,0 0 16,0-1-16,-22 22 0,1 0 15,0 22-15,21-1 0,-21 0 16,21 21-16,-21-21 0,21 22 0,-21-1 15,21 0-15,0 1 0,0-1 16,-22 0-16,22 1 0,0-1 0,-21 0 16,21 1-16,0-22 0,0 21 0,0 1 15,0-22-15,0 0 0,0 0 16,0 0-16,21 0 0,1-21 0,-1 0 16,0 0-16,0 0 0,0 0 0,0 0 15,22 0-15,-22-21 0,21 21 16,-21-21-16,1-21 0,20 21 15,-21-22-15,0 22 0</inkml:trace>
  <inkml:trace contextRef="#ctx0" brushRef="#br1" timeOffset="98380.05">9398 8382 0,'0'-42'16,"0"84"-16,0-105 0,0 41 0,0 1 16,-21 42-1,0 1-15,-1-1 16,22 21-16,-21 0 0,0-20 15,21 20-15,-21 0 0,0 1 0,21-1 16,0 21-16,-21-20 0,-1-1 0,22 0 16,-21-20-16,21 20 15,0 0-15,0-21 0,0 22 0,0-22 16,0 21-16,0-21 16,21-21-16,1 0 0,-1 0 15,0 0-15,21 0 0,-21 0 16,22-21-16,-22 0 0,21 0 0,1 0 0</inkml:trace>
  <inkml:trace contextRef="#ctx0" brushRef="#br1" timeOffset="99747.91">9737 8636 0,'0'0'0,"0"-21"0,-22 21 16,1 0 0,0 0-16,0 0 0,0 0 0,0 21 15,-1 0-15,1 0 0,0 1 16,0-1-16,0 0 0,0 21 15,21-21-15,0 22 0,-22-22 0,22 21 16,0-21-16,0 22 0,0-22 0,0 0 16,0 0-16,0 0 0,22 1 15,-1-22-15,0 21 0,0-21 0,21 0 16,-20 0-16,-1 0 0,21 0 0,-21 0 16,22 0-16,-1 0 15,-21-21-15,21-1 0,-20 22 0,-1-21 0,0-21 16,0 21-16,0 0 0,-21-22 15,21 22-15,-21-21 0,0-1 16,0 1-16,0 21 0,0-21 0,0 20 16,-21-20-16,0 21 0,0 0 0,0 21 15,0-21-15,-1 21 0,1 0 16,-21 0-16,21 0 0,0 0 0,-1 21 16,-20 0-16,21 0 0,0 0 0,0 0 15,-1 22-15,1-1 0,21-21 16,0 22-16,0-1 0,0 0 0,0-21 15,0 22-15,0-22 0,0 21 16,21-21-16,1 1 0,-1-1 0,0 0 16,0 0-16,21-21 0,1 0 15,-22 0-15,21 0 0,1 0 0,-1 0 16,0 0-16,1-21 0,-1 21 0,-21-21 16,21 0-16,1-1 0,-22-20 15,21 21-15,-21 0 0,1-22 0,-1 1 16,0 0-16,0 21 0,-21-22 0,21 22 15,-21-21-15,0 21 0,0-1 16,0 1-16,-21 42 31,0 1-31,0-1 16,21 0-16,0 21 0,-21-21 0,21 1 16,-22 20-16,22-21 0,0 21 0,0-20 15,0-1-15,0 0 0,0 0 16,0 0-16,0 0 0,0 1 0,22-22 15,-1 0-15,0 21 0,0-21 0,0 0 16,0 0-16,1 0 0,-1 0 0,0-21 16,0-1-16,0 1 0,0 21 15,1-21-15,-1-21 0,0 21 0,0-1 16,-21-20-16,21 0 0,0 21 0,-21-22 16,0 1-16,0 21 15,22-22-15,-22 22 0,0 0 0,0 0 16,0 0-16,0 42 31,0 0-31,-22 0 0,22 0 16,0 22-16,0-22 0,0 0 0,0 21 15,0-20-15,0-1 0,0 21 0,0-21 16,0 0-16,0 1 0,0-1 16,0 0-16,22-21 0,-22 21 0,21-21 15,0 0-15,0 0 0,0 0 16,0 0-16,1 0 0,-1-21 15,0 21-15,-21-21 0,21 0 0,0-1 16,0 1-16,1 0 0,-1-21 0,-21 21 16,21-1-16,0-20 15,-21 21-15,21 0 0,-21 0 0,0-1 16,0 1-16,-21 42 31,0-21-31,21 22 16,-21 20-16,21-21 0,-21 0 0,21 22 15,0-22-15,0 0 0,0 21 0,0-21 16,0 1-16,0-1 0,0 0 16,0 0-16,0 0 0,21 0 0,0 1 15,0-22-15,21 0 0,-20 21 16,-1-21-16,21 0 0,-21 0 0,22 0 16,-22 0-16,0 0 0,21-21 15,-21-1-15,1 22 0,-1-21 0,21 0 16,-21-21-16,0 21 0,22-1 15,-22-20-15,21 0 0,-21 21 0,22-22 16,-22 22-16,0-21 0,0 21 0,0-22 16,-21 22-16,22 0 0,-22 0 15,-22 21 1,1 0-16,0 0 0,21 21 16,0 0-16,-21 0 0,21 22 15,0-22-15,0 21 0,0 0 0,0-20 16,0 20-16,21 0 0,-21-21 15,0 22-15,21-22 0,-21 0 0,0 0 16,0 0-16,0 1 0,0-1 16,0 0-16,-21-21 0,0 0 15,-21 0-15,20 0 0,-20 0 0,0 0 16,21 0-16,-22 0 0,1 0 16,21 0-16,-22 0 0,1 0 0,21 0 15,-21 0-15,20 0 0,-20 0 0,0 0 16,-1 21-16</inkml:trace>
  <inkml:trace contextRef="#ctx0" brushRef="#br1" timeOffset="100980.12">656 10266 0,'0'0'0,"21"-21"15,-21 0-15,0-22 0,21 43 0,-21-21 16,0 0-16,0 0 0,0 0 16,0 42 15,0 0-31,0 0 16,-21 21-16,21-20 0,0 20 0,0 21 15,-21-20-15,21 20 0,0 1 16,0-22-16,0 22 0,0-22 0,0 0 15,0 1-15,0-1 0,0 0 16,0 1-16,0-22 0,0 0 0,0 0 16,21 0-16,0-21 0,1 0 15,-1 0-15,21 0 0,-21 0 16,0 0-16,22-21 0,-22 0 0,21 0 16,-21 0-16,22-22 0,-22 22 15,21-21-15,-21-1 0,1 1 0,20-21 16,-21 20-16,0-20 0,0-1 15,1 22-15,-1-22 0,-21 22 0,0-21 16,0 20-16,21 22 0,-21-21 16,0 21-16,0-1 0,0 1 0,0 0 15,0 42 1,0 0 0,0 1-16,-21 20 0,21-21 15,-21 21-15,21 1 0,0 20 16,0-20-16,0 20 0,0-21 15,0 1-15,0-1 0,0 0 0,0 1 16,21-1-16,-21-21 0,42 22 16,-21-22-16,0 0 0,22-21 0,-1 21 15,0-21-15,1 0 0,-1 0 16,0 0-16,1 0 0,-1-21 0,0 0 16,1 0-16,-1-1 0,-21 1 15,22-21-15,-22 21 0,0-22 0,0 1 16,0 0-16,-21 21 0,0-22 0,21 1 15,-21 21-15,0 0 0,0-1 16,0 1-16,-21 21 16,0 21-1,21 1-15,0-1 0,0 0 0,0 0 16,0 21-16,0-20 0,0-1 0,0 21 16,0-21-16,0 0 0,21 22 15,-21-22-15,0 0 0,0 0 0,0 0 16,0 1-16,0-1 15,-21-21 1,0 0-16,0 0 16,0 0-16,-1 0 0,1 0 15,0 0-15,21-21 0,0-1 16,0 1 0,0 0-16,0 0 15,21 21-15</inkml:trace>
  <inkml:trace contextRef="#ctx0" brushRef="#br1" timeOffset="103075.45">3281 10626 0,'-43'0'15,"22"0"1,21-21-16,0-1 15,0 1-15,-21 0 0,21 0 0,0 0 16,0 0-16,0-1 16,0-20-16,0 0 0,0 21 0,0-22 15,21 1-15,0 21 0,-21-22 16,22 1-16,-1 21 0,0 0 0,21-22 16,-21 43-16,1-21 0,-1 0 0,0 21 15,0 0-15,0 0 0,0 0 16,1 0-16,-1 0 0,-21 21 0,0 0 15,21 1-15,-21-1 16,0 0-16,0 0 16,0-42 31,0 0-32,0 0-15,0-1 0,0 1 16,0 0-16,-21 0 0,21 0 15,-21 0-15,-1-1 0,22 1 0,0 0 16,-21 21-16,0-21 0,0 21 16,0 0-1,0 21-15,21 0 0,-22 0 16,22 1-16,0-1 0,-21 21 0,21-21 16,-21 22-16,21-1 0,0-21 15,0 21-15,0 1 0,0-1 16,0 0-16,0 1 0,0-1 0,0 0 15,0-20-15,0 20 0,21-21 0,22 0 16,-22 0-16,0 1 0,21-22 16,1 0-16,-1 0 0,21 0 15,-20 0-15,-1 0 0,0 0 16,1-22-16,-1 1 0,0 0 0,-20-21 16,20 21-16,-21-22 0,0 22 0,0-21 15,1 21-15,-22-22 0,0 1 16,0 21-16,0 0 0,0-1 0,0 1 15,0 0-15,0 0 0,-22 21 32,1 0-32,21 21 0,0 0 15,0 0-15,0 1 0,0-1 16,0 0-16,21 21 0,1-21 16,-22 1-16,21 20 0,0-21 0,0 0 15,-21 0-15,21 22 0,0-22 0,1 0 16,-22 0-16,21 0 15,0 1-15,0-22 0,0 0 16,0 0-16,1 0 0,-1-22 16,0 1-16,0 0 15,0 0-15,0 0 0,1 0 0,-1-1 16,21-20-16,-21 21 0,0 0 16,1-22-16,-22 22 0,21 0 15,-21-21-15,0 21 0,0-1 0,0 1 16,0 0-16,0 0 0,-21 21 31,-1 0-31,1 21 0,0 0 16,21 0-16,-21 1 0,21-1 0,-21 0 15,21 21-15,-21-21 0,21 22 16,0-22-16,0 21 0,0-21 0,0 22 16,21-22-16,0 0 0,0 21 0,21-20 15,-20-1-15,20 0 0,21-21 16,-20 21-16,20-21 0,1 0 15,-1 0-15,1 0 0,-22 0 0,22 0 16,-1 0-16,-21-21 0,22 0 0,-22 21 16,1-21-16,-1-1 0,0-20 15,1 21-15,-22 0 0,21-22 0,-42 1 16,21 21-16,-21-21 0,0-1 16,0 22-16,0-21 0,0 21 0,0-1 15,-21-20-15,0 21 0,0 0 16,0 21-16,-22 0 0,22 0 15,0 0-15,0 0 0,0 21 0,-1 0 16,1 0-16,0 0 0,0 1 16,0-1-16,0 0 0,-1 21 0,22-21 15,0 22-15,-21-22 0,21 21 16,0-21-16,0 1 0,0-1 0,0 0 16,0 0-16,0 0 0,0 0 0,21-21 15,1 0-15,-1 0 16,0 0-16,0 0 0,0 0 0,0 0 15,1-21-15,20 0 0,-21 0 0,0 0 16,0 0-16,1-1 0,-1-20 0,-21 21 16,21-21-16,-21 20 15,21-20-15,-21 21 0,0-21 0,0 20 16,0 1-16,0 0 0,0 0 0,0 0 16,0 42-1,-21 0 1,21 0-16,-21 0 0,21 22 15,-21-22-15,21 21 0,0-21 16,0 22-16,0-22 0,0 21 0,0-21 16,0 22-16,0-22 0,0 0 0,21 0 15,0 0-15,0 1 0,21-22 16,-20 0-16,-1 0 0,21 0 0,-21 0 16,22 0-16,-1 0 0,-21 0 15,21-22-15,1 1 0,-22 0 0,21-21 16,-21 21-16,22-22 0,-22 22 15,0-21-15,0-1 0,0 1 0,1 0 16,-1-1-16,-21 1 0,0 0 0,21 21 16,-21-22-16,0 1 0,0 21 15,0-22-15,0 22 0,0 0 0,-21 42 32,0 22-17,-1-22-15,22 0 0,0 21 0,-21 1 16,21-1-16,0 0 0,0 1 0,0-1 15,0 0-15,0 1 16,0-1-16,0 0 0,21-21 0,-21 22 16,22-22-16,20 21 0,-21-21 0,0 1 15,22-22-15,-22 21 0,0-21 0,21 0 16,-21 0-16,22 0 0,-22 0 16,0-21-16,21-1 0,-20 1 0,-1 0 15,21 0-15,-21 0 0,0 0 0,1-22 16,-1 1-16,0 21 0,-21-22 15,0 22-15,21 0 0,-21-21 0,0 21 16,0-1-16,-21 22 16,0 0-1,21 22-15,-21-1 0,-1 0 16,22 0-16,-21 0 0,21 22 0,0-22 16,0 0-16,0 21 0,0-21 0,0 1 15,0-1-15,0 0 0,21 0 16,1 0-16,-1 0 0,0-21 15,21 0-15,-21 0 0,1 0 0,-1 0 16,0 0-16,0-21 0,0 21 16,0-21-16,1 0 0,-1 0 0,0 0 15,0-1-15,0 1 0,-21-21 0,0 21 16,0-22-16</inkml:trace>
  <inkml:trace contextRef="#ctx0" brushRef="#br1" timeOffset="103287.32">5927 9948 0,'0'0'0,"-22"22"0,1-1 0,21 0 16,21-21 0,1 0-16,20 0 15,0 0-15,1 0 0,-1 0 0,0 0 16,1 0-16,-1 0 0,0 0 0,-21 0 15,22 0-15,-1 0 0,-21 0 16,22-21-16,-22 21 0,0-21 16</inkml:trace>
  <inkml:trace contextRef="#ctx0" brushRef="#br1" timeOffset="103775.56">8467 9906 0,'0'-21'0,"0"-43"15,0 43 1,21 21-16,-21 21 15,0 1-15,0-1 0,0 0 16,0 0-16,0 21 0,-21 1 16,21-1-16,-22-21 0,22 22 0,0-1 15,-21 0-15,0 1 0,21-22 0,-21 21 16,21-21-16,0 22 0,0-22 16,0 0-16,0 0 0,0 0 0,0 0 15,0-42 32,0 0-47</inkml:trace>
  <inkml:trace contextRef="#ctx0" brushRef="#br1" timeOffset="104387.74">8128 10202 0,'0'0'16,"-21"0"-16,0 0 0,42 0 15,0 0 1,0 0-16,0 0 0,0 0 15,22 0-15,-1 0 0,0 0 16,1 0-16,-1-21 0,22 21 0,-22 0 0,21-21 16,1 21-16,-1-21 15,-20 0-15,20 21 0,-20-21 0,-1-1 0,0 1 16,1 0-16,-22 0 0,0 0 16,0 0-16,0-22 0,-21 22 15,0 0-15,0 0 0,0 0 0,0-1 16,0 1-16,-21 21 15,0 0-15,0 0 0,21 21 16,-21 1-16,21-1 0,-22 0 0,1 21 16,21-21-16,0 22 0,0-22 0,-21 21 15,21-21-15,-21 22 0,21-22 16,0 21-16,0-21 0,-21 1 0,21 20 16,-21-21-16,21 0 0,-22 0 0,22 1 15,0-1-15,0 0 16,0-42 15,0 0-15,22-1-16,-1 1 0,0 0 0,21 0 15,-21 0-15,1-22 0,20 22 0,0 0 16,-21 0-16,22 0 0,-1 0 16,-21-1-16,22 1 0,-1 21 0,-21 0 15,0 0-15,0 0 0,1 0 0,-1 0 16,-21 21-16,0 1 0,0-1 15,0 0-15,0 0 16,0 0-16,0 0 0,0 1 0,0-1 16,-21 0-16,21 0 0,-22-21 0,1 21 15,21 0-15,0 1 16,21-22 15,1 0-31,-1 0 16,-21-22-16,42 1 0,-21 0 0,0 21 15,1-21-15</inkml:trace>
  <inkml:trace contextRef="#ctx0" brushRef="#br1" timeOffset="104797.91">9673 10160 0,'21'0'31,"0"0"-15,1 0-16,-1 0 0,0 0 15,0 0-15,0 0 0,0 0 16,22 0-16,-22-21 0,0 21 0,0 0 16,0-21-16,1 0 0,-1 21 0,0-22 15,0 1-15,-21 0 0,0 0 16,-42 21 0,21 0-16,-1 0 0,1 0 15,-21 21-15,21-21 0,-22 21 0,22 0 16,-21 1-16,21 20 15,0-21-15,-1 0 0,1 22 0,0-22 16,21 0-16,0 0 0,0 0 0,0 22 16,0-22-16,0 0 0,21-21 15,22 21-15,-22-21 0,21 0 0,0 0 16,1 0-16,-1 0 0,0 0 0,1 0 16,-1 0-16,0 0 0,1-21 15,-1 21-15,-21-21 0,22 0 0,-22 21 16,0-22-16,0 1 0,0 21 0,-21-21 15,-21 21 1,0 0-16,-21 0 16,20 0-16</inkml:trace>
  <inkml:trace contextRef="#ctx0" brushRef="#br1" timeOffset="105990.28">889 12319 0,'21'-21'47,"0"0"-47,0 0 16,1-1-16,-1 1 0,0 0 16,0 0-16,0-21 0,0 20 15,1-20-15,-1 0 0,21-1 0,-21 1 16,0 21-16,1-21 0,-1-1 15,-21 1-15,0 0 0,0 20 0,0 1 16,0 0-16,0 0 0,-21 21 16,-1 0-16,1 0 0,0 0 0,0 0 15,0 21-15,-22-21 0,22 21 16,21 0-16,0 1 0,-21-1 0,21 21 16,0-21-16,0 0 0,21 22 15,0-22-15,1 21 0,20-21 16,0 1-16,-21-1 0,22 0 15,-1 21-15,0-21 0,-20-21 0,20 22 16,-21-1-16,0 0 0,0-21 16,-21 21-16,0 0 0,0 0 15,22-21 17,-1 0-32,0 0 15,0-21-15,0 21 0,0-21 16,22 0-16,-22 0 0,0 0 15,21-1-15,-20 1 0,20 0 0,-21-21 16,0 21-16,0-22 16,1 22-16,-1-21 0,-21 21 0,0-1 15,0 1-15,0-21 0,0 21 16,0 0-16,-21 21 16,-1 0-16,1 0 0,0 21 15,21 0-15,-21 0 0,0 21 16,0-20-16,21-1 0,-22 21 0,22 0 15,0-20-15,0 20 0,0 0 16,0-21-16,0 1 0,0 20 0,0-21 16,0 0-16,22 0 0,-1 1 15,0-22-15,0 21 0,21-21 16,-20 0-16,20 0 0,0 0 16,1 0-16,20 0 0,-21 0 0,22-21 15,-1-1-15,1 1 0,21 21 0</inkml:trace>
  <inkml:trace contextRef="#ctx0" brushRef="#br1" timeOffset="107879.96">2879 11853 0,'0'0'15,"0"-21"-15,0 0 0,0 0 0,-22 0 16,1 0-16,0-1 0,-21 22 0,21 0 16,-22 0-16,22 0 0,-21 0 0,-1 0 15,1 0-15,21 22 0,-21-1 16,-1 0-16,1 0 0,21 0 15,-22 22-15,22-22 0,0 21 16,0 0-16,0 1 0,21-22 0,0 21 16,0-21-16,0 22 0,0-22 0,0 0 15,0 0-15,0 0 0,21 1 16,0-22-16,21 0 0,-20 0 0,-1 0 16,21 0-16,0 0 0,1 0 15,-1 0-15,-21-22 0,22 1 0,-1 0 16,0-21-16,-21 21 0,22-1 15,-22-20-15,0 21 0,0-21 16,0 20-16,1-20 0,-22 21 0,0 0 16,0 0-16,21-1 0,-21 1 15,0 0-15,0 42 32,0 0-32,0 1 15,0 20-15,-21-21 0,21 21 0,0 1 16,-22-1-16,22 22 0,0-22 15,0 21-15,-21 1 0,0-22 0,21 22 16,0-1-16,-21 1 0,0-1 0,21 1 16,0-1-16,-21 1 0,-1-1 15,22 1-15,-21-1 0,21-20 16,0-1-16,0 0 0,0 1 16,0-22-16,0 0 0,0 0 0,21-21 15,1 0-15,-1 0 16,0 0-16,0 0 0,0-21 15,-21-21-15,21 20 0,1 1 0,-1-21 16,0 0-16,0-1 0,0-20 0,0 20 16,1-20-16,-1-1 0,0 1 15,0-1-15,0 1 0,0-1 0,1-20 16,-1-1-16,0 22 0,0-22 16,-21 21-16,21-20 0,0 20 0,-21 1 15,0 20-15,0 1 0,0 0 0,22 21 16,-22-1-16,0 1 15,0 42 1,0 22 0,0-22-16,0 0 0,0 21 15,0-20-15,-22 20 0,22-21 0,0 21 16,0 1-16,0-22 0,0 0 16,0 21-16,0-20 0,22-1 0,-1-21 15,-21 21-15,21-21 0,0 21 0,0-21 16,0 0-16,1 0 15,-1-21-15,0 0 0,21 0 0,-21-1 16,1 1-16,-1 0 0,21 0 16,-21-21-16,0 20 0,1-20 15,-1 21-15,-21-21 0,21 20 0,-21 1 16,21 0-16,-21 0 0,0 0 0,0 0 16,0-1-1,-21 44 16,21-1-31,0 0 0,-21 0 0,21 0 16,0 0-16,0 1 0,0-1 0,0 0 16,0 0-16,0 21 15,0-20-15,0-1 0,0 0 0,0 0 16,21 0-16,0-21 0,0 21 0,0-21 16,1 0-16,-1 0 0,0 0 15,0 0-15,0 0 0,22 0 0,-22 0 16,21 0-16,-21-21 0,0 0 0,22 0 15,-22 0-15,0 0 0,0-22 16,0 22-16,1 0 0,-22-21 16,0 20-16,0 1 0,21 0 0,-21 0 0,0 0 15,0 0-15,0-1 0,0 1 16,-21 21 0,-1 0-16,1 0 15,21 21-15,-21 1 16,21-1-16,0 0 0,0 0 0,0 0 15,0 0-15,0 22 0,0-22 0,0 0 16,0 21-16,0-20 0,0-1 16,0 0-16,0 0 0,0 0 0,21 0 15,0 1-15,1-22 0,-1 0 16,0 0-16,0 0 0,21 0 0,-20 0 16,-1 0-16,21-22 0,0 1 0,1 0 15,-1 0-15,0 0 0,1-22 16,-1 22-16,0-21 0,1 21 15,-1-22-15,-21 22 0,22-21 0,-22 21 16,-21-43-16,0 43 16,0 0-16,-21 21 15,-1 0-15,1 0 0,0 0 0,0 0 16,-21 21-16,42 0 0,-22-21 16,22 21-16,0 1 0,0-1 0,0 0 15,0 0-15,0 0 0,0 0 0,0 22 16,22-22-16,-1 0 15,-21 0-15,0 0 0,21 1 0,-21-1 16,21-21-16,-21 21 0,0 0 0,0 0 16,-21-21 15,0 0-31,21-21 0,-21 21 16,21-21-16,-22 21 0,1 0 15,21-21-15,0 42 31,0 0-15,0 0-16,21-21 0,1 21 0,-1-21 16,0 0-16,0 22 0,0-22 0,0 0 15,22 0-15,-22 0 0,21 0 16,22 0-16,-43 0 0,21 0 16,-21-22-16,22 1 0,-22 0 0,21 0 15,-21 0-15,1 0 16,-1-1-16,21-20 0,-21 21 0,0-21 15,1 20-15,-1-20 0,0 0 0,0-1 16,0 1-16,22 0 0,-22-1 16,0 1-16,-21 0 0,21 21 0,-21-22 15,21 22-15,-21-21 0,0 21 16,0 42 0,-21-21-16,0 42 0,0-21 15,21 0-15,-21 22 0,-1-1 0,22-21 16,0 22-16,-21-1 15,21 0-15,-21-21 0,21 22 0,-21-1 0,21-21 16,0 22-16,0-22 0,0 21 16,0-21-16,0 0 0,0 1 15,0-1-15,0 0 0,21-21 16,0 0-16,0 0 0,1 0 16,-1 0-16,0-21 0,0 21 15,0-21-15,0-1 0,1 1 0,-22 0 16,0 0-16,21 0 0,-21 0 0</inkml:trace>
  <inkml:trace contextRef="#ctx0" brushRef="#br1" timeOffset="108106.93">5419 11684 0,'-22'0'0,"44"0"0,-65 0 0,43-21 16,21 21 31,1-21-47,-1 21 0,0 0 15,0 0-15,0 0 0,0 0 16,1 0-16,-1 0 0,0 0 0,0 0 16,0 0-1</inkml:trace>
  <inkml:trace contextRef="#ctx0" brushRef="#br1" timeOffset="109770.98">7281 12002 0,'0'0'15,"-21"0"-15,0 0 0,0 0 0,0 0 16,-1 0-16,22-22 16,0 1-1,0 0-15,0 0 0,22 0 16,-1 0-16,0-22 0,0 22 15,-21 0-15,21-21 0,-21 20 16,0 1-16,0-21 0,0 21 0,0-22 16,0 1-16,0 21 0,0 0 15,-21-22-15,0 22 0,0 0 16,0 21-16,-1-21 0,-20 21 0,21 0 16,-21 0-16,20 0 0,-20 21 0,0 0 15,21 0-15,-22 1 0,1 20 16,21-21-16,0 21 0,-22-20 0,22 20 15,0-21-15,21 0 0,0 22 0,0-22 16,0 0-16,0 21 0,0-21 16,0 1-16,0-1 0,21-21 0,0 21 15,0 0-15,1-21 0,-1 0 0,0 0 16,0 0-16,0 0 0,22 0 16,-22 0-16,21-21 0,-21 0 15,22 0-15,-1 21 0,-21-22 0,21-20 16,-20 21-16,20 0 0,-21 0 15,0-22-15,0 22 0,1-21 0,-1 21 16,-21-22-16,0 22 0,0 0 0,0-21 16,0 20-16,0 1 0,0 42 31,0 1-31,0-1 16,0 0-16,0 0 0,0 21 0,0-20 15,0-1-15,0 0 0,0 0 16,0 21-16,0-20 0,0-1 0,21 0 15,0 0-15,0 0 0,0 0 16,1 1-16,-1-22 16,0 0-16,0 0 0,0 0 0,22 0 15,-22 0-15,21 0 0,-21-22 0,22 1 16,-22 0-16,21 21 0,-21-21 16,0 0-16,22-22 0,-22 22 0,0 0 15,-21 0-15,0 0 0,0-22 0,21 22 16,-21 0-16,0 0 0,-21 21 31,0 21-31,21 0 0,0 0 16,-21 1-16,0-1 0,21 0 0,-22 0 15,22 0-15,0 0 16,-21 1-16,21-1 0,-21 0 16,21 0-16,-21-21 0,21 21 31,0-42-16,21 0-15,0 21 16,0-21-16,1 0 0,-1-1 16,21 1-16,-21 0 0,0-21 0,22 21 15,-22-22-15,21 22 0,-21 0 0,22 0 16,-22 0-16,0 21 0,21 0 16,-20 0-16,-1 0 0,-21 21 15,21-21-15,-21 21 0,0 0 16,0 0-16,0 0 0,0 22 0,0-22 15,0 0-15,0 0 0,21 0 16,-21 1-16,21-1 0,-21 0 0,0 0 16,21 0-16,1 0 0,-1-21 0,21 22 15,-21-22-15,22 0 0,-22 0 16,21 0-16,0 0 0,1 0 0,-1 0 16,-21 0-16,22 0 0,-1-22 0,0 1 15,1 21-15,-22-21 0,21 0 16,-21 0-16,22 0 0,-22-1 0,0 1 15,0 0-15,0-21 0,-21 21 16,0-22-16,0 22 0,0-21 16,0 21-16,0-22 0,0 22 0,0 0 15,-21 0-15,0 0 0,0-1 0,-22 22 16,22 0-16,-21 0 0,21 0 16,-22 22-16,1-1 0,21 0 0,-21 21 15,-1-21-15,22 22 0,-21-22 0,21 21 16,-1-21-16,1 22 0,21-1 15,0-21-15,0 0 0,0 22 0,0-22 16,0 0-16,21 21 16,1-42-16,-1 22 0,0-22 0,21 0 0,-21 0 15,22 0-15,-22 0 16,21 0-16,-21 0 0,22 0 0,-22-22 16,0 1-16,21 0 0,-20 0 0,20 0 15,-21 0-15,0-22 0,0 22 16,1-21-16,20-1 0,-21 1 0,21-64 15,-42 64-15,22-22 0,-1 1 16,0 21-16,-21-22 0,0 22 16,21-1-16,-21 1 0,21 0 0,-21-1 15,0 22-15,0 0 0,0 0 0,0 0 16,-21 21 0,0 0-16,21 21 0,-21 0 0,0 21 15,-1 1-15,1 20 0,21-20 16,0 20-16,-21 1 0,21-1 15,0 1-15,0-1 0,0-21 0,0 22 16,0-22-16,21 1 0,0-22 0,1 21 16,-1-21-16,21 0 0,-21 1 0,0-1 15,22 0-15,-22-21 0,0 0 16,21 0-16,1 0 0,-22 0 0,21 0 16,1-21-16,-1 0 0,0-1 15,1 1-15,-1 0 0,0 0 16,1 0-16,-1-22 0,0 22 0,1-21 15,-22 21-15,0 0 0,0-1 0</inkml:trace>
  <inkml:trace contextRef="#ctx0" brushRef="#br1" timeOffset="110615.99">1058 13102 0,'0'-21'0,"0"-21"15,0 21 1,0-1-16,0 1 0,0 0 0,0 0 16,21 0-16,1 21 0,-1-21 15,0 21-15,21 0 0,-21 0 0,22 0 16,-22 0-16,21 21 0,1 0 16,-1 21-16,0 1 0,-21-1 0,1 0 15,-1 1-15,0-1 0,-21 0 16,21 1-16,-21-22 0,0 21 0,0 0 15,0 1-15,0-22 0,-21 21 16,0-21-16,0 1 0,21-1 0,0 0 16,0 0-16,-22-21 0,22-21 15,0 0 1,0 0-16,0-1 16,0-20-16,22 21 0,-1-21 0,0-1 15,-21 1-15,21 0 0,0-1 16,0 1-16,1-22 0,20 22 0,-21 0 15,0-22-15,0 22 0,1 0 16,-1-1-16,0 22 0,0-21 0,0 21 16,0 21-1,-21 21-15,0 21 16,0-21-16,0 0 16,0 1-16,22 20 0,-22-21 0,0 0 15,0 22-15,21-22 16</inkml:trace>
  <inkml:trace contextRef="#ctx0" brushRef="#br1" timeOffset="111260.62">2011 13335 0,'0'0'0,"21"0"16,0 0-16,0-21 16,0 0-16,1 21 15,-22-21-15,21-1 0,0 1 16,-21 0-16,21 0 0,-21 0 0,21-22 15,-21 22-15,0 0 16,0 0-16,0 0 0,-21 42 31,0 0-31,0 0 0,0 0 16,-1 1-16,1-1 0,0 21 16,0-21-16,0 0 0,21 22 0,0-22 15,0 0-15,0 0 0,0 0 16,0 1-16,0-1 0,0 0 0,21-21 15,-21 21-15,21-21 16,21 0-16,-20 0 0,-1 0 0,21 0 16,0 0-16,-20-21 0,20 21 15,-21-21-15,21 0 0,-20 21 16,20-22-16,-21 1 0,0 0 0,0 0 16,-21 0-16,0 0 0,0-1 15,0 1-15,0-21 0,0 21 0,22 0 16,-22-1-16,0 1 0,21 0 15,-21 0-15,21 21 0,0 0 16,0-21-16,22 21 0,-22 0 16,0 0-16,0 21 0,21-21 15,-20 21-15,20 0 0,-21 0 0,21 1 16,-20-1-16,-1 0 0,0 0 16,0 0-16,0 22 0,-21-22 15,0 0-15,0 0 0,0 0 0,0 0 16,0 1-16,0-1 15,-21 0-15,0-21 0,0 0 16,0 0 0,21-21-16,0 0 15,0-1-15,0 1 0,0 0 0,0 0 16,0 0-16,21 0 0,0-1 16,0 1-16,0 0 0,0-21 0,1 21 15,-1-1-15,21 1 0,-21 0 16,0 0-16,22 0 0,-22 0 0,21-1 15</inkml:trace>
  <inkml:trace contextRef="#ctx0" brushRef="#br1" timeOffset="111448.51">3429 12996 0,'0'22'0,"0"-44"0,0 65 0,0-22 16,0 0-16,0 0 16,0 0-16,0 1 0,-21-1 0,21 0 15,-21 0-15,21 0 0,-22 0 16,1 1-16,21-1 0,0 0 15,0 0-15,0-42 47</inkml:trace>
  <inkml:trace contextRef="#ctx0" brushRef="#br1" timeOffset="111624.41">3450 12891 0,'0'-22'0,"0"44"0,-21-65 16,0 43-16,0 0 15,21 21 1,0 1-16,0-1 16,0 0-16,21 0 15,0 0-15,0-21 16,0 21-16,22-21 0</inkml:trace>
  <inkml:trace contextRef="#ctx0" brushRef="#br1" timeOffset="112809.73">3704 13293 0,'0'21'31,"21"-21"-15,0 0-16,1-21 0,-22 0 15,42 21-15,-21-22 0,0 1 0,0 0 16,1 0-16,-1-21 16,0 20-16,0 1 0,0-21 0,0 0 15,-21 20-15,22-20 0,-22 0 16,0-1-16,0 1 0,0 21 0,0-21 16,0 20-16,0 1 0,0 0 0,-22 21 31,1 0-31,0 21 0,21 22 15,0-22-15,-21 21 0,0 0 0,21 1 16,-21-1-16,21 22 16,-22-22-16,22 21 0,-21-20 0,0 20 15,0-20-15,0 20 0,21 1 0,-21-1 16,-1 1-16,1-1 0,0 1 16,0-1-16,0 1 0,21-22 0,0 21 15,0-20-15,0-1 0,0 0 16,0 1-16,0-1 0,0-21 0,0 0 15,21 1-15,0-1 0,-21 0 0,21-21 16,0 0-16,1 0 0,-1 0 16,0 0-16,0 0 0,0-21 0,22 0 15,-22-1-15,0 1 0,0 0 0,0-21 16,0 21-16,1-22 0,-1 1 16,-21 0-16,21-1 0,-21 1 0,0-22 15,0 22-15,0-21 0,0 20 0,-42 1 16,20-22-16,1 43 15,0-21-15,0 21 0,0-22 0,0 22 16,-22 21-16,43-21 0,-21 21 0,21-21 31,21 21-31,0 0 16,1 0-16,-1-21 0,0 0 16,21 21-16,1-22 0,-1 22 0,0-21 15,-21 0-15,22 0 0,-1 0 0,0 21 16,1-21-16,-1-1 0,-21 1 15,0 0-15,1 0 0,-1 21 0,0-21 16,-21 0-16,21 21 0,-21-22 16,0 44 15,-21-1-31,21 0 16,0 0-16,0 0 0,0 0 15,0 1-15,0-1 0,0 0 0,0 0 16,0 0-16,0 0 15,0 1-15,21-22 0,0 0 0,-21 21 16,21-21-16,1 0 0,-1 0 16,0 0-16,0 0 0,0 0 15,22 0-15,-22-21 0,0-1 0,0 22 0,0-21 16,0 0-16,1 0 0,-1 0 16,0 0-16,-21-1 0,21-20 15,-21 21-15,21 0 0,-21 0 0,0-1 16,0 1-16,0 0 0,0 0 15,0 42 1,0 0 0,0 0-16,0 1 0,0-1 15,-21 21-15,21-21 0,-21 22 0,21-22 16,-21 21-16,21 0 0,0 1 0,-21-1 16,-1 0-16,1 1 15,21 20-15,0-20 0,0 20 0,0 1 16,0-1-16,0-21 0,0 22 0,0-1 0,0-20 15,0 20-15,0-20 16,21-1-16,-21 0 0,0 22 0,22-22 16,-22-21-16,0 22 0,0-1 0,0-21 15,-22 0-15,1 0 0,0 1 16,0-22-16,-21 0 0,20 0 0,-20 0 16,0 0-16,21 0 0,-22-22 0,1 22 15,0-21-15,-1 0 0,22 0 16,-21-21-16,21 20 0,-1 1 15,1 0-15,0-21 0,0 21 0,0-1 16,21 1-16,0 0 0,0-21 16,0 21-16,0-1 0,0-20 0,21 21 15,21-21-15</inkml:trace>
  <inkml:trace contextRef="#ctx0" brushRef="#br1" timeOffset="113231.59">5609 12721 0,'0'0'0,"0"-21"0,0 0 16,-21 21 0,0 21-1,21 0-15,0 0 0,0 22 16,-21-1-16,21 0 0,-22 1 15,22-1-15,0 0 0,-21 1 0,21-1 16,-21-21-16,0 22 0,21-22 16,0 21-16,0-21 0,-21 0 0,21 1 15,-21-1-15,-1-21 32,1 0-17,0-21-15</inkml:trace>
  <inkml:trace contextRef="#ctx0" brushRef="#br1" timeOffset="113807.57">5122 13102 0,'0'0'0,"0"-21"16,21 21-1,1-21-15,-1 21 16,0 0-16,21-21 0,1 0 0,-1 21 16,0-22-16,22 1 0,-1 0 15,1 0-15,-1 0 0,-20 0 0,20-1 16,1-20-16,-22 21 0,0 0 15,1-22-15,-1 22 0,-21 0 0,0 0 16,-21 0-16,0 0 0,0-1 16,0 1-16,-21 21 15,0 0-15,0 0 0,0 0 16,-1 21-16,1 1 0,0 20 16,21-21-16,0 21 0,-21-20 15,0 20-15,21 0 0,-21 1 0,21-1 16,0 0-16,0 1 0,-22-1 0,1-21 15,21 21-15,-21-20 0,21-1 16,0 0-16,0 0 0,0 0 0,-21 0 16,0-21-1,21-21 17,0 0-32,0 0 0,0 0 15,0 0-15,0-22 0,21 22 16,0-21-16,21 21 0,-20-22 0,20 22 15,-21 0-15,21 0 0,1 0 16,-1-1-16,0 22 0,1 0 0,-22 0 16,21 0-16,-21 22 0,22-1 0,-22 0 15,0 0-15,-21 21 0,21-20 16,-21 20-16,0-21 0,0 0 0,0 22 16,0-22-16,0 0 0,0 0 0,0 0 15,-21 0-15,21 1 16,-21-22-16,0 21 0,21-42 47,0-1-47,0 1 15,21 0-15</inkml:trace>
  <inkml:trace contextRef="#ctx0" brushRef="#br1" timeOffset="114150.37">6435 13039 0,'21'0'47,"0"-21"-47,0-1 16,0 22-16,0-21 0,-21 0 0,22 21 16,-1-21-16,-21 0 0,0 0 15,-21 21 16,-1 0-31,1 21 0,0 0 16,0 0-16,0 0 0,0 0 16,-1 22-16,1-22 0,21 0 0,-21 0 15,21 0-15,0 1 0,0-1 0,0 0 16,0 0-16,0 0 0,21 0 16,0-21-16,1 0 0,-1 0 15,0 0-15,0 0 0,21 0 16,-20 0-16,-1 0 0,21 0 15,-21 0-15,22-21 0,-22 21 0,21-21 16</inkml:trace>
  <inkml:trace contextRef="#ctx0" brushRef="#br1" timeOffset="114677.07">7112 12954 0,'0'0'0,"0"-21"16,0 0-16,0 0 16,21 21-16,-21-22 15,21 1-15,0 21 0,1-21 0,-1 21 16,-21-21-16,21 21 0,0 0 0,0 0 15,0 0-15,22 0 0,-22 0 16,0 0-16,0 0 0,0 0 16,22 21-16,-22 0 0,0 0 0,0 22 0,0-22 15,1 0-15,-22 21 16,0-20-16,0 20 0,0 0 16,0 1-16,0-22 0,-43 21 15,43-21-15,-21 0 0,0 1 16,0-22-16,0 21 0,-1-21 0,1 0 15,0 0-15,21-21 32,0-1-32,0 1 0,0-21 15,0 21-15,21 0 0,0-1 0,1-20 16,-22 0-16,21 21 0,0-22 16,0 1-16,21 21 0,-20-22 0,-1 22 15,0 0-15,0-21 0,21 42 0,-20-21 16,-1 21-16,0 0 15,0 0-15,0 0 0,0 0 0,1 0 16,-22 21-16,0 0 16,0 0-16,0 0 0</inkml:trace>
  <inkml:trace contextRef="#ctx0" brushRef="#br1" timeOffset="115251.74">7853 13102 0,'0'21'15,"0"-42"-15,21 42 0,0-21 16,0 0-16,0 0 0,1 0 15,-1-21-15,0 21 16,0-21-16,21 0 0,-20 0 0,-1 0 0,0-1 16,0 1-16,0 0 0,0 0 15,1 0-15,-22-22 0,0 22 16,0 0-16,0 0 0,0 0 16,-22 21-1,1 0-15,0 0 0,0 21 16,0 0-16,0 0 0,-1 0 0,1 1 15,0-1-15,0 21 0,0-21 16,0 0-16,21 22 0,0-22 16,0 0-16,0 0 0,0 0 0,0 1 15,0-1-15,21 0 0,0-21 0,0 21 16,21-21-16,-20 0 0,20 0 16,-21 0-16,21 0 0,1 0 0,-22 0 15,21 0-15,1 0 0,-22-21 16,21 0-16,-21 21 0,22-21 0,-1-22 15,-21 22-15,0-21 0,0 21 16,1-1-16,-22 1 0,0-21 16,0 21-16,0 0 0,0-1 0,0 1 15,-22 21 1,22 21 0,0 1-16,-21-1 0,21 0 15,0 0-15,0 0 0,0 0 0,0 1 16,0-1-16,0 0 0,0 0 0,0 0 15,0 0-15,0 1 0,21-1 16,-21 0-16,0 0 16,-21-21-16,0 0 15,0 0-15,0 0 0,0 0 16,-1 0-16,1 0 16,21-21-1,0 0 1,21 21-16,1-21 0</inkml:trace>
  <inkml:trace contextRef="#ctx0" brushRef="#br1" timeOffset="115620.53">8996 12827 0,'0'0'0,"21"-21"16,-21 0-16,0 0 0,0-1 15,0 44 16,0-1-31,-21 0 16,21 21-16,-21-21 0,21 22 0,-22-1 16,22-21-16,-21 22 0,21 20 15,-21-21-15,0 1 0,21 20 16,-21-20-16,21 20 0,-21 1 0,21-1 16,-22 1-16,22 20 0,0-20 15,0 20-15,0 1 0,0-21 0,0 20 16,0 1-16,0 0 0,0-1 0,0 1 15,0 0-15,0-1 0,0 1 16,0-22-16,0 1 0,0-1 0,0 1 16,0-22-16,0 1 0,0-22 0,0 21 15,0-21-15,0-42 32,0 0-32,22-21 0,-22-1 15,21 1-15,0 0 0,-21-22 16,21 1-16</inkml:trace>
  <inkml:trace contextRef="#ctx0" brushRef="#br1" timeOffset="116044.29">9377 12615 0,'0'0'0,"-21"0"0,-1 0 0,1 0 16,0 0-16,21-21 16,-21 21-16,0 0 0,0 0 0,-1 0 15,44 0 17,-22 21-17,21-21-15,21 0 0,-21 22 0,0-1 16,1-21-16,-1 21 0,0 0 15,0 0-15,0 0 0,0 1 0,-21-1 16,0 0-16,0 0 0,0 0 0,0 0 16,0 1-16,0-1 0,-21-21 15,21 21-15,-21 0 0,-21-21 0,21 21 16,-1-21-16,1 21 0,0-21 16,0 0-16,0 22 0,0-22 15,21 21-15,21-21 47,0 0-47,0 0 0,21-21 0,-20 21 16,20-22-16</inkml:trace>
  <inkml:trace contextRef="#ctx0" brushRef="#br1" timeOffset="117412.51">9864 12700 0,'0'-21'0,"0"42"0,0-63 15,0 21 1,-22 21-16,1 0 16,0 0-16,0 0 0,0 21 15,0 0-15,21 21 16,0-21-16,-22 1 0,22 20 0,-21-21 16,21 0-16,0 22 0,0-22 15,0 21-15,0-21 0,0 0 0,0 1 16,0-1-16,21 0 0,1 0 0,-1-21 15,0 21-15,0-21 0,0 0 16,0 0-16,22 0 0,-22 0 16,0 0-16,0 0 0,22 0 0,-22 0 15,0-21-15,0 21 0,0-21 16,-21 0-16,0 0 0,0-1 0,0 1 16,0 0-16,0-21 0,0 21 0,0-1 15,0-20-15,-21 21 0,0 0 16,0 0-16,0-1 0,-1 22 0,1-21 15,0 0-15,21 0 16,21 21 0,0 0-16,1 0 15,20 0-15,-21 0 0,21-21 0,-20 21 16,20 0-16,-21 0 16,21 0-16,-20 0 0,20 0 0,-21 21 15,0 0-15,0 0 0,-21 0 0,0 1 16,22-1-16,-22 0 0,0 0 15,0 0-15,0 0 0,0 22 0,0-22 16,0 0-16,0 0 0,0 0 0,0 1 16,0-1-16,-22-21 0,22 21 15,0 0-15,-21 0 16,0-21 15,21-21-31,0 0 16,0 0-16,0 0 15,0-1-15,21 1 0,0-21 16,1 21-16,-1-22 0,0 22 0,0 0 16,0-21-16,0 21 0,1-1 0,-1 1 15,0 0-15,0 0 0,0 0 16,0 21-16,1 0 0,-1 0 16,0 21-16,-21 0 0,0 0 15,0 0-15,0 1 0,0-1 16,0 21-16,0-21 0,0 0 15,0 1-15,0-1 0,0 0 0,-21 0 16,21 0-16,0 0 0,0 1 16,0-1-16,0 0 0,21-21 15,0 0-15,0 0 0,0 0 16,1 0-16,-1 0 0,0 0 16,0 0-16,21-21 0,-20 21 0,20-21 15,-21-1-15,21 1 0,-20 0 0,20 0 16,-21 0-16,0-22 0,0 22 15,1 0-15,-22-21 0,0 21 16,0-1-16,0 1 0,0 0 0,0 0 16,-22 42 15,1-21-31,21 21 0,-21 0 0,21 22 16,0-22-16,0 0 0,0 0 15,0 22-15,0-22 0,0 0 0,0 0 16,0 0-16,0 0 0,0 1 0,21-1 15,-21 0 1,-21-21 0,0-21-1,0 21-15,0 0 16,21-21-16,-22 21 0,1 0 0,0 0 16,21-22-16,-21 22 15,42 0 16,0 0-31,0 22 16,1-22-16,-1 0 0,0 0 16,21 0-16,-21 0 0,1 0 0,-1 0 15,21-22-15,-21 22 0,22-21 0,-22 0 16,21 0-16,-21 0 0,0 0 16,22-1-16,-22 1 0,0 0 0,-21-21 15,21 21-15,0-22 0,-21 22 16,22 0-16,-22 0 0,0 0 15,0-1-15,0 1 0,-22 21 16,1 21 0,0 1-16,0-1 0,0 0 15,0 0-15,21 21 0,0-20 0,0 20 16,-22-21-16,22 21 0,0-20 16,0-1-16,0 0 0,0 0 0,0 0 15,0 0-15,0 1 0,22-22 16,-1 0-16,0 0 15,0 0-15,0 0 16,0 0-16,-21-22 0</inkml:trace>
  <inkml:trace contextRef="#ctx0" brushRef="#br1" timeOffset="117560.46">11557 12933 0,'-21'0'16,"0"0"-1,-1 0 17,22-21-32,-21 0 15</inkml:trace>
  <inkml:trace contextRef="#ctx0" brushRef="#br1" timeOffset="121121.42">13123 8827 0,'-21'0'63,"0"0"-32,0 0-16,0 0 1,-1 0-16,1 0 16,0 0-16,0 0 0,0 0 15,0 0-15,-1 0 0,1 0 0,-21 0 16,21 0-16,0 0 0,-1-22 0,1 22 16,0 0-16,0 0 0,0 0 15,0 0-15,21-21 0,-22 21 16,1 0-16,21-21 47,21 21-32,1 0 1,-1 0-16,0 0 0,0 0 16,0 0-16,0 0 0,1 0 15,20 0-15,-21 0 0,21 0 16,1 0-16,-1 0 0,0 0 0,22 0 15,-1 0-15,-20 0 0,20 0 0,1 0 16,-1 21-16,-20-21 0,20 0 16,-21 0-16,1 0 0,-1 0 0,0 0 15,1 0-15,-22 0 0,21 0 0,-21 0 16,1 0-16,-1 0 16,0 0-1,-21-21 1,0 0-1,0 0-15,-21 0 16,0-1-16,-1 22 0,1-21 16,0 21-16,0 0 0,0-21 0,0 21 15,-1-21-15,1 21 0,-21 0 16,21 0-16,0-21 0,-22 21 0,22-21 16,0 21-16,0 0 0,0 0 0,42 0 46,0 0-30,0 0-16,0 0 0,0 21 16,22-21-16,-22 21 0,0-21 15,0 0-15,22 0 0,-22 0 0,21 0 16,-21 21-16,0-21 0,22 0 0,-22 0 16,21 0-16,-21 0 0,22 0 15,-22 0-15,0 0 0,0 0 0,0 0 16,1 0-16,-1 0 15,-21 21 1,0 0 0,-21-21-16,-1 22 0,1-1 15,0-21-15,0 21 0,0 21 16,0-21-16,-1 1 0,1-1 0,-21 21 16,21-21-16,0 0 0,-1 1 15,-20 20-15,21-21 0,0 0 0,0 0 16,-22 1-16,22-1 0,0-21 0,0 21 15,0 0-15,-1-21 0,22 21 16,-21-21-16,0 21 16,0 1-16,21-44 78</inkml:trace>
  <inkml:trace contextRef="#ctx0" brushRef="#br1" timeOffset="123715.84">15028 8636 0,'0'-21'32,"0"0"-32,0 0 15,0-1 1,0 1-16,0 0 16,0 0-1,0 0 16</inkml:trace>
  <inkml:trace contextRef="#ctx0" brushRef="#br1" timeOffset="126616.25">15028 8467 0,'0'21'31,"0"0"0,0 0-15,21-21 15,1 0-31,-1 0 16,0 0-16,0 0 0,0-21 15,0 21-15,1-21 0,20 21 0,-21-21 16,0 0-16,0 21 0,1-22 16,-1 1-16,0 0 0,0 0 0,-21 0 15,0 0-15,0-1 0,0 1 16,0 0-16,0 0 0,0 0 16,0 42 15,0 0-31,-21 0 15,21 22-15,0-22 0,0 21 0,-21 0 16,21 1-16,-21-1 0,21 22 0,0-22 16,0 21-16,0 1 0,-22-22 15,22 22-15,-21-1 0,21-20 0,-21 20 16,21-21-16,0 1 0,0-1 0,-21 0 16,21-20-16,-21 20 0,0-21 15,21 0-15,0 0 0,0 1 0,-22-22 16,1 21-16,0-21 15,0 0-15,0 0 16,0-21-16,21-1 0,-22 1 16,1 21-16,0-42 0,0 21 0,0 0 15,0-1-15,21-20 0,-22 21 0,1 0 16,0-22-16,0 22 0,21 0 16,0 0-16,-21 0 0,21 0 0,-21 21 15,21 21 1,0 0-16,0 0 15,0 0-15,0 22 0,0-22 0,0 0 16,21 0-16,0 0 0,0 22 0,0-22 16,0 0-16,1-21 0,-1 21 15,0 0-15,21-21 0,-21 0 16,22 0-16,-1 0 0,0 0 0,1 0 16,-1 0-16,0 0 0,1 0 0,-1-21 15,0 21-15,1-21 0,-1 0 16,-21 0-16,22-1 0,-22 1 0,21 0 15,-21 0-15,0-21 0,1 20 0,-22-20 16,21 21-16,-21-21 0,21 20 16,-21-20-16,0 21 0,0-21 0,0 20 15,0 1-15,0 42 32,0 1-32,0-1 0,-21 0 15,21 21-15,-21-21 0,21 22 16,-22-1-16,22-21 0,0 22 15,0-22-15,0 0 0,-21 0 0,21 21 16,0-20-16,-21-1 0,21 0 16,0 0-1,0-42 17,0 0-32,0 0 15,0-1-15,0 1 0,0 0 16,0 0-16,0-21 0,21 20 0,0-20 0,-21 21 15,22-21-15,-1-1 16,21 1-16,-21 21 0,0 0 0,22-22 16,-22 43-16,21-21 0,1 21 0,-22 0 15,21 0-15,-21 0 0,0 0 16,1 21-16,-1 0 0,0 22 0,-21-22 16,21 21-16,-21-21 0,0 22 0,0-22 15,0 21-15,0-21 0,0 22 16,0-22-16,0 0 0,0 21 0,0-20 15,0-1-15,0 0 0,0 0 0,21-21 16,0 21-16,-21 0 0,22-21 0,-1 0 16,0 0-16,0 0 0,21 0 15,-20 0-15,-1 0 0,21 0 0,0 0 16,-20 0-16,20-21 0,-21 0 16,21 0-16,-20 0 0,20 0 15,-21-1-15,21 1 0,-20-21 0,-1 0 16,0-1-16,0 1 0,0 0 15,0-1-15,-21 1 0,0 0 0,22-22 16,-22 43-16,21-21 0,-21-1 0,0 1 16,0 21-16,0 0 0,0 42 31,-21 0-15,21 0-16,-22 21 0,1-20 0,21 20 15,0 0-15,0 1 0,-21-1 0,21 0 16,-21 1-16,21-1 15,0 0-15,-21-21 0,21 22 0,0-22 16,0 0-16,0 0 0,0 0 0,21 1 16,0-1-16,0-21 15,0 0-15,1 0 0,-1 0 16,0 0-16,0 0 0,0 0 0,0-21 16,1-1-16,-1 22 0,0-21 15,-21 0-15,21 0 0,-21 0 0,21 0 16,-21-1-16,0 1 0,0 0 15,0 0-15,0 0 0,0 0 16,0-1-16,21 22 31,1 0-31,-1 0 16,0 0-16,0 0 16,0 0-16,0 0 0,22 0 0,-22 0 15,0 0-15,21 0 0,-20-21 0,20 21 16,-21-21-16,0 21 0,0-21 15,1 21-15,-1-21 0,-21 0 0,0-1 16,21 22-16,-21-21 0,0 0 0,21 21 16,-21-21-16,-21 21 31,0 0-31,0 21 16,-1 0-16,1 0 0,21 22 15,-21-22-15,0 0 0,21 21 0,0-20 16,0 20-16,-21-21 0,21 0 0,0 22 15,0-22-15,0 0 0,0 0 16,0 0-16,0 0 0,0 1 0,42-1 16,-21-21-16,0 21 0,1-21 15,-1 0-15,21 0 0,-21 0 16,0 0-16,22 0 0,-22 0 0,0-21 16,0 0-16,0-1 0,1 1 15,-1 0-15,21 0 0,-42 0 0,21-22 16,0 22-16,1-21 0,-1 21 15,-21 0-15,21-22 0,-21 22 0,0 0 16,0 0-16,0 42 31,-21 0-31,0 0 0,21 0 16,-22 1-16,22-1 0,0 0 0,-21 21 16,21-21-16,0 1 0,0-1 15,0 0-15,0 0 0,0 0 0,0 0 16,0 1-16,21-1 0,1-21 15,-1 0 1,0 0-16,0 0 0,0 0 16,0 0-16,1 0 0,-1 0 0,0 0 15,-21-21-15,21-1 0,0 1 0,0 0 16,1 0-16,-1 0 0,-21 0 16,21-1-16,0-20 0,-21 21 0,21 0 15,0-43-15,-21 43 0,0 0 16,0 0-16,0 42 31,0 0-31,0 0 0,0 0 16,-21 1-16,21-1 0,0 0 15,-21 0-15,21 0 0,0 0 16,0 1-16,0-1 0,0 0 0,0 0 16,0 0-16,0 0 0,21 1 15,0-22-15,1 0 0,-1 21 16,0-21-16,0 0 0,0 0 0,22 0 15,-22 0-15,21 0 0,-21 0 0,22-21 16,-22-1-16,0 22 0,21-21 16,-21 0-16,1-21 0,-1 21 0,21-1 15,-21-20-15,0 0 0,1-1 16,-1 1-16,0 0 0,-21-1 0,0 1 16,21 0-16,-21 21 0,0-22 0,0 22 15,0-21-15,0 21 0,0-1 16,0 1-16,-21 21 15,0 0-15,0 0 16,-1 21-16,22 1 0,0-1 0,0 0 16,-21 0-16,21 21 0,-21-20 15,21 20-15,0 0 0,0 1 0,0-1 16,0-21-16,0 21 0,0 1 0,0-1 16,0-21-16,0 22 0,0-22 15,0 0-15,21 0 0,0 0 0,-21 0 16,22 1-16,-1-1 0,0-21 0,0 0 15,0 0-15,0 0 0,1 0 16,-1 0-16,0 0 0,0 0 16,0-21-16,0 21 0,1-22 0,-1 1 15,0 0-15,0-21 0,0-1 0,0 22 16,1-21-16,-1-22 0,0 22 16,0-21-16,0 20 0,-21 1 0,21-22 15,1 22-15,-1 0 0,-21-1 0,0 1 16,0 21-16,0-21 15,0 20-15,0 1 0,-21 21 16,21 21 0,-22 1-16,1 20 0,0-21 15,21 21-15,0-20 0,-21 20 0,21 0 16,-21 22-16,21-22 0,0 0 16,0 22-16,0-22 0,0 1 15,0-1-15,0 0 0,0-21 0,0 22 16,0-22-16,0 0 0,0 0 0,21 0 15,-21 1-15,21-1 0,0-21 0,0 0 16,1 0-16,-1 0 16,0 0-16,21 0 0,-21 0 0,1 0 15,20-21-15,-21 21 0,0-22 0,22 22 16,-22-21-16,21 0 0,-21 0 16,0 0-16,22 0 0,-22-1 15,0 1-15,0 0 0,0 0 0,-21 0 16</inkml:trace>
  <inkml:trace contextRef="#ctx0" brushRef="#br1" timeOffset="126855.63">19262 8763 0,'0'21'31,"21"-21"-31,0 0 15,0 0-15,21 0 0,-20 0 16,20 0-16,-21 0 0,21-21 0,1 21 16,-22 0-16,21-21 0,-21 21 15,22 0-15,-43-21 0,21 21 0,-21-21 16,0-1-16,-21 1 16,0 21-16,-22 0 15,22-21-15</inkml:trace>
  <inkml:trace contextRef="#ctx0" brushRef="#br1" timeOffset="127032.56">18267 8551 0,'0'0'0,"-21"0"0,21 22 31</inkml:trace>
  <inkml:trace contextRef="#ctx0" brushRef="#br1" timeOffset="127837.12">20955 9102 0,'21'-21'47,"-21"-1"-47,21 1 0,-21 0 15,21-21-15,1 21 0,-1-22 16,-21 1-16,21 0 0,0-1 0,0 1 16,0 0-16,1-1 0,-1 1 0,0 0 15,-21-1-15,21-20 0,-21 42 16,0-22-16,0 1 0,21 21 16,-21 0-16,0-1 0,0 1 0,0 42 31,0 1-31,-21-1 15,0 21-15,21-21 0,0 22 0,-21-1 16,21 0-16,-21 1 0,21-1 16,-22 0-16,22 1 0,0-1 0,0 0 15,0 1-15,0-1 0,0 0 0,0-21 16,0 22-16,0-22 0,0 0 16,22 0-16,-1 0 0,0 1 0,0-1 15,0-21-15,0 0 0,1 0 16,-1 0-16,21 0 0,-21 0 15,0-21-15,22 21 0,-22-22 0,21 1 16,-21 0-16,1 0 0,-1 0 0,0-22 16,0 22-16,0-21 0,0 0 15,-21 20-15,22 1 0,-22 0 0,0 0 16,0 42 15,-22 0-31,22 0 0,-21 1 16,21-1-16,-21 0 0,21 0 0,0 0 15,0 0-15,0 1 16,-21-1-16,21 0 0,0 0 16,-21-21-16,21 21 0,0-42 31</inkml:trace>
  <inkml:trace contextRef="#ctx0" brushRef="#br1" timeOffset="128025.19">21653 8551 0,'0'0'0,"0"-21"15,-21 21 1,0 0-16,21 21 47,21-21-32,0 0-15,1 0 0,20 0 0,-21 0 16</inkml:trace>
  <inkml:trace contextRef="#ctx0" brushRef="#br1" timeOffset="130164.18">22246 8361 0,'-21'0'31,"21"21"-15,0 21-16,-21-20 16,21-1-16,-21 0 0,21 21 0,0-21 15,-22 22-15,22-1 0,0 0 0,0 1 16,0-1-16,0 0 0,0 1 16,0-1-16,0-21 0,0 22 0,-21-1 15,21-21-15,0 0 0,0 0 16,0 1-16,0-1 0,0 0 15,0-42 17,0 0-32,0-1 15,0 1-15,0-21 0,0 21 0,21 0 16,1-22-16,-22 1 0,21 21 16,0-22-16,0 22 0,0 0 0,0 0 15,1 0-15,20 21 0,-21 0 0,0-21 16,0 21-16,1 0 0,20 0 0,-21 21 15,0 0-15,0 0 0,1 0 16,-1 0-16,0 1 0,-21-1 0,0 21 16,0-21-16,0 0 0,0 1 15,0-1-15,0 0 0,-21 0 0,0 0 16,-1-21-16,1 21 0,0-21 16,0 0-16,-21 0 0,20 0 0,1 0 15,0 0-15,0 0 0,0 0 16,0 0-16,-1 0 0,1-21 0,0 21 15,0-21-15,21 0 0,-21 21 16,21 21 31,21 0-31,0-21-16,0 21 0,0-21 15,1 0-15,-1 0 0,0 22 0,0-22 16,21 0-16,-20 0 15,20 0-15,0 0 0,1 0 0,-1 0 16,0-22-16,43 1 0,-43 0 16,1 0-16,-1 0 0,-21 0 15,0-1-15,0-20 0,1 0 0,-1 21 16,0-22-16,-21 22 0,0-21 0,0 21 16,0-1-16,0 1 0,0 0 15,0 0-15,0 42 31,0 0-31,0 0 16,0 1-16,0 20 0,0-21 0,0 0 16,0 22-16,0-22 0,0 21 15,21-21-15,0 0 0,0 1 16,-21 20-16,22-21 0,-1 0 0,-21 0 16,42 1-16,-42-1 0,21-21 15,0 0-15,1 0 0,-1 0 16,0 0-16,21 0 0,-21 0 15,1 0-15,-1 0 0,0 0 0,21-21 16,-21 21-16,1-22 0,20 1 16,-21 0-16,21 0 0,-20 0 15,-1 0-15,0-22 0,0 22 0,0-21 16,-21 21-16,0-22 0,0 1 16,0 21-16,0 0 0,0-1 0,0 1 15,-21 21-15,0-21 0,-21 21 16,20 0-16,1 0 0,0 0 15,0 0-15,-21 21 0,20 0 0,1 1 16,0-1-16,0 21 0,0-21 0,21 22 16,0-22-16,0 21 0,0-21 15,0 0-15,0 1 0,0 20 0,0-21 16,0 0-16,0 0 0,21-21 16,0 0-16,0 0 15,0 0-15,1 0 0,-1 0 16,0 0-16,0 0 0,-21-21 15,21 0-15,0 0 0,1 0 16,-22 0-16,21-22 0,0 22 0,-21-21 16,0 21-16,21-22 0,0 22 0,-21 0 15,0-21-15,0 20 0,0 1 16,0 42 0,-21 1-1,21-1-15,0 21 16,0-21-16,-21 0 0,21 1 0,-21 20 15,21-21-15,0 0 0,0 0 16,0 1-16,0-1 0,0 0 16,0 0-16,0 0 0,21 0 15,0-21-15,0 22 0,0-22 0,1 0 16,-1 0-16,0 0 0,21 0 16,-21 0-16,22 0 0,-1-22 0,-21 1 15,22 0-15,-1 0 0,-21 0 0,0 0 16,22-22-16,-22 22 0,-21-21 15,21 21-15,-21-22 0,0 22 0,0 0 16,0 0-16,0 0 0,-21-1 16,0 22-16,-1 0 15,22 22-15,-21-1 16,21 0-16,0 0 0,0 21 16,0-20-16,0-1 0,0 0 15,0 21-15,0-21 0,0 1 0,0-1 16,0 0-16,0 0 0,0 0 0,21 0 15,-21 1-15,0-1 16,22-21-16,-1 0 0,0 0 16,0 0-16,0 0 0,0 0 15,1 0-15,-1 0 0,0 0 16,0-21-16,21 21 0,-20-22 0,-1 1 16,0 0-16,0 0 0,0 0 0,0-22 15,1 22-15,-1-21 16,0 21-16,-21-22 0,21 22 0,0-21 15,-21 21-15,21 0 0,-21-1 16,0 44 15,-21-1-31,21 0 0,0 0 16,-21 21-16,21-20 0,-21-1 16,21 0-16,0 21 0,0-21 0,0 1 15,0-1-15,0 0 0,0 0 0,21 0 16,0 0-16,-21 1 15,21-22-15,1 0 0,-1 21 0,0-21 16,0 0-16,0 0 0,0 0 16,1-21-16,-1-1 0,0 22 15,-21-21-15,21 0 0,0 0 0,0 0 16,-21 0-16,22-1 0,-22-20 0,21 21 16,0 0-16,-21 0 15,0-1-15,0 1 0,0 42 31,0 1-15,0-1-16,-21 0 0,21 0 16,-21 21-16,21-20 15,-22-1-15,1 21 0,21-21 0,-21 22 0,0-22 16,0 21-16,21 0 0,-21-20 16,-1 20-16,1-21 0,21 21 0,-21-20 15,0 20-15,21 0 0,-21-21 16,0 22-16,21-1 0,0 0 0,-22 1 15,1-1-15,21 0 0,0 1 16,-21-1-16,21 0 0,0 1 0,0-1 16,-21-21-16,0 22 0,21-22 0,-21 21 15,21-21-15,-22 0 0,1-21 0,0 22 16,0-1-16,0-21 0,0 0 16,-1 0-16,1 0 0,-21 0 0,21 0 15,0 0-15,-22 0 0,22 0 16,0-21-16,0 21 0,-22-22 0,22 22 15,0-21-15,-21 21 0,21-21 0,-1 0 16,-20 0-16,0 21 0,-1-21 16</inkml:trace>
  <inkml:trace contextRef="#ctx0" brushRef="#br1" timeOffset="130764.11">15684 10075 0,'0'-21'15,"0"-42"1,-21 63-16,0 0 31,21 21-31,0 0 0,0 21 16,-21-20-16,21 20 15,0 0-15,-21 1 0,21-1 0,0 0 16,-21 22-16,21-22 0,0 0 0,0 1 16,-22-1-16,1 0 0,21 1 15,-21-22-15,21 21 0,0-21 0,-21 1 16,21-1-16,0 0 0,-21-21 0,21 21 16,0-42 15,-21 21-31,21-21 0,0 0 15,-22-1-15,1 1 0</inkml:trace>
  <inkml:trace contextRef="#ctx0" brushRef="#br1" timeOffset="131235.97">15240 10520 0,'0'0'0,"21"-21"32,0 21-32,0 0 0,1 0 15,20-21-15,-21 21 0,21-22 16,1 22-16,-1-21 0,0 21 0,22-21 15,-22 0-15,22 0 0,-22 0 0,22-1 16,-22 1-16,21 0 0,-20 0 16,-1 0-16,0 21 0,-20-21 0,-1 21 15,0 0-15,0 0 0,-21 21 32,-21 0-32,0 0 0,0 0 15,21 0-15,-22 22 0,1-22 0,21 21 16,0-21-16,-21 22 0,21-22 0,0 21 15,0-21-15,0 1 0,0-1 16,0 0-16,0 0 0,21 0 0,0 0 16,1-21-16,20 0 0,-21 0 0,21 0 15,-20 0-15,20 0 0,0 0 16,1 0-16,-1-21 0,21 0 0,-20 0 16,-1 0-16,-21 0 0,22-1 0,-22-20 15,0 21-15,0-21 0,-21-1 16,0 1-16,0 21 0,0-22 15,-42 1-15,21 21 0,-1 0 0,-20 0 16,21-1-16,-21 1 0,-1 0 0,22 21 16,-21 0-16,21 0 0,-1 0 15,1 0-15,21 21 0,-21-21 16,21 21-16,0 1 0,0-1 16,21-21-16,0 0 0,1 21 15,-1-21-15,21 0 0</inkml:trace>
  <inkml:trace contextRef="#ctx0" brushRef="#br1" timeOffset="131780.66">17759 10139 0,'0'0'0,"0"-21"0,0 0 15,0-1-15,0 1 16,0 0-16,0 0 0,0 0 0,21 21 16,-21-21-16,21-1 0,0 22 15,0 0-15,1 0 0,-1 0 16,21 0-16,-21 0 0,0 22 0,1-1 15,-1 21-15,-21-21 0,0 22 16,21-1-16,-21-21 0,0 21 0,0 1 16,0-1-16,0 0 0,0-20 0,0 20 15,0 0-15,0-21 0,0 22 16,0-22-16,0 0 0,0 0 0,-21-21 16,21 21-16,0-42 31,0 0-31,0 0 15,0 0-15,0 0 0,0-1 0,0-20 16,21 21-16,0-21 0,-21-1 16,21 1-16,0 21 0,1-22 0,-1 1 15,-21 21-15,21-21 0,0-1 0,0 22 16,0 0-16,-21 0 0,0 0 0,22 21 16,-1 0-1,-21 21 1,21 0-16,0 0 15,-21 0-15,0 0 16,21 1-16,-21-1 0</inkml:trace>
  <inkml:trace contextRef="#ctx0" brushRef="#br1" timeOffset="132104.67">18415 10372 0,'42'0'31,"-21"-21"-31,1 21 0,-1-22 0,-21 1 0,21 21 16,0-21-16,0 0 0,0 0 0,1 21 16,-1-21-16,0-1 0,-21 1 15,0 0-15,21 0 0,-21 0 16,-21 21 15,0 0-31,0 21 0,-1 0 0,1 0 16,0 0-16,0 1 0,21-1 15,0 21-15,-21-21 0,21 0 16,-21 1-16,21 20 0,0-21 0,0 0 16,0 0-16,0 1 0,0-1 15,21 0-15,0-21 0,0 0 16,0 0-16,0 0 0,1 0 0,-1 0 16,21 0-16,-21 0 0,0-21 15,1 21-15</inkml:trace>
  <inkml:trace contextRef="#ctx0" brushRef="#br1" timeOffset="132496.35">18923 10224 0,'0'-22'0,"0"44"0,0-65 16,21 22-16,-21 0 0,0 0 15,21 0-15,0-1 16,1 22-16,-1 0 0,0 0 16,0 0-16,0 0 15,0 22-15,1-1 0,-1 0 16,0 0-16,-21 21 0,21-20 15,-21-1-15,21 21 0,-21-21 0,0 22 16,0-22-16,0 0 0,0 0 16,0 0-16,-21 0 0,0 1 0,0-1 15,0 0-15,-1-21 0,22 21 16,-21-21-16,21-21 31,0 0-31,0 0 0,0-1 16,0 1-16,21 0 0,1-21 15,-22 21-15,21-1 0,0-20 0,0 21 16,0 0-16,0-22 0,1 22 0,-1 0 16,0 0-16,0 0 0,0 0 0,0 21 15,1 0-15,-1-22 16,0 22-16,0 0 0,0 0 16,0 0-1,-21 22-15,22-22 16</inkml:trace>
  <inkml:trace contextRef="#ctx0" brushRef="#br1" timeOffset="133108.07">19897 10118 0,'-22'0'32,"1"0"-32,21 21 15,0 0-15,-21-21 0,0 21 16,0 0-16,21 1 0,0-1 0,-21 0 15,21 21-15,-22-21 0,22 1 0,0-1 16,0 0-16,-21 0 0,21 0 16,-21-21-16,21 21 0,21-21 47,0-21-47,-21 0 15,22 0-15</inkml:trace>
  <inkml:trace contextRef="#ctx0" brushRef="#br1" timeOffset="133292.18">19918 9970 0,'0'0'0,"-21"-22"16,-1 22-16,1-21 16,0 21-1,0 0-15,21 21 31,0 1-31,0-1 0,0 0 16,21-21-16,0 21 16</inkml:trace>
  <inkml:trace contextRef="#ctx0" brushRef="#br1" timeOffset="134379.56">20108 10435 0,'21'0'16,"1"0"-16,-1-21 16,0 0-16,0 21 0,0-21 15,0 0-15,22-1 0,-22 1 16,0 0-16,0-21 0,0 21 16,1-1-16,-1 1 0,0-21 0,0 21 15,-21-22-15,21 22 0,-21 0 16,0-21-16,0 21 0,0-1 0,0 1 15,0 0-15,-21 21 16,0 0-16,0 21 16,0 22-16,-1-22 0,22 0 15,0 21-15,0 1 0,-21-1 0,21 0 16,-21 1-16,21-1 0,-21 0 16,21 22-16,0-1 0,-21-20 0,0 20 15,21 1-15,0-22 0,-22 21 0,1-20 16,0-1-16,21 22 0,0-22 15,0-21-15,0 21 0,0 1 16,0-22-16,0 0 0,0 0 0,0 0 16,0 1-16,0-1 0,21-21 15,0 0-15,1 0 0,-1 0 16,0-21-16,0-1 0,0 22 16,-21-21-16,0 0 0,21 0 0,-21 0 15,0 0-15,0-22 0,0 22 0,0-21 16,0 21-16,0-22 15,0 1-15,0-22 0,0 22 0,0 0 16,0-1-16,0 1 0,-21 0 0,21 21 16,0-22-16,0 22 0,0 0 0,0 0 15,21 21 1,1-21-16,-1 21 16,0 0-16,21 0 0,-21-22 15,22 1-15,-22 21 0,21-21 0,1 21 16,-1-21-16,0 0 0,1 21 0,-1-21 15,0-1-15,-21 1 0,22 0 16,-22 21-16,0-21 0,-21 0 0,21 0 16,0-1-16,-21 1 15,-21 42 17,21 1-17,0-1-15,0 0 0,0 0 16,0 0-16,0 0 0,0 1 15,21-22-15,-21 21 0,22 0 0,-1-21 16,-21 21-16,21-21 0,0 0 0,0 21 16,0-21-16,1 0 0,-1 0 15,0 0-15,21 0 0,1-21 16,-22 0-16,0 0 0,0 21 16,0-21-16,-21-1 15,21 1-15,1 0 0,-22 0 0,21 0 16,-21 0-16,0-1 0,21 1 0,-21 0 15,0 0-15,0 42 32,0 0-32,0 22 15,-21-22-15,0 21 0,21-21 16,-22 43-16,1-22 0,0 0 0,21 22 16,-21-1-16,0-20 0,0 20 15,-1 1-15,1-22 0,21 22 0,-21-1 16,21 1-16,0-1 0,-21 1 0,21-1 15,0 1-15,0-1 0,0 64 16,-21-63-16,21-1 0,-21-21 16,21 1-16,-22-1 0,22 0 0,-21 22 15,0-43-15,0-21 16,0 0-16,0 0 0,-22 0 0,22 0 16,-21 0-16,21 0 0,-22-21 0,22-21 15,-21 20-15,-1-20 0,1 0 16,21-1-16,-21 1 0,20-21 0</inkml:trace>
  <inkml:trace contextRef="#ctx0" brushRef="#br1" timeOffset="134899.82">22394 10329 0,'21'0'31,"1"0"-31,-1 0 0,0 0 0,0-21 16,0 21-16,0-21 0,1 0 0,20 21 15,-21-21-15,0 0 0,0-1 16,-21 1-16,22 0 0,-22 0 0,0-21 16,0 20-16,0 1 0,0 0 0,0 0 15,0 0-15,-22 0 0,1 21 16,0 0-16,0-22 0,0 22 15,0 0-15,-22 0 0,22 22 0,0-1 16,0 0-16,0 0 0,-1 21 0,1-20 16,21 20-16,-21-21 0,21 21 15,0 1-15,0-22 0,0 21 0,0-21 16,21 1-16,0 20 0,1-21 0,-1 0 16,0 0-16,21-21 0,-21 22 15,22-22-15,-1 0 0,0 0 0,1 0 16,-1 0-16,22 0 0,-22 0 0,0 0 15,22-22-15,-22 22 0,0-21 16</inkml:trace>
  <inkml:trace contextRef="#ctx0" brushRef="#br1" timeOffset="135328.59">23368 10139 0,'0'0'0,"0"-21"0,0 0 0,0-1 16,0 1-16,0 0 0,0 0 15,-21 21-15,0 0 16,-1 0-16,1 0 0,0 0 0,0 0 15,0 21-15,0 0 0,-1 0 16,1 1-16,0-1 0,0 0 16,0 0-16,21 21 0,-21-20 0,-1-1 15,22 21-15,0-21 0,0 0 0,0 1 16,0-1-16,0 0 0,0 0 16,0 0-16,0 0 0,22-21 15,-1 0-15,0 0 0,0 0 16,0 0-16,0 0 0,1-21 0,-1 21 15,0-21-15,0 0 0,0 0 16,0 0-16,1-1 0,-22 1 0,21 0 16,-21-21-16,21 21 0,-21-22 0,0 22 15,0 0-15,0 0 0,21 0 16,-21-1-16,0 44 31,0-1-31,0 0 0,0 0 16,0 0-16,0 0 0,0 1 0,0-1 15,0 21-15,0-21 0,0 0 16,0 1-16,0-1 16,0 0-16,0 0 0,21-21 15,0 0-15,1 0 0,-1 0 0,0 0 16,0 0-16,21 0 0</inkml:trace>
  <inkml:trace contextRef="#ctx0" brushRef="#br1" timeOffset="135595.95">24088 10097 0,'0'0'16,"0"-22"-16,21 1 0,-21 0 0,0 0 16,0 0-16,-21 21 15,-1 0-15,1 0 16,0 21-16,0 0 0,0 0 16,0 0-16,-1 1 0,1-1 0,0 0 15,0 21-15,0-21 0,21 1 0,0 20 16,-21-21-16,21 0 0,0 0 15,0 22-15,0-22 0,0 0 0,0 0 16,21 0-16,0-21 0,0 0 16,0 0-16,0 22 0,22-22 15,-1 0-15,-21 0 0,22 0 0,-1-22 16,0 1-16,1 0 0,-22 0 0,21 0 16,0-22-16</inkml:trace>
  <inkml:trace contextRef="#ctx0" brushRef="#br1" timeOffset="136028.7">24532 9991 0,'0'-64'0,"-21"170"0,42-148 0,0-64 16,-21 85-16,0 0 0,0-1 0,0 1 16,0 0-16,-21 21 15,21 21 1,-21 0-16,21 1 0,-21 20 0,0-21 16,21 0-16,0 22 0,-22-1 0,22-21 15,-21 21-15,0 1 0,21-22 16,0 21-16,0 1 0,-21-22 0,21 21 15,-21-21-15,21 22 0,0-22 16,-21 0-16,21 0 0,0 0 0,0 0 16,0 1-16,0-44 31,0 1-15,0 0-16,0 0 0,0 0 15,0-22-15,21 22 0,0 0 0,0-21 16,0 21-16,22-22 0,-22 22 0,21-21 15,0 21-15,1-1 0,-1 1 16,0 21-16,1 0 0,-22 0 0,21 0 16,1 0-16,-22 21 0,0 1 15,0-1-15,-21 0 0,0 0 16,0 21-16,0-20 0,0 20 0,0-21 16,-21 21-16,0-20 0,0 20 0,-1-21 15,1 0-15,-21 0 0,21 1 16,-22-1-16,22 0 0,-21 0 0,21 0 15,-22 0-15,22-21 0,-21 22 0,21-1 16,-22 0-16</inkml:trace>
  <inkml:trace contextRef="#ctx0" brushRef="#br1" timeOffset="137792.44">14711 12023 0,'21'0'0,"0"-43"16,-21 22-16,21 0 15,-21 0-15,21 0 0,-21 0 16,22-1-16,-22 1 0,0 0 0,0 0 16,0-21-16,0 20 0,0 1 15,0 0-15,-22 0 0,1-21 0,0 20 16,-21 22-16,21-21 0,-1 0 0,-20 21 16,21 0-16,-21 0 0,20 0 15,-20 0-15,0 21 0,21 0 16,-22 1-16,1-1 0,21 21 0,-22-21 15,22 22-15,0-1 0,0 0 16,0 1-16,0-1 0,21 21 0,0-20 16,0-22-16,0 21 0,0 1 0,21-22 15,0 0-15,21 0 0,-21 0 16,22-21-16,41 0 0,-41 0 16,-1 0-16,22 0 0,-22-21 15,0 0-15,22 0 0,-22-22 0,0 22 16,1-21-16,-1 21 0,-21-22 0,22 22 15,-22-21-15,0 21 0,0-22 16,0 22-16,-21 0 0,0 0 16,0 0-16,0 0 0,0-1 0,-21 44 47,21-1-47,0 0 0,0 0 0,0 0 15,0 0-15,0 22 0,0-22 16,0 21-16,0-21 0,0 1 0,21 20 15,0-21-15,-21 0 0,22-21 0,-1 21 16,0 1-16,21-22 0,-21 0 16,1 0-16,20 0 0,-21 0 15,21 0-15,-20-22 0,20 1 0,-21 0 16,0 21-16,0-21 0,1 0 16,-1 0-16,0-1 0,0 1 0,-21 0 15,0 0-15,0 0 0,0 0 0,0-1 16,-21 22 15,0 22-31,21-1 0,-21 0 16,-1 0-16,22 0 0,-21 0 15,21 1-15,-21-1 0,21 0 0,-21-21 16,0 21-16,21 0 0,0 0 16,0-42 15,0 0-31,21 0 15,0 0-15,0 0 0,0-1 16,1 1-16,-1 0 0,21 0 0,-21 0 16,0 0-16,1-1 0,-1 1 0,0 0 15,0 0-15,0 21 0,0 0 16,-21 21 0,22 0-16,-22 0 0,0 1 0,0-1 15,0 0-15,21 21 0,-21-21 16,0 22-16,0-22 0,0 0 0,21 21 15,0-20-15,-21-1 0,21 0 16,0 0-16,1 0 0,-1-21 16,0 0-16,21 21 0,1-21 0,-22 0 15,42 0-15,-20 0 0,-1-21 0,21 0 16,1 0-16,-22 0 0,22 0 16,-22-1-16,0 1 0,1-21 0,-1 21 15,-21-22-15,0 22 0,-21-21 0,0 0 16,0 20-16,0-20 0,0 21 15,0 0-15,-21 0 0,0-1 0,0 1 16,-21 0-16,20 21 0,1 0 0,-21 0 16,0 0-16,20 0 0,-20 0 15,21 0-15,-21 21 0,-1 0 16,22 1-16,0-1 0,0 21 0,0-21 16,-1 22-16,22-22 0,-21 21 15,21 0-15,0-20 0,0 20 0,0-21 16,21 0-16,1 22 0,-1-43 15,0 21-15,0 0 0,0-21 0,22 0 16,-22 0-16,21 0 0,-21 0 0,22-21 16,-1 0-16,0-1 0,-21 1 0,22-21 15,-1 21-15,0-22 0,-20 1 16,20 0-16,-21-1 0,0 1 0,43-43 16,-64 43-16,21 0 0,-21-1 15,21-20-15,-21 21 16,0-1-16,0 22 0,0-21 0,0 21 15,21-1-15,-21 44 32,0 20-32,-21-21 0,21 21 0,0 1 15,0-1-15,-21 0 0,21 1 16,0-1-16,-21-21 0,21 22 0,0-1 16,0 0-16,0 1 0,0-22 0,0 21 15,0-21-15,0 22 0,21-22 0,0 0 16,-21 0-16,21 0 0,0-21 15,1 0-15,-1 0 0,0 0 16,0 0-16,21 0 0,-20 0 0,20-21 16</inkml:trace>
  <inkml:trace contextRef="#ctx0" brushRef="#br1" timeOffset="139644.43">17992 11959 0,'0'0'0,"0"21"0,0-42 47,0 0-47,21 0 16,0 0-16,0 0 0,0-1 0,0 1 15,1 0-15,-22 0 0,21 0 0,0 0 16,-21-1-16,21-20 0,-21 21 15,0-21-15,0 20 0,0 1 0,0 0 16,0 0-16,-21 21 0,0 0 16,0 0-16,-1 0 0,1 21 15,0-21-15,0 21 0,0 0 0,0 22 16,-1-22-16,1 0 0,0 21 0,21-20 16,0 20-16,0-21 0,0 21 15,0 1-15,0-22 0,0 21 16,0 1-16,0-22 0,21 0 0,0 21 15,1-21-15,-1 1 0,0-1 16,0-21-16,21 0 0,-20 21 0,20-21 16,-21 0-16,21 0 0,1 0 0,-22-21 15,21 0-15,-21-1 0,22 1 16,-22 0-16,0 0 0,0-21 0,0 20 16,1-20-16,-1 0 0,0 21 0,-21-22 15,21 22-15,-21-21 0,21 21 16,-21-1-16,0 1 0,0 0 15,0 0-15,0 42 32,0 0-32,0 0 0,0 1 0,0-1 15,0 21-15,-21-21 0,21 0 0,0 22 16,0-22-16,0 0 0,0 0 16,0 22-16,0-22 0,0 0 0,0 0 15,0 0-15,21 0 0,0-21 16,1 0-16,-1 0 15,0 0-15,0 0 0,0-21 16,22 0-16,-22 0 0,0 0 16,0 0-16,0-1 0,0 1 0,1-21 15,-1 21-15,0-22 0,-21 22 16,21 0-16,0-21 0,0 21 0,-21-1 16,22 1-16,-22 0 0,21 0 15,-21 42 16,0 0-31,0 0 16,0 1-16,0-1 0,0 21 0,0-21 16,0 0-16,0 1 0,0 20 0,0-21 15,21 0-15,0 0 0,0 1 16,-21-1-16,21 0 0,1 0 0,-1-21 16,0 21-16,0-21 0,0 0 0,0 0 15,1 0-15,-1 0 0,0 0 16,0 0-16,0-21 0,0 0 15,1 0-15,-1 0 0,0-1 0,-21 1 16,21-21-16,-21 21 0,21-22 16,-21 22-16,0-21 0,0 21 0,0 0 15,0-1-15,0 1 0,0 0 0,0 0 16,-21 21 0,0 21-1,0 0-15,0 0 0,-1 1 0,1-1 16,21 0-16,0 0 15,0 21-15,0-20 0,0 20 0,0-21 0,0 0 16,0 22-16,0-22 0,21 0 0,1 0 16,-1 0-16,0-21 15,21 21-15,-21-21 0,22 0 0,-22 0 16,21 0-16,-21 0 0,22 0 0,-22 0 16,21 0-16,-21 0 0,22-21 15,-22 0-15,21 0 0,-21 0 0,1-22 16,-1 22-16,0 0 0,-21-21 0,0 21 15,0-1-15,0 1 0,0-21 16,0 21-16,0 0 0,-21 21 31,21 21-15,0 0-16,0 0 0,0 0 0,0 0 16,0 1-16,0 20 0,0-21 0,0 21 15,0-20-15,21-1 0,0 0 16,-21 0-16,21 0 0,-21 0 0,21 1 15,1-22-15,-1 0 16,0 0-16,0 0 16,0 0-16,0 0 0,1-22 0,-1 1 15,0 0-15,21 0 0,-21 0 0,1 0 16,-1-1-16,21-20 0,-21 21 16,0 0-16,1-22 0,-1 22 15,0 0-15,-21 0 0,0 0 0,0 0 16,0 42 15,-21-21-31,21 21 0,-21 0 16,21 0-16,0 22 0,0-22 15,0 0-15,0 0 0,0 21 0,0-20 16,0-1-16,0 0 0,0 0 16,0 0-16,21-21 0,0 21 0,0 1 15,21-22-15,-20 0 0,20 0 0,-21 0 16,21 0-16,-20 0 0,20 0 0,-21 0 15,0-22-15,22 1 16,-22 0-16,0 0 0,0 0 0,-21 0 16,21-22-16,0 22 0,1-21 0,-22 21 15,0-1-15,21-20 0,-21 21 16,21 0-16,-21 0 0,0-1 16,0 44-1,0-1-15,-21 0 16,0 0-16,-1 21 0,22-20 0,-21 20 15,0 0-15,21 1 0,-21 20 16,0-21-16,0 1 0,-1 20 0,1-20 16,21 20-16,0-21 0,0 22 0,0-1 15,0 1-15,0-1 0,0 22 16,0-21-16,0-1 0,0 22 16,0-22-16,0 1 0,0-1 0,0 1 15,0-1-15,0 1 0,0-22 0,0 22 16,0-22-16,0 21 0,0-20 15,-21-1-15,0-21 0,0 22 0,0-22 16,-1 0-16,1-21 0,0 21 0,-21-21 16,21 0-16,-22 0 0,22 0 0,-21-21 15,-1 0-15,1 0 0,0-1 16,21-20-16,-22 0 0,1 21 0,0-22 16,-1 1-16,22 0 0,0-1 0,-21 1 15,42-22-15,-22 22 16,22-21-16,0 20 0,0-20 0,0-1 15,0 22-15,22-22 0,-1 1 0</inkml:trace>
  <inkml:trace contextRef="#ctx0" brushRef="#br1" timeOffset="140225.2">21632 11705 0,'0'0'0,"21"-21"0,-21 0 16,0 0-16,22 0 16,-1-1-16,0 1 15,0 0-15,0 21 0,0 0 16,1 0-16,20 0 0,-21 0 0,21 0 16,1 0-16,-22 21 0,21 0 15,-21 1-15,1 20 0,-1-21 0,0 21 16,0-20-16,-21 20 0,0 21 15,0-41-15,0 20 0,0-21 16,0 0-16,0 22 0,0-22 0,0 0 16,-21-21-16,0 0 15,21-21 1,0 0-16,0-1 16,0 1-16,0 0 0,0-21 0,0 21 15,0-22-15,0 22 16,21-21-16,0 21 0,-21-22 0,21 22 15,0 0-15,-21 0 0,22 0 0,-1-1 16,-21 1-16,21 0 0,0 21 16,0 0-16,0 0 15,1 0-15,-1 0 0,0 21 16,-21 0 0,21-21-16,-21 22 0,21-22 0</inkml:trace>
  <inkml:trace contextRef="#ctx0" brushRef="#br1" timeOffset="140763.9">22437 11748 0,'-22'-22'0,"65"44"16,-64-22-16,42 21 0,0-21 0,0 0 16,0 0-16,0 0 15,1 0-15,-1-21 0,0 21 16,-21-22-16,21 1 0,0 21 0,0-21 16,1 0-16,-22 0 0,0 0 0,0-1 15,0 1-15,0 0 0,0 0 16,0 0-16,0 0 0,-22 21 15,1 0-15,0 0 16,0 21-16,0 0 0,0 0 16,-1 0-16,22 0 0,-21 1 0,0-1 15,0 0-15,21 21 0,0-21 0,0 1 16,0-1-16,0 0 16,0 0-16,0 0 0,21 0 15,0 1-15,0-22 0,1 21 0,-1-21 16,21 0-16,-21 0 0,22 0 15,-1 0-15,-21 0 0,21 0 0,1 0 16,-1-21-16,-21-1 0,22 22 0,-22-21 16,21 0-16,-21 0 0,0 0 15,1 0-15,-22-1 0,21 1 0,-21-21 16,0 21-16,0 0 0,0-1 0,0 1 16,0 0-16,-21 0 15,-1 21 1,1 21-16,21 0 0,0 0 15,0 22-15,0-22 16,0 0-16,0 0 0,0 22 0,0-22 16,21 0-16,-21 0 0,0 21 0,0-20 15,22-1-15,-22 0 16,0 0-16,0 0 0,-22 0 16,1-21-16,0 0 15,0 0 1,0-21-16,21 0 15,0 0-15</inkml:trace>
  <inkml:trace contextRef="#ctx0" brushRef="#br1" timeOffset="141159.67">23410 11557 0,'0'21'31,"0"0"-15,0 1-16,0-1 0,-21 0 16,21 21-16,-21 1 0,21-1 15,0 0-15,0 22 0,0-22 0,0 22 16,0 20-16,0-20 0,0-1 0,0 22 16,0-22-16,0 22 0,0-21 15,0 20-15,0 1 0,0 0 0,0-1 16,0-20-16,-21 20 0,0-20 0,-1-1 15,1 1-15,0-1 0,-21 1 16,21-1-16,-22-20 0,1-1 16,21 0-16,-22-20 0,22 20 0,0-21 0,-21 0 15,21 0-15,21-42 32,0 0-32,0 0 15,0 0-15,0 0 0,21-1 0,0-20 16,0 21-16,0-21 0,22 20 0,-22-20 15,21 0-15,-21-22 0,22 22 16,-1-22-16,-21 1 0,21-1 0</inkml:trace>
  <inkml:trace contextRef="#ctx0" brushRef="#br1" timeOffset="141492.48">23474 11832 0,'0'-42'0,"-21"0"16,21-1-16,0 1 0,0 21 0,0 0 15,0-22-15,0 22 0,0 0 16,21 0-16,0 21 0,0-21 0,0 21 16,0 0-16,22 0 0,-22 0 15,0 0-15,21 0 0,-20 21 0,-1 0 16,0 0-16,0 0 0,0 0 0,-21 1 16,0 20-16,0-21 0,0 0 15,0 0-15,0 1 0,0-1 0,-21 0 16,0 0-16,0 0 0,0 0 0,-1-21 15,1 0-15,0 22 0,-21-22 16,21 0-16,-1 0 0,1 0 0,0 0 16,0 0-16,0 0 15,42 0 17,0 0-32,0 0 0,0 0 15,1 0-15,20 0 0,-21 0 16,0-22-16</inkml:trace>
  <inkml:trace contextRef="#ctx0" brushRef="#br1" timeOffset="142863.56">24151 11726 0,'21'-21'15,"-42"42"-15,63-42 0,-20 0 0,-22 0 16,0 0 0,-22 21-1,1 0 1,0 21-16,0 0 0,0-21 0,21 21 15,-21 0-15,21 1 0,-22-1 16,22 0-16,0 0 0,0 0 0,0 0 16,0 1-16,0-1 0,0 0 15,22-21-15,-1 0 16,0 0 0,0 0-16,-21-21 15,21 0 1,-21-1-16,0 1 15,21 0-15,-21 0 0,0 0 0,22-22 0,-22 22 16,21 0-16,0 0 16,-21 0-16,21 0 0,0-1 0,0 22 15,1-21-15,-1 21 0,0-21 0,0 21 16,0 0-16,0 0 16,1 0-16,-1 21 0,-21 0 15,21 1-15,0-1 0,-21 0 0,0 0 16,0 0-16,21 0 0,-21 1 15,0-1-15,0 0 0,0 0 0,0 0 16,0 0-16,0 1 0,0-1 0,0 0 16,0 0-16,0-42 62,0 0-62,0 0 0,0-1 16,0 1-16,0 0 0,21 0 0,1 0 15,-22 0-15,21-1 0,0 1 0,0 0 16,21 0-16,-20 0 0,-1 0 16,0-1-16,21 1 0,-21 21 0,22 0 15,-22 0-15,0 0 0,0 0 16,0 0-16,1 0 0,-1 21 0,-21 1 16,21-1-16,-21 0 0,0 0 15,0 0-15,0 0 0,0 1 16,0-1-16,0 0 0,-21 0 0,21 0 15,-21 0-15,21 1 0,0-1 0,0 0 16,0 0-16,0 0 16,21 0-16,0-21 0,0 0 15,21 0-15,-20 0 0,-1 0 0,0 0 16,21 0-16,-21 0 0,1 0 16,-1-21-16,0 0 0,0 0 15,21 0-15,-20 0 0,-1-1 0,0 1 16,0 0-16,0 0 0,0 0 0,1-22 15,-22 22-15,0 0 0,0 0 16,0 0-16,0 0 0,-22 21 31,1 21-31,0 0 16,21 0-16,0 0 0,-21 0 0,21 22 16,-21-22-16,21 0 0,0 0 15,-21 0-15,21 22 0,0-22 0,0 0 16,0 0-16,0 0 0,-22 1 15,22-1 1,-21-21 0,21-21-16,0-1 15,0 1 1,0 0-16,0 0 16,0 0-16,-21 21 15,21 21 16,0 0-15,21-21 0,0 21-16,1-21 15,-1 0-15,0 0 0,0 0 16,0 0-16,0 0 0,1 0 16,-1 0-16,21-21 0,-21 21 0,22-21 15,-22 0-15,0 21 0,0-21 16,21-1-16,-20 1 0,-22 0 15,21 0-15,0 0 0,0-22 0,-21 22 16,0 0-16,0-21 0,0 21 0,0-1 16,0 1-16,0 0 15,-21 21-15,0 0 16,0 0-16,21 21 0,-22 0 0,1 1 16,0-1-16,21 0 0,0 0 15,-21 21-15,21-20 0,0-1 16,-21 0-16,21 0 0,0 0 0,0 0 0,0 1 15,0-1-15,0 0 16,0 0-16,0 0 0,21 0 16,0-21-16,0 0 31,0 0-31,1 0 0,-1-21 16,0 0-16,0 0 15,0 0-15</inkml:trace>
  <inkml:trace contextRef="#ctx0" brushRef="#br1" timeOffset="143083.44">25929 12044 0,'0'0'0,"0"21"16,-21-21-1,0 0 32,0 0-31,-1 21-16,1-21 0</inkml:trace>
  <inkml:trace contextRef="#ctx0" brushRef="#br1" timeOffset="146869">254 14732 0,'0'0'0,"-21"0"0,0 0 16,-1 0-16,-20 0 0,21 0 15,0 21-15,0-21 0,-22 0 0,22 0 16,0 0-1,42 0 1,0 0 0,22 0-16,-1 0 0,0 0 15,22 0-15,-1 0 0,1 0 0,20 0 16,-20 0-16,21 0 16,-1 0-16,1 0 0,-22 0 0,22 0 15,0 0-15,-22 0 0,22 0 16,-22 0-16,1 0 0,-22 0 0,1 0 15,-1 0-15,0 0 0,-21 0 16,-21-21-16,0 0 16,-21 21-1,0-21-15,-21 21 16,21 0-16,-22-21 0,1-1 0,0 22 16,-1 0-16,1-21 0,0 21 15,-1 0-15,22-21 0,-21 21 0,21 0 16,-1 0-16,1 0 15,0 0-15,42 0 32,0 0-32,22 0 0,-1 0 15,0 0-15,1 0 0,-1 0 0,0 0 16,22 0-16,-22 0 0,1 21 16,-1-21-16,0 21 0,-21 1 0,22-1 15,-43 0-15,0 0 0,0 0 16,0 22-16,0-22 0,0 0 0,-21 21 15,-22-21-15,22 1 0,-21 20 16,-1-21-16,1 21 0,0-20 16,-22-1-16,22 21 0,0-21 15,-1 0-15,1 1 0,21-1 16,-22 0-16,22-21 0,0 21 0,0-21 16,42 0-1,0-21 1</inkml:trace>
  <inkml:trace contextRef="#ctx0" brushRef="#br1" timeOffset="147689.18">2117 14584 0,'0'0'0,"0"21"16,0 0-1,0 0 1,21-21 0,0 0-1,0 0-15,0 0 0,0 0 16,1 0-16,-1 0 0,0 0 0,0-21 16,21 0-16,-20 21 0,-1-21 15,21 0-15,-21 0 0,0-1 0,1 1 16,-1 0-16,-21-21 0,0 21 15,0-1-15,0 1 0,0 0 0,0 0 16,0 0-16,0 0 16,-21 21-16,-1 0 15,1 21-15,21 0 16,-21 0-16,21 0 0,0 22 16,0-1-16,0 0 0,0 1 15,0-1-15,0 0 0,0 1 0,0-1 16,0 0-16,0 1 0,0-1 15,0 0-15,0 1 0,0-22 0,0 21 16,0-21-16,21 22 0,-21-22 16,0 0-16,0 0 0,0 0 0,0 0 15,-21 1 1,0-22-16,0 0 0,-22 0 0,22 0 16,-21 0-16,0 0 0,20-22 15,-20 22-15,0-21 0,21 0 0,-1 0 16,-20 21-16,42-21 15,-21 0-15,21-1 0,0 1 0,0 0 16,0 0-16,0 0 16,21 21-16,0-21 0,22-1 0,-22 1 15,21 0-15,0 0 0</inkml:trace>
  <inkml:trace contextRef="#ctx0" brushRef="#br1" timeOffset="147963.95">2984 14372 0,'0'0'0,"0"21"31,0 1-15,-21-1-16,21 21 0,0-21 0,0 22 16,-21-1-16,21 0 0,-21 1 0,21-1 15,0 0-15,0 1 0,-21-22 16,21 21-16,-21-21 0,21 22 0,0-22 15,0 21-15,0-21 0,0 0 16,0 1-16,0-1 0,0 0 0,0 0 16,21-21-16,0 0 15,0 0-15,0 0 0,0 0 16,1-21-16,-1 0 0,0 21 16,-21-21-16</inkml:trace>
  <inkml:trace contextRef="#ctx0" brushRef="#br1" timeOffset="148127.85">2794 14732 0,'42'0'16,"-21"0"-16,1 0 0,-1 0 16,0 0-16,0 0 0,21 0 15,-20 0-15,20-21 0,-21 21 0,21-21 16,-20 21-16,20-21 0</inkml:trace>
  <inkml:trace contextRef="#ctx0" brushRef="#br1" timeOffset="149484.22">4572 14880 0,'0'0'0,"-21"0"16,21-21-1,0 0 1,0 0-16,0 0 15,21-1-15,0 1 0,0 0 0,0 0 16,22-21-16,-22 20 0,0-20 0,0 21 16,0-21-16,1 20 15,-1-20-15,-21 21 0,0-21 0,0 20 16,0 1-16,0 0 0,0 0 16,-21 21-16,-1 0 15,22 21-15,-21 0 0,0 0 16,0 1-16,0 20 0,21 0 0,0 1 15,0-1-15,0 0 0,0 1 0,0-1 16,0-21-16,0 21 0,21-20 16,0 20-16,0-21 0,-21 0 0,21 0 15,-21 1-15,22-1 0,-22 0 16,0 0-16,-22-21 47,1-21-47,0 0 0,0 21 0,0-21 15,0-1-15,-1 1 0,1 0 16,0 0-16,0 0 0,0 0 0,0 21 16,21-22-16,0 1 0,-22 21 0,22 21 31,0 1-31,0-1 16,0 0-16,22 0 0,-1 0 15,0 0-15,0 1 0,0-1 0,0 0 16,1-21-16,-1 21 0,21 0 15,-21-21-15,22 0 0,-1 0 16,-21 0-16,21 0 0,1 0 0,-22 0 16,21 0-16,1 0 0,-22-21 15,21 0-15,0 21 0,-20-21 0,-1 0 16,21-1-16,-21 1 0,0 0 0,1-21 16,-1 21-16,-21-22 0,0 22 15,21-21-15,-21 21 0,0-22 0,0 22 16,0 0-16,0 0 0,0 0 15,-21 42 1,21 0-16,0 0 16,0 0-16,-21 0 0,21 22 15,-22-22-15,22 0 0,0 21 16,0-20-16,0-1 0,0 0 0,0 0 16,0 0-16,0 0 0,0 1 15,22-22-15,-1 0 0,0 0 16,0 0-16,0 0 0,0 0 15,22 0-15,-22 0 0,21-22 0,-21 1 16,22 0-16,-22 21 0,21-21 0,-21-21 16,1 20-16,-1 1 0,0 0 15,0-21-15,0 21 0,-21-22 0,0 22 16,0 0-16,0 0 16,0 0-16,0-1 0,0 44 15,0-1 1,-21-21-16,21 21 0,-21 0 15,21 21-15,-21-20 0,21-1 0,0 0 16,0 0-16,0 21 0,0-20 16,0-1-16,0 0 0,0 0 0,21-21 15,0 21-15,0 0 0,0-21 0,1 0 16,20 0-16,-21 0 0,21 0 16,-20 0-16,20 0 0,-21 0 0,21 0 15,-20-21-15,20 0 0,-21 0 16,21 0-16,-20 0 0,-1-1 15,0 1-15,0-21 0,0 21 0,0-22 0,-21 22 16,0-21-16,0 21 0,0 0 16,0-22-16,0 22 15,0 42 1,0 0-16,0 1 16,0-1-16,0 21 0,0-21 0,-21 22 15,21-1-15,-21 0 0,21 1 0,-21-1 16,21 0-16,0 1 0,-21 20 15,0-21-15,21 22 0,-22-22 0,22 22 16,-21-1-16,21-20 0,-21 20 0,21-21 16,-21 1-16,21-1 0,-21-21 15,21 22-15,0-22 0,-21 0 16,21 0-16,0-42 31,21 21-31,-21-21 0</inkml:trace>
  <inkml:trace contextRef="#ctx0" brushRef="#br1" timeOffset="149776.29">6181 14880 0,'0'0'0,"0"-42"0,0 0 0,0-1 0,21 1 16,-21 0-16,0 20 0,21 1 16,0-21-16,0 21 0,0 21 0,1-21 15,-1 21-15,0 0 0,0 0 16,0 0-16,0 21 0,1-21 15,-1 21-15,-21 0 0,0 0 0,21 22 16,-21-22-16,0 0 0,0 0 16,-21 21-16,21-20 0,-21-1 0,-22 0 15,22 0-15,0 0 0,0-21 0,-22 21 16,22-21-16,0 22 0,0-22 16,0 0-16,42 0 31,0 0-16,0-22-15,0 22 0,22-21 0,-22 0 16</inkml:trace>
  <inkml:trace contextRef="#ctx0" brushRef="#br1" timeOffset="150038.14">6816 14520 0,'0'22'16,"-22"-22"-16,22 21 15,-21 21-15,0-21 0,21 22 0,0-22 16,-21 21-16,0 0 0,0 1 0,21-1 16,-22 22-16,1-22 0,0 21 15,21-20-15,-21 20 0,0 1 16,0-22-16,-1 22 0,22-22 0,-21 0 16,21 1-16,-21-1 0,21-21 15,0 0-15,0 0 0,0 22 16,21-64-1,0-1 1,-21 1-16,22 0 0,-22 0 0</inkml:trace>
  <inkml:trace contextRef="#ctx0" brushRef="#br1" timeOffset="150303.99">6646 14923 0,'0'-64'0,"-21"318"0,42-444 0,-21 84 0,0 63 0,0 1 15,21-21-15,1 41 0,-1-20 16,0 0-16,0 21 0,0-22 15,22 43-15,-22-21 0,21 0 16,-21 21-16,22 0 0,-1 0 0,-21 21 16,21 0-16,-20-21 0,-1 21 0,0 22 15,0-22-15,-21 0 0,0 0 16,0 0-16,0 22 0,0-22 0,-21 0 16,0 0-16,0 0 0,-1-21 15,-20 22-15,21-1 0,0-21 0,-22 21 16,22-21-16,0 0 0,0 0 0,0 0 15,42 0 17,0 0-32,0-21 0,0 0 15</inkml:trace>
  <inkml:trace contextRef="#ctx0" brushRef="#br1" timeOffset="150703.9">7429 14436 0,'-21'0'16,"0"0"-16,0 0 16,0 21-16,0 0 0,21 0 0,-22 0 15,1 1-15,0-1 0,21 21 16,0-21-16,-21 0 0,21 22 16,0-22-16,0 0 0,0 0 0,0 0 15,0 1-15,21-1 0,-21 0 16,21 0-16,0-21 0,1 0 0,-1 21 15,0-21-15,0 0 0,0 0 0,0 0 16,1 0-16,-1 0 0,0-21 16,0 0-16,0 0 0,-21 0 15,21-1-15,-21 1 0,0-21 16,0 21-16,0-22 0,0 22 0,0-21 16,0 21-16,-21-22 0,0 22 0,21 0 15,-21 0-15,0 0 0,0 21 16,-1 0-16,1 0 15,21 21-15,-21-21 0,0 21 0,21 0 16,-21 0-16,21 1 0,0-1 16,0 0-16,0 21 0,0-21 15,21 1-15,0-1 0,0-21 0,0 0 16,22 21-16</inkml:trace>
  <inkml:trace contextRef="#ctx0" brushRef="#br1" timeOffset="151056.71">7726 14626 0,'0'0'0,"0"-21"0,0 0 16,0 0-16,0 0 0,0-1 15,0 1-15,0 0 0,0 0 0,21 21 16,0 0-16,0 0 0,0 0 16,1 0-16,-22 21 0,21-21 15,0 21-15,0 0 0,0 22 0,-21-22 16,0 0-16,0 0 0,0 22 15,0-22-15,0 0 0,0 0 0,0 0 16,0 0-16,0 1 0,0-1 0,0 0 16,-21 0-1,0-21 1,21-21 0,0 0-16,0 0 15,0-1-15,0 1 0,0 0 16,0 0-16,21 0 0,0-22 0,-21 22 15,21-21-15,1 21 0,-1-22 16,0 1-16,0 21 0,0-21 0,0-1 16,1 22-16,20 0 0,-21-21 15</inkml:trace>
  <inkml:trace contextRef="#ctx0" brushRef="#br1" timeOffset="151536.44">8467 14055 0,'-22'0'31,"1"0"-31,21 21 0,-21 0 16,0 0-16,21 0 0,0 1 0,-21 20 15,0-21-15,21 21 0,-22 1 16,22-1-16,0 22 0,0-22 0,0 0 16,-21 1-16,21-1 0,0-21 0,0 21 15,0-20-15,0 20 0,0-21 16,21 0-16,1 0 0,-1-21 0,-21 22 15,21-22-15,0 0 16,21 0-16,-20 0 0,-1 0 0,0 0 16,0 0-16,0-22 0,0 1 0,22 0 15,-22 0-15,0 0 0,0 0 16,0-1-16,1-20 0,-1 0 0,0 21 16,0-22-16,0 22 0,-21-21 0,0 21 15,0-1-15,0 44 31,0-1-31,0 0 16,0 21-16,0-21 0,0 1 0,0-1 16,0 21-16,0-21 0,0 0 0,0 1 15,21-1-15,-21 0 16,0 0-16,0 0 0,0 0 0,0 1 16,0-1-16,0 0 0,-21-21 15,0 21 1,0-21-16,0 0 0,0 0 0,-1 0 15,1-21-15,0 21 0,0-21 16,0 0-16,0-1 0,-1 1 0</inkml:trace>
  <inkml:trace contextRef="#ctx0" brushRef="#br1" timeOffset="151716.32">8255 14372 0,'0'0'0,"21"0"0,0 0 16,0 0-16,1 0 0,-1-21 16,0 21-16,0 0 0,0 0 15,0-21-15,1 21 0,-1 0 0,0 0 16,0 0-16,21-21 0,-20 21 16,-1 0-16</inkml:trace>
  <inkml:trace contextRef="#ctx0" brushRef="#br1" timeOffset="152375.96">9610 14139 0,'0'0'0,"21"22"0,-21-1 0,21 21 15,-21-21-15,0 22 0,21-1 16,-21 0-16,0 1 0,21-1 0,-21 0 16,0 1-16,0-1 0,0 0 0,0 1 15,0-1-15,-21-21 0,21 21 16,-21-20-16,0-1 0,21 0 0,-21-21 16,21 21-16,-22-21 0,1 0 15,0 0 1,21-21-1,0 0-15,0 0 16,0-1-16,0 1 0,21-21 0,0 21 16,1-22-16,-1 22 0,0-21 0,21 21 15,1-22-15,-1 22 0,0 0 16,1 0-16,-1 0 0,0 21 0,22 0 16,-22 0-16,0 0 0,-20 21 15,20 0-15,-21 0 0,0 0 0,0 1 16,-21 20-16,0-21 0,0 0 0,0 0 15,-21 1-15,0-1 0,-21 0 16,21 0-16,-22 0 0,22 0 16,-21-21-16,-1 22 0,22-22 0,-21 0 15,21 0-15,0 0 0,-1 0 16,1 0-16,42 0 16,1 0-1,-1-22-15,21 1 0,-21 21 16,22-21-16,-1 0 0</inkml:trace>
  <inkml:trace contextRef="#ctx0" brushRef="#br1" timeOffset="152747.74">10456 14415 0,'0'-22'0,"0"44"0,21-65 0,-21 22 16,-21 21 0,0 0-16,0 21 15,21 0-15,-21 1 0,0-1 16,-1 0-16,22 21 0,0-21 0,0 1 15,-21 20-15,21-21 0,0 0 0,0 22 16,0-22-16,0 0 0,21 0 16,1 0-16,-1-21 0,0 0 15,0 0-15,0 0 0,0 0 0,1 0 16,-1 0-16,0 0 0,0 0 16,0-21-16,0 0 0,1 0 15,-22-22-15,21 22 0,-21 0 16,0-21-16,0 21 0,0-22 15,0 1-15,0 21 0,-21-22 0,-1 22 16,1 0-16,0 0 0,0 0 16,0 21-16,0 0 0,-1 0 15,1 0-15,21 21 0,0 0 0,-21 0 16,21 0-16,0 1 0,0-1 16,0 0-16,0 0 0,0 0 15,21 0-15,0-21 0,1 0 0,-1 22 16</inkml:trace>
  <inkml:trace contextRef="#ctx0" brushRef="#br1" timeOffset="153004.6">11028 14245 0,'0'-21'0,"0"42"0,0-84 0,0 42 16,0-1-16,0 1 15,-21 21-15,-1 0 16,1 21-16,21 1 0,0-1 15,0 21-15,-21-21 0,21 22 16,0-1-16,-21 0 0,21 1 0,0-1 16,0 0-16,0 1 0,0-1 0,0-21 15,0 21-15,0-20 16,0-1-16,0 0 0,0 0 0,0 0 16,21-21-16,0 0 0,0 0 15,1 0-15,-1 0 0,0 0 16,21 0-16,-21-21 0,22 0 0</inkml:trace>
  <inkml:trace contextRef="#ctx0" brushRef="#br1" timeOffset="153424.35">11409 14182 0,'0'0'0,"0"-21"0,0-1 0,0 1 0,0 42 31,0 1-31,0-1 16,0 0-16,0 0 0,0 21 0,-21 1 15,21-1-15,0-21 0,-22 22 0,22-1 16,0 0-16,0 1 0,-21-22 16,21 21-16,-21-21 0,21 0 0,-21 22 15,21-22-15,-21 0 0,21 0 16,-21-21-16,21-21 31,0 0-31,21-21 16,0 20-16,0 1 0,-21-21 15,42 21-15,-20-22 0,-1 1 0,0 0 0,0 21 16,0-1-16,0 1 16,1 0-16,-1 21 0,0 21 15,-21 22 1,0-22-16,0 0 0,0 21 0,0 1 16,0-22-16,0 21 0,0 0 0,0-20 15,-21-1-15,21 21 0,0-21 16,-21 0-16,21 1 0,-22-22 0,22 21 15,0 0-15,-21-21 16,0 0 0,21-21-16</inkml:trace>
  <inkml:trace contextRef="#ctx0" brushRef="#br1" timeOffset="153640.26">10668 14372 0,'0'0'0,"-21"0"16,42 0 0,0 0-16,0 0 15,22 0-15,-22 0 0,21 0 0,0-21 16,1 21-16,-1 0 0,0 0 16,1 0-16,-1-21 0,0 21 0,-20 0 15,20 0-15,-63 0 31,0 21-31</inkml:trace>
  <inkml:trace contextRef="#ctx0" brushRef="#br1" timeOffset="154147.71">3810 15261 0,'0'0'0,"-21"0"0,42 0 47,0 0-47,21 0 16,1 0-16,-1 0 0,-21 0 0,43 0 15,-22 0-15,0 0 0,1 0 16,20 0-16,-20 0 0,-1 21 0,0-21 16,-21 0-16,22 0 0,-22 0 15,-42 0 16,0 0-31,-1 0 0,1 0 16</inkml:trace>
  <inkml:trace contextRef="#ctx0" brushRef="#br1" timeOffset="154436.54">4212 15261 0,'-63'0'31,"126"0"-31,-126 21 0,63 1 16,0-1-16,0 0 15,0 0-15,0 0 0,0 22 0,0-22 16,0 0-16,0 21 0,0-21 15,21 1-15,-21 20 0,21-21 16,-21 0-16,0 22 0,0-22 0,0 0 16,0 0-16,0 0 0,0 0 15,-21 1-15,0-22 0,21 21 0,-22-21 16,1 0-16,0 21 0,0-21 16,0 0-16,-22 0 0,22 0 0,0 0 15,-21-21-15,21 21 0,-1-21 16,1-1-16,0 22 0,0-21 0,0 0 15,21 0-15,0 0 0,0 0 16,21-1-16,0 22 16,21-21-16,-20 0 0,20 21 0,-21-21 15,21 21-15</inkml:trace>
  <inkml:trace contextRef="#ctx0" brushRef="#br1" timeOffset="154824.32">4847 15388 0,'21'-21'16,"-42"42"-16,42-63 16,-42 42-16,0 0 15,0 0-15,-22 0 0,22 0 0,-21 0 16,0 21-16,20-21 0,1 21 16,-21 0-16,21 1 0,0-22 0,21 21 15,0 0-15,0 0 0,0 0 16,0 0-16,21 1 15,0-22-15,0 21 0,21-21 0,-20 21 16,20-21-16,-21 21 0,21-21 16,-20 21-16,-1-21 0,21 21 0,-21 1 15,-21-1-15,0 0 16,0 0-16,-21-21 16,0 0-16,0 21 0,-22-21 0,1 0 15,0 21-15,21-21 0,-22 0 16,1 0-16,0 0 0,20 0 15,1 0-15,0 0 0,0 0 0,0 0 0,42 0 32,0-21-17,0 21-15,22 0 0,-22-21 16,21 0-16</inkml:trace>
  <inkml:trace contextRef="#ctx0" brushRef="#br1" timeOffset="155240.09">5270 15367 0,'0'0'0,"0"-21"31,-21 21-31,0 0 0,0 21 16,0 0-16,0 0 16,21 1-16,-22-1 0,22 21 15,-21-21-15,21 0 0,0 22 0,0-22 16,0 0-16,0 21 0,0-20 15,0-1-15,0 0 0,0 0 0,0 0 16,21 0-16,1 1 0,-1-22 16,0 0-16,0 0 0,0 0 15,22 0-15,-22 0 0,21 0 0,0 0 16,1-22-16,-1 22 0,-21-21 0,22 0 16,-22 0-16,21 0 0,-21 0 15,-21-22-15,0 22 0,0-21 0,0 21 16,0-22-16,0 1 0,-21 21 15,0-22-15,0 22 0,-22 0 16,22-21-16,0 42 0,-21-21 0,21 21 16,-22 0-16,22 0 0,0 21 15,0-21-15,-22 21 0,22 0 0,0 0 16,0 0-16,21 22 0,0-22 0,0 0 16,0 0-16,0 0 0,0 1 15,21-1-15,0-21 0,22 21 0</inkml:trace>
  <inkml:trace contextRef="#ctx0" brushRef="#br1" timeOffset="155484.95">6181 15452 0,'-106'0'31,"85"0"-31,-1 21 0,1 0 0,0 0 15,0 0-15,0 1 0,0 20 16,21-21-16,0 0 0,0 0 0,-22 1 16,22 20-16,0-21 0,0 0 0,0 0 15,0 1-15,0-1 16,0 0-16,22-21 16,-1 0-16,0 0 15,0 0-15</inkml:trace>
  <inkml:trace contextRef="#ctx0" brushRef="#br1" timeOffset="155704.82">6117 15431 0,'0'0'0,"0"-22"0,0 1 0,21 21 16,0 0-16,-21 21 16,22 1-16,-1-1 15,0 21-15,-21-21 0,21 0 0,-21 1 0,21-1 16,-21 21-16,21-21 15,-21 0-15,22 1 0,-1-1 16,0 0-16,0-21 0,0 21 16,0-21-1,1 0-15,-22-21 0,21 0 16,0 21-16,0-21 0</inkml:trace>
  <inkml:trace contextRef="#ctx0" brushRef="#br1" timeOffset="155892.73">6667 15240 0,'0'-21'0,"0"42"0,0-63 16,0 21-16,0 63 16,0-21-1,0 0-15,-21 22 0,0-1 0,0 0 16,0 1-16,-22-1 0,22-21 0,0 21 16,0 1-16,21-22 0,-21 21 15,21-21-15,-21 22 0,21-22 0,0 0 16,0 0-16,0 0 0,0 1 15</inkml:trace>
  <inkml:trace contextRef="#ctx0" brushRef="#br1" timeOffset="156638.64">7980 15367 0,'0'-21'15,"0"0"-15,0 0 16,0-1-16,0 1 0,0 0 16,0 0-16,-21 21 0,-1 0 15,-20 0-15,21 0 0,-21 0 16,20 0-16,-20 21 0,0 0 0,-1 0 16,22 1-16,-21-1 0,0 0 15,20 0-15,1 21 0,0-20 0,21-1 16,0 0-16,0 0 0,0 0 0,0 0 15,21 1 1,0-1-16,1-21 0,20 0 0,-21 21 16,21-21-16,1 0 0,-22 0 0,21 0 15,1 0-15,-1 0 0,-21 0 16,0 0-16,0 0 0,1 0 16,-22-21-16,-22 21 15,-20 0-15,21 0 0,-21 0 16,20 0-16,-20 21 0,0-21 0,21 21 15,-22-21-15,1 21 0,21 0 16,0-21-16,-1 22 0,1-22 0,0 21 16,21 0-16,0 0 15,21-21 1,0 0-16,1 0 0,-1 0 0,0 0 16,0 0-16,21 0 0,-20 0 0,-1 0 15,0 0-15,21 0 0,-21 21 16,1 0-16,-22 1 15,0-1-15,0 21 16,-22-21-16,1 0 0,0 1 0,-21 20 16,21-21-16,-1 21 0,-20-20 0,21-1 15,0 21-15,0-21 0,-1 0 16,22 1-16,0-1 0,0 0 16,22 0-1,20-21-15,-21 0 0,0 0 16,22 0-16,-1 0 0,0-21 0,22 0 15,-22 21-15</inkml:trace>
  <inkml:trace contextRef="#ctx0" brushRef="#br1" timeOffset="156896.7">8805 15431 0,'0'0'0,"0"-22"0,0 1 16,0 0-16,21 21 0,1 21 31,-22 0-31,0 1 16,0-1-16,21 21 0,-21-21 0,21 22 15,-21-22-15,0 21 0,21 0 0,-21-20 16,21-1-16,-21 21 0,0-21 16,0 0-16,0 22 0,0-22 0,0 0 15,0 0-15,21-21 16,1 0-1,-1-21-15</inkml:trace>
  <inkml:trace contextRef="#ctx0" brushRef="#br1" timeOffset="157115.57">9229 15515 0,'0'0'0,"0"-42"0,0 21 0,0 0 15,-22 21-15,1 0 0,-21 0 16,21 0-16,-22 21 0,1 0 15,21 0-15,-43 0 0,22 0 0,0 1 16,-1 20-16,1-21 0,0 0 0,-1 0 16,1 22-16,0-22 0,21 0 15,-1 0-15,1 0 0,0 1 0,21-1 16,0 0-16,21-21 16,0 0-16,1 0 15,20 0-15,-21 0 0,21 0 16</inkml:trace>
  <inkml:trace contextRef="#ctx0" brushRef="#br1" timeOffset="157347.44">9525 15473 0,'0'0'0,"0"21"31,0 0-31,-21 0 0,21 1 16,-21-1-16,-1 21 0,22-21 15,-21 0-15,0 1 0,21-1 0,0 0 16,0 0-16,-21 0 0,21 0 16,-21 1-16,21-1 0,0 0 15,0 0-15,0-42 32</inkml:trace>
  <inkml:trace contextRef="#ctx0" brushRef="#br1" timeOffset="157576.31">9504 15494 0,'42'-63'0,"-169"317"0,212-445 0,-22 106 0,-63 64 15,21 21-15,1 0 0,-1 0 16,0 0-16,0 21 0,0 1 16,-21-1-16,0 0 0,21 0 0,1 0 15,-22 0-15,0 1 0,0 20 16,0-21-16,0 0 0,0 0 0,0 1 15,0-1-15,0 0 16,0-42 15,21 0-15</inkml:trace>
  <inkml:trace contextRef="#ctx0" brushRef="#br1" timeOffset="157977.97">10075 15367 0,'0'0'0,"-42"0"32,21 21-32,-22 0 0,22-21 0,-21 22 15,21-1-15,-22 0 0,22 0 16,0 0-16,-21 0 0,21 1 0,-1-1 16,22 0-16,0 0 15,22-21 1,-1 0-16,0 0 15,0 0-15,0-21 0,22 0 16,-22 21-16,0-21 0,0-1 16,21 1-16,-20 0 0,-1 0 0,0 0 15,0 0-15,-21-1 0,21 1 16,0 21-16,-21 21 16,0 22-1,0-22-15,0 0 16,-21 0-16,0 22 0,21-22 0,-21 21 15,0-21-15,0 0 0,21 22 0,0-22 16,-22 0-16,1 0 0,21 0 16,-21 1-16,21-1 0,0 0 0,0 0 15,0 0-15,21-21 32,0 0-32,1-21 0,-1 0 15</inkml:trace>
  <inkml:trace contextRef="#ctx0" brushRef="#br1" timeOffset="158231.82">10562 15388 0,'0'0'0,"21"-21"15,0-21 1,-21 63-16,0 0 0,0 0 16,-21 0-16,0 1 15,21 20-15,-21-21 0,0 21 0,0-20 0,-1 20 16,22 0-16,-21-21 0,0 22 15,21-22-15,-21 0 0,21 21 16,0-20-16,0-1 0,0 0 0,0 0 16,0 0-16,0 0 0,21-21 15,0 0-15,0 0 0,1 0 16,-1 0-16,0 0 0,0 0 0,21-21 16,-20 0-16,-1 21 0,0-21 0,0 0 15,21-22-15</inkml:trace>
  <inkml:trace contextRef="#ctx0" brushRef="#br1" timeOffset="158996.9">12531 14711 0,'0'0'0,"-43"0"15,22 0 1,42 0 15,22 0-31,-22 0 0,0 0 16,21 0-16,1 0 0,-1 0 0,0 0 16,22 0-16,-1 0 0,1 0 0,-1 0 15,-20 0-15,20 0 0,1 0 16,-22-21-16,0 21 0,1 0 0,-22-21 15,0-1-15,-21 1 16,-21 0-16,0 21 16,-1 0-16,-20-21 0,21 21 15,-21 0-15,-1-21 0,1 21 0,21 0 16,0 0-16,-1 0 0,22-21 16,-21 21-16,42 0 15,1 0-15,20 0 16,-21 0-16,21 0 0,-20 0 0,20 0 15,0 0-15,-21 21 0,22-21 0,-22 21 16,0 0-16,0 0 0,-21 0 16,0 1-16,0-1 0,0 0 15,0 21-15,-21-21 0,-21 1 0,21-1 0,-22 0 16,1 0-16,0 0 16,-1-21-16,1 21 0,0 1 0,20-22 15,-20 0-15,21 21 0,0-21 0</inkml:trace>
  <inkml:trace contextRef="#ctx0" brushRef="#br1" timeOffset="160059.73">14563 14012 0,'0'0'15,"0"-21"-15,0 0 0,0 0 16,0 0-16,0 0 0,0-1 0,0 1 15,-22 0-15,22 0 0,-21 0 0,0 42 32,21 0-32,0 21 0,0-20 0,0 20 15,0 21-15,0-20 0,0 20 16,0 1-16,21-22 0,-21 22 0,0-1 16,0 1-16,0-22 0,0 0 0,0 22 15,0-43-15,0 21 0,0 1 16,0-22-16,0 0 0,0 0 0,0 0 15,0 0-15,-21-21 16,21-21 0,0 0-1,0-21-15,0 21 0,0-1 16,0-20-16,21 21 0,-21-21 16,21-1-16,1 1 0,-1 0 0,0 20 15,21-20-15,-21 21 0,22 0 16,-22 0-16,21 21 0,1 0 0,-1 0 15,0 0-15,1 21 0,-22 0 0,21 0 16,0 21-16,-20-20 0,-1 20 16,0 0-16,-21-21 0,0 22 0,0-22 15,0 21-15,0-21 0,-21 1 16,0-1-16,-1 0 0,-20 0 16,21-21-16,-21 21 0,20-21 0,-20 0 15,21 21-15,0-21 0,0 0 0,-1 0 16,1 0-16,0 0 0,0 0 15,21-21-15,0 0 16,0 0-16,21 0 16,21 0-16,-20-22 0,-1 22 15,21 0-15</inkml:trace>
  <inkml:trace contextRef="#ctx0" brushRef="#br1" timeOffset="160444.95">15663 14245 0,'0'0'15,"0"21"1,0 1-16,-21-1 0,0 0 0,0 0 16,0 21-16,-1-20 0,1 20 0,0-21 15,21 21-15,-21-20 0,21 20 16,-21-21-16,21 21 0,0-20 0,0-1 16,0 21-16,0-21 0,21 0 0,0-21 15,0 22-15,0-22 0,22 0 16,-22 0-16,21 0 0,1 0 15,-22 0-15,21 0 0,0 0 0,1-22 16,-22 1-16,21 0 0,-21 0 16,22 0-16,-22-22 0,0 22 0,-21-21 15,0 21-15,0-22 0,0 1 0,0 0 16,0-1-16,-21 1 0,0 0 16,-22 21-16,22-1 0,0 1 0,-21 0 15,21 21-15,-1 0 0,-20 0 16,21 0-16,0 0 0,0 21 15,21 0-15,0 1 0,0-1 0,0 0 16,0 0-16,0 0 0,21 0 16,0 1-16,0-1 0,0 0 15,0-21-15,1 0 0,20 21 0,0-21 16</inkml:trace>
  <inkml:trace contextRef="#ctx0" brushRef="#br1" timeOffset="160720.35">16531 14139 0,'21'-42'0,"-42"84"0,42-105 0,-21 42 0,0-22 16,0 22-16,0 0 15,-21 21-15,21 21 16,0 0-16,-21 1 0,21-1 0,-21 21 16,0-21-16,21 22 15,-22-1-15,22 0 0,0 1 0,0-1 16,-21 0-16,21 1 0,0-1 0,-21 0 15,21-21-15,0 22 0,0-22 16,0 21-16,0-21 0,0 1 0,0-1 16,0 0-16,21-21 15,0 0-15,1 0 16,-1-21-16,0 21 0,0-21 16,0-1-16,0-20 0</inkml:trace>
  <inkml:trace contextRef="#ctx0" brushRef="#br1" timeOffset="161176.13">16849 14034 0,'0'-43'16,"-85"340"-16,170-615 0,-85 382 0,0-149 0,21 64 15,-21 42 1,0 0-16,0 0 0,0 22 16,0-1-16,0-21 0,0 21 0,0 1 15,0-1-15,0 22 0,0-22 16,0 0-16,0 1 0,-21-1 0,21 0 15,-22 1-15,22-22 0,0 21 16,-21-21-16,21 0 0,-21 1 0,21-1 16,-21-21-1,0 0 1,21-21-16,0-1 16,0 1-16,0-21 0,0 21 15,0 0-15,21-22 0,0 1 16,-21 0-16,21-1 0,22 22 0,-22-21 15,0 21-15,21-1 0,-21 1 0,22 0 16,-1 21-16,0 0 16,-20 0-16,20 21 0,0 0 0,-21 1 0,1-1 15,20 21-15,-21 0 0,-21-20 0,0 20 16,0 0-16,0-21 0,0 22 16,0-22-16,0 21 0,0-21 0,-21 1 15,0-1-15,0-21 0,21 21 0,-22 0 16,1-21-16,0 0 15,0 21-15,0-21 16,0 0-16,-1 0 0,22-21 16,-21 0-16,0 0 0</inkml:trace>
  <inkml:trace contextRef="#ctx0" brushRef="#br1" timeOffset="161362.1">16129 14203 0,'0'0'0,"21"0"16,0 0-16,22 0 15,-22 0-15,21 0 0,0 0 16,1 0-16,20 0 0,-20 0 0,20 0 16,-21 0-16,22 0 0,-22 0 0,1 0 15,20 0-15</inkml:trace>
  <inkml:trace contextRef="#ctx0" brushRef="#br1" timeOffset="162016.63">18923 14266 0,'0'0'0,"-42"0"0,20 0 0,-20-21 15,21 21-15,-21 0 0,20-21 0,1 0 16,0 21-16,21-21 16,42 21-1,-20 0-15,20 0 0,-21 0 16,21 0-16,1 0 0,-1 0 15,22 0-15,-22 0 0,0 21 0,1-21 16,20 0-16,-21 0 0,1 0 16,20 0-16,-20 0 0,-22 0 0,21 0 15,-21 0-15,0 0 0,-42 0 32,0 0-32,-21 0 0,21 0 0,-22 0 15,22 0-15,-21 0 0,21 0 0,-22 0 16,22 0-16,0 0 0,0 0 15,0 0-15,-1 0 0,1 0 0,0 0 32,21 21-32,0 0 15,0 0-15,0 1 0,0-1 16,21 0-16,-21 21 0,0-21 0,21 22 16,1-22-16,-22 21 0,21-21 15,-21 22-15,21-22 0,-21 0 0,21 21 16,-21-20-16,0-1 0,0 0 0,0 0 15,0 0-15,0 0 0,-21 1 16,0-22-16,0 21 0,-1-21 16,1 0-16,0 0 0,0 0 0,0 0 15,-22 0-15,22 0 16,0 0-16,-21-21 0,21-1 0,-1 22 16,-20-21-16,21 21 0,0-21 0,21 0 15,0 0 1,0 0-16,21-1 0,0 1 15,21 0-15,-20 21 0</inkml:trace>
  <inkml:trace contextRef="#ctx0" brushRef="#br1" timeOffset="162427.91">20045 14203 0,'-64'0'16,"43"0"-16,-21 0 16,21 0-16,-22 0 0,1 0 0,21 0 15,-22 0-15,22 21 0,0-21 16,0 21-16,0 0 0,21 1 16,0-1-16,0 0 0,21-21 0,21 21 15,-21 0-15,1 0 0,20 1 16,-21-1-16,21 0 0,-20-21 0,20 21 15,-21 0-15,0 0 0,22 1 16,-22-1-16,-21 0 0,21 0 16,-21 0-16,21-21 0,-21 21 0,0 1 15,0-1-15,-21-21 16,0 0-16,0 21 0,-1-21 16,-20 0-16,0 0 0,21 0 0,-22 0 15,1 0-15,0 0 0,20 0 16,-20 0-16,0 0 0,21 0 0,-1 0 15,1 0-15,0 0 0,0 0 16,42 0 0,0 0-1</inkml:trace>
  <inkml:trace contextRef="#ctx0" brushRef="#br1" timeOffset="162896.16">20532 14330 0,'0'0'0,"0"-21"0,0 0 0,-22 21 15,22-22-15,-21 22 0,0 0 16,0 0-16,0 0 0,0 0 0,-1 22 16,-20-22-16,21 21 0,0 21 15,21-21-15,-21 0 0,-1 22 16,22-22-16,-21 21 0,21-21 0,0 1 15,0 20-15,0-21 0,0 0 0,0 0 16,0 1-16,21-1 0,1-21 16,-1 21-16,0-21 0,0 0 0,0 0 15,0 0-15,1 0 0,20 0 16,-21 0-16,0 0 0,0 0 0,22-21 16,-22 21-16,0-21 0,21-1 0,-20 1 15,-22 0-15,21 0 0,-21-21 16,21 20-16,-21-20 0,0 21 0,0-21 15,0-1-15,0 22 0,-21-21 0,0 21 16,-1-1-16,1 1 16,0 21-16,0 0 0,0 0 0,-22 0 15,22 0-15,0 0 0,0 0 16,0 21-16,0 1 0,-1-1 0,1 0 16,21 0-16,0 0 0,0 0 0,0 1 15,0-1-15,0 0 16,0 0-16,21-21 0,1 0 0,-1 21 15,0-21-15,21 0 0,-21 0 0</inkml:trace>
  <inkml:trace contextRef="#ctx0" brushRef="#br1" timeOffset="163172">21167 14351 0,'0'-21'0,"0"42"0,0-63 0,0 21 16,0 42 15,0 0-31,-22 0 0,22 0 0,0 0 16,-21 22-16,21-22 0,-21 21 15,21-21-15,0 22 0,0-22 0,0 0 16,0 21-16,-21-20 0,21-1 16,0 0-16,0 0 0,0 0 0,0 0 15,0 1-15,0-1 0,0 0 31,21-42 1,-21 0-32</inkml:trace>
  <inkml:trace contextRef="#ctx0" brushRef="#br1" timeOffset="163432.1">21209 14478 0,'42'-106'31,"-126"339"-31,168-487 0,-126 381 0,105-296 0,-41 148 0,-1 21 15,0 0 1,-21 21-16,0 0 0,0 21 16,21-21-16,-21 22 0,21-22 15,-21 21-15,21 1 0,-21-22 16,0 21-16,22-21 0,-1 22 0,-21-22 16,0 0-16,0 0 0,21 0 0,-21 0 15,21 1-15,-21-1 16,21-21-16,0 0 15,1 0 1,-1 0-16,0-21 16,0-1-1,0 1-15</inkml:trace>
  <inkml:trace contextRef="#ctx0" brushRef="#br1" timeOffset="163651.24">21992 14224 0,'0'-21'15,"-148"296"-15,296-529 0,-148 212 0,-21 63 16,0 0-16,0 0 16,-1 22-16,1-22 0,0 21 15,-21 0-15,21 1 0,-1 20 0,1-20 16,-21-1-16,21-21 0,0 21 16,-1 1-16,-20-22 0,21 0 0,0 0 15,21 0-15,0 1 0,-21-22 16,21 21-16,21-21 15,0 0-15,0 0 16</inkml:trace>
  <inkml:trace contextRef="#ctx0" brushRef="#br1" timeOffset="164223.82">23029 14288 0,'0'-22'0,"0"44"0,0-65 0,0 22 16,0 0-16,-21 0 16,0 0-16,0 21 0,-22 0 15,22 0-15,0 0 0,-21 0 16,-1 21-16,22 0 0,-21 0 16,0 0-16,20 0 0,-20 1 0,21 20 15,21-21-15,-21 21 16,21-20-16,0-1 0,0 0 0,0 0 15,21 0-15,0-21 0,0 0 16,0 21-16,22-21 0,-22 0 16,0 0-16,0 0 0,22 0 0,-22 0 15,0 0-15,0-21 0,0 21 16,-21-21-16,0 0 16,-21 21-1,0 0-15,0 0 16,-22 0-16,22 0 0,-21 0 0,21 0 15,0 0-15,-22 21 0,22-21 16,0 0-16,0 0 0,21 21 0,0 0 16,0 1-1,0-1-15,21 0 16,0-21-16,-21 21 0,21 0 0,0-21 16,1 21-16,-22 1 0,0-1 15,0 0-15,0 21 0,0-21 16,0 1-16,0-1 0,-22 21 0,1-21 15,0 0-15,0 1 0,0-1 16,0 21-16,-22-21 0,22-21 0,0 21 16,0 1-16,0-1 0,-1 0 0,1-21 15,0 21-15,0-21 16,42 0 0,0-21-16</inkml:trace>
  <inkml:trace contextRef="#ctx0" brushRef="#br1" timeOffset="164631.59">23685 14055 0,'0'0'0,"22"0"31,-1 0-31,0 21 0,0-21 16,0 21-16,0 21 0,22-20 0,-22 20 15,21-21-15,-21 21 0,22 1 0,-1 20 16,-21-20-16,22-1 0,-22 0 16,21-21-16,-21 22 0,0-22 0,1 21 15,-1-21-15,-21 1 0,21-1 16,-21 0-16,0-42 47,-21 0-47,21-1 0,0 1 15</inkml:trace>
  <inkml:trace contextRef="#ctx0" brushRef="#br1" timeOffset="164879.97">24490 14055 0,'0'0'16,"-21"0"-1,-1 21 1,1 0-16,-21 0 0,21 22 0,-22-22 15,1 21-15,0 0 0,-1-20 16,-20 20-16,21 0 0,-22-21 16,22 22-16,-1-22 0,-20 21 0,21-21 15,-1 1-15,22-1 0,-21-21 0,21 21 16,21 0-16,0 0 16,21-21-16,0 0 15,0 0-15,21 0 0,1 0 0,20 0 16,-20 0-16,20 0 0</inkml:trace>
  <inkml:trace contextRef="#ctx0" brushRef="#br1" timeOffset="165135.82">24913 14182 0,'0'0'0,"0"-21"0,-63 42 31,41 0-31,1 0 15,21 21-15,-21-20 0,0-1 0,0 21 16,21 0-16,0-20 0,0 20 16,-21-21-16,21 21 0,0-20 0,-22-1 15,22 0-15,0 0 0,0 0 0,0 0 16,22-21 0,-1 0-1,-21-21-15,21 0 16,0 0-16,-21 0 0,0 0 15</inkml:trace>
  <inkml:trace contextRef="#ctx0" brushRef="#br1" timeOffset="165352.7">24913 14288 0,'85'-127'15,"-1"84"1,-253 213-16,360-340 0,-170 170 0,0 0 16,-21 21-16,21 1 0,-21-1 0,21 21 15,0-21-15,-21 22 0,0-22 0,0 21 16,22-21-16,-22 0 0,0 22 15,0-22-15,0 0 0,0 0 16,0 0-16,0 1 16,21-44 31,0 22-47,-21-21 0,21 0 15</inkml:trace>
  <inkml:trace contextRef="#ctx0" brushRef="#br1" timeOffset="165552.29">25633 14182 0,'-21'0'31,"-22"0"-31,22 0 16,0 21-16,0 0 0,0 0 0,-1 0 16,-20-21-16,21 22 0,0-1 15,0 0-15,-1 0 0,1-21 0,21 21 16,0 0-1,21-21 1,1 0-16,-1 0 16,0-21-16,0 21 0</inkml:trace>
  <inkml:trace contextRef="#ctx0" brushRef="#br1" timeOffset="165792.15">25696 14139 0,'21'0'0,"-84"43"0,105-86 16,-21 65-1,-21-1-15,-21 0 0,0 0 16,21 0-16,-21 22 0,21-1 0,-21-21 16,0 21-16,21 1 0,-22-22 15,22 21-15,0 1 0,-21-22 0,0 21 16,21-21-16,-21 0 0,21 1 0,0-1 16,0 0-16,0 0 0,-21-21 15,21 21-15,21-21 31,0 0-31,0-21 16,0 0-16,1 21 0,-1-21 16,0 0-16</inkml:trace>
  <inkml:trace contextRef="#ctx0" brushRef="#br1" timeOffset="166064">26141 14224 0,'0'0'0,"0"-21"0,-21 21 31,-1 21-31,1 0 0,0 0 0,0 22 16,-21-22-16,20 21 0,-20 1 16,21-1-16,0 0 0,-22-21 0,22 22 15,0-1-15,0-21 0,0 22 16,21-22-16,0 0 0,0 0 16,0 0-16,0 0 0,0 1 0,21-1 15,21-21-15,-21 0 0,22 0 16,-22 0-16,21 0 0,1 0 0,-1 0 15,0 0-15,1 0 0,-22 0 0,21 0 16,0 0-16,1-21 0,-22 21 16,0-22-16,0 22 0,-42 0 15</inkml:trace>
  <inkml:trace contextRef="#ctx0" brushRef="#br1" timeOffset="167029.01">12065 16129 0,'63'0'31,"-41"0"-31,-1 0 0,0 0 16,0 0-16,0 0 0,22 0 0,-1 0 16,0 0-16,1 0 0,20 0 15,1 0-15,-1 0 0,1 0 0,-1-21 16,22 21-16,-1 0 0,-20-21 0,-1 21 15,1 0-15,-1-21 16,-20 21-16,-1-22 0,-21 22 0,0 0 16,-21-21-16,-21 21 0,0 0 15,-21 0-15,-1-21 0,1 21 16,0-21-16,-1 21 0,1 0 0,0 0 16,-1-21-16,1 21 0,21 0 15,-21 0-15,42-21 16,21 21-1,0 0-15,21 0 0,-21 0 16,22 0-16,-22 0 0,21 21 0,1 0 16,-22 0-16,21-21 15,-21 42-15,0-20 0,1-1 0,-22 0 0,0 0 16,0 21-16,0-20 0,-22 20 16,1-21-16,-21 0 0,0 22 15,20-22-15,-20 0 0,0 0 0,-1 0 16,22 0-16,-21 1 0,21-1 0</inkml:trace>
  <inkml:trace contextRef="#ctx0" brushRef="#br1" timeOffset="167463.95">14393 15621 0,'0'0'0,"-21"21"16,0 0-16,21 1 0,-21-1 16,21 21-16,0 0 0,0 1 15,0 20-15,0 1 0,0-1 0,0 1 16,0-1-16,0 1 0,-21-1 16,21 1-16,-22-1 0,22 1 0,-21 20 15,0-20-15,0-1 0,0 1 16,0-1-16,-1 1 0,1-1 0,0 1 15,0-22-15,0 22 0,0-22 0,-1 0 16,1-20-16,21-1 0,0 0 16,0 0-16,-21 0 0,21-42 15,0 0 1,0 0-16,21 0 0,-21-22 16,0 1-16</inkml:trace>
  <inkml:trace contextRef="#ctx0" brushRef="#br1" timeOffset="167752.78">14012 16510 0,'0'-127'0,"0"360"0,0-339 16,0-84-16,21 126 0,1 1 16,-1-1-16,0 1 0,0 20 0,0-20 0,22 42 15,-22-22-15,21 22 0,-21 0 16,22 0-16,-22 21 0,21 0 0,-21 0 16,22 0-16,-22 21 0,0-21 15,0 42-15,0-21 0,-21 1 16,21 20-16,-21 0 0,0-21 0,0 22 15,0-22-15,-21 21 0,0-21 0,0 1 16,-21-1-16,20 0 0,-20 0 16,21-21-16,0 21 0,-22-21 0,22 0 15,0 0-15,21-21 32,21 0-32,0 21 0,1-21 0,-1 0 15,0-1-15,21 1 0,1 0 16,-22 0-16,21 0 0</inkml:trace>
  <inkml:trace contextRef="#ctx0" brushRef="#br1" timeOffset="168376.43">14859 15917 0,'0'22'16,"0"-1"-16,0 0 0,-21 0 16,0 0-16,-1 0 0,1 22 15,21-22-15,-21 0 0,0 0 0,0 22 16,21-22-16,0 0 0,-21 0 0,21 0 15,0 0-15,0 1 16,21-22-16,0 0 16,0 0-16,21 0 15,-20 0-15,-1 0 0,0 0 16,0-22-16,0 1 0,0 0 0,1 0 16,-22 0-16,0 0 0,0-1 15,0 1-15,0 0 0,0 0 0,-22-21 16,1 20-16,0 1 0,0 0 15,0 0-15,0 21 0,-1-21 16,1 21-16,0 0 0,21 21 31,42-21-31,-20 0 16,-1 0-16,21 21 0,-21-21 16,22 0-16,-1 0 0,21 0 0,-20 0 15,-1-21-15,22 0 0,-22 21 16,0-21-16,1-1 0,-1 22 15,0-21-15,-21 21 0,1 0 16,-22-21-16,0 42 16,0 0-1,0 1-15,-22-1 0,22 21 0,0-21 16,0 22-16,-21-1 0,21 21 16,-21-20-16,21-1 0,0 22 0,0-22 15,0 21-15,0 1 0,-21-1 16,21 1-16,-21-1 0,21 1 15,0 21-15,-21-22 0,-1 1 0,1 20 0,21-20 16,-21-1-16,0 1 16,0-1-16,0-20 0,-1 20 0,1-21 15,0 1-15,0-1 0,0-21 0,0 22 16,21-22-16,0 0 0,-22-21 16,22-21-1,0 0-15,0-22 16,22 22-16,-22-21 0</inkml:trace>
  <inkml:trace contextRef="#ctx0" brushRef="#br1" timeOffset="168704.15">15388 16362 0,'0'0'16,"0"-42"-16,0-1 0,-21 22 0,21-21 15,0 21-15,0-1 0,0 1 0,0 0 16,0 0-16,0 0 0,21 21 0,0-21 15,0-1-15,1 22 0,20 0 16,-21 0-16,21 0 0,1 0 0,-22 0 16,21 0-16,-21 0 0,1 22 15,-1-22-15,-21 21 0,0 0 0,0 0 16,0 21-16,0-20 0,0-1 0,0 0 16,-21 0-16,-1 0 15,1 0-15,-21 1 0,21-1 0,-22 0 0,1-21 16,21 21-16,-21-21 0,20 0 15,-20 0-15,21 0 0,42-21 32,0 0-17,22 21-15,-22-21 0,21-1 0,-21 1 16,22 0-16,-1 0 0</inkml:trace>
  <inkml:trace contextRef="#ctx0" brushRef="#br1" timeOffset="169936.44">16002 16002 0,'-42'0'0,"84"0"0,-42 21 16,0 0-16,0 1 0,-21-1 16,0 0-16,21 0 15,-22 0-15,22 22 0,0-22 0,-21 0 16,21 0-16,0 0 0,0 0 0,0 1 16,21-22-1,1 0-15,-1 0 16,0 0-16,21 0 0,-21 0 0,1-22 15,-1 22-15,21-21 0,-21 0 16,0 0-16,22 0 0,-22-22 0,0 22 16,-21 0-16,21-21 0,0-1 15,-21 22-15,22 0 0,-22-21 16,0 21-16,0-1 0,0 44 31,0-1-31,0 0 0,0 0 16,0 0-16,0 22 0,0-22 15,0 21-15,0-21 0,0 22 0,0-22 16,21 0-16,0 0 0,-21 0 0,21 0 16,0 1-16,0-22 0,1 21 15,-1-21-15,0 0 0,0 0 0,0 0 16,0 0-16,1 0 0,20-21 0,-21-1 16,0 1-16,0 0 15,1 0-15,-1-21 0,0-1 0,0 1 16,-21 0-16,0-1 0,21-20 15,0 20-15,-21 1 0,22-21 0,-22 20 16,0-20-16,0 20 0,21 1 0,-21 0 16,0 21-16,0-1 0,0 1 15,0 0-15,0 42 16,0 0-16,0 1 0,-21 20 16,21 0-16,-22 1 0,22-1 0,0 0 15,-21 1-15,21 20 0,-21-21 0,21 22 16,0-22-16,0 1 0,0-1 15,0 0-15,0 1 0,0-22 16,21 21-16,0-21 0,1 0 0,-1 1 16,-21-1-16,42 0 0,-21-21 15,0 0-15,1 0 0,20 0 0,-21 0 16,21 0-16,1-21 0,-22 0 16,21-1-16,-21 1 0,1 0 0,20 0 15,-42-21-15,21 20 0,0-20 0,-21 0 16,0-1-16,0 1 0,0 21 15,0-21-15,0 20 0,0 1 0,0 0 16,0 0-16,-21 21 0,0 0 0,0 0 16,0 0-16,-1 21 15,1 0-15,0 0 0,0 22 16,0-22-16,0 21 0,21 1 0,0-22 16,-22 21-16,22-21 0,-21 22 15,21-22-15,0 0 0,0 0 0,0 0 16,0 0-16,0 1 0,0-1 15,21-21-15,1 0 0,-1 0 16,0 0-16,0 0 16,0-21-16,0 21 0,1-22 15,-22 1-15,21-21 0,0 21 0,0 0 16,-21-22-16,21 22 0,0-21 16,1-1-16,-22 22 0,0-42 15,21 42-15,-21-1 16,21 22-16,-21 22 15,0-1-15,0 0 16,0 21-16,0-21 0,0 1 16,0 20-16,0-21 0,0 0 0,0 22 15,0-22-15,0 0 0,0 0 0,0 0 16,0 0-16,21-21 0,0 22 16,0-22-16,1 0 0,-1 0 0,21 0 15,-21 0-15,0 0 0,22 0 0,-22 0 16,21-22-16,-21 1 0,1 0 15,-1 0-15,21 0 0,-21 0 16,0-22-16,1 22 0,-1 0 16,0 0-16,0 0 0,-21-1 0,0 1 15,21 21-15,0 0 16,-21 21-16,0 1 0,0-1 16,0 0-16,0 0 0,0 21 0,0-20 15,0-1-15,0 0 0,0 21 0,0-21 16,0 1-16,-21-1 0,21 0 15,21-21 17,1 0-32,-1-21 15,0 0-15</inkml:trace>
  <inkml:trace contextRef="#ctx0" brushRef="#br1" timeOffset="170368.2">19389 15748 0,'0'0'0,"0"-21"0,0 0 16,0 42 31,0 0-47,-22 0 0,22 22 15,-21-22-15,21 21 0,0 0 0,-21 1 16,21-1-16,-21 0 0,21 1 16,-21-1-16,21-21 0,0 22 15,0-22-15,0 0 0,0 21 0,-21-21 16,21 1-16,0-1 0,0 0 16,-22-21-1</inkml:trace>
  <inkml:trace contextRef="#ctx0" brushRef="#br1" timeOffset="171463.95">19008 16150 0,'21'-21'32,"0"21"-32,21 0 0,-21 0 0,22-21 15,-22 21-15,21-21 0,22 21 0,-22-21 16,22 21-16,-1-22 0,-21 1 15,22 21-15,-1-21 0,1 0 0,-22 21 16,22-21-16,-22 0 0,-21 21 16,0 0-16,1 0 0,-1 0 0,-21 21 15,0 0 1,-21 0 0,21 0-16,-22 0 0,1 1 0,0-1 15,0 0-15,0 21 0,21-21 0,0 1 16,-21-1-16,21 0 0,0 0 15,0 0-15,0 0 0,0 1 0,0-1 16,21 0-16,0-21 0,0 21 16,0-21-16,0 0 0,22 0 0,-22 0 15,0 0-15,21 0 0,-20 0 0,-1 0 16,0 0-16,0 0 0,0-21 16,0 0-16,1 0 0,-22-1 0,0 1 15,0 0-15,0 0 0,0 0 16,0-22-16,0 22 0,0 0 0,-22-21 15,1 21-15,0-1 0,0 1 16,0 21-16,0 0 16,42 0 15,0 0-31,0 0 0,21 0 16,-20 0-16,20 0 0,21 0 0,-20 0 15,-1 0-15,22 0 0,-22 0 16,21 0-16,-20 0 0,-1 0 0,0 0 15,1 0-15,-1 0 0,-21 0 16,0 0-16,1 0 0,-22 21 16,-22-21-1,1 22-15,0-1 0,0 0 16,0-21-16,-22 21 0,22 0 16,0 0-16,0 1 0,21-1 0,0 0 15,-21 0-15,21 0 16,0 0-16,0 1 0,21-1 15,-21 0-15,21-21 0,0 0 16,0 21-16,1-21 0,-1 0 0,0 0 16,0 0-16,0 0 0,0 0 0,1 0 15,-1-21-15,0 21 0,0-21 16,0 0-16,-21-1 0,0 1 0,21 0 16,-21 0-16,0 0 0,0 0 15,0-1-15,0 1 0,0 0 16,-21-21-16,0 21 0,0-1 15,0 22-15,0 0 16,21 22 15,21-22-31,0 0 16,0 21-16,0-21 0,0 0 0,22 0 16,-22 0-16,0 0 0,0 0 15,22-21-15,-22 21 0,0-22 0,0 1 16,0 0-16,0 0 0,1 0 15,-1 0-15,-21-22 0,0 22 16,21 0-16,-21 0 0,0 0 0,0-1 0,0-20 16,0 21-16,0 0 15,-21 21 1,0 0-16,-1 0 0,1 21 16,21 0-16,0 21 0,-21-20 15,0 20-15,21 0 0,-21 1 0,21-1 16,0-21-16,-21 21 0,21 1 0,-22-1 15,22-21-15,0 22 0,0-22 16,0 0-16,0 0 0,0 0 0,0 0 16,0 1-16,22-22 15,-1 0-15,0 0 16,0 0-16,0 0 0,0 0 0,1-22 0,-1 1 16</inkml:trace>
  <inkml:trace contextRef="#ctx0" brushRef="#br1" timeOffset="172578.04">22458 15960 0,'0'0'16,"-148"42"0,126-42-16,44 0 31,20-21-31,-21 0 16,0 21-16,22-21 0,-1-1 15,-21 1-15,21 0 0,1-21 0,-22 21 16,21-1-16,-21 1 0,22-21 0,-22 21 15,21-22-15,-21 22 16,1-21-16,-1 21 0,0-22 0,0 22 16,-21 0-16,0 0 0,0 0 0,0 0 15,-21 21 1,0 21-16,0 0 16,-1 0-16,-20 21 0,21-20 15,-21 41-15,20-21 0,-20 1 0,21 20 16,-21 1-16,20-1 0,1 22 0,-21-22 15,21 22-15,0-21 0,-1 20 16,22-20-16,-21 20 0,0-20 0,21 21 16,-21-22-16,21 1 0,0 20 15,0-20-15,-21-22 0,21 22 0,0-22 16,0 0-16,0 1 0,0-1 16,0-21-16,0 0 0,0 0 15,21-21-15,0 0 0,0 0 0,0 0 16,1 0-16,-1 0 0,0-21 0,0 0 15,0 0-15,22 0 0,-22-22 16,0 1-16,0 0 0,0-1 0,0 1 16,-21-21-16,0 20 0,0-20 0,0-1 15,0 22-15,0-22 0,-21 1 16,0 21-16,0-22 0,0 22 16,0-1-16,-22 1 0,22 0 15,0 21-15,0-22 0,0 22 0,21 0 16,0 0-16,0 0 0,21-1 15,0 1 1,0 21-16,21-21 0,1 21 0,-1-21 16,0 21-16,22-21 0,-1 0 15,-20-1-15,20 22 0,1-21 0,-22 0 16,0 0-16,1 21 0,-22-21 0,21 0 16,-21 21-16,-21-22 0,22 22 15,-22-21-15,-22 21 31,1 0-31,0 0 16,0 0-16,0 21 0,0 1 16,21-1-16,-22 0 0,1 0 0,21 0 15,0 22-15,0-22 0,0 0 16,0 21-16,0-21 0,0 1 0,0-1 16,21 0-16,1 0 0,-1-21 15,0 21-15,0-21 0,0 0 0,0 0 16,1 0-16,20 0 0,-21 0 0,21 0 15,-20-21-15,-1 21 0,21-21 16,-21 0-16,0 0 0,1-1 16,-1-20-16,0 21 0,-21-21 0,0-1 15,0 22-15,0-21 0,0 21 0,0-1 16,-21-20-16,0 21 0,-1 0 16,1 21-16,0-21 0,0 21 0,-21 0 15,20 0-15,1 0 0,0 0 16,0 0-16,0 0 0,0 21 0,-1-21 15,22 21-15,0 0 0,0 0 16,0 0-16,22 1 16,-1-1-16,0 0 0,21-21 0,-21 21 15,22-21-15,-22 0 0,21 0 16,1 21-16</inkml:trace>
  <inkml:trace contextRef="#ctx0" brushRef="#br1" timeOffset="172943.91">23770 15790 0,'0'-21'0,"0"42"0,0-63 16,0 21-16,0 0 0,0 0 0,0-1 16,0 1-16,0 0 0,0 0 15,21 21-15,0-21 0,1 21 0,-1 0 16,0 0-16,0 0 0,21 0 16,-20 0-16,-1 21 0,21 0 0,-21-21 15,0 21-15,1 22 0,-1-22 0,-21 0 16,21 0-16,-21 0 15,0 22-15,0-22 0,0 0 0,0 21 16,0-21-16,0 1 0,0-1 0,0 0 16,-21-21-16,21 21 0,-21-21 15,-1 0-15,1 0 16,21-21-16,0 0 16,0 0-16,0-1 0,0 1 15,0 0-15,21 0 0,-21 0 0,22-22 16,-1 22-16,21 0 0,-21-21 15,0 21-15,1-1 0,-1-20 0,0 21 16,0 0-16,0 21 0,0-21 16,1 21-16,-22 21 15,-22-21 1</inkml:trace>
  <inkml:trace contextRef="#ctx0" brushRef="#br1" timeOffset="173500.03">16806 16764 0,'0'0'0,"0"-21"0,-21 0 0,21 0 16,0-1-16,0 1 0,0 0 0,-21 42 31,21 0-31,0 22 16,0-1-16,0 0 0,0 1 0,0 20 15,0 1-15,0-22 0,0 22 16,0-22-16,0 0 0,-21 1 0,21-1 16,0 0-16,-21 1 0,21-22 15,-22 0-15,22 21 0,0-21 16,0 1-16,0-1 16,0-42-1,0-1 1,0 1-16</inkml:trace>
  <inkml:trace contextRef="#ctx0" brushRef="#br1" timeOffset="173908.24">16637 17039 0,'0'43'0,"0"-128"0,0 127 0,0-105 0,0 20 16,0 1-16,0 21 0,0-21 0,21 20 16,0-20-16,0 21 0,22 0 0,-22 0 15,0-1-15,21 22 16,1 0-16,-22 0 0,21 0 0,1 0 15,-1 0-15,-21 22 0,0-1 16,22 0-16,-43 21 0,0-21 0,0 22 16,0-1-16,0-21 0,0 22 0,-22-1 15,1-21-15,-21 0 0,21 0 16,-22 1-16,22-1 0,-21 0 0,21-21 16,0 0-16,-1 21 0,1-21 15,0 0-15,0 0 0,21-21 16,0 0-1,21 21 1,0 0-16,0 0 16,1 0-16,-1 21 0,0 0 15,0-21-15,0 21 0,0 0 0,1 1 16,-1-1-16,0 0 0,0 0 16,0 0-16,0 0 0,1 1 0,-1-22 15,-21 21-15,21-21 0,0 0 0,-21 21 16,21-21-16,0 0 15,1 0-15,-1 0 0,0-21 16</inkml:trace>
  <inkml:trace contextRef="#ctx0" brushRef="#br1" timeOffset="174408.2">17484 17166 0,'0'0'0,"21"-21"15,0 21-15,-21-21 0,21 0 16,0 21-16,-21-21 0,21-1 0,1 22 15,-1-21-15,-21 0 0,0 0 16,21 0-16,-21 0 0,0-1 16,-21 44-1,0-1 1,-1 0-16,1 0 0,0 0 0,0 0 16,0 1-16,21-1 15,0 0-15,-21 0 0,21 0 0,0 0 16,0 1-16,0-1 0,0 0 0,21 0 15,0-21-15,0 0 16,21 21-16,-20-21 0,-1 0 0,21 0 16,0 0-16,-20 0 0,20 0 15,0-21-15,1 21 0,-22-21 0,21 0 16,-21 0-16,22-1 0,-22 1 16,0 0-16,0 0 0,-21-21 0,0 20 15,0 1-15,0-21 0,0 21 16,0 0-16,0-1 0,-21 22 15,21 22 1,-21-1-16,21 0 16,0 0-16,0 0 0,0 0 0,0 1 15,0-1-15,0 0 0,21 0 16,-21 0-16,21 0 0,-21 1 0,0-1 16,21 0-16,-21 0 0,0 0 15,0 0 1,-21-21-16,0 0 0,0 0 15,0 0-15,-1 0 0,1 0 16,0 0-16</inkml:trace>
  <inkml:trace contextRef="#ctx0" brushRef="#br1" timeOffset="174685.04">18669 16637 0,'21'0'0,"-42"0"0,42 21 32,-21 0-32,0 1 0,-21 20 15,0 0-15,0 1 0,-1-1 0,1 0 16,0 1-16,0-1 0,0 0 16,0-21-16,-1 22 0,1-1 0,21-21 15,-21 22-15,21-22 0,-21 0 16,21 0-16,0 0 0,0 0 15,21-21 1,0 0-16,0 0 16,1 0-16,-1 0 0,-21-21 15,21 0-15</inkml:trace>
  <inkml:trace contextRef="#ctx0" brushRef="#br1" timeOffset="174852.94">18330 17018 0,'0'0'0,"-21"0"0,42 0 32,0 0-32,1 0 15,20 0-15,-21 0 0,21 0 0,1 0 16,-1-21-16,0 21 0,1 0 0,20-21 16,-20 21-16,20-21 0,-21 21 15</inkml:trace>
  <inkml:trace contextRef="#ctx0" brushRef="#br1" timeOffset="176416.26">19854 16785 0,'21'-21'15,"-42"42"-15,64-63 0,-43 21 0,21 21 16,0 0-1,0 21-15,-21 0 16,0 0-16,0 0 0,0 22 16,0-1-16,0-21 0,0 22 0,0-1 15,0 0-15,0 1 0,-21-1 16,0-21-16,21 21 0,-21-20 0,21-1 16,-22 21-16,22-21 0,0 0 15,0 1-15,-21-22 0,42 0 47,1-22-47,-22 1 0,21 0 16,0 0-16,0 0 0,-21 0 15,21-22-15,0 22 0,1-21 0,-1 21 16,-21-22-16,21 22 0,0-21 0,-21 21 16,21-1-16,0 22 15,-21 22-15,0-1 16,0 21-16,0-21 15,0 0-15,0 22 0,22-22 0,-22 0 16,21 21-16,-21-20 0,0-1 16,0 0-16,21 0 0,0 0 0,0 0 15,-21 1-15,21-22 0,1 21 16,-1-21-16,0 21 0,0-21 16,0 0-16,0 0 0,22 0 0,-22 0 15,0-21-15,0 0 0,22 21 16,-22-22-16,0 1 0,0 0 0,0 0 15,0-21-15,-21 20 0,22-20 16,-1 0-16,-21 21 0,21-22 0,-21-20 16,0 20-16,0 1 0,0 21 0,0-21 15,0-1-15,0 22 0,0 0 16,-21 21 0,0 0-16,-1 21 0,22 0 15,-21 22-15,0-22 0,0 21 16,21 0-16,0-20 0,-21 20 15,21 0-15,0 1 0,0-22 0,0 21 16,0-21-16,0 0 0,21 22 16,-21-22-16,21 0 0,0-21 0,0 21 15,1 0-15,20-21 0,-21 0 0,0 0 16,22 0-16,-22 0 0,0 0 16,21 0-16,-21 0 0,1 0 15,20-21-15,-21 0 0,0 0 0,0 0 16,1 0-16,-1-22 0,0 22 0,0-21 15,0 21-15,-21-1 16,0 1-16,0 0 0,0 0 0,0 42 31,0 0-31,0 0 0,0 1 16,0-1-16,0 0 0,-21 0 0,21 0 16,0 0-16,0 1 0,0-1 15,0 0-15,0 0 0,0 0 16,21-21-1,0 21-15,1-21 0,-1 0 16,0 0-16,0 0 0,0 0 16,0 0-16,1-21 0,20 0 0,-21 21 15,0-21-15,0 0 0,1-22 16,-22 22-16,21-21 0,0 21 16,0-22-16,0-41 0,-21 41 15,0 1-15,21 0 0,-21 21 16,0-22-16,0 22 0,0 0 0,0 42 31,-21-21-31,21 42 0,0-20 16,-21-1-16,21 21 0,-21 0 15,21-20-15,0 20 0,0-21 16,-21 21-16,21-20 0,0 20 0,-21-21 16,21 0-16,0 0 0,-22 1 0,22-1 15,0 0-15,0 0 0,0 0 16,-21-21-1,21-21 17,0 0-32,0 0 15,21 0-15,1-1 0,-22 1 0,21 0 16,0 0-16,21 0 0,-21 0 16,1-1-16,20 22 0,-21 0 0,21 0 15,-20 0-15,20 0 0,-21 0 16,0 0-16,22 22 0,-22-1 0,-21 0 15,21 0-15,-21 0 16,0 0-16,0 1 0,0 20 16,0-21-16,0 0 0,-21 0 0,0-21 15,-1 22-15,1-22 0,-21 0 16,21 0-16,0 0 0,-22 0 0,22 0 16,0 0-16,0 0 0,0 0 15,-1 0-15,1 0 0,0 0 0,0 0 16,21-22-16,0 1 15,0 0-15,0 0 0,21 0 16,0 0-16,0 21 0,1-22 16</inkml:trace>
  <inkml:trace contextRef="#ctx0" brushRef="#br1" timeOffset="178579.82">22267 16912 0,'0'-21'0,"0"42"0,21-42 0,1 0 16,-22 0-16,21 0 0,-21-1 16,0 1-16,0 0 0,0 0 15,0 0-15,0 0 0,0-1 16,0 1-16,-21 21 16,-1 0-16,1 0 0,0 0 0,0 0 15,-21 21-15,20-21 0,1 22 16,0-1-16,0 0 0,21 0 15,0 21-15,0-20 0,0-1 16,0 21-16,0-21 0,0 0 0,0 22 16,0-22-16,21 0 0,-21 0 15,21 0-15,0 1 0,-21 20 0,22-21 16,-1 0-16,-21 0 0,0 1 16,0-1-16,0 0 0,0 0 15,-21-21 1,-1 0-1,1 0-15,0 0 0,0-21 16,0 0-16,0 21 0,-1-21 0,1-1 16,0 22-1,21-21-15,0 42 32,0 1-32,0-1 15,0 0-15,0 0 0,21-21 16,0 21-16,1 0 0,-1 1 15,0-22-15,0 0 16,0 21-16,0-21 0,1 0 0,20 0 16,-21 0-16,21 0 0,1 0 15,-1 0-15,0 0 0,1-21 0,-1 21 16,-21-22-16,22 1 0,-22 0 16,0 0-16,0 0 0,0 0 15,0-1-15,1-20 0,-22 21 0,0-21 16,0 20-16,0 1 0,0 0 15,0 0-15,0 0 0,-22 21 16,1 0-16,0 21 16,0 0-16,21 0 15,-21 0-15,21 1 0,0 20 0,0-21 16,0 0-16,0 0 0,0 22 16,0-22-16,0 0 0,0 0 15,21-21-15,0 21 0,-21 1 16,21-1-16,0-21 0,1 0 0,20 0 15,-21 0-15,0 0 0,0 0 16,1 0-16,-1 0 0,0-21 0,0 21 16,0-22-16,0 1 0,1 0 0,-1 0 15,0 0-15,0 0 0,0-1 16,-21 1-16,0 0 0,21 0 0,-21 0 16,0 42 15,0 0-31,0 0 15,0 0-15,0 1 16,0-1-16,0 0 0,0 0 16,0 0-16,0 0 0,0 1 15,22-22-15,-1 21 0,0-21 16,0 0-16,0 0 0,0 0 16,1 0-16,-1 0 0,0 0 15,-21-21-15,0-1 16,21 1-16,0 0 0,-21 0 0,21 0 15,-21 0-15,0-1 0,22-20 16,-22 21-16,21 0 0,-21 0 0,0-1 16,0 1-1,0 42 1,0 1-16,0-1 16,0 0-16,0 0 0,0 0 15,0 0-15,0 1 0,0-1 0,0 0 16,0 0-16,0 0 15,0 0-15,0 1 0,21-22 16,0 0-16,0 0 0,0 0 16,1 0-16,-1 0 0,0 0 15,0 0-15,0 0 0,0-22 16,-21 1-16,22 21 0,-1-21 0,0 0 16,-21 0-16,21-22 0,-21 22 15,21 0-15,-21 0 0,0 0 16,0 0-16,0 42 31,0 0-31,0 0 16,0 0-16,0 0 0,0 1 15,0-1-15,0 0 0,0 0 16,21-21-16,1 21 0,-1 0 16,0-21-16,0 22 0,21-22 15,-20 0-15,-1 0 0,0 0 16,0 0-16,0 0 0,0 0 0,1-22 15,-1 22-15,-21-21 16,21 0-16,0 0 0,-21 0 16,0 0-16,21-1 0,0-20 0,1 21 15,-22 0-15,21 0 0,-21-1 16,21 1-16,0 21 16,0 0-16,-21 21 31,0 1-16,0-1-15,21-42 63,-21-1-47,0 1-1,-21 21 16,0 0-31,0 21 0,0-21 16,21 22-16,-21-1 0,-1 0 16,22 0-16,0 0 0,0 0 0,-21 1 15,21-1-15,0 0 0,0 0 0,0 0 16,0 0 0,0 1-16,0-1 0,21-21 0,1 0 15,-22 21-15,21-21 16,0 0-16,0 0 0,0 0 0,0 0 15,1 0-15,-1 0 0,0-21 16,0 0-16,0 21 0,0-22 0,1 1 16,-1 0-16,0 0 0,0 0 15,-21 0-15,21-22 0,0 22 0,-21 0 16,22 0-16,-22 0 0,0-1 16,0 1-16,0 42 31,-22 1-31,22-1 0,-21 0 15,21 0-15,-21 0 0,0 0 0,21 1 16,0 20-16,0-21 16,0 0-16,0 0 0,0 1 0,0-1 15,0 0-15,0 0 16,21-21-16,0 21 0,0-21 16,1 0-16,-1 0 15,0 0-15,0-21 0,0 21 0,0-21 16,1 0-16,-1 21 0,0-21 15,0-1-15,0-20 0,22 21 0,-1-21 16,-21 20-16,0 1 16,-21 0-16,0 0 0,21 21 15,-21 21 1,-21 0-16,0-21 16,21 21-16,-21 1 0,0-1 0,21 0 15,-21 0-15,21 0 16,-22 0-16,22 1 0,0-1 15,0 0 1,0-42 15,0 0-15,0-1-16</inkml:trace>
  <inkml:trace contextRef="#ctx0" brushRef="#br1" timeOffset="178799.7">23939 16743 0,'0'0'0,"-21"0"0,0 21 0,0 0 16,0-21-16,0 21 15,-1-21-15,1 0 16,42 0 15,1 0-31,-22-21 16,21 21-16,21 0 0</inkml:trace>
  <inkml:trace contextRef="#ctx0" brushRef="#br1" timeOffset="179256.24">25188 16722 0,'0'-21'16,"0"-1"15,21 22-31,1 0 15,-1 0-15,0 0 0,0 0 16,21 0-16,-20 0 0,20 0 0,0 0 16,-21 0-16,22 0 0,-1 0 15,0 0-15,-20 0 0,20 0 0,-21 0 16,0 0-16,0 0 0,-42 0 31,0 0-31,0 0 16,0 0-16,0 0 0,-1 0 0</inkml:trace>
  <inkml:trace contextRef="#ctx0" brushRef="#br1" timeOffset="179481.12">25463 16722 0,'-21'0'0,"-21"84"15,105-168-15,-147 190 16,84-85-16,-21 21 0,21 0 16,-22-20-16,22 20 0,-21 43 15,21-64-15,-21 21 0,0 0 16,21-20-16,-21-1 0,21 21 0,0-21 15,0 0-15,-21 1 0,21-1 0,-22 0 16,22 0-16,0 0 16,22-21 15,-1 0-31,0 0 0,0 0 0,0 0 16,0-21-16,1 21 0,-1-21 15,0 0-15</inkml:trace>
  <inkml:trace contextRef="#ctx0" brushRef="#br1" timeOffset="179955.84">25506 17272 0,'42'-63'16,"-21"20"-16,-84 149 16,147-212-16,-84 85 0,0 0 0,22 0 15,-22 0-15,0-1 16,-22 22 0,1 22-1,0-22-15,0 21 0,21 0 16,-21 0-16,0 0 0,-1 0 0,22 1 15,0-1-15,0 0 0,0 0 16,0 0-16,0 0 0,0 1 16,22-22-1,-1 0-15,0 0 0,0 0 0,0 0 16,0 0-16,1 0 0,-1 0 16,0 0-16,0-22 0,0 22 0,0-21 15,1 0-15,-1 0 0,0 0 16,0 0-16,-21-1 0,0 1 15,0 0-15,0 0 0,0 0 16,0 42 0,0 0-1,0 0-15,0 0 0,0 1 16,0-1-16,0 0 0,0 0 0,0 0 16,0 0-16,0 1 15,0-1-15,0 0 0,-21-21 16,0 21-1,0-21-15,-1 0 0,1 0 0,0 0 16,0 0-16,0 0 16,21-21-16,0 0 15,0 0-15,21-1 0,0 22 16,0-21-16,0 0 0</inkml:trace>
  <inkml:trace contextRef="#ctx0" brushRef="#br1" timeOffset="180739.87">26268 16616 0,'0'-21'0,"0"42"0,0-63 16,0 20-16,0 44 15,0-1 1,0 21-16,-21 0 0,-1-20 0,1 41 16,21-21-16,-21 1 15,0-1-15,0 0 0,21 1 0,-21-1 16,-1 0-16,1 1 0,21-1 15,-21-21-15,0 22 0,21-22 0,0 21 16,0-21-16,-21 0 0,21 1 16,0-1-16,21-21 31,0 0-15,0-21-16,0-1 15,1 1-15,-1 0 0,0 21 16,0-21-16,0 0 0,0 0 15,1 21-15,-1 0 0,-21-22 16,21 22-16,0 0 16,-21 22-16,0-1 15,0 0-15,0 0 16,0 0-16,0 0 16,0 1-16,0-1 0,0 0 15,21-21 1,0 0-16,1 0 15,-1 0-15,0 0 16,0 0-16,0 0 0,0-21 16,1 0-16,-22-1 15,21 22-15,-21-21 0,0 0 0,0 0 16,0 0 0,0 0-16,0-1 15,-21 22-15,-1 0 16,1 0-16,0 22 15,0-1-15,21 0 16,-21 0-16,21 0 0,0 0 16,0 1-16,0 20 0,0-21 15,0 0-15,0 0 0,0 22 0,0-22 16,0 21-16,0-21 0,0 1 16,0 20-16,0-21 0,0 21 15,0-20-15,0 20 0,0-21 0,0 0 16,0 0-16,0 1 0,-21-1 15,-1 0-15,1-21 0,-21 21 16,21-21-16,0 0 0,-22 21 0,22-21 16,0 0-16,0 0 0,-22 0 15,22 0-15,0 0 0,0 0 0,21-21 16,-21 21-16,21-21 16,0 0-16,0 0 0,0-1 15,21 1-15,0-21 0</inkml:trace>
  <inkml:trace contextRef="#ctx0" brushRef="#br1" timeOffset="180959.74">26606 16976 0,'0'-21'0,"0"42"0,0-64 0,0 1 16,0 21-16,0 0 15,-21 21 79,-21 0-78</inkml:trace>
  <inkml:trace contextRef="#ctx0" brushRef="#br1" timeOffset="181167.62">25866 16870 0,'-22'0'0,"22"21"15,22-21-15,-1 0 16,0 0-16,0 21 0,21-21 16,-20 0-16,20 0 0,-21 0 15,21 0-15,-20 0 0,20 0 0,-21 0 16,21 0-16,-20 0 0,-1 0 15,0 0-15,0 0 0,0 0 16,-21-21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EC1D-208C-4AE6-A26C-EB5189E69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23007-9B76-4A71-87EB-0EB8B3419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82B3-4E38-4C36-9038-E0969AA6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3AC8-C49E-46A4-885C-326DEB43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41E1-9038-4A28-9C33-2B824F56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3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BEF6-1CF5-46A1-83C8-7E6C2720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E7A3C-6672-4AB2-9F7E-9091EBDEE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B899-BD36-4286-A90E-305B4572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390D-58B3-46D2-8ABC-52054AC5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014B-B15E-45D3-8779-14137D25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1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9C0DC-3D5B-458F-9E6B-75CD1FE99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46AA6-F6BA-4957-96C5-97976CA4F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20B7-D4FE-42A2-A475-FD77322B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5094-2946-4712-80C0-EE5ABF9A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F38C-62BB-43BB-8EE5-DE0426A2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0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56B0-089F-4394-8D96-A06018B5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A263-2D52-4766-B482-0672347C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7D20-2B84-436F-BEE4-C86D68AD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589C-872B-4014-B857-8EC69DB5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3567-916D-423D-9A5B-FD12955F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7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6A90-074F-4D3D-B861-F9A9B703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497E-2C37-479A-B35F-0AC241F3D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04EE-AD4C-4501-95D0-420AB8E9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2606-697D-4EAD-A607-BD1F8233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39FA-991E-4835-89CD-2B8E9799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6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BC16-194B-4814-911A-999FD74D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0B2-1410-4CCD-978A-A65D30695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A29D2-98D0-4902-BD5A-2801B653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CD778-47BB-441F-9E34-937A21EF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AA991-FDF5-43A6-9948-F041D27A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17BEC-7D8B-42CD-93D5-FD3DE3C0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47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8CE4-582C-4936-AFD6-83AB0F3B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66343-6D51-47DB-8D32-FF3931E4F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2E32D-9CB9-46FE-9254-D7D0DB05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17DED-315C-49DD-934D-59E74BD7F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C4B0A-D2FE-4E32-A590-223E72F4E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D916A-FA21-4347-B885-11501473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34421-5D9B-4BF7-BDDA-5255EAAD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B3295-D66E-470C-89CD-BC999BEB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E7C6-4BD1-4E39-B6B2-EBAFB6EE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2F60C-8CFC-48F6-8C39-C17150E2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B5683-DF4C-46E8-9DA6-6FD8F025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C7919-82F1-4EB5-AAEE-B7D6AC90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8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AE9F1-5210-40F6-812C-47B161E5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9F510-2C02-4CF6-BD4F-F08A6E27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2FC1B-F42D-4E63-B3C8-0446DD48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0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8F4D-9C1D-4087-9460-3CDEB9A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350B-8F12-449D-B6F1-AF088436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F19D4-80D3-4E39-8650-0CE543B4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8B882-C5CB-4D60-9E2E-D7A8779D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461E-162D-4DDF-A4A3-6CEE251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C8A2-093C-4803-B7B8-ECFDC9F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8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E633-CD56-4B27-A122-BD4E6A9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C442D-704F-4D8F-AE76-12213C58C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C12D-1285-4C07-A84D-C7792FA6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03C0-AB44-4DB5-824D-5F19F497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C6827-A6E9-4120-AEBF-DD372A2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37C13-4515-4C64-8E7F-B3ED340D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90857-E85B-4C77-9694-47C2CEBE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5418-0D52-4198-A464-D635032A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3236-C4F4-42ED-8C83-14D40C9B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C202-C5C0-4DAF-88D8-2CC4C3F1D9C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4DB9-2575-4A52-9C8E-03B241ABB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7BC7-9834-4BFA-B04A-8521C5D4E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B8FE-BC11-4D58-87E0-8B553DC24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30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BC9F9C-5593-488C-93B4-0CF59675B0FE}"/>
                  </a:ext>
                </a:extLst>
              </p14:cNvPr>
              <p14:cNvContentPartPr/>
              <p14:nvPr/>
            </p14:nvContentPartPr>
            <p14:xfrm>
              <a:off x="358200" y="167760"/>
              <a:ext cx="641628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BC9F9C-5593-488C-93B4-0CF59675B0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58400"/>
                <a:ext cx="643500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35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18D622-8A73-4965-B9DB-E022A232605D}"/>
                  </a:ext>
                </a:extLst>
              </p14:cNvPr>
              <p14:cNvContentPartPr/>
              <p14:nvPr/>
            </p14:nvContentPartPr>
            <p14:xfrm>
              <a:off x="243720" y="144720"/>
              <a:ext cx="8870040" cy="659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18D622-8A73-4965-B9DB-E022A2326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35360"/>
                <a:ext cx="8888760" cy="66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13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BBA075-7DE4-4739-9310-355832F81DF0}"/>
                  </a:ext>
                </a:extLst>
              </p14:cNvPr>
              <p14:cNvContentPartPr/>
              <p14:nvPr/>
            </p14:nvContentPartPr>
            <p14:xfrm>
              <a:off x="243720" y="83880"/>
              <a:ext cx="11887560" cy="566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BBA075-7DE4-4739-9310-355832F81D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74520"/>
                <a:ext cx="1190628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4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858410-A0BA-4C05-BB37-E3C4D3CC1FC0}"/>
                  </a:ext>
                </a:extLst>
              </p14:cNvPr>
              <p14:cNvContentPartPr/>
              <p14:nvPr/>
            </p14:nvContentPartPr>
            <p14:xfrm>
              <a:off x="327600" y="541080"/>
              <a:ext cx="10638000" cy="593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858410-A0BA-4C05-BB37-E3C4D3CC1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531720"/>
                <a:ext cx="1065672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08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2A0D77-8B58-44B2-9AB5-BD97D8590A9F}"/>
                  </a:ext>
                </a:extLst>
              </p14:cNvPr>
              <p14:cNvContentPartPr/>
              <p14:nvPr/>
            </p14:nvContentPartPr>
            <p14:xfrm>
              <a:off x="426600" y="373320"/>
              <a:ext cx="496872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2A0D77-8B58-44B2-9AB5-BD97D8590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363960"/>
                <a:ext cx="498744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9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5B8DF6-935D-4E53-9A1F-7D57EAB7DBF7}"/>
                  </a:ext>
                </a:extLst>
              </p14:cNvPr>
              <p14:cNvContentPartPr/>
              <p14:nvPr/>
            </p14:nvContentPartPr>
            <p14:xfrm>
              <a:off x="236160" y="213480"/>
              <a:ext cx="6271560" cy="349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5B8DF6-935D-4E53-9A1F-7D57EAB7D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04120"/>
                <a:ext cx="629028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65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CA7E59-1A47-4B2E-92BF-4E3B4BE2C495}"/>
                  </a:ext>
                </a:extLst>
              </p14:cNvPr>
              <p14:cNvContentPartPr/>
              <p14:nvPr/>
            </p14:nvContentPartPr>
            <p14:xfrm>
              <a:off x="586800" y="327600"/>
              <a:ext cx="7528680" cy="26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CA7E59-1A47-4B2E-92BF-4E3B4BE2C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318240"/>
                <a:ext cx="7547400" cy="26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09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4BBE02-3F91-4146-920A-7DF0372A2419}"/>
                  </a:ext>
                </a:extLst>
              </p14:cNvPr>
              <p14:cNvContentPartPr/>
              <p14:nvPr/>
            </p14:nvContentPartPr>
            <p14:xfrm>
              <a:off x="304920" y="0"/>
              <a:ext cx="867924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4BBE02-3F91-4146-920A-7DF0372A2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9360"/>
                <a:ext cx="869796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30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39628-8633-4D78-9E45-E4B89A5251E9}"/>
                  </a:ext>
                </a:extLst>
              </p14:cNvPr>
              <p14:cNvContentPartPr/>
              <p14:nvPr/>
            </p14:nvContentPartPr>
            <p14:xfrm>
              <a:off x="7560" y="83880"/>
              <a:ext cx="940356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39628-8633-4D78-9E45-E4B89A525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74520"/>
                <a:ext cx="942228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66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654CB2-5078-4575-B3C4-08C9E18F6278}"/>
                  </a:ext>
                </a:extLst>
              </p14:cNvPr>
              <p14:cNvContentPartPr/>
              <p14:nvPr/>
            </p14:nvContentPartPr>
            <p14:xfrm>
              <a:off x="68400" y="281880"/>
              <a:ext cx="869508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654CB2-5078-4575-B3C4-08C9E18F62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72520"/>
                <a:ext cx="871380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37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046E32-2897-4A1F-9ADC-0CE78C957F77}"/>
                  </a:ext>
                </a:extLst>
              </p14:cNvPr>
              <p14:cNvContentPartPr/>
              <p14:nvPr/>
            </p14:nvContentPartPr>
            <p14:xfrm>
              <a:off x="617040" y="236160"/>
              <a:ext cx="5189760" cy="384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046E32-2897-4A1F-9ADC-0CE78C957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226800"/>
                <a:ext cx="520848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96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A0C-F5F7-4EB5-B377-7A63FBD87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EE7E-0B45-4B3C-A34C-6215AA97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CB3B2F-08DA-46A6-8C97-5549CCCFBC93}"/>
                  </a:ext>
                </a:extLst>
              </p14:cNvPr>
              <p14:cNvContentPartPr/>
              <p14:nvPr/>
            </p14:nvContentPartPr>
            <p14:xfrm>
              <a:off x="0" y="99000"/>
              <a:ext cx="957852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CB3B2F-08DA-46A6-8C97-5549CCCFBC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59724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9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2021-12-29T03:24:39Z</dcterms:created>
  <dcterms:modified xsi:type="dcterms:W3CDTF">2021-12-29T03:25:30Z</dcterms:modified>
</cp:coreProperties>
</file>