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02:50:10.4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4064 2815 0,'0'-21'63,"0"0"-63,0 0 16</inkml:trace>
  <inkml:trace contextRef="#ctx0" brushRef="#br0" timeOffset="1916.35">4932 1016 0,'0'0'0,"0"-21"0,21-21 0,0 20 0,-21-20 16,21 0-16,-21 21 0,0-22 15,21 22-15,-21-21 0,22 21 16,-22-1-16,0 1 0,0 0 16,0 0-16,0 42 15,0 0 1,0 0-16,0 1 0,-22 20 0,1 0 15,21 22-15,-21-22 0,0 22 16,21-1-16,-21 1 0,0-1 0,-1 1 16,1-22-16,0 21 0,21-20 0,-21-1 15,21 0-15,-21 1 0,21-22 16,0 21-16,0-21 0,0 1 0,0-1 16,0-42 15,0-1-16</inkml:trace>
  <inkml:trace contextRef="#ctx0" brushRef="#br0" timeOffset="2240.4">4889 826 0,'0'0'0,"0"-43"0,0 22 0,0-21 0,0 21 15,0-22-15,0 22 0,0 0 0,0-21 16,22 20-16,-1 1 15,0 0-15,0 21 0,0-21 0,22 0 16,-22 21-16,21 0 0,0 0 16,1 0-16,-1 21 0,0 0 0,1 0 15,-1 0-15,0 22 0,-20-22 16,20 21-16,0 22 0,-21-22 0,1 22 16,-1-1-16,-21 1 0,0-1 15,0 1-15,0-22 0,0 21 0,0-20 16,0-1-16,0 0 0,-21 1 15,-1-22-15,22 21 0,-21-21 0,0 1 16,21-1-16,-21 0 16,0-21-16,0 0 15,-1 0-15,1 0 0,0-21 16,0 0-16,21-1 0</inkml:trace>
  <inkml:trace contextRef="#ctx0" brushRef="#br0" timeOffset="2433.28">4847 1185 0,'0'0'0,"-21"0"0,42 0 31,0 0-31,0 0 0,1 0 16,20 0-16,0 0 0,-21 0 0,22-21 16,-1 0-16,0 21 0,22-21 0,-22 21 15,22-21-15,-22 0 16,22 21-16,-22-22 0,21 1 0,-20 0 15,20 0-15,-20 0 0,20 21 16</inkml:trace>
  <inkml:trace contextRef="#ctx0" brushRef="#br0" timeOffset="2704.19">6286 572 0,'0'-22'0,"0"44"0,0-65 16,-21 43-1,0 21-15,21 1 16,0-1-16,0 0 0,0 21 16,-21-21-16,21 22 0,0 20 15,0-20-15,-21-1 0,21 21 0,0-20 16,0-1-16,0 22 0,0-22 16,-21 0-16,21-21 0,0 22 0,0-22 15,0 21-15,0-21 0,0 1 16,0-1-16,0 0 0,0 0 15,0-42 17,0 0-32</inkml:trace>
  <inkml:trace contextRef="#ctx0" brushRef="#br0" timeOffset="3000.02">6159 995 0,'0'0'0,"0"-64"0,0 22 0,0 0 0,0 21 16,0-22-16,0-20 15,0 20-15,0 22 0,0 0 0,22 0 16,-1 0-16,0 0 0,0 21 16,21 0-16,-20-22 0,-1 22 0,21 0 15,-21 0-15,22 0 0,-1 22 16,-21-1-16,0 0 0,0-21 0,1 42 16,-22 1-16,0-22 15,0 0-15,-22 0 0,1-21 0,0 21 16,0 0-16,0 1 15,0-1-15,-1-21 0,1 21 0,0 0 16,0-21-16,0 0 0,21 21 16,-21-21-16,-1 0 0,22 21 15</inkml:trace>
  <inkml:trace contextRef="#ctx0" brushRef="#br0" timeOffset="3319.81">7324 508 0,'0'0'0,"0"-21"16,-22 21-1,1 0 1,0 21-16,0 0 15,21 22-15,-21-22 0,21 0 16,-21 21-16,-1 1 0,22-1 16,0 0-16,-21 1 0,0-1 15,21 0-15,-21-21 0,21 22 0,0-1 16,0-21-16,0 22 0,0-22 16,0 0-16,0 0 0,0 0 0,0 0 15,0 1-15,0-1 16,0-42 15</inkml:trace>
  <inkml:trace contextRef="#ctx0" brushRef="#br0" timeOffset="3616.64">6752 1228 0,'0'0'0,"-42"21"15,21 0-15,-1 0 0,1 0 16,0 1-16,21-1 0,0 0 0,0 0 16,0 0-16,21 0 15,0-21-15,1 22 0,20-22 0,0 0 16,1 0-16,-1 0 0,21 0 0,-20 0 16,-1 0-16,64 0 15,-64 0-15,-21 0 0,22 0 0,-1 0 16,-21-22-16,0 22 0,1 0 15,-1-21-15,0 0 0,0 21 16,-21-21-16,21 0 16,-21 0-1,0-1-15,0 1 0,0 0 16,0 0-16</inkml:trace>
  <inkml:trace contextRef="#ctx0" brushRef="#br0" timeOffset="3915.99">6879 572 0,'0'0'0,"0"-22"31,21 22-31,-21-21 0,43 21 16,-22 0-16,0 0 0,0 0 0,21-21 16,-20 21-16,20 0 0,-21 0 15,21 0-15,-20-21 0,20 21 0,0 0 16,-21 0-16,1 0 16,-1 0-16,-21-21 15,21 21-15,0-21 16</inkml:trace>
  <inkml:trace contextRef="#ctx0" brushRef="#br0" timeOffset="4369.22">9080 614 0,'0'0'0,"-42"0"0,-21 0 0,20 0 16,1 0-16,0 0 0,-1 0 15,22 0-15,-21 0 0,21-21 0,-1 0 16,1 21-16,21-22 0,-21 22 15,0-21-15,21 0 16,21 21 0,0 0-1,22 0-15,-1 0 0,0-21 16,1 21-16,20 0 0,1 0 16,-22 0-16,21-21 0,128 21 15,-128 0-15,1-21 16,-1 21-16,1 0 0,-22 0 0,1 0 15,-1 0-15,0 0 0,-21 0 16,1 0-16,-44 21 16,1-21-1,0 0-15,-21 0 0,21 0 0,-22 0 16,22 0-16,-21 0 0,21 0 16</inkml:trace>
  <inkml:trace contextRef="#ctx0" brushRef="#br0" timeOffset="4636.07">9356 487 0,'-43'0'16,"22"0"0,21 21-16,-21 0 15,0 0-15,0 1 16,21 20-16,0-21 0,0 21 0,-22 1 16,1 20-16,21-20 0,-21 20 15,0-21-15,21 22 0,-21-1 0,0-20 16,-1-1-16,1 0 0,21 1 0,-21-1 15,0 0-15,0-20 0,21-1 16,0 0-16,0 0 0,-21 0 16,21 0-16,0 1 15,0-44 17,21 22-32,-21-21 15</inkml:trace>
  <inkml:trace contextRef="#ctx0" brushRef="#br0" timeOffset="5035.84">9398 1228 0,'21'0'31,"0"0"-15,0 0-16,1-21 15,-1-1-15,0 22 0,0-21 0,0 0 16,0 21-16,22-21 0,-22 0 16,-21 0-16,21-1 0,0 1 0,0 0 15,-21 0-15,0 0 16,0 0-16,-21 21 16,0 0-16,0 0 15,0 0-15,0 21 0,-1 0 0,1 0 16,21 0-16,-21 0 0,0 1 15,0-1-15,0 21 0,21-21 16,0 0-16,0 1 0,-22 20 0,22-21 16,0 0-16,0 22 15,0-22-15,0 0 16,0 0-16,22-21 16,-1 0-1,0 0-15,-21-21 0,21 0 0,21 21 16,-20-21-16</inkml:trace>
  <inkml:trace contextRef="#ctx0" brushRef="#br0" timeOffset="5456.83">10202 1080 0,'0'0'16,"21"-22"-16,1 1 0,-1 21 0,-21-21 16,-21 21 15,-1 0-31,1 0 0,-21 0 15,21 21-15,-22 0 0,1 1 0,21-1 16,-21-21-16,20 21 0,-20 0 16,21 0-16,0-21 0,21 21 15,0 1 1,21-22 0,21 0-16,-21 21 15,1-21-15,20 0 0,0 0 0,-21 0 16,1 0-16,20 21 0,-21-21 0,0 0 15,22 21-15,-22-21 0,0 21 16,0 0-16,-21 1 16,0-1-16,0 0 15,-21-21-15,-21 21 0,20 0 16,-20-21-16,0 21 0,-1-21 0,1 22 16,0-22-16,21 0 0,-22 0 15,1 21-15,21-21 0,0 0 0,-1 0 16,1 0-16,0 0 0,21-21 31,0-1-31,21 1 0,0 0 16,1 0-16,-1 0 0</inkml:trace>
  <inkml:trace contextRef="#ctx0" brushRef="#br0" timeOffset="5791.64">10689 720 0,'0'-21'0,"0"42"0,0-64 0,0 22 16,0 0 0,-21 21 15,0 21-31,21 0 16,0 1-16,0-1 0,-21 21 0,-1 0 15,22 1-15,-21-1 0,0 0 16,21 1-16,0-1 0,0 0 0,-21 1 15,21-1-15,-21 0 0,21 1 16,0-1-16,0-21 0,0 0 0,0 1 16,0-1-16,0 0 0,0 0 15,0 0-15,21-21 16,0 0-16,0 0 0,0 0 16,1 0-16,-1 0 15,0 0-15,0 0 0,0-21 16,0 0-16,1 0 0,-1 0 15</inkml:trace>
  <inkml:trace contextRef="#ctx0" brushRef="#br0" timeOffset="6028.51">10562 995 0,'-21'0'15,"42"0"-15,0 0 16,0 0-16,1 0 0,-1 0 16,21 0-16,0 0 0,1 0 0,-1 0 15,0 0-15,1 0 0,-1 0 16,0 0-16,-20 0 0,-1 0 0,0 0 16,0 0-16,-21-21 15</inkml:trace>
  <inkml:trace contextRef="#ctx0" brushRef="#br0" timeOffset="6596.49">11811 847 0,'21'-43'0,"-42"86"0,42-107 0,-21 22 16,0 21-16,0-22 0,0 22 15,0 0-15,0 0 16,21 21-1,0 0 1,1 21-16,-1 21 0,0-20 0,0 41 16,0-21-16,0 22 0,1-1 0,-1 1 15,-21-1-15,21 1 16,-21-1-16,21-20 0,-21 20 0,0-20 16,0-1-16,0 0 0,0 1 0,0-1 15,0-21-15,0 21 0,0-20 0,0-1 16,0-42 15,0-1-15,0 1-16,0 0 0,21-21 15,0-1-15,22 1 0</inkml:trace>
  <inkml:trace contextRef="#ctx0" brushRef="#br0" timeOffset="6857.34">12573 741 0,'21'-21'0,"-42"42"0,42-85 0,-21 43 15,0 0-15,-21 42 32,0 0-32,0 1 15,-1 20-15,1-21 0,0 21 16,-21 22-16,21-22 0,-1 22 16,-20-22-16,21 22 0,0-22 0,-22 21 15,22-20-15,0-1 0,0 0 16,0-20-16,0 20 0,21-21 0,-22 0 15,22 0-15,0 1 0,0-1 16,22-21-16,-1 0 16,0 0-16,0 0 0,0 0 15,22 0-15,-22-21 0,0-1 16</inkml:trace>
  <inkml:trace contextRef="#ctx0" brushRef="#br0" timeOffset="7832.15">12954 1185 0,'0'0'0,"0"-21"0,0 0 16,0 0-16,0 0 15,0 0-15,0-1 0,0 1 16,0 0-16,0 0 16,0 0-16,-21 21 0,0 0 15,-1 0-15,1 0 16,0 21-16,0 0 0,0 0 15,0 0-15,-1 22 0,1-22 16,0 21-16,0 1 0,0-22 16,0 21-16,21-21 0,0 22 0,-22-22 15,22 0-15,0 21 0,0-21 16,0 1-16,0-1 0,0 0 16,0 0-16,22-21 0,-1 0 15,0 0-15,0 0 16,0-21-16,0 21 0,1-21 15,-1 0-15,0-1 0,0-20 16,0 21-16,0-21 0,1-1 0,-1 1 16,0 0-16,-21-1 0,21 1 15,0 21-15,-21-22 0,21 22 16,-21 0-16,0 0 0,0 42 31,0 0-31,-21 0 16,21 22-16,-21-22 0,21 21 15,0-21-15,0 22 0,0-22 0,0 21 16,0-21-16,0 22 0,0-22 0,0 0 16,21 21-16,0-20 0,1-1 15,-1-21-15,21 21 0,-21 0 0,22-21 16,-1 0-16,-21 0 0,21 0 16,1 0-16,-22 0 0,21 0 15,-21-21-15,22 0 0,-22 0 16,42-43-16,-41 22 15,-1-1-15,21-62 0,-21 41 16,0 1-16,1-1 0,-1 1 16,-21-1-16,0 22 0,0-1 0,0 1 15,0 21-15,0 0 0,0 0 0,0-1 16,-21 44 0,-1-1-16,1 21 0,0-21 15,21 43-15,-21-22 0,0 0 16,21 22-16,-21-1 0,21-20 0,0 20 15,0-20-15,0-1 0,0 0 16,0 1-16,0-1 0,0-21 16,0 21-16,42 1 0,-21-22 15,0 0-15,0-21 16,1 21-16,-1-21 0,0 0 0,0 0 16,0 0-16,0-21 0,1 0 0,-1 0 15,21 0-15,-21-1 0,0 1 16,1-21-16,-1 21 0,0-22 0,0 22 15,0 0-15,0-21 0,-21 21 16,22 21-16,-22-22 0,0 44 16,0-1-1,0 0-15,0 21 16,0-21-16,0 1 0,0-1 16,0 0-16,0 0 0,0 0 0,0 0 15,0 1-15,0-1 16,21 0-16,0-21 0,0 0 15,0 0-15,0 0 16,1 0-16,-1 0 0,-21-21 0,21 21 16,0-21-16,0-1 0</inkml:trace>
  <inkml:trace contextRef="#ctx0" brushRef="#br0" timeOffset="8011.99">14330 931 0,'0'0'0,"-21"-21"0,-1 21 15,1 0-15,0 0 0,0 0 16,0 0-16,0 0 16,21 21 15,0 1-31,21-22 16,0 0-16,21 0 0,1 21 0,-22-21 15</inkml:trace>
  <inkml:trace contextRef="#ctx0" brushRef="#br0" timeOffset="10336.56">14880 1228 0,'21'0'31,"-21"-21"-31,0-1 0,0 1 16,0 0-16,0 0 0,0 0 15,0 0-15,0-1 0,0 1 0,0 0 16,0 0-16,-21 0 16,0 21-16,0 0 0,0 0 0,-1 0 15,1 0-15,0 21 16,0-21-16,0 42 0,-22-21 0,22 1 16,0 20-16,-21-21 0,21 21 15,-1-20-15,1 20 0,0-21 0,0 21 16,21-20-16,0-1 0,0 0 0,0 0 15,0 0-15,21 0 0,0-21 16,0 22-16,1-22 0,-1 0 0,0 0 16,0 0-16,21 0 0,-20 0 0,-1 0 15,21-22-15,-21 22 0,43-42 16,-22 21-16,-21-21 0,0 20 16,1-20-16,20 0 0,-21-1 15,0-20-15,0-1 0,1 1 16,-22-1-16,21 1 0,-21 21 15,0-22-15,0 22 0,0-1 0,0 1 16,0 21-16,0-21 0,0 20 16,-21 22-1,-1 22-15,1 20 0,21-21 16,-21 21-16,21 1 0,0-1 16,0 0-16,-21 22 0,21-22 0,0 22 15,0-22-15,0 22 0,21-22 16,-21 0-16,21 1 0,43 20 15,-43-42-15,21 0 0,-21 1 0,22-1 16,-1 0-16,0-21 16,22 0-16,-22 0 0,1 0 0,-1 0 15,0 0-15,22 0 0,-43-21 0,21 21 16,1-21-16,-1-1 0,-21-20 16,21-21-16,-20 20 0,-1 1 15,-21 0-15,0-1 0,0 1 16,0 0-16,0-1 0,0 22 0,0 0 15,-21 0-15,-1 0 0,1 21 16,0 0-16,-21 21 0,21-21 16,-22 42-16,1-21 0,21 22 0,-22-1 15,1-21-15,0 21 0,21 1 0,-1-1 16,1 0-16,0 1 0,21-22 16,0 0-16,0 21 0,0-20 15,0-1-15,21 0 0,0-21 0,1 21 16,-1-21-16,0 21 0,0-21 0,21 0 15,-20 0-15,-1 0 0,0 0 16,0-21-16,21 0 0,1-21 16,-22 20-16,-21 1 0,21-21 15,0 0-15,-21-1 0,21 1 0,-21 0 16,0-1-16,0 22 0,0-21 16,0 21-16,0-1 0,0 44 31,0-1-16,0 21-15,-21-21 0,21 22 0,0-1 16,0-21-16,-21 21 0,21-20 16,0 20-16,0-21 0,0 0 0,0 22 15,0-22-15,0 0 0,21-21 0,0 21 16,-21 0-16,22-21 0,-1 0 16,0 0-16,0 0 15,0 0-15,0 0 0,1-21 0,-1 21 16,0-21-16,0 0 0,-21 0 0,21-22 15,0 1-15,1 0 0,-22-1 0,21-20 16,-21 20-16,21-20 16,-21-1-16,0 1 0,21 21 0,-21-1 15,0 1-15,0 21 0,0 0 16,0-1-16,0 1 0,0 42 16,-21 1-1,21 20-15,-21 0 0,0 1 16,21-1-16,-22 21 0,22-20 0,0 20 15,-21-20-15,21-1 0,0 21 16,0-20-16,0-1 0,0 0 16,0-20-16,0 20 0,0-21 0,21 0 0,1 0 15,-22 1-15,21-1 0,0-21 16,0 0-16,0 21 0,43-21 16,-43 0-16,21 0 15,-21-21-15,22 21 0,-22-21 0,21-1 16,-21 1-16,22 0 0,-22 0 0,0-21 15,0 20-15,0 1 0,1-21 16,-1 21-16,-21 0 0,21-1 0,-21 1 16,0 0-16,0 42 31,-21 0-31,0 1 0,-1-1 16,1 21-16,21-21 0,-21 0 0,21 1 15,-21 20-15,21-21 0,0 0 0,0 0 16,0 1-16,0-1 15,21 0-15,0-21 0,0 0 16,1 0-16,-1 0 0,0 0 0,21 0 16,-21 0-16,22 0 0,-1 0 15,-21-21-15,22 0 0,-1-1 0,-21 1 16,0 0-16,22-21 0,-22 21 16,0-22-16,0 1 0,0 21 0,-21-22 15,0 22-15,0 0 0,21 0 16,-42 42 15,21 0-31,0 0 0,-21 22 0,21-22 16,-21 0-16,21 0 0,0 22 15,0-22-15,0 0 0,0 0 16,0 0-16,0 0 0,0 1 0,21-1 16,0 0-16,0-21 15,1 0-15,-1 0 0,0 0 16,21 0-16,-21 0 0,1 0 0,-1 0 15,0-21-15,0 0 0,0-1 16,-21 1-16,0 0 0,0-21 0,0 21 16,0-22-16,0 22 15,0-21-15,-21 21 0,0-1 0,0 1 16,0 0-16,-22 0 0,22 0 0,0 21 16,0 0-16,0-21 0,-1 21 15,44-22 16,-1 22-31,0 0 16,21-21-16,1 21 0,-1-21 16,0 21-16,1-21 0,-1 21 0,0 0 15,1-21-15,-1 21 0,0-21 16,1 21-16,-22 0 0,21 0 0,-21 0 16,0 0-16,1 0 0,-22 21 15,21 0-15,-21 0 16,0 0-16,0 22 0,0-22 0,0 0 15,0 21-15,0 1 0,0-22 16,0 21-16,0-21 0,-21 22 0,21-22 16,0 21-16,0-21 0,-22 0 15,22 1-15,-21-1 0,21 0 0,0 0 16,0 0-16,0-42 47,0 0-47,0 0 0,0 0 15,0-1-15,0-20 0,21 0 16,1-1-16,-1 1 0,21 0 16,0-22-16,1 1 0,-1-1 0,0 1 15,22 20-15,-22 1 0,22 0 16,-22-1-16,0 22 0,22 0 0,-43 21 16,21 0-16,-20 0 0,20 21 15,-42 0-15,0 22 0,0-1 0,0 0 16,0 1-16,0 20 0,0-20 0,-21 20 15,0-21-15,-1 22 16,22-22-16,0 1 0,0-1 0,0-21 16,0 0-16,0 22 0,22-22 0,20-21 15,-21 21-15,0-21 0,22 0 16,-1 0-16,0 0 0,1 0 16,-1-21-16,21 21 0,-20-21 0,-1-1 15,0 1-15,1-21 0,-1 21 0,0-22 16,-20 1-16,20 21 0,-21-21 15,0-1-15,-21 1 0,0 21 0,0-22 16,0 22-16,0-21 0,0 0 16,-21 20-16,0 1 0,-21-21 0</inkml:trace>
  <inkml:trace contextRef="#ctx0" brushRef="#br0" timeOffset="10624.4">17187 635 0,'-21'0'15,"42"0"-15,-63 0 0,42-21 0,-21 21 0,0 0 16,-1 0 31,22 21-32,-21-21 1,0 0 0,0 21-16</inkml:trace>
  <inkml:trace contextRef="#ctx0" brushRef="#br0" timeOffset="10839.78">16129 953 0,'-21'0'0,"42"0"0,-63 21 0,63-21 47,0 0-47,0 0 0,21 0 0,1 0 15,-22 0-15,21 0 0,1 0 16,-1-21-16,-21-1 16</inkml:trace>
  <inkml:trace contextRef="#ctx0" brushRef="#br0" timeOffset="11804.23">5016 2011 0,'0'0'15,"-42"0"-15,-21 0 0,20 0 0,-20 21 0,-1-21 16,22 0-16,-22 0 0,1 21 15,-1-21-15,22 0 0,0 0 0,-1 0 16,22 0-16,0 0 16,21 21-16,42 1 15,-20-22-15,41 0 0,-21 21 16,43-21-16,0 21 0,-1-21 16,22 0-16,-21 0 0,21 0 0,21 0 15,-21 0-15,21 0 0,0 0 16,0 0-16,0 0 0,0 0 0,0 0 15,0 0-15,0 0 0,21 0 16,-21 0-16,-21 0 0,21 0 0,-22 0 16,-20 0-16,63 0 15,-105 0-15,41 0 0,-63 0 16,1 0-16,-1 0 0,0 0 31,0 0-15,0 0-1,0 0-15</inkml:trace>
  <inkml:trace contextRef="#ctx0" brushRef="#br0" timeOffset="12336.92">9483 2096 0,'-22'0'0,"44"0"0,-86 0 0,43 0 16,-21 0-16,20 0 0,-20 0 15,0 0-15,-1 0 0,1 0 0,0 0 16,-22 0-16,22 0 16,21 0-16,0 0 0,42 0 31,21 0-31,0 0 0,22-22 15,-22 22-15,22 0 0,20 0 0,1-21 16,0 21-16,-1 0 0,22 0 16,0-21-16,0 21 0,21 0 0,-21 0 15,0-21-15,-22 21 0,22 0 16,-21 0-16,84 0 16,-105 0-16,-1-21 0,1 21 0,-22 0 15,0 0-15,-21 0 0,1 0 16,-22-21 15,0-1-15,21 22-16,0-21 0</inkml:trace>
  <inkml:trace contextRef="#ctx0" brushRef="#br0" timeOffset="13160.45">13060 1926 0,'0'0'16,"-43"0"-16,1 0 0,-21 0 0,20 0 15,-20 0-15,20 0 0,1 0 16,-21 0-16,20 0 0,1 0 0,-22 0 16,22 0-16,0 0 0,-1 0 15,22 0-15,-21 0 0,21 0 0,-22 0 16,22 0-16,42 0 47,1 0-47,20 0 0,-21 0 0,21 0 15,22 0-15,-1 0 0,1 0 16,-1 0-16,22 0 0,21 0 0,0 0 16,21 0-16,-21 0 15,21 0-15,21 21 0,-21-21 0,21 0 16,0 0-16,21 0 0,-20 0 0,20 0 15,-21 0-15,21 0 0,22 0 16,-22 0-16,22 22 0,169-22 16,-170 0-16,-21 0 0,22 0 15,-1 0-15,1 21 0,-22-21 0,22 21 16,-1-21-16,-20 0 0,-1 21 16,0-21-16,1 0 0,-1 21 0,0-21 15,-21 0-15,1 0 0,-1 0 0,-21 21 16,-21-21-16,-1 0 0,1 0 15,-21 0-15,-22 0 0,1 0 16,-1 0-16,-20 0 0,-22 0 16,21 0-16,-21 0 0,1 0 0,-1 0 15,-21-21 1,21 21-16,-21-21 31,0 0-15</inkml:trace>
  <inkml:trace contextRef="#ctx0" brushRef="#br0" timeOffset="13264.39">19431 1990 0,'0'0'0,"-21"0"16,0 0-1,-1 0 1,1 0 0</inkml:trace>
  <inkml:trace contextRef="#ctx0" brushRef="#br0" timeOffset="19084.16">952 2667 0,'0'0'0,"-21"0"0,21-21 16,-21 21-16,0-21 16,0 21-16,0 0 0,-1 0 15,1 0-15,0 0 0,0 0 16,0 0-16,0 0 0,-1 0 16,1 0-16,42 0 46,1 0-46,20 0 0,0-21 0,1-1 16,-1 22-16,21-21 0,1 21 16,21-21-16,-1 0 0,1 0 15,0 21-15,20-21 0,-20-1 0,0 22 16,-1-21-16,-20 0 0,-1 21 16,1 0-16,-22-21 0,1 21 0,-22 0 15,0 0-15,0 0 0,-42 0 31,0 0-31,0 0 16,-1 0-16,-20 0 16,21 21-16,-21 0 0,-1-21 0</inkml:trace>
  <inkml:trace contextRef="#ctx0" brushRef="#br0" timeOffset="19459.96">1355 2582 0,'-43'0'15,"22"0"-15,0 0 16,21 22 15,0-1-31,0 21 0,0-21 0,0 22 16,0-1-16,0 0 0,0 1 15,0 20-15,-21-21 0,21 1 0,-21 20 16,21 1-16,0-22 0,0 22 16,0-1-16,-22 22 15,22-43-15,0 0 0,0-20 0,0-1 16,0 0-16,0 0 0,0 0 16,0-42 15,0 0-16,0 0-15,0 0 0,0-1 16,0 1-16,22-21 0,-1 21 16,0 0-16,-21-22 0</inkml:trace>
  <inkml:trace contextRef="#ctx0" brushRef="#br0" timeOffset="20604.3">1672 2942 0,'0'21'47,"0"1"-47,0-1 0,0 0 16,-21 0-16,21 21 0,-21-20 0,21 20 16,0-21-16,0 21 0,-21 1 15,21-22-15,-22 21 0,22-21 0,0 1 16,0 20-16,0-21 0,0 0 15,22-21 1,-1 0 0,0 0-1,0-21-15,0 0 0,-21 0 0,21 0 16,1-22-16,-22 22 0,21-21 0,0 21 16,-21-1-16,21-20 0,-21 21 15,21 0-15,-21 0 0,0-1 16,21 22-16,-21 22 31,22-1-15,-22 0-16,0 0 0,0 0 0,0 0 15,0 1-15,0 20 0,0-21 16,0 0-16,0 22 0,0-22 0,21 0 16,-21 0-16,21 0 15,-21 0-15,21-21 0,0 0 16,0 0-16,1 0 15,-1 0-15,0 0 0,0-21 16,-21 0-16,21 21 0,0-21 0,1-21 16,-1 20-16,0 1 0,-21-21 15,21 21-15,0-22 0,-21 22 0,21-21 16,1 21-16,-22 0 0,0-1 16,21 1-16,-21 0 0,21 0 0,-21 0 15,0 42 16,0 0-15,0 0-16,0 0 0,0 1 0,0 20 16,0-21-16,0 21 0,0-20 15,0 20-15,0 0 0,0-21 0,0 1 16,21 20-16,0-21 0,0 0 16,1 0-16,-1 1 0,0-22 0,0 0 15,0 0-15,0 0 0,22 0 16,-1 0-16,0-22 0,-20 22 15,-1-21-15,21 0 0,-21 0 16,0-21-16,1 20 0,-1 1 16,21-21-16,-21 21 0,-21-22 15,21 22-15,1 0 0,-1 0 0,-21 0 16,0 0-16,0-1 0,21 22 16,-21 22 15,0-1-31,0 0 0,0 0 15,-21 21-15,21-20 0,0-1 16,0 21-16,0-21 0,0 22 0,0-22 16,0 0-16,0 0 0,0 0 15,21 22-15,0-43 0,0 0 16,0 21-16,1-21 0,-1 0 16,21 0-16,-21 0 0,0-21 0,22-1 15,-22 1-15,21 0 16,-21 0-16,1 0 0,20 0 0,-21-22 15,0 22-15,0-21 0,-21-1 16,0 1-16,0 0 0,0 21 0,0-22 16,0 1-16,-21 0 0,0 20 15,0 1-15,-43-21 16,43 21-16,-21 21 0,21 0 0,-22 0 16,1 21-16,21 0 0,-21 0 0,-1 0 15,1 1-15,21-1 0,0 21 16,-22-21-16,22 22 0,21-1 15,0 0-15,-21 1 0,21-22 0,0 42 16,21-20-16,0-22 16,0 0-16,1-21 0,-1 0 15,0 0-15,21 0 0,-21 0 0,22 0 16</inkml:trace>
  <inkml:trace contextRef="#ctx0" brushRef="#br0" timeOffset="21128">4741 2582 0,'0'0'0,"-21"0"16,-21 0-16,-1 0 16,1 0-16,21 0 0,0 0 0,0 0 15,63 0 1,-21 0 0,21 0-16,1 0 0,20-21 15,1 21-15,-1 0 0,1 0 0,-1-21 16,1 21-16,-1 0 0,-20-21 0,20 21 15,-21 0-15,1 0 0,-22 0 16,0 0-16,0 0 0,-42 0 31,0 0-31,0 21 16,-22-21-16,1 0 0,21 0 16,-21 0-16,-1 0 0</inkml:trace>
  <inkml:trace contextRef="#ctx0" brushRef="#br0" timeOffset="21387.85">4868 2582 0,'0'22'16,"0"-1"-1,0 0-15,0 0 0,-21 21 16,21-20-16,0-1 0,0 21 0,-21-21 16,21 22-16,-21-1 0,0 0 15,21 1-15,-22-1 0,22-21 0,-21 21 16,21 1-16,-21-1 0,21-21 15,0 22-15,0-22 0,0 21 0,0-21 16,0 0-16,0 1 16,21-22-16,0 0 15,1 0 1,-1 0-16,0-22 0,-21 1 0,21 0 16,0-21-16,0 21 15,1-22-15</inkml:trace>
  <inkml:trace contextRef="#ctx0" brushRef="#br0" timeOffset="21964.45">5186 2879 0,'0'0'0,"21"-21"0,-21-1 16,21 22-16,-21 22 31,0-1-31,0 21 16,0-21-16,-21 0 0,0 22 0,21-22 15,0 21-15,-21 1 0,21-22 16,0 21-16,0-21 0,0 0 0,0 22 15,0-22 1,21 0-16,0-21 0,0 0 16,0 0-16,22 0 0,-22-21 0,0 21 15,21-21-15,-21 0 0,22-1 16,-22 1-16,21-21 0,-21 21 16,22 0-16,-22-1 0,0-20 0,0 21 15,0 0-15,-21 0 0,0-1 0,22 1 16,-22 0-16,0 0 0,0 0 15,-22 42 17,22 0-32,-21 0 0,21 0 15,0 1-15,0 20 0,-21-21 16,21 21-16,-21 1 0,21-1 16,-21 22-16,21-22 0,0 21 0,0 1 15,0-22-15,0 22 16,0-1-16,0-20 0,0 20 0,0 1 0,0-1 15,0-21-15,0 22 0,0-1 0,0 1 16,0-1-16,0-20 0,0-1 16,0 0-16,-21 1 0,-1-1 0,1-21 15,0 0-15,-21 1 0,-1-1 16,1 0-16,21-21 0,-43 0 0,22 0 16,0 0-16,-1 0 0,-20 0 0,21-21 15,-1 0-15,1-1 16,21 1-16,-22-21 0,22 21 0,0-22 15,0 1-15,21-21 0,0 20 16,0 22-16,21-21 0,21-1 16,-20 1-16,-1 0 0,21 21 0,0-22 15</inkml:trace>
  <inkml:trace contextRef="#ctx0" brushRef="#br0" timeOffset="22312.27">6054 2879 0,'0'0'0,"-22"0"31,22 21-31,-21 0 0,21 21 16,0-20-16,0 20 0,0 0 0,0 22 15,-21-22-15,21 22 0,0-1 16,0 1-16,-21-1 0,21 22 0,0-22 15,0 1-15,-21-1 0,21 1 16,-21-22-16,21 22 0,-22-1 0,22 1 16,0-1-16,0-21 0,-21 1 15,21-1-15,0 0 0,0-20 0,0 20 16,-21-21-16,21 0 16,0-42-1,0 0 1,0 0-16,0 0 0,0-22 0,0 22 15,0-21-15,0-22 0,0 22 16,21-22-16</inkml:trace>
  <inkml:trace contextRef="#ctx0" brushRef="#br0" timeOffset="22604.1">5948 3175 0,'0'-63'16,"0"126"-16,0-169 0,0 64 0,0 0 0,0 20 15,0-20-15,21 21 0,-21 0 16,21 0-16,0-1 0,-21 1 15,21 0-15,1 0 0,-1 21 0,0 0 16,0 0-16,0 0 0,22 0 0,-22 0 16,0 21-16,0 0 0,0 22 15,0-22-15,1 21 0,-22-21 16,0 22-16,0 20 0,-22-21 16,1 1-16,-21-1 0,21-21 0,-22 22 15,1-1-15,21-21 0,-21 0 16,20 0-16,-20 1 0,21-22 15,0 21-15,42-42 32,0-1-32,0 1 15,0 0-15,1-21 0,-1 21 16</inkml:trace>
  <inkml:trace contextRef="#ctx0" brushRef="#br0" timeOffset="22980.31">6477 3027 0,'21'0'0,"0"0"16,0 0-1,-21-21-15,22 21 16,-1 0-16,-21-21 0,21 21 0,0-22 16,0 22-16,0-21 0,1 0 15,-1 21-15,0-21 0,0 0 0,0 0 16,-21-1-16,0 1 15,-21 21 1,0 0-16,0 0 16,-22 21-16,22 1 0,0-1 0,-21 0 15,21 0-15,-1 0 0,-20 22 16,21-22-16,0 21 0,0-21 0,21 0 16,0 43-16,-22-43 0,22 21 15,0-20-15,0-1 16,0 0-16,22-21 0,-1 21 0,21-21 15,-21 0-15,22 0 16,-1 0-16,21 0 0,1-21 0,-1 0 16,-20 0-16,20-1 0,1 1 15,-1 0-15,-20-21 0,20 21 0,-21-22 16</inkml:trace>
  <inkml:trace contextRef="#ctx0" brushRef="#br0" timeOffset="23277.14">7387 2879 0,'0'0'0,"21"-21"0,-21-1 16,-21 22-1,0 0-15,0 0 0,0 0 16,-1 0-16,1 22 0,0-1 16,0 0-16,0-21 0,21 21 0,0 0 15,-21 0-15,21 1 0,0-1 0,0 0 16,0 0-16,0 0 0,21 0 16,-21 1-16,21-1 0,0-21 0,0 21 15,0 0-15,1 0 0,-1-21 16,-21 21-16,21 1 0,-21-1 15,0 0 1,-21-21-16,-22 21 16,22-21-16,0 0 0,-21 0 15,21 0-15,-22 0 0,22 0 0,-21 0 16,21 0-16,-1 0 0,1 0 16,21-21-1,21 0 1</inkml:trace>
  <inkml:trace contextRef="#ctx0" brushRef="#br0" timeOffset="24460.18">8636 3175 0,'0'0'0,"-21"21"0,21-42 47,21 0-47,0 0 16,-21 0-16,21-1 0,0 1 0,1 0 15,-1-21-15,0 21 0,0-22 16,0 1-16,0 0 0,1-1 16,20-41-16,-42 41 0,21 22 15,-21 0-15,0 0 0,0 42 32,-21 0-32,0 0 15,0 22-15,-1-1 0,1-21 0,0 21 16,0-20-16,0 20 0,21 0 0,0-21 15,-21 22-15,21-22 0,0 0 16,0 0-16,0 0 0,0 1 0,0-1 16,21-21-16,-21 21 0,21-21 15,21 0-15,-21 0 0,22 0 0,-22 0 16,21 0-16,43-21 16,-64 0-16,21-1 0,1 1 15,-22 0-15,0 0 0,0 0 0,0-22 16,1 22-16,-22-21 0,0 0 15,0 20-15,0-20 0,0 21 0,-22 0 16,1 0-16,0-1 0,0 1 16,0 0-16,0 21 0,-1 0 0,-20 0 15,21 0-15,0 0 0,0 0 16,42 0 0,21 21-1,-21-21-15,22 0 16,-22 0-16,21 0 0,0 0 15,1 0-15,-1-21 0,-21 0 0,22 21 16,-1-21-16,0 0 0,1-1 16,-1 1-16,0 0 0,-21 0 0,22 0 15,-22 0-15,0-1 0,0 1 16,0 0-16,1 0 0,-22 0 16,-22 21 15,1 0-16,21 21-15,-21 0 0,21 21 0,0-20 16,-21 20-16,21 0 0,-21 1 0,21 20 16,0-21-16,0 22 15,0-22-15,-21 22 0,21-22 0,-22 22 16,22-1-16,-21 1 0,21-1 16,0 1-16,0 20 0,-21-20 0,21 20 15,-21-20-15,21 21 0,-21-1 16,21-20-16,0 20 0,0 1 0,0 0 15,0 21-15,0-43 0,0 22 0,0-1 16,0 1-16,0-21 0,0 20 0,0-20 16,0-1-16,0 1 0,0-1 15,0 1-15,0-22 0,-21 0 0,21 1 16,-22-22-16,1 0 0,21 0 16,-21 0-16,0-21 0,0 0 0,0 0 15,-1-21-15,1 0 0,0-21 16,0 21-16,-21-43 0,20 22 15,1-22-15,0 1 0,0-22 0,0 0 0,21 1 16,0-1-16,0-21 0,0 0 16,0 1-16,21-1 0,0 21 0,21-105 15,-20 105-15,20 0 0,-21 1 16,21-1-16,-20 21 0,83-105 16,-62 106-1,-22 20-15,21 1 0,-21 21 16,22-22-16,-22 22 0,0 0 0,0 0 15,-21 0-15,0 0 0,21-1 0,-21 1 16,0 0 0,0 0-16,22 21 0</inkml:trace>
  <inkml:trace contextRef="#ctx0" brushRef="#br0" timeOffset="25977.19">11663 2688 0,'0'21'15,"21"-42"17,0 21-32,0-21 15,-21 0-15,43 0 0,-22 0 0,0-1 16,0-20-16,0 21 0,22 0 15,-22-22-15,0 22 0,-21 0 0,0 0 16,0 0-16,0 0 0,0-1 16,-42 22-16,20 0 0,1-21 0,-21 21 15,21 0-15,-22 0 0,1 0 0,0 0 16,21 21-16,-22-21 0,1 22 16,21-1-16,0-21 0,-1 21 15,1 0-15,21 0 0,0 0 0,0 1 16,0-1-16,0 21 0,0-21 15,21 0-15,1 22 0,-1-22 0,0 21 16,0-21-16,0 1 0,0 20 16,1-21-16,20 0 0,-21 22 0,0-22 15,0 0-15,1 0 0,-1 0 16,0 22-16,-21-22 0,0 0 0,0 0 16,0 0-16,0 0 0,-21 1 0,-22-1 15,22-21-15,-21 21 0,0 0 16,-1-21-16,22 0 0,-21 0 0,-43 0 15,43 0-15,-1 0 16,1-21-16,21 0 0,-21 0 16,20-1-16,-20 1 0,21-21 0,0 21 15,0-22-15,-1 22 0,22-21 16,0 0-16,-21-1 0,21 1 0,0 21 16,0 0-16,0-1 0,0 1 15,0 0-15,21 21 0,1 0 16,-1 0-16,-21 21 15,21 0-15,0 22 0,-21-22 16,21 0-16,0 21 0,-21-20 0,22 20 16,-1 0-16,-21-21 0,21 22 15,0-22-15,-21 21 0,21-21 0,0 1 16,1 20-16,-1-21 0,0 0 16,0 0-16,0 1 0,0-22 15,1 21-15,-1-21 0,21 0 16,-21 0-16,22 0 0,-1 0 0,-21-21 15,21 21-15,1-22 0,-1 1 0,0 0 16,1 0-16,-1 0 0,0 0 0,-20-22 16,-1 22-16,21 0 0,-21-21 15,-21 20-15,21 1 0,-21-21 0,22 21 16,-22 0-16,0-1 16,0 44 15,-22-1-31,22 0 15,-21 0-15,21 0 0,0 0 16,-21 22-16,21-22 0,-21 0 0,21 0 0,0 0 16,-21 1-16,21-1 0,-21 0 15,21 0-15,0 0 0,-22 0 16,22 1 0,0-44-1,0 1 1,0 0-16,0 0 0,0 0 15,0 0-15,22-22 0,-22 22 16,21-21-16,0 21 0,0-1 16,0-20-16,22 21 0,-22 0 0,21-22 15,-21 22-15,22 21 0,-22-21 0,0 21 16,0 0-16,0 0 0,0 0 16,1 21-16,-1 0 0,-21 1 15,0-1-15,0 21 0,0-21 16,0 0-16,0 1 0,0-1 0,0 0 15,0 0-15,0 21 0,0-20 0,21-1 16,0 0-16,-21 0 16,21 0-16,0-21 0,1 21 15,-1-21 1,0 0-16,0 0 0,0-21 0,0 21 16,1-21-16,-1 0 0,0 0 0,21 0 15,-21-1-15,1 1 16,-1 0-16,0-21 0,0 21 0,0-1 15,0-20-15,-21 21 0,0 0 0,22 0 16,-22-1-16,0 44 31,-22-1-31,22 0 16,-21 21-16,21-21 0,-21 1 0,21-1 16,0 0-16,0 0 0,0 0 0,0 0 15,0 1-15,0-1 16,0 0-16,0 0 0,21 0 15,0-21-15,1 0 0,-1 0 16,0 0-16,0 0 0,0 0 16,0-21-16,1 0 0,-1 0 15,-21 0-15,21-1 0,0 1 0</inkml:trace>
  <inkml:trace contextRef="#ctx0" brushRef="#br0" timeOffset="26301">13102 2540 0,'0'0'0,"-21"0"0,-21 0 16,20 0-16,1 0 0,0 21 0,0 0 15,21 1-15,-21-22 0,21 21 16,0 0 0,21-21-16,0 0 0,0 0 15,0 0-15,1 0 0,-1 0 16,0 0-16,0-21 0,-21 0 15,21 21-15,-21-22 0,0 1 16,-21 0-16,0 21 16,0 0-16,0 0 0,-1 0 15,-20 0-15,21 0 0,0 0 0,0 0 16,-1 0-16,1 21 0,21 0 16,0 1-16,0-1 0,0 0 15,0 0-15,0 0 0,21 0 0,1 1 16,-1-1-16,-21 0 0,21-21 15,0 21-15,0 0 0</inkml:trace>
  <inkml:trace contextRef="#ctx0" brushRef="#br0" timeOffset="26719.77">13377 2858 0,'0'-22'0,"0"1"0,0 0 15,0 0 1,0 0-16,0 0 0,21 21 16,-21 21 15,0 0-31,0 0 16,0 21-16,0-20 0,0 20 15,0 0-15,0 1 0,-21-1 0,0 0 16,21 22-16,-21-1 0,21 1 15,0-1-15,-21 22 0,0-22 16,-1 1-16,1 21 0,21-22 0,-21 22 16,0-1-16,0-20 0,0 21 0,-1-22 15,22 22-15,-21-22 0,21 1 16,-21-1-16,21-20 0,-21-1 0,21 0 16,0 1-16,0-22 0,-21 0 0,0-21 15,21-21 1,0 0-1,0-22-15,0 1 0,0 0 0,0-1 16,0 1-16,0-22 0,0 1 16,21-1-16,0 1 0,0-1 15,0 1-15,22-1 0</inkml:trace>
  <inkml:trace contextRef="#ctx0" brushRef="#br0" timeOffset="27012.6">13293 3175 0,'0'0'0,"0"-42"0,0-1 0,0 22 15,0-21-15,0 21 0,0 0 0,0-22 16,0 22-16,0 0 0,0 0 16,21 0-16,0 21 0,21-22 0,-21 22 15,1 0-15,20 0 0,-21 0 0,21 0 16,-20 0-16,-1 22 0,0-1 16,0 0-16,0 0 0,0 0 15,-21 0-15,0 1 0,0-1 16,0 0-16,0 0 0,-21 21 0,0-42 15,0 22-15,-21-1 0,20 0 0,1 0 16,-21-21-16,21 21 0,0-21 16,-1 0-16,1 21 0,0-21 0,42-21 47,0 0-47,1 21 0,-1-21 0,0 0 15</inkml:trace>
  <inkml:trace contextRef="#ctx0" brushRef="#br0" timeOffset="27348.42">14012 2794 0,'0'0'0,"-21"0"16,0 0-16,0 0 16,0 0-16,21 21 15,-22-21-15,22 21 0,-21 22 0,21-22 16,-21 21-16,21-21 0,0 22 15,0 20-15,-21-20 0,21 20 0,-21 1 16,21-1-16,0 22 0,0-22 16,-21 22-16,-1-22 0,22 22 0,-21-21 15,0 20-15,0 86 16,0-107-16,0 22 0,-1-22 0,22 1 16,-21-1-16,0-20 0,0 20 15,21-21-15,0-20 0,0-1 0,-21 21 16,21-63-1,0 0 1,0 0-16,21-22 0,-21 22 0,21-21 16,0-22-16,0 22 0,-21-22 0,22 1 15,-1-1-15,0 1 0</inkml:trace>
  <inkml:trace contextRef="#ctx0" brushRef="#br0" timeOffset="27656.13">13906 3048 0,'0'0'0,"0"-42"0,0-1 16,0 22-16,0-21 0,0 21 0,0 0 16,0-22-16,0 22 0,0 0 15,0 0-15,22 0 0,-1-1 16,0 22-16,0 0 0,0 0 0,22 0 16,-22 0-16,0 22 0,21-1 15,-21 0-15,1 0 0,-22 0 16,0 0-16,0 22 0,0-22 0,0 0 15,0 21-15,-22-20 0,1-1 0,-21 0 16,21 0-16,0 0 0,-22 0 16,22-21-16,0 22 0,0-22 15,0 0-15,-1 0 0,1 21 0,21-42 47,21 21-47,1-22 0,-1 1 16,0 0-16</inkml:trace>
  <inkml:trace contextRef="#ctx0" brushRef="#br0" timeOffset="28013.01">14287 2921 0,'22'0'31,"-22"-21"-31,21 21 16,0-21-16,0 21 0,0-21 0,0 21 15,1-22-15,-1 1 0,-21 0 16,21 21-16,0-21 0,-21 0 0,21 0 16,-21-1-16,0 1 0,0 0 15,0 0-15,-21 21 16,0 0-16,0 21 16,0 0-16,-1 0 0,1 1 0,0-1 15,0 0-15,0 21 0,0-21 0,-1 22 16,1-22-16,21 0 15,0 21-15,0-20 0,0-1 0,0 0 16,0 0-16,0 0 0,0 0 16,21 1-1,1-22-15,-1 0 0,0 0 0,21 0 16,-21 0-16,1 0 0,-1-22 16,21 1-16,-21 0 0,22 21 0,-22-21 15</inkml:trace>
  <inkml:trace contextRef="#ctx0" brushRef="#br0" timeOffset="28301.14">14965 2392 0,'0'-42'15,"0"84"-15,0-106 0,0 22 0,0 21 0,0 0 16,0 0-16,0 42 31,0 0-31,0 21 16,-21-21-16,21 22 0,-22-1 15,1 0-15,21 22 0,-21-22 0,0 1 16,21-1-16,-21 21 16,21-20-16,-21-1 0,-1-21 0,22 22 0,0-22 15,0 21-15,0-21 0,0 0 0,0 1 16,0-1 0,0 0-1,22-21 1,-1 0-16,0-21 0,0 0 0,21 21 15,-20-22-15,20 1 0</inkml:trace>
  <inkml:trace contextRef="#ctx0" brushRef="#br0" timeOffset="28692.03">15346 2731 0,'0'0'16,"21"-22"-16,0 1 0,0 0 0,-21 0 0,0 0 16,0 0-16,-21 21 31,0 0-31,0 0 15,-22 0-15,22 21 0,0 0 16,0 0-16,0-21 0,0 21 0,-1 0 16,22 1-16,-21-22 0,21 21 15,0 0-15,0 0 0,21 0 16,1-21-16,-1 0 16,0 21-16,21-21 0,-21 0 15,1 22-15,-1-22 0,0 0 0,0 21 16,0-21-16,0 21 15,-21 0-15,0 0 0,0 0 16,0 1-16,-21-22 0,0 21 16,0-21-16,-21 0 15,20 21-15,-20-21 0,21 0 0,-21 21 16,20-21-16,-20 0 0,21 0 0,0 0 16,0 21-16,-1-21 0,1 0 15,21-21 16,0 0-31,0 0 16,0 0-16,21-1 0</inkml:trace>
  <inkml:trace contextRef="#ctx0" brushRef="#br0" timeOffset="28999.87">14711 2392 0,'0'0'0,"0"-21"15,21 21 1,0 0-16,21-21 16,1 21-16,-22 0 0,21 0 15,22-22-15,-22 22 0,0-21 16,1 21-16,20 0 0,-20-21 15,-1 21-15,-21 0 0,21 0 0,-20-21 16,20 21-16,-21 0 0,-63 0 47,21 21-47,-1-21 0,-20 0 16,0 21-16</inkml:trace>
  <inkml:trace contextRef="#ctx0" brushRef="#br0" timeOffset="30056.06">1333 4043 0,'0'0'0,"-21"0"0,0-21 16,0 21-16,21-21 15,0-1 1,21 22 31,0 0-47,0 0 15,22 0-15,-1 0 0,0 0 16,1 0-16,-1 0 0,22 0 0,-1 0 16,1 0-16,20 0 0,-20 0 15,20 0-15,22 0 0,-21 0 0,42 0 16,-21 0-16,21 0 0,0 0 15,21 0-15,-21-21 0,21 21 0,21 0 16,-20 0-16,20 0 0,-21 0 0,21-21 16,22 21-16,-1 0 0,1 0 15,-1 0-15,1 0 0,21-21 0,-22 21 16,22 0-16,-1 0 16,1 0-16,21 0 0,0-21 0,-22 21 15,22 0-15,-21 0 0,21 0 0,0-21 16,-1 21-16,1 0 0,0 0 15,0-22-15,-21 22 0,20 0 0,1 0 16,0-21-16,0 21 0,0 0 16,0 0-16,-1 0 0,-20 0 0,21 0 15,-21-21-15,-1 21 0,-20 0 0,20 0 16,1 0-16,-21 0 16,190-21-16,-191 21 0,-21 0 0,22 0 15,-22 0-15,1-21 0,-1 21 16,-21 0-16,0 0 0,0-21 15,1 21-15,-22 0 0,0 0 0,-22-22 16,1 22-16,0 0 0,-21 0 16,-1-21-16,-20 0 0,-22 21 0,22 0 15,-22 0-15,-21-21 0,22 21 16,-22 0-16,0 0 16,0 0-16,-21-21 31</inkml:trace>
  <inkml:trace contextRef="#ctx0" brushRef="#br0" timeOffset="30180.97">14965 3641 0,'-21'0'16,"-1"21"0,22 0-1,-21 0 1,0-21-16,0 0 15,0 21-15,0-21 0,-1 22 0</inkml:trace>
  <inkml:trace contextRef="#ctx0" brushRef="#br0" timeOffset="31479.88">593 5503 0,'0'-21'0,"0"0"94,0 0-78,0 0-1,0 0-15,0-1 16,0 1-16,0 0 16,0 0-16,0 0 0,0 0 15,0-1-15,0 1 0,0 0 16,0 0-16,0 0 16,0 42 30,0 0-46,0 0 16,0 0-16,0 22 0,0-22 0,0 0 16,0 21-16,0 1 0,0-1 15,0 0-15,0 1 0,0-1 0,0 22 16,0-22-16,-22 0 0,1 22 16,21-22-16,0 0 0,-21 1 15,0-22-15,21 21 0,0-21 0,0 1 16,0-1-16,0 0 15,0 0-15,0 0 0,0 0 16,0-42 15,0 0-31</inkml:trace>
  <inkml:trace contextRef="#ctx0" brushRef="#br0" timeOffset="32084.53">910 5673 0,'21'0'32,"0"0"-17,-21-21 1,0-1-16,0 1 15,0 0 1,0 42 31,0 0-47,0 1 16,0-1-1,0 0-15,22-21 31,-1 0-31,0 0 16,0 0-16,0 0 16,-21-21-16,0 0 15,0-1-15,0 1 16,-21 0 0,0 21-1,0 0 16,21 21-31,0 0 16,21-21 0</inkml:trace>
  <inkml:trace contextRef="#ctx0" brushRef="#br0" timeOffset="32609.32">2032 4890 0,'0'-22'0,"0"44"0,0-65 0,0 22 16,0 0-16,0 0 0,0 0 15,0 42 1,0 0-16,0 0 16,0 21-16,0 1 0,0-1 0,0 0 15,0 22-15,0-1 0,0-20 16,0 20-16,0 1 0,0 63 16,0-64-16,0 1 0,0-1 15,0 1-15,0-22 0,-21 22 16,21-22-16,0 0 0,-21 1 0,21-1 15,0-21-15,0 0 0,0 0 0,0-42 47,0 0-47,0 0 16,0-21-16</inkml:trace>
  <inkml:trace contextRef="#ctx0" brushRef="#br0" timeOffset="32965.69">1884 5165 0,'0'-43'16,"0"86"-16,0-107 0,0 22 0,0 21 0,0-22 15,0 22-15,0-21 0,0 21 16,0 0-16,21-22 0,0 22 16,0 0-16,22 0 0,-1 0 0,0-1 15,1 22-15,20 0 0,1 0 16,-22 0-16,21 0 0,-20 22 0,20-1 15,-42 0-15,22 21 0,-43 1 16,0-1-16,0 0 0,-21 1 0,-1-1 16,-20 21-16,-21-20 0,20-1 15,-20 0-15,-1-20 0,22 20 0,0-21 16,-1 0-16,1 0 0,0 1 16,20-1-16,1 0 0,0-21 15,0 0-15,21 21 16,21-21-1,0 0-15,0 0 16,1 0-16,-1 0 0,0 0 0,0-21 16,0 21-16,22 0 0,-22 0 15</inkml:trace>
  <inkml:trace contextRef="#ctx0" brushRef="#br0" timeOffset="33415.83">2498 5567 0,'-43'0'16,"43"-21"-1,0 0-15,0-1 16,0 1-16,0 0 0,0 0 16,21 21-16,1-21 0,-22 0 15,21 21-15,0 0 0,0-22 0,0 22 16,22 0-16,-22 0 0,0 0 15,21 22-15,-21-22 0,1 21 0,20 0 16,-21 0-16,0 21 0,22-20 16,-22 20-16,-21 0 0,21-21 0,-21 22 15,0-1-15,0 0 16,0-20-16,0 20 0,0-21 0,0 21 16,-21-20-16,21-1 0,-21-21 15,-1 0 1,22-21-16,0-1 15,0-20-15,0 21 0,0-43 16,0 43-16,0-21 0,0 0 16,0 20-16,0-20 0,0 0 15,22 21-15,-1-1 0,0 1 0,0 0 16,0 0-16,0 0 0,1 0 16,-1 21-16,0 0 0,0 0 15,0 0-15,0 0 0,1 0 16,-1 0-16,0 0 15</inkml:trace>
  <inkml:trace contextRef="#ctx0" brushRef="#br0" timeOffset="33774.62">3217 5715 0,'21'0'0,"-42"0"0,64 0 15,-22 0 1,0-21-16,0 0 0,0 0 15,0-1-15,1 1 16,-1 0-16,21 0 0,-21 0 0,0 0 16,1-1-16,-1 1 0,-21 0 15,0 0-15,0 0 0,0 0 16,-21 21-16,-1 0 16,1 0-16,0 0 0,0 0 0,-21 21 15,20 0-15,-20 0 0,21 0 16,0 22-16,0-22 0,-1 21 0,1-21 15,21 22-15,0-22 0,0 21 0,0-21 16,0 0-16,0 22 0,0-22 16,21-21-16,1 21 0,-1 0 0,0-21 15,0 0-15,21 0 16,1 0-16,-22 0 0,21 0 0,1 0 16,-1-21-16,-21 21 0,21-21 15,1 0-15,-1 0 0,-21-1 0</inkml:trace>
  <inkml:trace contextRef="#ctx0" brushRef="#br0" timeOffset="34016.48">4043 5546 0,'0'21'15,"21"-21"16,0 0-31,0 0 0,0 0 0,22 0 16,-22 0-16,0 0 0,21 0 16,-20 0-16,-1 0 0,0 0 0,0 0 15,-21-21 17,-21 21-17</inkml:trace>
  <inkml:trace contextRef="#ctx0" brushRef="#br0" timeOffset="34664.47">5207 5440 0,'0'0'15,"0"-21"-15,-21 21 0,21-21 16,0-1-16,-21 1 16,21 0-1,0 0-15,0 0 16,0 0-16,21 21 16,0 0-16,0 0 15,0 0-15,22 0 16,-22 0-16,21 21 0,0 0 0,1-21 15,-1 21-15,0 0 0,1 0 0,-22 22 16,21-22-16,-21 0 0,1 0 16,-22 22-16,0-22 0,0 0 0,0 21 15,0-21-15,-22 1 0,1-1 16,0 0-16,0 0 0,0 0 0,0-21 16,-1 21-16,1-21 0,0 0 0,0-21 31,21 0-31,0 0 0,0 0 15,0 0-15,0-22 0,0 22 16,21 0-16,0-21 0,-21 20 16,21-20-16,1 21 0,-1 0 0,0-22 15,0 22-15,0 0 0,0 0 16,1 0-16,-1 21 0,21-21 0,-21 21 16,22 0-16,-22-22 0,0 22 15,0 0-15,0 0 0,0 0 16,1 0-16</inkml:trace>
  <inkml:trace contextRef="#ctx0" brushRef="#br0" timeOffset="35032.26">5990 5546 0,'0'0'15,"21"0"-15,0 0 0,1 0 16,-1-21-16,0 21 15,0-22-15,0 1 0,0 21 0,1-21 16,-1 0-16,0 0 0,0 0 0,0-1 16,0 1-16,1 0 15,-22 0-15,0 0 0,0 0 0,0-1 16,-22 22 0,1 0-16,0 0 0,0 0 15,0 22-15,0-1 0,-1 0 16,1-21-16,0 21 0,0 21 15,0-20-15,0-1 0,21 0 0,0 0 16,0 0-16,0 22 0,0-22 0,0 0 16,0 0-16,0 0 0,0 0 15,0 1-15,21-22 0,0 21 0,0 0 16,0-21-16,22 0 0,-22 0 16,0 0-16,21 0 0,1 0 0,-1 0 15,0-21-15,22 21 0,-22-21 16,22-1-16</inkml:trace>
  <inkml:trace contextRef="#ctx0" brushRef="#br0" timeOffset="37016">7175 5419 0,'22'-21'0,"-44"42"0,44-64 0,-22 22 16,0 0-16,0 0 0,0 0 16,0 0-16,0-1 0,-22 22 0,1-21 15,0 0-15,0 21 0,0 0 0,0 0 16,-1 0-16,1 0 0,0 0 15,-21 0-15,21 21 0,-1 0 0,-20 1 16,21-1-16,-21 0 0,20 0 16,1 21-16,0-20 0,0-1 0,0 21 15,0-21-15,-22 43 16,43-22-16,0-21 0,0 0 16,0 22-16,0-22 0,0 0 15,21 0-15,1-21 0,20 0 0,-21 0 16,21 0-16,-20 0 0,20 0 15,0-21-15,-21 0 0,64-21 16,-64 20-16,22 1 0,-22 0 16,0-21-16,0 21 0,0-1 0,0 1 15,1 0-15,-22 0 0,0 0 0,0 0 16,21-1-16,-21 1 0,0 0 16,21 0-16,-21 42 31,0 0-16,0 0-15,0 1 0,0-1 0,0 0 16,-21 21-16,21 1 0,-21-1 0,21 21 16,-22-20-16,22 20 0,0 1 15,-21-1-15,0 1 0,0-1 0,21 1 16,-21-1-16,0 22 0,-1 0 0,22-1 16,-21 1-16,0 0 0,0-1 15,0 1-15,0 0 0,21-22 0,-22 22 16,1-22-16,0 22 0,21-43 15,-21 22-15,21-22 0,0 0 16,0-20-16,0-1 0,0 0 0,0-42 16,0 0-1,21-22-15,-21 22 0,21-21 0,0-1 16,1 1-16,-1 0 0,-21-22 16,63-63-16,-42 64 0,1-22 15,-1 0-15,0 1 0,21-1 0,-21 0 16,1-20-16,-1 20 0,21-21 15,-21 21-15,0 1 0,1-1 0,-1 0 16,-21 1-16,21 20 0,0 1 16,-21-1-16,21 22 0,-21 0 0,0-1 15,0 1-15,0 21 0,0 0 16,21-1-16,-21 1 0,0 42 31,0 1-31,0-1 16,0 0-16,0 0 0,0 0 15,0 0-15,0 22 0,0-22 0,0 0 16,0 21-16,0-20 0,0-1 16,0 0-16,0 0 0,22 0 0,-22 0 15,21-21-15,0 0 0,0 22 0,0-22 16,0 0-16,1 0 16,-1-22-16,21 22 0,-21-21 0,0 0 15,1 0-15,20 0 0,-21 0 16,0-22-16,22 22 0,-22-21 15,0 21-15,21-43 0,-21 43 16,-21 0-16,0-22 0,22 43 16,-22-21-16,0 0 0,0 0 0,0 42 47,0 0-47,-22 0 0,22 1 0,0-1 15,0 0-15,0 21 0,-21-21 16,21 1-16,0 20 0,0-21 0,0 0 15,0 0-15,0 22 0,0-22 0,21 0 16,-21 0-16,22-21 16,-1 21-16,0-21 0,0 0 0,0 0 15,0 0-15,1 0 0,-1 0 0,21 0 16,-21 0-16,22-21 0,-22 0 16,0 0-16,21 0 0,-21 0 0,1-1 15,20-41-15,-21 42 0,-21-22 16,0 22-16,21 0 0,-21 0 15,0 0-15,0 0 0,0-1 0,0 1 16,0 0-16,-21 21 31,0 0-31,0 0 0,21 21 0,0 0 16,-21-21-16,-1 22 0,22-1 16,0 0-16,0 21 0,0-21 15,0 1-15,0-1 0,0 0 0,0 0 16,0 0-16,0 0 0,0 1 15,0-1-15,22 0 0,-1-21 16,0 21-16,0-21 0,21 0 16,-20 0-16,-1 0 0,21 0 0,-21-21 15,22 0-15,-1 0 0,-21-1 0,21 1 16,1 0-16,-1 0 0,0 0 16,1 0-16,-22-1 0,0-20 0,0 21 15,0 0-15,-21 0 0,0-1 16,-21 22-1,0 0-15,0 0 16,0 0-16,0 22 0,21-1 16,0 0-16,0 0 0,0 0 15,0 0-15,0 1 0,0-1 0,0 0 16,0 0-16,21 0 0,0 0 0,-21 1 16,21-22-16,-21 21 0,0 0 15,0 0 1,0-42 15,0 0-31,-21 21 0,0-43 16,0 22-16,-1 0 15,1 21-15,21-21 0,0 42 32,0 0-32,0 0 15,0 1-15,0-1 0,21-21 16,1 21-16,-1 0 0,0 0 0,0-21 15,0 21-15,22-21 0,-22 0 16,0 0-16,21 0 0,1 0 0,-22 0 16,21 0-16,22-42 15,-22 21-15,-21 0 0,21 0 16,-20-1-16,-1 1 0,21-21 0,-21 21 16,0-22-16,1 1 0,-22 0 0,21-1 15,0 1-15,0-21 0,0-1 16,-21 1-16,21 20 0,1-20 0,-22-1 15,21 22-15,-21 0 0,0 20 16,0-20-16,0 21 0,-21 21 31,21 21-31,-22 0 0,1 22 16,21-1-16,-21 0 0,0 1 0,21-1 16,-21 0-16,21 22 0,-21-22 0,-1 0 15,22 1-15,0 20 0,0-20 16,0-22-16,0 21 0,0 0 15,0-20-15,0-1 0,0 0 0,0 0 16,0 0-16,22 0 0,-1 1 16,0-22-16,0 0 0,21 0 0,-20 0 15,20 0-15,-21 0 0,21-22 0,1 1 16,-22 21-16,21-21 16,1 0-16,-22 0 0,0-22 0,0 22 0,0 0 15,-21-21-15</inkml:trace>
  <inkml:trace contextRef="#ctx0" brushRef="#br0" timeOffset="37209.33">9292 5038 0,'0'0'0,"0"21"0,-21-21 0,21 21 16,21 0-1,21-21-15,-20 0 16,-1 0-16,21 0 0,-21 0 0,22 0 15,-1 0-15,0 0 0,-21 0 16,22 0-16,-1 0 0,-21-21 16,22 0-16,-22 21 0,0-21 0</inkml:trace>
  <inkml:trace contextRef="#ctx0" brushRef="#br0" timeOffset="37943.76">10880 4805 0,'0'0'16,"0"-21"-16,21 21 0,0 0 0,0 0 15,0 0-15,0 0 16,1 0-16,-1 0 0,-21 21 16,21-21-16,-21 21 0,21-21 15,0 0-15,0 0 16,1 0-16,-1-21 0,0 0 15,0 0-15,0 21 0,22-22 16,-22 1-16,0 0 0,0 0 16,0 0-16,0 0 0,1-1 0,-1 1 15,-21 0-15,0 0 0,0 0 16,0 0-16,-21 21 0,-1-22 16,-20 22-16,21 0 0,-21 0 0,-1 0 15,1 22-15,-22-1 0,22 0 16,0 0-16,-1 0 0,1 0 0,21 1 15,0-1-15,0 21 0,21-21 0,0 22 16,0 20 0,0-21-16,21 1 0,0-22 0,0 21 0,0 1 15,22-1-15,-22 0 0,0 1 16,21-22-16,-21 21 0,1 0 16,-1 1-16,0-22 0,-21 21 0,0-21 15,0 1-15,0 20 0,0-21 0,-21 0 16,-22 0-16,22 1 0,-21-22 15,0 21-15,20-21 0,-20 0 0,-21 0 16,20 0-16,1 0 0,0 0 16,-1-21-16,22-1 0,-21 22 0,21-21 15,-1 0-15,1 0 0,0 0 0,21-22 16,0 22-16,0 0 0,0 0 16,0 0-16,0 0 0,0-1 15,42 1-15,-20 21 0,-1-21 0,0 21 16,21 0-16,-21 0 0,22-21 15,41 21-15,-62 0 0,20 0 16,0 0-16,-21-21 0,22 21 0</inkml:trace>
  <inkml:trace contextRef="#ctx0" brushRef="#br0" timeOffset="38708.35">11620 4995 0,'0'0'0,"0"-21"0,0 0 15,0 0-15,0 0 16,0 0-16,0-1 0,-21 22 16,0 0-1,0 0-15,0 22 0,0-1 16,-1 0-16,1 0 0,0 0 0,21 22 16,-21-22-16,0 21 0,0 0 0,-1-20 15,22 20-15,0-21 0,-21 21 16,21-20-16,0 20 0,0-21 0,0 0 15,0 0-15,0 1 0,0-1 16,0 0-16,21-21 0,1 21 0,-1-21 16,0 0-16,0 0 0,0 0 0,22 0 15,-22 0-15,21-21 0,0 0 16,1 21-16,-1-21 0,0-1 16,1 1-16,-1-21 0,0 21 0,1-22 15,-22 22-15,21-21 0,-42 21 0,21-22 16,-21 22-16,0 0 0,0-21 15,0 21-15,-21-1 16,0 22-16,0 0 0,-21 0 0,20 0 16,1 0-16,0 0 0,0 22 0,0-1 15,21 0-15,0 0 0,0 0 16,0 0-16,0 1 16,0-1-16,21 0 0,0 0 0,0 0 15,-21 0-15,21 1 0,1-1 16,-22 0-16,0 0 0,21 0 15,0 22-15,0-43 0,0 21 16,0-21-16,1 21 0,-1-21 16,21 0-16,-21 0 0,0 0 15,22 0-15,-22 0 0,0-21 0,21 21 16,-20-21-16,20 21 0,-21-22 0,0 1 16,0 0-16,1 0 0,-1 0 15,0 0-15,0-22 0,0 22 0,-21-21 16,21 21-16,-21-22 0,0 22 15,0 0-15,0 0 0,0 0 16,0 42 0,0 0-1,0 0-15,-21 0 0,21 0 0,0 1 16,-21 20-16,21-21 0,-21 0 0,21 0 16,0 1-16,0-1 0,0 0 15,0 0-15,0 0 0,0 0 16,21-21-1,0 0-15,0 0 16,1 0-16,-22-21 0,0 0 16,21 0-16,-21 0 0</inkml:trace>
  <inkml:trace contextRef="#ctx0" brushRef="#br0" timeOffset="39071.83">12531 4636 0,'0'0'16,"-22"0"-16,1 0 0,0 0 0,0 0 16,0 21-16,21 0 0,-21-21 0,21 21 15,-22 0-15,22 0 0,0 1 16,0-1-16,22 0 16,-1-21-16,21 0 0,-21 0 0,0 0 15,1 0-15,-1 0 16,0 0-16,0 0 0,0 0 0,0-21 15,1 21-15,-1-21 0,-21-1 16,0 1-16,0 0 0,0 0 16,0 0-16,0 0 0,-21-1 15,-1 22-15,1 0 0,0-21 16,0 21-16,0 0 0,0 0 0,-1 0 16,1 0-16,0 21 0,0 1 15,21-1-15,-21 0 0,21 0 16,0 0-16,0 22 0,0-22 15,0 0-15,0 21 0,21-21 0,-21 1 16,21-1-16,0 0 0,0 0 16</inkml:trace>
  <inkml:trace contextRef="#ctx0" brushRef="#br0" timeOffset="39508.89">13081 5017 0,'0'0'0,"0"-22"0,-21 1 16,0 21-16,21-21 16,-22 21-16,1 0 0,0 0 15,0 0-15,0 21 16,21 0 0,0 1-16,0-1 0,0 21 0,0 0 15,0 1-15,0-1 0,-21 0 0,21 1 16,-22 20-16,22-20 0,-21 20 15,21 1-15,0-1 0,0 22 0,-21-22 16,21 22-16,-21 0 0,0 63 16,0-64-16,21 22 0,-22-21 15,1 21-15,0 0 0,0-22 0,0 22 16,0-21-16,-1 21 0,22-22 0,-21 1 16,0 0-16,21-1 0,0-20 15,-21-1-15,21 1 0,-21-22 0,21 0 0,-21-20 16,21-1-16,0 0 15,0-42 1,0 0-16,0-22 0,21 1 16,0 0-16,0-22 0,-21 1 0,42-1 15,-20 1-15,-1-22 0,0 0 16,21 1-16,-21-22 0,22 0 0,-22 0 16,0 0-16,21 0 0,-20-21 0</inkml:trace>
  <inkml:trace contextRef="#ctx0" brushRef="#br0" timeOffset="39851.69">13017 5376 0,'0'64'0,"0"-191"16,0 190-16,0-211 0,0 106 0,0-22 16,0 1-16,0 21 0,0-1 0,0-20 15,22 20-15,-1 22 16,0 0-16,21 21 16,-21 0-16,1 0 0,20 0 0,-21 0 15,21 21-15,1 0 0,-1 1 16,-21-1-16,22 21 0,-22-21 0,21 22 15,-21-1-15,-21-21 0,21 21 0,-21 1 16,0-22-16,0 21 0,0-21 16,-21 1-16,0-1 0,0 0 15,-21-21-15,20 21 0,-20-21 0,0 0 16,-1 0-16,1 0 0,0 0 0,-1 0 16,22 0-16,-21 0 0,21 0 15,0 0-15,21-21 16,21 21 15,-21-21-31,21 21 0,0 0 16,21 0-16,-20 0 0,-1-21 0,21 21 15,-21-22-15,22 22 0,-22-21 0</inkml:trace>
  <inkml:trace contextRef="#ctx0" brushRef="#br0" timeOffset="40561.58">14033 4487 0,'0'0'16,"22"-42"-16,-22 21 0,0-21 0,0 20 15,21 22-15,-21-21 0,0 0 0,0 42 32,0 0-32,0 1 0,-21 20 15,-1-21-15,1 21 0,21 1 16,-21-1-16,0 0 0,0 1 0,0 20 15,-1 1-15,22-22 0,0 22 16,-21-22-16,21 21 0,-21-20 0,21-1 16,0 0-16,0 1 0,0-22 15,0 0-15,0 21 0,0-20 0,21-22 16,0 21-16,-21 0 0,22-21 16,-1 0-16,0 0 0,0 0 15,0 0-15,0 0 0,1-21 0,20 21 16,-21-21-16,21-1 0,-20 1 15,20 0-15,21-21 0,-20 21 0,-1-22 16,22 1-16,-22 0 0,21-1 0,-20 1 16,41-22-16,-62 22 15,-1 21-15,0 0 0,-21 0 16,21 21-16,-21-22 0,-21 22 16,0 0-16,0 0 15,-22 22-15,22-22 0,-21 21 0,21 0 16,-22 0-16,22 0 0,0 0 15,0 22-15,21-22 0,0 0 0,0 21 16,0-20-16,0-1 16,0 0-16,21-21 0,0 21 0,0 0 15,0-21-15,1 21 0,-1-21 0,0 22 16,0-22-16,21 21 0,-20-21 16,-1 0-16,0 21 0,0-21 0,0 0 15,0 21-15,1-21 0,-22 21 16,0 0-1,-22 1 1,1-22-16,0 0 0,0 0 16,0 0-16,-22 0 0,22 21 15,0-21-15,0 0 0,0 0 0,0 0 16,-1 0-16,1 0 16,21-21 30,0-1-46,0 1 16,0 0-16</inkml:trace>
  <inkml:trace contextRef="#ctx0" brushRef="#br0" timeOffset="40957.32">13864 4551 0,'0'0'0,"-21"0"16,0 0-1,42 0-15,0 0 16,0 0-16,22-21 0,-1 21 0,0 0 15,22 0-15,-22 0 0,22 0 0,-1-21 16,-21 21-16,64 0 16,-63 0-16,-22-22 0,21 22 0,-21-21 15,0 21-15,1 0 0,-1 0 16,0 0-16,0 0 62,0 0-46,0 0 0</inkml:trace>
  <inkml:trace contextRef="#ctx0" brushRef="#br0" timeOffset="43168">508 8446 0,'0'21'16,"-21"-21"31,0 0-32,21-21 1,0-1-16,0 1 16,0 0-16,0 0 15,21 0-15,0 0 0,0-1 16,0 22-16,0-21 16,1 21-16,-1 0 0,0 0 0,0 0 15,21 0-15,-20 0 0,-1 0 16,0 21-16,0 1 0,-21-1 15,21 21-15,-21-21 0,0 22 16,0-22-16,0 21 0,0 0 0,0 1 16,-21-1-16,0 0 0,0 22 15,0-22-15,-1 1 0,-20 20 0,21-21 16,-21 1-16,-1-1 0,22 0 16,-21-20-16,-1 20 0,22-21 15,-21 0-15,21-21 0,0 21 0,-1-21 16,1 0-16,0 0 0,0 0 15,0-21-15,0 0 0,-1 0 16,1 0-16,21-22 0,0 22 16,0-21-16,0 0 0,0-1 0,0 1 15,0 0-15,0-1 0,0 1 16,21 21-16,1-22 0,-1 22 0,0 0 16,0 0-16,0 21 0,0 0 15,1 0-15,20 0 0,-21 0 16,0 0-16,0 21 0,1 0 15,20 0-15,-21 1 0,0 20 16,-21-21-16,21 0 0,1 22 0,-1 20 16,-21-42-16,21 0 15,-21 1-15,21-1 0,-21 0 0,0 0 16,0 0-16,21-21 16,-21 21-16,21-21 15,-21-21 1,22 0-16,-1 0 15</inkml:trace>
  <inkml:trace contextRef="#ctx0" brushRef="#br0" timeOffset="43372.07">1079 8657 0,'0'-21'46,"22"0"17</inkml:trace>
  <inkml:trace contextRef="#ctx0" brushRef="#br0" timeOffset="45194.05">2117 8022 0,'-22'-21'0,"44"42"0,-65-63 0,43 21 15,0 0-15,-21 21 0,21-22 0,-21 22 16,0 0 0,21 22-1,0-1-15,0 0 16,0 0-16,0 0 0,0 22 0,0-22 15,0 0-15,0 21 0,0-21 16,0 1-16,0-1 0,21 0 0,0 0 16,0-21-16,-21 21 15,21-21-15,1 0 0,-1 0 0,0 0 0,0 0 16,21-21-16,-20 0 16,20 0-16,-21 21 0,21-43 0,-20 22 15,20 0-15,-21 0 0,0-21 0,0 20 16,1-20-16,-1 21 0,0-21 15,-21 20-15,21 1 0,-21 0 0,0 0 16,0 0-16,-21 21 16,0 0-1,21 21-15,-21-21 0,21 21 16,-22 21-16,22-20 0,-21 20 0,21 0 16,-21 1-16,21 20 15,0-21-15,0 22 0,0-22 0,-21 1 16,21 20-16,0-21 0,0 1 15,0-1-15,0 0 0,0 1 0,-21-1 16,21 0-16,0-20 0,0 20 0,0-21 16,0 21-16,0-20 0,-21-1 15,-1 0-15,1-21 16,0 0-16,0 0 16,0-21-16,0 0 0,-1-1 0,1 1 15,0 0-15,0 0 0,21-21 16,-21 20-16,0-20 0,-1 21 15,1-21-15,21 20 0,0-20 16,-21 21-16,21 0 0,-21 0 0,21-1 16,-21 22-16,21-21 15,0 42 1,0 1-16,0-1 16,0 0-16,0 0 0,0 0 0,21 0 15,0 1-15,-21 20 0,21-21 16,0 0-16,1 0 0,-1 22 0,0-22 15,0 0-15,0 0 0,0 0 0,22-21 16,-1 22-16,-21-22 0,22 0 16,-1 0-16,0 0 0,1 0 0,20-22 15,-21 1-15,1 0 16,20 0-16,-20 0 0,-1 0 0,0-1 16,1-20-16,-1 21 0,0 0 15,-21-22-15,1 1 0,-1 21 0,0-21 16,-21 20-16,21-20 0,-21 21 15,0-21-15,0 20 0,0 1 16,0 0-16,0 0 0,-21 21 0,0 0 16,0 0-16,-1 21 15,1-21-15,21 21 0,-21 0 0,0 1 16,21 20-16,0-21 0,-21 0 16,21 22-16,-21-22 0,21 21 0,0-21 15,0 0-15,0 1 0,0 20 16,0-21-16,0 0 0,21 0 15,0-21-15,0 0 0,0 0 16,0 0-16,22 0 0,-22 0 16,0 0-16,0 0 0,22-21 0,-22 0 15,21 21-15,0-21 0,-20 0 0,20-22 16,0 22-16,-21 0 0,22-21 16,-1 21-16,-21-22 0,0 22 0,1-21 15,-1 21-15,-21-1 0,0 1 16,0 0-16,-21 21 15,-1 0-15,1 0 16,0 21-16,0 0 0,21 1 16,0-1-16,0 0 0,0 0 0,0 0 15,0 0-15,0 1 0,0-1 16,21 0-16,0 0 0,0 0 0,1 22 16,-1-43-16,0 21 0,0 0 15,-21 0-15,-21-21 47,0 0-47,0 0 0,-1 0 0,1 0 16,21-21-16,-21 0 0,0 21 0,0-21 15,0-1-15,-1 22 0,22-21 16,-21 0-16,0 21 16,21 21 15,0 0-31,0 1 0,0-1 15,0 0-15,21 0 0,0 0 16,1 0-16,-1-21 0,0 22 0,42-1 16,-20 0-16,-1-21 15,-21 21-15,22-21 0,-1 0 0,0 0 16,1 0-16,-1 0 0,0 0 0,1-21 16,-1 0-16,-21 0 0,21-1 15,-20 22-15,-1-42 0,0 21 16,0 0-16,0-22 0,0 1 0,1 0 15,-1-1-15,0-20 0,0 21 16,0-22-16,0 1 0,-21-1 0,22 1 16,-1 20-16,0-20 0,0 20 15,-21 1-15,0 0 0,0 21 0,0-1 16,0 1-16,0 0 0,-21 42 16,0 0-1,0 1-15,-1-1 0,1 21 16,0 22-16,0-22 0,0 21 0,0 1 15,-1-1-15,-20 64 16,42-63-16,-21-22 0,21 22 0,-21-22 16,21 0-16,0 1 0,0 41 15,0-41-15,0-22 0,0 0 16,21 0-16,0 0 0,0 1 0,0-22 16,1 0-16,-1 0 15,21 0-15,-21-22 0,0 1 0,22 0 16,-22 0-16,0 0 0,21-22 15,-20 22-15,-1-21 0,0 21 0,0-22 16,0 22-16</inkml:trace>
  <inkml:trace contextRef="#ctx0" brushRef="#br0" timeOffset="45420.3">4149 8255 0,'0'0'0,"0"21"16,21-21 0,0 0-16,0 0 0,0 0 15,0 0-15,1 0 0,20 0 0,-21 0 16,21 0-16,-20-21 0,20 21 16,-21 0-16,21 0 0,-20-21 0,-1 21 15,0 0-15,-21-21 16,0 0-1</inkml:trace>
  <inkml:trace contextRef="#ctx0" brushRef="#br0" timeOffset="46960.44">6921 8107 0,'0'0'0,"-21"0"0,0 21 0,0-21 16,42-21 31,0 0-31,0 0-16,1-1 0,-1 1 15,0 0-15,0 0 0,0 0 0,0 0 16,1-1-16,-1 1 0,0 0 15,0 0-15,-21 0 0,0 0 0,0-1 16,0 1-16,-21 0 16,0 21-16,0 0 0,-22 0 15,1 0-15,0 0 0,-64 21 16,63 0-16,1 1 0,0-1 16,-1 0-16,22 0 0,0 0 0,0 22 15,21-22-15,0 21 0,0-21 16,0 0-16,21 22 15,0-22-15,22 0 0,-22 21 0,21-20 16,-21 20-16,22-21 0,-1 0 0,-21 22 16,21-22-16,-20 0 0,-1 0 15,0 21-15,0-20 0,-21-1 0,0 0 16,0 0-16,0 0 0,-21 0 16,0 1-16,-22-1 15,22-21-15,-21 21 0,-43-21 0,22 0 16,20 0-16,1 0 0,0 0 15,-1 0-15,1 0 0,0 0 16,21-21-16,-22 0 0,22-1 0,0 1 16,0 0-16,0-21 0,21-1 0,0 1 15,0 0-15,0-1 0,0 1 16,0 0-16,0-1 0,0 1 0,0 0 16,0-1-16,0 22 0,0 0 0,21 42 31,-21 0-31,0 1 15,0 20-15,21 0 0,-21 1 16,21-1-16,-21 0 0,21-21 16,-21 22-16,21 41 0,1-62 15,-1 20-15,0-21 0,0 0 16,0 0-16,22 1 0,20-1 16,-21-21-16,1 0 0,20 0 0,-20 0 15,20 0-15,-21 0 0,22 0 16,-22-21-16,22-1 0,-22 1 0,22 0 15,-22 0-15,0 0 0,1 0 0,-22-22 16,21 22-16,-21-21 16,0 21-16,1-22 0,-1 1 0,-21 0 15,0-1-15,0 22 0,0 0 16,-21 42 15,-1 0-31,22 22 16,-21-22-16,21 0 0,0 21 0,0-21 15,-21 1-15,21 20 0,0-21 0,-21 0 16,21 0-16,-21 1 0,21-1 16,0 0-16,0 0 0,0 0 15,0-42 17,21 0-32,0 0 15,-21 0-15,21-1 0,0 1 16,-21-21-16,22 21 0,-1-22 0,0 22 15,0 0-15,0-21 0,0 21 16,-21-1-16,22 1 0,-1 21 0,0 0 16,-21 21-1,0 1 1,0-1-16,0 0 0,0 0 0,0 21 16,0-20-16,0-1 0,0 0 15,0 0-15,0 0 0,0 0 0,21 1 16,-21-1-16,21 0 0,0 0 0,1-21 15,-1 21-15,21-21 16,0 0-16,-20 0 0,41 0 16,-42 0-16,22-21 0,-22 0 15,21 0-15,-21 21 16,0-21-16,22-1 0,-22-20 0,0 21 16,0 0-16,0 0 0,-21-22 0,22 22 15,-22 0-15,21 0 0,-21 0 16,0-1-16,0 1 0,0 0 0,0 42 31,0 0-31,-21 1 16,-1-1-16,22 0 0,0 0 0,0 21 15,-21-20-15,21-1 0,0 0 0,0 0 16,0 21-16,0-20 0,0-1 16,0 0-16,0 0 0,21 0 15,1-21 1,-1 0-1,0 0-15,0 0 0,-21-21 16,21 0-16,0 21 0,-21-21 0,22 0 16,-1-1-16,-21-20 0,21 21 0</inkml:trace>
  <inkml:trace contextRef="#ctx0" brushRef="#br0" timeOffset="47314.46">8424 7705 0,'-21'0'0,"42"0"0,-63 0 0,21 0 16,0 0-16,-1 0 0,22 21 16,0 0-16,0 0 15,-21 0-15,21 1 0,0-1 16,21-21-16,1 0 16,-1 0-16,0 0 15,0 0-15,0 0 0,0 0 16,-21-21-16,22 21 0,-22-22 0,0 1 15,0 0-15,0 0 16,0 0-16,0 0 16,-22 21-1,1 0-15,0 0 16,0 0-16,0 0 0,0 21 16,-1 0-16,22 0 0,-21-21 15,21 21-15,0 0 0,0 1 16,0-1-16,0 0 0,0 0 15,21-21-15,-21 21 0,22 0 0,-1-21 16</inkml:trace>
  <inkml:trace contextRef="#ctx0" brushRef="#br0" timeOffset="48122.33">8805 8043 0,'0'-21'0,"21"21"78,1 0-63,-22 21 17,0 1 15,0-44 15,0 1-46,0 0-1,0 0 17,0 0-17,0 42 79,0 0-94,0 0 0,0 0 16,0 1-1,0-1-15,-22 0 0,22 0 0,0 21 16,-21-20-16,21-1 0,0 21 0,0-21 15,-21 22-15,21-1 0,0 0 16,0-21-16,0 22 0,0-1 0,-21 0 16,21 1-16,-21 20 0,21-20 0,-21 20 15,-1-21-15,22 22 0,-21-1 0,0 1 16,0-22-16,0 22 0,0-22 16,-1 22-16,1-22 0,0 0 0,21-21 15,0 22-15,-21-1 0,21-21 16,-21 0-16,21 1 0,0-1 0,0 0 15,0-42 17,0 0-32,21-1 0,-21 1 15,21-21-15,-21 21 0,21-22 16,0 22-16,-21-21 0,22-22 0,-1 22 16</inkml:trace>
  <inkml:trace contextRef="#ctx0" brushRef="#br0" timeOffset="50079.65">8848 8149 0,'0'-21'0,"0"42"0,0-84 0,0 42 0,0-1 15,0 1-15,0 0 0,0 0 16,0 0-16,0 0 0,0-1 16,21 22-16,0-21 0,0 21 15,0 0-15,0 0 0,1 0 16,20 0-16,-21 0 0,0 0 0,22 21 15,-22 1-15,0-1 0,0 0 0,0 0 16,0 21-16,1-20 0,-22 20 16,0-21-16,0 0 0,0 22 0,0-22 15,-22 0-15,1 0 0,0 0 0,0 0 16,0-21-16,-22 22 0,22-22 16,0 0-16,-21 0 0,21 0 0,-1 0 15,1 0-15,0 0 0,0 0 0,0 0 16,0 0-1,42 21 32,0-21-47,0 0 0,0 0 0,22 0 16,-22 0-16,21 0 0,-21 0 0,22 0 16,-1 0-16,0 0 0,1-21 15,-1 21-15,0-22 0,-21 1 0,22 21 16,-1-21-16,-21-21 0,22 21 0,-22-1 15,0 1-15,0 0 0,0 0 16,0-21-16,1 20 0,-22 1 16,0 0-16,0 0 15,0 0-15,21 21 0,-21-21 16,0 42 0,0 0-16,0 0 15,0 0-15,0 22 0,0-22 0,0 21 16,-21 0-16,21 22 0,0-22 0,-22 1 15,22 20-15,0-21 0,0 1 16,-21 20-16,21-20 0,-21 20 0,21 1 16,0-1-16,0 1 0,0-1 15,0 1-15,-21-1 0,21 1 0,0-1 16,0 1-16,-21-22 0,21 21 16,0-20-16,0 20 0,-21-20 0,21-1 15,-22 0-15,22-21 0,0 22 0,0-22 16,0 0-16,0-42 31,0-21-31,22 20 0,-1-20 16,-21 21-16,21-21 0,0-1 15,-21-20-15,21 20 0,0-20 0,-21-22 16,22 22-16,-22-22 0,0 0 0,21-63 16,-21 64-16,0-1 15,0 0-15,0 22 0,21-1 16,-21 1-16,21-1 0,-21 22 0,0-22 15,0 22-15,21 0 0,0-1 0,-21 22 16,22-21-16,-1 21 0,0 0 16,-21-1-16,21 22 0,0 0 0,22 0 15,-22 0-15,0 0 0,0 0 0,0 0 16,22 22-16,-22-1 0,0 0 16,0 21-16,-21-21 0,21 1 0,-21 20 15,0-21-15,0 0 0,0 0 0,0 1 16,0-1-16,-21 21 15,0-42-15,0 21 0,0-21 16,-1 0-16,1 0 0,0 0 0,0 0 16,0 0-16,0-21 15,21 0-15,0 0 0,-22 0 16,22-1-16,-21 22 0,21-21 0,0 0 16,-21 21-16,21-21 15,0 42 1,0 0-16,0 0 15,0 1-15,0-1 16,0 0-16,21 0 0,0-21 0,1 21 16,-1 0-16,0 1 0,0-22 15,0 21-15,22-21 0,-22 0 16,21 0-16,0 0 0,-20 0 0,20 0 16,0 0-16,1 0 0,20-21 15,-21 21-15,-20-22 0,-1 1 16,21 0-16,-21-21 0,0 21 0,1-22 15,-1 1-15,-21 21 0,21-64 16,0 64-16,-21 0 0,0-22 16,0 22-16,0 0 0,-21 21 15,0 0 1,0 0-16,21 21 16,0 0-16,0 1 0,-22-1 0,22 0 15,-21 21-15,21-21 0,0 22 0,0-22 16,0 21-16,0-21 0,0 1 15,0 20-15,0-21 0,21 0 16,-21 0-16,22 1 0,-1-22 0,0 21 16,0-21-16,0 21 0,0-21 0,22 0 15,20 0-15,-20 0 16,-1-21-16,-21 0 0,21-1 0,1 1 16,-22 0-16,21-21 0,-21 21 15,22-22-15,-22-20 0,0 20 0,21 1 16,-20 0-16,-1-22 0,0 22 0,0 0 15,0-1-15,0-20 0,22-22 16,-43 64-16,0-21 16,21 20-16,-21 1 0,0 0 0,0 0 15,-21 63 17,0-21-32,21 1 0,-22 20 15,1 0-15,0-21 0,21 22 0,-21-1 16,0 0-16,21 1 0,0-1 15,-21 0-15,21 1 0,-22-1 0,22 0 16,0-20-16,0 20 0,0-21 0,0 21 16,0-20-16,0-1 15,22 0-15,-1 0 0,0-21 0,0 0 0,0 21 16,0-21-16,22 0 0,-22 0 16,21 0-16,1 0 0,-22-21 0,21 0 15,0 21-15,1-21 0,-1 0 16,0-1-16,1-20 0,-22 21 15,21-21-15,-21 20 0,1-20 0,-1 21 0,0-21 16,-21 20-16,0 1 0,0 0 16,0 0-16,0 0 0,-21 21 31,0 0-31,-1 0 16,22 21-16,-21 0 0,21 0 15,-21 0-15,21 22 0,0-22 0,0 0 16,0 21-16,0-20 0,0-1 15,0 0-15,0 21 0,0-21 0,0 1 16,0-1-16,0 0 0,0 0 0,0 0 16,0 0-16,0 1 15,0-1 1,-21-21-16,0 0 16,0 0-16,-1 0 0,1 0 0,0 0 15,0 0 1,21-21-1,0-1 1,-21 1-16,0 0 16,21 0-16</inkml:trace>
  <inkml:trace contextRef="#ctx0" brushRef="#br0" timeOffset="50347.52">10964 7811 0,'64'0'15,"-22"-22"-15,-21 22 0,22 0 16,-1-21-16,0 21 0,1 0 16,-1 0-16,-21 0 0,21 0 0,1 0 15,-22 0-15,0 0 0,0 0 0,0 0 16,1 0-16,-1 0 0,-21-21 31,0 0-15</inkml:trace>
  <inkml:trace contextRef="#ctx0" brushRef="#br1" timeOffset="64288.33">16235 4932 0,'-21'0'0,"21"-21"16,-22 21-1,22-21-15,-21 21 16,21-22-16,-21 22 16,0 0-1,0 0-15,0 0 0,-22 0 16,22 0-16,0 0 16,0 0-16,0 0 0,-22 0 0,22 0 15,0-21-15,0 21 0,0 0 16,-1 0-16,1 0 31,42 0-15,1 0-16,-1 0 15,21 0-15,0 0 0,1 0 16,20 0-16,-20 0 0,20 0 0,1 0 16,20 0-16,1 0 0,-22 0 0,22 0 15,0 0-15,-22 0 0,1 0 16,-1 0-16,1 0 0,-1 0 0,-20 0 15,-1 0-15,0 0 0,1 0 16,-22 0-16,0 0 0,0 0 0,-21-21 31,-21 0-15,0 21 0,0 0-16,-1-21 15,1 21-15,0-21 0,0 21 16,21-22-16,-21 1 0,0 21 0,-1-21 15,1 21-15,0-21 0,0 0 0,0 21 16,0-21-16,-1 21 0,1 0 0,21-22 16,-21 22-1,21-21-15,-21 21 0,42 0 47,0 21-31,-21 1-16,21-22 0,1 21 15,-1-21-15,-21 21 0,21-21 0,0 21 16,21 0-16,-20-21 0,-1 21 16,0-21-16,21 0 0,-21 22 0,1-22 15,20 0-15,-21 0 0,0 0 16,0 0-16,1 0 0,-1 0 0,0 0 16,-21 21 15,-21-21-31,0 21 15,-1-21-15,1 21 16,0 0-16,0 0 0,0 1 0,0-1 16,-22 0-16,22 0 0,0 0 15,0 0-15,0 22 0,-1-22 0,1 0 16,-21 0-16,21 0 0,0 1 16,-1-1-16,1 0 0,0 0 15,21 0 1,-21-21-16,21 21 15,0 1 1,-21-22 31,21-22-16,-21 22-15</inkml:trace>
  <inkml:trace contextRef="#ctx0" brushRef="#br1" timeOffset="70455.98">18500 4149 0,'-22'0'0,"22"21"16,0 0-16,0 0 15,0 0-15,0 1 32,22-22-1,-1 0-31,0 0 0,0 0 0,0 0 15,22 0-15,-22 0 0,21-22 16,-21 22-16,22-21 0,-1 21 0,-21-21 16,21 0-16,-20 0 0,-1 21 15,0-21-15,0-1 0,0 1 0,0 0 16,-21 0-16,0 0 0,0 0 16,0-1-16,0 1 0,0 0 15,-21 21-15,0 0 16,-21 0-16,21 0 0,-1 0 15,-20 0-15,21 21 0,-21 0 0,20 1 16,-20 20-16,0-21 16,21 21-16,-1-20 0,1 20 0,0-21 15,21 21-15,-21-20 0,21-1 16,0 21-16,0-21 0,0 0 0,21 1 16,0-1-16,0 0 0,1 0 15,20-21-15,-21 21 0,21-21 0,-20 0 16,-1 0-16,21 0 0,-21 0 0,22 0 15,-22 0-15,0 0 0,21 0 16,-21-21-16,1 21 0,-1 0 0,0-21 16,-21 0-1,-21 21 17,-22 0-32,22 21 0,0 0 15,0 0-15,-21 0 0,20 1 16,1-1-16,0 0 0,-21 21 0,21-21 15,-1 22-15,1-1 0,0 0 16,0 1-16,0-22 0,21 21 0,0 1 16,0-1-16,0-21 0,0 0 0,0 22 15,21-22-15,0-21 0,0 21 16,0-21-16,1 0 0,-1 0 0,0 0 16,0 0-16,0 0 0,0-21 15,1 21-15,-1-21 0,0-1 0,0 1 16,0-21-16,0 21 0,1-22 15,-1 1-15,0 21 0,21-21 16,-21-1-16,1 22 0,20 0 0,-21-21 16,0 20-16,22 1 0,-1 0 15,-21 0-15,21 21 0,-20-21 0,-1 21 16,0 0-16,21 0 0,-21 0 0,1 21 16,-1 0-1,-21 0-15,0 0 0,0 1 0,0-1 16,0 0-16,-21 0 0,-1 0 15,1 0-15,21 1 0,-21 20 0,0-21 16,0 0-16,21 0 0,-21 1 16,-1-22-1,22 21-15,0-42 32,22-1-32,-1 1 0,0 0 0,0 0 15,0 0-15,0 0 0,1-1 0,-1-20 16,0 21-16,21 0 0,-21-22 15,1 22-15,-1 0 0,0 0 0,0 0 16,0 0-16,-21-1 0,21 22 16,-21-21-16,-21 42 31,0-21-31,0 22 16,21-1-16,-21 0 0,0 0 0,-1 0 15,1 0-15,21 22 0,-21-22 16,21 0-16,-21 0 0,21 22 0,0-22 15,0 0-15,0 0 0,0 0 16,0 0-16,21-21 0,0 22 0,0-22 16,1 0-16,-1 0 0,21 0 0,-21 0 15,22 0-15,-1-22 0,-21 22 16,21-21-16,1 0 0,-22 0 0,21 0 16,1 0-16,-22-1 15,21 1-15,-21 0 0,22-21 0,-22 21 16,0-1-16,-21 1 0,0 0 0,0 0 15,0 0-15,-21 21 16,0 0 0,-1 0-16,1 0 0,0 21 15,0 0-15,0 0 0,0 0 16,21 1-16,-22-1 0,22 0 0,0 0 16,0 21-16,0-20 0,0-1 15,0 0-15,0 0 0,0 0 0,22 0 16,-1 1-16,0-1 0,0-21 15,0 0-15,0 0 0,1 0 16,-1 0-16,21 0 0,-21 0 0,22-21 16,-22-1-16,0 22 0,21-21 15,-21 0-15,1 0 0,20-21 0,0-1 16,-21 22-16,1 0 0,-1 0 16,0 0-16,0-1 0,-21 1 15,0 0-15,21 21 0,0-21 16,-21 42 31,22-21-47,-22 21 15,0-42 48,0 0-48,0 0-15,-22 21 16,1 0 0,0 0-1,0 0-15,0 0 0,21 21 16,-21 0-16,-1-21 0,1 21 16,21 0-16,-21 1 0,0-1 15,21 21-15,0-21 0,-21 0 0,21 22 16,-21-22-16,21 21 0,0-21 15,0 1-15,0 20 0,0-21 0,21 0 16,0 0-16,0 1 0,0-22 16,22 21-16,-22-21 0,0 0 0,21 0 15,-21 0-15,22 0 0,-1-21 0,-21 21 16,22-22-16,-22 1 0,0 0 16,21 0-16,-21 0 0,1-22 0,-1 22 15,0-21-15,0 21 0,0 0 16,0-22-16,-21 1 15,0 21-15,0 0 0,0-1 16,0 44 15,0-1-31,-21 0 16,21 0-16,-21 0 0,21 0 16,-21 22-16,21-22 0,0 0 0,0 0 15,0 22-15,0-22 0,0 0 0,0 0 16,21 0-16,0 0 15,0-21-15,1 0 0,-1 0 16,0 0-16,0 0 16,0-21-16,-21 0 0,21 0 0,1 0 15,-22 0-15,21-22 0,0 22 16,0 0-16,-21-21 0,21 20 16,0 1-16,-21 0 0,0-21 0,22 21 15,-1-1-15,-21 1 0,0 0 16,0 42 15,0 0-31,-21 1 16,-1-1-16,22 0 0,0 0 0,0 0 15,-21 22-15,21-22 0,0 21 0,0-21 16,0 0-16,0 22 0,0-22 16,0 0-16,0 0 0,0 0 0,21 1 15,1-22-15,-1 21 16,0-21-16,0 0 0,21 0 15,-20 0-15,-1-21 0,0-1 0,21 1 16,-21 0-16,1 0 0,20-21 16,-21 20-16,21-20 0,-20 0 0,20 21 15,-21-22-15,0 1 0,0 0 16,1-1-16,-1-20 0,0 20 0,-21 1 16,0 0-16,0-1 0,0 22 0,0-21 15,0 0-15,0 20 0,0 1 16,0 0-16,0 42 31,-21 0-31,0 1 0,21-1 0,-22 21 16,1 0-16,21-20 0,0 20 0,0 0 15,-21 1-15,21-1 0,0 0 16,0 1-16,0-1 0,0 0 0,0 1 16,0-1-16,0 0 0,0-21 15,21 22-15,0-22 0,1 0 0,-1 0 16,0 0-16,0 1 0,0-22 15,22 0-15,-22 0 0,21 0 0,-21 0 16,43-22-16,-43 1 16,0 0-16,21 0 0,-20 0 15,20 0-15,-21-22 0,0 22 0,0-21 16,1 21-16,-1-22 0,0 22 0,-21-21 16,0 21-16,0-1 0,0 1 15,0 0-15,-21 21 31,0 21-31,-1 0 0,22 1 16,-21-1-16,21 21 0,-21-21 0,21 0 16,0 22-16,0-22 0,0 0 15,0 21-15,0-20 0,0-1 0,21 0 16,0 0-16,1-21 0,-22 21 16,21-21-16,0 21 0,0-21 15,0 0-15,22 0 0,-22 0 0,0 0 16,0-21-16,21 0 0,-20 0 15,20-21-15,-21 20 0,21 1 16,-20 0-16,-1-21 0,0 21 0,-21-22 16,0 22-16</inkml:trace>
  <inkml:trace contextRef="#ctx0" brushRef="#br1" timeOffset="70669.85">21738 4445 0,'0'0'0,"-21"0"0,0 0 16,0 21-16,-1-21 0,44 0 31,-1 0-31,21 0 0,-21 0 16,22 0-16,-1 0 0,0 0 15,1 0-15,-1-21 0,-21 21 0,21 0 16,1 0-16,-22 0 0,21-21 0,-21 21 15</inkml:trace>
  <inkml:trace contextRef="#ctx0" brushRef="#br1" timeOffset="71540.36">24215 4212 0,'0'0'0,"0"-21"0,-22-21 0,22 21 15,-21-22-15,21 22 0,0 0 0,0-21 16,-21 20-16,0 1 16,0 21-16,21 21 15,0 1-15,0-1 0,0 21 16,0 0-16,0 1 0,0-1 15,0 22-15,0-22 0,0 21 0,0 1 16,0-22-16,0 1 0,0 20 16,0-21-16,0 1 0,-21-1 0,21 0 15,0 1-15,0-22 16,-22 21-16,22-21 0,0 1 0,0-1 16,-21-21-1,21-21 1,0-1-16,-21 1 0,21 0 0,0 0 15,0 0-15,0 0 0,0-1 16,0-20-16,21 21 0,22-21 16,-22 20-16,0 1 0,21 0 0,-21 0 15,22 0-15,-22 21 0,21 0 16,1 0-16,-1 0 0,0 0 16,1 0-16,-22 21 0,21 0 0,-21 64 31,-21-64-31,0 0 0,-42 0 0,21 0 15,-22 1-15,22-1 0,-21-21 16,0 21-16,-1 0 0,22-21 0,-21 0 16,21 21-16,-1-21 0,1 0 15,0 0-15,21-21 32,0 0-32,0 0 15,21 21-15,0-21 0,1-1 0,-1 1 16,0 0-16,0 0 0</inkml:trace>
  <inkml:trace contextRef="#ctx0" brushRef="#br1" timeOffset="71941.17">24871 4593 0,'0'0'16,"21"0"-16,0 0 15,0 0-15,0 0 0,22-21 16,-22 21-16,0-21 16,0 21-16,0-21 0,22 0 0,-22 21 15,0-22-15,0 1 0,0 21 0,1-21 16,-22 0-16,21 21 16,-21-21-16,-21 21 15,-1 0 1,1 0-16,-21 21 0,21 0 0,-22 0 15,22 0-15,0 1 0,0-1 16,0 0-16,0 0 0,-1 0 0,22 0 16,-21 1-16,21-1 0,0 0 0,0 0 15,0 0-15,0 0 0,21-21 16,-21 22-16,22-1 0,-1-21 16,0 0-16,0 21 0,21-21 0,-20 0 15,-1 0-15,21 0 0,-21 0 16,22-21-16,-1 0 0,-21 21 0,21-22 15,1 1-15,-1 0 0,0 0 16,1-21-16,-1 20 0</inkml:trace>
  <inkml:trace contextRef="#ctx0" brushRef="#br1" timeOffset="72936.56">25929 4001 0,'0'0'0,"0"-22"0,0 1 16,0 0-1,-21 21 1,0 21-16,21 0 0,-21 1 16,-1-1-16,1 21 15,0 0-15,0 22 0,0-1 0,0-20 16,21 20-16,-22 1 0,1-1 16,0 22-16,0-22 0,0 22 0,0 0 15,-1-1-15,1 1 0,0 0 0,0-1 16,0 1-16,0 0 0,-22 21 15,22-22-15,0 22 0,0 0 0,-22 0 16,22 0-16,-21-1 0,0 1 0,20-21 16,-20 0-16,21 20 0,-21-41 15,20 21-15,1-22 0,0-21 0,0 1 16,21-1-16,0 0 0,0-20 16,0 20-16,21-42 15,0 0-15,0-21 16,1 0-16,20-1 0,0-20 15,1 21-15,-1-21 0,0-22 0,1 22 0,-1-22 16,0 1-16,22-1 0,-22-20 16,0 20-16,1-21 0,-22 1 0,21-1 15,-21-21-15,1 22 0,-1-1 0,-21 0 16,0 1-16,0 20 0,0 1 16,-21-1-16,-1 1 0,1 20 0,-21-20 15,21 20-15,0 22 16,-1 0-16,1 0 0,0 0 15,0 21-15,0 0 0,21-21 0,0-1 16,0 1 0,21 0-16,0 21 15,21-21-15,-20 21 0,20-21 16,0 0-16,1-1 0,-1 22 0,0-21 16,22 0-16,-22 0 0,0 0 0,-20 0 15,20-1-15,0 1 0,-21 0 16,1 0-16,20 0 0,-21 0 0,0-1 15,-21 1-15,21 0 16,-21 0-16,0 0 0,22 21 0,-22-21 16,-22 21 15,1 0-31,0 21 0,0 0 0,21 0 16,0 0-16,-21 0 0,21 1 15,-21-1-15,21 21 0,0-21 0,0 0 16,0 1-16,0-1 0,0 21 15,0-21-15,21-21 0,-21 21 0,21 1 16,0-22-16,0 0 0,0 0 0,22 0 16,-22 0-16,0 0 0,21 0 15,-20-22-15,-1 1 0,21 21 16,-21-21-16,0 0 0,1-21 16,-1 20-16,-21 1 0,0 0 15,0-21-15,0 21 0,0-1 0,0-20 0,0 21 16,-21 0-16,21 0 0,-22-1 15,1 1-15,0 0 0,0 21 0,0 0 16,0 0-16,-1 0 0,1 0 16,0 0-16,0 0 0,0 21 0,21 0 15,0 1-15,-21-1 0,21 0 16,0 0-16,0 0 0,0 0 0,0 1 16,0-1-16,0 0 15,0 0-15,21 0 0,-21 0 16,21-21-16,0 0 0,0 22 0,0-22 15,1 0-15,20 0 0,-21 0 16,0 0-16</inkml:trace>
  <inkml:trace contextRef="#ctx0" brushRef="#br1" timeOffset="73332.36">26712 4551 0,'0'0'0,"0"-21"0,0 0 15,0-1-15,0 1 16,0 0-16,0 0 0,0 0 15,0 0 1,21 21-16,1 0 0,-1 0 16,0 0-16,21 0 0,-21 0 0,1 0 15,-1 0-15,21 21 0,0 21 16,-20-21-16,-22 22 0,21-22 16,-21 0-16,0 21 0,0-21 15,0 1-15,0 20 0,0-21 0,0 0 16,-21 0-16,-1 1 0,22-1 15,-21-21-15,0 21 0,0-21 16,0 0-16,21-21 16,0 0-1,0-1-15,0 1 16,0 0-16,0 0 0,0 0 16,21 0-16,0-22 0,0 22 0,0 0 15,-21 0-15,43 0 0,-22 21 0,0-22 16,0 1-16,0 21 0,1-21 15,-1 21-15,0 0 0,0 0 0,0-21 16,0 21-16,1 0 0,-1 0 16,0 0-16,0 0 0</inkml:trace>
  <inkml:trace contextRef="#ctx0" brushRef="#br1" timeOffset="73692.14">27368 4572 0,'0'21'16,"0"-42"-16,-21 42 0,21 0 15,-21-21-15,42 0 16,0 0 0,1-21-16,-1 21 0,0-21 15,0 21-15,0-21 0,0 0 0,1 21 16,20-21-16,-21-1 0,0 1 16,0 0-16,-21 0 0,0 0 0,0 0 15,0-1-15,0 1 0,-21 21 16,0-21-16,0 21 15,0 0-15,-22 0 0,22 21 0,0 0 0,0 1 16,0-1-16,0 0 16,-1 0-16,1 0 0,0 0 0,21 1 15,0 20-15,0-21 0,0 0 16,0 0-16,0 1 0,0-1 16,0 0-16,21-21 0,0 0 0,1 21 15,-1-21-15,0 0 16,0 0-16,0 0 0,0 0 15,1-21-15,-22 0 0,21-22 16,0 43-16</inkml:trace>
  <inkml:trace contextRef="#ctx0" brushRef="#br1" timeOffset="74160.24">29168 3937 0,'0'0'0,"0"-21"0,0 0 0,0 0 16,0-22-16,0 22 16,-22 21-16,1 21 15,21 0-15,-21 1 16,21 20-16,-21 0 0,21 1 15,0-1-15,-21 0 0,0 22 16,21-22-16,-22 0 0,1 1 0,0 20 16,21-42-16,0 22 0,-21-22 15,21 21-15,-21-21 0,21 1 0,0-1 16,0 0-16,-21 0 16</inkml:trace>
  <inkml:trace contextRef="#ctx0" brushRef="#br1" timeOffset="76895.55">28935 4191 0,'0'0'0,"0"-42"0,0-1 16,0 1-16,0 0 0,0-1 16,0 22-16,0-21 0,0 21 0,0 0 15,21-1-15,0 1 0,0 0 16,0 0-16,22 0 0,-1 0 15,0-1-15,22 22 0,-22 0 0,1-21 16,20 21-16,-21 0 0,1 0 0,-1 0 16,0 21-16,1-21 0,-22 22 15,0-1-15,0 21 0,-21-21 0,0 22 16,0-22-16,0 21 0,-21 0 0,-21-20 16,21 20-16,-22 0 0,-20 1 15,20-22-15,1 0 16,0 0-16,-1 0 0,1 0 15,0-21-15,21 0 0,-1 22 0,1-22 16,0 0-16,0 0 16,21-22-1,0 1 1,21 21 15,-21 21-31,21 1 16,0-1-16,1 0 0,-1 0 0,-21 0 15,21 0-15,0 1 16,0-1-16,0-21 0,1 21 0,-1 0 16,21-21-16,-21 21 0,22-21 15,-22 0-15,21 0 0,0 0 0,22 0 16,-22 0-16,1 0 16,-1-21-16,0 21 0,1-21 0,-1 0 15,0 0-15,-21-1 0,22 1 0,-22 0 16,21-21-16,-21 21 0,1-1 15,-1-20-15,0 21 0,-21 0 0,0 0 16,0-1-16,0 1 0,-21 21 31,0 0-31,-1 0 16,1 21-16,0 1 0,0-1 16,0 0-16,0 21 0,21-21 15,0 1-15,-22-1 0,22 0 0,-21 21 16,21-21-16,0 1 0,0-1 15,0 0-15,0 0 0,0 0 16,0 0-16,21 1 0,1-22 16,-1 0-16,0 21 0,21-21 0,1 0 15,-1 0-15,0 0 0,1 0 0,20 0 16,-21 0-16,22 0 0,-22-21 16,22 21-16,-22-22 0,0 1 0,1 0 15,-1 0-15,0 0 16,1 0-16,-22-1 0,0-20 0,0 21 15,0-21-15,-21-1 0,0 22 16,0 0-16,0-21 0,0 20 0,0 1 16,0 0-16,-21 21 0,0-21 15,0 21-15,0 0 0,0 0 0,-1 0 16,1 0-16,0 21 0,0-21 16,0 21-16,0 0 0,-22 22 0,22-22 15,0 0-15,0 21 0,0-20 16,21 20-16,-22-21 0,22 21 0,-21-20 15,21-1-15,0 0 16,0 0-16,0 0 0,0 0 0,0 1 16,21-22-16,1 0 15,-1 0-15,0 0 0,0 0 16,0 0-16,0 0 0,1-22 0,-1 22 16,21-21-16,-21 0 0,22-21 15,-22 21-15,0-1 0,0 1 16,0 0-16,0-21 0,-21 21 15,22-1-15,-1 1 0,-21 0 16,0 42 0,0 0-1,0 1-15,-21-1 16,-1 21-16,1-21 0,21 22 0,-21-22 16,0 21-16,0 0 0,21 1 15,-21-1-15,-1 22 0,1-22 0,0 21 16,21 1-16,-21 21 0,0-22 15,21 1-15,-21-1 0,-1 1 0,1 20 16,21-20-16,-21-1 0,0 64 16,21-63-16,0-1 0,0-20 15,-21 20-15,21-21 0,0 1 0,0-22 16,0 21-16,0-21 0,0 1 16,0-44-1,21 1-15,0 0 16,0 0-16,0 0 0,1-22 15,-1 1-15,0-21 0,0 20 0,0-20 16,22-1-16,-22 1 0,21-1 0,-21-20 16,22-1-16,-22 0 0,21 1 15,0-22-15,-20 21 0,20 0 0,-21 22 16,0-22-16,0 22 0,1-1 16,20-42-16,-21 43 0,-21 42 15,0-22-15,0 22 0,21 0 16,-21 0-16,0 0 0,0 42 31,0 0-15,0 0-16,0 0 15,0 1-15,0-1 0,0 0 0,0 0 16,0 0-16,0 0 16,0 1-16,0-1 0,21 0 0,-21 0 15,22-21 1,-1 21-16,0-21 0,0 0 15,0 0-15,0 0 0,1 0 16,-1-21-16,0 21 0,0-21 16,0 0-16,22 0 0,-22-1 15,21 1-15,-21 0 0,0 0 0,22-21 16,-22 20-16,0 1 0,-21-21 16,21 21-16,0-22 15,-21 22-15,22 21 0,-22 21 31,0 1-15,-22-1-16,22 0 0,-21 21 16,21-21-16,0 1 0,-21 20 0,21-21 15,0 0-15,0 0 0,0 1 16,0-1-16,0 0 0,0 0 16,21 0-16,0-21 0,1 21 0,-1-21 15,0 0-15,21 0 0,-21 0 16,22 0-16,-22 0 15,21 0-15,-21 0 0,22 0 0,-1-21 16,-21 0-16,22 21 0,-22-21 16,0-21-16,0 20 0,0 1 0,0-21 15,1 21-15,-22-22 0,0 22 16,0 0-16,0 0 0,0 0 16,0 0-16,-22 21 15,1 0 1,21 21-16,-42 21 0,42-21 15,-21 0-15,21 1 0,0-1 16,0 21-16,0-21 0,0 0 0,0 1 16,0-1-1,0 0-15,21 0 0,0-21 16,0 0-16,0 0 0,1 0 16,-1 0-16,21 0 0,-21 0 0,22 0 15,-22 0-15,21 0 0,22-21 16,-22 0-16,-21 0 15,21-1-15,-20 1 0,-1 0 0,-21 0 16,21 0-16,-21 0 0,0-1 16,21 1-16,-42 21 31,0 0-31,21 21 0,0 1 16,-21-1-16,21 0 15,0 0-15,0 0 0,0 0 16,0 1-16,0-1 0,0 0 0,0 0 15,0 0-15,0 0 16,-22-21 31,1-21-47,0 21 16,0 0-1,21-21-15,-21 21 0,21 21 47,0 0-31,21-21-16,0 0 15,0 0-15,0 0 0,1 0 16,-1 0-16,0 0 0,0 0 0,0 0 16,0 0-16,22 0 0,-22-21 15,0 21-15,21-21 0,-20 0 16,-1 0-16,21 0 0,-21-22 15,22 1-15,-22 0 0,0-1 16,21 1-16,-21 0 0,1-1 0,-1 1 16,0 0-16,0-1 0,-21 22 15,0-21-15,21 21 0,-21-1 0,21 1 16,-21 0-16,0 0 0,0 42 31,-21-21-15,21 21-16,-21 22 0,0-22 15,0 0-15,21 21 0,-21 1 16,-1-22-16,1 21 0,21 0 16,-21 1-16,0-1 0,21 0 0,-21-20 15,21 20-15,0-21 0,0 21 16,0-20-16,0-1 0,0 0 16,0 0-16,0 0 0,0 0 15,0 1-15,21-22 31,0 0-31,0 0 16,0 0-16,-21-22 0,22 1 0,-1 21 16,-21-21-16,21 0 0,0 21 15,-21-21-15,21 0 0,-21-1 16,21 1-16,1 21 0,-22-21 0,0 0 16,0 0-16,0 0 0,0-1 15,0 1-15,0 0 0</inkml:trace>
  <inkml:trace contextRef="#ctx0" brushRef="#br1" timeOffset="77166.39">32935 4064 0,'0'0'0,"-21"-21"32,21 0-32,21 21 15,22-21-15,-22 21 16,21-22-16,-21 22 0,22 0 15,-1 0-15,0-21 0,1 21 16,-22 0-16,21-21 0,-21 21 16,22 0-16,-22 0 0,0-21 15,0 21-15,0-21 0,0 21 16,1 0-16,-22-21 16,-22 21 15,1 0-31,0 0 0</inkml:trace>
  <inkml:trace contextRef="#ctx0" brushRef="#br1" timeOffset="84184.71">14753 5757 0,'0'-21'0,"21"21"0,0 0 16,-21-21-16,22 21 0,-22-21 15,21 21-15,-21-21 0,21 21 16,0-21-16,-21-1 0,0 1 15,21 21-15,-21-21 0,0 0 16,-21 21 0,0 0-16,-21 0 15,20 0-15,1 21 0,-21 0 16,21 0-16,-22 1 0,1-1 0,21 21 16,-21 0-16,-1 1 0,1-1 15,0 0-15,20 1 0,-20-1 0,0 22 16,21-22-16,-1 0 0,1 1 15,0-1-15,21 0 0,0 22 16,0-22-16,0 0 0,0 1 0,0 20 16,21-20-16,0-1 0,1-21 15,-1 21-15,21-20 0,-21 20 0,0-21 16,22 0-16,-22 0 0,0-21 0,21 22 16,-20-22-16,-1 0 0,0 0 15,0 0-15,0 0 0,0-22 0,22 22 16,-22-21-16,0 0 0,0-21 0,22 21 15,-22-22-15,0 22 0,0-21 16</inkml:trace>
  <inkml:trace contextRef="#ctx0" brushRef="#br1" timeOffset="85839.64">15219 5906 0,'0'0'0,"0"-22"0,0 1 16,-21 21-1,-1 0-15,1 0 16,21 21 0,-21 1-16,21-1 0,-21 0 15,21 0-15,-21 0 0,0 43 0,21-43 16,0 21-16,0-21 0,0 1 16,0-1-16,0 0 0,0 21 15,0-21-15,0 1 0,0-1 0,0 0 16,0 0-16,21-21 0,0 21 15,0 0-15,0-21 0,0 0 16,1 0-16,20 0 0,-21 0 0,0-21 16,0 0-16,22 0 0,-22 0 15,0 21-15,0-21 0,0-22 0,22 22 16,-22 0-16,0-21 0,0 20 16,0 1-16,-21-21 0,22 21 0,-22-22 15,21 22-15,-21 0 0,0 0 0,0 0 16,0 0-16,0 42 47,0 0-47,-21 0 0,21 0 15,-22 0-15,1 1 0,21 20 0,0-21 16,0 0-16,-21 0 0,21 1 16,0-1-16,0 21 0,0-21 0,0 0 15,0 1-15,0-1 0,0 0 16,21 0-16,0-21 0,1 0 15,-1 21-15,0-21 0,0 0 0,21 0 16,-20 0-16,-1-21 0,0 21 16,21-21-16,-21 0 0,22 0 0,-1-1 15,0 1-15,1 0 0,-1 0 16,0-21-16,1 20 0,-22 1 16,42-21-16,-41 21 0,-22 0 15,21-1-15,-42 22 16,-1 0-1,1 22-15,21-1 0,-21 0 16,21 0-16,0 0 0,0 0 16,0 1-16,0-1 0,0 0 0,0 0 15,0 0-15,0 0 0,0 22 16,0-22-16,21-21 0,-21 21 16,0 0-16,21-21 0,-21 21 15,0-42 16,0 0-31,-21 0 0,0 0 16,0 0-16,0-1 16,21 1-16,-21 21 15,-1 0-15,1 0 16,21 21 0,0 1-1,0-1-15,0 0 0,0 0 16,21 0-16,1 0 15,-1-21-15,0 22 0,0-22 16,0 0-16,0 0 0,1 0 0,-1 0 0,21 0 16,-21 0-16,22 0 15,-22 0-15,21-22 0,0 1 0,-20 0 16,20 0-16,-21 0 0,0 0 0,22-1 16,-22 1-16,0 0 0,0 0 15,0 0-15,0 0 0,-21-1 0,0 1 16,22 0-16,-22 0 15,0 0-15,-22 21 16,1 0 0,0 21-1,0 0-15,21 0 0,-21 0 0,21 1 16,-21-1-16,21 0 0,0 0 16,0 0-16,0 22 0,0-22 15,0 0-15,0 21 0,21-21 16,-21 1-16,21-1 0,0-21 15,0 21-15,22 0 0,-22-21 0,21 0 16,0 0-16,-20 0 0,20 0 0,21 0 16,-20 0-16,-1 0 0,22-21 15,-22 0-15,21 21 0,-20-21 16,-1-1-16,0 1 0,1 0 0,-1 0 16,-21 0-16,22-22 0,-22 22 15,0 0-15,-21 0 0,0 0 0,0-22 16,0 22-16,0 0 0,0 0 15,-21 0-15,0 21 16,-1 0-16,1 0 0,0 0 0,0 0 16,-21 0-16,20 0 0,1 21 15,-21-21-15,21 21 0,0 0 0,-1 0 16,1 1-16,21-1 0,0 0 0,-21 0 16,21 0-16,0 0 0,0 1 15,0-1-15,0 0 0,0 0 16,21-21-16,-21 21 0,21-21 0,1 0 15,-1 0-15,0 0 16,0 0-16,0 0 0,0 0 0,1-21 16,-1 21-16,0-21 0,0 0 0,0 0 15,22-1-15,-22 1 0,0 0 16,0-21-16,0 21 0,0-22 0,1 1 16,-1 0-16,0-1 0,21-41 15,-21 41-15,-21 1 0,0 0 16,0-1-16,0 22 0,0 0 15,0 0-15,0 42 16,0 0-16,0 21 16,0 1-16,0-1 0,0-21 15,0 22-15,0-1 0,0 0 16,0 1-16,-21-22 0,21 21 0,0 0 16,0-20-16,0-1 0,0 0 15,0 0-15,0 0 0,0 0 0,0 1 16,0-1-16,21 0 15,1-21 1,-1 0-16,-21-21 16,0 0-16,21-1 15</inkml:trace>
  <inkml:trace contextRef="#ctx0" brushRef="#br1" timeOffset="87024.24">18394 6138 0,'0'0'0,"0"22"0,-21-22 0,-1 0 31,44 0-15,-1 0-16,0 0 0,0-22 15,0 22-15,0-21 0,22 21 16,-1-21-16,-21 0 0,22 0 0,-1 0 16,0-1-16,-21 1 0,22 0 15,-22-21-15,21-1 0,-21 22 0,1-21 16,-1 0-16,-21-1 0,0 1 0,0 21 15,0 0-15,0-22 0,0 22 16,0 0-16,-21 21 16,-1 0-1,1 21-15,0 0 0,0 0 16,0 22-16,0-22 0,-1 21 0,-20 1 16,21 20-16,0-21 0,0 22 15,-22 42-15,1-64 0,21 22 16,0-1-16,-1 1 0,22-1 0,-21 22 15,0-22-15,0 22 0,21-22 16,0 22-16,0-21 0,-21-1 0,21 22 16,-21-22-16,21 22 0,-22-22 0,1 1 15,21-1-15,0 1 16,-21-22-16,21 1 0,-21-1 0,21 0 0,0 1 16,0-22-16,0 0 0,0 0 0,0 0 15,21-21 1,0 0-16,0 0 15,1 0-15,20-21 0,-21 0 0,21 0 16,1 0-16,-22-22 0,21 1 0,1 0 16,-1-1-16,0 1 0,1-22 15,20-41-15,-21 41 0,-20 1 16,-1-1-16,0 22 0,-21-22 16,0 1-16,0-1 0,0 22 0,0-22 15,-21 22-15,-22-21 0,22 20 0,0 22 16,-21-21-16,-22-1 15,43 22-15,0 0 0,0 0 16,0 21-16,21-21 16,21 21-16,0-21 15,0 21-15,21 0 0,-20-22 16,20 22-16,0 0 0,1-21 0,-1 0 16,0 21-16,1-21 0,-1 0 0,0 21 15,1-21-15,-1-1 0,0 1 16,1 0-16,-22 0 0,21 0 0,0-22 15,-20 22-15,-1 0 16,-21 0-16,0 0 0,-21 21 31,-1 0-15,1 21-16,0 0 16,0 0-16,0 0 0,21 1 0,0-1 15,-21 21-15,21-21 0,-22 0 16,22 1-16,0-1 0,0 0 0,0 0 15,0 0-15,22-21 0,-1 21 0,0 1 16,0-22-16,21 0 0,-20 21 16,-1-21-16,0 0 0,21 0 15,-21 0-15,22 0 0,-22 0 0,21 0 0,-21-21 16,1-1-16,-1 22 0,0-21 16,0 0-16,0 0 0,-21 0 0,0 0 15,0-1-15,0-20 0,0 21 16,0 0-16,0 0 0,-21-1 15,0 1-15,0 21 0,0-21 16,-1 21-16,1 0 0,0 0 16,0 0-16,0 0 0,0 21 0,21 0 15,-22 1-15,22-1 0,0 0 16,0 0 0,22 0-16,-1-21 15,0 0-15,0 0 0,0 0 0</inkml:trace>
  <inkml:trace contextRef="#ctx0" brushRef="#br1" timeOffset="87420.87">19875 6075 0,'0'0'0,"0"-21"0,0 0 16,0-1-16,0 1 15,0 0-15,22 0 16,-1 21-16,0 0 0,-21-21 15,21 21-15,0 0 0,0 0 16,1 0-16,-1 0 0,0 0 0,0 0 16,0 21-16,-21 0 0,21-21 0,1 21 15,-22 0-15,0 1 16,0 20-16,0-21 0,0 0 0,0 0 16,0 1-16,0-1 0,0 0 0,0 0 15,-22 0-15,1-21 16,21 21-16,-21-21 0,21-21 47,0 0-47,0 0 15,0 0-15,0 0 0,0-1 0,21 1 16,-21-21-16,21 21 0,1 0 16,-22-1-16,21 1 0,0 0 0,0 0 15,0 21-15,-21-21 0,21 0 16,1-1-16,-1 1 0,0 0 15</inkml:trace>
  <inkml:trace contextRef="#ctx0" brushRef="#br1" timeOffset="90376.13">21188 6308 0,'0'-21'31,"21"21"-15,-21-22-16,21 1 0,0 0 15,0 0-15,1 0 0,20 0 0,-21-22 16,21 22-16,-20-21 0,20 21 16,0-22-16,-21 1 0,22 21 0,-22-22 15,21 22-15,-21-21 0,-21 21 16,0 0-16,22 21 0,-44 0 15,1 21 1,0-21-16,0 21 0,0 21 16,-22-21-16,22 1 0,21-1 0,0 21 15,-21-21-15,21 0 0,0 1 16,0-1-16,0 21 0,0-21 16,21 0-16,0 1 0,1-1 0,-22 0 15,21 0-15,0 0 0,0-21 16,-21 21-16,0 1 0,0-1 15,-21-21 1,0 0 0,0 0-16,-1 0 0,1 0 0,0-21 15,0-1-15,0 22 0,21-21 16,-21 21-16,-1-21 16,1 21-1,21 21 1,0 0-1,21 1-15,1-1 0,-1 0 16,0-21-16,0 21 0,0-21 16,22 0-16,-22 21 0,0-21 15,21 0-15,1 0 0,-22 0 0,21 0 16,0 0-16,1 0 0,-22-21 16,21 21-16,1-21 0,-22 0 15,21 21-15,-21-21 0,0-1 0,1 1 0,-1 0 16,0-21-16,0 21 0,0-1 15,-21-41-15,0 21 16,21 20-16,-21-20 0,0 21 16,0 0-16,-21 21 15,0 0 1,0 0-16,21 21 0,-21 0 16,0 0-16,21 0 0,0 1 0,-22-1 15,1 0-15,21 0 0,0 0 0,0 0 16,0 1-16,0-1 0,0 0 15,0 0-15,0 0 0,0 0 0,21-21 16,-21 22-16,22-22 0,-1 0 0,0 21 16,0-21-16,0 0 15,0 0-15,1 0 0,-1 0 0,0 0 16,21-21-16,-21 21 0,1-22 0,20 1 16,-21 0-16,21 0 0,-20-21 15,20 20-15,-21 1 0,21-21 0,-20 0 16,20-1-16,-21 1 0,0 0 15,0-1-15,1-41 16,-22 62-16,21-20 0,-21 21 0,0 0 0,0 0 16,0-1-16,-21 44 31,-1-1-31,22 21 16,-21-21-16,21 22 0,-21-1 15,0 0-15,21-21 0,-21 22 0,21-1 16,0 0-16,-21 1 0,21-22 15,-22 21-15,22-21 0,0 1 0,0 20 16,0-21-16,0 0 0,22 0 16,-1-21-16,0 22 0,0-1 0,0-21 15,22 0-15,-22 0 0,21 0 0,-21 0 16,22 0-16,-22-21 0,21-1 16,-21 1-16,22 0 0,-22 0 0,21 0 15,-21-22-15,0 22 0,22-21 0,-22 0 16,0-1-16,0 1 0,0 0 15,-21-1-15,22 1 0,-22 0 16,21-1-16,-21 1 0,0 21 16,0 0-16,0-1 0,0 1 0,-21 21 31,-1 0-31,22 21 0,-21 1 16,0-1-16,0 21 0,0 0 0,0-20 15,21 20-15,-43 43 16,43-43-16,-21 0 0,21-21 0,0 22 15,0-1-15,0-21 0,0 22 0,0-22 16,0 0-16,0 0 0,0 0 16,0 0-16,21 1 0,0-22 0,1 0 15,-1 0-15,0 0 0,0 0 16,0 0-16,22 0 0,-22 0 16,0 0-16,21-22 0,-21 1 0,1 0 15,-1 0-15,0 0 0,0 0 16,21-1-16,-20 1 0,-22 0 0,21 0 15,0 0-15,-21 0 0,0-1 0,0 1 16,0 42 15,-21 1-31,0-1 16,21 0-16,0 0 0,0 0 16,0 0-16,0 1 15,0-1-15,0 0 0,0 0 16,0 0-1,21-21-15,0 0 0,0 0 0,0 0 16,0 0-16,22 0 0,-22 0 0,0 0 16,0 0-16,0-21 0,1 0 15,-1 0-15,21 0 0,-21-1 0,0 1 16,-21 0-16,22 21 0,-22-21 0,21 0 16,-21 0-1,0 42 16,0 0-31,-21 0 16,-1 0-16,1 0 0,21 1 16,0-1-16,-21 0 15,0 0-15,0-21 16,21-21 31,0 0-47,21 21 0,0-21 0,0-1 15,0 1-15,1 21 0,-1-21 16,-21 0-16,21 0 0,0 0 0,0-1 16,0 22-16,1-21 0,-1 21 15,0 0-15,0 0 16,-21 21 0,0 1-1,0-1-15,0 0 0,-21 0 16,21 0-16,0 0 0,-21 1 15,21-1-15,0 0 16,0 0-16,0 0 0,21-21 16,0 0-16,0 21 0,0-21 15,1 0-15,20 0 0,-21 0 16,21 0-16,-20 0 0,20 0 0,-21 0 16,21 0-16,-20 0 0,20-21 0,-21 0 15,0 21-15,0-21 0,1 0 16,-22 0-16,0-1 0,21-20 0,-21 21 15,0 0-15,0 0 0,0-1 16,0 1-16,0 0 0,-21 21 16,-1 0-16,1 0 0,0 0 15,0 0-15,0 21 0,0-21 16,-1 21-16,1 1 0,0-1 0,21 0 16,0 0-16,0 0 15,0 0-15,0 1 0,0-1 16,21-21 15,0 0-31,1 0 16,-22 21-1,21-21-15,-21 21 16,0 0-16,0 0 16,0 1-16,0-1 0,0 0 15,0 21-15,-21-21 0,-1 22 0,22-1 16,-21 0-16,21 1 0,-21-1 0,0 0 15,21 1-15,-21 20 0,21-20 16,0-1-16,-21 21 0,21-20 0,-22 20 16,22-20-16,-21 20 0,21-21 0,-21 85 15,0-84-15,21-1 16,-21 22-16,0-22 0,-1-21 16,1 21-16,0-20 0,-21-1 0,21-21 15,-22 21-15,-20-21 0,20 0 16,22 0-16,-21 0 0,21 0 15,0-21-15,-1 0 0,1 21 0,21-22 16,-21 1-16,21-21 16,0 0-16,0 20 0,0 1 0,0-21 15,21 0-15,0-1 0,1 1 16,-1 0-16,-21-1 0,42 1 0,-21-22 16,0 22-16,1-21 0</inkml:trace>
  <inkml:trace contextRef="#ctx0" brushRef="#br1" timeOffset="90597.01">24045 5588 0,'0'-21'16,"0"42"-16,-21-63 0,21 21 0,-21-1 16,0 22-1,42 0 32,-21 22-47,0-1 31,-21-21-31,0 0 0</inkml:trace>
  <inkml:trace contextRef="#ctx0" brushRef="#br1" timeOffset="90804.89">22754 5779 0,'0'0'0,"-21"21"16,0-21-16,0 21 0,21 0 15,21-21 1,0 0-16,21 0 0,1 21 0,-1-21 0,0 0 16,22 0-16,-22 0 15,22 0-15,-1 0 0,-21 0 0,1 0 16,20 0-16,-20 0 0,-1-21 15,-21 0-15,21 21 0,-20-21 0</inkml:trace>
  <inkml:trace contextRef="#ctx0" brushRef="#br1" timeOffset="91304.6">26331 5652 0,'21'-22'15,"-42"44"-15,64-65 0,-22 22 0,-21 0 0,0 0 16,0 0-16,0 42 47,-21 0-47,-1 0 0,22 21 15,-21-20-15,0 20 0,21 0 0,-21 1 16,21 20-16,-21-21 0,0 1 16,-1-1-16,22 0 0,-21 1 0,0-22 15,21 21-15,0-21 0,-21 22 16,21-22-16,-21 0 0,21 0 16,0 0-16,-21-21 0,21 22 0,0-1 15,-22-21 16,1-21-31,0-1 0</inkml:trace>
  <inkml:trace contextRef="#ctx0" brushRef="#br1" timeOffset="91936.2">25887 6054 0,'0'0'0,"21"0"31,0 0-31,21-21 15,-20 21-15,20 0 0,0-22 16,1 22-16,20-21 0,22 0 16,-22 0-16,-20 0 0,20 0 0,-21-1 15,1 1-15,-1 0 0,0-21 16,43-22-16,-64 22 0,0 21 16,1 0-16,-1-1 0,0 1 15,-21 0-15,0 0 0,0 42 31,0 0-15,0 0-16,-21 22 0,21-22 16,-21 21-16,21 1 0,-22-1 15,22-21-15,0 21 0,-21-20 0,21 20 16,-21 0-16,21-21 0,-21 1 16,21-1-16,0 21 0,-21-21 0,21 0 15,-21-21-15,21 22 0,0-1 0,-22-21 16,22-21 15,0-1-15,22 1-1,-1 0-15,0 0 0,-21-21 0,21 20 16,0 1-16,22-21 0,-22 21 16,0 0-16,21-1 0,1 1 0,-22 0 15,21 0-15,0 21 0,-20 0 0,-1 0 16,21 0-16,-21 21 0,-21 0 15,0 0-15,0 1 0,0-1 0,0 0 16,0 0-16,0 0 0,0 0 16,-21 1-16,0-1 0,21 0 0,-21 0 15,0 0-15,-1 0 0,22 1 16,-21-22-16,21 21 16,21-21 15,-21-21-16,22-1-15,-1 22 0,0-21 16,-21 0-16</inkml:trace>
  <inkml:trace contextRef="#ctx0" brushRef="#br1" timeOffset="92289.23">27284 5969 0,'21'0'0,"42"0"31,-41-21-31,-1 21 0,0 0 0,0-21 0,0 21 16,0-21-16,1 21 16,-1-22-16,0 22 0,-21-21 0,21 0 15,-21 0-15,0 0 16,-21 21 0,0 0-16,0 0 0,-1 0 15,1 21-15,0-21 0,0 21 16,0 0-16,0 0 0,21 1 0,-22 20 15,1-21-15,21 0 0,-21 0 0,21 1 16,0-1-16,0 0 0,0 0 16,0 0-16,0 0 0,21-21 15,0 0-15,1 0 0,-1 0 16,0 0-16,0 0 16,0 0-16,0 0 0,1-21 15,-1 0-15,0 21 0,-21-21 16,0 0-16,21 0 0,0-1 0</inkml:trace>
  <inkml:trace contextRef="#ctx0" brushRef="#br1" timeOffset="92825.93">29062 6033 0,'63'-106'31,"-63"85"-15,0-1-16,21 1 0,-21 0 16,-21 42-1,0 0 1,0 1-16,21 20 0,-21 0 16,0 1-16,-1-1 0,1 0 0,0 1 15,21 20-15,-42 1 0,21-1 16,-1 1-16,1 20 0,-21-20 0,21 20 15,0-20-15,-22 21 0,22-22 0,0 1 16,0 20-16,-22 43 16,22-42-16,0-43 0,21 22 15,0-1-15,0-20 0,-21-1 0,21-21 0,0 21 16,0-20-16,-21-1 16,21-42-1,0-1-15,21 1 16,0 0-16,0-21 0,-21-1 15,21 1-15,1 0 0,-1-22 0,0 1 16,21 20-16,-21-20 0,1-1 16</inkml:trace>
  <inkml:trace contextRef="#ctx0" brushRef="#br1" timeOffset="93172.73">29041 5990 0,'0'-42'0,"0"84"0,0-105 16,0 20-16,0 1 0,-22 21 15,22-21-15,0 20 0,0-20 0,0 21 16,0 0-16,0 0 0,22-1 16,-1 1-16,21 21 0,-21-21 0,22 21 15,-22 0-15,21 0 0,0 0 16,1 0-16,-1 0 0,0 0 0,-20 0 16,20 42-16,-21-20 0,0-1 15,-21 21-15,0-21 0,0 22 0,0-1 16,0-21-16,0 21 0,-21-20 0,-21-1 15,21 21-15,-22-21 16,22-21-16,-21 21 0,21 1 0,-22-22 16,22 0-16,-21 21 0,21-21 15,-1 0-15,1 0 16,42 0 15,1 0-31,-1 0 0,0-21 16,0 21-16,0-22 0,0 22 15,22-21-15</inkml:trace>
  <inkml:trace contextRef="#ctx0" brushRef="#br1" timeOffset="93632">29676 5673 0,'-22'-21'16,"44"42"-16,-65-64 0,22 22 15,21 0 1,0 0-16,0 0 0,21 0 16,0 21-16,1 0 15,-1-22-15,0 22 0,0 0 16,0 0-16,22 0 0,-22 0 0,0 0 16,0 0-16,0 22 0,0-1 0,1 0 15,-22 0-15,0 21 0,21-20 0,-21 20 16,0-21-16,0 21 15,0 1-15,0-22 0,0 0 0,-21 21 16,21-20-16,-22-1 0,22 0 16,0-42 31,0 0-47,22-1 0,-22 1 0,21 0 15,0 0-15,-21-21 0,21 20 16,0-20-16,0 21 0,-21-21 15,22 20-15,-1 1 0,0 0 0,0 0 16,0 0-16,0 0 0,1 21 0,-1 0 16,0 0-1,0 0-15,-21 21 16,0 0 0,0 0-16,0 0 0</inkml:trace>
  <inkml:trace contextRef="#ctx0" brushRef="#br1" timeOffset="93995.79">30311 5800 0,'0'0'0,"21"0"0,0 0 15,0 0 1,-21-21-16,21 21 0,0-22 16,1 1-16,-1 0 15,0 21-15,0-21 0,0 0 0,-21 0 16,21 21-16,-21-22 0,22 1 15,-22 0-15,-22 21 32,1 0-32,0 0 0,0 0 0,-21 0 15,20 21-15,1 0 0,0 1 16,0-1-16,0 0 0,0 0 0,-1 0 16,1 0-16,21 22 0,0-22 15,0 0-15,0 0 0,0 0 16,0 1-16,0-1 0,0 0 0,21 0 15,1-21-15,-1 21 0,0-21 16,0 0-16,0 0 0,0 0 0,1 0 16,20 0-16,-21 0 0,0 0 15,22 0-15,-22-21 0,0 21 0,0-21 16,0 0-16,0 0 0,1 21 16</inkml:trace>
  <inkml:trace contextRef="#ctx0" brushRef="#br1" timeOffset="94224.66">30840 5779 0,'-43'21'32,"65"-21"-1,-1 0-31,21 0 0,-21 0 15,0 0-15,1 0 0,20 0 16,-21 0-16,0 0 0,22-21 0,-22 21 16,0-22-16,0 1 0,0 21 15,0-21-15,1 0 0</inkml:trace>
  <inkml:trace contextRef="#ctx0" brushRef="#br1" timeOffset="95256.64">31602 5292 0,'0'0'0,"0"-21"16,0-1-1,-21 22 1,-1 0-16,1 0 0,0 0 16,0 22-16,0-22 0,0 21 0,-1 0 15,-20 0-15,21 21 0,0-20 16,-22-1-16,22 21 0,0 0 0,0 1 15,0-1-15,0 0 0,-1 1 16,22-1-16,0 0 0,0 1 0,0-22 16,0 21-16,0-21 0,22 1 15,-1-1-15,0-21 0,0 21 0,0-21 16,22 0-16,-22 0 0,0 0 16,21 0-16,-21 0 0,22 0 0,-22-21 15,0 0-15,21-1 0,-20 1 16,-1 0-16,0 0 0,0 0 0,0-22 15,0 22-15,1 0 16,-22-21-16,0 21 0,21-1 0,-21 1 16,0 0-16,0 0 15,-21 42 1,-1 0 0,22 0-16,-21 1 0,0-1 0,0 0 15,0 21-15,21-21 0,-21 1 16,21-1-16,-22 0 0,22 0 0,0 0 15,0 0-15,0 1 0,0-1 16,0 0-16,22-21 16,-1 0-16,0 0 0,0 0 15,0 0-15,0 0 0,-21-21 16,22 0 0,-22-1-16,0 1 0,21-21 15,-21 21-15,0 0 0,0-22 16,0 22-16,0 0 0,0-21 0,0 20 15,0 1-15,0 0 16,0 0-16,0 0 16,21 21-16,0 0 15,0 0-15,0 0 0,1 0 16,-1 0-16,0 0 0,0 0 16,0 0-16,0 21 15,-21 0-15,22 0 0,-22 0 16,0 1-16,0-1 0,0 0 15,0 0-15,0 0 0,0 22 16,0-22-16,0 0 0,0 0 16,-22 0-16,22 0 0,-21-21 15,21 22-15,0-1 16,-21-21 0,21-21 15,0-1-31,0 1 0,0 0 15,21 0-15,0 0 16,-21 0-16,22-22 0,-1 22 0,0 0 16,0-21-16,21 20 0,-20 1 15,-1 0-15,21 21 0,-21-21 0,0 21 16,22 0-16,-22 0 0,0 0 16,21 21-16,-42 0 0,22 0 0,-22 22 15,0-22-15,0 0 0,0 21 16,0-20-16,0-1 0,0 0 0,-22 0 15,1 0-15,21 0 0,-21 1 16,0-1-16,0-21 0,21 21 0,-21-21 16,-1 0-16,44 0 47,-1-21-47,0 21 0</inkml:trace>
  <inkml:trace contextRef="#ctx0" brushRef="#br1" timeOffset="97163.56">32808 5673 0,'0'0'0,"0"-21"0,0-1 16,0 1-16,0 0 16,-21 21-1,0 0-15,0 0 16,0 0-16,-1 0 0,1 0 0,-21 21 15,21 0-15,-22 1 0,22-1 16,0 0-16,-21 0 0,21 21 16,-1-20-16,1-1 0,21 21 0,0-21 15,-21 0-15,21 1 0,0-1 16,0 0-16,0 0 0,0 0 0,21-21 16,0 21-16,1-21 0,-1 0 15,0 0-15,0 0 0,0 0 0,22 0 16,-22 0-16,0-21 15,0 0-15,0 0 0,0 0 0,22 0 16,-22-22-16,0 22 0,0-21 0,0-1 16,1-20-16,20-22 15,-42 43-15,21 0 0,0-1 16,-21 1-16,0 21 0,0 0 0,0-1 16,0 1-16,-21 42 31,0 1-16,21-1-15,-21 0 0,21 0 16,0 0-16,-21 22 0,-1-1 0,22-21 16,-21 21-16,21 1 0,0-1 15,-21-21-15,21 22 0,0-22 16,-21 21-16,21-21 0,0 0 16,0 1-16,0-1 0,0 0 15,21-21 1,0 0-16,0 0 0,1-21 15,-1 0-15,0-1 16,-21 1-16,21 0 0,0 0 0,0 0 16,1-22-16,-22 22 0,0 0 15,21 21-15,-21-21 0,0 42 32,0 0-17,-21 0-15,21 1 0,0-1 16,-22 0-16,22 0 0,0 0 15,0 0-15,-21 1 0,21-1 0,0 0 16,0 0 0,21-21-16,1 0 15,-1 0-15,0 0 16,0 0-16,-21-21 0,21 21 0,0-21 16,1 0-16,-1-22 0,0 22 15,0-21-15,0-1 0,0-20 16,1 21-16,-1-1 0,0 1 0,-21 0 15,21-1-15,0 22 0,-21-21 16,21 21-16,-21-1 0,0 1 16,-21 42 15,0-21-31,0 22 16,0 20-16,21-21 0,-21 0 0,-1 22 15,1-1-15,0-21 0,21 21 16,-21 1-16,0-1 0,21 0 15,0-20-15,0 20 0,-21-21 16,21 0-16,0 0 0,0 1 0,0-1 16,0 0-16,21-21 15,0 0 1,0 0-16,0-21 0,0 21 16,1-21-16,-1-1 0,0 22 15,0-21-15,0 0 0,0 21 0,1-21 16,-22 0-16,21 21 15,-21 21 1,0 0 0,0 0-16,0 0 15,-21-21-15,21 22 0,0-1 16,0 0-16,-22-21 16,22 21-16,0 0 0,22 0 31,-1-21-16,0 0-15,0 0 0,0 0 16,0-21-16,1 21 16,-1-21-16,-21 0 0,21 0 15,0 0-15,-21-1 16,0 1-16,0 0 0,0 0 16,21 21 93,0 0-109,1 0 16,-1 0-1,0 0-15,-21 21 31,0 0-31,0 0 16,-21 1 0,21-1-1,-21-21-15,21 21 16,-22-21-16,22-21 62,0 0-46,22-1-16,-1 22 0,21-63 16,-21 42-1,0 0-15,1 21 16,-22-22-16,21 22 0,-21 22 31,0-1-31,0 0 16,0 0-16,0 0 15,-21-21-15,21 21 0,0 1 16,0-1-16,21-21 47,0 0-47,0-21 16,0 21-16,-21-22 15,21 1-15,-21 0 0,0 0 16,0 0-16,0 0 15,0 42 17,0 0-17,0 0-15,0 0 16,-21 0-16,0-21 16,21 22-16</inkml:trace>
  <inkml:trace contextRef="#ctx0" brushRef="#br1" timeOffset="97372.43">33782 5546 0,'0'0'15,"0"-21"-15,-21 21 0,0 0 16,21-22-16,-22 22 78,1 0-62</inkml:trace>
  <inkml:trace contextRef="#ctx0" brushRef="#br1" timeOffset="97571.31">33232 5567 0,'-22'0'0,"44"0"0,-65 0 15,22 0-15,42 0 32,0 0-32,1 0 0,-1 0 0,0 0 15,0 0-15,0 0 0,0 0 16,1 0-16,-1 0 0,0 0 15,-21-21-15</inkml:trace>
  <inkml:trace contextRef="#ctx0" brushRef="#br1" timeOffset="97744.22">33020 5461 0,'-21'-21'15,"42"42"-15,-63-42 0,20 21 0,1 0 16,42 0 15,1 0-15,-1-21-16,0 21 16</inkml:trace>
  <inkml:trace contextRef="#ctx0" brushRef="#br1" timeOffset="98207.95">33740 5080 0,'0'-21'0,"0"42"0,0-63 0,21 42 31,21 0-15,-21 0-16,0 0 0,-21 21 0,0 0 16,0 0-16,0 22 0,0-22 15,0 0-15,0 21 0,0-21 0,0 22 16,0-1-16,0 0 0,0-20 0,0 20 16,0 21-16,0-20 0,0 20 15,0 1-15,0-22 0,0 22 0,0-1 16,0 1-16,0-22 0,0 21 15,0-20-15,0-1 0,0 22 0,0-22 16,0 0-16,0 1 0,0-1 16,0 0-16,-21 1 0,-21-22 15,0 21-15,-1-21 0,-20 0 16,20 1-16,-20-1 0,21 0 0,-1 0 16,22 0-16,-21 0 0,21-21 15,-1 22-15,1-22 0,0 0 16,0 21-16,21-42 47</inkml:trace>
  <inkml:trace contextRef="#ctx0" brushRef="#br1" timeOffset="111427.57">13144 8276 0,'-21'0'125,"0"0"-125,0 0 15,0 0-15,0 0 0,-1 0 0,1 0 16,0 0-16,-21 21 0,21-21 0,-1 0 16,-20 0-16,21 0 15,0 0-15,0 0 0,-1 0 0,1 0 16,0 0-16,0 0 0,21 22 47,21-22-47,0 0 15,0 0-15,22 0 0,-1 0 16,22 0-16,-22 0 0,21 0 0,1 0 0,-1 0 16,1 0-16,21 0 0,42 0 15,-64-22-15,1 22 0,-1 0 16,-21 0-16,22-21 0,-22 21 16,1 0-16,-1 0 0,43-21 15,-64 21-15,0 0 0,21-21 16,-21 21-16,1 0 15,-22-21-15,0 0 16,-22 21 0,1 0-16,0 0 0,0-22 15,0 1-15,0 21 0,-1 0 0,-20-21 16,21 21-16,-21-21 0,20 21 16,-20-21-16,21 21 0,-21 0 15,20-21-15,1 21 0,0 0 0,0-22 16,0 22-16,0 0 0,-1 0 15,22-21-15,22 21 47,-1 21-31,0-21-16,0 22 0,21-22 16,-20 21-16,-1-21 0,21 21 0,-21-21 15,22 21-15,-22-21 0,21 0 0,0 21 16,-20-21-16,20 0 0,-21 0 15,0 21-15,22-21 0,-22 0 16,0 0 0,-21 22-1,0-1 1,-21 0-16,0-21 0,-1 21 16,1-21-16,21 21 0,-42-21 0,21 21 15,0 1-15,-1-22 0,1 21 0,0 0 16,0 0-16,-21-21 0,20 21 15,1 0-15,0 1 0,-21-1 0,21 0 16,-1-21-16,1 21 0,0 0 0,0 0 16,0-21-16,0 22 0,-1-1 15,22 0-15,-21-21 16,0 0-16,21 21 0,-21 0 16,0-21 15</inkml:trace>
  <inkml:trace contextRef="#ctx0" brushRef="#br1" timeOffset="116221.35">14753 7832 0,'-21'0'0,"21"21"15,21-21 48,0-21-63,0 0 0,1 21 16,-1-22-16,21 22 0,-21-21 0,22 0 15,-22 21-15,0-21 0,0 0 16,0 21-16,0-21 0,-21-1 15,-21 1 1,-21 21-16,21 0 0,-22 0 0,1 0 16,0 0-16,21 0 0,-22 0 15,1 21-15,0-21 0,20 22 0,-20-1 16,21-21-16,0 21 0,0 0 0,21 0 16,0 0-16,0 1 15,0-1-15,0 0 0,0 0 16,0 0-16,0 0 0,21 1 0,0-1 0,0 0 15,0 0-15,0 0 0,22 0 16,-22-21-16,0 22 0,0-22 0,0 0 16,22 0-16,-22 0 0,0 0 15,0 0-15,0 0 0,1 0 0,-22 21 32,-22-21-32,1 21 15,-21-21-15,21 21 0,-22 0 0,22-21 16,-21 21-16,21 1 0,-22 20 15,22-21-15,0 0 0,0 22 16,0-22-16,0 21 0,21-21 0,0 0 16,0 22-16,0-22 0,0 0 15,0 0-15,0 0 0,0 1 0,21-22 16,-21 21-16,21-21 0,0 0 0,0 0 16,0 0-16,1 0 0,-1 0 15,0 0-15,0 0 0,0 0 0,0-21 16,1-1-16,-1 22 0,0-21 15,0 0-15,0 0 0,0-21 0,1 20 16,20 1-16,0-42 0,1 20 16,-22 22-16,21-21 0,-21 21 15,22 0-15,-1-1 0,0 1 16,-21 0-16,22 21 0,-22 0 0,21 0 16,-21 0-16,1 0 0,-1 0 15,0 0-15,-21 21 0,0 0 0,0 1 16,0-1-16,0 0 0,0 0 15,0 21-15,0-20 0,0-1 0,0 21 16,-21-21-16,0 0 0,21 22 0,-22-22 16,1 0-16,21 0 0,0 0 15,-21 1-15,0-22 0,21-22 47,21 22-47,-21-21 16,21 0-16,0-21 0,1 21 0,-1-1 15,0-20-15,21 0 0,-21 21 16,1-22-16,-1 1 0,0 0 0,0 20 16,0-20-16,0 21 0,1 0 15,-22 0-15,0-1 0,0 44 32,0-1-32,-22 0 15,22 0-15,-21 0 0,0 0 16,21 43-16,-21-22 0,21-21 15,0 22-15,-21-22 0,21 21 0,0-21 16,0 22-16,0-22 16,21 0-16,0 0 0,0-21 0,0 21 15,1-21-15,-1 0 0,0 0 16,21 0-16,22 0 0,-22 0 16,0-21-16,1 21 0,-1-21 15,0 0-15,-20 0 0,20 0 0,0-1 16,-21-20-16,1 21 0,-1 0 0,0-22 15,-21 1-15,21 0 16,-21 21-16,0-1 0,0 1 16,0 0-16,-21 21 0,0 0 15,0 0-15,-1 0 0,1 0 0,0 0 16,0 21-16,0 0 0,0 1 0,21-1 16,-22 21-16,1 0 15,21-20-15,0-1 0,0 21 0,0-21 16,0 0-16,0 1 0,0-1 0,21 0 15,1 0-15,-1 0 0,0-21 16,0 21-16,43-21 16,-43 0-16,0 0 0,21 0 0,-21 0 0,1 0 15,20-21-15,-21 21 0,0-21 16,0 0-16,22 0 0,-22 0 0,0-1 16,21 1-16,-20-21 0,-1 21 0,0-22 15,21-20 1,-21 42-16,1 0 0,-1-22 0,0 43 15,-21-21-15,0 0 16,21 21-16,-21 21 16,0 0-16,0 0 15,0 1 1,0-1-16,21-21 31,-21-21-15,0-1-1,0 1-15,0 0 0,0 0 16,0 0-16,0 0 16,-21 21-1,0 0 1,0 0-16,0 21 0,-1 0 16,22 0-16,-21 0 0,0 0 15,21 1-15,-21 20 0,21-21 0,0 21 16,-21-20-16,21 62 15,0-63-15,0 1 0,0-1 16,21 0-16,0 0 0,0 0 0,0 0 16,1-21-16,-1 0 0,21 22 15,0-22-15,-20 0 0,20 0 0,-21 0 16,21 0-16,1 0 0,-22 0 16,0-22-16,21 22 0,-20-21 0,-1 0 15,0 0-15,0 0 0,0 0 16,0-1-16,1-20 0,-22 21 15,21 0-15,-21-22 0,21 22 0,-21 0 0,0 0 16,0 0-16,0 42 31,-21-21-15,21 21-16,0 0 0,0 0 0,0 1 16,0-1-16,0 0 0,0 21 15,0-21-15,0 1 16,0-1-16,21 0 0,-21 0 0,21-21 0,0 0 15,0 0-15,1 0 0,-1 21 16,0-21-16,0 0 0,0 0 16,0 0-16,1 0 0,-1-21 0,0 21 15,0-21-15,0 0 0,0 0 16,1-1-16,-1-20 0,0 21 16,0 0-16,-21 0 0,21-22 0,-21 22 15,21 0-15,-21 0 0,0 0 16,0-1-16,0 44 47,0-1-47,0 0 0,0 0 0,0 0 15,0 0-15,0 1 0,0-1 0,0 0 16,0 0-16,0 0 0,0 0 16,0 1-16,0-1 15,22 0-15,-1-21 0,21 21 0,-21-21 16,0 0-16,1 0 15,-1 0-15,0 0 0,0 0 0,0-21 16,0 0-16,1 0 0,-1 21 16,0-22-16,-21-20 0,21 21 15,0-21-15,0 20 0,1-20 0,-1 0 16,0-22-16,0 22 0,0-85 16,0 85-16,-21-1 15,22 22-15,-22-21 0,0 21 0,0-1 16,0 1-16,-22 42 31,1 1-31,21-1 0,0 0 16,-21 0-16,21 21 0,-21 1 0,21-22 15,0 21-15,0 1 0,0-1 0,0 0 16,0 1-16,0-1 0,0-21 16,0 21-16,0-20 0,0-1 15,0 0-15,0 0 0,21 0 0,0 0 16,22-21-16,-22 0 0,21 22 15,-21-22-15,22 0 0,-1 0 0,0 0 16,1 0-16,-1-22 0,0 22 0,-21-21 16,22 0-16,-1 0 0,-21 0 15,0 0-15,1-1 0,-1-20 0,21-21 16,-21 41-16,-21 1 16,21-21-16,-21 21 0,0 0 0,0-1 15,-21 22 1,0 22-1,21-1-15,0 0 0,-21 0 0,21 0 16,-21 22-16,21-22 16,0 0-16,0 21 0,-21-21 0,21 1 15,0-1-15,0 0 0,0 0 0,0 0 16,21 0-16,0-21 0,0 22 16,0-22-16,0 0 0,1 0 0,20 0 15,-21 0-15,0 0 0,22 0 0,-22 0 16,0 0-16,21-22 15,-21 1-15,1 21 0,-1-21 0,0 0 16,0 0-16,-21 0 0,0-1 16,0 1-16,0-21 0,0 0 15,0 20-15</inkml:trace>
  <inkml:trace contextRef="#ctx0" brushRef="#br1" timeOffset="116484.19">18161 7959 0,'-21'0'0,"42"0"0,-21 0 32,42-21-32,-21 21 0,22 0 15,-22 0-15,21 0 0,1 0 16,20 0-16,-21 0 0,1 0 15,-1-22-15,-21 22 0,22 0 0,-22 0 16,0 0-16,0 0 0,-21-21 31</inkml:trace>
  <inkml:trace contextRef="#ctx0" brushRef="#br1" timeOffset="118068.75">20764 8149 0,'0'0'15,"22"0"1,-1 0-16,-21-21 0,0 0 16,0 0-16,21 0 15,-21-1-15,0 1 0,0 0 0,0 0 16,0-21-16,0 20 0,0 1 0,-21 0 16,-22-21-1,22 21-15,0-1 0,-21 22 0,21 0 16,-1 0-16,-20 0 15,21 0-15,-21 22 0,-1-1 0,1 0 16,0 21-16,20 1 0,-20-1 0,0 0 16,-1 1-16,-20 62 15,42-62-15,0-1 0,21 0 16,0-20-16,0 20 0,0-21 0,0 21 16,0-20-16,21-1 0,0 0 15,0-21-15,0 0 0,22 0 0,-22 0 16,21 0-16,0 0 0,1-21 15,-1 0-15,0-1 0,1 1 0,-1 0 16,22-42-16,-22 20 16,-21 1-16,21 21 0,-20-22 15,-1 1-15,0 0 0,-21-1 0,0 22 16,0-21-16,21 21 0,-21 0 16,0 42-1,-21 0 1,0 21-16,21-21 0,0 22 0,-21-1 15,21-21-15,-22 22 0,22-22 0,0 21 16,0-21-16,0 22 0,0-22 16,0 0-16,22 0 0,-1 0 15,0 0-15,0 1 0,0-22 0,0 21 0,1-21 16,20 0-16,-21 0 16,21 0-16,-20 0 0,20 0 0,-21 0 15,21-21-15,-20 21 0,20-43 0,0 22 16,1 0-16,-22-21 0,21 20 15,-21-20-15,22 0 0,-22-22 0,0 22 16,0 0-16,0-22 0,0 22 16,1-1-16,-22 1 0,0 21 0,21-21 15,-21 20-15,0 1 0,21 0 16,-21 0-16,0 42 31,-21 0-31,0 0 0,-1 1 16,22-1-16,-21 21 0,0 0 15,0 22-15,21-22 0,-21 22 0,0-1 16,-1 1-16,1-1 0,0 1 16,0-1-16,0 1 0,0-1 0,21 1 15,-22 20-15,1 1 0,0 0 16,0-1-16,21 1 0,-21 21 0,0-21 16,-1-1-16,22 1 0,-21 21 0,0-22 15,21-20-15,0 21 0,-21-22 0,21-21 16,0 22-16,0-43 0,0 21 15,0-20-15,21-22 0,0 0 16,22 0-16,-22 0 0,21 0 0,0-43 16,1 22-16,-1-21 15,22 21-15,-22-43 0,21 22 0,1-1 16,-1-20-16,-20-1 0,20 1 0,-20 21 16,-22-22-16,21 1 0,-21-1 15,-21 22-15,0-22 0,0 1 0,-21-1 16,0 22-16,-21-22 0,-1 22 0,1-21 15,0 20-15,-22 1 0,1 0 16,20-1-16,-20 22 0,20-21 16,1 21-16,0-1 0,21 22 0,-1-21 15,1 21-15,42 0 16,1 0-16,-1 0 16,21 0-16,0-21 0,1 21 15,20 0-15,-20-21 0,20 0 16,1 21-16,-1-21 0,1-1 0,-1-20 15,-21 21-15,1-21 0,-1 20 16,0-20-16,-20 0 0,20-22 0,-21 22 16,0-22-16,0 22 0,-21-21 15,0 20-15,22 1 0,-22 0 0,0-1 16,0-20-16,0 42 0,0-1 16,0 1-16,0 0 15,0 42 1,-22 0-1,22 1-15,0 20 0,0-21 16,-21 21-16,21 1 0,-21-1 0,21 22 16,-21-22-16,21 0 0,0 64 15,0-64-15,0 1 0,0-1 16,0-21-16,0 0 0,0 22 16,0-22-16,21 0 0,0 0 15,0-21-15,1 0 0,-1 0 16,0 0-16,-21-21 15,21 0-15,-21 0 0,21 0 16,-21-1-16,21 1 0,1-21 0</inkml:trace>
  <inkml:trace contextRef="#ctx0" brushRef="#br1" timeOffset="118268.64">21992 7938 0,'-21'21'0,"42"-42"0,-42 63 31,42-42-31,0 0 16,0 0-16,1 0 0,-1 0 15,0 0-15,0 0 0,21 0 16,-20 0-16,20 0 0,0 0 16,-21 0-16,22 0 0,-22 0 0,0 0 15,21 0-15,-20 0 0</inkml:trace>
  <inkml:trace contextRef="#ctx0" brushRef="#br1" timeOffset="118648.42">22542 8170 0,'0'22'0,"0"-44"0,-21 44 0,21-1 16,21-21 15,1 0-31,-1 0 0,0 0 15,0 0-15,0-21 0,0-1 16,1 22-16,20-21 0,-21 0 0,0 0 16,22 0-16,-22 0 0,-21-1 15,21 1-15,-21 0 0,0 0 16,-21 21-16,0 0 16,-1 0-16,-20 0 0,21 0 0,-21 21 15,-1 0-15,1 0 0,21 1 0,-22-1 16,22 21-16,0-21 0,0 22 15,0-22-15,21 21 0,0-21 16,0 22-16,0-22 0,0 0 0,0 0 16,0 0-16,21 0 0,0 1 15,0-22-15,22 21 0,-22-21 0,21 0 16,-21 0-16,22 0 0,-1 0 16,0 0-16,1 0 0,-1 0 0,0-21 15,-21 21-15,22-22 0,-22 1 0</inkml:trace>
  <inkml:trace contextRef="#ctx0" brushRef="#br1" timeOffset="119013.21">23093 8149 0,'0'-21'0,"0"42"0,0-63 15,0 21-15,21 0 0,-21-1 16,21 22-16,0-21 16,0 21-16,1 0 15,-1 0-15,0 0 0,0 21 16,0 1-16,-21-1 0,21 0 15,-21 0-15,0 0 0,22 0 0,-1 22 16,-21-22-16,0 21 0,0-21 16,0 1-16,0-1 0,0 21 0,0 0 15,-21-42-15,21 22 0,-22-1 16,1-21-16,0 21 16,0-21-16,0 0 0,21-21 31,0 0-31,0-1 15,0 1-15,0 0 0,21 0 16,-21-21-16,21 20 0,0 1 16,0-21-16,-21 21 0,22 0 0,-1-22 15,0 22-15,0 0 0,0 0 16,0 0-16,1 21 0,-1-22 0,0 1 16,-21 0-16,21 21 0,0-21 0,0 0 15</inkml:trace>
  <inkml:trace contextRef="#ctx0" brushRef="#br1" timeOffset="119487.94">24574 7662 0,'0'0'0,"0"22"31,-21-1-31,0 0 0,21 0 16,-21 21-16,21 1 0,-21-1 0,0 0 16,21 1-16,-22 20 0,22-20 15,0-1-15,-21 0 0,21 1 16,-21-1-16,21 0 0,0 1 0,0-22 15,0 21-15,0-21 0,0 0 16,-21 1-16,21-1 0,-21-21 31,21-21-15,0-1-16,0 1 0</inkml:trace>
  <inkml:trace contextRef="#ctx0" brushRef="#br1" timeOffset="120156.56">24320 7959 0,'0'0'0,"-21"-43"0,21 1 0,0 0 16,0-1-16,0 1 0,0 0 0,0 21 0,0-22 16,21 1-16,1 21 0,-1-22 15,0 22-15,21-21 0,1 21 16,-1 0-16,0-1 0,22 1 0,-1 21 16,-20 0-16,20 21 0,-21 1 15,1 20-15,-1-21 0,-21 21 0,-21 1 16,0-1-16,0 0 0,-21-20 15,0 20-15,-21 0 0,-1 1 0,-20-22 16,20 21-16,-20-21 0,-1 22 16,22-22-16,0 0 0,-1 0 15,1-21-15,0 21 0,21-21 0,-1 0 16,1 0 0,21-21-16,0 0 15,0 0-15,0 0 16,0-1-16,21 1 0,-21 0 15,22 21-15,-1 0 16,-21 21-16,0 0 16,0 1-16,21-1 0,-21 0 0,0 0 15,21 21-15,-21-20 0,21-1 16,-21 21-16,21-21 0,1 0 0,-1 1 16,0-1-16,0 0 0,0 0 15,0 0-15,22 0 0,-1-21 16,0 0-16,1 0 0,-1 0 0,22 0 15,-22 0-15,0 0 0,22-21 0,-22 21 16,0-21-16,-20 0 0,20 0 16,-21-22-16,21 22 0,-20-21 0,20-43 15,-42 43-15,0 21 16,21-22-16,-21 22 0,0-21 0,0 21 16,0 0-16,0-1 15,-21 22-15,0 0 16,0 22-16,-1-1 0,1 0 0,0 0 15,0 0-15,21 0 16,0 22-16,0 20 0,0-42 16,0 22-16,0-22 0,0 21 0,0-21 15,21 1-15,-21-1 0,21 0 16,0 0-16,1-21 0,20 21 0,-21-21 16,0 21-16,22-21 0,-22 0 15,21 0-15,22 0 0,-22 0 16,21-21-16,-20 0 0</inkml:trace>
  <inkml:trace contextRef="#ctx0" brushRef="#br1" timeOffset="122063.35">26268 7916 0,'21'-21'16,"-42"42"-16,42-63 0,-21 21 0,0 0 0,0-22 16,-21 43-16,0-21 0,-1 21 15,1 0-15,0 0 0,0 0 16,-21 0-16,20 0 0,-20 0 0,0 21 15,-1 1-15,22-1 0,-21 0 16,0 21-16,20 1 0,1-22 0,-21 21 16,21 0-16,21-20 0,0 20 15,-21-21-15,21 21 0,0-20 0,0-1 16,0 0-16,21 0 0,0 0 0,0 0 16,21-21-16,-20 0 0,20 0 15,-21 0-15,21 0 0,1 0 16,-22-21-16,42-21 0,-20 21 15,-22 0-15,21-1 0,-21 1 16,1-21-16,-1 0 0,0 20 16,0-20-16,0 21 0,-21 0 0,0 0 15,21-1-15,-21 1 0,0 0 16,22 21-16,-22 21 31,0 0-31,-22 1 0,1 20 0,21-21 16,-21 21-16,0 1 0,0 20 15,21-20-15,-21 20 0,-1-21 0,-20 85 16,21-63-16,0-1 16,0 1-16,-1-1 0,22 22 15,0-21-15,-21 20 0,21-20 0,-21-1 16,21 1-16,0-1 0,-21-20 0,21-1 16,0 21-16,0-41 0,0 20 15,0-21-15,0 0 0,0 0 0,0 1 16,21-22-1,0 0-15,0-22 16,-21 1-16,22 0 0,-1 0 16,0 0-16,21-22 0,-21 1 0,1 0 0,20-22 15,-21 1-15,0-1 0,43-84 16,-43 63-16,21 1 16,-21-1-16,1-21 0,20 22 0,0-86 15,-21 86-15,1 20 0,-1-21 16,-21 43-16,21-21 0,-21 20 15,21 22-15,-21-21 0,0 21 0,0-1 16,0 1-16,0 42 31,0 1-31,-21-22 0,21 21 16,0 0-16,-21 0 16,21 0-16,-21 22 0,21-22 0,0 0 0,0 0 15,0 0-15,0 0 0,0 1 16,0-1-16,0 0 0,0 0 15,21-21-15,0 21 0,0-21 16,0 0-16,0 0 0,1 0 16,20 0-16,-21-21 0,0 21 0,0-21 15,22 0-15,-22 0 0,0-1 16,21 1-16,-20-21 0,20 21 0,-21 0 16,0-1-16,0-20 0,1 42 0,-1-21 15,0 0-15,-21 0 0,0-1 16,-21 22 15,0 0-31,-1 0 16,22 22-16,-21-1 0,0 0 15,21 0-15,0 0 0,0 0 16,0 1-16,0-1 0,0 0 0,0 21 16,0-21-16,0 1 0,0-1 0,0 0 15,21 0-15,0-21 0,1 21 16,-1 0-16,0-21 0,0 0 0,21 0 15,-20 0-15,20 0 0,-21 0 16,0 0-16,22-21 0,-22 0 0,0 0 16,0 0-16,0 0 0,0-1 15,1 1-15,-1-21 0,0 21 16,-21 0-16,0-1 0,21 1 0,-21 0 16,0 0-16,0 0 15,-21 21 1,0 21-1,0 0 1,21 0-16,-22 0 0,22 1 0,0-1 16,0 0-16,0 0 0,0 0 15,0 0-15,0 1 0,0-1 16,22 0-16,-1-21 0,0 0 0,0 0 16,0 0-16,22 0 15,-1 0-15,0 0 0,1 0 0,-1 0 16,0-21-16,22 0 0,-22-1 15,0-20-15,1 21 0,-1 0 0,-21 0 16,0-1-16,1-20 0,-1 42 16,-21-21-16,0 0 0,0 0 15,-21 21-15,-1 0 16,1 0-16,0 0 0,0 21 16,21 0-16,-21-21 0,21 21 0,-21 0 15,21 22-15,-22-22 0,22 0 16,0 0-16,0 0 0,0 22 0,0-22 15,0 0-15,0 0 16,0 0-16,0-42 47,0 0-47,0 0 16,0 0-16,0-1 15,-21 22-15,21-21 16,0 42 15,21 1-15,1-22-16,-1 0 0,0 0 15,0 21-15,0-21 16,22 0-16,-22 0 0,21 0 16,0 0-16,-20 0 0,20-21 0,-21-1 15,21 1-15,-20 0 0,20 0 0,-21 0 16,21-22-16,-20 22 0,-1-21 15,0 21-15,0-22 0,0 1 0,0 0 16,1-1-16,-22 22 0,0-21 16,21 0-16,-21 20 0,0 1 0,21 0 15,-21 0-15,0 0 0,-21 42 32,0 0-32,21 0 0,-22 0 15,1 1-15,0 20 0,0 0 16,21-21-16,-21 22 0,0-1 0,-1 0 15,22 1-15,0-1 0,-21 0 16,21 1-16,-21-22 0,21 21 16,0-21-16,0 22 0,0-22 0,0 0 15,0 0-15,0 0 0,21-21 0,0 0 16,1 22-16,-1-22 0,0 0 16,0 0-16,0 0 0,0 0 15,1-22-15,20 1 0,-42 0 0,42 0 16,-42 0-16,21 0 0,1-1 15,20-20-15,-21 0 16,-21 21-16</inkml:trace>
  <inkml:trace contextRef="#ctx0" brushRef="#br1" timeOffset="122349.18">28300 7620 0,'0'0'15,"-21"0"-15,21 21 0,21-21 16,0 0 0,0 0-16,21 0 0,1 0 15,-1 0-15,22 0 0,-22 0 0,21 0 16,-20 0-16,20 0 0,1 0 16,-1 0-16,1 0 0,-22 0 15,0 0-15,1 0 0,-1 0 0,-21-21 16,0 21-16,1 0 0,-22-21 15,-22 21 1,1 0-16,-21 0 0,21 0 16,0 0-16,-22 21 0,1-21 0,0 21 15,-1-21-15,1 21 0</inkml:trace>
  <inkml:trace contextRef="#ctx0" brushRef="#br1" timeOffset="123352.92">9377 9419 0,'42'-63'31,"-42"42"-31,0-1 16,-21 22-1,0 0 1,0 0-16,-1 22 0,1-1 0,0 0 15,-21 0-15,21 21 0,-22 1 16,22-1-16,-21 22 0,21-1 0,-22 1 16,22-22-16,0 21 0,0 1 15,-22-1-15,22 1 0,21-1 0,-21-20 16,21 20-16,-21-20 0,21 20 16,0-21-16,0 22 0,0-22 15,21 1-15,0-22 0,0 21 0,1-21 16,20 0-16,-21 1 0,21-22 0,1 0 15,-22 0-15,21 0 0,1 0 16,-22 0-16,21-22 0,0 1 0,-20 0 16,20-21-16,-21 21 0,21-22 15,-20 1-15,20 0 0,-21-1 0</inkml:trace>
  <inkml:trace contextRef="#ctx0" brushRef="#br1" timeOffset="124932.38">9737 9843 0,'0'-43'16,"0"86"-16,21-128 0,-21 43 0,0 20 0,0-20 15,0 21-15,0 0 0,0 0 16,0-1-16,0 44 16,0-1-1,0 21-15,0 0 0,-21-20 16,21 41-16,-22-21 0,22 1 0,-21-1 16,21 0-16,0 1 0,0-1 0,0 0 15,-21-20-15,21 20 0,0-21 16,0 21-16,0-20 0,0-1 0,21 0 15,0-21-15,1 0 0,-1 0 16,0 0-16,0 0 0,0 0 16,22 0-16,-22 0 0,0-21 0,21 0 15,-21-1-15,22 1 0,-22 0 0,0-21 16,0 21-16,22-22 0,-22 1 16,0 0-16,0 20 0,-21-20 0,21 0 15,-21-1-15,21 22 0,-21-21 16,0 21-16,0 0 0,0-1 0,0 1 15,0 42 17,0 1-32,0-1 15,0 21-15,0-21 0,-21 22 0,21-22 16,0 21-16,0-21 0,-21 22 16,21-22-16,0 21 0,0-21 0,0 0 15,0 1-15,0-1 0,21 0 0,0 0 16,-21 0-16,22-21 0,-1 0 15,0 0-15,0 0 0,0 0 0,0 0 16,1 0-16,-1 0 0,0-21 0,0 21 16,0-21-16,22 0 0,-22 0 15,0-1-15,21-20 0,-21 21 0,1-21 16,20 20-16,-21 1 0,0-21 16,0 21-16,-21 0 0,0-1 0,-21 22 31,21 22-16,-21-1-15,21 0 0,-21 0 16,21 0-16,0 0 0,0 22 0,0-22 16,0 0-16,0 0 0,0 0 15,21 1-15,-21-1 0,21 0 0,-21 0 16,0 0-16,0 0 16,-21-21 15,0-21-16,0 21-15,21-21 0,-21 21 16,-1-21-16,1 0 0,21 0 16,-21 21-16,0 0 15,21 21 17,0 0-32,0 0 15,21 0-15,0-21 0,0 21 16,1-21-16,-1 22 0,42-22 15,-42 21-15,22-21 0,-1 0 16,0 0-16,22 0 0,-22 0 0,1 0 16,-1 0-16,21 0 0,-20-21 15,-1-1-15,0 22 0,1-21 0,-22 0 16,21 0-16,-21 0 0,1 0 16,-1-1-16,0 1 0,-21-21 0,0 21 15,0-43-15,0 43 0,0 0 16,0 0-16,0 0 0,-21 21 31,21 21-31,-21 0 16,-1 0-16,22 0 0,0 0 15,0 1-15,0-1 0,0 0 0,0 0 16,0 21-16,0-20 0,0-1 0,0 0 16,22 0-16,-22 0 15,21-21-15,0 21 0,0 1 16,21-22-16,-20 0 0,20 0 0,-21 21 15,21-21-15,1 0 0,-1 0 16,0 0-16,22 0 0,-22 0 0,22 0 16,-22 0-16,22-21 0,-22-1 15,21 22-15,-20-21 0,-1 0 0,-21 0 16,22 0-16,-22 0 0,0-1 0,0-20 16,-21 21-16,0-21 0,0 20 0,0-41 15,0 42-15,0-22 16,-21 22-16,0 0 0,0 0 15,-22 21-15,22 0 0,0 0 0,0 0 16,0 0-16,-22 0 16,22 21-16,0 0 0,0 0 0,0 1 15,-1-1-15,1 0 0,21 0 0,0 0 16,0 22-16,0-22 16,0 0-16,0 0 0,0 0 0,0 0 0,0 1 15,21-22-15,1 21 0,-1 0 0,0-21 16,0 0-16,0 0 0,0 21 15,1-21-15,-1 0 0,0 0 0,21 0 16,-21-21-16,1 0 0,-1 21 0,0-21 16,21-1-16,-21-20 0,1 21 15,-1-21-15,0 20 0,0-20 0,0 0 16,0-22-16,-21 22 0,0 0 16,22-22-16,-22 22 0,21-1 15,-21 1-15,0 21 0,0 0 0,0 0 16,0-1-16,0 44 15,0 20 1,-21-21-16,21 21 0,-22 1 0,22 20 16,0-20-16,0-1 0,0 0 0,0 22 15,0-22-15,0 0 0,0-20 16,0 20-16,0-21 0,0 21 16,22-20-16,-1-1 0,-21 0 0,21 0 15,0-21-15,0 0 0,0 0 0,1 0 16,-1 0-16,0 0 15,0 0-15,0-21 0,22 0 0,-22 0 16</inkml:trace>
  <inkml:trace contextRef="#ctx0" brushRef="#br1" timeOffset="126497.34">14457 9906 0,'0'0'15,"0"21"-15,21-21 31,0-21-31,0 0 16,0 21-16,1-21 0,-1 0 16,21-1-16,-21 1 0,0-21 0,1 21 15,-1-22-15,0 1 0,0 0 16,-21 21-16,0-22 0,21 1 0,-21 0 16,0-1-16,0 22 0,0-21 15,0-1-15,0 22 0,0 0 0,0 0 16,0 0-16,0 42 31,0 0-31,0 21 0,-21-20 16,21 20-16,0 0 0,0 1 15,0 20-15,0 1 0,0-1 0,0 1 16,-21-1-16,0 85 16,21-84-16,-21-1 0,21 22 0,-22 0 15,-20 105-15,21-105 16,0 21-16,21-22 0,-21 22 0,-1-21 15,1 21-15,0-22 0,21 1 0,-21 21 16,21-43-16,-21 22 16,21-22-16,0 1 0,0-22 0,0 1 0,0-1 15,0 0-15,0-21 0,21-21 0,21 0 16,-21 0-16,22 0 0,-22-21 16,21-21-16,1 21 0,-1-22 15,0 1-15,22-21 0,-22-1 0,22 1 16,-1-1-16,-21-21 0,22 22 0,-22-22 15,-21 22-15,22-22 0,-22 0 16,-21 22-16,0-22 0,0 1 16,-21 20-16,0 1 0,-22-1 0,1 22 15,21-1-15,-43 1 0,22 0 0,0 21 16,-1-1-16,1 1 0,21 0 16,-22 0-16,1 21 0,21 0 0,0 0 15,21-21-15,42 21 31,-21-21-31,0 21 16,22-22-16,-1 22 0,0-21 0,22 0 16,-22 0-16,22 0 15,-22-22-15,22 22 0,-22-21 0,64-22 16,-64 22-16,-21 21 16,22-21-16,-22 20 0,0 1 0,-21 0 15,0 0-15,21 0 0,-21 0 0,0-1 16,-21 22 15,0 22-31,21-1 0,-21 0 16,-1 0-16,22 0 0,0 0 0,-21 1 15,21 20-15,-21-21 0,21 21 16,0-20-16,0-1 0,0 21 0,0-21 16,0 0-16,0 1 0,21-22 0,0 21 15,1 0-15,-1-21 0,0 0 16,0 0-16,0 0 0,0 0 15,1 0-15,20 0 0,-21-21 0,0 0 16,0-1-16,1 22 0,-1-21 16,0 0-16,0-21 0,-21-1 15,0 1-15,0 0 0,0 21 0,0-22 16,0 1-16,0 0 0,0 20 16,-21-20-16,0 21 0,0 0 0,-1 0 15,1 21-15,0 0 0,0 0 16,0 0-16,0 0 0,-22 21 15,22-21-15,0 21 0,0 21 0,-22-21 16,22 1-16,21 20 0,-21-21 16,21 21-16,0-20 0,0 20 15,0-21-15,0 0 0,21 0 0,22 1 16,-22-22-16,0 0 16,21 0-16,1 0 0,-22 0 0,21 0 15,0 0-15,1 0 0,-22-22 0,21 1 16,1 0-16,-1 0 0,0 0 15,1 0-15,-1-22 0,-21 22 0,0 0 16,0-21-16,1 20 16,-1 1-16,-21 0 0,0 0 0,0 0 15,-21 21-15,-1 0 16,1 0-16,0 0 16,0 0-16,42 0 46,0 0-46,0 0 0,1 0 16,-1 0-16,0 0 0,0 0 16,0 0-1,0 21-15,-21 0 16,0 0-16,0 0 0,0 1 16,0-1-16,0 0 0,0 21 15,0-21-15,0 1 0,0 20 16,-21-21-16,21 21 0,0-20 0,0-1 15,0 0-15,0 0 0,0 0 16,0 0-16,0 1 0,0-1 0,21-21 16,-21 21-16,22-21 0,-1 0 15,0 0-15,0-21 16,0 0-16,-21-1 16</inkml:trace>
  <inkml:trace contextRef="#ctx0" brushRef="#br1" timeOffset="127220.33">17780 9589 0,'0'0'0,"-21"0"0,21-22 15,0 1-15,0 0 16,0 0-16,0 0 0,0 0 16,21 21-16,0-22 15,0 1-15,0 21 16,1 0-16,-1 0 0,21 0 15,-21 0-15,0 21 0,1 1 0,20-1 16,-21 21-16,0-21 0,0 22 0,1-1 16,-1 0-16,-21 22 0,0-22 15,0 0-15,0 1 0,0-1 0,0-21 16,0 22-16,0-22 0,0 21 16,0-21-16,0 0 0,-21-21 0,21 22 15,-22-1-15,22-42 31,0-1-31,22 1 0,-22 0 16,21-21-16,0 21 0,0-22 16,0 1-16,0 0 0,1-1 15,-1 1-15,21-22 0,-21 22 0,0-21 16,22 20-16,-22 1 0,0 0 0,0-1 16,0 22-16,1 0 0,-22 0 15,0 0-15,21 21 0,0 0 16,0 21-1,-21 0 1,0 0-16,0 0 16,0 0-16,0 1 0,0-1 0,0 21 15,0-21-15</inkml:trace>
  <inkml:trace contextRef="#ctx0" brushRef="#br1" timeOffset="128212.49">19008 9885 0,'21'0'0,"-42"0"0,42-21 0,-21 0 15,0-1-15,0 1 0,0 0 0,0 0 16,0 0-16,0-22 0,0 22 16,0 0-16,-21-21 0,-1 21 15,22-1-15,-21 1 0,0 21 0,0 0 16,0 0-16,0 0 15,-1 0-15,1 21 0,0 1 0,-21-1 16,21 21-16,-1 0 0,1 1 0,0-1 16,0-21-16,0 22 0,0-1 15,21 0-15,0-21 0,0 22 0,0-22 16,0 0-16,0 0 0,0 0 16,21 1-16,0-22 0,0 0 0,0 0 15,0 0-15,1 0 0,-1 0 0,0 0 16,0 0-16,21-22 0,-20 22 15,-1-21-15,0 0 0,0 0 0,0 0 16,0-22-16,1 22 0,-1-21 16,0 21-16,0-22 0,-21 1 15,21 0-15,0-1 0,-21 22 0,0-21 16,22 21-16,-22 0 0,0 42 31,0 0-31,-22 21 16,1-21-16,21 22 0,-21-1 15,21-21-15,-21 22 0,21-1 0,0-21 16,0 21-16,0-20 0,0-1 0,0 21 16,0-21-16,0 0 0,0 1 15,21-22-15,0 21 0,22-21 16,-22 0-16,0 0 0,0 0 16,21 0-16,-20 0 0,20 0 0,0-21 15,-21-1-15,22 1 0,-1 0 16,-21 0-16,22 0 0,-1-22 0,-21 1 15,21 0-15,-20-1 0,20-20 16,-21 21-16,0-1 0,0-20 0,1 20 16,20-41-16,-42 63 0,0-22 15,0 22-15,0 0 0,0 0 16,-21 42 0,21 0-16,-21 0 15,-1 0-15,1 22 16,0-22-16,0 21 0,21 22 0,-21-22 15,21 0-15,-21 1 0,21-1 0,0 0 16,0 1-16,0-22 0,0 21 16,0-21-16,0 22 0,21-1 15,-21-21-15,21-21 0,0 21 16,21-21-16,-20 0 0,-1 0 0,0 0 16,0 0-16,0 0 0,0-21 0,22 0 15,-22 21-15,0-21 0,0 0 16,0 0-16,1-22 0,-1 22 0,0 0 15,0-21-15,-21 20 0,21-20 0,-21 21 16,21 0-16,-21 0 16,0 42-1,0 0-15,0 0 0,0 0 16,0 0-16,-21 1 0,21-1 16,0 0-16,0 21 0,0-21 0,0 1 15,0-1-15,0 0 0,21-21 16,-21 21-16,22-21 0,-1 0 15,0 0-15,0 0 0,0 0 0,0 0 16,1 0-16,-1 0 0,0 0 16,-21-21-16,21 0 0,0 21 0</inkml:trace>
  <inkml:trace contextRef="#ctx0" brushRef="#br1" timeOffset="128392.53">20341 9525 0,'-21'0'0,"42"0"0,-63 0 0,21 0 16,-22-21-16,22 21 0,0 0 16,21 21 15,0 0-31,21-21 16,0 21-16,0-21 0,1 0 0,-1 0 15</inkml:trace>
  <inkml:trace contextRef="#ctx0" brushRef="#br1" timeOffset="130724.57">21145 9843 0,'22'-22'15,"-22"1"-15,0 0 16,0 0-16,0 0 15,0 0-15,0-1 0,0 1 16,-22 0-16,22 0 0,0 0 0,-21 0 16,0 21-16,0-22 0,0 1 15,0 21-15,-1 0 0,-20 0 0,21 0 16,-21 0-16,20 21 0,-20 1 0,21-1 16,-21 21-16,20-21 0,-20 22 15,21-1-15,0 0 0,0 1 0,21-1 16,0-21-16,-22 21 0,22-20 15,0 20-15,0-21 0,0 0 16,22 0-16,-1-21 0,0 22 0,0-22 0,0 0 16,22 0-16,-22 0 0,21 0 15,-21 0-15,22 0 0,-22-22 16,21 1-16,-21 21 0,22-21 0,-1-42 16,-21 41-16,0-20 15,0 0-15,1-1 0,-1 1 0,-21 0 16,21-1-16,0-20 0,0 21 0,-21-1 15,21 1-15,1 0 0,-22-1 16,0 1-16,0 21 0,0 0 0,0-1 16,-22 22-1,1 22 1,0 20-16,0-21 0,21 21 0,0 1 16,-21-1-16,21 22 0,-21-22 15,21 0-15,0 22 0,0-22 16,0 0-16,0 1 0,21-1 0,0 0 15,-21-20-15,21-1 0,0 21 0,22-42 16,-22 21-16,0 0 0,21-21 16,-21 0-16,22 0 0,-1 0 0,0 0 15,1 0-15,-1-21 0,0 0 0,1 0 16,-1 0-16,22 0 0,-22-1 16,0-20-16,1 21 0,-22-21 0,21-1 15,-21 1-15,0 0 0,1-1 16,-22 1-16,0 21 0,0 0 0,0-22 15,0 22-15,-22 21 16,-41 0-16,21 0 16,20 0-16,-20 21 0,0 0 0,21 1 15,-22-1-15,22 21 0,-21-21 0,21 22 16,-1-22-16,1 21 0,0 0 16,0-20-16,21 20 0,0-21 0,0 0 15,0 22-15,0-22 0,0 0 0,21 0 16,0 0-16,0-21 15,1 0-15,-1 0 0,21 0 16,-21 0-16,0 0 0,1-21 0,-1 21 16,0-21-16,0 0 15,21 0-15,-42-22 0,22 22 0,-1-21 16,0-1-16,0 22 0,-21-21 0,0 0 16,0 20-16,21 1 0,-21-21 15,0 21-15,0 42 31,-21 0-31,21 0 0,0 0 16,0 22-16,0-22 0,-21 21 0,21-21 16,0 22-16,0-22 0,0 0 15,0 21-15,0-20 0,0-1 0,21 0 16,-21 0-16,21-21 0,0 21 0,1-21 16,-1 0-16,0 0 0,0 0 15,0 0-15,0 0 0,22 0 16,-22 0-16,0 0 0,0-21 0,0 0 15,1-21-15,-1 20 0,0-20 16,0 0-16,0-1 0,0 1 0,1-21 16,-1-1-16,0 22 0,0-22 0,0 22 15,-21 0-15,0-1 0,0 1 16,0 0-16,0 20 0,0 1 0,0 0 16,0 0-16,-21 21 15,0 0-15,0 0 0,0 21 16,-1 0-16,1 0 0,21 1 0,0 20 15,-21-21-15,21 21 0,0 1 16,-21-1-16,21 0 0,0 22 16,0-22-16,0 43 0,0-43 15,0 1-15,0-22 0,21 21 16,0-21-16,0 0 0,-21 1 0,22-1 16,-1 0-16,0-21 0,0 0 15,0 0-15,0 0 0,1 0 16,-1 0-16,21-21 0,-21 21 0,0-21 15,22-1-15,-22 1 0,21 0 0,1 0 16,-1-21-16,-21 20 0,21-20 16,-20 21-16,20-21 0,-21 20 15,-21 1-15,21 0 0,-21 0 0,0 0 16,21 21-16,-42 21 16,0 0-1,0 0-15,0 0 0,21 22 16,-21-22-16,21 0 0,-22 21 0,22-20 15,0-1-15,0 0 0,0 0 0,0 0 16,0 0-16,0 1 0,0-1 16,0 0-16,22-21 0,-1 0 0,-21 21 15,42-21-15,-21 0 0,0 0 16,1 0-16,20 0 0,-21 0 16,0 0-16,22-21 0,-22 0 0,0 0 0,21 21 15,-21-43-15,1 22 0,20 0 16,-21 0-16,0 0 0,0-22 15,1 22-15,-22 0 0,0 0 16,0 0-16,-22 42 31,22 0-31,-21 0 0,0 0 16,21 0-16,0 1 0,-21-1 16,21 0-16,-21 0 0,21 0 0,0 0 15,0 1-15,0-1 0,0 0 16,0 0-1,21-21-15,0 0 0,0 0 0,0 0 16,1 0-16,-1 0 0,0 0 16,0-21-16,0 21 15,-21-21-15,21 0 0,-21-1 0,22 1 16,-22 0-16,0 0 0,0 0 0,0 0 16,0-1-16,0 1 0,-22 0 15,1 0-15,21 0 0,-21 21 0,0 0 16,0-21-16,0 21 0,-1 0 15,1 0 1,42-22 15,1 22-31,-1 0 16,0-21-16,0 0 0,0 21 16,22 0-16,-22 0 0,0-21 15,0 21-15,0 0 0,0 0 16,1 0-16,-1 0 0,0 21 15,0 0 1,-21 0-16,0 1 0,0-1 16,0 0-16,0 0 0,0 0 15,0 0-15,0 1 0,0-1 16,0 0-16,0 0 0,0 0 0,0 0 16,0 1-1,-21-1-15,21 0 16,-21-21-1,21-21 17,0 0-32,0-1 0,21 1 15,0 21-15,0-21 0,0 0 16,1-21-16,20 20 0,-21 1 0,21 0 16,1-21-16,-1 21 0,0-22 15,1 22-15,-1 0 0,-21 0 0,22 0 16,-22-1-16,0 1 0,0 21 0,0 0 15,0 0-15,-21 21 16,0 1-16,0-1 16,0 0-16,0 21 0,-21-21 0,0 22 15,21-1-15,-21-21 0,21 22 16,0-22-16,0 0 0,-21 0 0,21 0 16,0 0-16,0 1 0,0-1 0,0 0 15,0-42 32,0 0-47,0-1 16,0 1-16,0 0 0,0-21 0,-21 21 15,-1-22-15,22 1 0</inkml:trace>
  <inkml:trace contextRef="#ctx0" brushRef="#br1" timeOffset="130936.45">23812 9356 0,'-21'0'0,"0"0"0,0 0 0,0 0 31,0 0 32,-1 0-63,1 0 0,0 0 15,0 0-15,-21 0 0,20 0 0,-20 0 16</inkml:trace>
  <inkml:trace contextRef="#ctx0" brushRef="#br1" timeOffset="131140.32">22331 9631 0,'0'0'0,"-21"0"16,21 21-16,21-21 15,0 0-15,0 0 16,0 0-16,22-21 0,-22 21 16,21 0-16,0-21 0,1 21 0,-22-21 15,21 21-15,1 0 0,-22 0 16,21-22-16,-42 1 16,0 0-1,21 21-15</inkml:trace>
  <inkml:trace contextRef="#ctx0" brushRef="#br1" timeOffset="131725">25442 9102 0,'0'0'0,"21"-21"0,-21-22 15,0 22-15,0-21 0,0 21 0,0-1 16,0 1-16,0 0 0,0 0 0,0 0 16,-21 42-1,0 21-15,21-21 16,-21 43-16,0-22 0,0 22 15,-1-1-15,1 1 0,0-1 0,0 22 16,-21 0-16,20-1 0,-20 1 16,0 0-16,-1-1 0,1 1 15,0 0-15,-22-1 0,22 1 0,0 0 16,-22-1-16,22 1 0,-1 0 0,1-22 16,0 22-16,-1-22 0,22-20 0,-21 20 15,21-21-15,-22 22 16,43-22-16,0-21 0,22-21 31,-1-21-31,0 0 0,0-21 16,21 21-16,-20-22 15,20 1-15,0 0 0,1-22 0</inkml:trace>
  <inkml:trace contextRef="#ctx0" brushRef="#br1" timeOffset="135287.96">25993 9779 0,'0'21'0,"0"-42"15,21 42-15,0-21 0,0 0 16,0-21-16,0 0 0,1 21 0,-1-21 15,0 0-15,0-1 0,0 1 16,0-21-16,1 21 0,-1 0 16,-21-22-16,0 22 0,21-21 0,-21 21 15,0-22-15,0 1 0,0 21 16,0 0-16,-21-1 0,0 1 16,-1 21-16,1 0 0,-21 0 0,21 0 15,-22 0-15,1 21 0,0 1 0,21-1 16,-22 0-16,1 21 0,21-21 15,0 22-15,-22-1 0,22 0 0,0 1 16,0-1-16,21 0 0,0 1 16,0-22-16,0 0 0,0 21 15,0-20-15,0-1 0,21 0 16,0-21-16,0 0 0,0 0 0,22 0 16,-22 0-16,21 0 0,-21-21 15,22 0-15,-1-1 0,-21 1 0,22 0 16,-1 0-16,-21-21 0,0-1 15,22 22-15,-22-21 0,0-1 0,0 1 16,0 21-16,0-21 0,-21-1 0,0 22 16,0 0-16,22-21 0,-22 20 15,0 44 17,0-1-17,-22 0-15,22 0 0,-21 21 0,21-20 16,0 20-16,0 0 0,-21 1 0,21-22 15,0 21-15,0-21 0,0 22 16,0-22-16,0 0 0,21 0 0,0-21 16,1 21-16,-1-21 0,21 0 0,-21 0 15,22 0-15,-1 0 0,0 0 16,1-21-16,20 0 0,-21 0 0,1 21 16,-1-43-16,0 22 0,-20 0 15,20-21-15,-21 21 0,21-22 0,-20 22 16,-1-21-16,-21 21 0,0-22 0,0-20 15,0 42 1,0-1-16,0 1 0,-21 21 16,-1 21-1,1-21-15,21 22 16,0-1-16,0 0 0,0 0 0,0 21 16,0-20-16,0-1 0,0 21 0,21-21 15,1 22-15,-22-22 0,0 0 16,21 21-16,0-21 0,-21 1 0,21-1 15,-21 0-15,-21-21 32,0 0-17,21-21-15,-21 0 0,-1 21 16,22-22-16,-21 1 0,0 0 16,21 0-16,-21 0 0,21 0 0,0-1 15,-21 1-15,21 0 0,-21 21 16,-1 0-16,1 0 15,21 21-15,0 0 16,0 1-16,0-1 16,0 0-16,0 0 0,21 0 0,1 0 15,-1 1-15,0-22 0,21 0 16,-21 21-16,1-21 0,20 0 16,-21 0-16,64 0 15,-43 0-15,0-21 0,1 21 0,-1-22 16,0 1-16,1 0 0,-1 0 15,0 0-15,1 0 0,-22-22 0,0 22 16,21-21-16,-20 21 0,-1-1 16,-21-20-16,0 21 0,0 0 0,0 0 15,0-1-15,0 1 0,-21 21 16,-1 0 0,22 21-16,-21 1 0,21-1 15,0 21-15,0-21 0,0 0 0,0 22 16,0-22-16,0 0 0,0 21 15,0-20-15,0-1 0,21 0 0,1 0 16,-22 0-16,21 0 0,-21 1 16,0-1-1,0-42 17,-21 21-32,21-22 0,-22 1 0,1 0 15,21 0-15,-21 0 0,0 0 16,0 21-16,21-22 15,0 44 1,0-1 0,0 0-16,0 0 0,0 0 15,21 0-15,-21 1 0,21-22 16,0 21-16,0-21 16,1 0-16,-1 0 0,0 0 0,21 0 15,-21 0-15,22 0 0,-1 0 0,0 0 16,1 0-16,-1 0 0,0-21 15,1-1-15,-1 1 0,-21 0 0,22 0 16,-22 0-16,0-22 0,0 22 0,0-21 16,0 21-16,1-22 0,-22 22 15,21 0-15,-21-21 0,0 21 0,0-1 16,0 1 0,-21 21-16,-1 21 15,1 1-15,0-22 0,0 21 16,0 21-16,0-21 0,21 0 15,0 1-15,-22 20 0,22-21 0,0 0 16,0 22-16,0-22 0,0 0 0,0 0 16,22 0-16,-1 0 0,-21 1 15,21-22-15,21 21 0,-21-21 0,1 0 16,-1 0-16,21 0 0,-21 0 0,0 0 16,22 0-16,-22-21 0,0 21 15,21-22-15,-20 1 0,-1 0 0,0-21 16,0 21-16,0-1 0,22-41 15,-43 42-15,21 0 16,-21-1-16,21 1 0,-21 0 0,0 42 47,0 0-47,0 1 0,0-1 16,0 0-16,0 0 0,0 21 15,0-20-15,0-1 0,0 0 0,0 0 16,0 0-16,21 0 0,0 1 0,0-22 15,1 21-15,-1-21 0,21 0 16,-21 21-16,0-21 0,1 0 0,-1 0 16,0 0-16,0-21 0,0 21 15,0-21-15,1-1 0,-1-20 16,0 21-16,0-21 0,0-1 0,0 1 16,1 0-16,-1-1 0,0 1 15,0 0-15,0-22 0,0 22 0,1-128 16,-22 128-16,0 21 15,0-21-15,0 20 0,0 1 16,0 0-16,0 0 0,-22 21 0,1 0 16,0 21-16,21 0 0,-21 0 15,0 22-15,0-1 0,21-21 0,0 22 16,0 20-16,-22-21 0,22 1 16,0-1-16,0 0 0,0 1 15,0-22-15,0 21 0,0 1 0,0-1 16,22-21-16,-22 21 0,21-20 15,0-1-15,-21 0 0,21 0 0,0-21 16,0 0-16,1 0 0,-1 0 0,0 0 16,0 0-16,0 0 0,22-21 15,-1 0-15,-21 0 0,0-1 16,22 1-16,-22 0 0,0 0 16,0-21-16,0 20 0,0 1 0,1 0 15,-22 0-15,0 0 0,21 0 0,-42 21 47,-1 21-47,22 0 16,0 0-16,-21 0 0,21 22 0,-21-22 15,21 0-15,0 0 0,0 21 0,0-20 16,0-1-16,0 0 0,0 0 16,0 0-16,21 0 0,0-21 0,1 22 15,-1-22-15,0 0 0,0 0 16,0 0-16,0 0 0,1 0 0,20 0 15,-21-22-15,0 1 0,22 0 0,-22 0 16,21 0-16,-21-22 16,22 22-16,-22-21 0,0 21 0,0-22 0,0 22 15,0 0-15,1 0 16,-22 0-16,-22 42 31,1-21-31,0 21 16,21 0-16,-21 0 0,0 1 0,21-1 15,0 0-15,0 0 0,-21 0 16,21 0-16,0 1 0,0-1 0,0 0 16,0 0-16,0 0 0,21-21 15,0 0 1,0 0-16,0 0 0,0 0 16,1 0-16,-1-21 0,-21 0 15,21 0-15,0 0 0,-21-1 16,0-20-16,21 21 0,-21 0 15,0 0-15,0-22 0,0 22 0,0 0 16,0 0-16,-21 21 0,0 0 16,0 0-16,0 0 15,-1 0-15,1 0 0,0 0 0,0 0 16,42 0 15,0 0-31,0 0 0,1 0 16,-1 0-16,0 0 0,21 0 15,-21 0-15,22-21 0,-1 21 0,-21 0 16,22-22-16,-22 22 16,21 0-16,-21 0 0,0 0 0,1 0 15,-1 0-15,-21 22 16,0-1 0,0 0-16,0 0 0,0 0 0,0 0 15,0 1-15,0-1 0,0 0 16,-21 0-16,21 0 0,0 0 0,0 1 15,0-1-15,0 0 0,0 0 16,0 0-16,-22-21 0,22 21 16,0-42 15,0 0-31,0 0 16,0-21-16,22 20 15,-22 1-15,21 0 0,0 0 0,0-21 16,21 20-16,-20-20 0,-1 21 15,21-21-15,-21 20 0,22 1 16,-22 0-16,0 0 0,21 0 0,-21 0 0,1-1 16,-1 22-16,0 0 15,-21 22-15,0-1 16,0 0-16,0 0 0,0 0 16,0 0-16,-21 1 0,21-1 0,-21 0 15,21 21-15,0-21 16,0 1-16,0-1 0,0 0 0,0 0 15,0 0-15,0 0 0,0 1 0,0-1 16,21 0 0,0-21-16,0 0 0,0 0 0,0 0 15,22 0-15,-1 0 0,-21-21 16,22 0-16,-1 21 0,0-22 0,1 1 16,-1-21-16,0 21 0,1 0 15,-1-22-15,0 22 0,-21 0 0,22-21 16,-22 20-16,0-20 0,21 0 15,-42 21-15,0-1 16,0 1-16,-21 21 16,0 0-16,0 0 0,-21 0 15,20 21-15,1 1 0,0-22 16,0 21-16,0 0 0,21 0 0,-21 0 16,21 43-16,0-43 15,0 0-15,0 0 0,0 0 16,0 1-16,21-1 0,-21 0 0,21 0 15,-21 0-15,0 0 0,0 1 0,0-1 16,0 0-16,-21-21 31,0 0-31,-1 0 0,1 0 16,0 0-16,0 0 16,0 0-16,0-21 0,21 0 15,-22-1-15,1 1 0,0 0 16,-21 0-16,21 0 0</inkml:trace>
  <inkml:trace contextRef="#ctx0" brushRef="#br1" timeOffset="135628.76">30205 8827 0,'0'0'0,"-43"0"0,22 0 0,0 0 16,0 0-16,0 0 0,21 21 16,21-21-1,0 0-15,0 0 16,0 0-16,1 0 0,-1 0 16,-21-21-16,21 21 0,-21-22 15,0 1-15,-21 0 16,0 21-16,-1 0 15,1 0-15,0 0 16,0 0-16,21 21 16,0 0-1,-21 1 1,0-22 0,-1 21-16</inkml:trace>
  <inkml:trace contextRef="#ctx0" brushRef="#br1" timeOffset="135866.63">28998 9186 0,'0'0'16,"0"22"-16,21-22 31,1 0-31,-1 0 0,21 0 15,0 0-15,-20 0 0,20 0 16,0 0-16,1 0 0,-1 0 0,0-22 16,-21 22-16,22 0 0,-22-21 0,0 21 15,21-21-15,-20 0 0,-1 21 16,21-21-16,0 0 0</inkml:trace>
  <inkml:trace contextRef="#ctx0" brushRef="#br1" timeOffset="136376.34">31856 8488 0,'0'0'0,"0"-21"0,0 0 16,21-1 0,0 22-16,0 0 15,0 0-15,1 0 16,20 0-16,-21 0 0,0 22 0,0-1 16,22 0-16,-22 0 0,21 0 15,-21 22-15,1-22 0,-1 21 0,0 0 16,-21 22-16,0-22 0,0 22 15,0-1-15,0-20 0,0 20 0,0 1 16,-21-1-16,21 1 0,-21-1 16,-22 1-16,22-1 0,0 1 15,0-1-15,-22 1 0,22-1 16,-21 1-16,21-22 0,-22 21 0,22-20 16,-21-22-16,21 21 0,-22-21 15,1 1-15,0-1 0,-1 0 0,1-21 16,0 21-16,-1-21 0,1 0 15,21 0-15,0 0 0,0 21 0,-1-21 16,1 0-16,21-21 31,21 21-31,1-21 16,-1 0 0,0 21-16,0-21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02:53:00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593 0,'0'-21'0,"21"-1"0,-21 1 15,0 0-15,0 0 16,0 0-16,21 0 0,-21-1 16,0 1-16,0 0 0,0 0 31,0 42 0,0 0-31,0 0 0,0 22 16,0-22-16,0 21 0,0 1 15,0-1-15,0 0 0,0 22 16,0-1-16,-21 1 0,21-1 16,-21 1-16,0 42 0,0-43 15,0 1-15,-1-22 0,1 0 16,21 1-16,-21-1 0,0-21 0,21 21 15,0-20-15,-21-1 0,21 0 16,-21-21-16,21 21 0,-22-21 16,1 0-1,0-21-15,21 0 16,0 0-16,0-22 0,-21 22 16,21-21-16,-21 21 0,21-22 0,0 1 15,0 0-15,0-1 0,0 1 16,0 0-16,0 20 0,0-20 15,0 0-15,0 21 0,0-1 16,21 22 0,0 22-1,0-1-15,-21 0 16,21 21-16,-21-21 0,0 22 16,0-22-16,22 21 0,-1-21 0,-21 22 15,21-22-15,-21 0 0,21 21 16,0-20-16,0-1 0,-21 0 15,22-21-15,-1 0 0,0 21 16,0-21-16,0 0 0,0 0 0,1 0 16,-1 0-16,0-21 0,0 0 15,0 21-15,0-21 0,-21-1 16,22 1-16,-1-21 0,-21 21 0,0-22 16,21 22-16,-21-21 0,21 21 15,-21-22-15,0 22 0,0 0 16,0 0-16,21 21 15,-21 21 1,0 0-16,0 0 16,0 22-16,0-22 0,0 0 15,0 0-15,0 22 0,0-22 0,0 0 16,0 0-16,0 0 0,0 0 16,0 1-16,0-1 0,0 0 15,0 0-15,0-42 47,0 0-47,0 0 16,0-1-16</inkml:trace>
  <inkml:trace contextRef="#ctx0" brushRef="#br0" timeOffset="359.79">1376 656 0,'-43'43'31,"43"-22"-31,0 0 16,22-21 15,-1 0-31,0 0 16,0 0-16,0-21 0,-21 0 15,21 21-15,-21-22 0,0 1 16,0 0-16,-21 21 16,21-21-16,-21 21 0,0 0 15,0 0-15,0 0 16,-1 0-16,1 0 0,21 21 16,0 0-16,-21 0 15,21 1 1,0-1-16,0 0 0,0 0 15,0 0-15,0 0 16</inkml:trace>
  <inkml:trace contextRef="#ctx0" brushRef="#br0" timeOffset="9075.79">1884 1037 0,'0'0'0,"21"0"31,0 0-31,0-21 16,0 21-16,-21-21 15,22 21-15,-1-21 16,-21 0-16,21 21 16,0-22-16,-21 1 31,-21 21-15,0 0-1,0 0-15,-1 21 16,1-21-16,0 22 0,0-1 0,0-21 15,0 21-15,-1-21 0,1 21 16,0-21-16,0 21 0,21 0 16,0 1-1,0-1 1,0 0-16,21 0 16,0-21-16,-21 21 15,21-21-15,1 0 0,-1 21 16,0 1-16,0-22 15,0 0-15,0 42 0,1-42 16,-1 21-16,-21 0 16,0 0-16,0 1 15,0-1-15,0 0 16,-21 0-16,-1 0 16,1-21-16,0 21 0,0-21 0,0 0 15,0 22-15,-22-22 0,22 0 16,0 0-16,0 0 0,0 0 0,-1 0 15,1 0-15,0 0 0,0 0 16,0-22-16,21 1 0,-21 0 16,21 0-16,-22 21 15,22-21-15,0 0 16,22-1 15,-1 22-31,0 0 0,0-21 0,0 0 16</inkml:trace>
  <inkml:trace contextRef="#ctx0" brushRef="#br0" timeOffset="9463.48">2582 572 0,'0'0'0,"0"-22"0,0 1 16,0 0-16,0 0 16,0 42 15,0 0-31,0 0 0,-21 1 16,0 20-16,0 0 0,21 1 15,-21 20-15,-1-21 0,1 22 16,0-1-16,0-20 0,0 20 15,0 1-15,-1-22 0,22 0 0,-21 1 16,21-1-16,-21 0 0,21-20 16,0-1-16,0 0 0,0 0 0,0 0 15,21 0-15,0-21 0,1 0 16,-1 0-16,0 0 0,21 0 0,-21 0 16,22 0-16,-22 0 0,21-21 15,-21 21-15,1-21 0,20 0 16,-21 0-16,0-22 15</inkml:trace>
  <inkml:trace contextRef="#ctx0" brushRef="#br0" timeOffset="9680.36">2265 1101 0,'21'0'31,"0"0"-16,21 0-15,-20 0 0,-1 0 0,21 0 16,-21 0-16,22-21 0,-22 21 16,21-22-16,-21 22 0,22-21 15,-1 21-15,-42-21 16,21 21-16,-21-21 0,21 21 16,0 0-16,-21-21 0</inkml:trace>
  <inkml:trace contextRef="#ctx0" brushRef="#br0" timeOffset="11005.24">4043 1439 0,'21'0'15,"0"-21"1,0 0-16,0 21 16,-21-21-16,0 0 0,22 0 15,-1-1-15,-21 1 0,21 0 0,0 0 16,-21-21-16,21 20 0,0-20 16,-21 21-16,22-21 0,-22 20 0,21-20 15,-21 21-15,0 0 0,0 0 16,0-1-16,21 22 0,-21 22 31,0-1-31,0 0 16,-21 0-16,21 0 0,-21 22 0,21-22 15,0 21-15,-22 0 0,22-20 16,-21 20-16,21-21 0,0 0 16,0 0-16,0 1 0,0-1 0,0 0 15,0 0-15,21 0 16,1-21-16,-1 0 0,0 0 15,21 0-15,-21 0 0,1 0 16,20-21-16,-21 21 0,21-21 0,-20 0 16,-1 0-16,0-1 0,0 1 15,0 0-15,0 0 0,-21-21 0,0 20 16,0 1-16,0-21 0,0 21 16,-21-22-16,0 22 0,0 0 15,0 0-15,0 0 0,-22 0 0,22 21 16,0 0-16,-21 0 15,-1 0-15,22 0 0,0 0 16,21 21-16,-21 0 16,21 0-16,0 0 0,21 0 15,0-21-15,0 0 16,0 0-16,22 0 0,-1 0 0,0 0 16,1 0-16,-1-21 0,22 0 15,-22 0-15,21 0 0,-20 0 0,-1-1 16,0 1-16,1 0 0,-22-21 15,0 21-15,0-1 0,0 1 0,-21 0 16,22 0 0,-22 0-16,21 21 0,-21-21 15,0 42 17,0 0-17,0 0-15,0 0 0,0 22 0,0-1 16,-21 0-16,21 22 0,-22-22 15,22 0-15,-21 22 0,0-1 0,21 1 16,-21-1-16,0 1 0,21-1 16,-21 22-16,-1-21 0,1 20 15,0 1-15,21 0 0,-21-1 0,0 1 16,21 0-16,-21 20 0,21-20 16,0 0-16,0-1 0,-22 1 0,22 0 15,0-1-15,0 1 0,0-21 16,0 20-16,0-20 0,0-1 0,0 1 15,0-1-15,0 1 0,0-22 0,0 22 16,-21-22-16,21-21 0,-21 21 16,0-20-16,0-1 0,0 0 0,-1 0 15,1-21-15,0 0 0,0 0 16,0 0-16,-22-21 0,22-21 0,-21 20 16,21-20-16,0 0 0,-22-22 15,22 22-15,0-22 0,0 1 0,0-22 16,21 22-16,-22-22 0,22 0 15,0 1-15,0-1 0,0 0 0,0 1 16,22-1-16,-1 22 0,0-22 16,21 21-16,-21-20 0,22 20 0,-22 1 15,21-1-15,1 1 0,-1-1 16,-21 1-16,21 20 0,1 1 0,-1 0 16,0-1-16,-20 1 0,-1 21 0,21 0 15,-42 0-15,21 21 16,-21-22-16,21 22 0,-21-21 31,0 0-15</inkml:trace>
  <inkml:trace contextRef="#ctx0" brushRef="#br0" timeOffset="12901.41">6689 720 0,'0'0'0,"-43"0"31,22 0-15,21 21-16,0 0 0,-21-21 16,21 42-16,0-20 0,0-1 15,21 0 1,0-21-16,0 0 16,1 0-16,-1 0 0,0 0 15,21-21-15,1 21 0,-1-21 0,-21-1 16,21 1-16,1 0 0,-1 0 15,-21 21-15,22-21 0,-22 0 16,0-1-16,0 1 0,0 0 0,-21 0 16,0 0-16,0 0 15,0-1-15,-21 44 32,21-1-32,0 0 15,-21 0-15,0 0 0,21 0 16,-21 22-16,21-1 0,0 0 0,0 22 15,0-22-15,-22 22 0,22-1 16,0 1-16,-21-1 0,21-20 16,0 20-16,0-21 0,0 22 0,0-22 15,0 1-15,0 41 16,0-63-16,0 22 0,-21-22 0,21 0 16,-21 0-16,0-21 15,0 0-15,-1 0 16,1-21-16,0 21 0,0-21 15,0 0-15,0 0 0,-22-1 0,22 1 16,0-21-16,-21 21 0,20 0 16,1-22-16,0 22 0,-21-21 0,21 21 15,21-1-15,-22 1 0,22 0 16,-21 0-16,0 21 16,21 21-1,0 0-15,21 0 16,0 1-16,1 20 0,-1-21 0,0 0 15,0 0-15,0 1 0,22-1 16,-22 0-16,42 0 0,-42 0 16,22 0-16,-1-21 0,-21 0 15,22 0-15,-1 0 0,-21 0 0,21 0 16,1 0-16,-1 0 0,-21-21 16,22 0-16,-22 21 0,42-42 15,-20 21-15,-22-1 0,21-20 16,-21 21-16,0 0 0,1-22 0,-1 22 15,0-21-15,-21 21 0,0 0 16,0-1-16,0-20 0,0 21 16,0 0-16,-21 21 31,0 0-31,21 21 16,-22 0-16,1 0 0,21 22 0,-21-22 15,21 0-15,0 21 0,-21-21 0,21 22 16,0-22-16,-21 0 0,21 0 15,0 22-15,0-22 0,0 0 0,0 0 16,21 0-16,0 0 16,0-21-16,0 0 15,22 0-15,-22 0 0,0 0 0,21 0 16,1 0-16,-22-21 0,21 0 16,1 21-16,-22-21 0,21 0 15,0 0-15,-20-1 0,-1-20 0,21 21 16,-21 0-16,0 0 0,-21-1 15,22 1-15,-22 0 0,21 0 0,-21 0 16,0 42 15,-21 0-31,21 0 16,0 0-16,0 1 16,0-1-16,0 0 0,0 0 0,0 0 15,0 0-15,0 1 0,0-1 16,21 0-16,-21 0 15,21-21-15,-21 21 0,-21-21 47,0-21-47,-1 21 16,1-21-16,21 0 0,-21 21 0,0-21 16,0-1-16,0 22 0,21-21 15,-22 21 1,22 21-1,0 1-15,0-1 16,22 0-16,-22 0 16,21-21-16,0 21 0,0 0 15,0-21-15,0 0 0,1 22 0,-1-22 16,0 0-16,0 0 0,21 0 16,-20 0-16,-1 0 0,63-43 15,-41 22-15,-22 21 16,0-21-16,0 0 0,0-22 0,1 22 15,-22 0-15,21-21 0,0-1 16,21-41-16,-42 20 16,21 22-16,1-22 0,-1 22 0,-21-21 15,0 20-15,21 1 0,-21-22 16,0 22-16,0 21 0,0-21 0,0 20 16,0 1-16,0 0 15,0 42 1,0 0-16,0 1 15,0 20-15,0 0 0,0 22 0,-21-22 16,21 22-16,-21-1 0,21-21 16,0 22-16,-22-22 0,1 64 15,21-64-15,-21-20 16,21 20-16,0-21 0,0 21 0,0-20 16,0-1-16,0 0 15,0 0-15,21-21 16,0 0-16,1 0 0,-1 0 15,0 0-15,0-21 0,0 0 16,0 0-16,1-1 0,-1-20 16,0 21-16,0 0 0,-21-22 15,0-20-15,0 42 0</inkml:trace>
  <inkml:trace contextRef="#ctx0" brushRef="#br0" timeOffset="13095.3">8445 1080 0,'0'0'0,"0"21"16,22-21-1,-1 0 1,0 0-16,0 0 16,0 0-16,0 0 0,1-21 15,-1-1 1,-21 1-16,21 21 0,-21-21 15</inkml:trace>
  <inkml:trace contextRef="#ctx0" brushRef="#br0" timeOffset="14670.66">10816 1270 0,'-21'0'15,"42"0"17,0 0-17,-21-21-15,43 21 0,-22-21 0,0 21 16,0-21-16,21-1 0,-20 1 16,20 0-16,-21 0 0,21 0 0,-20 0 15,-1-22-15,0 22 0,0 0 16,0-21-16,-21 20 0,0 1 0,0-21 15,0 21-15,-21 0 16,0 21-16,0-22 0,-43 1 16,22 21-16,0 0 0,-1 0 15,1 0-15,0 21 0,-1 1 0,1-1 16,21 0-16,0 0 0,-1 0 16,1 0-16,21 1 0,0-1 0,0 42 15,0-20-15,21-22 0,1 21 16,-1-21-16,0 0 0,0 22 15,0-22-15,22 21 0,-22-21 0,0 22 16,0-22-16,21 0 0,-20 21 16,-1-20-16,21 41 15,-42 1-15,0-43 16,0 0-16,-21 42 0,0-41 16,0-1-16,-22 0 0,1-21 0,0 21 15,-1-21-15,22 0 0,-21 0 16,-1 0-16,1 0 0,0 0 0,21 0 15,-22 0-15,1-63 16,21 41-16,0 1 0,-1-21 16,22 21-16,0-22 0,-21 1 0,21 0 15,-21 21-15,21-22 0,0 1 16,0 21-16,0-22 0,0 22 0,0-21 16,0 21-16,0 42 31,0 0-16,0 0-15,0 0 0,0 1 0,0-1 16,21 21-16,-21-21 0,21 0 16,-21 22-16,0-22 0,22 21 0,-1-21 15,-21 1-15,21-1 0,0 0 16,0 0-16,0 0 0,1 0 16,20-21-16,-21 0 0,21 0 0,1 0 15,-1 0-15,0 0 0,1 0 0,-1 0 16,0-21-16,1 0 0,-1 0 15,0 0-15,1 0 0,-1-1 0,0 1 16,-20 0-16,20-21 0,-21 21 16,0-1-16,-21-20 0,21 21 15,-21 0-15,0 0 0,22-1 0,-22 1 16,0 0-16,0 42 31,-22 0-31,22 1 16,-21-1-16,0 0 0,21 0 15,0 0-15,-21 22 0,21-22 0,-21 0 16,0 0-16,21 0 16,0 43-16,-22-43 0,22 0 0,0 0 15,-21 0-15,21 1 32,0-44-17,0 1 1,0 0-16,0 0 0,0 0 0,0-22 15,21 22-15,-21 0 0,22-21 16,-1 21-16,-21-1 0,21-20 0,21 0 16,-21 21-16,-21-1 15,22 22-15,-1-21 0,0 21 0,0 0 16,0 0-16,0 0 16,-21 21-1,22 1-15,-22-1 0,0 0 0,0 0 16,0 0-16,0 0 0,0 1 15,0-1-15,0 21 0,0-21 0,0 0 16,0 1-16,0-1 0,21 0 16,0 0-16,-21 0 0,21-21 15,0 0-15,0 0 16,1 0-16,-1 0 0,0 0 16,0 0-16,0-21 0,0 0 15,1 0-15,-1 0 0,21-1 0,-21 1 16,0 0-16,1 0 0,-1 0 15,-21 0-15,21-1 0,0-20 16,0 21-16,-21 0 16,0 42 15,0 0-15,0 0-16,0 0 0,-21 1 15,0-1-15,21 0 0,0 0 16,-21 0-16,21 0 0,0 1 15,0-1-15,0 0 16,21-21 0,0 0-16,0 0 15,-21-21-15,21 21 0,1-21 16,-22-1-16,21 1 0,0 0 16,-21 0-16</inkml:trace>
  <inkml:trace contextRef="#ctx0" brushRef="#br0" timeOffset="15051.11">12001 1080 0,'0'0'0,"0"21"0,0 0 15,-21 0-15,21 21 16,21-42-1,1 0 1,-1 0-16,0 0 0,0 0 16,0-21-16,0 21 15,1-21-15,-22 0 0,21 0 16,-21 0-16,0-1 16,0 1-16,0 0 0,0 0 15,-21 21 1,-1 0-16,1 0 15,0 0-15,0 21 16,0-21-16,21 21 0,0 0 0,-21-21 16,21 22-16,-22-22 0,22 21 15,0 0-15,0 0 0,0 0 16,22-21-16,-1 0 0,0 0 16,-21 21-16</inkml:trace>
  <inkml:trace contextRef="#ctx0" brushRef="#br0" timeOffset="15574.84">12361 1207 0,'0'21'46,"0"0"-46,0 0 16,-21 0-16,0 22 0,21-22 0,0 21 16,-21-21-16,21 22 0,-21-1 0,-1 21 15,1-20-15,21 20 0,-21 1 16,0-1-16,0 1 0,21 20 0,-21-20 16,-1-1-16,1 1 0,0-1 15,0 22-15,0-21 0,0-1 0,-1 1 16,1-1-16,0 1 0,21-1 15,-21-21-15,0 1 0,21-1 0,-21 0 16,21-20-16,0-1 0,0 0 16,-22 0-16,22 0 0,0-42 31,0 0-31,22 0 0,-22 0 16,21-22-16,0 1 0,0 0 0,0-1 15,0-20-15,1-1 0,-1 1 0,0-1 16</inkml:trace>
  <inkml:trace contextRef="#ctx0" brushRef="#br0" timeOffset="15898.65">12255 1503 0,'0'-42'0,"0"84"0,0-106 0,0 43 16,0-21-16,0 21 16,0 0-16,22-22 15,-1 22-15,0 21 16,0-21-16,0 21 0,0 0 15,1 0-15,-1 0 0,0 0 0,0 0 16,0 0-16,0 21 0,1-21 16,-22 21-16,0 0 0,21 1 0,-21-1 15,0 0-15,0 0 0,0 0 16,-21 22-16,-1-43 0,1 21 0,0 0 16,0 0-16,0 0 0,0 0 15,-22-21-15,22 22 0,0-22 0,0 0 16,21 21-1,0-42 17,21 21-32,0-22 0,0 22 15,0-21-15,1 21 0,-1-21 0</inkml:trace>
  <inkml:trace contextRef="#ctx0" brushRef="#br0" timeOffset="16287.43">12848 1228 0,'0'-21'0,"0"42"0,0-64 16,-21 65 15,0-1-15,21 21-16,0-21 0,-43 43 15,43-22-15,-21 0 16,21 1-16,0 20 0,-21-20 0,0 20 15,0 1-15,0-1 0,21 1 16,-22-1-16,1 1 0,0-1 0,-21 43 16,21-43-16,-1 1 15,1-22-15,0 22 0,0-22 0,21 22 16,-21-22-16,0 21 0,-1-20 16,22-1-16,0 64 15,-21-85-15,21 0 0,0 0 0,0 1 16,0-44 15,21 1-31,-21 0 0,22-21 0,-1 21 16,0-22-16,0 1 0,0-22 15,0 22-15,1-21 0,-1-1 0,21-63 16,-21 64-16</inkml:trace>
  <inkml:trace contextRef="#ctx0" brushRef="#br0" timeOffset="16636.72">12785 1312 0,'0'0'16,"0"-21"-16,0 0 0,0 0 15,21 21-15,-21-21 0,21 21 0,0-21 16,0 21-16,0-22 0,1 22 16,-1 0-16,21 0 0,-21 0 15,0 0-15,22 0 0,-22 0 16,0 22-16,0-1 0,0-21 0,-21 21 15,0 21-15,0-21 0,0 22 16,0-22-16,-21 0 16,-21 0-16,21 0 0,-43 1 15,43-1-15,-21-21 0,21 21 0,-22-21 16,22 0-16,0 0 0,0 0 16,-22 21-16,22-21 31,21-21 0,21 0-15,1 0-16</inkml:trace>
  <inkml:trace contextRef="#ctx0" brushRef="#br0" timeOffset="17051.49">13398 1312 0,'-21'0'15,"21"-21"17,21 0-32,1 0 15,-1 21-15,21-42 16,-21 42-16,0-22 15,-21 1-15,22 21 16,-22-21-16,-22 21 31,1 0-31,0 0 0,-21 21 16,21 0-16,-1 1 0,1-1 16,-21 0-16,21 0 0,21 0 0,-21 0 15,21 1-15,-22-1 0,22 0 0,0 0 16,0 0-16,0 0 15,0 1-15,22-1 0,-1-21 16,0 21-16,0-21 16,0 0-16,0 0 0,1 0 0,-1 0 15,0 0-15,0 0 0,0 0 0,0-21 16,1 0-16,-1-1 0,0 1 16,0-21-16</inkml:trace>
  <inkml:trace contextRef="#ctx0" brushRef="#br0" timeOffset="17338.33">14033 720 0,'0'0'0,"-21"0"32,0 21-32,0-21 15,21 42-15,-21-21 0,0 22 16,21-22-16,-22 21 0,1 22 0,0-22 15,0 0-15,21 1 0,-21-1 16,0 0-16,21 1 0,0-22 16,-22 21-16,1-21 0,21 1 0,-21-1 15,21 0-15,0 0 0,0 0 0,0 0 16,0 1-16,21-22 47,0-22-47,1 1 0,-1 21 15</inkml:trace>
  <inkml:trace contextRef="#ctx0" brushRef="#br0" timeOffset="17790.64">14414 1185 0,'0'0'16,"22"-21"-16,-44 21 46,1 0-46,0 0 0,0 0 16,0 0-16,0 0 16,-1 21-16,1 1 0,0-22 0,0 21 15,0 0-15,0-21 0,21 21 0,0 0 16,-22-21-16,22 21 0,0 1 16,22-1-1,-1-21 1,0 0-16,0 0 0,0 0 0,0 0 15,1 21-15,20-21 0,-21 0 16,0 0-16,0 21 0,1-21 16,-22 21-16,0 0 15,0 1 1,-22-22-16,1 21 0,-21-21 16,21 0-16,0 21 0,-22-21 15,22 0-15,-21 21 0,21-21 0,-22 0 16,22 0-16,-42 21 15,41-21-15,1 0 0,0 0 16,0 0-16,21-21 31,0 0-15,21 0-16,0 0 0</inkml:trace>
  <inkml:trace contextRef="#ctx0" brushRef="#br0" timeOffset="18251.59">13652 1058 0,'-21'0'0,"0"0"15,21-21 1,21 21 15,0-21-31,22 0 0,-22 21 0,21 0 16,1 0-16,-1-21 0,0 21 15,1 0-15,-1 0 0,0 0 0,1-21 16,-1 21-16,-21 0 0,21 0 16,1 0-16,-22 0 15,0 0 1</inkml:trace>
  <inkml:trace contextRef="#ctx0" brushRef="#br0" timeOffset="19395.61">16489 1164 0,'0'0'0,"21"-21"0,-21-21 0,21 21 16,-21-22-16,21 22 0,-21-21 15,0-1-15,0 22 16,0 0-16,-21 21 16,0 0-1,21 21-15,-21 0 0,0 22 0,-1-1 16,1 0-16,21 1 0,-21 20 0,0-20 16,21-1-16,-21 21 0,0-20 15,21-1-15,-22 0 0,1 1 0,0-22 16,21 21-16,0 1 0,0-22 15,-21 0-15,21 0 0,0 0 0,0-42 47,21 21-47,-21-21 0,0-21 16,21 20-16,0 1 0,1-21 16,-22 21-16,21-22 0,0 1 0,0 0 15,-21-1-15,21-20 0,0 21 16,1-22-16,-1 22 0,0-22 0,0 1 15,0 20-15,0 1 0,1 0 16,-1-1-16,-21 22 0,0 0 0,21 0 16,0 21-16,0 21 15,-21 0-15,0 22 0,0-22 16,0 42-16,0-20 16,0-1-16,0 21 0,0-20 0,0 20 0,0-20 15,0-1-15,0 0 0,0 1 16,0-22-16,0 21 0,0-21 15,0 0-15,0 1 0,0-1 16,0 0-16,0 0 0</inkml:trace>
  <inkml:trace contextRef="#ctx0" brushRef="#br0" timeOffset="19588.5">16150 1376 0,'0'0'0,"21"0"31,0 0-31,1-21 16,20 21-16,-21 0 0,21 0 16,1 0-16,-1 0 0,22-21 0,20 21 15,-41-22-15,-1 22 16,-21-21-16,21 21 0,-20-21 0</inkml:trace>
  <inkml:trace contextRef="#ctx0" brushRef="#br0" timeOffset="20922.75">16891 1143 0,'0'0'0,"21"0"32,-21 21-17,0 0-15,0 1 0,0 20 16,0-21-16,0 0 0,0 0 15,0 22-15,0-22 0,21 0 0,-21 0 16,0 0-16,0 1 0,0-1 16,21 0-16,-21 0 0,0 0 15,22-21-15,-1 0 16,0 0 0,0-21-16,0 0 15,0 0-15,-21 0 0,22-1 16,-1 1-16,21-21 0,-42 21 15,21-22-15,0 22 0,-21 0 16,22 0-16,-22 0 0,0 0 0,0-1 16,0 1-16,0 0 0,21 21 47,0 0-32,0 0-15,0 0 0,0 0 16,1 0-16,20 0 0,0 0 0,1 0 15,20 0-15,-21 0 16,1 0-16,20 0 0,-20-21 0,-1 0 16,0 21-16,1 0 0,-22 0 15,0 0-15,0-21 0,0 21 16,-42 0 0,0 0-16,0 0 15,0 21-15,-1-21 0,1 21 16,-21 0-16,21 0 0,-22 0 0,22 1 15,-21-1-15,21 21 0,-22-21 16,22 0-16,0 1 0,0-1 0,0 0 16,21 0-16,0 0 0,0 0 15,0 1-15,0-1 0,0 0 16,21-21-16,0 0 16,0 0-16,0 0 0,1 0 15,20 0-15,-21 0 0,0 0 0,0-21 16,1 0-16,20 21 0,-21-22 15,0 1-15,0 0 0,1 0 0,-1-21 16,-21 20-16,21 1 0,0-21 0,-21 21 16,0 0-16,0-1 0,0 1 15,0 0-15,21 21 0,-21-21 16,0 42 0,-21 0-1,21 0-15,0 1 16,-21 20-16,0-21 0,21 0 0,-21 0 15,21 22-15,0-22 0,0 0 16,0 0-16,0 0 0,0 1 0,0-1 16,0 0-16,0 0 0,0 0 15,21-21-15,0 0 16,0 0-16,0 0 0,0 0 0,22 0 16,-22 0-16,0-21 0,0 0 15,22 0-15,-22 0 0,0-1 0,21 1 16,-21-21-16,1 21 15,20-22-15,-21 1 0,0 0 0,0-22 16,22 1-16,-22 20 0,0-20 16,0-1-16,-21 22 0,21 0 0,-21-1 15,22 1-15,-22 21 0,0 0 16,0 0-16,0-1 0,0 1 0,0 42 31,-22 1-31,1 20 0,21-21 16,-42 85-16,21-64 15,21 1-15,-21 20 0,-1-21 0,22 22 16,-21-22-16,21 1 0,-21-1 16,21 0-16,0 1 0,0-1 0,0-21 15,0 21-15,0-20 0,0-1 16,21 0-16,-21 0 0,21 0 16,22 0-16,-22-21 0,0 0 0,0 0 15,22 0-15,-22 0 0,21 0 16,-21-21-16,22 21 0,-22-21 0,0 0 15,0 0-15,21 0 0,-20-1 16,-22-20-16,21 21 0,0 0 0,0-22 16,-21 22-16,0 0 0,0 0 15,0 42 17,0 0-32,0 0 0,0 1 15,0-1-15,0 0 0,0 0 0,0 0 16,0 0-16,0 1 15,0-1-15,21-21 16,0 0-16,1 0 0,-1 0 16,0 0-16,0 0 15,0 0-15,0-21 16,1-1-16,-22 1 0,0 0 16</inkml:trace>
  <inkml:trace contextRef="#ctx0" brushRef="#br0" timeOffset="21122.87">19008 1080 0,'0'0'0,"-22"0"15,1 0 1,0 0 15,42 21 16,0-21-47,1 0 0,20 0 16</inkml:trace>
  <inkml:trace contextRef="#ctx0" brushRef="#br0" timeOffset="21686.94">19643 1334 0,'0'-22'32,"0"1"-17,0 0 1,0 0-16,0 0 0,0 0 16,0-1-16,-22 1 0,22 0 15,-21 0-15,0 21 16,0 0-16,0 0 0,0 0 15,-1 0-15,1 21 16,-21 0-16,21 0 0,0 1 0,-1 20 16,-20-21-16,21 0 0,0 22 15,0-22-15,-1 0 0,22 21 0,0-21 16,-21 1-16,21-1 0,0 0 16,0 0-16,0 0 0,21-21 15,1 0-15,-1 0 16,0 0-16,0 0 0,0 0 0,0 0 15,1 0-15,-1 0 0,0-21 0,21 0 16,-21 0-16,1 0 16,-1-1-16,0 1 0,0 0 0,0-21 15,0 21-15,-21-22 0,22 22 16,-22-21-16,21 21 0,-21-1 0,0 1 16,0 0-16,0 0 0,0 42 31,0 0-16,-21 22-15,-1-22 0,22 0 0,0 21 16,0-21-16,-21 1 0,21-1 16,0 21-16,0-21 0,0 0 0,0 1 15,21-1-15,1-21 16,-1 0-16,0 0 16,0 0-16,0 0 0,0 0 0,22 0 15,-22 0-15</inkml:trace>
  <inkml:trace contextRef="#ctx0" brushRef="#br0" timeOffset="22212.11">20151 804 0,'0'0'0,"0"-42"0,0 21 0,0 0 0,0 42 31,-22 0-31,22 0 0,-21 22 16,0-1-16,0 0 0,0 22 15,0-22-15,21 22 0,-22-22 0,1 21 16,0-20-16,21-1 0,0 0 16,-21-20-16,21 20 0,-21-21 0,21 0 15,0 0-15,0 1 0,0-1 0,0 0 16,0-42 15,0 0-15,0-1-16,0 1 15,21 0-15,0 0 0,-21-21 0,21 20 16,0-20-16,22-21 16,-22 41-16,0 1 0,0 0 15,0 0-15,1 21 0,-1 0 0,21 0 16,-21 0-16,0 0 0,1 0 16,-1 21-16,0 21 0,-21-20 0,0-1 15,21 42-15,-21 1 16,0-43-16,-21 0 0,0 0 15,0 0-15,-1 1 0,-20-1 0,0-21 16,21 21-16,-22-21 0,1 0 16,0 21-16,20-21 0,-20 21 0,21-21 15,0 0-15,0 0 0,-1 0 16,1 0-16,0 0 0,21-21 31,0 0-31,0 0 0,21 0 16,22-1-16,-22 1 0</inkml:trace>
  <inkml:trace contextRef="#ctx0" brushRef="#br0" timeOffset="22519.93">20764 677 0,'0'-21'0,"-21"42"31,0 1-15,0-1-16,0 0 0,21 21 16,-21 1-16,-1-1 0,22 0 0,-21 22 15,0-22-15,21 22 0,-21-22 16,0 0-16,21 1 0,-21-1 16,21 0-16,0 1 0,0-22 0,0 0 15,0 0-15,0 0 0,0 0 0,0 1 16,0-1-16,21-21 31,0 0-31,0 0 16,-21-21-16,21 21 0,0-22 15,-21 1-15,22 0 0</inkml:trace>
  <inkml:trace contextRef="#ctx0" brushRef="#br0" timeOffset="22875.25">20807 1207 0,'0'21'16,"21"-21"0,0 0-16,0 0 15,0 0-15,1 0 0,-1 0 16,21-21-16,-21 21 16,0-22-16,-21 1 0,22 21 15,-1-21-15,-21 0 0,21 0 0,-21 0 16,0-1-16,0 1 0,0 0 15,0 0-15,-21 21 0,0 0 0,-1 0 16,-20 0-16,21 0 0,-21 21 16,20 0-16,-20 22 0,21-22 0,-21 21 15,20 0-15,1-20 0,0 20 16,21 0-16,-21-21 0,21 22 0,0-22 16,0 0-16,21 0 0,43 22 15,-43-22-15,21-21 16,0 0-16,1 0 0,-1 0 0,0 0 15,-20 0-15,20 0 0,0 0 16,-21-21-16,22-1 0,-22 1 0,0-21 16,0 21-16</inkml:trace>
  <inkml:trace contextRef="#ctx0" brushRef="#br0" timeOffset="23606.83">22585 720 0,'0'0'15,"0"-21"-15,-21 21 0,21-22 0,-22 1 16,22 0-16,0 0 0,-21 21 16,0 0-1,21 21 1,-21 0-16,21 22 0,-21-1 15,21 21-15,0 1 0,0-1 16,0 1-16,0-1 0,-21 64 16,21-63-16,-43 42 15,43-64-15,-21 0 0,0 1 16,21-22-16,-21 21 0,0-21 0,21 1 16,-22-1-16,22 0 0,0 0 15,0-42 1,0 0-1,0 0-15,0-1 0,0 1 0,0-21 16</inkml:trace>
  <inkml:trace contextRef="#ctx0" brushRef="#br0" timeOffset="23938.64">22415 783 0,'0'0'0,"-21"-42"0,0 21 0,0-22 16,21 22-16,-21 0 0,21 0 0,-21 0 15,21 0-15,-22-1 0,22 1 16,0 0-16,0 0 0,22 0 16,-1 21-16,21 0 0,-21 0 15,22 0-15,-1 0 0,0 0 0,22 21 16,-22 0-16,0 0 0,1 22 16,-22-22-16,0 21 0,0 0 0,-21 1 15,0-1-15,0 22 0,-21-22 16,0 0-16,0 1 0,-22-1 15,1-21-15,21 21 0,-21-20 16,-1-1-16,22 0 0,-21 0 0,21 0 16,-1 0-16,1-21 0,0 22 15,0-22-15,21 21 16,21-21 0,0 0-16,0-21 15,1 21-15</inkml:trace>
  <inkml:trace contextRef="#ctx0" brushRef="#br0" timeOffset="24338.41">22902 1037 0,'-21'43'32,"21"-22"-32,-21 0 15,0 0-15,0 0 0,-1 22 16,1-22-16,0 0 0,0 21 0,0-21 15,21 1-15,-21-1 0,-1 0 16,22 0-16,0 0 0,0 0 0,0 1 16,0-1-1,22-21 1,20 0-16,-21 0 0,0 0 16,22 0-16,-22 0 0,21-21 0,0-1 15,1 1-15,-22 21 0,21-21 16,-21-21-16,1 21 0,-1-22 15,-21 1-15,0 21 0,0-22 16,0 22-16,0 0 0,0 0 0,0 0 16,-21 0-16,-1-1 0,1 22 15,0 0-15,0 0 0,0 0 16,0 0-16,-1 0 0,1 0 0,0 0 16,0 22-16,0-1 0,21 0 15,0 0 1,21-21-1</inkml:trace>
  <inkml:trace contextRef="#ctx0" brushRef="#br0" timeOffset="24722.7">23347 1058 0,'0'0'0,"0"-21"31,-21 21-15,-1 0-16,1 21 0,0-21 15,21 22-15,-21-22 16,0 21-16,0 0 0,21 0 16,0 0-16,-22-21 0,22 21 15,0 1-15,0-1 0,0 0 16,0 0-16,22-21 16,-22 21-16,21-21 0,0 21 0,0-21 15,21 22-15,-20-22 16,-1 0-16,-21 21 0,0 0 15,21-21-15,-21 21 16,-21-21-16,0 0 16,-1 21-16,1-21 0,0 0 0,0 0 15,0 0-15,0 21 0,-1-21 16,1 0-16,0 0 16,0 0-1,21-21 1,0 0-16,21 0 15,0 0-15</inkml:trace>
  <inkml:trace contextRef="#ctx0" brushRef="#br0" timeOffset="25056.51">23707 508 0,'0'-63'16,"-22"63"0,1 0-16,21 21 15,0 0-15,-21 0 0,0 0 16,0 22-16,21-1 0,-21 0 0,-1 1 16,22 20-16,-21-21 0,0 22 15,21-1-15,-21-20 0,0 20 0,21-20 16,-21-1-16,21 0 15,0 1-15,-22-1 0,22-21 0,0 0 0,0 0 16,0 1-16,0-1 16,22-21-1,-1 0-15,0 0 0,0 0 0,0 0 16,0 0-16,1-21 0,-1-1 16,0 1-16,0 21 0,-21-21 0</inkml:trace>
  <inkml:trace contextRef="#ctx0" brushRef="#br0" timeOffset="25234.41">23410 1080 0,'-21'0'0,"42"0"0,-63 0 16,21 0-16,0 0 0,21 21 31,21-21-31,0 0 16,0 0-16,0 0 0,22 0 15,-1 0-15,0 0 0,-21 0 0,22 0 16,-1-21-16</inkml:trace>
  <inkml:trace contextRef="#ctx0" brushRef="#br0" timeOffset="25991.97">24024 1016 0,'-21'21'0,"0"0"16,0 1-1,21-1-15,0 0 0,0 0 0,-22-21 16,22 21-16,0 0 0,-21 1 16,21-1-16,0 0 0,0 0 0,0 0 15,0 0-15,0 1 16,-21-22-16,21 21 15,-21-21 1,21-21 31,0-1-47,0 1 0,0 0 16,0 0-16,0 0 0,0-22 15,0 22-15,21 0 0,0 0 0,0-21 16,1 20-16,-1 1 0,21 0 15,-21 0-15,0 21 0,1 0 16,-1 0-16,0 0 16,0 0-16,0 21 0,-21 0 0,0 0 15,0 1-15,0 20 16,0 0-16,0-21 0,0 1 16,0-1-16,0 0 0,0 0 15,0 0-15,0 0 0,0 1 16,0-44 31,0 1-32,0 0-15,0 0 16,0 0-16,0 0 0,0-1 0,21-41 16,1 42-16,-1-22 15,-21 22-15,21 0 0,0 0 16,0 21-16,0 0 0,1 0 0,-1 0 15,0 0-15,0 21 16,0 0-16,-21 0 0,0 22 0,0-22 16,0 0-16,0 21 0,0-20 15,0-1-15,0 0 0,0 0 0,0 0 16,0 0-16,0 1 0,-21-22 16,21 21-16,-21-21 0,0 21 15,21-42 32,21 21-47</inkml:trace>
  <inkml:trace contextRef="#ctx0" brushRef="#br0" timeOffset="26486.69">24850 1101 0,'0'0'0,"0"-21"0,0-1 15,0 1-15,0 0 16,0 0-16,0 0 16,-22 21-1,1 0 1,0 21-16,0 0 0,0 0 16,0 0-16,-22 22 0,22-22 15,0 0-15,0 0 0,0 22 0,-1-22 16,1 0-16,21 0 0,0 0 15,0 0-15,0 1 0,0-1 16,21-21 0,1 0-16,-1 0 15,0 0-15,0 0 0,0 0 0,0-21 16,1-1-16,-1 22 0,0-21 16,0 0-16,-21 0 0,21 0 0,0 0 15,1-1-15,-22 1 16,0 0-16,0 0 0,21 0 15,-21 42 17,0 0-32,-21 0 0,21 0 15,-22 1-15,22 20 0,0-21 16,-21 0-16,21 0 16,0 1-16,0-1 15,21-21 1,1 0-16,-1 0 15,0 0-15,0 0 0,0 0 0,0-21 16,1 21-16</inkml:trace>
  <inkml:trace contextRef="#ctx0" brushRef="#br0" timeOffset="27010.41">25125 1058 0,'0'0'0,"0"-42"31,0 63 0,0 0-31,0 1 0,0-1 16,0 0-16,0 0 0,0 0 15,-21 0-15,21 1 0,0-1 0,0 0 16,0 0-16,-22-21 0,22 21 16,0 0-16,0 1 15,0-1-15,0-42 63,0-1-63,0 1 0,0 0 15,0 0-15,0 0 0,0-22 16,0 22-16,22 0 0,-1-21 16,-21 21-16,21-22 0,0 22 15,0-21-15,0 21 0,1-1 0,-22 1 16,21 0-16,0 21 0,0 0 15,0 0-15,0 0 0,-21 21 0,0 0 16,22 1-16,-22-1 0,21 21 16,-21-21-16,0 22 0,0-1 0,0 21 15,0-41-15,0-1 16,0 42-16,0-42 0,-21 1 16,21-1-16,-22-21 15,22 21-15,-21-21 47,0 0-31</inkml:trace>
  <inkml:trace contextRef="#ctx0" brushRef="#br0" timeOffset="29418.82">720 2201 0,'0'-21'0,"0"0"32,21 21 30,0 0-46,0 0-16,0 0 15,0 0-15,1 21 0,-1-21 0,0 0 16,0 0-16,0 0 0,0 0 16,22 0-16,-22 0 0,0 0 15,0 0-15,22 0 0,-22 0 0,21 21 16,-21-21-16,22 0 0,-1 0 15,0 0-15,1 0 0,-1 0 0,21 0 16,-20 0-16,-1 0 16,0 0-16,22 0 0,-22 0 0,1 0 0,-1 0 15,0 0-15,22 0 16,-22 0-16,0 0 0,22 0 0,-22 0 16,22 0-16,-1-21 0,1 21 15,-1 0-15,22 0 0,0-21 0,-22 21 16,22 0-16,-1 0 0,1-21 15,0 21-15,-22 0 0,22 0 0,-22-21 16,22 21-16,0-21 0,21 21 16,-22 0-16,1 0 0,21-22 0,-22 22 15,22 0-15,-21 0 0,21-21 16,0 21-16,-1 0 0,1 0 0,127 0 16,-106 0-16,0 0 0,-21 0 15,0 0-15,21 0 16,-21 0-16,-1 0 0,22 0 0,-21 0 15,0 0-15,0 0 0,0 0 16,0 0-16,-1 0 0,1 0 0,21 0 16,-21 0-16,21 0 0,-21 0 0,21 0 15,-21 0-15,21 0 0,-21 0 16,-1 21-16,22-21 0,0 0 0,0 0 16,0 0-16,-21 0 0,21 22 15,-21-22-15,0 0 0,21 0 0,-21 0 16,0 0-16,21 21 0,0-21 15,-22 0-15,1 0 0,21 0 16,-21 0-16,0 0 0,21 0 0,0 0 16,0 0-16,0 0 0,-21 0 15,21 21-15,0-21 0,-21 0 0,21 0 16,-22 0-16,22 0 0,0 0 16,-21 0-16,21 0 0,-21 0 0,21 0 15,-21 0-15,0 0 0,21 0 0,-21 0 16,21 0-16,-22 0 0,22 0 15,-21 0-15,0 0 0,0 0 0,21 0 16,-21 0-16,0 0 0,21 0 16,105 0-16,-126 0 15,106 0-15,-106 0 0,0 0 0,21 0 16,-22 0-16,1 0 16,21-21-16,-21 21 0,0 0 0,0 0 15,0 0-15,21 0 0,-22 0 16,1 0-16,21-21 0,-21 21 0,21 0 15,-21 0-15,127 0 0,-127 0 16,-22 0-16,22 0 0,0-22 16,0 22-16,0 0 0,-1 0 0,1 0 15,-21 0-15,21 0 0,-22 0 16,22 0-16,-21 0 0,21 0 16,-22 0-16,22 0 0,0 0 0,-21 0 0,21 0 15,-1 0-15,-20 0 0,21 0 16,-21 0-16,20 0 0,-20 0 15,21-21-15,-21 21 0,20 0 16,1 0-16,-21 0 0,21 0 0,-22 0 16,86 0-16,-86 0 0,22 0 15,-21 0-15,21-21 0,0 21 16,-22 0-16,22 0 0,0 0 0,0 0 16,-22-21-16,22 21 0,0 0 15,106-21-15,-106 21 16,-22 0-16,22 0 0,0-21 15,0 21-15,-22 0 0,1 0 0,21 0 16,-21 0-16,-1-22 0,107 22 16,-85 0-16,84 0 15,-105 0-15,21 0 0,-1 0 0,-20 0 16,21 0-16,0 0 0,-22 0 16,22 0-16,0 0 0,0 0 0,-21 0 15,-1 0-15,1 0 0,0 0 16,-22 0-16,1 0 0,-1 0 0,-21 0 15,22 0-15,-22 0 0,22 0 16,42 0-16,-64 0 0,85 0 16,-64 0-1,1 0-15,-1 22 0,1-22 0,-1 0 16,-20 0-16,20 0 0,1 0 0,-22 0 16,0 0-16,22 0 0,-22 0 15,1 0-15,-1 0 0,0 0 0,1 0 16,-22 0-16,21 0 0,0 0 15,1 0-15,-22 0 0,21 0 0,1 0 16,-22 0-16,21 0 0,-21 0 16,0 0-16,22 0 0,-22 0 15,0 0-15,0 0 0,0 0 16,1 0-16,-22 21 125</inkml:trace>
  <inkml:trace contextRef="#ctx0" brushRef="#br0" timeOffset="40143.61">529 3895 0,'21'0'15,"0"0"-15,1 0 16,-1 0-1,0 0-15,0 0 0,0 0 0,0 0 16,1-21-16,-1 21 0,0 0 16,0-22-16,0 22 0,0 0 0,1-21 15,-1 0-15,0 21 0,-21-21 16,0 0-16,0 0 16,0-1-1,-21 22-15,0 0 16,-1 0-16,1 0 0,0 0 15,0 0-15,-21 0 0,20 22 16,-20-22-16,21 21 0,-21-21 0,20 21 16,1-21-16,0 21 0,0-21 15,0 21-15,0 0 0,-1 1 16,22-1-16,0 0 16,0 0-16,0 0 15,22 0 1,-1 1-16,0-22 0,0 21 15,-21 0-15,21-21 0,22 21 0,-22-21 16,0 21-16,0 0 0,0-21 16,22 22-16,-22-22 0,0 21 0,0 0 15,21-21-15,-20 21 0,-1 0 16,0 0-16,-21 1 0,21-1 16,-21 0-16,0 0 0,0 0 15,0 0-15,0 1 0,-21-22 0,0 21 16,0 0-16,-22 0 0,22 0 15,-21 0-15,-22 1 0,22-1 16,-22 0-16,1-21 0,-1 21 16,22-21-16,-21 0 0,20 0 15,-20 0-15,20 0 0,1 0 0,21-21 16,-21 0-16,-1 21 0,1-21 16,42-1-16,0 1 0,0-21 0,0 21 15,0 0-15,0-1 0,0 1 16,0 0-16,0 0 15,0 0-15,0 0 16,21 21 0,0 0-16,22-22 0,-1 22 15,-21 0-15</inkml:trace>
  <inkml:trace contextRef="#ctx0" brushRef="#br0" timeOffset="40484.89">1143 3789 0,'-21'0'16,"0"0"-1,21 21-15,-22-21 16,1 21-16,21 0 0,0 22 0,0-22 15,-21 21-15,21 1 0,-21-1 16,21 0-16,-21 22 0,21-22 0,0 0 16,0 1-16,0-1 0,0-21 15,-21 43-15,21-43 0,0 0 16,0 0-16,0 0 0,0 1 16,21-22-16,0 0 15,0 0-15,0 0 16,0 0-16,-21-22 0,22 22 15,-1-21-15,0 0 0,-21 0 0,21 0 16</inkml:trace>
  <inkml:trace contextRef="#ctx0" brushRef="#br0" timeOffset="40682.58">995 4170 0,'0'0'0,"-21"21"0,-1-21 15,44 0 17,-1 0-32,0 0 15,0 0-15,0-21 16,22 21-16,-22 0 0,0-21 0,0 0 16,0 21-16,22-22 0,-22 22 15</inkml:trace>
  <inkml:trace contextRef="#ctx0" brushRef="#br0" timeOffset="41302.62">1736 4276 0,'42'0'31,"-21"-21"-31,0-1 15,0 1-15,-21 0 0,22 0 16,-22 0-16,0 0 0,21-1 16,0 1-16,-21 0 0,0 0 0,0 0 15,0 0-15,0-1 0,0 1 16,0 0-16,-21 21 0,0 0 0,-1 0 16,1 0-16,0 0 0,-21 0 15,-22 42-15,43-20 16,-21-1-16,-1 21 0,22-21 0,-21 22 15,21-1-15,0 0 0,-1-21 0,1 22 16,0-1-16,21 0 16,-21-20-16,21-1 0,0 42 15,0-42-15,0 1 0,21-1 16,0-21-16,0 0 0,1 0 16,-1 0-16,0 0 0,0 0 15,0 0-15,0-21 0,22-1 0,-22 1 16,0 0-16,21 0 0,-20 0 15,-1-22-15,0 22 0,0-21 0,0 0 16,0-1-16,1 1 0,-1 21 16,-21-22-16,21 22 0,-21-21 0,0 21 15,0 0-15,0-1 16,0 44 0,0-1-1,0 21-15,0-21 0,0 0 0,0 22 16,0-1-16,0-21 0,0 22 15,0-22-15,0 21 0,0 22 16,0-43-16,0 0 0,0 0 16,0 0-16,0 0 0,21-21 0,0 0 15,0 0 1,1 0-16,-1 0 0,-21-21 16,21 21-16,0-21 0,0 0 0</inkml:trace>
  <inkml:trace contextRef="#ctx0" brushRef="#br0" timeOffset="42364.81">2371 3704 0,'0'0'0,"0"-21"0,0 0 0,0 0 16,-22 21 0,1 0-16,21 21 15,0 0-15,-21 0 0,0 22 16,21-1-16,0-21 15,0 21-15,-21 22 0,21-22 0,0 1 16,-21-1-16,21 21 0,0-20 0,0-1 16,0 0-16,0 1 0,0-22 15,0 21-15,0-21 0,0 1 16,0-1-16,0 0 0,21-21 16,0 21-16,0-21 15,0 0-15,0 0 0,1-21 0,-1 21 16,0-21-16,0 0 0,0-1 0,0 1 15,1 0-15,-1 0 0,0-21 16,-21 20-16,21-20 0,-21 0 0,21 21 16,-21-1-16,0-20 15,0 21-15,0 0 0,0 0 0,0-1 16,0 44 15,0-1-31,0 0 16,0 0-16,0 21 0,-21-20 0,21-1 15,0 21-15,0-21 0,-21 22 16,21-22-16,0 0 0,0 21 0,0-21 16,0 1-16,0-1 0,0 0 15,21-21-15,0 21 0,0-21 16,1 0-16,-1 0 0,0 0 16,0 0-16,0 0 0,0 0 15,1 0-15,-1 0 0,0-21 0,0 0 16,0 0-16,0-22 0,22-20 15,-22 42-15,-21-22 0,21 1 16,-21 21-16,21-22 0,-21 1 0,0 21 16,0 0-16,0 0 0,21-1 15,-21 1-15,0 42 32,0 1-32,0-1 15,-21 0-15,21 21 0,0-21 16,0 43-16,0-43 0,0 21 15,0-20-15,0-1 0,0 0 16,0 0-16,0 0 0,0 0 16,21 1-16,1-1 0,41 0 15,-42-21-15,0 0 16,1 0-16,20 0 0,-21 0 0,0 0 16,0 0-16,22-21 0,-22 0 15,0-1-15,21 1 0,-20 0 0,-1 0 16,0 0-16,0 0 0,21-22 0,-20 1 15,-1 21-15,-21-22 0,21 22 16,0 0-16,-21-21 0,0 21 0,0-1 16,0 1-1,-21 21 1,0 0-16,0 0 0,-1 21 0,1 1 16,21-1-16,0 0 0,0 0 15,0 0-15,0 0 0,0 1 16,0 20-16,0-21 0,0 0 0,21 0 15,22 22-15,-43-22 0,21 0 16,0 0-16,-21 0 16,0 1-16,0-1 15,-21 0 1,0-21-16,0 0 16,-1 0-16,1 0 0,0 0 15,0 0-15,0 0 0,0 0 16,-1 0-16,1 0 15,21-21-15,-21 0 0,0 21 16,21-22-16</inkml:trace>
  <inkml:trace contextRef="#ctx0" brushRef="#br0" timeOffset="42639.66">2159 3852 0,'21'0'31,"0"-21"-31,22 21 0,-1 0 16,0 0-16,1 0 0,20 0 0,1 0 16,-22-21-16,21 21 0,-20 0 15,-1 0-15,0 0 0,1 0 0,-1 0 16,-21 0-16,0 0 0,1 0 15</inkml:trace>
  <inkml:trace contextRef="#ctx0" brushRef="#br0" timeOffset="43575.12">4381 3852 0,'0'-21'0,"0"42"0,0-63 16,0 21-16,0 0 16,-21 21-1,0 0-15,0 0 16,21 21-16,-21 0 0,0 0 0,21 22 16,-22-22-16,1 21 0,21 0 15,-21 22-15,21-22 0,-21 1 0,0-1 16,21 0-16,0 1 0,0-1 15,0-21-15,0 21 0,0-20 0,0-1 16,21 0-16,0 0 0,21 0 0,-20-21 16,-1 0-16,21 0 15,0 0-15,1 0 0,-1 0 0,0 0 16,1-21-16,-22 21 0,21-21 0,1 0 16,-1 0-16,-21-1 0,21 1 15,-20 0-15,-1 0 0,21-21 0,-21 20 16,0-20-16,1 21 0,-22 0 15,21-22-15,-21 22 0,21 21 0,-21-21 16,0 0-16,0 42 31,0 0-31,-21-21 0,0 43 0,21-22 16,-22 0-16,1 0 0,21 21 16,0-20-16,-21-1 0,21 21 15,0-21-15,0 0 0,0 1 0,0-1 16,0 0-16,0 0 0,21-21 15,-21 21-15,21-21 0,1 0 0,41 0 16,-42 0-16,22 0 16,-22 0-16,0 0 0,21 0 0,-21-21 15,1 0-15,20 0 0,-21 0 0,-21-1 16,21-20-16,0 21 16,-21-21-16,0-1 0,0 22 0,0-21 15,0-22-15,0 22 16,-21 21-16,-21-22 15,21 22-15,-22 21 0,22 0 16,-21 0-16,21 0 0,0 0 16,-1 0-16,1 21 0,0 1 0,21-1 15,-21 0-15,0 0 0,21 0 0,-21 0 16,21 1-16,0-1 0,0 0 16,0 0-16,0 0 0,0 0 15,21-21-15,0 0 0,21 22 0,-21-22 16</inkml:trace>
  <inkml:trace contextRef="#ctx0" brushRef="#br0" timeOffset="44150.8">5905 4001 0,'0'0'0,"0"-22"0,-21 1 0,0 21 16,0 0-16,0-21 0,0 21 15,-1 0-15,-20 0 0,21 0 16,0 0-16,-22 0 0,22 21 0,-21 0 16,21 1-16,0-1 0,-22 0 0,22 21 15,0-21-15,0 22 0,0-22 0,-1 21 16,22-21-16,0 22 0,0-22 16,0 0-16,0 0 0,0 0 15,0 1-15,0-1 0,22-21 0,-1 0 16,0 21-16,0-21 0,0 0 15,0 0-15,1 0 0,20 0 0,-21 0 16,0-21-16,22 0 0,20-22 16,-42 22-16,22 0 0,-22-21 15,21 20-15,-21-20 0,0 0 16,1-1-16,-1 1 0,21 0 0,-21-1 16,22-84-1,-22 43-15,-21 41 0,0 22 16,0 0-16,0 0 0,0 0 0,0 0 15,0-1-15,-21 44 32,-1-1-32,22 0 0,-21 0 0,21 21 15,-21-20-15,21 20 0,-21 0 16,21 1-16,0 20 0,0-21 0,0 43 16,0-43-16,0 1 0,0-1 15,0 0-15,0-20 0,0 20 16,0-21-16,0 0 0,0 0 0,21-21 15,0 22-15,0-22 0,1 0 16,-1 0-16,0 0 0,0 0 16,21-43-16,-20 22 0,-1 0 15,0 0-15,0 0 16</inkml:trace>
  <inkml:trace contextRef="#ctx0" brushRef="#br0" timeOffset="44563.6">6456 4064 0,'0'0'0,"0"21"0,0 0 32,21-21-17,0 0-15,0 0 0,0 0 0,22-21 16,-1 21-16,-21-21 0,22 21 15,-1-21-15,0 0 0,1 21 0,-22-21 16,21-1-16,-21 1 0,0 21 0,-21-21 16,0 0-16,0 0 15,-21 0-15,0 21 16,0 0-16,0 0 0,0 0 0,-22 0 16,22 0-16,-21 0 0,21 21 15,-43 21-15,43-21 0,0 22 16,0-1-1,21 0-15,-22-21 0,22 22 0,0-22 0,0 0 16,0 0-16,0 0 0,0 1 16,0-1-16,22 0 0,-1-21 15,0 21-15,0-21 0,0 0 0,0 0 16,1 0-16,-1 0 0,0 0 0,0 0 16,21 0-16,-20-21 0,20 21 15,0-21-15</inkml:trace>
  <inkml:trace contextRef="#ctx0" brushRef="#br0" timeOffset="45271.19">7768 4022 0,'0'0'0,"-21"0"0,0 0 16,0 0-16,-1 0 0,1 0 16,64 0-1,-22 0-15,21 0 16,-21 0-16,43 0 0,-22 0 16,22 0-16,-1 0 0,-21 0 15,22 0-15,-1 0 0,1 0 0,-22 0 16,1 0-16,-1-21 0,0 21 15,22-22-15,-43 22 0,42-21 16,-41 21-16,-1-21 0,0 0 16,-21 0-1,-21 0 1,0 21-16,-1 0 16,1-22-16,0 22 0,0-21 0,0 21 15,0 0-15,-1 0 0,1 0 0,0 0 16,0-21-16,0 21 15,0 0-15,-1 0 0,1 0 0,0 0 16,42 0 31,0 0-47,1 0 16,-1 21-16,21-21 0,-21 0 0,0 0 15,1 21-15,20-21 0,-21 0 16,0 0-16,0 0 0,1 0 0,-1 0 15,0 0-15,0 0 0,21 0 0,-20 0 16,-1 0-16,0 0 16,-21 22 15,-21-22-31,0 21 0,-1 0 0,1 0 16,0 0-16,0 0 0,-21 1 15,20 20-15,-20 0 16,0 1-16,21-22 0,-1 0 0,1 21 15,0-21-15,0 1 0,0-22 16,0 21-16,21 0 0,-22-21 0,22 21 16,-21-21-16,0 0 15,0 0-15,0 0 0</inkml:trace>
  <inkml:trace contextRef="#ctx0" brushRef="#br1" timeOffset="50811.52">9313 3725 0,'0'-21'0,"0"0"15,0 0 1,0 0-16,0 0 0,0-1 16,21 1-1,-21 0-15,0 42 47,0 0-47,0 1 16,0 20-16,0-21 0,0 0 15,0 0-15,0 22 0,0-22 0,0 21 16,0-21-16,0 22 0,0-1 0,0-21 16,0 22-16,22-22 0,-22 21 15,21-21-15,-21 0 0,0 1 0,21-1 16,0-21-16,0 21 16,0-21-16,1 0 0,-1 0 15,0-21-15,0 0 0,0-1 0,0 1 16,1 0-16,20-21 15,-21 21-15,0-22 0,0 22 0,1-21 0,-1 21 16,0-22-16,0 1 0,0 21 16,0-22-16,-21 22 0,0 0 15,0 0-15,0 0 0,0 0 0,0-1 16,0 1 0,0 42-1,0 1-15,0-1 16,0 0-16,0 0 0,0 0 15,-21 22-15,21-22 0,0 0 0,-21 21 16,21-21-16,0 1 0,0 20 16,0-21-16,0 0 0,0 0 0,21 43 15,0-43 1,1-21-16,20 0 0,-21 0 16,0 0-16,22 0 0,-22 0 0,21 0 15,0 0-15,-20-21 0,20 0 16,0 0-16,-21-1 0,22 1 0,-22-21 15,21 21-15,-21 0 0,22-22 0,-22 22 16,0-21-16,-21 21 0,21-1 16,-21 1-16,21 0 0,-21 0 15,0 42 1,-21-21-16,21 21 16,-21 0-16,21 1 0,0-1 15,0 0-15,0 0 0,0 0 0,0 0 16,0 1-16,0 20 0,0-21 15,21 0-15,0 0 0,-21 1 0,0-1 16,0 0-16,22 0 16,-22 0-16,-22-21 31,22-21-31,-21 0 16,0 21-16,0-21 0,21 0 0,0-1 15,-21 1-15,21 0 16,-21 21-16,-1 0 15,22 21 17,0 0-32,0 1 15,0-1-15,0 0 0,22-21 0,-22 21 16,21-21-16,0 21 0,0-21 16,-21 21-16,21-21 0,0 0 0,1 0 15,-1 0-15,21 0 0,-21 0 16,0 0-16,22-21 0,-22 0 0,21 0 15,-21 0-15,22 0 0,-22-1 0,42-20 16,-41 21-16,-1-21 16,0 20-16,0 1 0,-21 0 15,0-21-15,21 21 0,-21-1 0,0 1 16,0 0-16,-21 21 16,0 0-1,0 21-15,0 0 0,21 1 0,-22-1 16,1 0-16,21 0 0,-21 0 15,21 0-15,0 1 0,0-1 0,0 0 16,0 21-16,0-21 0,0 1 16,0-1-16,21 0 0,-21 0 15,21 0-15,1-21 0,41 0 16,-42 0-16,0 0 16,22 0-16,-1 0 0,0 0 0,1-21 15,-1 21-15</inkml:trace>
  <inkml:trace contextRef="#ctx0" brushRef="#br1" timeOffset="51332.22">11747 3747 0,'0'-22'0,"0"44"0,0-65 0,0 22 16,0 0-16,0 0 0,0 0 0,-21-1 16,0 22-16,0 0 15,0 0-15,0 0 0,-1 0 16,1 0-16,0 22 0,0-1 15,0 0-15,0 0 0,-1 0 16,1 0-16,0 1 0,0 20 0,0-21 16,21 0-16,0 22 0,-21-22 0,21 21 15,0-21-15,21 64 16,-21-64-16,21-21 0,0 21 16,0-21-16,0 0 0,1 0 15,20 0-15,-21 0 0,0 0 0,0 0 16,1-21-16,-1 0 0,0 0 0,0 0 15,0-22-15,0 22 0,1-21 16,-1 21-16,0-22 0,-21 1 0,21 0 16,0-1-16,0-20 0,-21 20 15,0-20-15,0 21 0,22-1 16,-22-20-16,0-1 0,0 43 16,0-21-16,-22 63 15,22 0 1,0 21-16,-21 1 0,0-1 0,21 0 15,-21 1-15,21-1 0,0 0 16,0 1-16,0-1 0,0 0 0,0 1 16,0-22-16,0 21 0,0-21 0,0 22 15,0-22-15,0 0 0,21 0 16,0 0-16,0-21 0,1 22 16,-1-22-16,0 0 15,0 0-15,21 0 0,-20 0 0,-1 0 16,21-22-16,-21 1 0</inkml:trace>
  <inkml:trace contextRef="#ctx0" brushRef="#br1" timeOffset="51622.89">13144 3239 0,'0'-22'0,"0"44"0,0-22 31,0 21-31,0 0 0,-21 21 16,21 1-16,-21-1 0,21 21 16,-21-20-16,0-1 0,21 22 15,-21-22-15,21 0 0,-22 1 0,1-1 16,21-21-16,0 21 0,0-20 0,0 20 16,0-21-16,0 0 0,0 0 15,0 1-15,0-1 0,0-42 31,0-1-15,0 1-16,0 0 0,0 0 16</inkml:trace>
  <inkml:trace contextRef="#ctx0" brushRef="#br1" timeOffset="52098.81">12848 3789 0,'-21'0'0,"42"0"0,-63-21 0,21 21 16,21-21 15,42 21-31,-21 0 15,21 0-15,1 0 0,-1-22 16,22 22-16,-1-21 0,1 21 0,-1-21 16,1 21-16,-22-21 0,21 21 15,-20 0-15,-1-21 0,0 21 0,-20 0 16,-1 0-16,0 0 0,-42 0 31,0 21-31,-1 0 16,-20 0-16,21 0 15,0 1-15,0-1 0,-1 0 0,22 0 16,-21 0-16,21 0 0,0 1 0,0 20 16,0-21-16,0 0 15,0 0-15,21 1 0,1-1 0,-1 0 16,0-21-16,21 0 0,-21 0 0,22 0 16,-22 0-16,21 0 0,1 0 15,20-21-15,-42 0 16,22-1-16,-22 1 0,21 0 0,-21 0 15,0-21-15,1 20 0,-22-20 0,0 0 16,0 21-16,0-22 0,0 1 16,0 21-16,0-22 0,-22 22 15,1 0-15,0 21 0,-21-21 0,21 21 16,-22 0-16,22 0 0,-21 0 0,21 0 16,-1 21-16,-20-21 0,21 21 15,0 0-15,0-21 0,-1 22 0,22-1 16,0 0-1,22-21-15</inkml:trace>
  <inkml:trace contextRef="#ctx0" brushRef="#br1" timeOffset="52610.35">14753 3281 0,'0'0'0,"0"-21"16,0 0-16,0-1 0,0 1 16,21 21-1,0 0-15,1 0 0,-1 0 0,0 21 16,0 22-16,0-22 15,0 21-15,1 43 0,-22-22 16,21-20-16,-21-1 0,0 0 0,0 1 16,0-1-16,0 0 0,0-20 15,0 20-15,0-21 0,-21 0 0,21 0 16,0 1-16,0 20 0,0-21 16,0-42 15,21 0-31,0 0 15,0-1-15,0 1 0,0-21 16,1 21-16</inkml:trace>
  <inkml:trace contextRef="#ctx0" brushRef="#br1" timeOffset="52850.22">15430 3217 0,'0'0'0,"0"-21"0,0 0 0,0 0 15,-21 42 1,0 0-16,0 0 0,0 1 15,-22 20-15,22 0 0,-21 1 0,21-1 16,-22 21-16,22-20 0,-21-1 0,21 0 16,-22-20-16,22 20 0,0 0 15,0-21-15,0 1 0,0 20 16,-1-21-16,22 0 0,0 0 0,0 1 16,0-1-16,22-21 31,-1 0-31,0 0 0,0-21 15,0 21-15,22-22 0</inkml:trace>
  <inkml:trace contextRef="#ctx0" brushRef="#br1" timeOffset="53231">15325 3683 0,'-22'21'16,"1"-21"-16,21 21 31,21-21-15,1 0-16,-1 0 15,21-21-15,-21 21 0,0-21 0,22 0 16,-22 21-16,0-21 0,0 0 16,0 21-16,1-22 0,-22 1 0,0 0 15,0 0-15,-22 21 31,1 0-31,0 21 0,0-21 16,0 21-16,-22 0 0,22 1 0,0-1 16,-21 0-16,21 0 0,21 0 0,-22 0 15,22 1-15,-21-1 16,21 0-16,0 0 0,0 21 16,21-20-16,1-22 15,-1 0-15,0 0 0,0 0 16,21 0-16,-20 0 0,20 0 0,-21 0 15,21 0-15,1 0 0,-22 0 0,0 0 16</inkml:trace>
  <inkml:trace contextRef="#ctx0" brushRef="#br1" timeOffset="53610.78">15811 3641 0,'0'0'0,"0"-21"0,0-1 15,0 1-15,0 0 0,0 0 16,22 0-16,-1 0 15,0-1-15,0 22 16,0 0-16,0 0 0,1 0 16,-1 0-16,0 22 0,0-22 0,0 21 15,-21 0-15,21 0 0,1 0 16,-1 22-16,0-22 0,-21 0 0,0 21 16,0 1-16,0-22 0,0 0 15,-21 0-15,0 0 16,21 0-16,-22-21 0,1 22 15,21-44 17,0 1-32,0 0 15,21 0-15,-21 0 0,22 21 16,-1-43-16,0 22 0,0 0 16,-21 0-16,21 0 0,0 0 0,43-22 15,-43 22-15,0 0 16,0 21-16,1-21 0,20 0 0,-21 21 15,0 0-15,0-22 0,1 22 0,-1 0 16</inkml:trace>
  <inkml:trace contextRef="#ctx0" brushRef="#br1" timeOffset="53848.64">16764 3493 0,'0'21'16,"0"0"-1,0 0-15,-21 0 0,21 0 16,-21-21-16,-1 22 0,22-1 16,0 0-16,0 0 0,-21-21 0,21 21 15,-21 0-15,21 1 0,0-1 16,0 0 0,0-42 30,21 21-46</inkml:trace>
  <inkml:trace contextRef="#ctx0" brushRef="#br1" timeOffset="54171.46">16912 3260 0,'-21'0'0,"42"0"0,-63 0 0,21 0 15,-1 21-15,1-21 16,21 21-16,0 0 31,21-21-31,1 0 0,-1 0 16,0 0-16,0-21 16,-21 0-16,0 0 15,21 21-15,-21-21 0,0-1 0,0 1 16,-21 21-1,0 0-15,0 0 16,0 21 0,21 1-16,0-1 15,0 0-15,0 0 16,0 0-16,0 0 0,0 1 16,0-1-16</inkml:trace>
  <inkml:trace contextRef="#ctx0" brushRef="#br1" timeOffset="55558.33">16997 3725 0,'-21'0'0,"21"22"32,21-22-17,0 0-15,0-22 16,0 22-16,0-21 0,1 21 0,20-21 15,-21 0-15,0 0 0,0 0 16,22-1-16,-22-20 0,0 21 0,0-21 16,0 20-16,1-20 0,-1 0 15,0-1-15,0 1 0,-21 0 0,21-1 16,-21 22-16,0 0 0,0 0 0,0 0 16,-21 21-1,0 0-15,0 21 16,21 0-16,-21 21 0,-1-20 15,1 20-15,0 0 0,0 1 16,0 20-16,-22 22 0,22-22 16,21-20-16,-21-1 0,0 21 15,0-20-15,0-1 0,-1 22 0,1-1 16,0 1-16,0-22 0,0 21 16,0 1-16,-1-1 0,1 1 0,0-1 15,0 1-15,0-1 0,0-20 0,-1 20 16,22 1-16,0-22 0,0 0 15,0 1-15,0-1 0,0 0 0,0-20 16,22-1-16,-1 0 0,0 0 0,0-21 16,0 0-16,0 0 0,1-21 15,20 0-15,-21 21 0,0-43 16,22 22-16,-22-21 0,0 21 0,42-64 16,-41 43-16,-1-22 15,0 22-15,0-22 0,0 22 0,-21-21 16,0-1-16,0 1 0,0-1 15,0-42-15,-42 64 0,21 21 16,0-22-16,-1 22 0,1 0 0,0 0 16,0 0-16,21 0 15,21 21 1,0-22 0,0 22-16,1 0 0,20 0 15,0-21-15,-21 0 0,22 21 16,-1-21-16,0 21 0,1-21 15,-1 0-15,0 21 0,1-22 0,-1 1 16,0 0-16,-20 0 0,20 0 0,-21 21 16,0-21-16,0-1 0,1 1 15,-1 0-15,0 0 0,0 0 16,-21 0-16,0-1 16,0 44 15,-21-1-31,21 0 15,-21 0-15,21 0 0,0 0 16,0 1-16,0-1 16,0 0-16,0 0 0,21-21 0,0 21 15,-21 0-15,21-21 0,0 0 16,1 0-16,-1 0 0,0 0 16,0 0-16,0 0 0,0 0 0,1-21 0,-1 21 15,0-21-15,0 21 0,21-42 16,-20 21-16,-1 21 0,-21-22 15,0 1-15,21 21 0,-21-21 16,21 21-16,-21-21 0,0 42 47,0 0-31,0 0-16,-21 1 0,0 20 15,0-21-15,21 21 0,-22-20 0,1 20 16,21 0-16,-21 1 0,0 20 0,0 1 15,0-22-15,-1 21 16,1 22-16,21-21 0,-21-1 0,0 1 16,0-1-16,21 22 0,-21-22 0,21 22 15,0-22-15,0 22 0,0 0 0,0-22 16,0 22-16,0-22 0,0 1 16,0-1-16,0 1 0,0 42 15,0-43-15,21-20 0,-21-1 16,0 0-16,0 1 0,0-22 0,0 0 15,0 0-15,-21-21 0,-1 21 16,1-21-16,0 0 0,0 0 0,0-21 16,0 0-16,-1 0 0,-20 0 15,21-1-15,0-20 0,-22 0 0,22-1 16,0-20-16,-21 21 0,42-22 0,-21 1 16,-1-1-16,22-21 0,0 22 15,0-22-15,0 22 0,0-22 0,0 22 16,22-1-16,-1 1 0,0-1 15,0 1-15,0-1 0,0 22 16,1-22-16,-1 22 0,21-43 16,-21 43-16,22 21 0,-22-22 15,0 1-15,0 21 0,0 0 0,0-22 16,1 22-16,20 0 0,-21 0 16,0 0-16,0 0 0,1-22 0</inkml:trace>
  <inkml:trace contextRef="#ctx0" brushRef="#br1" timeOffset="55998.85">19770 3027 0,'0'0'15,"21"0"-15,-21-21 16,0 42-1,0 0 1,-21 0-16,-1 0 0,22 22 16,-21-22-16,0 21 0,21 1 0,-21-1 15,0 0-15,0 1 0,-1-1 16,1-21-16,0 21 0,0 1 0,21-22 16,-21 21-16,0-21 0,21 1 15,0-1-15,0 0 16,0-42 15,0 0-15</inkml:trace>
  <inkml:trace contextRef="#ctx0" brushRef="#br1" timeOffset="56630.52">19304 3408 0,'0'0'0,"0"-21"16,21 21-1,0 0-15,0 0 0,1 0 16,20 0-16,-21-21 0,21 21 16,22 0-16,-22-22 0,22 1 0,-22 21 15,22-21-15,-22 0 0,0 0 16,1 0-16,-1-1 0,0 1 16,1 0-16,-22-21 0,21 21 15,-21-22-15,0 22 0,-21 0 0,0-21 16,22 20-16,-22 1 0,0 0 0,0 0 15,0 0-15,0 42 32,-22 0-32,22 0 15,0 0-15,0 22 0,0-1 16,-21-21-16,0 64 0,21-43 16,0 22-16,0-22 0,0 0 15,-21-20-15,21 20 0,-21 0 0,21-21 16,0 22-16,0-22 0,-21 21 15,21-21-15,-22 1 16,22-1-16,0-42 31,0-1-31,0 1 16,22 21-16,-22-21 0,21-21 16,0 21-16,0-1 0,0-20 0,0 21 15,1-21-15,-1-1 0,0 1 16,21 21-16,1-22 0,-22 22 15,21 0-15,-21 21 0,22 0 0,-22 0 0,0 0 16,0 0-16,0 21 16,0 0-16,-21 1 0,0 20 0,0-21 15,0 0-15,0 22 0,0-22 16,-21 21-16,0-21 0,0 0 0,21 1 16,-21-1-16,0 0 0,21 0 15,0 0-15,-22-21 0,22 21 16,0-42 15,22 21-15,-1-21-16,0 0 0</inkml:trace>
  <inkml:trace contextRef="#ctx0" brushRef="#br1" timeOffset="57002.31">20637 3366 0,'22'0'15,"-1"0"1,0 0-16,0-22 16,0 22-16,0 0 0,1 0 15,-1-21-15,21 0 0,0 0 16,-20 21-16,-1-21 0,0 21 16,-21-21-16,0-1 0,0 1 15,0 0-15,-21 0 16,-22 21-1,22 0-15,0 21 0,-21 0 16,21 0-16,-1 22 0,-20-22 16,21 0-16,0 21 0,0-20 0,21-1 15,0 42-15,0-42 0,0 1 16,0-1-16,0 0 0,21 0 16,0-21-16,0 0 0,0 0 15,0 0-15,22 0 0,-22 0 16,21 0-16,-21 0 0,22 0 0,-22-21 15,0 0-15,0 21 0,0-21 16,1-1-16,-1 1 0,0 0 16,0 0-16,-21 0 0</inkml:trace>
  <inkml:trace contextRef="#ctx0" brushRef="#br1" timeOffset="57654.78">21992 2900 0,'21'0'0,"-42"0"0,42-21 16,0 21-16,-21 21 31,0 0-31,-21 21 16,0-20-16,21 20 0,-21 0 0,0 1 16,0-1-16,21 21 0,-22-20 15,1-1-15,0 22 0,21-22 0,-21-21 16,0 21-16,21 22 15,0-43-15,-21 0 0,21 0 0,0 1 16,0-1-16,21-21 31,-21-21-31,21-1 16</inkml:trace>
  <inkml:trace contextRef="#ctx0" brushRef="#br1" timeOffset="58119.52">21907 3217 0,'0'0'0,"0"-42"15,0 0-15,0 21 0,0-22 0,0 1 16,0 0-16,22-1 0,-1 22 0,-21-21 16,21 21-16,0-22 0,0 22 15,0 0-15,1-21 0,-1 20 16,21 22-16,0-21 0,22 21 16,-22 0-16,1 0 0,-1 21 15,0 1-15,1 20 0,-1-21 0,-21 21 16,0 1-16,0-22 0,-21 21 15,0 1-15,0-22 0,-21 21 0,0-21 16,-21 0-16,-1 22 0,-20-22 16,21 0-16,-1 0 0,-20-21 0,20 21 15,1 1-15,0-22 0,-1 0 16,-20 0-16,42 0 0,0 0 16,21-22-1,0 1-15,21 21 31,0 0-31,0 0 16,-21 21-16,21 22 16,0-22-16,-21 21 0,22-21 0,-22 1 15,0 20-15,21-21 0,0 0 16,-21 0-16,0 1 0,21-1 0,0 0 16,0 0-16,-21 0 15,22-21-15,-1 0 0,0 0 16,0 0-16,0 0 15,0 0-15,1 0 0,-1 0 16,0-21-16,0 0 0</inkml:trace>
  <inkml:trace contextRef="#ctx0" brushRef="#br1" timeOffset="58726.69">22437 3429 0,'0'-42'15,"0"21"1,21 21-16,-21-22 15,21 22-15,0-21 0,-21 0 0,21 21 16,0-21-16,1 0 0,-1 0 16,0-1-16,-21 1 0,21 21 15,-21-21-15,-21 21 32,0 0-32,0 21 0,-22 22 15,22-22-15,0 0 16,0 0-16,0 0 0,-1 22 15,22-22-15,-21 0 0,21 0 0,0 0 16,0 0-16,0 1 0,0-1 16,0 0-16,21-21 15,1 21-15,20-21 16,-21 0-16,0 0 0,22 0 0,-1 0 16,0 0-16,1 0 0,-1-21 0,0 0 15,1 0-15,20-1 0,-21 1 16,1 0-16,-1 0 0,0-21 15,-20 20-15,-1-20 0,0 0 16,0 21-16,-21-22 0,0 22 16,0 0-16,-21 21 15,0 0-15,0 0 0,-1 0 16,1 21-16,0-21 0,0 21 0,0 0 16,21 22-16,0-22 0,0 0 15,0 0-15,0 0 0,0 22 16,0-22-16,21 0 0,0 0 0,0 0 15,-21 1-15,0-1 0,21-21 0,-21 21 16,22 0-16,-22 0 16,-22-21-1,1 0-15,0 0 0,0 0 0,0 0 16,0 0-16,-1 0 16,1 0-16,0 0 0,21-21 15,0 0 1,0 0-16,21 21 15,0-21-15,1-1 0,-1 22 0</inkml:trace>
  <inkml:trace contextRef="#ctx0" brushRef="#br1" timeOffset="59108.47">23368 3196 0,'0'0'0,"0"-21"0,0 0 0,21 21 15,-21-21-15,0 0 0,0 42 47,0 0-47,0 21 16,-21 1-16,0-22 0,21 21 0,-21 0 15,21 22-15,-22-22 0,1 22 0,21-22 16,-21 0-16,0 22 0,0-1 16,21 1-16,-21-1 0,-1 1 0,22-1 15,0 22-15,-21-21 0,0 20 0,0 1 16,21 0-16,-21-22 15,0 22-15,-1-1 0,1 1 0,0-21 16,0 20-16,-64 107 16,64-149-16,-21 22 0,21-22 15,-1-21-15,1 21 0,0-20 0,0-1 16,21-42 0,0-1-1,0-20-15,21 21 0,0-21 16,0-1-16,1 1 0,20 0 0,-21-22 15,21 1-15,1-1 0,-1 1 0,0-1 16</inkml:trace>
  <inkml:trace contextRef="#ctx0" brushRef="#br1" timeOffset="59502.18">23495 3260 0,'0'0'0,"0"-43"0,0 22 0,0-21 0,21 0 15,-21 20-15,0 1 0,0 0 16,0 0-16,0 0 0,0 0 0,0-1 16,21 22 15,0 0-31,1 0 0,-1 22 16,0-22-16,0 21 15,0 0-15,0 0 0,1 0 0,-22 0 16,21 1-16,-21-1 0,0 21 0,0-21 15,0 22-15,0-22 0,-21 0 16,-1 21-16,22-21 0,-21 1 0,-21-1 16,21-21-16,0 21 0,-1-21 15,1 0-15,0 21 0,0-21 0,-21 0 16,20 0-16,1 0 16,0 0-16,42 0 46,0 0-46,1 0 16,-1-21-16,0 21 0,21-21 16,1 0-16,-22 21 0</inkml:trace>
  <inkml:trace contextRef="#ctx0" brushRef="#br1" timeOffset="60263.77">24003 3112 0,'0'0'0,"21"-22"0,0 22 15,-21-21-15,0 0 0,0 0 16,-21 21-1,0 0 1,0 21-16,0-21 0,-1 21 16,1 0-16,0 1 0,0-1 0,0 0 15,0 0-15,21 0 16,-22 0-16,22 1 0,0-1 0,0 0 16,0 0-16,0 0 15,22-21-15,-1 21 0,0-21 0,0 0 16,0 22-16,0-22 0,1 0 0,-1 0 15,0 0-15,0 0 0,-21-22 16,21 22-16,-21-21 0,0 0 16,0 0-16,0 0 0,0-22 15,0 22-15,0 0 0,0 0 16,0 0-16,0 0 0,-21-1 0,21 1 16,0 0-16,0 0 31,21 21-31,0 0 0,1 0 15,-1 0-15,0 0 0,0 0 0,0 0 16,0 0-16,1 0 0,-1 21 16,0 0-16,-21 0 0,21 1 15,-21-1-15,0 0 0,0 0 0,0 0 16,0 22-16,0-22 0,0 0 16,0 0-16,0 0 0,0 0 0,0 1 15,0-1-15,0 0 0,0 0 16,-21-21-1,21-21 17,0 0-17,0 0-15,0-1 16,0-20-16,0 21 0,21 0 0,0-22 16,0 22-16,1-21 0,-1 21 15,0 0-15,21-1 0,-21 1 0,22 0 16,-22 0-16,21 21 0,-21 0 0,1 0 15,-1 0-15,21 0 16,-42 21-16,0 21 16,0-20-16,0-1 0,0 21 0,0-21 15,-21 22-15,0-22 0,21 21 0,-21-21 16,-1 0-16,22 1 0,0 20 16,-21-42-16,21 21 0,-21 0 15,0 0-15,42-21 47,0-21-47,0 21 0,1-21 0,-1 0 16,0 0-16,21 0 0,-21-1 15</inkml:trace>
  <inkml:trace contextRef="#ctx0" brushRef="#br1" timeOffset="60642.78">25104 3069 0,'0'0'0,"21"0"0,-21-21 16,-21 21 15,-1 0-15,1 0-16,0 0 0,0 21 0,0-21 15,-22 21-15,22-21 0,-42 64 32,63-43-32,0 0 0,0 0 15,0 1-15,21-1 16,-21 0-16,21-21 0,0 21 0,0 0 15,1-21-15,-22 21 0,21-21 16,0 22-16,-21-1 0,0 0 16,0 0-1,-21-21 1,0 0-16,-1 0 0,1 0 16,0 0-16,-21 0 0,21 0 15,-1 0-15,1 0 0,0 0 0,0 0 16,0 0-16,42 0 47,0 0-47,0 0 15,0 0-15</inkml:trace>
  <inkml:trace contextRef="#ctx0" brushRef="#br1" timeOffset="61012.57">25104 3344 0,'0'0'0,"21"0"15,-21-21-15,21 21 0,0 0 0,-21-21 16,21 0-16,0 21 0,1-21 16,-1 0-16,0 21 0,0-22 15,-21 1-15,21 21 0,-21-21 0,21 0 16,-21 0-16,0 0 16,-21 21-1,0 0-15,0 0 16,0 21-16,0 0 0,-1-21 0,1 21 15,0 0-15,0 0 0,0 1 16,0 20-16,-1-21 0,22 0 0,0 0 16,0 1-16,0-1 0,0 0 15,0 0-15,22-21 0,-1 0 16,0 0-16,0 21 0,0-21 0,0 0 16,1 0-16,20 0 0,-21 0 15,0-21-15,0 21 0,22-21 0,-22 0 16,0 0-16,0 21 15,-21-22-15,21 22 0,1-21 16,-22 0-16</inkml:trace>
  <inkml:trace contextRef="#ctx0" brushRef="#br1" timeOffset="63346.41">10160 5059 0,'0'-21'47,"21"0"-47,0 21 0,0-22 0,22 1 16,-22 0-16,21 0 0,-21 0 15,1 0-15,-1-1 0,0 1 16,0 0-16,-21 0 0,0 0 0,0 0 0,0-1 16,-21 1-16,0 21 15,0 0-15,-1 0 0,-20 0 16,0 0-16,21 0 0,-22 0 0,1 0 16,21 21-16,-22-21 0,22 22 15,0-1-15,0-21 0,21 21 0,-21 21 16,21-21-16,0 1 15,21-1-15,0 0 0,0 21 0,22-21 16,-22 1-16,0-1 0,21 0 16,1 21-16,-22-21 0,21 1 0,-21-1 15,22 21-15,-22-21 0,0 0 0,-21 1 16,0-1-16,0 21 0,0-21 16,0 0-16,-21 1 0,0-22 0,-22 21 15,22 0-15,-42-21 0,20 21 16,-126-21-16,127 0 15,-1 0-15,-20 0 0,20 0 0,1-21 16,21 21-16,-21-21 0,20 0 16,1-1-16,0 1 0,21 0 15,0 0-15,0 0 0,0-22 0,0 22 16,0 0-16,0 0 0,0 0 16,0 0-16,0-1 0,21 22 0,0-21 15,1 0-15,-1 21 0,21-21 0,-21 21 16,22-21-16,-1 21 0,0-21 15,1 21-15,20-22 0</inkml:trace>
  <inkml:trace contextRef="#ctx0" brushRef="#br1" timeOffset="63627.25">10774 4678 0,'0'0'15,"21"-21"16,-21 42-15,0 0-16,-21 0 0,21 22 16,-21-1-16,21 0 0,-43 22 15,43-22-15,-21 0 0,0 1 16,0-1-16,21 0 0,-21 43 16,-1-64-16,22 0 0,0 22 0,0-22 15,0 0-15,0 0 16,22-21-16,-1 0 15,0 0-15,0 0 0,0 0 0,0-21 16,-21 0-16,22 21 0,-1-21 16,-21 0-16</inkml:trace>
  <inkml:trace contextRef="#ctx0" brushRef="#br1" timeOffset="63807.15">10541 5101 0,'0'0'0,"-21"0"0,0 0 0,21-21 15,21 21 17,21 0-32,-21 0 15,0 0-15,22 0 0,-1 0 16,0-21-16,-20 21 0,20 0 16,0 0-16,1 0 0,-1 0 0,0 0 15</inkml:trace>
  <inkml:trace contextRef="#ctx0" brushRef="#br1" timeOffset="65440.22">11303 5249 0,'0'0'0,"21"-21"47,-21 0-47,0 0 16,21 0-16,0 0 0,-21-1 15,22 1-15,-22 0 16,0 0-16,0-21 0,0-64 16,-22 85-1,1-1-15,0 1 0,0 21 0,0 0 16,-22-21-16,22 21 0,-21 0 0,21 0 16,-22 21-16,-20 22 15,21-22-15,20 21 0,-20 22 16,21-22-16,21-21 0,-21 21 0,21 1 15,0-22-15,0 21 0,0-21 16,0 1-16,21-1 0,0 0 0,0 0 16,0 0-16,1-21 0,-1 0 15,0 0-15,0 0 0,21 0 16,1 0-16,-22 0 0,0-21 16,0 21-16,22-21 0,-22 0 15,0 0-15,0-1 0,0 1 0,0 0 16,1-21-16,-22 21 0,21-1 0,-21-20 15,21 21-15,-21-21 0,21 20 16,-21-20-16,0 21 0,0 0 0,0 0 16,0 42 15,-21 0-31,21 21 0,-21-21 0,21 1 16,-21 20-16,21 0 0,0-21 15,0 22-15,-22-22 0,22 0 16,0 21-16,0-20 0,0-1 0,0 0 15,0 0-15,22 0 16,-22 0-16,21-21 0,0 0 0,0 0 16,0 0-16,0 0 0,1 0 0,-1-21 15,0 0-15,0 21 0,0-21 16,22 0-16,-22 0 0,0-1 0,0-20 16,-21 21-16,21-21 0,0-1 0,1 1 15,-1 0-15,0-22 0,-21 22 16,21-1-16,0 1 0,-21 0 0,0-1 15,21 1-15,-21 21 0,0 0 16,22 0-16,-22-1 0,-22 44 31,22-1-31,-21 21 16,0-21-16,21 22 0,-21-1 16,21 21-16,-21-20 0,21-1 0,-21 0 15,21 22-15,0-43 0,0 21 16,0 1-16,0-1 0,0-21 15,0 0-15,0 1 0,0-1 0,0 0 16,21 0-16,0-21 0,0 0 16,0 0-16,0 0 0,1 0 15,-1 0-15,0 0 0,21-21 0,-21 21 16,1-21-16,-1 0 0,0-1 16,21 1-16,-21-21 0,1 21 0,-1 0 15,0-22-15,-21 22 0,21-21 0,0-22 16,0 43-16,-21 0 15,0 0-15,0 42 32,0 0-32,-21 0 15,21 0-15,0 1 0,0-1 0,0 21 16,-21-21-16,21 0 16,-21 1-16,21-1 0,0 21 0,0-21 15,0 0-15,0 1 0,0-1 0,0 0 16,0 0-16,0 0 15,21-21-15,0 0 0,0 21 0,1-21 16,-1 0-16,0 0 0,0 0 0,0 0 16,0 0-16,1 0 0,-1-21 15,0 0-15,21 21 0,-21-21 0,1 0 16,-1 0-16,-21-1 0,21 1 0,0 0 16,0 0-16,-21-21 0,0 20 15,0 1-15,21 0 0,-21 0 0,22-21 16,-22 20-16,0 1 15,0 0 1,0 42 0,0 0-1,0 1-15,0-1 0,0 0 16,0 0-16,0 0 0,-22 0 0,22 1 16,0-1-16,0 0 0,0 0 15,0 0-15,0 0 0,0 1 0,0-1 16,0 0-16,22-21 31,-1 0-31,0 0 0,0 0 16,0 0-16,0 0 0,1 0 15,-1 0-15,0-21 0,0 21 16,0-21-16,0 21 0,22-22 0,-22 1 16,0 0-16,0 0 0,0 0 0,1 0 15,-1-22-15,-21 22 16,21 0-16,-21 0 0,0 0 0,0-1 15,-21 22 1,0 0-16,-1 22 16,1-22-16,21 21 0,0 0 0,0 0 15,0 0-15,0 0 0,0 1 16,0-1-16,0 0 0,0 0 16,0 0-16,0 0 0,0 1 15,0-1-15,0 0 16,0 0-16,0 0 15,-21-21 1,0 0-16,0 0 16,0 0-16,-1 0 0,1 0 31,0 0-15,21-21-16,0 0 15,0 0-15</inkml:trace>
  <inkml:trace contextRef="#ctx0" brushRef="#br1" timeOffset="65707.06">11747 4932 0,'0'0'0,"22"-21"31,-1 0-31,0 21 16,0 0-16,21-22 0,1 22 0,-1 0 16,0-21-16,1 21 0,-1 0 0,0-21 15,-20 21-15,20 0 0,0 0 16,-21 0-16,1 0 0,-22-21 16,21 21-16,0 0 31,0 0-31</inkml:trace>
  <inkml:trace contextRef="#ctx0" brushRef="#br1" timeOffset="66488.62">14139 4847 0,'0'-21'15,"0"42"-15,0-63 0,0 21 0,21 0 0,-21-1 16,0 1-16,0 0 0,0 0 0,0 0 16,-21 21 15,0 21-31,0 0 0,0 0 15,0 22-15,-1-22 0,1 21 0,0 0 16,0 1-16,0-1 0,0 22 16,-22-22-16,43 0 0,-21-21 15,0 22-15,21-22 0,0 42 16,0 1-16,21-43 16,0 0-16,0-21 0,1 0 15,20 21-15,-21-21 0,21 0 0,1 0 16,-22 0-16,21 0 0,1 0 15,-1-21-15,0 0 0,-21 21 0,22-21 16,-1 0-16,-21 0 0,22-1 0,-22 1 16,0 0-16,0 0 0,0 0 0,0 0 15,-21-22-15,0 22 16,0 0-16,0 0 0,-21 21 31,0 0-31,0 0 0,0 21 0,0 0 16,-1 0-16,1 0 0,21 1 0,0-1 15,0 0-15,0 0 0,0 0 16,0 0-16,0 1 0,0-1 16,0 0-16,21 0 0,1-21 15,-1 0-15,0 21 0,0-21 0,0 0 16,0 0-16,1 0 0,-1 0 16,21 0-16,-21 0 0,0 0 0,1-21 15,-1 0-15,0 21 0,21-42 16,-21 20-16,1-41 15,-22 42-15,21-22 0,-21 22 16,0-21-16,0 0 0,0 20 0,0-41 16,-21 21-16,-1 20 15,22 1-15,-21 0 0,0 21 0,-21 0 16,21 0-16,-1 0 0,1 0 0,0 21 16,-21-21-16,21 21 0,-1 1 15,22-1-15,-21 0 0,21 21 16,0-21-16,0 22 0,0-22 15,0 0-15,21 0 0,1-21 16,-1 21-16,21-21 0</inkml:trace>
  <inkml:trace contextRef="#ctx0" brushRef="#br1" timeOffset="67071.28">15303 5080 0,'0'0'0,"22"-21"0,-1 0 0,0 0 16,0-1-16,0-20 0,-21 21 0,0 0 15,0 0-15,0-1 0,0 1 16,0 0-16,-21 21 0,0-21 16,0 21-16,0 0 0,-1 0 15,1 21-15,-21 0 0,21 0 16,-22 1-16,22-1 0,-21 21 0,21-21 16,0 22-16,-22-22 0,22 21 15,0-21-15,21 0 0,-21 22 0,21-22 16,0 0-16,-21 0 0,21 0 0,0 1 15,0-1-15,0 0 16,21-21-16,0 0 0,0 0 0,0 21 16,0-21-16,1 0 0,20 0 0,-21 0 15,0-21-15,22 21 0,-22-21 16,21 0-16,-21-1 0,22 1 0,-22-21 16,0 0-16,42-43 15,-41 43-15,-1-1 0,0-20 16,0 20-16,21-20 0,-42 21 0,22-1 15,-1 1-15,0 0 0,-21-1 16,0 22-16,0 0 0,0 0 0,0 0 16,0-1-16,-21 22 15,0 0-15,-1 22 16,22-1-16,-21 0 0,0 21 0,0 1 16,0-22-16,21 21 0,-21 64 15,-1-64-15,1 1 0,21-1 16,0 0-16,0 1 0,0-1 0,0-21 15,0 21-15,0-20 16,0-1-16,0 0 0,0 0 16,0 0-16,0 0 0,21 1 0,1-22 15,-1 0-15,0 0 0,0 0 16,0 0-16,0 0 0,1 0 0,-1 0 16,0 0-16,0-22 0,21 1 15,-20 21-15,-1-21 0,21 0 0</inkml:trace>
  <inkml:trace contextRef="#ctx0" brushRef="#br1" timeOffset="67476.05">15896 5017 0,'-21'0'0,"21"21"16,21-21 15,0 0-31,0 0 15,1-21-15,-1-1 16,0 1-16,0 21 0,-21-21 16,0 0-16,21 0 0,-21 0 15,21-1-15,-21 1 0,0 0 16,0 0-16,-21 21 16,0 0-1,0 0-15,0 21 0,0 0 0,-22 0 16,22 22-16,0-22 0,0 21 15,0-21-15,21 22 0,-22-22 0,22 21 16,0-21-16,0 22 0,0-22 0,0 0 16,0 0-16,0 0 0,22 1 15,-1-22-15,0 0 0,0 0 16,0 0-16,0 0 0,1 0 16,-1 0-16,0 0 0,0 0 15,-21-22-15,21 22 0,0-21 0,1-21 16,-1 21-16,0 21 15,0-21-15,0-1 0</inkml:trace>
  <inkml:trace contextRef="#ctx0" brushRef="#br1" timeOffset="67658.95">16616 5186 0,'-21'0'31,"-1"0"0</inkml:trace>
  <inkml:trace contextRef="#ctx0" brushRef="#br0" timeOffset="76646.96">339 6816 0,'0'-21'16,"0"42"15,0 0-31,0 0 0,0 0 16,0 0-16,0 22 0,0-22 15,0 21-15,0 1 0,0-1 16,0 0-16,0 64 0,0-64 16,0 22-16,0-22 0,0 1 15,0-22-15,0 21 0,-22-21 0,22 0 16,0 1-16,0-1 0,0 0 15,0-42 17,0 0-32,0-22 0,0 22 15,0 0-15</inkml:trace>
  <inkml:trace contextRef="#ctx0" brushRef="#br0" timeOffset="77211.66">169 6752 0,'-21'-21'0,"42"42"0,-42-63 0,0 21 16,21 0-16,0-1 0,0 1 16,21 0-16,0 0 0,0 0 15,1 0-15,20 21 16,0-22-16,1 1 0,20 21 15,-21 0-15,22 0 0,-22 0 0,22 0 16,-22 21-16,0 1 0,1-1 16,-1 0-16,-21 21 0,0-21 0,1 22 15,-22-22-15,0 21 0,0 1 16,-22-22-16,-20 21 0,0-21 0,-1 22 16,-20-22-16,-1 0 0,22 21 15,-21-21-15,-1 1 0,22-22 16,-1 21-16,1 0 0,0-21 0,21 0 15,-22 0-15,22 0 0,0 0 16,0 0 0,21-21-16,0 0 0,0-1 15,0 1 1,21 21-16,0 0 16,0 0-16,0 21 0,1 1 15,-1-22-15,21 42 0,-21-21 16,0 0-16,1 22 0,20-1 15,-21 0-15,0-21 0,0 22 0,1-1 16,-1 0-16,0-20 0,-21 20 16,21-21-16,0 0 0,0 0 15,-21 1-15,22-1 0,-1-21 0,-21 21 16,21-21-16,0 0 0,0 0 16,0 0-16,1-21 15,-1 0-15,-21-1 0,21 1 16,0 0-16,0 0 0</inkml:trace>
  <inkml:trace contextRef="#ctx0" brushRef="#br0" timeOffset="77583.46">868 7133 0,'0'21'0,"0"1"0,0-1 0,0 0 15,0 0 1,21-21-1,0 0 1,0-21-16,0 0 16,1 0-16,-1-1 0,-21 1 15,21 0-15,0 0 16,-21 0-16,0 0 0,0-1 16,-21 1-1,0 21-15,0 0 16,-1 0-16,1 21 0,0 1 15,0-1-15,0 0 16,0 21-16,21-21 0,0 22 0,-22-22 16,22 21-16,-21-21 0,21 22 15,0-22-15,0 0 0,0 0 0,0 22 16,0-22-16,0 0 16,21 0-16,1-21 0,-1 0 15,0 0-15,0 0 16,21 0-16,-20 0 0,20-21 0</inkml:trace>
  <inkml:trace contextRef="#ctx0" brushRef="#br0" timeOffset="77959.24">1609 7049 0,'0'0'0,"0"-22"16,-22 22-1,1 0-15,-21 0 0,21 0 16,0 0-16,-22 22 0,22-22 0,0 21 15,0 0-15,0 0 0,-1-21 16,22 42-16,0-20 0,0-1 16,0 0-16,0 0 15,0 0-15,43-21 0,-22 21 16,0-21-16,0 22 0,0-22 16,1 21-16,-1-21 0,21 21 15,-21 0-15,0-21 16,-21 21-16,0 0 0,0 1 15,-21-1 1,0-21-16,-21 21 0,-1-21 0,22 0 16,-21 0-16,0 21 0,-1-21 15,1 0-15,21 0 0,-22 0 0,22 0 16,0 0-16,0 0 0,0 0 16,21-21-16,0 0 15,0 0 1,0-1-16,21 1 0</inkml:trace>
  <inkml:trace contextRef="#ctx0" brushRef="#br0" timeOffset="78598.89">1799 7133 0,'0'0'15,"0"-21"-15,21 21 0,-21-21 16,21 21-16,1-21 15,-22 42 17,0 0-32,0 0 0,0 22 15,0-1-15,0 106 16,0-84-16,0-1 0,0 1 16,0-1-16,-22 1 0,22-1 15,0 22-15,-21-1 0,0 1 0,0 0 16,0 21-16,0-22 0,-1 1 15,1 0-15,0-1 0,-21 1 16,21 0-16,-1-1 0,1-20 16,-21 84-16,21-85 0,21 1 15,0-22-15,-21 1 0,21-1 0,0-21 16,-22 0-16,22 0 16,22-21-16,-1-21 15,-21 0-15,21 0 0,0-21 16,21-1-16,-20 1 0,-1-22 0,0 1 15,0-1-15,21-20 0</inkml:trace>
  <inkml:trace contextRef="#ctx0" brushRef="#br0" timeOffset="78967.24">1841 7197 0,'0'0'15,"-21"-43"-15,21 22 0,0 0 0,0 0 0,0 0 16,0 0-16,0-1 16,21 22-16,1-21 15,-1 0-15,0 21 0,0 0 16,21 0-16,-20 0 0,-1 0 0,0 0 16,0 0-16,21 21 0,-20-21 15,-1 21-15,0 1 0,-21 20 0,0-21 16,0 21-16,0-20 15,0 20-15,0 0 0,-21-21 0,0 1 16,-1 20-16,1-21 0,0 0 0,0 0 16,0 1-16,0-22 0,21 21 15,-22 0-15,1-21 0,42-21 63,1 21-63,-22-21 0,21-1 0,0 1 15</inkml:trace>
  <inkml:trace contextRef="#ctx0" brushRef="#br0" timeOffset="79790.75">2498 6985 0,'-22'0'16,"1"0"-1,0 0-15,0 21 0,0 0 16,0 1-16,-1-1 0,1 21 0,0-21 16,0 22-16,0-22 0,0 21 15,21-21-15,0 22 0,0-22 16,0 0-16,0 0 0,0 0 16,0 0-16,0 1 0,21-22 0,0 21 15,0-21-15,0 0 0,22 0 0,-22 0 16,0 0-16,21 0 0,-21 0 15,1-21-15,20 21 0,-21-22 0,0 1 16,0 0-16,-21 0 0,0 0 16,0 0-16,0-1 0,0 1 0,0 0 15,0-21-15,-21 21 0,0-1 16,0 1-16,0 0 0,0 0 0,-1 21 16,1-21-16,0 21 0,21-21 15,0-1 1,21 22-1,0 0-15,1-21 0,20 21 16,-21-21-16,21 21 0,1 0 0,-1 0 16,-21 0-16,22 0 0,-1 0 15,-21 0-15,21 0 0,-20 21 0,20 0 16,-21-21-16,0 22 0,0-1 16,-21 0-16,0 0 0,22 0 0,-22 0 15,0 22-15,0-22 0,0 0 0,0 21 16,0-20-1,-22-1-15,1 0 0,21 0 0,0 0 0,-21 0 16,0 1-16,21-1 16,-21-21-16,21 21 15,-21-21-15,21-21 32,0 0-32,0-1 0,0 1 15,0 0-15,0 0 0,0-21 16,0 20-16,21-20 0,0 21 0,0-21 15,0 20-15,0-20 0,1 21 16,-1 0-16,21 0 0,-21-1 16,22 1-16,-22 0 0,21 21 0,-21 0 15,22 0-15,-22 0 0,21 0 0,-21 21 16,22 0-16,-22 1 0,0-1 16,0 0-16,-21 21 0,0-21 0,0 22 15,0-1-15,0-21 0,0 22 16,0-22-16,-21 0 0,21 21 0,-21-21 15,0 1-15,-1-1 0,22 0 16,0 0-16,-21-21 16,21-21-1,0 0 1,0 0-16,21-1 0,-21 1 0</inkml:trace>
  <inkml:trace contextRef="#ctx0" brushRef="#br0" timeOffset="80255.49">3746 7112 0,'22'0'0,"20"-21"15,-42 0 1,21 21-16,0-21 0,0-1 16,1 22-16,-22-21 0,0 0 0,0 0 15,0 0-15,0 0 16,-22 21-1,1 0-15,0 0 0,-21 0 0,21 21 16,-1 0-16,-20-21 0,21 21 16,-21 0-16,-1 22 15,43-22-15,0 0 0,-21 0 16,21 0-16,0 0 0,0 1 0,0-1 16,21 0-16,0-21 0,1 21 15,-1-21-15,0 0 0,0 21 16,0-21-16,0 0 0,1 21 0,-1-21 15,0 0-15,-21 22 0,21-22 16,-21 21-16,0 0 0,0 0 16,0 0-16,0 0 15,-21-21-15,0 22 0,0-22 16,-1 0-16,-20 21 0,21-21 0,0 0 16,-22 0-16,22 0 0,-21 0 0,21 0 15,0 0-15,-1 0 0,1 0 16,0 0-16,21-21 15,0-1 1,0 1-16,21 0 0,0 0 16,1 21-16,-1-21 0</inkml:trace>
  <inkml:trace contextRef="#ctx0" brushRef="#br0" timeOffset="80627.28">4085 7197 0,'42'0'16,"-20"0"-1,-22-21-15,21 21 0,0-22 16,0 22-16,0-21 0,0 21 0,-21-21 16,22 21-16,-1-21 0,0 0 15,-21 0-15,0-1 0,0 1 16,0 0-16,-21 0 31,0 21-31,-1 0 0,1 0 0,0 21 16,0 0-16,0-21 0,0 21 0,-1 22 15,1-22-15,0 0 0,0 21 16,21 1-16,0-22 0,0 21 0,0-21 16,0 22-16,0-22 0,0 0 15,0 0-15,21 0 0,0-21 0,0 22 16,1-22-16,-1 0 0,0 0 0,0 0 15,21 0-15,-20 0 0,-1-22 16,21 1-16,-21 21 0,22-21 16,-22 0-16,0 0 0</inkml:trace>
  <inkml:trace contextRef="#ctx0" brushRef="#br0" timeOffset="81355.38">5101 6604 0,'0'-21'15,"21"-21"1,-21 63 15,0 0-31,0 0 0,-21 21 16,21-20-16,-21 20 0,21-21 0,-21 21 15,21 1-15,0-1 0,-21 0 16,-1 1-16,1-1 0,21 0 0,-21 1 16,21-1-16,-21 0 0,21 1 15,-21-1-15,21-21 0,0 22 16,0-22-16,0 0 0,0 0 0,0 0 0,21 0 15,0-21-15,0 0 0,0 0 16,22 0-16,-22 0 0,0 0 16,21-21-16,-20 0 0,20 0 0,-21 0 15,21 0-15,-20-22 0,-1 22 16,21-21-16,-21 21 0,0-22 0,22 1 16,-22 21-16,-21 0 0,21-22 0,-21 22 15,0 0-15,0 0 16,-21 21-1,0 21-15,21 0 16,-21-21-16,-1 21 0,1 0 16,21 22-16,0-22 0,0 0 0,-21 0 15,21 22-15,0-1 16,0 0-16,0-21 0,21-21 16,0 0-16,1 22 0,-1-22 15,21 0-15,-21 0 0,22 0 0,-22-22 16,0 1-16,21 0 0,22-21 15,-43 21-15,0-1 0,0 1 16</inkml:trace>
  <inkml:trace contextRef="#ctx0" brushRef="#br0" timeOffset="81546.27">5757 6604 0,'0'0'0,"-21"0"0,0-21 16,0 21-16,0 0 15,-1 0 1,44 21 15,-22 0-15</inkml:trace>
  <inkml:trace contextRef="#ctx0" brushRef="#br0" timeOffset="81730.67">5016 6922 0,'-21'0'16,"0"21"0,42-21-1,0 0-15,1 0 0,-1 0 16,21 0-16,-21 0 0,22 0 0,-1 0 15,-21 0-15,21-21 0,22 21 16</inkml:trace>
  <inkml:trace contextRef="#ctx0" brushRef="#br0" timeOffset="82472.25">5990 6900 0,'0'0'16,"-21"0"-16,0 0 16,21 22-1,0-1 1,0 0-16,0 0 0,0 0 16,0 0-16,-21 22 15,21-22-15,-22 0 0,22 0 16,0 0-16,0 1 0,0-1 15,0 0-15,-21 0 16,0-42 15,21 0-31,0 0 16,0-1-16,0 1 0,0 0 16,0 0-16,0 0 0,21 0 0,0-22 15,1 22-15,-1 0 0,0 0 16,0 0-16,21-1 0,1-20 15,-1 21-15,-21 21 16,22 0-16,-22 0 0,0 0 0,0 0 16,0 0-16,0 21 0,1 0 0,-1 0 15,0 1-15,-21-1 0,0 0 0,21 0 16,-21 0-16,0 0 0,0 1 16,0-1-16,0 0 0,0 21 0,0-21 15,0 1-15,0-1 0,0 0 16,-21 0-16,21 0 15,-21-21 1,21-21 0,0 0-16,0 0 0,0 0 15,0-1-15,0-20 16,21 21-16,0-21 0,-21 20 0,42 1 16,-20-21-16,-1 21 0,21 0 15,-21-22-15,22 22 0,-1 0 0,-21 0 16,21 21-16,1 0 0,-22 0 15,21 0-15,-21 0 0,22 0 0,-22 21 16,0 0-16,-21 0 0,0 0 0,21 1 16,-21-1-16,0 21 0,0-21 15,0 0-15,0 1 0,-21-1 0,21 0 16,-21 0-16,21 0 0,-21 0 0,21 1 16,-21-1-16,21 0 15,0-42 1,21 21-1,0-21-15</inkml:trace>
  <inkml:trace contextRef="#ctx0" brushRef="#br0" timeOffset="82851.03">7112 7027 0,'21'0'31,"0"0"-31,0 0 16,1 0-16,-1 0 0,21 0 16,-21-21-16,0 21 0,22-42 15,-22 42-15,0-21 16,0 0-16,0-1 0,1 1 16,-22 0-16,0 0 0,0 0 15,-22 21 1,1 0-16,0 0 0,-21 0 15,21 21-15,-22 0 0,22 0 0,0 0 16,-21 1-16,20-1 0,1 21 0,0-21 16,21 0-16,-21 22 0,21-22 15,0 0-15,0 21 0,0-20 0,0-1 16,0 0-16,0 0 0,21-21 16,0 21-16,0-21 0,43 0 15,-22 0-15,1 0 16,-22 0-16,21-21 0,0 0 0,1 0 15,-1 0-15,0-1 0</inkml:trace>
  <inkml:trace contextRef="#ctx0" brushRef="#br0" timeOffset="100058.81">8509 6922 0,'0'-22'16,"0"1"-1,0 0-15,0 0 16,0 42 47,0 0-63,0 0 15,0 1-15,0-1 0,0 0 0,0 0 16,0 0-16,0 0 0,-21 1 15,21-1-15,0 0 0,0 0 16,0 0-16,-21-21 0,21 21 16,0 1-1,0-44 17,21 1-32,-21 0 15</inkml:trace>
  <inkml:trace contextRef="#ctx0" brushRef="#br0" timeOffset="100502.56">9038 6795 0,'21'-43'15,"-21"22"1,-21 21-1,0 0-15,0 0 0,0 0 0,-1 0 16,1 0-16,0 0 0,0 21 16,-21 0-16,-1 1 0,22-1 15,0-21-15,21 21 0,-21 0 16,21 0 0,0 0-16,21-21 15,0 0-15,0 22 16,0-22-16,1 0 0,-1 0 15,21 0-15,-21 21 0,0-21 0,1 0 16,-1 0-16,0 21 0,0-21 16,0 21-16,-21 0 15,0 0-15,0 1 16,-21-22-16,0 21 0,0-21 0,-22 21 16,22-21-16,0 0 0,-21 21 15,21-21-15,-1 0 0,-20 0 0,21 0 16,0 0-16,0 0 0,-1 0 15,1 0 1,0-21-16,21 0 16,0 0-16,0-1 0</inkml:trace>
  <inkml:trace contextRef="#ctx0" brushRef="#br0" timeOffset="100882.34">8530 6414 0,'0'0'0,"-21"0"0,0 0 16,21 21-16,-21 0 0,21 0 16,-22-21-16,22 21 15,0 0-15,22 1 16,-1-22-16,0 0 15,0 0-15,0 0 0,0 0 16,1 0-16,-1-22 0,-21 1 0,21 21 16,-21-21-16,0 0 0,0 0 15,0 0-15,0-1 0,-21 1 16,0 0-16,-1 21 16,1 0-16,0 0 0,0 0 15,0 0-15,0 0 16,21 21-16,0 0 0,0 1 15,0-1-15,0 0 0,0 0 0,0 0 16,21 0-16,21 1 0,-21-1 16,22 0-16,-1 0 0</inkml:trace>
  <inkml:trace contextRef="#ctx0" brushRef="#br0" timeOffset="101227.14">10245 6477 0,'0'0'16,"-22"0"-1,1 0-15,0 21 16,0 0-16,21 1 0,-21 20 15,21-21-15,-21 21 0,-1-20 16,1 20-16,0 0 0,21-21 0,-21 22 16,0-1-16,0-21 0,-1 22 0,1-22 15,0 21-15,21-21 0,0 0 16,0 1-16,0-1 16,0 0-16,21-21 15,0 0-15,22 0 0,-22 0 16,0 0-16,43-42 15,-43 20-15,21 22 0,-21-21 0</inkml:trace>
  <inkml:trace contextRef="#ctx0" brushRef="#br0" timeOffset="101598.93">10308 6816 0,'0'0'0,"-21"21"15,21 0 1,21-21 0,0 0-16,0 0 15,1 0-15,-1 0 0,21-21 0,-21 0 16,0 21-16,1-21 0,-1-1 0,0 22 16,-21-21-16,0 0 0,21 21 15,-21-21-15,0 0 0,-21 21 16,0 0-1,0 0-15,-1 0 0,1 0 16,0 21-16,21 0 0,-21 0 16,0 0-16,-22 22 0,22-22 15,21 0-15,-21 0 0,21 0 16,0 1-16,0-1 0,0 0 16,0 0-16,21-21 15,0 0-15,1 0 16,-1 0-16,0 0 0,0 0 0,0 0 15,0 0-15,22-21 0</inkml:trace>
  <inkml:trace contextRef="#ctx0" brushRef="#br0" timeOffset="102026.69">11155 6710 0,'0'-21'16,"-21"21"-16,-1 0 15,1 0-15,0 0 0,0 0 16,-21 0-16,20 0 0,1 0 0,-21 0 16,21 21-16,0-21 0,-1 21 0,1 0 15,0-21-15,21 21 0,-21-21 16,21 22-16,0-1 16,21-21-16,0 0 15,0 21-15,1-21 0,-1 21 16,0-21-16,0 0 0,0 21 0,22-21 15,-22 0-15,21 21 0,-21 1 16,0-22-16,1 21 0,-1-21 16,-21 21-16,0 0 15,0 0-15,-21 0 16,-22-21-16,22 0 0,0 22 16,-21-22-16,20 0 0,-20 0 0,21 0 15,-21 21-15,20-21 0,-20 0 0,21 0 16,0 0-16,0 0 0,-1 0 15,1 0-15,0 0 0,21-21 16,-21 21-16,21-22 16,0 1-1,21 21-15,0-21 0,0 21 0,1-21 16</inkml:trace>
  <inkml:trace contextRef="#ctx0" brushRef="#br0" timeOffset="102499.42">11642 6837 0,'0'-21'0,"0"0"16,0-1 0,21 22-16,-21-21 0,0 0 0,0 0 15,21 21-15,-21-21 0,0 0 16,0-1-16,0 1 0,-21 21 15,0 0 1,-1 0-16,1 0 0,-21 0 16,21 21-16,0 1 0,-22-1 0,22 0 15,0-21-15,0 21 0,0 0 16,-1 0-16,22 1 0,0-1 16,0 0-16,0 0 15,22-21-15,-1 0 0,0 21 0,21-21 16,-21 0-16,1 21 0,20-21 15,-21 0-15,43 22 0,-43-22 16,0 0-16,0 21 0,21-21 16,-42 21-1,0 0-15,-21 0 16,0-21-16,-21 0 0,21 21 0,-22-21 16,22 0-16,-21 0 0,-1 22 15,22-22-15,-21 0 0,21 0 0,0 0 16,-22 0-16,22 0 0,0 0 15,21-22 1,21 22-16,-21-21 16,42 0-16</inkml:trace>
  <inkml:trace contextRef="#ctx0" brushRef="#br0" timeOffset="102954.82">12742 6477 0,'0'0'0,"0"-21"16,0 0-16,0 0 0,0-1 16,-21 22-1,0 22 1,21-1-16,-21 0 0,0 21 0,21-21 15,-22 22-15,1-1 0,0 0 16,0 1-16,0-22 0,21 21 0,-21 1 16,-1-22-16,22 21 0,-21 0 15,21 1-15,0-22 0,0 0 16,0 0-16,21-21 16,1 0 15,-22-21-31</inkml:trace>
  <inkml:trace contextRef="#ctx0" brushRef="#br0" timeOffset="103562.49">12234 6773 0,'0'0'0,"-21"0"0,42 0 31,0 22-31,22-22 0,-22 0 16,21 0-16,1 0 0,-1 0 15,0 0-15,1 0 0,20-22 0,1 22 16,-22-21-16,21 0 0,1 0 16,-1 0-16,1 0 0,-22-1 0,22-20 15,-22 21-15,-21-21 0,22-22 16,-22 43-16,-21 0 0,0-22 16,0 22-16,-21 0 0,21 0 15,-22 21-15,1 0 0,0 0 16,-21 0-16,42 21 0,-21 0 15,21 22-15,-22-22 0,22 21 16,-21 0-16,21-20 0,0 20 0,0 0 16,0 1-16,0-1 0,0-21 0,-21 21 15,21-20-15,0 20 0,-21-21 16,21 0-16,0 0 0,0 1 16,0-1-16,0 0 0,-21-21 0,21 21 15,-21-21 1,21-21-1,0 0 1,0 0-16,0-1 0,0 1 16,0-21-16,21 21 0,0-22 0,0 22 15,0-21-15,22 21 0,-22-22 0,21 22 16,-21 0-16,22 0 0,-1 21 16,-21 0-16,21 0 0,-20 0 0,20 0 15,-21 21-15,21 0 0,-20 0 0,-1 1 16,-21-1-16,21 21 15,-21-21-15,0 0 0,0 22 0,0-22 16,0 0-16,0 0 0,0 0 0,-21 1 16,21-1-16,-21 0 0,-1 0 15,-20 0-15,21-21 16,21 21-16,21-21 31,0-21-31</inkml:trace>
  <inkml:trace contextRef="#ctx0" brushRef="#br0" timeOffset="104520.22">14012 6689 0,'0'-21'0,"0"-1"15,0 1-15,0 0 0,0 0 16,0 0-16,-21 0 0,0-1 0,21 1 15,-21 21-15,0 0 0,-1 0 16,1 0-16,0 0 0,0 0 0,0 0 16,0 21-16,-1 22 0,1-22 15,0 0-15,0 21 0,0 1 0,0-22 16,-1 21-16,1-21 0,21 22 0,0-22 16,0 0-16,0 0 15,0 0-15,0 1 0,0-1 0,0 0 16,21-21-16,1 0 15,-1 0-15,0 0 0,0 0 16,21 0-16,-20-21 0,-1 0 0,21-1 16,-21 22-16,0-21 0,1 0 0,20-21 15,-21 21-15,0-1 0,0-20 16,1 21-16,-1-21 0,0 20 0,-21 1 16,0 0-16,0 0 0,-21 42 31,0-21-31,-1 21 15,22 22-15,0-22 0,-21 0 0,0 0 16,21 21-16,0-20 0,0-1 16,0 0-16,0 0 0,0 0 0,0 0 15,0 1-15,0-1 0,21-21 16,0 0-16,1 0 0,20 0 16,-21 0-16,21 0 0,-20 0 0,20 0 15,0 0-15,1-21 0,-22-1 0,21 1 16,0 0-16,-20 0 0,-1 0 15,0 0-15,0-1 0,0-20 16,0 21-16,-21 0 0,0-22 16,0 22-16,0 0 0,0 0 0,0 0 15,0 42 17,0 0-32,-21 0 0,21 0 15,0 1-15,0-1 0,0 0 0,-21 0 16,21 21-16,0-20 0,0-1 15,0 0-15,0 0 0,-21 21 16,0-42-16,21 22 16,-21-22-1,-1 0-15,22-22 32,0 1-32,0 0 0,0 0 15,0 0-15,0 0 0,0-1 0,22 1 16,-1-21-16,0 0 0,0 20 15,21-20-15,-20 0 0,20-1 0,0 22 16,1 0-16,-1 0 0,-21 0 0,21 21 16,1 0-16,-1 0 0,-21 21 15,22 0-15,-1 0 0,-21 22 0,0-22 16,0 21-16,1 0 0,-22-20 16,21 20-16,-21-21 0,0 21 0,0-20 15,0-1-15,0 0 0,-64 42 16,43-41-16,0-22 15,21 21-15,21-21 32,0 0-17,0 0-15</inkml:trace>
  <inkml:trace contextRef="#ctx0" brushRef="#br0" timeOffset="105126.91">15684 6752 0,'0'0'0,"-21"0"0,0 0 0,0 0 16,42 0 0,0 0-1,22 0-15,-22 0 0,21 0 0,0 0 16,1 21-16,20-21 0,-20 0 15,-1 0-15,21 0 0,-20 0 0,20 0 16,-20 0-16,-1 0 0,0 0 0,1 0 16,-1 0-16,0 0 0,1-21 15,-22 0-15,0 21 0,-21-21 16,0 0-16,0 0 16,0-1-16,-21 1 0,0 0 15,-1 0-15,-20 0 16,-21 21-16,41 0 15,1 0-15,0 0 0,0 0 0,0 0 16,0 0-16,-1 0 0,22 21 31,0 0-31,22 0 16,-1-21-16,0 0 0,0 0 16,21 21-16,-20-21 0,20 0 0,0 0 15,-21 0-15,22 0 0,-22 0 0,21 0 16,-21 0-16,1 0 0,20 0 15,-21 0-15,0 0 0,0 0 16,-21 22 0,0-1-1,0 0-15,-21-21 0,0 21 0,-21 0 16,21 0-16,-22 1 0,22-1 16,-21 0-16,21 0 0,-22 0 0,22 0 15,-21 1-15,21-1 0,-1 0 16,1-21-16,0 21 0,0 0 0,0-21 15,21 21-15,-21-21 0,-1 0 16,1 0 0</inkml:trace>
  <inkml:trace contextRef="#ctx0" brushRef="#br1" timeOffset="113135.25">17801 6350 0,'0'-21'0,"0"0"16,0 0 0,0-43 15,0 43-16,0 42 32,0 0-47,0 0 0,0 1 0,0-1 16,0 21-16,0-21 0,0 22 16,0-1-16,0-21 0,0 21 15,0 1-15,0-22 0,0 21 0,0-21 16,0 1-16,0-1 0,0 0 15,0 0-15,0 0 0,21-21 0,0 0 16,1 0-16,-1 0 0,0 0 16,0 0-16,0-21 0,0 0 15,1 0-15,-1 0 0,0-22 0,21 1 16,-21 0-16,1-1 0,20 1 16,-21 0-16,0-1 0,22 22 15,-22-21-15,0-1 0,-21 22 0,21 0 16,-21 0-16,0 0 15,0 42 1,-21-21 0,0 21-16,0 0 0,21 0 15,0 1-15,-22 20 0,1-21 0,21 21 16,0-20-16,0 20 0,0-21 16,0 21-16,0-20 0,0-1 0,0 21 15,0-21-15,0 0 0,21 1 16,1-22-16,-1 0 15,0 0-15,21 0 0,-21 0 0,22 0 16,-22 0-16,21-22 0,1 22 0,-1-21 16,0-21-16,1 21 0,-22 0 15,21-22-15,0 22 0,-20-21 0,-1 21 16,0-22-16,0 22 0,-21 0 16,0 0-16,0 0 0,0-1 15,-21 44 16,21-1-31,0 0 16,0 0-16,0 21 0,0-20 16,0-1-16,0 0 0,0 21 15,0-21-15,21 1 0,-21-1 0,21 21 16,-21-21-16,21 0 16,-21 1-16,0-1 0,-21-21 46,21-21-30,-21-1-16,0 22 0,21-21 16,-21 21-16,0 0 15,21 21 17,0 1-32,0-1 15,21-21-15,0 21 16,0-21-16,0 0 0,22 0 15,-22 0-15,0 0 0,21 0 0,-21 0 16,22 0-16,-1 0 0,-21 0 16,22 0-16,-22-21 0,0 21 15,0-21-15,0-1 0,22-20 0,-22 0 16,0 21-16,0-22 0,0 22 16,0 0-16,-21-64 15,0 64-15,0 0 0,0 0 16,-21 21 15,0 21-31,0-21 16,0 21-16,21 0 0,0 0 0,-21 22 15,21-22-15,-22 0 0,22 0 0,0 0 16,0 1-16,0-1 0,0 0 16,0 0-16,0 0 0,0 0 0,22 1 15,-1-1-15,0-21 0,-21 21 16,21 0-16,0-21 0,22 0 0,-22 21 15,0-21-15,0 0 0,0 0 0,22 0 16,-1 0-16,-21 0 0,21 0 16,1-21-16,-1 0 0,0 21 0</inkml:trace>
  <inkml:trace contextRef="#ctx0" brushRef="#br1" timeOffset="113674">20235 6498 0,'0'0'0,"0"-21"0,21-85 31,-21 85-31,0 0 0,-21 21 0,0-21 16,0 21-16,0 0 15,0 0-15,-1 0 0,1 0 16,0 21-16,0 0 0,0-21 16,0 21-16,-1 22 0,1-22 0,0 0 15,0 0-15,0 0 0,21 22 16,0-22-16,-21 0 0,21 0 15,-22 0-15,22 0 0,0 1 0,0-1 16,22-21-16,-1 0 16,0 0-16,0 0 0,0 0 0,0 0 15,1 0-15,-1 0 0,0 0 0,0 0 16,0-21-16,22-1 0,-22 1 16,0-21-16,0 21 0,0 0 0,0-22 15,1 1-15,-1 0 0,0-1 16,0 1-16,0 21 0,0-22 0,-21-20 15,22 21-15,-1-1 16,-21 22-16,-21 21 31,21 21-15,0 0-16,-22 1 0,1 20 16,0-21-16,21 0 0,-21 22 0,21-22 15,0 21-15,0 0 0,0 1 16,0-22-16,0 0 0,0 0 15,0 0-15,0 1 0,0-1 0,21-21 16,0 21-16,0-21 16,1 0-16,-1 0 0,0 0 15,0 0-15,0 0 16,0-21-16,1 21 16,20-21-16</inkml:trace>
  <inkml:trace contextRef="#ctx0" brushRef="#br1" timeOffset="113999.84">21421 5990 0,'0'0'16,"-22"0"-1,1 0 1,21 21-16,0 1 0,0-1 0,0 0 16,0 0-16,-21 0 0,21 22 15,0-22-15,-21 0 0,21 21 0,0-21 16,0 1-16,0 20 0,0-21 0,-21 0 16,21 22-16,0-22 0,0 0 15,-21 0-15,21 0 0,0 0 16,0 1-16,0-1 0,21-21 47,0 0-47</inkml:trace>
  <inkml:trace contextRef="#ctx0" brushRef="#br1" timeOffset="114407.8">21907 6202 0,'0'0'0,"0"-21"15,-21 21 17,0 0-32,0 0 0,21 21 0,-21 0 15,0 0-15,-1 0 16,1 1-16,0-1 0,0 21 0,0 0 16,21-20-16,0 20 0,0-21 15,0 0-15,0 0 0,0 1 16,0-1-16,21 0 0,0-21 15,0 0-15,0 0 0,22 0 16,-22 0-16,21 0 0,-21 0 0,22 0 16,-22-21-16,21 0 0,-21-1 0,22-20 15,-22 21-15,0 0 0,0-22 16,0-20-16,-21 21 16,0 20-16,0 1 0,0-21 0,0 21 15,0 0-15,0-1 0,-21 1 16,0 21-16,0 0 0,0 0 15,0 0-15,-1 0 0,1 0 16,-21 0-16,21 0 0,0 0 0,-1 21 16,1-21-16,21 22 15,-21-22-15,0 0 0</inkml:trace>
  <inkml:trace contextRef="#ctx0" brushRef="#br1" timeOffset="114650.65">21272 6054 0,'0'0'0,"22"0"16,-1 0-16,21 0 16,-21 0-16,22 0 0,-1 0 15,0 0-15,43 0 0,-43 0 16,43 0-16,-43 0 15,1-21-15,-1 21 0,-21 0 0,21 0 16,-20 0-16,-44 0 31,-20 0-31,21 21 0</inkml:trace>
  <inkml:trace contextRef="#ctx0" brushRef="#br1" timeOffset="115742.78">2371 8149 0,'0'0'0,"-22"-21"0,1 0 16,21 0-16,0 0 15,21 21 16,1 0-31,-1 21 0,0 0 0,21 21 16,-21 1-16,1-1 0,-1 0 16,0 1-16,0-1 0,0 0 15,-21-21-15,0 22 0,21-1 0,-21-21 16,0 22-16,22-22 0,-22 0 16,0 0-16,0 0 0,0 0 0,0 1 15,0-1 1,21-21-16,-21-21 15,0-1-15,21 1 16,-21 0-16,0-21 0</inkml:trace>
  <inkml:trace contextRef="#ctx0" brushRef="#br1" timeOffset="115978.64">2942 7980 0,'0'-21'16,"0"42"-16,0-21 15,0 21-15,0 0 0,0 0 16,-21 22-16,0-1 0,0 0 0,-1 1 16,1-1-16,0 0 0,0 1 15,0-1-15,0 0 0,-1-20 0,1 20 16,21-21-16,-21 21 16,0-20-16,21-1 0,-21 0 0,21 0 15,0 0-15,0 0 16,42-21-1,-21 0-15,0-21 0,1 0 16</inkml:trace>
  <inkml:trace contextRef="#ctx0" brushRef="#br1" timeOffset="116383.41">3090 8446 0,'0'21'16,"21"-42"15,1-1-31,-22 1 16,21 21-16,0-21 0,0 0 0,0 0 15,-21 0-15,21-1 16,-21 1-16,0 0 0,-21 21 31,0 0-31,0 0 0,21 21 0,-21-21 16,-22 43-16,22-22 15,21 0-15,-21 0 0,21 0 0,-21 22 16,21-22-16,0 0 0,0 0 0,0 0 16,0 0-16,0 1 15,0-1-15,21 0 16,0-21-16,0 0 0,1 0 15,-1 0-15,0 0 0,0 0 0,0 0 16,0 0-16,1 0 0,20 0 16,-21-21-16,21 0 0</inkml:trace>
  <inkml:trace contextRef="#ctx0" brushRef="#br1" timeOffset="116754.2">3556 8276 0,'0'0'15,"-21"0"-15,21-21 16,0 0-16,0 0 16,21 21-1,0 0-15,0-21 0,0 21 0,1 0 16,-1 0-16,0 0 0,0 21 0,0-21 16,0 21-16,1 0 0,-1 0 15,0 0-15,0 22 0,0-22 0,0 0 16,-21 0-16,0 22 0,0-22 15,0 0-15,0 0 0,0 0 0,-21 0 16,21 1-16,-21-22 16,0 0-16,0 0 15,0 0-15,21-22 32,0 1-32,0 0 0,0 0 15,0 0-15,0 0 0,21-1 0,0 1 16,-21 0-16,42-21 15,-21 21-15,-21-1 0,22 1 0,-1 0 16,21 0-16,-21 0 0,0 21 16,1-21-16</inkml:trace>
  <inkml:trace contextRef="#ctx0" brushRef="#br1" timeOffset="116979.07">4360 8170 0,'0'22'0,"0"-1"15,-21-21-15,21 21 0,-21 0 0,21 0 16,-21 0-16,21 22 0,0-22 0,0 0 16,-21 0-16,21 0 0,0 1 15,-22-1-15,22 0 0,0 0 0,0 0 16,0 0-16,-21-21 16,21 22-16,0-44 46,0 1-46,21 21 0,-21-21 0,0 0 16</inkml:trace>
  <inkml:trace contextRef="#ctx0" brushRef="#br1" timeOffset="117150.98">4254 8001 0,'0'0'15,"-21"-21"-15,0 21 16,0 0-16,21 21 31,0 0-15</inkml:trace>
  <inkml:trace contextRef="#ctx0" brushRef="#br1" timeOffset="118678.48">4551 8551 0,'0'0'0,"-21"0"0,21-21 47,21 0-47,0 21 16,0-21-16,21 0 0,-20 0 16,20-1-16,-21 1 0,21 0 0,1 0 15,-22-21-15,21 20 0,-21-20 16,1 0-16,-1-1 0,0 1 0,-21 0 15,0 21-15,0-22 0,0 1 0,0 21 16,0 0-16,0-1 0,0 1 16,-21 21-16,0 0 31,-1 21-31,22 1 0,0-1 16,0 0-16,0 21 0,-21 1 0,21-1 15,0 0-15,-21 22 0,21-22 16,0 22-16,0-22 0,-21 21 0,0 43 15,21-42-15,-21-1 16,-1 1-16,22-1 0,0 1 0,-21 20 16,0-20-16,0-1 0,21-20 0,-21 20 15,0 1-15,21-22 0,-22 0 16,22 1-16,0-1 0,0 0 0,0 1 16,0-22-16,0 21 0,0-21 15,22 1-15,62-44 31,-41 22-31,-22-21 0,21 0 0,-21 0 16,22-21-16,-22 20 0,21-20 16,-21 21-16,0-21 0,43-43 0,-64 43 15,0-1-15,21 1 16,-21 0-16,0-22 0,0 22 0,0-1 0,-21 1 16,0 0-16,0-1 0,-1 1 0,-20 21 15,21 0-15,0 0 16,-22-1-16,22 22 0,0 0 0,0 0 0,0 0 15,0 0-15,-1 0 16,44 0 0,-1 0-1,0 0-15,0 0 0,0-21 16,22 21-16,-22-21 0,21 21 0,-21-21 16,0 0-16,22 0 0,-22-1 0,21 1 15,-21 0-15,22 0 0,-22 0 16,21-22-16,22 1 15,-43 0-15,0 21 0,0-1 0,0 22 16,1-21-16,-1 0 0,-21 0 16,0 42 15,0 0-15,0 0-16,0 1 0,0-1 15,0 0-15,0 0 0,0 0 16,0 0-16,21 1 15,0-22-15,0 0 16,0 0-16,22 0 0,-22 0 0,0 0 16,21-22-16,-20 1 0,20 21 0,-21-21 15,0 0-15,22 0 0,-22 21 16,0-21-16,0-1 0,0 1 16,0 0-16,-21 0 0,0 0 15,22 0-15,-22-1 0,0 1 16,0 0-16,0 0 15,0 42 17,0 0-32,0 0 15,0 1-15,0-1 0,0 0 0,0 21 16,-22-21-16,22 22 0,0-1 0,0 0 16,0 1-16,0-1 0,0 0 15,0 1-15,-21 20 0,21-20 0,0 84 16,0-85-16,0 85 15,0-64-15,0-20 16,0 20-16,0-20 0,0-1 0,0 0 16,0 1-16,0-1 0,0 0 0,0 1 15,0-1-15,0-21 0,-21 21 16,21-20-16,-21-1 0,0 0 0,0-21 16,-1 21-16,1-21 0,-21 0 15,21 0-15,0 0 0,-22-21 16,1 0-16,0 0 0,20-1 0,-20 1 15,0 0-15,21 0 0,-1 0 0,1 0 16,0-1-16,0 1 0,0 0 16,21 0-16,0 0 15,0 0-15,0-1 0,0 1 16,21 0-16,0-21 0,0 21 0,0-1 16,22-20-16,-22 0 0</inkml:trace>
  <inkml:trace contextRef="#ctx0" brushRef="#br1" timeOffset="119106.24">7218 7938 0,'21'0'0,"-42"0"0,42-22 15,-21 44 16,-21-1-15,21 0-16,-21 21 0,21-21 16,0 22-16,-22-1 0,1 0 0,21 1 15,-21-1-15,21-21 0,0 22 0,-21-1 16,21-21-16,-21 21 0,21-20 16,0-1-16,0 21 0,0-21 15</inkml:trace>
  <inkml:trace contextRef="#ctx0" brushRef="#br1" timeOffset="119751.05">6773 8297 0,'-21'0'15,"42"0"-15,-63 0 0,21 0 16,42 0-1,0 0-15,21 0 16,-20 0-16,20 0 0,0-21 0,1 21 16,20-21-16,-21 21 0,1-21 0,20 0 15,-20 0-15,-1-1 0,0 1 16,1 0-16,-1 0 0,0-21 16,-21 20-16,22 1 0,-22 0 0,0-21 0,-21 21 15,0-1-15,0 1 16,0 0-16,0 0 15,0 0-15,-21 21 16,0 0 0,21 21-16,-21 0 15,21 0-15,0 22 0,0-22 16,0 21-16,0 43 16,-22-64-16,22 21 0,0 1 0,-21-1 15,21 0-15,0-21 0,0 22 0,-21-22 16,21 21-16,-21-21 0,21 1 0,0-1 15,-21 0-15,21-42 47,0 0-47,21-1 0,0 1 16,-21 0-16,21 0 0,-21 0 16,21-22-16,1 22 0,-1-21 0,0 0 15,21 20-15,-21-20 16,85-21-16,-63 41 0,-22 22 15,21 0-15,-21 0 0,0 0 0,1 0 16,-1 22-16,0-1 0,-21 0 16,0 21-16,0-21 0,0 22 0,0-22 15,-21 0-15,0 43 16,-1-22-16,1-21 16,0 0-16,0 0 0,0 1 0,21-1 0,-21 0 15,21 0 1,21-21-1,0-21 1,0 0-16,0 21 0,-21-21 16,21-1-16</inkml:trace>
  <inkml:trace contextRef="#ctx0" brushRef="#br1" timeOffset="120086.87">8001 8276 0,'21'0'0,"21"0"31,-20-21-31,-1 21 0,42-42 16,-42 42-16,1-21 0,-1-1 0,0 1 15,0 0-15,0 0 0,-21 0 16,0 0-16,0-1 0,0 1 16,0 0-1,-21 21-15,0 0 0,0 0 0,0 0 16,-1 21-16,1 0 0,0 1 15,-21-1-15,21 0 0,-1 21 0,-20 1 16,42-1-16,0-21 16,0 0-16,-21 22 0,21-22 0,0 0 15,0 0-15,0 0 0,21-21 16,-21 21-16,21-21 0,0 0 0,1 0 16,-1 0-16,0 0 0,0 0 0,0 0 15,0 0-15,1 0 0,20-21 16,-21 0-16,0 21 0,0-21 0</inkml:trace>
  <inkml:trace contextRef="#ctx0" brushRef="#br1" timeOffset="120806.41">9461 7768 0,'0'-21'0,"0"42"0,22-84 16,-22 42-16,21-1 0,-21 1 15,0 0-15,0 0 0,0 0 16,0 42 15,0 0-31,0 0 0,-21 0 16,-1 22-16,22-22 0,-21 21 0,0 1 15,21-1-15,-21 0 0,0 1 16,21-1-16,0 0 0,-21 1 16,21-1-16,-22 0 0,22 1 0,0-22 15,0 21-15,0-21 0,0 0 0,0 1 16,22-1-16,-1-21 16,0 0-16,0 0 0,0 0 0,0 0 15,1 0-15,-1 0 0,21-21 0,-21-1 16,0 1-16,22 0 0,-22-21 15,0 21-15,0-1 0,22-20 0,-22 0 16,-21 21-16,21-22 0,-21 22 0,21 0 16,-21 0-16,0 0 15,-21 42 1,0 0 0,21 0-16,0 0 0,0 22 15,0-22-15,0 21 16,0-21-16,0 0 0,0 1 15,21-1-15,0-21 0,0 0 16,0 0-16,1 0 0,-1 0 16,0 0-16,0 0 0,0-21 15,22 21-15,-22-22 0,0 1 0,0 0 16,0 0-16,-21 0 0,21-22 16,1 22-16,-22 0 0,0-21 15</inkml:trace>
  <inkml:trace contextRef="#ctx0" brushRef="#br1" timeOffset="120990.31">10012 7684 0,'0'0'15,"-21"0"-15,-1 0 0,1 0 0,0 0 16,0 0 0,21 21 15</inkml:trace>
  <inkml:trace contextRef="#ctx0" brushRef="#br1" timeOffset="121172.21">9334 7959 0,'0'0'15,"0"21"-15,22-21 32,-1 0-32,21 0 0,-21 0 15,22-21-15,-1 0 16,0 21-16,1-22 0,-1 22 0,64-21 16</inkml:trace>
  <inkml:trace contextRef="#ctx0" brushRef="#br1" timeOffset="121907.23">10308 7895 0,'0'21'47,"0"1"-47,0-1 16,0 0-16,0 0 0,0 0 15,0 0-15,-21 1 0,21-1 0,0 0 16,-21 0-16,21 0 0,0 0 0,0 1 16,-21-1-16,21 0 15,-22 0-15,22-42 47,0 0-47,0 0 16,0-1-16,0 1 0,0-21 0,22 21 15,-1 0-15,21-43 16,-21 22-16,0 21 0,22-22 16,-22 22-16,0 0 0,0 21 15,0-21-15,1 21 0,-1 0 16,0 0-16,21 0 0,-21 21 16,1 0-16,-1 0 0,-21 0 15,0 1-15,21-1 0,-21 21 16,0-21-16,0 43 15,0-43-15,0 21 0,0-21 0,0 1 16,0-1-16,0 0 16,-21-21-1,21-21 17,0 0-32,0-1 0,0 1 15,0 0-15,0 0 0,0-21 0,0 20 16,21-20-16,0 21 0,0-21 15,0 20-15,22 1 0,-22 0 0,21 0 16,-21 0-16,22 21 0,-1 0 0,85-21 16,-106 21-1,22 0-15,-22 21 0,0 0 0,0 0 16,0 0-16,0 0 0,-21 1 0,22 20 16,-22-21-16,0 0 0,0 22 15,-22-22-15,1 0 0,0 0 16,0 0-16,0 0 0,0 1 0,-1-1 15,1 0-15,-21 0 16,21-21-16,42 0 31,0-21-31,0 21 0,-21-21 16</inkml:trace>
  <inkml:trace contextRef="#ctx0" brushRef="#br1" timeOffset="122243.04">11345 8022 0,'21'0'0,"43"0"31,-43 0-31,0-21 0,0 21 16,22-21-16,-22 21 0,0-21 0,0 0 16,0 21-16,-21-22 15,22 1-15,-22 0 0,0 0 16,0 0-16,-22 21 15,1 0-15,0 0 0,0 0 0,0 0 16,0 0-16,-22 21 0,22 0 16,0 0-16,0 0 0,0 1 15,21-1-15,-22 21 0,22-21 0,-21 22 16,21-22-16,0 0 0,0 21 16,0-21-16,0 1 0,0-1 0,21 0 15,1-21-15,-1 0 0,0 0 16,21 0-16,-21 0 0,1 0 15,-1 0-15,21 0 0,-21-21 0,0 0 16,1-1-16,20 1 0,-21 0 0</inkml:trace>
  <inkml:trace contextRef="#ctx0" brushRef="#br1" timeOffset="122740.75">12954 7599 0,'21'-21'0,"-42"42"0,42-63 0,-21 20 16,21 1-16,-21 0 15,-21 42 1,0 0-16,0 1 15,0-1-15,-1 21 0,22-21 16,-21 22-16,0-1 0,0-21 0,0 21 16,0 1-16,-1-1 0,1 0 15,21 1-15,0-1 0,0-21 16,0 22-16,0-22 0,0 21 16,0-21-16,0 0 0,21-21 15,1 0-15,-1 0 0,0 0 16,21 0-16,-21 0 0,1-21 0,20 0 15,-21 0-15,0 0 0,0 0 16,1-1-16,-1 1 0</inkml:trace>
  <inkml:trace contextRef="#ctx0" brushRef="#br1" timeOffset="122919.66">12594 7747 0,'0'0'0,"0"21"15,21-21 1,0 0 0,1 0-16,-1 0 0,21 0 0,-21 0 15,22 0-15,-1 0 0,0 0 16,1 0-16,-1-21 0,0 21 16,1-21-16</inkml:trace>
  <inkml:trace contextRef="#ctx0" brushRef="#br1" timeOffset="123512.35">13631 7874 0,'0'0'0,"21"0"16,1 0-16,-1 0 15,-21-21-15,21 21 16,-21-21-16,0 0 0,0-1 15,0 1-15,0 0 16,0 0-16,0 0 0,-21 0 16,0 21-1,-1 0-15,1-22 0,0 22 16,0 0-16,0 0 0,-22 22 0,22-1 16,0-21-16,0 42 0,-43 0 15,43-20-15,0 20 0,0-21 16,0 21-16,0-20 0,-1 20 15,22-21-15,0 21 0,0-20 0,0-1 16,0 0-16,0 0 0,0 0 0,22-21 16,-1 21-16,0-21 0,0 0 15,0 0-15,22 0 0,-22 0 0,0 0 16,21-21-16,-21 21 0,1-21 0,20 0 16,-21 0-16,0-22 15,22 22-15,-22 0 0,0-21 0,0 21 16,-21-1-16,42-41 0,-42 42 15,0 0-15,0-1 0,0 1 16,0 0-16,0 42 31,0 0-31,0 1 0,0-1 16,0 0-16,0 0 0,0 21 0,-21-20 16,21-1-16,0 21 0,0-21 15,0 0-15,0 1 0,0-1 0,0 0 16,0 0-16,21-21 15,1 0-15,-1 0 16,0 0-16,0 0 0,0-21 16,0 21-16,1-21 0,20 0 0,0-1 15</inkml:trace>
  <inkml:trace contextRef="#ctx0" brushRef="#br1" timeOffset="124083.02">14436 7578 0,'0'0'0,"0"-21"0,0-1 15,0 1-15,0 42 32,0 1-17,-22-1-15,22 0 0,-21 21 0,21-21 16,-21 22-16,21-22 0,0 21 16,-21-21-16,21 1 0,-21 20 0,0 0 15,21 1-15,-22-22 0,22 0 16,-21 0-16,21 0 0,-21-21 15,21 21-15,0-42 32,0 0-17,21 0-15,0 0 0,-21 0 0,22-1 16,20-20-16,-21 21 16,0 0-16,0 0 0,1 21 15,20-43-15,-21 43 0,0 0 16,0 0-16,-21-21 0,22 21 15,-1 0-15,-21 21 32,-21-21-17,-1 21-15,1-21 0,0 0 0,0 0 16,0 0-16,0 0 0,-1 0 16,1 0-16,21 22 0,-21-22 15,21 21-15,0 0 16,0 0-16,0 0 15,0 0-15,0 1 16,0-1-16,21 0 0,-21 0 16,0 0-16,21 0 0,-21 1 15,22-22 1,-1 21-16,0-21 0,0 0 16,0 0-16,0 0 0,1 0 15,-1 0-15,0-21 0,0 21 16,0-22-16,0 1 0</inkml:trace>
  <inkml:trace contextRef="#ctx0" brushRef="#br1" timeOffset="124858.58">14774 7895 0,'21'0'47,"1"-21"-47,-1 21 15,0 0-15,0-21 0,0 0 16,0 21-16,1-21 0,-1 21 0,-21-22 16,21 22-16,-21-21 0,21 21 0,-21-21 15,-21 21 1,0 0-16,0 0 16,-22 0-16,22 21 0,0-21 15,0 21-15,0 1 16,21-1-16,-22 0 0,22 0 0,-21 0 15,21 0-15,0 1 0,0-1 0,0 0 16,0 0-16,0 0 0,0 0 16,21 1-16,1-22 0,-1 0 15,0 0-15,0 21 0,0-21 0,22 0 16,-1 0-16,-21 0 0,21-21 16,1 21-16,-1-22 0,-21 22 15,22-21-15,-1 0 0,-21 0 0,0 0 16,0 0-16,1-1 0,20-20 15,-21 21-15,-21 0 0,21 0 16,-21-1-16,0 1 0,0 0 16,0 0-16,0 42 31,0 0-31,0 0 16,-21 1-16,21-1 0,-21 0 0,0 0 15,21 21-15,0-20 0,-21-1 0,21 0 16,-22 21-16,22-21 0,-21 1 15,21-1-15,0 0 0,0 0 16,-21-21 15,21-21-31,0 0 16,0 0-16,0-1 16,0 1-16,0-21 0,21 0 15,0 20-15,43-41 16,-43 21-16,21 20 0,-20 1 15,20 0-15,-21 0 0,21 0 0,1 21 16,-1 0-16,-21 0 0,22 0 0,-1 0 16,-21 21-16,0 0 0,43 21 15,-43-20-15,0-1 0,0 0 16,-21 21-16,0-21 0,0 22 0,0-22 16,0 0-16,0 0 15,-21 0-15,21 1 0,-21-1 0,0 0 16,0 0-16</inkml:trace>
  <inkml:trace contextRef="#ctx0" brushRef="#br1" timeOffset="125595.16">16933 7493 0,'0'0'0,"21"-42"0,-21 21 16,0-1-16,0 1 0,0 0 16,0 0-16,0 0 0,0 42 31,0 0-31,0 0 0,0 22 15,0-22-15,0 21 0,-21 0 0,21 1 16,0-1-16,0 0 0,0 1 16,0-1-16,0 0 0,-21 1 0,21-1 15,0-21-15,-21 22 0,21-1 16,0-21-16,0 21 0,0-20 0,-21-1 16,21 0-16,0 0 15,0-42 1,0 0-1,0 0-15,0-1 0,0 1 0,0-21 16,0 21-16,0 0 0,0-22 16,0 22-16,21-21 0,21-1 15,-21 22-15,1 0 0,-1 0 0,0 0 16,21 21-16,1 0 0,-22 0 16,21 0-16,0 0 0,1 0 0,-1 0 15,0 21-15,1 0 0,-22 0 16,0 0-16,0 22 0,-21-22 0,0 0 15,0 0-15,-21 22 0,0-22 16,-21 0-16,20 0 0,-62 21 16,63-20-16,-22-22 0,1 21 15,0 0-15,20-21 0,1 0 0,0 0 16,0 0-16,0 0 0,0 0 16,21-21-16,0 0 15,0-1-15,21 1 16,0 21-16,0-21 0,0 0 15,0 21-15</inkml:trace>
  <inkml:trace contextRef="#ctx0" brushRef="#br1" timeOffset="125966.95">17505 7916 0,'0'0'0,"21"0"16,0 0-16,0 0 0,0-21 15,1 21-15,-1-21 0,0 0 16,0 21-16,21-21 0,-20 0 0,-1-1 16,-21 1-16,21 0 0,0 0 15,-21 0-15,0 0 16,-21 21 0,0 0-16,0 0 0,-1 21 15,1 0-15,0-21 16,0 21-16,0 0 0,21 0 0,-21 1 15,21-1-15,-22 0 0,22 0 0,0 0 16,0 0-16,0 1 0,0-1 16,0 0-16,0 0 0,22 0 15,-1 0-15,0-21 0,0 0 16,0 22-16,0-22 0,1 0 0,-1 0 16,21 0-16,-21 0 0,0 0 0,1-22 15,20 1-15,-21 0 0,21 0 16,-20 0-16,20 0 0,-21-1 15</inkml:trace>
  <inkml:trace contextRef="#ctx0" brushRef="#br1" timeOffset="126235.8">18394 7408 0,'0'0'16,"0"-21"-16,0 0 0,0 0 0,0 0 16,-21 21-1,21 21 1,0 0-16,-22 0 0,22 22 0,-21-22 15,0 21-15,21 0 0,-21 1 0,0 41 16,0-62-16,21 20 16,-22 0-16,22-21 0,-21 22 15,21-22-15,-21 21 0,21-21 0,0 1 16,0-1-16,0 0 0,0 0 16,0 0-16,21-21 0,0 0 15,1 0-15,-1 0 0,0 0 16,0 0-16,0-21 0,0 21 15,1-21-15,-1 0 0,0 0 0,-21-1 16,0 1-16</inkml:trace>
  <inkml:trace contextRef="#ctx0" brushRef="#br1" timeOffset="126442.87">18119 7705 0,'0'0'0,"0"21"0,21-21 47,0 0-47,21 0 0,-21 0 0,1 0 15,20 0-15,0 0 0,-21 0 16,22 0-16,-1 0 0,0-21 0,1 21 16,-1-21-16,0 21 0,1 0 0,-1 0 15,-21-22-15</inkml:trace>
  <inkml:trace contextRef="#ctx0" brushRef="#br1" timeOffset="127994.69">18859 7662 0,'-21'22'31,"0"-1"-31,0 0 16,21 0-16,-21 0 0,21 0 16,0 1-16,0-1 0,-21 0 15,21 0-15,0 0 0,0 0 16,0 1-16,0-1 0,0 0 0,0 0 15,21-21-15,0 21 16,0-21 0,0 0-16,0 0 0,1 0 0,-1 0 15,-21-21-15,21 0 0,0 21 16,0-21-16,0 0 0,1-1 0,-22 1 16,21 0-16,0 21 0,-21-42 15,21 21-15,0-22 16,0 22-16,-21 0 15,0 42 17,-21 0-32,0 0 15,21 1-15,0-1 0,0 0 16,0 0-16,0 0 16,0 0-16,0 1 15,0-1-15,0 0 0,21 0 16,0-21-16,1 0 15,-1 0-15,0 0 0,21 0 0,-21 0 16,1-21-16,-1 21 0,0-21 16,21 0-16,-21 21 0,22-43 15,-22 22-15,0 0 0,0 0 0,0 0 16,1-1-16,-1 1 0,0 0 16,-21 0-16,42-21 0,-42 20 15,0 1-15,21 0 16,-42 42 15,21 0-15,0 1-16,-21-22 0,0 21 0,21 0 15,-21 21-15,21-21 0,0 1 0,-21-1 16,21 0-16,0 0 0,0 0 16,0 0-16,0 1 0,21-1 0,0-21 15,0 21-15,0 0 0,0-21 0,22 0 16,-22 0-16,21 0 0,1 0 15,-1 0-15,0 0 0,-21 0 0,22 0 16,-22 0-16,0-21 0,21 0 16,-20 21-16,-1-21 0,0-1 15,-21 1-15,21 0 0,0 0 0,-21 0 16,0 0-16,0-1 0,0 1 16,0 0-16,0 0 0,0 0 15,-21 21 16,0 21-31,0 0 0,21 0 16,-21 0-16,21 1 16,-22-1-16,22 0 0,0 0 15,0 0-15,0 0 0,0 1 16,22-1-16,-1-21 0,0 0 16,0 0-16,21 0 15,-20 0-15,20 0 0,-21 0 0,21 0 16,1 0-16,-22 0 0,21-21 15,1-1-15,-22 22 0,0-21 0,21 0 16,-21 0-16,1 0 0,-1 0 16,0-1-16,0-20 0,-21 21 15,0 0-15,0 0 0,-21 21 32,0 0-32,0 0 15,-1 0-15,22 21 0,-21-21 0,21 21 16,-21 0-16,21 0 0,-21 0 15,21 1-15,0-1 0,0 0 16,0 0-16,0 0 0,0 0 16,0 1-16,21-22 15,0 0-15,22 21 0,-22-21 0,0 0 16,21 0-16,-21 0 0,22 0 16,-1 0-16,-21 0 0,22-21 0,-22-1 15,21 22-15,-21-21 0,0 0 0,1 21 16,-1-21-16,0 0 0,0 0 15,0-1-15,-21 1 0,0 0 0,21 0 16,-21 0-16,22 21 0,-22-21 16,21 21-16,-21 21 31,0 0-15,-21 0-16,21 0 0,-22 0 15,1 1-15,21-1 0,0 0 0,-21 0 16,21 0-16,-21 0 0,0 1 15,21-1-15,0 0 16,-21-21 0,21-21-1,-22 21-15,22-21 16,0-1-16,0 1 16,0 0-16,0 0 0,64-43 15,-43 43-15,0 0 16,0 0-16,22 0 0,-22-22 15,0 22-15,21 0 0,1 0 0,-22 0 16,21 0-16,-21 21 0,22 0 16,-22 0-16,21 0 0,22 42 15,-64-21-15,0 0 0,0 0 0,0 1 16,0 20-16,0-21 0,0 0 16,0 0-16,-21 22 0,-1-22 0,1 0 15,21 0-15,-21-21 0,21 21 0,-21 1 16,21-1-1,-21-21-15,21-21 16</inkml:trace>
  <inkml:trace contextRef="#ctx0" brushRef="#br1" timeOffset="128786.62">22458 7874 0,'0'0'0,"21"-21"46,0 0-46,0 0 0,22-1 0,-22 1 16,0 0-16,21 0 0,1-21 16,-22-1-16,21 22 0,0-64 15,-20 43-15,-1 0 0,-21 21 0,0-22 16,0 22-16,0 0 0,0 0 16,-21 21-1,21 21 1,0 0-16,0 0 0,0 0 0,0 1 15,0 20-15,0-21 0,0 0 16,0 22-16,21-22 0,0 0 16,0 0-16,-21 0 0,0 0 0,21 1 15,-21-1-15,21 0 0,-21 0 16,0 0-16,22-21 16,-1 0-16,0 0 0,0 0 15,0 0-15,0 0 0,22 0 16,-22-21-16,0 0 0,0 21 0,22-21 15,-22 0-15,0-1 0,0 1 16,21-21-16,-20 0 16,-1 20-16,-21-20 0,21 21 0,-21 0 15,0-22-15,0 22 0,0 0 16,0 0-16,-21 21 16,0 0-16,-1 21 0,1-21 15,21 21-15,-21 0 0,0 22 16,21-22-16,0 0 0,-21 21 0,21-20 15,-21-1-15,21 0 0,0 21 16,0-21-16,0 1 0,0-1 0,0 0 16,21 0-16,0-21 0,0 0 15,0 0-15,22 0 0,-22 0 16,21 0-16,0 0 0</inkml:trace>
  <inkml:trace contextRef="#ctx0" brushRef="#br1" timeOffset="129778.97">24003 7557 0,'0'0'0,"21"-22"0,0-20 16,-21 21-16,0 0 0,0-22 16,0 22-16,0 0 0,0 0 0,-21 0 15,0 0-15,0 21 0,0 0 16,-1 0-16,-20 0 0,21 0 0,-21 21 16,20 0-16,-20 0 0,21 0 0,-21 22 15,20-22-15,-20 21 0,21 0 16,0-20-16,0 20 0,21-21 15,0 0-15,-22 22 0,22-22 0,0 0 16,0 0-16,22 0 16,20-21-16,-21 0 0,21 0 15,-20 0-15,20 0 0,0 0 16,-21 0-16,22 0 0,-1-21 0,0 0 16,-20 0-16,20 21 0,-21-43 0,0 22 15,22 0-15,-22 0 0,-21 0 16,21-22-16,0 22 0,-21 0 0,0 0 15,0 0-15,0 0 0,0 42 32,0 0-17,0 0-15,0 0 0,0 0 16,-21 22-16,0-1 0,0-21 0,21 22 16,-22-1-16,1 0 0,0 1 0,0 20 15,0 1-15,21-1 0,-21 1 16,-1-1-16,22 1 0,0-1 0,-21 1 15,0 20-15,0-20 0,0-1 0,0 43 16,-1-42-16,22-22 16,0 0-16,0 1 0,-21-1 0,21 0 15,21-42 1,1 0-16,-1-21 16,-21 0-16,21 0 15,0-22-15,0 22 0,0-21 0,22 0 16,-22-1-16,0-20 0,21-1 0,-20 1 15,-1-1-15,21-20 0,-21-1 16,0 0-16,22 1 0,-22-1 0,0 0 16,0 22-16,22-85 0,-22 63 15,0 43-15,0-22 0,-21 22 16,0-1-16,0 1 0,0 21 0,0 0 16,21 0-16,-21-1 0,0 44 31,0-1-31,0 0 0,0 0 15,0 0-15,0 0 0,-21 1 16,21 20-16,0-21 0,0 0 0,0 22 16,0-22-16,0 0 0,0 0 15,0 0-15,0 0 0,0 1 16,21-22-16,0 0 0,1 0 0,-1 0 16,0 0-16,0 0 0,0 0 15,0 0-15,1-22 0,-1 1 16,0 0-16,0 0 0,0 0 0,0-22 15,-21 22-15,22 0 0,-22-21 16,21 21-16,-21-1 0,0-20 0,0 21 16,0 0-16,0 0 15,0 42 1,0 0 0,-21 0-16,21 0 0,0 43 15,-22-43-15,22 0 16,0 0-16,0 0 0,0 1 0,0-1 15,0 0-15,0 0 0,0 0 16,22-21 0,-1 0-1,0 0-15,0 0 0,0-21 0,0 21 16</inkml:trace>
  <inkml:trace contextRef="#ctx0" brushRef="#br1" timeOffset="130314.66">24955 7451 0,'0'0'0,"22"-21"15,-22-1-15,21 1 16,-21 0-16,21 21 0,0-21 16,-21 0-16,21 21 0,0-21 15,1-1-15,-1 1 0,-21 0 16,21 21-16,-42 0 16,0 0-1,-1 21-15,1-21 0,0 21 16,0 1-16,0-1 0,-22 21 15,22-21-15,0 0 0,21 1 0,0-1 0,-21 21 16,21-21-16,0 0 16,0 1-16,0-1 0,21-21 15,0 21-15,0-21 0,1 0 16,-1 0-16,0 0 0,0 0 16,21 0-16,-20 0 0,-1-21 0,21 21 15,-21-21-15,22-1 16,20-20-16,-42 21 0,0 0 15,1 0-15,-1-22 0,-21 22 0,0 0 0,0 0 16,0 0-16,-21 21 31,-1 21-31,1 0 16,21 0-16,0 0 0,0 22 16,0-1-1,0-21-15,0 21 0,0-20 16,0-1-16,0 0 0,0 0 15,-21-21 1,0 0 0,0 0-16,0 0 0,-1 0 0,1 0 15,21-21 1,0 0-16,0 0 16,0-1-16,21 1 0,-21 0 15,22 0-15</inkml:trace>
  <inkml:trace contextRef="#ctx0" brushRef="#br1" timeOffset="130598.51">25569 7006 0,'0'-21'0,"0"42"0,0-63 16,0 63 15,0 0-31,-21 0 16,21 22-16,-21-22 0,21 0 15,-21 21-15,0 1 0,21-1 0,-22-21 16,22 22-16,0-1 0,-21-21 16,21 21-16,0-20 0,-21 20 0,21-21 15,0 0-15,0 0 0,0 1 16,21-22 0,0 0-16,1 0 0,-1 0 15,0-22-15,-21 1 16,0 0-16,21 0 0,0 0 15,-21 0-15</inkml:trace>
  <inkml:trace contextRef="#ctx0" brushRef="#br1" timeOffset="130815.38">25379 7091 0,'-21'0'0,"42"0"0,-21 0 46,21 0-46,0 0 0,0 0 16,0 0-16,1 0 0,20 0 16,-21 0-16,0-21 0,0 21 15,-21 21 1,-21-21 0,0 0-16,0 21 0,0-21 15,-22 21-15,1-21 0</inkml:trace>
  <inkml:trace contextRef="#ctx0" brushRef="#br1" timeOffset="132131.79">8234 9165 0,'84'0'16,"-62"0"-1,-22-21-15,0 0 16,0 0-16,0 0 0,0-1 15,0 1-15,-22 0 0,1 0 16,0 0-16,-21 0 0,21-1 16,-22 1-16,1 21 0,0 0 15,-22 0-15,43 21 16,-21 1-16,20-1 0,-20 0 0,21 21 16,-21 1-16,20-22 0,1 21 0,0 0 15,0 1-15,0-22 0,21 21 16,-21 1-16,21-22 0,0 0 15,0 0-15,0 0 0,21 0 16,0 1-16,21-22 0,-21 0 0,22 0 16,-22 0-16,21 0 0,1 0 0,-1-22 15,0 1-15,1 0 0,-22 21 16,21-21-16,0 0 0,-20-22 0,20 22 16,-21 0-16,0 0 0,0 0 0,1-22 15,-22 22-15,0 0 0,21 0 16,-21 0-16,0 0 0,0 42 31,-21 0-15,21 0-16,-22 0 0,22 0 15,0 1-15,0 20 0,0-21 0,0 0 16,0 0-16,0 1 0,0-1 16,0 0-16,0 0 0,22-21 0,-1 21 15,0-21-15,0 0 0,0 0 16,0 0-16,22 0 0,-22 0 15,0 0-15,0-21 0,0 21 0,1-21 16,-1 0-16,0 0 0,0-1 0,-21 1 16,21 0-16,-21 0 0,21 0 15,-21 0-15,0-22 0,0 22 0,22 0 16,-22 0-16,0 0 16,0 42-1,0 0 1,0 0-16,0 0 0,0 0 15,0 1-15,0-1 0,0 0 0,0 0 16,-22 0-16,22 0 0,0 1 0,0-1 16,0 0-16,0 0 0,0 0 15,-21 0-15,0-21 32,21-21-17,0 0-15,0 0 0,0 0 16,0 0-16,0-1 0,0 1 15,21 0-15,0 0 0,22-21 0,-22 20 16,21-20-16,-21 21 0,64-43 16,-43 43-16,1 21 0,-1-21 15,0 21-15,1 0 0,-1 0 16,-21 21-16,22 0 0,-22 1 0,-21-1 16,0 21-16,0-21 0,0 0 0,0 22 15,0-22-15,0 0 0,0 0 16,0 0-16,-21 1 0,-1-1 0,1 21 15,21-21-15,21-21 32</inkml:trace>
  <inkml:trace contextRef="#ctx0" brushRef="#br1" timeOffset="132635.51">9842 9186 0,'22'-21'0,"-22"-42"32,0 42-32,0-1 0,-22 1 0,1 21 15,0-21-15,0 21 0,0-21 16,-22 21-16,22 0 16,0 0-16,-21 21 0,21 0 0,-1 0 15,-20 1-15,21-1 0,0 21 16,0-21-16,-1 22 0,1-22 0,0 21 15,0-21-15,0 64 16,21-64-16,0 0 0,0 0 16,21-21-16,0 0 15,0 0-15,0 0 0,22 0 0,-22 0 16,0 0-16,21-21 0,-20 0 16,20 0-16,-21 0 0,0 0 0,0-1 15,22-20-15,-22 21 0,21-64 16,-21 43-16,-21 0 15,22-1-15,-1-20 0,0 20 0,-21 1 16,21 0-16,0-1 0,-21 1 0,21 21 16,-21 0-16,0 0 0,0 42 31,-21 21-31,21-21 0,-21 22 16,0-1-16,21 0 0,0 22 15,0-22-15,-21 0 0,21 1 0,-21-1 16,21 0-16,0 1 0,0-22 0,0 21 15,0-21-15,0 1 0,0-1 16,42 0-16,-21-21 16,0 0-16,0 0 0,1 0 15</inkml:trace>
  <inkml:trace contextRef="#ctx0" brushRef="#br1" timeOffset="133764.26">11747 9335 0,'22'-22'47,"-1"1"-47,0 0 15,0 0-15,0 0 16,0 0-16,22-1 0,-22 1 16,0-21-16,0 21 0,22-22 0,-22 1 15,0 21-15,-21-21 0,0-1 0,21 22 16,-21-21-16,0 21 0,0-1 16,0 1-16,-21 21 0,0 0 0,0 0 15,-1 0-15,-20 0 0,21 0 16,0 0-16,21 21 0,0 1 0,0-1 15,0 0-15,0 0 0,0 21 16,21-20-16,0-1 0,0 0 16,0 0-16,1 21 0,20-20 15,-21-1-15,0 0 0,0 0 0,-21 0 16,0 0-16,22 1 0,-22-1 16,0 0-16,0 0 0,0 0 0,0 0 15,0 1-15,21-22 0,0 0 16,0 0-1,0 0-15,0 0 0,1 0 0,-1-22 16,21 22-16,-21-21 0,0 0 0,22 0 16,-22 0-16,21 0 0,-21-22 15,1 22-15,-1 0 0,0-21 0,0-1 16,0-20-16,0 42 16,-21-1-16,0-20 0,0 21 0,0 0 15,0 0-15,-21 42 31,0 0-15,21 0-16,-21 0 0,0 0 0,21 22 16,0-22-16,-21 21 0,-1-21 15,22 22-15,-21-22 0,21 42 16,0-41-16,0-1 0,0 0 0,0 0 16,0 0-16,0 0 0,21-21 15,1 22-15,-1-22 0,0 0 16,0 0-16,21 0 0,-20 0 0,20 0 15,0 0-15,1-22 0,-22 1 16,21 0-16,22 21 0,-22-21 0,0-21 16,-21 20-16,22 1 0,-1 0 0,-21-21 15,0 21-15,1-1 0,-22-41 16,0 42-16,0 0 0,0-1 16,-22 1-16,1 21 15,0 0-15,0 0 0,0 0 0,0 0 16,21 21-16,-22-21 0,22 22 0,0-1 15,0 21 1,0 0-16,22 1 0,-1-22 16,0 0-16,-21 0 0,21 0 0,-21 1 15,21-1-15,-21 0 0,0 0 16,0 0-16,-21-21 16,0 0-16,0 0 15,0 0-15,-1 0 0,1 0 16,0 0-16,0 0 0,0 0 0,21-21 31,63-42 0,-20 63-31</inkml:trace>
  <inkml:trace contextRef="#ctx0" brushRef="#br1" timeOffset="134139.01">13568 8911 0,'0'-21'16,"0"42"-16,0-63 16,-21 42-1,-1 0 1,22 21-16,0 0 16,0 22-16,-21-22 0,21 21 0,0 0 15,-21 1-15,21-22 0,-21 21 0,21 1 16,0 20-16,-21-21 0,21 1 15,-21-1-15,21 22 0,-22-22 16,22 21-16,0 1 0,0-1 0,-21 43 16,21-42-16,-21-1 15,21 1-15,0-1 0,-21 1 0,0-1 16,21-20-16,-21 20 0,21-21 0,-22 1 16,1 41-16,21-62 0,-21-1 15,21 0-15,-21 0 0,21-42 31,0 0-31,21 0 0,0-1 0,0 1 16,1-21-16,-1 0 0,0-1 0,0 1 16,-21 0-16,21-1 0,0 1 15</inkml:trace>
  <inkml:trace contextRef="#ctx0" brushRef="#br1" timeOffset="134447.84">13462 9123 0,'0'0'0,"0"-21"15,0-22-15,-21 22 0,21 0 0,0 0 16,0 0-16,0 0 0,0-1 0,21 1 16,0 0-16,0 0 0,0 21 15,22-21-15,-22 21 0,21-21 0,1 21 16,-22 0-16,21 0 0,0 0 0,-20 21 16,-1 0-16,0 0 0,0 0 15,-21 22-15,0-22 0,0 21 16,-42 43-16,21-64 15,-1 0-15,-20 0 0,21 0 16,-21 1-16,20-22 0,-20 21 0,21 0 16,0-21-16,0 0 0,-1 21 0,1-21 15,0 0-15,42-21 32,0 21-32,1-21 0,-1 0 0,21-1 15,-21 1-15,22 0 16</inkml:trace>
  <inkml:trace contextRef="#ctx0" brushRef="#br1" timeOffset="135838.93">14118 8911 0,'0'-21'16,"0"42"-16,0-63 0,-21 42 16,0 0-16,0 21 15,-1 0-15,22 0 0,-21 1 16,21-1-16,-21 0 0,0 0 15,21 21-15,-21-20 0,21-1 0,0 0 16,0 0-16,0 0 0,0 0 16,0 1-16,0-1 0,0 0 15,21-21-15,0 0 0,0 0 16,0 0-16,1 0 16,-1 0-16,0 0 0,-21-21 15,0 0-15,21 21 0,-21-22 0,0 1 16,0 0-16,0 0 0,0-21 15,0 20-15,0 1 0,0-21 0,0 21 16,0-22-16,0 22 0,0-21 16,21 21-16,0 0 0,1 21 15,-1-22-15,0 22 0,0 0 0,21 0 16,1 0-16,-1 22 16,-21-22-16,0 21 0,22 0 15,-1 42-15,-21-41 0,0 20 0,-21-21 16,0 0-16,22 0 0,-22 22 15,0-22-15,0 0 0,0 0 16,0 0-16,0 1 0,-22-1 16,1-21-1,0 0 1,21-21 0,0-1-16,0 1 15,0 0-15,0 0 0,0 0 16,21 0-16,0-22 0,22-20 15,-22 42-15,0-22 0,0 22 16,0 0-16,22 0 0,-22 0 16,0-1-16,0 22 0,22 0 0,-1 0 15,-21 0-15,-21 22 16,21-1-16,-21 0 0,0 0 0,0 0 16,0 0-16,0 22 0,0-22 0,0 0 15,-21 0-15,21 22 0,0-22 16,0 0-16,-21 0 0,21 0 0,0 0 15,0 1-15,0-1 0,21-21 16,0 0 0,0 0-16,1 0 15,-1 0-15,0 0 0,0-21 0,0 21 16,22-22-16,-22 1 0,0 0 16,0-21-16,21 21 0,22-43 15,-43 43-15,0-21 0,0 20 0,1-20 16,-22 21-16,0 0 0,0 0 15,0-1-15,0 1 0,-22 21 16,1 0 0,21 21-16,-21 1 0,21 20 15,0-21-15,0 0 0,0 0 0,0 22 16,0-22-16,0 0 16,0 0-16,0 0 0,21 1 0,-21-1 15,0 0-15,21 0 0,-21 0 16,-21-42 31,21 0-47,-21 0 15,0 0-15,0-1 0,0 1 16,21 0-16,-22 21 16,1 0-16,0 0 15,21 21 1,0 0-16,0 1 15,0-1-15,0 0 0,21 0 0,0 0 16,1 0-16,-1 1 16,0-22-16,21 0 15,-21 0-15,1 21 0,20-21 0,-21 0 16,21 0-16,1 0 0,-1 0 0,0 0 16,1 0-16,-1-21 0,-21-1 15,22 22-15,-1-21 0,-21 0 0,0 0 16,22 0-16,-22-22 0,0 22 0,-21-21 15,21 21-15,-21-22 16,21-41-16,-21 63 0,0-1 16,0 1-16,0 0 15,-21 21-15,0 0 16,0 0-16,21 21 0,-21 0 16,-1 1-16,22 20 0,-21-21 15,21 0-15,0 22 0,0-22 16,0 21-16,0-21 0,0 0 0,0 1 0,0-1 15,0 0-15,21 0 0,1 0 16,-1-21-16,0 0 0,0 0 16,0 0-16,0 0 0,1 0 15,-1 0-15,0 0 0,0 0 0,0-21 16,0 21-16,-21-21 0,22 0 16,-1 21-16,-21-21 0,21 21 15,-21-22-15,0 1 16,21 21-16,0-21 0</inkml:trace>
  <inkml:trace contextRef="#ctx0" brushRef="#br1" timeOffset="136011.82">16489 9102 0,'-21'0'47,"-1"0"-47,1 0 15</inkml:trace>
  <inkml:trace contextRef="#ctx0" brushRef="#br0" timeOffset="151654.95">571 10626 0,'0'-21'16,"0"-1"-16,0 1 0,22 21 15,-22-21-15,0 0 16,0 42 15,0 0-31,0 0 0,0 22 0,0-1 16,0 0-16,0-20 0,-22 41 15,22-21-15,0 1 0,-21-1 0,21 0 16,0 22-16,0-22 0,-21 22 16,21-22-16,-21 0 0,21 1 0,0-1 15,0 0-15,0 1 0,-21-22 16,21 0-16,0 0 0,0 0 15,0-42 17,0 0-32,0-21 0,0 21 15,0-22-15,0 1 16,21 0-16</inkml:trace>
  <inkml:trace contextRef="#ctx0" brushRef="#br0" timeOffset="152170.65">550 10753 0,'0'0'0,"-21"-85"16,21 64-16,0 0 15,0-22-15,0 22 0,21-21 0,22-22 16,-22 43-16,21-21 16,-21 21-16,22 0 0,-1-1 15,-21 22-15,21 0 0,1 0 16,-22 0-16,21 0 0,-21 0 0,22 22 15,-22 20-15,0-21 0,-21 21 16,0-20-16,0 20 0,0 0 0,0 1 16,-21-1-16,0-21 0,0 21 15,-1 1-15,-20-22 0,0 21 16,21-21-16,-22 1 0,1-1 0,0 0 16,20-21-16,-20 21 0,21-21 15,0 0-15,-22 0 0,22 0 0,0 0 16,0 0-16,0 0 15,0 0 1,21 21 0,21 0-16,0-21 15,0 22-15,0-1 0,0 0 0,1 21 16,-1-21-16,0 22 0,0-22 16,0 21-16,0 1 0,1-22 0,-1 21 15,0-21-15,0 22 0,-21-22 16,21 21-16,0-21 15,1 0-15,-1-21 16,0-21 15,-21 0-31,21 0 0,-21 0 16,21-22-16,-21 22 0,0-21 16,21 21-16</inkml:trace>
  <inkml:trace contextRef="#ctx0" brushRef="#br0" timeOffset="152558.43">1058 11113 0,'0'0'0,"21"0"32,1 0-32,-1 0 0,0-22 15,0 1-15,0 21 0,0-21 16,1 0-16,-1 0 0,0 0 15,0-1-15,-21 1 0,0 0 16,0 0-16,0 0 16,-21 21-16,0 0 15,0 0-15,-1 0 0,1 0 16,0 21-16,0-21 0,0 21 0,0 0 16,21 0-16,-22 1 0,22-1 15,-21 21-15,21-21 0,0 0 16,0 22-16,0-22 0,0 0 15,0 0-15,0 0 0,0 22 16,0-22-16,21-21 0,-21 21 0,22 0 16,-1-21-16,0 0 0,-21 21 15,21-21-15,0 0 0,0 0 0,22 0 16,-22 0-16,21-21 0,-21 0 16,22 0-16,-1 0 0,0 0 0,-20-1 15</inkml:trace>
  <inkml:trace contextRef="#ctx0" brushRef="#br0" timeOffset="152931.22">1778 10943 0,'-21'0'15,"0"0"1,-1 0-16,1 0 0,0 0 16,0 21-16,-21 1 0,20-22 15,22 21-15,0 0 16,0 0-16,0 0 15,22-21-15,-22 21 0,21-21 16,0 22-16,0-1 0,0-21 16,-21 21-16,21 0 0,-21 0 15,22-21-15,-22 21 0,0 1 0,0-1 16,0 0-16,-22 0 0,1-21 16,0 21-16,0 0 0,0-21 15,-22 0-15,22 0 0,0 0 16,0 0-16,0 0 0,0 0 15,-1 0-15,1 0 0,21-21 0,-21 21 16,0-21-16,21 0 16,0 0-16,0 0 0,0-1 15,21 22 1,0-21-16,0 21 0,1-21 16,20 21-16,-21-21 0</inkml:trace>
  <inkml:trace contextRef="#ctx0" brushRef="#br0" timeOffset="153323.01">2095 10922 0,'-42'-21'16,"42"42"15,0 0-31,0 0 0,0 22 16,0-22-16,0 21 0,0 1 15,-21-1-15,21 0 0,-21 22 16,0-22-16,21 22 0,0-1 16,-22 1-16,1-1 0,21 1 0,-21 20 15,21-20-15,0 20 0,-21 1 0,21 0 16,-21-22-16,21 22 0,0 0 15,0-22-15,0 22 0,0-22 0,0 1 16,0-1-16,0 1 16,0-22-16,0 0 0,0 1 0,0-1 0,0-21 15,0 0-15,0-42 32,0-21-32,0 21 0,0-22 15,0 1-15,0 0 0,0-1 16</inkml:trace>
  <inkml:trace contextRef="#ctx0" brushRef="#br0" timeOffset="153658.82">1926 11409 0,'0'-42'0,"0"84"0,0-127 16,0 43-16,0 21 0,0-22 15,0 1-15,0 21 0,0 0 16,21-22-16,0 22 0,1 0 15,-22 0-15,21 21 0,0-21 0,0 21 16,0 0-16,0 0 0,22 0 16,-22 0-16,0 0 0,0 21 0,0 0 15,-21 21-15,0-20 16,0-1-16,0 21 0,0-21 0,0 0 16,-21 22-16,0-22 0,21 0 15,-21 0-15,0 0 0,0 1 0,-1-1 16,1-21-16,0 21 0,0-21 15,21 21-15,-21-21 16,42 0 15,0-21-31,-21 0 0,21 21 16</inkml:trace>
  <inkml:trace contextRef="#ctx0" brushRef="#br0" timeOffset="154402.43">2646 10986 0,'0'0'16,"-21"0"-16,-1 0 0,1 0 0,0 21 16,0 0-16,0-21 0,-22 42 15,43-21-15,-21 1 0,0 20 0,0-21 16,21 0-16,0 0 15,0 1-15,0-1 0,0 0 0,0 0 16,0 0-16,0 0 0,21-21 16,0 0-16,0 22 0,1-22 0,-1 0 15,0 0-15,0 0 0,0 0 16,0 0-16,1-22 0,-1 1 16,0 21-16,0-21 0,-21 0 0,0 0 15,0 0-15,0-1 0,0 1 16,0 0-16,0-21 0,0 21 15,0-1-15,0 1 0,0-21 16,0 21-16,0 0 0,0-1 0,0 1 16,21 0-16,0 21 0,1 0 15,-1-21-15,0 21 0,0 0 0,0 0 16,0 0-16,22 0 0,-1 21 16,-21 0-16,0 0 0,1 1 15,-1-1-15,0 0 0,-21 21 16,0-21-16,0 1 0,21 20 0,-21-21 15,0 0-15,0 22 0,0-22 0,0 0 16,0 0-16,0 0 0,0 0 16,-21 1-16,21-1 15,-21-21 1,21-21 0,0-1-16,0 1 15,0-21-15,21 21 0,-21-22 0,21 22 16,-21-21-16,21 21 0,0-22 0,-21 22 15,22-21-15,-1 21 0,0 0 16,0-1-16,0 22 0,0-21 0,22 21 16,-22 0-16,0 0 15,0 0-15,0 21 0,1 1 0,-1-1 16,0 0-16,-21 0 0,21 0 0,-21 0 16,0 22-16,0-22 15,0 21-15,0-21 0,0 1 0,-21 20 16,0-21-16,21 0 0,0 0 15,-21 1-15,21-1 0,-22-21 0,22 21 16,0-42 15,22 0-31,-1 21 0,0-22 16</inkml:trace>
  <inkml:trace contextRef="#ctx0" brushRef="#br0" timeOffset="154815.2">3916 11007 0,'21'-21'0,"-21"-1"15,0 1-15,-21 21 16,0 0-16,-1 0 16,1 0-16,0 0 0,0 0 15,-21 0-15,20 0 0,1 0 0,-21 0 16,0 43-16,20-43 0,22 21 15,0 0-15,0 0 16,0 0-16,0 0 0,22 1 16,-1-1-1,0-21-15,0 21 0,0 0 0,0 0 16,1-21-16,-1 21 0,0 1 0,0-1 16,-21 0-16,0 0 15,0 0-15,0 0 0,-21 1 16,0-22-16,0 0 15,-22 0-15,22 21 0,-21-21 0,21 0 16,-22 0-16,22 0 0,-21 0 16,21 0-16,-1 0 0,1 0 0,21-21 31,0-1-15,21 1-16,1 0 0,-1 0 15,0 0-15,0 0 0</inkml:trace>
  <inkml:trace contextRef="#ctx0" brushRef="#br0" timeOffset="155185.99">4127 11155 0,'22'0'15,"-1"0"-15,0 0 16,-21-21-16,21 21 0,0-21 0,0-1 15,-21 1-15,22 21 16,-22-21-16,0 0 16,0 0-16,0 0 0,0-1 15,-22 22-15,1 0 16,0 0-16,0 0 16,0 22-16,21-1 0,-21 0 15,21 0-15,-22 0 0,1 0 16,21 22-16,0-22 0,0 21 0,0-21 15,0 22-15,0-22 0,0 0 0,0 0 16,0 0-16,0 1 0,21-1 16,1-21-16,-1 0 0,0 0 15,0 0-15,0 0 16,0 0-16,22-21 0,-22 21 0,0-22 16,0 1-16,22 0 0,-22-21 0,0 21 15,0-1-15</inkml:trace>
  <inkml:trace contextRef="#ctx0" brushRef="#br0" timeOffset="156132.76">5736 10689 0,'0'-21'0,"0"42"0,0-63 0,0 21 16,0 0-16,0-1 0,0 1 15,0 0-15,0 42 47,0 0-47,-21 22 16,21-22-16,0 21 0,0-21 0,0 22 15,0-1-15,0 0 0,0 1 16,0-22-16,0 21 0,0 1 0,0-1 16,0 0-16,-21 1 0,21-22 15,-21 21-15,21 0 16,0 1-16,0-22 0,0 0 16,-22-21-1,22-21 1,0 0-16,0 0 15,0-1-15,0 1 0,0-21 0,0 21 16,0 0-16,22-22 0,-1 22 0,-21 0 16,21 0-16,0 0 0,21-1 15,-20 1-15,-1 0 0,21 0 0,-21 0 16,43 21-16,-43 0 16,21 0-16,22 0 15,-43 0-15,42 42 16,-41-21-16,-22 0 0,0 1 15,0-1-15,0 0 0,0 21 0,0-21 16,0 1-16,0-1 0,-22 0 0,-20 21 16,21-21-16,0-21 0,0 22 15,-1-1-15,-20-21 0,0 21 16,21-21-16,-1 0 0,1 0 16,0 0-16,0 0 0,0 0 15,21-21-15,0 0 16,0-1-1,21 22-15,0 0 0,0-21 0,0 21 16,1-21-16,-1 21 0,0-21 16,0 21-16,21-21 0</inkml:trace>
  <inkml:trace contextRef="#ctx0" brushRef="#br0" timeOffset="157859.25">6583 10859 0,'0'0'0,"0"-22"16,-21 22 31,21 22-47,-22-1 16,1 0-16,0 0 0,21 0 0,-21 0 15,0 1-15,21-1 0,-21 0 0,21 0 16,0 0-16,0 0 0,0 1 15,0-1-15,0 0 0,0 0 0,0 0 16,21-21-16,0 0 16,0 0-16,0 0 0,22 0 0,-22 0 15,0 0-15,21-21 0,-21 0 16,22 21-16,-22-21 0,0 0 0,0-1 16,0 1-16,-21-21 15,0 0-15,0 20 16,-21 1-16,0 0 0,0 0 0,0 0 15,0 21-15,-1-21 0,1 21 16,0 0-16,0 0 0,0 0 16,42 0-1,0 0-15,0 0 16,22 0-16,-1 0 0,0 0 0,1-22 16,-1 22-16,0 0 0,22 0 0,-22 0 15,0-21-15,1 21 0,-1-21 16,0 21-16,1 0 0,-1-21 0,-21 21 15,0 0-15,1 0 0,-1-21 16,-42 21 15,-1 0-15,1 0-16,0 21 0,0-21 0,0 21 16,0 0-16,-22 0 0,22 1 15,0-1-15,0 0 0,0 0 0,-1 0 16,1 0-16,0 1 0,0-1 0,21 21 15,0-21-15,0 0 0,0 1 16,0-1-16,0 0 16,21-21-16,0 0 0,22 0 15,-22 0-15,0 0 0,0 0 16,0-21-16,22 0 0,-22-1 0,0 1 16,0 0-16,0 0 0,0 0 15,1 0-15,-1-22 0,0 22 16,0-21-16,-21 21 0,0-22 0,21 1 15,-21 0-15,21-1 0,-21 1 16,0 21-16,0-22 0,0 1 0,0-21 16,0 41-16,0 1 15,0 42 17,0 1-32,0 20 15,0-21-15,0 21 0,-21-20 0,21 20 16,0 0-16,0 1 0,0-1 15,-21-21-15,21 64 16,0-64-16,0 21 0,0-21 0,0 1 16,0 20-16,0-21 0,0 0 0,0 0 15,0 1-15,21-1 0,0-21 16,1 0-16,20 0 0,-21 0 16,0 0-16,0 0 0,1-21 15,20 21-15,-21-22 0,0 1 0,0 21 16,1-21-16,-1 0 0,0 0 0,0 0 15,0-1-15,-21 1 16,0 0-16,0 0 0,0 0 16,0 0-1,0 42 1,0 0-16,0 0 16,0 0-16,0 0 15,-21 1-15,21-1 0,0 0 16,0 0-16,0 0 15,0 0-15,21 1 0,0-22 16,1 0-16,-1 0 0,0 0 0,0 0 16,0 0-16,22 0 0,-22 0 0,0-22 15,21 22-15,-21-21 16,1 0-16,-1 21 0,0-21 0,0-21 16,0 20-16,0 1 0,-21 0 15,0 0-15,0 0 0,22 21 16,-22-21-16,0-1 0,21 22 0,-21-21 15,0 42 17,-21 1-17,21-1-15,-22-21 0,22 42 0,0-21 16,0 0-16,-21 1 0,21 20 16,-21-21-16,21 21 0,0 1 15,0-1-15,0 0 0,-21 22 0,21-22 16,0 22-16,0-22 0,0 22 0,0-1 15,0-21-15,0 22 0,0-1 16,0 1-16,0-1 0,0 1 0,0 21 16,0-22-16,21 22 0,-21-22 15,0 22-15,0-22 0,0 1 0,0 21 16,0-22-16,0 22 0,0-22 0,0 1 16,0-1-16,0 1 0,0-1 15,0-20-15,0 20 0,-21 43 16,0-85-16,0 0 0,-1-21 15,1 0-15,0 0 16,0 0-16,0-21 0,21 0 16,-21 0-16,21-22 0,-22 1 0,22 0 15,-21-22-15,0 1 0,21-1 16,-42-63-16,21 64 16,21-1-16,-22 1 0,22-22 0,-21 22 15,21-1-15,0-63 0,0 85 16,0-22-16,0 22 0,21-22 15,1 22-15,-22 0 0,21 21 0,0-22 16,0 1-16,-21 21 0,21 0 16,0-22-16,1 22 0,-1 0 0,0 0 15,0 0-15,0 21 0,-21-22 16,21 22-16,1 0 0,-1 0 16,-21 22 15,-21-22-16,-1 0 1</inkml:trace>
  <inkml:trace contextRef="#ctx0" brushRef="#br0" timeOffset="158354.9">9419 10668 0,'0'-21'31,"42"21"-15,-20-21-16,-1 21 0,21 0 0,-21 0 16,22 0-16,-1 0 0,0 0 15,1 0-15,-1 0 0,0 0 0,1 0 16,-1 0-16,0 0 0,-21 0 16,1 0-16,-44 0 31,1 0-31,0 0 15,0 0-15,0-21 0,0 21 0,-1 0 16</inkml:trace>
  <inkml:trace contextRef="#ctx0" brushRef="#br0" timeOffset="158695.71">9779 10605 0,'-21'42'15,"0"-21"-15,21 0 16,0 0-1,0 1-15,-22-1 0,22 42 16,0-42-16,0 1 0,0 20 16,0-21-16,0 0 0,0 0 15,0 1-15,0-1 0,0 0 0,0 0 16,0 0-16,0 0 0,0 1 16,-21-1-16,0-21 0,21 21 15,-21 0-15,0-21 0,0 0 0,-1 0 16,1 0-16,0 0 0,-42 0 15,41 0-15,1 0 0,0 0 16,0-21-16,0 21 0,0 0 0,-1-21 16,22 0-1,0-1 1,0 1-16,22 21 16,-1 0-16,0-21 0,0 21 15,0-21-15,22 21 0,-22-21 0</inkml:trace>
  <inkml:trace contextRef="#ctx0" brushRef="#br0" timeOffset="159114.94">10477 10732 0,'0'0'0,"0"-22"0,0 1 15,0 0-15,-21 21 16,-42 0-16,20 0 15,22 0-15,0 0 16,0 0-16,-21 0 0,20 21 0,1 0 16,0-21-16,0 22 0,0-1 0,21 0 15,-21 21 1,21-21-16,0 22 0,21-22 0,0 0 16,21 0-16,-21 0 0,22-21 15,-22 22-15,0-1 0,21-21 16,-20 21-16,-1-21 0,0 21 15,0-21-15,0 21 16,-21 0-16,0 1 16,-21-22-16,0 0 0,0 21 15,0-21-15,-22 0 0,1 21 16,0-21-16,20 0 0,-20 0 0,0 0 16,21 0-16,-1 0 0,1 0 0,0 0 15,0 0-15,0 0 16,42-21-1,0 0-15,0 21 16,0-22-16</inkml:trace>
  <inkml:trace contextRef="#ctx0" brushRef="#br0" timeOffset="159563.68">10880 10710 0,'0'-21'16,"-22"21"0,1 0-1,0 21-15,0 1 0,0-1 0,0 0 16,-1 0-16,1 0 0,0 22 16,21-22-16,-21 0 0,-21 42 15,42-41-15,0-1 0,0 0 16,0 0-16,0 0 0,0 0 15,0 1-15,0-1 0,21-21 0,0 0 16,0 0-16,21 0 0,1 0 16,-22 0-16,21 0 0,-21-21 15,22 21-15,-1-22 0,-21 1 0,22 0 16,-22 0-16,21 0 0,-21 0 0,0-1 16,1 1-16,-22-21 0,21 21 15,-21 0-15,0-22 0,0 22 0,0 0 16,-21-21-16,-1 20 0,1 1 15,-21 0-15,0 21 16,-1-21-16,22 21 0,-21 0 0,21 0 16,-22 0-16,22 21 0,0 0 15,0-21-15,0 21 0,-1 1 0,22-1 16,0 0-16,0 0 0,0 0 16,22-21-16,-1 21 15,21-21-15</inkml:trace>
  <inkml:trace contextRef="#ctx0" brushRef="#br0" timeOffset="159827.53">11620 10668 0,'0'0'0,"0"-21"0,-21 21 31,21 21-31,-21-21 16,21 42-16,0-20 0,-21-1 15,21 0-15,-21 21 0,21-21 0,-21 1 16,21 20-16,0-21 0,0 0 16,0 22-16,-22-22 0,22 0 0,0 0 15,0 0-15,0 0 0,-21 1 16,21-1-16,21-21 31,1-21-31,-1-1 16,-21 1-16</inkml:trace>
  <inkml:trace contextRef="#ctx0" brushRef="#br0" timeOffset="160060.4">11599 10689 0,'0'0'0,"0"-21"0,0 0 0,21 21 32,1 21-32,-22 0 15,21 0-15,0 1 0,-21-1 16,21 21-16,0 0 0,0-20 15,1-1-15,-1 21 0,0-21 16,-21 0-16,21 1 0,0-22 0,22 42 16,-43-21-1,21-21-15,0 0 0,0-21 32,0 0-32,0 21 0,-21-21 0,22-1 15</inkml:trace>
  <inkml:trace contextRef="#ctx0" brushRef="#br0" timeOffset="160259.28">12107 10520 0,'0'-21'0,"0"42"0,0-63 0,0 20 0,0 44 15,-21 20 1,0-21-16,21 21 0,-21-20 16,0 20-16,-1 0 0,1 22 15,0 20-15,0-41 0,21-22 16,-21 0-16,21 21 0,0-20 15,0-1-15,-21 0 0,21 0 0,0 0 16,0 0-16</inkml:trace>
  <inkml:trace contextRef="#ctx0" brushRef="#br0" timeOffset="160958.79">12890 10478 0,'0'-22'0,"0"44"0,0-65 0,0 22 0,-21 21 16,21-21-16,0 0 0,0 0 15,0-1 1,21 44 0,-21-1-16,22 0 15,-1 21-15,0 1 0,0-1 16,0 0-16,0 1 0,1-1 0,-1 0 15,-21 1-15,21-1 0,0-21 0,0 21 16,-21 1-16,21-22 0,-21 0 16,0 0-16,0 0 0,0 1 0,0-1 15,0-42 17,22-1-32,-22 1 15,21 0-15,-21 0 0,21-21 16,0 20-16,-21-20 0,21 0 0,0-1 15,1 1-15,-1 0 0,0-1 16,21-62-16,-21 62 0,1 1 16,-1 0-16,-21-1 0,21 22 15,-21 0-15,21 0 0,0 21 16,-21 21 0,0 0-1,0 0-15,0 0 0,0 1 0,0-1 16,0 0-16,0 0 0</inkml:trace>
  <inkml:trace contextRef="#ctx0" brushRef="#br0" timeOffset="161534.79">13928 10774 0,'0'0'0,"21"0"0,0-21 0,-21 0 15,21-1-15,0 22 0,0-21 0,1-21 16,-22 21-16,0-22 16,0 22-16,0 0 0,0 0 15,0-21-15,0 20 0,-22 1 0,1 0 16,0 21-16,0 0 0,-21 0 16,-1 0-16,22 21 15,0 0-15,0 1 0,-22 20 0,22-21 16,0 21-16,0 1 0,0-1 15,0 0-15,-1 1 0,1 20 16,21-20-16,0-1 16,0-21-16,0 0 0,0 0 0,0 1 15,21-22-15,1 0 16,-1 0-16,0 0 0,0 0 16,0 0-16,0 0 0,22-22 0,-22 1 15,0 0-15,0 0 0,22 0 16,-22 0-16,0-22 0,0 22 0,0-21 15,0 21-15,1-22 0,-1 1 0,-21 21 16,0-22-16,21 22 0,-21 0 16,0 0-16,0 0 0,-21 21 31,21 21-31,0 0 0,-21 0 16,21 0-16,-22 43 0,1-43 15,21 21-15,0-20 0,0 20 16,0-21-16,0 0 0,0 22 15,0-22-15,0 0 0,0 0 0,0 0 16,21 0-16,1-21 16,-1 0-16,0 0 0,0 0 0,0 0 15,22 0-15,-22 0 0,0-21 0,21 0 16,1 21-16,-22-21 0</inkml:trace>
  <inkml:trace contextRef="#ctx0" brushRef="#br0" timeOffset="162447.53">14647 10308 0,'0'0'0,"0"-21"16,0 0-16,-21 21 31,21 21-31,-21 0 0,21 22 0,0-22 16,-21 21-16,0 0 0,21 1 15,-22-1-15,22 22 0,0-22 16,-21 0-16,21 1 0,-21-22 0,21 21 15,0-21-15,0 22 0,0-22 16,0 0-16,0 0 0,0 0 0,0 0 16,21-21-16,0 0 15,1 0-15,-1 0 16,0 0-16,0 0 0,0 0 0,0-21 0,22 0 16,-22 0-16,-21 0 0,21 0 15,0-1-15,0 1 16,-21-21-16,22 21 0,-1-22 0,-21 22 15,0 0-15,0 0 0,21 0 0,-21 0 16,0-1-16,0 44 31,0-1-31,0 0 16,-21 0-16,21 0 0,0 0 0,0 1 16,0 20-16,-21-21 0,21 0 0,0 0 15,0 1-15,0-1 0,0 0 16,0 0-16,21 0 15,0-21-15,21 0 16,-21 0-16,1 0 0,-1 0 16,0 0-16,21 0 0,-21 0 0,1-21 15,-1 0-15,0 0 0,0 0 16,21-1-16,-20 1 0,-1 0 0,0-21 16,-21 21-16,21-1 0,0 1 0,0-21 15,-21 21-15,0 0 16,0 42-1,0 0 1,0 0-16,0 0 0,-21 0 16,0 1-16,21-1 0,-21 0 15,21 21-15,0-21 0,0 1 0,0-1 0,0 0 16,0 0-16,0 0 16,21 0-16,0-21 0,22 22 15,-22-22-15,0 0 0,0 0 16,21 0-16,-20 0 0,-1 0 15,21-22-15,-21 1 0,22 21 0,-22-21 16,0 0-16,0 21 0,21-21 0,-42 0 16,22-1-16,-1-20 0,0 21 15,-21 0-15,0 0 0,0-64 16,0 64 0,-21 21-1,0 21-15,-1 0 0,1 0 0,21 0 16,-21 22-16,21-22 15,-21 0-15,21 21 0,-21-20 0,21-1 16,0 0-16,0 0 0,0 0 0,0 0 16,0 1-16,21-1 15,0-21-15,0 0 0,0 0 0,1 0 16,-1 0-16,0 0 0,0 0 0,21 0 16,-20-21-16,-1-1 0,21 22 15,-21-21-15,22 0 0,-1 0 0</inkml:trace>
  <inkml:trace contextRef="#ctx0" brushRef="#br0" timeOffset="162859.29">16785 10499 0,'0'0'0,"0"-21"16,0-1-16,0 1 16,0 0-16,0 0 0,0 0 15,0 0-15,0-1 16,-21 22 0,0 0-16,0 0 15,-1 22-15,1-1 0,0 0 0,0 21 16,0-21-16,-22 22 0,22-1 0,-21-21 15,21 22-15,0-1 0,-1-21 16,1 21-16,0 1 0,21-22 0,0 0 16,0 0-16,0 22 0,0-22 15,0 0-15,21 0 0,0 0 16,22-21-16,-22 0 0,0 21 0,21-21 16,1 0-16,-1 0 0,-21 0 15,22 0-15,-1 0 0,0-21 16,1 0-16,-1 0 0,0 0 0,22-22 15,-22 1-15,-21 0 0,22-1 16</inkml:trace>
  <inkml:trace contextRef="#ctx0" brushRef="#br0" timeOffset="163330.39">17314 10118 0,'0'0'16,"0"-21"-16,-21 42 31,0 21-31,21-21 0,0 22 15,-21-1-15,0 0 0,21 1 16,-22 20-16,1 22 16,0-22-16,21-20 0,-21 41 15,21-63-15,-21 22 0,21-22 16,-21 0-16,21 0 0,0 0 0,0 22 16,0-64 30,0-1-46,0 1 0,0 0 0,0 0 16,0 0-16,0-22 0,21 22 16,0-21-16,0 0 0,0 20 15,0-20-15,1 21 0,-1-21 0,21 20 16,-21 1-16,22 21 0,-22 0 16,0 0-16,21 0 0,-21 0 0,1 0 15,-1 21-15,0 1 16,0 20-16,-21 43 0,21-43 15,-21 0-15,0-21 0,0 22 0,0-22 16,0 0-16,-21 0 0,0 0 16,0 1-16,21-1 0,-43 0 15,43 0-15,-21-21 16,42-21 15,1 0-15,-1 21-16</inkml:trace>
  <inkml:trace contextRef="#ctx0" brushRef="#br0" timeOffset="163683.19">17780 10732 0,'21'0'31,"0"0"-31,0 0 0,1 0 15,-22-22-15,21 22 0,0-21 16,0 21-16,-21-21 0,42 0 16,-42 0-16,22 0 0,-22-1 15,0 1-15,0 0 16,-22 21 0,1 0-16,0 0 0,0 21 15,0 0-15,0 1 0,-1-1 16,1 0-16,0 21 0,0-21 0,0 1 15,21-1-15,0 0 0,-21 21 16,21-21-16,0 1 0,0-1 16,0 0-16,0 0 0,21-21 15,0 21 1,0-21-16,0 0 0,0 0 0,22 0 16,-22 0-16,0 0 0,21-21 0,-20 21 15</inkml:trace>
  <inkml:trace contextRef="#ctx0" brushRef="#br0" timeOffset="164538.39">18563 10478 0,'-85'21'31,"64"-21"-31,-21 42 0,21-21 16,0 0-16,-1 22 0,-20 20 15,21-42-15,0 22 0,0-22 16,-1 21-16,22-21 0,-21 1 0,21-1 16,0 21-16,0-21 15,0 0-15,21 1 0,1-22 0,-1 21 16,0-21-16,0 0 0,21 0 0,-20 0 16,20 0-16,-21 0 0,21 0 15,-20 0-15,-1-21 0,21-1 0,-21 1 16,22 0-16,-22 0 0,21 0 15,-21-22-15,0 22 0,22-21 16,-22-22-16,0 22 0,0-21 0,22-43 16,-22 63-16,0-20 15,0 21-15,-21 20 0,0-20 0,21 21 16,-21 0-16,0 0 0,0-1 0,-21 44 31,21-1-31,-21 21 16,0-21-16,21 22 0,-21-1 15,-1 0-15,1 1 0,0 20 0,21-21 16,-21 1-16,0-22 0,21 21 0,-21 1 16,-1-22-16,22 21 15,-21-21-15,21 0 0,0 1 0,-21-1 16,21 0-16,0 0 16,0-42 15,0 0-31,21 0 0,-21-1 15,21 1-15,1 0 0,-1 0 16,0 0-16,0-22 0,0 22 0,0 0 0,22-21 16,-22 21-16,0-1 0,0 1 15,0 0-15,22 21 0,-22-21 16,0 21-16,0 0 16,-21 21-1,0 0-15,0 0 0,0 1 16,0-1-16,-21-21 15,0 21-15,0-21 0,0 0 0,-1 21 16,1-21-16,0 0 0,0 0 0,0 21 16,0-21-16,-1 21 15,1 1-15,21-1 16,0 0-16,0 0 16,0 0-16,0 0 15,0 1-15,21-22 0,1 21 16,-22 0-16,21 0 15,0-21-15,0 21 0,0-21 16,0 21-16,1-21 16,-1 0-1,0 0-15,0 0 0,0 0 16,0-21-16,22 0 0,-22 21 0</inkml:trace>
  <inkml:trace contextRef="#ctx0" brushRef="#br0" timeOffset="165190.63">19791 10626 0,'0'0'0,"-21"0"0,-1 0 15,22-21 1,22 21-1,-1 0-15,21 0 0,-21 0 16,22 0-16,-1 0 0,0 0 16,1 0-16,-1 0 0,0 0 0,64 0 15,-64 0-15,1 0 16,20-22-16,-20 1 0,-1 21 0,0 0 16,1-21-16,-22 21 0,21 0 15,-21-21-15,0 0 0,1 21 16,-1-21-16,0 21 0,0-22 0,-21 1 15,0 0 1,0 0-16,-21 0 16,0 0-16,0 21 0,-1 0 15,1 0-15,-21-22 0,21 22 16,-22 0-16,22 0 0,0 0 0,0 0 16,0 0-16,0 0 0,-1 0 15,44 0 16,20 0-31,-21 0 0,0 0 16,22 0-16,-22 0 0,21 0 16,-21 22-16,22-22 0,20 0 15,-42 21-15,22-21 0,-22 0 16,0 0-16,0 0 16,-21 21-16,0 0 31,0 0-31,-21 0 0,0 1 15,0-1-15,-1 0 0,-20 0 16,0 0-16,21 22 0,-22-22 0,1 21 16,21-21-16,-22 0 0,22 22 15,-21-22-15,21 0 0,0 0 16,-22 22-16,43-22 16,-21-21-16,0 0 15</inkml:trace>
  <inkml:trace contextRef="#ctx0" brushRef="#br1" timeOffset="172815.58">21484 10202 0,'0'-21'47,"-21"21"-32,21-21-15,0 0 16,0 0 0,0 0-16,0-1 15,0 44 32,0-1-47,0 0 16,0 0-16,0 0 0,-21 0 15,21 1-15,0-1 0,0 21 0,-21 0 16,21-20-16,0 20 16,0-21-16,0 21 0,0-20 0,0-1 15,0 21-15,0-21 0,0 0 0,0 1 16,21-1-16,0-21 0,-21 21 16,21-21-16,0 0 0,0 0 15,1 0-15,-1 0 0,0 0 16,0 0-16,0 0 0,0-21 15,1 0-15,-1-1 0,0 1 0,0 0 16,21 0-16,-20-21 0,-1-1 16,0 22-16,0-21 0,0-1 0,-21 22 15,21-21-15,1 0 0,-1 20 0,-21 1 16,0-21-16,21 21 0,-21 0 16,21-1-16,-21 1 0,0 42 46,0 1-46,0-1 0,-21 0 16,21 0-16,-21 0 0,21 22 16,-21-1-16,21 0 15,-22-21-15,22 22 0,0-22 0,0 0 16,0 0-16,0 0 0,0 1 16,0-1-16,0 0 0,22-21 0,-1 0 15,0 0-15,0 0 0,0 0 0,0 0 16,22-21-16,-1 21 15,-21-21-15,0-1 0,22 1 0,-22 0 16,0 0-16,0 0 0,0-22 16,1 22-16,-1 0 0,0 0 0,-21 0 15,0 0-15,0-1 0,0 1 16,-21 21 0,0 0-16,-1 0 0,22 21 15,0 1-15,-21-22 0,21 21 16,0 0-16,0 0 0,0 0 15,0 0-15,0 1 0,0-1 0,0 0 16,0 21-16,0-21 0,21-21 0,-21 22 16,0-1-16,22 0 15,-22 0-15,-22-21 32,1 0-32,0-21 15,0 0-15,0 21 16,21-21-16,-21 21 15,21 21 17,0 0-32,21 0 15,0-21-15,0 21 16,0-21-16,0 0 0,1 0 16,20 0-16,0 0 0,-21 0 0,22 0 15,-1 0-15,0 0 0,1 0 0,-1 0 16,-21-21-16,22 0 0,-1 0 15,-21 21-15,0-43 0,22 22 0,-22 0 16,0 0-16,0-21 0,-21 20 16,0 1-16,21 0 0,-21 0 0,0 0 15,0 0-15,0-1 16,-21 22 0,0 0-16,0 0 0,0 22 15,-1-1-15,1 0 0,0 0 0,21 0 16,0 0-16,-21 1 0,21-1 15,0 21-15,0-21 0,0 0 0,0 1 16,0-1-16,21 0 0,-21 0 0,21 0 16,0 0-16,1-21 0,-1 22 15,21-22-15,-21 0 0,22 0 0,-22 0 16,21 0-16,0 0 0,-20 0 16,20 0-16,0 0 0,1-22 15,-1 1-15,0 21 0</inkml:trace>
  <inkml:trace contextRef="#ctx0" brushRef="#br1" timeOffset="173315.29">23622 10393 0,'21'-21'0,"-42"42"0,63-63 0,-42 20 16,0 1-16,0 0 0,0 0 15,0 0-15,0 0 0,-21-1 16,21 1-16,-21 21 0,0 0 0,-22-21 16,22 21-16,0 0 0,-21 0 15,21 0-15,-1 21 0,-20 0 16,21-21-16,0 22 0,0-1 0,-1 21 15,1-21-15,0 0 0,21 22 16,0-22-16,0 21 0,0-21 0,0 43 16,0-43-16,0 0 0,0 0 15,0 1-15,21-22 16,0 21-16,1-21 0,20 0 16,-21 0-16,0 0 0,0-21 15,1-1-15,-1 1 0,21 0 0,-21-21 16,0 21-16,22-22 0,-22 1 0,21 21 15,-21-22-15,1 1 0,20 0 16,0-64-16,-21 64 0,1-43 16,-22 43-16,21 20 15,-21 1-15,0 0 0,0 0 16,0 0-16,-21 42 16,21 0-16,-22 21 15,1-20-15,0 20 0,21 0 0,0-21 16,0 22-16,-21-1 0,21 0 0,0-20 15,0 20-15,0 0 0,0 1 16,0-1-16,0-21 0,21 0 0,0 22 16,0-22-16,1 0 0,-1-21 0,-21 21 15,42 0-15,-21-21 0,0 0 16,1 0-16,-1 0 0,21 0 16,0 0-16,-20 0 0,20-21 15,0 0-15,1 0 0</inkml:trace>
  <inkml:trace contextRef="#ctx0" brushRef="#br1" timeOffset="173602.12">25019 9885 0,'0'-21'16,"0"42"-16,0-63 0,0 20 0,0 65 31,-21-22-16,21 0-15,-21 21 0,21 1 16,0-1-16,-22-21 0,1 22 16,0-1-16,21 0 0,-42 43 15,42-64-15,0 21 0,-21 1 16,-1-22-16,22 21 0,0 22 16,-21-43-16,21 0 0,0 0 15,21-21 1,1 0-16,-1 0 0,0 0 0,0 0 15,0-21-15,0 0 0,1 0 0</inkml:trace>
  <inkml:trace contextRef="#ctx0" brushRef="#br1" timeOffset="173994.9">25421 10139 0,'0'0'0,"0"-21"15,-21 21 1,21 21-16,-21 0 15,0 0-15,21 0 0,-22 1 0,1-1 16,21 21-16,0-21 0,-21 0 0,21 22 16,-21-22-16,21 21 0,0-21 15,0 1-15,0-1 0,0 0 16,0 0-16,21 0 0,0-21 0,0 21 16,1-21-16,-1 0 0,0 0 15,21 0-15,-21 0 0,22 0 0,20-21 16,-20 0-16,-22 0 15,0 0-15,21 0 0,-21-22 0,1 1 16,-1 21-16,-21-22 0,0 1 0,0 21 16,0 0-16,0-22 0,-21 22 15,-1 21-15,-20-21 0,21 0 0,0 21 16,-22 0-16,22 0 0,-21 0 0,21 0 16,0 0-16,-22 21 0,22 0 15,0 0-15,21 1 0,-21-22 16,21 21-16,0 0 15,0 0-15,21-21 16,0 0 0</inkml:trace>
  <inkml:trace contextRef="#ctx0" brushRef="#br1" timeOffset="174243.76">24786 10075 0,'-21'0'0,"42"0"0,-63 0 16,63 0 0,0 0-16,21 0 0,-20 0 15,41 0-15,-21 0 0,1 0 0,20 0 16,-20 0-16,-1 0 0,21 0 16,-20 0-16,-1 0 0,-21 0 15,22 0-15,-22 0 0,0 0 0,-42 0 31,0 0-15,-22 0-16,1 0 0,0 0 0</inkml:trace>
  <inkml:trace contextRef="#ctx0" brushRef="#br1" timeOffset="175462.97">466 12129 0,'0'0'0,"0"-22"0,0 1 15,0 0 1,21 21 0,0 0-1,0 0-15,0 21 16,0 22-16,1-22 0,-1 21 0,0 0 15,0 1-15,0-1 0,0 0 16,-21 1-16,0 20 0,22-20 16,-22-1-16,0-21 0,0 21 15,0-20-15,0-1 0,0 0 16,21-21-16,0 21 16,0-21-16,0-21 15,0 0-15,-21 0 0,22-1 16,-1 1-16,-21 0 0,21-21 15,0 21-15,-21-22 0,21 1 0,0 0 16,1-22-16,-1 22 0,0-22 16,0 22-16,0 0 0,0-1 0,-21 1 15,22 21-15,-22 0 0,21-1 16,-21 44 0,0-1-1,0 0-15,0 0 0,0 0 16,0 0-16,0 22 0,0-22 0</inkml:trace>
  <inkml:trace contextRef="#ctx0" brushRef="#br1" timeOffset="175818.76">1270 12552 0,'21'0'16,"0"0"-16,0-21 15,1 0-15,-1-1 16,0 1-16,0 21 0,0-21 0,0 0 16,-21 0-16,22 0 0,-22-1 15,0 1-15,21 21 0,-21-21 0,-21 21 32,-1 0-32,1 0 0,-21 21 0,21-21 15,-22 21-15,22 1 0,0 20 16,-21-21-16,21 0 0,21 0 0,-22 1 15,22 20-15,0-21 0,0 0 16,0 0-16,0 1 0,0-1 16,0 0-16,22 0 0,-1-21 0,0 0 15,0 21-15,21-21 0,-20 0 16,20 0-16,-21 0 0,21 0 0,1-21 16,-1 0-16,0 0 0,1 0 15,-22 21-15,21-22 0</inkml:trace>
  <inkml:trace contextRef="#ctx0" brushRef="#br1" timeOffset="176179.55">1841 12404 0,'0'0'0,"0"-21"15,-21 21-15,21-22 16,0 1-16,0 0 16,21 21-16,1 0 15,-1 0-15,0 0 0,0 0 16,0 21-16,0 0 15,1-21-15,-1 22 0,-21-1 0,21 0 0,0 0 16,-21 0-16,0 0 0,0 22 16,0-22-16,0 0 0,0 0 15,0 0-15,0 1 0,-21-1 0,0 0 16,0 0-16,-1 0 16,1-21-16,21-21 15,0 0 1,0 0-16,0 0 15,0-1-15,0 1 0,0 0 0,21 0 16,1 0-16,-22 0 16,21-1-16,0 1 15,0 0-15,0 21 0,0-21 0,1 0 16,-1 21-16,0-21 0,0 21 16,0-22-16,22 1 0,-22 21 0</inkml:trace>
  <inkml:trace contextRef="#ctx0" brushRef="#br1" timeOffset="176403.42">2519 12319 0,'0'21'31,"0"0"-31,0 1 0,0-1 16,-21 0-16,21 0 0,-22-21 16,22 21-16,0 0 0,0 1 15,0-1-15,-21 0 0,21 0 16,-21 0-16,21 0 15,21-42 32,-21 0-31</inkml:trace>
  <inkml:trace contextRef="#ctx0" brushRef="#br1" timeOffset="176719.25">2646 12086 0,'0'0'0,"-21"0"16,-1 0-16,1 0 15,0 0-15,21 21 16,-21 1-16,21-1 0,0 0 16,21-21-1,0 0-15,0 0 0,1 0 16,-1 0-16,0 0 0,-21-21 15,21 0-15,0 21 0,-21-22 0,0 1 16,0 0 0,-21 21-1,0 0 1,0 0-16,0 0 16,-1 0-16,22 21 15,0 0-15,0 1 0,22-22 16,-22 21-16,21-21 0,0 21 0</inkml:trace>
  <inkml:trace contextRef="#ctx0" brushRef="#br1" timeOffset="177993.62">2900 12488 0,'0'0'0,"-21"0"0,42 0 32,0 0-17,0 0-15,0 0 0,0-21 0,1 0 16,-1 0-16,0 21 0,0-21 16,0-22-16,0 22 0,1 0 0,-1 0 15,0-21-15,0 20 0,-21-20 16,0 21-16,21-21 0,-21 20 0,0-20 15,21 21-15,-21 0 16,0 0-16,0-1 0,0 1 0,-21 42 47,21 22-47,-21-22 16,21 21-16,0-21 0,0 22 0,0-1 15,-21 0-15,21 1 0,-21 20 0,0-20 16,21-1-16,-22 0 0,22 22 15,-21-22-15,0 0 0,0 22 0,21-22 16,-21 22-16,21-22 0,-21 64 16,21-64-16,0 1 0,0-1 15,0-21-15,0 21 16,0-20-16,0-1 0,0 0 0,0 0 16,21-21-16,0 0 0,0 0 15,0 0-15,0-21 16,1 21-16,-1-21 0,-21 0 15,21-22-15,0 22 0,0-21 0,0 21 16,-21-22-16,0 1 0,22-22 0,-22 22 16,0 0-16,0-1 0,0 1 15,0 0-15,0-1 0,-22 1 16,1 21-16,21 0 0,-21 0 0,0 21 16,21-22-16,21 22 46,0 0-46,22 0 16,-22 0-16,21 0 0,-21 0 16,22 0-16,-1-21 0,0 0 0,1 21 15,-1-21-15,0 0 0,22-22 16,-43 22-16,21 0 0,-21 0 16,1 0-16,-1 0 0,-21-1 15,0 1-15,21 0 0,-21 0 0,21 21 16,-21-21-16,0 42 31,0 0-15,0 0-16,0 0 0,0 1 0,0-1 15,0 0-15,0 0 0,0 0 16,0 0-16,0 1 0,0-1 0,0 0 16,21-21-16,0 21 15,1-21-15,-1 0 0,0 0 16,0 0-16,0 0 0,0-21 15,1 0-15,-22 0 0,21 21 0,0-22 16,0 1-16,-21 0 0,0 0 16,21 0-16,-21 0 0,21-1 15,-21 1-15,0 0 0,0 0 0,0 0 16,0 42 31,0 0-47,0 0 15,0 0-15,0 1 0,0-1 0,-21 21 16,21-21-16,-21 0 0,21 22 16,0-1-16,0-21 0,-21 64 15,21-43-15,0 1 0,0 20 16,0-21-16,0 1 0,0 20 16,0 1-16,0-22 0,0 22 0,21-22 15,-21 21-15,0-20 0,21 20 0,-21-20 16,0-1-16,0 0 0,0-21 15,0 22-15,0-1 0,0-21 0,-21 22 16,0-43-16,0 21 16,-22-21-16,22 0 0,0 0 15,0-21-15,-21 21 0,20-22 0,1 1 16,0 0-16,0 0 0,0-21 16,-22-43-1,43 64-15,0 0 0,0-1 0,0-20 16,0 21-16,0 0 0,0 0 15,22-22-15,-1 22 0,0-21 0,0 21 0,0-22 16,0 22-16</inkml:trace>
  <inkml:trace contextRef="#ctx0" brushRef="#br1" timeOffset="178387.1">5143 11917 0,'0'-21'0,"0"42"0,0-63 0,0 20 0,0 44 31,0-1-15,0 0-16,0 21 0,0 1 0,0-1 15,0 0-15,0 1 0,0-1 16,-21 21-16,21-20 0,-21-1 16,21 0-16,0-20 0,-21 20 0,21 0 15,0-21-15,-21 1 0,21-1 16,0 0-16,0 0 0,21-21 47,-21-21-47,0 0 0,0 0 0</inkml:trace>
  <inkml:trace contextRef="#ctx0" brushRef="#br1" timeOffset="179217.64">4847 12298 0,'191'63'0,"-382"-126"0,170 63 0,0 0 0,0 0 15,42 0 17,0 0-32,0 0 0,21 0 0,1 0 15,-1 0-15,0 0 0,1 0 0,-1-21 16,22 21-16,-22-21 0,21-1 16,-20 1-16,20 0 0,-20 0 0,-1 0 15,0-22-15,1 22 0,-22-21 16,0 21-16,0-22 0,-21 22 0,0 0 15,0 0-15,0 0 0,0 0 0,0-1 16,-21 22-16,0 0 16,0 0-16,-1 0 0,1 0 15,21 22-15,0-1 16,0 21-16,-21-21 0,21 22 0,0-1 16,-21 0-16,21 1 0,0-1 0,0 0 15,0 1-15,0-1 0,0-21 16,0 21-16,0-20 0,0 20 0,0-21 15,-21 0-15,21 0 0,0 1 16,-21-1-16,21 0 16,-22-21-16,22-21 15,0 0 1,0-1-16,0 1 16,0 0-16,0 0 0,22-21 0,20 20 15,-21-20-15,0 21 0,0 0 16,43-43-16,-22 43 0,1 0 15,-1 0-15,-21 0 0,21 21 16,-20 0-16,20 0 0,-21 0 0,0 21 16,0 0-16,-21 0 0,0 0 0,0 22 15,0-22-15,0 0 0,0 0 16,0 21-16,0-20 0,0-1 0,0 0 16,0 0-16,-21 0 0,21 0 15,0 1-15,0-1 16,21-21-1,1 0-15,-1 0 0,0 0 0,21 0 16,-21 0-16,22 0 0,-22 0 16,0-21-16,21-1 0,-20 22 0,20-21 15,-21 0-15,0 0 0,0-21 16,1 20-16,-1 1 0,0 0 16,0-21-16,-21 21 0,21-1 0,-21 1 15,0 0-15,0 0 0,-21 21 16,0 0-16,0 0 15,0 21-15,-1-21 0,22 21 16,-21 0-16,0 22 0,21-22 16,0 0-16,0 0 0,0 0 0,0 1 15,0-1-15,0 0 0,0 0 0,0 0 16,0 0-16,21-21 16,0 0-16,1 0 0,-1 0 15,0 0-15,0 0 0,0 0 16,0-21-16,1 21 0,-1-21 15,0 0-15</inkml:trace>
  <inkml:trace contextRef="#ctx0" brushRef="#br1" timeOffset="181459.62">7387 12488 0,'-42'0'0,"84"0"0,-105 22 0,41-22 15,1 0 1,21-22 15,21 22-31,1-21 16,-1 0-16,0 21 0,0-21 0,0-21 15,0 20-15,1 1 0,20-21 16,-21 0-16,0-1 0,22 1 0,-22 0 16,0-1-16,0 1 0,0 0 0,-21-22 15,0 43-15,0 0 16,-42 21-1,21 0-15,0 21 0,-1 0 0,-20 0 16,21 22-16,0-22 0,21 21 16,0 22-16,0 41 15,0-62 1,21-22-16,0 21 0,0-21 0,0 1 16,22-1-16,-22 0 0,0 0 0,0 0 15,0 0-15,1 1 0,-1-22 16,-21 21-16,-21-21 15,-1 0 1,1 0-16,0 0 0,0 0 16,-21-21-16,20 21 0,1 0 0,0-22 15,0 22-15,0-21 0,0 21 16,-1 0-16,22 21 47,22-21-47,-1 22 0,0-22 0,21 0 15,1 0-15,-22 0 0,21 0 0,0 0 16,1 0-16,20 0 0,22-22 16,-43 22-16,1-21 0,-1 21 15,-21-21-15,21 0 0,-20 0 16,-1 0-16,0-1 0,0 1 16,0 0-16,0-21 0,-21 21 0,0-1 0,0-20 15,0 21-15,22 0 16,-22 0-16,0-1 0,0 1 0,0 0 0,0 0 15,0 0 1,0 42 0,0 21-16,0-21 15,0 1-15,0 20 0,0 0 0,0 1 16,0-1-16,0 0 0,0 64 16,-22-64-16,22 22 0,0-1 15,0 1-15,0 21 0,-21-22 16,21 22-16,-21-22 0,21 22 0,0 0 15,0-22-15,-21 22 0,0-1 0,21-20 16,-21 21-16,-1-1 0,22-20 16,0 20-16,-21-20 0,21-1 0,-21-20 15,21 20-15,-21-42 0,21 22 16,0-22-16,0 21 0,0-63 31,0 0-31,0 0 0,0-22 0,21 1 16,0 0-16,-21-22 0,21 1 0,1-1 15,-22-20-15,21 20 0,0-21 16,-21 1-16,0-1 0,21-21 0,0 22 16,-21-22-16,0 21 0,21-21 15,-21 22-15,0-1 0,0 21 0,0 1 16,0-22-16,0 43 0,22-22 16,-22 1-16,21 21 0,-21-1 0,21 1 15,0 0-15,-21 20 0,21-20 16,0 21-16,1 21 0,-1 0 15,0 0-15,0 0 16,-21 42-16,0-21 0,21 1 0,-21 20 16,21 0-16,-21 1 0,0-22 15,0 21-15,0 0 0,0-20 0,0-1 16,-21 21-16,0-42 0,21 21 0,0 0 16,-21-21-16,0 0 0,0 0 15,-1 0 1,1-21-16,21 0 0,-21 0 15,21 0-15,0 0 16,0-1-16,-21 1 0,21 0 16,0 42 15,0 0-31,0 1 16,21-1-16,0 0 15,0 0-15,1-21 16,-1 0-16,0 21 0,0-21 0,0 0 15,22 0-15,-22 0 0,21 0 16,-21 0-16,22 0 0,-1 0 0,0-21 16,1 21-16,-1-21 0,-21 0 0,21 0 15,-20-1-15,-1 1 16,21-42-16,-21 42 0,-21-1 16,0-20-16,0 21 0,0 0 0,0 0 15,0-1-15,0 1 16,-21 21-16,0 0 0,0 0 15,0 21-15,-1 1 16,22-1-16,0 0 0,0 21 16,0-21-16,0 1 0,0-1 15,0 21-15,0 0 16,0-20-16,22-1 0,-1-21 0,0 21 16,0 0-16,0-21 0,0 0 0,1 0 15,-1 0-15,21 0 0,-21 0 16,22 0-16,-1-21 0,-21 0 0,43 0 15,20-43 1,-63 22-16,-21 21 0,22-1 16,-1 1-16,-21 0 0,21 0 0,-21 0 15,0 0-15,21-1 16,-21 1-16,21 21 31,-21 21-15,0 1-16,0-44 62,0 1-46,0 0-16,0 0 0,0 0 16,0 0-1,-21 21 1,0 0-16,0 21 15,21 0-15,-21 0 16,21 0-16,0 0 0,0 1 0,0 20 16,-22-21-16,22 0 0,0 22 0,0-22 15,0 0-15,0 0 0,0 0 16,0 22-16,0-22 16,22-21-16,-1 21 0,0-21 15,0 0-15,0 0 0,0 0 16,22 0-16,-22 0 0,0 0 0,21 0 15,-20-21-15,-1 0 0,21-1 16,-21 1-16,0 0 0,1 0 16,-1 0-16,0 0 0,0-1 0,0 1 0,0 0 15,-21 0-15,0 0 16,0 0-16,0 42 31,0 0-31,0 0 16,-21 0-16,21 0 0,0 1 15,0 20-15,0-21 0,0 0 16,0 0-16,0 1 16,21-22-1,1 0 1,-1-22 0,-21 1-16,0 0 15,0 0-15,21 0 0,-21 0 16,0-1-16,21 1 0</inkml:trace>
  <inkml:trace contextRef="#ctx0" brushRef="#br1" timeOffset="181630.52">9948 12002 0,'-21'0'16,"0"0"-1,0 0-15,21 21 16,0 0-1,21 0 17</inkml:trace>
  <inkml:trace contextRef="#ctx0" brushRef="#br1" timeOffset="182950.77">10012 12277 0,'21'21'16,"-42"-42"-16,42 63 0,0-42 0,0 0 0,0 0 16,1 0-16,-1 0 0,0 0 15,0 0-15,21-21 0,-20 0 0,-1 21 16,21-21-16,-21-1 0,0 1 16,1 0-16,20 0 0,-21 0 15,-21 0-15,21-1 0,0-20 0,-21 21 16,22-21-16,-22 20 0,0-41 15,0 42-15,0 0 0,0-1 16,0 1-16,-22 21 31,1 0-31,0 0 16,21 21-16,0 1 0,0-1 0,-21 21 16,21-21-16,-21 22 0,21-1 15,-21 21-15,21-20 0,-22-1 16,1 22-16,0-22 0,21 0 15,-21 1-15,0 20 0,21-21 16,-21 1-16,-1 20 0,1 1 0,0-1 16,0 1-16,21-1 0,-21 1 15,0-1-15,21 1 0,0-1 0,-22 1 16,1-1-16,21 1 0,-21-1 0,21 1 16,0-1-16,0 1 0,0 20 15,0-41-15,0 41 16,0-62-16,21-1 0,0-21 0,1 0 15,-1 0-15,0 0 0,0 0 0,0-21 16,0-1-16,22 1 0,-22-21 16,21 21-16,1-22 0,-22 1 0,21-21 15,-21 20-15,0 1 0,22-22 16,-22 1-16,0-1 0,-21 1 16,0-22-16,0 22 0,0-22 0,0 0 15,0 22-15,-21-1 0,0 1 0,-22 21 16,22-22-16,-21 22 0,21 21 15,-22-22-15,22 22 0,0 0 0,0 0 16,0 21-16,21-21 0,21-1 31,0 22-15,0 0-16,0-21 0,1 21 16,20-21-16,-21 0 0,0 0 0,22 21 15,-22-21-15,0-22 0,42 1 16,-41 21-16,20 0 15,-21-1-15,0 1 0,0 0 0,1 0 16,-22 0-16,0 0 0,21-1 0,-21 1 16,0 0-16,0 0 15,-21 21 1,-1 21 0,22 0-16,0 0 0,0 1 0,0-1 15,0 21-15,0-21 0,0 22 0,0-22 16,0 0-16,0 21 0,0-21 15,0 1-15,22-1 0,-1 0 16,0 0-16,0 0 0,0-21 16,0 0-16,1 0 0,-1 0 15,21 0-15,-21 0 0,0 0 0,1-21 16,20 0-16,-21 0 0,0 0 16,0-1-16,22 1 0,-22 0 15,0-21-15,0 21 0,0-1 0,1 1 16,-1-21-16,0 21 0,0 21 0,-21-21 15,0-1-15,0 44 47,0-1-31,0-42 31,0-1-32,0 1-15,0 0 0,0 0 16,-21 21 0,0 0-16,0 0 15,-1 0-15,1 21 0,0 0 16,0 0-16,0 1 0,21 20 16,0-21-16,-21 0 0,21 0 15,0 22-15,0-22 0,0 0 0,0 21 16,21-20-16,-21-1 15,21-21-15,0 21 0,0-21 0,0 0 16,1 21-16,-1-21 0,0 0 16,0 0-16,21 0 15,-20-21-15,-1 21 0,0-21 0,0 0 16,0-1-16,0 1 0,1 0 16,-1-21-16,-21 21 0,0-1 15,0 1-15,0 0 0,0-21 0,0 21 16</inkml:trace>
  <inkml:trace contextRef="#ctx0" brushRef="#br1" timeOffset="183138.79">10964 11769 0,'0'0'0,"-21"0"0,0 0 16,0 0-16,42 0 31,0 0-15,0 0-1</inkml:trace>
  <inkml:trace contextRef="#ctx0" brushRef="#br1" timeOffset="183983.17">12890 12234 0,'0'0'0,"22"0"0,-22-21 16,21 0-16,0 0 15,-21 0-15,21 0 0,-21-1 16,0 1-16,0 0 0,0 0 16,0 0-16,0 0 0,0-22 15,0 22-15,-21 0 0,0 21 0,0-21 0,-43 0 16,43 21-16,0 0 15,-22 0-15,1 0 0,21 21 0,-21 0 16,20 21-16,-20-21 0,21 1 0,-21 20 16,20 0-16,1-21 15,0 22-15,21-1 0,0-21 0,0 22 16,0-1-16,0-21 0,0 0 16,0 0-16,0 1 0,21-22 15,22 0-15,-22 0 0,21 0 16,-21 0-16,0 0 0,22 0 0,-22-22 15,21 22-15,-21-21 0,1 0 16,20 0-16,-21 0 0,0-22 0,0 22 16,1-21-16,20 0 0,-21-1 15,-21 1-15,21 0 0,0-64 16,1 63-16,-22 1 0,0 21 16,0-21-16,0 20 0,0 1 15,0 0-15,0 42 31,0 0-31,0 1 0,0-1 16,-22 21-16,22-21 0,-21 22 0,21-1 16,-21 21-16,21-20 0,-21-1 15,21 0-15,0 1 0,0-22 0,0 42 16,0-20-16,0-22 16,0 0-16,21 0 0,0-21 0,0 21 15,1-21-15,-1 0 0,0 0 16,0 0-16,0 0 0,0 0 0,1 0 15,-1 0-15,0-21 16,21 0-16</inkml:trace>
  <inkml:trace contextRef="#ctx0" brushRef="#br1" timeOffset="184746.73">13737 11938 0,'0'-21'15,"0"0"-15,0 0 0,0-1 16,-21 22 0,0 0-1,0 0-15,-1 0 0,22 22 16,-21-1-16,0 0 0,0 21 0,0-21 16,0 1-16,-1 20 0,1-21 15,21 21-15,-21-20 0,0 20 0,21-21 16,-21 0-16,21 0 0,0 1 0,0-1 15,0 0-15,0 0 0,21 0 16,0-21-16,0 0 16,0 0-16,1-21 15,-1 21-15,0-21 0,0 0 16,0 0-16,0-1 0,1-20 0,-1 21 0,-21-21 16,21 20-16,-21-20 15,21 0-15,-21 21 0,0-1 0,0-20 16,0 21-16,0 0 0,0 42 47,0 0-47,0 0 0,0 22 0,0-22 15,0 0-15,0 21 0,0-21 16,0 22-16,0-22 0,0 0 0,0 0 16,0 0-16,0 1 0,0-1 15,0 0-15,0 0 0,21-21 0,0 0 16,1 21-16,-1-21 0,0 0 15,0 0-15,0 0 0,22 0 0,-22-21 16,21 0-16,-21 0 16,0 0-16,1-22 0,-1 22 0,0-21 15,-21 21-15,21-22 0,0 1 16,0 0-16,-21-22 0,0 22 0,22-1 16,-1 22-16,-21-21 0,0 0 0,0 20 15,0 1-15,21 21 0,-21-21 16,0 42-1,-21 0-15,21 22 16,0-22-16,0 0 0,-21 21 0,21 1 16,-22-22-16,22 21 0,-21 1 0,21-1 15,0 0-15,0 22 16,0-43-16,0 0 0,0 21 16,0-20-16,21-1 0,1-21 0,-1 21 15,0 0-15,0-21 0,0 0 16,0 0-16,22 0 0,-22 0 0,0 0 15,21 0-15,-20 0 0,20-21 16,-21 21-16,0-21 0,0 0 0,22-1 16</inkml:trace>
  <inkml:trace contextRef="#ctx0" brushRef="#br1" timeOffset="185227.46">14817 11980 0,'0'0'0,"0"-21"0,21 0 0,-21 0 15,0 0-15,0 0 16,0-1-16,-21 1 15,-1 21-15,1 0 0,0 0 16,0 0-16,0 21 0,0 1 16,-1-1-16,1 0 0,0 0 15,0 21-15,21-20 0,0 20 16,-21-21-16,0 43 0,21-43 16,0 0-16,0 0 0,0 0 0,0 0 15,0 1-15,0-1 16,21-21-16,0 0 0,0 0 15,0 0-15,0 0 0,1-21 16,-1 21-16,-21-22 0,21 1 16,0 0-16,-21 0 0,21-21 15,-21 20-15,21-20 0,1 21 16,-22-21-16,0 20 0,0 1 16,21 0-16,-21 0 0,0 0 0,21 0 15,-21 42 1,0 0-16,0 0 0,-21 0 15,21 22-15,0-22 0,-21 0 0,21 21 16,0-21-16,0 1 0,0 20 16,0-21-16,0 0 0,0 0 15,0 1-15,21-1 0,0-21 16,0 0-16,0 0 0,0 0 16,1 0-16,-1 0 0,0 0 15,0 0-15,0-21 0,0-1 16,-21 1-16,0 0 0,22 0 15,-22 0-15,21-22 0,-21 22 0</inkml:trace>
  <inkml:trace contextRef="#ctx0" brushRef="#br1" timeOffset="185442.33">14203 11832 0,'0'0'15,"-21"0"-15,-1 0 0,1 0 0,42 0 32,1 0-32,-1 0 15,21 0-15,-21 0 0,22 0 0,-22 0 16,21 0-16,-21 0 0,43 0 16,-22 0-16,-21 0 15,0-21-15,22 21 0</inkml:trace>
  <inkml:trace contextRef="#ctx0" brushRef="#br1" timeOffset="185741.16">15854 11790 0,'0'21'31,"-21"-21"-15,21 21-16,0 0 0,0 1 0,0-1 15,-22 0-15,22 0 0,-21 0 16,21 22-16,0-22 0,0 0 16,-21 21-16,0-21 0,21 1 15,0-1-15,-21-21 0,21 21 0,21-21 31,0 0-31,0 0 16,0-21-16,1 21 0</inkml:trace>
  <inkml:trace contextRef="#ctx0" brushRef="#br1" timeOffset="186110.83">16383 11832 0,'0'0'0,"0"-21"16,-21 21-1,0 0-15,-22 0 16,22 0-16,0 0 0,-21 0 0,-22 0 16,43 21-16,0-21 0,0 21 15,-1-21-15,22 22 0,0-1 16,0 0 0,0 0-16,22-21 15,20 0-15,-21 0 0,0 21 0,0-21 16,22 0-16,-22 0 0,0 21 15,0-21-15,22 22 0,-22-1 16,0-21-16,-21 21 0,0 0 16,0 0-16,0 0 0,-21 1 15,0-22-15,-1 21 16,1-21-16,0 0 0,0 0 0,0 21 16,0-21-16,-1 0 0,1 0 15,0 0-15,0 0 0,0 0 0,0 0 16,-1 0-16,1-21 15,21 0-15,0-1 16</inkml:trace>
  <inkml:trace contextRef="#ctx0" brushRef="#br1" timeOffset="186286.73">15833 11578 0,'-22'0'0,"22"-21"0,-21 21 62</inkml:trace>
  <inkml:trace contextRef="#ctx0" brushRef="#br1" timeOffset="186849.41">17568 11769 0,'21'-21'0,"1"-22"31,-22 86 0,0-22-31,0 0 16,0 21-16,-22 1 0,22 20 0,-21 1 16,0-22-16,0 106 0,0-84 15,0-1-15,-1 22 0,1-1 16,0 1-16,0 0 0,0-1 0,0 1 15,-22 21-15,22-21 0,0-1 16,-21 22-16,20-21 0,-41 84 16,21-21-16,20-84 15,1-1-15,0 1 0,0-22 0,0 0 16,0 1-16,21-1 16,0-63-1,0-21-15,21 20 0,0-41 16,0 21-16,0-22 0,43-63 15,-22 42-15</inkml:trace>
  <inkml:trace contextRef="#ctx0" brushRef="#br1" timeOffset="187195.21">17462 12129 0,'0'-43'0,"-21"22"0,0-21 0,63 148 0,-105-233 16,42 84-16,21 22 0,0 0 0,0 0 15,0 0-15,0-22 16,21 22-16,21 21 0,-21-21 0,22 21 16,-1 0-16,0 0 0,1 0 15,-1 0-15,-21 0 0,64 21 16,-64 0-16,0 22 0,0-22 16,1 21-16,-1-21 0,-21 22 0,0-1 15,0-21-15,0 21 0,0-20 0,-21 20 16,-1-21-16,1 0 0,0 0 15,0 1-15,-21-22 0,20 21 0,1-21 16,0 0-16,0 0 16,0 0-16,21-21 31,21-1-15,0 22-16,0-21 0,0 21 15,-21-21-15,22 0 0,-1 21 0</inkml:trace>
  <inkml:trace contextRef="#ctx0" brushRef="#br1" timeOffset="187614.92">18076 11980 0,'0'0'0,"0"-21"0,0 0 16,-21 0-1,21 0-15,0 0 16,0-1-16,0 1 0,21 21 0,0-21 15,1 0-15,-1 21 0,0 0 0,21-21 16,-21 21-16,22 0 0,-22 0 16,21 0-16,-21 0 0,1 0 0,20 21 15,-21 0-15,0 0 0,-21 0 0,0 1 16,0 20-16,0-21 0,0 43 16,-21-22-16,21-21 15,-21 0-15,0 0 0,0 1 0,-1-1 16,22 0-16,-21-21 0,21 21 15,-21-21 1,21-21-16,0 0 16,0 0-16,0-1 0,21-20 15,-21 21-15,21 0 0,-21-22 16,0 22-16,22 0 0,-1-21 0,0 21 16,-21-1-16,21 1 0,0 0 15,0 0-15,1 21 16,-1 0-16,0 0 0,0 0 15,0 0-15,0 0 0,1 0 16,-1 0-16</inkml:trace>
  <inkml:trace contextRef="#ctx0" brushRef="#br1" timeOffset="188927.17">18775 11959 0,'0'0'0,"21"0"15,-21 21-15,21-21 16,0 0-16,-21-21 15,21 21-15,1-21 0,-1 21 0,-21-21 16,21 0-16,0 21 0,0-21 16,0-1-16,1 1 0,-22 0 15,0 0-15,21 21 0,-21-21 0,0 0 16,-21 21 0,-1 0-16,1 0 15,0 21-15,0 0 0,0-21 16,0 42-16,-1-21 0,1 1 15,21-1-15,-21 21 0,21-21 0,0 0 16,-21 22-16,21-22 0,0 0 16,0 0-16,0 0 0,21 1 15,0-22-15,0 0 0,1 0 0,-1 0 16,21 0-16,-21 0 16,0 0-16,1-22 0,20 1 0,-21 0 15,21 0-15,1 0 0,-22 0 16,21-22-16,-21 22 0,22 0 15,-22 0-15,0 0 0,0-1 0,0 1 16,-21 0-16,0 0 16,-21 21-1,0 0-15,21 21 0,-21-21 0,21 21 16,-21 0-16,21 1 0,0-1 16,0 0-16,0 0 0,0 21 0,0 1 15,0-22-15,0 21 0,0-21 16,0 1-16,0-1 15,0 0-15,-21-21 32,-1 0-17,1 0-15,21-21 0,0 0 0,-21 21 16,0-22-16,0 22 16,21-21-16,0 42 31,0 1-16,21-1-15,0-21 16,0 0-16,0 21 0,1-21 16,20 0-16,-21 0 0,21 0 15,1 0-15,-1 0 0,0 0 0,1 0 16,-1-21-16,-21 21 0,22-21 16,-22-1-16,0 1 0,21 0 15,-21 0-15,1-21 0,-22 20 0,21 1 16,-21-21-16,21 21 0,-21 0 15,0-1-15,0 1 0,0 0 0,0 0 16,-21 21 0,0 0-16,-1 21 15,1 0-15,0 0 0,21 1 0,-21-1 16,21 21-16,-21-21 0,21 0 16,0 22-16,0-22 0,0 0 0,0 0 15,0 0-15,21 1 0,0-1 0,21-21 16,-20 0-16,-1 21 0,21-21 15,0 0-15,-20 0 0,20 0 16,-21 0-16,21 0 0,-20-21 0,20 0 16,-21 21-16,0-22 0,22 1 15,-22-21-15,0 21 0,0 0 0,0-22 16,-21 22-16,21 0 0,-21 0 16,22 0-16,-22-1 0,0 1 15,0 42 1,0 1-1,0-1-15,-22 0 0,22 0 16,-21 0-16,21 0 0,-21 1 0,21-1 16,0 0-16,0 0 0,-21 0 15,21 0-15,-21-21 16,21-21 15,0 0-15,0 0-16,0 0 0,0 0 0,0-1 15,0 1-15,21-21 0,0 21 16,0 0-16,0-1 0,1-20 0,-1 21 16,21 0-16,-21 0 0,22-1 0,-1 22 15,-21-21-15,43 21 16,-43 0-16,0 0 0,0 0 16,0 21-16,-21 1 0,0-1 15,0 0-15,0 21 0,0-21 16,0 1-16,0-1 0,-21 21 0,0-21 15,21 0-15,-21 1 0,21-1 16,-21 0-16,21 0 0,-22 0 0,22 0 16,22-21 15,-1 0-31,0 0 0,0-21 0,0 0 16,0 0-16,1 0 0</inkml:trace>
  <inkml:trace contextRef="#ctx0" brushRef="#br1" timeOffset="189188.02">21061 11515 0,'0'0'0,"0"-21"0,0-1 0,0 1 15,0 42 1,0 1-16,-21-1 16,-1 0-16,1 0 0,0 21 0,0-20 15,0 20-15,0 0 0,-22 22 16,22-22-16,21 0 0,-21-20 15,21 20-15,-21 0 0,21-21 16,0 22-16,0-22 0,0 0 0,0 0 16,0 0-16,0 1 0,21-22 15,0 0 1,0 0-16,0 0 0,-21-22 16,22 1-16,-1 0 0,0 0 0,0 0 15</inkml:trace>
  <inkml:trace contextRef="#ctx0" brushRef="#br1" timeOffset="189370.91">20870 11726 0,'-21'0'0,"42"0"0,-21 0 32,21 0-17,1 0-15,-1 0 0,0-21 16,0 21-16,0 0 0,0 0 0,1-21 15,-1 21-15,0 0 0,0-21 16,0 21-16,0-21 0,1 21 0,-1-21 16</inkml:trace>
  <inkml:trace contextRef="#ctx0" brushRef="#br1" timeOffset="189843.65">22691 11472 0,'21'0'0,"-42"0"0,42-21 0,-21 0 15,0 0-15,0 42 31,0 0-31,0 0 16,0 22-16,0-22 0,-21 0 0,-1 0 16,22 22-16,-21-22 0,0 0 0,21 21 15,-21-21-15,0 1 16,21-1-16,-21 21 0,21-21 0,0 0 16,0 1-16,-22-1 0,22 0 15,-21-21 1,0 0-16,0 0 15,0 0-15</inkml:trace>
  <inkml:trace contextRef="#ctx0" brushRef="#br1" timeOffset="190419.21">22246 11748 0,'21'0'16,"0"0"-16,1 0 15,20 0-15,-21 0 0,21 0 0,1 0 16,-1 0-16,22 0 15,-1-22-15,-21 22 0,22-21 0,-1 21 16,1-21-16,42 0 0,-64 0 16,0 0-16,1-1 0,-22 1 15,0 0-15,21 0 0,-42-21 0,22 20 16,-22 1-16,21-21 0,-21 21 16,0 0-16,0-1 0,0 44 31,0 20-16,0-21-15,0 0 0,-21 22 0,21-22 16,-22 21-16,22-21 0,-21 22 16,21-22-16,-21 21 0,21-21 15,-21 0-15,21 1 0,0-1 0,-21 0 16,21 0-16,-21 0 0,21 0 16,-22-21-16,22 22 0,0-44 31,0 1-16,0 0-15,22 0 0,-1 0 16,0 0-16,0-22 0,0 22 0,0 0 16,1-21-16,-1 20 0,21 1 15,-21 0-15,22 0 0,-1 0 0,0 21 16,-21 0-16,22 0 0,-22 0 16,0 21-16,21 21 15,-42-21-15,0 1 0,0 20 16,0-21-16,0 0 0,-21 0 0,0 1 15,21-1-15,-21-21 0,0 21 16,21 0-16,-21-21 0,21 21 0,0 0 16,21-21 15,-21-21-31,21 21 16</inkml:trace>
  <inkml:trace contextRef="#ctx0" brushRef="#br1" timeOffset="190810.99">23707 11536 0,'0'0'0,"0"-21"16,0 0-16,21 21 0,0-22 16,0 22-16,0 0 15,0 0-15,1 0 0,-1 0 0,0 0 16,0 0-16,0 0 0,0 0 15,-21 22-15,22-22 0,-22 21 0,21 0 16,-21 0-16,0 0 0,0 0 0,0 1 16,0-1-16,0 0 0,0 0 15,0 0-15,0 0 16,-21 1-16,-1-22 0,1 0 0,0 0 31,21-22-15,0 1-16,0 0 15,21 0-15,-21 0 16,21 0-16,-21-1 0,22 1 0,-1 0 16,-21 0-16,21 0 0,0 0 15,0 21-15,0-22 0,1 22 16,-1 0-16,0 0 0,0 0 16,0 0-16,0 0 0</inkml:trace>
  <inkml:trace contextRef="#ctx0" brushRef="#br1" timeOffset="192128.24">24511 11409 0,'0'0'0,"-42"0"32,20 0-32,1 0 15,0 0-15,0 0 0,0 21 16,-43 43-16,43-22 15,21-21-15,0 0 0,-21 0 0,21 22 16,-21-22-16,21 21 16,0-21-16,0 1 0,0-1 0,0 0 15,0 0-15,21-21 16,0 0-16,0 0 0,0 0 0,1 0 16,-1 0-16,0 0 0,0 0 15,0 0-15,0 0 0,22-21 0,-22 0 16,0 0-16,0-1 0,0 1 0,1 0 15,-1 0-15,-21-21 0,0 20 16,0-20-16,0 21 0,0-21 0,0 20 16,0-20-16,0 21 0,-21 0 0,-1 21 15,1-21-15,0 21 16,0 0-16,0 0 0,0 0 0,-1 21 16,1 0-16,0 0 0,0 0 0,0 22 15,0-22-15,21 0 0,-22 21 16,22 1-16,0-1 0,0-21 15,0 0-15,0 0 0,0 1 0,22-22 16,-1 21-16,0-21 0,0 0 16,0 0-16,0 0 0,22 0 0,-22 0 15,0 0-15,21 0 0,-20 0 0,20 0 16,-21-21-16,21 21 0,-20-22 16,20 1-16,-21 0 0,21 0 15,-20 0-15,-1 0 0,0-1 0,0-20 16,-21 21-16,21 0 0,-21 0 15,21-1-15,-21 1 0,0 42 32,-21-21-32,21 43 15,-21-22-15,21 0 0,0 0 0,-21 0 16,21 1-16,-21-1 0,21 0 16,0 0-16,0 0 0,0 0 15,21-21-15,0 22 0,21-22 16,-20 0-1,-1 0-15,0 0 0,21 0 0,-21 0 16,1 0-16,-1 0 0,21-22 0,-21 1 16,0 21-16,1-21 0,-1 0 15,0 0-15,0 0 0,0-1 0,0 1 16,-21 0-16,0 0 0,22 0 16,-1 21-16,-21-21 0,-21 42 31,-1-21-31,22 21 0,0 0 15,-21 0-15,0 0 0,21 1 16,0-1-16,0 0 0,0 0 16,0 0-16,0 0 15,21 1 1,0-22-16,1 0 0,20 0 16,-21 0-16,0 0 0,0 0 0,22 0 15,-22 0-15,21-22 0,1 22 16,-22-21-16,21 0 0,-21 0 0,0 21 15,1-21-15,-1 0 0,0-22 0,-21 22 16,0 0-16,0 0 0,0 0 16,0-1-16,-21 22 0,0 0 15,-1 0-15,-20 0 16,21 0-16,0 22 0,-43 20 16,43-21-16,-21 21 15,21-20-15,-1-1 0,22 0 16,0 0-16,0 0 0,0 0 15,0 1-15,0-1 16,22 0-16,-1-21 16,-21 21-16,21 0 0,0-21 0,-21 21 15,0 1-15,21-1 0,0 21 0,-21 0 16,0-20-16,22 20 0,-1 0 16,-21 1-16,21-1 0,-21 0 0,0 22 15,0-22-15,0 0 0,0 22 0,0-22 16,0 1-16,0 20 0,0-21 15,0 1-15,0 20 0,-21-20 16,0-1-16,-43 43 0,22-43 16,-1-21-16,1 21 0,0-20 15,-1-22-15,-20 21 0,21-21 0,-1 0 16,-20 0-16,-22 0 0,22-21 16,20-1-16,1 1 0,0 0 15,20 0-15,1-21 0,0-1 0,21-41 16,0 41-16,0 1 15,0 0-15,21-1 0,0 1 0,22-22 16,-1 22-16,0-21 0,1-1 0,41-42 16</inkml:trace>
  <inkml:trace contextRef="#ctx0" brushRef="#br1" timeOffset="192667.2">25971 11472 0,'-21'0'31,"0"0"-31,0 22 16,0-22-16,21 21 0,-21 0 0,-1 0 15,1 0-15,0 0 0,21 1 0,0-1 16,0 0-16,0 0 0,0 0 16,0 0-16,0 1 0,0-1 0,21-21 15,0 21-15,1-21 0,20 21 16,-21-21-16,0 0 0,0 0 15,22 0-15,-22 0 0,0 0 16,21-21-16,-20 0 0,-1 21 0,0-21 16,0-1-16,-21 1 0,0 0 15,21 0-15,-21 0 0,0 0 16,0-1-16,0-20 0,0 21 0,-21 21 16,0-21-16,0 0 0,0 21 0,-1 0 15,-20 0-15,21 0 0,-43 0 16,43 21-16,0-21 0,0 21 15,0 0-15,0 0 0,-1 0 0,22 1 16,0-1-16,0 0 0,0 0 16,0 0-16,0 0 0,22 1 15,-1-22-15,0 0 0,0 0 16,21 0-16,1 0 16</inkml:trace>
  <inkml:trace contextRef="#ctx0" brushRef="#br1" timeOffset="193303.21">26310 11599 0,'21'-21'0,"-42"42"0,42-63 16,-21 63 15,0 0-31,-21 1 16,21-1-16,-21 0 0,21 0 0,0 0 15,0 0-15,0 1 16,0-1-16,0 0 15,21-21-15,0 0 16,0 0-16,1 0 0,-1 0 16,0 0-16,0-21 15,-21 0-15,21-1 0,-21 1 16,21 21-16,1-21 0,-22 0 0,0 0 16,0 0-16,0-1 0,21 22 15,-21-21-15,-21 21 31,21 21-31,-22 1 0,1-1 16,21 0-16,0 0 16,0 0-16,0 0 15,0 1-15,0-1 0,0 0 16,21-21-16,1 0 16,-1 0-16,0 0 15,0-21-15,0 21 0,0-21 16,1-1-16,-1 1 0,0 0 0,-21 0 15,21 0-15,0 0 0,43-43 16,-43 22-16,0-1 0,0 1 16,0 0-16,1 21 0,-1-22 15,0 22-15,-21-21 0,0 21 16,0-1-16,-21 22 16,0 0-16,-1 22 0,1-1 15,0 0-15,0 21 0,0-21 0,0 22 16,-1-1-16,1-21 0,0 22 0,21-1 15,0-21-15,-21 21 0,21-20 16,0-1-16,-21 21 0,21-21 0,0 0 16,0 1-16,0-1 15,0 0-15,21-21 16,0 0-16,0 0 0,0 0 16,1 0-16,-1-21 0</inkml:trace>
  <inkml:trace contextRef="#ctx0" brushRef="#br1" timeOffset="193535.09">26628 11494 0,'0'0'0,"-22"0"0,1 0 16,42 0-1,1 0 1,-1 0-16,21 0 0,-21 0 15,0 0-15,22 0 0,-22 0 16,21 0-16,-21-22 0,1 22 0,-1 0 16,0 0-16,-42 0 15,-22 0 1,1 0-16,0 0 0</inkml:trace>
  <inkml:trace contextRef="#ctx0" brushRef="#br1" timeOffset="194474.9">5376 12954 0,'-21'-21'0,"42"42"0,-42-63 15,0 42-15,0 21 32,0 0-32,21 0 0,-22 22 15,22-22-15,0 21 16,0-21-16,-21 22 0,21-1 0,0 0 15,-21 1-15,21-1 0,0 0 16,0 1-16,-21-1 0,21 0 0,-21 1 16,21-1-16,-21 0 0,21 1 0,-22-22 15,22 21-15,0-21 0,0 0 16,0 1-16,0-1 0,0 0 16,0-42 15,0 0-31,-21-1 0,21 1 0,0 0 15,-21 0-15</inkml:trace>
  <inkml:trace contextRef="#ctx0" brushRef="#br1" timeOffset="195099.5">4805 13399 0,'-21'0'16,"42"0"-16,-64 0 0,43 21 15,22-21 1,-1 0-16,21 0 0,-21 0 0,22 0 15,-1 0-15,0 0 0,22 0 16,-22-21-16,0 21 0,22-22 0,-1 1 16,1 0-16,-22 0 0,22 0 0,-1 0 15,-20-1-15,-1 1 0,0-21 16,-21 21-16,22 0 0,-22-1 16,-21-20-16,0 21 0,0 0 15,0 0-15,0-1 0,0 1 0,-21 0 16,0 21-16,-1 0 0,1 0 15,0 0-15,0 0 0,0 21 16,21 0-16,0 22 0,-21-22 0,21 21 16,-22-21-16,22 22 0,0-1 15,0 0-15,0-20 0,-21 20 16,21 0-16,-21-21 0,21 22 0,0-1 16,0-21-16,0 22 0,0-22 0,0 21 15,0-21-15,-21 0 0,21 1 16,0-1-1,0-42 1,0-1 0,0 1-16,0 0 0,0 0 0,0 0 15,21 0-15,-21-1 0,21 1 0,0 0 16,1-21-16,-1 21 0,21-1 16,-21 1-16,22 21 0,-1-21 0,0 0 15,-21 21-15,22 0 0,-1 0 16,-21 0-16,43 21 15,-43 43-15,0-43 16,-21 0-16,0 0 0,0 0 16,0 22-16,-21-22 0,0 0 0,0 0 15,-1 0-15,-20 22 0,21-22 16,21 0-16,-21-21 16,21 21-16,21-42 31,0 0-31,0 21 0,0-21 15,1-1-15,-1 1 0</inkml:trace>
  <inkml:trace contextRef="#ctx0" brushRef="#br1" timeOffset="195435.31">6181 13462 0,'21'0'0,"21"0"16,-21 0-16,0 0 15,-21-21-15,43 21 16,-22-21-16,0 0 0,0 21 0,0-22 16,1 22-16,-22-21 0,21 0 0,0 0 15,-21 0 1,-21 21 0,-22 0-16,22 0 0,0 0 15,0 21-15,0-21 0,0 21 0,-1 0 16,1 0-16,0 1 0,0-1 15,0 0-15,21 21 0,0-21 0,0 1 16,0-1-16,0 21 0,0-21 16,0 0-16,0 1 0,0-1 15,21-21-15,0 0 0,0 0 0,0 0 16,1 0-16,-1 0 0,0 0 16,21 0-16,1-21 0,-22 21 0,21-22 15</inkml:trace>
  <inkml:trace contextRef="#ctx0" brushRef="#br1" timeOffset="196226.96">7429 13102 0,'0'0'0,"0"-21"0,0 0 16,-21 21-16,0 0 16,21 21-16,0 0 0,0 0 15,0 1-15,0-1 0,0 0 16,0 21-16,0-21 0,0 22 0,0-1 15,0 0-15,0 1 0,0-1 0,0 0 16,0-20-16,0 20 0,0 0 16,0 1-16,0-1 0,0-21 0,-21 21 15,21-20-15,0-1 16,-21-21-16,21 21 0,0-42 31,0 0-31,0-1 16,0 1-16,0 0 0,0 0 15,0-21-15,0 20 0,21 1 0,0-21 16,0 21-16,0 0 0,1-1 16,-1 1-16,42-21 0,-20 21 15,-22 21-15,21 0 0,0 0 16,1 0-16,-22 0 0,21 0 0,-21 0 16,1 21-16,-1 0 0,0 0 0,-21 0 15,0 22-15,0-22 0,0 21 16,0-21-16,-21 1 0,0 20 0,-1-21 15,1 0-15,0 22 0,0-22 16,-21 0-16,20-21 0,1 21 0,0 0 16,0-21-16,0 0 0,0 0 0,-1 0 15,1 0-15,0 0 16,0 0-16,21-21 31,0 0-31,0 0 16,0 0-16,0-1 15,21 22-15,0-21 0</inkml:trace>
  <inkml:trace contextRef="#ctx0" brushRef="#br1" timeOffset="198070.92">10499 13801 0,'0'21'15,"0"0"1,0 0 0</inkml:trace>
  <inkml:trace contextRef="#ctx0" brushRef="#br0" timeOffset="204967.09">825 14690 0,'0'0'0,"0"-21"0,-21 21 0,0-22 16,0 1-16,21 0 0,0 0 16,-21 0-16,0 0 15,21 42 1,0 0-16,0 0 16,0 0-16,0 22 0,0-1 15,0 0-15,0 1 0,-22 20 16,1-21-16,0 22 0,21-22 0,-21 22 15,0-1-15,0-20 0,-1 20 16,1-21-16,0 22 0,0-22 16,0-21-16,0 22 0,21-22 0,0 0 15,-22 0-15,22 0 0,-21-21 16,21-21 0,0 0-16,0 0 15,21 0-15,1-22 0,-22 1 16,21 0-16,-21-1 0,21 1 0,-21-21 15</inkml:trace>
  <inkml:trace contextRef="#ctx0" brushRef="#br0" timeOffset="205446.82">444 14711 0,'0'-42'0,"0"84"0,-21-106 0,21 22 16,-21 0-16,21 21 0,0-22 0,0 1 15,0 0-15,21-1 0,0 1 16,1 21-16,20-22 0,0 22 0,1-21 15,20 21-15,-21 21 0,22-21 16,-22 21-16,22 0 0,-22 21 16,0 0-16,1 0 0,-1 21 0,0 1 15,-20 20-15,-22-20 16,0 20-16,0-21 0,0 22 0,-43-22 16,22 1-16,0-1 0,-21 0 15,20 1-15,-20-22 0,0 21 0,21-21 16,-22 0-16,22 1 0,-21-22 15,-1 0-15,22 0 16,0 0-16,0 0 0,0 0 0,0 0 16,-1 0-16,22-22 0,0 1 15,-21 21-15,21-21 0,21 21 32,1 21-17,-1 0-15,0 1 0,21 20 16,-21-21-16,1 21 15,-1-20-15,0 20 0,0-21 0,0 21 16,0-20-16,1-1 0,-1 21 16,0-21-16,-21 0 0,21-21 15,0 22-15,0-22 0,1 0 16,-1 0 0,0 0-16,-21-22 0,0 1 0,0 0 15,0 0-15,21 0 16</inkml:trace>
  <inkml:trace contextRef="#ctx0" brushRef="#br0" timeOffset="206135.43">1164 14965 0,'21'-21'31,"0"21"-15,1-21-16,-1 21 0,-21-22 15,21 22-15,0-21 0,-21 0 16,21 0-16,-21 0 16,0 0-16,-21 21 15,0 0 1,0 0-16,-22 21 0,22 0 0,0 0 16,-21 0-16,21 0 0,-1 1 15,1 20-15,0-21 0,21 0 16,0 22-16,-21-22 0,21 0 0,0 21 15,0-21-15,0 1 0,0-1 16,21 0-16,0-21 0,0 0 16,1 0-16,-1 0 0,21 0 15,-21 0-15,22 0 0,-1 0 16,0-21-16,1 0 0,-1-1 0,0 1 16,1 0-16,-1 0 0,0-21 15,1 20-15,-1 1 0,0-21 16,-21 21-16,1 0 15,-22-1-15,0 1 0,0 0 16,-22 21 0,1 0-1,0 21-15,0 0 0,0 1 16,21-1-16,0 0 0,0 0 16,0 0-16,0 0 15,21 1-15,0-1 16,0 0-16,-21 0 15,21-21-15,1 21 0,-1-21 16,-21 21-16,0 1 0,0-1 16,0 0-1,-21-21-15,-1 0 16,1 0-16,0 0 0,0 0 16,0 0-16,0 0 0,-1 0 0,1 0 15,0 0 1,42 0 15,0 0-15,1-21-16,-1 21 0,0-21 15</inkml:trace>
  <inkml:trace contextRef="#ctx0" brushRef="#br0" timeOffset="206547.19">2201 14796 0,'0'-22'0,"0"44"0,0-65 0,-21 22 16,0 21-1,0 0 1,21 21 0,0 0-16,0 1 15,-21-1-15,21 0 0,0 0 16,-22 21-16,22-20 0,-21 20 0,21 0 15,0 1-15,0-1 0,-21 21 16,21 1-16,-21-22 0,21 22 0,-21-1 16,21 1-16,0-22 0,0 22 15,-21-1-15,-1 1 0,22-1 0,-21 1 16,21-1-16,-21 22 0,0-22 16,21 1-16,-21-22 0,21 22 0,-21-22 15,-1 21-15,22-41 16,0 20-16,-21-21 0,21 0 0,-21 0 0,21 1 15,-21-22 1,21-22-16,0 1 16,0-21-16,0 21 0,0-22 15,0 1-15,0-21 0,21 20 0,0-20 16,0-22-16,1 22 0,-1-22 16,0 0-16</inkml:trace>
  <inkml:trace contextRef="#ctx0" brushRef="#br0" timeOffset="206842.74">2053 15071 0,'0'169'0,"0"-338"0,0 105 16,0 22-16,0 21 0,0 0 0,0-1 16,21 1-16,-21 0 0,21 21 0,-21-21 15,22 21-15,-1-21 0,0 21 16,0 0-16,0 0 0,0 0 16,22 0-16,-22 0 0,0 0 0,0 0 15,0 21-15,1 0 0,-22 0 16,0 0-16,0 1 0,0-1 15,-22 0-15,1 0 16,-21 0-16,21 0 0,-22 1 0,22-1 0,-21-21 16,21 21-16,0-21 0,-1 0 15,1 21-15,0-21 0,21 21 16,21-21 31,0 0-47,22 0 15,-22-21-15</inkml:trace>
  <inkml:trace contextRef="#ctx0" brushRef="#br0" timeOffset="208115.74">2900 14817 0,'0'0'0,"-21"0"16,-1 0-16,1 0 0,0 0 15,0 0-15,0 0 0,0 21 16,-1 0-16,1 0 0,0 0 16,0 1-16,0-1 0,21 0 15,-21 0-15,21 0 0,0 0 16,0 1-16,0-1 0,0 0 16,21 0-16,0-21 15,0 0-15,0 0 0,0 0 0,1 0 16,-1-21-16,0 0 0,0 21 15,0-21-15,0 21 0,-21-22 0,0 1 16,22 0-16,-22 0 0,0 0 16,0 0-16,0-1 15,0 1-15,0 0 0,0 0 16,21 0-16,0 0 0,0 21 0,-21-22 16,21 22-16,0 0 0,1 0 15,-1 0-15,63 0 16,-62 22-1,-1-1-15,0 0 0,0 0 0,-21 0 16,21 0-16,-21 22 0,0-22 16,0 0-16,0 0 0,0 0 0,0 1 15,0-1-15,0 0 0,-21 0 16,0 0-16,0-21 16,21-21 15,0 0-31,0 0 0,0 0 0,0-1 15,0 1-15,21 0 0,0 0 16,0 0-16,0-22 0,1 22 0,20 0 16,0-21-16,1 21 0,-1-1 15,0 1-15,1 0 0,-1 21 0,-21 0 16,21 0-16,-20 0 0,20 21 16,-42 0-16,0 1 15,0-1-15,0 0 0,0 21 16,-21 1-16,0-22 0,-1 0 15,22 0-15,0 0 16,0 0-16,0 1 0,0-1 0,0 0 16,22 0-16,-1-21 15,21 0-15,0 0 16,-20-21-16,-1 21 0,0-21 16,21 0-16,-21 21 0,1-22 15,-1 1-15,21 0 0,-21 0 0,-21 0 16,21 0-16,1-1 0,-1 1 15,-21 0-15,0 0 16,-21 21 0,-1 0-16,1 0 15,0 0-15,21 21 0,0 0 0,-21 0 16,21 1-16,0-1 0,0 0 16,0 0-16,0 0 0,0 0 15,21 1-15,-21-1 0,21 0 16,0-21-16,-21 21 15,-21-42 17,0 21-32,0-21 15,0 21-15,21-21 0,-21 21 0,-1 0 16,1 0-16,21-22 0,-21 22 16,0 0-16,21 22 31,0-1-31,21 0 15,0-21-15,0 21 0,1-21 16,-1 0-16,0 0 0,0 21 16,0-21-16,0 0 0,1 0 0,-1 0 15,0 0-15,0 0 0,21-21 16,-20 0-16,-1 21 0,21-21 0,43-43 16,-64 43-16,0 0 15,0 0-15,22 0 0,-22-22 16,0 22-16,-21 0 0,0 0 15,0 0-15,0-1 16,-21 22-16,0 0 16,-1 0-16,1 0 0,0 22 0,21-1 15,-21 0-15,21 0 0,-21 0 16,21 22-16,0-22 0,-21 21 16,21 0-16,0-20 0,0-1 15,0 0-15,0 21 16,21-21-16,0-21 0,0 0 0,0 0 15,0 0-15,1 0 0,-1 0 16,0-21-16,0 21 0</inkml:trace>
  <inkml:trace contextRef="#ctx0" brushRef="#br0" timeOffset="210363.36">5334 15134 0,'21'-21'31,"0"0"-31,0 0 0,1 0 16,-1-1-16,21 1 0,-21 0 15,0 0-15,1-21 0,20 20 0,-21-20 16,-21 21-16,21-21 0,-21-1 15,0 1-15,0 0 0,0-1 16,0 1-16,0 0 0,-21-1 0,0 1 16,21 21-16,-21 0 0,0-1 15,-1 22-15,1 0 0,0 0 0,0 22 16,0-1-16,0 21 0,21 0 16,-22 1-16,1-1 0,21 0 0,-21 1 15,21 20-15,0-20 0,-21-1 16,21 0-16,0 22 0,0-22 0,0 0 15,0 1-15,0-1 0,0-21 16,21 22-16,0-22 0,0 0 0,43 21 16,-43-42-16,21 0 15,-20 0-15,20 0 0,0 0 16,1 0-16,-1-21 0,-21 0 0,21 0 16,1 0-16,-22-1 0,0-20 15,0 21-15,0 0 0,1-22 0,-22 22 16,0 0-16,0 0 0,0 0 0,0 0 15,0-1-15,-22 1 16,1 21-16,0 0 16,21 21 15,21-21-31,0 0 0,1 0 0,-1 0 16,21 0-16,-21 0 15,0 0-15,22 0 0,-22 0 0,21 0 16,-21 0-16,22-21 0,-22 21 0,21-21 15,-21 21-15,22-21 0,-22 21 16,0-21-16,0 0 0,0 21 16,1 0-16,-44 0 15,1 0 1,0 21-16,0 0 0,0 0 16,0-21-16,-1 21 0,1 0 15,21 1-15,-21-1 0,21 0 0,-21 0 16,21 0-16,0 0 0,0 1 15,0-1-15,0 0 0,0 0 16,21 0-16,0-21 0,0 0 16,1 0-16,20 0 15,-21 0-15,0-21 0,0 21 0,22-21 16,-22 0-16,0 0 0,21-1 16,-20 22-16,-1-21 0,-21 0 0,0 0 15,0 0-15,0 0 0,0-22 16,0 22-16,-21 0 15,-1 21-15,1-21 0,-21 0 0,21 21 16,0 0-16,-22 0 0,22 0 0,0 0 16,0 0-16,42 0 31,0 0-31,0 0 16,22 0-16,-22 0 0,21 0 0,0 0 15,1 0-15,-1 0 0,22 0 16,-22 0-16,0 0 0,22 0 0,-22 0 15,64 0-15,-64 0 0,-21 0 16,22 0-16,-22 0 0,0 0 16,-42 0 15,0 21-31,-22-21 0,22 21 0,-21-21 16,21 21-16,-22 0 0,1 0 15,-21 22-15,41-22 16,1 0-16,21 0 0,0 0 15,0 1-15,0-1 0,0 0 16,0 0-16,21 0 16,1-21-16,-1 0 0,0 0 0,21 0 15,-21 0-15,22 0 0,-22 0 16,21-21-16,-21 0 0,22 0 0,-22 0 16,0 21-16,0-43 0,22 22 0,-22 0 15,-21 0-15,21-22 16,0 22-16,0-21 0,-21 0 0,21-1 15,-21-41-15,22 41 0,-22 1 16,0 21-16,0-22 0,0 22 16,0 0-16,0-21 15,0 63 1,0 0-16,0 0 16,-22 0-16,22 22 0,0-22 0,0 21 15,-21 1-15,21-1 0,-21-21 16,21 21-16,0 1 0,0-22 15,0 21-15,-21 1 0,21-22 0,0 0 16,0 21-16,0-21 0,0 1 0,0-1 16,0 0-16,21 0 0,21-21 15,-20 0-15,-1 0 16,0 0-16,0 0 0,0 0 0,0 0 16,22-21-16,-22 0 0,0 0 0,0-1 15,0 22-15,1-21 0,20-21 16,-21 21-16,-21 0 0,21-1 15,-21 1-15,-21 21 47,21 21-47,-21 1 16,21-1-16,0 0 0,0 0 16,0 0-16,0 0 15,21-21-15,0 22 16,0-22-16,1 0 0,-1 0 0,0 0 15,0 0-15,0 0 0,0 0 16,1 0-16,-1-22 0,0 22 0,0-21 16,0 0-16,0 21 0,1-21 0,-22 0 15,21 21-15,-21-21 0,21-1 16,-21 1-16,21 0 0,-21 0 16,0 0-16,0 0 0,0-1 15,21 22-15,-21 22 47,0-1-47,0 0 0,-21 0 16,21 0-16,-21 0 0,21 22 0,-21-1 15,0-21-15,21 43 0,-22-22 16,-20 106 0,42-84-16,0-1 0,0-20 0,0 20 0,0 1 15,0-1-15,0 1 0,0-1 16,0 1-16,0-1 0,0 1 0,0 84 15,21-85-15,-21 1 16,21-1-16,-21 1 0,0 63 16,0-85-16,0 22 0,0-22 15,0 0-15,0 1 0,0-22 0,-42 42 16,21-63-16,0 21 16,0-21-16,-1 0 0,-20 0 0,21 0 15,0-21-15,0 0 0,-22 0 16,22 0-16,0-22 0,-21 1 0,20 0 15,1-1-15,0 1 0,21-21 0,0-1 16,-21-84 0,21 84-16,0-84 0,0 85 0,0-1 15,21 1-15,0-1 0,0 22 16,1 0-16,-1-1 0,0 1 0,21 21 16,-21 0-16,1-22 0,20 22 15,-21 0-15,0 0 0,0 21 16,1-21-16,-1-1 0,0 1 0,0 0 15,0 0-15,0 0 0,1 21 0,-1-21 16,0-1-16</inkml:trace>
  <inkml:trace contextRef="#ctx0" brushRef="#br0" timeOffset="-199716.55">9398 14436 0,'0'0'0,"21"-21"15,-21-1 110,21 22-109</inkml:trace>
  <inkml:trace contextRef="#ctx0" brushRef="#br0" timeOffset="-198377.08">9546 14266 0,'0'0'0,"0"-21"0,0 0 16,0 0-16,0 0 16,-21 21-16,0 0 0,0-21 15,-1 21-15,1 0 16,0 0-16,0 0 0,0 21 16,21 0-16,-21 0 0,-1 0 15,1 0-15,0 22 0,0-1 0,0 0 16,0 1-16,-1-1 0,22 0 0,0-20 15,-21 20-15,21 0 16,0-21-16,0 22 0,0-22 0,0 0 16,21 0-16,1 0 0,-1 1 15,0-22-15,0 0 0,21 0 0,-20 0 16,20 0-16,-21 0 0,21 0 16,1 0-16,-22-22 0,21 1 0,-21 0 15,22 0-15,-1 0 0,-21 0 0,0-1 16,1 1-16,-1 0 0,0-21 15,-21 21-15,21-1 0,-21 1 16,0 0-16,0 42 31,0 0-15,0 1-16,-21-1 0,21 21 0,0-21 16,0 0-16,0 1 0,0-1 0,0 0 15,0 0-15,0 0 0,0 0 16,21 1-16,0-1 0,0-21 0,1 0 15,-1 0-15,21 0 0,-21 0 16,22 0-16,-22 0 0,21 0 0,0-21 16,-20-1-16,20 1 0,-21 0 15,0 0-15,22 0 0,-22 0 0,0-22 16,-21 1-16,21 21 0,-21-22 16,21 1-16,-21 21 0,0-21 0,0 20 15,0 1-15,-21 0 0,0 0 16,0 21-16,0 0 0,-22 0 15,22 21-15,0 0 0,-21 0 16,20 1-16,1-1 0,-21 0 0,21 0 16,0 0-16,21 0 0,0 1 0,0 20 15,0-21-15,0 0 16,0 0-16,42-21 0,-21 22 16,0-22-16,0 0 0,22 0 0,-1 0 15,-21-22-15,22 22 0,-1-21 16,-21 0-16,21 0 0,1-21 15,-1 20-15,-21 1 0,22-21 0,-22 21 16,21-22-16,-21 22 0,0 0 16,1 0-16,-22 42 31,0 0-15,0 0-16,0 1 0,0-1 15,-22 0-15,22 21 0,0-21 0,-21 1 0,21-1 16,0 0-16,0 0 0,0 0 15,0 0-15,21-42 47,-21 0-47,22 0 16,-22 0-16,21 0 0,0-1 0,-21 1 16,21-21-16,0 21 0,0-22 15,1 22-15,-22-21 0,21 21 0,21 0 16,-21-1-16,0 22 0,1 0 15,-22 22 1,21-1-16,-21 0 0,0 0 16,0 21-16,0-20 0,0 20 15,0-21-15,0 21 0,0-20 0,0 20 16,0-21-16,0 0 0,0 0 16,0 1-16,21-1 0,-21 0 0,21-21 15,0 0-15,22 21 0,-22-21 16,21 0-16,-21 0 0,22 0 15,-1-21-15,0 0 0,1 0 0,-22-1 16,21 1-16,0 0 0,-20-21 16,20-1-16,-21 1 0,0-21 0,22-22 15,-22 43-15,0-1 16,0 1-16,-21 0 0,21-22 16,-21 22-16,21 21 0,-21-1 0,0 44 46,0-1-46,0 0 0,0 21 0,0-21 16,0 22-16,0-1 0,-21 0 16,21 1-16,0-1 0,0 0 0,0 1 15,0-1-15,0 0 0,0-20 16,0-1-16,0 21 0,0-21 0,21 0 16,-21 1-16,22-22 15,-1 0-15,0 0 0,0 0 16,0 0-16,0-22 15,1 22-15,-22-21 0,21-21 16,0 21-16,0 0 0,-21-22 0,0 1 0</inkml:trace>
  <inkml:trace contextRef="#ctx0" brushRef="#br0" timeOffset="-198205.18">11557 14203 0,'0'0'0,"-21"0"0,0 21 16,-1-21-16,44 0 31,-1 0-31,21 0 0,-21 0 16,0 0-16,22 0 0,-22 0 15,21 0-15,-21-21 0,22 21 0,-1 0 16,22-21-16,-22 21 16</inkml:trace>
  <inkml:trace contextRef="#ctx0" brushRef="#br0" timeOffset="-196993.52">12382 14647 0,'22'0'0,"-1"0"16,42-42-1,-42 21-15,1 0 16,-22-43-16,0 43 15,21-42-15,-21 20 0,0 1 16,0 0-16,0 20 0,-21 1 16,-1-21-16,22 21 0,-42 0 0,21 21 15,0 0-15,0 0 0,-22 0 16,-20 0-16,42 21 0,-22 0 16,-20 42-16,20-41 0,1 20 15,-21 43-15,41-43 16,1 0-16,0 22 0,21-22 15,0-21-15,0 22 0,0-22 16,0 0-16,21 0 0,22-21 0,-22 21 16,0-21-16,21 0 0,1 0 15,-22 0-15,21 0 0,0 0 16,-20-21-16,20 0 0,0 0 0,-21 0 16,22-1-16,-22-20 0,0 21 15,0-21-15,0-1 0,1 1 0,-1 0 16,-21 20-16,0-20 0,0 21 15,21 0-15,-21 0 0,0-1 0,0 1 16,0 42 0,0 1-1,-21-1-15,21 21 0,0-21 0,0 0 16,-21 22-16,21-22 0,0 21 16,0-21-16,0 1 0,0 20 15,0-21-15,0 0 0,0 0 0,0 1 16,21-22-16,-21 21 0,21-21 15,0 0-15,21 0 0,-20 0 16,-1 0-16,0 0 0,0 0 16,0-21-16,0-1 0,1 1 0,-1 0 15,21-21-15,-21 21 0,0-22 16,1 22-16,-1-21 0,0-1 16,-21 1-16,0 21 0,0 0 15,-21 42 1,21 0-1,-21 0-15,21 0 16,-22 1-16,22 20 0,0-21 0,0 0 16,0 43-16,0-43 0,0 0 15,0 0-15,0 0 0,0 1 16,22-1-16,-1 0 0,0-21 0,0 0 16,0 0-16,22 0 0,-22 0 15,21 0-15,-21 0 0,22 0 0,-22-21 16,21 21-16,-21-21 0,22-1 0,-22 1 15,0 0-15,0-21 0,0 21 16,0-22-16,-21 22 0,22-21 16,-22 21-16,0-22 0,0 22 0,0 0 15,0 42 17,0 0-32,0 0 0,0 1 0,-22-1 15,22 21-15,-21-21 0,0 0 0,21 22 16,0-22-16,-21 0 0,21 0 15,-21 0-15,0 1 0,21-1 0,-22 0 16,22 0-16,-21-21 16,0 0-1,21-21 1,0 0-16,0 0 0,0-1 16,21 1-16,0-21 0,1 21 15,-1-22-15,21 1 0,-21 0 16,22-1-16,-1 1 0,0 0 0,1 21 15,-1-22-15,0 22 0,1 21 16,-22 0-16,21 0 0,-21 0 0,22 0 16,-22 21-16,0 0 0,-21 1 0,21 20 15,-21 0-15,0-21 0,0 22 16,0-1-16,0 0 0,0 22 16,-21-43-16,0 21 0,21-20 15,-21-1-15,-1-21 0,22 21 0,-21 0 16,0-21-16,0 0 15,0-21 1,0 0-16,-1 21 16,22-21-16,-21-1 0</inkml:trace>
  <inkml:trace contextRef="#ctx0" brushRef="#br0" timeOffset="-196809.62">13187 14055 0,'0'0'0,"-21"-21"31,-1 21-31,1 0 0,21 21 31,21-21 1,1 0-32,-1 0 0,0 0 15</inkml:trace>
  <inkml:trace contextRef="#ctx0" brushRef="#br0" timeOffset="-196156.99">15303 14309 0,'0'0'0,"-21"0"0,0 0 16,21-21 0,0-1-16,21 1 15,0 21-15,1-21 0,-1 0 16,21 0-16,-21 0 0,0-1 0,1 1 15,-1 0-15,0 0 0,0 0 0,-21 0 16,-21 21 0,0 0-16,0 0 0,-22 0 15,1 0-15,0 0 0,-22 0 16,22 0-16,-22 21 0,22 0 0,0 0 16,20-21-16,-20 21 0,21 0 0,21 1 15,0-1-15,0 21 0,0-21 16,21 0-16,21 22 15,1-22-15,-1 0 0,0 0 0,1 22 16,-1-22-16,0 21 0,22-21 16,-22 0-16,1 22 0,-22-22 0,0 0 15,0 0-15,0 22 0,-21-22 16,0 0-16,0 0 0,-21-21 0,0 21 16,-21 0-16,-1-21 0,1 0 15,-22 22-15,1-22 0,-1 0 0,-105 0 16,127 0-16,-1-22 15,1 1-15,0 0 0,21 21 16,-1-21-16,1 0 0,0-22 0,21 22 16,0 0-16,0 0 0,0-21 15,0 20-15,0-20 0,21 21 16,0 0-16,-21 0 0,22-1 16,-1 22-16,21-21 0,-21 21 0,0 0 15,22 0-15,-22-21 0,21 21 0,1-21 16,-1 21-16,0 0 15</inkml:trace>
  <inkml:trace contextRef="#ctx0" brushRef="#br0" timeOffset="-194640.02">16023 13907 0,'21'-22'0,"-42"44"0,42-65 0,-42 43 31,0 0-31,21 21 0,-21 1 0,0 20 16,-1-21-16,1 21 0,0 1 16,0-22-16,0 21 0,0 22 15,-1-22-15,22 0 0,-21 1 0,21 20 16,-21-20-16,21-1 16,0 0-16,0 1 0,0 20 0,0-42 15,21 22-15,0-22 0,1-21 16,-1 21-16,21-21 0,-21 0 15,22 0-15,41 0 0,-41 0 16,-1-21-16,0 0 0,-21-1 16,22 1-16,-22-21 0,0 21 15,-21-22-15,0 1 0,0 21 16,0-21-16,0 20 0,0 1 0,-21 0 16,0 0-16,0 21 0,-1 0 15,1 0-15,-21 0 0,21 0 0,0 0 16,-1 21-16,22 0 0,0 0 15,0 1-15,0-1 0,22 21 16,-22-21-16,21 0 0,21 22 16,-21-22-16,22 0 15,-43 0-15,21 0 0,0 1 16,0-22-16,0 42 0,0-42 0,1 0 16,-1 21-16,0-21 0,0 0 15,0 0-15,22 0 16,-22 0-16,0 0 0,0 0 15,0-21-15,0 0 0,22 21 0,-22-21 16,0-1-16,21 1 0,-20-21 0,-1 21 16,0 0-16,0-22 0,-21 22 15,0 0-15,21 0 0,0-22 16,-21 22 0,-21 42-1,21 1-15,-21-1 16,0 0-16,21 0 0,-21 21 15,21-20-15,-21-1 0,21 0 16,0 21-16,0-21 0,0 1 16,0-1-16,21 0 0,0-21 15,0 21-15,0-21 0,0 0 16,22 0-16,-22 0 0,21 0 0,-21 0 16,22 0-16,-1 0 0,-21-21 0,22 0 15,-1 0-15,0-22 16,22-20-16,-43 42 0,0-1 15,-21-20-15,0 21 16,0 0-16,-21 21 16,21 21-1,-21-21-15,0 21 0,-1 0 16,22 0-16,-21 1 0,0-1 0,21 0 16,0 0-16,-21 0 0,0 0 15,21 1-15,0-1 0,0 0 16,0-42 15,21 0-15,-21-1-16,21 1 0,0 0 15,0 0-15,1-21 0,20 20 0,-21-20 16,0 21-16,22-21 0,-22 20 16,0 1-16,21 0 0,-21 0 0,1 21 15,-22 21 1,0 0-1,0 0-15,0 22 0,0-22 0,0 0 16,0 21-16,0-20 0,-22 20 16,22-21-16,0 0 0,0 0 0,0 43 15,22-43 1,-1 0-16,0 0 0,0-21 16,21 0-16,1 0 0,-22 0 0,21 0 0,1 0 15,-1 0-15,0 0 0,-21-21 16,64 0-16,-43 0 0,-20-21 15,20 20-15,-21-20 0,0 0 16,0 21-16,-21-43 0,0 22 16,0 21-16,0-22 0,0 1 0,0 21 15,-21 0-15,0 21 0,-64 0 16,43 0-16,21 0 16,-21 0-16,20 21 0,-20 0 15,21 0-15,0 0 0,0 0 0,-1 22 16,22-22-16,0 42 15,0-41-15,0 20 0,22 0 16,-1-21-16,0 22 0,0-22 0,-21 0 16,21 21-16,0-20 15,-21-1-15,0 21 0,0-21 0,22 22 16,-22-1-16,0 0 0,0 43 16,0-43-16,0 22 0,0-22 15,0 22-15,-22-22 0,22 21 0,-21-20 16,0 20-16,0-20 0,-21-1 15,20 0-15,1-21 0,-21 22 0,21-22 16,-22 0-16,1 0 0,0-21 16,21 0-16,-22 0 0,22 0 0,-21 0 0,-1 0 15,22-21-15,-21 0 0,0-21 16,20 20-16,1 1 16,0-21-16,21-22 0,0 22 15,0 0-15,0-1 0,0-20 16,0 21-16,21-22 0,0 1 0,1-1 15,-1 22-15,-21-22 0</inkml:trace>
  <inkml:trace contextRef="#ctx0" brushRef="#br0" timeOffset="-194450.11">17251 14076 0,'0'0'0,"-21"0"0,-1 0 15,1 0-15,0 0 16,0 0-16,0 0 47,0 0-47,-1 0 16</inkml:trace>
  <inkml:trace contextRef="#ctx0" brushRef="#br0" timeOffset="-194272.21">15917 14309 0,'0'0'0,"-42"0"0,21 0 16,42 0 0,0 0-1,21 0-15,22 0 0,-22 0 0,43-21 16,0 21-16,-1-22 0,22 22 15,-21-21-15,21 0 0</inkml:trace>
  <inkml:trace contextRef="#ctx0" brushRef="#br0" timeOffset="-193745.14">18711 14372 0,'0'0'0,"-21"0"0,0 0 0,42 0 31,0 0-31,22 0 16,-22 0-16,21 0 0,0 0 0,64 0 16,-63 0-16,20 0 0,1 0 15,-22 0-15,21 0 0,1 0 16,-1 0-16,-20 0 0,-1 0 0,0 0 15,1-21-15,-22 21 16,0 0-16,0-21 0,-21 0 0,0 0 16,-21 21-16,-21-22 0,21 22 15,-22-21-15,1 21 0,0-21 16,-22 21-16,22 0 0,21 0 16,-22-21-16,22 21 0,0 0 0,0 0 15,0 0-15,42 0 31,0 0-31,0 0 0,21 0 16,-20 0-16,20 0 0,0 0 16,-21 0-16,22 0 0,-22 21 15,0-21-15,0 21 0,-21 0 0,0 1 16,0-1-16,0 0 0,0 0 0,-21 21 16,0-20-16,-21-1 0,-1 21 15,-20 0-15,20 1 0,22-22 16,-21 0-16,21 0 0,0 0 15,-1 1-15,1-22 0,0 21 0</inkml:trace>
  <inkml:trace contextRef="#ctx0" brushRef="#br1" timeOffset="-187109.16">8213 13483 0,'21'0'0,"-21"-21"0,-21 21 47,-1 21-47,1-21 16,21 43-16,-21-22 0,0 0 16,0 21-16,0-21 0,-1 22 0,1-22 15,21 21-15,-21-21 0,21 1 0,-21 20 16,21-21-16,0 0 0,0 0 15,0 1-15,21-1 0,0-21 16,0 0-16,22 0 16,-22 0-16,21 0 0,-21-21 15,22-1-15,-22 1 0,0 0 16,0 0-16,22 0 0,-22 0 0,-21-22 16,21 22-16,-21 0 0,0-21 0,0 20 15,0 1-15,0 0 0,-21 0 16,21 0-16,-21 0 0,-1-1 0,-20 22 15,21 0-15,0 0 0,0 0 16,-1 0-16,1 0 0,0 0 0,0 0 16,0 22-16,21-1 15,0 0-15,21-21 16,0 0 0,0 0-16,22 0 0,-22 0 15,0 0-15,21 0 0,22-21 16,20 0-16,-41 21 15,20-22-15,-20 1 0,-1 21 0,21-21 16,-20 0-16,-1 21 0,0 0 0,-20-21 16,20 21-16,-21 0 0,0 0 15,-42 0 17,0 0-32,-21 0 0,20 21 15,1 0-15,-21 0 0,21 0 0,0 1 16,-22-1-16,22 0 15,0 21-15,0-21 0,0 1 0,-1-1 16,1 0-16,21 0 0,-21 0 16,21 0-16,0 1 0,0-1 0,21 0 15,0-21 1,1 0-16,20 0 0,-21 0 16,0 0-16,22-21 0,-22 0 0,0-1 15,21 22-15,1-42 0,-22 21 16,0 0-16,21-22 0,-21 22 0,22-21 15,-22 0-15,0-1 0,0 22 16,0-21-16,1-1 0,-1 22 0,0-21 16,0 21-16,0-43 15,-21 43-15,21 0 0,-21 0 16,22 21-16,-22-21 0,0 42 31,-22 0-31,1 0 16,21 21-16,-21-20 0,21-1 15,-21 0-15,21 21 0,-21-21 0,21 1 16,0-1-16,-21 21 0,21-21 16,0 0-16,0 22 0,0-22 0,0 0 15,0 0-15,0 0 0,0 1 16,21-22-16,0 0 16,0 0-16,0 0 0,0 0 15,1 0-15,-1-22 0,0 22 16,21-21-16,1-21 0,-22 21 15,0 0-15,0-1 0,0 22 16,0-21-16,-21 0 0,22 0 16,-22 0-16,21 21 15,-21 21 17,0 0-17,0 0-15,0 0 16,0 1-16,21-22 31,0 0-31,0 0 16,0 0-16,1-22 15,-1 22-15,0-21 0,0 0 0,0 0 16,0 21-16,1-21 0,-1 0 16,0 21-16,-21-22 0,0 1 0,21 21 15,-21-21-15,21 21 0,-21-21 16,-21 42 15,0 0-15,0 0-16,21 1 0,0-1 0,-21 0 15,21 0-15,-22 21 0,1-20 16,21 20-16,-21 0 0,21 1 16,-21-1-16,21 0 0,-21 1 0,21-1 15,0 0-15,0 1 0,0-1 0,0 43 16,-21-64-16,21 21 15,0-21-15,-22 0 0,22 1 0,-21-1 16,21 0-16,-21 0 0,0 0 16,-21-21-16,-1 21 0,22-21 15,-21 0-15,-1 0 0,1 0 0,0 0 16,-1 0-16,1-21 16,0 0-16,-64 0 0,64 21 15,20-21-15,-62 0 0,63-1 16,-1 1-16,22 0 15,0 0-15,43 0 16,-22 0 0,0 21-16,21-22 0,1 22 0,-1-21 15</inkml:trace>
  <inkml:trace contextRef="#ctx0" brushRef="#br1" timeOffset="-186862.3">10287 13589 0,'-21'0'47</inkml:trace>
  <inkml:trace contextRef="#ctx0" brushRef="#br1" timeOffset="-182785.1">21188 14034 0,'0'0'0,"0"-22"0,0 1 16,0 0-16,0 0 16,0 0-16,0 0 0,0-1 15,0 1 1,0 42-1,0 1 1,0-1-16,0 21 0,0-21 0,-21 0 16,21 22-16,-22-22 0,22 21 15,-21-21-15,21 22 0,0-22 0,0 0 16,0 21-16,0-20 0,0 20 0,0-21 16,0 0-16,0 0 0,21 1 15,-21-1-15,22-21 0,-1 0 0,0 0 16,0 0-16,0 0 0,0 0 15,1-21-15,20 21 0,-21-22 16,0 1-16,0-21 0,1 21 0,20 0 16,-21-22-16,0 22 0,0-21 15,1-1-15,-1 22 0,0-21 0,0 21 16,0-22-16,0 22 0,-21 0 16,0 0-16,22 0 15,-44 42 1,22 0-1,-84 64 1,63-64-16,21 21 0,-22-21 16,22 1-16,0-1 0,0 0 15,0 21-15,0-21 0,0 1 16,0-1-16,22 0 0,-1-21 0,0 21 16,0-21-16,21 0 0,-20 0 0,20 0 15,-21 0-15,21 0 0,-20-21 16,20 0-16,-21 0 0,21-1 0,1 1 15,-22 0-15,0 0 0,0 0 16,22-43-16,-22 43 0,0-42 16,-21 41-1,0 1-15,-21 21 16,0 21 0,21 1-16,0-1 0,0 0 15,0 0-15,0 0 0,0 0 16,0 1-16,0-1 0,0 0 15,0 0-15,0 21 0,0-20 16,0-1-16,0 0 0,0 0 16,0 0-16,-22-21 15,1-21 1,0 21-16,21-21 16,0 0-16,-21 0 0,0 21 15,21 21 32,0 0-47,0 0 0,0 0 16,21-21-16,0 0 0,0 21 15,0-21-15,1 0 0,-1 0 16,0 0-16,21 0 0,-21 0 0,22-21 16,-22 21-16,21-21 0,1 0 15,-1 0-15,-21 0 0,21-1 0,1 1 16,-22 0-16,0 0 15,21 0-15,-20 0 0,-22-1 0,0 1 0,0 0 16,0 0-16,0 0 0,-22 21 16,1 0-1,0 0-15,0 0 0,0 0 0,0 0 16,21 21-16,0 0 0,-22 0 16,22 0-16,0 22 0,0-22 0,0 0 15,0 21-15,0-20 0,0 20 0,22-21 16,-22 21-16,21-20 0,0-1 15,21 0-15,-21 0 0,1 0 0,20-21 16,-21 0-16,21 0 0,1 0 16,-1 0-16,22 0 0,-1 0 0,-21 0 15,22-21-15,-22 21 0,22-21 16,-22 0-16,0-22 0,1 22 16,-22 0-16,0-21 0,0 21 0,0-22 0,-21 22 15,0-21 1,0 21-16,0-1 0,0 1 0,0 0 0,0 0 15,-21 21-15,0 0 16,0 0-16,0 0 0,0 0 0,-1 21 16,1 0-16,0-21 0,0 21 0,0 1 15,0-1-15,21 21 0,0-21 16,-22 0-16,22 22 0,0-22 16,0 0-16,0 0 0,0 22 0,0-1 15,22-42-15,-22 21 0,21-21 16,0 0-16,0 0 0,0 0 15,0 0-15,1 0 0,20-42 16,-21 21-16,0-1 0,0-20 16,1 21-16,-1-21 0,0-1 15,0-41-15,0 41 0,0 1 16,-21-22-16,22 22 0,-22 0 16,21-1-16,-21-20 0,0 21 15,0 20-15,0 44 16,0-1-1,0 21-15,0-21 0,-21 22 0,21-1 16,-22-21-16,22 21 16,0 1-16,0-1 0,0 0 0,0 22 15,0-22-15,0-21 0,0 22 16,0-22-16,22 0 0,-1 0 16,-21 0-16,21 1 0,0-22 0,0 0 15,0 0-15,1 0 0,20 0 16,0 0-16,1-22 0</inkml:trace>
  <inkml:trace contextRef="#ctx0" brushRef="#br1" timeOffset="-181971.8">24659 13674 0,'0'0'0,"0"-21"0,0-1 15,0 44 1,0-1-16,0 0 16,0 21-16,0-21 0,-21 22 0,21-1 15,-21 0-15,0 1 0,-1-1 16,22 0-16,-21 1 0,0-22 16,21 21-16,-21 1 0,21-22 0,0 0 15,0 0-15,0 21 16,0-20-16,0-1 0,21-21 47,-21-21-47,21-1 0,-21 1 15,0 0-15,0 0 0,0 0 16,0 0-16,0-1 0,-21 1 0,0 21 16,21-21-16,-21 0 0,0 21 15,42 0 32,0 0-47,0 0 0,0 0 16,22 0-16,-1 0 0,0 0 0,1 0 15,20 0-15,-21-21 0,22 21 16,-1-21-16,1-1 0,-22 22 0,1-21 16,-1 21-16,0-21 0,-21 21 15,1 0-15,-1-21 0,0 21 16,-42 0-1,0 0-15,21 21 16,-22-21-16,1 21 0,0 0 16,21 1-16,0-1 0,-21 0 0,21 0 15,0 0-15,0 0 0,0 1 0,0-1 16,0 0-16,21 0 16,0-21-16,0 21 0,1 0 0,20-21 15,-21 0-15,0 0 16,22 0-16,-1 0 0,-21 0 0,21 0 15,1 0-15,-22-21 0,21 21 0,-21-21 16,1-21-16,20-1 16,-21 1-16,0 0 0,-21-22 15,0 22-15,0 21 0,0 0 16,0-1-16,0 1 0,-21 0 16,0 21-16,-21 0 0,20 0 0,-41 21 15,21 0-15,20 1 0,-20-1 16,0 0-16,21 0 0,-22 0 15,22 0-15,0 1 0,0-22 16,0 21-16,21 0 0,0 0 16,0 0-16,21-21 15</inkml:trace>
  <inkml:trace contextRef="#ctx0" brushRef="#br1" timeOffset="-181801.81">25654 14351 0,'-21'0'0,"42"0"0,-63 0 0,20 0 16,1 0 0,0 0-16,0 0 0,0-21 15,0 21-15,-1-21 0,1 21 0</inkml:trace>
  <inkml:trace contextRef="#ctx0" brushRef="#br1" timeOffset="-180616.64">762 16129 0,'0'0'0,"-21"0"15,21-21-15,-21 21 0,-1-21 16,22 0-16,-21-1 0,0 1 16,21 0-16,0 0 0,0 0 15,0 0-15,0-1 0,0 1 16,0 0-16,21 21 15,0 0-15,1 0 0,-1 21 16,0 0-16,21 1 0,-21 20 16,1 0-16,-1 1 0,0-1 15,-21 0-15,0 1 0,21-1 16,-21 0-16,0 1 0,0-1 0,0-21 16,0 21-16,0-20 0,0-1 15,0 0-15,0 0 0,21-21 31,-21-21-31,21 0 0,1 0 16,-22-1-16,21-20 0,0 21 0,0-21 16,-21-22-16,21 22 0,0-22 15,1 22-15,-1-22 0,0 1 16,0 21-16,-21-1 0,21 1 16,0 0-16,-21 20 0,22 1 0,-22 42 46,0 1-46,0-1 0,0 0 16,0 0-16,0 21 0,0-20 16,0 20-16,21-21 0</inkml:trace>
  <inkml:trace contextRef="#ctx0" brushRef="#br1" timeOffset="-180309.08">1291 16362 0,'0'-21'0,"0"42"0,21-21 0,0 0 16,1 0-16,-1 0 15,-21-21-15,21 21 0,0-21 16,0-1-16,0 1 0,1 0 16,-1-21-16,0 21 0,0-1 15,0-20-15,-21 21 0,0 0 0,0 0 16,0-1-16,0 1 16,-21 21-16,0 0 15,0 21-15,0 1 16,-1-1-16,1 0 0,0 0 15,0 21-15,0-20 0,21-1 16,0 21-16,-21-21 0,21 0 16,0 1-16,0-1 0,0 0 0,0 0 15,0 0-15,21-21 0,0 0 16,0 0-16,0 0 0,0 0 0,22 0 16,-22 0-16,0-21 0,21 0 15,-20 21-15</inkml:trace>
  <inkml:trace contextRef="#ctx0" brushRef="#br1" timeOffset="-179985.26">1820 16129 0,'21'-85'0,"-63"212"16,63-169-16,0-64 0,1 64 0,-1 21 15,-21 0-15,21 21 0,0 0 16,0 0 0,0 0-16,1 21 0,-1 0 15,-21 0-15,21 21 0,-21-20 16,21-1-16,-21 21 0,0-21 0,0 22 15,0-22-15,0 21 0,0-21 16,0 0-16,0 1 0,0-1 0,0 0 16,-21 0-16,0-21 15,21-21 17,0 0-32,0 0 0,0-1 0,0 1 15,21 0-15,0-21 16,-21 21-16,21-22 0,0 22 0,1-21 15,-22-1-15,21 22 0,21 0 16,-21-21-16,0 21 0,1-1 0,20 22 16,-21-21-16,0 21 0,0 0 15</inkml:trace>
  <inkml:trace contextRef="#ctx0" brushRef="#br1" timeOffset="-179802.08">2413 15917 0,'0'22'0,"0"83"31,0-232-31,0 276 0,0-128 0,0 21 0,0-21 16,0 22-16,0-22 0,-21 0 0,21 0 15,0 0-15,0 0 0,0 1 16,0-1-16,-21 0 0,21 0 16,0-42 31,0 0-47,21 0 0,-21-1 0,21 1 15,-21-21-15,21 21 0</inkml:trace>
  <inkml:trace contextRef="#ctx0" brushRef="#br1" timeOffset="-179634.17">2540 15727 0,'0'0'0,"-21"0"0,0 0 0,-1 0 32,1 0-32,0 0 0,0 0 31,21 21-31,0 0 0,21 0 15,0 1 1,0-22-16</inkml:trace>
  <inkml:trace contextRef="#ctx0" brushRef="#br1" timeOffset="-178488.54">2815 16256 0,'0'21'0,"0"-42"0,21 42 15,0-21 1,1 0-16,-22-21 0,21 0 16,0 21-16,0-21 0,21 0 15,-20-22-15,-1 22 0,21-21 0,-21 21 16,22-22-16,-22 1 0,0 0 16,0-1-16,0 1 0,-21 0 0,0-1 15,0 1-15,0 21 0,0 0 16,-21 21-1,0 0-15,0 21 0,0 0 16,-1 0-16,22 21 0,-21 1 16,-21 41-16,0-20 15,20-1-15,1-20 0,0 20 16,21 1-16,-21-1 0,0 64 16,0-63-16,21-1 0,0 22 15,0-22-15,0 1 0,-22-1 0,22 1 16,0-1-16,-21-20 0,21 20 15,0-20-15,0-22 0,0 21 0,0-21 16,0 0-16,21 1 0,1-22 16,-1 0-16,0 0 0,0 0 0,21-22 15,-20 1-15,-1-21 0,21 21 16,-21-22-16,0 1 0,22 0 16,-22-22-16,0 22 0,-21-22 15,0 1-15,0 21 0,0-22 0,0 22 16,0-1-16,-21 1 0,0 0 0,0 21 15,-1-1-15,-20 1 0,21 0 16,0 21-16,-22 0 0,22 0 0,0 0 16,21 21 15,42-21-31,-20 0 16,20 0-16,-21 0 0,21 0 0,1 0 15,-1 0-15,22-21 0,-22 0 16,21 21-16,-20-21 0,20 0 0,-20-1 0,62-20 15,-62 0 1,-22 21-16,21-1 0,-21 1 0,1 0 16,-1 0-16,-21 0 0,-21 42 47,21 0-47,-22 0 0,22 0 15,0 1-15,0 20 0,0-21 16,0 0-16,22 0 15,-22 1-15,21-22 0,0 21 0,0-21 16,0 0-16,0 0 16,1 0-16,-1 0 0,0 0 0,0-21 15,0-1-15,0 22 0,1-21 16,-1 0-16,0 0 0,0-21 16,-21 20-16,21 1 15,-21 0-15,21 0 0,-21 0 16,0 42 15,0 0-31,0 0 0,0 0 16,0 22-16,0-22 0,0 21 0,0 1 15,-21-1-15,0-21 16,21 21-16,0 22 0,0-22 0,-21 1 0,21 20 16,0-21-16,-21 22 15,21-22-15,0 64 0,0-42 16,0 41-16,0-62 15,-21-1-15,21 0 0,0-20 0,0 20 16,-22-21-16,22 0 0,-21 0 16,0 1-16,0-22 15,0 0-15,0 0 0,21-22 16,-22 1-16,22 0 0,0-21 16,0 21-16,0-22 0,-21 1 0,21 21 15,-21-22-15,21 1 16,0 21-16,0-21 0,-21 20 0,21 1 15,-21 0-15,21-21 0,0 21 0,0-1 16,0 1-16,0 0 0,0 0 16,0-21-16,21 20 0,0 1 0</inkml:trace>
  <inkml:trace contextRef="#ctx0" brushRef="#br1" timeOffset="-178117.75">5567 15875 0,'0'-21'0,"0"42"0,0-63 16,0 21-16,0-1 0,0 1 15,0 42 17,0 1-32,0 20 0,0-21 15,0 21-15,-21 1 0,21-1 16,-22 0-16,22-20 0,0 20 0,-21 0 16,21 1-16,-21-22 0,21 0 15,-21 21-15,21-21 0,0 1 16,-21-1-16,21 0 0,-21-21 15,-1 0 1,1 0-16,0 0 0,0 0 16,0-21-16,0 0 0</inkml:trace>
  <inkml:trace contextRef="#ctx0" brushRef="#br1" timeOffset="-177364.17">5122 16214 0,'-21'-21'16,"63"63"-16,-63-63 0,-21-22 0,42 22 31,21 21-31,0 0 15,0 0-15,22 0 0,-22-21 0,21 0 16,1 21-16,-1-21 16,21 21-16,1-21 0,-1-1 0,1 1 15,-1 0-15,1 0 0,-22 0 0,1 0 16,-1-1-16,0 1 0,-21 0 16,1 0-16,-1 0 0,-21 0 0,0-1 15,-21 22 1,-1 0-1,1 0-15,0 0 0,21 22 16,-21-1-16,21 0 0,-21 21 16,21-21-16,0 22 0,-21-22 0,21 21 15,0 1-15,0-22 16,0 21-16,0-21 0,-22 22 0,22-22 16,-21 0-16,21 0 0,0 0 15,0 0-15,0-42 47,21 0-47,1 0 0,-1 0 0,0-22 16,0 22-16,21 0 0,-20-21 15,-1 21-15,21-1 0,-21-20 0,43 21 16,-43 0-16,0 21 16,0 0-16,0 0 15,-21 21-15,0 0 0,0 0 16,0 22-16,0-22 0,0 0 15,0 21-15,0-21 0,0 1 0,0 20 16,0-21-16,0 0 0,22 0 16,-22 1-16,21-1 0,0-21 15,0 21-15,0-21 0,0 0 0,22 0 16,-22 0-16,0 0 0,21 0 16,-20 0-16,-1 0 0,21-21 0,-21 0 15,22 21-15,-22-43 0,0 22 16,0 0-16,0-21 0,0 20 15,1-20-15,-22 21 0,0-21 0,0 20 16,0-20-16,0 21 0,0 0 16,0 42-1,-22 0-15,1 0 16,21 0-16,0 22 0,-21-22 0,0 0 16,21 21-16,0 22 0,0-43 15,0 0-15,0 0 0,0 1 16,0-1-16,0 0 0,0 0 0,21-21 15,0 0-15,-21 21 0,21-21 16,1 0-16,-1 0 0,21 0 0,-21 0 16,22-21-16</inkml:trace>
  <inkml:trace contextRef="#ctx0" brushRef="#br1" timeOffset="-176458.05">7726 16425 0,'0'22'0,"0"-44"0,-21 44 0,42-44 46,0 22-46,0-21 0,0 0 0,22 0 16,-22 0-16,0-22 0,21 22 16,1-21-16,-1 0 0,-21-1 0,21-20 15,-20 20-15,20 1 0,-21-21 16,0 41-16,-21-20 0,0 0 0,0 21 16,0-1-16,-21 22 0,0 0 15,-21 0-15,20 22 0,-41 20 16,21-21-16,-1 64 15,22-64-15,0 21 16,21 1-16,0-1 0,0 0 0,21 1 16,0-1-16,0-21 0,1 21 0,-1-20 15,21 20-15,-21-21 0,22 0 16,20 22-16,-42-22 16,0-21-16,-21 21 15,-21-21-15,0 0 16,0 0-16,0 0 0,-22 0 0,22-21 15,-21 21-15,21 0 16,-22-21-16,-20 21 0,42 0 16,0 0-16,21 21 31,21-21-31,0 0 16,21 0-16,-21 0 0,22 0 15,-1 0-15,0 0 0,1 0 0,-1 0 16,0 0-16,1 0 0,-1-21 15,0 21-15,1-22 0,20-20 16,-42 21-16,1 0 0,-1 0 0,0-1 16,0-20-16,-21 21 0,0-21 15,0-1-15,21 22 0,-21 0 16,0 0-16,0 0 16,0-1-16,0 44 31,0 20-16,-21-21-15,21 21 0,0 43 16,0-43-16,0 1 0,-21-1 0,21 22 16,-21-1-16,21 1 0,0-1 15,-21 22-15,-1-1 0,22 1 0,-21 0 16,0-1-16,21 1 0,-21 0 16,0 21-16,0-22 0,-1 1 0,1 0 15,0-1-15,0 1 0,0-22 16,0 1-16,-1-22 0,-20 64 15,42-127 17,0 0-32,0-22 0,21 1 15,0 0-15,1-22 0,-1 1 16,-21-1-16,21 1 0,0-22 0</inkml:trace>
  <inkml:trace contextRef="#ctx0" brushRef="#br1" timeOffset="-176158.22">8530 16214 0,'0'0'16,"0"-43"-16,0 22 0,0-42 15,0 20-15,0 22 0,21-21 0,0 21 16,1 0-16,-1-1 0,21 1 16,-21 0-16,22 0 0,-1 21 0,43 0 15,-43 0-15,-21 21 16,21 0-16,-20 0 0,-1 22 0,-21-1 15,0-21-15,0 22 0,0-1 0,-21 0 16,-1-21-16,1 22 0,-63 20 16,62-42-16,-20 1 0,21-1 15,-21-21-15,20 21 0,-20-21 16,21 0-16,21 21 0,-21-21 16,21-21-1,21 0 1,0 0-16,0-1 0,0 1 15</inkml:trace>
  <inkml:trace contextRef="#ctx0" brushRef="#br1" timeOffset="-175808.42">9123 16129 0,'63'0'31,"-42"0"-16,1-21-15,-1 21 0,0-21 16,0 0-16,0-1 0,0 22 0,1-21 16,-22 0-16,21 0 0,-21 0 15,21 0-15,-21-1 0,-21 22 16,0 0 0,-1 22-16,-20-22 0,21 21 15,0 0-15,0 21 0,-1-21 0,1 22 16,0-22-16,0 0 0,0 21 15,21-20-15,0 20 0,0 0 16,0 1-16,0-22 0,21 0 16,0-21-1,0 0-15,0 21 0,1-21 0,-1 0 16,21 0-16,-21 0 0,22 0 16,-1-21-16,-21 21 0,64-42 15,-43 42-15</inkml:trace>
  <inkml:trace contextRef="#ctx0" brushRef="#br1" timeOffset="-175377.67">9948 15939 0,'0'-22'0,"0"-20"0,-84 254 0,168-445 15,-84 318-15,0-191 0,0 85 0,-21 21 16,0 0-16,0 21 16,0 0-16,-1 21 15,1-21-15,0 22 0,0-22 0,0 21 16,0 1-16,-1 20 15,22-21-15,0-20 0,0-1 0,0 21 16,0-21-16,0 0 0,0 1 16,22-1-16,-1-21 0,0 0 0,21 21 15,-21-21-15,22 0 0,20 0 16,-20-21-16,41 0 16,-41-1-16,-1 1 0,-21 0 15,21 0-15,1-21 0,-22 20 0,21-41 16,-21 42-16,1 0 15,-22-1-15,21 1 0,-21 0 0,-21 42 32,-1 0-32,22 1 15,0-1-15,-21 0 0,0 21 0,21-21 16,-21 1-16,21-1 0,-21 21 16,21-21-16,0 0 0,0 1 0,0-1 15,0 0-15,0 0 16,21-21-16,0 0 0,0 0 15,0 0-15,1 0 0,-22-21 16,21 0-16,0 0 0</inkml:trace>
  <inkml:trace contextRef="#ctx0" brushRef="#br1" timeOffset="-175209.78">10477 15833 0,'0'-21'15,"0"232"-15,0-401 0,0 147 0,-21 22 0,21 0 0,-21 21 16,21-21-16,-21 21 15,0 0 1,21 21 0,0 0-1,21-21 1</inkml:trace>
  <inkml:trace contextRef="#ctx0" brushRef="#br1" timeOffset="-173903.77">10731 16171 0,'-42'0'0,"84"0"0,-105 22 0,21-1 16,20-21-16,1 21 0,0-21 15,0 0-15,0 21 0,42-21 31,0 0-31,0-21 16,22 21-16,-1-21 0,0 0 0,1-1 16,-1 1-16,0-21 0,1 21 15,-1-22-15,0 22 0,1-21 0,-22 0 16,0-1-16,0 1 0,0 0 16,-21 20-16,0-20 0,0 21 0,0-21 15,0 20-15,-21-20 16,0 42-16,0 0 0,0 0 0,-1 0 15,-20 0-15,21 21 16,0 0-16,0 22 0,-1-22 0,1 21 16,-21 1-16,21 20 0,-22 64 15,22-63-15,0-1 0,0 22 16,0-22-16,0 1 0,21 20 16,-22 1-16,1 0 0,0 21 0,21-22 15,0 1-15,-21 21 0,21-22 16,-42 86-16,42 20 15,-22-105-15,1-22 0,0 22 0,21-21 16,0-22-16,-21 21 0,21-41 16,0 20-16,0-21 0,21-21 15,21 0-15,-20-21 16,-1-21-16,21 20 0,0-20 0,-20 0 16,20-22-16,0 1 0,1-1 15,-1 1-15,-21-1 0,21 1 16,-20-22-16,-22 0 0,0 1 15,0-1-15,0 0 0,0 22 0,-43-22 16,22 22-16,-21-1 0,-22-42 16,22 64-16,0 21 0,20 0 15,-20 0-15,21-1 0,0 1 0,0 21 16,-1 0-16,22-21 0,22 0 31,-1 21-31,21-21 0,-21 21 0,22-21 16,-1-1-16,0 22 15,22-21-15,-22 0 0,22 0 0,41-43 16,-62 43-16,-1-21 16,22 21-16,-22 0 0,-21-1 0,21 1 15,-20 0-15,20 0 0,-42 0 16,0 42 15,-21-21-31,21 21 0,-21 0 16,21 0-16,-22-21 0,22 22 0,0-1 15,0 0-15,0 0 0,0 0 0,0 0 16,0 22 0,0-22-16,0 0 0,22-21 15,-1 0-15,0 0 0,0 0 16,0 0-16,0 0 0,1 0 16,-1 0-16,0-21 0,21 0 0,-21 0 15,1-1-15,-1 1 0,0 0 16,0 0-16,0 0 0,0-22 0,22 1 15,-22 21-15,-21 0 16,21 21-16,-21-21 0,0 42 31,0 0-31,0 0 16,0 0-16,0 0 16,0 1-16,0-1 15,21-21 16,-21-21-15,0-1-16,0 1 16,0 0-16,0 0 15,0 0-15,0 0 0,0-1 16,-21 22-16,0 0 16,0 0-16,0 22 15,-1-1-15,22 0 0,-21 0 0,21 21 16,0-20-16,-21-1 15,21 21-15,0-21 0,0 0 0,0 43 16,0-43-16,0 0 16,0 0-16,21 1 0,0-1 15,1-21-15,-1 0 16,0 0-16,0 0 16,0 0-16,0-21 0,1-1 0,-1 1 15,0 0-15,0 0 16,0 0-16,0 0 0,1-22 0,-1 1 15,0 21-15</inkml:trace>
  <inkml:trace contextRef="#ctx0" brushRef="#br1" timeOffset="-173701.89">11620 15790 0,'0'0'0,"-42"0"31,21 0-31,42 0 63,0 0-47</inkml:trace>
  <inkml:trace contextRef="#ctx0" brushRef="#br1" timeOffset="-171955.41">13166 15960 0,'0'0'0,"-22"0"32,44 0-17,-1 0-15,0-21 0,0-1 16,0 1-16,0 21 0,1-21 16,-1 0-16,-21 0 0,0 0 0,0-1 15,0-20-15,0 21 0,0 0 16,-21 21-16,-1-21 15,1 21-15,0 0 0,0 0 0,-21 0 16,-1 21-16,22 0 0,-21 0 16,21 0-16,-22 0 0,1 1 15,21 20-15,0-21 0,-1 21 0,1-20 16,0 20-16,0 0 16,21 1-16,0-22 0,0 0 15,21 0-15,0-21 0,0 0 0,1 0 16,-1 0-16,0 0 0,21 0 15,1 0-15,-22-21 0,21 0 0,0 0 16,-20-1-16,20 1 0,0 0 0,-21-21 16,1 21-16,20-22 0,-21 22 15,-21-21-15,21-1 0,0 22 0,-21-63 16,0 62-16,0-20 16,22 21-16,-22 0 0,0 0 15,0-1-15,0 1 0,0 42 31,0 1-31,0-1 0,0 0 0,0 21 16,0-21-16,0 22 0,0-22 16,0 0-16,0 21 0,0-20 0,0 20 15,0-21-15,0 21 0,21-20 0,0 20 16,0-21-16,0 0 0,0 0 16,1-21-16,-1 22 0,0-1 15,21-21-15,-21 0 0,1 0 0,20 0 16,-21 0-16,21 0 0,-20-21 15,-1-1-15,0 22 0,0-21 0,0 0 16,-21-42-16,21 41 16,-21-20-16,0 21 0,0 0 0,0-22 15,0 22-15,-21 0 0,21 0 16,-21 21-16,0 0 0,0 0 16,0 0-16,-1 0 0,1 21 15,0-21-15,21 21 0,-21 0 16,21 22-16,-21-22 0,21 0 15,0 0-15,0 43 16,0-43-16,0 0 0,0 0 16,0 0-16,21-21 0,0 0 15,0 0-15,0 0 0,1 0 16,-1 0-16,0 0 0,-21-21 16,21 0-16,0 0 0,0 0 0,1 0 15,-1-1-15,-21 1 0,21-21 0,0 21 16,-21 0-16,0-1 0,21 1 15,-21 0-15,21 0 0,-21 0 0,0 42 47,0 0-47,0 0 0,0 0 16,0 22-16,0-22 0,0 21 16,0 1-16,0-22 15,0 21-15,0-21 0,0 0 16,22 1-16,-1-22 15,0 0-15,0 0 0,21 0 16,-20 0-16,-1 0 0,0 0 0,21-22 16,-21 1-16,1-21 0,-1 21 15,0-22-15,0 22 0,0-21 0,0 0 16,1-1-16,-1 1 0,-21 0 16,21-1-16,21-41 15,-42 41-15,21 22 0,-21-21 0,0 21 16,0-1-16,-21 22 15,0 22 1,0-1-16,0 21 0,21-21 16,-21 22-16,-1-22 0,22 21 0,-21 0 15,21 1-15,0-1 0,0-21 0,0 64 16,0-43-16,0-21 16,43 43-16,-22-43 0,21 21 15,-21-42-15,22 22 0,-22-1 0,21-21 16,22 0-1,-22 0-15,0 0 0,-21 0 0,22-21 16,-1-1-16,0 1 0,-20 0 0,20-21 16,-21 21-16,21-1 0,-20-20 15,-22 0-15,21 21 0,-21-22 0,0 22 16,0-21-16,0 21 0,0-1 16,0 1-16,-21 21 0,-1 0 15,1 0-15,0 0 0,0 0 0,-21 21 0,20 1 16,1-1-16,0 0 0,0 0 15,0 0-15,21 22 0,-21-22 0,21 42 16,0-20-16,0-22 16,0 0-16,0 0 0,0 0 0,0 0 15,21-21-15,0 0 0,0 0 16,0 0-16,0 0 16,1 0-16,-1 0 0,0-21 0,0 0 15,21-21-15,-20-1 0,-22 22 16,21 0-16,0-21 0,-21 21 15,0-1-15,21-20 0,-21 21 16,0 0-16,0 42 31,0 0-31,-21 0 0,21 0 0,0 1 16,0-1-16,0 21 0,0-21 16,0 0-16,0 22 0,0-22 0,0 0 15,0 0-15,21 0 0,0-21 0,22 22 16,-22-22-16,85 0 15,-64 0-15,-21 0 16,21 0-16,1-22 0,-1 22 0,0-21 16,1 0-16,-22 0 0,0-21 15,0 20-15,0 1 0,-21 0 0,0-21 16,0-1-16,-21 22 0</inkml:trace>
  <inkml:trace contextRef="#ctx0" brushRef="#br1" timeOffset="-171760.52">14436 15642 0,'-22'21'0,"44"-42"0,-65 42 0,22 1 16,42-22 0,22 0-1,-22 0-15,0 0 0,21 0 0,1 0 16,-1 0-16,0 0 0,1-22 15,-1 22-15,0-21 0,1 21 0,20-21 16,-21 0-16</inkml:trace>
  <inkml:trace contextRef="#ctx0" brushRef="#br1" timeOffset="-171379.74">16531 15790 0,'0'0'0,"0"-21"0,0 0 15,0 0-15,0 0 16,0 0-16,21 21 0,-21-22 15,21 22-15,-21-21 0,0 42 32,0 1-32,0-1 0,0 0 15,0 0-15,0 21 0,-21-20 0,0 20 16,0-21-16,0 0 0,0 22 0,21-22 16,-22 0-16,1 21 0,0-21 15,21 1-15,0-1 0,0 0 16,21-21-1,0 0-15,22 0 16,-22-21-16,21 0 0</inkml:trace>
  <inkml:trace contextRef="#ctx0" brushRef="#br1" timeOffset="-171041.93">17018 15748 0,'42'-21'0,"-84"42"0,105-42 0,-41 0 15,-22 0-15,-22 21 16,1 0-16,0 0 15,0 0-15,-21 0 0,20 0 16,1 21-16,-21-21 0,21 21 0,0 0 16,21 0-1,21 0 1,0-21-16,0 0 0,0 22 0,43-22 16,-22 21-16,-21 0 15,22 0-15,-22-21 0,0 21 16,21 0-16,-42 1 0,21-1 0,-21 0 15,0 0-15,0 0 16,-21-21-16,0 21 0,-21-21 16,-1 22-16,22-22 0,-21 21 0,21-21 15,-22 0-15,1 0 0,21 0 16,0 0-16,0 0 0,-1 0 0,1 0 16,0 0-16,21-21 0,0-1 15,0 1-15,0 0 16,0 0-16</inkml:trace>
  <inkml:trace contextRef="#ctx0" brushRef="#br1" timeOffset="-170857.04">16722 15515 0,'0'0'0,"-22"0"15,44 0 63,-1 0-78</inkml:trace>
  <inkml:trace contextRef="#ctx0" brushRef="#br1" timeOffset="-170377.32">18775 15558 0,'0'-22'0,"0"44"0,0-65 0,0 22 15,0 0-15,0 0 16,-21 21 0,-1 42-1,1-21-15,0 22 0,21-1 0,-21 0 16,0 22-16,0-1 0,-1 85 15,1-84-15,0 21 16,0-1-16,0 1 0,0 0 0,-1-1 16,1 1-16,0 0 0,0-1 0,0 1 15,0 0-15,-1-1 0,1 1 16,21-22-16,0 1 0,-21-1 0,21 1 16,-21 21-16,0-43 0,21-21 15,0 0-15,0-42 31,0 0-31,0-21 0,0-1 16,0 1-16,0 0 0,0-22 0</inkml:trace>
  <inkml:trace contextRef="#ctx0" brushRef="#br1" timeOffset="-170037.51">18330 15960 0,'-21'-64'0,"0"22"0,84 635 16,-126-1228-16,105 783 0,-84-339 0,42 149 0,-21 21 0,21-22 15,0 22-15,0 0 0,0-21 16,0 21-16,21-1 0,0 1 0,0-21 16,22 21-16,-1 0 0,21 21 15,43-22-15,-42 22 0,-1 0 16,-20 22-16,20-1 0,-21 0 0,-20 0 16,20 0-16,-21 0 15,-21 22-15,0-22 0,0 21 0,0-21 16,-21 22-16,0-22 0,-22 0 0,22 0 15,-21 0-15,0 1 0,-1-1 16,22 0-16,-21 0 0,-1-21 0,22 0 16,0 21-16,0-21 15,21-21 1,21 0 0,0 21-16,0-21 15,1 21-15,-1-21 0,0 21 16,0-22-16,21 1 0,-20 21 0</inkml:trace>
  <inkml:trace contextRef="#ctx0" brushRef="#br1" timeOffset="-169653.73">18986 15642 0,'22'-21'0,"-86"85"0,106-107 16,-20 1-16,-22 21 0,21 21 0,-21-21 15,0-1-15,21 22 16,0-21-16,0 0 0,0 0 15,1 21-15,-1 0 0,0 0 16,21 0-16,-21 0 0,1 0 0,-1 0 16,0 0-16,0 21 0,0 0 0,0 0 15,-21 1-15,0-1 16,0 21-16,0-21 0,0 0 0,0 1 16,-21-1-16,0 0 0,0 0 0,0 0 15,21 0-15,-21-21 16,-1 0-16,22-21 31,22 0-15,-22 0-16,21 0 0,-21 0 0,21-1 15,-21 1-15,21 0 0,0 0 16,-21 0-16,21 0 0,-21-1 0,22 22 16,-1-21-16,0 21 0,0 0 15,0 0-15,0 0 16,1 0-16,-1 0 0,0 0 15</inkml:trace>
  <inkml:trace contextRef="#ctx0" brushRef="#br1" timeOffset="-168041.65">19621 15748 0,'22'21'16,"-44"-148"-16,22 233 0,43-85 0,-22-21 15,0 0-15,0-21 16,0 0-16,1 21 15,-1-21-15,0 0 0,0-1 0,0 1 16,0 0-16,1 0 0,-1 0 16,0-22-16,-21 22 0,0 0 0,21-21 15,-21 21-15,0-1 0,0 1 0,0 0 16,0 0-16,-21 21 16,0 21-1,0 0-15,-1 0 0,1 1 16,0 20-16,0-21 0,0 21 15,21-20-15,0-1 0,-21 21 0,21-21 0,0 0 16,0 1-16,0-1 16,0 0-16,0 0 0,0 0 0,21 0 0,0-21 15,0 0-15,43 0 16,-43 0-16,0 0 16,21 0-16,-21 0 0,43-21 15,-22 0-15,1 0 0,-1 0 16,-21-22-16,21 22 0,-20 0 0,20-21 15,-21 21-15,0-22 0,-21 22 0,0-21 16,0 21-16,0-1 0,0 1 16,-21 21-1,0 0-15,0 21 16,0 1-16,-1-1 0,22 0 0,-21 0 16,21 0-16,0 0 0,0 1 15,0 41-15,0-42 16,21 0-16,1 1 0,-22-1 0,0 0 15,21 0-15,0 0 0,-42-42 63,0 21-63,21-21 0,-22 21 16,1-21-16,0 21 15,21 21 16,0 0-31,0 0 16,21-21-16,0 0 16,1 21-16,-1-21 0,0 0 15,0 0-15,0 0 0,0 0 0,22 0 16,-1 0-16,0 0 0,1 0 16,-1-21-16,0 21 0,22-21 0,-22 0 15,1 21-15,-1-21 0,-21 0 16,21-1-16,-20 1 0,-1-21 0,0 21 15,0 0-15,-21-1 0,0 1 0,0-21 16,0 21-16,0 0 0,-21 21 31,0 0-31,0 0 0,-1 42 16,1-21-16,0 0 16,21 0-16,0 1 0,0-1 15,-21 21-15,21-21 0,0 0 0,0 1 0,0-1 16,0 0-16,0 0 15,21 0-15,0-21 0,0 0 16,1 0-16,20 0 0,-21 0 0,21 0 16,-20 0-16,20 0 0,-21 0 15,21-21-15,-20 0 0,-1 0 16,42 0-16,-42-22 0,1 22 0,20 0 16,-21 0-16,-21 0 15,21-22-15,-21 22 0,21 0 16,-21 0-16,0 42 31,-21 0-31,0 0 0,21 0 0,-21 1 16,0-1-16,21 0 0,-21 0 0,-1 0 15,22 0-15,-21 1 16,21-1-16,-21-21 16,21 21-16,0-42 31,0 0-16,21-1-15,-21 1 16,21 0-16,1 0 0,-1-21 16,21 20-16,-21-20 0,22 21 0,-1-21 15,-21 20-15,21 1 0,1 0 16,-1 0-16,-21 21 0,22 0 0,-22 0 16,0 0-16,-21 21 0,0 0 15,0 0-15,0 1 0,0 20 16,0-21-16,-21 0 0,21 0 0,-21 1 15,21-1-15,-22 0 16,22 0-16,0 0 0,0 0 0,0 1 16,0-1-16,22 0 0,-1-21 0,0 0 15,0 0-15,21 21 16,-20-21-16,-1 0 0,63 0 16,-62-21-16,-1 0 0,0 0 15,0-1-15,0 1 0,0 0 16,1 0-16,-1-21 0,0 20 0,0-20 15,-21 0-15,21-1 0,0-20 0,-21 21 16,0-1-16,22 1 0,-22 21 16,21-22-16,-21 22 0,0 0 0,0 0 15,0 63 17,-21-21-32,21 1 0,-22 20 15,1 0-15,21-21 0,-21 22 16,21-1-16,-21-21 0,21 22 0,-21-22 15,21 21-15,0-21 0,-21 0 16,21 22-16,0-22 0,0 21 16,0-21-16,0 1 0,0-1 15,21-21 1,0 0 0,0-21-16,0-1 15,-21 1-15,0 0 16,0 0-16</inkml:trace>
  <inkml:trace contextRef="#ctx0" brushRef="#br1" timeOffset="-167821.78">22077 15346 0,'0'21'31,"21"-21"-31,0 0 0,0 0 15,0 0-15,1 0 16,-1 0-16,0 0 0,0 0 16,0 0-16,0 0 0,1 0 31,-1 0-31,0 0 0,-21-21 0,21 0 16,0 21-16,0-21 0</inkml:trace>
  <inkml:trace contextRef="#ctx0" brushRef="#br1" timeOffset="-167434">23601 15134 0,'0'-21'16,"0"-64"-1,21 85-15,-21-21 0,21 0 16,-21 0 0,0 42-1,0 0-15,0 0 16,-21 1-16,0 20 15,0 0-15,21 1 0,-22-1 0,1 0 16,0 1-16,0-1 0,21 0 16,-21-21-16,0 22 0,-1-22 0,1 21 15,21-21-15,-21 1 0,0-1 0,21 0 16,0 0-16,-21-21 16,0 0-16,-1 0 15,1 0-15</inkml:trace>
  <inkml:trace contextRef="#ctx0" brushRef="#br1" timeOffset="-166845.33">22987 15452 0,'63'0'31,"-41"63"-31,-107-126 0,170 63 0,-64 0 0,0 0 0,21 0 16,-21 0-16,22 0 0,-1 0 0,0 0 15,1 0-15,-1-21 0,85-1 16,-63 22-16,-1-21 0,-21 0 15,22 0-15,-1 0 0,-20 0 0,-1-22 16,0 22-16,1-21 0,-22-1 16,0 22-16,0-21 0,0 0 0,-21 20 15,0 1-15,0-21 0,0 21 16,0 0-16,-21 21 16,0 21-1,21 0-15,-21 0 0,0 21 16,21-20-16,-21 20 0,-1 0 0,1 1 15,21-1-15,-21 0 0,0 1 0,21-1 16,-21 0-16,0-21 0,21 22 16,0-22-16,-22 21 0,1-21 0,21 1 15,-21-1-15,21 0 0,0 0 16,0-42 15,0 0-15,0 0-16,21-1 0,-21 1 15,21 0-15,1 0 0,20-21 0,-21 20 16,21-20-16,-20 21 0,20-21 16,0 20-16,-21 1 0,22 0 0,-22 0 15,21 21-15,-21 0 0,1 21 0,-1 0 16,-21 0-16,0 1 0,0-1 16,0 21-16,0-21 0,0 22 0,0-22 15,-21 42-15,-1-42 0,1 1 16,0-1-16,21 0 0,0 0 15,-21 0 1,42-21 15,-21-21-31,0 0 16</inkml:trace>
  <inkml:trace contextRef="#ctx0" brushRef="#br1" timeOffset="-166457.04">24278 15346 0,'-63'148'0,"126"-296"0,-63 127 0,0 0 16,21-1-16,0 1 0,1 0 15,-1 21-15,0 0 0,0 0 16,0 0-16,0 0 16,1 0-16,-1 0 0,0 21 0,21 0 0,-21 22 15,-21-22 1,22 21-16,-22-21 0,0 1 0,0-1 15,0 0-15,0 21 0,-22-21 0,1-21 16,21 22-16,-42-1 16,21 0-16,21-42 47,0 0-47,0-1 0,0 1 15,21 0-15,0 0 0,0 0 0,-21 0 16,21-22-16,1 22 15,-1 0-15,0 0 0,0 0 0,0-1 16,0 1-16,1 0 0,-1 21 0,0 0 16,0-21-16,0 21 0,0 0 15,22 0-15,-22 0 0,0 0 16,0 0-16,0 0 0</inkml:trace>
  <inkml:trace contextRef="#ctx0" brushRef="#br1" timeOffset="-165266.21">25104 15198 0,'21'-43'31,"-42"86"-15,21-64-16,-22 42 0,1 0 15,0 0-15,0 0 0,0 0 0,0 22 16,-1-22-16,1 0 0,21 21 16,-21-20-16,21-1 0,0 0 15,0 0-15,0 0 0,0 0 0,0 1 0,0-1 16,21-21-16,0 21 0,1 0 15,-1-21-15,21 0 0,-21 0 0,0 0 16,22 0-16,-22 0 0,0 0 0,0-21 16,0 21-16,1-21 0,-1 0 15,0-1-15,0 1 0,0 0 0,-21-42 16,21 20 0,-21 1-16,0 0 0,0-1 0,0 1 15,0 21-15,0-22 0,0 22 0,0 0 16,-21 0-16,0 21 0,0 0 15,0 0-15,0 0 0,-22 42 16,22-21-16,0 22 0,0-1 16,0-21-16,-1 22 0,22-1 0,0-21 15,-21 21-15,21-20 0,0 20 0,0-21 16,0 0-16,0 0 0,0 1 16,21-22-16,1 21 0,-1-21 0,0 0 15,0 0-15,0 0 0,22 0 0,-22 0 16,0 0-16,21 0 15,-21-21-15,1 21 0,20-22 0,-21 1 16,0 0-16,0 0 0,22 0 0,-22 0 16,0-1-16,0 1 0,-21 0 15,21 0-15,-21 0 0,22 0 0,-22 42 47,-22 0-47,1 0 0,21 0 0,0 0 16,0 1-16,-21-1 0,21 0 15,0 0-15,-21 0 0,21 0 16,0 1-16,0-1 16,21-21-16,0 0 15,0 0-15,1 0 0,-1 0 0,0 0 0,0-21 16,0 21-16,0-22 16,1 1-16,-1 21 0,0-21 15,0 0-15,0 0 0,22-22 0,-22 22 16,0 0-16,0 0 0,-21-21 15,21 20-15,0 1 0,-21 0 16,0 42 0,-21-21-1,0 21-15,0 1 0,21-1 0,0 0 16,0 0-16,-21 0 0,21 0 16,0 1-16,0-1 0,0 0 0,0 0 15,21-21-15,0 0 16,0 21-16,0-21 0,1 0 15,-1 0-15,0 0 0,21 0 0,-21 0 16,1 0-16,-1 0 0,21-21 0,-21 21 16,0-21-16,1 0 0,-22 0 15,21-1-15,0 1 0,-21 0 0,0 0 16,0-21-16,0 20 0,0 1 16,0 0-16,0 0 15,-21 21-15,0 0 0,-1 21 0,1-21 16,0 21-16,0 0 15,0 22-15,0-22 0,-1 21 0,1-21 16,0 22-16,0-22 0,0 21 0,21-21 16,0 1-16,0 20 0,-21-21 15,21 21-15,0-20 0,0-1 0,0 21 16,0-21-16,0 22 0,0-1 16,0 0-16,0 1 0,0-1 0,0 0 15,-22 1-15,22-1 0,-21 0 0,21 1 16,-21-1-16,0 0 0,0 1 15,-22 41-15,1-63 0,21 22 16,-21-22-16,20 21 0,-20-21 0,0-21 16,21 22-16,-22-22 15,1 0-15,21 0 0,-22 0 0,22 0 16,-21 0-16,21 0 0,0 0 0,-1-22 16,1 1-16,0 21 0,0-21 15,0 0-15,21-21 0,0 20 0,0 1 16,0-21-16,0 0 0,21-1 15,21 1-15,-21-22 0,22 22 0,-1-21 16</inkml:trace>
  <inkml:trace contextRef="#ctx0" brushRef="#br1" timeOffset="-164209.81">26352 15261 0,'0'0'0,"0"-21"0,0 42 32,0 0-17,0 1-15,-21-1 0,0 0 16,21 0-16,-21 0 0,21 0 0,0 1 16,0-1-16,0 0 0,0 0 15,0 0-15,21-21 16,0 21-16,0-21 0,1 0 15,-1 0 1,0 0-16,0 0 0,-21-21 0,21 21 16,-21-21-16,21 0 0,1 0 15,-22 0-15,0-1 0,0 1 0,0 0 16,0-21-16,0 21 0,0-1 0,0 1 16,0 0-16,0 0 0,-22 21 15,1 0 1,0 21-16,21 0 0,-21-21 15,0 43-15,21-22 0,-21 0 0,21 0 16,-22 0-16,22 0 0,-21 1 0,21-1 16,0 0-16,0 0 15,0 0-15,0 0 0,21-21 16,1 22-16,-1-22 0,0 0 16,0 0-16,0 0 0,0-22 15,1 1-15,-22 0 16,21 21-16,0-21 0,-21 0 0,21 0 15,-21-1-15,21 1 0,-21 0 0,0 0 16,21 21-16,-21-21 0,0 42 31,0 0-31,0 0 16,0 0-16,0 1 0,0-1 16,0 0-16,0 0 15,0 0-15,0 0 16,22-21-1,-1 0-15,0 0 16,0 0-16,0-21 0,0 0 16,1 0-16,-1 0 0,0-22 15,0 22-15,-21 0 0,0 0 16,21 0-16,-21 0 0,21 21 16,-21-22-16,0 44 15,-21-22-15,21 21 16,-21 0-16,0 0 0,21 0 15,0 0-15,0 1 0,-21-1 16,21 0-16,0 0 0,0 0 16,21-21-1,0 0 1,0 0-16,0-21 16,-21 0-16,22 0 0,-1 0 0,-21-1 15,0 1-15,21-21 0,0 21 16,0-22-16,-21 1 0,21 0 0,1-1 15,-1 1-15,0 0 0,-21-1 16,21 22-16,-21 0 0,21 0 0,-21 0 16,0 0-16,0 42 31,-21 0-31,0 0 0,0 0 0,0 22 16,-1-22-16,1 21 0,21 0 0,-21 1 15,0-1-15,0-21 0,21 22 16,0-1-16,0-21 0,-21 0 0,21 22 15,0-22-15,-22 0 0,22 0 16,0 0-16,22-21 31,-1 0-15,0-21-16,0 21 0</inkml:trace>
  <inkml:trace contextRef="#ctx0" brushRef="#br1" timeOffset="-163945.96">26733 15155 0,'-21'0'0,"42"0"0,-42 22 16,0-22-16,21 21 16,21-21-1,0 0-15,1 0 0,-1 0 16,0 0-16,21 0 0,-21 0 0,1 0 15,20 0-15,-21 0 0,0 0 0,43 0 16,-43 0-16,0 0 16,0 0-16,0 0 0,1 0 15,-22-21-15,-22 21 16,1 0 0,-21 0-16,0 0 0</inkml:trace>
  <inkml:trace contextRef="#ctx0" brushRef="#br1" timeOffset="-163384.25">12869 16933 0,'0'-21'0,"0"42"0,-21-42 0,21 0 0,0 0 16,0 0-1,0 0-15,0 42 16,0 0-16,0 0 16,0 0-16,0 22 0,0-1 15,0-21-15,0 21 0,0 1 0,-21-1 16,21-21-16,-21 22 0,0 20 16,21-42-16,0 22 0,-22-22 15,22 0-15,-21 0 0,0 0 16,21 0-16,-21-21 15,0 0-15,0 0 16,-1 0-16</inkml:trace>
  <inkml:trace contextRef="#ctx0" brushRef="#br1" timeOffset="-162631.7">12361 17230 0,'0'0'15,"0"-21"-15,21 21 31,1 0-31,-1 0 0,21 0 16,0 0-16,1 0 0,-1 0 0,22 0 16,-1-22-16,1 1 0,-1 21 0,22-21 15,-1 0-15,-20 0 0,21 0 16,-22-1-16,1-20 0,-1 21 0,-21-21 16,1 20-16,-22-20 15,0 21-15,0-21 0,-21 20 0,0-20 16,0 21-16,0 0 0,-21 21 15,0 0-15,0 0 0,0 0 16,-1 42-16,1-21 0,0 22 0,0-1 16,0 0-16,0 1 0,-1-1 15,1 0-15,0 64 0,21-85 16,-21 22-16,21-1 0,-21 0 16,21-21-16,0 1 0,0-1 0,0 0 15,0 0-15,0 0 0,21-21 31,0 0-31,-21-21 16,21 0-16,0 21 0,1-21 16,-1 0-16,0-1 0,0-20 0,-21 21 15,21 0-15,0 0 0,1-1 16,-1-20-16,-21 21 0,21 0 16,-21 42-1,0 0 1,0 0-16,0 22 0,0-22 15,0 0-15,0 0 0,0 0 0,0 0 16,0 1-16,0-1 0,0 0 0,21-21 16,0 21-16,0 0 0,1-21 15,-1 0-15,21 0 0,-21 0 16,22 0-16,-22 0 0,21 0 16,-21-21-16,22 0 0,-1 0 0,-21 0 15,21 21-15,-20-22 0,-1-20 16,0 21-16,0 0 0,-21 0 0,0-22 15,0 22-15,0 0 0,0-21 16,0 20-16,-21 22 0,0 0 16,0 0-16,-1 22 0,22-1 15,0 0-15,-21 0 0,0 0 16,21 0-16,0 1 0,-21-1 0,21 21 16,0-21-16,0 0 0,0 1 15,0-1-15,0 0 0,21-21 16,43 42-16,-43-42 15,0 0-15,0 0 0,21 0 16,22 0-16</inkml:trace>
  <inkml:trace contextRef="#ctx0" brushRef="#br1" timeOffset="-162141.96">15113 16806 0,'42'-105'15,"-84"210"-15,84-232 0,-63 127 16,0 22-16,21-1 16,-21 0-16,0 0 0,21 21 0,-22 1 15,1-1-15,21 0 0,0 1 16,-21-1-16,21 0 0,-21-20 0,21 20 16,-21 21-16,21-20 0,0-22 15,0 0-15,0 0 0,0 0 16,0 1-16,0-1 0,-21-21 15,21-21 17,0-1-32,0 1 15,0 0-15,0 0 0,0 0 0,0 0 16,0-1-16,21 1 0,0 0 16,0 0-16,0 0 0,0 21 15,1-21-15,20-1 0,-21 22 0,21 0 16,-20 0-16,-1 0 0,0 0 15,0 0-15,0 22 0,0-22 0,-21 21 16,22 0-16,-22 0 0,0 0 0,0 0 16,0 1-16,-43-1 15,22 0-15,-21 0 0,21-21 0,-22 21 16,22-21-16,0 21 0,-21-21 16,20 0-16,1 0 0,0 0 15,21-21 1,0 0-1,21 0-15,0 0 0,1 21 16</inkml:trace>
  <inkml:trace contextRef="#ctx0" brushRef="#br1" timeOffset="-160733.77">15515 17018 0,'0'0'16,"21"0"-16,22-21 0,-22 21 0,0-21 0,-21 42 46,0 0-46,-21-21 0,0 21 0,-1 0 16,1 1-16,21-1 0,0 0 16,0 0-16,-21 0 0,21 0 15,0 1-15,0-1 0,0 0 16,0 0-16,21-21 16,0 0-1,1 0-15,-1 0 0,0 0 16,0 0-16,-21-21 0,0 0 0,21 21 15,-21-21-15,0-1 0,0 1 16,0 0-16,0 0 0,0 0 0,0 0 16,-21-1-16,0 1 15,0 0-15,21 0 0,-21 0 0,-1 21 16,1 0-16,42 0 31,1 0-31,20 21 0,-21-21 0,0 0 16,22 0-16,-22 0 0,21 0 15,0 0-15,1 0 0,-22 0 0,21 0 16,1 0-16,-1 0 0,0 0 16,1 0-16,-1-21 0,0 21 0,1-21 15,-22 21-15,0 0 0,-21-22 0,-21 22 32,0 0-32,-1 0 15,1 0-15,0 0 0,-21 22 16,21-1-16,-1 0 0,1-21 0,0 21 15,0 0-15,0 0 0,0 1 0,21-1 16,-22 0-16,22 0 0,0 0 16,0 0-16,0 1 0,0-1 15,22-21-15,-1 0 16,0 0-16,-21 21 0,21-21 16,0 0-16,0 0 0,1 0 15,-1-21-15,0 0 0,0 21 0,-21-22 16,21 1-16,0 0 0,-21 0 15,22-21-15,-22-1 0,0 1 16,21 0-16,0-1 0,-21 1 0,0-64 16,0 64-16,0 21 0,21-1 15,-21 1-15,0 0 0,0 42 16,-21 0 0,21 22-16,0-1 0,-21-21 15,21 22-15,-21-1 0,21 0 0,0 1 16,0 41-16,0-63 0,0 22 15,0-22-15,21 21 0,0-21 16,21 22-16,-21-22 0,22-21 16,-22 0-16,21 21 15,-21-21-15,22 0 0,-22 0 0,21 0 16,-21 0-16,22-21 0,-22 0 0,0 0 16,0 21-16,0-22 0,1 1 15,-22 0-15,0 0 0,21 0 0,-21 0 16,0 42 15,-21-21-31,21 21 16,0 0-16,0 0 0,0 0 15,0 1-15,0-1 0,0 0 16,21-21 0,0 21-16,0-21 15,0 0-15,0 0 0,1 0 16,20 0-16,-21-21 0,0 0 15,0 0-15,1-1 0,-22 1 16,21 0-16,0 0 0,-21 0 16,21 21-16,-21-21 0,0-1 0,0 44 47,-21-1-47,21 0 0,0 0 0,-21 0 15,0 0-15,-1 1 0,22-1 16,-21 21-16,0-21 0,21 22 0,-21 41 15,0-41 1,21-1-16,0 21 0,0-20 0,0 20 16,0 1-16,0-1 0,0-20 0,0 20 15,0 1-15,0-1 0,0 1 16,0-1-16,0 1 0,0-1 0,0 1 16,0-1-16,0 1 0,0-22 15,0 21-15,0-20 0,0-1 0,0-21 16,-21 0-16,-1 1 0,1-1 15,0-21-15,0 0 0,0 0 0,-22-21 16,22-22-16,0 22 0,0-21 16,0-1-16,21-62 15,0 62-15,0-20 0,0-1 16,21 1-16,0-22 0,0 22 0,22-1 16,-22-21-16,21 22 0,0-22 15,1 22-15,-1-1 0,0 1 16,-20-1-16,20 22 0,0 0 0,1 20 15,-1-20-15,-21 21 0,21 0 0,-20 21 16,-1-21-16,0-1 0,0 22 0,0-21 16,-21 0-16,21 21 15</inkml:trace>
  <inkml:trace contextRef="#ctx0" brushRef="#br1" timeOffset="-160515.89">17822 17293 0,'-21'21'31,"0"-21"-15,0 0 15,0 0-16,-1 0-15,-20 0 0,21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03:08:50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6731 7281 0,'0'-21'15,"-21"21"1,0 0 0,21-21-1,-22 21-15,1 0 16,0 0-16,0 0 15,0 0-15,0 0 0,-1 0 16,1 0-16,0 0 0,0 0 0,0 0 16,-22 0-16,22 0 0,0 0 15,-21 0-15,21 0 0,-1 0 16,1 0-16,0 0 16,42 0 46,0 0-62,22 0 0,-22 0 16,21 0-16,1 0 0,-1 0 15,0 0-15,22 0 0,20 0 16,-20 0-16,21 0 0,-1 0 0,1 0 16,0 0-16,-1 0 0,-20 0 15,20 0-15,1 21 0,0-21 0,-1 0 16,-20 0-16,21 0 0,-1 0 15,-20 0-15,20 0 0,-20 0 0,-22 0 16,22 0-16,-22 0 0,0 0 0,1 0 16,-1 0-16,-21 0 0,22 0 15,-22 0-15,0 0 0,0 0 16,0 0 15,-42 0 47,21-21-78,-21 21 16</inkml:trace>
  <inkml:trace contextRef="#ctx0" brushRef="#br0" timeOffset="552.67">8191 7049 0,'0'-22'0,"-21"22"32,21-21-32,0 42 62,0 1-46,21-22-16,1 21 0,-1 0 15,0-21-15,0 21 0,0 0 16,0-21-16,1 21 0,-1-21 16,0 22-16,0-22 0,0 0 0,0 0 15,1 21-15,-1-21 16,0 0-16,-21 21 0,0 0 47,-21-21-47,0 0 15,-1 21-15,1 0 0,0-21 16,0 22-16,0-1 0,-22 0 0,22-21 16,-63 42-16,41 1 15,1-22-15,-22 0 0,22 0 0,0 0 16,-1 0-16,22 1 0,-21-22 15,0 21-15,20 0 0,1 0 0,-21-21 16,21 21-16,0 0 0,-1 1 16,1-22-16,21 21 15,43-21 32,-22 0-47,0 0 16,21-21-16,1-1 0</inkml:trace>
  <inkml:trace contextRef="#ctx0" brushRef="#br0" timeOffset="2230.36">12785 7451 0,'-22'0'63,"1"0"-63,0 0 15,0 0-15,0 0 0,0 0 16,-1 0-16,1 0 0,0 0 16,0 0-16,0 0 0,0 0 15,-1 0-15,1 0 0,0 0 16,42 0 62,0 0-78,1 0 16,-1 0-16,0 0 15,0 0-15,0 0 0,0 0 16,1 0-16,-1-21 0,0 21 16,0 0-16,0 0 0,0 0 15,1 0-15,-1 0 0,0 0 16,0 0-16,0 0 0,22 0 0,-22 0 0,0 0 15,21 0-15,-21 0 16,22 0-16,-22 0 0,21 0 0,1 0 16,-1 0-16,0 0 0,1 0 15,-1 0-15,-21 0 0,21 0 0,1 21 16,-1-21-16,0 0 0,1 0 0,-1 0 16,0 0-16,1 0 0,-22 21 15,21-21-15,-21 0 0,22 0 0,41 0 16,-62 21-16,20-21 0,0 0 15,1 0-15,-1 0 0,0 21 16,1-21-16,-1 0 0,21 0 0,-20 0 16,-1 21-16,0-21 0,22 0 0,-22 0 15,22 0-15,-22 0 0,0 22 16,1-22-16,20 0 0,-20 0 16,-1 0-16,0 21 0,1-21 0,20 0 15,-21 0-15,1 0 0,20 0 16,-20 0-16,20 0 0,1 0 0,-22 0 15,21 0-15,-20 0 0,20 21 16,-20-21-16,20 0 0,-21 0 0,1 0 16,-1 0-16,22 0 15,-22 0-15,0 0 0,1 0 0,-1 0 16,-21 0-16,64 0 0,-43 0 16,0 0-16,1 0 0,-1 0 15,0 0-15,22 0 0,-22 0 0,1 0 16,-22 0-16,21 0 0,0 0 15,-20 0-15,20 0 0,-21 0 0,0 0 16,0 0-16,1 0 0,41 0 16,-42 0-16,0 0 0,1 0 15,-1 0 1,0 0-16,-42-21 62,0 21-46,-1 0-16,1-21 0,-21 21 0,-22-22 16,22 22-16,-43-21 0,22 21 0</inkml:trace>
  <inkml:trace contextRef="#ctx0" brushRef="#br0" timeOffset="3221.84">13441 7387 0,'0'0'0,"-21"0"0,-1 0 15,1 0-15,0 0 16,0 0-16,0 0 0,0 0 16,-1-21-16,1 21 0,0 0 0,-21 0 15,21-21-15,-1 21 0,1 0 16,-21 0-16,21 0 0,0 0 0,-1 0 16,1 0-16,0 0 15,21 21 32,21-21-47,0 0 0,1 0 16,-1 0-16,0 0 15,21 21-15,-21-21 0,22 0 0,-1 0 16,0 0-16,1 0 0,-1 0 0,22 0 16,-22 0-16,0 0 0,22 0 15,-22 0-15,0 0 0,22 0 0,-22 21 16,22-21-16,-1 0 0,-20 0 15,20 0-15,1 0 0,-1 22 0,1-22 16,-1 0-16,1 0 0,-1 21 0,1-21 16,-1 0-16,1 0 0,-1 21 15,-21-21-15,22 0 0,-1 0 0,-20 0 16,20 21-16,1-21 0,-1 0 16,-20 0-16,20 21 0,1-21 15,20 0-15,-20 0 0,-22 0 0,22 0 16,-1 21-16,1-21 0,-22 0 0,21 0 15,-20 0-15,-1 0 0,0 0 16,1 0-16,-1 0 0,22 0 0,-22 0 16,0 0-16,1 0 0,-1 0 0,0 0 15,22 0-15,-22 0 0,0 0 16,1 0-16,-1 0 0,43 0 16,-43 0-16,-21 0 0,22 0 15,-22 0-15,21 0 0,-21 0 16,0 0-16,1 0 0,-1 0 15,0 0 1,-21-21 78,-21 21-79,0 0-15,-1-21 16,-20 0-16,0 21 0,-1-21 16,-20 21-16</inkml:trace>
  <inkml:trace contextRef="#ctx0" brushRef="#br0" timeOffset="4761.13">12721 7366 0,'-21'0'16,"21"-21"-16,-21 21 31,21 21-16,0 0 1,0 0-16,0 1 0,0-1 16,0 0-16,0 0 31,0 0-31,21-21 16,0 0-16,0 0 15,0 0-15,1 0 0,-1 0 16,0 0-16,0 0 0,0-21 0,0 0 15,22 21-15,-22-21 0,0 21 0,0 0 16,22-21-16,-22 21 0,0 0 16,0 0-16,0-22 0,0 22 0,22 0 15,-22 0-15,0 0 0,21 0 16,-20 0-16,-1 0 0,21 0 0,-21 0 16,22 0-16,-1 0 0,0 0 0,-21 0 15,22 0-15,-1 0 16,0 0-16,1 0 0,-1 0 0,-21 22 15,22-22-15,-1 0 0,0 21 0,1-21 16,-1 0-16,0 21 0,22-21 16,20 21-16,-41-21 0,20 0 15,-20 21-15,20-21 0,-21 21 16,1-21-16,20 0 0,-20 22 0,-1-22 16,0 0-16,1 0 0,-1 21 0,0-21 15,-21 0-15,22 0 0,-1 21 16,-21-21-16,22 0 0,-1 0 0,0 0 15,-21 0-15,64 0 16,-43 0-16,-20 0 0,20 0 16,0 21-16,1-21 0,-1 0 0,0 0 15,1 0-15,-1 0 0,0 0 0,-21 0 16,22 0-16,-1 0 0,0 0 16,-20 0-16,20 0 0,43 0 15,-64 0-15,21 0 16,-21 0-16,0 0 0,1 0 0,-1 0 15,0 0-15,21 0 0,-21 0 0,1 0 16,-1 0-16,0 0 16,0 0-16,0 0 0,0 0 0,22 0 0,-22 0 15,0 0-15,21 0 0,-20 0 0,-1 0 16,21 0-16,-21 0 16,0 0-16,1 0 0,-1 0 0,0 0 15,0 0-15,0 0 0,0 0 0,1 0 31,-1 0-31,0 0 47,0 0-15,0 0-17,0 0 1,1 0-1,-1 0 1,0 0-16,-21-21 16,21 21-16,0 0 0,0 0 0,1 0 15,-1-21-15,0 21 32,-42-21 14,0 21-30,21-22-16,0 1 31,-22 21-15,1-21-16,0 21 0</inkml:trace>
  <inkml:trace contextRef="#ctx0" brushRef="#br0" timeOffset="19948.31">5567 2371 0,'0'0'0,"-43"0"0,22 0 0,-21 0 0,21 0 16,0 0-16,-1 0 0,1 0 15,-21 0-15,21 0 0,0 0 0,-1 0 16,1 0-16,0 0 0,0 0 16,0 0-16,42 0 47,21 0-47,-21 0 15,22 21-15,-1-21 0,0 0 0,22 0 16,-1 21-16,1-21 0,-1 0 15,1 0-15,21 0 0,-22 0 16,22 0-16,-22 0 0,1 0 16,-1 0-16,1 0 0,-22 0 0,0 0 15,22 0-15,-22 0 0,1 0 16,-1 0-16,21 0 16,-20 0-16,20 0 15,-42 0-15,1 0 0,-1 0 0,0 0 16,0 0-1,0 0 1,0 0 62,-21-21-62,0 0-1</inkml:trace>
  <inkml:trace contextRef="#ctx0" brushRef="#br0" timeOffset="20787.83">6731 2159 0,'-21'0'16,"42"0"-16,-42-21 0,0 21 16,21 21 15,0 0-16,0 0 1,21 1-16,0-22 16,0 21-16,0-21 0,-21 21 15,43-21-15,-22 0 0,0 21 16,0-21-16,0 0 0,0 0 0,22 0 16,-22 21-16,0-21 0,0 0 15,22 0-15,-22 0 0,0 0 0,0 0 16,0 0-16,0 0 15,1 0-15,-1 0 16,0 0-16,0 0 16,-21 21 31,0 1-32,-21-22-15,0 0 16,0 21-16,-1-21 15,1 21-15,0 0 16,0-21-16,0 21 16,0-21-16,-1 21 0,1-21 0,0 22 15,0-22-15,0 21 0,0-21 16,-22 21-16,22 0 0,0-21 16,-21 21-16,20 0 0,-20 1 15,21-1-15,0-21 0,0 21 16,-1-21-16,1 21 15,0-21-15,21 21 0,-21-21 16,21 21 0,-21-21-16,21 22 15,21-22 126,-21-22-141,21 22 0,-21-21 16,21 21-1</inkml:trace>
  <inkml:trace contextRef="#ctx0" brushRef="#br0" timeOffset="21633.34">5334 3323 0,'0'-21'16,"-21"21"-16,0-21 15,-1 21-15,1 0 16,0-21-16,0 21 16,0-21-16,0-1 0,-1 22 15,1 0-15,-21 0 0,21-21 0,0 21 16,-22 0-16,1 0 0,21 0 16,-22 0-16,-20 0 15,21 0-15,-1-21 16,22 21-16,0 0 0,0 0 0,42 0 47,21 0-47,-21 0 15,22 0-15,-1 21 0,0-21 0,64 0 16,-42 0-16,-1 0 16,1 21-16,-1-21 0,1 0 15,20 0-15,1 0 0,0 22 0,21-22 16,-22 0-16,22 0 0,-21 0 15,21 0-15,63 0 0,-63 0 16,-22 0-16,1 0 0,0 0 16,-22 0-16,22 0 0,-22 0 0,1 0 15,-1 0-15,-20 0 0,-1 0 16,0 0-16,1 0 16,-22 0-16,0 0 0,0 0 15,-21 21 48,-21-21-63,0 0 15,0 0-15,0 0 0,-1 0 16,1 0-16</inkml:trace>
  <inkml:trace contextRef="#ctx0" brushRef="#br0" timeOffset="22200.38">6837 3006 0,'-21'0'16,"-1"0"-1,22 21 16,0 0-31,0 0 16,0 0-16,0 1 16,22-22-16,-1 21 0,0 0 15,0 0-15,0-21 0,0 21 16,1-21-16,-1 21 0,0-21 16,21 0-16,-21 0 0,22 0 15,20 0-15,-42 0 0,22 0 16,-22 0-16,0 0 0,0 0 15,0 0-15,1 0 16,-22-21 0,-22 21-1,1 0 1,0 0-16,0 21 16,0-21-16,0 22 0,-1-1 15,1-21-15,-21 21 0,21 0 0,-22 0 16,1 0-16,0 1 0,21-22 15,-22 21-15,22 0 0,-21 0 0,21 0 16,-22-21-16,22 21 0,0 1 16,0-1-16,0-21 0,-1 21 15,22 0 1,-21-21-16,0 0 31</inkml:trace>
  <inkml:trace contextRef="#ctx0" brushRef="#br0" timeOffset="22760.27">4868 3874 0,'-42'0'0,"84"0"0,-105 0 16,20 0-16,22 0 0,-21 0 15,21 0-15,0 0 0,-1 0 0,1 0 16,0 0 0,42 0 31,22 0-47,-22 0 0,42 0 0,-20 0 15,20 0-15,1 0 0,20 0 16,1 0-16,0 0 0,-1 0 15,22 0-15,-21 0 0,42 0 0,-21 0 16,-1 21-16,1-21 0,0 0 16,0 0-16,-21 0 0,-1 0 0,86 0 15,-107 0-15,1 0 16,-1 0-16,-21 0 0,22 0 0,-22 0 16,22 0-16,-43 0 0,21 0 15,-21-21-15,1 21 0,-1 0 16,0-22-16,0 22 15,-21-21 1,21 21 0,-21-21-1,0 0 1</inkml:trace>
  <inkml:trace contextRef="#ctx0" brushRef="#br0" timeOffset="23303.95">6731 3683 0,'-21'-21'0,"42"42"0,-63-42 31,42 42-15,0 0 0,0 0-16,21-21 15,0 22-15,0-1 0,0-21 16,0 21-16,1-21 0,41 21 0,-42 0 16,22-21-16,-22 0 15,0 21-15,21-21 0,22 22 16,-43-22-16,0 0 15,0 0-15,0 0 16,-21-22 15,-21 22-31,0 0 16,0 0 0,0 0-16,0 0 0,-1 0 0,1 0 15,0 0-15,0 0 0,-21 0 16,20 0-16,-20 22 0,21-22 0,-21 21 15,-1 0-15,1-21 0,0 21 0,20-21 16,-20 21-16,21 0 16,-21-21-16,20 22 0,1-1 0,0-21 15,0 21-15,0-21 0,0 21 16,-1-21-16,1 21 0,21 0 16,-21-21-16,0 22 15,21-1 1</inkml:trace>
  <inkml:trace contextRef="#ctx0" brushRef="#br0" timeOffset="23949.59">4424 4678 0,'-43'0'0,"86"0"0,-107 0 0,22 21 16,21-21-16,0 0 0,-1 0 16,1 0-16,42 0 31,22 0-31,-1 0 15,0 0-15,1 0 0,20 0 16,22 0-16,-22 0 0,22 0 16,0 0-16,21 0 0,-22 21 0,22-21 15,-21 0-15,21 0 0,-1 21 16,1-21-16,0 0 0,106 0 16,-106 0-16,-1 0 0,1 0 15,-21 0-15,0 0 0,-1 0 0,1 0 16,-22 0-16,22 0 0,-21 0 0,-22 0 15,21 0-15,-20 0 0,-1 0 16,-21 0-16,22 0 0,-22 0 16,0 0-16,0 0 15,-21-21-15,0 0 16,0 0 15,0 0-15</inkml:trace>
  <inkml:trace contextRef="#ctx0" brushRef="#br0" timeOffset="24488.28">6731 4551 0,'0'0'0,"-21"0"0,0 0 15,42 0 32,0 21-47,0-21 16,0 21-16,22 0 0,-22-21 0,21 22 15,-21-22-15,22 21 0,-1-21 16,-21 21-16,21-21 0,1 0 16,-22 0-16,21 21 0,-21-21 15,22 0-15,-22 0 0,0 0 0,0 0 16,0 0-16,1 0 0,-1 0 0,-42 0 47,-1 0-47,1-21 0,0 21 15,0 0-15,-21 0 0,-22 0 16,22 0-16,-1 21 0,22 0 16,-21-21-16,0 21 0,-1 1 15,1-1-15,-22 0 0,22 0 16,21 0-16,-21 0 0,-1 1 0,1-1 16,21 0-16,0 0 0,-22 0 15,22 0-15,0 1 0,0-22 16,21 21-16,-21-21 15,21-21 17,21-1-32,0 1 15</inkml:trace>
  <inkml:trace contextRef="#ctx0" brushRef="#br0" timeOffset="25940.23">12679 5080 0,'-21'0'0,"-1"0"15,1 21 1,21 0 0,-21-21-16,0 22 15,42-22 48,0 0-48,0 0 1,1 0-16,-1 0 0,0 0 0,0 0 16,0 0-16,0 0 0,1 0 15,-1 0-15,21 0 0,-21 0 16,22 0-16,-1 0 0,-21 0 16,21 0-16,1 0 0,-1 0 0,22 0 15,-22 0-15,0 0 0,1 0 0,-1 0 16,0 21-16,1-21 0,-1 0 15,0 0-15,1 0 0,-1 21 0,0-21 16,1 0-16,-1 0 0,0 21 16,22-21-16,-22 0 0,0 21 0,1-21 15,20 0-15,-20 0 16,20 21-16,-21-21 0,22 0 0,-22 0 16,22 0-16,-22 0 0,0 22 0,1-22 15,20 0-15,-20 0 0,-1 0 16,0 0-16,1 0 0,-1 0 0,0 0 15,-21 0-15,22 0 0,-1 0 16,0 0-16,1 0 0,-1 0 0,0 0 16,1 0-16,20 21 0,-20-21 15,20 0-15,-21 0 0,22 0 0,-1 0 16,1 21-16,-1-21 0,-20 0 16,20 0-16,-20 0 0,20 0 0,-21 0 15,1 21-15,-1-21 0,-21 0 0,22 0 16,-1 0-16,0 0 15,1 0-15,-1 0 0,0 21 0,1-21 0,-1 0 16,0 0-16,22 0 16,-22 0-16,43 0 15,-22 0-15,-20 0 0,-1 0 0,0 0 16,1 0-16,-1 0 0,0 0 0,-21 0 16,22 0-16,-22 0 0,21 0 15,-21 0-15,1 0 0,20 0 16,-21 0-16,0 0 0,22 0 15,-22 0-15,0 0 0,0 0 16,0 0-16,0 0 0,22-21 16,-22 21-1</inkml:trace>
  <inkml:trace contextRef="#ctx0" brushRef="#br0" timeOffset="29432.25">16002 4128 0,'0'21'0,"-21"-21"15,21 21-15,-21-21 0,21 21 16,-22-21-16,22 21 0,0 0 16,-21-21-1,21-21 32,21 0-47,-21 0 16,22 0-16,-1 0 0,0-1 15,0-20-15,21 21 0,-20-21 0,20-1 16,0 22-16,22-21 0,-1 21 16,1-22-16,105-41 15,0 20-15,-84 22 0,21-1 16,0 22-16,0-21 0,-1 21 0,1 0 16,0 21-16,0-22 0,0 22 15,-22 0-15,1 0 0,42 0 16,0 0-16,-85 0 15,1 0-15,-1 0 0,-21 0 16,0 0-16,1 0 0,-1 0 16,0 0-16,0-21 78,-21 0-78</inkml:trace>
  <inkml:trace contextRef="#ctx0" brushRef="#br0" timeOffset="29982.93">18203 3090 0,'0'0'0,"-21"0"0,0 0 0,0 0 16,0 0-16,21 22 16,0-1-1,0 0-15,0 0 16,0 0-16,0 0 0,21 1 0,0-1 16,0 0-16,21 0 0,-20-21 15,-1 21-15,21 0 0,-21-21 0,22 22 16,-22-22-16,21 0 0,0 0 15,22 0-15,-1 0 16,-41 0-16,-1 0 0,0 0 16,0 0-16,0 0 0,0 0 15,-42 0 17,0 0-32,0 21 15,0 0-15,-22 0 0,1 0 16,21 0-16,-21 22 0,-1-22 0,1 0 15,0 21-15,-1-20 0,1 20 16,0-21-16,-1 0 0,1 22 0,21-22 16,-22 0-16,22 0 15,0 0-15,0 0 0,21 1 16,-21-22-16,21 21 0,-21-21 16,21 21-16,21-21 62,0 0-62,-21-21 0,0 0 16,21 21-16,0-22 0</inkml:trace>
  <inkml:trace contextRef="#ctx0" brushRef="#br0" timeOffset="30480.65">20129 2561 0,'0'-21'0,"0"42"0,0-63 0,0 21 15,0 0-15,0-1 32,0 44-17,0-1-15,0 21 16,0-21-16,0 22 0,0-1 0,0 0 15,0 1-15,0 20 0,-21-21 16,0 1-16,21 20 0,0-20 0,0-1 16,-21 21-16,21-20 0,0-1 0,0 0 15,0 1-15,0-1 16,0 0-16,0-20 0,0 20 0,0-21 16,0 0-16,0 0 0,0 1 15,0-1-15,0-42 47,0-1-31,21-20-16,-21 21 0</inkml:trace>
  <inkml:trace contextRef="#ctx0" brushRef="#br0" timeOffset="30888.93">20087 2752 0,'0'-21'16,"-21"-1"-16,42 65 0,-42-107 0,0 43 0,21 0 16,0 0-16,0-22 0,0 22 15,0 0-15,0 0 0,0 0 0,0 0 16,21-1-16,0 1 0,0 0 16,22 0-16,-22 21 0,21 0 0,-21-21 15,22 21-15,-1 0 0,21 0 16,-20 0-16,20 21 0,-20 0 0,-1 0 15,0 0-15,1 1 16,-22 20-16,0 0 0,-21 1 0,0-1 16,0 0-16,0 1 0,-21-22 15,-22 21-15,-41 43 16,41-64-16,1 21 0,-21-21 0,20 1 16,1-1-16,0 0 0,-1 0 0,1 0 15,21 0-15,0-21 0,-22 22 16,22-22-16,0 0 0,21 21 0,-21 0 15,42-21 32,0 0-47,0 0 16,0 0-16,1 0 0,-1 0 16</inkml:trace>
  <inkml:trace contextRef="#ctx0" brushRef="#br0" timeOffset="31484.59">20955 3175 0,'21'0'0,"-42"0"0,63-21 0,-21 21 16,1-21-16,-1 0 0,-21-1 16,0 1-1,0 0-15,-21 0 16,-1 21-16,1 0 0,0 0 15,0 0-15,0 0 0,0 0 16,-1 0-16,1 0 0,-21 21 0,0 0 16,20 0-16,-20 1 0,-21 41 15,41-42-15,-20 22 0,21-22 16,0 21-16,0-21 0,21 0 16,0 22-16,0-22 0,0 0 0,0 0 15,0 0-15,0 1 16,0-1-16,21-21 0,0 21 15,0-21-15,0 0 0,0 0 16,1 0-16,20 0 0,-21 0 16,0 0-16,22-21 0,-22 0 0,21-1 15,-21 1-15,22 0 0,-1 0 16,-21-21-16,21 20 0,-20-20 0,-1 21 16,21-21-16,-21 20 0,0 1 15,-21 0-15,22 0 0,-22 0 0,21 21 16,-21-21-1,0 42 1,0 0-16,0 0 16,0 0-16,0 0 0,0 1 0,0 41 15,0-42 1,-21 0-16,21 22 0,0-22 0,0 0 16,0 0-16,0 0 0,0 1 15,0-1-15,0 0 0,0 0 16,21-21-16,0 0 15,0 0 1,0 0-16,0 0 16,1 0-16,-1-21 0,0 0 15</inkml:trace>
  <inkml:trace contextRef="#ctx0" brushRef="#br0" timeOffset="32005.29">21802 3196 0,'0'0'0,"0"-21"0,21 0 16,-21 0 0,0 0-16,-21 21 31,-1 0-31,1 0 0,0 0 16,-21 0-16,21 0 0,-1 21 15,-20-21-15,21 21 0,-21 0 0,20 0 16,1 0-16,0 1 0,0-1 15,21 0-15,0 0 0,0 0 0,0 0 16,0 1-16,0-1 16,21-21-16,0 0 15,0 21-15,1-21 0,20 0 16,-21 21-16,0-21 0,0 0 0,22 0 16,-22 0-16,0 21 0,0-21 15,0 0-15,1 0 0,-22 21 16,0 1-16,0-1 15,0 0 1,-22-21-16,1 21 0,0-21 16,0 0-16,0 0 15,0 0-15,-1 21 0,1-21 0,-21 0 0,21 0 16,0 0-16,-1 0 16,1 0-16,0 0 0,0 0 0,0 0 15,0 0-15,-1 0 0,1 0 16,0 0-16,0-21 15,0 21-15,21-21 32,21 21-17,21-21-15,-21 21 16,22-21-16</inkml:trace>
  <inkml:trace contextRef="#ctx0" brushRef="#br0" timeOffset="32564.97">22352 3302 0,'0'-21'0,"21"21"16,-21-21-16,0 0 16,0-1-16,0 1 0,0 0 31,-21 21-31,0-21 0,0 21 0,-1 0 15,1 0-15,0 0 16,0 0-16,0 21 0,0 0 0,21 0 16,-22-21-16,1 22 15,21-1-15,-21 0 0,21 0 0,0 0 16,0 0-16,0 1 16,0-1-16,21 0 0,0-21 15,22 21-15,-22 0 16,21-21-16,-21 0 0,1 21 0,20-21 15,-21 0-15,0 22 0,0-22 16,1 0-16,-1 0 0,-21 21 16,21-21-16,-21 21 15,0 0 1,0 0-16,-21-21 16,0 21-16,-1-21 15,1 22-15,0-22 0,0 0 16,0 21-16,0-21 0,-1 0 15,1 0-15,0 0 0,0 0 16,0 0-16,0 0 0,-1 0 16,1 0-16,0 0 0,0 0 15,0 0-15,0 0 0,-1 0 16,1 0-16,0 0 16,0 0-1,0 0 1,21-21-16</inkml:trace>
  <inkml:trace contextRef="#ctx0" brushRef="#br0" timeOffset="37092.58">5736 6604 0,'0'-21'0,"0"0"0,0 0 0,0-1 15,0-20-15,0 21 0,0-21 16,0 20-16,0 1 0,0 0 0,0 0 15,0 0-15,0 0 16,-21-1-16,21 65 31,0-22-15,0 0-16,0 21 0,0 1 16,0 20-16,0-20 0,0-1 15,0 21-15,0 1 0,21-22 0,-21 22 16,0 42-16,0-43 0,0 1 15,0-1-15,0 1 0,21 41 16,-21-41-16,0-22 0,0 1 16,0-1-16,0 0 0,0 1 0,0-22 15,0 21-15,0-21 0,0 0 16,0 1-16,0-1 0,-21-21 16,0 0-16,0 0 31,21-21-31,0-1 15,0 1-15,0 0 0,21-21 0,-21 21 16,21-22-16,0 1 0,0 0 16</inkml:trace>
  <inkml:trace contextRef="#ctx0" brushRef="#br0" timeOffset="39580.17">5927 6350 0,'0'0'0,"0"-21"0,-22 0 16,44 21 31,-1 0-47,0 0 15,0 0-15,0 0 0,0 0 16,1 0-16,20 21 0,-21-21 0,21 0 16,1 0-16,-22 21 0,21-21 15,1 21-15,-1-21 0,21 0 0,-20 0 16,84 21-16,-64-21 15,1 22-15,20-22 0,-20 0 0,21 21 16,-1-21-16,1 0 0,-22 21 0,22-21 16,0 0-16,21 21 0,-22 0 15,234 0-15,-212-21 16,-1 0-16,-20 22 16,21-1-16,-21-21 0,-1 0 0,1 21 15,21-21-15,-22 0 0,22 21 16,-21-21-16,21 0 0,-22 0 0,1 21 15,0-21-15,105 0 0,-105 21 16,21-21-16,0 0 0,-22 0 16,22 0-16,0 0 0,-21 0 0,84 0 15,-84 0-15,-1 0 16,-20 0-16,20 0 0,-20 0 0,21 0 16,-1 0-16,-20 22 0,20-22 15,1 0-15,0 0 0,-1 0 0,1 0 16,0 0-16,-1 0 0,1 0 15,-21 0-15,20 0 0,1 0 16,21 0-16,-22 0 0,1 0 0,0 0 0,21 0 16,-43-22-16,22 22 15,-1 0-15,-20 0 0,-1-21 0,1 21 16,-1-21-16,22 21 0,-21 0 16,-1-21-16,1 21 0,20 0 0,1-21 15,0 21-15,-1 0 16,-20 0-16,20 0 0,86 0 15,-107 0-15,22 0 0,0 0 0,-1 0 16,1 0-16,0 0 0,20 0 0,-20 0 16,0 0-16,-1 0 15,1 0-15,0 0 0,-1 0 0,-20 0 16,21 0-16,-1 0 0,22 0 16,-21 0-16,-1 0 0,22 0 0,-21 21 15,0-21-15,-1 0 0,-20 0 16,84 0-16,-85 0 0,86 0 15,-86 0-15,1 0 16,20 0-16,-20-21 0,-1 21 0,1-21 16,-1 21-16,1-22 0,-1 1 15,-20 21-15,20-21 0,-21 21 0,1 0 16,-1-21-16,0 21 0,-20 0 16,20 0-16,0 0 0,-21-21 15,22 21-15,-1 0 0,0 0 0,-20 0 16,20 0-16,0-21 0,1 21 15,-1 0-15,0 0 0,1-22 16,-1 22-16,0 0 0,22 0 16,-22 0-16,0 0 0,22 0 0,-22 0 15,1 0-15,-1 0 0,21 0 16,-20 0-16,-22 0 16,0 0-16,21 0 0,-20 22 0,-1-22 15,21 0-15,-21 0 0,0 21 16,1-21-16,20 0 0,-21 21 0,21 0 15,-20-21-15,20 21 16,21 0-16,-20 1 0,-22-22 16,0 21-16,0 0 0,0 0 15,1 0-15,-1 0 0,0 1 16,-21-1-16,0 21 0,0-21 0,21 0 16,-21 22-16,21-1 0,-21-21 15,0 22-15,0-1 0,21 0 0,-21 1 16,0-1-16,0 0 0,0 22 15,22-22-15,-22 22 0,0 20 16,0-41-16,0-1 0,0 0 16,0-21-16,-22 22 0,22-22 15,-21 0-15,0 0 0,0 0 16,-21 1-16,20-22 0,1 21 0,-21-21 16,21 0-16,-22 21 0,22-21 15,-63 21-15,62-21 0,-20 0 16,21 0-16,-21 0 0,20 0 15,1 0-15,-21 0 0,21 21 0,0-21 16,-22 0-16,1 0 0,0 0 16,20 0-16,-41 21 0,21-21 0,-1 0 15,-20 0-15,20 0 0,-20 0 0,21 0 16,-22 0-16,22 0 16,-22 0-16,1 0 0,20 0 0,-20 0 15,21 0-15,-1 0 0,-20 0 16,20 0-16,-20 0 0,21 0 0,-22 0 15,22 0-15,-22 0 0,1 0 16,-1 0-16,1 0 0,-22 0 0,22-21 16,-1 21-16,-84 0 15,84 0-15,1 0 0,-1 0 0,1 0 16,-1 0-16,1 0 0,-22 0 0,22 0 16,-1 0-16,-20 0 0,20 0 15,1 0-15,-1 0 0,-21 0 0,22-21 16,-1 21-16,1 0 0,-1 0 15,1-21-15,-22 21 0,22-21 16,-1 21-16,-20 0 0,-1 0 16,0-21-16,1 21 0,-1 0 0,0 0 15,-63-22-15,63 22 0,1 0 16,20 0-16,-20 0 0,-1-21 16,21 21-16,-20 0 0,-1 0 0,0-21 15,1 21-15,-86 0 16,107-21-16,-85 21 0,84 0 15,1 0-15,-1 0 0,1 0 0,-1 0 16,1 0-16,-22 0 0,22 0 16,-1 0-16,-21 0 0,22 21 0,-22-21 15,22 0-15,-22 0 0,22 21 16,-1-21-16,1 0 0,-1 0 16,-21 0-16,22 21 0,-1-21 0,1 0 15,-1 0-15,1 0 0,-22 22 16,-42-22-16,64 0 0,-1 0 15,1 0-15,-1 21 0,1-21 0,-1 0 16,1 0-16,20 0 0,-20 0 16,-1 0-16,-20 0 0,20 0 0,1 0 15,-85 0-15,84 0 0,-84 0 16,84 0-16,1 0 16,-43 0-16,43-21 0,20 21 15,-20 0-15,-1 0 0,1 0 16,20 0-16,-20-22 0,-1 22 15,1 0-15,-85 0 0,84 0 16,1-21-16,-1 21 0,1 0 0,20 0 16,-20-21-16,-1 21 0,-41 0 15,62-21-15,-20 21 0,-1 0 16,22 0-16,-22-21 0,1 21 16,-1 0-16,22 0 0,-21-21 15,-1 21-15,1 0 0,20 0 0,-20 0 0,-1-22 16,22 22-16,0 0 0,-1 0 15,-63-21-15,64 21 0,-43 0 16,43-21-16,0 21 16,-1 0-16,-20 0 0,21-21 0,-1 21 15,-63-21-15,64 21 16,0 0-16,-1-21 0,1 21 0,0 0 16,-1 0-16,1-22 0,0 22 15,-1-21-15,22 21 0,-21 0 0,0 0 16,20-21-16,-20 21 0,-21 0 15,20-21-15,1 21 16,21 0-16,-22 0 0,22 0 0,0 0 0,-21 0 16,21 0-16,-1 0 0,-20 0 15,21 0-15,0 0 0,0 0 0,-22 0 16,22 0-16,0 0 0,-21 0 16,20 0-16,1 0 15,0 0 1,0 0-16,0 0 15,0 0-15,-1 0 0,1 0 16,0 0-16,0 0 0,0 0 16,0 0-16,-1 0 0,1 0 15,0 0-15,0 0 0,0 0 0,0 0 0,-1 0 16,1 0 0,0 0-16,0 0 0</inkml:trace>
  <inkml:trace contextRef="#ctx0" brushRef="#br0" timeOffset="48048.56">18775 7303 0,'0'0'0,"0"-22"0,21 22 16,-21-21-16,21 0 0,-21 0 16,21 21-1,-21 21 16,0 0-15,0 0-16,0 1 0,0-1 16,-21 0-16,21 0 0,0 0 15,0 0-15,-21 1 0,21-1 16,-21-21-16,21 21 0,-21 0 16,21 0-16,0 0 15,21-21 1,0 0-16,0 0 0,0 0 15,0 0-15,22 0 0,-22 0 16,0 0-16,21-21 0,-20 21 0,20 0 16,-21-21-16,21 0 0,1 21 15,20-21-15,1 0 0,-1-1 0,22 1 16,-22 0-16,22-21 0,0 21 16,-1-1-16,1-20 0,0 0 0,-22 21 15,22-1-15,-22-20 16,1 21-16</inkml:trace>
  <inkml:trace contextRef="#ctx0" brushRef="#br0" timeOffset="50868.51">20955 6689 0,'21'0'15,"0"21"-15,0 0 0,1 0 16,-1-21-16,0 21 0,0 1 16,21-1-16,-20 0 0,20 0 15,-21 21-15,21-20 0,1-1 0,-1 21 16,0-21-16,1 0 0,-1 22 16,22-1-16,20 22 15,-41-43-15,-1 21 0,0-21 0,-21 0 16,22 1-16,-22-1 0,0 0 15,0 0-15,0 0 0,1-21 16,-22 21-16,0-42 16,0 0-1,0 0-15</inkml:trace>
  <inkml:trace contextRef="#ctx0" brushRef="#br0" timeOffset="51116.79">21590 6752 0,'0'0'0,"-21"21"0,-22 1 0,22-1 15,-21 0-15,21 21 0,-22-21 16,1 22-16,0-1 0,-22 0 0,22 1 16,-22-1-16,1 0 0,-1 1 15,1-1-15,-1 0 0</inkml:trace>
  <inkml:trace contextRef="#ctx0" brushRef="#br0" timeOffset="63286.01">8721 11748 0,'127'127'0,"-254"-254"0,359 381 16,-126-127-16,106 105 0,0 22 16,-85-127-16,0 0 15,0 0-15</inkml:trace>
  <inkml:trace contextRef="#ctx0" brushRef="#br0" timeOffset="64206.27">8403 14076 0,'0'21'16,"0"0"-16,0 0 16,0 1-16,21-1 0,-21 21 15,0 0-15,21 22 0,-21-22 0,0 22 16,0-1-16,0 1 15,0-1-15,0 1 0,0-22 0,0 22 16,0-22-16,0 21 0,0 43 16,-42 0-16,21-64 15,21 1-15,-21 41 0,0-41 16,21-1-16,-22-21 16,22 0-16,0 1 0,0-1 0,0 0 15,-21-21-15,21 21 0,0-42 31,0 0-31,0 0 0,0-22 0,0 22 16</inkml:trace>
  <inkml:trace contextRef="#ctx0" brushRef="#br0" timeOffset="65764.24">6286 15685 0,'0'0'0,"-21"0"16,42 0 31,1 0-32,-1 0-15,0 0 0,0 0 16,0 0-16,0 0 0,1 0 0,-1 0 15,21 0-15,-21 0 0,22 0 16,-1 0-16,0 0 0,1 0 0,62 0 16,-41 0-16,-22 0 15,22 0-15,-1 0 0,-20 0 0,20 0 16,64 0-16,-63 0 16,-1 0-16,22 0 0,-1 0 0,-20 0 15,21 0-15,-1 0 0,1 0 0,0 0 16,-1 0-16,1 0 15,0 0-15,190 0 16,-169 0-16,-22 0 0,22 0 0,0 0 16,-21 0-16,20 0 0,-20 0 15,0 0-15,-22 0 0,22 0 0,0 0 16,-22 0-16,1 0 0,20 0 16,-20 0-16,-1 0 0,-20-22 15,20 22-15,-21 0 0,1 0 0,-1 0 16,-21-21-16,0 21 0,1 0 15,-1 0-15,-21-21 0,0 0 16,-21 21 0,-1 0-16,1 0 0,0-21 15,-21 21-15,21 0 0,-22 0 0,22 0 16,-21-21-16,-1 21 0,22 0 16</inkml:trace>
  <inkml:trace contextRef="#ctx0" brushRef="#br0" timeOffset="66513.53">6308 15727 0,'0'0'0,"-22"0"15,22 21 1,22-21 15,-1 0-31,0 0 0,0 0 0,21 0 16,-20 0-16,20 0 0,0 0 15,22 0-15,-1 0 0,1 0 0,105 0 16,-84 0 0,-1 0-16,1 0 0,21 0 0,0 0 15,21 0-15,0 0 0,0 0 0,0 0 16,0 0-16,0 0 0,21 0 16,275 0-16,-21 0 15,-275 0-15,0 0 16,0 0-16,-21 0 0,0 0 15,21 0-15,-21 0 0,-21 0 0,20 0 16,-20 0-16,0 0 0,-22 0 16,22 0-16,-22 0 0,1 0 0,-22 0 15,22 0-15,-22 0 0,0 0 16,-20 0-16,41 0 16,-42 0-16,0 0 0,-21-21 15,22 21-15,-22-21 16,0 0-1,0-1-15,-22 22 16,1-21-16,0 21 16,0-21-16,0 21 0,0 0 15,-1-21-15,1 21 0,0 0 0,0-21 16,21 0-16,-21 21 0</inkml:trace>
  <inkml:trace contextRef="#ctx0" brushRef="#br0" timeOffset="71552.78">4276 6033 0,'21'0'0,"-42"0"0,63 0 0,0 0 16,-21 0-16,22-22 0,-22 22 16,21 0-16,-21 0 0,1 0 0,20 0 15,-21 0-15,0 0 0,0 0 16,1-21-16,-1 21 16,-21-21-1,0 0 16,-21 21-15,-1 0-16,-20 0 0,21 0 0,-21 0 16,-1 0-16,1 0 0,-22 0 15,22 0-15,0 21 0,-1-21 0,1 0 16,-21 21-16,20-21 0,1 21 16,0 1-16,-1-22 0,1 21 0,0-21 15,-1 21-15,1 0 16,21-21-16,-22 21 0,22 0 0,0 1 15,0-1-15,0 0 0,21 0 16,0 0-16,0 0 0,0 1 0,0-1 16,0 21-16,0 0 0,0 1 15,21-22-15,0 21 0,-21 1 0,21-1 16,0 0-16,22 1 16,-22-1-16,0 0 0,21 1 0,-20-1 0,20 0 15,0 1-15,-21 20 0,22-21 16,-1 1-16,43 84 15,-43-85-15,0 22 0,1-1 0,-1 1 16,0-1-16,1 1 0,-22-22 16,42 85-16,-41-85 0,-1 22 15,0-1-15,-21 1 0,0 20 16,0-20-16,0-1 0,0 1 0,-21-1 16,0-20-16,-1 20 0,-20 1 15,-85 105-15,85-127 16,-1 22-16,1-1 0,0 1 15,-1-22-15,-20 22 0,21-22 0,-1 22 16,-20-22-16,-1 0 0,1 1 16,20-1-16,-20 0 0,-1-21 0,1 22 15,-1-22-15,1 0 0,21 21 0,-22-20 16,22-1-16,-1 0 16,1-21-16,21 21 0,-21-21 0,20 0 15,1 0-15,21 21 0,-21-21 16,42 0 15,0 0-31,1 0 16,-1 21-16,21-21 15,-21 22-15,0-1 0,22-21 0,-1 21 16,-21 0-16,22 0 0,20 22 16,-21-22-16,1 0 0,20 0 15,-20 21-15,20-20 0,-21 20 0,1-21 16,20 21-16,-20 1 0,-1-22 15,-21 21-15,64 43 16,-64-43-16,21 43 0,-21-43 16,-21 22-16,0-1 0,0 1 0,0-22 15,0 22-15,0-1 0,0 1 0,0-1 16,0 1-16,-42 63 16,21-64-16,-21 106 15,20-105-15,-20 21 0,21-22 16,-21 22-16,-1-1 0,1-20 0,0 21 15,-1-1-15,1 1 0,-22 0 0,22-1 16,-21-20-16,20 20 0,-20 1 16,-1 0-16,22-1 0,0 1 0,-1 0 15,-20-1-15,20 1 0,22 21 16,-21-21-16,0-1 0,-1 1 0,22-22 16,-42 107-16,20-64 15,22-22-15,0 1 0,0-22 0,0 22 16,-1 0-16,1-22 0,21 22 15,0 0-15,0-22 0,0 22 0,0-1 16,0-20-16,21 21 0,1-22 16,-1 1-16,42 63 15,-42-64-15,1 1 0,20-1 16,-21-21-16,21 22 0,1-22 0,-1 22 16,0-22-16,1 0 0,20 1 15,-20-22-15,20 21 0,1-21 0,63 22 16,-85-43-16,21 21 15,1-21-15,-1 0 0,-20 21 0,-1-21 16,22 0-16,-22 0 0,0 0 16,1 0-16,-1 0 0,0 0 0,-21 0 15,22 0-15,-22 0 0,21 0 0,-21 21 16,1-21-16,-1 0 16,0 0-1,0 0-15,0 0 0,0 0 16,1 0-16,20 0 0</inkml:trace>
  <inkml:trace contextRef="#ctx0" brushRef="#br0" timeOffset="72206.42">4614 15071 0,'-21'0'0,"21"-21"16,21 42 31,0-21-47,1 21 0,-1-21 0,0 21 15,0 0-15,0-21 0,22 21 16,-1 1-16,-21-1 0,21-21 0,1 21 15,-1 0-15,0-21 0,1 21 16,20 0-16,-20-21 0,-1 22 0,21-22 16,1 21-16,-22-21 0,22 0 15,-22 0-15,22 21 0,-22-21 0,0 0 16,1 0-16,-22 21 0,0-21 0,0 0 16,0 0-16,0 0 0,1 0 15,-22 21 1,-22-21 15,1 0-31,0 21 0,0-21 0,0 0 16,0 22-16,-22-22 0,1 21 15,0-21-15,-1 21 0,1 0 0,0 0 16,-22 0-16,22 1 0,-22-1 16,22 0-16,-22 0 0,1 0 0,-1 22 15,22-22-15,-21 0 0,-1 21 16,1-21-16,-22 43 15,43-43-15,20 0 0,1 0 0,21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67D7-9140-4003-AE16-29314E16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647AF-19A8-45AD-AC0A-920C9AAF0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F074A-309B-48FD-8AF4-215C9FCD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2F6B-5516-47C2-B365-6718DD39D2B3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6877-6481-423D-B855-6F0E1C12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F68E1-F81A-4C02-BBD8-1D12CFD2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605-4C30-451A-A43B-526504E7C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F256-6FC9-4E4B-BBFE-0B50BDBD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1DF3B-EDCE-4AA2-AC68-77790F86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B701C-8A53-4EAA-BC3B-7B690CD2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2F6B-5516-47C2-B365-6718DD39D2B3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755F-432A-42FF-BDF7-0D8964E1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1132A-7B27-45DE-B972-453C5432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605-4C30-451A-A43B-526504E7C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23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279E2-C332-463E-869A-AC9ABB153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ED02D-43DD-48B2-BE50-AF64D9EF3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D9F52-1B8C-4E73-9D96-0EADD918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2F6B-5516-47C2-B365-6718DD39D2B3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1BD7-79B4-4842-BFC5-08E299D0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AA2E-116C-449C-8BF3-CD60CF08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605-4C30-451A-A43B-526504E7C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6149-25E8-4F30-A998-1A5957B5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3DEE-56E6-4436-A4D3-85E0449E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AF55B-F7A9-49FB-A9B7-AF13BA81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2F6B-5516-47C2-B365-6718DD39D2B3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1250-15B5-4B33-A775-AEAFBA18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13F4C-CB6E-4896-9208-582DBD50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605-4C30-451A-A43B-526504E7C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2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ADA1-2F8B-45FE-8908-71DEB540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272F-440D-4F4E-AB66-AEFCD864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859D-9A50-4EFE-BB01-E88B075C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2F6B-5516-47C2-B365-6718DD39D2B3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78CA-5AC3-49CF-A7B3-CAA9AD34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BF61-1D07-4151-B4A0-A46EA489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605-4C30-451A-A43B-526504E7C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28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B798-6091-4497-A339-A15A5E46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3183-0917-477A-8F15-029B04AF1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7B6A2-4574-46FB-BD66-694CFE3D6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0A2B-5768-40B2-9C1C-51CD8366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2F6B-5516-47C2-B365-6718DD39D2B3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F4F44-FA27-472F-9D90-DA4367C8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6FEF0-C0C0-4050-BD22-5D235E9B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605-4C30-451A-A43B-526504E7C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1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B402-337D-4D67-9567-660A44AF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4B0A-D253-4756-9123-93F14CBAA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4D517-E4D6-4D59-A09C-9E1B99E30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67AFD-E1FA-474F-B847-9A56EC304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C3C33-EECC-410D-BB8F-62BA66AB8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30AAB-A7CD-499E-BD80-B7133BFB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2F6B-5516-47C2-B365-6718DD39D2B3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3E2C9-EF66-45E7-92B4-6563AB59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953F8-55E6-4343-8DC9-36B305BF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605-4C30-451A-A43B-526504E7C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95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DD0E-3588-487F-85E3-E1C0D536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6AA1-8A24-477D-9173-D6F41D94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2F6B-5516-47C2-B365-6718DD39D2B3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36D57-B9E1-40B3-8D45-81CDAF2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C16BE-4331-4B08-88CF-BF029D49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605-4C30-451A-A43B-526504E7C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7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D5AA-6E2B-470F-B18A-DA0CCD8A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2F6B-5516-47C2-B365-6718DD39D2B3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B5BBE-DA8B-4733-91EE-E60F6CFF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68221-7810-4BAD-98BF-B1A01446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605-4C30-451A-A43B-526504E7C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7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4015-E3FC-409C-87B2-F3C06D84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44E5F-1118-4A7F-913E-7F262A147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52108-143F-4DDA-A5BB-E788D6F78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D654F-2CCF-4136-9472-0A345FEB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2F6B-5516-47C2-B365-6718DD39D2B3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254E8-D4DC-4541-9180-B82554E1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27A48-AC15-42F8-AF72-DFAA900D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605-4C30-451A-A43B-526504E7C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3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437B-E821-4D39-9C25-C9924B8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3227E-5EC1-4C16-8860-475E84795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07934-93C5-4B5D-BCCE-1FC2F4050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3C38-EBA8-43AB-B9B3-6503B1A9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2F6B-5516-47C2-B365-6718DD39D2B3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936D9-01BA-4118-BFE4-DA16FA97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B19F3-4561-43DF-B6A9-D234CF04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F605-4C30-451A-A43B-526504E7C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D8708-BD16-4CAC-8D8F-BD1E0C4E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B7A3C-71FC-4E95-AD60-A1848273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E1FD-7822-4604-AEAE-45FE187D1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2F6B-5516-47C2-B365-6718DD39D2B3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522BD-16B1-48C6-80C7-A80F4BA2D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1CD4D-BC26-4941-A399-640528F77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F605-4C30-451A-A43B-526504E7C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473A-739E-4BD2-A53A-FDDC33B44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1F02-6594-4B75-A9BB-9F74D11DB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4A628A-AF7A-40A1-9D6F-FFE65C04BFA4}"/>
                  </a:ext>
                </a:extLst>
              </p14:cNvPr>
              <p14:cNvContentPartPr/>
              <p14:nvPr/>
            </p14:nvContentPartPr>
            <p14:xfrm>
              <a:off x="60840" y="160200"/>
              <a:ext cx="12123720" cy="406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4A628A-AF7A-40A1-9D6F-FFE65C04BF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50840"/>
                <a:ext cx="12142440" cy="40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94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473A-739E-4BD2-A53A-FDDC33B44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1F02-6594-4B75-A9BB-9F74D11DB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86CEF1-2E68-4D58-8EB1-51AC9B8D8EF2}"/>
                  </a:ext>
                </a:extLst>
              </p14:cNvPr>
              <p14:cNvContentPartPr/>
              <p14:nvPr/>
            </p14:nvContentPartPr>
            <p14:xfrm>
              <a:off x="0" y="129600"/>
              <a:ext cx="976932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86CEF1-2E68-4D58-8EB1-51AC9B8D8E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978804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24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473A-739E-4BD2-A53A-FDDC33B44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1F02-6594-4B75-A9BB-9F74D11DB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432A3-794E-4D95-951D-34D48C37D4F9}"/>
              </a:ext>
            </a:extLst>
          </p:cNvPr>
          <p:cNvSpPr txBox="1"/>
          <p:nvPr/>
        </p:nvSpPr>
        <p:spPr>
          <a:xfrm>
            <a:off x="3048000" y="-19192577"/>
            <a:ext cx="6096000" cy="45243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424167047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node_id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R_kgDOGUhGhw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"wasa2"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"private"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"owner"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"login"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72552582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node_id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"MDQ6VXNlcjcyNTUyNTgy"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avatar_url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"https://avatars.githubusercontent.com/u/72552582?v=4"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gravatar_id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followers_url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/followers"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following_url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/following{/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other_user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gists_url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gists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{/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gist_id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starred_url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/starred{/owner}{/repo}"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subscriptions_url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/subscriptions"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organizations_url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/orgs"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repos_url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/repos"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events_url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/events{/privacy}"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received_events_url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received_events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site_admin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"fork"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forks_url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/wasa2/forks"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keys_url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/wasa2/keys{/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key_id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collaborators_url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/wasa2/collaborators{/collaborator}"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teams_url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/wasa2/teams"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hooks_url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/wasa2/hooks"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issue_events_url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/wasa2/issues/events{/number}"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events_url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/wasa2/events"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assignees_url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/wasa2/assignees{/user}"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branches_url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/wasa2/branches{/branch}"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tags_url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/wasa2/tags"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blobs_url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/wasa2/git/blobs{/sha}"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git_tags_url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/wasa2/git/tags{/sha}"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git_refs_url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/wasa2/git/refs{/sha}"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trees_url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/wasa2/git/trees{/sha}"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statuses_url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/wasa2/statuses/{sha}"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languages_url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/wasa2/languages"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stargazers_url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/wasa2/stargazers"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contributors_url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/wasa2/contributors"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subscribers_url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/wasa2/subscribers"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subscription_url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/wasa2/subscription"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commits_url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/wasa2/commits{/sha}"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git_commits_url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/wasa2/git/commits{/sha}"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comments_url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/wasa2/comments{/number}"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issue_comment_url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/wasa2/issues/comments{/number}"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contents_url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/wasa2/contents/{+path}"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compare_url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/wasa2/compare/{base}...{head}"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merges_url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/wasa2/merges"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archive_url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/wasa2/{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archive_format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}{/ref}"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downloads_url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/wasa2/downloads"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issues_url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/wasa2/issues{/number}"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pulls_url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/wasa2/pulls{/number}"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milestones_url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/wasa2/milestones{/number}"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notifications_url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/wasa2/notifications{?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since,all,participating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labels_url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/wasa2/labels{/name}"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releases_url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/wasa2/releases{/id}"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deployments_url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"https://api.github.com/repos/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/wasa2/deployments"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"2021-11-03T09:44:40Z"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"2021-11-08T10:05:30Z"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pushed_at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"2021-11-08T10:05:27Z"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git_url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"git://github.com/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/wasa2.git"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ssh_url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git@github.com:javaandselenium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/wasa2.git"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clone_url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/wasa2.git"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svn_url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"homepage"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stargazers_count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watchers_count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"language"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has_issues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has_projects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has_downloads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has_wiki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has_pages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forks_count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mirror_url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"archived"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open_issues_count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"license"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allow_forking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is_template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"topics"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"visibility"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"public"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"forks"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open_issues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"watchers"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default_branch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"master"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temp_clone_token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network_count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subscribers_count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50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473A-739E-4BD2-A53A-FDDC33B44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1F02-6594-4B75-A9BB-9F74D11DB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AB258-C576-40EB-94B4-979F01CF2F43}"/>
              </a:ext>
            </a:extLst>
          </p:cNvPr>
          <p:cNvSpPr txBox="1"/>
          <p:nvPr/>
        </p:nvSpPr>
        <p:spPr>
          <a:xfrm>
            <a:off x="2009775" y="428625"/>
            <a:ext cx="7134225" cy="106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424167047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node_id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R_kgDOGUhGhw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"wasa2"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/wasa2"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"private"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"owner"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"login"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72552582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node_id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"MDQ6VXNlcjcyNTUyNTgy"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avatar_url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"https://avatars.githubusercontent.com/u/72552582?v=4"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gravatar_id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followers_url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/followers"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following_url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/following{/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other_user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gists_url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gists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{/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gist_id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starred_url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/starred{/owner}{/repo}"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subscriptions_url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/subscriptions"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organizations_url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/orgs"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repos_url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/repos"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events_url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/events{/privacy}"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received_events_url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"https://api.github.com/users/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javaandselenium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received_events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site_admin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0A013D-2555-46FB-86BA-5C3DACF9D014}"/>
                  </a:ext>
                </a:extLst>
              </p14:cNvPr>
              <p14:cNvContentPartPr/>
              <p14:nvPr/>
            </p14:nvContentPartPr>
            <p14:xfrm>
              <a:off x="975240" y="769680"/>
              <a:ext cx="7117560" cy="496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0A013D-2555-46FB-86BA-5C3DACF9D0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760320"/>
                <a:ext cx="713628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03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1967</Words>
  <Application>Microsoft Office PowerPoint</Application>
  <PresentationFormat>Widescreen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2021-12-23T03:47:02Z</dcterms:created>
  <dcterms:modified xsi:type="dcterms:W3CDTF">2021-12-23T03:47:27Z</dcterms:modified>
</cp:coreProperties>
</file>