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02:04:59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4636 0,'0'0'0,"0"-297"16,0 213-16,0 20 0,0 22 15,0 21-15,0-22 0,0 22 16,0 0-16,21 21 16,-21 21-1,0 0-15,0 0 16,22 1-16</inkml:trace>
  <inkml:trace contextRef="#ctx0" brushRef="#br0" timeOffset="2107.98">4720 169 0,'-21'0'0,"21"-21"0,0 0 31,0 0-15,-21 21-16,21 21 31,-21-21-31,21 21 0,-22 0 15,1 22-15,21-1 0,-21-21 16,0 43-16,0-22 0,-22 0 0,22 22 16,0-1-16,-21 1 0,-1-1 15,22 1-15,-21 21 0,0-22 16,20 1-16,1-1 0,0-21 0,0 1 16,0-1-16,21 0 0,-21-20 15,21-1-15,0 0 0,0-42 31,21 21-31,-21-43 0,21 22 16,0-21-16,0 21 16,-21-43-16,21 22 0,1-22 0,-1 22 15,0-21-15,0-1 0,0 22 16,0-22-16,1 1 0,-1 20 0,0-20 16,0 21-16,0-1 0,0 1 15,-21 0-15,0 20 0,0 1 16,0 0-16,22 0 0,-22 42 15,0 0 1,21 0-16,-21 22 0,0-22 16,0 21-16,0 1 0,0-1 15,0 0-15,0 22 0,0-22 0,0 0 16,0 22-16,0-22 0,0 22 16,0-22-16,0 22 0,0-22 0,0 0 15,0 1-15,0-22 0,21 0 16,-21 0-16,21 0 0,-21 0 15,0 1-15,0-44 32,0 1-32,0 0 15</inkml:trace>
  <inkml:trace contextRef="#ctx0" brushRef="#br0" timeOffset="2307.39">4276 1037 0,'0'0'0,"-22"21"0,1-21 16,42 0 15,1 0-31,-1 0 0,0 0 16,0 0-16,21 0 0,-20 0 16,20 0-16,-21-21 0,0 21 0,22-21 15,-22 21-15,0 0 0,0 0 16,0 0-16,0 0 0,1 0 0</inkml:trace>
  <inkml:trace contextRef="#ctx0" brushRef="#br0" timeOffset="3091.95">5143 1037 0,'0'0'0,"22"-21"0,-1 21 0,-21-21 16,21 0-16,0 0 0,-21-1 15,0 1-15,0 0 16,0 0-16,0 0 0,0 0 16,0-1-16,-21 22 15,0 0 1,0 0-16,-1 0 0,1 22 16,0-1-16,-21-21 0,21 21 15,-1 21-15,1-21 0,0 1 0,0-1 16,0 0-16,21 21 0,0-21 15,-21 1-15,21-1 0,0 0 0,0 0 16,0 0-16,21-21 16,0 0-16,0 0 15,0 0-15,22 0 16,-22-21-16,0 0 0,0 21 0,0-21 16,0 0-16,1-1 0,-1 1 0,0 0 15,0 0-15,-21 0 0,0 0 16,21-1-16,0 1 0,-21 0 15,22 0-15,-22 0 0,0 0 0,0-1 16,0 44 15,0-1-31,0 0 16,0 0-16,0 21 0,0-20 16,0 20-16,0 0 0,21 1 0,-21-1 15,21 0-15,-21 22 0,21-22 16,0 22-16,-21-1 0,21 1 15,1-1-15,-22 22 0,21-1 0,-21-20 16,21 21-16,0-1 0,-21 1 16,21-22-16,0 1 0,-21 21 0,22-22 15,-1 1-15,-21-1 0,0 1 16,0-1-16,0 1 0,0-22 0,0 0 16,0 1-16,0-22 0,-21 0 15,-1 0-15,1 0 0,0 0 0,0-21 16,-21 0-16,20 0 0,1-21 0,-21 0 15,21 0-15,-22-21 0,22-22 16,0 22-16,0-43 0,0 22 0,0-22 16,-1 21-16,22-20 15,0-1-15,0 22 0,0-22 0,0 21 16,0-20-16,0 20 0,0 1 16,22 20-16,-1-20 0,0 21 0,0-1 15,0 1-15,0 0 0,1-1 16,-1 22-16,0-21 0,0 21 0,0-1 15,0-20-15,1 21 0,-1 0 16,0 0-16,0-1 0,0 22 16,0-21-16</inkml:trace>
  <inkml:trace contextRef="#ctx0" brushRef="#br0" timeOffset="3890.84">5673 1101 0,'0'-21'0,"0"42"16,21-42-16,-21-1 0,21 1 16,0 0-16,-21 0 15,0 0-15,0 0 0,0-1 0,0 1 16,0 0-16,-21 21 16,0 0-16,0 0 15,-1 0-15,1 0 16,0 21-16,0-21 0,0 21 0,21 22 15,-21-22-15,21 0 16,-22 0-16,22 0 0,0 22 0,0-22 16,0 0-16,0 0 0,0 0 15,0 1-15,22-1 0,-1-21 16,0 0-16,0 0 0,0 0 16,22 0-16,-22 0 0,21 0 0,-21 0 15,22-21-15,-1-1 0,-21 1 16,21 0-16,1 0 0,-22 0 0,0-22 15,21 1-15,-20 21 0,-22-21 16,21 20-16,-21-20 0,21 21 16,-21 0-16,0 0 0,0-1 15,-21 22 17,21 22-32,-21-1 0,21 0 0,0 0 15,0 0-15,0 0 0,0 22 16,0-22-16,0 0 0,0 21 0,0-20 15,0-1-15,0 0 0,0 0 16,0 0-16,0 0 0,0 1 16,-22-44 31,22 1-47,0 0 15,0 0-15,0 0 0,0 0 16,0-1-16,0 1 0,0-21 0,0 21 15,22 0-15,-22-1 0,21 1 16,0 0-16,21 0 0,-21 0 0,1 0 16,20-1-16,-21 22 0,0 0 15,22 0-15,-22 0 0,21 0 16,0 22-16,-20-1 0,-1 0 0,0 0 16,0 0-16,0 22 0,-21-22 15,0 0-15,0 0 0,0 0 0,0 22 16,0-22-16,0 0 0,-21 0 15,0-21-15,0 21 0,21 0 16,-21-21-16,-1 22 0,44-44 63,-1 22-63</inkml:trace>
  <inkml:trace contextRef="#ctx0" brushRef="#br0" timeOffset="4992.85">7197 910 0,'21'0'0,"-42"0"0,42-21 0,-21 0 16,0 0-16,0 0 0,0-1 15,-21 1-15,-1 0 0,1 21 16,0 0-16,-21 0 0,21 0 15,-1 0-15,-20 0 0,21 0 0,-21 0 16,20 21-16,1 0 0,0 1 16,-21-1-16,21 0 0,-1 0 15,1 21-15,21-20 0,0 20 16,-21-21-16,21 21 0,0-20 0,0 20 16,0-21-16,0 0 0,0 0 15,0 1-15,21-1 0,0 0 16,1-21-16,-1 0 0,0 0 15,0 0-15,0 0 0,0 0 0,22 0 16,-22-21-16,0 0 0,0-1 16,0 1-16,22 0 0,-22-21 15,0-1-15,0 1 0,22 0 0,-22-22 16,0 22-16,0-22 0,21 1 16,-20 21-16,-1-22 0,0 1 0,0 20 15,-21-20-15,0 20 0,0 1 16,0 0-16,0 21 0,0-1 15,-21 22 1,0 43-16,21-22 16,-21 21-16,-1 1 0,22-1 15,0 0-15,0 1 0,0-1 0,0 0 16,-21 22-16,21-22 0,0 0 16,0 1-16,0 20 0,0-20 0,0-22 15,0 21-15,0-21 0,21 22 16,-21-22-16,22 0 0,-1 0 0,0 0 15,0-21-15,0 0 16,22 0-16,-22 0 0,21 0 0,-21 0 16,22 0-16,-1-21 15,0 0-15,1 21 0,-1-21 0,0 0 16,22-1-16,-22 1 0,0 21 16,1-21-16,-1 0 0,0 0 0,-20 0 15,20-1-15,-21 1 0,0 21 16,0-21-16,1 0 0,-1 0 0,-21 0 15,0-1-15,0 1 16,0 0-16,0 0 0,0 0 16,-21 21-16,-1-21 15,1 21-15,0 0 16,0 0-16,0 0 16,0 0-16,21 21 0,-22 0 15,1 0-15,0 0 0,0 0 0,0 1 16,21 20-16,-21-21 0,21 21 15,-22-20-15,22 20 0,0-21 0,0 0 16,0 0-16,0 1 0,0-1 16,0 0-16,0 0 0,22-21 0,-1 0 15,0 0-15,0 0 16,0 0-16,0 0 0,1 0 0,-1-21 16,0 0-16,0 0 0,0-1 15,-21-20-15,21 21 0,1-21 0,-1-1 16,-21 1-16,0 21 15,0-22-15,21 22 0,-21-21 0,0 21 16,0 42 0,0 0-1,-21 0-15,21 22 0,-21-1 16,21-21-16,0 21 0,0 1 0,0-1 16,0-21-16,0 22 0,0-22 15,0 0-15,21 21 0,0-21 0,0-21 16,0 22-16,0-1 0,22-21 15,-22 0-15,21 0 0,1 0 0,-1 0 16,21 0-16,-20-21 16,20-1-16,-20 1 0,-1 0 0,0 0 15,-21 0-15,22 0 0,-22-1 0</inkml:trace>
  <inkml:trace contextRef="#ctx0" brushRef="#br0" timeOffset="5675.46">3746 1715 0,'0'0'0,"22"0"63,20 21-63,-21-21 16,21 0-16,1 0 0,20 0 15,1 0-15,-1 0 0,22 0 0,0-21 16,-1 21-16,22 0 0,0 0 15,0-22-15,0 22 0,21-21 16,0 21-16,0 0 0,21-21 0,0 21 16,0 0-16,0-21 0,0 21 15,22 0-15,-1-21 0,0 21 16,22-21-16,-1 21 0,-20 0 0,20-22 16,1 1-16,20 21 0,-20 0 15,-22-21-15,22 21 0,-22 0 0,22-21 16,-22 21-16,0 0 0,-21-21 15,1 21-15,-22 0 0,0 0 0,-22-21 16,1 21-16,0-22 0,-21 22 16,-1 0-16,-20 0 0,-1 0 0,-20-21 15,-22 21-15,21 0 0,-21 0 16,-42 0 0,0 0-1,0 21-15,-21-21 0,20 22 16,-20-1-16,0-21 0</inkml:trace>
  <inkml:trace contextRef="#ctx0" brushRef="#br0" timeOffset="6608.19">2519 2900 0,'0'0'0,"0"-42"15,0 20-15,0 1 16,0 0-16,0 0 16,0 0-16,0 0 15,0-1 1,0 44-1,0-1 1,0 0-16,0 0 0,0 21 16,0-20-16,0 20 0,0-21 0,0 21 15,0 1-15,0-1 0,0 0 16,0 1-16,0 20 0,0-20 16,-21-1-16,21 0 0,0 1 15,0-22-15,0 21 0,0-21 0,0 0 16,0 1-16,0-44 31,0 1-15,21 0-16,-21 0 0,21 0 0,0-22 15</inkml:trace>
  <inkml:trace contextRef="#ctx0" brushRef="#br0" timeOffset="6935.02">2984 3027 0,'0'0'0,"0"21"15,0 0-15,0 0 0,0 1 16,22-22-16,-1 0 16,0 0-1,0 0-15,0-22 31,-21 1-31,0 0 0,0 0 16,0 0 0,-21 0-16,0 21 15,0 0 1,0 0-16,-1 21 16,22 0-1,22-21 1,-1 0-16,0 0 15</inkml:trace>
  <inkml:trace contextRef="#ctx0" brushRef="#br0" timeOffset="7395.29">3662 2604 0,'0'0'0,"-21"0"31,63 0-15,-21 0-16,0 0 0,22 0 15,-1 0-15,0-22 0,1 22 0,20 0 16,-21 0-16,1-21 0,-1 21 15,0 0-15,1 0 0,-1 0 16,-21 0-16,22 0 0,-22 0 16,0 0-16,0 0 0,-42 21 31,0-21-31,0 22 0,-1-22 0,1 0 16,-21 0-16,21 21 0</inkml:trace>
  <inkml:trace contextRef="#ctx0" brushRef="#br0" timeOffset="7684.12">3937 2646 0,'0'21'16,"0"0"0,0 0-16,0 22 15,0-22-15,0 0 0,0 21 0,21 1 16,-21-22-16,0 21 0,0 1 15,0-1-15,0 0 0,0 1 0,0-1 16,0 21-16,0-20 0,0-22 16,0 21-16,0 1 0,0-22 0,0 0 15,0 0-15,0 0 0,0 0 16,0-42 15,21 0-15,-21 0-16,21 0 0,-21 0 15</inkml:trace>
  <inkml:trace contextRef="#ctx0" brushRef="#br0" timeOffset="8323.02">4233 2985 0,'21'0'0,"-42"0"0,42-22 16,-21 44 15,0-1-31,0 0 0,0 0 15,0 0-15,0 0 0,0 1 16,0 20-16,0-21 0,0 0 0,0 0 16,0 1-16,0-1 0,0 0 15,0 0-15,22-21 16,-1 0-16,0 0 16,0 0-16,0-21 0,0 0 0,22 0 15,-22-1-15,0 1 0,21 0 16,-20 0-16,-1-21 0,0 20 0,0 1 15,0-21-15,0 21 0,-21 0 16,0-1-16,22 1 0,-22 0 16,0 0-16,0 42 31,0 0-31,-22 0 16,22 1-16,0-1 0,0 0 15,0 21-15,0-21 0,-21 22 0,21 20 16,0-20-16,0 20 0,0 1 0,0-22 15,0 21-15,0 22 0,0-21 16,0-1-16,0 1 0,0-1 0,0 22 16,0-22-16,0 1 0,0 20 15,0-20-15,21-22 0,-21 22 16,0-22-16,0 0 0,0 1 0,0-22 16,0 0-16,0 0 0,0 0 15,0 1-15,-21-22 0,0 0 0,-21 0 16,21 0-16,-1 0 0,-20 0 0,0-22 15,-1 1-15,1 0 0,0 0 16,-1 0-16,1-22 0,0 1 0,21 0 16,-22 21-16,22-22 0,0 1 15,0 0-15,0-1 0,21 1 0,-22 21 16,22 0-16,0-22 0,0 22 0,0 0 16,0 0-16,0 0 0,22-1 15,-1 22-15,0-21 0,0 0 16,0 0-16,0 0 0,22 0 0,-1-22 15,0 22-15,1-21 0,20 21 16</inkml:trace>
  <inkml:trace contextRef="#ctx0" brushRef="#br0" timeOffset="8691.33">5165 3006 0,'0'0'0,"0"-21"0,0-1 0,-22 1 15,1 21-15,0 0 16,0 0 0,0 21-16,21 1 15,-21-1-15,21 21 0,0-21 16,0 22-16,0 20 0,0-21 0,0 22 16,0-1-16,0 1 0,0-1 15,0 1-15,0-1 0,0 1 0,0-1 16,0 22-16,0 0 0,0-1 0,0-20 15,0 21-15,0-1 0,0-20 16,-22-1-16,22 1 0,0-1 0,0-20 16,-21-1-16,21-21 0,0 0 0,0 0 15,0 1-15,0-44 32,0 1-32,0 0 0,0 0 0,0 0 15,0-22-15,0 1 0,0-21 16,0 20-16,0-41 0,0 20 0,0 1 15,0-22-15,0 21 0</inkml:trace>
  <inkml:trace contextRef="#ctx0" brushRef="#br0" timeOffset="9007.03">4974 3408 0,'-21'-42'0,"42"84"0,-63-127 16,21 64-16,-1-21 0,1-1 16,21 22-16,0-21 0,0 21 0,0 0 15,0-22-15,0 22 16,0 0-16,21 21 0,1-21 0,-1 0 0,0-1 15,21 22-15,1-21 16,-1 21-16,0 0 0,1-21 0,-1 21 16,0 0-16,22 0 0,-43 0 0,21 21 15,1 0-15,-22 1 0,0-1 16,0 0-16,0 0 0,-21 0 0,0 43 16,0-43-16,-21 21 15,0-21-15,-21 1 0,20-1 0,-20 0 16,21 0-16,-21 0 0,20 0 15,-20 1-15,21-22 0,0 0 0,0 21 16,21-42 15,0-1-31,21 1 16,0 0-16,0 21 0,0-21 0</inkml:trace>
  <inkml:trace contextRef="#ctx0" brushRef="#br0" timeOffset="9667.2">5715 3112 0,'0'0'0,"21"0"15,0 0 1,-21-22-16,21 1 16,1 0-16,-1 21 15,-21-21-15,21 0 0,0 0 16,-21-1-16,21 1 0,-21 0 15,0 0 1,-21 21 0,0 0-16,0 21 0,0-21 15,-22 21-15,22 0 0,0 1 0,0 20 16,-22-21-16,22 0 0,21 22 0,-21-22 16,21 21-16,-21-21 0,21 0 15,0 22-15,0-22 0,0 0 16,0 0-16,0 0 0,21 1 15,0-22-15,0 0 0,1 0 16,20 0-16,-21 0 0,21 0 0,1 0 16,-22-22-16,21 1 0,1 0 15,-1 0-15,0 0 0,1-22 0,-1 22 16,0-21-16,1 0 0,-1 20 16,0-20-16,1 0 0,-1-1 0,0 22 15,-21-21-15,1 21 0,-1 0 0,-21-1 16,-21 22-1,-1 0-15,-20 0 0,21 0 0,-21 0 16,20 22-16,-20-1 0,21 0 16,0 0-16,0 0 0,21 0 15,0 1-15,0-1 0,0 0 16,0 0-16,0 0 0,21 0 16,0-21-16,0 22 0,21-1 0,-20 0 15,-1-21-15,0 21 0,0 0 16,21-21-16,-20 21 0,-22 1 0,21-22 15,-21 21-15,21-21 0,-21 21 16,0 0-16,-21-21 16,0 0-16,-1 21 0,1-21 15,0 0-15,0 0 16,-21 0-16,20 0 0,1 0 0,0 0 16,0 0-16,0 0 0,21-21 15,0 0-15,0 0 0,0 0 16</inkml:trace>
  <inkml:trace contextRef="#ctx0" brushRef="#br0" timeOffset="10751.11">7429 2836 0,'0'0'0,"0"-21"0,22 0 0,-22 0 15,0 0-15,21 0 0,-21-1 16,21 1-16,-21 0 15,-21 21 17,0 21-32,-1 0 0,22 1 0,-21 20 15,0-21-15,21 21 0,0-20 0,-21 20 16,21 0-16,-21 1 0,0-1 16,21 0-16,-22-21 0,22 22 0,0-1 15,0-21-15,0 0 0,0 1 16,0-1-16,22-21 0,-1 0 15,0 0-15,0 0 0,0 0 0,22 0 16,-22 0-16,21-21 0,-21-1 16,0 1-16,22 0 0,-22 0 0,0 0 15,0 0-15,0-1 0,-21-20 16,0 21-16,0-21 0,0-1 16,0 22-16,-21-21 0,0-1 0,-21 1 15,21 21-15,-1 0 0,-20-22 16,21 43-16,-21-21 0,20 21 0,1 0 15,0 0-15,0 0 0,0 21 16,21 1-16,0-1 16,0 0-16,21 0 0,0-21 15,21 21-15,-20-21 0,20 21 0,0-21 16,1 0-16,-1 0 0,21 0 0,-20 0 16,20 0-16,1-21 0,-22 0 15,22 0-15,-1 0 0,-21 0 0,1-1 16,-1 1-16,0 0 0,-20 0 15,-1 0-15,0-22 0,-21 22 16,0 0-16,0 0 0,0 0 0,0 0 16,0-1-16,0 1 0,-21 21 15,0 0-15,-1 0 0,1 0 0,0 0 16,0 21-16,0 1 16,0 20-16,-1-21 0,1 43 0,0-22 15,21 21-15,-21-20 0,21 20 16,-21 1-16,21-1 0,-21 22 0,21-22 15,0 22-15,0 0 0,0-1 16,0 1-16,0-21 0,0 20 0,0 1 16,0 0-16,0 20 0,0-20 0,0 0 15,0 21-15,0-22 0,0 1 16,0 0-16,0-1 0,0 1 16,0-22-16,0 22 0,0-21 0,0-1 15,0-21-15,0 22 0,-22-22 0,22-21 16,-21 1-16,0-1 0,21 0 0,-21-21 15,0 0-15,0-21 16,-1 0-16,1-22 0,-21 1 0,21 0 16,0-1-16,-1-20 0,-20-1 0,21 1 15,0-22-15,0 0 16,-1 1-16,22-22 0,0 0 0,0 21 16,0-20-16,0 20 0,22 0 0,-1 1 15,0-1-15,21 0 0,-21 1 16,22 20-16,-22 1 0,21-1 0,-21 22 15,1-1-15,20 1 0,-21 0 16,0 21-16,0-22 0,1 22 0,-1 0 16,0 0-16,0 0 0,0-1 15,-21 1-15,0 0 0,21 0 16,-21 0-16</inkml:trace>
  <inkml:trace contextRef="#ctx0" brushRef="#br0" timeOffset="11404.26">9588 2561 0,'-21'0'31,"42"0"-31,1-21 16,-1 0-16,0 21 0,21-21 0,-21 0 16,1-1-16,20 1 0,0 0 15,-21 0-15,22 0 0,-22 0 0,0-1 16,0 1-16,0 0 0,-21 0 0,0 0 15,-21 0-15,-21 21 16,21 0-16,-43 0 0,22 0 0,-22 0 16,1 0-16,21 0 0,-22 21 15,1-21-15,-1 21 0,22 0 16,-1 0-16,1 0 0,0 22 0,21-22 16,21 0-16,0 0 0,0 22 15,0-22-15,0 0 0,21 21 0,0-21 16,21 1-16,-21-1 0,22 21 15,-1-21-15,-21 22 0,22-22 0,-1 0 16,0 21-16,1-21 0,-22 1 0,0-1 16,0 0-16,0 21 0,-21-21 15,0 1-15,0-1 0,-21 0 0,0-21 16,-21 21-16,-1 0 0,1-21 0,0 0 16,-1 21-16,1-21 0,0 0 15,-1 0-15,22 0 0,-21 0 0,21-21 16,-22 21-16,22-21 0,0 0 15,0 0-15,0 0 0,-1-1 16,22-20-16,0 21 0,-21 0 0,21 0 16,0-22-16,0 22 0,0 0 15,21 0-15,1 21 0,-1 0 16,0 0-16,0-21 0,21 21 0,-20 0 16,20 0-16,-21 0 0,21 0 15</inkml:trace>
  <inkml:trace contextRef="#ctx0" brushRef="#br0" timeOffset="12638.86">10096 2561 0,'22'0'0,"-44"0"0,65-21 16,-64 21 0,-1 0-16,1 0 15,0 0-15,0 0 0,0 0 0,0 21 16,-1 0-16,1 1 0,0-1 0,21 21 15,-21-21-15,0 0 0,0 22 16,21-22-16,0 21 0,-22-21 0,22 1 16,-21 20-16,21-21 0,0 0 15,0 0-15,0 1 0,21-1 16,1-21-16,-1 0 0,21 0 16,-21 0-16,22 0 0,-22 0 15,21 0-15,-21 0 0,22-21 0,-1-1 16,-21 1-16,0 0 0,22 0 0,-22 0 15,0 0-15,-21-1 0,0-20 16,0 21-16,0-21 0,0-1 0,0 22 16,0-21-16,-42-1 0,20 22 15,-20 0-15,21 0 0,-21 0 16,-22 0-16,22 21 0,-1 0 0,1 0 0,0 0 16,21 0-16,-22 0 0,22 0 15,0 21-15,0-21 0,21 21 0,0 0 16,0 0-16,21-21 15,21 0-15,-21 21 0,22-21 16,-1 0-16,0 0 0,1 0 0,20 0 16,-20 0-16,20 0 0,1-21 15,-1 0-15,1 0 0,-1 0 0,1 0 16,-1-1-16,1-20 0,20 21 16,-20 0-16,-22-22 0,22 22 0,-22 0 15,0-21-15,-21 21 0,1-1 16,-22 1-16,0-21 0,0 21 0,0 0 15,-22-1-15,1 1 0,-21 21 0,21-21 16,0 21-16,-22 0 0,1 0 16,21 0-16,0 21 0,-22 0 15,22 1-15,0-1 0,0 21 0,0 0 16,21 1-16,0 20 0,-22 1 16,1-1-16,21 22 0,-21-22 0,21 22 15,-21-21-15,21 20 0,0 1 16,-21 0-16,21-1 0,-21 22 0,21-21 15,-22 21-15,22-1 0,-21 1 0,0 0 16,-21 0-16,21 21 0,-1-21 16,-20 0-16,0-1 0,21 1 0,-22 0 15,22-21-15,-21-1 0,21-20 16,21-1-16,0 1 0,0-22 0,0 1 16,0-22-16,0 0 0,0 0 15,21-21-15,0-21 0,0 0 16,0 0-16,0-1 0,22-20 0,-22 0 15,21-1-15,-21 1 0,22 0 0,-1-22 16,0 1-16,1-1 0,-1 1 16,0-22-16,1 0 0,-22 1 0,21-1 15,-21 0-15,-21 1 0,0-1 0,0 22 16,0-22-16,-21 21 0,0-20 16,0 20-16,-21 22 0,-1-22 0,1 22 15,0 0-15,-1-1 0,1 22 16,0-21-16,-1 21 0,22 0 15,-21 21-15,42-22 0,-21 22 0,21-21 16,0 0-16,21 21 16,0 0-16,0-21 0,21 21 15,-20-21-15,20 0 0,0 21 0,1-22 16,20 1-16,-21-21 0,22 21 0,-22 0 16,22-22-16,-1 1 0,1 0 15,-22-1-15,22-20 0,-1 20 0,-21 1 16,1-21-16,-1 20 0,-21 1 15,22 0-15,-22-1 0,-21 1 0,0 21 16,0 0-16,0-1 0,0 1 16,0 0-16,-21 21 15,-1 0-15,1 0 0,0 21 16,0 0-16,0 1 0,21 20 16,0-21-16,-21 21 0,21 1 0,-22 20 15,22-20-15,0-1 0,0 21 0,0-20 16,0-1-16,-21 22 0,21-43 15,0 21-15,0 0 0,-21-20 0,21-1 16,0 0-16,0 0 0,0 0 16,21-21-1,0 0-15,1 0 16,-22-21-16,0 0 16,21 0-16</inkml:trace>
  <inkml:trace contextRef="#ctx0" brushRef="#br0" timeOffset="12835.27">10922 2625 0,'0'0'0,"-21"0"0,0 0 15,21-21 1,21 21 0,0-22-16,0 22 15,21 0-15,-20 0 16,20-21-16,0 21 0,1 0 0,-1 0 0,0-21 15,1 21-15,-22 0 16,21-21-16,0 21 0,1 0 0</inkml:trace>
  <inkml:trace contextRef="#ctx0" brushRef="#br0" timeOffset="13431.52">11705 2477 0,'0'21'31,"-21"0"-31,0 0 0,21 0 0,-21 0 15,-1 1-15,22-1 0,0 0 16,0 0-16,-21 21 0,21-20 0,-21-1 16,21 0-16,0 0 0,0 0 15,0 0-15,0 1 0,0-1 16,0 0-16,21-21 31,0-21-31,1 0 16,-1-1-16,-21 1 0,21 0 15,0 0-15,0 0 0,0 0 16,1-1-16,-22 1 0,21 0 0,0 0 16,-21 0-16,0 0 0,21-1 0,0 22 15,-21 22 17,0-1-32,0 0 0,0 0 0,0 0 15,0 0-15,0 1 0,0-1 16,0 21-16,0-21 0,0 0 15,0 1-15,0-1 0,21-21 16,-21 21-16,22-21 0,-1 0 0,0 0 16,0 0-16,0 0 0,0 0 0,22 0 15,-22 0-15,0-21 0,21 21 16,-20-21-16,-1-1 0,0 1 0,21 0 16,-42 0-16,21-21 0,1 20 0,-22-20 15,21 0-15,-21-1 16,0 1-16,0 0 0,0-1 0,-21 22 15,-1-21-15,1 21 0,21 0 16,-21 21-16,0 0 0,0-22 0,-22 22 16,22 0-16,0 0 0,0 0 0,0 22 15,0-1-15,-1 0 0,22 0 16,0 0-16,0 0 0,0 1 0,0-1 16,0 0-16,0 0 0,0 0 15,0 0-15,22-21 0,20 22 0,-21-22 16,0 0-16,22 0 0,-22 0 0</inkml:trace>
  <inkml:trace contextRef="#ctx0" brushRef="#br0" timeOffset="13888.07">12742 2455 0,'0'-42'0,"0"84"0,0-105 16,0 42-16,0 0 15,0-1-15,-21 22 0,0 0 16,0 0-16,0 0 0,-1 0 0,1 22 15,0-1-15,0 0 16,0 0-16,0 21 0,-1-20 0,1 20 16,21-21-16,-21 21 0,21 1 15,-21-22-15,21 21 0,0-21 0,0 22 16,0-22-16,0 0 0,0 0 0,0 0 16,0 1-1,21-22-15,0 0 0,0 0 16,1 0-16,-1 0 0,0-22 0,0 22 15,0-21-15,0 0 0,1 0 16,-22 0-16,21-22 0,0 22 0,0-21 16,0 0-16,-21-1 0,0 22 15,0-21-15,21-1 0,-21 22 0,0 0 16,0 0-16,0 42 31,0 0-31,-21 0 0,21 1 0,-21 20 16,21-21-16,0 21 0,0-20 15,0 20-15,0-21 0,0 0 16,0 0-16,0 1 0,0-1 0,21 0 16,0 0-16,1 0 0,-1-21 15,0 0-15,0 21 0,0-21 0,0 0 16,1 0-16,-1 0 0,0 0 0,0 0 16</inkml:trace>
  <inkml:trace contextRef="#ctx0" brushRef="#br0" timeOffset="14298.83">13060 2604 0,'0'0'0,"0"-22"0,0 1 16,0 0-16,0 0 0,0 0 16,0 0-16,0-1 15,0 1-15,0 0 16,21 21-16,0 0 0,0 0 16,0 0-16,1 0 0,20 0 0,-21 0 15,0 0-15,0 0 0,22 21 0,-22 0 16,0 22-16,0-22 0,0 0 15,1 21-15,-1-20 0,0 20 0,-21-21 16,0 0-16,0 0 0,0 22 16,0-22-16,0 0 0,0 0 15,0 0-15,-21-21 0,0 0 0,-1 0 16,1 0 0,21-21-1,0 0-15,0 0 16,0-21-16,0 20 15,21 1-15,1-21 0,-1 21 0,-21-22 16,21 1-16,0 0 0,0 21 16,0-1-16,1-20 0,-1 21 0,0 21 15,0-21-15,0 21 0,0-21 0,1 21 16,-1 0-16,0 0 16,0 0-16,-21 21 15,0 0 1</inkml:trace>
  <inkml:trace contextRef="#ctx0" brushRef="#br0" timeOffset="14635.71">13801 2561 0,'0'21'0,"0"-42"0,0 64 15,21-22-15,0-21 16,0 0 0,0 0-16,0 0 0,1-21 15,-1 21-15,0-22 16,-21 1-16,21 0 0,0 0 0,-21 0 15,21 0-15,-21-1 0,0 1 16,0 0-16,0 0 0,0 0 0,0 0 16,0-1-16,-21 22 15,0 0-15,0 0 16,0 22-16,0-1 0,-1 0 16,1 21-16,21-21 0,-21 22 0,21-22 15,-21 21-15,21-21 0,0 22 16,0-22-16,0 0 0,0 0 0,0 0 15,0 1-15,0-1 0,21-21 0,0 0 16,0 0-16,1 0 16,-1 0-16,0 0 0,21 0 0,-21 0 15,22-21-15,-22-1 0,0 22 0,21-21 16,-20 0-16,-1 0 0</inkml:trace>
  <inkml:trace contextRef="#ctx0" brushRef="#br0" timeOffset="14794.69">14245 2582 0,'0'22'16,"-21"-22"31,0 0-32,0 0-15,-1 21 0,1-21 16</inkml:trace>
  <inkml:trace contextRef="#ctx0" brushRef="#br0" timeOffset="15971.65">2222 5228 0,'-21'0'47,"0"-21"-47,21 0 16,-21 21-16,21-21 0,0 0 15,0-1-15,0 1 0,0 0 16,0 0-16,21-21 0,0 20 15,22 1-15,-22 0 0,0 21 16,0-21-16,21 0 0,-20 21 0,20 0 16,-21 0-16,0 21 0,22 0 0,-22 0 15,0 0-15,0 22 0,0-1 16,0-21-16,-21 43 0,0-22 16,0 0-16,0 1 0,0-1 15,-21 22-15,0-22 0,0 21 0,0-20 16,-22 20-16,1-20 0,21-1 15,-21 0-15,-1 1 0,22-1 0,-21-21 16,21 0-16,-1 0 0,1 1 16,0-22-16,0 0 0,0 0 15,0 0-15,21-22 0,-22 1 16,22 0-16,-21 0 0,0-21 0,21 20 16,0-20-16,0 0 0,0-1 15,0 1-15,0 0 0,0 21 0,0-22 16,0 1-16,0 21 15,0 0-15,21-1 0,0 1 0,1 0 16,-1 21-16,21 0 0,-21 0 16,0 0-16,22 21 0,-22 0 0,0 1 15,21-1-15,-20 0 0,-1 21 16,0-21-16,0 22 0,0-22 0,-21 0 16,0 21-16,21-20 0,-21 20 15,0-21-15,22 0 0,-22 0 0,0 1 16,0-1-16,21-21 0,0 0 15,0 0 1,0 0-16,0-21 0,1-1 16</inkml:trace>
  <inkml:trace contextRef="#ctx0" brushRef="#br0" timeOffset="16268.49">3006 5440 0,'0'0'0,"0"42"32,0-21-32,0 1 0,21-22 31,0 0-31,0-22 16,0 1-1,-21 0-15,0 0 16,0 0-16,0 0 15,-21 21 1,0 0-16,0 0 0,21 21 47</inkml:trace>
  <inkml:trace contextRef="#ctx0" brushRef="#br0" timeOffset="17939.06">3323 4593 0,'0'0'0,"-21"-21"0,0 21 15,42 0 32,0 0-47,0 21 0,0-21 0,1 0 16,20 0-16,-21 0 0,21 0 16,1 0-16,-22 0 0,21 0 0,1-21 15,-1 0-15,0 21 0,1-21 0,-1 0 16,0-1-16,1 1 0,-1 0 15,-21 21-15,0-21 0,0 0 16,1 0-16,-22-1 0,0 1 16,0 0-16,0 0 15,-22 21-15,1 0 16,0 0-16,0 0 0,0 21 16,0 0-16,21 0 0,0 1 15,-22 20-15,22 0 0,0 1 0,0-1 16,0 21-16,0 1 0,0-1 15,0 1-15,0-1 0,0 22 0,0-21 16,22-1-16,-1 1 0,-21-1 16,0-21-16,21 22 0,0-22 15,-21 1-15,0-1 0,0 0 0,0 1 16,0-22-16,0 21 0,0-21 16,0 0-16,0 1 0,-21-22 15,0 0 1,0-22-16,-1 1 0,1 0 15,0 0-15,-21 0 0,21 0 0,-22-1 16,22 1-16,-21 0 16,-1-21-16,22 21 0,0-1 0,0 22 15,0-21-15,0 0 0,21 42 32,0 0-32,21 1 15,0-1-15,0 0 0,0 0 0,0 0 16,1 22-16,-1-22 0,21 0 0,-21 0 15,0 0-15,22 0 0,-22 1 16,0-22-16,21 0 0,-20 0 0,20 0 16,0 0-16,1 0 0,-22-22 15,21 22-15,0-21 0,1 0 0,-1 0 16,0 0-16,1-22 0,-1 22 16,0-21-16,-20 21 0,-1-22 0,0 22 15,0-21-15,0 0 0,-21 20 16,0-20-16,0 21 0,0 0 15,0 0-15,0-1 0,0 1 0,-21 42 32,21 1-32,-21-1 0,21 21 15,-21-21-15,21 0 0,0 22 16,0-22-16,0 21 0,0-21 0,0 22 16,0-22-16,-21 21 0,21-21 0,0 1 15,0 20-15,0-21 0,0 0 16,21-21-1,0 0 1,-21-21-16,21 0 0,-21 0 0,21 0 16,0-1-16,1 1 0,-22 0 15,21-21-15,0 21 0,0-22 16,-21 22-16,21-21 0,0 21 0,1-1 16,-22 1-16,21 0 0,0 0 15,0 21-15,0 21 16,-21 0-16,0 0 0,0 1 15,21-1-15,-21 21 0,0-21 16,22 0-16,-22 1 0,21 20 0,-21-21 16,0 0-16,21 0 0,0 1 15,0-1-15,-21 0 0,21 0 0,1-21 16,20 0-16,-21 0 0,0 0 16,22 0-16,-22 0 0,21 0 15,-21-21-15,22 21 0,-22-21 0,21 0 16,-21-22-16,22 22 0,-22 0 15,21-21-15,-21-1 0,0 22 0,1-42 16,-22 20-16,0 1 0,21-22 0,-21 1 16,21 21-16,-21-22 0,0 1 15,0 20-15,0 1 0,0 0 0,0-1 16,0 22-16,0 0 0,0 0 16,-21 21-16,0 0 0,21 21 15,-22 21-15,22-21 16,0 22-16,-21 20 0,21-20 0,-21 20 15,21 1-15,0-22 0,0 21 0,0 1 16,-21-22-16,21 1 0,0-1 16,0 0-16,0 1 0,0-22 0,0 21 15,0-21-15,0 0 0,0 1 16,21-1-16,0-21 16,0 0-16,1 0 0,-1 0 15,0 0-15,-21-21 0,0-1 16,21 1-16,0 0 0,-21 0 0,0 0 15,0 0-15</inkml:trace>
  <inkml:trace contextRef="#ctx0" brushRef="#br0" timeOffset="18127.3">5165 5186 0,'0'0'0,"0"21"16,21-21-1,-21 21-15,21-21 0,0 0 0,0 0 16,0 0-16,1 0 0,-1 0 16,21 0-16,-21 0 0,22 0 0,-22 0 15,21-21-15,0 0 0,-20 21 16,20-21-16</inkml:trace>
  <inkml:trace contextRef="#ctx0" brushRef="#br0" timeOffset="18551.96">5800 5249 0,'-22'0'0,"44"0"0,-65 0 0,22 0 16,0-21 0,21 0-16,0 0 15,21 0-15,0 21 16,0-21-16,1 21 0,-1 0 15,0-22-15,0 22 0,0 0 0,0 0 16,1 0-16,20 0 0,-21 22 0,0-1 16,0 0-16,1 0 0,-1 0 15,-21 0-15,0 1 0,21 20 0,-21-21 16,0 0-16,0 22 0,0-22 0,0 0 16,0 0-16,0 0 0,0 0 15,-21 1-15,21-44 31,0 1-15,0 0-16,0 0 0,0 0 16,21 0-16,0-1 0,0 1 0,-21 0 15,21-21-15,1 21 0,-22-1 16,21 1-16,0 0 0,0 0 0,-21 0 16,21 21-16,0-21 0,1 21 15,-1 0 1,0 0-16,0 0 0</inkml:trace>
  <inkml:trace contextRef="#ctx0" brushRef="#br0" timeOffset="18974.89">6837 5144 0,'0'-22'0,"-43"22"16,22 0-1,0 0-15,0 0 0,-21 22 16,20-22-16,1 21 0,0 0 0,0 0 16,0 0-16,0 0 0,-1 1 15,1-1-15,21 0 0,0 21 0,-21-21 16,21 1-16,0 20 0,0-21 16,0 0-16,0 0 0,0 1 0,21-1 15,0 0-15,1 0 0,20-21 0,-21 0 16,21 0-16,1 0 0,-1 0 15,0 0-15,1 0 0,-1-21 16,0 21-16,1-21 0,-1 0 0,0-1 16,-20 1-16,20-21 0,-21 21 15,0 0-15,-21-22 0,0 22 0,0 0 16,0-21-16,0-1 0,-42 22 0,21 0 16,-22 0-16,1 0 0,0-1 15,-1 1-15,1 21 0,0 0 0,-1 0 16,-20 0-16,42 0 0,-22 0 15,1 21-15,21 1 0,0-22 0,21 21 16,0 0-16,0 0 16,21-21-16</inkml:trace>
  <inkml:trace contextRef="#ctx0" brushRef="#br0" timeOffset="20122.8">7662 5398 0,'43'0'16,"-22"0"-16,0-22 16,21 22-16,-21-21 0,1 21 0,-1-21 15,0 0-15,0 21 0,0-21 0,0 0 16,1-1-16,-22 1 16,0 0-16,0 0 0,0 0 0,0 0 0,0-1 15,-22 1-15,1-21 0,0 21 16,0 21-16,-21-21 0,20-1 15,1 22-15,-21 0 0,0 0 0,20 22 16,-20-1-16,0 0 0,21 0 16,-1 21-16,-20 1 0,21-1 0,0 0 15,0 1-15,21-1 0,-22 0 0,22 1 16,-21-22-16,21 21 0,0-21 16,0 22-16,0-22 0,0 0 0,0 0 15,21 0-15,1-21 0,-1 0 0,0 0 16,21 0-16,-21 0 0,1 0 15,20 0-15,-21-21 0,21 0 0,1 0 16,-22 0-16,21-22 0,-21 22 16,22-21-16,-22 21 0,21-22 15,-21-20-15,22 21 0,-22-22 0,0 1 16,21-1-16,-20 1 0,-1-22 0,0 21 16,0 1-16,-21-1 0,0 22 15,21 0-15,-21-1 0,0 22 0,0 0 16,0 0-16,-21 42 15,0 0-15,0 0 0,0 22 16,21-1-16,-22 22 0,1-22 16,0 21-16,0 1 0,21-1 0,0 1 15,0-1-15,0-20 0,-21 20 0,21-20 16,0-1-16,0 0 16,0 1-16,0-22 0,0 21 0,21-21 15,0 0-15,0 1 0,0-22 0,1 21 16,-1-21-16,0 0 0,0 0 15,21 0-15,-20 0 0,-1-21 0,0-1 16,21 22-16,-21-21 0,1 0 0,-1 0 16,0-21-16,0 20 0,-21-20 15,21 21-15,-21-21 0,21-1 0,-21 22 16,22-21-16,-22 21 0,0-1 0,0 1 16,0 0-16,0 0 0,0 42 31,0 0-31,0 0 15,0 1-15,0-1 0,0 21 16,0-21-16,0 22 0,0-22 0,0 0 16,0 21-16,0-21 0,0 1 15,0-1-15,0 0 0,0 0 0,0 0 16,0 0-16,21-21 0,0 0 16,0 0-16,0 0 0,0 0 15,1 0-15,-1-21 0,0 0 16,0 0-16,0 0 0,0 0 0,22-1 15,-22-20-15,0 21 0,0-21 0,-21 20 16,21-20-16,-21 21 16,22-21-16,-22 20 0,0 1 0,0 0 15,-22 21 1,1 21 0,21 0-16,-21 1 0,21-1 0,0 0 15,0 0-15,0 0 0,0 0 16,0 22-16,0-22 0,0 0 0,0 0 15,0 0-15,0 1 0,21-1 0,0 0 16,1 0-16,-1-21 16,0 0-16,0 0 0,0 0 0,0 0 15,1 0-15,-1 0 0,21 0 0,-21 0 16</inkml:trace>
  <inkml:trace contextRef="#ctx0" brushRef="#br0" timeOffset="20399.64">9398 5080 0,'0'-21'0,"0"42"0,0-63 0,0 21 16,0-1-16,0 1 0,-21 0 0,0 21 15,-1 0-15,1 0 16,0 0-16,0 21 16,21 0-16,-21 22 0,21-22 0,0 0 15,-21 21-15,21-20 0,0 20 16,0 0-16,0-21 0,0 22 15,0-22-15,0 0 0,0 0 0,0 0 16,0 1-16,21-1 0,0 0 0,0-21 16,0 21-16,0-21 15,22 0-15,-22 0 0,0 0 0,21-21 16,-20 21-16,20-21 0,0 0 0,1-1 16,-1 1-16,0-21 0</inkml:trace>
  <inkml:trace contextRef="#ctx0" brushRef="#br0" timeOffset="20679.93">10096 4572 0,'0'0'0,"0"-42"0,0-1 16,0 22-16,0-21 0,0 21 15,-21 21 1,0 0-16,0 0 0,0 0 0,0 21 16,-1 0-16,1 21 0,0-20 15,0 20-15,0 0 0,0 1 0,21 20 16,-22-21-16,1 22 0,0-1 0,0 1 15,0-22-15,0 22 0,-1-22 16,1 22-16,21-22 0,0 0 0,-21 1 16,21-22-16,0 21 0,0-21 15,0 0-15,0 1 0,0-1 0,21-21 16,0 0 0,1 0-16,20 0 0,-21 0 0,0-21 15,22 21-15,-22-22 0,21 1 16,0 0-16,-20 0 0,20-21 0</inkml:trace>
  <inkml:trace contextRef="#ctx0" brushRef="#br0" timeOffset="20921.79">10456 4847 0,'0'0'0,"21"-21"16,-21 42 15,-21 0-31,0 1 0,21-1 0,0 0 16,-21 21-16,0-21 15,0 22-15,-1-1 0,22-21 0,-21 22 16,0-1-16,21-21 0,-21 21 0,21-20 16,-21-1-16,21 0 0,-21 0 15,21 0-15,0 0 0,0 1 16,21-22-16,0 0 0,0 0 16,0 0-16,22-22 0,-1 22 15,-21-21-15,21 0 0,1 0 0,-1 0 16</inkml:trace>
  <inkml:trace contextRef="#ctx0" brushRef="#br0" timeOffset="21614.8">10922 4974 0,'0'0'0,"0"-21"0,0 0 15,-21 21 17,21 21-32,-21 0 0,-1 0 0,1 1 15,0 20-15,21-21 0,0 0 16,-21 22-16,21-22 0,-21 21 0,21-21 15,0 0-15,0 1 0,0-1 0,0 0 16,0 0-16,0 0 0,21 0 16,0-21-16,0 0 15,0 0-15,1 0 16,-22-21 0,21 21-16,-21-21 0,0 0 0,0 0 15,0-22-15,0 22 0,0 0 16,0-21-16,0 21 0,0-22 15,0 22-15,21-21 0,0-1 0,0 22 16,0 0-16,1-21 0,-1 21 0,0-1 16,21 1-16,-21 0 0,22 21 15,-22 0-15,0 0 0,21 0 0,-20 0 16,-1 0-16,21 21 0,-21 0 16,0 1-16,1 20 0,-1-21 0,0 21 15,-21-20-15,0 20 0,0-21 16,0 21-16,0-20 0,0-1 15,0 21-15,0-21 0,0 0 0,0 1 16,-21-1-16,21 0 0,0 0 0,-21-21 16,21 21-16,-22-21 0,1 0 15,0 0-15,0 0 16,21-21 0,0 0-16,0 0 15,0-22-15,0 22 0,21 0 0,0-21 16,22-1-16,-22 1 0,0 0 0,21-22 15,1 22-15,-1 0 0,0-1 16,22 1-16,-22 21 0,22 0 16,-22-1-16,0 22 0,1 0 0,-1 0 15,0 22-15,-21-22 0,1 42 16,-1-21-16,-21 21 0,0 1 0,0-1 16,0 0-16,0 1 0,-21-1 0,-1 0 15,1 1-15,0-1 0,0-21 16,0 22-16,0-22 0,-1 0 0,1 0 15,0 0-15,0 0 0,0-21 16,0 0 0,21-21-16,0 0 15,0 0-15,0 0 0</inkml:trace>
  <inkml:trace contextRef="#ctx0" brushRef="#br0" timeOffset="21812.68">11070 4509 0,'-42'-22'0,"84"44"0,-105-44 16,41 22-16,1-21 0,0 21 0,0 0 15,0 0-15,0 0 16,-1 0 46,1 0-62</inkml:trace>
  <inkml:trace contextRef="#ctx0" brushRef="#br0" timeOffset="21984.58">9694 4805 0,'-21'42'15,"42"-84"-15,-42 105 0,42-63 16,0 0-16,22 0 0,-1 0 15,0 0-15,22 0 0,-1-21 16,1 21-16,-1-21 0,1 21 0,-1-21 16,1 0-16,-1 21 0,-20-21 15,20-1-15</inkml:trace>
  <inkml:trace contextRef="#ctx0" brushRef="#br0" timeOffset="22482.3">13144 4741 0,'0'-42'0,"0"84"0,0-105 0,0 42 16,22-22-16,-22 1 0,21 21 15,-21-21-15,0 20 0,21-20 16,-21 21-16,21-21 0,-21 20 0,0 1 0,0 42 31,0 1-15,0-1-16,0 21 0,0-21 0,0 22 15,0-1-15,0 21 0,0-20 16,0 20-16,-21-20 0,0 20 0,0 1 16,-1-22-16,1 21 0,0-20 15,0-1-15,21 0 0,-21 1 0,0-22 16,21 21-16,0-21 0,0 1 0,0-1 15,21-21 1,0 0-16,0-21 0,0-1 16,0 1-16,1 0 0,-1 0 15</inkml:trace>
  <inkml:trace contextRef="#ctx0" brushRef="#br0" timeOffset="22855.39">13610 4699 0,'21'-21'0,"-42"42"0,63-42 15,-42 0-15,0 42 16,-21 0 0,0 0-16,21 0 0,-21 22 0,0-22 15,21 21-15,0 1 0,0-22 16,-21 21-16,21 0 0,0-20 0,0 20 16,0-21-16,0 0 0,0 0 0,0 1 15,21-1-15,0-21 16,0 0-16,0 0 0,22 0 15,-22 0-15,0 0 0,21 0 0,-21 0 16,1-21-16,20-1 0,-21 1 0,0 0 16,0 0-16,1 0 0,-1 0 15,-21-22-15,0 22 0,0-21 0,0 21 16,0-22-16,0 1 0,-21 21 16,-1 0-16,1-22 0,0 43 0,0-21 15,0 0-15,0 21 0,-1 0 0,1 0 16,0 0-1,0 0-15,0 0 0,0 0 0,-1 0 16,1 0-16,0 0 0,0 0 0,0 0 16,0 0-16,-1 0 0</inkml:trace>
  <inkml:trace contextRef="#ctx0" brushRef="#br0" timeOffset="23063.27">12954 4614 0,'21'0'31,"0"0"-15,22 0-16,-1 0 0,-21 0 16,21 0-16,22-21 0,-22 21 0,22 0 15,-1 0-15,1 0 0,-22-21 0,22 21 16,-1 0-16,1 0 0,-1-21 15,22 21-15</inkml:trace>
  <inkml:trace contextRef="#ctx0" brushRef="#br0" timeOffset="23691.91">14901 4424 0,'0'0'0,"0"21"31,0 0-31,0 0 15,0 1-15,0 20 0,-21 0 0,21-21 16,-21 22-16,21-1 0,-21 0 16,21 22-16,-21-22 0,21 1 0,0-1 15,-22-21-15,22 21 0,-21 1 0,21-22 16,-21 0-16,21 0 0,0 0 16,0 1-16,21-44 31,-21 1-31,21 0 15,1 0-15,-1-21 0,0 20 16,0-20-16,21 0 0,-20-1 16,-1 1-16,21 0 0,-21-1 0,22 1 15,-22 0-15,21-1 0,-21 22 0,0 0 16,1 0-16,-1 21 0,0 0 16,-21 21-1,0 0-15,0 0 0,0 22 16,0-1-16,0-21 0,0 22 0,-21-1 15,21 0-15,0 1 0,0-1 0,0 0 16,0 1-16,0-1 16,0-21-16,21 0 0,0 0 0,0 1 15,22-1-15,-22-21 0,21 0 0,0 0 16,-20 0-16,20 0 0,0 0 16,-21 0-16,22-21 0,-22-1 0,21 1 15,-21-21-15,1 0 0,-1-1 0,0 1 16,0 0-16,0-22 0,-21 22 15,0-22-15,0 1 0,0 20 0,0-20 16,0 21-16,0-22 0,-21 43 16,0-21-16,0-1 0,0 22 15,-1 21-15,1 0 0,0 0 16,0 0-16,0 21 0,0 0 16,-1 1-16,22-1 0,-21 0 0,21 0 15,0 21-15,0-20 0,0-1 16,0 0-16,0 0 0,21 0 0,1 0 15,-1 1-15,0-1 0</inkml:trace>
  <inkml:trace contextRef="#ctx0" brushRef="#br0" timeOffset="24047.98">15917 4868 0,'0'0'0,"21"0"31,1 0-31,-1 0 15,0 0-15,0-21 0,0 0 0,0 21 16,1-21-16,-1 0 0,0 0 16,0-1-16,0 1 0,0 0 0,1 0 15,-1 0-15,-21 0 0,0-1 16,0-20-16,0 21 0,0 0 16,-21 21-16,-1 0 0,1 0 15,-21 0-15,21 21 0,0 0 16,-22 0-16,22 22 0,-21-22 0,21 21 15,-1 0-15,1-20 0,21 20 0,0 0 16,0 1-16,0-1 16,0-21-16,0 21 0,0-20 0,0-1 15,0 0-15,21 0 0,1-21 0,-1 0 16,0 21-16,21-21 0,1 0 16,-22 0-16,21 0 0,22-21 0,-22 0 15,0 0-15,22 0 0,-22-1 16,0-20-16</inkml:trace>
  <inkml:trace contextRef="#ctx0" brushRef="#br0" timeOffset="24499.29">16764 4276 0,'0'-43'0,"0"86"0,0-128 0,0 64 0,0 0 16,-21 0-16,0 21 16,-1 21-16,1 0 15,0 0-15,21 21 0,0 1 16,0-1-16,0 0 0,0 1 0,-21 20 15,21-20-15,0-1 0,0 21 0,0-20 16,0-1-16,-21 22 0,21-22 16,0 0-16,0 1 0,0-1 0,0-21 15,0 21-15,0-20 0,-21-1 0,21 0 16,0 0-16,-22-21 16,1 0-1,21-21-15,-21 0 0,21 0 16,0-1-16,0 1 0,0 0 15,0-21-15,0-1 0,21 22 0,0-21 16,1 0-16,20 20 0,0-20 16,-21 21-16,22 0 0,-1 0 0,0-1 15,22 22-15,-22 0 0,1 0 0,-1 0 16,0 0-16,1 0 0,-1 22 16,-21-1-16,0 0 0,0 21 0,-21-21 15,0 22-15,0-22 0,0 21 16,-21-21-16,0 22 0,0-22 0,-21 21 15,-1-21-15,1 1 0,0-1 0,-1 0 16,-20 0-16,-1-21 16,22 21-16,-22-21 0,22 0 0,0 0 15,21 0-15,-1 0 0,1 0 0,21-21 16</inkml:trace>
  <inkml:trace contextRef="#ctx0" brushRef="#br0" timeOffset="25175.73">18119 4212 0,'0'-21'0,"0"42"0,0-63 15,0 21-15,0 0 0,0 42 16,0 0-1,-22 0-15,1 21 0,0 1 0,0-1 16,0 22-16,21-22 0,-21 21 16,-1 1-16,1-22 0,0 22 0,0-1 15,0 1-15,21-1 0,-21-20 16,-1-1-16,1 21 0,0-41 0,0 20 16,0-21-16,21 0 0,0 0 15,0 1-15,0-44 16,0 1-16,0 0 15,0 0-15,21 0 0,0-22 16,0 1-16,0 0 0,1-22 0,-1 22 16,0 0-16,0-22 0,21 1 15,-20 20-15,-1-20 0,0-1 16,0 1-16,21 20 0,-20-20 0,-1 21 16,0 20-16,0-20 0,0 42 15,0 0-15,-21 21 0,22 0 16,-22 22-16,0-1 0,0 0 0,0 22 15,0-22-15,0 22 0,0-22 16,0 22-16,0-1 0,0-21 0,0 1 16,0 20-16,0-20 0,0-22 15,0 21-15,0 0 0,0-20 0,0-1 16,0 0-16,0 0 16,-22-42-1,22 0 1,-21 0-16,0 21 0</inkml:trace>
  <inkml:trace contextRef="#ctx0" brushRef="#br0" timeOffset="25579.5">17886 4784 0,'0'-21'32,"21"21"-32,0 0 0,21 0 15,-20 0-15,20 0 0,-21 0 0,21 0 16,22-22-16,-22 22 0,22 0 15,-22-21-15,22 21 0,-1-21 16,1 0-16,-1 21 0,-21-21 0,22 0 16,-22 21-16,1-22 0,-22 1 0,21 21 15,-21 0-15,-21-21 0,-21 21 32,0 21-17,0 0-15,0 1 0,-1-1 16,22 21-16,-21 0 0,0 1 0,21-1 15,-21 22-15,21-22 0,0 21 16,0 1-16,-21-22 0,0 22 0,-1-1 16,22 1-16,-21-1 0,0 1 15,0-1-15,0-20 0,0 20 16,-1 1-16,1-1 0,0-21 0,0 1 16,0-1-16,0 0 0,21-20 0,0-1 15,0 0-15,21-21 16,0-21-16,0 0 15,0-1-15,0-20 0,22 21 0,-22-21 16,21-1-16</inkml:trace>
  <inkml:trace contextRef="#ctx0" brushRef="#br0" timeOffset="25875.34">18775 4974 0,'0'-42'0,"0"84"0,0-126 15,0 41-15,21 22 0,-21-21 0,21 21 16,-21-1-16,21 1 0,0 0 0,-21 0 15,22 0-15,-1 21 0,0-21 16,0 21-16,21-22 0,-20 22 0,-1 0 16,0 0-16,0 0 0,0 22 15,0-1-15,-21 0 0,22 0 0,-22 0 16,0 22-16,0-22 0,0 21 0,-22-21 16,-20 22-16,21-22 0,0 0 15,-22 0-15,1 0 0,0 0 16,-1 1-16,1-1 0,0-21 0,21 0 0,-22 21 15,22-21-15,42 0 32,0 0-17,1 0-15,-1 0 0,21-21 0,-21 21 16,22-21-16</inkml:trace>
  <inkml:trace contextRef="#ctx0" brushRef="#br0" timeOffset="26156.19">19389 4699 0,'0'-21'16,"0"42"-16,0-63 0,0 21 0,-22 21 31,1 21-31,21 0 0,-21 0 0,21 0 16,0 22-16,-21-1 0,21 0 16,-21 1-16,21 20 0,0-21 0,-21 22 15,21-1-15,0 1 0,0-1 0,-22-20 16,22 20-16,-21 1 0,0-1 15,21 1-15,0-22 0,-21 22 0,21-1 16,-21-21-16,21 1 0,0-1 0,0-21 16,0 0-16,0 1 0,0-1 15,21-42 1,0-1 0,0-20-16,0 21 0,1-21 15</inkml:trace>
  <inkml:trace contextRef="#ctx0" brushRef="#br0" timeOffset="26451.01">19346 4974 0,'0'-63'0,"0"126"0,0-169 15,0 85-15,0-21 0,0 21 0,0-22 16,0 22-16,43 0 0,-22 0 16,0 0-16,21 21 0,1-21 0,-1 21 15,-21 0-15,21 0 0,1 0 16,-1 0-16,0 21 0,-20 0 15,-1 0-15,0 0 0,0 22 0,-21-22 0,0 21 16,0 0-16,-21-20 16,0 20-16,0-21 0,-22 0 0,1 0 15,0 1-15,-1-1 0,-20 0 0,20-21 16,1 0-16,0 21 0,21-21 16,-22 0-16,22 0 0,0 0 0,0 0 15,21-21 1,21 0-1,0 21-15,0-21 0,22-1 0,-22 22 16</inkml:trace>
  <inkml:trace contextRef="#ctx0" brushRef="#br0" timeOffset="26764.35">20256 4403 0,'0'0'0,"0"-43"0,0 22 0,0 0 15,0 0-15,0 0 0,0 0 0,-21 21 16,0 0 0,21 21-16,-21 0 0,0 21 15,0 1-15,21-22 0,0 21 0,-22 0 16,1 1-16,21-1 16,0 0-16,0 1 0,-21-1 0,21 0 15,0 1-15,0-1 0,0 0 16,0 1-16,0-22 0,0 0 0,0 0 15,21 0-15,0 1 0,1-22 0,-1 0 16,0 0-16,0 0 0,0 0 16,22 0-16,-1-22 0,-21 22 0,21-21 15,-20 0-15,20 0 0,-21-21 0,21 20 16,-20-20-16,-1 0 0,0 21 16</inkml:trace>
  <inkml:trace contextRef="#ctx0" brushRef="#br0" timeOffset="27205.45">20807 3874 0,'0'-22'0,"0"44"0,0-65 0,0 64 32,-21 1-32,21-1 0,-22 0 15,22 21-15,0 1 0,0-1 0,0 0 16,0 1-16,0-22 0,0 21 15,0 0-15,0 1 0,0-22 16,0 0-16,0 0 0,0 0 0,0 1 16,0-1-16,-21-21 15,0 0 1,21-21 0,-21-1-16,21 1 0,-21 0 15,21 0-15,0-21 0,0-1 16,0 22-16,0-42 0,0 20 0,21 1 15,0 21-15,0-22 0,0 1 16,22 21-16,-1 0 0,0 0 0,1-1 16,20 1-16,-20 21 0,-1 0 15,0 0-15,1 0 0,-22 21 16,21 1-16,-21 20 0,-21 0 0,0 1 16,0-1-16,0 0 0,0 1 15,0-1-15,-21 0 0,0 1 0,0-1 16,0 0-16,-1-21 0,1 1 15,-21 20-15,21-21 0,-22 0 0,1 0 16,0-21-16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02:44:46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14224 6223 0,'-21'0'62,"0"0"-62,21 21 0,0 0 16,-22 1-16,1-1 15,21 21-15,0 0 0,-21 1 0,0-1 16,21 0-16,-21 1 0,0 20 0,21 1 16,0-22-16,-22 22 0,22-1 15,-21 1-15,0-1 0,21 1 0,-21 20 16,0-20-16,21 20 0,-21 1 15,-1-21-15,22 20 0,-21-20 0,0-1 16,0 22-16,21-22 0,-21 22 0,0 0 16,21-22-16,-22 22 0,22-22 15,0 1-15,-21-1 0,21 1 16,-21-1-16,21-20 0,-21 20 0,21-20 16,0-1-16,0 0 0,0-21 15,-21 22-15,21-22 0,-21 21 0,21-21 16,0 1-16,0-1 0,0 0 15,0-42 32,0 0-47,0-1 16,0 1-16,0 0 16,0 0-16,0 0 0,0 0 0</inkml:trace>
  <inkml:trace contextRef="#ctx0" brushRef="#br0" timeOffset="605.25">13123 8319 0,'0'0'0,"0"-22"0,0 1 0,0 0 15,0 0-15,21 21 16,1 0 0,-1 0-16,0 0 0,0 0 0,0 21 15,22 0-15,-22 22 16,0-22-16,0 21 0,0 0 0,0-20 16,1 20-16,-1 0 0,0 1 0,0 20 15,0-21-15,0 1 0,-21-1 16,0 22-16,0-22 0,0 0 0,0 1 15,0-22-15,0 21 0,0-21 0,0 22 16,0-22-16,0 0 0,0 0 16,22-21-1,-1 0 1,-21-21-16,0 0 0,21 0 16,0-1-16,-21 1 0,21-21 15,0 21-15,1-22 0,-1 1 0,0 0 16,21-1-16,-21 1 0,22 0 0,-1-1 15,0 1-15,1-21 0,-1 20 16,0 22-16,22-21 0,-22-1 16,22 22-16,-22 0 0,0 0 0,1 0 15,-22 0-15,0-1 0,21 22 0,-42-21 16,22 21-16,-22 21 47,0 1-32,-22-22-15,22 21 0,0 0 16,-21-21 0,0 21-16,0-21 31,0 21-31,0-21 0</inkml:trace>
  <inkml:trace contextRef="#ctx0" brushRef="#br0" timeOffset="4003.81">13568 9673 0,'0'0'0,"21"0"16,-21-21-16,0 0 0,0 0 16,0 0-16,0-1 15,-21 1-15,0 21 0,-1-21 16,-20 0-16,21 21 0,0 0 16,0 0-16,-1-21 0,-20 21 0,21 0 15,-21 0-15,20 0 0,-20 0 0,0 21 16,21-21-16,-22 21 0,1 0 15,0 22-15,-1-22 0,1 21 16,21 0-16,-22 1 0,1-1 0,21 22 16,-21-1-16,20-21 0,1 22 0,0-1 15,0 1-15,21-22 0,0 22 16,0-1-16,0 1 0,0-1 0,21 1 16,0-1-16,0-20 0,22 20 0,-1-21 15,-21 1-15,43-1 0,-22-21 0,22 22 16,-1-22-16,1 0 0,-22-21 15,21 21-15,1-21 0,-1 0 16,1 0-16,-22 0 0,22 0 0,-22 0 0,0-21 16,22 21-16,-22-21 0,1 0 0,-1-22 15,0 22-15,1-21 16,-1-1-16,0 1 0,1-21 0,-22-1 16,21 22-16,0-22 0,-20 1 0,20-1 15,-21 1-15,-21-1 0,0 1 16,0-1-16,0 1 0,-42-1 0,21 1 15,-22-1-15,1 22 0,0-22 0,-1 22 16,-20 0-16,20 21 16,1-22-16,-21 22 0,-43-21 0,63 42 15,-20 0-15,21 0 0,-22 0 0,1 21 16,-1 0-16,22 21 16,-22 1-16,1-1 0,-1 0 0,1 22 0,20-1 15,-20 1-15,21-1 0,-1 1 16,22-1-16,-21 22 0,21-21 15,21-1-15,0 1 0,0-1 0,0 1 16,0-1-16,21-21 0,0 1 0,0-1 16,21 0-16,1 1 0,-1-22 15,22 0-15,-1 0 0,1 0 0,-1-21 16,1 0-16,-1 0 0,1 0 0,-1 0 16,1-21-16,-22 0 0,21 0 0,1 0 15,-22 0-15,22-22 0,-22 1 16,0 0-16,1-1 0,-1-20 15,-21-1-15,22 22 0,-43-22 0,0 1 16,0 21-16,0-22 0,0 1 16,-22 20-16,-20 1 0,-21-43 15,-1 43-15,22 21 0,-22 0 0,1-1 16,-22 1-16,22 21 0,-22 0 16,0 0-16,22 0 0,-22 0 0,0 21 15,22 1-15,-1 20 0,1-21 0,21 21 16,-1 1-16,1-1 0,21 0 0,0 1 15,-1-1-15,22 0 0,0 1 16,0 20-16,0-20 0,22 20 0,-1-21 16,21 1-16,0-1 0,1-21 15,-1 22-15,22-22 0,-1 0 16,1 0-16,-1 0 0,1-21 0,-1 0 16,-21 0-16,22 0 0,-1-21 0,-20 0 15,20 21-15,-20-42 0,-1 20 0,-21-20 16,21 21-16,-20-21 0,-22-1 15,0-20-15,0 20 0,0 1 16,0-21-16,0 20 0,-22 1 0,1 0 0,-21-22 16,21 43-16,-22-21 0,1-1 15,0 22-15,-1 21 0,1-21 0,0 21 16,-1 0-16,1 0 0,0 21 16,-1 0-16,1 0 0,0 22 15,21-22-15,-22 21 0,22 1 0,0-1 16,0 0-16,21 22 0,-21-22 0,21 22 15,0-22-15,0 21 0,0-20 0,21-1 16,0 0-16,21 1 0,-21-22 16,22 21-16,-1-21 0,0 1 0,43-1 15,-43-21-15,1 0 0,-1 0 16,0 0-16,1 0 0,-1-21 16,0-1-16,1-20 0,-22 21 0,0-21 15,0-1-15,0 1 0,-21-22 16,0 22-16,0-21 0,0 20 0,0 1 15,-21-22-15,0 22 0,0 0 0,-21 21 16,-1-22-16,22 22 0,-21 0 16,-1 0-16,-41 21 15,20 0-15,22 0 0,-22 21 0,22 0 16,0 0-16,-1 0 0,1 22 16,21-22-16,-21 21 0,20 1 0,22-1 0,0 0 15,0 1-15,0 20 0,0-21 0,0 1 16,0-1-16,22 0 0,-1-20 15,0 20-15,21-21 0,1 21 16,-1-20-16,0-22 0,1 21 0,-1-21 0,43 0 16,-64 0-1,21 0-15,0-21 0,1-1 0,-22 1 0,21 0 16,-21-21-16,1 21 0,-1-22 16,-21-20-16,0 20 0,0 1 0,0-21 15,0 20-15,0 1 0,-21 0 16,-1-1-16,1 22 0,-21 0 0,21-21 15,-22 20-15,1 22 0,21 0 0,-21 0 16,-1 0-16,1 0 0,0 0 16,-1 22-16,1-1 0,21 0 15,-22 0-15,22 0 0,-21 64 0,21-43 16,21 1-16,0-1 0,0 0 16,0 1-16,0-1 0,21 0 15,0-21-15,0 22 0,22-22 0,-22 21 16,21-21-16,0 1 0,1-22 0,-1 21 15,0-21-15,1 0 0,-1 0 16,-21 0-16,22-21 0,-1 21 0,-21-22 16,21 1-16,-20-21 0,-1 21 0,0-22 15,-21 1-15,0 0 0,0-22 0,0 22 16,0 0-16,0-1 0,0 1 16,-21 21-16,0-22 0,-22 22 0,22 0 15,-42-21-15,20 42 0,1 0 16,0 0-16,-1 0 0,1 0 15,0 0-15,-22 0 0,22 21 16,-1 0-16,22 0 0,-21 0 0,0 1 16,20-1-16,1 21 0,0-21 0,21 22 15,0-1-15,0 0 0,0 1 16,0-22-16,0 21 0,21-21 0,0 22 16,1-22-16,-1 0 0,21 0 0,-21 0 15,22 0-15,20-21 0,-21 0 16,1 0-16,-22 0 0,21 0 15,1 0-15,-22-21 0,0 0 0,21 0 16,-21-21-16,1 20 0,-1-20 16,0 0-16,-21-1 0,0 1 15,0 0-15,21 21 0,-21-22 0,0 22 16,0 0-16,0 0 0,-21 0 0,0-1 16,-22 1-16,22 21 0,0 0 15,-21 0-15,-1 0 0,22 0 0,-21 0 16,0 21-16,-1 1 0,22-1 0,-21 0 15,21 0-15,-1 21 0,1-20 0,0 20 16,21-21-16,0 21 0,0 1 16,0-22-16,0 21 0,21-21 0,0 1 15,1 20-15,20-21 0,-21 0 0,21-21 16,1 21-16,-1-21 16,-21 0-16,22 0 0,-1 0 0,0 0 15,-21 0-15,22-21 0,-22 21 0,0-21 16,0-21-16,0 21 0,-21-1 0,0-20 15,0 0-15,0 21 0,0-22 16,0 1-16,-21 0 0,-21 20 0,21-20 16,-22 21-16,22 0 0,-21 0 0,-43-1 15,64 22-15,-21 0 16,-1 0-16,1 0 0,21 22 0,-21-1 16,20 0-16,1 0 0,0 0 0,0 22 15,21-1-15,0-21 0,0 21 16,0 1-16,0-1 0,21-21 0,0 22 15,0-1-15,22-21 16,-22 0-16,21 0 0,-21 1 0,43 20 16,-43-42-16,21 0 0,-20 0 15,-1 0-15,0 0 0,0-21 16,0 0-16,0-1 0,-21 1 0,0 0 16,0-21-16,0-1 0,0 1 0,0 0 15,0-1-15,0 1 0,0 0 16,-21-1-16,0 22 0,0-21 15,-21 0-15,20 20 0,1 22 16,0 0-16,0 0 0,0 0 0,0 0 16,-1 0-16,1 0 0,0 0 0,0 22 15,0 20-15,0-21 0,-1 0 16,22 22-16,0-1 0,0 0 0,0-21 16,0 22-16,0-1 0,0 0 15,0-20-15,22 20 0,-1-21 0,0 21 16,21-20-16,-21-1 0,1-21 0,20 21 15,-21-21-15,21 0 0,-20 0 0,20 0 16,-21 0-16,21 0 0,-20 0 16,-1-21-16,0 0 0,0-1 0,-21-20 15,0 21-15,0-21 0,0 20 0,0-20 16,0 0-16,0-1 0,-21 1 16,0 0-16,-22-1 0,22 22 0,-21 0 15,0 0-15,-1 0 0,22 0 16,-21 21-16,-1 0 0,1 0 0,21 0 15,-21 21-15,20 0 0,1 0 16,0 21-16,0-20 0,0 20 0,21 0 16,0 43-16,0-64 0,0 21 15,21 1-15,0-1 0,0-21 16,22 22-16,-22-22 0,21 0 0,-21 0 16,22-21-16,-1 21 0,-21-21 15,21 0-15,1 0 0,-1 0 0,-21 0 16,22 0-16,-22-21 0,0 0 0,0 0 15,0 0-15,-21-1 0,0 1 16,0-21-16,0 21 0,0-22 0,0 22 16,0-21-16,-21 21 0,0 0 0,0-1 15,0 1-15,-1 0 0,1 21 16,0 0-16,-21 0 0,21 0 0,-22 21 16,22 0-16,0 1 0,-43 20 15,64-21-15,-21 21 0,21-20 16,0-1-16,0 0 0,0 0 0,0 0 15,21 0-15,1 1 0,-1-1 0,0-21 16,0 21-16,0-21 0,22 0 16,-22 0-16,0 0 0,0 0 15,0 0-15,0 0 0,1-21 0,-22 0 16,21-1-16,-21 1 16,0 0-16,0 0 0,0 0 0,0 0 15,-21-1-15,21 1 0,-22 0 0,1 21 16,0-21-16,0 0 0,0 21 15,0 0-15,-1 0 0,1 0 0,0 0 16,21 21-16,-21-21 0,21 21 16,0 0-16,0 0 0,0 1 15,0-1-15,0 0 32,21-21-32,0 0 15,22 0-15</inkml:trace>
  <inkml:trace contextRef="#ctx0" brushRef="#br0" timeOffset="26090.99">13716 9589 0,'0'-22'0,"0"1"16,-21 0 0,0 21-16,-1-21 0,1 21 15,0 0-15,0 0 0,0-21 16,0 21-16,-1 0 0,1-21 15,-21 21-15,21 0 0,-22 0 0,1 0 0,21-22 16,-21 22-16,-1 0 16,1 0-16,0 0 0,-1 0 0,1 0 15,0 0-15,-1 0 0,1 0 0,0 22 0,-1-22 16,1 21-16,0-21 16,-1 21-16,1 0 0,0 0 0,-1 22 15,1-22-15,21 0 0,0 21 0,-1 1 16,1-1-16,0 0 0,0 1 15,21-1-15,0 0 0,-21 1 0,21 20 16,0-21-16,0 1 0,0-1 0,0 0 16,0 22-16,0-22 0,21 1 0,-21-1 15,21 0-15,0 1 0,0-1 16,1 0-16,-1-21 0,0 22 16,21-22-16,-21 0 0,22 21 0,-22-20 15,21-1-15,1-21 0,-1 21 0,0 0 16,1-21-16,-1 0 0,0 21 15,1-21-15,20 0 0,-21 0 0,1 0 16,20 0-16,-20 0 0,20-21 0,-21 21 16,22-21-16,-22 0 0,22 21 0,-22-21 15,0-1-15,22 1 0,-22 0 16,1 0-16,-1 0 0,-21 0 0,21-22 16,-20 22-16,20 0 0,-21-21 0,0 20 15,0-20-15,-21 0 0,0-1 0,0 22 16,0-21-16,0 0 15,0-1-15,0 1 0,-21 21 0,0-22 16,0 1-16,0 0 0,0-1 0,-1 1 16,-20 0-16,21-1 0,0 1 15,-22 0-15,22-1 0,-21 22 16,21-21-16,-22 21 0,1-22 0,0 22 0,-1 0 16,1 21-16,0-21 15,-1 21-15,-20 0 0,-1 0 0,22-21 0,-21 21 16,-1 0-16,22 0 0,-22 0 0,22 21 15,0 0-15,-1 0 16,22 22-16,-21-1 0,-1 0 0,22 1 16,0-1-16,-21 21 0,21-20 0,-1-1 15,22 22-15,0-22 0,-21 0 16,21 22-16,0-22 0,0 0 0,0 1 16,0 20-16,0-20 0,0-1 0,0 0 15,0 1-15,21-1 0,1 0 0,-1-21 16,0 22-16,0-22 0,0 0 15,22 21-15,-1-20 0,-21-1 16,21 0-16,1-21 0,-1 21 0,0 0 0,1-21 16,-22 0-16,21 21 0,1-21 0,-1 0 15,0 0-15,22 0 0,-22 0 16,0 0-16,1-21 0,-1 21 16,0-21-16,1 0 0,-1 0 0,0 0 15,1-1-15,-22-20 0,64-21 16,-64 41-16,0-20 0,21 0 15,-21-1-15,1 1 0,-22-21 16,21 20-16,-21 1 0,21 0 0,-21-43 16,0 43-16,0-1 0,0 1 15,-21 0-15,0-1 0,-1 1 0,1 0 16,0-1-16,0 1 0,-21 21 0,20-22 16,-20 22-16,21-21 0,-21 21 15,-1 0-15,1-1 0,0 1 16,-1 21-16,-20 0 0,20 0 0,-20 0 15,21 0-15,-22 0 0,1 0 16,-1 21-16,1 1 0,-1 20 0,22-21 16,-64 64-16,64-22 0,-1-20 15,22 20-15,0-21 0,0 22 0,0-22 16,-1 22-16,22-1 0,0 1 16,0-22-16,0 22 0,0-1 0,0-21 15,0 22-15,0-22 0,22 22 0,-1-22 16,0 0-16,0-20 0,0 20 15,22-21-15,-22 0 0,21 0 16,-21 1-16,22-1 0,-1-21 0,0 0 16,1 0-16,-1 0 0,0 0 0,1 0 15,-1 0-15,21-21 0,-20-1 0,-1 1 16,0 0-16,1 0 0,63-43 16,-64 22-16,0 0 15,-21-1-15,22 22 0,-22-42 0,0 20 0,0-41 16,-21 41-16,0 1 15,0 0-15,0-22 0,0 22 0,-21 0 16,-21-1-16,21 1 0,-1 0 0,-20-1 16,0 1-16,-1 21 0,1-22 15,-21 22-15,20 0 0,-20 21 16,20 0-16,-20 0 0,21 0 0,-1 0 0,1 42 16,0-20-16,-1-1 0,1 21 0,21 0 15,-22 1-15,22-1 16,21 0-16,0 1 0,0-1 0,0 0 15,0 1-15,0-1 0,0 22 0,0-22 16,0 0-16,0 1 0,21-22 16,-21 21-16,22 0 0,-1-20 0,-21-1 15,21 0-15,0-21 0,0 0 0</inkml:trace>
  <inkml:trace contextRef="#ctx0" brushRef="#br0" timeOffset="47382.87">14033 6435 0,'0'0'16,"0"-21"-16,22 21 15,-1-22-15,0 22 32,-21-21-32,0 42 46,0 1-46,0-1 0,-21 0 16,0 0-16,21 0 0,-22 22 16,1-1-16,21-21 0,-21 21 0,0 22 15,0-22-15,21 1 0,-21 20 0,-1-21 16,1 22-16,0-1 0,0 1 16,21 21-16,-21-22 0,0 22 0,-1-22 15,1 22-15,0-22 0,-21 1 0,21 21 16,-1-22-16,-20 1 15,21-1-15,0 22 0,-22-22 0,22 1 16,0-1-16,0 1 0,21-1 0,0 1 16,-21-1-16,21-20 0,0-1 15,0 21-15,-21-20 0,21-22 0,0 21 16,0 1-16,0-22 0,0 0 0,0 0 16,0 0-16,0 0 0,0-42 62,0 0-62,0 0 16,21 21-16,-21-21 15,0 0 17,0-1-17</inkml:trace>
  <inkml:trace contextRef="#ctx0" brushRef="#br0" timeOffset="47807.68">13293 8297 0,'-22'-21'0,"44"42"0,-65-42 16,43 42-1,0 1-15,0-1 0,0 0 16,0 21-16,0-21 0,21 22 0,-21-1 16,22 0-16,-1 1 0,-21 20 0,21-20 15,-21-1-15,0 21 0,0-20 16,0-1-16,0 0 0,0 1 0,21-1 16,-21-21-16,0 0 0,0 22 0,0-22 15,0 0-15,21-21 16,0 0-16,1 0 15,-1-21-15,0 0 0,0 0 0,0-22 16,22 22-16,-22-21 0,21-22 16,-21 22-16,22 0 0,-1-22 15,0 22-15,1-1 0,-1 1 0,0 0 16,22-43-16,-22 64 0,-21-21 16,0 20-16,1 22 0,-1-21 15,-21 0-15,21 21 0,-21 21 47</inkml:trace>
  <inkml:trace contextRef="#ctx0" brushRef="#br0" timeOffset="49226.93">16129 9652 0,'0'0'0,"0"-21"0,0-43 15,0 43-15,0 0 0,0 0 16,-21 21-16,0-21 0,-1 21 0,1 0 15,0 0-15,0 0 0,0 0 16,-22 21-16,22 0 0,-21 21 16,21 1-16,-22-1 0,1 0 0,21 22 15,-21-1-15,-1-20 0,22 20 16,0 1-16,0-22 0,21 22 0,0-22 16,0 21-16,0-20 0,21-1 0,0 0 15,21 1-15,1-1 0,20 0 16,1-20-16,-1-1 0,1 0 0,-1-21 15,22 0-15,0 0 0,-22 0 0,22 0 16,-22 0-16,1-21 16,-1 0-16,1-1 0,-22-20 0,0 21 15,1-21-15,-1-1 0,-21-20 0,0 20 16,1-20-16,-1-1 0,-21 1 16,0-1-16,0 1 0,0-22 0,-21 22 15,-1-22-15,1 22 0,-21 20 0,0-20 16,-1 20-16,-20 22 0,-1 0 15,1 0-15,-22 21 0,0 0 0,1 0 16,-1 21-16,-21 0 0,22 22 0,-1 20 16,0 1-16,22-1 0,-22 1 15,43-1-15,-1 1 0,1-1 16,21 1-16,21-1 0,0-21 0,21 22 0,0-22 16,22 1-16,-1-1 0,0 0 15,22-21-15,-1 1 0,1-1 16,20 0-16,-20-21 0,21 0 0,-22 0 15,22 0-15,-22 0 0,22-21 16,-22 0-16,1-1 0,-1 1 0,-20-21 16,20 21-16,-20-22 0,-22 1 0,0 0 15,0-22-15,-21 22 0,0-22 16,0 1-16,0 21 0,-21-22 0,0 22 16,-22-1-16,22 22 0,-42 0 15,20 0-15,-20 21 0,-1 0 0,1 0 16,-1 21-16,1 0 0,-1 22 15,1-1-15,-1 0 0,22 1 0,-21 20 16,20-21-16,22 1 0,0-1 0,0 0 16,21 1-16,0-1 0,0 0 15,0 1-15,0-22 0,42 0 16,-21 21-16,22-20 0,-1-22 0,0 21 16,1-21-16,-1 0 0,0 0 0,22 0 15,-22 0-15,0-21 0,1-1 16,-1 1-16,0 0 0,1-21 15,-22-1-15,0 22 0,-21-21 0,0-22 0,0 22 16,0 0-16,0-22 0,-42 22 16,21 0-16,-22-1 0,1 22 15,0 0-15,-1 0 0,-20 21 0,20 0 16,-20 21-16,21 0 0,-1 0 0,1 0 16,0 22-16,-1-1 0,22 0 15,0 1-15,0-1 0,21 0 0,0 1 16,0-1-16,0 0 0,0 1 0,21-1 15,0 0-15,21 1 0,1-22 16,-1 21-16,0-21 0,1 1 16,20-1-16,-20-21 0,-1 0 0,0 0 15,22 0-15,-22 0 0,-21-21 16,22-1-16,-22-20 0,0 0 0,0-1 16,-21 1-16,0 0 0,0-1 0,0-20 0,-21-1 15,-21 22-15,-1 0 16,22-22-16,-42 22 0,20 21 0,1 0 15,-22-1-15,22 22 0,0 0 0,-22 0 16,22 0-16,21 22 0,-22-1 16,22 21-16,0-21 0,0 22 0,21-22 15,-21 21-15,21-21 0,0 22 0,0-22 16,21 21-16,0-21 0,0 0 16,22 1-16,-22-1 0,21 0 0,0 0 15,-20 0-15,20-21 0,0 0 0,-21 0 16,1 0-16,-1 0 0,0 0 0,-21-21 15,0 0 1,0 0-16,-21 21 16,0-21-16,-1 21 0,1 0 0,0-22 15,0 22-15,0-21 0,0 21 0,-1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02:06:04.6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9123 614 0,'-21'0'47,"-1"0"-31,1 0-16,0 0 15,0 0 1,0 0-16,0 0 0,-1 0 15,1 0-15,0 0 16,0 0-16,0 0 16,42 0 46,0 0-62,21 0 0,1 0 16,20 0-16,-20 0 0,20 0 15,1-21-15,-1 21 0,1 0 0,-1 0 16,1 0-16,-1 0 0,22-21 16,-22 21-16,1 0 0,-1 0 0,-20 0 15,20 0-15,-21 0 0,-20 0 16,-1 0-16,0 0 0,0 0 0,-42 0 31,0 0-31,0 21 16,-1-21-16,-20 0 0,21 0 15,0 0-15,-22 21 0</inkml:trace>
  <inkml:trace contextRef="#ctx0" brushRef="#br0" timeOffset="380.02">9461 699 0,'0'0'16,"-21"0"-16,21-22 0,-21 22 15,21-21 1,0 42 15,0 1-31,-21-1 16,21 0-16,0 21 0,0-21 15,0 22-15,0-1 0,-21 0 0,21 22 16,0-22-16,0 1 0,-21-1 16,21 21-16,-22-20 0,22-22 0,-21 21 15,21 1-15,0-22 0,0 0 16,0 21-16,0-21 0,0 1 16,0-1-16,0-42 31,0-1-16,0 1-15</inkml:trace>
  <inkml:trace contextRef="#ctx0" brushRef="#br0" timeOffset="1056">9715 974 0,'0'21'16,"0"0"-16,0 0 15,0 0-15,0 1 0,0-1 0,-21 0 16,21 0-16,0 21 0,-21-20 0,21-1 16,0 0-16,0 0 0,0 0 15,0 0-15,0 1 0,0-1 16,0 0-16,21 0 15,0-21-15,1 0 0,-1 0 16,0 0-16,0 0 0,0 0 16,0-21-16,1 21 0,20-21 0,-21 0 15,0-1-15,22 1 0,-22 0 16,0 0-16,0 0 0,0-22 0,0 22 16,-21-21-16,22 21 0,-22 0 15,21-1-15,-21 1 0,0 0 16,0 0-16,0 0 0,0 42 47,0 0-47,-21 0 15,21 22-15,-22-22 0,22 0 0,0 21 16,0-21-16,0 22 0,0-22 0,-21 21 16,21-21-16,0 22 0,-21-22 15,21 21-15,0 1 0,0-22 0,0 21 16,0 0-16,-21 1 0,21-1 15,-21 0-15,21 1 0,0-1 16,0-21-16,-21 22 0,21-1 0,-22-21 16,1 21-16,21-20 0,-21 20 15,0-21-15,21 0 0,-21-21 0,0 21 16,-1 1-16,1-22 0,0 0 0,0 0 16,0 0-16,0 0 15,-1 0-15,-20 0 0,21-22 0,0 22 0,-22-21 16,22 0-16,0 0 0,0 21 15,0-21-15,0 0 0,-1-1 0,22 1 16,0 0-16,0 0 16,0 0-16,0 0 15,0-1-15,0 1 0,22 21 0,-1-21 16,0 0-16</inkml:trace>
  <inkml:trace contextRef="#ctx0" brushRef="#br0" timeOffset="1435.32">10435 1037 0,'0'0'0,"0"-21"15,0 0 1,0 42-1,0 0-15,0 0 16,0 22-16,0-22 0,0 21 16,-42 191 15,42-191-31,0 1 0,0 20 0,-21-20 0,21-1 16,-22 21-16,22-20 0,0-1 15,-21 0-15,0 1 0,21-1 0,-21 0 16,21-20-16,0-1 0,0 0 15,0 0-15,-21 0 0,21 0 16,0-42 15,0 0-31,0 0 0,21 0 16,-21 0-16,0-22 0</inkml:trace>
  <inkml:trace contextRef="#ctx0" brushRef="#br0" timeOffset="1827.1">10456 1058 0,'0'0'0,"0"-42"31,0 21-31,0 0 0,0 0 16,21-1-1,1 1-15,-1 21 0,0 0 16,0 0-16,0-21 0,0 21 16,22 0-16,-22 0 0,0 0 0,0 0 15,22 21-15,-22 0 0,0 1 16,-21-1-16,0 0 0,0 0 16,0 0-16,0 22 0,0-22 0,0 0 15,-21 0-15,-22 0 0,22 0 16,0 1-16,0-1 0,-21 0 0,20 0 15,1-21-15,0 21 0,0-21 16,0 0-16,0 0 16,42 0 31,0-21-47</inkml:trace>
  <inkml:trace contextRef="#ctx0" brushRef="#br0" timeOffset="2239.56">11112 1101 0,'22'-21'62,"-1"21"-62,-21-22 0,21 1 16,0 0-16,-21 0 0,21 21 15,-21-21-15,0 0 0,0-1 16,-21 22 15,0 0-31,0 0 0,0 22 0,-1-1 16,1 0-16,0 0 0,0 0 15,0 22-15,0-22 0,-1 0 0,1 21 16,0-21-16,21 1 0,0 20 16,-21-21-16,21 0 0,0 0 0,0 1 15,0-1-15,0 0 16,21-21 0,0 0-16,22 0 0,-22 0 15,0 0-15,0 0 0,0 0 16,22 0-16,-22-21 0,0 0 0,21 21 15</inkml:trace>
  <inkml:trace contextRef="#ctx0" brushRef="#br0" timeOffset="2668.31">11705 974 0,'0'0'0,"0"-21"15,-21 21 16,0 0-31,0 0 0,-1 0 16,1 0-16,0 0 0,21 21 0,-21 0 16,0-21-16,21 21 0,-21 0 15,21 0-15,0 1 0,0-1 16,0 0-16,0 0 16,0 0-16,0 0 15,21-21-15,0 22 0,0-22 16,0 21-16,0-21 15,1 0-15,-1 21 0,-21 0 0,21-21 0,-21 21 16,21-21-16,-21 21 0,0 1 31,0-1-31,0 0 16,-21-21-16,0 0 0,0 0 16,-1 21-16,1-21 0,0 0 0,0 0 15,0 0-15,0 0 0,-1 0 16,1 0-16,0 0 0,0 0 0,0 0 15,0 0-15,-1 0 0,1 0 16,0 0-16,0 0 16,21-21-16,-21 21 0,21-21 0,0 0 15</inkml:trace>
  <inkml:trace contextRef="#ctx0" brushRef="#br0" timeOffset="3416.08">13060 847 0,'0'0'0,"0"-64"16,0 43-1,0 0 1,-21 21-16,-1 0 0,1 0 16,0 0-16,0 0 15,0 21-15,0 0 0,-1 0 0,1 1 16,0 20-16,-21-21 0,21 21 15,-1 1-15,1-1 0,0 0 0,0 1 16,21-1-16,-21 0 0,21 1 16,-21-22-16,21 0 0,0 21 0,0-20 15,0-1-15,0 0 0,21-21 0,0 21 16,0-21-16,0 0 0,0 0 16,22 0-16,-1 0 0,-21 0 15,22 0-15,20 0 0,-21-21 16,1 0-16,20 0 0,-20-1 0,-1 1 15,0-21-15,1 21 0,-1-22 0,-21 22 16,0-21-16,-21 0 0,0-1 16,0 1-16,0 0 0,-21-1 0,0 1 15,0 0-15,-22 20 0,22-20 16,-21 21-16,0 0 0,-1 21 0,1-21 16,0 21-16,-1 0 0,1 0 15,21 0-15,-22 0 0,22 0 16,0 0-16,0 21 0,0 0 0,21 0 15,0 0-15,0 0 0,0 1 16,0-1-16,21 0 0,0-21 0,0 21 16,0-21-16,22 0 0,-1 0 15,0 0-15</inkml:trace>
  <inkml:trace contextRef="#ctx0" brushRef="#br0" timeOffset="3926.78">13928 593 0,'0'0'0,"0"-21"0,0-1 0,0 1 16,-22 21-16,1 0 15,0 0-15,0 0 0,0 0 0,0 0 16,-1 21-16,1-21 0,21 43 16,-21-22-16,0 0 0,0 21 0,21 1 15,0 20-15,0-20 0,-21 20 16,21 1-16,-22-1 0,22 1 0,-21-1 15,21 1-15,0-1 0,0 1 16,-21-1-16,21 22 0,0-22 0,-21 22 16,21-22-16,-21 22 0,21 0 0,0-22 15,-21 22-15,-1-22 16,1 22-16,21-21 0,-21-1 0,0 1 16,0-1-16,21 1 0,-21-1 0,-1-21 15,22 1-15,0-22 0,0 21 16,0-21-16,0 1 0,0-44 31,0 1-31,0 0 16,0-21-16,-21 21 0,0-22 0,21 1 15,-21 0-15,0-1 0,0 1 0,-1-22 16,1 1-16,0-1 0,-21 1 16,21-1-16,-1 1 0,1-1 15,21-20-15,0 20 0,0 22 0,0-22 16,0 22-16,0 0 0,0-1 15,21 22-15,1-21 0,-1 21 0,0 0 16,0-1-16,21 1 0,1 0 16,-22 0-16,21 21 0,1-21 0,-1 0 15,0-1-15,1 1 0,-1-21 0,-21 21 16</inkml:trace>
  <inkml:trace contextRef="#ctx0" brushRef="#br0" timeOffset="4720.93">15642 826 0,'42'-43'16,"-20"22"-16,-1 21 0,-21-21 16,21 0-16,0 0 15,-21-1-15,0 1 0,0 0 16,-42 21 0,21 0-16,-1 0 0,-20 0 0,0 0 15,-1 0-15,1 0 16,-21 0-16,20 21 0,1-21 0,-22 21 15,22 1-15,0-22 0,21 21 0,-22 0 16,22 0-16,0-21 0,0 21 16,21 0-16,0 1 0,0-1 15,21 0-15,0 0 0,0 0 16,22-21-16,-22 21 0,21 1 0,0-22 16,1 21-16,-1 0 0,0-21 15,1 21-15,-1-21 0,-21 21 0,22-21 16,-1 21-16,-21 1 0,21-22 15,-20 21-15,-1 0 0,0 0 16,-21 0-16,0 0 0,0 1 0,0-1 16,0 0-16,-21 21 0,-22-21 15,22-21-15,-21 22 0,0-1 0,-1 0 16,1 0-16,0-21 0,-22 21 16,22-21-16,-22 0 0,22 0 0,-22 0 15,22 0-15,0 0 0,-22 0 0,43 0 16,-21 0-16,-1-21 0,22 21 15,-21-21-15,21 0 0,0 0 0,21-1 16,0 1-16,-22 0 0,22 0 16,0 0-16,0 0 0,0-1 0,0 1 15,0 0-15,0 0 16,22 0-16,-1 21 0,0-21 0,21 21 16,1 0-16,-1-22 0,0 22 0,1 0 15,20 0-15,-21 0 0</inkml:trace>
  <inkml:trace contextRef="#ctx0" brushRef="#br0" timeOffset="5188.18">16023 868 0,'0'-21'31,"-21"21"-31,0 0 0,0 0 15,-1 21-15,1-21 16,21 21-16,-21 0 0,0 0 0,21 1 16,0 20-16,-21-21 0,21 21 15,-21-20-15,21 20 0,-22 0 0,22-21 16,-21 22-16,21-22 0,0 21 0,0-21 16,0 22-16,0-22 0,0 0 15,0 0-15,21 0 16,1 1-16,-1-22 0,0 0 0,0 0 15,0 0-15,0 0 0,1 0 16,-1 0-16,0-22 0,0 22 16,0-21-16,0 0 0,1 0 15,-1 0-15,0 0 0,-21-22 0,21 22 16,-21-21-16,0-1 0,0 22 16,0-21-16,0 0 0,0-1 0,-21 22 15,21-21-15,-42 21 0,20-1 16,1 1-16,0 0 0,-21 0 0,21 21 15,-22 0-15,22 0 0,0 0 16,-21 0-16,20 0 0,1 21 0,21 0 16,0 0-16,0 1 0,0-1 15,21 0 1,1-21-16</inkml:trace>
  <inkml:trace contextRef="#ctx0" brushRef="#br0" timeOffset="5804.23">16700 614 0,'0'0'16,"0"-21"-16,0 0 0,-21 21 16,21-22-16,-21 22 0,0 0 15,0 0-15,21 22 16,-21-1-16,-1 0 15,1 0-15,21 21 0,-21 1 16,21-1-16,-21 22 0,0-22 0,21 21 16,-21 1-16,-1-1 0,22 1 15,-21-1-15,0 1 0,0-1 0,0 1 16,0-1-16,21 22 0,-22 0 0,1-22 16,0 22-16,0 0 0,0-1 15,0-20-15,-1-1 0,1 22 16,0-22-16,0 1 0,0-1 0,0 1 15,-1-1-15,1 1 0,21-22 16,0 1-16,0-1 0,0 0 0,0-21 16,0 1-16,0-1 0,21-21 15,1 0-15,-1 0 0,0 0 16,0-21-16,21-1 0,1 1 0,-1 0 16,0-21-16,1-1 0,-1 1 15,0-21-15,22 20 0,-22-20 0,1 20 16,-1-20-16,0-1 0,-21 1 0,1-1 15,-1 1-15,-21-22 0,0 22 16,0-1-16,0 1 0,-21-1 0,-1 1 16,-20 20-16,0 1 0,-1 0 15,1 21-15,0-1 0,-1-20 0,1 42 16,21-21-16,-21 0 0,20 21 16,1 0-16,0 0 0,0 0 15,21-21-15,21 21 16,0-22-1,0 22-15,1 0 0,20-21 0,-21 21 16,21-21-16,-20 0 0,20 21 16,0-21-16,1 0 0,-1-1 0,0-20 15,-21 21-15,22 0 0,-1-22 16</inkml:trace>
  <inkml:trace contextRef="#ctx0" brushRef="#br0" timeOffset="6023.1">16997 741 0,'0'0'0,"0"-21"0,0 0 0,-21-1 15,-1 22 1,1 0 0,21 22-16,0-1 0,0 0 15,0 0-15,0 0 0,0 0 16,0 22-16,0-1 0,0 0 0,0-20 16,0 20-16,0 0 0,0 1 15,0-22-15,0 21 0,0-21 0,-21 0 16,21 1-16,0-1 0,0 0 0,0 0 15</inkml:trace>
  <inkml:trace contextRef="#ctx0" brushRef="#br0" timeOffset="6272.21">16743 931 0,'0'0'0,"21"0"62,0 0-62,0 0 0,0 0 16,1 0-16,20 0 0,-21 0 15,21 0-15,1 0 0,-22 0 0,21 0 16,1 0-16,-22-21 0,21 21 16</inkml:trace>
  <inkml:trace contextRef="#ctx0" brushRef="#br0" timeOffset="6916.01">17420 910 0,'-21'0'16,"0"0"0,0 21-16,-1 1 0,1-1 15,0 0-15,21 0 0,0 0 16,-21 0-16,0 22 0,21-22 0,-21 0 16,21 0-16,0 0 0,0 1 15,0-1-15,0 0 0,0 0 16,0 0-16,0 0 15,21-21 1,0 0 0,0 0-16,0-21 0,0 0 15,1 21-15,20-21 0,-21 0 0,0 0 16,0-1-16,1 1 0,-1 0 16,0 0-16,0 0 0,0 0 0,0-1 15,1 22-15,-1-21 16,-21 42-1,0 1 1,21-1-16,-21 0 0,0 0 0,0 0 16,0 0-16,0 1 0,0-1 15,0 0-15,0 0 0,0 0 16,0 0-16,21 1 0,0-22 0,0 0 16,-21 21-16,22-21 0,-1 0 15,0 0-15,0 0 0,0 0 16,0 0-16,1 0 0,20-21 15,-21-1-15,0 1 0,0 0 0,1 0 16,-1 0-16,0 0 0,0-22 16,-21 22-16,0-21 0,0-1 0,0 22 15,0-21-15,0 0 0,0 20 16,0-20-16,-21 21 0,0 0 0,0 0 16,-1-1-16,1 22 15,0 0-15,0 0 0,0 0 16,0 0-16,21 22 0,-22-22 15,22 21-15,0 0 0,0 0 16,0 0-16,0 0 0,0 1 0,0-1 16,0 0-16,22-21 15,-1 0-15</inkml:trace>
  <inkml:trace contextRef="#ctx0" brushRef="#br0" timeOffset="7427.39">18521 762 0,'0'0'0,"-21"0"15,-1 0-15,1 0 0,0 0 16,0 0-16,0 0 0,0 0 0,-22 0 16,22 21-16,0 0 0,-21 22 15,20-22-15,1 21 0,-21-21 0,21 22 16,0-1-16,-1 0 0,22-20 15,-21 20-15,21-21 0,-21 21 0,21-20 16,0-1-16,0 0 0,0 0 16,0 0-16,0 0 0,21-21 0,0 0 15,1 22-15,-1-22 0,21 0 16,-21 0-16,0 0 0,1 0 16,20-22-16,-21 1 0,21 21 0,-20-21 15,-1 0-15,0-21 0,21 20 16,-21 1-16,-21-21 0,22 0 0,-1 20 15,-21-20-15,21 0 0,-21 21 16,0-1-16,0 1 0,0 0 0,0 0 16,0 42 15,-21 0-31,21 22 0,-21-22 16,21 0-16,0 21 0,-22-21 0,22 22 15,0-22-15,0 0 0,0 0 16,0 0-16,0 1 0,0-1 15,0 0-15,22-21 0,-1 21 16,0-21-16,0 0 0,0 0 16,0 0-16,22 0 0,-22 0 0,0 0 15,0 0-15,0-21 0,22 21 16</inkml:trace>
  <inkml:trace contextRef="#ctx0" brushRef="#br0" timeOffset="7827.19">18881 974 0,'0'0'0,"0"-21"0,0-1 16,0 1-16,0 0 16,0 0-16,21 0 15,0 21 1,0 0-16,0 0 0,0 0 16,1 0-16,-1 0 0,0 0 15,0 21-15,0-21 0,0 21 0,1 0 16,-22 0-16,21 22 0,-21-22 0,21 0 15,-21 21-15,0-20 0,0-1 16,0 0-16,0 0 0,0 0 0,0 0 16,0 1-16,-21-1 0,0 0 15,-1-21-15,22 21 16,-21-21-16,0 0 0,21-21 31,0 0-31,0 0 16,0-1-16,0 1 15,21-21-15,0 21 0,-21 0 0,22-22 16,-1 22-16,0-21 0,-21 21 16,21-1-16,0 1 0,0 0 0,1 0 15,-1 0-15,0 21 0,0-21 16,0 21-16,22 0 0,-22 0 0,0 0 16,0 0-16</inkml:trace>
  <inkml:trace contextRef="#ctx0" brushRef="#br0" timeOffset="8223.96">19600 1164 0,'21'0'15,"1"0"-15,-1 0 0,0 0 16,0 0-16,0-21 0,0 21 0,1-21 15,-1 0-15,0 21 16,0-21-16,0-1 0,0-20 0,1 21 16,-22 0-16,0 0 0,0-22 15,0 22-15,0 0 0,0 0 0,0 0 16,0-1-16,0 1 0,-22 21 0,1 0 16,0 0-16,0 0 0,-21 0 15,20 21-15,-20 1 0,21 20 0,0-21 16,-22 21-16,22 1 0,-21-1 15,21 0-15,0-20 0,21 20 0,0-21 16,0 21-16,0-20 0,0-1 16,0 0-16,0 0 0,21 0 0,0 0 15,21 1-15,-21-22 16,22 0-16,-22 0 0,21 0 0,1 0 16,-22 0-16,21 0 0,-21 0 0,22 0 15,-22-22-15,0 22 0,0-21 16</inkml:trace>
  <inkml:trace contextRef="#ctx0" brushRef="#br0" timeOffset="8391">20087 1185 0,'0'22'0,"0"-1"31,-21 0-31,0-21 15,0 0-15,-1 0 16,1 0-16</inkml:trace>
  <inkml:trace contextRef="#ctx0" brushRef="#br0" timeOffset="9395.29">9186 1926 0,'-21'0'0,"42"0"31,0 0-15,1 0-16,-1 0 0,0 0 15,0 0-15,21 0 0,-20 0 16,-1 0-16,0 0 0,21 0 0,1 0 15,-1 0-15,0 0 0,22 0 16,-1 0-16,22 0 0,0 0 16,-1 0-16,1 0 0,0 0 0,20 0 15,-20 0-15,21 0 0,21 0 16,0 0-16,0 0 0,21-21 0,0 21 16,-21 0-16,43 0 0,-22-21 15,21 21-15,22 0 0,-22 0 0,0 0 16,22 0-16,-1 0 0,1 0 0,20 0 15,-20 0-15,-1 0 0,22 0 16,0 0-16,-1 0 0,1 0 0,0 0 16,-1 0-16,22 0 0,-21 0 15,0 0-15,20 0 0,-20 0 0,0 0 16,-1 0-16,1 0 0,0 0 16,-1 0-16,1 0 0,0 0 15,-1 0-15,-20 0 0,21 0 0,-1 0 16,1 21-16,-22-21 0,1 0 15,-1 0-15,1 0 0,-1 0 0,-20 0 16,-1 0-16,0 0 0,-20 0 0,-1 0 16,0 21-16,-21-21 0,0 0 15,-21 0-15,-22 0 0,1 0 0,-21 0 16,-1 0-16,1 0 0,-22 0 16,-21 0-16,0 0 0,0 0 0,1 0 15,-1 0-15,-42 0 47,-1 0-47,1 0 0,21-21 16</inkml:trace>
  <inkml:trace contextRef="#ctx0" brushRef="#br0" timeOffset="35145.6">20468 889 0,'0'-21'31,"0"0"-15,0 0 15,21 21 16,0 0-32,-21-22 1</inkml:trace>
  <inkml:trace contextRef="#ctx0" brushRef="#br0" timeOffset="35587.18">20722 783 0,'0'0'0,"21"0"0,0 0 0,-21-21 15,0 0-15,22 21 16,-22-21-16,21 21 0,-21-21 0,0-1 16,0 1-16,0 0 15,21 0-15,-21 0 16,0 0-16,0-1 15,-21 22 17,0 22-32,21-1 15,-22 0-15,1 0 0,0 21 0,-21 1 16,21-1-16,-1 0 0,-20 22 16,0-22-16,-1 22 0,22-1 0,-21 1 15,0-1-15,-1-20 0,1 20 16,0-21-16,20 22 0,-20-22 0,21 1 15,0-1-15,0 0 0,-1-21 16,22 22-16,0-22 0,-21 0 0,21 0 16,0 0-16,0 1 15,0-44 1,21 1 0,-21 0-16,22 0 15,-1-21-15</inkml:trace>
  <inkml:trace contextRef="#ctx0" brushRef="#br0" timeOffset="35879.01">20955 931 0,'21'0'0,"-42"0"0,42-21 16,-21 42 15,0 1-31,0-1 0,-21 0 16,21 0-16,-21 21 0,0-20 15,21 20-15,-22-21 0,1 21 0,0 1 16,0-22-16,21 0 0,-21 21 16,0-20-16,-1-1 0,1 0 0,21 0 15,-21 0-15,0 0 16,21 1-16</inkml:trace>
  <inkml:trace contextRef="#ctx0" brushRef="#br0" timeOffset="36211.23">20997 868 0,'0'-21'0,"0"42"0,21-63 15,-21 20-15,0 1 16,22 21-16,-1 0 16,-21-21-16,21 21 15,0 0-15,0 0 16,0 21-16,1 0 0,-22 1 16,0-1-16,21 0 0,-21 21 15,21 1-15,-21-1 0,0 0 0,0-21 16,0 22-16,0-1 0,0-21 15,0 22-15,0-22 0,-21 21 0,0-21 16,21 0-16,0 1 0,-22-22 16,22 21-16,0 0 0,-21-21 0,21 21 15,0-42 17,0 0-17</inkml:trace>
  <inkml:trace contextRef="#ctx0" brushRef="#br0" timeOffset="36399.12">20891 1207 0,'0'0'0,"22"0"47,-1 0-47,0-22 0,0 22 16,0 0-16,0 0 0,22 0 0,-22-21 15,0 21-15,21 0 16,-20-21-16,20 21 0,-21-21 0,21 21 16,1 0-16</inkml:trace>
  <inkml:trace contextRef="#ctx0" brushRef="#br0" timeOffset="36686.96">21675 931 0,'0'0'0,"0"-21"31,0 42-15,-22 1-16,22-1 0,-21 0 15,0 21-15,21-21 0,-21 22 16,21-1-16,-21 0 0,0 1 0,21-1 16,-22 0-16,1 1 0,21-1 15,0 0-15,-21 1 0,0-1 0,21 0 16,-21 1-16,21-22 0,0 21 15,0-21-15,0 1 0,0 20 0,0-21 16,0 0-16,0 0 16,21-21 15,-21-21-31,21 21 0</inkml:trace>
  <inkml:trace contextRef="#ctx0" brushRef="#br0" timeOffset="37031.76">21590 1080 0,'0'0'0,"0"-22"16,-21 22-16,21-21 0,0 0 16,0 0-16,21 21 15,0-21-15,21 21 16,-20 0-16,20 0 0,-21 0 15,21 0-15,1 0 0,-22 21 0,21 0 16,-21 0-16,1 0 0,-1 1 16,-21-1-16,0 0 0,0 0 0,0 0 15,-43 0-15,22 1 0,0-1 16,-21 0-16,-22-21 0,22 21 0,0 0 16,-22-21-16,22 0 0,-1 21 15,1-21-15,0 0 0,21 22 0,-22-22 16,22 0-16,21 21 15,21-21 1,0 0 0,1 0-16,20 0 0,-21 0 0</inkml:trace>
  <inkml:trace contextRef="#ctx0" brushRef="#br0" timeOffset="37359.58">22140 1037 0,'0'0'16,"0"-21"-16,0 0 15,0 42 17,0 0-32,-21 0 0,21 22 15,0-22-15,-21 21 0,21 1 16,0-1-16,0 0 0,-21 1 0,21-1 15,-21 0-15,21 1 0,-22-22 0,22 21 16,0 0-16,0-20 0,-21 20 16,21-21-16,-21 21 0,21-20 0,0-1 15,-21-21-15,21 21 0,0 0 16,0-42 31,0 0-47,0 0 0,0-1 0</inkml:trace>
  <inkml:trace contextRef="#ctx0" brushRef="#br0" timeOffset="37671.41">22056 1185 0,'0'-21'16,"0"42"-16,0-63 0,21 21 0,0 0 15,0 0-15,0-1 16,0 22-16,1 0 0,-1-21 0,0 21 15,0 0-15,0 0 0,22 0 16,-22 0-16,0 0 0,0 0 0,0 21 16,-21 1-1,21-1-15,-21 0 0,0 0 0,0 0 16,0 0-16,-21 1 0,0-1 0,0 0 16,0 0-16,0 0 0,-1-21 15,-20 21-15,21 1 0,0-22 0,0 21 16,-1-21-16,1 0 0,0 0 15,21 21-15,-21-21 0,21-21 47,21 21-47</inkml:trace>
  <inkml:trace contextRef="#ctx0" brushRef="#br0" timeOffset="37984.22">22775 720 0,'0'0'16,"0"-21"-16,-21 21 16,0 0-16,0 0 15,21 21-15,-21 0 0,-1 0 16,1 0-16,0 22 0,0-22 0,0 21 15,0 0-15,-1 1 0,1-1 16,21 0-16,0-20 0,-21 20 16,21-21-16,0 21 0,0-20 0,0-1 15,0 0-15,0 0 0,0 0 16,21-21-16,0 0 0,1 0 16,-1 0-16,0 0 0,21 0 0,-21 0 15,22 0-15,-22-21 0,21 0 16,1 21-16,-22-42 0</inkml:trace>
  <inkml:trace contextRef="#ctx0" brushRef="#br0" timeOffset="38456.03">23283 487 0,'0'0'15,"-21"0"-15,0 21 16,21 0-16,0 0 16,0 1-16,0-1 0,-21 0 15,21 0-15,0 0 0,0 0 0,0 1 16,0 20-16,-21-21 0,21 0 16,0 0-16,0 1 0,0-1 15,0 0-15,-22 0 16,1-21-1,21-21 17,0 0-32,0 0 0,0-1 15,0 1-15,0 0 0,0 0 0,0 0 16,21 0-16,1-22 0,-22 22 16,21 0-16,21 0 0,-21 21 0,0-21 15,1-1-15,20 1 16,-21 21-16,21 0 0,-20 0 0,20 0 0,0 0 15,1 0-15,-22 21 16,0 1-16,0-1 0,-21 21 0,0-21 16,0 0-16,0 22 0,-21-22 15,0 21-15,0-21 0,-1 22 0,1-22 16,-21 0-16,21 21 0,-22-20 16,22-1-16,-21 0 0,21 0 0</inkml:trace>
  <inkml:trace contextRef="#ctx0" brushRef="#br0" timeOffset="39574.91">20891 2011 0,'-21'0'31,"42"0"47,1 0-78,-1 0 0,0 0 16,0 0-16,21 0 0,1 0 15,-1 0-15,0 0 0,22 0 0,-1 0 16,1 0-16,-1 0 0,22 0 16,0 0-16,-1 0 0,1 0 0,21 0 15,-21 0-15,-22 0 0,22 0 16,-22 0-16,22 0 0,-22 0 0,-20 0 16,20 0-16,-20 0 0,-1 0 15,-21 0-15,0 0 0,22 0 0,-22 0 16,-21 21 46,-21-21-62</inkml:trace>
  <inkml:trace contextRef="#ctx0" brushRef="#br0" timeOffset="58738.94">12890 2201 0,'22'-21'0,"-1"21"15,0 0-15,0 0 31,-21-21 16,0 0 0</inkml:trace>
  <inkml:trace contextRef="#ctx0" brushRef="#br0" timeOffset="59229.08">13271 2096 0,'0'0'0,"-21"0"62,0 0-62,-21 0 16,21 0-16,-22 21 0,22-21 0,-21 21 16,-1-21-16,-20 21 0,21 0 15,-22-21-15,22 21 0,-22 1 0,-20-1 16,20 0-16,1 0 0,-1 0 15,-21 22-15,22-1 0,-22 0 16,22 1-16,-1-1 0,-20 0 0,20 1 16,1-1-16,-1 0 0,1 1 15,-1-1-15,1 0 0,-1-21 0,1 22 16,-1-1-16,-21-21 0,22 22 16,-22-22-16,22 0 0,-1 0 0,-20 21 15,20-20-15,1-1 0,20 0 0,-20 0 16,20 0-16,-20 0 0,21 1 15,-1-1-15,1 0 0,0-21 0,20 21 16,-20-21-16,21 21 0,-21-21 16,20 21-16,1-21 0,0 0 0,0 0 15,0 0-15,21-21 32,0 0-17,0 0-15,21 0 0,-21 0 16</inkml:trace>
  <inkml:trace contextRef="#ctx0" brushRef="#br0" timeOffset="59770.77">10731 2836 0,'0'0'0,"22"-21"16,-22 42 46,-22 1-62,1-22 0,0 21 0,21 0 16,-21 0-16,0 0 0,0 0 16,-1 1-16,22-1 0,-21 0 0,0 0 15,0 0-15,-21 0 0,20 1 0,1-1 16,0 0-16,0 0 0,0 0 15,0 0-15,-1-21 0,1 22 0,0-22 16,21-22 15,0 1-15,21 21-16,-21-21 16,21 21-16,1 0 0,-1-21 15,0 21-15,0 0 0,0 0 16,0 0-16,1 0 0,-1 0 15,21 0-15,-21 0 0,0 0 0,1 21 16,-1-21-16,21 21 0,-21-21 16,0 21-16,22 1 0,-22-22 15,0 21-15,0-21 0,0 21 0,1 0 16,-1-21-16,0 0 0,0 0 16,0 21-16,-21 0 0,21-21 15,1 0-15,-1 0 16,0 0-16,0 0 15,0 0-15,0 0 16,1 0-16,-1 0 0,0-21 16</inkml:trace>
  <inkml:trace contextRef="#ctx0" brushRef="#br0" timeOffset="60679.25">17060 2138 0,'0'-21'31,"0"42"31,0 0-62,21 0 16,1-21-16,-1 21 0,0 1 16,0-1-16,0 0 0,0 0 0,1 21 15,20-20-15,0 20 0,1 21 16,-1-20-16,21-1 0,1 22 0,-1-22 15,1 21-15,-1 1 0,22-22 16,-21 1-16,-1 20 0,22-21 16,-22 1-16,22-1 0,-22 0 0,1-20 15,21 20-15,-22 0 0,1 1 16,-1-22-16,1 0 0,-22 0 0,0 0 16,1 0-16,-22 1 0,21-22 15,-21 21-15,0-21 0,1 0 0,-1 0 16,0 0-1,0 0-15,-21-21 32,0-1-17,0 1-15,0 0 0,0 0 16</inkml:trace>
  <inkml:trace contextRef="#ctx0" brushRef="#br0" timeOffset="61083.83">18944 2963 0,'0'0'0,"-42"-21"31,21 21-31,-1 0 16,22 21-16,0 1 16,0-1-16,0 0 15,0 0-15,22 0 16,-1 0-16,-21 1 0,21-1 0,0 0 15,0 0-15,0 0 0,1 0 16,-1-21-16,0 22 0,0-1 0,0-21 16,0 21-16,1-21 0,-1 21 15,0-21-15,0 0 16,-42 0 15,0 0-15,0 0-16,-1 21 0,1 0 0,0-21 15,-21 22-15,21-1 0,-1 0 0,-20-21 16,21 21-16,-21 0 16,20 0-16,-20 1 0,21-1 0,-21-21 15,20 21-15,1-21 0,0 21 16,0-21-16,0 0 0,0 0 0,-1 0 16,1 0-16,0 0 0,0 0 0,0 0 15</inkml:trace>
  <inkml:trace contextRef="#ctx0" brushRef="#br0" timeOffset="62383.72">3937 3577 0,'0'21'0,"0"1"31,21-22 1,0 0-32,0-22 15,1 22-15,-22-21 0,21 21 16,0-21-16,0 0 0,-21 0 0,21 21 16,-21-21-16,21-1 0,-21 1 0,0 0 15,0 0-15,0 0 0,0 0 16,0-1-16,-42 22 15,21 0-15,0 0 0,0 0 16,-22 0-16,1 0 0,21 0 16,-22 0-16,1 22 0,21-1 15,-21-21-15,20 21 0,-20 0 0,21 0 16,0 0-16,0 1 0,21-1 16,0 0-16,0 0 0,0 0 15,0 0-15,21 1 0,0-22 16,0 21-16,21 0 0,-20 0 0,-1-21 15,21 21-15,-21 0 0,22 1 0,-1-22 16,-21 21-16,21 0 0,-20-21 16,-1 21-16,0 0 0,0 0 0,0 1 15,-21-1-15,21 0 0,-21 0 16,0 0-16,0 0 0,0 22 16,-21-22-16,0 0 0,-21 0 15,21 22-15,-22-22 0,1 0 0,0-21 16,-1 21-16,-20-21 0,20 0 0,1 0 15,-21 0-15,20 0 0,-20-21 16,20 21-16,1-21 0,21 0 0,-21-22 16,-1 22-16,22-21 0,-21 21 15,21-22-15,-1 22 0,1 0 0,0-21 16,21 20-16,0 1 0,0 0 16,0 0-16,0 0 0,0 0 15,21-1-15,0 22 16,1 0-16,-1-21 0,0 21 15,21-21-15,-21 21 0,22 0 16,-1-21-16</inkml:trace>
  <inkml:trace contextRef="#ctx0" brushRef="#br0" timeOffset="62692.43">4318 3302 0,'0'0'0,"0"-21"16,0 42 15,-21 0-31,21 0 0,-21 1 16,-1 20-16,22 0 0,0-21 0,0 22 15,-21-1-15,21 0 0,-21 1 16,21-1-16,0 0 0,0 1 0,0-22 15,-21 21-15,21 1 0,0-22 0,-21 21 16,21-21-16,0 0 0,0 1 16,0-1-16,0 0 0,21-21 31,-21-21-31,21 21 0,0-21 16</inkml:trace>
  <inkml:trace contextRef="#ctx0" brushRef="#br0" timeOffset="62896.33">4170 3704 0,'0'0'0,"21"0"47,21 0-47,-21-21 16,1 21-16,20 0 0,-21 0 0,21-21 15,-20 21-15,-1 0 0,0 0 16,0 0-16,0-21 0,0 21 16</inkml:trace>
  <inkml:trace contextRef="#ctx0" brushRef="#br0" timeOffset="63506.67">4657 3852 0,'21'22'16,"0"-22"0,0 0-16,0 0 15,0 0-15,1-22 0,-1 1 16,0 21-16,0-21 0,0 0 0,-21 0 16,21 0-16,-21-1 15,0 1-15,0 0 0,0 0 0,0 0 16,-21 0-16,0-1 0,0 1 15,0 21-15,0 0 0,-1 0 0,-20 0 16,21 0-16,-21 0 0,20 0 16,-20 21-16,0-21 0,21 22 0,-22 20 15,1-21-15,21 0 0,0 0 16,-1 22-16,1-22 0,21 21 16,-21-21-16,21 1 0,0 20 0,0-21 15,0 0-15,0 0 0,0 1 16,21-22-16,0 21 0,1-21 0,-1 0 15,0 0-15,0 0 0,0 0 16,0 0-16,22-21 0,-22-1 0,21 22 16,-21-21-16,22 0 0,-22 0 15,0 0-15,21 0 0,-20-1 16,-1 1-16,0 0 0,-21-21 0,21 21 16,-21-1-16,0 1 0,21 0 0,-21 0 15,0 0 1,-21 42-1,0 0-15,21 0 16,-21 0-16,0 1 0,21-1 16,0 0-16,-22 0 0,22 0 0,-21 0 15,21 1-15,0-1 0,0 0 16,0 0-16,21 0 16,1-21-16,-1 0 0,0 0 0,0 0 15,0 0-15,0 0 0,1 0 16,20-21-16,-21 0 0,0 21 0,22-21 15,-22 0-15,0-1 0,21 1 16</inkml:trace>
  <inkml:trace contextRef="#ctx0" brushRef="#br0" timeOffset="63971.1">5228 3620 0,'-21'0'15,"21"21"-15,-21 0 16,0 0-16,21 0 0,0 0 15,0 1-15,-22-1 0,22 0 16,0 0-16,0 0 0,0 0 0,0 1 16,0-1-16,0 0 15,0 0-15,0 0 0,0 0 16,0-42 31,-21 0-47,21 0 0,-21 21 0,21-21 15,0 0-15,0-1 0,0 1 16,0 0-16,0 0 0,0 0 0,0-22 16,0 22-16,21 0 0,0 0 15,1 0-15,-1 0 0,21-1 0,0 22 16,-20-21-16,20 21 0,0 0 16,1 0-16,-1 0 0,0 0 15,1 21-15,-1 1 0,0-1 0,-21 0 0,1 0 16,-1 21-16,-21-20 15,0-1-15,0 21 0,0-21 0,-21 0 16,-1 22-16,1-22 0,0 0 0,0 0 16,-21 0-16,20 1 0,22-1 15,-21 0-15,0-21 0,42-21 32,0 0-17,1-1-15,-22 1 0,21 0 0</inkml:trace>
  <inkml:trace contextRef="#ctx0" brushRef="#br0" timeOffset="64580.76">6286 3704 0,'0'-42'15,"0"21"-15,0 0 16,-21-1-16,0 22 0,0-21 16,0 21-16,0 0 0,-1 0 15,1 0-15,0 0 16,-21 0-16,21 0 0,-1 21 0,-20 1 16,21-1-16,0 0 0,-22 0 15,22 0-15,0 0 0,0 22 0,0-22 16,0 21-16,21-21 0,-22 1 0,22 20 15,0-21-15,0 0 0,0 0 16,0 1-16,0-1 0,22 0 0,-1-21 16,0 0-16,0 0 0,21 0 15,-20 0-15,-1 0 0,21-21 0,0 21 16,-20-21-16,20-1 0,0 1 0,-21 0 16,22-21-16,-1 21 15,-21-22-15,0 22 0,22-21 0,-22-1 16,21 1-16,-21 0 0,1-1 15,-1-20-15,-21 21 0,21-1 0,-21 1 16,21 0-16,-21-1 0,0 22 0,0-21 16,0 21-16,0-1 15,-21 44 1,0-1-16,21 0 0,0 21 16,-21 1-16,-1-1 0,22 0 0,0 1 15,-21-1-15,21 0 0,-21 1 16,21-1-16,0 0 0,0 1 0,0-22 15,0 0-15,0 21 0,0-21 16,0 1-16,0-1 0,0 0 16,0 0-16,21-21 0,0 0 15,1 0-15,-1 0 16,0 0-16,0 0 0,0 0 0,0-21 16,1 0-16,20 21 0,-21-21 0</inkml:trace>
  <inkml:trace contextRef="#ctx0" brushRef="#br0" timeOffset="65135.21">7218 3620 0,'0'0'0,"0"-64"16,0 43-1,-21 21-15,-1-21 16,1 21-16,0 0 0,0 0 0,0 0 15,0 0-15,-1 0 0,1 0 0,0 0 16,0 21-16,0 0 0,0-21 16,-22 21-16,22 0 0,0 1 0,0-1 15,0 21-15,21-21 0,-22 0 16,22 1-16,-21 20 0,21-21 0,0 0 16,0 0-16,0 1 0,0-1 0,0 0 15,0 0-15,0 0 16,21 0-16,1-21 0,-1 0 15,0 0-15,0 0 16,21 0-16,-20-21 0,-1 0 0,0 21 16,0-21-16,21 0 0,-20 0 0,-1-1 15,0-20-15,0 21 0,-21 0 16,21-22-16,0 22 0,-21-21 0,0 21 16,0 0-16,0-1 0,0 1 0,22 0 15,-22 0-15,-22 42 31,22 0-15,-21 0-16,21 1 0,0-1 0,0 0 16,0 0-16,0 0 0,0 22 0,0-22 15,0 0-15,0 0 0,0 0 16,0 0-16,0 1 0,0-1 0,0 0 16,0 0-16,21-21 0,-21 21 0,22-21 15,-1 0-15,0 0 16,0 0-16,0 0 0,0-21 15,1 0-15,-1 0 0,0 0 16,0 21-16</inkml:trace>
  <inkml:trace contextRef="#ctx0" brushRef="#br0" timeOffset="65458.02">7916 3154 0,'-21'0'32,"0"21"-32,21 0 0,-21 0 15,0 22-15,-1-1 0,1-21 0,0 22 16,0-1-16,0 0 0,0 1 16,21-1-16,-22 0 0,22 1 15,-21-1-15,21-21 0,-21 21 0,21-20 16,0-1-16,0 0 0,0 21 15,0-21-15,0 1 0,0-1 16,0 0-16,21-21 31,0 0-31,1 0 0,-1 0 16,0-21-16,0 0 16,0-1-16,0 1 0,1 0 0</inkml:trace>
  <inkml:trace contextRef="#ctx0" brushRef="#br0" timeOffset="66319.53">8276 3535 0,'-21'0'0,"0"0"0,0 0 16,-1 0-16,1 0 0,0 21 15,0-21-15,0 21 0,0 0 0,-1-21 16,1 22-16,0-1 0,21 0 0,-21 0 15,21 0-15,-21 0 0,21 1 16,0-1-16,0 0 0,0 0 16,0 0-16,0 0 0,0 1 0,0-1 15,0 0 1,21-21-16,0 21 0,0-21 16,0 0-16,1 0 0,-1 0 15,0 0-15,0 0 0,0 0 16,0-21-16,1 21 0,-1-21 0,-21 0 15,0-1-15,0 1 16,0 0-16,0 0 0,0 0 0,0 0 16,0-1-16,-21 1 0,-1 0 0,1 0 15,0 21-15,0-21 0,0 0 16,0 21-16,21-22 0,0 1 31,21 0-15,0 21-16,21-21 0,-21 21 0,22 0 15,-22 0-15,21 0 0,-21 0 16,22 0-16,-22 0 0,0 0 0,21 21 16,-20 0-16,-1-21 0,0 21 0,0 1 15,0-1-15,-21 0 0,0 0 16,0 0-16,0 0 0,0 1 0,0-1 16,0 0-16,0 0 15,0 0-15,0 0 0,0 1 0,0-1 16,-21 0-16,0-21 15,21 21-15,-21-21 0,0 0 32,-1 0-17,22-21 1,0 0-16,0 0 0,0-1 16,0 1-16,0 0 0,0-21 0,0 21 15,0-1-15,0 1 0,22-21 16,-1 21-16,0 0 0,21-1 0,-21 1 15,22 0-15,-1 0 0,0 21 16,22 0-16,-22 0 0,22 0 0,-1 0 16,-20 0-16,-1 0 0,0 21 15,1 0-15,-22 22 0,0-22 16,0 0-16,-21 0 0,0 21 0,0-20 16,0-1-16,0 0 0,0 0 0,0 0 15,0 22-15,-21-43 0,0 21 16,0 0-16,-1 0 0,22 0 0,-21-21 15,21 21-15,-21-21 0,21 22 16,0-44 15,0 1-15,0 0-16,21 0 0,0 0 0,-21 0 16</inkml:trace>
  <inkml:trace contextRef="#ctx0" brushRef="#br0" timeOffset="66723.3">9419 3725 0,'0'0'0,"21"0"47,0 0-47,1 0 15,-1 0-15,0 0 0,0-21 0,0 0 16,22 21-16,-22-21 0,0 21 0,0-21 16,-21 0-1,0-1-15,-21 22 16,0 0-16,0 0 16,-1 0-16,-20 0 0,21 0 15,0 0-15,-22 22 0,22-1 0,0 0 16,-21 0-16,21 0 0,-1 0 15,22 1-15,0-1 0,-21 0 0,21 0 16,0 0-16,0 0 0,0 1 0,0-1 16,0 0-16,21-21 15,1 21-15,-1-21 0,0 0 0,0 21 0,0-21 16,0 0-16,22 0 0,-22 0 0,0 0 16,0 0-16,0 0 15,1-21-15,-1 21 0,0-21 0,0 0 16</inkml:trace>
  <inkml:trace contextRef="#ctx0" brushRef="#br0" timeOffset="66899.2">9737 3852 0,'-22'0'78,"22"-21"-78</inkml:trace>
  <inkml:trace contextRef="#ctx0" brushRef="#br0" timeOffset="68439.24">16256 3916 0,'0'-21'15,"21"21"-15,-21-21 16,21 21-16,0-22 16,-21 1-16,0 0 15,0 0 1,0 0-16,-21 21 0,21-21 15,-21 21-15,0 0 0,0 0 0,0 0 16,-1 0-16,1 0 16,0 0-16,0 0 0,0 0 15,0 21-15,-1-21 0,1 21 16,0 0-16,0 0 0,0 0 0,0 1 16,-1 20-16,22-21 0,-21 21 15,0 1-15,21-22 0,0 21 16,0 1-16,0-1 0,0-21 0,0 21 15,0 1-15,0-22 0,0 21 0,0-21 16,0 1-16,21-1 0,0 0 16,1 0-16,-1-21 0,0 21 0,21-21 15,-21 0-15,22 0 0,-22 0 16,21 0-16,1 0 0,-1-21 0,21 0 16,-20 21-16,-1-21 0,22-22 0,-22 22 15,0 0-15,1-21 0,-1 21 16,0-22-16,-21 1 0,22 0 0,-22-1 15,0-20-15,0 20 0,-21 22 16,0-21-16,21 0 0,-21 20 16,0-20-16,0 21 0,0 0 0,0 0 15,0-1-15,-21 44 47,0-1-47,21 0 0,0 0 16,-21 0-16,21 22 0,-21-1 0,21-21 15,-21 21-15,21 1 0,0-1 16,0 0-16,0-20 0,0 20 0,0 0 16,0-21-16,0 1 0,0-1 0,0 0 15,0 0-15,0 0 0,21-21 16,0 21-16,0-21 16,0 0-16,0 0 15,1-21-15,-1 21 0,0-21 16,0 0-16,0 0 0,0 0 0,1-22 15,-22 22-15,21-21 0,0 21 16,0-22-16,-21 22 0,21-21 0,-21 21 16,21-1-16,-21 1 15,0 42 1,0 1-16,0-1 16,0 0-16,-21 0 15,21 0-15,-21 0 0,21 1 0,0-1 16,0 0-16,0 0 0,0 0 0,0 0 15,0 1-15,0-1 16,0-42 15,21-1-15,0-20-16,-21 21 0</inkml:trace>
  <inkml:trace contextRef="#ctx0" brushRef="#br0" timeOffset="68615.14">17251 3810 0,'0'0'0,"-21"0"15,-1 0 1,44 21 31,-1-21-47,0 0 15</inkml:trace>
  <inkml:trace contextRef="#ctx0" brushRef="#br0" timeOffset="69002.92">17314 4106 0,'-21'0'16,"42"0"-16,-42 22 0,42-22 31,0-22-15,1 1-16,-1 21 0,0-21 0,0 0 15,21 0-15,-20 0 0,-1 21 16,0-22-16,0 1 0,-21 0 0,0 0 16,-21 21 15,0 0-31,0 0 15,-22 21-15,22 0 0,0 0 16,0 1-16,0-1 0,21 0 0,-22 21 16,22-21-16,-21 1 0,21-1 15,0 0-15,0 0 0,0 0 0,0 0 16,0 1-16,0-1 0,21-21 16,1 0-16,20 0 0,-21 0 15,0 0-15,22 0 0,-22 0 0,21 0 16,0-21-16,1-1 0,-22 22 15,21-21-15,1-21 0,-22 21 0</inkml:trace>
  <inkml:trace contextRef="#ctx0" brushRef="#br0" timeOffset="69479.16">17949 3852 0,'-21'22'15,"0"-22"1,21 21-16,-21 0 0,21 0 0,0 0 15,0 0-15,0 1 0,0-1 16,-21 0-16,21 21 0,0-21 0,0 1 16,0-1-16,0 0 15,0 0-15,0 0 0,0 0 16,0 1-16,-22-22 31,22-22-15,0 1-16,0 0 15,0 0-15,0 0 0,0-22 0,0 22 16,0 0-16,0-21 0,0 21 0,0-22 16,22 22-16,-1 0 0,0-21 15,0 20-15,21 1 0,-20 0 16,20 21-16,0-21 0,1 21 0,-1 0 16,0 0-16,1 0 0,-1 0 15,0 0-15,1 0 0,-22 21 0,0 0 0,0 0 16,0 1-16,-21-1 0,0 21 15,0-21-15,0 22 0,0-22 16,0 21-16,-21-21 0,0 0 0,0 1 16,0 20-16,-1-21 0,1-21 15,21 21-15,0 0 0,-21-21 16,21 22-16,21-44 31,0 1-31,1 0 16</inkml:trace>
  <inkml:trace contextRef="#ctx0" brushRef="#br0" timeOffset="69747.02">18817 3704 0,'21'0'16,"-42"0"-16,42 21 31,-42 1-31,21-1 15,-21 21-15,0-21 0,0 0 16,21 22-16,-22-22 0,1 21 0,21 1 16,-21-22-16,0 21 0,21-21 15,0 22-15,-21-22 0,21 0 16,-21 0-16,21 0 0,0 0 0,0 1 16,21-22-1,0 0-15,0 0 16,-21-22-16,21 22 0,0-21 15,1 0-15,-1 0 0</inkml:trace>
  <inkml:trace contextRef="#ctx0" brushRef="#br0" timeOffset="69935.42">18584 3874 0,'0'0'0,"-21"0"16,42 0 15,0 0-31,22 0 0,-22 0 0,21 0 16,-21 0-16,22 0 0,-22 0 15,21 0-15,-21-22 0,1 22 0,20 0 16,-21 0-16,0-21 0</inkml:trace>
  <inkml:trace contextRef="#ctx0" brushRef="#br0" timeOffset="70561.17">19960 3810 0,'42'-21'31,"-20"0"-16,-22 0-15,21 21 0,-21-22 16,0 1-16,0 0 0,21 21 16,-21-21-16,0 0 0,21 0 15,-21-1-15,-21 22 32,0 0-32,0 0 0,-1 0 15,1 0-15,0 22 0,-21-22 16,21 21-16,-22 0 0,22 0 0,0-21 15,0 21-15,0 0 0,-1 1 0,1-22 16,21 21-16,0 0 16,0 0-16,0 0 0,0 0 15,21-21-15,1 0 16,20 22-16,-21-22 0,0 21 0,0-21 16,1 21-16,-1-21 0,21 21 15,-21-21-15,0 21 0,-21 0 16,22 1-16,-1-22 0,0 21 0,-21 0 15,0 0-15,0 0 0,0 0 16,0 1-16,0-1 0,-21 0 16,0 0-16,-1-21 0,1 0 0,-21 21 15,21-21-15,0 0 0,-22 0 16,22 0-16,0 0 0,0 0 0,-22 0 16,22 0-16,0 0 15,0-21-15,0 21 0,21-21 16,-21 21-16,21-21 0,0 0 15,0-1 1,21 1 0,0 21-16,0 0 0,0-21 15,22 0-15,-22 21 0,21-21 16,-21 21-16,22 0 0</inkml:trace>
  <inkml:trace contextRef="#ctx0" brushRef="#br0" timeOffset="70919.98">20299 3958 0,'84'-21'31,"-62"0"-15,-1 21-16,0-21 0,0 0 16,0 21-16,0-22 0,1 22 0,-22-21 15,21 0-15,0 21 0,-21-21 16,21 21-16,-21-21 15,-21 21 1,0 0-16,0 0 0,-1 0 0,-20 0 16,21 0-16,0 21 0,0 0 0,-22-21 15,22 21-15,0 0 0,0 1 16,0 20-16,21-21 0,0 0 0,-22 0 16,22 22-16,0-22 0,0 0 15,0 0-15,0 0 0,0 1 16,0-1-16,22 0 0,-1 0 0,0-21 15,0 21-15,0-21 0,0 0 16,22 0-16,-1 0 0,-21 0 0,22 0 16,-1 0-16,0 0 0,1-21 0,-22 21 15,21-21-15</inkml:trace>
  <inkml:trace contextRef="#ctx0" brushRef="#br0" timeOffset="71307.75">20828 3916 0,'0'-21'0,"0"42"0,0-63 0,-21 42 0,21-22 0,0 1 15,0 0 1,21 21 0,0 0-16,0-21 15,0 21-15,22 0 0,-22 0 0,0 0 16,0 0-16,22 0 0,-22 0 0,0 0 16,0 0-16,21 21 0,-20-21 15,-1 21-15,0 0 0,0 1 0,0-1 16,0 0-16,-21 0 0,0 0 15,0 22-15,0-22 0,0 0 0,0 0 16,-21 0-16,0 0 0,21 1 0,-21-22 16,0 21-16,0-21 0,-1 0 15,22 21-15,-21-21 0,0 0 16,21-21 0,0 0-1,0-1-15,0 1 0,0 0 16,0-21-16,0 21 0,21-1 15,-21 1-15,0 0 0,21 0 0,1 0 16,-22 0-16,0-1 0,21 22 16,0-21-16,0 21 0,0 0 15,0-21-15,1 21 0,-1 0 0,21 0 16,-21 0-16</inkml:trace>
  <inkml:trace contextRef="#ctx0" brushRef="#br0" timeOffset="71627.98">21548 3704 0,'0'0'0,"-22"0"0,22 21 47,0 1-47,22-1 15,-22 0-15,21 0 0,-21 0 16,0 22-16,21-22 0,-21 0 0,21 21 16,-21-21-16,0 1 0,0 20 15,0-21-15,0 0 0,0 0 0,21-21 16,-21 22-16,0-1 16,0-42 15,0-1-31,21 22 0,1-21 15,-1 0-15,-21-21 0,21 21 0</inkml:trace>
  <inkml:trace contextRef="#ctx0" brushRef="#br0" timeOffset="71846.85">21950 3662 0,'0'0'0,"0"-21"0,0 0 15,-21 21 1,-1 0-16,1 21 0,21 0 15,-21-21-15,0 21 0,21 0 0,-21 0 16,0 22-16,-1-22 0,1 0 16,0 0-16,21 0 0,-21 1 0,0 20 15,0-21-15,-1 0 0,1 0 16,21 1-16,0-1 0,0 0 16,0 0-16,21-21 15</inkml:trace>
  <inkml:trace contextRef="#ctx0" brushRef="#br0" timeOffset="72267.14">22119 3810 0,'0'-21'32,"21"21"-17,0 0-15,-21-21 0,22 21 16,-1 0-16,0 0 0,-21-21 16,0-1-16,21 22 0,-21-21 15,-21 21 16,0 0-31,0 0 0,21 21 16,-22 1-16,1-1 0,0 0 16,21 0-16,0 0 0,-21 0 0,21 1 15,-21-1-15,21 0 16,0 0-16,0 0 0,0 0 0,0 1 16,0-1-16,0 0 0,21 0 15,0-21 1,0 0-16,0 0 0,1 0 15,20 0-15,-21 0 0,21-21 16,1 21-16,-1-21 0,0 21 0</inkml:trace>
  <inkml:trace contextRef="#ctx0" brushRef="#br0" timeOffset="72671.89">22606 3747 0,'0'0'0,"-21"-22"0,21 1 15,0 0-15,0 0 16,21 21-16,0 0 16,0 0-16,0 0 0,1 0 0,20 0 15,-21 0-15,21 0 0,-20 0 16,-1 0-16,0 21 0,0 0 0,0 0 16,0-21-16,-21 22 0,22-1 15,-22 21-15,0-21 0,0 0 0,0 1 16,0-1-16,-22 21 0,1-21 0,0 0 15,0 1-15,0-1 16,21 0-16,-21 0 0,-1 0 0,22 0 16,-21-21-16,21 22 15,-21-22-15,0 0 16,21-22-16,0 1 16,0 0-16,0 0 0,21 0 15,0 0-15,0-1 0,1-20 0,20 21 16,-21 0-16,21-22 0,1 22 15,-1-21-15,-21 21 0,22 0 0,-1-1 16,0 1-16,1 0 16,-22 0-16,21 21 0,-21 0 0,0 0 0,1-21 15,-1 21-15</inkml:trace>
  <inkml:trace contextRef="#ctx0" brushRef="#br0" timeOffset="73515.89">17166 4657 0,'-21'0'0,"42"0"0,-63 0 0,21 0 16,-1 0-16,1 0 0,0 0 15,0 0 1,0 0-16,0 0 16,42 0 15,0 0-31,0 0 16,0 0-16,22 0 0,-1 0 15,21 0-15,1 0 0,-1 0 0,22 0 16,0 0-16,-1 0 0,22-21 15,0 21-15,0 0 0,0 0 0,21 0 16,0 0-16,0 0 0,0 0 0,0 0 16,0 0-16,-21 0 0,21 0 15,0 0-15,0 0 0,0 0 0,0 0 16,0 0-16,0 0 0,-22 0 16,1 0-16,21 0 0,-21-22 0,0 22 15,0 0-15,0 0 0,-1 0 16,1 0-16,-21-21 0,21 21 15,-43 0-15,22 0 0,-22 0 0,1 0 16,-1 0-16,-20 0 0,-1-21 0,0 21 16,1 0-16,-1 0 0,-21 0 15,22 0-15,-22 0 0,0 0 16,0 0-16,0 0 16,-21-21 30,0 0-46,0 0 16,-21 21-16,21-22 0</inkml:trace>
  <inkml:trace contextRef="#ctx0" brushRef="#br0" timeOffset="73627.82">21463 4614 0,'0'0'0,"-21"0"0,0 22 0,-1-22 16,1 0-16,-21 0 0,21 0 0,0 21 15,-22-21-15,22 0 0,-21 0 0</inkml:trace>
  <inkml:trace contextRef="#ctx0" brushRef="#br0" timeOffset="74683.28">3662 4509 0,'0'0'16,"-21"0"-16,-1 0 0,1 0 15,0 0-15,0 0 16,0 0 0,0 0-16,21 21 47,21-21-47,0 21 15,0-21-15,0 0 16,0 0-16,1 0 0,20 0 0,0 21 15,1-21-15,20 0 0,-21 0 16,22 0-16,-22 0 0,22 0 0,20 0 16,1 0-16,0 0 0,21 0 0,-1 0 15,22 0-15,0 0 0,0 0 16,22-21-16,-22 21 0,21 0 0,21 0 16,-21-21-16,22 21 0,-22 0 0,21-21 15,0-1-15,22 22 0,-22 0 16,1-21-16,20 21 0,-21-21 0,22 21 15,-1-21-15,-20 21 0,20-21 16,-20 21-16,-1 0 0,0-21 16,1-1-16,-1 22 0,-21 0 0,0-21 15,-21 21-15,21 0 0,-42 0 16,0 0-16,0-21 0,-21 21 0,-1 0 16,-20 0-16,-22 0 0,-21 0 0,22 0 15,-22 0-15,0 0 16,-42 0 62</inkml:trace>
  <inkml:trace contextRef="#ctx0" brushRef="#br0" timeOffset="87864.02">16870 5567 0,'0'-21'0,"0"0"16,0-1-1,0 1 1,0 0-16,0 0 15,0 42 48,0 0-63,0 0 16,0 1-16,0-1 0,0 21 0,0 0 15,0 1-15,0-22 0,0 21 16,0 1-16,0 20 0,0-21 0,0-20 15,0 20-15,-21 0 0,21 1 0,-22-22 16,22 21-16,0-21 0,-21 0 16,21 1-16,-21-1 0,21 0 0,0 0 15,0-42 32,0 0-47,0 0 16,0-1-1</inkml:trace>
  <inkml:trace contextRef="#ctx0" brushRef="#br0" timeOffset="88478.68">17230 5906 0,'0'21'0,"-22"-21"16,22 21-16,0 0 15,0 0 1,22-21 0,-1 0-1,0 0-15,0 0 32,-21-21-17,0 0-15,0 0 16,-21 21-1,0 0 1,0 0 0,-1 0-16,22 21 15,22-21 32,-1 0-31,0 0-16,-21-21 31,0 0-15,0-1-1,-21 22 1,42 0 15</inkml:trace>
  <inkml:trace contextRef="#ctx0" brushRef="#br0" timeOffset="89315.04">17970 5652 0,'0'0'0,"0"-85"32,0 64-32,0 0 15,-21 21 1,0 21 0,0 0-16,0 0 0,21 21 15,-21-20-15,-1 20 0,22-21 16,-21 21-16,0 1 0,21-1 0,-21-21 15,21 22-15,0-1 0,-21-21 0,21 21 16,0-20-16,0 20 0,0-21 16,0 0-16,0 0 0,21 1 0,0-1 15,0 0-15,0-21 0,1 0 16,-1 0-16,0 0 0,0 0 16,0 0-16,0 0 0,22 0 0,-22 0 15,0 0-15,21-21 0,1 0 0,-22 21 16,21-22-16,1 1 15,-1-21-15,0 21 0,-21 0 0,22-22 16,-1 1-16,-21 0 0,0-1 16,1 1-16,-1 0 0,0-1 15,0 1-15,0 0 0,-21-1 0,0 1 0,0 21 16,0 0-16,0-1 0,0 1 0,0 0 16,-21 42 15,21 0-31,-21 1 15,0-1-15,0 21 0,21 0 16,-22 1-16,1-1 0,0 0 0,21 1 0,0-1 16,-21 0-16,21 1 15,-21-22-15,21 21 0,0-21 0,0 1 16,0-1-16,0 0 0,0 0 0,0 0 16,21-21-1,0 0-15,0 0 0,0 0 0,1 0 0,-1 0 16,0 0-16,0 0 0,21-21 0,-20 21 15,-1-21-15,0 0 0,0 0 16,0-1-16,0-20 0,1 21 0,-1-21 16,-21 20-16,0 1 0,21-21 15,-21 21-15,0 0 16,0 42 0,0 0-16,-21 0 0,0 21 15,21-20-15,-22-1 0,22 0 16,0 21-16,-21-21 0,21 1 0,-21-1 15,21 0-15,0 0 16,0 0-16,0 0 16,21-21-1,0-21 1,-21 0-16,0 0 0,22 21 0</inkml:trace>
  <inkml:trace contextRef="#ctx0" brushRef="#br0" timeOffset="89499.94">18838 5546 0,'0'21'47,"0"0"-32,0 0 1,0 0-1</inkml:trace>
  <inkml:trace contextRef="#ctx0" brushRef="#br0" timeOffset="89879.24">18944 5884 0,'0'0'0,"21"0"31,0 0-15,1 0-16,-1 0 16,0-21-16,0 0 0,0 0 15,0 21-15,1-21 16,-22 0-16,21-1 16,-21 1-16,0 0 0,-21 21 31,-1 0-31,1 0 15,0 21-15,0-21 0,21 21 0,-21 1 16,0-1-16,-1 0 0,22 0 16,0 0-16,-21 22 0,21-22 0,-21 0 15,21 0-15,0 0 0,0 0 0,0 1 16,0-1-16,0 0 0,21-21 16,0 21-16,1-21 0,-1 0 0,0 0 15,21 0-15,-21 0 0,22 0 0,-1 0 16,0 0-16,22 0 15,-22 0-15,1 0 0,-1-21 0,0 0 16</inkml:trace>
  <inkml:trace contextRef="#ctx0" brushRef="#br0" timeOffset="90342.97">19685 5673 0,'0'0'0,"-21"0"15,0 0-15,-1 0 16,22 21-16,0 0 15,-21 21-15,21-20 0,-21-1 16,21 21-16,-21-21 0,21 0 0,0 22 16,0-22-16,0 0 0,0 0 0,0 0 15,-21 1-15,21-1 0,0 0 16,0 0-16,-21-21 16,21-21 15,0 0-16,0 0-15,0-1 16,0 1-16,21-21 0,0 21 0,-21 0 16,21-22-16,0 22 0,-21-21 15,21 21-15,1-1 0,-1-20 16,0 21-16,21 0 0,-21 21 0,1-21 16,-1 21-16,21 0 0,-21 0 15,0 0-15,1 21 0,-1 0 0,0 0 16,0 0-16,-21 22 0,0-22 0,0 21 15,0-21-15,0 22 0,0-22 16,0 0-16,0 21 0,-21-21 0,0 1 16,21-1-16,-21-21 0,21 21 0,-22-21 15,1 21-15,42-42 47,1 0-47</inkml:trace>
  <inkml:trace contextRef="#ctx0" brushRef="#br0" timeOffset="90632.32">20489 5419 0,'0'0'15,"-42"42"1,21-21-16,21 0 0,-21 22 0,-1-22 15,22 21-15,-21 1 0,0-1 0,21 0 16,-21 1-16,21 20 16,-21-42-16,0 22 0,21-1 0,0-21 15,0 21-15,0-20 0,0-1 0,0 0 16,0 0-16,0 0 16,0 0-1,21-21-15,0 0 0,0 0 16,0 0-16,0-21 0,1 21 15,-1-21-15,21 0 0,-21 0 0,0 0 16</inkml:trace>
  <inkml:trace contextRef="#ctx0" brushRef="#br0" timeOffset="90819.22">20235 5694 0,'0'0'0,"-21"0"0,0 0 16,42 0 31,21 0-47,-20 0 0,-1 0 15,21 0-15,-21 0 0,22 0 0,-1 0 16,0-21-16,22 21 0,-22-21 16</inkml:trace>
  <inkml:trace contextRef="#ctx0" brushRef="#br0" timeOffset="91315.45">21294 5525 0,'0'0'0,"21"0"0,0-22 16,0 1-16,0 21 15,0-21-15,1 21 0,-22-21 0,21 0 16,0 21-16,0-21 0,0-1 15,-21 1 1,-42 21 0,21 0-16,0 0 0,-1 0 15,-20 0-15,21 21 0,0-21 16,-22 22-16,22-1 0,0 0 0,0 0 16,0 0-16,0 0 0,21 1 15,0-1-15,0 0 0,0 0 0,0 0 16,0 0-16,0 1 0,0-1 0,21 0 15,0 0-15,0 0 0,0 0 16,0 1-16,1-22 0,20 21 0,0 0 16,-21 0-16,22 0 0,-22 0 0,0-21 15,-21 22-15,0-1 16,0 0-16,0 0 0,-21-21 16,0 21-16,0-21 0,-22 0 0,22 0 15,-21 21-15,-1-21 0,22 0 16,-21 0-16,0 0 0,-1 0 0,1 0 15,21 0-15,0 0 0,-1 0 0,1 0 16,0 0-16,21-21 0,0 0 16,0 0-1,21 0-15,0 21 0,-21-21 16,43 21-16,-22-22 0</inkml:trace>
  <inkml:trace contextRef="#ctx0" brushRef="#br0" timeOffset="91656.26">21611 5800 0,'42'0'32,"-42"-21"-32,22 21 0,-1-22 15,-21 1-15,21 21 0,0-21 0,0 0 16,0 21-16,1-21 0,-1 0 0,-21-1 15,0 1-15,0 0 16,0 0-16,-21 21 16,-1 0-16,1 0 0,0 0 15,0 0-15,0 21 0,0 0 16,-1 0-16,1 1 0,0 20 0,0-21 16,21 0-16,0 0 0,0 22 0,0-22 15,0 0-15,0 0 0,0 0 16,0 1-16,0-1 0,21 0 15,0-21-15,0 0 0,1 0 0,-1 0 16,0 0-16,0 0 0,0 0 16,22 0-16,-22 0 0</inkml:trace>
  <inkml:trace contextRef="#ctx0" brushRef="#br0" timeOffset="92037.05">22013 5588 0,'-21'-21'0,"42"42"0,-42-63 0,21 21 16,0-1 0,21 22-1,0 0-15,1 0 0,-1 0 16,0 22-16,0-1 0,0 0 16,22 21-16,-22-21 0,0 22 15,0-22-15,0 21 0,-21-21 0,0 22 16,0-22-16,0 0 0,0 21 0,0-20 15,0-1-15,-21 0 16,0 0-16,0-21 0,0 21 16,-1-21-16,1 0 15,21-21 1,0 0 0,0 0-16,0 0 0,0-1 0,21 1 15,1-21-15,-1 21 0,0-22 0,0 22 16,-21 0-16,21-21 0,0 21 15,1-1-15,-1 1 0,0 21 16,-21-21-16,21 21 0,0 0 0,-21-21 16,21 21-16</inkml:trace>
  <inkml:trace contextRef="#ctx0" brushRef="#br0" timeOffset="92310.89">22585 5482 0,'-21'0'15,"21"21"-15,0 1 16,0-1-16,0 0 0,0 0 0,0 21 16,0-20-16,0 20 0,0-21 15,0 21-15,0-20 0,0-1 0,21 21 16,-21-21-16,21 0 0,-21 1 15,21-22-15,-21 21 0,0 0 0,21-21 32,0 0-17,-21-21-15,0 0 16,22-1-16,-1 1 0</inkml:trace>
  <inkml:trace contextRef="#ctx0" brushRef="#br0" timeOffset="92527.28">22966 5482 0,'0'0'0,"-21"0"16,-1 21-1,1 1-15,0-1 0,0 0 16,0 21-16,-22-21 0,22 22 0,0-1 16,-21-21-16,21 22 0,-1-22 15,1 21-15,0-21 0,0 0 16,0 1-16,0-1 0,21 0 0,0 0 0,0 0 15,21-21 1,0 0 0,21 0-16</inkml:trace>
  <inkml:trace contextRef="#ctx0" brushRef="#br0" timeOffset="92915.06">23156 5736 0,'0'0'0,"-21"0"16,42 0 15,0 0-15,1 0-16,-1-21 0,0 21 15,0-21-15,0 0 0,0 21 16,-21-21-16,22-1 0,-22 1 15,0 0-15,0 0 16,-22 21 0,1 0-16,0 0 0,0 21 15,0 0-15,0 0 0,21 1 16,-22 20-16,22-21 0,-21 0 16,21 0-16,0 1 0,0-1 0,0 0 15,0 0-15,0 0 0,0 0 16,0 1-16,21-22 0,1 0 0,-22 21 0,21-21 15,0 0-15,0 0 16,0 0-16,0 0 0,22 0 0,-22 0 16,21 0-16,-21 0 0,1-21 0,20-1 15</inkml:trace>
  <inkml:trace contextRef="#ctx0" brushRef="#br0" timeOffset="93266.87">23601 5630 0,'0'0'0,"0"-21"0,0 0 0,0 0 16,0 0-16,0 0 0,0-1 15,21 22 17,0 0-32,0 0 0,0 0 0,1 0 15,-1 0-15,0 22 0,0-1 16,0 0-16,0 0 0,-21 0 0,0 22 16,22-22-16,-22 21 0,0 0 0,0-20 15,0 20-15,0-21 0,-22 21 16,1-20-16,21-1 0,-21 0 0,21 0 15,-21 0-15,0 0 0,21 1 16,-21-22 0,21-22-1,0 1 1,0 0-16,21 0 0,0-21 16,0 20-16,0-20 0,22 0 0,-22-1 15,21 1-15,0 0 0,1-1 16,-1 1-16,-21 0 0,22-1 0,-22 22 15,21 0-15,-21 21 0,-21-21 0</inkml:trace>
  <inkml:trace contextRef="#ctx0" brushRef="#br0" timeOffset="94144.01">16912 7239 0,'0'-21'15,"0"0"-15,0 0 16,0-1-1,0 1-15,21 21 0,0-21 16,1 0-16,-1 0 0,0 21 16,0 0-16,0 0 0,0 0 15,1 0-15,-1 0 0,0 0 0,0 0 16,0 0-16,0 21 0,1 0 0,-22 21 16,0 1-16,0-1 0,0 0 15,0 1-15,0-1 0,-22 0 16,1 1-16,0-1 0,0-21 0,0 22 15,-22-22-15,22 21 0,-21-21 16,21 0-16,0 1 0,-1-1 0,-20-21 16,21 0-16,0 0 0,0 0 15,-1 0-15,1 0 0,0 0 16,21-21-16,-21-1 0,0 1 0,21 0 16,0 0-16,0 0 0,-21-22 0,21 1 15,0 21-15,0-21 0,0 20 16,0-20-16,0 21 0,21 0 0,0 21 15,0 0-15,0 0 16,0 0-16,1 0 0,-1 21 16,21 0-16,-21 21 0,0-20 0,1-1 15,-1 0-15,0 21 0,0-21 0,-21 1 16,0-1-16,21 0 0,-21 0 16,21 0-16,-21 0 0,0 1 15,22-22 1,-1 0-1,-21-22 1,21 1-16,0 21 0,-21-21 0</inkml:trace>
  <inkml:trace contextRef="#ctx0" brushRef="#br0" timeOffset="94310.91">17484 7345 0,'0'0'0,"21"0"0,0 0 47,0 0-31,0 0-16,0 0 15,1 0-15,-1 0 0,0 0 16,0 0-16,21 0 0</inkml:trace>
  <inkml:trace contextRef="#ctx0" brushRef="#br0" timeOffset="94955.92">18457 7006 0,'-42'0'31,"21"0"-31,0 21 16,-1 22-16,22-22 0,0 21 0,-21 1 15,21-1-15,-21 0 0,0 1 16,21-1-16,0 0 0,0 1 0,-21-1 15,21-21-15,-21 0 0,21 22 16,0-22-16,-22-21 0,22 21 0,0 0 16,22-42 15,-1 21-31,0-21 0,-21 0 16,21-1-16,0 1 0,0 0 15,1 0-15,-1-21 0,0-1 0,0 22 16,0-21-16,0-1 0,1 22 0,-1-21 15,0 21-15,0 0 16,-21-1-16,21 22 0,0 0 0,-21 22 16,0-1-16,0 0 15,0 0-15,0 21 0,0-20 0,0 20 16,0-21-16,0 21 0,0-20 16,0 20-16,0-21 0,0 0 0,0 0 15,0 1-15,0-1 0,22-21 16,-1 21-16,0-21 0,0 0 15,0 0-15,0 0 0,1 0 0,20 0 16,-21-21-16,0 0 0,22-1 16,-22 1-16,21 0 0,-21 0 0,22-21 15,-22 20-15,0-20 0,0 0 16,0-22-16,0 22 0,1 0 0,-22-1 16,0 1-16,0 0 0,0-1 15,0 22-15,-22 0 0,1 0 0,21 0 16,-21-1-16,0 22 0,0 0 15,0 0-15,-1 0 0,1 22 0,0-1 16,0 0-16,0 0 0,21 0 16,0 0-16,0 1 0,0 20 0,0-21 15,0 0-15,0 22 0,0-22 0,0 0 16,0 0-16,21 0 0,0 0 16,0-21-16,0 0 0</inkml:trace>
  <inkml:trace contextRef="#ctx0" brushRef="#br0" timeOffset="95311.71">19240 7324 0,'22'0'31,"-1"0"-15,0 0-16,0 0 0,0-21 15,0 21-15,1-22 16,-1 1-16,0 21 0,0-21 0,0 0 15,-21 0-15,21 0 0,-21-1 0,0 1 16,0 0-16,-21 21 16,0 0-1,0 0-15,-21 0 0,20 21 16,1 22-16,0-22 0,0 0 16,0 21-16,0-21 0,21 22 0,0-22 15,-22 21-15,22-21 0,0 1 0,0 20 16,0-21-16,0 0 0,0 0 15,0 1-15,22-22 0,-1 0 16,0 0-16,0 21 0,0-21 0,0 0 16,1 0-16,20 0 0,-21-21 15,21-1-15,-20 22 0,20-21 0,0 0 16,1 0-16,-22 0 0</inkml:trace>
  <inkml:trace contextRef="#ctx0" brushRef="#br0" timeOffset="95769.45">20002 6879 0,'0'-42'0,"0"84"0,0-105 16,0 42-16,0-1 0,0 1 16,0 42-1,0 1 1,0-1-16,-21 21 0,21-21 0,0 22 16,0-1-16,-21 0 0,21 1 0,-21-1 15,0 0-15,21 1 0,-21-1 16,21 0-16,-22 1 0,22-22 15,-21 21-15,0-21 0,21 0 0,0 1 0,0-1 16,-21 0-16,21 0 16,0-42 15,0 0-31,0 0 16,21 21-16,0-22 0,-21 1 0,21-21 15,22 21-15,-22-22 0,0 22 0,21-21 16,-20 0-16,20 20 0,0-20 15,-21 21-15,22 0 0,-22 0 0,21 21 16,-21 0-16,1 0 0,-1 0 16,0 21-16,0-21 0,-21 42 15,0-21-15,0 0 0,0 22 0,0-1 0,0-21 16,0 22-16,0-1 0,-21-21 16,0 21-16,-22-20 0,22-1 15,0 0-15,-21 0 0,-1 0 0,1 0 16,21-21-16,-21 22 0,-1-22 0,22 0 15,-21 0-15,21 0 0,-1 0 16,1 0-16</inkml:trace>
  <inkml:trace contextRef="#ctx0" brushRef="#br0" timeOffset="96476.07">21209 6900 0,'0'0'0,"0"-21"0,0 0 16,0 0-16,-21 21 16,0 0-16,-1 21 15,22 0-15,-21 0 0,21 1 16,-21 20-16,0-21 0,21 21 0,0 1 15,-21-1-15,0 22 0,-1-22 16,22 0-16,-21 1 0,0-1 0,0 0 16,0-21-16,21 22 0,-21-22 15,21 0-15,-22 0 0,22 0 16,0 1-16,0-44 31,0 1-31,0 0 16,22 0-16,-22 0 0,21-22 0,-21 22 15,0-21-15,21 0 0,0-22 16,0 22-16,0-1 0,-21 1 0,22 0 16,-1-1-16,0 1 0,0 0 0,-21 21 15,21-22-15,0 22 0,1 21 16,-22-21-16,21 21 0,0 0 16,-21 21-16,21 0 0,-21 0 15,21 1-15,0 20 0,-21 0 0,0 1 16,0-1-16,0 0 0,0 1 15,0-1-15,0 21 0,0-20 0,0-22 16,0 21-16,0 1 0,0-22 16,0 0-16,0 0 0,0 0 0,0 0 15,-21 1-15,21-1 16,-21-21-16,0 0 16,21-21-1,0-1-15,0 1 0,-21 21 0,0-21 16</inkml:trace>
  <inkml:trace contextRef="#ctx0" brushRef="#br0" timeOffset="96882.83">20807 7239 0,'-21'0'0,"42"0"0,-64 0 16,65 0 0,-1 0-16,0 0 0,0 0 15,21 0-15,-20 0 0,20 0 16,0-21-16,22 21 0,-22 0 0,0-21 15,22 21-15,-22-21 0,22-1 0,-22 22 16,0-21-16,22 0 16,-22 21-16,1-21 0,-22 0 0,21 0 0,-21 21 15,0-22-15,-21 1 0,0 0 16,-21 21 0,0 0-1,0 21-15,0 0 0,21 1 16,-21-1-16,21 21 0,0 0 15,-22 1-15,22 20 0,-21-20 0,21-1 16,0 21-16,0-20 0,-21-1 0,21 0 16,-21 1-16,0 20 0,21-42 15,-21 22-15,-1-1 0,22 0 0,0 1 16,-21-22-16,0 21 0,21-21 0,0 1 16,0-1-16,0 0 0,0 0 15,0-42 16,21 0-31,0 0 0,1-1 0,-22 1 16</inkml:trace>
  <inkml:trace contextRef="#ctx0" brushRef="#br0" timeOffset="97183.44">21526 7197 0,'0'-43'15,"0"86"-15,0-107 0,0 22 0,22 21 16,-1 0-16,0-1 0,0 1 15,0 21-15,0-21 0,1 21 16,-1 0-16,0 0 0,0 0 0,21 0 16,-20 21-16,-1-21 15,0 21-15,0 1 0,0-1 0,-21 0 16,0 21-16,0-21 0,0 1 0,-21-1 16,0 21-16,0-21 0,0 0 15,-22 1-15,1-22 0,21 21 0,-22 0 16,1-21-16,21 21 0,0-21 15,0 0-15,-1 0 0,1 0 0,42 0 47,1-21-47,-1 0 0,21 0 16,-21 21-16,0-22 0</inkml:trace>
  <inkml:trace contextRef="#ctx0" brushRef="#br0" timeOffset="97447.29">22161 7006 0,'0'21'0,"0"1"15,0-1-15,0 21 0,-21-21 16,21 22-16,-21-1 0,0 0 16,0 1-16,21-1 0,-21 0 15,-1 1-15,1 20 0,21-21 0,-21 1 16,0-1-16,21-21 0,-21 22 0,0-1 15,21-21-15,-22 21 0,22-20 16,-21-1-16,0 0 0,21 0 0,0 0 16,0 0-16,0 1 15,21-22 1,-21-22-16,21 22 16,1-21-16</inkml:trace>
  <inkml:trace contextRef="#ctx0" brushRef="#br0" timeOffset="97773.11">22034 7218 0,'0'-42'0,"0"84"0,0-127 15,22 64-15,-22 0 0,0 0 0,21 0 16,0-1-16,0 1 0,0 0 16,0 21-16,1-21 0,20 0 0,-21 21 15,21 0-15,1 0 0,-1 0 0,0 0 16,-20 0-16,20 0 0,-21 21 15,0 0-15,-21 0 0,0 0 0,0 1 16,0 20-16,-21-21 0,0 21 16,0-20-16,-22 20 0,1-21 0,21 21 15,-21-20-15,-1-1 0,1 0 16,0 0-16,-1-21 0,22 21 0,-21-21 16,21 0-16,-1 21 0,1-21 15,21-21 1,21 0-1,1 0-15,-22 0 0,21 0 16,0-1-16,0 1 0,21 0 0,-20 0 16</inkml:trace>
  <inkml:trace contextRef="#ctx0" brushRef="#br0" timeOffset="98052.93">22966 6879 0,'0'-21'0,"-21"21"16,-1 0 0,-20 0-16,21 21 0,0-21 0,0 21 15,-1 1-15,-20 20 0,21-21 0,0 0 16,0 22-16,-1-22 0,1 21 16,21-21-16,0 22 0,0-22 0,-21 21 15,21-21-15,0 0 0,0 1 0,0-1 16,0 0-16,21 0 0,-21 0 15,21-21-15,1 0 0,-1 21 0,0-21 16,0 0-16,0 0 0,22 0 16,-22 0-16,0-21 0,21 0 15,1 0-15,-1 0 0,0 0 0,1-1 16</inkml:trace>
  <inkml:trace contextRef="#ctx0" brushRef="#br0" timeOffset="98492.22">23537 6668 0,'-21'0'15,"0"21"1,21 0-16,0 0 16,-21 0-16,21 0 0,0 1 0,-21-1 15,21 0-15,0 0 0,0 0 0,0 0 16,0 1-16,0-1 0,0 0 15,-22-21-15,22 21 16,-21-21-16,0 0 31,0 0-31,21-21 16,0 0-16,0 0 0,0-1 16,0 1-16,0 0 0,0 0 15,21 0-15,0 0 0,0-22 0,22 22 16,-22 0-16,21 0 0,1 0 15,-1-1-15,0 22 0,1 0 16,-1-21-16,0 21 0,1 0 0,-22 0 16,21 21-16,-21 1 0,0-1 15,-21 0-15,0 0 0,0 21 0,0-20 16,0-1-16,-21 21 0,0-21 0,0 22 16,0-22-16,-22 0 0,1 0 15,21 0-15,-21 0 0,20 1 0,-20-1 16,21-21-16,0 21 0,0-21 15,-1 21-15</inkml:trace>
  <inkml:trace contextRef="#ctx0" brushRef="#br1" timeOffset="149787.39">550 5440 0,'-21'0'0,"0"0"0,0 0 15,0 0-15,-1 0 16,1 0-16,0 0 0,0 0 16,0 0-16,0 0 0,-1 0 15,1 0 1,42 0 15,1 0-31,20 0 16,0 0-16,1 0 0,20 0 15,-21 0-15,22 0 0,-1 0 0,-20 0 16,20 0-16,1 0 0,-1 0 16,-20 0-16,20 0 0,1 0 0,-22 0 15,21 0-15,-20 0 16,-1-21-16,-21 21 0,22 0 0,-22 0 16,0 0-16,0 0 15,-21-21-15,-21 21 31,21-22-15,-21 22 0,21-21-16,-21 21 0,21-21 15</inkml:trace>
  <inkml:trace contextRef="#ctx0" brushRef="#br1" timeOffset="150243.13">1143 5080 0,'0'0'0,"-21"0"31,21 21-15,0 0-1,21 1-15,0-22 16,0 21-16,0-21 0,1 21 0,-1 0 15,21-21-15,-21 21 0,22-21 16,-22 0-16,21 0 0,-21 21 0,22-21 16,-22 0-16,0 0 0,0 0 15,21 0-15,-20 0 0,-1 0 16,0 0-16,0 0 16,-42 22 15,0-1-31,0-21 0,-22 21 15,22 0-15,-21 0 0,-1 0 0,22 1 16,-21 20-16,0-21 0,20 0 16,-20 0-16,0 22 0,21-22 0,-1 0 15,-20 21-15,21-20 16,0-1-16,0 0 0,-1-21 0,22 21 16,0 0-16,22-42 46</inkml:trace>
  <inkml:trace contextRef="#ctx0" brushRef="#br1" timeOffset="151091.18">2222 5186 0,'0'0'0,"0"-21"15,0 0-15,0 42 47,0 0-47,0 0 0,0 0 16,0 0-16,0 22 0,0-22 15,0 21-15,0-21 0,0 22 0,0-22 16,-21 21-16,21-21 0,-21 22 16,21-22-16,0 21 0,0-21 15,-21 1-15,21-1 0,0 0 0,-21-21 16,21 21-16,0-42 31,21 0-31,0 0 16,0-1-16,0 1 0,-21 0 0,43-21 15,-22 21-15,0-22 0,0 22 16,0-21-16,1 21 0,-1-1 0,0 1 16,0 0-16,21 0 0,-42 0 15,22 21-15,-1 0 0,0 0 16,-21 21-16,0 0 0,0 0 16,0 0-16,0 1 0,0-1 15,0 21-15,0-21 0,0 0 16,0 22-16,0-22 0,0 21 15,0-21-15,0 1 0,21-1 0,0 0 16,0-21-16,-21 21 0,22-21 16,-1 0-16,0 0 0,0 0 0,0 0 15,22-21-15,-22 21 0,0-21 0,0 0 16,0-1-16,0-20 0,1 21 16,-22-21-16,0 20 0,0-20 0,0 21 15,0-21-15,0-1 0,0 22 16,0-21-16,0 21 0,0-1 0,-22 1 15,22 0-15,-21 21 0,0-21 16,0 21 0,21 21-1,0 0 1,0 0-16,0 1 0,21-22 16,-21 21-16,21-21 0,0 0 15,1 21-15,-1-21 0</inkml:trace>
  <inkml:trace contextRef="#ctx0" brushRef="#br1" timeOffset="151446.98">3090 5419 0,'0'0'16,"0"21"-16,21-21 15,1 0 1,-1-21-16,0 21 15,-21-21-15,21 21 0,0-22 0,0 22 16,1-21-16,-1 0 0,-21 0 0,21 0 16,0 0-16,0 21 0,-21-22 15,0 1-15,0 0 0,-21 21 32,0 0-32,0 0 0,0 21 15,-1 0-15,1 1 0,0-1 0,-21 0 16,21 0-16,21 21 0,-22-20 15,1-1-15,21 21 0,0-21 0,0 0 16,0 1-16,0-1 0,0 0 16,0 0-16,21 0 0,1-21 15,-1 0-15,21 0 0,-21 0 0,0 0 16,22 0-16,-1 0 0,-21-21 16,22 21-16</inkml:trace>
  <inkml:trace contextRef="#ctx0" brushRef="#br1" timeOffset="152219.04">4508 5440 0,'0'0'0,"0"-21"16,0 0-16,0-1 15,0 1-15,0 0 0,0 0 16,0 0-16,0 0 0,0-1 16,0 1-16,0 0 0,0 0 0,0 0 15,-21 0-15,0-22 0,0 22 0,0 0 16,-22 0-16,22 21 16,0 0-16,0 0 0,0 0 0,0 0 15,-22 21-15,22 0 0,0 0 16,0 0-16,0 22 0,-1-1 15,22-21-15,-21 22 0,0-1 0,21 0 16,-21-21-16,21 22 0,0-22 16,0 21-16,0-21 0,0 1 0,0-1 15,0 0-15,21 0 0,0-21 0,0 0 16,-21 21-16,22-21 0,-1 0 16,0 0-16,21 0 0,-21-21 0,1 21 15,20-21-15,-21 0 0,21 0 16,-20-1-16,20 1 0,-21-21 0,0 21 15,22-22-15,-22 22 0,0-21 16,0 0-16,0-1 0,-21 1 0,0 0 16,21-1-16,-21 1 0,0 0 15,0-1-15,0 22 0,0-21 0,0 21 16,0-1-16,-21 22 16,21 22-1,-21-1-15,21 21 0,0-21 16,0 22-16,0-1 0,-21 0 0,21 1 15,0-1-15,-21 0 0,21 1 0,0-1 16,0 0-16,0-21 0,0 22 16,0-22-16,0 21 0,0-21 0,0 1 15,0-1-15,0 0 16,21-21-16,0 0 16,0 0-16,0 0 0,1-21 15,-1 21-15,0-21 0,0-1 0</inkml:trace>
  <inkml:trace contextRef="#ctx0" brushRef="#br1" timeOffset="152995.12">5059 5207 0,'0'0'16,"-21"0"15,-1 21-31,22 0 0,-21 1 0,0-1 16,21 0-16,-21 0 0,21 0 15,0 0-15,-21 1 0,21-1 16,-21 0-16,21 0 0,0 0 0,0 0 16,0 1-16,0-1 0,0 0 0,21 0 15,0-21 1,21 0-16,-21 0 0,1 0 16,-1-21-16,0 21 0,0-21 0,0 0 15,0-1-15,1 1 0,-22 0 16,0 0-16,0 0 0,0 0 15,0-1-15,0-20 0,-22 21 16,22 0-16,-21 0 0,0 21 16,0 0-16,0-22 0,0 22 15,21-21 1,21 21 0,21-21-1,-21 21-15,0-21 0,22 21 16,-1 0-16,-21 0 0,22 0 0,-1 0 15,-21 0-15,21 0 0,-20 0 0,20 21 16,-21 0-16,0-21 0,0 21 16,1 1-16,-22-1 0,21 0 0,-21 0 15,0 0-15,0 0 0,0 1 16,0-1-16,-21 0 0,-1 0 0,1 0 16,21 0-16,-21 1 15,21-1-15,-21-21 0,21 21 16,-21-21-1,21-21 1,0 0-16,0-1 16,0 1-16,0 0 0,0 0 15,0 0-15,0 0 0,0-22 0,0 22 16,0 0-16,0-21 0,21 20 0,0-20 16,21 21-16,-20 0 15,20 0-15,0-1 0,1 1 0,41 0 16,-20 21-16,-22 0 0,0 0 15,1 21-15,-22 0 0,21 1 16,-21-1-16,1 0 0,-1 0 0,-21 21 16,0-20-16,0-1 0,0 21 0,0-21 15,0 0-15,-43 1 0,22-1 16,0 0-16,0 0 0,0 0 0,0 0 16,-1-21-16,1 22 0,0-22 15,21-22 16,21 1-31</inkml:trace>
  <inkml:trace contextRef="#ctx0" brushRef="#br1" timeOffset="153222.98">6392 4911 0,'0'21'32,"-21"-21"-32,21 21 0,-21 0 0,21 0 15,0 1-15,-21-1 16,0 0-16,21 0 0,-22-21 0,22 21 16,0 0-16,-21-21 0</inkml:trace>
  <inkml:trace contextRef="#ctx0" brushRef="#br1" timeOffset="153528.32">6731 4890 0,'0'0'0,"-21"0"15,0 0-15,21 21 16,0 0-16,-22 0 0,1 0 16,0 0-16,0 22 0,21-22 0,-21 21 15,0-21-15,21 22 0,-22-1 0,1-21 16,21 22-16,-21-22 0,21 21 16,0-21-16,0 0 0,0 1 0,0-1 15,0 0-15,21-21 16,0 0-16,1 0 0,-1 0 15,0 0-15,0 0 0,0 0 16,0 0-16,1 0 0,20-21 0,-21 0 0,0-1 16</inkml:trace>
  <inkml:trace contextRef="#ctx0" brushRef="#br1" timeOffset="153719.21">6498 5186 0,'0'0'0,"21"42"32,0-42-32,1 0 0,-1 0 15,0 0-15,21 0 0,1 0 16,-22 0-16,21 0 0,0 0 0,1-21 16,-1 21-16,-21-21 0,0 21 0,1-21 15,-1 21-15</inkml:trace>
  <inkml:trace contextRef="#ctx0" brushRef="#br1" timeOffset="154353.35">7895 5122 0,'0'0'0,"0"-21"15,0 0-15,0 0 16,0 0-16,0 0 16,0-1-16,21 22 15,0-21-15,1 21 0,-1-21 16,0 21-16,0 0 0,21 0 0,-20 0 15,-1 0-15,21 21 0,-21 0 0,22 1 16,-22-1-16,0 0 0,0 21 16,0-21-16,-21 22 0,21-22 0,-21 21 15,0-21-15,0 1 0,0-1 16,-21 0-16,0 0 0,0 0 16,0 0-16,0 1 0,-1-22 0,1 0 15,0 0-15,0 0 16,21-22-16,0 1 15,0 0-15,0 0 16,0 0-16,21 0 0,-21-1 0,21-20 16,0 21-16,1-21 0,-22 20 15,21-20-15,0 21 0,0 0 0,0-22 16,0 22-16,22 21 0,-22-21 0,0 21 16,0 0-16,0 0 0,1 0 15,-1 0-15,-21 21 0,21-21 16</inkml:trace>
  <inkml:trace contextRef="#ctx0" brushRef="#br1" timeOffset="154701.19">8615 5271 0,'21'0'0,"0"0"0,0-22 16,0 22-16,-21-21 0,22 0 0,-1 21 15,0-21-15,0 0 0,-21 0 0,21-1 16,-21 1 0,0 0-16,0 0 0,0 0 15,-21 21 1,0 0-16,0 0 16,0 21-16,-1 0 0,1-21 0,21 21 15,-21 0-15,0 22 0,0-22 0,21 0 16,0 0-16,0 0 0,0 1 15,0-1-15,0 0 0,0 0 0,0 0 16,0 0-16,0 1 0,21-1 16,21-21-16,-21 0 15,1 0-15,-1 0 0,21 0 0,0 0 16,1 0-16,-1 0 0,-21 0 0,43-21 16,-22-1-16</inkml:trace>
  <inkml:trace contextRef="#ctx0" brushRef="#br1" timeOffset="155923.07">9504 5059 0,'0'0'16,"0"-21"-16,0 0 0,0-1 15,0 1-15,0 0 0,-21 21 0,-1-21 16,1 21-16,0 0 0,0 0 16,0 0-16,0 0 0,-1 0 15,1 0-15,0 21 0,0 0 0,0 0 16,0 1-16,-1-1 0,1 21 0,0-21 15,0 22-15,0-22 0,0 21 16,21-21-16,0 22 0,-22-22 0,22 0 16,0 0-16,0 0 0,0 0 0,0 1 15,0-1-15,22-21 16,-1 0-16,0 0 0,0 0 0,0 0 16,0 0-16,1 0 0,20-21 0,-21 21 15,0-22-15,0 1 0,1 0 16,-1 0-16,0 0 0,0 0 0,0-1 15,0 1-15,-21 0 0,0 0 16,22 0-16,-22 0 0,0-1 0,0 1 16,0 0-16,0 42 47,0 0-47,0 1 0,0-1 0,0 21 15,0-21-15,-22 22 0,22-22 0,-21 21 16,21 0-16,0 1 0,-21 20 0,21-20 15,-21 20-15,21 1 0,0-1 16,-21 1-16,0-1 0,-1 1 0,22-22 16,0 21-16,-21 1 0,0-22 0,21 1 15,-21-1-15,21 0 0,0 1 16,-21-1-16,21-21 0,0 0 0,0 0 16,0 1-16,0-44 15,21 1 1,0 0-16,-21-21 0,21 21 0,0-22 15,22 1-15,-22 0 0,0-22 16,0 1-16,22-1 0,-22 1 0,21-22 16,-21 0-16,22 22 0,-22-22 15,21 0-15,-21 22 0,22-64 16,-22 63-16,0 1 0,0 21 16,0-22-16,0 22 0,-21 21 0,0-22 15,0 22-15,0 0 0,0 0 16,0 42-1,0 0 1,0 0-16,0 22 0,0-22 16,-21 21-16,0-21 0,21 22 0,-21-1 15,21-21-15,0 21 0,-21-20 0,21-1 16,0 21-16,0-21 0,0 0 16,0 1-16,0-1 0,0 0 15,21-21-15,0 0 0,0 0 16,22 0-16,-22 0 0,0 0 0,0-21 15,21 0-15,-20 21 16,20-22-16,-21 1 0,21 0 0,-20-21 16,20 21-16,-21-1 0,21-20 0,-20 0 15,-1 21-15,0-1 0,0-20 16,0 21-16,-21 0 0,21 0 16,-21-1-16,22 22 0,-22-21 15,0 42 1,-22 1-1,1-1-15,21 0 0,-21 21 16,21-21-16,0 1 0,0-1 16,0 21-16,0-21 0,0 0 0,0 1 15,0-1-15,0 0 0,0 0 16,21 0 0,0-21-16,1 0 15,-1 0-15,0 0 0,0-21 16,0 21-16,0-21 0,1 0 0,-1 0 15,0-1-15,0-20 0,0 21 16,0 0-16,-21-22 0,22 22 0,-1-21 16,-21 21-16,0 0 0,21 21 0,-21-22 15,0 44 1,0-1 0,0 0-16,-21 0 15,21 0-15,0 22 0,0-22 16,-21 0-16,21 0 0,0 0 0,-22-21 15,22 21-15,0 1 0,0-1 16,0 0 0,22-21-1,-22-21-15</inkml:trace>
  <inkml:trace contextRef="#ctx0" brushRef="#br1" timeOffset="156102.97">10668 4826 0,'0'0'16,"-21"-21"-16,0 21 0,-1-21 15,44 21 32,-1 0-47,0 21 0,0-21 16,0 21-16</inkml:trace>
  <inkml:trace contextRef="#ctx0" brushRef="#br1" timeOffset="156488.01">10880 4974 0,'0'0'0,"0"-21"15,0 0 1,0 0-16,21 21 15,0 0-15,0 0 0,0 0 16,22 0-16,-22 0 0,0 0 16,0 21-16,0 0 0,0-21 0,1 42 15,-1-20-15,-21-1 0,0 0 0,0 21 16,0-21-16,0 1 0,0-1 16,0 0-16,0 0 0,0 0 15,0 0-15,-21 1 0,-1-1 0,1-21 16,0 0-16,21 21 0,-21-21 15,21-21 1,0 0 0,0-1-16,21 1 15,0 0-15,0 0 0,1 0 0,-1 0 16,0-22-16,0 22 0,0 0 0,22 0 16,-22 0-16,0-1 0,0 22 15,21-21-15,-20 21 0,-1 0 0,0 0 16,0-21-16,0 21 0,0 0 0</inkml:trace>
  <inkml:trace contextRef="#ctx0" brushRef="#br1" timeOffset="156852.21">11557 5144 0,'-21'0'0,"42"0"31,0 0-31,0 0 15,0-22-15,1 22 0,-1-21 16,-21 0-16,21 21 0,0-21 0,0 0 16,-21 0-16,0-1 0,21 22 15,-21-21-15,0 0 0,0 0 0,-21 0 16,0 21 0,0 0-16,0 21 15,0 0-15,-1 0 0,1 0 0,0 22 16,0-22-16,0 21 0,0 1 0,21-22 15,0 21-15,0-21 0,0 0 16,0 1-16,21-1 0,0 0 0,0 0 16,0 0-16,22-21 0,-22 0 0,21 0 15,0 0-15,1 0 0,-1 0 16,22 0-16,-22 0 0,0-21 0,1 21 16,-1-21-16,-21 0 0,21 0 15,-20 21-15,-1-22 0,-21 1 0,0 0 16</inkml:trace>
  <inkml:trace contextRef="#ctx0" brushRef="#br1" timeOffset="157935.2">2498 6773 0,'0'22'0,"0"-44"0,21 44 31,0-44-31,0 1 16,0 21-16,0-21 15,1 0-15,-22 0 0,21 0 16,-21-1-16,21 1 0,-21 0 16,0 0-16,0 0 0,0-22 0,0 22 15,0 0-15,-21-21 0,0 21 16,-1-1-16,1 1 0,-21 0 0,21 0 16,0 21-16,-22 0 0,22 0 15,-21 0-15,21 0 0,-22 0 0,22 21 16,-21 0-16,21 0 0,-1 22 0,1-22 15,0 21-15,0 1 0,21-1 16,0 0-16,-21 1 0,21-22 0,0 21 16,0-21-16,0 22 0,21-22 15,0 0-15,0 0 0,0 0 0,1-21 16,-1 0-16,0 0 0,0 0 16,21 0-16,-20 0 0,20 0 15,0 0-15,-21-21 0,22 0 16,-22 21-16,21-21 0,1 0 0,-22-22 15,21 22-15,-21 0 0,0-21 16,22 20-16,-22-20 0,-21 21 0,21-21 16,-21 20-16,0 1 0,21-21 15,-21 21-15,0 0 0,0-1 16,0 44 0,-21-1-1,21 0-15,0 0 0,-21 21 0,21-20 16,0 20-16,0-21 0,0 21 15,0 1-15,0-22 0,0 0 0,0 21 16,0-20-16,0-1 0,0 0 0,0 0 16,21 0-16,0 0 0,0-21 15,1 0-15,-1 0 16,0 0-16,0 0 0</inkml:trace>
  <inkml:trace contextRef="#ctx0" brushRef="#br1" timeOffset="159014.12">3260 6435 0,'0'-21'16,"0"42"-16,0-64 0,-22 43 31,1 0-31,0 22 16,21-1-16,0 0 0,0 21 15,0-21-15,-21 1 0,21 20 0,0-21 16,0 0-16,0 22 0,-21-22 15,21 21-15,0-21 0,0 0 0,0 1 16,0-1-16,0 0 0,0 0 16,0 0-16,0-42 31,0 0-31,21 0 16,-21 0-16,21-1 15,-21-20-15,21 21 0,-21 0 0,21-22 16,1 22-16,-22-21 0,21 0 15,0 20-15,-21 1 0,21 0 0,0 0 16,-21 0-16,21 21 0,1 0 16,-22 21-1,21 0-15,-21 0 16,0 0-16,0 22 0,21-22 16,-21 0-16,0 21 0,0-20 0,0-1 15,0 0-15,0 21 0,21-21 16,-21 1-16,0-1 0,0 0 0,21-21 15,0 21-15,1-21 16,-1 21-16,0-21 0,0 0 0,21 0 16,-20 0-16,-1 0 0,21-21 15,-21 21-15,22-21 0,-22 0 0,0 0 16,21-1-16,-21 1 0,1 0 16,-1-21-16,0 21 0,0-22 0,-21 22 15,0-21-15,21-22 0,0 43 16,-21 0-16,0 0 0,0 0 15,0-1-15,0 44 32,0-1-32,0 0 0,-21 0 15,21 0-15,0 0 0,-21 1 0,21-1 16,0 0-16,0 21 0,0-21 0,0 1 16,0-1-16,0 0 0,0 0 15,0 0-15,21 0 0,0 1 0,1-1 16,-1-21-16,0 0 0,0 0 15,0 0-15,0 0 0,22-21 16,-22 21-16,21-22 0,-21 1 0,1 0 16,20 0-16,-21-21 0,0 20 15,0-20-15,1 21 0,-1-21 16,0-1-16,0 22 0,0 0 0,-21-21 16,0 20-16,0 1 15,0 0-15,0 42 31,-21 0-31,21 1 16,0-1-16,0 0 0,0 21 0,-21 1 16,21-22-16,-21 21 0,21 0 0,0 22 15,0-22-15,0 1 0,0-1 16,0 0-16,0 22 0,0-22 0,0 22 16,0-1-16,0 1 0,0-1 15,0 1-15,0-1 0,0 1 0,0-1 16,0 1-16,0-22 0,0 0 15,21 22-15,-21-43 0,0 21 0,0 1 16,0-22-16,0 0 0,0 0 0,0 0 16,-21-21-16,0 0 0,-1 0 15,1 0-15,-21 0 0,21 0 0,-22 0 16,1 0-16,0-21 0,-1 0 0,1 0 16,-21 0-16,20-22 0,1 22 0,0 0 15,-1-21-15,1 20 0,21-20 16,0 21-16,-1-21 0,22 20 0,0 1 15,0-21-15,0 21 0,0-22 16,22 22-16,20-21 0</inkml:trace>
  <inkml:trace contextRef="#ctx0" brushRef="#br1" timeOffset="159727.35">5546 6160 0,'0'-22'16,"0"1"-1,-22 21 17,1 21-17,21 1-15,0 20 16,-21-21-16,21 0 0,0 22 0,0-22 15,0 21-15,0 0 0,0 1 0,0-1 16,0 0-16,0 1 0,0-1 16,0-21-16,0 22 0,0-22 0,-21 0 15,21 0-15,0 0 0,-21 0 0,21-42 47,0 0-47,0 0 16,0-21-16,0 20 0,0 1 15,0-21-15,0 21 0,21-22 16,0 1-16,0 21 0,0-21 0,22 20 16,-1 1-16,-21 0 0,22 0 15,-1 21-15,0 0 0,1 0 0,-1 0 16,-21 0-16,21 0 0,1 0 0,-22 21 16,0 0-16,0 0 0,-21 22 15,0-22-15,0 0 0,0 21 0,0-20 16,-21 20-16,0-21 0,0 0 0,0 22 15,-22-22-15,22 0 0,-21 0 16,21-21-16,-1 21 0,-20 0 0,21-21 16,0 0-16,0 0 0,-1 0 15,1 0 1,21-21-16,0 0 0,0 0 16,0 0-16,0 0 0,21 21 15,1-22-15,-1 1 0,0 0 0,0 0 16</inkml:trace>
  <inkml:trace contextRef="#ctx0" brushRef="#br1" timeOffset="160148.29">6096 6392 0,'0'0'0,"21"-21"16,0 0-16,-21 0 15,21 21-15,1-21 0,-1 21 16,0 0-16,0-21 0,0 21 0,0 0 16,1 0-16,-1 0 0,0 0 15,0 0-15,0 0 0,0 21 0,1 0 16,-1 0-16,0 0 0,-21 0 0,21 1 16,-21-1-16,0 0 0,0 0 15,0 21-15,0-20 0,0-1 0,0 0 16,-21 0-16,0 0 0,0 0 15,-1-21 1,1 0 0,21-21-16,0 0 15,0 0-15,0 0 16,0 0-16,0-22 0,0 22 0,0 0 16,0-21-16,21 20 0,-21 1 0,22 0 15,-22 0-15,21 0 0,0 0 16,0 21-16,0-22 0,0 22 15,1 0-15,-1 0 0,0 0 0,0 0 16,0 0-16,0 0 16</inkml:trace>
  <inkml:trace contextRef="#ctx0" brushRef="#br1" timeOffset="160611.39">6985 6181 0,'0'0'0,"-21"0"16,0 0-16,-1 0 16,1 0-16,0 21 0,0 0 15,21 0-15,-21 0 0,0 1 16,21-1-16,-22 21 0,22-21 16,0 0-16,-21 22 0,21-22 15,-21 0-15,21 21 0,0-20 0,0-1 16,0 0-16,0 0 0,0 0 0,21-21 15,0 21-15,1-21 0,-1 0 16,21 0-16,-21 0 0,0 0 0,22 0 16,-1 0-16,-21-21 0,22 21 15,-22-21-15,21 0 0,-21 0 0,0 0 16,1-1-16,-1 1 0,-21-21 0,0 21 16,0-22-16,0 22 0,0-21 15,0 21-15,-21 0 0,-1-22 0,1 22 16,0 0-16,0 21 0,-21-21 0,20 21 15,1-21-15,-21 21 16,21 0-16,-22 0 0,22 0 0,-21 21 0,21 0 16,-22 0-16,22 0 0,0 0 15,0 1-15,21-1 0,0 0 16,0 21-16,0-21 0,0 1 0,0-1 16,0 0-16,21 0 0,0 0 0,0 0 15,1 1-15,20-22 0,-21 0 0,21 0 16,-20 0-16,20 21 0</inkml:trace>
  <inkml:trace contextRef="#ctx0" brushRef="#br1" timeOffset="161239.65">7493 6223 0,'0'0'0,"0"-21"0,0 42 47,-21 0-47,21 0 0,0 1 0,-21-1 16,21 0-16,0 0 0,0 21 15,0-20-15,0-1 0,0 21 0,0-21 16,0 0-16,0 1 0,0-1 16,0 0-16,0 0 0,21-21 46,0-21-46,0 21 0,-21-21 16,21 0-16,0-1 0,-21 1 0,22 0 16,-1 0-16,0-21 0,0 20 15,0 1-15,0-21 0,-21 21 0,22 21 16,-1-21-16,-21-1 0,21 22 0,-21 22 31,0-1-15,0 0-16,0 0 0,0 0 0,0 22 15,0-22-15,0 0 0,0 0 16,0 0-16,0 0 0,0 1 16,0-1-16,21 0 0,0-21 0,0 21 15,1-21-15,-1 0 0,0 0 16,0 0-16,0 0 0,0 0 16,1 0-16,-1-21 0,0 0 0,0 0 15,0-1-15,0 1 0,-21 0 0,22 0 16,-22-21-16,21 20 0,-21-20 15,0 21-15,0 0 0,0-22 0,0 22 16,0 0-16,-21 0 0,-1 0 16,1 21-16,0-21 0,0 21 15,0 0-15,0 0 0,-1 0 0,1 21 16,0 0 0,21 0-16,0 0 15,0 0-15,21 1 16,0-22-16,1 0 0,-1 0 0,0 21 15</inkml:trace>
  <inkml:trace contextRef="#ctx0" brushRef="#br1" timeOffset="161639.98">8572 6244 0,'0'0'15,"0"-21"-15,-21 0 16,0 21-16,0 0 15,0 0-15,0 0 0,-1 0 0,1 0 16,0 0-16,0 0 0,0 0 16,0 21-16,-1-21 0,22 21 0,0 0 15,-21 1-15,21-1 0,0 0 16,0 0-16,0 0 0,21 0 16,1 1-16,-1-22 0,0 21 15,0-21-15,0 21 0,0 0 0,1-21 16,-1 21-16,0-21 0,0 21 0,0-21 15,0 22-15,1-1 16,-22 0 0,-22 0-16,1-21 15,0 0-15,0 0 0,-21 0 16,20 0-16,1 0 0,0 0 0,0 0 16,-21 0-16,20 0 0,1 0 0,0 0 15,21-21 1,0 0-1,21 0-15,0 21 16,1 0-16,-1 0 0</inkml:trace>
  <inkml:trace contextRef="#ctx0" brushRef="#br1" timeOffset="162027.95">8848 6371 0,'0'-21'0,"21"21"15,0 0-15,-21-21 0,21 21 16,0 0-16,0-21 0,-21 0 0,22 21 16,-1-22-16,0 22 0,-21-21 15,21 21-15,-21-21 16,-21 21-1,0 0 1,0 0-16,-1 0 0,-20 21 0,21-21 16,0 21-16,0 1 0,-1-1 15,1 0-15,21 0 0,0 0 0,0 0 16,0 1-16,0-1 0,0 0 0,0 0 16,0 0-16,0 0 0,21 1 15,1-22-15,-1 21 0,0-21 0,0 0 16,0 0-16,22 0 0,-22 0 0,0 0 15,21 0-15,-21 0 0,1 0 16,-1 0-16,0-21 0,0 21 16,0-22-16,0 22 0</inkml:trace>
  <inkml:trace contextRef="#ctx0" brushRef="#br1" timeOffset="162407.04">9229 6244 0,'0'-21'0,"0"42"0,0-63 16,21 42-1,0 0-15,0 0 0,0 0 16,0 0-16,1 0 0,-1 0 16,0 0-16,0 0 0,21 0 0,-20 0 15,-1 21-15,21 0 16,-21-21-16,0 21 0,1 1 0,-22-1 16,0 0-16,21 0 0,-21 21 0,0-20 15,0-1-15,0 0 0,0 0 0,0 0 16,0 0-16,0 1 0,-21-1 15,-1-21 1,1 0-16,0 0 16,21-21-1,0-1-15,0 1 0,0 0 16,21 0-16,0 0 0,-21 0 0,22-22 16,-1 22-16,0 0 0,0-21 0,21 20 15,-20 1-15,20 0 16,0 0-16,1 0 0,-1 0 0,0-1 15,1 22-15,-1 0 0,0 0 0,-21 0 16,22 0-16,-22 0 0,0 0 16,0 22-16,0-1 0</inkml:trace>
  <inkml:trace contextRef="#ctx0" brushRef="#br1" timeOffset="162591.5">10647 6541 0,'0'0'0,"-21"21"31,-1-21-15,22 21-16,-21-21 0,0 0 31,21 21-31</inkml:trace>
  <inkml:trace contextRef="#ctx0" brushRef="#br1" timeOffset="172991.54">720 8615 0,'-22'0'109,"1"0"-93,0 0-16,0 0 0,-21 0 15,20 0-15,1 0 0,-21 0 0,21 0 16,-22 0-16,22 0 0,-21 0 15,0 0-15,20 0 0,-20 0 16,0 0-16,-1 0 0,22 0 0,-21 0 16,21 0-16,-22-21 0,22 21 15,0 0-15,0 0 0,21-21 16,21 21 46,0 0-62,43 0 16,-22 0-16,22 0 0,-1 0 16,1 0-16,-1 0 0,22 0 0,-22 0 15,1 0-15,-1 0 0,1 0 16,-1 0-16,-20 0 0,20 0 16,-21 0-16,1 0 0,-1 0 0,0 0 15,1 0-15,-1 0 0,-21 0 16,0 0-16,1 0 0,-1 0 15,0 0-15,0 0 0,-21-22 47,-21 22-47,0 0 16,0 0-16,21-21 31,-22 21-31,1 0 16,21-21-1</inkml:trace>
  <inkml:trace contextRef="#ctx0" brushRef="#br1" timeOffset="173809.07">1037 8255 0,'0'0'0,"-21"0"16,21-21-16,-21 21 0,21 21 63,0 0-63,21 0 15,0-21-15,0 22 0,0-1 16,1-21-16,20 21 0,-21 0 0,0-21 15,22 21-15,-1-21 0,-21 0 16,21 21-16,-20-21 0,20 0 0,-21 0 16,21 0-16,-20 0 0,-1 0 15,0 0-15,0 0 0,0 0 16,0 0-16,1 0 0,-1 0 0,-21 22 47,-21-22-47,-1 0 15,1 21-15,0-21 0,0 21 0,0-21 16,0 21-16,-1 0 0,1-21 16,-21 21-16,21 1 0,0-1 0,-1 0 15,1 0-15,-21 21 0,21-20 16,0-1-16,-1 0 0,-20 0 0,21 0 16,0 0-16,0 1 0,-1-1 15,1 0-15,21 0 0,-21-21 0,21 21 16,-21-21-16,21 21 15,-21-21 1,21 22 0,0-44 249</inkml:trace>
  <inkml:trace contextRef="#ctx0" brushRef="#br1" timeOffset="177422.89">2667 8319 0,'0'-22'16,"21"1"15,-21 0-16,0 42 32,0 0-47,0 1 16,0-1-16,0 0 16,0 0-1,0 0 1,21-21-1,0 0-15,1 0 16,-1 0 0,-21-21-16,21 21 0,-21-21 15,0 0-15,0 0 0,0-1 16,0 1-16,0 0 16,0 0-1,-21 21-15,0 0 16,-1 0-16,1 21 15,0 0 1,21 0-16,-21-21 0,21 22 16,0-1-16,0 0 0,0 0 15,21-21 1,0 0 0,0 0-16,1 0 0,-1 0 15,0 0 1,-21-21-16,21 0 0,-21 0 15,0-1 1,0 1-16,0 0 0,0 0 16,-21 0-16,0 21 15,0 0 1,-1 0-16,22 21 16,-21 0-1,21 0-15,0 0 16,0 1-1,21-22 17,1 0-17,-1 0-15,0 0 0</inkml:trace>
  <inkml:trace contextRef="#ctx0" brushRef="#br1" timeOffset="177939.6">3217 8213 0,'0'0'0,"0"21"16,-21-21-16,21 21 16,0 0 15,21-21-16,0 0-15,1 0 16,-1 0-16,0-21 16,0 21-16,0-21 0,0 0 15,1 0-15,-1-1 16,-21 1-16,0 0 16,0 0-16,0 0 0,0 0 15,0-1 1,-21 22-16,-1 0 0,1 0 0,0 0 15,0 0-15,0 0 16,0 22-16,-1-1 0,1 0 0,0 0 16,0 0-16,21 0 0,-21 1 0,0 20 15,-1-21-15,22 0 0,0 22 16,0-22-16,0 21 0,-21-21 16,21 0-16,0 22 0,0-22 0,0 0 0,0 0 15,21 0-15,-21 1 16,22-22-16,-1 0 0,-21 21 15,21-21-15,0 0 0,0 0 0,0 0 16,1 0-16,-1 0 0,21 0 16,-21 0-16,0 0 0,1-21 0,-1 21 15,0-22-15,0 22 0,21-21 16,-20 0-16,-1 21 0,0-21 0</inkml:trace>
  <inkml:trace contextRef="#ctx0" brushRef="#br1" timeOffset="178255.42">3831 8107 0,'0'21'31,"0"0"-31,0 0 16,21 1-16,0-1 15,-21 0-15,0 21 0,22-21 0,-1 1 16,-21-1-16,21 0 0,0 0 16,-21 0-16,21 0 0,0-21 15,-21 22-15,0-1 0,22-21 0,-22 21 0,21-21 16,-21 21-16,21-42 62,-21 0-62,21 0 16</inkml:trace>
  <inkml:trace contextRef="#ctx0" brushRef="#br1" timeOffset="178515.28">4191 8128 0,'0'-21'15,"0"42"-15,-21-42 16,0 21-1,-1 21-15,1 0 0,21 0 16,-21 1-16,0-1 0,0 0 16,0 0-16,-1 21 0,1-20 0,0-1 15,-21 21-15,21-21 0,-1 0 0,1 1 16,21-1-16,-21 0 0,21 0 16,-21-21-16,21 21 0,21-21 31,0 0-16,0 0-15,-21-21 0,22 21 0,-1-21 16,0 0-16,0 0 0</inkml:trace>
  <inkml:trace contextRef="#ctx0" brushRef="#br1" timeOffset="178959.55">4381 8276 0,'0'0'0,"0"21"16,22-21 15,-1 0-15,0 0-16,0 0 0,0 0 0,0-21 15,1 0-15,-1 21 0,0-21 16,-21 0-16,21 21 0,0-21 0,0-1 15,-21 1-15,22 21 0,-22-21 0,0 0 16,0 0-16,-22 21 16,1 0-16,0 0 0,0 0 15,0 0-15,0 0 0,-1 0 0,1 21 16,-21 0-16,21 0 0,0 0 16,-1 1-16,1-1 0,0 21 15,21-21-15,0 0 0,0 1 0,0 20 16,0-21-16,0 0 0,0 0 15,0 1-15,0-1 0,21 0 16,0-21-16,1 0 0,-1 0 0,21 0 16,-21 0-16,0 0 0,1 0 15,20 0-15,-21 0 0,0 0 0,0-21 16,1 21-16,-1-21 0,0-1 0,0 22 16,-21-21-16,21 0 0,-21 0 15</inkml:trace>
  <inkml:trace contextRef="#ctx0" brushRef="#br1" timeOffset="180183.39">5778 8276 0,'22'-21'62,"-1"21"-62,0 0 16,21-21-16,-21 21 0,22-21 15,-22 21-15,21-21 0,1-1 0,-1 22 16,-21-21-16,21 0 0,-20 0 0,20 0 16,-21 0-16,0-1 0,0 1 15,-21-21-15,0 21 0,22 0 0,-22-1 16,0 1-16,0-21 0,0 21 0,0 0 16,0-1-16,0 1 15,0 0-15,-22 0 0,22 0 16,-21 21-1,0 21 1,21 0 0,0 0-16,0 0 0,0 1 0,0-1 15,0 0-15,-21 21 0,21 1 0,-21-1 16,21 0-16,-21 1 0,21-1 16,0 0-16,-22 22 0,1-22 0,0 22 15,21-22-15,-21 21 0,21-20 0,-21-1 16,0 22-16,21-1 0,-22 1 15,1-1-15,0-21 0,21 22 0,-21-1 16,0 1-16,0-1 0,21-20 0,0 20 16,-22-20-16,22-1 0,0-21 0,0 21 15,0-20-15,0 20 16,0-21-16,22 0 0,-1-21 16,0 0-16,0 0 0,21 0 15,-20 0-15,-1 0 0,21-21 0,-21 21 16,22-21-16,-22 0 0,21 0 15,0-1-15,-20 1 0,20 0 0,-21-21 16,0 21-16,0-22 0,1 22 16,-1-21-16,0-1 0,-21 1 0,0 0 0,0-1 15,0-20-15,0 21 16,0-22-16,-21 22 0,0-1 0,-1 1 0,1 0 16,0-1-16,-21 22 0,21-21 0,-1 21 15,-20 0-15,21 21 0,0-22 16,-22 22-16,22 0 0,0 0 15,0 0-15,0 0 0,0 0 0,-1 0 16,44 0 15,-1 0-31,0 0 0,21-21 0,-21 21 16,1-21-16,20 21 0,0-21 0,-21 0 16,22 21-16,-1-21 0,0-1 15,22 1-15,-22 0 0,1 0 0,-1 0 16,0 0-16,-21-1 0,22 1 0,-22 0 15,0 0-15,0 0 0,0 0 16,-21-1-16,22 22 0,-22-21 16,0 0-16,-22 21 31,1 0-31,0 0 0,21 21 16,0 0-16,-21 1 0,21-1 15,-21 0-15,21 21 0,0-21 16,-21 1-16,21-1 0,0 0 0,0 0 15,0 0-15,0 0 0,0 1 16,-22-22-16,22 21 16,0-42-1,0-1-15,22 1 16</inkml:trace>
  <inkml:trace contextRef="#ctx0" brushRef="#br1" timeOffset="180528.2">6816 7853 0,'0'-21'31,"21"21"16,0 0-47,0 0 0,0-21 16,0 21-16,1 0 0,-1 0 15,-21-22-15,0 1 16,0 0 0,-21 21-16,-1 0 0,1 0 15,-21 0-15,21 0 0,0 0 16,-1 0-16,1 0 0,0 21 0,0-21 16,21 21-16,-21 1 0,21-1 15,0 0 1,0 0-16,21-21 15,0 0-15,0 0 16,0 0-16,1 0 0,20 0 0,-21 0 16,0 0-16</inkml:trace>
  <inkml:trace contextRef="#ctx0" brushRef="#br1" timeOffset="180847.15">7366 7599 0,'0'0'0,"0"-42"32,0 20-17,0 44 1,0-1 0,0 0-16,0 0 0,0 0 15,0 0-15,0 22 0,0-22 0,0 21 16,0 1-16,-21-1 0,21 0 0,-21 1 15,21-1-15,-22-21 0,22 21 16,0 1-16,-21-1 0,21-21 0,-21 0 16,21 1-16,0-1 0,0 0 0,0 0 15,0 0-15,21-42 47,-21 0-47,21 0 0,1 0 0,-22-1 16</inkml:trace>
  <inkml:trace contextRef="#ctx0" brushRef="#br1" timeOffset="181254.93">7620 8001 0,'21'0'46,"0"0"-46,0 0 16,1 0-16,-1-21 0,0 21 16,0-21-16,0 0 0,0-1 15,1 1-15,-22 0 16,21 0-16,-21 0 0,0 0 16,0-1-16,-21 22 15,-1 0-15,1 0 0,0 0 0,0 0 16,0 0-16,0 0 0,-1 22 15,1-1-15,0 0 0,0 21 16,0-21-16,0 1 0,21 20 0,0 0 0,0-21 16,0 1-16,0 20 0,0-21 15,0 0-15,0 0 0,0 1 16,21-1-16,0 0 0,0-21 16,0 0-16,0 0 0,1 0 15,-1 0-15,21 0 0,-21 0 0,0 0 16,1-21-16,20 21 0,-21-21 0,0-1 15,0 1-15,22 0 0,-22 0 0</inkml:trace>
  <inkml:trace contextRef="#ctx0" brushRef="#br1" timeOffset="181431.04">8064 8086 0,'0'21'15</inkml:trace>
  <inkml:trace contextRef="#ctx0" brushRef="#br1" timeOffset="182864.28">1355 9419 0,'0'-21'0,"0"0"31,0 42-15,0 0-1,-22 0-15,22 1 16,0 20-16,-21-21 0,21 0 0,0 22 16,0-22-16,-21 21 0,21-21 15,-21 0-15,21 1 0,0-1 0,0 0 16,0 0-16,-21 0 0,21-42 47,0 0-47,21 0 15</inkml:trace>
  <inkml:trace contextRef="#ctx0" brushRef="#br1" timeOffset="183252.05">1524 9123 0,'-21'0'16,"0"21"-1,21 0-15,-22 0 0,1 1 16,21-1-16,-21 0 16,21 0-16,0 0 0,0 0 15,21-21 1,0 0-16,1 0 0,-1 0 16,0 0-16,0 0 0,0-21 15,0 21-15,1-21 0,-1 21 0,-21-21 16,21 0-16,-21 0 15,0-1-15,0 1 0,0 0 16,-21 0-16,0 21 0,-1-21 16,1 21-16,0 0 0,-21 0 0,21 0 15,-1 0-15,1 0 16,0 21-16,0 0 0,0 0 0,21 0 16,-21 1-16,21-1 0,0 0 15,0 0-15,0 0 0,0 0 0,0 1 16,21-1-16,0 0 0,0 0 15,21-21-15,-20 21 0,-1-21 0</inkml:trace>
  <inkml:trace contextRef="#ctx0" brushRef="#br1" timeOffset="183738.77">1884 9335 0,'0'0'16,"-21"0"-16,-1 21 15,22 0-15,-21 0 16,21 0-16,0 0 0,0 22 16,0-22-16,0 0 0,-21 0 15,21 22-15,0-22 0,0 0 0,0 21 16,0-21-16,0 1 0,0-1 0,0 0 16,0 0-16,-21-21 15,21-21 16,0 0-31,0 0 16,0-1-16,0 1 16,0 0-16,0-21 0,0 21 0,21-22 15,0 22-15,0-21 0,1-1 0,-1 22 16,0-21-16,0 21 0,21 0 16,1-1-16,-1 1 0,-21 0 0,22 21 15,-1 0-15,0 0 0,-21 0 16,22 21-16,-1 0 0,-21 1 0,0-1 15,1 21-15,-1-21 0,-21 0 0,0 22 16,0-1-16,0-21 0,-21 22 16,-1-22-16,1 0 0,0 21 0,0-21 15,0 1-15,0-1 0,21 0 16,-22-21-16,22-21 47,22 0-47,-1-1 0,0 1 0,0 0 15</inkml:trace>
  <inkml:trace contextRef="#ctx0" brushRef="#br1" timeOffset="184187.52">2942 9292 0,'0'0'0,"0"-21"0,-21 21 31,0 0-31,0 0 0,-1 0 0,1 21 16,-21 0-16,21-21 0,-22 22 0,22-1 16,-21 0-16,21-21 0,0 21 15,-1 0-15,22 0 0,0 1 32,22-22-32,-1 0 0,0 0 0,0 0 15,21 0-15,-20 0 0,-1 21 0,21-21 16,-21 0-16,0 0 0,1 21 15,-1 0-15,0-21 0,-21 21 0,0 0 16,0 1 0,0-1-16,0 0 15,-21 0-15,0-21 0,-1 21 0,-20-21 16,21 21-16,0-21 0,-22 0 16,1 22-16,21-22 0,-21 0 0,20 0 15,1 0-15,0 0 0,0 0 0,0 0 16,0 0-16,-1 0 0,22-22 15,0 1 1,22 21 15,-1 0-31,0 0 16</inkml:trace>
  <inkml:trace contextRef="#ctx0" brushRef="#br1" timeOffset="184528.34">3365 9081 0,'0'-22'0,"0"44"15,0-65-15,0 22 0,-21 21 31,21 21-31,-21 0 16,21 1-16,-21 20 0,0-21 16,21 21-16,-21 1 0,-1-22 0,1 21 15,21 1-15,-21-1 0,0 0 0,0 1 16,21-1-16,0-21 0,-21 21 16,21-20-16,0-1 0,0 21 0,0-21 15,0 0-15,0 1 0,21-22 16,0 0-1,0 0-15,0 0 0,0-22 0,1 1 16,-1 0-16,0 0 0,0 0 0,0 0 16</inkml:trace>
  <inkml:trace contextRef="#ctx0" brushRef="#br1" timeOffset="184715.22">3048 9377 0,'0'0'0,"21"0"16,0 0-1,0 0-15,1 0 0,-1 0 16,0 0-16,21 0 0,-21-21 0,22 0 16,-22 21-16,21-22 0,-21 22 0,22 0 15,-1 0-15</inkml:trace>
  <inkml:trace contextRef="#ctx0" brushRef="#br1" timeOffset="185795.6">3895 9462 0,'21'0'0,"0"0"0,0 0 16,0 0-1,-21-22-15,21 22 0,-21-21 16,22 0-16,-22 0 0,0 0 16,0 0-16,0-1 0,0 1 15,0 0-15,0 0 0,-22 0 16,1 0-16,0 21 0,0 0 16,0-22-16,0 22 0,-1 0 0,1 0 15,0 0-15,0 22 0,0-1 16,0 0-16,-1 0 0,1 0 0,0 0 15,0 22-15,0-22 0,0 21 16,21-21-16,-22 22 0,22-1 16,0-21-16,0 22 0,0-22 0,0 0 15,0 0-15,22 0 0,-1 0 16,0 1-16,0-22 0,0 0 0,0 0 16,1 0-16,-1 0 0,21 0 0,-21 0 15,0-22-15,1 1 0,20 0 0,-21 21 16,0-42-16,0 21 0,1-1 15,-1 1-15,-21-21 0,21 21 0,-21 0 16,21-22-16,-21 22 0,0-21 0,21 21 16,-21-1-16,0 1 0,0 0 15,0 0 1,0 42 0,-21-21-16,21 21 0,-21 0 0,21 1 15,-21-1-15,21 0 0,0 21 16,0-21-16,0 22 0,0-22 0,0 21 15,0-21-15,0 1 0,0-1 0,0 21 16,0-21-16,21-21 0,0 21 16,-21 1-16,21-22 0,0 0 0,1 0 15,20 0-15,-21 0 0,0 0 0,22-22 16,-22 1-16,0 0 0,21 0 16,-21 0-16,1 0 0,-1-22 15,21 22-15,-21-21 0,0 21 0,1-22 16,-22 1-16,21 0 0,0 20 0,-21-20 15,0 0-15,0-1 0,0 1 16,0 21-16,0 0 0,0 0 0,0-1 16,0 1-16,0 42 15,0 22 1,-21-22-16,0 0 0,-1 21 0,22-20 16,-21 20-16,21 0 0,-21 1 0,21-22 15,0 21-15,0 0 0,0 1 16,-21-22-16,21 21 0,0-21 0,0 22 15,0-22-15,0 0 0,21 0 0,0 0 16,0 1 0,1-22-16,20 0 0,-21 0 0,0 0 15,22 0-15,-22-22 0,21 1 0,-21 0 16,22 21-16,-22-42 0,21 21 16,-21-1-16,22-20 0,-22 21 15,0-21-15,0-1 0,-21 22 0,21-21 0,-21-1 16,21 1-16,-21 0 0,0-1 0,0 1 15,0 21-15,0-21 0,0 20 16,-21 22 0,0 0-16,21 22 0,-21-1 0,21 0 15,0 21-15,-21 1 0,21-22 16,0 21-16,-21 0 0,21 1 16,0-1-16,0-21 0,0 22 0,0-1 15,0-21-15,21 21 0,0-20 16,0 20-16,0-21 0,22 0 0,-22 0 15,21-21-15,0 0 0,-20 0 0,20 0 16,0 0-16,-21 0 0,22 0 0,-1-21 16,-21 0-16,22 0 0,-22 0 15,21-22-15,-21 22 0</inkml:trace>
  <inkml:trace contextRef="#ctx0" brushRef="#br1" timeOffset="186279.33">6562 9313 0,'0'0'0,"0"-21"15,0 42 32,0 1-47,0-1 0,0 0 16,0 0-16,0 0 0,0 0 0,0 1 16,0-1-16,0 0 15,0 0 1,0-42 31,0 0-47</inkml:trace>
  <inkml:trace contextRef="#ctx0" brushRef="#br1" timeOffset="186631.12">6689 8996 0,'0'0'0,"-22"0"15,1 0-15,0 21 16,0-21-16,21 21 16,-21-21-16,21 21 0,0 1 0,0-1 15,21-21 1,0 0-16,0 0 16,0 0-16,1 0 0,-1 0 0,0 0 15,0 0-15,21-21 0,-20-1 0,-1 1 16,-21 0-1,0 0-15,0 0 16,-21 0-16,-1 21 16,1-22-16,0 22 0,0 0 15,0 0-15,0 0 0,-1 0 0,22 22 16,-21-1-16,21 0 0,0 0 16,0 0-16,0 0 15,0 1-15,0-1 0,0 0 0,21 0 16,1-21-16,-1 0 0,0 21 15,21-21-15,-21 0 0,22 0 16</inkml:trace>
  <inkml:trace contextRef="#ctx0" brushRef="#br1" timeOffset="187091.47">7133 9144 0,'-21'0'31,"21"21"-31,0 0 15,-21 1-15,21-1 16,0 0-16,0 0 0,0 0 16,0 0-16,0 1 0,0-1 0,0 0 15,0 0-15,0 0 16,0 0-16,0 1 0,0-1 16,0-42 30,0-1-46,0 1 16,0 0-16,0 0 0,0 0 0,0 0 16,21-1-16,-21 1 0,21-21 15,0 21-15,0-22 0,1 22 0,-1-21 16,0 21-16,0-22 0,0 22 0,22 0 16,-22 21-16,0 0 0,0 0 15,0 0-15,22 21 0,-22 0 0,-21 1 16,21-1-16,-21 21 0,21-21 0,-21 22 15,0-22-15,0 21 0,0-21 0,0 22 16,0-22-16,-21 0 16,0 0-16,0 0 0,21 0 0,0 1 15,0-1-15,-22-21 0,22 21 0,0-42 47,22 0-47</inkml:trace>
  <inkml:trace contextRef="#ctx0" brushRef="#br1" timeOffset="187515.23">8043 9123 0,'21'-21'16,"-42"42"-16,64-42 0,-43 0 0,0-1 16,-22 22-1,1 0-15,0 0 16,0 0-16,-21 0 0,20 0 0,-20 22 15,21-1-15,-21-21 0,20 21 16,1 0-16,-21 0 0,42 0 0,-21 1 16,21-1-16,0 0 0,0 0 15,21 0 1,21-21-16,-21 0 0,1 0 0,20 21 16,-21-21-16,21 0 0,-20 0 15,20 22-15,-21-1 0,0-21 0,0 0 16,1 21-16,-1-21 0,-21 21 15,0 0-15,0 0 16,-21-21-16,-1 0 0,-20 22 16,21-22-16,-21 0 0,-1 0 15,22 0-15,-21 0 0,-1 0 0,22 0 16,-21 0-16,0 0 0,20 0 0,1 0 16,0 0-16,0 0 0,0 0 0,0 0 15,21-22 1,21 1-1,0 21 1,21-21-16,-21 21 0,1-21 0</inkml:trace>
  <inkml:trace contextRef="#ctx0" brushRef="#br1" timeOffset="187764.08">8488 9123 0,'-21'0'16,"21"21"-16,-22 0 0,22 0 16,0 1-16,-21-1 0,21 0 0,0 0 15,-21 0-15,21 0 0,0 1 16,0-1-16,0 0 16,0 0-16,0 0 0,0 0 15,0-42 32,0 0-47</inkml:trace>
  <inkml:trace contextRef="#ctx0" brushRef="#br1" timeOffset="187923.99">8445 9017 0,'0'0'0,"0"-21"0,-21 21 31,42 21 1,1-21-17,-1 21-15</inkml:trace>
  <inkml:trace contextRef="#ctx0" brushRef="#br1" timeOffset="188487.27">9207 9102 0,'-21'-21'0,"42"42"0,-42-64 0,0 43 16,0-21-16,0 0 0,0 21 15,-1-21-15,1 21 0,0 0 16,-21 0-16,21 0 0,-1 0 0,-20 21 15,21 0-15,-21 0 0,20 1 16,1-1-16,-21 0 0,21 0 16,0 0-16,-1 0 0,1 22 0,21-22 0,0 0 15,0 0-15,0 0 0,0 1 0,0-1 16,0 0-16,21 0 16,1-21-16,-1 0 0,0 0 15,21 21-15,-21-21 0,1 0 0,20 0 16,-21 0-16,0 0 0,22-21 0,-22 21 15,21-21-15,-21 0 0,0 0 16,1 21-16,20-22 0,-21-20 0,0 21 16,0-21-16,-21 20 0,22-20 15,-1 0-15,-21-1 0,0 1 0,21 0 16,-21-1-16,0 1 0,0 0 0,0 21 16,0-22-16,0 22 0,0 0 15,0 0-15,0 42 16,-21 0-1,21 0-15,0 22 0,0-22 16,-21 21-16,21 0 0,0 1 0,0-1 16,0 0-16,-22 1 0,22-1 15,0 0-15,0 1 0,0-22 0,0 21 16,0-21-16,0 1 0,22-1 0,-1 0 16,0 0-16,0-21 15,0 0-15,0 0 0,1 0 16,-1 0-16,0 0 0,-21-21 0</inkml:trace>
  <inkml:trace contextRef="#ctx0" brushRef="#br1" timeOffset="188831.84">9567 9208 0,'21'0'31,"1"0"-31,-1 0 0,-21-22 15,21 22-15,0-21 0,0 21 0,0-21 16,1 21-16,-1-21 0,0 0 16,0 0-16,-21-1 15,0 1 1,-21 21-16,0 0 16,0 0-16,-1 0 0,1 0 0,0 21 15,-21-21-15,21 22 0,-1-1 0,1 0 16,0 0-16,0 0 0,0 22 0,21-22 15,-21 0-15,21 0 0,0 0 16,0 0-16,0 1 0,0-1 0,0 0 16,21 0-16,0 0 0,0-21 0,0 0 15,0 0-15,1 0 0,-1 0 0,0 0 16,0 0-16,21 0 0,-20 0 16,-1-21-16,0 0 0,21 21 0</inkml:trace>
  <inkml:trace contextRef="#ctx0" brushRef="#br1" timeOffset="190603.36">10689 8763 0,'0'0'16,"0"-21"-16,0 0 0,0 0 15,0-1-15,0 1 16,0 0-16,-21 21 31,0 0-31,0 21 16,-1 0-16,1 22 15,0-22-15,0 21 0,0 1 0,0-1 16,-1 0-16,22 1 0,-21-1 0,0-21 16,21 21-16,0 1 0,0-1 15,0-21-15,0 22 0,0-22 0,0 0 16,0 0-16,0 0 0,21 0 0,0 1 16,1-22-16,20 0 0,-21 0 15,21 0-15,-20 0 0,20 0 0,0 0 16,1 0-16,-1-22 0,0 1 15,1 0-15,-1 0 0,0 0 0,1 0 16,-1-22-16,0 1 0,-21 0 16,22-1-16,-22 1 0,0-22 0,-21 1 15,0 21-15,0-22 0,0 22 0,0-22 16,-21 22-16,0 0 0,0 20 16,-22-20-16,22 21 0,-21 0 0,-1 0 15,1 21-15,0 0 0,21 0 0,-22 0 16,1 0-16,0 0 0,20 21 0,-20 21 15,21-21-15,0 22 0,0-22 16,-1 21-16,22 0 0,-21 22 0,21-22 16,0 1-16,0-1 0,0 0 15,0 1-15,0-1 0,0 0 16,21 1-16,-21-22 0,22 0 0,-1 0 16,21 0-16,-21 0 0,0 1 0,22-1 15,-22-21-15,21 0 0,1 0 16,-1 0-16,-21 0 0,21 0 0,1 0 15,-22-21-15,21-1 0,1 1 0,-22 0 16,0 0-16,21 0 0,-21 0 0,1-22 16,-1 22-16,0 0 0,-21 0 15,0 0-15,21-22 0,-21 22 16,0 0-16,-21 21 31,0 21-31,21 0 0,-21 0 16,-1 1-16,22 20 0,-21-21 15,21 0-15,0 0 0,0 1 16,0-1-16,0 21 0,0-21 0,0 0 16,0 1-16,0-1 0,21 0 15,1-21-15,-1 0 0,0 0 16,0 0-16,0 0 0,0 0 16,1 0-16,-1 0 0,0 0 0,0-21 15,0 0-15,0-1 0,1 1 0,-1 0 16,-21 0-16,21 0 0,0-22 15,-21 22-15,0 0 0,21-21 16,-21 21-16,21-22 0,-21 22 0,0 0 16,0 0-16,0 42 47,0 0-47,0 0 0,-21 0 0,21 1 15,-21 20-15,21-21 0,0 0 0,0 0 16,0 22-16,0-22 0,0 0 15,0 0-15,0 0 0,0 1 16,0-1-16,0 0 0,21-21 16,0 0-16,1 21 0,-1-21 0,0 0 15,0 0 1,0 0-16,0-21 0,1 21 0,-1-21 16,0 0-16,21-1 0,-21 1 0,1 0 15,-22 0-15,21-21 0,0 20 0,0-20 16,-21 21-16,0-21 0,0 20 15,0-20-15,0 21 0,0 0 0,0 0 16,-21 21 0,0 0-16,0 0 15,21 21-15,0 0 0,-22-21 16,22 21-16,0 0 0,0 0 16,0 1-16,0-1 15,22 0 1,-1-21-16,0 0 0,0 0 15,0 0-15,0 0 0,1 0 0,-1 0 16,0-21-16,0 0 16,0-1-16,0 22 0,1-21 0,-22 0 15,21 21-15,-21-21 16,-21 42 0,-1 0-1,22 0-15,-21 1 0,0-1 0,21 0 16,-21 0-16,21 0 0,0 0 15,0 1-15,0-1 0,0 0 0,0 0 16,0 0-16,0 0 0,21 1 16,0-22-16,0 0 0,1 0 15,-1 0-15,0 0 0,0 0 16,21 0-16,-20 0 0,-1 0 0,21 0 16,-21 0-16,22-22 0,-22 1 0,0 0 15,0 21-15,-21-21 0,0 0 0,0 0 16,0-1-16</inkml:trace>
  <inkml:trace contextRef="#ctx0" brushRef="#br1" timeOffset="192016.06">2540 10435 0,'21'-21'0,"-42"42"0,63-63 0,-21 21 15,1 0-15,-22-1 0,0 1 16,21 0-16,-21 0 0,21 21 0,-21-21 16,0 0-16,0-1 15,-21 22 1,0 0-16,-1 0 15,1 22-15,0-1 0,21 0 0,-21 21 16,0 1-16,21-1 0,-21 0 0,21 1 16,-22-1-16,1 0 0,0 22 15,21-22-15,-21 0 0,0 1 16,-22-1-16,22 0 0,0-20 0,-21 20 16,21 0-16,-22-21 0,22 22 0,-21-22 15,21 0-15,-1 0 0,1-21 16,0 0-16,0-21 15,21 0 1,0 0-16,0 0 0,0-1 16,0 1-16,0-21 0,21 21 0,-21-22 15,0 1-15,21 0 0,-21-1 0,21 1 16,-21 0-16,0-1 0,0 22 16,0-21-16,0 21 0,0 0 0,22 21 31,-22 21-31,21 21 0,-21-21 15,0 22-15,0-22 0,21 21 16,0-21-16,-21 22 0,21-1 0,-21-21 16,21 21-16,1-20 0,-1-1 15,-21 21-15,21-21 0,0-21 16,0 21-16,22 1 0,-22-22 0,0 0 16,21 0-16,-21 0 0,22 0 0,-22 0 15,21 0-15,1 0 0,-22-22 16,21 1-16,0 0 0,-20 0 0,20 0 15,-21 0-15,0-1 0,0 1 16,1 0-16,-1-21 0,0 21 16,-21-1-16,0-20 0,0 21 0,0-21 0,0 20 15,0 1-15,0 0 16,0 0-16,0 42 16,0 0-1,0 0-15,0 22 16,0-22-16,0 0 0,0 21 0,0-20 15,0-1-15,0 21 0,0-21 0,0 0 16,0 22-16,0-22 0,0 0 16,0 0-16,0 0 0,21-21 15,0 0-15,0 0 0,1 0 16,-1 0-16,0 0 0,0-21 16,0 21-16,0-21 0,22 0 15,-22 0-15,0 21 0,0-21 0,-21-22 16,21 22-16,-21 0 0,22 0 15,-22-22-15,0 22 0,0-21 0,0 21 16,0-22-16,0 22 0,-22-21 16,1 21-16,0 0 0,0-1 0,0 1 15,0 0-15,-1 21 0,1 0 0,0 0 16,0 0-16,0 21 0,0-21 16,-1 21-16,1 1 0,21 20 0,0-21 15,0 0-15,0 22 0,0-22 16,0 21-16,0-21 0,0 0 0,0 1 15,21-1-15,1 0 0,-1-21 16,-21 21-16,42-21 0,-21 0 0</inkml:trace>
  <inkml:trace contextRef="#ctx0" brushRef="#br1" timeOffset="192319.99">3789 10456 0,'0'-21'0,"0"0"16,0 63-16,-21-105 0,-1 42 16,1 21-16,0 0 0,0 0 15,0 0-15,0 0 0,-1 21 16,1 0-16,0 0 0,0 0 0,21 22 16,-21-22-16,0 21 0,21 1 15,0-22-15,-22 21 0,22 0 0,-21-20 16,21 20-16,0-21 0,0 21 0,0-20 15,0-1-15,0 0 0,0 0 16,21 0-16,1-21 0,-1 21 0,0-21 16,0 0-16,0 0 0,0 0 0,22 0 15,-22 0-15,21 0 0,1 0 16,-1 0-16,0-21 0,-21 21 0,22-21 16</inkml:trace>
  <inkml:trace contextRef="#ctx0" brushRef="#br1" timeOffset="193055.2">4339 10626 0,'0'0'16,"0"-21"-16,0-1 0,0 1 15,-21 0-15,0 21 0,0-21 16,-1 21-16,1 0 0,0 0 16,0 0-16,0 0 0,0 0 15,21 21-15,-22 0 0,1 0 0,0 1 16,0-1-16,0 21 0,21-21 0,0 22 15,-21-22-15,21 0 16,-22 21-16,22-21 0,0 1 0,0-1 16,0 0-16,0 0 0,0 0 0,0 0 15,22-21-15,-1 0 16,0 0-16,0 0 0,0 0 16,0 0-16,1-21 0,-1 21 15,0-21-15,0 0 0,0 0 16,0 0-16,1-1 0,-1 1 15,-21-21-15,21 21 0,0-22 0,-21 22 16,0-21-16,21 0 0,-21 20 0,21-20 16,-21 21-16,0 0 0,0 0 0,0-1 15,0 44 1,0-1 0,-21 0-16,21 0 0,0 0 15,-21 0-15,21 22 0,0-22 0,0 0 16,0 21-16,0-20 0,0-1 0,0 21 15,0-21-15,0 0 0,0 1 16,0-1-16,21 0 0,0-21 0,1 21 16,-1-21-16,0 0 0,0 0 0,0 0 15,0 0-15,1 0 0,-1 0 16,0 0-16,0 0 0,0 0 0,22-21 16,-22 0-16,0 0 0,21-1 15,-21 1-15,1-21 0,-1 21 16,0-22-16,0 1 0,0 21 0,0-21 0,1-1 15,-22-20-15,0 20 0,0 22 16,0-21-16,0 0 0,0 20 16,0 1-16,0 0 0,0 0 0,-22 42 15,1 0 1,0 0-16,21 22 0,-21-1 16,21 0-16,-21 1 0,21-1 0,-21 22 15,21-22-15,0 0 0,0 1 0,0-1 16,0 0-16,0-21 0,0 22 15,0-22-15,21 0 0,0 0 0,0-21 16,0 21-16,22-21 0,-22 0 16,0 0-16,0 0 0,0 0 0,22 0 15,-22-21-15,0 0 0,0 21 16,21-21-16</inkml:trace>
  <inkml:trace contextRef="#ctx0" brushRef="#br1" timeOffset="194829.24">6456 10456 0,'21'0'32,"0"0"-32,-21-21 15,21 0-15,0 21 0,1-21 0,-1 0 16,0 0-16,21-1 0,-21 1 0,1 0 15,-1 21-15,-21-21 0,0 0 16,21 0-16,-21-1 0,0 1 0,0 0 16,-21 0-16,0 21 0,-1 0 15,1 0-15,0 0 0,-21 0 16,21 0-16,-22 0 0,22 21 0,-21-21 16,21 21-16,-22 0 0,22 1 0,0-1 15,0 0-15,0 0 0,21 0 16,0 0-16,0 1 0,0 20 0,0-21 15,0 0-15,21 0 0,0 22 16,0-22-16,0 0 0,0 0 0,22 0 16,-22 1-16,0 20 0,21-21 15,-20 0-15,20 0 0,-21 1 0,0-1 16,0 0-16,-21 0 0,0 0 16,0 0-16,-42 1 15,21-22-15,0 0 0,0 21 0,-22-21 16,1 0-16,21 0 0,-22 0 0,22 0 15,-21 0-15,0-21 0,20-1 0,1 22 16,-21-21-16,21-21 0,21 21 16,-21 0-16,-1-22 0,22 1 0,-21 0 15,21 20-15,0-20 0,0 0 16,0-1-16,0 22 0,0 0 16,0 0-16,0 0 0,0 0 0,21 21 15,1 21 1,-22 0-16,21 0 15,-21 21-15,0-20 0,21-1 0,-21 21 16,0-21-16,21 22 0,0-22 0,0 0 16,-21 21-16,22-21 0,-22 1 15,21-1-15,0 0 0,-21 0 0,21 0 16,-21 0-16,21-21 0,0 22 0,1-22 16,-1 0-16,0 0 15,0 0-15,0 0 0,0 0 16,22 0-16,-22-22 0,0 22 0,21-21 15,-20 0-15,20 0 0,0 0 0,-21 0 16,22-1-16,-22-20 0,0 21 16,0 0-16,0-22 0,1 22 0,-22 0 15,0 0-15,21 0 0,-21 0 0,0-1 16,21 22-16,-21 22 31,0-1-31,0 0 16,0 0-16,0 0 0,0 0 0,0 1 15,-21-1-15,21 0 16,0 21-16,0-21 0,0 1 16,0-1-16,0 0 0,21-21 15,0 21-15,0-21 16,0 0-16,1 0 0,-1 0 0,0-21 16,0 21-16,0-21 0,0 0 0,1-1 15,-1 1-15,-21 0 0,21 0 0,0 0 16,0 0-16,-21-1 0,0 1 15,21 0-15,-21 0 0,22 0 0,-22 0 16,21-1-16,-21 1 0,0 0 16,0 42 15,0 0-31,0 1 16,0-1-16,0 0 0,0 21 15,-21-21-15,21 22 0,0-1 0,-22 0 16,22 1-16,0-1 0,0 0 0,0 1 15,0 20-15,0-20 0,0 20 0,0 1 16,0-1-16,0 1 0,0-1 16,0 1-16,0-1 0,0 1 0,0-1 15,0 1-15,0-1 0,0 1 0,0-22 16,-21 21-16,21-20 0,-21 20 0,21-20 16,-21-1-16,21 0 15,0 1-15,-21-22 0,0 0 0,-1 0 0,1 0 16,21 0-16,-21-21 0,0 0 15,0 0-15,0 0 0,-1-21 16,1 0-16,0 0 0,0 0 16,0-22-16,0 1 0,-1 21 0,1-21 15,0-1-15,0-20 0,21 20 0,-21-20 16,21 21-16,0-22 0,0 1 0,21 20 16,0-20-16,21-22 0,1 22 15,-22-1-15,21 1 0,1-1 16,-1 1-16,21-1 0,-20 1 0,-1-1 15,22 22-15,-22-22 0,21 1 0,-20-1 16,20 22-16,-20-22 0,-1 22 16,0 0-16,22-22 0,-64 22 15,0 21-15,0 0 0,-21 21 16,-1 0 0,-20 0-16,21 21 0,0 0 0,0-21 15,-1 21-15,1 0 0,21 0 0,-21 1 16,21-1-16,0 0 0,0 0 15,21 0-15,0 0 0,1 1 16,-1-22-16,0 21 0,42 21 16,-41-42-16,-1 21 15,21 0-15,-21 1 0,0-22 0,-21 21 0,0 0 16,22-21-16,-22 21 0,-22 0 16,1-21-1,0 0-15,0 0 0,-21 0 16,20 0-16,1 0 0,-21 0 0,21 0 15,0 0-15,-1 0 0,1 0 0,0 0 16,0 0-16,42-21 31,0 0-15,0 21-16,22-21 0,-22 21 16,0-21-16,21-1 0</inkml:trace>
  <inkml:trace contextRef="#ctx0" brushRef="#br1" timeOffset="195128.02">8361 10181 0,'0'-21'0,"0"42"16,-21-42 0,-1 21-16,1 0 0,0 0 15,0 0-15,21 21 0,0 0 16,-21 1-16,21-1 0,-21 0 0,21 21 15,-22 1-15,22-22 0,-21 21 16,21 0-16,0 1 0,0-1 0,0-21 16,-21 22-16,21-22 0,0 21 15,0-21-15,0 0 0,0 1 0,0-1 16,0 0-16,21 0 16,0-21-16,1 0 15,-1 0-15,0 0 0,0-21 16,0 21-16,0-21 0,1 0 0,-1-1 15,-21 1-15,21 0 0,0 0 0</inkml:trace>
  <inkml:trace contextRef="#ctx0" brushRef="#br1" timeOffset="195315.9">8086 10456 0,'0'0'16,"-22"0"-16,22 22 0,22-22 31,-1 0-31,0 0 0,0 0 16,0 0-16,0 0 0,1 0 15,-1 0-15,21 0 0,-21-22 0,22 22 16,-22-21-16,0 21 0,21 0 0</inkml:trace>
  <inkml:trace contextRef="#ctx0" brushRef="#br1" timeOffset="195715.67">8551 10520 0,'0'0'0,"-21"0"0,21 21 0,0 0 15,0 0 1,21-21 0,0 0-16,1 0 0,-1 0 15,0 0-15,0 0 0,0-21 16,0 0-16,1 21 0,-1-21 0,0 0 15,-21 0-15,21-1 0,-21 1 16,0 0 0,0 0-16,0 0 0,-21 21 15,0 0-15,0 0 0,-1 0 0,1 0 16,0 0-16,0 0 0,0 0 16,21 21-16,-21 0 0,-1 0 0,22 0 15,-21 1-15,21-1 0,0 0 0,0 0 16,0 0-16,0 0 0,0 1 0,0-1 15,0 0-15,0 0 16,21 0-16,-21 0 0,22-21 16,-1 0-16,0 0 0,0 0 0,0 0 15,0 0-15,22 0 0,-22 0 0,21 0 16,-21 0-16,22-21 0,-1 21 16,-21-21-16,0 0 0,22 0 0,-22 0 15,0-1-15,0 1 0</inkml:trace>
  <inkml:trace contextRef="#ctx0" brushRef="#br1" timeOffset="196403.28">9144 10308 0,'0'-21'0,"-21"106"0,42-149 0,-42 43 31,21 42-31,0 0 16,-21 1-16,21-1 0,-22 0 0,22 21 16,-21-21-16,21 1 0,0-1 15,0 21-15,0-21 0,0 0 16,-21 1-16,21-1 0,0 0 0,0 0 15,0 0-15,0 0 0,0-42 63,0 0-63,0 0 16,0 0-16,0 0 0,0-1 0,0-20 15,0 21-15,0 0 0,21-22 0,0 22 16,1-21-16,-1 21 0,0 0 15,0-1-15,0 1 0,0 0 16,1 21-16,20 0 0,-21 0 0,0 0 16,0 0-16,1 0 0,-22 21 15,21 0-15,0 1 16,-21-1-16,21 0 0,-21 0 0,0 21 16,0-20-16,21-1 0,-21 0 0,0 0 15,0 0-15,0 0 0,21 1 16,-21-1-16,0 0 0,0 0 15,0 0-15,-21-21 32,0 0-32,21-21 15,0 0-15,0 0 16,0 0-16,0-1 0,0 1 16,0 0-16,0 0 15,0 0-15,21-22 0,0 22 0,1-21 16,-1 21-16,0-22 0,21 22 0,1 0 15,-1 0-15,0 0 0,1 21 16,-1 0-16,0 0 0,1 0 0,-22 0 16,21 0-16,0 21 0,-20 0 0,-1 0 15,0 0-15,0 1 0,-21 20 0,0-21 16,0 0-16,0 22 0,0-22 16,-21 0-16,0 21 0,0-21 0,-1 1 15,1-1-15,0 0 0,0-21 0,0 21 16,0-21-16,-1 0 0,22 21 15,-21-21-15,0 0 16,0 0-16,21-21 16</inkml:trace>
  <inkml:trace contextRef="#ctx0" brushRef="#br1" timeOffset="207331.97">1016 12383 0,'0'0'0,"0"21"16,0 0 15,-21-21 47,0 0-78,-1 0 16,1 0-16,0 0 0,0 0 0,-21 0 16,-1-21-16,22 21 0,-21 0 15,-1 0-15,1-21 0,0 21 0,-1 0 16,1 0-16,21 0 0,-21 0 15,20-22-15,-20 22 0,21 0 16,0 0-16,0 0 0,42 0 47,0 0-47,0 0 0,21 0 16,1 0-16,-1 0 0,0 0 15,22 0-15,-1 0 0,-20 0 16,20 0-16,1 0 0,-1 0 0,1 0 0,-1 0 15,1 0-15,-1 0 16,1 0-16,-1 0 0,1-21 0,-1 21 16,-20 0-16,-1 0 0,0 0 15,1 0-15,-22-21 0,21 21 0,-21 0 16,-21-21 0,-21 21-1,0 0-15,0-21 0,0 21 16,-1-21-16,-20 21 0,21 0 15,-21 0-15,20-22 0,-20 22 16,21 0-16,-21 0 0,20 0 16,-20 0-16,21 0 0,0 0 0,-22 0 15,22-21-15,0 21 16,42 0 15,0 0-31,1 0 16,20 0-16,-21 0 0,21 0 15,1 0-15,-1 0 0,-21 0 0,22 0 16,-1 0-16,0 21 0,-21-21 16,22 0-16,-22 0 0,0 0 15,0 0-15,0 22 0,-21-1 32,-21 0-32,0 0 15,0-21-15,0 21 0,-22 0 0,22 1 16,-21-1-16,21 0 0,-22 0 15,22 0-15,-21 0 0,21 1 0,0-1 16,-1 0-16,1-21 0,0 21 16,0 0-16,21 0 0,0 1 31,21-22-15,0 0-16,0 0 0</inkml:trace>
  <inkml:trace contextRef="#ctx0" brushRef="#br1" timeOffset="208608.64">2921 12002 0,'0'-22'0,"0"44"0,0-65 0,0 22 16,0 0-16,0 0 16,0 0-16,-21-1 0,0 1 15,21 0-15,-22 21 16,1-21-16,0 21 16,0 0-16,0 0 0,0 21 15,-1 0-15,22 0 0,-21 1 16,0-1-16,0 0 0,0 21 0,21 1 15,-21-1-15,21 0 0,-22 1 0,22-1 16,0 0-16,0 1 0,0-1 16,0 0-16,0 1 0,0-1 0,0-21 15,22 21-15,-1-20 0,0-1 16,0 0-16,21 0 0,-20-21 0,-1 21 16,0-21-16,21 0 0,-21 0 15,1 0-15,20 0 0,-21 0 16,21 0-16,-20 0 0,20-21 0,-21 0 15,21 21-15,1-21 0,-22 0 16,21-1-16,-21 1 0,1-21 0,20 21 16,-21-22-16,0 22 0,-21-21 0,0 0 15,0 20-15,0-20 0,0-21 16,0 20-16,-21 1 0,0 0 0,0-1 16,0 1-16,-1 0 0,-20 20 0,21 1 15,0-21-15,-22 42 0,22-21 16,-21 0-16,21 21 0,0 0 0,-22 0 15,22 0-15,0 21 0,-21 0 16,20-21-16,1 42 0,0-21 16,21 22-16,0-1 0,-21 0 0,21 1 15,0-1-15,0 0 0,0 1 16,0-1-16,0 0 0,0 1 0,21-1 16,0 0-16,0-20 0,1 20 15,-1-21-15,0 0 0,0 0 16,21 1-16,-20-22 0,20 0 0,-21 0 0,21 0 15,1 0-15,-1 0 0,0 0 16,1-22-16,-1 22 0,0-21 16,1 0-16,-1-21 0,0 21 0,1-1 0,-1-20 15,-21 21-15,0-21 16,1 20-16,-1-20 0,0 21 0,-21-21 16,0 20-16,0 1 0,0 0 0,-21 21 31,0 21-31,21 0 15,0 1-15,0-1 0,-22 21 16,22-21-16,-21 22 0,21-22 0,-21 21 16,21-21-16,0 22 0,0-22 0,-21 0 15,21 21-15,0-21 16,0 1-16,0-1 0,-21 0 0,21-42 47,0 0-32,0-1-15,0 1 0,0 0 16,0 0-16,0-21 0,0 20 16,0-20-16,0 21 0,0-21 0,21 20 15,0-20-15,0 21 0,0 0 16,1-22-16,20 43 0,0-21 0,-21 0 16,22 21-16,-22 0 0,21 0 0,-21 0 15,22 21-15,-22 0 0,0 1 16,0-1-16,0 0 0,-21 21 0,0-21 15,0 22-15,0-22 0,0 0 16,0 21-16,0-20 0,0-1 16,0 0-16,0 0 0,-21 0 15,0-21-15,21 21 0,0-42 47,0 0-47,0 0 16,0 0-16,0 0 0</inkml:trace>
  <inkml:trace contextRef="#ctx0" brushRef="#br1" timeOffset="208999.42">4191 12319 0,'0'0'16,"0"21"-16,21-21 15,0 0-15,0 0 16,1 0-16,-22-21 0,21 21 16,0-21-16,21 0 0,-21 0 0,1 21 15,-1-22-15,0 1 0,0 0 16,0 0-16,0 0 0,1 0 16,-22-1-16,0 1 0,0 0 15,-22 21-15,1 0 16,0 0-16,0 21 0,-21-21 15,20 21-15,1 1 0,-21-1 0,21 21 16,0-21-16,-1 22 0,1-22 16,0 0-16,21 21 0,0-21 0,0 1 15,0-1-15,0 0 0,0 0 0,0 0 16,21 0-16,0-21 0,1 0 16,-1 22-16,21-22 0,-21 0 0,22 0 15,-22 0-15,21 0 0,0 0 0,-20-22 16,20 22-16,-21-21 0,0 21 15,0-21-15,1 0 0</inkml:trace>
  <inkml:trace contextRef="#ctx0" brushRef="#br1" timeOffset="211208.2">4508 12234 0,'0'-21'31,"22"21"-15,-22-21-16,21 21 0,-21-21 15,0 0-15,21 21 0,-21-21 16,21-1-16,-21 1 0,0 0 16,21 0-16,-21 0 0,0 0 15,0-1-15,0 1 0,0 0 0,0 0 16,-21 0-16,0 21 16,0 0-16,0 0 15,-1 0-15,1 0 0,21 21 0,-21-21 16,0 21-16,0 0 0,21 22 0,0-22 15,-21 21-15,21 0 0,-22-20 16,22 20-16,0 0 0,0 1 0,0-22 16,0 21-16,0 0 0,0-20 15,0-1-15,0 0 0,0 0 16,0 0-16,0 0 0,22 1 0,-1-22 16,0 0-16,0 0 15,0 0-15,0 0 0,22 0 0,-22 0 16,0 0-16,0-22 0,22 22 0,-22-21 15,0 0-15,0 21 0,0-21 16,0 0-16,1 21 0,-1-21 0,0-1 16,-21 1-16,0 0 0,21 0 15,-21 0 1,21 21-16,-21 21 31,0 0-15,0 0-16,-21 0 0,21 1 0,0-1 15,0 0-15,0 0 0,0 0 0,0 0 16,0 1-16,0-1 16,21-21-16,0 0 0,1 0 15,-1 0-15,0 0 0,0 0 0,0 0 16,0 0-16,22-21 0,-22 21 16,0-22-16,0 1 0,0 0 15,1 21-15,-1-21 0,0 0 0,0 0 16,0-1-16,-21 1 0,0 0 15,21 0-15,-21 0 0,22 0 0,-22-1 16,0 1-16,0 42 47,-22 1-47,22-1 0,0 0 16,0 0-16,0 21 0,0-20 15,0 20-15,0-21 0,0 21 0,0 1 16,0-1-16,0 0 0,0 22 0,0-22 15,0 22-15,-21-22 16,21 22-16,0-1 0,0 1 0,0-1 16,0-21-16,-21 22 0,21-22 0,0 22 15,0-22-15,-21 0 0,21 1 16,-21-1-16,0 0 0,21-20 0,-22 20 16,1-21-16,0 0 0,0-21 0,0 21 15,0-21-15,-1 0 0,1 0 16,0 0-16,-21 0 0,21-21 0,-1 0 15,-20 0-15,21 0 0,-21 0 0,20-22 16,1 22-16,0-21 0,0 21 16,0-22-16,21 22 0,0-21 0,0-1 15,0 22-15,0-21 0,21 21 16,0-22-16,21 1 0,1 21 0,-22-21 16,21-1-16,1 22 0,20-21 15</inkml:trace>
  <inkml:trace contextRef="#ctx0" brushRef="#br1" timeOffset="212191.65">6371 11896 0,'0'0'0,"0"-21"0,0-1 0,0 1 16,-21 0-16,21 0 0,-21 0 15,0 21-15,-1 0 0,1 0 16,0 0-16,0 0 0,0 0 0,0 21 16,-1 0-16,-20 0 0,21 22 15,0-22-15,0 21 0,-1 22 0,1-22 16,0 0-16,21 1 0,0-1 0,-21 21 16,21-20-16,0-22 0,0 21 15,0 1-15,0-22 0,21 0 0,0 0 16,0 0-16,1 0 0,-1 1 0,21-22 15,-21 0-15,22 0 0,-22 0 16,21 0-16,0 0 0,1-22 16,-22 1-16,21 21 0,1-21 0,-22 0 15,21 0-15,0-22 0,-20 22 0,-1 0 16,0-21-16,0-1 0,-21 1 16,0 0-16,0-1 0,0 1 0,0 0 15,-21-22-15,0 22 0,0 0 0,-1 20 16,-20-20-16,0 21 0,-1-21 15,22 20-15,-21 22 0,0 0 16,-1 0-16,1 0 0,0 0 0,20 0 16,-20 22-16,0-1 0,21 0 0,-22 21 15,22-21-15,0 43 0,21-22 16,0 1-16,0 20 0,0-21 0,0 1 16,21-1-16,21 0 0,-20 1 15,-1-22-15,21 21 0,-21-21 0,22 1 16,-1-1-16,0-21 0,1 0 0,20 0 15,-21 0-15,22 0 0,-1 0 16,1 0-16,-22-21 0,22-1 0,-22 1 16,22 0-16,-43 0 0,21 0 0,0 0 15,-20-1-15,-1 1 0,-21-21 16,0 21-16,0 0 0,0-1 0,0 1 16,0 0-16,0 0 0,-21 21 31,-1 21-31,22 0 15,-21 0-15,21 1 0,0 20 0,0-21 16,0 0-16,-21 22 0,21-22 0,0 0 16,0 0-16,-21 0 0,21 0 15,0 1-15,0-1 0,0 0 0,-21 0 16,0-21 0,-1-21-1,22 0 1,0 0-16,0-1 0,0 1 15,0-21-15,0 21 0,0-22 16,22 22-16,-22-21 0,21 21 16,21-22-16,-21 1 0,22 21 0,-22 0 15,21 0-15,-21-1 0,22 1 16,-1 21-16,-21 0 0,21 0 0,-20 21 16,-1 1-16,21-1 0,-42 0 0,21 0 15,-21 21-15,0-20 0,0 20 16,0-21-16,0 21 0,0-20 0,-21-1 15,21 21-15,-21-21 0,0 0 0,0-21 16,-1 22-16,22-1 0,-21-21 16,42 0 15,1-21-31,-1-1 0</inkml:trace>
  <inkml:trace contextRef="#ctx0" brushRef="#br1" timeOffset="212529.45">7408 12213 0,'0'21'0,"0"1"15,21-22 1,1 0 0,-1 0-16,0 0 0,0-22 15,0 22-15,0-21 0,1 0 16,-1 21-16,0-21 0,-21 0 15,0 0-15,0-1 0,0 1 16,-21 21 0,0 0-16,-1 0 0,1 0 15,-21 0-15,21 0 0,0 21 0,-1 1 16,1 20-16,0-21 0,0 0 16,0 0-16,21 22 0,0-22 0,0 0 15,0 0-15,0 0 0,0 1 16,21-1-16,0-21 0,0 0 15,22 0-15,-22 0 0,21 0 16,0 0-16,1 0 0,-1 0 0,0 0 0,1-21 16,-1 21-16</inkml:trace>
  <inkml:trace contextRef="#ctx0" brushRef="#br1" timeOffset="212977.19">8657 11875 0,'0'0'0,"-21"-22"0,21 1 15,0 0-15,-21 21 16,21-21-16,-21 21 15,-1 0-15,22 21 16,0 0-16,-21 0 0,0 22 16,21-1-16,-21 0 0,0 22 0,21-1 15,-21 1-15,-1-1 0,22 1 0,-21-1 16,0 22-16,0 0 0,0-1 0,21 1 16,-21 0-16,-1-1 15,1 22-15,0-21 0,21 0 0,-21-1 16,0 1-16,0 0 0,-1-1 0,1-20 15,0-1-15,0 1 0,21-1 0,0-20 16,-21-1-16,21-21 0,0 0 16,0 0-16,0-42 15,21 0-15,-21 0 16,21-21-16,0-1 0,-21 1 0,21 0 16,1-22-16,-1 1 0,0-1 15,-21 1-15,21-22 0,0 21 0,-21-20 16</inkml:trace>
  <inkml:trace contextRef="#ctx0" brushRef="#br1" timeOffset="213281.02">8318 12319 0,'-21'-106'0,"42"212"0,-42-254 15,21 84-15,0 22 0,0 0 0,0-1 16,0 1-16,0 21 0,0-21 16,0 20-16,21 1 0,22 0 0,-22 0 15,21 0-15,1 0 0,-1 21 0,21 0 16,1-22-16,-1 22 0,1 0 15,-1 0-15,-20 22 0,20-1 0,-42 21 16,22-21-16,-43 22 0,0-1 16,0 0-16,-21 1 0,-1-1 0,-20 0 15,0 1-15,-1-22 0,-20 21 16,-1-21-16,22 22 0,0-22 0,-22-21 16,22 21-16,21 0 0,-22-21 0,22 0 15,0 0-15,0 0 0,21-21 31,21 0-31,0 0 0,22-1 16,-22 1-16,21 0 0,0 0 16,-20 0-16,41 0 0</inkml:trace>
  <inkml:trace contextRef="#ctx0" brushRef="#br1" timeOffset="213619.83">9102 12044 0,'21'0'32,"0"0"-32,-21-21 0,21 21 15,0-21-15,-21-1 0,21 1 0,1 0 16,-22 0-16,21 0 0,-21 0 16,21 21-16,-21-22 0,21 1 0,-21 0 15,-21 21 1,0 0-16,0 21 15,-1 0-15,1 1 0,0 20 16,0-21-16,0 21 0,0-20 16,-1 20-16,22-21 0,0 21 0,0-20 15,0-1-15,0 0 0,0 0 16,0 0-16,22 0 0,-22 1 0,21-22 16,0 0-16,21 21 0,-21-21 0,1 0 15,-1 0-15,21 0 0,-21 0 16,0 0-16,22-21 0,-22-1 0,0 1 15,21 21-15</inkml:trace>
  <inkml:trace contextRef="#ctx0" brushRef="#br1" timeOffset="213976.63">9588 11938 0,'0'0'0,"0"-21"16,0 0-16,0 0 15,0-1-15,0 1 16,22 21-16,-1 0 0,0-21 0,0 21 15,21 0-15,-20 0 0,-1 0 0,0 0 16,21 0-16,-21 21 0,1-21 16,-1 21-16,0 1 0,-21 20 0,0-21 15,21 0-15,-21 22 0,0-22 0,0 0 16,0 0-16,-21 21 16,0-20-16,0-1 0,-1-21 0,1 21 0,0 0 15,0-21-15,0 0 0,0 0 16,-1 0-16,22-21 15,0 0 1,0 0-16,0-1 0,0 1 0,0 0 16,22 0-16,-1 0 0,0-22 0,-21 22 15,21 0-15,0-21 0,0 21 16,1-1-16,-1 1 0,21 21 0,-21-21 16,0 0-16,1 21 0,20 0 0,-21-21 15,21 21-15,-20 0 0,-1 0 16</inkml:trace>
  <inkml:trace contextRef="#ctx0" brushRef="#br1" timeOffset="214391.39">10562 11769 0,'0'0'0,"0"-21"0,0-1 31,-21 22-31,0 0 0,0 0 15,-1 0-15,1 0 0,-21 0 0,21 0 16,0 0-16,-1 22 0,-20-1 0,21-21 16,0 21-16,21 0 15,0 0-15,-21-21 0,21 21 0,0 1 16,0-1-16,21 0 0,-21 0 16,21 0-16,0-21 0,0 21 15,0 1-15,1-1 0,-1-21 0,0 21 16,0 0-16,0 0 0,0-21 0,-21 21 15,22 1-15,-1-1 0,-21 0 16,0 0 0,-21-21-16,-1 0 0,1 0 15,0 0-15,0 0 0,-21 0 0,20 0 16,-20 0-16,21 0 0,-21 0 16,20 0-16,1 0 0,0 0 15,0 0-15,21-21 0,-21 21 0,21-21 16,0 0-16,21-1 15,0 1-15,0 21 16,0-21-16,1 21 0</inkml:trace>
  <inkml:trace contextRef="#ctx0" brushRef="#br1" timeOffset="-214384.75">11134 11769 0,'0'-21'0,"0"42"0,0-64 15,-22 43-15,1-21 16,-21 21-16,21 0 0,0 0 16,-1 0-16,1 0 0,0 21 0,0 1 15,0-22-15,0 21 0,-1 0 0,1 0 16,0 21-16,21-20 0,-21-1 0,21 0 16,0 21-16,0-21 0,0 1 15,0-1-15,0 0 0,0 0 0,21 0 16,0 0-16,0-21 0,1 0 0,-1 22 15,0-22-15,21 0 0,-21 0 16,1 0-16,-1 0 0,0 0 0,0-22 16,0 1-16,-21 0 0,0 0 15,0 0-15,0 0 0,0-1 16,0 1-16,0 0 0,0-21 16,-21 21-16,21-1 0,0 1 0,0-21 15,0 21-15,0 0 0,0-1 0,0 1 16,21 0-16,0 21 15,1-21-15,20 21 0,-21 0 0,21 0 16,-20 0-16,20 0 0,-21 0 0,21 0 16,-20 0-16,-1 21 0,21 0 15,-21 0-15,0 1 0,1-1 0,-1 0 16,0 21-16,0-21 0,-21 22 0,0-22 16,0 21-16,0-21 0,0 1 15,0-1-15,0 0 0,0 0 16,-21 0-16,0 0 0,0-21 0,-1 0 15,22 22-15,-21-22 0,0 0 16,21-22 0,0 1-16,0 0 0,0 0 15,0 0-15,0 0 0,0-1 0,0 1 16,0 0-16,21-21 0,0 21 0,22-1 16,-22-20-16,0 21 0,0 0 15,22 0-15,-22-1 0,21 1 0,0 0 16,-20 21-16,20 0 0,-21 0 0,21 0 15,-20 21-15,-1 0 16,21 1-16,-21-1 0,0 0 0,-21 21 16,0-21-16,0 22 0,0-22 0,0 0 15,0 21-15,0-20 0,0-1 0,0 0 16,-21 0-16,0 0 0,0 0 16,0 1-16,0-22 0,-1 0 0,1 21 15,0-21-15,0 0 0,0 0 16,0 0-16,-1 0 0,1 0 0</inkml:trace>
  <inkml:trace contextRef="#ctx0" brushRef="#br1" timeOffset="-213501.28">2222 13568 0,'0'0'15,"0"-21"-15,22 0 0,-1 21 0,-21-22 0,21 1 16,0 0-16,-21 0 16,0 0-16,0 0 0,-21-1 15,0 22-15,0 0 16,-22 0-16,1 0 0,21 0 0,-22 0 16,1 0-16,0 22 0,-1-1 15,22 0-15,-21 0 0,21 21 16,-22 1-16,22-1 0,0 0 15,0 22-15,0-22 0,0 22 0,21-22 16,0 22-16,0-22 0,0 0 16,0 1-16,0-1 0,21 0 0,0-21 15,0 22-15,21-22 0,-20 0 16,20-21-16,0 21 0,1-21 0,20 0 16,1 0-16,-1 0 0,1 0 15,-1-21-15,1 0 0,20 0 0,-20 0 16,-1-1-16,1 1 0,-1-21 15,1 21-15</inkml:trace>
  <inkml:trace contextRef="#ctx0" brushRef="#br1" timeOffset="-212700.73">2963 13758 0,'0'-21'0,"0"42"0,0-84 0,-42 42 0,21 0 16,0-1-16,-1 1 0,1 21 16,-21 0-16,21 0 0,-22 0 0,22 0 15,0 21-15,-21 1 0,21-1 16,-1 21-16,-20-21 0,21 22 0,0-1 15,0 0-15,-1-21 0,1 22 0,0-1 16,21-21-16,0 22 0,0-22 16,0 0-16,0 0 0,0 0 15,0 0-15,21-21 0,0 0 0,22 0 16,-22 0-16,0 0 0,21 0 16,1-21-16,-22 21 0,21-21 15,1 0-15,-22 0 0,21 0 0,-21-22 16,22 22-16,-22-21 0,0 21 0,-21-22 15,0 22-15,21 0 0,-21-21 16,0 20-16,0 1 0,-21 42 31,0 1-31,21-1 0,0 0 16,-21 0-16,21 21 0,-22-20 16,22-1-16,0 21 0,0-21 0,0 0 15,0 1-15,0-1 0,0 0 16,22 0-16,-1 0 0,0-21 15,0 0-15,0 0 0,22 0 0,-22 0 16,0 0-16,21 0 0,1 0 16,-22-21-16,21 0 0,0 21 0,1-21 15,-1-22-15,0 22 0,-20 0 0,20-21 16,-21 21-16,0-22 0,-21 22 16,0-21-16,0 21 0,0-1 0,0 1 15,0 0-15,0 42 31,0 0-31,0 1 0,-21 20 16,21-21-16,0 0 0,-21 22 16,21-22-16,0 0 0,0 21 0,0-21 15,0 1-15,0-1 0,-21-21 0,21 21 16,-21-21-16,-1 0 31,22-21-15,0 0-16,0-1 0,0 1 0,0 0 15,0-21-15,22 21 0,-1-22 0,0 1 16,0 0-16,0-1 16,22 22-16,-1-21 0,0-1 0,1 22 15,-1 0-15,0 0 0,22 21 16,-22 0-16,0 0 0,22 21 0,-22 0 16,-21 22-16,22-22 0,-22 21 0,0-21 15,0 22-15,-21-1 0,0 0 16,0-21-16,0 22 0,-21-22 0,0 0 15,0 21-15,21-20 0,-21-1 0,-1-21 16,1 21-16</inkml:trace>
  <inkml:trace contextRef="#ctx0" brushRef="#br1" timeOffset="-210465.99">5842 13864 0,'0'-21'16,"0"0"0,0 0-16,0 0 0,0-1 15,0 1-15,0 0 0,0-21 0,0 21 16,0-22-16,0 1 0,0 21 16,-21-22-16,0 22 0,-1-21 0,1 21 15,-21 0-15,0-1 0,20 1 0,-20 21 16,0 0-16,-1 0 0,-20 0 15,21 0-15,-1 21 0,1-21 0,21 43 16,-22-22-16,22 21 0,-21 1 0,21-1 16,21 21-16,0-20 0,-21-1 15,21 22-15,0-22 0,0 0 0,0 1 16,0-22-16,21 0 0,0 21 16,0-21-16,0-21 0,0 22 15,22-22-15,-22 0 0,21 0 0,1 0 16,-1 0-16,0 0 0,-21-22 0,22 1 15,-1 0-15,0 0 0,1 0 16,-1 0-16,-21-22 0,22 22 0,-22-21 16,0 21-16,0-22 0,-21 1 15,0 0-15,0-1 0,0 22 0,0-21 16,0 21-16,0-1 0,0 1 16,-21 21-16,0 21 15,0 1-15,21-1 0,0 0 16,0 21-16,0-21 0,0 22 15,0-22-15,0 21 0,0-21 16,0 22-16,0-22 0,0 0 0,0 0 16,21 22-16,0-43 0,0 21 0,0 0 15,0-21-15,22 0 0,-22 0 16,0 0-16,21 0 0,-20 0 0,-1 0 16,0-21-16,0 21 0,0-21 0,0-1 15,1 1-15,-1 0 0,0-21 16,-21 21-16,21-22 0,0 1 0,-21 21 15,21-22-15,1 1 0,-1 0 0,-21 21 16,21-1-16,0-20 16,0 42-16,0-21 0,1 21 15,-1 0-15,0 0 16,-21 21-16,0 0 0,0 0 16,0 1-16,0-1 0,0 0 15,0 0-15,0 0 0,0 0 16,21-21-1,-21-21 1,0 0-16,21 21 0,-21-21 16,0 0-16,0 0 0,0-1 15,0 1-15,0 0 0,0 0 16,0 0-16,-21 0 0,0-1 16,0 22-16,0 0 15,-1 0-15,1 22 16,0-22-16,21 42 0,0-21 15,0 0-15,-21 22 0,21-1 16,0-21-16,0 21 0,0 1 0,0-1 16,0-21-16,0 22 0,0-22 15,0 0-15,0 0 0,21 0 0,0-21 16,0 21-16,1-21 0,-1 0 0,0 0 16,0 0-16,0 0 0,0 0 15,1-21-15,-1 21 0,21-21 0,-21 0 16,0 0-16,1 0 0,20-1 15,-21-20-15,0 21 0,0-21 0,22-1 16,-22 22-16,0-21 0,0-1 16,0 22-16,1 0 0,-1 0 15,0 0-15,-21 0 0,21-1 0,0 22 16,0 0 0,-21 22-1,22-1-15,-22 0 0,0 0 16,0 0-16,21-21 31,-21-21 0,0 0-31,0 0 16,0 0-16,0-1 16,-43 1-1,22 21 1,0 0-16,0 0 15,0 0-15,0 21 0,21 1 16,-22-1-16,1 21 0,0-21 16,21 0-16,0 22 0,0-1 0,-21-21 0,21 22 15,0-22-15,0 21 16,0-21-16,0 0 0,21 1 0,0-1 16,0 0-16,1 0 0,20 0 0,0-21 15,-21 0-15,22 0 0,-1 0 16,0 0-16,1 0 0,-22 0 0,21 0 15,1 0-15,-22-21 0,21 0 0,-21 0 16,0 0-16,22-1 0,-43 1 16,21-21-16,0 21 0,-21-22 15,21 22-15,-21-21 0,0 21 0,0 0 0,0-1 16,0 1-16,-21 21 16,0 0-1,0 0-15,0 0 0,21 21 16,0 1-16,-22-1 0,22 21 15,-21-21-15,21 0 0,0 1 0,0 20 16,0-21-16,0 0 0,0 0 0,0 1 16,0-1-16,21 0 15,1 0-15,-1-21 0,0 0 0,0 0 16,0 0-16,22 0 0,-22 0 0,21 0 16,-21-21-16,22 21 0,-1-21 15,-21 0-15,21-1 0,1 1 0,-22 0 16,21 0-16,-21-21 0,1 20 15,-1 1-15,0-21 0,-21 21 16,0 0-16,0-1 0,0 1 0,-21 21 16,0 0-1,-1 0-15,1 0 0,21 21 16,-21 1-16,21-1 0,-21 0 0,21 0 16,0 0-16,0 22 0,0-22 0,0 0 15,0 0-15,21 0 0,0 0 16,-21 1-16,21-1 0,1 0 15,-1-21-15,-21 21 0,-21-42 47,-1 21-31,1 0-16,21-21 0,-21 21 16,0 0-16,0-21 0,0 21 15,21 21 16,0 0-31,21-21 16,0 0-16,0 21 0,0-21 0,22 0 16,-22 0-16,0 0 0,21 0 15,1 0-15,-22 0 0,21-21 0,0 21 16,1-21-16,-1 0 0,0-1 0,-20 1 16,20 0-16,-21 0 0,21-21 15,-20 20-15,20-20 0,-21 0 16,0 21-16,0-22 0,1 22 15,-22 0-15,0 0 0,0 0 0,0-1 16,-22 22 0,1 0-16,0 22 0,0-1 0,21 0 15,0 0-15,0 0 0,0 0 16,0 22-16,0-22 0,0 21 0,0-21 16,0 1-16,0-1 0,0 21 0,0-21 15,0 0-15,0 1 0,0-1 16,0 0-16,0 0 15,-21-21 1,0 0-16,-1 0 0</inkml:trace>
  <inkml:trace contextRef="#ctx0" brushRef="#br1" timeOffset="-209564.5">9377 13610 0,'0'0'0,"-21"21"0,21 1 15,21-22 1,0 0-16,0 0 15,0 0-15,0 0 0,1 0 0,-1 0 16,0 0-16,0-22 0,0 22 16,-21-21-16,21 0 0,-21 0 0,22 0 15,-22 0-15,0-1 0,0 1 0,0 0 16,0 0-16,-22-21 0,1 20 16,0 1-16,0 0 0,-21 0 0,20 0 15,1 21-15,0 0 0,-21 0 16,21 0-16,-1 0 0,1 0 15,0 21-15,0 0 0,0 0 0,0 0 16,-1 22-16,1-22 0,0 21 0,21-21 16,0 22-16,0-1 0,0-21 15,0 22-15,0-22 0,0 21 0,0-21 16,0 0-16,21 1 0,0-22 0,1 21 16,-1-21-16,0 0 0,0 0 15,0 0-15,22 0 0,-22-21 0,0 21 16,21-22-16,-21 1 0,1 0 0,-1 0 15,0 0-15,0-22 0,0 22 16,0-21-16,-21 21 0,22-22 0,-22 22 16,0 0-16,0-21 0,0 21 15,0-1-15,0 1 16,-22 42 0,22 1-16,-21-1 0,0 0 15,21 0-15,0 21 0,0-20 16,-21 20-16,21 0 0,0 1 0,0-22 15,0 21-15,0-21 0,0 0 0,0 1 16,0-1-16,21 0 0,0-21 16,0 0-16,1 0 0,20 0 0,-21 0 15,21 0-15,-20 0 0,20-21 0,0 21 16,1-21-16,-1-22 16,-21 22-16,21 0 0,1-21 0,-22-1 15,21 1-15,-21 0 0,1-1 0,20 1 16,-42 0-16,21-1 0,0 1 15,0-22-15,-21 22 0,0 0 0,0-1 16,22 22-16,-22-21 0,0 21 0,0 42 31,-22 21-31,22-21 16,-21 22-16,0-1 0,0 0 0,0 1 16,0-1-16,-1 0 0,22 22 15,-42 105 1,42-126-16,0-22 0,0 21 15,0-21-15,0 0 0,21 1 16,0-1-16,1-21 0,-1 0 16,0 0-16,0 0 0,0 0 0,0-21 15,1-1-15,-1 22 0,0-21 16,-21 0-16</inkml:trace>
  <inkml:trace contextRef="#ctx0" brushRef="#br1" timeOffset="-209401.59">10054 13377 0,'0'0'0,"21"0"15,0 0-15,1 0 16,-1 0-16,0 0 0,21 0 0,1 0 16,-22 0-16,21-21 0,0 21 15,1 0-15,-1 0 0,22-21 0</inkml:trace>
  <inkml:trace contextRef="#ctx0" brushRef="#br1" timeOffset="-208805.42">11155 13589 0,'0'21'0,"0"-42"0,-21 42 0,-1-21 0,22 21 16,-21-21-16,21-21 31,0 0-31,21 21 0,1-21 0,-1 0 16,0 0-16,0-1 0,0 1 0,-21-21 15,21 21-15,1 0 0,-1-22 16,-21 1-16,0 21 0,21-22 0,-21 1 16,21 0-16,-21-1 0,0 1 15,0 21-15,0-21 0,0 20 0,0 1 16,-21 42-1,21 1 1,-21-1-16,21 21 0,-21-21 16,21 22-16,-22-22 0,22 21 0,0 0 15,0 1-15,0-22 0,-21 21 0,21 1 16,0-22-16,-21 21 0,21-21 16,0 22-16,0-22 0,0 21 0,0-21 15,0 0-15,0 1 0,0-1 16,21-21-1,0 0-15,1 0 0,-1 0 0,0 0 16,0-21-16,0-1 0,0 22 0,1-21 16,-1 0-16,21 0 15,-21 0-15,0-22 0,1 22 0,-22 0 16,21 0-16,-21 0 0,21 0 0,-21-1 16,0 44 15,0-1-31,0 0 0,-21 0 15,21 0-15,0 0 16,0 1-16,0-1 0,0 0 0,0 0 16,21-21-1,0 0 1,0-21-16,0 21 0,-21-21 16</inkml:trace>
  <inkml:trace contextRef="#ctx0" brushRef="#br1" timeOffset="-208581.55">11642 13039 0,'0'-21'0,"0"42"0,-22-64 15,1 43-15,0 0 0,0 0 32,42 0 14,0 0-14,-21 22-32,0-1 15</inkml:trace>
  <inkml:trace contextRef="#ctx0" brushRef="#br1" timeOffset="-208401.65">10901 13314 0,'-21'0'0,"42"0"0,-21 0 31,21 0-31,0 0 0,21 0 16,1 0-16,-1 0 0,0 0 0,1 0 15,-1 0-15,0 0 0,22-21 0</inkml:trace>
  <inkml:trace contextRef="#ctx0" brushRef="#br1" timeOffset="-207717.53">11938 13250 0,'-21'22'16,"0"-22"-1,-1 0-15,22 21 0,-21-21 0,21 21 16,-21 0-16,0 0 0,21 0 15,0 1-15,0-1 0,0 0 0,0 0 16,0 0-16,0 0 16,0 1-16,0-1 0,0 0 0,0 0 15,0 0 1,-21-21-16,21-21 31,0 0-15,0 0-16,0 0 0,0-1 15,0 1-15,0 0 0,0-21 0,0 21 16,21-1-16,21-20 0,-21 21 0,22 0 16,-1 0-16,-21-1 0,22 22 15,-1 0-15,0 0 0,-21 0 0,22 0 16,-22 0-16,0 0 0,0 22 16,-21-1-16,0 0 0,0 0 15,0 0-15,0 22 0,0-22 0,0 0 16,0 0-16,0 0 0,0 0 0,0 1 15,-21-1-15,21 0 16,-21-21-16,0 0 0,0 0 16,-1 0-1,22-21 1,0 0-16,0-1 0,0 1 16,0 0-16,22 0 0,-1 0 0,0 0 15,21-1-15,-21 1 0,22-21 16,-1 21-16,0 0 0,1-1 0,-1 1 15,0 21-15,1 0 0,-22 0 0,21 0 16,-21 0-16,1 0 0,-1 21 16,-21 1-16,0-1 0,0 0 15,0 0-15,0 0 0,0 0 0,0 22 0,0-22 16,-21 0-16,21 0 16,-22 0-16,1 1 0,0-1 0,21 0 15,-21 0-15,0-21 0,21 21 16,-21-21-16,21-21 31,21 0-31,0 21 16,0-21-16,-21 0 0</inkml:trace>
  <inkml:trace contextRef="#ctx0" brushRef="#br1" timeOffset="-207376.72">12848 13377 0,'21'0'15,"0"0"1,1 0-16,-1 0 16,0 0-16,0 0 15,0 0-15,0-21 0,1 21 0,-1-21 16,-21 0-16,21 21 0,-21-21 16,0 0-16,0-1 15,-21 22-15,0 0 16,-1 0-16,1 0 0,0 0 0,-21 22 15,21-22-15,-1 21 0,1 0 16,0 0-16,0 0 0,21 0 16,0 1-16,-21-1 0,21 0 0,0 0 15,0 0-15,0 0 0,0 1 0,0-1 16,0 0-16,21-21 0,0 21 16,0-21-16,0 0 0,1 0 0,20 0 15,-21 0-15,21 0 0,1 0 0,-22 0 16,21-21-16,-21 21 0,22-21 15,-22 0-15</inkml:trace>
  <inkml:trace contextRef="#ctx0" brushRef="#br1" timeOffset="-205917.04">571 15663 0,'0'0'0,"-21"0"0,0 0 16,0 0-16,0 0 0,-22 0 15,22 0-15,-21 0 0,0 0 0,20 0 16,-20 0-16,0 0 15,-1 0-15,1 0 0,21 0 0,0 0 16,0 0-16,-1-21 0,44 21 31,-1 0-31,21 0 0,0 0 16,22 0-16,-1 0 16,1 0-16,-1 0 0,1 0 0,-1 0 15,1 21-15,-1-21 0,1 0 16,-1 0-16,1 0 0,-22 0 0,22 0 15,-22 0-15,22 0 0,-22 0 16,0 0-16,1 0 0,-22 0 16,0 0-16,0 0 0,-21-21 15,-21 0 1,0 0-16,0 21 0,-22 0 16,22-21-16,-21 21 15,21 0-15,-22-21 0,22 21 0,0 0 16,0 0-16,0-22 0,21 1 31,21 21-15,0 0-1,0 0-15,0 0 16,0 0-16,1 0 0,-1 0 0,0 0 16,0 21-16,0 1 0,-21-1 15,21-21-15,-21 21 0,0 0 16,0 0-16,0 22 0,-21-22 0,0 0 15,0 0-15,0 0 16,0 0-16,-22 22 0,22-22 0,0 0 16,0 0-16,0-21 0,21 21 15,21-21 17,0 0-32,21-21 0,-21 0 0</inkml:trace>
  <inkml:trace contextRef="#ctx0" brushRef="#br1" timeOffset="-205285.88">2413 15219 0,'0'0'0,"-21"0"0,0 0 15,-1 0-15,22-21 32,0 0-17,22-1-15,-1 22 16,0-21-16,0 0 0,-21 0 0,21 21 16,-21-21-16,0 0 15,0-1-15,-21 22 16,0 0-1,-21 0-15,20 0 0,1 0 0,-21 0 16,0 22-16,20-1 0,-20 0 16,21 0-16,0 21 0,0-20 0,-1 20 15,1-21-15,21 21 0,0-20 16,0 20-16,0-21 0,0 0 0,0 0 16,21 1-16,1-1 0,-1 0 15,21-21-15,-21 0 0,22 0 0,-1 21 16,-21-21-16,21 0 0,1 0 15,-1 0-15,0 0 0,-20 0 0,-1 0 16,21-21-16,-42 0 16,21 21-16,-21-21 15,-21 21-15,0 0 0,0 0 16,-22 0-16,22 0 0,-21 0 16,0 0-16,-1 21 0,1-21 0,0 21 15,-1 0-15,22 0 0,-21 0 16,21 1-16,-22-1 0,22 0 0,0 0 15,0 0-15,21 0 0,0 1 16,0-1-16,0 0 0,21-21 16,0 0-16,0 0 15,22 0-15,-1 0 0,0 0 16,1 0-16,-1 0 0,21 0 16,1-21-16,-22 21 0,22-21 0,-1 21 15,-20-22-15</inkml:trace>
  <inkml:trace contextRef="#ctx0" brushRef="#br1" timeOffset="-204601.27">3175 15304 0,'0'0'0,"0"-22"0,0-20 16,0 21-16,0 0 16,-21 21-16,0 0 15,-1 0 1,-20 0-16,21 21 0,0 0 0,0 0 15,-1 22-15,1-22 0,0 0 16,0 0-16,0 21 0,0-20 0,21-1 16,0 0-16,0 0 0,0 0 0,0 0 15,0 1-15,21-22 16,0 21-16,0-21 0,0 0 16,0 0-16,22 0 0,-22 0 0,0-21 15,0 21-15,0-22 0,1 1 0,-1 21 16,0-21-16,-21 0 0,21 0 15,0 0-15,-21-1 0,0 1 16,0 0 0,0 42 15,0 0-31,0 1 0,0-1 16,0 0-16,0 21 0,-21-21 0,21 22 15,-21-1-15,21 0 0,0 1 16,-21-1-16,21 22 0,0-22 0,0 21 15,0 1-15,0-1 0,0 22 0,0-21 16,21-1-16,0 1 0,-21-1 16,21 1-16,0-1 0,-21 22 0,0-22 15,22 1-15,-1-1 0,-21 1 16,0-1-16,0 1 0,0-22 16,0 22-16,0-43 0,0 21 0,-21-21 15,-1 0-15,1 1 0,0-1 16,0-21-16,0 0 0,-22-21 0,22-1 15,-21 1-15,21 0 0,-22-21 16,22-1-16,-21-20 0,21-1 0,-22 1 16,22-1-16,21-20 0,0-1 15,-21 0-15,21 1 0,0-1 0,0 0 16,0 1-16,21-1 0,0 22 16,1-22-16,20 43 0,-21-22 0,0 22 15,22-1-15,-22 22 0,21-21 16,-21 21-16,22 0 0,-22-22 15,21 22-15,-21 0 0,22 0 0,-1 0 16,-21-1-16,21 22 0,-20-21 16</inkml:trace>
  <inkml:trace contextRef="#ctx0" brushRef="#br1" timeOffset="-204252.47">3937 15198 0,'0'21'31,"21"-21"1,0 0-17,-21-21-15,0 0 16,0-1-1,-21 22 1,0 0 0,0 0-1,0 0-15,21 22 0,0-1 0,0 0 16,0 0 0,0 0-16,0 0 15,0 1-15,0-1 16,21-21-16,-21 21 15,21-21-15</inkml:trace>
  <inkml:trace contextRef="#ctx0" brushRef="#br1" timeOffset="-203980.63">3979 15558 0,'0'21'16,"0"-42"-16,0 63 15,-21-42-15,42 0 31,0-21-15,-21 0 0,22 21-16,-22-22 0,-22 22 31,1 0-15,0 0-16,0 0 0,0 0 0,0 0 15,21 22-15,-22-22 16,22 21-16,22-21 31,-1 0-31,0 0 0</inkml:trace>
  <inkml:trace contextRef="#ctx0" brushRef="#br1" timeOffset="-203577.57">4932 14944 0,'21'0'16,"-42"0"-16,42-21 0,0 21 0,0-22 15,0 22 1,-21 22 0,0-1-16,0 0 0,0 0 0,0 21 15,0 1-15,0-1 0,0 0 16,-21 1-16,21-1 0,-21 22 0,0-22 16,21 0-16,0 1 0,-21-1 15,0 0-15,21-21 0,-22 22 16,22-22-16,0 0 0,0 0 0,0 0 15,0-42 17,22 0-32,-1 0 15,-21 0-15,0-22 0</inkml:trace>
  <inkml:trace contextRef="#ctx0" brushRef="#br1" timeOffset="-203249.76">4974 15134 0,'0'-42'0,"0"275"0,-21-487 0,42 317 0,-42-169 0,21 85 15,0 0-15,0 0 0,0 0 16,0 0-16,0-1 0,0 1 16,0 0-16,21 0 0,0 21 0,0-21 15,1 0-15,20 21 0,-21 0 0,21-22 16,-20 22-16,20 0 0,0 0 16,-21 0-16,22 0 0,-1 22 0,-21-1 15,22 0-15,-22 0 0,0 21 16,-21-20-16,0-1 0,0 21 0,-21-21 15,-22 22-15,22-1 0,-21-21 0,0 0 16,-1 0-16,22 22 16,-21-43-16,21 21 0,-22 0 0,22-21 0,0 0 15,0 0-15,42 0 47,0 0-47,0 0 16,0 0-16,1 0 0,-1 0 0,0 0 15,21 0-15</inkml:trace>
  <inkml:trace contextRef="#ctx0" brushRef="#br1" timeOffset="-202585.15">5884 15219 0,'0'0'16,"0"-21"-16,0 0 15,0-1-15,0 1 0,-21 21 0,21-21 16,-21 0-16,0 21 0,0 0 0,-1-21 16,1 21-16,0 0 0,0 0 15,0 0-15,0 21 0,-22 0 0,22 0 16,0 0-16,-21 1 0,20 20 16,1-21-16,0 21 0,0-20 0,0-1 15,21 21-15,0-21 0,0 0 0,0 1 16,0-1-16,0 0 0,0 0 15,21-21-15,0 0 16,21 0-16,-20 0 0,-1 0 16,21 0-16,-21 0 0,22-21 15,-22 0-15,21 0 0,-21-1 0,22 1 16,-22 0-16,21 0 0,-21-21 0,0 20 16,1-20-16,20 21 0,-21-21 15,-21 20-15,21 1 0,-21 0 0,21 0 16,-21 42 15,-21 0-31,21 0 0,-21 22 16,21-22-16,0 21 0,0-21 0,-21 22 15,21-22-15,0 0 0,0 0 16,0 0-16,0 1 0,0-1 0,0 0 16,0 0-16,21-21 0,0 0 15,0 0-15,1 0 0,-1 0 16,0 0-16,0 0 0,0 0 0,0-21 15,1 21-15,-1-21 0,0 0 16,0-1-16,0 1 0,0 0 0,-21 0 16,22 0-16,-1 0 0,-21-1 15,21 22-15,-21-21 0,0 42 32,0 1-32,0-1 15,0 0-15,0 0 16,0 0-16,0 0 0,0 1 15,0-1 1,21-21 0,0-21-16,0 21 0,-21-22 15</inkml:trace>
  <inkml:trace contextRef="#ctx0" brushRef="#br1" timeOffset="-202235.9">6435 14965 0,'0'0'0,"-22"-21"0,1 0 0,0 21 16,0 0-16,0 0 16,0 0-1,21 21-15,0 0 0,0 0 16,0 0-16,0 0 16,21-21-16,0 0 0,0 22 15,0-22-15,0 0 0,1 0 0,-1 0 16,0 0-16,0 0 0,0-22 15,0 22-15,-21-21 0,0 0 16,0 0-16,-21 0 16,0 0-1,0 21-15,0 0 0,0 0 16,-1 0-16,1 0 0,0 0 0,0 0 16,21 21-1,0 0-15,0 0 0,0 0 16,0 0-16,21 1 15,0-1-15,0-21 0,1 21 16,-1 0-16</inkml:trace>
  <inkml:trace contextRef="#ctx0" brushRef="#br1" timeOffset="-201785.15">6816 15092 0,'0'0'0,"-22"0"0,-20 0 31,42 21-31,-21 0 0,21 0 16,0 1-16,0-1 0,0 0 15,0 0-15,0 0 0,0 0 0,0 1 16,0-1-16,0 0 0,0 0 0,0 0 16,0 0-16,0 1 0,-21-1 15,21-42 16,0-1-31,0 1 16,0 0-16,0 0 16,21-21-16,0 20 0,0-20 0,0 0 15,1 21-15,-1-22 0,21 1 16,-21 21-16,0 0 0,22-22 0,-22 43 16,0-21-16,21 21 0,-20 0 0,-1 0 15,0 0-15,0 21 16,-21 0-16,21 22 0,-21-22 15,0 21-15,0-21 0,0 22 0,0-1 0,0-21 16,-21 22-16,0-1 0,0-21 16,0 0-16,21 0 0,0 1 0,-22-1 15,22 0-15,22-21 32,-1-21-32,-21 0 15,21 21-15</inkml:trace>
  <inkml:trace contextRef="#ctx0" brushRef="#br1" timeOffset="-201513.31">7578 14774 0,'0'-21'16,"0"42"-16,0-63 0,-22 42 16,1 0-16,21 21 0,-21 0 15,0 1-15,21-1 0,0 21 16,-21-21-16,21 22 0,-21-1 15,-1-21-15,22 21 0,0 1 0,0-1 16,-21 0-16,21 1 0,0-1 16,0 0-16,0-20 0,0 20 0,0-21 15,0 0-15,0 0 0,0 1 16,21-22-16,1 0 0,-1 0 16,0 0-16,0 0 0,0-22 0,0 22 15,1-21-15,-1 0 0,21 0 16,-21 0-16,0 0 0</inkml:trace>
  <inkml:trace contextRef="#ctx0" brushRef="#br1" timeOffset="-201333.41">7408 15028 0,'0'0'0,"0"22"0,21-1 31,1-21-31,-1 0 0,0 0 0,0 0 16,0 0-16,22 0 0,-22 0 0,21 0 16,-21 0-16,22 0 15,-1 0-15</inkml:trace>
  <inkml:trace contextRef="#ctx0" brushRef="#br1" timeOffset="-201125.53">8213 15282 0,'0'22'0,"0"-44"0,-22 65 0,22-22 15,0 0-15,0 0 0,0 0 16,0 1-16,-21-1 0,21 0 16,0 0-16,-21 0 15,0-21-15,0 21 0,0-21 0,21 22 16,-22-22-16,1 0 0,0 0 15,0 0-15,0 0 0</inkml:trace>
  <inkml:trace contextRef="#ctx0" brushRef="#br1" timeOffset="-200683.75">9313 14923 0,'0'0'15,"21"0"-15,-21-22 0,-21 44 32,21-1-32,-21 0 0,0 0 15,0 21-15,21-20 0,-21 20 16,-1-21-16,22 21 0,0 1 0,-21-22 15,21 21-15,-21-21 0,21 22 0,-21-22 16,21 0-16,0 0 0,0 0 16,0 1-16,0-1 0</inkml:trace>
  <inkml:trace contextRef="#ctx0" brushRef="#br1" timeOffset="-200288.98">8953 15092 0,'0'-42'16,"0"84"-16,0-106 0,0 22 0,0 21 0,22 0 15,-1-22-15,0 22 0,0 0 16,21 0-16,1 0 0,-1 0 0,0 21 16,1 0-16,-1 0 0,22 0 0,-22 0 15,21 0-15,-20 21 0,-1 0 16,22 21-16,-22-21 0,-21 22 0,21-1 15,-20 0-15,-1 1 0,0-1 16,-21 0-16,0 1 0,0-22 16,0 21-16,0-21 0,0 22 0,0-22 15,-21 0-15,21 0 16,-21-21-16,-1 0 0,1 0 16,21-21-16,0 0 0,0 0 15,0 0-15,0-1 0,0-20 16,0 21-16,0-21 0,0-1 0,0 1 15,0 0-15,21-1 0,1 1 0,-1 0 16,21-1-16,-21 22 0,0-21 16,22 21-16,-22-22 0,21 43 15,-21-21-15,1 21 0,20 0 0,-21 0 16,0 0-16,0 21 16,-21 0-16,22 1 0,-22-1 15</inkml:trace>
  <inkml:trace contextRef="#ctx0" brushRef="#br1" timeOffset="-199921.19">10245 14986 0,'0'21'16,"0"0"-1,-22 1-15,1-1 0,0 0 16,0 0-16,21 0 0,0 0 16,-21 1-16,21-1 0,-21 0 15,21 0-15,0 0 0,0 0 0,0 1 16,21-1-16,0-21 15,0 0-15,0 21 0,0-21 16,1 0-16,-1 0 0,0 0 0,21 0 16,-21 0-16,1-21 0,-1 21 0,21-21 15,-21-1-15,0 1 0,1 0 16,-1 0-16,0 0 0,0 0 16,-21-22-16,0 22 0,0 0 0,0-21 15,0 20-15,0 1 0,0 0 0,-21 0 16,0 0-16,0 0 0,-1 21 15,1 0-15,0 0 0,-21 0 16,21 0-16,-1 0 0,1 0 0,0 21 16,21 0-16,0 0 15,0 0-15,21-21 16,0 0-16,22 0 16,-22 0-16,21 0 0</inkml:trace>
  <inkml:trace contextRef="#ctx0" brushRef="#br1" timeOffset="-199677.33">11112 14711 0,'0'0'0,"-21"0"16,0 0-16,0 0 16,0 21-16,0 0 0,-1 0 15,22 1-15,-21-1 0,0 0 16,0 21-16,21-21 0,-21 1 0,21 20 15,-21-21-15,21 21 0,0-20 0,0-1 16,0 0-16,0 0 0,0 0 16,0 0-16,0 1 0,21-22 15,0 21-15,0-21 0,0 0 0,0 0 16,1 0-16,-1-21 0,0 21 16</inkml:trace>
  <inkml:trace contextRef="#ctx0" brushRef="#br1" timeOffset="-199496.43">10922 14965 0,'0'0'0,"0"-21"16,21 21 0,0 0-1,0 0-15,1 0 0,-1 0 0,0 0 16,21-21-16,-21 21 0,22 0 15,-22 0-15,0 0 0</inkml:trace>
  <inkml:trace contextRef="#ctx0" brushRef="#br1" timeOffset="-199165.15">11218 15007 0,'0'0'0,"0"21"16,21-21-1,1 0 1,-1 0-16,0 0 0,0 0 16,21-21-16,-20 21 0,-1-21 15,0 21-15,21-21 0,-21 21 16,-21-21-16,22 21 0,-22-21 0,0-1 16,0 1-1,-22 21-15,1 0 16,0 0-16,0 0 0,0 21 0,0-21 15,-1 22-15,1-1 0,0 0 16,21 0-16,-21 0 0,21 0 16,0 1-16,0-1 0,0 0 15,0 0-15,21-21 0,0 0 16,0 0-16,1 0 0,20 0 16,-21 0-16,0 0 0</inkml:trace>
  <inkml:trace contextRef="#ctx0" brushRef="#br1" timeOffset="-198856.33">11980 14901 0,'0'-21'0,"0"42"0,0-63 0,0 21 15,0 0 1,-21 21-16,0 0 16,21 21-16,-21 0 15,21 0-15,0 0 0,-21 1 16,-1 20-16,1 0 0,21 1 0,-21-1 15,0 0-15,21 22 0,-21-1 0,0-20 16,-1 20-16,1 1 0,0-1 16,0 1-16,0-1 0,21 1 15,-21 20-15,-1-20 0,1 20 0,0-20 16,0 21-16,0-22 0,0 1 0,-1-1 16,1 1-16,0-22 0,21 0 15,0-21-15,-21 22 0,21-22 16,0-42-1,21 0-15,-21-22 16,21 22-16,0-21 0</inkml:trace>
  <inkml:trace contextRef="#ctx0" brushRef="#br1" timeOffset="-198561.5">11747 15155 0,'0'-63'0,"0"126"0,0-168 16,0 62-16,0 22 0,0-21 15,0 21-15,0-1 0,22 1 0,-22 0 16,21 0-16,21 21 0,-21-21 0,22 21 16,-1 0-16,0 0 0,-21 0 15,22 0-15,-1 0 0,-21 0 0,22 0 16,-22 21-16,0 0 0,-21 0 0,0 0 16,0 1-16,0-1 0,-21 0 15,0 0-15,-22 0 0,22-21 16,-21 21-16,-1 1 0,1-1 0,0-21 15,21 0-15,-22 21 0,22-21 16,0 0-16,0 0 0,42 0 31,0 0-31,0 0 0,22 0 16,-22-21-16,21 0 0</inkml:trace>
  <inkml:trace contextRef="#ctx0" brushRef="#br1" timeOffset="-198120.74">12700 14838 0,'0'0'0,"0"-21"0,-21 0 15,0 21-15,-1-22 0,1 22 16,0 0-16,0 0 0,-21 0 0,20 0 16,1 0-16,0 0 0,-21 0 15,21 22-15,-1-1 0,-20 0 0,21-21 16,21 42-16,-21-21 0,0 1 0,21-1 15,-22 0-15,22 0 0,0 0 16,0 0-16,0 1 0,22-22 16,-1 21-16,0-21 0,0 0 0,0 0 15,22 0-15,-22 0 16,0 0-16,0 0 0,0-21 0,0 21 16,22-22-16,-22 1 0,0 21 0,-21-21 15,21 0-15,0 0 0,-21 0 16,22-1-16,-22 1 0,0 0 0,0 0 15,0 0-15,-22 21 32,22 21-32,-21 0 0,21 0 15,-21 0-15,21 1 0,0-1 16,0 0-16,0 0 0,0 0 16,0 0-16,21 1 0,0-22 15,1 0-15,-1 0 0,0 0 16,0 0-16,0 0 0,0 0 15,22 0-15,-1 0 0,0 0 0</inkml:trace>
  <inkml:trace contextRef="#ctx0" brushRef="#br1" timeOffset="-197641.01">13335 14817 0,'0'-21'0,"0"42"0,0-64 16,0 22-16,0 0 15,-21 21-15,0 0 16,-1 0-16,1 0 0,0 0 15,0 0-15,0 21 0,0 0 0,-22 1 16,22-1-16,0 0 0,0 0 16,0 0-16,21 0 0,-22 1 15,1-1-15,0 0 0,21 0 0,0 0 16,0 0-16,0 1 0,21-1 16,0-21-1,1 0-15,-1 0 0,0 0 0,0 0 16,0-21-16,22 21 0,-22-22 0,0 1 15,21 21-15,-21-21 0,1 0 16,-1-21-16,21 20 0,-21-20 16,0 21-16,1-21 0,-1-1 0,-21 1 15,21 0-15,0-1 0,0 1 16,-21-22-16,0 22 0,0 0 0,21-1 16,-21 22-16,0 0 0,0 0 0,-21 21 31,0 21-31,21 21 0,-21-20 0,0 20 15,0 0-15,-1 1 0,22-1 16,0 21-16,-21-20 0,21-1 0,0 0 16,0 1-16,0-22 0,0 21 0,0-21 15,0 22-15,21-22 0,-21 0 16,22 0-16,-1 0 0,0-21 0,0 0 16,0 22-16,0-22 0,22 0 0,-22 0 15,21 0-15,-21-22 0,1 22 16,-1-21-16</inkml:trace>
  <inkml:trace contextRef="#ctx0" brushRef="#br1" timeOffset="-196736.53">5101 16256 0,'0'-21'0,"0"42"0,0-63 0,-21 21 0,21-1 16,-21 1-16,21 42 31,-21 1-31,21-1 16,0 0-16,0 21 0,0-21 15,0 22-15,0-22 0,0 21 0,0-21 16,0 22-16,0-22 0,0 0 15,0 0-15,0 0 0,0 1 16,0-1-16,21-21 31,-21-21-31,21-1 16,0 1-16,-21 0 0,21 21 0,0-21 16,-21-21-16,22 20 0,-1 1 0,-21 0 15,21 0-15,0 0 0,-21 0 16,0-1-16,21 22 0,0 0 15,1 22 1,-22-1-16,21 0 16,-21 0-16,0 0 0,0 0 0,21-21 15,0 22-15,0-1 0,0 0 16,1-21-16,-1 0 0,0 0 16,0 0-16,21 0 0,-20 0 15,-1 0-15,21 0 0,-21 0 0,22 0 16,-22-21-16,0 0 0,0 21 15,0-22-15,0 1 0,-21 0 0,0 0 16,0 0-16,0-22 0,0 22 0,0 0 16,-21 0-16,0-21 15,21 20-15,-21 1 0,0 0 0,0 0 0,21 0 16,-22 21-16,22-21 16,0 42-1,0 0-15,22-21 16,-1 21-16,0-21 0,-21 21 15,42 0-15,-21-21 0,1 22 0,-1-22 16,0 0-16</inkml:trace>
  <inkml:trace contextRef="#ctx0" brushRef="#br1" timeOffset="-196309.76">6308 16108 0,'0'0'0,"0"-21"16,0 0-16,-22 21 31,1 21-15,0-21-16,21 21 0,-21 0 0,21 0 15,0 0-15,-21 1 0,21-1 0,0 0 16,0 0-16,0 0 0,0 0 16,0 1-16,0-1 0,0 0 0,0 0 15,0 0-15,21-21 16,0 0-16,0 0 0,0 0 15,1 0-15,-1 0 16,0 0-16,-21-21 0,21 21 16,0-21-16,0 0 0,-21 0 0,22-1 15,-22 1-15,21 0 0,-21 0 16,0 0-16,0-22 0,0 22 0,0 0 16,0-21-16,0 21 0,-21-1 0,-1 22 15,22-21-15,-21 21 0,0 0 16,0 0-16,0 0 15,21 21-15,-21-21 0,21 22 16,0-1-16,0 0 0,0 0 16,0 0-16,0 0 15,21-21-15,0 22 16,0-22-16,0 0 0,0 0 0</inkml:trace>
  <inkml:trace contextRef="#ctx0" brushRef="#br1" timeOffset="-195908.79">6858 16087 0,'0'0'0,"0"-21"0,0-1 15,21 22 32,0 0-47,0 22 16,1-1-16,-22 0 0,21 0 0,0 0 15,-21 0-15,0 1 0,0-1 0,0 21 16,0-21-16,0 0 0,0 1 16,0-1-16,0 0 0,0 0 15,-21-21-15,0 21 16,21-42 0,0 0-1,0 0 1,21 0-16,0-1 0,-21 1 0,21-21 15,0 21-15,-21 0 0,21-1 16,1 1-16,-1-21 0,0 21 16,-21 0-16,21 21 0,0-22 0,0 22 15,1 0 1,-1 0-16,0 0 16,-21 22-1</inkml:trace>
  <inkml:trace contextRef="#ctx0" brushRef="#br1" timeOffset="-195277.3">7937 16256 0,'0'-21'0,"0"42"0,22-63 0,-22 21 16,0-1-16,0 1 0,0 0 15,0 0-15,-22 0 0,1 0 16,0-1-16,0 1 0,0 21 0,0 0 16,-1 0-16,-20 0 0,21 0 15,0 0-15,0 0 0,-1 21 0,-20 1 16,21-1-16,21 0 0,-21 0 0,0 0 16,-1 0-16,1 22 0,21-22 15,-21 21-15,21-21 0,0 1 0,0-1 16,0 0-16,0 0 15,0 0-15,0 0 0,21 1 0,0-22 16,1 0-16,-1 0 0,0 0 0,0 0 16,0 0-16,0 0 0,1 0 15,20 0-15,-21-22 0,0 22 0,0-21 16,1 0-16,-1 0 0,0 0 16,21 0-16,-21-1 0,-21-20 0,22 21 15,-1-21-15,0-1 0,-21 22 0,0-21 16,0-1-16,21 1 0,-21 0 15,0-1-15,0 22 0,0 0 0,0 0 16,0 0-16,0 0 0,0 42 31,0 21-31,0-21 0,0 22 16,-21-22-16,21 21 0,0 0 16,0 1-16,0-1 0,0 0 0,0-20 15,0 20-15,0-21 0,0 0 0,0 0 16,0 1-16,0-1 0,0 0 15,21-21-15,0 21 0,0-21 16,1 0-16,-1 0 16,0 0-16,0 0 0,-21-21 15,21 21-15,0-21 0,1 0 16,-1-1-16,0 22 16,-21-21-16,21 0 15</inkml:trace>
  <inkml:trace contextRef="#ctx0" brushRef="#br1" timeOffset="-194989.03">8721 16383 0,'-22'0'15,"1"0"-15,0 0 16,42 0 46,0-21-62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02:10:32.6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826 0,'0'0'0,"21"0"0,1 0 16,-22-22-16,21 22 0,0 0 15,0 0 32,-21 22-15,21-22-1,0 0-16,-21 21-15</inkml:trace>
  <inkml:trace contextRef="#ctx0" brushRef="#br0" timeOffset="887.49">2582 847 0,'0'-43'31,"0"22"-15,0 0-16,0 0 16,-21 0-16,21 0 15,-21 21 1,0-22-16,0 22 16,-1 0-16,1 0 15,0 0-15,0 0 0,0 0 0,0 22 16,-1-22-16,1 21 0,0 0 15,-21 21-15,21-21 0,-1 22 16,1 20-16,0-20 0,0 20 0,0-21 16,0 22-16,-1-22 0,1 22 15,21-22-15,-21 22 0,21-22 0,0 0 16,0 1-16,0-1 16,0-21-16,0 21 0,21-20 0,0-1 0,1 0 15,20 0-15,-21 0 0,21-21 16,-20 0-16,20 0 0,0 0 15,1 0-15,-1 0 0,0-21 16,1 0-16,-1 0 0,0 0 0,1-22 16,-1 22-16,0 0 0,1-21 15,-1-1-15,0 1 0,-21 0 0,22-1 16,-22-20-16,0 20 0,21-20 16,-20-1-16,-22 1 0,21-1 0,-21 22 15,21-21-15,-21-1 0,0 22 16,0-1-16,0 1 0,21 0 0,-21 21 15,0-22-15,0 22 16,0 0-16,0 42 31,-21 0-31,21 0 0,0 22 0,0-22 16,-21 42-16,0-20 0,21 20 16,-22-20-16,22 20 0,-21 1 0,21-1 15,0-21-15,0 22 0,0-22 16,0 1-16,0-1 0,0 0 0,0-21 15,0 22-15,0-22 0,0 0 16,0 0-16,21-21 0,1 21 0,-1-21 16,0 0-16,0 0 15,0 0-15,0 0 0,1-21 16,-1 21-16,0-21 0,0 0 0,0 0 16,0 0-16,1-1 0,-1 1 15,0-21-15,0 21 0,0 0 0,-21-22 16,0 22-16,21 0 15,-21 42 17,0 0-32,0 0 0,0 1 15,0-1-15,0 0 16,0 0-16,0 0 0,-21-21 0,21 21 16,0 1-1,0-1-15,0-42 47,21-1-47</inkml:trace>
  <inkml:trace contextRef="#ctx0" brushRef="#br0" timeOffset="1058.39">3450 889 0,'0'0'0,"0"-21"0,0 0 16,-21 21-16,0 0 15,21 21 17,0 0-17,21 0-15,-21 0 16,21-21-16,-21 22 0</inkml:trace>
  <inkml:trace contextRef="#ctx0" brushRef="#br0" timeOffset="1451.18">3641 1185 0,'0'22'0,"21"-22"32,-21-22-32,21 22 15,0-21-15,0 0 0,0 0 16,1 0-16,-1 0 0,-21-1 15,0 1-15,0 0 0,0 0 16,0 0-16,-21 21 16,-1 0-1,1 21-15,0 0 0,-21 0 16,21 0-16,-1 1 0,1-1 0,0 21 16,0-21-16,0 22 0,21-22 15,0 0-15,0 21 0,0-21 16,0 1-16,0-1 0,0 0 15,0 0-15,21 0 0,64 0 16,-43-21 0,-21 0-16,21 0 0,-20 0 0,20 0 15,0-21-15,1 0 0,-22 21 0,21-21 16,-21 0-16,22 0 0,-22-22 16,0 22-16,21-21 0</inkml:trace>
  <inkml:trace contextRef="#ctx0" brushRef="#br0" timeOffset="1923.91">4170 995 0,'0'-42'15,"0"84"-15,0-106 0,0 43 0,0 0 0,0 0 16,0 42 15,0 0-31,0 0 0,-21 1 16,21 20-16,0-21 0,0 21 16,-22-20-16,22 20 0,0 0 0,0-21 15,0 22-15,-21-22 0,21 21 16,-21-21-16,21 1 0,0-1 0,0 0 15,0 0-15,0 0 16,0 0 0,0-42 15,0 0-31,0 0 0,0 0 16,0 0-16,0-22 0,0 22 15,0-21-15,0 21 0,0-22 0,21 1 16,0 0-16,1-1 0,-1 22 15,0-21-15,21 21 0,-21-1 0,22 1 16,-22 0-16,21 21 0,-21 0 16,22 0-16,-22 0 0,21 21 0,-21 0 15,22 1-15,-22-1 0,0 21 16,0-21-16,-21 0 0,0 22 0,21-22 16,-21 21-16,0-21 0,0 22 0,0-22 15,-21 0-15,21 0 0,-21 0 16,0 1-16,21-1 15,-21 0-15,0-21 16,21 21-16,0-42 31,21 21-31,0-21 0</inkml:trace>
  <inkml:trace contextRef="#ctx0" brushRef="#br0" timeOffset="2214.21">5080 593 0,'0'42'16,"0"-21"0,0 0-16,-21 22 0,21-1 15,-21 0-15,-1 1 0,22 20 0,-21-20 16,0-1-16,0 21 0,0-20 0,0-1 15,-1 0-15,1 1 0,21-22 16,0 0-16,-21 21 0,21-20 0,0-1 16,0 0-16,21-21 31,0 0-31,1 0 0,-1 0 16,0 0-16,0-21 0,0 0 15,0-1-15,1 1 0</inkml:trace>
  <inkml:trace contextRef="#ctx0" brushRef="#br0" timeOffset="2411.1">4805 995 0,'-21'21'16,"42"-42"-16,-64 42 0,43 0 15,22-21 1,20 0-1,-21 0-15,0 0 0,22 0 16,-22 0-16,21 0 0,-21 0 0,22 0 16,-22 0-16,0 0 0,0-21 15</inkml:trace>
  <inkml:trace contextRef="#ctx0" brushRef="#br0" timeOffset="3203.65">6202 974 0,'21'-21'0,"-21"-1"0,21 22 15,-21-21-15,21 0 0,0 0 16,-21 0-16,22 0 0,-1-1 16,0 1-16,0 0 0,-21-21 0,21 21 0,-21-1 15,21 1-15,-21 0 0,0 0 16,0 0-16,0 0 16,-21-1-16,0 22 0,-21 0 0,21 0 15,-1 0-15,-20 0 0,21 0 0,-21 0 16,20 0-16,-20 22 15,21-22-15,-21 21 0,20 0 0,1-21 16,0 21-16,21 0 0,0 0 16,0 1-16,0-1 0,0 0 15,0 0-15,21 0 0,-21 0 0,21 1 16,1-1-16,-1 0 0,21 0 16,-21 21-16,0-20 0,1-1 0,-1 0 15,0 21-15,21-21 0,-21 1 16,1 20-16,-1-21 0,0 21 15,0-20-15,0 20 0,-21-21 16,0 0-16,0 22 0,0-22 0,-21 0 16,0 0-16,0 0 0,-22 0 0,1 1 15,21-1-15,-21-21 0,-1 0 16,1 21-16,0-21 0,-1 0 0,22 0 16,-21 0-16,21-21 0,-22 21 15,22-21-15,0-1 0,0 1 0,0 0 16,-1 0-16,1 0 0,21-22 0,0 22 15,0-21-15,0 21 0,0-22 16,0 22-16,0-21 0,0 21 0,0 0 16,21-1-16,-21 1 0,22 0 15,-1 21-15,21 0 0,-21-21 0,0 21 16,22 0-16,-22 0 16,0 0-16,21 0 0,-20 21 0</inkml:trace>
  <inkml:trace contextRef="#ctx0" brushRef="#br0" timeOffset="3583.49">6794 1185 0,'22'-21'31,"-22"0"-15,21 0-16,0 0 0,-21 0 15,0-1-15,21 1 0,-21 0 0,21 0 16,-21 0-16,0 0 0,0-1 16,0 1-16,-21 21 31,0 21-31,0 1 0,0-1 16,-22 0-16,22 0 0,0 21 15,21-20-15,-21-1 0,0 21 0,-1-21 16,22 22-16,-21-22 0,21 0 15,0 0-15,0 0 0,0 0 16,0 1-16,0-1 0,21-21 16,1 21-16,-1-21 15,0 0-15,0 0 0,0 0 0,22 0 16,-22 0-16,0 0 0,21-21 16,-21 21-16,1-21 0,20-1 0,-21 1 15</inkml:trace>
  <inkml:trace contextRef="#ctx0" brushRef="#br0" timeOffset="3983.34">7175 995 0,'0'0'0,"0"-21"15,0 0-15,22-1 16,-22 1-16,21 21 16,-21-21-16,21 21 0,0 0 15,0 0-15,0 0 0,22 0 16,-22 0-16,0 0 0,0 0 15,0 21-15,1 0 0,-1 1 16,0-1-16,21 21 0,-21-21 0,1 0 16,-22 22-16,21-22 0,-21 21 15,0-21-15,0 22 0,0-22 0,0 0 16,0 0-16,0 0 0,-21 1 0,-1-1 16,1-21-1,21 21-15,-21-21 0,21-21 31,0 0-31,0-1 16,0 1-16,0 0 0,0 0 0,0 0 16,0-22-16,0 22 0,21 0 15,0-21-15,-21 21 0,22-22 0,-1 22 16,0 0-16,0 0 0,0 0 16,0-1-16,1 22 0,-1-21 0,0 21 15,0 0-15,0 0 16,0 0-16,1 0 0</inkml:trace>
  <inkml:trace contextRef="#ctx0" brushRef="#br0" timeOffset="4262.17">8064 804 0,'0'0'0,"0"22"16,0-1-1,0 0-15,22 0 16,-22 0-16,0 0 0,21 22 0,-21-22 16,0 0-16,0 21 0,0-20 0,21-1 15,-21 21-15,0-21 16,0 0-16,21 1 0,-21-1 0,0 0 16,0 0-16,0 0 15,0 0-15</inkml:trace>
  <inkml:trace contextRef="#ctx0" brushRef="#br0" timeOffset="4511.03">8445 762 0,'0'0'0,"-21"21"31,0 0-31,21 1 16,-21-1-16,0 21 0,0-21 15,-1 22-15,1-1 0,0 0 0,0-21 16,0 22-16,0-22 0,-1 21 16,1-21-16,21 1 0,0-1 0,-21 0 15,21 0-15,0 0 0,0 0 16,21-21-1,0 0 1,1 0-16,-1-21 0</inkml:trace>
  <inkml:trace contextRef="#ctx0" brushRef="#br0" timeOffset="4938.82">8615 974 0,'-21'21'0,"21"21"16,21-42 15,0 0-15,0 0-16,0 0 15,0-21-15,1 21 0,-1-21 0,0 0 16,0 0-16,-21-1 15,21 1-15,-21 0 0,0 0 0,0 0 16,0 0-16,0-1 0,-21 22 16,0 0-1,0 0-15,0 0 0,-1 22 0,1-1 16,0 21-16,0-21 0,0 0 16,0 22-16,-1-1 0,22-21 0,0 22 15,0-22-15,0 0 0,0 21 16,0-21-16,0 1 0,0-1 15,0 0-15,0 0 0,22 0 16,-1-21-16,21 0 0,-21 0 16,22 21-16,-22-21 0,21 0 0,0 0 15,1 0-15,-22 0 0,21-21 0,1 0 16,-22 21-16,21-21 0</inkml:trace>
  <inkml:trace contextRef="#ctx0" brushRef="#br0" timeOffset="5338.59">9165 804 0,'0'0'0,"0"-21"0,-21 0 15,21 0-15,21 21 16,0-21 0,0 21-16,1 0 0,-1 0 0,21 0 15,-21 0-15,0 0 0,1 0 0,20 0 16,-21 0-16,0 21 0,0 0 15,1 21-15,-22-20 0,0-1 0,21 21 16,-21 0-16,0-20 0,21 20 16,-21 0-16,0-21 0,0 22 0,0-22 15,0 0-15,0 21 0,-21-20 16,0-22-16,21 21 0,-22 0 16,1-21-16,21 21 15,-21-21-15,21-21 16,0 0-1,0 0-15,0-1 0,0 1 0,0 0 16,0-21-16,21 21 0,-21-22 16,21 1-16,1 21 0,20-22 0,-21 1 15,0 0-15,22 21 0,-22-22 16,0 22-16,21 0 0,-21 21 0,1-21 16,-1 21-16,0 0 0,0 0 15,0 0-15</inkml:trace>
  <inkml:trace contextRef="#ctx0" brushRef="#br0" timeOffset="6370.37">2159 1799 0,'0'0'0,"-21"0"16,0 0-16,-1 0 15,22 21-15,0 1 47,22-22-47,-1 0 16,21 0-16,-21 0 0,22 0 0,-22 0 16,42 0-16,-20 0 0,20 0 15,1 0-15,-1 0 0,1 0 0,20 0 16,1-22-16,0 22 0,-1 0 15,1 0-15,21 0 0,-22 0 16,43-21-16,-21 21 0,21 0 0,0 0 16,21 0-16,-21 0 0,22 0 15,-1 0-15,0 0 0,21 0 0,-21 0 16,1 0-16,20 0 0,-21 0 16,21 0-16,-20 0 0,-1 0 0,21 0 15,-21 0-15,0 0 0,1 0 16,20 0-16,-21 0 0,21 0 0,-20 0 15,-1 0-15,21 0 0,-21 0 0,22 21 16,-22-21-16,0 0 0,21 0 16,-21 0-16,1 0 0,-1 0 0,0 0 15,0 0-15,-21 0 16,21 0-16,-21 0 0,-21 0 0,21 0 16,-21 0-16,-21 0 0,20 0 0,-20 0 15,0 0-15,-22 0 0,1 0 16,-22 0-16,0 0 0,1 0 0,-22 0 15,0 0-15,-21-21 63,-21 21-63,0 0 16,21-21 15</inkml:trace>
  <inkml:trace contextRef="#ctx0" brushRef="#br0" timeOffset="6515.3">10202 1799 0,'0'0'0</inkml:trace>
  <inkml:trace contextRef="#ctx0" brushRef="#br0" timeOffset="16611.91">12636 2815 0,'22'0'0,"-1"-21"0,0 21 16,0 0-16,0 0 16,0 0-16,-21-21 0,22 21 15,-1 0-15,-42 0 63,-1 0-48,1 0-15,0 0 0,0 0 0,0 0 16,0 0-16,-22 21 0,22-21 16,-21 0-16,-1 0 0,22 21 0,-21-21 15,21 0-15,-22 0 0,1 21 16,21-21-16,0 0 0,-22 0 0,22 0 15,0 22-15,0-22 0,0 0 0,0 0 16,-1 0-16,1 21 16,0-21-16,21 21 15,-21-21-15,0 0 16,21 21-16,0 0 16,-21 0-1,21 1-15,-22-1 16,22 0-16,0 0 0,0 0 15,0 0-15,-21 1 0,21-1 0,0 21 16,-21-21-16,21 22 0,0-22 16,0 21-16,0 0 0,0-20 0,0 20 15,0 0-15,0-21 0,0 22 16,0-1-16,0-21 0,0 22 16,0-1-16,0 0 0,0-21 0,0 22 0,0-1 15,-21 22-15,21-22 16,0 0-16,0 22 0,0-22 0,0 22 15,0-22-15,0 21 0,-21-20 0,21 20 16,0-20-16,0-1 0,0 0 16,0 1-16,0 20 0,0-21 0,0 1 15,0-1-15,0 22 0,-21-22 0,21 21 16,-22-20-16,22 20 0,0-20 16,0 20-16,0-21 0,0 22 0,0-22 15,0 1-15,0 20 0,0-21 0,0 1 16,0 20-16,0-20 0,0-1 15,-21 0-15,21 1 0,0-1 0,0 0 16,-21 1-16,21-1 0,0-21 16,0 0-16,0 0 0,0 1 0,0-1 15,0 0-15,0 0 16,0-42 15,21 0-31,0 0 0,1-22 16,-1 22-16,0-21 0,0-1 0</inkml:trace>
  <inkml:trace contextRef="#ctx0" brushRef="#br0" timeOffset="19755.15">12404 2921 0,'0'-21'15,"-22"21"1,1 0 0,21-21-16,-21 21 15,0 0 1,21-21-16,21 21 94,0 0-94,0 0 15,1 0-15,-1 0 16,0 0-16,0 0 0,0 0 0,0 0 0,1 0 16,-1 0-16,0 0 15,0 0-15,0 0 0,0 0 0,1 0 16,-1 0-16,0 0 0,21 0 0,-21 0 15,1 0-15,20 0 0,-21 0 16,21 0-16,1 0 0,-1 0 0,0 0 16,1 0-16,20 0 0,-20 0 15,20 0-15,1 0 0,-22 0 0,21 0 16,-20 0-16,20 0 0,-20 0 0,-1 0 16,0 0-16,1 0 0,-1 0 15,0 0-15,1 0 0,-1 0 0,0 0 16,1 0-16,-1 0 0,0 0 15,1 0-15,-1 0 0,0 0 16,1 0-16,-1 0 0,0 0 0,1 0 16,-1 0-16,0 0 0,-21 0 15,22 0-15,-1 0 0,0 0 0,1 0 16,-22-22-16,21 22 0,-21 0 16,22 0-16,-22 0 0,21 0 0,-21 0 15,1 0-15,20 0 0,-21 0 0,0 0 16,0 0-16,1 0 0,20 0 15,-21 0-15,0 0 0,0-21 0,1 21 16,-1 0-16,0 0 16,0 0-16,0 0 15,0 0-15,1 0 16,-1 0 0,0 0-1,0 0 1,0 0-1,-21 21 32,0 1-47,0-1 16,0 0 0,0 0-16,0 0 15,0 0 1,0 1-16,-21-1 0,21 0 15,-21 0-15,21 0 0,0 0 0,-21 1 16,21-1-16,0 0 0,0 0 16,0 21-16,-21 1 0,21-22 0,0 21 15,0 1-15,0-22 0,0 21 16,0 0-16,0 1 0,0-1 0,0 0 16,0-20-16,0 20 0,0 0 0,0-21 15,0 22-15,0-22 16,0 21-16,0 1 0,0-22 0,0 21 0,0 0 15,0 1-15,0-1 0,0 0 0,0-20 16,0 20-16,0 0 16,0 1-16,21-1 0,-21 0 0,0 1 15,0-1-15,0 0 0,0 1 0,0-1 16,0 0-16,0 1 0,21-1 16,-21 0-16,0 1 0,0 20 0,21-21 15,-21 1-15,0 20 0,0-20 16,0-1-16,0 0 0,21 1 0,-21-1 15,0 0-15,0 1 0,0-1 0,21-21 16,-21 21-16,0 1 0,0-22 16,0 21-16,0 1 0,0-22 0,0 21 15,0-21-15,0 22 0,0-1 0,0-21 16,0 21-16,0-20 16,0-1-16,0 21 0,0-21 0,0 0 15,0 1-15,0-1 0,0 0 0,0 0 16,0 0-16,0 0 0,0 1 15,0-1-15,0 0 0,0 0 16,0 0 0,0 0-1,0 1 17,0-1-17,-21 0 16,0-21-15,21 21-16,-21-21 16,0 0-1,0 0-15,21 21 16,-22-21-16,1 0 0,0 0 16,0 0-16,0 0 15,0 0-15,-1 21 0,1-21 16,0 0-16,0 0 0,0 0 15,0 0-15,-1 0 0,1 0 16,0 0-16,0 0 0,0 0 16,0 0-16,-1 0 0,1 0 0,0 0 15,0 0-15,0 0 0,-22 0 0,22 0 16,0 0-16,-21 0 0,-1 0 16,22 0-16,-21 0 0,21 0 0,-22 0 15,1 0-15,21 0 0,-21 0 0,20 22 16,-20-22-16,0 0 0,21 0 0,-22 0 15,1 0-15,21 0 0,-22 0 16,1 0-16,21 0 0,-21 0 0,-1 0 16,22 0-16,-21 0 0,21 0 0,-22 0 15,1 0-15,21 0 0,-22 0 16,22 0-16,0 0 0,-21 0 16,21 0-16,-1 0 0,-20 0 0,21 0 15,0 0-15,-22 0 0,22 0 0,-21 0 16,21 0-16,-22-22 0,22 22 15,-21 0-15,21 0 0,-22 0 0,22 0 16,-21 0-16,21 0 0,0 0 0,-22 0 16,22 0-16,0 0 0,0 0 15,0 0-15,-1 0 0,1-21 0,0 21 16,0 0-16,0 0 0,0 0 16,-1 0-16,1 0 15,0 0-15,0 0 0,0 0 16,0 0-16,-1 0 0,1 0 15,0 0-15,0 0 0,0 0 0,0 0 16,-1 0-16,1 0 0,0 0 16,0 0-16,0 0 15,0 0-15,-1 0 16,1 0-16,0 0 16,21-21-16,-21 21 0,0 0 15,0 0-15,-1 0 16,1 0-16,0 0 31,0 0-31,0 0 16,0 0-1,-1 0 1,1 0 0,0 0-16,0 0 15,0 0-15,0 0 16,-1 0-16,1 0 15,0 0 1,0 0 93,21-21-93,0 0 0,-21 21-1,21-21-15,0-1 16,0 1 0,0 0-16,0 0 15,0 0 1,0 0-16,0-1 0,0 1 15,0 0-15,0 0 16,0 0-16,0 0 16,0-1-16,0 1 15,0 0-15,0 0 0,0 0 16,0 0-16,0-1 0,0 1 16,0 0-16,0 0 15,0 42 63,0 0-78,0 0 0,0 1 16,0-1-16,0 0 0,0 0 16,0 0-16,0 0 0,0 1 15,0-1-15,0 0 0,-21 0 16,21 0-16,0 0 0,-22-21 0,22 22 15,0-1-15,0 0 16,0 0 0,0-42 62,0 0-63,0 0-15,0-1 0,0 1 16</inkml:trace>
  <inkml:trace contextRef="#ctx0" brushRef="#br0" timeOffset="22265.88">12636 3535 0,'-21'0'93,"0"0"-77,0 0 0,0 0-16,0 0 15,-1 0-15,1 0 16,0 0-16,0 0 0,0 0 15,0 0-15,-1 0 0,1 0 16,0 0 0,0 0-16,42 0 140,0 0-124,0 0-16,1 0 16,-1 0-16,0 0 0,0 0 15,0 0-15,0 0 0,22-21 0,-22 21 16,21 0-16,1 0 0,-1 0 0,21 0 15,-20 0-15,20 0 0,1 0 16,-1 0-16,22 0 0,-22-21 16,1 21-16,21 0 0,-22 0 15,1 0-15,-1 0 0,1 0 0,-1 0 16,1 0-16,-1 0 0,1-22 0,-22 22 16,21 0-16,-20 0 0,20 0 15,-20 0-15,-1 0 0,0 0 0,1 0 16,-22-21-16,21 21 0,-21 0 15,0 0-15,1 0 0,-1 0 0,0 0 16,0 0 0,-21-21-16,-21 21 78,0 0-78,0 0 15,-1 0-15,1 0 0,0 0 0,-21 0 16,21 0-16,-22 0 0</inkml:trace>
  <inkml:trace contextRef="#ctx0" brushRef="#br0" timeOffset="22974.85">12171 3810 0,'0'0'15,"-21"0"1,21 21-16,21-21 94,0 0-94,0 0 15,0 0-15,0 0 0,1 0 0,20 0 16,0 0-16,1 0 0,-1 0 15,0 0-15,22 0 0,-22 0 0,22 0 16,-1 0-16,1 0 0,20 0 16,-20-21-16,20 21 0,1 0 0,-21 0 15,20 0-15,-20 0 0,20 0 0,-20-21 16,-1 21-16,1 0 16,-22 0-16,22 0 0,-22 0 0,0 0 15,1 0-15,-1-21 0,0 21 0,1 0 16,-22 0-16,0 0 0,21 0 15,-20 0-15,-1 0 0,0 0 16,0 0-16,-42 0 63,0 0-63,0 0 0,-1 0 15,1 0-15,0 0 0,0 0 0,0 0 16</inkml:trace>
  <inkml:trace contextRef="#ctx0" brushRef="#br0" timeOffset="23619.13">12234 4149 0,'0'21'32,"21"-21"-17,1 0-15,-1 0 0,0 0 16,21 0-16,-21 0 0,22 0 0,-1 0 15,0 0-15,1 0 0,20 0 16,1 0-16,-1 0 0,1 0 0,-1 0 16,22 0-16,0-21 0,-1 21 15,1 0-15,-22 0 0,22 0 0,0 0 16,-22-21-16,22 21 0,-22 0 0,1 0 16,-1 0-16,1 0 0,-1 0 15,-20 0-15,20 0 0,-20 0 0,-1 0 16,0 0-16,1 0 0,-1 0 15,0 0-15,-21 0 0,22 0 0,-22 0 16,0 0-16,0 0 0,0 0 16,1 0-1,-44 0 17,1 0-32,0 0 15,0 0-15,0 0 0,0 21 0,-1-21 16,-20 0-16,0 0 0,21 0 15,-22 0-15</inkml:trace>
  <inkml:trace contextRef="#ctx0" brushRef="#br0" timeOffset="24255.06">12171 4657 0,'21'0'47,"0"0"-47,0 0 0,0 0 16,1 0-16,-1 0 0,21 0 0,-21 0 15,22 0-15,-1 0 0,-21 0 16,43 0-16,-22 0 0,0 0 16,22 0-16,-1 0 0,-20-21 0,20 21 15,22 0-15,-22 0 0,1 0 0,-1-22 16,1 22-16,20 0 0,-20 0 16,-1 0-16,-20-21 0,20 21 0,1 0 15,-22-21-15,0 21 0,1 0 16,-1 0-16,0 0 0,1 0 0,-22 0 15,21 0-15,-21 0 0,1 0 0,20 0 16,-21 0-16,0 0 0,0 0 16,1 0-16,-1 0 31,-42 0 0,-1 0-31,1 0 0,0 0 16,0 0-16,-21 0 15,20 0-15,1 0 0,-21 0 0,0 0 16</inkml:trace>
  <inkml:trace contextRef="#ctx0" brushRef="#br0" timeOffset="24816.79">12023 5017 0,'0'21'16,"21"-21"15,0 0-15,21 0-16,-21 0 15,1 0-15,-1 0 0,21 0 0,0 0 16,-20 0-16,20 0 0,0 0 0,1 0 16,20 0-16,-21 0 0,1 0 15,20 0-15,1 0 0,-22 0 0,22 0 16,-1 0-16,1-21 0,-1 21 0,1 0 15,-1 0-15,1 0 0,-1 0 16,1-22-16,-1 22 0,-21 0 0,22 0 16,-22 0-16,1-21 0,20 21 0,-42 0 15,22-21-15,-1 21 0,-21 0 16,21 0-16,-20 0 0,-1 0 16,0 0-16,0 0 0,0-21 0,0 21 31,-42 0 16,0 0-32,21 21-15,-21-21 0,0 0 0,0 0 16,-1 0-16,1 21 16</inkml:trace>
  <inkml:trace contextRef="#ctx0" brushRef="#br0" timeOffset="25398.79">12023 5419 0,'0'21'31,"21"-21"-15,0 0-1,0 0-15,0 0 0,0 0 16,22 0-16,-22 0 0,0 0 0,21 0 15,-20 0-15,20 0 0,0 0 16,1 0-16,-1 0 0,0 0 0,1 0 16,-1 0-16,0 0 0,22-21 0,-22 21 15,22 0-15,-22 0 0,21 0 16,1 0-16,-1 0 0,-20-21 16,20 21-16,1 0 0,-22 0 0,22 0 15,-22 0-15,0 0 0,1 0 0,-1 0 16,0 0-16,-21-22 0,1 22 15,-1 0-15,0 0 0,0 0 0,0 0 16,0 0-16,1 0 16,-1 0-1,-42 0 32,-1 0-31,1 22-16,0-22 15,0 0-15,0 0 16,0 21-16,-1-21 0,1 0 16,0 0-16</inkml:trace>
  <inkml:trace contextRef="#ctx0" brushRef="#br0" timeOffset="25970.46">11980 5757 0,'-21'22'32,"42"-22"-1,0 0-15,1 0-16,-1 0 0,0 0 0,21 0 15,-21 0-15,22 0 0,20 0 16,-20 0-16,-1 0 0,21 0 0,1 0 15,-1-22-15,-20 22 0,20 0 0,1 0 16,-1-21-16,1 21 0,-1 0 16,1 0-16,-1-21 0,1 21 0,-1 0 15,-20 0-15,-1 0 0,21 0 0,-20-21 16,-1 21-16,-21 0 0,22 0 0,-1 0 16,-21 0-16,21 0 15,-20 0-15,-1 0 0,21 0 0,-21 0 16,0 0-16,1 0 0,-1 0 0,0 0 15,-21 21 32,-21-21-15,0 0-17</inkml:trace>
  <inkml:trace contextRef="#ctx0" brushRef="#br0" timeOffset="26731.05">12319 6011 0,'0'0'15,"0"22"-15,0-1 16,21-21 0,0 0-1,0 0-15,1 0 0,20 0 0,-21 0 16,21 0-16,1 0 0,-1 0 15,22 0-15,-22 0 0,21 0 16,-20 0-16,20 0 0,1 0 0,-1 0 16,1 0-16,-1 0 0,-20 0 0,20 0 15,-21 0-15,22 0 0,-22 0 16,1 0-16,20 0 0,-21 0 0,-20 0 16,20 0-16,0 0 0,-21 0 0,22-21 15,-22 21-15,0 0 0,0 0 0,0 0 16,1 0-16,-1 0 0,0 0 15,0 0 1,-21-22 62</inkml:trace>
  <inkml:trace contextRef="#ctx0" brushRef="#br0" timeOffset="26934.93">13822 5969 0,'0'-21'78,"0"0"-78</inkml:trace>
  <inkml:trace contextRef="#ctx0" brushRef="#br0" timeOffset="28603.02">11769 1905 0,'0'0'0,"-22"0"0,22-21 0,0 0 15,-21 21 17,21 21-32,-21-21 15,21 21-15,0 21 0,0-20 0,0-1 16,0 21-16,0-21 0,-21 0 15,21 22-15,0-22 0,-21 0 16,21 21-16,0-20 0,0-1 0,0 0 16,0 0-16,0 0 0,-21 0 15,21 1 1,0-44 15,0 1-31,0 0 0,21 0 16</inkml:trace>
  <inkml:trace contextRef="#ctx0" brushRef="#br0" timeOffset="32148.56">11684 1842 0,'0'-22'16,"0"44"-16,-21-65 0,21 22 15,0 0-15,0 0 16,21 0-1,0 21-15,0 0 16,0 0-16,1-22 0,-1 22 0,21 0 16,-21 0-16,22 0 0,-1 0 0,-21 0 15,21 22-15,-20-1 0,-1 0 16,0 0-16,0 0 0,-21 0 0,0 1 16,0-1-16,0 21 15,-21-21-15,0 0 0,-22 1 0,22-1 16,-21 0-16,-22 0 0,22 0 0,21-21 15,-21 21-15,-1-21 0,22 0 16,0 0-16,0 0 0,0 0 0,21-21 47,21 21-47,0 0 0,0-21 0,21 21 16,-20 0-16,-1 0 0,0 0 15,21 0-15,-21 0 0,22 0 0,-1 0 16,-21 0-16,22 21 0,-1 0 0,-21-21 15,0 22-15,22-1 16,-43 0-16,21-21 0,-21 21 0,0 0 16,0 0-16,0 1 0,0-1 0,-21 0 15,-1-21-15,-20 21 0,0 0 16,-1 0-16,1-21 0,0 22 0,21-22 16,-22 0-16,1 0 0,21 21 0,-22-21 15,22 0-15,0 0 0,0 0 16,0 0-16,21-21 0,0-1 15,0 1-15,-21 21 0,21-21 0,0 0 32,21 21-17,0 0 1,-21 21-16,0 0 16,21-21-16,-21 21 0,21-21 15,-21 22-15,21-1 0,1-21 16,-22 21-16,21-21 0,0 0 15,0 0-15,0 0 0,0 0 0,1 0 16,-1 0-16,0 0 0,21 0 0,-21 0 16,1-21-16,20 0 0,0 21 15,-21-22-15,22 1 0,-22 0 0,21 0 16,-21 0-16,1 0 0,-1-1 16,0-20-16,0 21 0,0 0 0,0-22 15,-21 22-15,0 0 0,0 0 16,0 0-16,22 0 0,-22-1 15,0 44 1,0-1 0,0 0-16,-22 0 15,22 21-15,0-20 0,0-1 0,0 21 16,0-21-16,0 0 0,0 1 0,0-1 16,0 0-16,0 0 0,0 0 15,0 0-15,22 1 16,-1-22-16,0 0 0,0 0 15,0 0-15,0 0 0,-21-22 16,22 1-16,-1 21 0,0-21 16,0 0-16,0 0 0,0 0 0,-21-1 15,22 1-15,-22-21 0,21 21 16,-21 0-16,21-1 0,-21-20 0,0 21 16,0 0-16,0 0 0,0-1 15,0 44 16,0-1-31,0 0 16,0 0-16,0 0 0,0 0 16,0 1-16,-21-1 0,21 0 0,0 0 0,0 0 15,0 0-15,0 1 16,0-1-16,0 0 16,21-21-16,0 0 15,0 0-15,0 0 0,1 0 16,-1 0-16,0 0 0,21 0 15,-21-21-15,1 0 0,-1 21 0,21-22 16,-21 1-16,0 0 0,22 0 16,-22 0-16,0 0 0,0-1 15,0 1-15,1-21 0,-1 21 0,-21 0 16,0-1-16,-21 22 31,-1 0-31,1 0 0,0 22 16,0-1-16,21 0 15,0 0-15,0 0 0,0 0 16,0 1-16,0-1 0,0 0 16,0 0-16,0 0 0,21-21 0,0 21 15,0 1-15,-21-1 0,22-21 0,-1 21 16,0-21-16,-21 21 0,0 0 31,-21-21-15,0 0-16,-1 0 15,1 0-15,0 0 0,0-21 16,0 0-16,0 21 0,-1 0 16,1-21-16,0 21 15,21 21 17,0 0-17,21 0-15,0 0 16,1-21-16,-1 0 0,0 0 15,0 0-15,0 0 0,0 0 16,1 0-16,-1 0 0,0 0 0,0 0 16,21 0-16,-20 0 0,20-21 15,0 0-15,1 21 0,-22-21 0,21 0 16,43-22-16,-64 22 16,0 0-16,21 0 0,-42 0 0,22 0 15,-22-22-15,21 22 0,-21 0 16,0 0-16,0 0 0,0-1 15,-21 22-15,-1 0 0,1 0 16,0 0-16,0 0 0,0 0 16,21 22-16,0-1 0,-21 0 0,21 0 15,0 0-15,0 0 0,0 1 0,0-1 16,0 0-16,0 0 0,21 0 16,-21 0-16,21 1 15,-21-1-15,21-21 0,0 21 0,-21 0 31,21-21-31,-42 0 32,0 0-32,0-21 15,0 21-15,0 0 16,-1-21-16,1 21 16,0 0-1,21 21-15,0 0 16,21-21-1,0 0 1,1 21-16,-1-21 0,0 0 16,0 0-16,0 0 0,0 0 15,1 0-15,-1 0 0,0-21 16,0 21-16,0 0 0,0-21 0,22 0 16,-22 21-16,0-21 0,21-1 15,-20 1-15,-1 0 0,0 0 0,-21 0 16,21 0-16,-21-1 0,21 1 0,-21 0 15,0 0-15,0 0 0,-21 21 32,0 0-17,0 21-15,21 0 0,0 0 0,-21 0 16,21 1-16,-22-1 16,22 0-16,0 0 0,0 0 0,0 0 15,0 1-15,0-1 0,0 0 0,0 0 16,22-21-16,-1 0 15,0 21-15,0-21 0,0 0 0,0 0 16,1 0-16,20 0 0,-21 0 0,0 0 16,22 0-16,-22-21 0,0 21 15,21-21-15,-21 0 0,1 21 0,-1-21 16,0-1-16,0 1 0,0 0 16,0-21-16,-21 21 0,0-1 0,0 1 15,22 0-15,-22 0 0,0 0 16,0 0-16,0 42 31,-22 0-31,22 0 16,-21 0-16,21 0 0,0 1 0,0-1 15,-21 0-15,21 0 0,-21 0 16,21 0-16,-21 1 0,21-1 0,0 0 16,0 0-16,0 0 15,0-42 16,0 0-15,21 0 0,-21 0-16,21-1 0,0 1 15,-21 0-15,21 0 0,1 0 0,-1 0 16,-21-1-16,21 1 0,0 0 16,0 0-16,0 21 0,1-21 15,-1 21-15,0 21 16,-21 0-16,21-21 15,-21 21-15,0 0 0,0 1 0,0-1 16,0 0-16,0 0 16,0 0-16,0 0 0,21-21 0,-21 22 15,21-1-15,1 0 16,-1-21 0,0 0-16,0 0 0,0 0 15,0 0-15,1 0 0,-1-21 16,0 0-16,0-1 15,0 1-15,-21 0 0,0 0 16,21 0-16,1 0 0,-22-1 0,21 1 16,-21 0-16,0 0 0,0 0 15,0 0-15,0-1 0,0 1 16,-21 21 0,-1 21-1,22 1-15,-21-1 16,0 0-16,21 0 0,-21 0 0,21 0 15,0 1-15,0-1 0,0 0 16,0 0-16,0 0 0,0 0 16,0 1-16,0-1 0,21 0 15,0-21 1,0 0-16,22 0 0,-22 0 16,0 0-16,0 0 0,22 0 0,-22 0 15,0-21-15,21 0 0,-21 21 16,22-22-16,-22 1 0,0 0 15,0 0-15,0 0 0,1 0 0,-1-43 16,0 43-16,-21 0 16,0 0-16,0-1 0,0 1 15,-21 21-15,0 0 16,-1 21-16,22 1 16,-21-1-16,21 0 0,-21 0 0,21 0 15,-21 0-15,21 43 0,0-43 16,0 0-16,0 0 0,0 1 15,0-1-15,0 0 0,0 0 16,0-42 47,0 0-63,0 0 15,-21 21-15,21-22 0,-21 22 0,21-21 16,0 0-16,-22 21 0,1 0 15,0 0 1,21 21 0,0 0-16,0 1 0,0-1 15,0 0 1,21 0-16,0-21 16,1 0-16,-1 0 15,0 0-15,0 0 16,0 0-16,22 0 0,-22 0 0,21 0 15,-21-21-15,22 21 0,-1-21 0,-21 0 16,21 21-16,1-22 0,-22 1 16,42-21-16,-41 0 0,-1 20 15,0 1-15,-21 0 0,0 0 0,0 0 16,0 0-16,0-1 0,0 1 16,0 0-16,-21 21 15,0 0 1,-1 21-16,22 0 0,-21 1 15,21-1-15,0 0 0,0 0 0,0 0 16,0 0-16,0 1 0,0-1 16,0 0-16,0 0 0,0 0 0,0 0 15,0 1-15,0-1 0,0 0 16,0 0 0,-21-21-1,0 0 1,21-21-1,-21 21-15,21-21 0,-21 0 16,-1-1-16,1 22 0,0-21 0,0-21 16</inkml:trace>
  <inkml:trace contextRef="#ctx0" brushRef="#br0" timeOffset="32355.44">14309 1715 0,'0'0'0,"-22"0"0,1 0 31,42 0 1,-21 21-17,22-21-15,-1 0 0,0 0 0,0 0 16,0 0-16</inkml:trace>
  <inkml:trace contextRef="#ctx0" brushRef="#br0" timeOffset="34077.07">16171 2265 0,'21'0'47,"1"0"-31,-1 0-1,0-21-15,0 0 0,0 21 16,0-22-16,1 1 0,-22 0 15,21 21-15,0-21 0,0-21 0,0 20 16,0 1-16,-21-21 0,22 21 0,-1-22 16,-21 1-16,21 0 0,0-1 15,-21 1-15,21 0 0,-21-1 0,0 22 16,0-21-16,0 21 0,0 0 16,0-1-16,0 1 0,0 0 0,0 42 31,-21 0-16,21 1-15,-21-1 0,21 21 0,-21 0 16,21 1-16,-21-1 0,21 0 16,0 1-16,0-1 0,-22 0 0,22 1 15,-21-1-15,21 0 0,0-20 0,0 20 16,0-21-16,0 21 0,0-20 16,0-1-16,0 0 0,0 0 15,21 0-15,1-21 0,-1 0 16,0 0-16,0 0 0,0 0 15,0 0-15,1 0 0,-1 0 0,0-21 16,0 0-16,0 21 16,0-21-16,1 0 0,-1-1 0,0 1 15,0 0-15,0 0 0,0 0 0,-21 0 16,22-22-16,-22 22 0,21 0 16,-21 0-16,0 42 31,-21 0-31,-1 0 15,22 0-15,0 1 0,-21-1 0,0 0 16,21 0-16,0 0 0,-21 0 16,21 1-16,0-1 0,0 0 15,21 0-15,0-21 16,0 0 0,1 0-16,-1 0 0,0 0 15,0 0-15,0 0 0,0 0 0,1-21 16,-1 0-16,-21 0 15,21-1-15,-21 1 0,0 0 16,0 0-16,0 0 0,0 0 16,0-1-16,0 1 0,0 0 0,-21 21 15,0-21-15,-1 21 0,22-21 0,-21 21 16,0 0-16,42 0 47,0 0-47,1 0 15,20 0-15,-21 0 0,21 0 0,-20 0 16,20 0-16,0 0 0,1 0 0,-1 0 16,0-21-16,1 21 0,-1 0 15,0 0-15,1-22 0,-1 22 0,-21 0 16,0 0-16,0 0 0,-21-21 16,22 21-16,-44 0 15,1 0-15,0 0 16,0 0-16,-21 21 0,20-21 15,1 22-15,-21-1 0,21 0 0,-22-21 16,22 21-16,0 0 0,0 0 16,0 1-16,0-1 0,-1 0 0,1-21 15,21 21-15,0 0 0,0 0 0,0 1 16,0-1 0,21-21-16,1 0 0,-1 0 15,0 0-15,0 0 0,0 0 0,0 0 16,1 0-16,-1 0 0,0 0 15,0-21-15,0 21 0,0-22 0,1 22 16,-1-21-16,0 0 0,0 0 16,0 0-16,-21 0 15,0-1-15,0 1 0,0 0 0,21 21 16,-21-21-16,0 0 16,0 42 15,0 0-31,-21-21 0,21 21 15,0 0-15,0 22 0,-21-22 0,0 0 16,0 21-16,21-20 0,0 20 16,-21 0-16,21 1 0,-22-1 0,22 21 15,-21-20-15,21-1 0,0 0 16,0 22-16,0-22 0,0 1 0,0-1 16,0 0-16,0 1 0,0-1 15,0 0-15,0-21 0,0 22 0,0-1 16,0-21-16,0 22 0,0-22 15,0 21-15,0-21 0,0 22 0,0-22 16,0 0-16,0 0 0,0 0 0,-21 0 16,0-21-16,21 22 0,-21-22 15,0 0-15,-1 21 0,1-21 0,0 0 16,0 0-16,0 0 0,-22 0 0,22 0 16,0 0-16,0-21 0,0 21 15,-22-22-15,22 1 0,0-21 16,0 21-16,0 0 0,0-22 0,-1 22 15,1-21-15,21 21 0,0-22 0,0 22 16,0-21-16,0 21 0,0-22 16,0 22-16,0 0 0,0 0 0,21 0 15,1-1-15,-1-20 0,0 21 0,0 0 16,0 0-16,0-1 0,22-20 16,-22 21-16,21-21 0</inkml:trace>
  <inkml:trace contextRef="#ctx0" brushRef="#br0" timeOffset="34374.9">17801 1947 0,'0'0'0,"0"22"31,0-1-15,-21-21-16,21 21 0,-21 0 0,21 0 16,0 0-16,-21 1 15,21-1-15,0 0 0,-22-21 16,22 21-16,-21-21 16,42-21 30,-21 0-46</inkml:trace>
  <inkml:trace contextRef="#ctx0" brushRef="#br0" timeOffset="34742.71">17843 1672 0,'0'0'16,"-21"0"-16,0 0 0,0 0 15,0 0-15,21 21 16,-21-21-16,21 22 16,21-1-1,0-21 1,0 0-16,0 0 16,0 0-16,-21-21 15,0-1-15,0 1 16,0 0-1,0 0-15,0 0 16,-21 21 0,0 0-16,0 0 15,0 0-15,0 21 16,21 0-16,0 0 0,0 0 16,0 1-16,-22-1 0,22 0 0,0 0 15,0 0-15,0 0 0,0 1 16,0-1-16,22-21 0,-1 21 15</inkml:trace>
  <inkml:trace contextRef="#ctx0" brushRef="#br0" timeOffset="35168.47">18351 1905 0,'-21'-42'16,"0"42"-16,0 0 15,0 0-15,0 0 16,-1 0-16,-20 0 0,21 21 0,0-21 16,0 21-16,-1 0 0,1 0 15,0 1-15,0-1 0,0 0 0,0 21 16,21-21-16,0 1 0,0-1 15,0 0-15,0 0 16,0 0-16,21 0 0,0-21 0,-21 22 16,42-22-16,-21 0 0,1 0 15,-1 0-15,0 0 0,0 0 0,21 0 16,-20 0-16,-1 0 0,0 0 0,0 0 16,0 0-16,-21-22 0,21 22 15,1-21-15,-1 21 0,0-21 0,-21 0 16,21 21-1,0 0 1,-42 0 15,0 21-31</inkml:trace>
  <inkml:trace contextRef="#ctx0" brushRef="#br0" timeOffset="41839.33">13356 6350 0,'0'21'0,"21"-21"0,-21 21 16,0 1-16,0-1 16,0 0-1,0 0-15,-21-21 0,0 21 16,0 0-16,0-21 0,-1 22 15,1-1-15,0-21 0,0 21 0,0 0 16,0 0-16,-1 0 0,1 1 0,0-1 16,0 21-16,0-21 0,0 0 15,-1 1-15,1 20 0,0-21 0,0 0 16,0 22-16,-22-22 0,22 0 0,0 0 16,0 0-16,21 0 0,-21 1 15,0-1-15,21 0 0,-22 0 16,22 0-16,-21 0 15,42-21 17,-21-21-32,22 0 15,-1 21-15,0-21 0,0 0 0,0 21 16,0-21-16,1-1 0,-1 1 0,0 0 16,0 21-16,0-21 0,22 21 15,-22-21-15,0 21 0,0-21 0,0 21 16,0 0-16,1 0 0,-1 0 0,0 0 15,0 0-15,0 0 0,0 0 16,22 0-16,-22 0 0,0 21 16,0-21-16,0 0 0,1 21 0,-1-21 15,0 21-15,0 0 0,0-21 16,0 0-16,1 21 0,-1-21 0,0 0 16,0 0-16,0 22 15,0-22-15,1 0 0,-1 0 16,0 0-16,-21-22 31,0 1-31,0 0 16,0 0-16,-21 0 0,21 0 15,-21 21-15,-1-43 0,1 22 16,0 0-16,0 0 0,0 0 16,0-22-16,-1 22 0,1 0 0,0 0 15,21 0-15,-21 21 0,0-22 0,0 1 16,-1 0-16,1 21 0,0-21 15,0 21-15,0-21 0,0 0 16,21-1 47,21 1-48,-21 0-15</inkml:trace>
  <inkml:trace contextRef="#ctx0" brushRef="#br0" timeOffset="45283.8">15811 4572 0,'22'0'47,"-1"0"-47,0-21 0,0 21 15,0-21-15,0 21 0,1 0 16,-1-21-16,0 21 0,0-22 0,0 22 15,-21-21-15,0 0 16,0 0-16,0 0 0,-21 0 16,0 21-16,-21 0 15,20 0-15,1 0 0,0 0 16,0 0-16,-21 0 0,20 0 0,1 21 16,0 0-16,0-21 0,-21 21 15,20 0-15,1 0 0,21 1 0,-21-1 16,21 0-16,0 0 0,0 0 0,0 0 15,0 1-15,0-1 16,0 0-16,21 0 0,0-21 16,1 21-16,-1 0 0,0 1 15,0-22-15,0 21 0,0 0 0,1 0 16,-1-21-16,0 21 0,0 0 0,0-21 16,-21 22-16,0-1 0,21-21 15,-21 21-15,0 0 0,0 0 16,0 0-16,-21 1 15,0-22-15,0 21 0,0-21 0,0 0 16,-22 21-16,22-21 0,-21 0 0,21 0 16,-22 0-16,22 0 0,-21 0 15,21 0-15,-1 0 0,1 0 0,0 0 16,0-21-16,0 0 0,0 21 16,21-22-16,0 1 15,0 0-15,0 0 0,0 0 16,21 21-1,0 0 1,0 0-16,0 0 0,0 0 16,1 0-16,-1 0 0</inkml:trace>
  <inkml:trace contextRef="#ctx0" brushRef="#br0" timeOffset="45679.58">16214 4847 0,'0'-21'15,"21"0"-15,0 0 16,0 0-16,0-1 16,-21 1-16,0 0 0,0 0 15,21 21-15,-21-21 16,-21 21-1,0 0 1,0 0-16,0 21 0,0-21 16,-1 21-16,1 0 0,0 0 0,0 1 15,0 20-15,0-21 0,21 0 16,0 0-16,-22 22 0,22-22 0,0 0 16,0 0-16,0 0 0,0 1 15,0-1-15,22-21 16,-1 0-16,0 0 0,0 0 15,0 0-15,0 0 0,1 0 16,-1 0-16,0 0 0,0 0 0,0 0 16,0-21-16,-21-1 0,22 22 15,-1-21-15,0 0 0,0 21 16,0-21-16</inkml:trace>
  <inkml:trace contextRef="#ctx0" brushRef="#br0" timeOffset="46087.34">16573 4657 0,'0'-21'0,"0"42"0,0-64 31,22 43-15,-1 0-16,0 0 16,0 0-16,0 0 15,0 0-15,-21 22 16,22-1-16,-22 0 0,21 0 0,-21 0 15,21 0-15,-21 1 0,0-1 16,0 21-16,21-21 0,-21 0 0,0 1 16,0-1-16,0 21 0,0-21 0,0 0 15,0 1-15,0-1 16,-21-21 0,21-21-1,0-1 1,0 1-16,0 0 0,0 0 15,0 0-15,0 0 16,21-1-16,-21-20 0,21 21 0,-21 0 16,0 0-16,21-1 0,1 1 15,-1 21-15,-21-21 0,21 0 0,0 21 16,0-21-16,0 21 0,1 0 16,-1-21-16,0 21 15</inkml:trace>
  <inkml:trace contextRef="#ctx0" brushRef="#br0" timeOffset="46396.79">17081 4572 0,'0'21'31,"0"0"-16,0 1-15,0-1 16,0 0-16,0 0 0,22 0 16,-22 0-16,21 1 0,-21 20 0,0-21 15,21 0-15,0 0 0,-21 1 0,21-1 16,-21 0-16,21 0 16,1 0-16,-22 0 15,21-21 16,-21-21-31,21 0 16,-21 0-16,0 0 0,0 0 16</inkml:trace>
  <inkml:trace contextRef="#ctx0" brushRef="#br0" timeOffset="46658.63">17526 4487 0,'-42'22'16,"20"-1"0,1-21-16,0 21 0,21 0 0,-21 0 15,0 0-15,0 22 0,-1-22 0,1 0 16,21 0-16,-21 22 0,0-22 16,0 0-16,21 0 0,0 0 0,0 0 15,-21 1-15,21-1 0,0 0 16,0 0-16,21-21 31,0-21-31,0 0 16,0 21-16,0-21 0,1-1 15</inkml:trace>
  <inkml:trace contextRef="#ctx0" brushRef="#br0" timeOffset="47107.37">17716 4657 0,'0'0'0,"22"0"47,-1 0-47,0 0 0,-21-21 15,21-1-15,0 22 0,-21-21 16,21 21-16,-21-21 0,22 21 16,-22-21-16,0 0 0,0 0 15,-22 21 1,1 0 0,0 21-16,0 0 0,0 0 15,0 0-15,-1 0 0,1 1 16,0-1-16,21 0 0,-21 0 15,21 0-15,0 0 0,0 1 0,0-1 16,0 0-16,0 0 16,21-21-16,0 21 0,0-21 15,1 0-15,-1 0 16,0 0-16,0 0 0,0 0 16,0 0-16,1 0 0,-1 0 0,0 0 15,0-21-15,-21 0 0,21 21 16,0-21-16,1 21 0</inkml:trace>
  <inkml:trace contextRef="#ctx0" brushRef="#br0" timeOffset="47603.74">18119 4530 0,'0'0'16,"0"-21"-1,0-1 1,21 22-16,0-21 16,0 0-16,0 21 15,0 0-15,1 0 0,-1 0 16,0 21 0,-21 0-16,21 1 0,-21-1 15,0 0-15,0 0 0,0 0 16,0 0-16,0 1 0,0-1 0,0 0 15,0 0-15,0 0 0,0 0 0,0 1 16,0-1-16,0 0 16,0 0-16,-21-21 0,0 0 15,0 0 1,-1-21 0,22 0-1,0 0-15,0-1 16,0 1-16,0 0 0,22 0 15,-1 0-15,0 0 0,0-1 0,0 1 16,0 0-16,1 0 0,-1 0 16,0 0-16,21-1 0,-21 1 0,1 21 15,-1-21-15,0 21 0,21 0 16,-21-21-16,1 21 0,-1 0 16</inkml:trace>
  <inkml:trace contextRef="#ctx0" brushRef="#br0" timeOffset="72030.78">15896 2942 0,'0'0'0,"0"-21"62,0 0-46,0 0-16,21 21 16,-21-21-16,0-1 15,-21 22 17,0 0-32,0 0 15,0 0-15,-1 0 0,1 22 16,0-22-16,0 21 0,0 0 0,21 0 15,-21 0-15,-1 22 0,1-22 0,0 0 16,0 0-16,21 21 16,0-20-16,0-1 0,0 0 0,0 21 15,0-21-15,0 1 0,0-1 0,0 0 16,21 0-16,0 0 16,0-21-16,22 0 0,-22 0 0,0 0 15,0 0-15,0 0 0,22 0 16,-22 0-16,21-21 0,-21 21 0,1-21 15,20 0-15,-21 0 0,0-1 16,22 1-16,-22 0 0,0 0 16,0 0-16,0 0 0,-21-1 0,21 1 15,-21 0-15,0 0 16,-21 21 31,0 0-47,21 21 0,-21-21 0,21 21 15,0 0-15,-21 1 0,21-1 0,-21 0 16,21 0-16,0 0 16,0 0-16,0 1 0,0-1 15,0 0-15,21-21 0,0 0 16,0 0-16,0 0 0,0 0 16,1 0-16,20 0 0,-21 0 15,0-21-15,22 21 0,-22-21 0,21-1 16,-21 1-16,0 21 0,1-21 15,-22 0-15,0 0 0,21 0 16,-21-22-16,0 22 0,0 0 0,0 0 16,-21 21-16,-1-21 0,22-1 0,-21 22 15,0 0-15,0 0 0,0 0 16,0 0-16,-1 0 0,-20 0 0,21 0 16,0 0-16,0 0 0,-1 22 0,1-22 15,21 21-15,-21 0 0,21 0 16,-21 0-16,21 0 15,0 1-15,0-1 0,21-21 16,0 21-16,0-21 0,1 0 0,20 0 16,-21 0-16,21 0 0</inkml:trace>
  <inkml:trace contextRef="#ctx0" brushRef="#br0" timeOffset="72559.48">16912 2985 0,'0'0'0,"0"-22"16,0 1 0,-21 21-1,0 0-15,0 0 0,-1 0 16,1 0-16,0 21 0,0-21 16,0 22-16,21-1 0,-21 0 0,-1 0 15,1 0-15,0 0 0,0 1 0,0-1 16,21 0-16,0 0 0,0 0 15,0 0-15,0 1 0,0-1 16,0 0-16,21-21 16,0 21-16,0-21 0,0 0 0,1 0 15,-1 0-15,0 0 0,0-21 0,0 0 16,0 21-16,1-21 0,-1-1 16,0-20-16,0 21 0,0 0 15,0 0-15,-21-22 0,0 22 16,22-21-16,-22 21 0,21-22 0,-21 1 15,0 0-15,0 20 0,21-20 0,-21 21 16,0 0-16,0 0 0,0-1 16,0 44-1,0-1 1,-21 0-16,0 0 0,21 21 0,0-20 16,-22 20-16,22-21 0,0 21 0,0-20 15,0 20-15,0-21 0,0 21 16,0-20-16,0-1 0,0 0 0,0 0 15,0 0-15,0 0 0,0 1 16,0-1-16,0 0 16,22-21-1,-1 0-15,-21-21 16,21 21-16,0-21 0</inkml:trace>
  <inkml:trace contextRef="#ctx0" brushRef="#br0" timeOffset="72975.25">17272 3069 0,'-21'21'16,"42"-21"15,0 0-31,0 0 15,0 0-15,1-21 0,-1 21 16,0-21-16,0 0 0,0 21 16,0-21-16,-21 0 0,0-1 31,-21 22-31,0 0 16,0 0-16,0 0 0,0 0 0,-1 22 15,1-22-15,0 21 16,0 0-16,0 0 0,0 0 0,-1 0 15,22 1-15,0-1 0,0 0 16,0 0-16,0 0 0,0 0 0,0 1 16,0-1-16,0 0 0,22-21 15,-22 21-15,42-21 0,-21 0 16,0 0-16,0 0 0,22 0 0,-1 0 16,-21 0-16,22 0 0,-1 0 15,0-21-15,1 21 0,-1-21 0</inkml:trace>
  <inkml:trace contextRef="#ctx0" brushRef="#br0" timeOffset="73231.1">18034 2985 0,'-21'21'15,"21"0"1,-21-21-16,21 21 0,0 0 15,-22 0-15,22 1 0,0-1 16,-21 0-16,0 0 16,21 0-16,0 0 0,0 1 15,0-1-15,-21-21 16,21 21-16,21-42 47,0 21-47</inkml:trace>
  <inkml:trace contextRef="#ctx0" brushRef="#br0" timeOffset="73650.86">18394 2942 0,'-21'0'15,"-1"0"1,1 0-16,0 0 15,0 0-15,0 0 0,0 21 0,-1-21 16,22 22-16,-21-1 0,0 0 16,21 0-16,0 0 15,0 0 1,21-21 0,0 22-16,1-22 0,-1 0 15,0 21-15,0-21 0,0 0 16,0 21-16,1 0 0,-1 0 15,-21 0 1,0 1 0,-21-22-1,-1 0-15,1 21 0,0-21 16,-21 0-16,21 0 0,-1 0 16,1 21-16,-21-21 0,21 0 0,0 0 15,-1 0-15,1 0 16,42-42 31,1 20-47</inkml:trace>
  <inkml:trace contextRef="#ctx0" brushRef="#br0" timeOffset="73998.66">18140 2709 0,'0'0'16,"-43"0"-16,22 0 0,0 22 0,21-1 15,-21 0-15,21 0 0,0 0 16,0 0 0,21-21-16,0 0 15,0 0-15,1 0 0,-1 0 16,0 0-16,0 0 0,0 0 15,-21-21-15,21 21 0,-21-21 16,0 0-16,0 0 16,0 0-16,-21-1 0,0 22 15,21-21-15,-21 21 0,0 0 0,0 0 16,-1 0-16,1 21 0,21 1 16,-21-1-16,21 0 0,0 0 15,0 0-15,0 0 16,0 1-16,0-1 15,21-21-15,0 0 0,1 0 0</inkml:trace>
  <inkml:trace contextRef="#ctx0" brushRef="#br0" timeOffset="74486.89">19198 2963 0,'0'-21'0,"21"0"16,-21 0-1,0 0-15,-21 21 0,0 0 16,0-21-16,0 21 0,-1 0 16,1 0-16,0 0 0,0 0 15,-21 0-15,20 0 0,1 21 0,0 0 16,0-21-16,0 21 0,0-21 15,21 21-15,-22 0 0,22 1 16,0-1-16,0 0 16,22-21-16,-1 21 0,0 0 0,0 0 15,21-21-15,-20 22 0,-1-1 0,0-21 16,0 21-16,0 0 0,0-21 16,1 21-16,-1 0 0,-21 1 15,21-22-15,-21 21 0,0 0 16,-21-21-1,21 21-15,-21-21 0,-22 0 16,22 0-16,-21 0 0,21 0 16,-22 0-16,1 0 0,21 0 0,-22 0 15,22 0-15,-21 0 0,21 0 16,0 0-16,-1 0 0,22-21 16,0 0-1,22 21 1,-1 0-16,21-21 0,-21 21 15</inkml:trace>
  <inkml:trace contextRef="#ctx0" brushRef="#br0" timeOffset="74800.71">19494 2709 0,'0'-21'0,"0"42"0,0-63 0,0 21 15,0 42 17,0 0-32,0 0 15,0 1-15,0 20 0,0-21 0,0 21 16,-21 1-16,0-22 0,21 21 0,-21 1 16,0-22-16,21 21 0,0-21 15,-21 22-15,-1-22 0,22 0 0,-21 0 16,21 0-16,0 0 0,0 1 15,0-1-15,0 0 0,21-21 32,1 0-32,-1 0 0,0 0 0,0 0 15,0-21-15,0 0 0,1 21 0</inkml:trace>
  <inkml:trace contextRef="#ctx0" brushRef="#br0" timeOffset="74991.61">19367 3048 0,'-21'0'15,"0"0"-15,42 0 16,0 0-16,1 0 16,20 0-16,-21 0 0,21-21 15,-20 21-15,20 0 0,0-21 0,1 0 16,-1 21-16,0 0 0,1-22 15</inkml:trace>
  <inkml:trace contextRef="#ctx0" brushRef="#br0" timeOffset="75367.39">19960 2900 0,'-21'0'31,"0"0"-31,0 21 16,-1-21-16,1 21 15,0 0-15,21 1 0,-21-22 0,0 21 16,0 0-16,21 0 0,-22 0 15,22 0-15,0 1 0,0-1 0,0 0 16,0 0-16,0 0 0,0 0 16,0 1-16,22-22 15,-1 21-15,0-21 0,0 0 16,0 0-16,22 0 0,-22 0 16,0 0-16,0 0 0,21 0 0,-20-21 15,-1-1-15,0 1 0,0 0 16,0 0-16,-21-21 0,0 20 15,0 1-15,0 0 0,0 0 0,0 0 16,0 0-16,0-1 0,0 1 16,-21 0-16,0 21 0,0-21 15,0 21-15,-1 0 0,-20 0 16,21 0-16,0 21 0,0-21 0,-1 21 16,22 0-16,-21-21 0,21 22 15,-21-22-15,21 21 0,0 0 16,0 0-16,21-21 15</inkml:trace>
  <inkml:trace contextRef="#ctx0" brushRef="#br0" timeOffset="75830.89">20362 3027 0,'0'0'0,"-21"-21"0,0 21 16,21-21-16,-21 21 0,21-22 16,0 1-16,0 0 15,21 21 1,0 0-16,0 0 0,0 0 16,1 0-16,-1 21 15,0-21-15,0 21 0,0 1 0,-21-1 16,21 0-16,-21 0 0,22 0 15,-22 0-15,0 1 0,0-1 16,0 0-16,0 0 0,0 0 16,0 0-16,-22 1 15,1-22-15,21 21 0,-21-21 16,0 0 0,21-21-1,-21 21-15,21-22 0,0 1 16,0 0-16,0 0 15,0 0-15,21 0 0,0-1 0,-21 1 16,21 0-16,0 21 0,1-21 0,-22 0 16,21 0-16,0-1 0,0 22 15,0-21-15,0 21 0,22 0 0,-22 0 16,0 0-16,0 0 0,0 0 16,1 0-16,-1 0 0,0 0 0</inkml:trace>
  <inkml:trace contextRef="#ctx0" brushRef="#br0" timeOffset="76191.87">20786 3112 0,'0'21'16,"21"-21"-1,0 0-15,0 0 0,0 0 16,0-21-16,1 21 0,-1-22 15,0 22-15,0-21 0,0 0 0,0 21 16,-21-21-16,0 0 0,22 21 16,-22-21-16,0-1 15,-22 22 1,1 0-16,0 0 0,0 0 16,0 0-16,-22 22 0,22-1 15,0-21-15,0 21 0,21 0 0,-21 0 16,0 0-16,-1 1 15,22-1-15,0 0 0,0 0 0,0 0 16,0 0-16,0 1 0,0-1 16,22-21-16,-1 21 15,21-21-15,-21 0 0,0 0 0,22 0 16,-22 0-16,21 0 0,1 0 16</inkml:trace>
  <inkml:trace contextRef="#ctx0" brushRef="#br0" timeOffset="76774.97">21675 2942 0,'-22'0'0,"44"0"0,-65-21 16,22 21-16,0 0 0,0-21 0,0 21 15,-1 0-15,1 0 0,0 0 16,0 0-16,0 0 0,0 0 15,-1 0-15,1 21 0,0-21 16,0 21-16,0 0 0,0 1 0,-1-1 16,1-21-16,21 21 0,0 0 0,-21 0 15,21 0-15,0 1 0,0-1 16,0 0-16,0 0 0,0 0 0,0 0 16,0 1-16,21-22 15,0 21-15,1-21 0,-1 0 16,0 0-16,0 0 15,0 0-15,0-21 0,1 21 16,-1-22-16,0 1 0,0 0 0,21 0 0,-20-21 16,-1 20-16,0 1 15,0-21-15,0 0 0,0-1 0,1 1 16,-1 0-16,-21-1 0,21 1 0,0 0 16,-21-1-16,0 1 0,0 0 15,21 20-15,-21-20 0,0 21 0,0-21 16,0 20-16,0 1 15,0 42 1,-21 1-16,21-1 0,-21 0 16,0 21-16,0 1 0,21-1 15,-22 0-15,1 1 0,0-1 16,21 0-16,0 1 0,-21-1 0,21 0 16,0 1-16,-21-22 0,21 21 0,0-21 15,0 22-15,0-22 0,0 0 16,21 0-16,0 0 0,-21 0 0,21 1 15,0-22-15,22 21 0,-22-21 16,0 0-16,21 0 0,-20 0 0,-1 0 16,21 0-16</inkml:trace>
  <inkml:trace contextRef="#ctx0" brushRef="#br0" timeOffset="76926.97">22204 3196 0,'0'0'0,"21"0"0,-21-21 31,-21 21-15,0 0 15</inkml:trace>
  <inkml:trace contextRef="#ctx0" brushRef="#br0" timeOffset="87766.63">14139 995 0,'0'0'0,"0"-21"0,0 0 16,0-1-16,0 1 15,0 42 17,0 1-32,-21-1 0,21 0 15,-21 21-15,21-21 0,-21 22 16,21-22-16,0 21 0,-21-21 16,-1 1-16,22 20 0,-21-21 0,21 0 0,0 0 15,0 1-15,0-1 16,0 0-16,0 0 0,21-21 31,1 0-31,-1 0 16,0-21-16,0 21 0,21-21 0,-20 0 15,-1 21-15,21-22 0,-21 1 16,0 0-16,1 0 0,-1 0 0,0 0 16,-21-1-16,0 1 0,21 21 0,-21-21 15,21 21-15,-21-21 0,0 42 31,0 0-31,0 0 0,0 1 0,0-1 16,0 0-16,0 0 0,0 0 16,0 0-16,0 1 0,21-1 15,-21 0-15,22 0 0,-1-21 16,0 21-16,0-21 0,0 0 16,0 0-16,1 0 0,-1 0 15,0 0-15,0 0 0,0 0 0,0-21 16,22 21-16,-22-21 0,0 0 15,-21 0-15,21-1 0,0 1 16,-21 0-16,22-21 0,-22 21 0,0-1 16,0-20-16,0 21 0,0-21 15,-22 20-15,1 1 0,0-21 0,0 21 16,0 21-16,21-21 0,-21-1 16,-1 22-16,1 0 0,0 0 15,21 22 1,0-1-16,0 0 0,0 0 15,21-21-15,0 0 16,1 0-16,-1 0 0</inkml:trace>
  <inkml:trace contextRef="#ctx0" brushRef="#br0" timeOffset="88274.98">15071 762 0,'0'-21'15,"0"42"-15,0-63 16,-22 42-16,1 21 16,21 0-1,0 0-15,-21 22 0,21-22 16,-21 0-16,21 21 0,0 1 0,0-22 16,-21 21-16,21-21 0,-21 22 15,21-22-15,0 21 0,0-21 0,-22 0 16,22 1-16,-21-1 0,21 0 15,0 0-15,0 0 0,-21 0 16,21-42 15,0 0-31,0 0 16,0 0-16,0 0 16,21-1-16,0 1 0,1 0 0,-22 0 15,21-21-15,0 20 0,21 1 16,-21 0-16,1 0 0,20 0 0,-21 21 15,21 0-15,-20 0 0,20 0 16,-21 0-16,0 0 0,0 21 0,-21 0 16,0 64-1,0-64-15,0 0 16,-21 0-16,0 0 0,21 1 0,-21-1 16,0 0-16,0-21 0,-1 21 15,1 0-15,0 0 16,0-21-16,42 0 31,0 0-31,0-21 16</inkml:trace>
  <inkml:trace contextRef="#ctx0" brushRef="#br0" timeOffset="88750.74">15706 1016 0,'21'0'0,"-42"0"0,42-21 0,-21 0 15,0 0-15,0-1 16,-21 22 0,-1 0-16,1 0 0,0 0 15,0 0-15,0 22 0,0-1 0,-1 0 16,1 0-16,0 0 0,0 0 16,0 22-16,0-22 0,-1 0 0,22 0 15,0 0-15,-21 22 0,21-22 16,-21 0-16,21 0 15,0 0-15,21-21 16,0 0-16,1 0 16,-1 0-16,0 0 0,0 0 0,0 0 15,0-21-15,1 21 0,-1-21 0,0 0 16,-21 0-16,21 0 0,0-1 16,0 1-16,-21 0 0,0 0 0,0-21 15,22 20-15,-22 1 0,0 0 16,0 0-16,0 0 0,0 0 0,0 42 31,-22 0-15,22 0-16,-21 21 0,21-20 15,0-1-15,-21 0 0,21 21 16,-21-21-16,21 1 0,0-1 0,0 0 16,0 0-16,0 0 15,0 0-15,0 1 16,21-22-1,0 0-15,0 0 0</inkml:trace>
  <inkml:trace contextRef="#ctx0" brushRef="#br0" timeOffset="89026.58">16065 741 0,'0'0'0,"0"-21"31,0 42-31,0 0 0,0 0 16,-21 0-16,21 1 0,0 20 15,0 0-15,-21 1 0,21-22 0,-21 21 16,21 0-16,0 1 0,0-22 16,-21 21-16,21-21 0,-21 1 0,21-1 15,-22 21-15,22-21 16,0 0-16,0 1 0,-21-22 0,42 0 47</inkml:trace>
  <inkml:trace contextRef="#ctx0" brushRef="#br0" timeOffset="89406.66">16425 995 0,'0'0'0,"-21"0"32,0 0-32,0 21 0,0 0 0,-1-21 0,1 21 15,0 1 1,0-22-16,21 21 0,-21-21 0,21 21 16,0 0-16,0 0 15,0 0-15,0 1 16,21-22-16,0 21 15,0 0-15,0-21 0,1 0 16,-1 21-16,0 0 16,-21 0-1,-21 1 17,0-22-32,-1 0 15,1 0-15,0 21 0,0-21 0,0 0 16,0 0-16,-1 0 0,1 0 15,0 0-15,0 0 16,21-21 0,0-1-16</inkml:trace>
  <inkml:trace contextRef="#ctx0" brushRef="#br0" timeOffset="89634.53">16002 931 0,'21'0'31,"0"0"-31,0 0 16,1-21-16,-1 21 0,0 0 15,21 0-15,-21 0 0,1 0 0,-1 0 16,0 0-16,0 0 0,0 0 15,0 0-15</inkml:trace>
  <inkml:trace contextRef="#ctx0" brushRef="#br0" timeOffset="90107.65">16658 974 0,'0'-21'16,"-21"21"0,0 0-16,21 21 15,-21 0-15,-1 0 16,22 0-16,-21 0 15,21 1-15,0-1 0,0 0 0,-21 0 16,21 21-16,0-20 0,0-1 16,0 0-16,0 0 0,0 0 15,0 0-15,21-21 16,0 22-16,1-22 0,-1 0 0,0 0 16,0 0-16,0 0 0,0 0 0,1 0 15,-1 0-15,0 0 0,0-22 16,0 1-16,0 21 0,-21-21 15,22 0-15,-22 0 0,21 0 16,-21-1-16,0 1 0,0 0 0,0 0 16,0 0-16,0 0 0,0-1 15,0 1-15,0 42 47,21-21-31</inkml:trace>
  <inkml:trace contextRef="#ctx0" brushRef="#br0" timeOffset="90418.77">17187 1037 0,'0'-21'15,"0"42"-15,0-63 16,0 63 15,-21 0-31,21 0 16,-21 1-16,21 20 0,-21-21 0,21 21 15,0-20-15,-21 20 0,21-21 16,-22 21-16,22-20 0,-21 20 16,21-21-16,0 0 0,0 22 0,-21-22 15,21 0-15,0 21 0,-21-21 0,21 1 16,0-1-16,0 0 15,0 0-15,0-42 47</inkml:trace>
  <inkml:trace contextRef="#ctx0" brushRef="#br0" timeOffset="90762.31">17208 1058 0,'0'0'0,"0"-21"0,0 0 16,0 0-16,22 21 15,-1-21-15,0 21 16,0 0-16,21 0 0,-20 0 0,20 0 15,-21 0-15,0 0 0,0 0 16,1 0-16,-1 0 0,-21 21 16,0 0-16,0 0 15,-21 0-15,-1 1 0,1-1 0,0-21 16,0 21-16,-21 0 16,20-21-16,-20 21 0,21-21 0,-21 0 15,20 21-15,1-21 0,0 0 0,0 22 16,21-1-1,-21-21-15</inkml:trace>
  <inkml:trace contextRef="#ctx0" brushRef="#br0" timeOffset="92535.35">995 6160 0,'0'-22'15,"0"1"1,0 42 47,0 1-63,0-1 15,0 0-15,0 0 0,0 0 16,-21 22-16,21-1 0,-22 0 0,22 22 15,0-22-15,0 22 0,0-22 16,-21 21-16,21 1 0,0-1 16,-21 1-16,21-1 0,-21 1 0,21-1 15,-21 22-15,21 0 0,-21-1 16,-1-20-16,1 21 0,21-1 0,-21 1 16,0 21-16,0-22 0,0 22 15,21-21-15,-22 21 0,1 0 16,0-22-16,0 22 0,0 0 0,0-21 15,-1 20-15,1-20 0,21 21 16,-21-21-16,0-1 0,21-20 0,-21 20 16,21-20-16,0-1 0,-21 1 15,21-22-15,-22 22 0,22-1 0,0-20 16,0-1-16,-21 0 0,21 1 16,0-1-16,0-21 0,-21 21 15,21-20-15,0-1 0,21-42 31,0-1-31,-21-20 0,22 0 16,-1-1-16,0 1 0,0-21 16,-21-1-16,21 1 0,0-22 0,1 0 15</inkml:trace>
  <inkml:trace contextRef="#ctx0" brushRef="#br0" timeOffset="94402.49">889 6287 0,'0'0'0,"21"0"0,0-22 16,0 1-1,1 21 1,-1 0 15,0 0 63,0 0-79,0 0-15,0 0 0,1 0 0,-1-21 16,21 21-16,-21 0 0,22 0 16,20 0-16,-21 0 0,1-21 0,20 21 15,1 0-15,-22 0 16,22 0-16,-1 0 0,1 0 0,-22-21 16,21 21-16,-20 0 0,20 0 15,1 0-15,-1 0 0,1 0 0,-1-21 16,1 21-16,-1 0 0,1 0 15,-1 0-15,1 0 0,-1 0 0,-20 0 16,20 0-16,-21 0 0,1 0 16,-22 0-16,21 0 0,-21 0 0,22 0 15,-22 0-15,0 0 0,0 0 0,0 0 16,1 0 0,-1 0-16,-21 21 46,0 0-46,0 0 0,-21-21 16,21 21-16,-22 0 0,22 1 16,0-1-16,0 0 0,0 0 0,0 0 15,0 22-15,-21-22 0,21 21 16,0-21-16,0 22 0,0-1 0,0-21 16,-21 21-16,21 1 0,0-1 15,0-21-15,0 22 0,0-1 0,0 0 16,0 1-16,0-1 0,0 0 0,0 1 15,0 20-15,0-21 0,0 22 16,0-22-16,0 22 0,0-22 16,0 22-16,0-22 0,0 0 15,0 22-15,0-22 0,-42 233 32,42-232-32,0-1 0,0 0 15,0 22-15,0-22 0,0 22 0,0-22 16,-21 0-16,21 1 0,0-1 15,-22 21-15,22-20 0,0-1 0,0-21 16,0 22-16,0-1 0,0 0 0,0 1 16,0-1-16,0-21 0,0 21 0,-21 107 31,21-107-31,0-21 0,-21 64 16,21-64-16,0 21 0,0 1 15,0-22-15,0 21 0,0-21 16,0 22-16,0-22 0,0 21 0,0-21 15,0 0-15,0 22 0,0-22 0,0 0 16,0 0-16,-21 0 0,21 1 16,0-1-16,0 0 0,0 0 0,-21 21 31,21-20-15,-21-22-16,-1 0 15,1 0-15,21 21 0,-21-21 16,0 0-1,0 0 1,0 0-16,-1 21 0,1-21 16,0 0-16,0 0 15,0 0-15,0 0 0,-1 0 16,1 0-16,0 0 0,0 0 0,-21 0 16,20 0-16,-20 0 0,21 0 0,-21 0 15,-1 0-15,22 0 0,-21 0 16,-1 0-16,22 0 0,-21 0 15,0-21-15,20 21 0,-20 0 0,21 0 16,-21 0-16,-1 0 0,1 0 16,0 0-16,20 0 0,-20 0 0,0 0 15,-1 0-15,1 0 0,-21 0 16,20 0-16,1-21 0,0 21 0,-1 0 16,1 0-16,0 0 0,-1 0 0,1 0 15,0 0-15,20 0 0,-20 0 16,0 0-16,21-22 0,-22 22 0,1 0 15,21 0-15,0 0 0,-22 0 16,22-21-16,0 21 0,0 0 0,-22 0 16,22 0-16,0 0 15,21-21-15,-21 21 0,0 0 0,0 0 16,21-21 78,0 0-1,21 21-93,-21-21 16,21 21-16,0 0 0,-21-22 0,21 22 16</inkml:trace>
  <inkml:trace contextRef="#ctx0" brushRef="#br0" timeOffset="103879.35">1418 5017 0,'21'0'46,"0"0"-46,-21-22 32,0 1-17,0 0-15,-21 21 16,0 0-16,0 0 0,0 0 16,0 0-16,-1 0 0,-20 0 0,21 0 15,0 0-15,0 21 0,-22 0 16,22 1-16,0-1 0,0 0 15,0 0-15,-1 0 0,1 0 0,21 1 16,0 20-16,-21-21 16,21 0-16,0 22 0,-21-22 0,21 0 15,0 0-15,0 0 0,0 0 16,0 1-16,21-22 16,0 0-16,-21 21 0,21-21 15,1 0-15,-1 0 0,0 0 0,-21-21 16,21 21-16,0-22 0,22 1 15,-22 0-15,0 0 0,0 0 0,0 0 16,0-22-16,22 22 16,-22-21-16,0 21 0,0-22 0,0 1 15,1-22-15,-22 22 0,0 0 16,0-1-16,21 1 0,-21 21 16,0-21-16,0 20 0,0 1 0,0 0 15,0 0-15,-21 21 16,-1 0-16,1 21 15,0 21-15,21-20 16,-21 20-16,21 0 0,0 1 16,0-1-16,0 0 0,0 1 0,0-22 15,0 21-15,0 0 0,0-20 16,0 20-16,0-21 0,0 0 0,0 0 16,21 1-16,0-22 0,-21 21 15,21-21-15,1 0 16,-1 0-16,0 0 15,0 0-15,-21-21 0,21-1 0,0 1 16</inkml:trace>
  <inkml:trace contextRef="#ctx0" brushRef="#br0" timeOffset="104314.84">1820 4847 0,'0'0'0,"0"21"31,0 1-15,0 20-16,-21-21 0,21 0 16,0 0-16,0 22 0,-21-22 0,21 21 15,-21-21-15,21 1 0,0-1 16,0 0-16,0 21 0,0-21 16,0 1-16,0-1 15,21-21-15,0 0 16,0 0-16,0 0 0,1 0 0,-1-21 15,0-1-15,0 22 16,0-21-16,-21 0 0,0 0 0,21 0 16,-21 0-16,0-22 0,0 22 15,0 0-15,0-21 0,0 20 16,0 1-16,0-21 0,0 21 16,-21 0-16,0 21 0,21-22 0,-21 22 15,0 0-15,0 0 0,-1 0 16,1 22-16,21-1 0,0 0 15,-21 0-15,21 0 0,-21 0 16,21 1-16,0-1 0,0 0 0,0 0 16,0 0-16,0 0 0,0 1 15,21-22-15,0 0 0,0 0 16,1 0-16,-1 0 16</inkml:trace>
  <inkml:trace contextRef="#ctx0" brushRef="#br0" timeOffset="105367.21">2201 4890 0,'0'0'0,"0"21"31,0 0-15,0 0-16,-21 0 0,21 22 15,-21-22-15,21 0 0,0 0 16,0 21-16,0-20 0,0-1 15,0 0-15,0 0 0,0 0 0,0 0 16,0 1 0,21-22-1,0 0-15,0 0 0,1-22 16,-1 22-16,-21-21 0,21 0 16,0 0-16,0 21 0,-21-21 15,21 0-15,-21-1 0,22 1 0,-22 0 16,0 0-16,21 0 0,-21 0 15,0 42 17,0 0-17,0 0-15,0 0 0,0 0 16,0 1-16,0-1 0,0 0 0,0 0 16,0 0-16,0 0 0,0 1 15,0-1-15,21-21 0,-21 21 16,21-21-16,0 0 15,0 0-15,1 0 0,-1 0 16,0-21-16,0 21 16,0-21-16,-21-1 0,21 22 0,1-21 15,-1 0-15,-21 0 0,0 0 16,21 0-16,-21-22 0,0 22 0,0 0 16,0 0-16,0 0 0,-21-1 15,0 1-15,21 0 0,-22 21 16,1 0-16,0 0 0,0 0 0,0 0 15,0 0 1,42 0 15,0 0-31,0 0 0,0 0 16,0 0-16,22 0 0,-22-21 16,0 21-16,0 0 0,0-21 0,1 21 15,-1 0-15,0 0 16,0 0-16,0 0 0,0 0 0,1 0 0,-22 21 15,0 0-15,21-21 0,-21 21 16,0 0-16,0 1 0,0-1 16,0 0-16,0 0 0,0 0 15,0 0-15,0 1 0,0-1 16,0 0-16,0 0 16,-21 0-16,21 0 0,0 1 31,-22-22-16,1 0-15,21-22 16,0 1-16,0 0 16,0 0-16,0 0 0,0 0 15,0-1-15,0 1 0,0-21 16,21 21-16,1-22 0,-1 22 16,0-21-16,21 21 0,-21 0 15,1-1-15,20 1 0,-21 0 0,21 21 16,-20 0-16,20 0 0,-21 0 15,0 21-15,0 0 0,1 1 0,-22-1 16,0 0-16,0 0 0,0 21 0,0-20 16,0-1-16,0 21 0,0-21 15,-22 0-15,1 1 0,21-1 0,0 0 16,-21 0-16,0 0 16,21 0-16,0-42 31,21 0-16</inkml:trace>
  <inkml:trace contextRef="#ctx0" brushRef="#br0" timeOffset="105643.24">3556 4614 0,'-21'0'15,"0"22"1,-1-1-16,22 0 16,-21 0-16,21 21 0,0-20 0,-21 20 15,0 0-15,21 1 0,-21-1 16,21-21-16,0 21 0,-21 1 0,21-22 16,-22 21-16,22-21 0,-21 1 0,21-1 15,0 0-15,0 0 0,0 0 16,0 0-16,21-21 31,1 0-31,-1-21 0</inkml:trace>
  <inkml:trace contextRef="#ctx0" brushRef="#br0" timeOffset="106091.24">3662 4932 0,'0'21'16,"0"0"-16,-21-21 15,21 21-15,-22 1 0,22-1 0,-21 0 16,21 0-16,-21 0 0,21 0 0,0 1 16,0-1-16,0 0 0,0 0 15,0 0-15,0 0 0,0 1 16,21-1-1,0-21-15,1 0 0,-1 0 16,21 0-16,-21 0 0,22 0 0,-22-21 16,21 21-16,-21-22 0,22 1 15,-22 21-15,0-21 0,0 0 0,0 0 16,0 0-16,-21-1 0,0 1 16,0 0-16,0 0 0,0-21 0,0 20 15,0 1-15,-21 0 0,0 0 16,0 0-16,0 21 0,0 0 0,-1 0 15,1 0-15,0 0 0,0 0 16,-21 21-16,20 0 0,1 0 16,0 0-16,-21 1 0,21-1 0,-1 0 15,1 0-15,21 0 0,0 0 16,0 1-16,0-1 0,0 0 0,0 0 16,21-21-1,1 0-15</inkml:trace>
  <inkml:trace contextRef="#ctx0" brushRef="#br0" timeOffset="107115.67">4339 4995 0,'0'0'0,"0"-21"0,-21 21 16,0-21-16,0 21 0,-1 0 15,1 0-15,0 0 0,0 21 16,0 0 0,0-21-16,21 22 0,-22-1 0,22 21 15,0-21-15,-21 0 0,21 1 16,-21-1-16,21 0 0,0 0 0,0 0 16,0 0-16,0 1 0,0-1 15,21-21 1,0 0-16,1 0 15,-1 0-15,0 0 0,0-21 16,0-1-16,0 1 16,1 0-16,-1 0 0,-21 0 15,21 0-15,-21-22 0,0 22 16,21 0-16,-21 0 0,0 0 0,0-1 16,0 1-16,0 0 0,0 42 31,0 0-16,0 1-15,0-1 0,0 21 16,0-21-16,0 0 0,0 1 16,0-1-16,0 21 0,0-21 0,0 0 15,0 1-15,0-1 16,21-21-16,0 21 0,1-21 0,-1 0 16,21 0-16,-21 0 0,22 0 15,-22 0-15,21 0 0,-21 0 0,22 0 16,-22 0-16,21 0 0,-21-21 0,22 0 15,-22 21-15,0-22 0,0 1 16,0 0-16,0 0 0,-21 0 0,22 0 16,-22-1-16,0 1 0,0 0 15,0-21-15,0 21 0,0-1 0,-22 1 16,1 0-16,0 21 0,0 0 16,0-21-16,0 21 0,-1 0 15,1 0-15,0 0 0,0 21 0,0 0 16,0 0-16,-1 1 0,1-1 0,0 0 15,0 21-15,21-21 0,-21 1 16,21-1-16,0 0 0,0 21 0,0-21 16,0 1-16,0-1 15,21-21-15,0 0 0,0 21 0,0-21 16,1 0-16,-1 0 16,0 0-16,0 0 0,21-21 0,-20 0 15,-1 21-15,0-22 0,0 1 0,0 0 16,0 0-16,1 0 15,-1-22-15,0 22 0,0-21 0,0 0 16,0-1-16,1 1 0,-1 0 0,-21-1 16,21 1-16,0 0 0,0-1 15,-21 1-15,0 0 0,0 20 0,0 1 16,0 0-16,0 0 0,0 0 16,0 0-16,-21 21 15,0 0-15,0 21 0,21 0 0,-21 21 16,21-21-16,-22 22 15,1-1-15,21 0 0,0 22 0,-21-1 16,21-20-16,-21 20 0,21-20 0,-21 20 16,21-21-16,0 1 0,0-22 15,0 21-15,21-21 0,0 22 0,0-22 16,0 0-16,1-21 0,-1 21 16,21-21-16,-21 21 0,0-21 0,22 0 15,-22 0-15,21 0 0,1-21 0,-22 0 16,21 21-16,0-21 0,1 0 15</inkml:trace>
  <inkml:trace contextRef="#ctx0" brushRef="#br0" timeOffset="108087.88">275 5736 0,'0'0'0,"21"0"16,-21-21-16,21 21 0,1-21 16,-1 21-16,0-21 0,21 0 15,-21 21-15,1-22 0,-1 1 0,-21 0 16,21 0-16,0 0 15,-21 0-15,0-1 0,0 1 16,-21 21-16,-21 0 16,20 0-16,-20 0 0,21 0 15,-21 0-15,-1 21 0,22-21 0,-21 22 16,-1-1-16,22-21 16,0 21-16,0 0 0,21 0 0,0 0 15,0 1-15,0-1 16,21 0-16,21 0 0,-20-21 15,20 21-15,0 0 0,1-21 0,-1 22 16,0-1-16,1-21 0,-1 21 16,0-21-16,-21 21 0,22-21 0,-22 21 15,-21 0-15,0 1 16,0-1-16,-21-21 0,0 21 16,-22-21-16,1 0 15,0 21-15,-1-21 0,-20 0 0,20 0 16,1 0-16,0 0 0,21 0 0,-22 0 15,22 0-15,0 0 16,0 0-16,21-21 0,-21 21 16,21-21-16,0 0 15,0-1-15,0 1 0,21 21 16,0-21-16,0 21 0,0-21 16,0 21-16,22-21 0,-22 21 15,21-21-15</inkml:trace>
  <inkml:trace contextRef="#ctx0" brushRef="#br0" timeOffset="108759.28">762 5652 0,'0'21'32,"-21"-21"-32,21 21 15,0 0-15,0 0 0,0 0 0,0 1 16,0-1-16,0 0 15,0 0-15,0 0 0,0 0 16,0 1-16,0-1 0,0 0 16,0-42 46,0 0-62,0-1 16,0 1-16,0 0 0,0 0 0,0 0 15,0 0-15,21-1 0,-21 1 16,21 0-16,-21 0 0,21 0 16,0 0-16,1 21 0,-1 0 15,0 0-15,-21 21 16,21 0-16,0 0 0,-21 0 16,21 0-16,-21 1 0,0-1 15,0 21-15,0-21 0,0 0 16,0 1-16,0-1 0,0 0 0,0 0 15,0 0 1,22-21 15,-22-21-31,0 0 0,0 0 16,0 0-16,21-1 0,-21 1 16,21 0-16,-21 0 0,21 0 15,-21-22-15,0 22 0,21 0 16,0 0-16,1 0 0,-1 0 0,-21-1 15,21 22-15,0 0 0,0 0 16,0 22-16,-21-1 16,0 0-16,0 0 0,0 21 15,0-20-15,0-1 0,0 21 16,0-21-16,0 0 0,0 1 16,0-1-16,0 0 0,0 0 0,0 0 15,-21-21 1,42 0 15</inkml:trace>
  <inkml:trace contextRef="#ctx0" brushRef="#br0" timeOffset="109726.81">1609 5673 0,'0'0'0,"0"-21"15,-22 21 1,1 0-16,0 0 16,0 0-16,0 0 0,0 0 0,-1 0 15,22 21-15,-21 0 0,0 0 16,0 0-16,21 0 0,0 1 0,0-1 16,-21 0-16,21 0 0,0 0 15,0 0-15,0 1 0,0-1 16,0 0-16,21-21 31,0 0-31,0 0 16,0-21-16,1 21 0,-1-21 15,0-1-15,0 1 0,-21 0 16,21 0-16,0 0 0,1 0 0,-22-1 16,0-20-16,0 21 0,0 0 15,0 0-15,21-1 0,-21 1 0,0 0 16,0 0-16,0 42 31,0 0-31,-21 0 0,21 1 16,0-1-16,0 0 0,-22 21 15,22-21-15,0 1 0,-21-1 0,21 21 16,0-21-16,0 0 16,0 1-16,0-1 0,0 0 0,21-21 15,1 21-15,-1-21 0,0 0 16,0 0-16,0 21 0,0-21 0,1 0 15,-1 0-15,21 0 0,-21-21 16,0 0-16,1 0 0,-1 21 16,0-21-16,-21-1 0,21-20 15,-21 21-15,21 0 0,-21 0 0,21-22 16,-21 1-16,0 21 0,0-22 16,0 22-16,0 0 0,0-21 0,0 21 15,22-1-15,-22 1 16,0 42 15,0 1-31,0-1 0,0 0 16,0 0-16,0 21 0,-22 1 15,22-22-15,0 21 0,-21-21 0,21 22 16,0-22-16,0 0 0,0 21 0,0-20 16,0-1-16,0 0 15,0 0-15,21-21 0,1 0 0,-1 0 16,0 0-1,0 0-15,0 0 0,0-21 0,1 21 16,-1-21-16,-21 0 16,21-1-16,0 1 0,21 0 0,-42-21 15,22 21-15,-1-22 0,0 22 16,0-21-16,-21-1 0,0 22 0,21-21 16,-21 21-16,0-22 0,0 22 15,0 0-15,-21 21 31,0 21-31,21 0 0,0 1 0,-21 20 16,21-21-16,0 21 0,-21 1 16,21-22-16,0 21 0,0-21 15,0 22-15,0-22 0,0 0 0,0 0 16,0 0-16,0 1 16,21-22-16,0 0 0,0 0 15,0-22 1,0 22-16</inkml:trace>
  <inkml:trace contextRef="#ctx0" brushRef="#br0" timeOffset="110263.63">3217 5567 0,'0'0'0,"0"-21"0,0 0 32,0 42-1,0 0-16,0 0-15,0 0 0,0 22 0,0-22 16,0 21-16,0-21 0,0 22 16,0-1-16,0 0 0,0-21 15,0 22-15,0-22 0,0 0 0,0 21 16,0-20-16,0-1 16,0 0-16,21-21 31,-21-21-16,0 0-15,0-1 0,0 1 16,0 0-16</inkml:trace>
  <inkml:trace contextRef="#ctx0" brushRef="#br0" timeOffset="110579.45">3196 5567 0,'0'0'0,"0"-64"31,0 43-31,0 0 15,21 21 1,0-21-16,1 21 0,-1 0 0,0 0 16,21 0-16,-21 0 0,22 0 15,-22 0-15,21 0 0,-21 21 0,22 0 16,-22 0-16,0 1 0,0-1 16,-21 0-16,0 21 0,0-21 15,0 1-15,-21-1 0,0 21 0,-21-21 0,20 0 16,-20 1-16,21-1 15,-21-21-15,20 21 0,1 0 0,-21-21 16,21 21-16,42-21 31,0 0-15,0 0-16,0-21 16,1 0-16,20 21 0,-21-21 0</inkml:trace>
  <inkml:trace contextRef="#ctx0" brushRef="#br0" timeOffset="110811.33">3746 5694 0,'0'0'0,"0"21"0,0 0 15,0 0-15,0 1 16,-21-1-16,21 0 0,-21 0 0,21 0 16,0 0-16,-21-21 0,21 22 15,-21-1-15,21 0 0,0 0 0,0 0 16,0 0-1,0-42 17,21 21-17,-21-21-15,21 0 0,-21 0 0,21 0 16,-21-1-16,0 1 0</inkml:trace>
  <inkml:trace contextRef="#ctx0" brushRef="#br0" timeOffset="110974.66">3746 5588 0,'0'0'0,"0"21"47,0 0-47,0 1 16,22-1-16,-22 0 16,21-21-16,0 0 0,-21 21 15,21-21-15,-21 21 16</inkml:trace>
  <inkml:trace contextRef="#ctx0" brushRef="#br0" timeOffset="112166.68">3916 5863 0,'0'0'0,"21"0"32,0 0-32,0 0 15,-21-21-15,21 0 0,1 0 16,-1 0-16,0-1 15,-21 1-15,0 0 16,0 0-16,-21 21 31,0 0-31,-1 21 16,1 0-16,0-21 0,21 21 0,0 1 16,-21-1-16,21 0 0,-21 0 15,21 0-15,0 0 0,0 1 0,0-1 16,0 0-16,0 0 0,0 0 15,21-21-15,0 0 0,0 0 16,0 0-16,1 0 0,-1 0 0,0 0 16,0 0-16,0 0 0,0-21 15,1 21-15,-1-21 0,0 21 0,0-21 16,0 0-16,-21-1 0,21 1 0,1 0 16,-1 0-16,-21 0 15,0 0-15,21-1 0,-21 1 0,21 0 16,-21 0-16,0 0 0,0 42 47,0 0-47,0 0 15,0 0-15,0-42 63,0 0-63,0 0 15,0 0 1,0 0-16,-21 21 47,21 21-47,-21 0 16,21 0-16,0 0 0,-21 0 15,21 1-15,0-1 0,0 0 0,0 0 16,0 21-16,0-20 0,0-1 15,0 0-15,0 0 0,21 0 16,0-21-16,0 0 0,0 0 16,0 0-1,22 0-15,-22 0 0,0 0 0,21 0 16,-20 0-16,20-21 0,-21 21 16,0-21-16,22 0 0,-22 0 0,0-1 15,0 22-15,0-21 0,-21 0 0,0 0 16,0 0-16,0 0 0,0-1 15,0 1-15,0 0 0,-21 21 16,0 0 0,0 0-16,0 21 15,21 0-15,0 1 0,0 20 0,0-21 16,0 0-16,0 0 16,0 1-16,0-1 0,0 0 0,0 0 15,21 0-15,0-21 0,0 0 16,0 0-16,0 0 15,1 0-15,20 0 0,-21 0 0,0 0 16,22-21-16,-22 21 0,0-21 16,0 21-16,0-21 0,0 0 0,1-1 15,-1 1-15,0 0 0,-21-21 16,21 21-16,-21-1 0,0 1 16,0 0-16,0 0 0,-21 21 31,0 0-16,21 21-15,0 0 0,-21 0 0,21 1 16,-22-1-16,22 0 0,-21-21 16,21 21-16,0 0 0,0 0 0,0 1 15,0-1-15,0 0 0,21-21 16,-21 21-16,22-21 16,-44 0 30,1 0-46,0 0 16,0 0-16,0 0 0</inkml:trace>
  <inkml:trace contextRef="#ctx0" brushRef="#br0" timeOffset="112967.69">5757 5630 0,'-84'0'32,"62"0"-32,1 0 0,0 0 15,0 22-15,0-1 0,0-21 0,-1 21 16,22 0-16,-21 0 0,21 0 0,-21 1 15,21-1-15,0 0 0,0 0 16,0 0-16,0 0 0,21-21 16,0 22-16,1-22 0,-1 0 15,0 0-15,0 0 0,0 0 16,0 0-16,1-22 0,-1 22 0,0-21 16,0 0-16,0 21 0,0-21 0,-21 0 15,0 0-15,0-1 16,0 1-16,0 0 0,0-21 0,0 21 0,-21-1 15,21 1-15,-21 0 16,0 0-16,0 0 0,0 21 16,42 0 15,0 0-31,0 0 0,0 0 16,22 0-16,-22-21 0,21 21 0,-21-22 15,22 22-15,-1 0 0,0-21 16,-21 21-16,22 0 0,-1-21 0,-21 21 15,0 0-15,1 0 0,-1 0 0,-21-21 16,21 21-16,-42 21 31,0 0-31,-1-21 16,22 21-16,0 1 0,-21-1 16,21 0-16,-21 0 0,21 21 0,0-20 15,0-1-15,0 21 0,0-21 16,0 22-16,0-1 0,0 0 0,0-21 15,0 22-15,0-1 0,0 0 0,0-20 16,0 20-16,0 0 0,0 1 16,0-1-16,0 0 0,0 1 0,-21-1 15,21 0-15,0 1 0,0-1 0,0-21 16,0 0-16,0 0 0,0 1 16,0-1-16,-21-21 0,21-21 31,0-1-31,0-20 15,0 21-15,0-21 0,0 20 16,0-20-16,0 0 0,0-1 0,0 1 16,21 0-16,-21-1 0,21 1 0,0 0 15,-21-22-15,0 22 0,21 0 16,1-1-16,-1 22 0,-21-21 0,0 21 16,21-22-16,-21 22 0,0 0 15</inkml:trace>
  <inkml:trace contextRef="#ctx0" brushRef="#br0" timeOffset="113595.34">3281 6435 0,'0'0'0,"21"0"31,0 0-15,0-21-16,0 21 0,1-22 15,-1 22-15,-21-21 0,21 21 16,-42 0 15,0 0-31,-1 0 0,1 21 16,0 1-16,0-22 0,0 21 15,0 0-15,-1 0 0,22 0 0,0 0 16,0 1-16,0-1 16,0 0-16,0 0 0,0 0 0,22-21 15,-1 21-15,-21 1 0,21-22 16,0 21-16,0 0 0,-21 0 16,21 0-16,-21 0 15,-21 1-15,0-22 16,0 21-16,0-21 15,0 0-15,-1 0 0,1 0 0,0 0 16,0 0-16,0 0 0,0 0 16,21-21-16,-22 21 0,22-22 15,0 1 1,0 0-16,22 0 16,-1 21-16,0-21 0,0 21 0,0-21 15,0 21-15,1-22 0</inkml:trace>
  <inkml:trace contextRef="#ctx0" brushRef="#br0" timeOffset="114730.73">3789 6519 0,'-64'22'16,"43"-1"-1,0 0-15,0 0 16,0 0-16,-1 0 0,22 1 15,-21-1-15,21 0 0,-21-21 0,21 21 16,0 0-16,0 0 0,-21-21 16,21 22-16,0-1 15,21-21-15,0 0 0,0 0 16,1 0-16,-1 0 0,21 0 0,-21 0 16,22-21-16,-22-1 0,21 22 0,-21-21 15,0 0-15,22 0 16,-22 21-16,0-21 0,-21 0 0,0-1 15,21 1-15,-21 0 0,0 0 0,0 0 16,0 0-16,-21-1 0,0 1 16,0 21-16,0 0 0,-1 0 0,1 0 15,0 0-15,0 0 0,0 0 16,0 0-16,-1 0 0,22 21 16,0 1-16,22-1 15,20-21 1,-21 0-16,0 0 0,22 0 0,-22 0 15,21 0-15,-21 0 0,22 0 0,-1 0 16,-21 0-16,21 0 0,1-21 16,-22-1-16,21 22 0,-21-21 0,22 0 15,-22 0-15,0 21 0,0-21 16,-21 0-16,0-1 0,0 1 0,0 0 16,0 0-16,0 0 15,-21 21 1,0 0-1,0 0-15,21 21 0,-21 0 16,21 0-16,0 0 0,0 22 16,-22-1-16,22-21 0,0 22 0,-21-1 15,21 0-15,-21 1 0,21-1 16,0 0-16,-21 1 0,0-1 16,0 21-16,-1-20 0,22-1 0,-21 22 15,0-22-15,0 21 0,0-20 0,21 20 16,0-20-16,-21-1 0,21 0 15,-22 1-15,22-1 0,0-21 0,0 0 16,0 0-16,22-21 16,-1 0-16,0 0 15,0 0-15,0-21 0,0 0 0,1 0 16,-1 0-16,0 0 0,0-1 16,0-20-16,0 21 0,1-21 0,-1 20 15,0-20-15,0 0 0,-21-1 16,21 1-16,-21 21 0,0-21 0,0-1 15,0 1-15,-21 21 0,0-22 16,0 22-16,0-21 0,-1 21 0,1 0 16,0 21-16,0-22 0,0 22 15,0 0-15,42 0 32,0-21-17,0 21 1,21-21-16,-20 21 0,-1-21 0,21 0 15,-21 21-15,22-21 0,-1-22 0,0 22 16,1 0-16,-1-21 0,0 20 16,1-20-16,-22 21 0,21-21 0,-21 20 15,22-20-15,-22 21 0,-21 0 16,0 0-16,21 21 0,-21-22 0,-21 22 31,0 22-15,-1-1-16,22 0 0,0 0 0,-21 0 15,21 0-15,-21 22 0,21-22 0,-21 0 16,21 21-16,0-20 0,0 20 16,0-21-16,0 0 0,0 0 15,0 1-15,0-1 0,0 0 0,0 0 16,0 0-16,21-21 31,0-21-15,-21 0-16</inkml:trace>
  <inkml:trace contextRef="#ctx0" brushRef="#br0" timeOffset="114926.62">4593 6519 0,'0'0'0,"0"-21"31,21 21-15,0 0-1,1-21-15,-1 21 0,0 0 16,0 0-16,21-21 0,-20 21 0,-1 0 16,21 0-16,-21-21 0,22 21 0,-22-21 15,0 21-15,0 0 0,0 0 16</inkml:trace>
  <inkml:trace contextRef="#ctx0" brushRef="#br0" timeOffset="115459.32">5165 6392 0,'0'64'32,"0"-43"-32,-22-21 0,22 21 0,-21 0 15,21 1-15,-21-1 0,21 0 16,0 0-16,-21 0 0,21 0 0,-21 1 16,21-1-16,0 0 15,21-21 32,-21-21-47,21 21 0,0-21 0,-21-1 16,21 1-16,1 21 0,-22-21 0,21 0 15,-21 0-15,21 0 16,-21-1-16,0 1 0,21 21 0,-21 21 31,0 1-15,0-1-16,0 0 0,0 0 15,0 0-15,0 0 0,0 1 0,0-1 16,0 0-16,21-21 16,-21 21-16,21-21 0,1 0 15,-1 0-15,0 0 16,0 0-16,0 0 0,0-21 0,1 0 16,-22 0-16,21 21 0,-21-22 15,0 1-15,0 0 0,0 0 16,0 0-16,0 0 0,0-1 15,0-20-15,0 21 0,0 0 0,0 0 16,-21-1-16,-1 22 16,22 22-1,0-1 1,0 0-16,0 0 16,0 0-16,22-21 15</inkml:trace>
  <inkml:trace contextRef="#ctx0" brushRef="#br0" timeOffset="115883.08">5905 6392 0,'0'0'16,"0"-21"-16,0 0 0,-21 21 0,21-21 16,-21 0-16,0 21 0,0 0 15,0 0-15,-1 0 0,1 0 16,21 21-16,-21-21 0,0 21 0,0 21 15,0-20-15,21-1 0,-22 21 16,1-21-16,21 0 0,-21 22 0,21-22 16,0 0-16,0 0 0,0 0 0,0 1 15,21-1 1,0-21-16,1 0 16,-1 0-16,0 0 0,0 0 0,0-21 15,0-1-15,1 22 0,-1-21 16,-21 0-16,21 21 0,0-21 0,-21 0 15,0 0-15,21-1 0,-21 1 0,0 0 16,21 21-16,-21-21 0,0 0 16,-21 42-1,21 0 1,-21 0-16,21 0 0,0 1 0,0-1 16,0 0-16,0 0 0,0 0 0,0 0 15,0 1-15,0-1 16,0 0-16,21-21 15,0 0-15,1 0 0,-1 0 16,0 0-16</inkml:trace>
  <inkml:trace contextRef="#ctx0" brushRef="#br0" timeOffset="116278.75">6159 6435 0,'0'-21'16,"0"42"-16,0-64 0,0 22 0,0 0 15,22 21 17,-1 0-32,0 0 0,0 0 15,0 21-15,0 0 16,-21 1-16,22-1 0,-22 0 0,21 0 16,0 0-16,-21 0 15,0 1-15,0-1 0,0 0 0,0 0 16,0 0-16,0 0 0,0 1 15,-21-22 1,21-22 15,0 1-15,0 0-16,0 0 0,0 0 16,21 0-16,0-1 0,-21 1 0,21 0 15,0-21-15,1 21 0,-1-1 16,21 1-16,-21-21 0,0 21 0,1 21 15,-1-21-15,0-1 0,0 22 0,0 0 16,0 0 0,1 0-16</inkml:trace>
  <inkml:trace contextRef="#ctx0" brushRef="#br0" timeOffset="116631.78">6646 6498 0,'21'0'16,"1"0"-16,-1 0 16,0-21-16,0 0 15,0 21-15,-21-21 0,21 21 0,1-21 16,-22-1-16,21 22 0,-21-21 0,21 0 16,-21 0-16,0 0 15,-21 21 1,0 0-16,-1 0 0,1 0 15,0 0-15,0 0 0,0 21 16,-22 0-16,22 21 0,0-20 0,0-1 16,21 0-16,0 21 0,-21-21 0,21 1 15,0-1-15,0 0 0,0 0 16,21 0-16,0-21 0,0 0 16,0 0-16,1 0 0,-1 0 0,0 0 15,21 0-15,-21 0 0,22 0 16,-1-21-16,0 21 0,1-21 0,-22 0 15,21 21-15,-21-21 0,1 21 0,-1-22 16</inkml:trace>
  <inkml:trace contextRef="#ctx0" brushRef="#br0" timeOffset="118087.35">889 10520 0,'0'-21'0,"0"-22"15,0 22 1,0 0-16,0 0 0,0 0 16,-21 0-16,0 21 0,-1-22 15,22 1-15,-21 21 0,0 0 0,0-21 16,-21 21-16,20 0 15,1 0-15,0 0 0,0 21 0,-21 0 16,20 1-16,1-1 0,-21 21 16,21 0-16,0 1 0,-1-1 0,1 0 15,0 1-15,21 20 0,0-20 16,0-1-16,0 0 0,0 1 0,0-1 16,0 0-16,0-21 0,21 22 15,22-22-15,-22 0 0,21 0 0,-21 0 16,22-21-16,-1 0 0,0 0 15,1 0-15,-1 0 0,0 0 0,1-21 16,-1 0-16,0 0 0,1 0 16,-1 0-16,0-1 0,-21-20 15,22 21-15,-1-21 0,-21-1 16,22 1-16,-22 0 0,0-1 0,21-20 16,-42 20-16,21-20 0,1 21 15,-22-1-15,21-20 0,-21 20 0,0 22 16,0-21-16,0 21 0,0 0 15,-21 21 1,-1 42 0,22-21-16,0 21 0,-21 1 0,21-1 15,0 22-15,0-22 0,0 21 16,0-20-16,0-1 0,-21 22 0,21-22 16,0-21-16,0 21 15,0-20-15,0 20 0,0-21 0,0 0 16,21-21-16,0 0 15,1 0-15,-1 0 0,0 0 16,0 0-16,0-21 0,0 0 16,1 0-16,-1 21 0,0-21 0,0-22 15,0 22-15,-21 0 0,21 0 16,-21 0-16,22-22 0,-22 22 16,0 0-16,0 42 15,0 0 1,0 0-1,0 1-15,-22-1 0,22 0 0,-21 0 16,21 0-16,-21 0 0,21 1 16,0-1-16,0-42 47,0-1-32,0 1-15</inkml:trace>
  <inkml:trace contextRef="#ctx0" brushRef="#br0" timeOffset="118274.24">1672 10435 0,'-21'0'16,"0"0"0,21 21-16,0 1 15,0-1-15,0 0 31,21-21-31,0 0 16,0 0 0</inkml:trace>
  <inkml:trace contextRef="#ctx0" brushRef="#br0" timeOffset="118632.04">1799 10732 0,'42'21'15,"-20"-21"1,-1 0-16,0 0 16,0-21-16,0 21 0,0-22 0,-21 1 15,22 21-15,-1-21 0,0 0 0,-21 0 16,0 0-16,0-1 16,0 1-16,-21 21 31,0 21-31,-1 1 15,1-1-15,21 0 0,-21 0 16,0 0-16,0 22 0,21-22 0,0 0 16,-21 0-16,21 0 0,0 0 0,0 1 15,0-1-15,0 0 0,21 0 16,0-21-16,0 0 0,0 0 16,0 0-16,22 0 0,-22 0 15,21 0-15,1-21 0,-1 21 0,0-21 16,1 0-16,-22-1 0,21 1 15,0 0-15,-20 0 0,20 0 0,-21-22 16</inkml:trace>
  <inkml:trace contextRef="#ctx0" brushRef="#br0" timeOffset="119030.81">2498 10499 0,'0'106'0,"0"-212"16,-22 106-16,1 0 16,21 21-16,-21 0 15,21 0-15,0 0 0,0 1 0,-21 20 16,21-21-16,0 0 0,0 0 15,0 22-15,0-22 0,0 0 0,0 0 16,0 0-16,0 1 16,0-44 31,0 1-47,0 0 15,0 0-15,0 0 0,21 0 0,0-1 16,0-20-16,1 0 0,20-1 15,-21 22-15,21-21 0,1 0 0,-1 20 16,0 1-16,-20 0 0,20 0 16,-21 21-16,0 0 0,0 21 0,1 0 15,-22 0-15,21 1 0,-21-1 16,0 21-16,0 0 0,0-20 0,0 20 16,0-21-16,0 21 0,0-20 0,0-1 15,-21 21-15,-1-21 0,22 0 16,-21 1-16,21-1 15,0 0-15,21-21 32,-21-21-32,22 0 0</inkml:trace>
  <inkml:trace contextRef="#ctx0" brushRef="#br0" timeOffset="119312.65">3323 10202 0,'0'-21'0,"0"42"0,0-63 0,0 21 16,-21 21-16,0 0 16,21 21-16,-21-21 15,21 21-15,0 22 0,-22-22 0,22 21 16,-21-21-16,21 22 0,0 20 16,-21-21-16,0 1 0,0-1 0,0 0 15,21 1-15,-22-1 0,1 0 0,21 1 16,0-22-16,0 21 0,0-21 15,0 1-15,0-1 0,0 0 16,21-21-16,1 0 16,-1 0-16,0 0 0,0-21 15,0 0-15,0 21 0,1-22 0,-1 1 16,0 0-16,0-21 0</inkml:trace>
  <inkml:trace contextRef="#ctx0" brushRef="#br0" timeOffset="119499.54">3175 10478 0,'0'0'0,"-21"0"0,21 21 0,-21-21 0,21 21 15,0 0 1,21-21-16,0 0 16,0 0-16,0 0 0,0 0 0,1 0 15,-1 0-15,21-21 16,-21 21-16,0-21 0,1 0 0,20 21 0,-21-22 15,0 1-15,0 21 0</inkml:trace>
  <inkml:trace contextRef="#ctx0" brushRef="#br0" timeOffset="120226.79">3958 10414 0,'42'0'31,"-42"-21"-31,22 21 0,-1-21 16,-21 0-16,21-1 0,0 1 0,0 0 16,-21 0-16,21 0 15,-21 0-15,0-1 0,0 1 0,0 0 16,0 0-16,-21 0 16,0 21-16,0 0 0,-21 0 0,20 0 15,-20 0-15,0 0 0,21 21 16,-22 0-16,22 0 0,0 0 15,0 1-15,21-1 0,0 0 0,0 0 16,0 0-16,0 0 0,21 1 0,0-1 16,0 0-16,22 21 0,-1-21 15,-21 1-15,21-1 0,1 0 0,-1 0 16,-21 0-16,0 0 0,22 1 0,-22-1 16,-21 0-16,21 0 0,-21 0 15,0 0-15,0 1 0,0-1 16,-21 0-16,0-21 0,0 21 15,-1-21-15,-20 0 0,21 0 0,-21 0 16,20 0-16,1 0 0,-21 0 0,21 0 16,0 0-16,-1-21 15,22 0-15,-21 0 0,21-1 16,0 1-16,0 0 0,0 0 16,0 0-16,21 0 15,1-1-15,-1 1 0,0 0 0,21 0 16,-21 0-16</inkml:trace>
  <inkml:trace contextRef="#ctx0" brushRef="#br0" timeOffset="120670.54">4699 10287 0,'0'0'0,"-42"0"31,20 0-31,1 0 16,0 0-16,0 0 16,0 0-16,21 21 0,-21 0 0,21 1 15,-22-1-15,1 0 0,21 21 0,0-21 16,-21 1-16,21-1 0,-21 0 16,21 0-16,0 0 0,0 0 0,0 1 15,0-1-15,21-21 0,0 0 0,0 0 16,1 0-16,20 0 0,-21 0 15,21 0-15,1 0 0,-22-21 16,21-1-16,-21 22 0,22-21 0,-22 0 16,0 0-16,0 0 0,-21 0 15,0-1-15,0 1 0,0 0 0,0 0 16,0 0-16,0 0 0,-21-1 0,0 1 16,0 0-16,0 0 0,-22 21 15,22 0-15,0-21 0,0 21 0,0 0 16,-1 0-16,1 0 0,0 0 15,21 21 1,21-21-16,22 0 16,-22 0-16,0 0 15,21 0-15,1 0 0</inkml:trace>
  <inkml:trace contextRef="#ctx0" brushRef="#br0" timeOffset="121435.2">5461 9948 0,'0'-21'0,"0"42"0,0-63 16,0 21-16,0 0 0,0 0 16,-21 21-16,0 0 0,-1-22 0,1 22 15,0 0-15,0 22 0,0-1 16,0 0-16,21 0 0,-22 0 16,22 22-16,0-1 0,-21 0 15,0 1-15,21-1 0,-21 0 0,21 22 16,-21-22-16,0 22 0,-1-1 15,22 22-15,-21-22 0,0 1 0,0 20 16,0-20-16,0-1 0,21 22 0,-22-21 16,1 20-16,0-20 0,0 20 15,0-20-15,0 21 0,-1-22 0,22 1 16,-21-1-16,0-21 0,21 22 0,-21-22 16,21-21-16,0 22 0,0-22 15,0 0-15,21-21 16,0 0-16,0 0 0,1 0 15,20 0-15,-21-21 0,0 0 0,0 0 16,1-1-16,20 1 0,-21 0 16,0-21-16,0-1 0,22 22 0,-22-21 15,-21 0-15,21-22 0,-21 22 0,0-22 16,0 22-16,0-22 0,0 22 16,-21-21-16,0-1 0,0 22 0,-1-1 15,1 1-15,-21 0 0,0-1 0,20 1 16,-20 21-16,0-21 0,21 20 15,-1 22-15,1-21 0,21 0 0,0 0 16,21 21 0,1 0-16,-1-21 15,21 21-15,-21-21 0,22-1 0,-1 22 16,0-21-16,1 0 0,-1 0 0,21 0 16,-20 0-16,-1-1 0,22 1 15,-22-21-15,0 21 0,1 0 0,-1-22 16,0 22-16,-21 0 0,1-21 0,-1 20 15,0 1-15,-21 0 0,0 0 16,0 0-16,0 0 0,0-1 0,0 1 16,0 0-16,-21 21 0,0-21 0,-1 21 31,1 0-31,21 21 0,-21 0 16,21 0-16,0 1 0,0-1 15,0 21-15,0-21 0,0 0 16,0 22-16,-21-22 0,21 21 0,0-21 15,0 22-15,0-22 0,0 0 0,0 0 16,0 0-16,0 1 0,0-1 16,21-21-1,-21-21 1,0-1-16</inkml:trace>
  <inkml:trace contextRef="#ctx0" brushRef="#br0" timeOffset="121631.09">5355 10266 0,'0'0'0,"-21"0"0,42-21 47,0 21-47,0 0 0,1 0 15,-1 0-15,21 0 0,-21 0 0,0 0 16,22-21-16,-22 21 0,21-22 15,1 22-15,-22 0 0,21-21 0,-21 21 16</inkml:trace>
  <inkml:trace contextRef="#ctx0" brushRef="#br0" timeOffset="122206.76">5990 10139 0,'0'21'15,"-21"0"-15,0 0 16,0 1-16,21-1 15,-22 0-15,22 0 0,0 0 16,0 0-16,0 1 0,-21-1 0,21 0 16,-21 0-16,21 0 0,0 0 0,0 1 15,0-1-15,21-21 32,0 0-17,1 0-15,-1-21 16,0-1-16,0 22 0,0-21 15,-21 0-15,21 0 0,1 0 0,-22 0 16,21-1-16,0 1 0,0 0 16,-21 0-16,21 21 0,-21-21 0,21 21 15,-21 21 17,0 0-32,0 0 15,0 0-15,0 1 0,0-1 0,0 0 0,0 0 16,0 0-16,0 0 15,0 1-15,0-1 16,22-21-16,-1 0 16,0 0-16,0 0 15,0 0-15,0 0 0,1-21 0,-1-1 16,0 22-16,0-21 0,0 0 0,-21 0 16,21 0-16,-21 0 0,0-22 15,0 22-15,0 0 0,0 0 0,0 0 16,0-1-16,0 1 0,0 0 0,0 0 15,-21 0-15,0 21 16,0 0-16,0 0 16,0 0-1,21 21-15,0 0 16,0 0 0,21-21-16,-21 21 15</inkml:trace>
  <inkml:trace contextRef="#ctx0" brushRef="#br0" timeOffset="122667.5">6794 10139 0,'0'0'0,"-21"-21"0,0 21 16,0-21-16,0 21 15,0-22-15,-1 22 0,1 0 0,0 0 16,0 0-16,0 0 15,0 22-15,-1-1 0,1 0 16,21 0-16,-21 0 0,21 0 0,0 1 16,-21 105-1,21-106 1,0 0-16,0 0 0,21-21 16,0 0-1,0 0-15,1 0 16,-1 0-16,0 0 0,-21-21 15,21 0-15,0 0 0,0-1 16,1 1-16,-22 0 0,21 0 16,-21 0-16,0 0 0,21 21 0,-21-22 15,0 1-15,0 0 0,0 0 16,0 42 0,0 0-1,0 0-15,0 1 0,0-1 16,0 0-16,0 0 0,0 0 0,0 0 15,0 1-15,0-1 0,0 0 0,0 0 16,0 0-16,21-21 16,0 0-16,0 0 15</inkml:trace>
  <inkml:trace contextRef="#ctx0" brushRef="#br0" timeOffset="123099.09">6985 10139 0,'0'-21'15,"0"42"-15,0-63 32,21 42-32,0 0 15,0 0-15,1 0 0,-1 21 16,0-21-16,0 21 15,-21 0-15,21 0 0,-21 0 16,0 1-16,0-1 0,0 0 16,0 0-16,0 0 0,0 0 15,0 1-15,0-1 0,0 0 16,-21-21-16,21-21 47,0 0-47,0-1 15,0 1-15,0 0 0,0 0 16,0 0-16,21 0 0,0-1 16,1 1-16,-22 0 0,21 0 0,0 0 15,0 0-15,0-1 0,0 22 16,1-21-16,-1 21 0,0-21 0,0 21 16,0 0-16,0 0 15</inkml:trace>
  <inkml:trace contextRef="#ctx0" brushRef="#br0" timeOffset="123506.86">7451 10245 0,'21'0'31,"0"0"-31,0 0 16,0-21-16,0-1 0,1 1 16,-1 0-16,0 0 15,0 0-15,-21 0 16,0-1-16,0 1 16,-21 21-1,0 0-15,0 0 16,-1 0-16,1 21 15,21 1-15,0-1 0,-21-21 0,0 21 16,21 0-16,-21 0 0,21 0 16,0 1-16,0-1 0,0 0 0,0 0 15,0 0-15,0 0 0,0 1 0,0-1 16,0 0 0,21-21-16,0 0 15,0 0 1,0 0-16,1-21 15,-22 0-15,21-1 16</inkml:trace>
  <inkml:trace contextRef="#ctx0" brushRef="#br0" timeOffset="123747.26">7620 10393 0,'-21'21'15,"21"-42"48,0 0-48</inkml:trace>
  <inkml:trace contextRef="#ctx0" brushRef="#br0" timeOffset="131591.03">4085 10329 0,'21'0'47,"0"0"-32,-21-21-15,22 21 16,-1-21-16,0 0 16,-21 0-1,21 21-15,-21-21 0,21 21 16,-21-22-16,21 22 0,-21-21 16,0 0-16,0 0 15,0 0 1,-21 21-16,0 0 15,21-21-15,-21 21 0,0 0 16,0 0-16,-1 0 0,1 0 16,0 0-16,0 0 15,0 0-15,0 0 16,-1 0-16,1 0 0,0 0 0,0 21 16,0-21-16,0 21 0,-1 0 15,1 0-15,0-21 16,21 21-16,0 1 0,0-1 15,0 0 1,0 0-16,0 0 16,0 0-16,21 1 15,0-1-15,1-21 16,-1 21-16,0 0 0,0-21 16,0 21-1,0-21-15,1 21 0,-1-21 16,0 22-16,0-22 15,-21 21-15,21-21 0,-21 21 16,21-21-16,-21 21 0,0 0 16,0 0-16,22 1 15,-22-1-15,0 0 0,0 0 16,0 0-16,0 0 16,0 1-16,0-1 15,0 0-15,-22-21 16,1 21-16,0-21 15,0 0-15,21 21 0,-21-21 16,0 0-16,-1 0 0,1 0 0,0 0 16,0 0-16,0 0 0,0 0 0,-1 0 15,1 0-15,0 0 16,0 0-16,0 0 0,0 0 0,21-21 16,-22 21-1,22-21-15,-21 21 0,21-21 31,0 0 110,0-1-125,0 1-1,0 0-15,0 0 16,0 0-16,0 0 31,0-1 63,21 1-63,1 21-15,-1 0 62,0 0-47,-21 21 0,21-21 48,-21-21-64,21 0 16,0 21-31,-21-21 16,22 21-16,-1 0 16,-21-21-16,21 21 15,0 0-15,0 0 16,-21-21 0,0 42 15,-21-21-31,0 21 0,0-21 15,0 0-15,21 21 0,-22-21 0,1 0 16,0 21-16,21 0 16,-21-21-16,0 0 15,42 0 48,0 0-48,0-21-15,0 21 16,-21-21 62</inkml:trace>
  <inkml:trace contextRef="#ctx0" brushRef="#br1" timeOffset="-183933.78">16171 5292 0,'0'0'0,"-21"0"0,0 0 15,0 0 1,0 0-16,-1 0 16,1 0-1,0 0-15,0 0 31,42 0 16,0 0-47,0 0 16,1 0-16,-1 0 0,0 0 16,0 0-16,0 0 0,0 0 15,22 0-15,-22 0 0,21 0 16,1 0-16,20 0 0,-21 0 0,1 0 15,20 0-15,-20 0 0,-1 0 16,21 0-16,-20 0 0,20 0 0,-20 0 16,-1 0-16,0 0 0,1 0 0,20 0 15,-21 0-15,-20 0 0,20 0 16,0 0-16,1 0 0,-1 0 0,-21 0 16,0 0-16,22 0 0,-22 0 15,0 0-15,0 0 0,0 21 16,0-21-1,-42 0 48</inkml:trace>
  <inkml:trace contextRef="#ctx0" brushRef="#br1" timeOffset="-183275.89">16150 5376 0,'-21'0'0,"42"0"0,-63 0 15,21 0-15,-1 0 16,1 0-16,0 0 16,0 0-16,0 0 15,42 0 48,0 0-63,0 0 15,0 0-15,22 0 0,-1 0 16,0 0-16,1 0 0,-1 0 0,0 0 16,22 0-16,-1 0 0,-20 0 0,20 0 15,1 0-15,-1 0 0,-20 0 16,20 0-16,-21 0 0,1 0 0,-1 0 16,0 0-16,-20 0 0,20 0 15,0 0-15,-21 0 0,1 0 0,20 0 16,-21 0-16,0 0 0,0 0 15,-21-21 17</inkml:trace>
  <inkml:trace contextRef="#ctx0" brushRef="#br1" timeOffset="-145445.52">1524 11197 0,'21'0'0,"-42"21"141,0-21-125,0 0-1,-1 0-15</inkml:trace>
  <inkml:trace contextRef="#ctx0" brushRef="#br1" timeOffset="-144972.79">1249 11240 0,'0'0'0,"-64"21"32,43-21-32,0 0 15,42 0 63,0 0-78,0 0 16,1 0-16,-1 0 0,21 0 0,0 0 16,1 0-16,-1 0 15,0 0-15,22 0 0,-1 0 0,1 0 16,-22 0-16,22 0 0,-1 0 16,1 0-16,-1 0 0,1 0 0,-1 0 15,1 0-15,-1 0 0,1 0 16,-1 0-16,1 0 0,-1 0 0,1 0 15,-1 0-15,1 0 0,-22 0 16,22 0-16,-43 0 0,21 0 0,0 0 16,-20 0-16,-1 0 0,0 0 0,0 0 15,-21-21-15,21 21 16,-42 0 62,0 0-78,0 0 16,0 0-16</inkml:trace>
  <inkml:trace contextRef="#ctx0" brushRef="#br1" timeOffset="-144225.21">1439 11324 0,'-21'0'0,"42"0"0,-63 0 16,21 0-16,0 0 0,-1 0 15,1 0-15,0 0 0,0 0 16,0 0-16,0 0 15,21 21-15,-22-21 0,1 0 16,0 0-16,21-21 63,21 21-48,0 0 1,1 0-16,-1-21 15,0 21-15,21 0 0,-21 0 16,22 0-16,-1 0 0,0 0 0,22 0 16,-22 0-16,22 0 0,-1 0 15,1 0-15,-1 0 0,1 0 0,-1 0 16,22 0-16,-22 0 0,1 0 0,-1 0 16,1 0-16,-22 0 0,22 0 15,-1 0-15,-20-21 0,-1 21 0,0 0 16,1 0-16,-1 0 0,-21-21 15,0 21-15,0 0 0,1 0 0,-44 0 141,1 0-125</inkml:trace>
  <inkml:trace contextRef="#ctx0" brushRef="#br1" timeOffset="-133506.17">1630 7239 0,'21'0'0,"0"0"16,-21-21 78,0 0-63,21 21-31</inkml:trace>
  <inkml:trace contextRef="#ctx0" brushRef="#br1" timeOffset="-131797.49">1757 7176 0,'0'-22'16,"21"22"31,-21-21-47,0 0 47,-21 21 15,0 0-46,-1 0-16,1 0 15,0 0-15,0 0 0,0 0 0,0 0 16,-1 21-16,-20-21 0,21 21 16,0-21-16,0 22 0,-1-1 0,1-21 15,-21 21-15,21 0 0,0-21 16,-1 21-16,1 0 0,0-21 0,21 22 15,-21-1-15,0 0 0,0-21 16,21 21-16,0 0 0,0 0 0,-22-21 16,22 22-16,0-1 15,0 0-15,0 0 0,0 0 0,0 0 16,0 1-16,0-1 16,0 0-16,22-21 15,-22 21-15,21-21 0,0 21 16,0-21-16,0 21 15,0-21-15,1 0 0,-1 0 0,0 0 16,0 22-16,0-22 0,0 0 16,22 0-16,-22 0 0,0 0 0,0 0 15,0 0-15,1 0 0,20 21 16,-21-21-16,0 0 0,0 0 0,1 0 16,-1 0-16,0 0 0,0 0 15,0 21-15,0-21 0,1 0 16,-1 0-16,-21 21 0,21-21 15,-21 21-15,21-21 16,0 21-16,-21 1 16,21-22-16,-21 21 15,0 0-15,0 0 0,0 0 16,0 0 0,0 1-16,0-1 0,-21-21 15,0 21-15,21 0 0,-21 0 16,0-21-16,0 21 0,21 1 15,-22-1-15,1-21 0,0 21 16,-21 0-16,21 0 0,-1-21 0,1 21 16,0 1-16,0-22 0,0 21 15,0-21-15,-22 0 0,22 0 0,0 21 16,0-21-16,0 0 16,-1 0-16,1 0 0,42 0 62,1 0-46,-1 0-16,0 0 15,0 0-15,0 0 0,0 0 16,1-21-16,-1 21 0,0 0 0,0-21 16,0 21-16,0-22 0,22 22 15,-22-21-15,0 21 0,0-21 0,0 21 16,1-21-16,-1 21 0,0-21 15,21 21-15,-21-21 0,1-1 16,-1 22-16,0-21 0,0 0 0,0 21 16,0-21-16,1 0 0,-1 21 0,0-21 15,0-1-15,0 22 0,0-21 16,1 0-16,-1 0 16,0 21-16,0-21 0,-21 0 0,21-1 15,0 22-15,-21-21 16,22 21-16,-22-21 0,0 0 15,21 0-15,-21 0 0,21-1 16,-21 1-16,0 0 0,0 0 16,0 0-16,0 0 0,0-1 15,0 1-15,0 0 0,0 0 0,0 0 16,0 0-16,0-1 0,0 1 0,0-21 16,0 21-16,0 0 0,-21-1 15,0 1-15,-1 0 0,22 0 16,-21 0-16,0 0 0,21-1 0,-21 22 15,0-21-15,0 0 0,-1 0 16,1 21-16,0-21 0,0 21 16,0-21-16,0 21 0,-1 0 0,1-22 15,0 22-15,0 0 0,0-21 16,0 21-16,-1 0 0,1 0 0,0 0 16,-21 0-16,21 0 0,-22 0 15,22 0-15,-21 0 0,21 0 0,-22 0 16,22 0-16,-21 0 0,-1 0 15,22 21-15,-21-21 0,21 22 16,-22-1-16,22-21 0,0 21 16,-21 0-16,21-21 0,-1 21 0,1 0 15,0 1-15,0-1 0,21 0 16,0 0-16,0 0 16,0 0-16</inkml:trace>
  <inkml:trace contextRef="#ctx0" brushRef="#br1" timeOffset="-125937.86">1058 8361 0,'21'0'16,"-21"-21"-1,0 42 63,0 0-62,0 0-16,0 0 0,0 1 0,0 20 16,0-21-16,22 0 0,-22 22 15,0-22-15,0 21 0,0-21 16,0 0-16,0 22 0,0-22 0,0 21 16,0-21-16,0 1 0,0-1 15,0 0-15,0 0 0,0 0 16,0-42 31,0 0-32,0 0-15,0 0 0,0-1 16,0 1-16</inkml:trace>
  <inkml:trace contextRef="#ctx0" brushRef="#br1" timeOffset="-125597.06">1355 8424 0,'0'0'16,"0"-21"0,0 42 30,0 1-46,0-1 16,0 0-16,0 0 0,0 0 0,0 0 16,0 22-16,0-22 0,0 21 15,0-21-15,0 1 0,0 20 16,0-21-16,0 0 0,0 22 16,0-22-16,0 0 0,0 0 15,0 0-15,0 0 16,-22-42 31</inkml:trace>
  <inkml:trace contextRef="#ctx0" brushRef="#br1" timeOffset="-125348.2">1037 8805 0,'-21'0'0,"42"0"0,-21 0 47,21 0-47,0 0 16,1 0-16,-1 0 0,0 0 0,21 0 16,-21 0-16,1 0 0,20 0 15,-21 0-15,0-21 0,0 21 0,1 0 16,-1 0-16,0-21 0,0 21 15,-21-21-15,21 21 0,-21-21 16,21 21-16,-21-21 16</inkml:trace>
  <inkml:trace contextRef="#ctx0" brushRef="#br1" timeOffset="-124941.43">1460 8721 0,'22'21'0,"-1"-21"0,0 0 32,0 0-32,0 0 0,0 0 15,-21-21-15,22 21 0,-1-21 16,0-1-16,0 1 0,0 21 16,-21-21-16,0 0 15,-21 21 16,0 0-15,0 0-16,0 0 0,21 21 16,-22 0-16,22 0 0,-21 1 15,21-1-15,0 0 0,-21 0 0,21 0 16,0 0-16,0 1 0,0-1 16,0 0-16,0 0 0,0 0 0,21 0 15,0 1-15,1-22 16,-1 0-16,0 0 15,0 0-15,0 0 16,0 0-16,1-22 0,-1 22 0,0-21 16,0 21-16,-21-21 0,21 0 15,0 0-15,-21 0 0,0-1 16,22 1-16</inkml:trace>
  <inkml:trace contextRef="#ctx0" brushRef="#br1" timeOffset="-124653.59">1947 8446 0,'0'0'15,"0"-22"1,0 44 0,0-1-1,0 0-15,0 21 16,0-21-16,0 1 0,0-1 0,0 0 15,0 0-15,0 21 0,0-20 16,-21-1-16,21 0 0,0 0 0,0 0 16,0 0-16,-21 1 0,21-1 15,0 0 1,21-21 15,-21-21-31,21 0 0,0 21 0</inkml:trace>
  <inkml:trace contextRef="#ctx0" brushRef="#br1" timeOffset="-124345.84">2180 8403 0,'-21'0'31,"21"21"-16,0 1-15,0-1 16,0 21-16,-21-21 0,21 0 0,0 1 16,0-1-16,0 0 0,0 0 15,0 0-15,0 0 0,0 1 0,0-1 16,0 0-16,-21 0 0,21 0 16,0 0-16,0 1 15,0-44 32,21 1-31</inkml:trace>
  <inkml:trace contextRef="#ctx0" brushRef="#br1" timeOffset="-123656.35">2392 8594 0,'-21'0'32,"-1"0"-17,22 21-15,-21 0 0,21 0 16,0 0-16,-21 1 16,21-1-16,0 0 15,-21 0-15,21 0 0,0 0 16,0 1-16,0-1 0,0 0 15,21-21-15,0 0 16,0 0-16,1 0 16,-1 0-16,0 0 0,0 0 15,0 0-15,0 0 0,-21-21 16,22 21-16,-1-21 0,-21-1 0,21 1 16,-21 0-16,0 0 0,0 0 15,0 0-15,0-1 0,0 1 16,0 0-16,0 0 15,-21 21-15,0 0 0,21-21 16,-22 21-16,1 0 0,0 0 0,0 0 16,0 0-16,0 21 0,-1 0 15,22 0-15,-21-21 0,0 21 0,0 1 16,21-1-16,0 21 0,0-21 16,0 0-16,0 1 0,0-1 0,0 0 15,0 0-15,0 0 0,21 0 16,0-21-1,0 0-15,1 0 0,-1 0 0,0 0 16,0 0-16,0-21 16,0 21-16,1-21 0,-22 0 0,21 21 15,-21-21-15,21 0 0,-21-1 16,0 1-16,0 0 0,0 0 16,0-21-16,0 20 0,0 1 0,-21 0 15,0 0-15,-1 21 16,1 0-16,0 0 0,0 0 0,0 0 15,0 0-15,-1 0 16,22 21-16,0 0 0,-21 0 0,0 1 16,21-1-16,0 0 0,0 0 15,0 0-15,0 0 16,0 1-16,0-1 16</inkml:trace>
  <inkml:trace contextRef="#ctx0" brushRef="#br1" timeOffset="-116377.56">3514 7535 0,'0'0'0,"-22"0"16,22 22-16,-21-22 16,0 0-16,0 0 15,0 21-15,0-21 16,-1 0-16,1 21 0,0-21 15,0 0-15,0 0 16,21 21-16,-21-21 0,-1 0 0,1 0 16,0 21-16,0-21 0,0 0 15,0 21-15,-1-21 0,1 22 16,0-22-16,0 0 0,0 0 0,0 0 16,-1 21-16,1-21 15,0 0-15,0 0 16,42 0 62,0 0-78,0 0 16,1-21-1,-1 21-15,0 0 16,0 0-16,-21-22 15,21 22-15,-21-21 0,21 21 0,1 0 16,-1-21-16,0 21 16,0 0-16,0 0 0,0-21 0,1 21 15,-1 0-15,0-21 0,0 21 16,21 0-16,-20-21 0,-1 21 0,21-22 16,-21 22-16,0-21 0,22 21 15,-22-21-15,21 21 0,-21-21 0,1 21 16,20-21-16,-21 21 0,21-21 0,-20 21 15,-1-22-15,21 22 0,-21-21 16,0 21-16,22-21 0,-22 21 0,0-21 16,21 21-16,-20-21 0,-1 21 15,0-21-15,21-1 0,-21 22 16,22-21-16,-22 21 0,0-21 0,21 21 16,-20-21-16,20 21 0,-21-21 15,21 21-15,-20-21 0,20 21 0,-21-22 16,21 22-16,-20-21 0,20 21 15,0 0-15,-21-21 0,22 21 0,-22 0 16,21-21-16,1 0 0,-22 21 16,21-21-16,0 21 0,1-22 0,-22 22 15,21 0-15,1-21 0,-22 21 16,21-21-16,-21 21 0,22 0 16,-22-21-16,0 21 0,21-21 0,-21 21 15,1 0-15,20-21 0,-21 21 0,21-22 16,-20 22-16,20-21 0,-21 21 15,21-21-15,-20 21 0,20-21 0,0 21 16,-21-21-16,22 21 0,-22-21 16,21-1-16,1 22 0,-22-21 0,21 0 15,-21 21-15,22-21 0,-22 21 0,21-21 16,-21 0-16,0 21 0,22-22 16,-22 1-16,21 21 0,-21-21 0,22 0 15,-22 0-15,21 0 0,1 21 16,-22-22-16,21 1 0,0 0 15,22 0-15,-22 0 0,1 0 0,-1-1 16,21 22-16,-20-21 0,-1 0 16,22 0-16,-22 21 0,0-21 0,1 0 15,-1 21-15,0-22 0,1 22 16,-22-21-16,21 21 0,0-21 0,-20 21 16,20-21-16,-21 0 0,21 21 0,1-21 15,-22 21-15,21-22 0,1 22 16,-22-21-16,21 0 0,0 21 15,1-21-15,-22 21 0,21-21 0,1 21 16,-22-21-16,21 21 0,-21 0 16,22-22-16,-22 22 0,21-21 0,0 21 15,-20-21-15,20 21 0,0-21 16,-21 21-16,22-21 0,-1 21 0,0 0 16,-20-21-16,20 21 0,0-22 15,-21 22-15,22-21 0,-22 21 0,21-21 16,-21 21-16,22 0 0,-22-21 0,21 21 15,-21 0-15,22-21 0,-22 21 16,21-21-16,1 21 0,-22-22 0,21 1 16,0 21-16,1-21 0,-22 21 15,21-21-15,1 21 0,-22-21 0,21 21 16,0-21-16,-20-1 0,20 22 16,-21-21-16,0 21 0,22-21 15,-22 21-15,0-21 0,0 21 0,0-21 16,0 21-16,1-21 15,-1-1-15,0 22 0,0-21 0,0 21 16,0-21-16,1 21 0,20-21 0,0 21 16,-21-21-16,22 21 0,-1-21 15,0-1-15,1 22 0,-22-21 0,21 21 16,1 0-16,-1-21 0,-21 21 0,21 0 16,1-21-16,-1 21 0,0 0 15,22 0-15,-22-21 0,1 21 0,-1-21 16,0 21-16,1 0 15,-1 0-15,0-22 0,-21 22 0,22 0 16,-22 0-16,0-21 0,21 21 0,-20 0 16,-1-21-16,21 21 0,-21 0 15,0 0-15,1-21 0,-1 21 0,0-21 16,0 21-16,0 0 0,0 0 16,1-21-16,-1 21 0,0 0 0,0 0 15,0-22-15,0 22 0,1 0 16,-1 0-16,-21-21 15,21 21 1,0 0 15,-21-21 1,0 0 405,21 21-343,-21-21 125,0 0-63</inkml:trace>
  <inkml:trace contextRef="#ctx0" brushRef="#br1" timeOffset="-115281.18">11134 4890 0,'0'-22'31,"-22"22"-31,1 0 0,0-21 15,0 21-15,0 0 16,0 0-16,-1 0 0,1 0 16,0 0-16,0 0 15,0-21-15,0 21 0,-1 0 16,1 0-16,0 0 16,0 0-16,0 0 0,0 0 31,-1 0-16,22 21 1,22-21 0,-1 0-1,0 21-15,0-21 0,0 0 16,0 0-16,1 0 0,20 0 0,-21 22 16,0-22-16,22 0 0,-22 0 15,0 0-15,21 0 0,-21 0 0,22 0 16,-22 0-16,0 0 0,21 0 15,-20 0-15,-1 0 0,21 0 0,-21 0 16,0 0-16,1 0 0,-1 0 16,0 0-16,0 0 15,0 0-15,0 0 0,1 0 32,-44 0 30,1 21-62,0 0 0,0 0 16,0-21-16,0 21 15,-22 0-15,22 1 0,0-1 0,-21-21 0,20 21 16,-20 0-16,21 0 0,-21 0 16,20 1-16,-20-1 0,0 0 15,21 0-15,-22 0 0,22-21 0,0 21 16,-21 1-16,20-1 0,1-21 15,0 21-15,0 0 0,0-21 0,0 21 16,-1 0-16,1-21 16,0 22-16,42-22 62,0-22-46,1 22-1,-1-21-15,0 21 0,21-21 0,-21 0 16,22 0-16,-22 0 0,21-1 16,1 22-16,-22-21 0,21-21 0,0 21 15,-20 21-15,-1-21 0,0-1 0,0 1 16,0 21-16,0-21 0,-21 0 16,22 21-16,-22-21 0,21 21 15,0 0 79,0-21-78,0 21-1</inkml:trace>
  <inkml:trace contextRef="#ctx0" brushRef="#br1" timeOffset="-113641.61">15769 5609 0,'-21'0'0,"42"0"0,-63-21 0,21 21 16,-1-21-16,1 21 15,0 0-15,21-21 16,-21 0 0,42 21 46,0 0-62,0 0 16,1 0-16,-1 0 31,0 0-31,0 0 0,-21 21 16,21 0-16,0-21 0,1 21 15,-1-21-15,0 21 0,0 0 16,0-21-16,22 22 0,-22-1 16,21-21-16,-21 21 0,22 0 15,-1 0-15,0 0 0,22 1 0,-22-1 16,0-21-16,22 21 0,-22 0 15,22 0-15,-22 0 0,0 1 0,22-1 16,-22 0-16,22 0 0,-22 0 16,0 0-16,22 1 0,-22-1 0,22 0 15,-1 0-15,1-21 0,-1 21 16,1 0-16,-1 1 0,1-1 0,-1 0 16,1 0-16,-22 0 0,22 0 0,-1 1 15,-21-1-15,1 0 16,-1 0-16,22 0 0,-22 0 0,0 1 15,1-1-15,-1 0 0,21 0 16,-20 0-16,20 0 0,22 1 0,-22-1 16,1 0-16,21 0 0,-1 0 15,-20 0-15,20 1 0,-20 20 0,-1-21 16,22 0-16,-21 0 0,-1 1 16,1-1-16,-1 0 0,-21 0 0,22 0 15,-1 0-15,1 1 0,-22-1 16,22 0-16,-22 0 0,22 0 0,-22-21 15,0 21-15,1 1 0,20-1 0,-21 0 16,1 0-16,-1-21 16,0 21-16,1 0 0,-1 1 0,0-1 0,1 0 15,-1 0-15,0 0 0,1 0 16,-1 1-16,-21-22 0,0 21 16,1-21-16,-1 0 0,0 21 0,0-21 15,0 0 1,-21 21-1,0-42 64,0 0-64,0 0-15,0-1 16,-21 1-16</inkml:trace>
  <inkml:trace contextRef="#ctx0" brushRef="#br1" timeOffset="-112953.73">20383 6964 0,'0'0'0,"22"21"78,-1 0-63,0-21-15,-21 21 0,21-21 16,0 22-16,0-1 0,1 0 16,-1 0-16,0-21 0,0 21 15,0 0-15,0 1 0,1-1 16,-1-21-16,0 21 0,0 0 0,0-21 16,-21 21-16,21 0 0,1-21 15,-22 22-15,21-22 0,-21 21 16,21 0-1,-21 0 1,-21-21 47,21 21-63,-21-21 0,-1 0 15,1 0-15,0 0 0,-21 0 16,21 21-16,-1-21 0,1 0 15,0 0-15,-21 22 0,21-22 16,-22 0-16,22 0 0,-21 21 0,21-21 16,-22 0-16,22 21 0,-21-21 0,21 21 15,-1-21-15,-20 21 0,21-21 16,0 21-16,0-21 0,-1 0 0,-20 22 16,21-22-16,0 0 15,0 21-15,-1-21 16,22-21 46,0-1-62</inkml:trace>
  <inkml:trace contextRef="#ctx0" brushRef="#br1" timeOffset="-112189.14">21463 7430 0,'0'0'0,"0"21"32,0 0-32,-21 0 15,21 0-15,0 22 0,0-22 16,0 0-16,0 21 0,0-21 0,0 22 16,0-1-16,0 0 0,0 1 0,0 20 15,0 1-15,0-1 0,0 1 16,0-1-16,0 1 0,0-1 0,0 1 15,0-1-15,0 1 0,0-1 16,0 22-16,-21-22 0,21 1 0,0 21 16,0-22-16,-22 1 0,22-1 15,-21 1-15,21-1 0,-21-21 0,21 22 16,0-22-16,-21 1 0,21-1 16,-21-21-16,0 21 0,21-20 0,0 20 15,-22-21-15,22 0 0,-21 0 16,0 1-16,21-1 15,0-42 1,0-1 0,0 1-16,0 0 0,0 0 0,0 0 15,21-22-15,0 22 0,1-21 0,-1 0 16,0-1-16</inkml:trace>
  <inkml:trace contextRef="#ctx0" brushRef="#br1" timeOffset="-111137.31">21526 7747 0,'0'0'0,"0"-42"15,0 21 1,22 21 0,-1 0-16,-21-22 15,21 22-15,0 0 16,0 0-16,0 0 0,1 0 0,-1 0 15,0 0-15,0 0 0,21 0 16,1 0-16,-1 0 0,0 0 0,1 0 16,-1 0-16,0 0 0,1 0 15,20 0-15,1 0 0,-1 0 16,22 0-16,0 0 0,-1 0 0,1 0 16,0 0-16,-1 0 0,1 0 15,0 0-15,-22 0 0,1 0 0,-1 0 16,-21 0-16,22 0 0,-22 0 15,-21 0-15,22 0 0,-22-21 0,21 21 16,-21 0-16,1 0 0,20 0 0,-21 0 16,0 0-16,0 0 0,1 0 15,-1 0-15,0 0 0,0 0 32,-21 21-17,0 1-15,0-1 16,0 0-16,0 0 0,0 0 15,0 0-15,0 22 0,0-22 0,0 21 16,0 1-16,-21 20 0,21-21 16,0 1-16,0 20 0,0-20 0,-21 20 15,21-21-15,-21 1 0,21 20 0,-22-20 16,22-1-16,0 21 0,0-20 16,-21 20-16,0 1 0,21-22 0,-21 22 15,21-1-15,0-21 0,-21 22 16,21-22-16,-21 22 0,21-22 0,0 0 15,0 1-15,0-1 0,0 0 16,0-20-16,0 20 0,0-21 16,0 21-16,0-20 0,0-1 0,0 21 15,0-21-15,0 0 0,-22 1 0,22-1 16,0 0-16,0 0 16,0 0-16,-21 0 0,21 1 15,-21-22-15,21 21 0,-21 0 16,0-21-1,0 0-15,21 21 0,-22-21 16,1 0-16,0 0 0,0 21 0,0-21 16,0 0-16,-1 0 15,1 0-15,-21 0 0,21 0 0,-22 0 16,1 0-16,-21 0 0,20 0 0,-20 0 16,-1 0-16,1 0 0,-22 0 15,22 0-15,-22 0 0,0 0 0,1-21 16,20 21-16,-21 0 0,1-21 0,-1 21 15,22-21-15,-22 21 0,21 0 16,1-21-16,-1 21 0,22 0 0,-21-22 16,20 22-16,1 0 0,21 0 0,-22-21 15,22 21-15,0-21 0,0 21 16,0 0-16,0 0 0,21-21 16,0 0-1,0 0-15,0-1 16,0 1-16,0 0 0</inkml:trace>
  <inkml:trace contextRef="#ctx0" brushRef="#br1" timeOffset="-110703.45">21823 7938 0,'0'0'15,"0"21"1,0 0-16,0 0 16,0 0-16,0 0 0,-21 1 15,-1 20-15,1-21 0,21 21 16,-21-20-16,21 20 0,0-21 16,-21 0-16,21 22 0,-21-22 0,21 0 15,0 0-15,0 0 0,0 0 16,-21-21-16,21 22 15,21-22 17,-21-22-32,21 1 0,0 21 0,0-21 15,0 0-15</inkml:trace>
  <inkml:trace contextRef="#ctx0" brushRef="#br1" timeOffset="-110457.58">22077 7832 0,'0'0'0,"0"21"32,0 0-32,-21 0 15,21 0-15,-22 1 0,22 20 16,0-21-16,-21 21 0,21-20 0,-21 20 16,21-21-16,0 21 0,0-20 0,0-1 15,0 0-15,0 0 16,0 0-16,0 0 0,0 1 0,0-1 15,0 0-15,-21-21 47,21-21-47</inkml:trace>
  <inkml:trace contextRef="#ctx0" brushRef="#br1" timeOffset="-110268.68">21675 8234 0,'0'0'0,"0"21"16,0 0 0,21-21-1,0 0-15,0 0 16,0 0-16,0 0 0,22 0 0,-22 0 16,0 0-16,21 0 0,-20 0 0,20-21 15,-21 0-15,0 21 0,0-21 16,1 21-16</inkml:trace>
  <inkml:trace contextRef="#ctx0" brushRef="#br1" timeOffset="-109880.91">22161 8149 0,'-21'0'0,"21"21"0,21-21 31,1 0-15,-1 0-16,0 0 0,0-21 16,0 21-16,0 0 0,-21-21 15,22 21-15,-22-21 0,0 0 16,0 0 0,-22 21-16,1 0 15,0 0-15,0 0 0,0 21 16,0 0-16,-1 0 15,1 0-15,21 0 0,-21 1 16,21-1-16,0 0 0,0 0 16,0 0-16,0 0 0,0 1 15,0-1-15,21 0 16,0-21-16,1 0 16,-1 0-16,0 0 15,0 0-15,0 0 0,0 0 16,1-21-16,-1 0 0</inkml:trace>
  <inkml:trace contextRef="#ctx0" brushRef="#br1" timeOffset="-109601.08">22606 7853 0,'0'0'0,"0"21"15,-21 0-15,21 0 16,-21 1-16,-1-1 0,22 21 0,0-21 16,-21 22-16,21-22 0,-21 0 15,21 21-15,-21-21 0,21 1 0,0-1 16,0 0-16,0 0 0,-21 0 16,21 0-16,0 1 15,21-22 32,-21-22-47,21 1 0,0 0 16</inkml:trace>
  <inkml:trace contextRef="#ctx0" brushRef="#br1" timeOffset="-109301.24">22881 7811 0,'21'21'32,"-42"0"-17,0 0-15,0 0 0,21 22 16,-21-22-16,-1 0 0,1 21 0,0 1 16,21-22-16,-21 0 0,21 21 15,-21-21-15,21 1 0,-21-1 0,21 0 16,0 0-16,0 0 15,0 0-15,21-21 47,0 0-31,0-21-16,0 0 16,0 21-16</inkml:trace>
  <inkml:trace contextRef="#ctx0" brushRef="#br1" timeOffset="-108661.39">23050 8043 0,'0'0'16,"0"22"15,0-1-15,0 0-16,-21 0 0,21 0 15,-21-21-15,21 21 0,0 1 16,0-1-16,0 0 0,0 0 15,0 0 1,21-21-16,0 0 16,1 0-16,-1 0 0,0 0 15,0 0-15,0 0 0,0 0 16,1-21-16,-1 21 0,-21-21 0,21 21 16,0-21-16,-21 0 0,21 21 15,-21-22-15,0 1 0,0 0 0,0 0 16,0-21-16,0 20 0,0 1 15,0 0-15,0 0 16,-21 21-16,0 0 0,0 0 16,0 0-16,-1 0 0,1 0 15,0 0-15,0 21 0,-21 0 0,20 0 16,1 1-16,0-1 0,0 0 16,0 0-16,21 0 0,0 0 0,-21 1 15,21-1-15,0 0 0,0 0 0,0 0 16,0 0-16,0 1 15,21-22-15,0 0 0,-21 21 0,21-21 16,0 0-16,0 0 16,1 0-16,-1 0 0,0 0 0,0 0 15,0 0-15,0-21 0,1-1 16,-1 1-16,-21 0 16,0 0-16,21 0 0,-21 0 0,0-1 15,21-20-15,-21 21 0,0 0 16,0 0-16,0-1 0,0 1 0,0 0 15,-21 21-15,0 0 16,0 0-16,-1 0 16,1 21-16,0-21 15,21 21-15,0 1 0,-21-1 0,0 0 16,21 0-16,0 0 16,-21 0-16,21 1 0,-22-22 15,22 21-15</inkml:trace>
  <inkml:trace contextRef="#ctx0" brushRef="#br1" timeOffset="-107716.93">22119 8954 0,'0'-22'0,"0"1"0,0 0 15,0 0 1,-21 42 15,21 0-15,-21 0-16,21 22 0,-21-22 15,21 21-15,-22-21 0,22 1 16,0 20-16,0-21 0,0 0 0,-21 0 16,21 1-16,0-1 0,0 0 15,0 0-15,0 0 0,-21-21 16,21-21 31,21 21-47,0-21 0</inkml:trace>
  <inkml:trace contextRef="#ctx0" brushRef="#br1" timeOffset="-107461.08">22288 8805 0,'0'22'16,"0"-1"0,0 0-16,0 0 0,0 0 15,-21 22-15,21-22 0,0 21 0,0-21 16,-21 22-16,21-22 0,-21 0 0,21 21 16,-21-21-16,21 1 0,0-1 15,0 0-15,-21 0 0,21 0 0,-22-21 16,22 21-16,-21 1 15</inkml:trace>
  <inkml:trace contextRef="#ctx0" brushRef="#br1" timeOffset="-107069.3">21992 9229 0,'0'0'0,"-21"0"0,21-21 16,21 21 15,0 0-31,0 0 0,1 0 16,-1 0-16,0-22 0,0 22 0,21 0 16,-20 0-16,-1 0 0,0 0 0,21 0 15,-21-21-15,1 21 0,-1 0 16,0 0-16,0-21 0,0 21 15,-21-21-15,21 21 0,1-21 16,-22 42 31,0 0-47,0 0 16,-22 0-16,22 1 0,0-1 15,-21 0-15,21 0 16,0 0-16,0 0 0,0 1 15,0-1-15,21-21 32,1 0-17,-22-21-15,21 21 16</inkml:trace>
  <inkml:trace contextRef="#ctx0" brushRef="#br1" timeOffset="-106864.41">22669 8911 0,'-42'0'15,"21"0"17,0 0-17,0 0 1,-1 0-1,1 0-15,0 0 0,0 0 0,0 0 16</inkml:trace>
  <inkml:trace contextRef="#ctx0" brushRef="#br1" timeOffset="-105361.18">20976 9440 0,'-21'0'62,"0"0"-46,0 0-16,-1 0 16,1 0-1,0 0-15,0 0 0,0 0 16,0 0-16,-1 0 0,1-21 15,0 21-15,0 0 0,0 0 16,0-21-16,-1 21 0,1 0 0,0-21 16,0 21-16,0 0 0,0-21 0,-1 21 15,-20 0-15,21-21 0,0-1 16,0 22-16,-1-21 0,1 21 0,0-21 16,0 21-16,-21-21 0,20 0 0,1 21 15,0-21-15,0 21 0,0-22 16,0 1-16,-22 21 0,22-21 15,0 0-15,0 21 0,-22-21 0,22 0 16,0 21-16,-21-22 0,21 1 16,-22 0-16,22 21 0,0-21 0,-21 0 15,20 21-15,-20-21 0,21 21 0,0-22 16,-22 1-16,22 21 0,0-21 16,-21 0-16,21 21 0,-1-21 0,-20 21 15,21-21-15,0-1 0,-22 22 0,22-21 16,0 21-16,0-21 0,-21 21 15,20-21-15,1 0 0,0 21 0,-21-21 16,21 21-16,-1-22 0,-20 22 16,21-21-16,-21 0 0,20 21 15,1-21-15,0 21 0,-21-21 0,21 0 16,-1 21-16,-20-22 0,21 1 0,-21 21 16,20-21-16,-20 0 0,0 0 15,21 0-15,-22-1 0,1 22 0,0-42 16,-1 21-16,1 0 0,0 0 15,-1-1-15,1 1 0,21 0 16,-22-21-16,1 21 0,0-1 0,-1 1 16,1-21-16,0 21 0,-22-22 0,22 22 15,0 0-15,-1-21 0,-20 21 16,20-22-16,1 22 0,-85-42 16,85 41-16,-22 1 0,22-21 15,-22 21-15,22 0 0,-21-22 0,20 22 16,-20 0-16,20-21 0,1 20 0,-21-20 15,20 21-15,1 0 0,0-22 16,-22 22-16,22-21 0,-22 21 0,22 0 16,-22-22-16,22 22 0,0 0 15,-22-21-15,22 20 0,0 1 0,-1 0 16,1 0-16,0 0 0,-1 0 0,22-1 16,-21 22-16,21-21 0,-1 0 15,1 21-15,0-21 0,0 0 16,0 21-16,0-21 0,21-1 15,0 1 32,0 0 31,21 21-62,0-21-16</inkml:trace>
  <inkml:trace contextRef="#ctx0" brushRef="#br1" timeOffset="-104729.55">16489 6773 0,'-21'0'47,"-1"0"-47,1 0 0,0 0 0,0 0 16,0 0-16,0 0 15,-1 0-15,1 0 16,0 0-16,0 0 0,0 0 15,0 0-15,-1 0 0,1 0 16,-21 0-16,21 0 0,0 0 16,-1 0-16,1 0 0,-21 0 0,21 0 15,0 0-15,-1 0 0,1-21 0,0 21 16,0 0-16,0 0 16,0-21-16,-1 21 0,1-21 31,0 21-31,21 21 62,0 0-62,21 0 16,-21 1-16,21-22 0,-21 21 16,22 0-16,-22 0 0,0 0 0,21 0 15,0 1-15,-21-1 0,21 0 16,-21 0-16,21-21 0,0 21 0,-21 0 15,22 1-15,-22-1 0,21 0 0,0 0 16,-21 0-16,21 0 0,-21 1 16,21-22-16,0 21 0,-21 0 0,22-21 15,-22 21-15,21-21 0,-21 21 16,0-42 46,-21 0-62,-1 0 16,1 21-16,21-21 0,-21 21 0</inkml:trace>
  <inkml:trace contextRef="#ctx0" brushRef="#br1" timeOffset="-102621.7">11811 6138 0,'42'0'32,"-21"0"-32,-21-21 0,22 21 15,-1 0-15,-42 0 47,-1 0-47,1 0 16,0 0-16,0 0 0,-21 0 15,-1 0-15,22 21 0,-21-21 0,-1 22 16,1-22-16,0 21 0,-22 0 0,1-21 16,-1 21-16,-20 0 0,20 0 15,-21 1-15,1-1 0,-1 0 16,0 0-16,22 0 0,-22 0 0,1 22 15,-1-22-15,0 0 0,1 0 16,-1 22-16,0-22 0,1 0 0,-1 0 16,0 0-16,1 22 0,-1-22 0,21 0 15,-20 0-15,20 0 0,1 0 16,-22 1-16,22-1 0,-22 0 16,0 0-16,1 0 0,-1 0 0,0 1 0,1-1 15,-1 0-15,0 0 0,1 0 16,-1-21-16,21 21 0,-20 1 0,-1-1 15,0 0-15,1 0 0,-1 0 16,0 0-16,1 22 0,-1-22 0,0 0 16,-20 0-16,20 22 0,0-22 15,-21 0-15,1 0 0,-1 21 0,21-20 16,-21-1-16,-21 0 0,43 21 16,-22-21-16,0 1 0,21-1 0,-21 0 15,22 0-15,-1 0 0,-21 0 16,22 1-16,-1-1 0,0 0 0,1 0 15,-1-21-15,0 21 0,22 0 0,-1 1 16,1-22-16,-1 21 0,1-21 16,20 21-16,1-21 0,0 0 0,-1 0 15,22 21-15,-21-21 0,21 21 0,0-21 16,-1 0-16,1 0 0,0 0 16,0 0-1,0 0 1,0 0-16,-1 21 15,1-21-15,0 0 0,0 0 16,21 22-16,-21-22 0,0 21 0,-1-21 16,1 0-16,0 21 0,0-21 15,0 0-15,0 0 0,-1 21 0,1-21 16,0 0-16,0 21 0,-21-21 16,20 0-16,1 21 0,0-21 0,0 0 15,0 22-15,0-22 0,-1 21 0,1-21 16,0 0-16,21 21 0,-21-21 15,0 0-15,0 0 0,21 21 16,-22 0-16,1-21 0,0 0 16,21 21-16,-21-21 15,0 0-15,0 22 0,-1-22 16,1 21-16,0-21 16,0 21-16,0 0 15,0 0-15,-1-21 16,1 0-16,21 21 15,-21-21-15,0 0 0,21 22 16,-21-22-16,0 0 47,21-22-16,0 1-31,21 21 16,0-21-16,0 21 0,-21-21 15,21 0-15,0 0 0,1-1 0,-1 1 16,0-21-16,21 21 0,-21-22 16,1 22-16,-1-21 0,0 0 0,0 20 15,0-20-15,0 21 0,1 0 0,-22 0 16,0-1-16,0 1 16,0 0-16,21 21 0,-21-21 0,0 0 0,0 42 78,0 0-78,-21-21 0,21 21 15,0 0-15,0 1 0,-22-1 16,22 0-16,-21-21 0,21 21 16,0 0-16,0 0 0,-21 1 0,0-1 15,21 0-15,-21 0 0,21 21 16,0-20-16,-21-1 0,-1 0 15,22 0-15,-21 0 0,21 22 0,0-22 16,-21 0-16,0 0 0,0 0 16,21 0-16,0 1 0,-21-1 15,-1-21 1,22 21 0,0-42 30,22 21-30,-1 0 0,0 0-16,0 0 15,0 0-15,0 0 0,1 0 16,-1 0-16,0 0 16,0 0-16,0 0 0,0 0 0,22 0 15,-22 21-15,0-21 0,21 0 16,1 21-16,-22-21 0,21 0 0,1 21 15,-22-21-15,21 0 0,-21 0 0,22 21 16,-22-21-16,0 22 0,0-22 16,0 0-16,0 0 15,-21-22 48,0 1-48,0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02:16:45.1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847 0,'0'0'0,"0"-21"16,0-1-16,0 1 0,0 0 16,0 0-16,0 0 0,0 0 31,0 42 0,21 0-31,-21 0 16,21 21-16,-21 1 0,0-1 0,0 22 15,22-22-15,-22 21 0,0-20 16,0 20-16,0-20 0,0 20 0,0-21 16,0 1-16,0-1 0,0 0 15,0 1-15,0-22 0,0 21 16,0-21-16,0 1 0,0-1 0,0 0 16,0 0-16,0-42 31,0 0-16,0 0-15</inkml:trace>
  <inkml:trace contextRef="#ctx0" brushRef="#br0" timeOffset="262.83">2074 1164 0,'0'64'31,"-21"-43"-31,21 21 0,-21-21 16,0 1-16,0-1 0,-22 21 15,22-21-15,0 0 0,0 1 0,0-1 16,-1 0-16,1 0 0,0 0 16,21 0-16,0 1 15,0-44 16,0 1-31,21 0 16</inkml:trace>
  <inkml:trace contextRef="#ctx0" brushRef="#br0" timeOffset="503.71">2095 1143 0,'22'21'31,"-22"0"-31,0 1 0,0-1 0,0 0 16,0 21-16,0-21 0,0 1 16,0-1-16,0 21 0,0-21 0,21 0 15,-21 1-15,0-1 0,0 0 16,21 0-16,0-21 16,-21 21-16,21-21 15,0 0-15,1 0 16,-1-21-1,0 0-15,-21 0 0,21 0 0</inkml:trace>
  <inkml:trace contextRef="#ctx0" brushRef="#br0" timeOffset="779.55">2476 868 0,'0'-42'0,"0"84"0,0-106 15,0 43-15,0 0 0,0 0 0,0 42 47,0 21-47,0-20 0,0 20 0,0 0 16,0 22-16,0-22 15,0 22-15,-21-22 0,21 0 0,-21 1 16,0 20-16,21-21 0,-21-20 16,0 20-16,-1 0 0,22-21 0,0 1 15,0-1-15,0 0 0,0 0 16,0 0-16,22-21 31,-1 0-31,-21-21 0,21 0 16,0 0-16</inkml:trace>
  <inkml:trace contextRef="#ctx0" brushRef="#br0" timeOffset="1197.31">2667 1312 0,'0'0'16,"0"22"-16,0-1 16,21-21-16,0 0 15,0 0-15,1 0 0,-1 0 16,0 0-16,0 0 0,0 0 16,0-21-16,1 21 0,-1-22 0,0 1 15,0 21-15,0-21 16,0 0-16,1 0 0,-22 0 0,0-1 15,0 1-15,0 0 0,0 0 16,-22 21 0,1 0-16,0 0 0,0 0 15,0 21-15,0 0 0,-1 0 16,-20 1-16,21-1 0,0 21 0,0-21 16,21 22-16,-22-22 0,22 0 15,-21 21-15,21-21 0,0 1 0,0-1 16,0 0-16,0 0 0,0 0 15,21-21-15,1 21 0,-1-21 0,0 0 16,0 0-16,0 0 0,0 0 16,1 0-16,20 0 0,-21-21 0,21 0 15,-20 0-15,20 0 0,-21 0 16,21-22-16,-20 22 0,20-21 16</inkml:trace>
  <inkml:trace contextRef="#ctx0" brushRef="#br0" timeOffset="1731.01">3429 614 0,'-21'21'0,"21"0"16,-21 0-16,21 22 0,0-22 0,0 21 15,0 1-15,0-1 16,-22 0-16,22 22 0,-21-22 0,21 22 15,0-22-15,-21 0 0,0 1 16,21-1-16,-21 0 0,21-21 0,-21 22 16,21-22-16,0 0 0,0 0 15,0 0-15,0 1 0,0-44 47,0 1-31,0 0-16,0 0 0,0 0 15,0 0-15,0-1 0,21-20 16,0 21-16,0 0 0,0 0 0,0-1 16,22 1-16,-22 0 0,21 0 15,1 21-15,-22 0 0,21 0 0,0 0 16,1 0-16,-22 0 0,21 0 16,1 21-16,-22-21 0,21 21 0,-21 0 15,0 1-15,1-1 0,-22 0 16,0 0-16,0 0 0,0 22 0,-22-22 15,1 0-15,-21 0 0,21-21 16,-22 21-16,1 0 0,0 1 16,-1-1-16,1-21 0,0 21 0,-1-21 15,1 0-15,21 21 0,0-21 16,-22 21-16,22-21 0,0 0 0,0 0 16,0 0-1,21-21-15,0 0 16</inkml:trace>
  <inkml:trace contextRef="#ctx0" brushRef="#br0" timeOffset="2275.71">5016 720 0,'0'0'0,"0"-21"0,22-1 0,-22 1 16,0 0-16,0 0 15,0 42 16,0 0-31,-22 22 0,1-1 16,21 0-16,-21 1 0,0 20 16,0 1-16,0-22 0,-1 21 15,-20 1-15,21-22 0,-21 22 0,20-22 16,-20 0-16,21 1 0,-21-1 16,20 0-16,1 1 0,0-22 0,0 0 15,0 0-15,21 0 0,0 1 16,21-22 15,0-22-31,0 1 0,0 0 0,1-21 16</inkml:trace>
  <inkml:trace contextRef="#ctx0" brushRef="#br0" timeOffset="2551.54">4995 720 0,'0'42'32,"21"0"-32,-21-20 0,0 20 15,0 0-15,0 1 0,0 20 0,0-21 16,0 22-16,0-22 0,0 1 16,0-1-16,0 0 0,0 1 0,0-1 15,0-21-15,0 21 16,0-20-16,0-1 0,0 0 0,0 0 15,0 0-15,0 0 0,0 1 16,0-44 15,-21 22-31,0-21 0</inkml:trace>
  <inkml:trace contextRef="#ctx0" brushRef="#br0" timeOffset="2735.43">4530 1355 0,'0'0'16,"21"0"15,0 0-31,0 0 0,21 0 0,-20 0 16,20 0-16,0 0 0,1-21 16,-1 21-16,0-22 0,22 22 0,-22-21 15,0 21-15,1-21 0,-1 0 16,0 0-16,1 21 0</inkml:trace>
  <inkml:trace contextRef="#ctx0" brushRef="#br0" timeOffset="3023.27">5461 1037 0,'0'0'0,"0"-21"0,0 42 31,0 0-15,0 1-16,-21-1 0,21 21 15,0 0-15,0-20 0,0 20 0,0 0 16,0 1-16,-21-1 0,-1 21 0,22-20 16,-21 20-16,0-20 0,0 20 15,21 1-15,-21-22 0,0 21 0,-1-20 16,1-1-16,0 0 0,21 1 16,0-22-16,-21 21 0,21-21 0,0 1 15,0-1-15,0 0 16,21-42-1,-21 0 1,21-22-16,0 22 16</inkml:trace>
  <inkml:trace contextRef="#ctx0" brushRef="#br0" timeOffset="3355.08">5334 1143 0,'0'0'0,"0"-21"0,0 0 15,0 0-15,0-1 0,0 1 16,0 0-16,21 0 16,0 21-16,0 0 0,22 0 15,-22 0-15,0 0 0,21 0 16,1 0-16,-22 0 0,21 21 0,-21 0 16,1 0-16,-1 22 0,0-22 15,-21 0-15,0 21 0,0-20 0,0 20 16,-21-21-16,0 0 0,-22 0 15,22 1-15,-21-1 0,-1 0 0,22 0 16,0-21-16,-21 21 0,21-21 16,-1 0-16,1 0 0,0 0 15,21-21 17,21 0-32,0 0 15,1 0-15,-1 21 0,0-22 16,0 1-16</inkml:trace>
  <inkml:trace contextRef="#ctx0" brushRef="#br0" timeOffset="3659.42">6011 974 0,'0'0'15,"0"21"1,0 0-16,0 0 15,0 0-15,0 22 0,0-1 0,0 0 16,0 1-16,0-1 0,-21 0 16,21 1-16,0 20 0,-21-20 0,0 20 15,0-21-15,-1 22 0,1-1 16,0-20-16,21 20 0,-21-20 0,0-1 16,0 0-16,21 1 0,0-22 0,0 0 15,-22 0-15,22 0 0,0 0 16,22-21 15,-1-21-31,0 0 0,-21-21 16,21 21-16,-21-22 0</inkml:trace>
  <inkml:trace contextRef="#ctx0" brushRef="#br0" timeOffset="3972.24">5948 1185 0,'0'0'0,"0"-42"0,0 21 0,0-21 15,0 20-15,0 1 0,0 0 16,0 0-16,0 0 0,0 0 0,21-1 16,0 1-16,0 21 15,0 0-15,1 0 0,-1 0 0,21 0 16,-21 0-16,0 21 0,1 1 16,-1-1-16,0 0 0,0 21 15,-21-21-15,0 22 0,0-22 16,0 21-16,0-21 0,0 22 0,-21-22 15,0 0-15,-22 0 0,22 0 16,0 1-16,-21-1 0,21 0 0,-22-21 16,22 0-16,0 21 0,0-21 15,0 0 1,42-21 0,0 0-16,0 21 15,-21-21-15,42-1 0</inkml:trace>
  <inkml:trace contextRef="#ctx0" brushRef="#br0" timeOffset="4466.96">6858 593 0,'0'0'0,"-21"0"0,0 0 16,-1 0-16,1 0 0,21 21 0,-21 0 15,0 0-15,0 22 0,0-1 16,-1 0-16,1 1 0,0-1 16,0 21-16,0-20 0,0 20 0,-1-20 15,1-1-15,21 0 0,-21 1 16,21-1-16,0 0 0,0-21 0,0 1 16,0 20-16,21-21 15,0 0-15,1 0 0,-1-21 0,21 0 16,-21 0-16,22 0 0,-22 0 15,21 0-15,0-21 0,-20 0 0,20 21 16,0-21-16,-21 0 0,22 0 16,-22-1-16,0 1 0,0-21 0,0 21 15,-21 0-15,22-22 0,-22 22 16,0 0-16,-22 42 31,22 0-15,-21 0-16,21 1 0,0 20 0,-21-21 15,21 0-15,0 0 0,0 1 16,0-1-16,0 0 0,0 0 16,0 0-16,21-21 15,0 0-15,1 0 16,-1 0-16,0 0 0,-21-21 16,21 21-16,0-21 0,0 0 15,-21-22-15</inkml:trace>
  <inkml:trace contextRef="#ctx0" brushRef="#br0" timeOffset="4630.87">7239 847 0,'0'0'0,"-21"0"16,0 0-16,-1 0 15,22 21-15,0 0 16,0 0-1</inkml:trace>
  <inkml:trace contextRef="#ctx0" brushRef="#br0" timeOffset="4955.18">7599 889 0,'0'-21'32,"-21"21"-32,-1 0 15,1 0-15,0 0 0,0 21 16,0-21-16,0 21 0,-1 22 0,1-22 16,0 21-16,21-21 0,-21 22 15,0-1-15,0-21 0,21 21 16,0 1-16,0-22 0,0 0 15,0 21-15,0-20 0,0-1 0,0 0 16,21 0-16,0 0 0,21-21 16,-21 0-16,22 0 0,-22 0 15,21 0-15,1 0 0,-1 0 16,21 0-16,-20 0 0,20 0 0,1-21 16,-1 0-16,1 21 0</inkml:trace>
  <inkml:trace contextRef="#ctx0" brushRef="#br0" timeOffset="5431.44">8340 995 0,'0'-21'0,"0"42"0,0-63 16,0 20-16,0 1 0,-22 0 0,1 21 15,0 0-15,0 0 16,0 0-16,-22 0 0,22 21 0,0-21 16,-21 21-16,21 22 0,-1-22 15,-20 0-15,21 0 0,-21 22 0,20-22 16,1 21-16,0-21 0,0 22 15,21-22-15,0 0 0,0 21 0,0-21 16,0 1-16,0-1 16,21 0-16,0-21 0,0 0 15,1 0-15,-1 0 0,0 0 0,0 0 16,0 0-16,22 0 0,-22 0 16,0-21-16,0 21 0,0-21 0,0-1 15,1 1-15,-1 0 0,-21 0 16,0 0-16,21-22 0,-21 22 0,0 0 15,21-21-15,-21 21 0,0-22 16,0 22-16,0 0 0,0 0 16,0 42-1,-21-21-15,21 21 0,0 21 16,-21-20-16,21-1 0,0 21 16,0-21-16,0 22 0,0-22 15,0 0-15,0 21 0,0-21 0,0 1 16,0-1-16,0 0 15,0 0-15,21-21 0,0 0 16,0 0-16,0 0 0,1 0 0,-1 0 16,0 0-16,0-21 0,21 21 15,-20-21-15,20 0 0,0-1 0,1-20 16</inkml:trace>
  <inkml:trace contextRef="#ctx0" brushRef="#br0" timeOffset="5712.28">8932 529 0,'0'-21'16,"0"42"-16,0-63 0,-21 42 15,0 0-15,0 21 16,21 0-16,-21 0 0,-1 22 0,22-22 16,-21 21-16,21 1 0,-21-1 15,21 21-15,-21-20 0,0 20 0,21-20 16,-21-1-16,21 21 0,0-20 0,0-1 15,-22-21-15,22 22 16,0-22-16,0 0 0,0 0 0,0 0 0,0 0 16,0 1-16,22-22 15,-1 0 1,0 0-16,0 0 0,0 0 16,-21-22-16,43 22 0,-22-21 15</inkml:trace>
  <inkml:trace contextRef="#ctx0" brushRef="#br0" timeOffset="5967.13">9313 931 0,'0'0'0,"0"22"32,-21-1-32,0-21 15,21 21-15,-21 0 0,0 0 16,21 0-16,-22 1 0,1-1 0,21 0 15,0 21-15,-21-21 0,21 1 16,-21-1-16,0 0 0,21 0 16,0 0-16,0 0 0,21-21 31,0 0-31,0 0 16,0-21-16,22 21 15,-22-21-15</inkml:trace>
  <inkml:trace contextRef="#ctx0" brushRef="#br0" timeOffset="6743.69">9631 889 0,'0'0'0,"-21"0"32,-1 0-32,1 21 0,0 0 15,21 1-15,-21-1 0,0 0 16,21 21-16,-21-21 0,21 1 0,0-1 15,-22 21-15,22-21 0,0 0 16,0 1-16,0-1 0,0 0 16,0 0-16,0 0 0,22 0 15,-1-21 1,0 0-16,0 0 16,0 0-16,0-21 15,-21 0-15,0 0 16,0 0-16,0 0 0,0-1 15,0 1-15,0 0 0,0 0 0,0-21 16,0 20-16,0 1 0,0 0 0,0 0 16,0 0-16,0 0 0,0-1 15,0 1-15,22 21 0,-1-21 0,0 21 16,0-21-16,0 21 16,22 0-16,-22 0 0,0 0 0,21 0 15,-21 0-15,1 0 0,-1 21 16,0 0-16,0 0 0,0 1 0,-21-1 15,0 0-15,0 21 0,0-21 16,0 1-16,0 20 0,0-21 0,0 0 16,0 22-16,-21-22 0,0 0 0,21 0 15,-21-21-15,0 21 0,21 0 16,-22 1-16,1-22 16,21-22 30,0 1-46,0 0 16,0 0-16,0 0 0,21 0 0,1-1 16,-1-20-16,0 21 0,0 0 15,0-22-15,0 22 0,1-21 0,-1 21 16,21-22-16,-21 22 0,22 0 16,-1 0-16,0 21 0,1-21 0,-22 21 15,21 0-15,-21 0 0,22 0 16,-22 0-16,0 21 0,0 0 0,0 0 15,-21 0-15,0 22 0,0-22 16,0 21-16,0-21 0,0 22 0,0-22 16,-21 21-16,21-21 0,-21 22 15,0-22-15,0 0 0,-1 0 16,-20 0-16,42 1 0,-21-22 0,0 21 16,0-21-16,-1 0 15</inkml:trace>
  <inkml:trace contextRef="#ctx0" brushRef="#br0" timeOffset="6975.56">9779 550 0,'0'0'0,"-21"0"0,0 0 31,-1 0-15</inkml:trace>
  <inkml:trace contextRef="#ctx0" brushRef="#br0" timeOffset="7171.45">9102 783 0,'0'0'0,"21"0"0,21 0 16,-21 0-16,22 0 0,-22 0 15,21 0-15,-21 0 0</inkml:trace>
  <inkml:trace contextRef="#ctx0" brushRef="#br0" timeOffset="8067.57">2392 1842 0,'0'0'0,"0"21"16,21 0-1,0-21 1,21 0-16,-20 0 0,-1 21 15,21-21-15,0 0 0,1 0 0,20 0 16,1 0-16,-1 21 0,1-21 16,20 0-16,-20 0 0,21 0 0,-1 0 15,22 0-15,0 0 0,21 0 16,-21 0-16,21 0 0,21 0 16,-21 0-16,42 0 0,1 0 0,-1 0 15,0 0-15,1 0 0,20 0 16,-21 0-16,22-21 0,-1 21 0,1 0 15,-1 0-15,1-21 0,-1 21 16,1 0-16,-1-21 0,1 21 0,-1 0 16,-20 0-16,20-21 0,1 21 15,-22-22-15,-21 22 0,22 0 0,-22 0 16,0 0-16,-21 0 0,0 0 16,0 0-16,-21 0 0,0 0 0,-22 0 15,-20 0-15,-1 0 0,1 0 0,-22 0 16,0 0-16,-20 0 15,-1 0-15,0 0 0,-42 0 47,-22 0-31,22 0-16,-21 0 0</inkml:trace>
  <inkml:trace contextRef="#ctx0" brushRef="#br0" timeOffset="9071.17">995 3281 0,'0'-21'32,"0"0"-32,0-1 15,21 1-15,-21 0 16,0 0-16,0 0 0,0 0 0,0-1 15,0 1-15,0 0 16,0 0-16,0 0 0,-21 0 0,21-1 16,-43 1-16,22 21 15,0-21-15,0 0 0,0 21 0,-22 0 16,22 0-16,0 0 0,-21 0 16,-1 0-16,22 0 0,-21 21 0,0 0 15,-1 0-15,22 22 0,-21-22 16,-1 21-16,22-21 0,0 22 15,0-1-15,0-21 0,0 22 0,21-1 16,0 0-16,0-21 0,0 1 16,0 20-16,0-21 0,21 0 0,0 0 15,0-21-15,0 22 0,0-22 16,1 0-16,20 0 0,-21 0 16,21 0-16,-20 0 0,20-22 15,-21 1-15,21 0 0,1 0 0,-22 0 16,21 0-16,-21-1 0,1-20 15,-1 21-15,0-21 0,0 20 16,0-20-16,-21 21 0,21-21 0,-21 20 16,0 1-16,0 0 0,0 0 15,0 0-15,-21 21 16,0 0 0,21 21-16,-21 0 0,21 0 15,0 22-15,0-22 16,0 21-16,0 0 0,0-20 0,0 20 15,0 0-15,0-21 0,0 1 16,0 20-16,0-21 0,0 0 16,21 0-16,0-21 0,0 0 15,1 0-15,-1 0 0,0 0 0,21-21 16,-21 0-16,22 0 0,-22 0 16</inkml:trace>
  <inkml:trace contextRef="#ctx0" brushRef="#br0" timeOffset="9542.9">1355 3006 0,'-43'42'31,"22"-21"-31,21 0 0,0 1 16,0-1-16,-21 0 0,21 21 0,-21-21 15,21 1-15,0-1 0,-21 21 16,21-21-16,0 0 0,0 1 15,0-1-15,0 0 0,0-42 63,0 0-63,0-1 0,0 1 0,0 0 16,0 0-16,0 0 0,0-22 15,21 22-15,0-21 0,0 21 0,0 0 16,0-22-16,1 22 0,-1 0 15,21 21-15,-21-21 0,22 21 0,-22 0 16,21 0-16,-21 0 0,0 0 16,22 21-16,-22 0 0,-21 0 15,21 0-15,-21 1 0,0 20 0,0-21 16,0 21-16,0-20 0,0 20 16,0-21-16,0 21 0,-21-20 0,21-1 15,0 0-15,0 0 16,0 0-16,-21-21 0,21 21 15,21-42 1,0 0 0,0 0-16,-21 0 0,21 0 15,1-1-15</inkml:trace>
  <inkml:trace contextRef="#ctx0" brushRef="#br0" timeOffset="10180.54">2074 2942 0,'-21'21'47,"0"1"-47,21-1 0,0 0 15,-21 0-15,0 21 0,21-20 16,-22-1-16,22 21 0,0-21 16,0 0-16,0 22 0,0-22 0,0 0 15,0 0-15,0 0 0,0 1 16,22-1-16,-1-21 15,0 0-15,21 0 0,-21 0 16,22 0-16,-1-21 0,0-1 0,1 1 16,-1 21-16,0-21 0,1 0 0,-1-21 15,-21 20-15,0 1 0,1 0 16,-1 0-16,-21 0 0,0 0 16,0-1-16,0 1 0,0 0 15,0 0-15,0 0 0,0 0 16,-21 21-1,21 21-15,-22-21 16,22 21-16,-21 0 0,21 0 16,0 22-16,0-22 0,-21 21 0,21 0 15,-21 1-15,21 20 0,0-20 16,0 20-16,0-21 0,0 22 0,0-1 16,0 1-16,0-1 0,0 1 15,0-1-15,0 1 0,0 21 0,0-22 16,0 22-16,0-22 0,0 1 15,0-1-15,0 1 0,0-1 16,0-20-16,0 20 0,0-21 0,-21 1 16,0-1-16,-1 0 0,1-20 15,0-1-15,0 0 0,0 0 0,0-21 16,-22 0-16,22 0 0,-21 0 0,-1 0 16,1-21-16,-21 0 0,-1 0 15,1-1-15,-22 1 0,21-21 0,-20 21 16,20-22-16,1 1 15,20 21-15,1-21 0,0 20 0,21-20 0,-1 21 16,22 0-16,0-22 0,0 22 16,0-21-16,22 21 0,-1-22 15,0 1-15,0 0 0,0-1 16</inkml:trace>
  <inkml:trace contextRef="#ctx0" brushRef="#br0" timeOffset="10871.14">3789 2688 0,'0'0'0,"21"-21"0,-21 0 31,0 42-31,0 21 15,-21-20-15,0 20 16,-1 0-16,22 1 0,-21-1 0,21 0 16,-21 1-16,0 20 0,21-21 15,-21 1-15,0 20 0,-1-20 0,1-1 16,0 0-16,0 1 0,0-1 16,0-21-16,-1 0 0,22 0 0,0 1 15,0-44 1,0 1-1,0 0-15,0-21 0,22 21 16,-1-22-16,-21 1 0,21-22 0,0 22 16,-21 0-16,21-22 0,0 22 15,1-22-15,-1 22 0,-21-21 16,21 20-16,0 1 0,0 0 0,0-1 16,1 22-16,-1 0 0,-21 0 15,21 21-15,0 0 0,-21 21 16,0 21-16,21-21 0,-21 22 15,21-1-15,-21 0 0,0 1 0,0-1 16,0 22-16,0-22 0,0 21 0,0-20 16,0-1-16,0 22 0,0-22 15,0 0-15,-21 1 0,21-1 0,0-21 16,0 0-16,0 0 16,0 1-16,0-1 0,0 0 0,0-42 31,0 0-16</inkml:trace>
  <inkml:trace contextRef="#ctx0" brushRef="#br0" timeOffset="11073.03">3408 3260 0,'0'0'0,"-21"0"0,-1 0 31,44 0-15,-1 0-16,0 0 0,21 0 15,-21 0-15,22 0 0,-1 0 0,0 0 16,22 0-16,-22-21 0,22 21 16,-22-22-16,22 1 0,-22 0 0,21 21 15,-20-21-15,20 0 0,-20 0 16,-1-1-16,0 1 0,1 0 0,-1 0 16</inkml:trace>
  <inkml:trace contextRef="#ctx0" brushRef="#br0" timeOffset="11310.89">4381 2921 0,'0'0'0,"-21"0"15,0 21 1,21 0-16,-21 1 0,21-1 16,0 21-16,0-21 0,-21 22 0,21-1 15,0 0-15,0 22 0,0-22 16,0 22-16,0-22 0,-21 21 0,21-20 16,-22-1-16,22 22 0,-21-22 15,21 21-15,0-20 0,-21-1 0,0 22 16,21-22-16,-21 0 0,21 22 0,0-22 15,0 0-15,0-20 0,0 20 16,0-21-16,0 0 0,0 0 0,0 1 16,0-44-1,0 1-15,0 0 16,0-21-16</inkml:trace>
  <inkml:trace contextRef="#ctx0" brushRef="#br0" timeOffset="11615.72">4297 3260 0,'0'0'16,"0"-43"-16,0 1 0,0 21 0,0-21 0,0 20 15,0 1-15,0 0 0,0 0 0,0 0 16,21 0-16,0 21 0,0-22 16,0 22-16,1 0 0,-1 0 0,21 0 15,-21 0-15,0 0 0,22 0 16,-22 22-16,0-22 0,0 21 15,0 0-15,-21 0 0,0 0 0,0 0 16,0 22-16,0-22 0,-21 0 16,-21 0-16,21 0 0,-22 1 0,22-1 15,-21 0-15,0 0 0,20 0 16,1-21-16,-21 21 0,21-21 0,0 0 16,21 22-16,0-44 31,42 1-31,-21 0 0</inkml:trace>
  <inkml:trace contextRef="#ctx0" brushRef="#br0" timeOffset="11915.55">4953 2985 0,'0'0'0,"0"-22"0,-21 22 15,0 0 1,-1 0-16,22 22 0,-21-1 15,21 0-15,-21 0 0,21 21 0,-21 1 16,21-1-16,0 22 0,0-22 16,0 21-16,0 1 0,0-22 0,-21 22 15,21-1-15,-21 1 0,21-22 16,-22 22-16,1-1 0,0-21 0,21 22 16,-21-22-16,0 22 0,0-22 15,21 0-15,0-20 0,-22 20 16,22-21-16,0 0 0,0 0 0,0-42 31,0 0-31,22 0 0,-1 0 16,0-22-16,-21 22 0,21-21 0,0 0 15</inkml:trace>
  <inkml:trace contextRef="#ctx0" brushRef="#br0" timeOffset="12215.37">4847 3175 0,'0'0'0,"21"-148"15,0 127-15,-21 0 0,22-1 16,-1 1-16,0 0 0,0 21 16,0-21-16,22 21 0,-22 0 0,21 0 15,-21 0-15,22 0 0,-1 0 0,-21 21 16,21 0-16,-20 0 0,-1 1 16,0-1-16,0 0 0,-21 21 0,0-21 15,0 22-15,0-1 0,0-21 16,-21 22-16,0-22 0,-22 0 0,22 21 15,-21-21-15,21 1 0,-22-1 16,22-21-16,-21 21 0,21-21 0,0 0 16,-1 0-16,1 0 0,0 0 15,21-21 1,0 0 0,0-1-16,21-20 0,0 21 0,1 0 15,20-22-15</inkml:trace>
  <inkml:trace contextRef="#ctx0" brushRef="#br0" timeOffset="12499.21">5927 2519 0,'-43'42'15,"22"-21"1,0 1-16,0-1 0,0 0 0,-1 21 15,1 1-15,0-1 0,0 0 16,0-21-16,0 22 0,21-1 0,0-21 16,0 22-16,0-22 0,0 21 15,0-21-15,0 0 0,0 1 0,0-1 16,0 0-16,21-21 0,0 21 0,21-21 16,-21 0-16,1 0 0,20 0 15,-21 0-15,0 0 0,22-21 16,-22 0-16,21 21 0,-21-21 0,22-1 15,-22-20-15</inkml:trace>
  <inkml:trace contextRef="#ctx0" brushRef="#br0" timeOffset="12934.96">6350 2371 0,'0'0'0,"0"-21"0,-21 21 15,0 0 1,21 21-16,0 0 0,-22 0 15,22 0-15,0 0 0,0 22 16,0-22-16,0 21 0,0-21 16,0 22-16,0-22 0,0 0 0,0 21 15,0-20-15,0-1 0,0 0 16,0 0-16,0-42 47,0 0-47,0 0 15,0-1-15,0-20 0,0 21 16,0 0-16,0-22 0,0 1 0,22 0 16,-1 21-16,0-22 0,21 22 15,-21-21-15,1 21 0,20-1 16,0 22-16,1-21 0,-1 21 0,-21 0 16,21 0-16,1 0 0,-1 21 15,-21 1-15,0 20 0,1-21 0,-1 21 16,0 1-16,-21-1 0,0 0 15,0-20-15,0 20 0,0 0 0,0-21 16,-21 22-16,0-22 0,-1 0 0,1 0 16,0-21-16,0 21 0,0 1 15,0-22-15,-1 0 16</inkml:trace>
  <inkml:trace contextRef="#ctx0" brushRef="#br0" timeOffset="13627.57">7895 2477 0,'21'0'15,"-42"0"-15,42-22 0,-21 1 16,21 21-16,-21 21 15,0 22 1,0-22-16,0 21 0,-21 1 16,0-1-16,21 0 0,-21 1 0,0 20 15,0-21-15,-1 1 0,1-22 16,21 21-16,-21 1 0,0-22 0,21 21 16,-21-21-16,21 0 0,0 1 15,0-1-15,21-21 31,-21-21-31</inkml:trace>
  <inkml:trace contextRef="#ctx0" brushRef="#br0" timeOffset="14287.19">7429 2879 0,'0'0'0,"22"0"31,-1 0-31,0 0 0,21-21 16,-21 21-16,43-22 0,-22 22 16,22-21-16,-1 21 0,1-21 0,-1 0 15,22 0-15,-22 21 0,1-21 0,-1-1 16,1-20-16,-22 21 0,1 0 16,-1 0-16,-21-1 0,0 1 15,0-21-15,-21 21 0,0 0 16,0-1-16,0-20 0,0 21 0,-21 0 15,0 21-15,21-21 0,-21 21 0,0 0 16,0 0-16,-1 0 16,1 21-16,21 0 15,0 21-15,0 1 0,0-1 16,0 0-16,0 1 0,0-1 0,0 0 16,0 1-16,0-1 0,0 0 15,0 1-15,-21-1 0,21-21 16,0 21-16,0-20 0,0-1 0,-21 21 15,21-21-15,-21-21 0,21 21 16,-21 1-16,-1-22 16,1 0-1,21-22 1,0 1-16,0 0 0,0 0 0,0 0 16,0 0-16,21-1 0,1-20 0,-1 21 15,0-21-15,0 20 0,0-20 16,0 21-16,22 0 0,-22-22 15,0 22-15,21 21 0,1-21 16,-22 21-16,21 0 0,-21 0 0,22 21 0,-22 0 16,0 1-16,0-1 0,0 0 0,-21 0 15,0 0-15,0 22 16,0-22-16,0 0 0,0 21 0,-21-21 16,0 1-16,0-1 0,0 0 0,0-21 15,-1 21-15,1 0 0,21 0 16,-21-21-16,42-21 47,0 0-47,1 21 0,-1-21 0</inkml:trace>
  <inkml:trace contextRef="#ctx0" brushRef="#br0" timeOffset="14811.89">9229 2773 0,'42'0'0,"-84"0"0,105 0 0,-42-21 0,0 0 16,-21-1-16,0 1 16,0 0-16,0 0 15,-21 21-15,0-21 0,0 21 16,0 0-16,-22 0 16,22 0-16,0 0 0,0 0 0,-21 0 15,20 21-15,-20 0 0,0 0 16,21 22-16,-22-22 0,1 21 15,21-21-15,-22 22 0,22-22 0,0 21 16,21-21-16,0 22 0,0-22 0,0 0 16,0 0-16,0 0 0,21-21 15,-21 21-15,43-21 0,-22 0 0,0 0 16,21 0-16,-21 0 0,22 0 16,-22 0-16,21 0 0,1-21 0,-22 21 15,21-21-15,-21 0 0,0 0 0,1 0 16,-1-1-16,0 1 0,0 0 15,0 0-15,-21-21 0,21 20 0,-21-20 16,0 21-16,0 0 0,0-22 16,0 22-16,0 0 15,-21 21 1,21 21-16,-21 0 0,0 1 16,21-1-16,-21 0 0,21 21 15,0-21-15,-21 1 0,21 20 0,0-21 16,-22 0-16,22 0 0,0 1 15,0-1-15,0 0 0,22 0 16,-1-21-16,0 0 0,0 0 0,0 0 16,0 0-16,1 0 0,20 0 15,-21 0-15,21-21 0,-20 0 0,20 0 16,0-1-16</inkml:trace>
  <inkml:trace contextRef="#ctx0" brushRef="#br0" timeOffset="15103.73">10075 2244 0,'0'0'0,"-21"0"15,0 0-15,0 0 16,0 21-16,-1 0 0,1 21 0,0 1 16,0-1-16,0 0 0,0 1 0,21 20 15,-22-20-15,1-1 0,0 0 16,21 1-16,-21-1 0,21 0 15,0 1-15,0-22 0,0 0 0,0 21 16,0-21-16,0 1 0,0-1 16,0 0-16,21-21 0,0 0 15,0 0-15,1 0 16,-1 0-16,0 0 0,0 0 0,0 0 16,0-21-16,1 0 0,20-1 0,-21 1 15,-21 0-15,21 0 0,0 0 16</inkml:trace>
  <inkml:trace contextRef="#ctx0" brushRef="#br0" timeOffset="15303.61">9779 2540 0,'-42'0'0,"84"0"0,-106 0 16,64 21-16,-21 0 15,21 1-15,0-1 0,21-21 16,1 21-16,-1-21 15,21 0-15,0 0 0,1 0 0,-1 0 16,0 0-16,1 0 0,20 0 0,-20 0 16,-1-21-16,-21 21 15,21-21-15,1 21 0,-22-22 0,0 1 0</inkml:trace>
  <inkml:trace contextRef="#ctx0" brushRef="#br0" timeOffset="16515.31">11747 2350 0,'0'0'0,"22"-22"0,-1 1 16,0 0-16,-21 0 0,0 0 0,0 0 15,0-1-15,0 1 16,0 0-16,0 0 0,-21 21 16,-22 0-16,22 0 15,0 0-15,0 0 0,-21 0 16,20 0-16,-20 21 0,21 0 0,-21 0 15,20 22-15,-20-1 0,21 0 16,0 1-16,-22 20 0,22-20 0,21 20 16,0-21-16,-21 22 0,21-22 0,0 1 15,0-1-15,0 0 0,0 1 16,0-22-16,21 0 0,0 0 0,1 0 16,-1 0-16,21 1 0,-21-22 0,22 0 15,-22 0-15,21 0 0,0 0 16,1 0-16,-1 0 0,22 0 0,-22-22 15,21 1-15,-20 0 0,20 0 16,-20 0-16</inkml:trace>
  <inkml:trace contextRef="#ctx0" brushRef="#br0" timeOffset="17415.8">12255 2519 0,'0'0'0,"0"-21"0,0-22 16,0 22-16,0 0 0,0 0 0,-21 0 15,0 21-15,0 0 0,0 0 16,0 0-16,-1 0 0,1 21 0,-21 0 15,21 0-15,0 0 16,-1 1-16,1 20 0,0 0 0,0 1 16,0-22-16,0 21 0,-1 0 0,22-20 15,-21 20-15,21-21 0,0 0 16,0 22-16,0-22 0,0 0 16,0 0-16,21-21 0,1 0 0,-1 0 15,0 0-15,0 0 0,0 0 16,22 0-16,-22 0 0,21 0 0,-21-21 15,22 0-15,-1 0 0,-21-1 0,21 1 16,-20 0-16,-1 0 0,21-21 16,-42 20-16,21-20 0,0 21 0,-21-21 15,22 20-15,-22-20 16,0 21-16,0 0 0,0 0 0,-22 21 31,1 21-31,0 0 0,21 0 16,-21 0-16,0 0 0,0 22 0,21-22 15,0 21-15,-22-21 0,22 22 16,-21-22-16,21 0 0,0 21 0,0-20 16,0-1-16,0 0 0,21 0 15,1-21-15,-1 0 0,21 0 16,-21 0-16,0 0 0,22 0 0,-22 0 16,21 0-16,1 0 0,-22 0 0,21-21 15,-21 0-15,0 0 16,22-1-16,-22 1 0,0 0 0,-21 0 15,0 0-15,21-22 0,-21 22 0,0-21 16,0 21-16,0 0 0,0-1 16,0 1-16,0 42 31,0 1-31,0-1 0,-21 0 16,21 0-16,0 21 0,0-20 0,0-1 15,0 0-15,-21 0 0,21 0 16,0 0-16,0 1 0,-21-1 0,21 0 15,0 0-15,-21-21 63,21-21-63,0 0 0,0 0 16,0-1-16,0 1 0,0 0 0,0 0 15,0 0-15,21-22 0,-21 22 16,21-21-16,0 0 0,0 20 0,22-20 15,-22 21-15,21 0 0,0 0 16,1-1-16,20 22 0,-20 0 0,-1 0 16,21 0-16,-20 22 0,-1-1 0,0 0 15,1 21-15,-22-21 0,0 22 16,-21-1-16,0-21 0,0 22 16,0-22-16,0 21 0,-21-21 0,0 0 15,0 1-15,-1-1 0,1-21 16,0 21-16,0-21 0,0 0 0,21 21 15,-21-21-15,42 0 16,0 0 0,0-21-16,0 21 0,22-21 0,-22 0 15</inkml:trace>
  <inkml:trace contextRef="#ctx0" brushRef="#br0" timeOffset="17977.58">14245 2053 0,'0'0'0,"-21"0"16,21 21 0,-21-21-16,0 43 0,21-22 0,0 21 15,-22-21-15,1 22 0,21 20 0,-21-20 16,21 20-16,-21-21 0,21 22 15,-21-22-15,0 22 0,21-22 0,0 0 16,0-20-16,0 20 0,0-21 0,-22 21 16,22-20-16,0-1 15,0 0-15,0-42 32,0 0-17,0-1-15,0 1 0,0 0 16,0 0-16,22 0 0,-1-22 15,-21 22-15,21 0 0,0 0 0,0-21 16,0 20-16,1 1 0,20 0 0,-21 0 16,21 21-16,-20-21 0,20 21 15,-21 0-15,21 0 0,-20 0 0,20 21 16,-21 0-16,0 0 16,0 0-16,1 1 0,-1 20 0,-21-21 15,0 0-15,0 22 0,0-22 0,0 0 16,-21 0-16,-1 0 0,1 0 15,-21-21-15,0 22 0,20-1 0,-20-21 16,0 0-16,-1 21 0,1-21 0,0 0 16,21 0-16,-1 0 0,-20 0 15,21 0-15,21-21 16,0 0 0,21 21-16,0-22 0,0 1 15,22 0-15,-22 0 0,0 0 16</inkml:trace>
  <inkml:trace contextRef="#ctx0" brushRef="#br0" timeOffset="18331.38">14520 2688 0,'0'21'0,"0"-42"0,21 42 16,1 1-16,-1-22 0,0 0 16,0 0-16,0 0 0,0 0 0,1 0 15,-1 0-15,21 0 0,-21 0 16,22 0-16,-22 0 0,21-22 0,-21 22 15,0-21-15,1 21 0,-1-21 16,0 21-16,-21-21 0,21 0 0,-21 0 16,0-1-16,0 1 0,0 0 15,0 0-15,-21 21 0,0-21 16,0 21-16,-1 0 0,1 0 0,0 0 16,0 0-16,-21 0 0,20 0 0,1 42 15,0-21-15,0 0 0,0 22 16,21-22-16,-21 21 0,21-21 0,-22 22 15,22-22-15,0 0 0,0 21 16,0-20-16,0-1 0,22 0 16,-1 0-16,0-21 0,0 0 0,0 0 15,0 0-15,1 0 0,-1 0 16,0 0-16,0 0 0,21-21 0,-20 0 16,20 0-16,0-1 0</inkml:trace>
  <inkml:trace contextRef="#ctx0" brushRef="#br0" timeOffset="19048.97">16087 2731 0,'0'0'16,"42"0"-16,-21 0 0,0 0 0,22-22 0,-1 1 15,-21 21-15,21-21 0,-20 0 16,-1 0-16,0 0 0,0-1 0,0 1 15,-21 0-15,21-21 0,-21 21 16,0-22-16,0 22 0,-21 0 0,0-21 16,0 20-16,0 1 0,-22 0 15,22 0-15,0 21 0,-21 0 16,21-21-16,-22 21 0,1 0 0,21 0 16,-22 21-16,22 0 0,-21 0 15,21 0-15,0 22 0,-1-1 0,1 0 16,0 1-16,21-1 0,0 0 15,0 1-15,-21-1 0,21-21 0,0 22 16,0-22-16,0 0 0,0 0 0,21 0 16,0 0-16,0-21 15,22 0-15,-22 0 0,0 0 16,21 0-16,-20 0 0,20 0 0,0 0 16,1-21-16,-22 0 0,21 0 15,0 0-15,1 0 0,-22-1 0,21-20 16,-21 21-16,1-21 0,-1 20 15,0-20-15,-21 0 0,0 21 0,0-22 16,0 22-16,0 0 0,0 0 0,-21 21 31,0 0-31,-1 21 0,22 0 0,-21 0 16,0 22-16,21-22 0,0 21 16,-21 0-16,21 1 0,-21-22 0,21 21 15,0-21-15,0 1 0,0 20 16,0-21-16,21 0 15,-21 0-15,21 1 0,0-22 0,0 0 16,1 0-16,20 0 0,-21 0 16,0 0-16,22 0 0,-22-22 0,21 22 15,0-21-15,-20 0 0</inkml:trace>
  <inkml:trace contextRef="#ctx0" brushRef="#br0" timeOffset="19302.83">17124 2350 0,'0'0'15,"0"-22"-15,0 1 0,-21 21 16,-1 0 0,1 0-16,0 0 0,0 0 15,0 21-15,0 22 0,-1-22 0,1 0 16,0 21-16,0 1 0,21-1 16,-21-21-16,21 22 0,-21-1 0,21-21 15,0 0-15,0 22 0,0-22 0,0 0 16,0 0-16,21 0 15,0 0-15,0-21 0,0 0 16,0 0-16,1 0 0,-1 0 0,21 0 16,-21 0-16,22-21 0,-22 0 15,21 21-15,0-21 0,-20 0 0</inkml:trace>
  <inkml:trace contextRef="#ctx0" brushRef="#br0" timeOffset="19547.68">17611 2350 0,'0'-22'0,"0"44"0,-22-44 16,1 22-16,0 0 16,0 22-16,0-1 0,-22 0 15,22 0-15,0 0 0,0 22 0,0-1 16,0-21-16,21 21 0,-22 1 16,22-22-16,0 21 0,0-21 15,0 1-15,0 20 0,0-21 0,22 0 16,-22 0-16,21-21 15,0 22-15,0-22 0,0 0 0,0 0 16,22 0-16,-22 0 0,0 0 0,0 0 16,0 0-16,22-22 0,-22 22 15,0-21-15,0 0 0</inkml:trace>
  <inkml:trace contextRef="#ctx0" brushRef="#br0" timeOffset="20975.93">18076 2477 0,'0'0'0,"-21"0"16,0 21-1,0-21-15,21 21 0,0 0 32,21-21-17,0 0-15,0 0 16,0 0-16,1-21 0,-1 0 15,0 0-15,0 21 0,-21-22 16,0 1-16,0 0 16,0 0-16,-21 21 15,0 0 1,0 0-16,-1 0 0,1 0 0,0 0 16,0 21-16,0 0 0,0 0 15,21 22-15,-22-22 0,1 21 16,21-21-16,-21 22 0,21-22 0,0 0 15,0 0-15,0 22 0,0-22 16,0 0-16,0 0 0,0 0 16,21-21-16,0 0 0,1 0 15,-1 0-15,0 0 0,0 0 0,0 0 16,0 0-16,1 0 0,20 0 0,0-21 16,1 0-16,-1 0 0,0 0 15,22-1-15,-22 1 0,22-21 16,-22 21-16,0-22 0,1 1 0,-1 0 15,0 21-15,-21-22 0,1 1 16,-22 21-16,0 0 0,0-1 0,-22 22 31,1 0-31,0 0 0,-21 0 0,42 22 16,-21-1-16,-1 0 0,1 21 16,21-21-16,-21 22 0,21-22 0,0 21 15,0-21-15,0 22 0,0-22 0,0 0 16,0 21-16,21-20 0,-21-1 15,21 0-15,-21 0 0,22-21 0,-22 21 16,0 0-16,0-42 63,-22 21-63,22-21 0,-21 0 0,0 0 15,21 0-15,-21 21 16,0 0-1,0 0-15,-1 0 16,1 21-16,21 0 0,0 0 16,0 0-16,0 0 15,0 1-15,0-1 16,21-21-16,1 0 0,-1 0 16,0 0-16,0 0 0,0 0 0,0 0 15,22 0-15,-1 0 0,-21 0 16,22 0-16,20-21 0,-21-1 0,1 22 15,-1-21-15,22-21 0,-22 21 16,0-22-16,1 22 0,-1-21 0,0 0 16,-21-22-16,22 22 0,-22-1 15,-21 22-15,0-21 0,0 21 0,0 0 16,0-1-16,0 1 0,-21 21 16,0 21-1,-1 1-15,1-1 0,0 0 16,21 21-16,0-21 0,0 22 15,0-1-15,0-21 0,0 22 0,0-22 16,0 0-16,0 21 0,0-21 16,0 1-16,0-1 0,0 0 15,0 0-15,0 0 16,0-42 15,-21 21-15,0 0-16,21-21 0,-21 21 15,-1 0 1,1 0-16,21 21 47,21-21-47,1 0 0,-1 0 16,0 0-16,0 0 15,21 0-15,-20 0 0,-1 0 0,21 0 16,0 0-16,1 0 0,-1-21 0,0 0 15,1 0-15,-1 21 0,-21-43 16,22 22-16,-22 0 0,21 0 16,-21-22-16,-21 22 0,0-21 0,0 21 15,0 0-15,0-1 0,0 1 16,-21 21 0,0 0-16,0 0 0,0 0 0,-1 21 15,22 1-15,-21-1 0,0 0 16,0 21-16,21-21 0,-21 22 0,21-22 15,0 0-15,0 0 0,0 22 0,0-22 16,0 0-16,0 0 0,0 0 16,21 0-16,0-21 0,0 0 15,0 0-15,1 0 0,20 0 16,-21 0-16,21 0 0,22 0 0,-22 0 16,1 0-16,-1-21 0,21 21 15,-20-21-15,-1 21 0,22-21 16</inkml:trace>
  <inkml:trace contextRef="#ctx0" brushRef="#br0" timeOffset="21467.65">20532 2434 0,'0'-21'0,"0"42"0,0-63 15,0 21-15,-22 21 0,1-21 0,0-1 16,0 22-16,0 0 0,0 0 0,-1 0 16,1 0-16,0 0 0,-21 22 15,21-1-15,-1 0 0,-20 0 0,21 21 16,0-20-16,0 20 0,-1-21 15,1 21-15,0 1 0,21-22 0,0 21 16,0-21-16,0 1 0,0 20 16,0-21-16,0 0 0,0 0 15,0 1-15,21-22 0,0 0 16,1 0-16,-1 0 0,0 0 16,0 0-16,0 0 0,0 0 0,1 0 15,-1-22-15,0 1 0,0 0 0,21-21 16,-20 21-16,-1-22 0,0 1 15,0 0-15,0-1 0,0 1 0,1-22 16,-1 22-16,0 0 0,0-1 16,0-20-16,0 21 0,1 20 0,-22-20 15,0 0-15,0 21 0,0-1 16,21 1-16,-21 0 0,0 42 31,-21 0-31,-1 1 0,22-1 16,0 0-16,-21 21 0,0 1 0,21-1 15,0 0-15,-21 1 0,0-1 16,21 0-16,-21 1 0,21-1 0,0 0 16,0 1-16,0-1 0,0-21 0,0 0 15,0 0-15,0 1 0,0-1 16,0 0-16,21-21 0,0 0 16,0 0-16,0 0 0,22 0 15,-22 0-15</inkml:trace>
  <inkml:trace contextRef="#ctx0" brushRef="#br0" timeOffset="21859.55">21569 2223 0,'0'0'15,"0"-22"-15,0 1 0,0 0 0,0 0 16,0 0-16,21 21 0,0 0 16,0 0-16,0 0 15,1 0-15,-1 0 0,0 0 0,0 21 16,0 21-16,0-21 0,1 22 15,-1-1-15,0 0 0,-21 22 0,0-22 16,0 1-16,0-1 0,0 0 0,0 1 16,0-1-16,0-21 0,0 21 15,0-20-15,0-1 0,-21 0 16,0-21 0,21-21-1,0 0-15,21-1 16,0 1-16</inkml:trace>
  <inkml:trace contextRef="#ctx0" brushRef="#br0" timeOffset="22107.56">22246 2074 0,'0'-21'16,"0"42"-16,-21-42 0,21 42 15,-21 1-15,-22-1 0,22 0 16,0 21-16,-21 1 0,21-1 15,-1 0-15,-20 1 0,21-1 0,0 0 16,-22 1-16,22-1 0,0 0 16,21-21-16,-21 22 0,21-22 0,-21 0 15,21 0-15,0 0 0,0 1 16,0-1-16,21-21 16,0 0-16,0 0 15,0 0-15,1-21 0,-1-1 0,0 22 16,0-21-16</inkml:trace>
  <inkml:trace contextRef="#ctx0" brushRef="#br0" timeOffset="22303.6">22267 2371 0,'0'42'32,"0"-21"-32,-21 0 0,21 22 15,-21-22-15,21 0 0,-21 21 0,21-20 16,0-1-16,0 0 0,0 0 15,0 0-15,0 0 0,-21-21 0,21 22 16,0-44 15,0 1-31,0 0 0</inkml:trace>
  <inkml:trace contextRef="#ctx0" brushRef="#br0" timeOffset="22471.5">22394 2201 0,'0'-21'0,"0"42"0,0-63 0,0 21 16,-21 21 15,21 21-15,0 0 0,21 0-1,0-21-15</inkml:trace>
  <inkml:trace contextRef="#ctx0" brushRef="#br0" timeOffset="23019.19">23177 2328 0,'0'-42'31,"0"21"-31,0 0 16,-21 0-16,0-1 0,0 22 16,0 0-1,0 0-15,-1 0 0,1 0 0,0 0 16,0 0-16,0 0 0,-22 22 16,1-1-16,21 0 0,-21 21 0,20 1 15,1-1-15,0 0 0,-21 1 16,42-1-16,-21 0 0,21 1 0,0-22 15,0 21-15,0-21 0,0 22 0,0-22 16,0 0-16,21 0 16,0 0-16,0-21 0,0 0 0,0 0 15,22 0-15,-22 0 0,0 0 16,21 0-16,-20-21 0,-1 0 16,21 0-16,0 0 0,-20-1 15,-1 1-15,21 0 0,-21-21 0,22 21 16,-22-22-16,0 1 0,0 21 15,0-22-15,0 1 0,-21 21 0,0 0 16,0 0-16,0 42 16,0 0-1,-21 0-15,21 21 0,-21-20 0,21 20 16,-21 0-16,21-21 0,0 22 16,0-1-16,0-21 0,0 0 0,0 1 15,0-1-15,0 0 16,21 0-16,0-21 0,0 0 0,1 0 15,-1 0-15,0 0 0,0 0 0,0 0 16,0-21-16,1 21 0</inkml:trace>
  <inkml:trace contextRef="#ctx0" brushRef="#br0" timeOffset="23175.1">23728 2604 0,'0'0'0,"-21"0"16,-1 0-16,22 21 0,-21-21 0,0 0 15,0 21-15,21 0 16,-21-21-16,0 0 16,-1 21-16,1-21 15,0 0-15,0 21 0,0-21 0</inkml:trace>
  <inkml:trace contextRef="#ctx0" brushRef="#br0" timeOffset="24187.52">8467 3556 0,'0'0'15,"0"-21"-15,0-21 0,0 20 0,0 1 16,0 0-16,0 0 0,0 0 0,0 0 15,0 42 1,0 0 0,0 0-16,0 21 0,0 1 15,0-1-15,0 22 0,0-22 0,0 21 16,0-20-16,0 20 0,0 1 16,0-1-16,0-20 0,0-1 15,0 21-15,0-20 0,0-1 0,0-21 16,0 0-16,0 1 0,0-1 0,0 0 15,0 0-15,0-42 32,0 0-32,0 0 0,0-1 15,-22 1-15,22 0 0,0 0 16,0-21-16,0 20 0,0-20 0,0 21 16,0-21-16,0-1 15,0 22-15,0-21 0,22 21 0,-1-22 0,0 22 16,21 0-16,-21 0 0,22 21 15,-22 0-15,21 0 0,1 0 16,-1 0-16,0 0 0,1 21 0,-1 0 16,-21 0-16,0 22 0,22-22 0,-43 21 15,0 0-15,0 1 0,0-22 16,0 21-16,0-21 0,-43 22 0,22-22 16,-21 0-16,-1 21 0,1-20 15,0-22-15,-1 21 0,1 0 0,0-21 16,-1 0-16,22 0 0,-21 0 0,21 0 15,0 0-15,-1 0 16,22-21-16,0 0 16,0-1-16,0 1 15,22 21-15,-1-21 0,0 0 16,0 21-16,21-21 0</inkml:trace>
  <inkml:trace contextRef="#ctx0" brushRef="#br0" timeOffset="24595.29">9144 3874 0,'0'0'0,"0"-22"16,0 1-16,0 0 0,0 0 16,21 0-16,0 0 15,0 21-15,1 0 16,-1 0-16,0 0 0,0 0 15,0 0-15,0 0 0,1 21 0,20 0 16,-21 0-16,0 0 0,0 0 0,-21 22 16,22-22-16,-1 21 0,-21-21 15,0 22-15,0-22 0,0 21 0,0-21 16,0 22-16,0-22 0,0 0 16,-21 0-16,-1 0 0,1 1 15,21-1-15,-21-21 16,21-21-1,0-1-15,0 1 16,0 0-16,0 0 0,0-21 0,21 20 16,-21-20-16,0 21 0,21-21 15,1 20-15,-1-20 0,-21 21 0,21 0 16,0 0-16,0-1 0,0 1 0,1 0 16,-1 0-16,0 21 15,0-21-15,0 21 0</inkml:trace>
  <inkml:trace contextRef="#ctx0" brushRef="#br0" timeOffset="25099">10202 3747 0,'0'0'0,"-21"0"15,0 0-15,0 0 0,0 0 16,-1 0-16,1 0 0,0 0 15,-21 21-15,21-21 0,-1 21 0,1 0 16,-21 21-16,21-20 0,0 20 0,-1-21 16,1 21-16,0-20 0,21 20 15,0 0-15,0-21 0,0 22 16,0-22-16,0 0 0,0 21 0,0-20 16,21-22-16,0 21 0,1 0 15,-1-21-15,21 0 0,-21 0 0,22 0 16,-1 0-16,0 0 0,-21 0 0,22 0 15,-1 0-15,-21-21 0,22 0 16,-22-1-16,21 1 0,-21 0 0,0 0 16,1-21-16,-1 20 0,0-20 15,-21 0-15,0-1 0,0 1 16,0 21-16,0-21 0,0-1 0,-21 22 0,0-21 16,-1 21-16,1-1 0,-21 1 15,21 0-15,-22 21 0,22 0 16,-21 0-16,0 0 0,20 0 0,-20 0 15,0 0-15,21 21 0,-1 0 16,-20 1-16,21-1 0,0 21 0,0-21 16,21 0-16,0 22 0,0-22 0,0 21 15,0-21-15,0 22 0,0-22 16,0 21-16,0-21 0,21 1 0,0-22 16,21 21-16,-21-21 0,1 0 15,20 0-15,0 0 0,-21 0 0</inkml:trace>
  <inkml:trace contextRef="#ctx0" brushRef="#br0" timeOffset="25715.65">10731 3747 0,'0'21'15,"-21"0"-15,0 0 16,0 21-16,21-20 0,-21-1 15,0 21-15,21 0 0,0-20 0,-22 20 16,22-21-16,-21 21 0,21-20 0,0-1 16,0 0-16,0 0 0,0 0 15,21-21 17,1-21-32,-1 21 15,0-21-15,0 0 0,0 0 0,0-1 16,1 1-16,-1 0 0,0-21 0,0 21 15,0-1-15,0-20 0,1 21 16,-1 0-16,-21 0 0,21-1 0,0 1 16,0 21-16,-21 21 31,0 1-31,0-1 0,0 0 16,0 0-16,0 0 0,0 22 15,0-22-15,0 0 0,0 21 16,0-21-16,0 1 0,0-1 0,21 0 15,1-21-15,-1 21 0,0 0 16,0-21-16,21 0 0,-20 0 0,-1 0 16,21 0-16,-21 0 0,0 0 0,22-21 15,-22 0-15,0 0 0,0 0 16,0-1-16,1 1 0,-1 0 0,-21-21 16,0 21-16,0-22 0,0 22 0,0-21 15,0 21-15,0-22 0,0 22 16,0-21-16,0 21 0,-21-1 0,-1 1 15,1 21-15,0 0 0,0 0 16,0 0 0,0 0-16,21 21 15,-22 1-15,22-1 0,0 0 16,0 0-16,0 0 16,22-21-16,-1 21 0,0-21 15,0 0-15</inkml:trace>
  <inkml:trace contextRef="#ctx0" brushRef="#br0" timeOffset="26140.41">11959 3789 0,'0'0'16,"0"-21"-16,-21 0 16,0 21-16,0 0 15,-1 0-15,1 0 0,0 0 0,0 0 16,0 21-16,0 0 0,-1 0 0,1 0 15,0 0-15,21 1 0,-21-1 16,0 0-16,21 0 0,-21 0 0,21 0 16,0 1-16,0-1 0,0 0 0,0 0 15,21 0-15,0-21 16,0 0-16,21 0 0,-20 0 0,-1 0 16,0 21-16,21-21 0,-21 0 0,1 0 15,-1 22-15,0-22 16,-21 21-16,21 0 0,-21 0 15,-21 0 1,0 0-16,0-21 16,-22 0-16,22 22 0,0-22 0,-21 0 15,20 0-15,-20 0 0,21 0 0,-21 0 16,20 0-16,1 0 0,0 0 16,0 0-16,0 0 0,0 0 15,21-22 1,0 1-16,0 0 15,21 21-15,0-21 0,0 21 16,0-21-16</inkml:trace>
  <inkml:trace contextRef="#ctx0" brushRef="#br0" timeOffset="26535.18">12086 3979 0,'64'0'32,"-43"0"-32,0 0 0,0-21 15,0 21-15,0 0 0,1-21 0,-1 21 16,21 0-16,-21-21 0,0 0 16,1 21-16,-1-21 0,-21-1 15,0 1-15,21 21 0,-21-21 0,0 0 16,-21 21-1,0 0-15,-1 0 16,1 0-16,0 0 0,0 21 0,0-21 16,0 21-16,-1 0 0,1 1 15,0-1-15,21 0 0,-21 0 0,0 0 16,21 22-16,0-22 0,0 0 16,0 0-16,0 0 0,0 0 0,0 1 15,0-1-15,0 0 0,21-21 16,0 21-16,0 0 0,0-21 0,1 0 0,-1 0 15,0 0-15,0 0 16,21 0-16,-20 0 0,-1 0 0,21 0 16,-21-21-16,0 0 0,22 21 0</inkml:trace>
  <inkml:trace contextRef="#ctx0" brushRef="#br0" timeOffset="26939.95">12721 3831 0,'0'0'0,"0"-21"0,0 0 15,0 0-15,21 21 32,0 0-17,22 0-15,-22 0 0,0 21 16,0-21-16,22 21 0,-22 0 16,0 0-16,0-21 0,0 22 0,0 20 15,-21-21-15,0 0 0,0 0 16,0 1-16,0-1 0,0 21 0,0-21 15,0 0-15,0 1 0,-21-1 0,21 0 16,-21-21-16,0 21 0,0-21 16,0 0-16,-1 21 0,1-21 15,0 0 1,21-21-16,0 0 16,0 0-16,0 0 0,21-1 15,-21 1-15,21 0 0,1 0 0,-1-21 16,0 20-16,21-20 0,-21 21 15,1 0-15,20-22 0,-21 22 0,21 0 16,-20 0-16,20 0 0,-21 0 16,0 21-16,22 0 0,-22-22 0,0 22 15,0 0-15,0 0 0,0 0 16,1 0-16</inkml:trace>
  <inkml:trace contextRef="#ctx0" brushRef="#br0" timeOffset="27187.81">13801 4170 0,'-22'0'0,"44"0"0,-65 0 16,43 21-16,-21-21 78,0 0-78,0 21 0</inkml:trace>
  <inkml:trace contextRef="#ctx0" brushRef="#br0" timeOffset="29407.01">13801 4212 0,'0'-21'46,"-22"21"33,22 21-64,-21-21 1,21 21-16,-21-21 0,21 22 15,0-1 1,0 0 0,21-21-1,0 0 1,1 0-16,-1 0 16,-21-21-16,0 0 15,21-1-15,-21 1 16,0 0-16,0 0 31,-21 21-31,0 0 16,-1 0-1,22 21 1,0 0-16,0 0 16,0 1-1,0-44 63,0 1-62,0 0 0,-21 21 62</inkml:trace>
  <inkml:trace contextRef="#ctx0" brushRef="#br0" timeOffset="55479.03">1206 5376 0,'-21'0'78,"21"22"-31</inkml:trace>
  <inkml:trace contextRef="#ctx0" brushRef="#br0" timeOffset="56127.66">1249 5376 0,'0'0'0,"-21"22"15,42-22 48,0 0-63,0-22 0,21 22 0,-20-21 15,-1 21-15,0-21 0,0 0 16,21 21-16,-20-21 0,-1 0 16,0-1-16,-21 1 15,0 0-15,0 0 0,0 0 16,-21 0-1,0 21-15,-1 0 0,1 0 16,0 0-16,-21 0 0,21 21 0,-1 0 16,-20 0-16,21 0 0,0 0 15,0 1-15,-22 20 0,22-21 16,0 21-16,0-20 0,21-1 16,0 21-16,-21-21 0,21 22 15,0-22-15,0 0 0,0 0 0,0 21 16,21-20-16,0-1 15,0 0-15,0-21 0,0 0 16,22 0-16,-22 0 0,21 0 0,-21 0 16,1 0-16,20 0 0,-21 0 15,0 0-15,0-21 0,1 0 16,-44 21 0,1 0-1,0 0-15,0 0 0,-21 0 16,20 0-16,-20 0 0,0 21 15,21 0-15,-22 0 0,1 0 16,21 0-16,0 1 0,-22-1 16,22 0-16,0 21 0,0-21 0,21 1 15,-21-1-15,21 0 0,0 0 16,0 0-16,0 0 0,0 1 16,21-22-16,0 0 15,0 0-15,21 0 0,-20 0 16,-1 0-16,0 0 0,21 0 15,-21-22-15,22 22 0</inkml:trace>
  <inkml:trace contextRef="#ctx0" brushRef="#br0" timeOffset="56825.26">1863 5609 0,'21'-21'0,"-42"42"0,42-63 0,-42 42 31,-1 0-31,1 0 0,0 0 0,0 0 16,0 21-16,0-21 15,-1 21-15,1 0 0,0 1 0,0-1 16,0 0-16,0 0 0,21 0 16,-22 0-16,1 1 0,21-1 15,0 0-15,0 0 0,0 0 0,21-21 31,1 0-31,-1 0 0,0 0 0,21 0 16,-21 0-16,1-21 0,-1 0 16,0 21-16,21-21 0,-21 0 0,1-1 15,-1 1-15,-21 0 0,21 0 16,-21 0-16,21 0 0,-21-1 16,0 1-16,0 0 15,0 42 16,0 0-15,0 1-16,0-1 0,-21 21 16,21-21-16,0 0 0,0 22 0,-21-22 15,21 21-15,0 1 0,0-1 16,0 0-16,0 1 0,0-1 0,0 0 16,0 1-16,-21-1 0,21 0 15,0 1-15,0 20 0,0-21 0,0 1 16,0-1-16,0 0 0,0 22 0,0-22 15,0-21-15,0 22 16,0-1-16,-22-21 0,1 22 0,21-22 0,-21 0 16,-21 0-16,21 0 0,-1-21 15,-20 21-15,21-21 0,-21 0 16,-1 0-16,1 0 0,-22 0 16,22 0-16,0-21 0,-1 0 0,1 0 15,0 0-15,-1-22 0,22 22 16,0-21-16,0 0 0,21-1 0,0 22 15,0-21-15,0-1 0,0 1 16,0 21-16,21-21 0,0 20 16,0 1-16,1-21 0,-1 21 0,21 0 15,-21-1-15,22 1 16,-22 0-16,21 0 0,-21-21 0,22 20 16,-1 1-16</inkml:trace>
  <inkml:trace contextRef="#ctx0" brushRef="#br0" timeOffset="57055.13">2265 5652 0,'0'0'16,"0"-22"-1,-21 22 1,21 22 31,0-1-47,0 0 15,0 0-15</inkml:trace>
  <inkml:trace contextRef="#ctx0" brushRef="#br0" timeOffset="57236.03">2244 6033 0,'0'0'0,"0"21"16,-22-21-1,22 21-15,-21-21 16,42-21 31,1 21-47</inkml:trace>
  <inkml:trace contextRef="#ctx0" brushRef="#br0" timeOffset="57780.71">3704 5186 0,'0'-21'0,"0"42"0,0-63 15,0 20-15,0 44 31,-21-1-31,21 21 16,-21-21-16,21 22 16,0-1-16,-21 0 0,21 1 0,-22 20 15,1-21-15,21 22 0,-21-22 0,0 22 16,21-22-16,-21 22 0,0-22 16,-1 0-16,22 1 0,-21-1 0,21-21 15,-21 0-15,21 0 0,0 1 16,0-1-16,21-42 31,0-22-15</inkml:trace>
  <inkml:trace contextRef="#ctx0" brushRef="#br0" timeOffset="58019.58">3662 5228 0,'-21'0'0,"42"0"0,-64-21 0,43 0 16,-21 21 0,21-21-16,21 21 15,1 0 1,-1 0-16,0-21 0,0 21 0,21 0 16,1 0-16,-22-22 0,21 22 15,1 0-15,-22 0 0,21 0 0,-21 0 16,0 0-16,1 0 15,-1 0-15,-21 22 0,0-1 16,-21 0-16,-1 0 0</inkml:trace>
  <inkml:trace contextRef="#ctx0" brushRef="#br0" timeOffset="58207.47">3408 5715 0,'0'0'0,"0"21"0,0 0 0,21-21 15,0 0 1,0 0-16,0 0 0,22 0 16,-22 0-16,21 0 15,-21-21-15,22 21 0,-22 0 0,21-21 16,-21 21-16,22 0 0,-22 0 16,0-21-16,0 21 0,0 0 0</inkml:trace>
  <inkml:trace contextRef="#ctx0" brushRef="#br0" timeOffset="58804.13">4191 5842 0,'0'0'0,"21"0"0,0 0 0,0-21 15,1 21-15,-1-21 16,-21 0-16,21 21 0,-21-22 0,21 1 15,-21 0-15,0 0 0,0 0 16,0 0-16,0-1 0,0 1 0,0 0 16,0-21-16,-21 21 0,0-1 15,0 1-15,-1 21 0,1-21 0,21 0 16,-21 21-16,0 0 0,0 0 0,0 0 16,-1 0-16,1 0 0,0 21 15,0 0-15,0 0 0,0 1 16,-1 20-16,1-21 0,0 21 0,0 1 15,0-1-15,0-21 0,21 22 16,-22-22-16,22 21 0,0-21 16,0 0-16,0 1 0,0-1 0,0 0 15,22 0-15,-1-21 16,0 0-16,0 0 0,0 0 16,0-21-16,22 21 0,-22-21 0,0 0 15,0-1-15,0 1 0,22 0 16,-22 0-16,0 0 0,0-22 0,0 22 15,-21 0-15,22-21 0,-22 21 16,21-1-16,-21 1 0,0 0 0,0 0 16,0 42 15,0 0-31,-21 0 0,21 1 16,-22 20-16,22-21 0,0 0 15,0 22-15,0-22 0,0 0 0,0 0 16,-21 0-16,21 0 0,0 1 15,0-1-15,0 0 0,0 0 16,21-21 0,1 0-16,-1 0 15,0 0-15,0 0 0,0-21 16</inkml:trace>
  <inkml:trace contextRef="#ctx0" brushRef="#br0" timeOffset="59078.97">4826 5546 0,'0'-21'16,"0"42"-16,21-42 0,-21-1 0,0 1 16,-21 21-1,0 0-15,0 0 0,-1 0 16,1 21-16,0-21 0,0 22 16,0-1-16,0 0 0,-1 0 0,-20 21 15,21-20-15,21 20 16,-21-21-16,0 21 0,-1-20 0,22 20 15,0-21-15,0 0 0,0 0 0,0 1 16,0-1-16,0 0 0,22-21 16,-1 21-16,21-21 0,-21 0 15,0 0-15,22 0 0,-22 0 16,21 0-16,1-21 0,-22 0 0,21 0 16,0-1-16,-20 22 0</inkml:trace>
  <inkml:trace contextRef="#ctx0" brushRef="#br0" timeOffset="59495.74">5122 5588 0,'-21'0'16,"21"21"-16,0 0 16,0 1-1,21-22 16,0 0-31,1 0 16,-1 0-16,0-22 0,0 1 16,0 21-16,0-21 0,-21 0 15,0 0-15,0 0 0,0-1 16,0 1-16,-21 21 16,0 0-1,0 0-15,0 0 0,0 0 0,-1 21 16,1 1-16,0-1 0,0 0 0,0 0 15,0 0-15,-1 22 0,1-22 16,21 0-16,0 21 0,0-21 0,0 1 16,0-1-16,0 0 0,0 0 15,0 0-15,0 0 0,21 1 16,1-22-16,-1 0 0,0 0 16,0 0-16,0 0 0,0 0 15,1 0-15,20-22 0,0 22 0,1-21 16,-1 0-16,0-21 15,1 21-15</inkml:trace>
  <inkml:trace contextRef="#ctx0" brushRef="#br0" timeOffset="60043.42">5884 4995 0,'0'0'0,"-21"0"0,0 22 15,0-1-15,21 0 0,-21 21 0,-1 1 16,1-22-16,0 21 0,0 0 16,21 1-16,-21-1 0,0 0 15,21 1-15,0-1 0,-22 0 0,1 1 16,21-22-16,-21 21 0,21-21 16,0 22-16,0-22 0,-21 0 0,21 0 15,0 0-15,-21 1 0,21-1 16,0-42 15,0-1-15,0 1-16,0 0 0,0 0 0,0 0 15,0 0-15,21-1 0,0 1 16,0 0-16,0 0 0,1 0 0,-1 0 16,21-1-16,-21 22 0,0-21 15,22 21-15,-22 0 0,21 0 16,-21 0-16,22 0 0,-22 0 0,0 0 15,0 0-15,0 0 0,1 21 0,-1 1 16,-21-1-16,0 0 0,0 0 16,0 0-16,0 0 0,0 1 0,-21 20 15,-1-21-15,-20 0 0,21-21 0,-21 21 16,20 1-16,-20-1 0,0-21 16,21 21-16,-22-21 0,22 0 15,-21 0-15,21 0 0,-1 0 16,1 0-16,0 0 0,21-21 31,21 0-31,0 21 16,1-22-16,-1 1 0,21 21 0,-21-21 15,22 0-15</inkml:trace>
  <inkml:trace contextRef="#ctx0" brushRef="#br0" timeOffset="60794.99">6413 5398 0,'-21'0'31,"0"21"-31,0 0 0,21 0 16,-21-21-16,0 21 0,-1 22 16,22-22-16,-21 0 0,0 0 0,0 21 15,21-20-15,0-1 0,-21 0 16,21 0-16,0 0 0,0 0 0,0 1 15,0-1-15,21-21 16,0 0-16,21 0 16,-20 0-16,-1 0 15,0 0-15,21-21 0,-21-1 0,22 1 16,-22 21-16,0-21 0,0 0 16,0 0-16,-21 0 0,0-1 0,0-20 15,0 21-15,0 0 16,-21 0-16,0-1 0,0 1 0,0 21 15,0 0-15,-1-21 0,1 21 16,0 0-16,0 0 0,21-21 16,21 21-1,0 0-15,0 0 16,1-21-16,20 21 0,-21 0 0,21 0 16,-20 0-16,20 0 0,-21 0 15,21 0-15,1 0 0,-22 0 16,21 0-16,1 0 0,-22 0 0,0 0 0,21 0 15,-42 21 1,21-21-16,-21 21 0,0 0 0,0 0 16,0 1-16,-21-1 0,0 0 15,0 0-15,21 21 0,-21-20 16,0-1-16,-1 0 0,22 0 0,0 0 16,0 0-16,0 1 15,0-1-15,22 0 16,-1-21-16,0 0 0,0 0 0,21 0 15,-20 0-15,-1 0 0,21 0 16,-21-21-16,0 0 0,22 21 16,-22-22-16,0 1 0,0 0 0,0 0 15,-21 0-15,0 0 0,0-1 16,0-20-16,0 21 0,0 0 0,0 0 16,0-22-16,-21 22 0,0 0 0,0 0 15,0 21-15,0-21 0,-22 21 16,22 0-16,0 0 0,-21 0 0,20 0 15,1 0-15,0 0 0,0 0 0,0 0 16,21 21-16,0 0 16,21-21-1,0 0-15</inkml:trace>
  <inkml:trace contextRef="#ctx0" brushRef="#br0" timeOffset="61479.6">7599 4974 0,'0'0'0,"-64"0"32,43 21-32,0-21 0,0 43 0,21-22 15,-21 0-15,-1 21 0,22 1 16,0-1-16,-21 0 0,21 1 15,-21-1-15,21 0 0,-21 1 0,21-1 16,0 0-16,0 1 0,-21-1 0,21 0 16,0 1-16,-21-22 0,21 21 15,0-21-15,0 1 0,0-1 0,0 0 16,0 0 0,-22-21-16,22-21 15,0 0-15,0 0 16,0-1-16,0 1 0,0 0 15,0 0-15,0 0 0,0-22 0,22 22 16,-22 0-16,21-21 0,0 21 16,0-1-16,0 1 0,0-21 15,1 21-15,-1 21 0,0-21 0,21-1 16,-21 22-16,1 0 0,-1 0 0,0 0 16,0 0-16,0 0 0,0 22 15,-21-1-15,0 0 0,0 0 16,0 0-16,-21 0 0,-21-21 15,21 22-15,0-22 0,-1 0 16,-20 0-16,21 0 0,0 0 0,0 0 16,-1 0-16,1 0 0,0 0 15,0 0-15,0 0 16,21-22-16,-21 22 16,21 22-1,0-1 1,0 0-16,21 0 0,-21 0 0,21 0 15,-21 1-15,0-1 0,21 0 16,0 0-16,0 0 0,-21 0 0,22 1 16,-1-1-16,0 0 0,0-21 15,0 0-15,0 0 0,1 0 16,-1 0-16,0 0 0,0 0 0,0 0 16,0 0-16,1-21 0,20 0 15,-21 21-15,0-22 0,22 1 0,-22 0 16</inkml:trace>
  <inkml:trace contextRef="#ctx0" brushRef="#br0" timeOffset="61759.44">8022 5482 0,'-21'0'15,"-21"0"1,20 0-16,22 21 0,0 1 16,-21-22-16,21 21 15,21-21 1,1 0-16,-1 0 0,0 0 0,0 0 15,0 0-15,0 0 16,-21-21-16,22 21 0,-22-22 16,0 1-16,-22 0 15,1 21 1,0-21-16,0 21 0,0 0 0,0 0 16,-1 0-16,1 0 0,0 0 15,21 21-15,-21 0 0,21 0 16</inkml:trace>
  <inkml:trace contextRef="#ctx0" brushRef="#br0" timeOffset="62095.25">8678 5207 0,'-21'0'0,"42"0"0,-63-21 16,21 21-16,0 0 0,-1 0 0,1 0 15,0 0-15,0 0 0,21 21 16,-21 0-16,0 0 0,-1 1 0,1-1 16,0 0-16,0 21 0,0-21 15,0 22-15,-1-22 0,1 21 16,21 1-16,-21-22 0,21 21 0,-21-21 0,21 22 15,0-22-15,0 21 16,0-21-16,0 0 0,0 1 0,21-22 16,0 21-16,0-21 0,1 0 0,-1 0 15,21 0-15,-21 0 0,22 0 16,-1 0-16,0-21 0,1-1 0,-1 22 16,0-21-16,1-21 0,-1 21 0,0 0 15,1-1-15</inkml:trace>
  <inkml:trace contextRef="#ctx0" brushRef="#br0" timeOffset="62979.38">8975 5398 0,'0'0'0,"-22"0"16,1 0-16,0 0 15,0 0-15,0 21 0,0 0 0,21 0 16,-22 0-16,1 0 0,21 1 16,0-1-16,0 0 0,0 0 0,0 0 15,0 0-15,0 1 0,0-1 16,0 0-16,21-21 0,1 21 0,-1-21 15,0 21-15,0-21 0,0 0 16,0 0-16,1 0 0,-1 0 16,0 0-16,0 0 0,-21-21 0,0 0 15,21 21-15,-21-21 0,0 0 16,0-1-16,0-20 0,0 21 16,0 0-16,0 0 0,0-22 0,0 22 15,0 0-15,-21 0 0,21 0 0,0-1 16,0 1-16,0 0 0,0 0 15,21 21 1,0-21-16,1 21 0,20 0 16,-21 0-16,0 0 0,22 21 0,-22-21 15,0 21-15,21 0 0,-21 0 0,-21 1 16,22-1-16,-1 21 0,-21-21 16,0 0-16,0 1 0,0 20 0,0-21 15,0 0-15,0 0 0,0 1 16,0-1-16,0 0 15,-21 0 1,-1-21-16,1-21 16,21 0-1,0 0-15,0-1 16,0 1-16,0 0 0,0-21 0,21 21 16,-21-1-16,22 1 0,-1-21 15,0 21-15,0 0 0,0-22 0,0 22 16,22 0-16,-22 21 0,21-21 0,1 21 15,-1 0-15,0 0 0,1 0 16,-1 0-16,-21 21 0,21-21 0,-20 21 16,20 21-16,-21-20 0,0-1 15,0 0-15,-21 21 0,0-21 16,0 1-16,0 20 0,0-21 0,0 0 16,0 0-16,0 1 0,0-1 15,-21-21-15,0 21 0,0-21 16,0 0-16,0 0 0,-1 0 0,1 0 15,0 0-15,0 0 16,0-21-16,21 0 16,0-1-16,0 1 0,0 0 0,21 0 15,0 0-15,0 0 16,22-22-16,-1 22 0,0 0 0,1-21 16,20 20-16,-21-20 0,22 21 0,-1 0 15,1 0-15,-1-1 0,-20 22 16,-1 0-16,0 0 0,1 0 0,-22 22 15,21-1-15,-21 21 0,1-21 0,-1 0 16,-21 22-16,0-22 0,0 21 16,0-21-16,0 22 0,0-22 0,0 0 15,0 21-15,-21-20 0,-1-1 0,1 0 16,0 0-16,0 0 16,0-21-16,0 0 0,-1 0 15</inkml:trace>
  <inkml:trace contextRef="#ctx0" brushRef="#br0" timeOffset="63187.44">11176 5673 0,'0'21'0,"0"-42"0,0 63 16,-21-42-16,0 21 0,-1 0 15,1 1-15,0-22 0,0 21 16,0 0-16,0 0 0,-1 0 0,1 0 16,-21 1-16,21-22 0,-22 21 15,22-21-15,0 21 0,-21-21 0,21 0 16,-1 0-16,1 0 0</inkml:trace>
  <inkml:trace contextRef="#ctx0" brushRef="#br0" timeOffset="63499.45">12319 5440 0,'0'0'0,"0"-21"16,0 0-1,21 21-15,0 0 0,0 0 0,1 0 16,-1 0-16,0-22 0,0 22 0,0 0 15</inkml:trace>
  <inkml:trace contextRef="#ctx0" brushRef="#br0" timeOffset="64171.64">12658 5376 0,'21'0'0,"0"-21"32,-21 0-17,0 0-15,0 0 0,-21 21 16,21-21-16,0-1 0,-21 1 0,-1 0 15,1 0-15,0 0 0,0 0 16,0-1-16,0 22 0,-22 0 0,22 0 16,0 0-16,-21 0 0,20 0 15,-20 22-15,21-1 0,-21 21 16,20-21-16,1 0 0,0 22 0,0-22 16,0 21-16,21-21 0,0 1 0,0-1 15,0 0-15,0 0 0,0 0 16,0 0-16,42-21 0,-21 0 0,0 22 15,1-22-15,20 0 0,-21 0 0,21 0 16,1 0-16,-22-22 0,21 1 16,-21 21-16,22-21 0,-22 0 0,0 0 15,21 21-15,-42-21 0,22-1 16,-1 1-16,-21 0 0,21 0 0,-21 0 16,0 0-16,0-1 15,-21 22 1,0 22-1,21-1-15,0 0 0,0 21 16,-22-21-16,22 22 0,-21-1 16,21 0-16,-21 22 0,21-22 0,0 22 15,0-1-15,-21 1 0,21-1 0,-21 1 16,21-1-16,0 1 0,0-1 16,-21 1-16,21 20 0,-22-20 0,1 21 15,21-1-15,-21-20 0,0-1 0,21 1 16,-21-1-16,0 1 0,-1-22 15,1 0-15,0 1 0,0-1 16,0-21-16,-22 22 0,1-22 0,0 0 16,-1-21-16,1 21 0,-21-21 0,20 0 15,-20 0-15,-1-21 0,1 0 16,-1 0-16,1-1 0,20-20 0,-20 0 16,21-1-16,-22 1 0,43-21 0,-21-1 15,20 1-15,22-22 0,0 21 16,0 1-16,0-1 0,0 22 0,0-21 15,43 20-15,-22 1 0,0 0 16,21-1-16,-20 1 0,20 0 0,21 20 16,-20-20-16,20 0 0,1-22 15,20 22-15,1 0 0</inkml:trace>
  <inkml:trace contextRef="#ctx0" brushRef="#br0" timeOffset="64879.5">12890 5228 0,'0'0'0,"-21"0"31,0 0-31,21 21 0,0 1 16,-21-1-16,0 0 0,0 21 16,21-21-16,0 1 0,-22 20 0,22-21 15,-21 0-15,21 22 0,0-22 16,-21 0-16,21 0 0,0 0 0,0 0 15,0 1 1,0-44 15,0 1-31,0 0 0,0-21 16,0 21-16,0-1 0,0 1 16,0 0-16,0-21 0,0 21 0,0-1 15,21 1-15,0 0 0,1 0 16,-1 0-16,0 0 0,0-1 15,21 1-15,-20 21 0,20 0 16,0 0-16,-21 0 0,22 0 0,-1 0 16,0 0-16,-20 21 0,20 1 0,-21-1 15,0 0-15,0 0 0,1 0 16,-22 0-16,21 1 0,-21-1 0,0 0 16,0 0-16,0 0 0,0 0 0,-21 1 15,-1-22-15,1 21 0,21 0 16,-21-21-16,0 0 0,0 0 15,21-21 1,0 0 0,0-1-16,0 1 15,0 0-15,21 0 0,0 0 16,0 0-16,22-1 0,-22-20 0,0 21 16,0 0-16,43-22 0,-22 22 15,-21 0-15,21 21 0,-20 0 16,-1 0-16,0 0 0,21 0 0,-21 21 15,1 0-15,-22 1 0,21-1 16,-21 0-16,0 0 0,0 21 0,0-20 16,0 20-16,0-21 0,-21 0 0,-1 22 15,22-22-15,-21 0 0,0 0 16,0 0-16,0-21 0,21 21 16,0 1-16,-21-22 0,42 0 31,0-22-16,0 22-15,0-21 0</inkml:trace>
  <inkml:trace contextRef="#ctx0" brushRef="#br0" timeOffset="65547.48">14309 5165 0,'-22'0'0,"44"0"0,-65 0 0,22 0 0,0 0 16,-21 0-16,20 0 0,-20 0 16,21 0-16,-21 0 0,-1 21 0,22 0 15,-21 21-15,21-20 0,-22-1 0,22 21 16,0-21-16,0 0 0,21 85 31,0-85-31,0 1 0,42-22 16,-21 21-16,0-21 0,22 0 15,-22 0-15,21 0 0,1 0 16,-1 0-16,-21-21 0,21 21 0,1-22 16,-1 1-16,-21 0 0,22 21 15,-22-21-15,0-21 0,0 20 0,0 1 16,0 0-16,-21 0 0,0-21 16,0 20-16,0 1 0,0 0 0,0 0 15,-21 42 16,21 0-31,-21 0 0,21 22 16,0-22-16,-21 0 0,21 0 16,-21 0-16,21 1 0,0-1 0,0 0 15,0 0-15,0 0 0,0 0 16,0 1-16,21-22 0,0 21 16,0-21-16,0 0 15,22 0-15,-22 0 0,0 0 0,21-21 16,-20-1-16,20 22 0,-21-21 15,21 0-15,-20 0 0,-1 0 0,21-22 16,-21 22-16,-21 0 0,21 0 0,1 0 16,-22 0-16,21-1 0,-21 1 15,0 42 1,0 1-16,-21-22 16,21 21-16,-22 0 0,22 0 0,-21 0 15,21 0-15,0 1 0,0-1 0,0 0 16,0 0-16,0 0 15,0 0 1,21-21 15,1-21-31</inkml:trace>
  <inkml:trace contextRef="#ctx0" brushRef="#br0" timeOffset="65899.42">14774 4826 0,'-21'0'0,"42"0"0,-42 21 15,0 0-15,0 1 0,21-1 0,-21 0 16,21 21-16,0-21 0,0 1 16,0-1-16,0 0 0,21 0 15,0-21-15,0 0 0,0 21 16,0-21-16,1 0 0,-1 0 0,0 0 15,0 0-15,0-21 0,0 21 0,-21-21 16,22 0-16,-1 0 16,-21-1-16,0-20 0,0 21 15,0 0-15,0 0 0,0-22 0,-21 22 16,-1 0-16,1 0 0,0 21 16,0-21-16,-21 21 0,20-22 0,1 22 15,0 0-15,0 0 0,0 22 16,21-1-16,0 0 0,0 21 0,0-21 15,0 1-15,0-1 0,0 21 0,0-21 16,21 0-16,0 1 16</inkml:trace>
  <inkml:trace contextRef="#ctx0" brushRef="#br0" timeOffset="66199.53">15515 4657 0,'-21'0'0,"42"0"0,-63 0 15,21 21-15,-1-21 0,1 42 16,-21-21-16,21 22 0,0-1 0,-22 0 16,22 1-16,0 20 0,0-20 0,-22-1 15,22 21-15,0-20 0,0-1 16,21 0-16,0 1 0,0-22 0,-21 21 15,21-21-15,0 1 0,0-1 16,0 0-16,0 0 0,21-21 0,0 21 16,0-21-16,0 0 0,1 0 15,-1 0-15,0 0 16,0-21-16,0 21 0,0-21 0,22 0 16,-22 21-16</inkml:trace>
  <inkml:trace contextRef="#ctx0" brushRef="#br0" timeOffset="66511.31">15557 5122 0,'0'0'0,"0"22"0,-21-1 16,21 0-16,0 0 16,0 0-16,0 0 15,21-21 1,1 0-1,-1 0-15,0 0 16,-21-21-16,21 0 0,-21 0 16,0 0-16,0 0 0,0-1 15,0 1-15,0 0 0,0 0 16,-21 21 0,0 0-16,0 0 0,-1 0 15,22 21-15,-21 0 0,21 0 16,0 1-16,0-1 15,0 0 1</inkml:trace>
  <inkml:trace contextRef="#ctx0" brushRef="#br0" timeOffset="66823.64">16298 4974 0,'0'0'0,"0"-21"0,-21 21 16,0-21-16,0 21 15,0 0-15,-1 0 0,1 0 16,-21 21-16,21 0 0,0 0 16,-1 1-16,1-1 0,0 0 0,0 21 15,0-21-15,0 22 0,-1-22 0,1 0 16,0 21-16,21-20 0,0-1 15,0 21-15,0-21 0,0 0 0,0 1 16,0-1-16,21-21 16,0 21-16,1-21 0,-1 0 15,0 0-15,0 0 0,21 0 0,-20 0 16,20-21-16,0 21 16,1-21-16</inkml:trace>
  <inkml:trace contextRef="#ctx0" brushRef="#br0" timeOffset="67788.77">16679 4995 0,'-21'0'0,"42"0"0,-63 0 0,21 22 0,0-1 16,-22 0-16,22 21 0,0-21 16,0 1-16,0 20 0,-1-21 15,22 0-15,0 0 0,-21 1 0,21 20 0,0-21 16,0 0-1,0 0-15,0 1 0,21-22 16,1 21-16,-1-21 0,0 0 0,0 0 16,0 0-16,0 0 0,1 0 15,-1 0-15,-21-21 0,21-1 16,-21 1-16,0 0 0,21 0 16,-21 0-16,0 0 0,0-22 15,0 22-15,0 0 0,0-21 0,0 20 16,0 1-16,0 0 0,0 0 15,0 0-15,0 0 0,21 21 16,0-22-16,-21 1 0,22 21 0,-1 0 0,0 0 16,0 0-1,0 0-15,0 0 0,1 0 0,-1 0 16,0 21-16,-21 1 0,21-22 16,0 42-16,0-21 0,-21 0 0,22 0 15,-1 1-15,-21-1 0,0 0 0,0 21 16,0-21-16,0 1 15,0-1-15,0 0 0,0 0 0,0 0 16,-21 0 0,-1-21-16,1 0 15,21-21 17,0 0-32,0 0 15,0 0-15,0 0 0,0-1 16,0 1-16,21 0 0,1-21 15,-1 21-15,0-1 0,0 1 0,0 0 16,22 0-16,-22 0 0,0 0 16,21 21-16,1 0 0,-1 0 0,-21 0 15,21 0-15,-20 0 0,20 0 16,-21 21-16,0 0 0,0 0 0,1 0 16,-22 0-16,0 1 0,21-1 0,-21 21 15,0-21-15,0 0 16,0 1-16,0-1 0,0 0 15,-21 0-15,-1 0 0,1 0 16,0-21-16,0 0 16,0 0-16,0 0 15,21-21 1,0 0 0,0 0-16,0 0 0,0 0 15,21-1-15,0 1 0,0 0 16,0 0-16,22-21 0,-22 20 15,21 1-15,-21-21 0,22 21 0,-1 0 16,-21-1-16,21 1 0,1 21 16,-1 0-16,-21 0 0,22 0 0,-1 0 15,0 0-15,1 21 0,-22 1 16,21 20-16,-21-21 0,0 21 0,1-20 16,-22 20-16,0-21 0,0 0 0,0 22 15,0-22-15,-22 0 0,1 0 16,0 0-16,0 0 0,0-21 15,0 0-15,-1 22 0,1-22 0,21 21 16,-21-21-16</inkml:trace>
  <inkml:trace contextRef="#ctx0" brushRef="#br0" timeOffset="68387.91">18690 5398 0,'-21'0'15,"21"-22"48,0 1-63,0 0 15,21 21 1,0 0 0,-21 21-1,0 0 1,0 1-1,-21-1-15,0-21 16,21 21-16,-21-21 16,0 0-16,-1 0 0,1 21 15,0-21-15,0 0 16,21-21 15,0 0-31,0 0 16,21 21-16,0-22 0,-21 1 15,21 21-15,1-21 0,-1 0 0,0 0 16,0 21-16,0 0 0,0 0 16,1 0-1,-22 21 1,0 0-16,0 21 0,0-20 16,0-1-16,-22 0 0,1 21 15,0-21-15,0 1 0,-21 20 0,20-21 16,-20 0-16,0 0 0,-1 1 0,1-1 15,0-21-15,-1 21 0,-20 0 16,21-21-16</inkml:trace>
  <inkml:trace contextRef="#ctx0" brushRef="#br0" timeOffset="70147.81">11134 5567 0,'0'21'31,"0"0"-15,21-21 31,-21-21-16,0 0-15,-21 21-1,-1 0 1,1 0-16,0 0 16,0 21-1,21 0-15,0 0 16,0 1 0,21-22-1,0 0 1,0 0-1,-21-22 1,0 1-16,0 0 31,0 42 16,0 0-31,0 1-1,0-44 64,22 1-64,-1 0 1,0 21 15,0 0-15,-21 21-16,0 0 0,0 1 15,0-1-15,0 0 16,0 0 0,-21-21 15,21-21 0,0 0-15,0 0-16,21 21 15,-21-22-15,0 1 0,21 21 0,0-21 16,1 21-16,-22 21 16,0 0-1,0 1-15,0-1 0,-22 0 16,22 21-16,-42-21 0,21 1 15,0 20-15,-22-21 0,1 0 16,0 22-16,-1-22 0,1 0 0,-21 0 16</inkml:trace>
  <inkml:trace contextRef="#ctx0" brushRef="#br0" timeOffset="71076.34">19600 4784 0,'21'-21'0,"-42"42"0,42-64 0,-21 22 16,0 0-16,0 0 0,0 0 16,-21 21-16,0 0 15,21-21-15,-21 21 0,21 21 16,0 21-16,-21-21 16,21 22-16,-21 20 0,21-21 0,0 22 15,0-22-15,-22 22 0,22-1 16,-21-20-16,21-1 0,-21 21 0,21-41 15,-21 20-15,21 0 0,0-21 16,0 1-16,0-1 0,0 0 16,0 0-16,21-21 15,0 0 1,0-21 0,-21 0-16</inkml:trace>
  <inkml:trace contextRef="#ctx0" brushRef="#br0" timeOffset="71271.22">19537 4826 0,'0'0'0,"0"-42"0,0 21 0,0-1 15,0 1-15,0 0 16,21 21-16,0 0 0,0 0 16,0 0-16,22 0 0,-22 0 15,21 0-15,1 0 0,-22 0 0,21 0 16,0 0-16,1 21 0,-22-21 0,21 21 15,-21-21-15,-21 22 0,0-1 16,0 0-16</inkml:trace>
  <inkml:trace contextRef="#ctx0" brushRef="#br0" timeOffset="71436.13">19431 5101 0,'-42'21'15,"84"-42"-15,-106 64 0,64-22 16,0 0-16,22 0 15,-1-21-15,0 0 16,21 0-16,-21 0 0,22 0 16,-1 0-16,0 0 0,1 0 0,-1-21 15,0 21-15,1-21 0,-1 0 16,-21 21-16</inkml:trace>
  <inkml:trace contextRef="#ctx0" brushRef="#br0" timeOffset="71855.25">20299 4720 0,'0'-21'0,"0"42"0,0-63 0,-21 42 31,-1 0-31,1 21 0,0 21 16,0-20-16,0 20 0,0 0 0,-1 1 16,1-1-16,0 0 0,0 22 15,21-22-15,-21 0 0,0 1 0,21-1 16,-22-21-16,22 22 0,0-22 15,0 21-15,0-21 0,0 0 0,22 1 16,-1-22-16,0 0 16,21 0-16,-21 0 0,22 0 15,-22 0-15,21 0 0,1 0 0,-1 0 16,0 0-16,1-22 0,-1 1 0,-21 21 16,21-21-16,-20 0 0,-1 0 15,0 0-15,0-1 0,-21 1 0,0 0 16,0 0-16,-21 21 15,0 0 1,0 0-16,-1 21 0,1-21 0,21 21 16,0 0-16,-21 1 0,21-1 15,0 0-15,0 0 16,0 0 0,21-21-16,0 0 15,1 0-15,-1-21 16</inkml:trace>
  <inkml:trace contextRef="#ctx0" brushRef="#br0" timeOffset="72009.16">20637 5017 0,'0'-22'16,"0"44"-16,-21-65 0,0 22 16,0 21-16,0 0 15,0 0-15,21 21 16,21-21-1,0 0-15,0 21 0,0-21 16</inkml:trace>
  <inkml:trace contextRef="#ctx0" brushRef="#br0" timeOffset="72235.03">20997 5038 0,'0'63'31,"-21"-42"-31,21 1 0,0-1 0,-21 0 15,0 21-15,21-21 0,-21 22 16,-1-22-16,22 21 0,-21 1 16,0-1-16,21 0 0,-21 22 0,0-22 15,0 22-15,21-1 0,-22 1 16,-20-1-16,21 1 0,0-22 0,0 21 16,-22 1-16,22-1 0,-21-20 0,21 20 15,-1-20-15,-20-1 0,21 0 16,21 1-16,0-22 0</inkml:trace>
  <inkml:trace contextRef="#ctx0" brushRef="#br0" timeOffset="72591.38">20807 5292 0,'0'-43'0,"0"86"0,0-128 16,0 64-16,0-21 0,0 20 16,0 1-16,21 0 0,0 21 0,0-21 15,0 21-15,1 0 16,20 0-16,-21 0 0,0 0 0,0 0 16,1 0-16,20 21 0,-21 0 15,-21 0-15,0 1 0,21-1 16,-21 0-16,0 0 0,0 0 0,-21 0 0,0 1 15,21-1-15,-42 0 16,20 0-16,1-21 0,-21 21 0,21-21 16,-22 0-16,22 21 0,0-21 0,0 0 15,0 0-15,0 0 16,42-21 0,0 21-16,0-21 0,0 0 0,0 0 15</inkml:trace>
  <inkml:trace contextRef="#ctx0" brushRef="#br0" timeOffset="72827.25">21526 4678 0,'0'0'0,"0"-21"0,-21 21 16,0 21-16,0-21 15,0 21-15,0 21 0,-1-20 0,1 20 16,0 0-16,0 1 0,21-1 15,-21 0-15,0 1 0,-1-1 0,22 0 16,-21 1-16,21-1 0,0-21 16,0 21-16,-21-20 0,21-1 0,0 0 15,0 0-15,21-21 16,0 0 0,1 0-16,-1 0 0</inkml:trace>
  <inkml:trace contextRef="#ctx0" brushRef="#br0" timeOffset="74024.2">21823 4763 0,'0'0'0,"21"-22"0,-21 1 15,0 0-15,-21 21 16,0 0-16,-22 0 16,22 21-16,0 0 0,-21 1 15,-1-1-15,22 21 0,-21-21 16,-1 22-16,22-22 0,-21 21 0,21 0 15,-22-20-15,22-1 0,0 21 16,0-21-16,0 0 0,21 1 16,-21-1-16,42-21 31,0 0-31,0 0 16,0 0-16,0 0 15,1 0-15,-1 0 0,0 0 0,0 0 16,0 21-16,0 0 0,1-21 15,-1 0-15,21 21 0,-21-21 16,0 0-16,1 21 0,-1-21 16,21 0-16,-21 0 0,22 0 15,-22 0-15,21 0 0,0 0 0,-20 0 16,20 0-16,-21 0 0,21 0 0,-20 0 16,-1-21-16,0 0 0,0 0 15,0 21-15,-21-21 0,21 0 0,-21-22 16,0 22-16,0 0 0,0 0 0,0 0 15,0-1-15,0 1 0,-21 0 16,0 0-16,0 21 0,0 0 0,0 0 16,-1 0-16,1 0 0,0 0 15,0 21-15,0 0 0,0 0 16,-1 1-16,1-1 0,0 21 0,0-21 16,21 0-16,0 22 0,-21-22 15,21 0-15,0 0 0,0 0 0,0 1 16,0-1-16,21-21 15,0 0-15,0 21 0,0-21 16,1 0-16,-1 0 0,0 0 0,0 0 16,-21-21-16,21 21 0,0-21 15,1 21-15,-22-22 0,21 1 0,-21 0 16,21 0-16,-21 0 0,0 0 16,21-1-16,-21 1 15,0 42 16,0 1-31,0-1 16,0 0-16,0 0 0,0 0 16,0 0-16,0 1 15,0-1-15,21-21 16,0 0-16,1 0 0,-1 0 16,0 0-16,0 0 0,0 0 15,22 0-15,-22-21 0,0 21 0,21-22 16,-21 1-16,1 0 0,-1 0 15,0 0-15,0 0 0,0-1 16,-21 1-16,21 0 0,-21 42 31,0 0-31,0 1 16,-21-1-16,21 0 0,0 0 0,0 0 16,0 0-16,0 1 15,0-1-15,0 0 0,21-21 16,1 0-1,20 0-15,-21 0 0,0 0 0,22 0 16,-22 0-16,0-21 0,21 0 0,-21-1 16,1 22-16,-1-42 0,0 21 15,0 0-15,0-22 0,-21 1 16,21 0-16,1-1 0,-1 1 0,-21-21 16,0 20-16,21 1 0,-21 0 15,0-1-15,0 22 0,0 0 0,0 0 16,0 0-16,0-1 0,0 44 15,-21-1 1,21 0-16,0 21 0,-21 1 0,-1-1 16,1 0-16,21 1 0,-21 20 15,21-21-15,-21 1 0,0-1 16,21 0-16,0 1 0,0-1 0,0-21 16,0 22-16,0-22 0,0 0 0,0 0 15,0 0-15,21-21 16,0 21-16,0-21 0,0 0 15,1 0-15,-1 0 0,0-21 16,-21 0-16,21 21 0,-21-21 16</inkml:trace>
  <inkml:trace contextRef="#ctx0" brushRef="#br0" timeOffset="74192.1">22818 5059 0,'0'0'0,"-22"0"15,44 0 1,-1 0 0,0 0-16,0 0 0,0 0 0,0 0 15,22 0-15,-22 0 0,0 0 16,21-21-16,-20 21 0,-1 0 0</inkml:trace>
  <inkml:trace contextRef="#ctx0" brushRef="#br0" timeOffset="74387.99">23389 5038 0,'-21'0'15,"0"0"1,42 0 46,0 0-62,0 0 16</inkml:trace>
  <inkml:trace contextRef="#ctx0" brushRef="#br0" timeOffset="74647.84">23918 4847 0,'0'0'0,"0"-21"15,-21 21 1,0 0-16,0 0 0,0 0 0,-1 0 16,1 21-16,0 0 0,0 22 15,0-22-15,0 21 0,-1 1 0,1-1 16,0-21-16,0 21 0,0 1 16,0-22-16,21 21 0,0-21 0,0 1 15,0-1-15,0 0 0,0 0 0,0 0 16,21-21-16,-21 21 0,42-21 15,-21 0-15,0 0 0,22 0 0,-22 0 16,21 0-16,-21 0 0,22 0 16</inkml:trace>
  <inkml:trace contextRef="#ctx0" brushRef="#br0" timeOffset="75475.2">24299 5080 0,'0'0'0,"-21"0"15,0 0 1,21 21-16,-21 0 0,0-21 0,-1 22 16,1-1-16,21 0 0,-21 0 0,0 0 15,21 0-15,-21 1 0,21-1 16,0 0-16,0 0 0,0 0 16,0 0-16,21-21 15,0 0-15,0 0 16,0 0-16,1 0 15,-1 0-15,-21-21 16,0 0-16,0 0 16,0 0-16,21 0 0,-21-1 0,0 1 15,21-21-15,-21 21 0,0 0 16,0-1-16,0 1 0,21 0 0,-21 0 16,21 0-16,-21 0 0,22 21 0,-1 0 15,0 0-15,0 0 0,0 0 16,0 0-16,1 0 0,-1 0 15,0 21-15,0 0 0,0-21 16,0 21-16,-21 21 0,22-20 0,-1-1 16,-21 0-16,0 0 0,0 0 0,0 0 15,0 1-15,0-1 0,0 0 16,0 0-16,0 0 0,-21-21 16,-1 0-1,1 0 1,21-21-1,0 0 1,0 0-16,0 0 0,0-1 16,0 1-16,21 0 0,1 0 0,-1 0 15,0 0-15,0-22 16,21 22-16,-20 0 0,-1 0 0,21 0 16,-21 21-16,22 0 0,-22-22 0,21 22 15,-21 0-15,22 0 0,-22 0 16,0 22-16,-21-1 0,0 0 0,21 0 15,-21 0-15,0 0 0,0 1 0,0-1 16,0 21-16,-21-21 0,0 0 16,0 1-16,-1-22 0,1 21 0,0 0 15,0-21-15,0 0 0,21 21 16,-21-21-16,-1 0 0,1 0 16,21-21-1,0 0 1,0 0-16,21-1 0,1 1 15,-1 0-15,0 0 0,21 0 0,1-22 16,-1 22-16,-21 0 0,21-21 16,1 21-16,-1-1 0,-21 1 0,22 21 15,-22 0-15,21 0 0,-21 0 0,0 21 16,-21 1-16,0-1 16,0 0-16,0 21 0,0 1 0,-21-22 15,0 21-15,0-21 0,0 22 16</inkml:trace>
  <inkml:trace contextRef="#ctx0" brushRef="#br0" timeOffset="86839.84">12890 8149 0,'-21'-42'32,"21"21"-1,-21 21 16,21 21-47,0 0 0,0 0 15,0 0-15,0 1 0,0-1 16,0 0-16,0 21 0,0-21 0,0 22 16,0-22-16,0 21 0,0 1 0,0-22 15,0 21-15,0 0 0,0 1 16,0 20-16,0-20 0,0 20 0,0 1 16,0-1-16,0 22 0,0-22 15,0 1-15,0-1 0,0 1 0,0 20 16,0-20-16,0 21 0,0-1 15,0 1-15,0-22 0,0 22 0,0 0 0,0-1 16,0-20-16,0 21 0,0-1 16,0-20-16,0 20 0,0 1 15,0 0-15,21-1 0,-21 1 0,0 0 16,21-22-16,-21 22 0,0 0 0,0-1 16,0 1-16,0 0 0,0-1 0,0-20 15,0 20-15,0-20 0,0-1 16,0 1-16,22-1 0,-22 1 0,0-1 15,0-20-15,0 20 0,0-20 0,0-1 16,0-21-16,0 21 0,0-20 0,0-1 16,0 0-16,0-42 31,0 0-31,0-1 0,0-20 16,0 0-16,0-1 0,0 1 0,0 0 15,0-22-15</inkml:trace>
  <inkml:trace contextRef="#ctx0" brushRef="#br0" timeOffset="89211.73">13017 8128 0,'-21'0'0,"42"0"0,-63 0 16,21-21-16,0 21 15,42 0 48,0 0-47,0 0-16,0 0 15,1 21-15,-1-21 0,0 0 16,0 0-16,21 0 0,1 0 0,-1 0 15,0 0-15,1 0 0,-1 0 16,22 0-16,-1 0 0,1 0 0,-1 0 16,1 0-16,-1 0 0,22 0 0,-1 0 15,1 0-15,21-21 0,-21 21 16,20 0-16,1 0 0,0-21 0,0 21 16,0 0-16,0 0 0,-1 0 15,1 0-15,0-21 0,21 21 0,-21-22 16,0 22-16,-22 0 0,22 0 15,0 0-15,-21 0 0,21 0 0,-1 0 16,1 0-16,0 0 0,0 0 0,0 0 16,0 0-16,-22 0 0,1 22 15,21-22-15,-22 0 0,-20 21 16,21-21-16,-1 0 0,-20 0 0,-1 21 16,1-21-16,-1 0 0,-20 0 15,20 21-15,-21-21 0,1 0 0,-1 0 16,0 0-16,-20 21 0,20-21 0,-21 0 15,21 0-15,-20 0 0,-1 0 16,0 0-16,21 0 0,-21 0 0,1 0 16,-1 0-16,0 0 0,0 0 15,-21 21 32,0 1-31,0-1-16,0 0 15,0 0-15,0 0 16,0 0-16,0 1 0,0-1 0,-21 0 16,21 0-16,0 0 0,0 22 0,0-22 15,0 0-15,0 21 0,0-21 16,-21 22-16,21-22 0,0 21 0,0 1 16,0 20-16,0-21 0,0 1 0,0 20 15,0-20-15,0 20 0,0-21 16,0 22-16,0-22 0,0 22 0,0-22 15,0 22-15,0-1 0,0 1 16,0-22-16,0 21 0,0 1 0,0-1 16,0 1-16,0-1 0,0 1 15,0-1-15,0 1 0,0-1 0,0 1 16,0-22-16,0 22 0,0-1 0,0 1 16,0-1-16,0 1 0,0-1 15,0-20-15,0 20 0,0 1 0,-21-22 16,21 0-16,0 1 0,0 20 0,0-21 15,0 1-15,0-1 0,0 0 16,0 1-16,0-1 0,0 0 16,0-20-16,0 20 0,0 0 0,0-21 15,0 22-15,0-22 0,0 0 0,0 0 16,0 0-16,0 1 0,0-1 16,-22 0-16,22 0 15,-21-21-15,21 21 0,0 0 16,-21 1-1,0-22 1,21 21 0,-21-21-16,0 0 15,21 21-15,-22-21 0,1 21 16,0-21 0,0 0-16,0 21 15,0-21-15,-1 0 0,1 0 16,0 21-16,0-21 0,0 0 15,0 0-15,-1 0 0,1 0 16,0 0-16,0 0 0,0 0 0,0 0 16,-1 0-16,1 0 0,-21 0 0,21 0 15,-22 0-15,1 0 0,21 0 0,-21 0 16,-1 0-16,1 0 0,21 0 16,-22 0-16,1 0 0,0 0 0,-1 0 15,1 0-15,-21 0 0,20 0 16,-20-21-16,20 21 0,-20 0 0,-1 0 15,1-21-15,-22 21 0,22 0 16,-1 0-16,1 0 0,-1 0 0,1-21 16,-1 21-16,22 0 0,-22 0 0,1 0 15,-1 0-15,1 0 0,-1 0 0,1 0 16,-1 0-16,-20 0 0,20-21 16,-20 21-16,20 0 0,-21 0 0,22 0 15,-1 0-15,1-21 0,-1 21 0,22 0 16,-21 0-16,20 0 0,1 0 15,0 0-15,-1 0 0,1 0 16,0-22-16,-1 22 0,1 0 0,0 0 16,-1 0-16,1 0 0,0 0 0,-22-21 15,22 21-15,-1 0 0,-20 0 16,21 0-16,-1 0 0,1-21 0,0 21 16,-1 0-16,22 0 0,-21 0 0,-1 0 15,22 0-15,0 0 0,-21 0 0,21 0 16,-22-21-16,22 21 0,-21 0 15,21 0-15,-22 0 0,22 0 0,-21 0 16,21 0-16,-22 0 0,22 0 0,-21 0 16,21 0-16,-22 0 0,22 0 15,0 0-15,-21 0 0,20 0 0,1 0 16,0 0-16,0 0 16,0 0-1,0 0-15,-1 0 16,1 0-1,42 0 204,-21 21-203,0 0-1,0 0 17,0 1-32,0-1 15,0 0-15,-21-21 0,21 21 16,-21-21 0,21 21-16,-21-21 15</inkml:trace>
  <inkml:trace contextRef="#ctx0" brushRef="#br0" timeOffset="90239.14">2095 10224 0,'0'-22'31,"0"1"-31,0 42 63,0 1-63,0-1 15,0 0-15,0 21 0,0 1 0,0-1 16,0 21-16,0-20 0,0 20 15,0 1-15,0 20 0,0-20 0,0-1 16,0 22-16,0 0 0,0-1 16,0 1-16,0 0 0,0-1 0,0 1 15,0 0-15,-21-1 0,21 1 16,0 0-16,-21-1 0,21 1 0,0-21 16,0-1-16,0 22 0,0-22 0,0 1 15,-21-1-15,21 1 0,0-22 16,0 22-16,0-1 0,0 1 15,0-1-15,-21-21 0,21 22 0,-21-1 16,21 1-16,0-22 0,0 22 16,0-22-16,-22 0 0,22 1 0,0-1 15,0-21-15,-21 0 0,21 1 16,0-44 0,0 1-16,0 0 15,0-21-15,0 21 0,21-43 16,-21 22-16,22-22 0,-1 1 0</inkml:trace>
  <inkml:trace contextRef="#ctx0" brushRef="#br0" timeOffset="91768.27">2138 10287 0,'0'0'0,"-21"-21"0,21 0 15,-22 21 1,22-21-1,22 21 17,-1 0-17,0 0-15,0 0 0,0 0 16,22 0-16,-22 0 0,21 0 16,0 0-16,1 0 0,20 0 0,1 0 15,-1 0-15,1 0 0,20 0 16,1 0-16,0-22 0,-1 22 0,22 0 15,-21 0-15,42 0 0,-21 0 16,21 0-16,0 0 0,-21 0 16,21 0-16,0 0 0,0 0 0,0 0 15,0 0-15,21 0 0,-21 0 0,0 0 16,0 0-16,0 0 0,0 0 16,0 0-16,0 0 0,0 0 0,0 0 15,0 0-15,-21 0 0,-1 0 0,1 0 16,-21 0-16,0 0 0,-1 0 0,1 0 15,-22 0-15,-20 0 0,20 0 16,-20 0-16,-1 0 0,-21 0 16,21 0-16,-20 0 0,-1 0 0,0 0 0,0 0 15,0 0 1,0 0-16,1 0 16,-22 22-1,0-1-15,0 0 16,0 0-16,0 0 0,0 0 15,0 1-15,0 20 0,0-21 0,0 21 16,-22 1-16,1-1 0,21-21 0,0 22 16,-21-1-16,0 21 0,21-20 15,-21-1-15,21 22 0,-21-22 0,21 21 16,0 1-16,0-1 0,0 1 0,0 21 16,-22-22-16,22 22 0,0-22 15,0 1-15,0 20 0,0-20 16,0 21-16,0-22 0,0 1 0,0 20 15,0-20-15,-21 20 0,21-20 0,0-1 16,0 22-16,0-21 0,-21-1 16,21 1-16,-21-1 0,21 1 0,0-1 15,-21 1-15,0-1 0,-1 1 0,22-1 16,-21-21-16,0 22 0,0-22 0,0 1 16,21-1-16,-21 0 0,-1-21 15,22 22-15,0-22 0,-21 0 0,21 0 16,-21 0-16,21 1 0,-21-22 15,21 21-15,-21 0 16,0-21-16,-1 0 0,1 0 16,0 0-1,0 0-15,0 0 0,0 0 0,-1 0 16,-20 0-16,21 0 0,0 21 16,-22-21-16,1 0 0,21 0 0,-21 0 15,-1 21-15,1-21 0,-22 0 0,22 0 16,-21 21-16,-1-21 0,1 0 0,-1 0 15,-21 22-15,1-22 0,20 0 16,-42 0-16,22 21 0,-22-21 0,0 0 16,0 0-16,0 21 0,1-21 0,-1 0 15,21 0-15,-21 0 0,0 0 16,22 0-16,-22 0 0,21 0 0,-21 0 16,22 0-16,-1 0 0,0 0 15,1 0-15,-1-21 0,0 21 16,22 0-16,-22 0 0,22-21 0,-1 21 15,1 0-15,-1 0 0,22 0 0,-22 0 16,22 0-16,0 0 0,-1 0 16,1 0-16,21 0 0,-21 0 0,-1 0 15,22 0-15,0 0 0,-21 0 16,20 0-16,1 0 0,-21 0 0,21 0 16,0 0-16,-1 0 0,1 0 15,0 0-15,0-22 0,0 22 16,21-21-16,-21 21 31,21-21-31,-22 21 0,22-21 16,-21 21-1,21-21-15,-21 21 16,0 0 31,0 0-32,0 0-15,-1 0 16,1 0-16,0 0 16,21-21 31,0-1-32,0 1-15,0 0 16,21 0-16,-21 0 15,21 0-15,-21-1 0,22 1 16,-22 0-16,0-21 0</inkml:trace>
  <inkml:trace contextRef="#ctx0" brushRef="#br1" timeOffset="96623.89">14182 8657 0,'-22'0'0,"44"0"16,-86 0-16,22 0 0,21 0 0,-22 0 15,22 0-15,0 0 0,-21 0 0,20 0 16,1 0-16,0 0 0,42 0 47,22 0-47,-1 0 0,21 0 0,1 0 16,21 0-16,20 0 0,1 0 15,0 0-15,0 0 0,21 0 16,0 0-16,0 0 0,21 0 0,0 0 15,-21 0-15,21 0 0,-21 0 16,0 0-16,-21 0 0,21-21 0,-21 21 16,0 0-16,-21 0 0,-1 0 15,-20 0-15,-1 0 0,-20 0 0,-1 0 16,0 0-16,-21 0 0,1 0 0,-1 0 16,-42 0 15,-22 0-31,22 0 0,-21 0 15,-1 0-15</inkml:trace>
  <inkml:trace contextRef="#ctx0" brushRef="#br1" timeOffset="97071.63">13906 9102 0,'-21'0'0,"42"0"16,-63 0-16,21 0 0,42 0 31,21 0-15,-20 0-16,20 0 0,0 0 0,1 0 15,20 0-15,1 0 0,20 0 16,1 0-16,0 0 0,20 0 0,-20 0 16,42 0-16,-21 0 0,21 21 0,0-21 15,21 0-15,-21 0 0,0 0 16,0 0-16,-21 21 0,21-21 0,-21 0 16,0 0-16,-22 0 0,22 0 15,-21 21-15,-1-21 0,-20 0 0,-1 0 16,-20 0-16,-1 0 0,0 0 15,-20 0-15,-44 0 32,1 0-32,0 0 15,0 0-15,0 0 0,-22 0 16,22 0-16,-21 0 0,0 21 0,-1-21 16</inkml:trace>
  <inkml:trace contextRef="#ctx0" brushRef="#br1" timeOffset="97559.45">13928 9652 0,'-22'0'0,"44"0"0,-22 0 31,42 0-31,-21 0 16,21 0-16,22 21 0,-1-21 15,1 0-15,21 0 0,-1 0 16,1 0-16,0 0 0,20 0 0,1 0 15,21 0-15,0 0 0,0 0 0,0 21 16,0-21-16,-21 0 0,21 0 16,-21 0-16,0 22 0,0-22 0,-22 0 15,1 0-15,0 0 0,-22 21 16,1-21-16,-1 0 0,-21 0 0,1 0 16,-22 0-16,0 0 0,0 0 15,-42 0 16,0 0-15,0 0-16,0 0 16,-1 0-16,1 0 0,0 0 0,0 0 15,0 0-15,-22 0 0,22 0 16,-21 0-16</inkml:trace>
  <inkml:trace contextRef="#ctx0" brushRef="#br1" timeOffset="97971.76">14224 10097 0,'-21'0'0,"42"0"0,-63 0 0,20 0 15,22 21 1,22-21 0,20 0-16,0 0 15,1 0-15,20 0 0,22 0 16,-22 0-16,22 0 0,0 21 16,20-21-16,-20 0 0,21 0 0,21 0 15,-21 0-15,0 0 0,-1 0 16,1 0-16,-21 0 0,21 0 0,-22 0 15,1 0-15,-21 0 0,20 0 0,-20 0 16,-1 0-16,1 0 0,-1 0 16,1 0-16,-22 0 0,0 0 0,1 0 15,-22-21-15,0 21 0,0 0 0,-21-21 32,-21 21-32,-21 0 15,21 0-15,-22 0 0</inkml:trace>
  <inkml:trace contextRef="#ctx0" brushRef="#br1" timeOffset="98395.52">14224 10562 0,'0'0'0,"-42"21"0,20-21 0,-20 22 16,21-22-16,0 0 0,21 21 0,21-21 15,0 0 1,21 0-16,1 0 0,-1 0 16,22 0-16,-1 0 0,22 0 0,-22 0 15,22 0-15,21 0 0,-22 0 0,22 0 16,0 0-16,0 0 0,0 0 15,21 0-15,-21 21 0,-1-21 0,-20 0 16,21 0-16,-21 0 0,-1 0 0,1 0 16,-22 0-16,22 0 15,-21 0-15,-22 0 0,0 0 0,1 0 0,-1 0 16,-21 0-16,0 0 0,0 0 0,-21-21 31,-21 21-31,0-21 16,-21 21-16,21 0 0,-22 0 0,1 0 15,0 0-15,-22-22 0,22 22 16,-22 0-16,22 0 0,-22 0 0</inkml:trace>
  <inkml:trace contextRef="#ctx0" brushRef="#br1" timeOffset="98820.31">13970 10922 0,'-21'0'0,"42"0"0,-63 0 0,63 0 47,0 0-47,0 0 0,21 0 16,-20 0-16,20 0 0,0 0 0,22 0 15,-22 0-15,22 0 0,-1 0 0,22 0 16,-22 0-16,1 0 16,20 0-16,-20 0 0,-1 0 0,22 0 15,-21 0-15,20 0 0,-20 0 0,-1 0 16,1 0-16,-1 0 0,1 0 0,-1 0 16,-20 0-16,20 0 0,-21 0 15,1 0-15,-22 0 0,21 0 0,-21 0 16,22 0-16,-22 0 0,0 0 0,0 0 15,-21 21 1,-21-21 0,0 0-16,0 0 15,-22 0-15,22 0 0,-21 0 16,0 0-16,-22 0 0,22 0 16</inkml:trace>
  <inkml:trace contextRef="#ctx0" brushRef="#br1" timeOffset="99149.13">13928 11240 0,'0'0'0,"0"21"0,-22-21 0,22 21 16,22-21-16,20 21 15,-21-21-15,21 0 16,1 0-16,20 0 0,1 21 15,-1-21-15,1 0 0,20 0 0,1 0 16,-21 0-16,20 0 0,1 0 0,-22 0 16,22 0-16,0 0 0,-22 0 15,22 0-15,-22 0 0,1 0 0,-1 0 16,-20 0-16,-1 0 0,0 0 0,1 0 16,-22 0-16,0 0 0,0 0 0,0 0 15,1-21-15,-1 21 16,-21-21-16,0 0 15,0 0 1,0-1-16,0 1 16</inkml:trace>
  <inkml:trace contextRef="#ctx0" brushRef="#br1" timeOffset="101351.41">14944 6964 0,'21'0'31,"0"0"-15,0 0-16,0 0 16,-21-21-16,21 21 15,1-21-15,-1-1 0,0 1 16,-21 0-16,0 0 0,0 0 16,0 0-1,0-1-15,-21 22 0,0 0 16,-1 0-16,1 0 15,-21 0-15,21 0 0,-22 0 0,22 0 16,-21 0-16,21 22 0,0-1 0,-22-21 16,22 21-16,0 0 0,0 0 15,21 0-15,0 1 16,0-1-16,0 0 0,0 0 16,21-21-16,0 21 0,0 0 15,0 1-15,22-1 0,-22 0 0,21 0 16,-21 0-16,22 0 0,-22 1 15,21-1-15,1 0 0,-22 0 16,21 0-16,-21 0 0,0 1 0,1-1 16,-22 0-16,0 0 0,0 21 0,0-20 15,-22-1-15,1 0 0,-21 0 16,21 0-16,-22 0 0,1 1 0,0-22 16,-1 21-16,1 0 0,0-21 0,21 0 15,-22 0-15,1 0 0,21 0 16,0 0-16,-22 0 0,22-21 0,0 0 15,0-1-15,21 1 0,-21 0 16,-1 0-16,1 0 0,21 0 0,0-1 16,0 1-16,-21 0 0,21 0 0,0 0 15,0 0-15,0-1 16,21 22-16,0 0 0,1-21 0,-1 21 16,0 0-16,21-21 0,-21 21 15,22 0-15,-1 0 0,-21-21 16</inkml:trace>
  <inkml:trace contextRef="#ctx0" brushRef="#br1" timeOffset="101719.2">15346 7260 0,'21'0'31,"0"-21"-15,-21 0-16,21 21 0,0-21 15,1 0-15,-1 21 0,-21-22 16,21 1-16,0 0 0,-21 0 16,21 21-16,-21-21 15,-21 21 1,0 0-16,0 0 0,0 0 16,-1 0-16,1 21 0,-21 0 0,21-21 15,0 21-15,-1 22 0,1-22 0,0 0 16,0 21-16,21-21 15,0 1-15,0 20 0,0-21 0,0 0 16,0 0-16,0 1 0,0-1 0,0 0 16,0 0-16,21-21 0,-21 21 15,21-21-15,0 0 0,1 21 0,-1-21 16,0 0-16,0 0 0,0 0 16,0 0-16,1 0 0,-1-21 0,0 0 15,21 21-15,-21-21 0</inkml:trace>
  <inkml:trace contextRef="#ctx0" brushRef="#br1" timeOffset="102111.98">15790 7197 0,'0'0'0,"-21"-43"32,21 22-32,0 0 15,0 0-15,21 21 16,0 0-16,1 0 0,-1 0 15,0 0-15,0 0 0,0 0 0,0 0 16,1 21-16,-1 0 0,0 22 16,0-22-16,0 0 0,-21 0 15,0 21-15,0-20 0,0 20 0,0-21 16,0 0-16,0 22 0,0-22 16,0 0-16,-21 0 0,21 0 0,-21-21 15,21 21-15,-21-21 0,0 0 16,21-21 15,0 0-31,0 0 16,0 0-16,0 0 0,0-22 0,0 22 15,0 0-15,21 0 0,0 0 16,-21-22-16,21 22 0,0 0 0,0 21 16,1-21-16,-1 0 0,0 21 15,0-22-15,0 22 16,0 0-16,1 0 0,-1 0 0</inkml:trace>
  <inkml:trace contextRef="#ctx0" brushRef="#br1" timeOffset="102369.03">16404 7112 0,'21'0'31,"-21"21"-31,0 0 0,0 1 15,21 20-15,-21-21 0,0 0 16,0 0-16,0 1 0,0-1 0,22 0 16,-22 0-16,0 0 0,21 0 15,-21 1-15,0-1 0,0 0 0,0 0 16,21-21 0,0 0-1,-21-21 1,0 0-16,21 21 15</inkml:trace>
  <inkml:trace contextRef="#ctx0" brushRef="#br1" timeOffset="102599.9">16764 7049 0,'0'0'16,"0"-22"-16,-21 22 15,0 22 1,21-1-16,-22 0 0,1 0 15,21 0-15,-21 0 0,0 22 0,0-22 16,0 21-16,21-21 0,-22 1 0,1 20 16,0-21-16,21 0 0,0 0 15,0 1-15,-21-1 0,21 0 16,0 0-16,21-21 31,0-21-31,0 0 0</inkml:trace>
  <inkml:trace contextRef="#ctx0" brushRef="#br1" timeOffset="102995.85">16954 7176 0,'0'21'0,"0"0"16,22-21 15,-1 0-31,0 0 16,0-21-16,0 21 0,-21-21 15,21-1-15,1 1 0,-1 21 0,-21-21 16,0 0-16,0 0 16,0 0-16,0-1 15,-21 22 1,-1 0-16,1 0 0,0 22 15,0-1-15,0 0 0,0 0 0,21 0 16,-22 0-16,22 1 0,-21-1 16,21 21-16,0-21 0,0 0 0,0 1 15,0-1-15,0 0 0,0 0 16,0 0-16,0 0 0,21-21 16,1 0-16,-1 0 15,0 0-15,0 0 16,0 0-16,0-21 0,1 21 15,20-21-15</inkml:trace>
  <inkml:trace contextRef="#ctx0" brushRef="#br1" timeOffset="103411.89">17357 7049 0,'0'0'0,"21"-43"16,0 43-1,0-21-15,0 21 16,0 0-16,22 0 16,-22 0-16,0 0 0,0 0 0,0 0 15,1 21-15,-1 0 0,-21 1 0,21-1 16,0 0-16,-21 21 0,0-21 16,21 22-16,-21-22 0,0 21 0,0-21 15,0 1-15,0 20 0,0-21 16,-21 0-16,21 0 0,-21 1 0,0-1 15,0-21-15,21 21 0,-22-21 0,1 0 16,0 21-16,0-21 16,21-21-1,0 0-15,0 0 0,0-1 16,0 1-16,0 0 16,0-21-16,21 21 0,0-22 0,0 1 15,1 0-15,-1-1 0,0 1 0,0 21 16,21-22-16,-20 22 0,-1-21 15,21 21-15,-21 0 0,0 21 16,1-22-16,20 22 0,-21 0 0,0 0 16,0 0-16,1 22 0</inkml:trace>
  <inkml:trace contextRef="#ctx0" brushRef="#br1" timeOffset="104751.63">15219 11811 0,'-43'21'16,"22"0"-1,0 1-15,0-1 0,0 0 16,0 0-16,-1 0 16,1 0-16,0 1 0,0 20 0,0-21 15,0 21-15,-1-20 0,1 20 0,0-21 16,0 21-16,0 1 0,-22-22 16,22 21-16,0-21 0,0 1 0,0 20 15,0-21-15,-1 0 0,1 0 0,0 1 16,0-1-16,0 0 0,0 0 0,-1 0 15,1 0-15,0 1 16,0-1-16,21 0 0,-21 0 0,0 0 16,21 0-16,-22-21 0,22 22 15,0-44 17,22 1-17,-1 21-15,21-21 0,-21 0 0,0 21 16,1-21-16,20 0 0,-21 21 15,21-22-15,-20 22 0,20 0 0,0-21 16,-21 21-16,22 0 0,-1 0 0,0 0 16,1 0-16,-1 0 0,-21 0 15,22 0-15,-1 0 0,0 0 0,-21 0 16,22 0-16,-1 0 0,-21 0 0,22 0 16,-22 21-16,21-21 0,0 0 0,-20 22 15,20-22-15,-21 0 0,21 21 16,-20-21-16,20 0 0,-21 0 15,0 0-15,0 0 0,1 0 0,-1 0 16,0 0-16,-21-21 16,0-1-1,0 1-15,0 0 16,-21 0-16,0 21 0,-1-21 0,1 0 16,0-1-16,0-20 0,0 21 15,0-21-15,-1 20 0,-20-20 0,21 0 16,0-1-16,-22 1 0,1 0 15,21 21-15,-21-22 0,20 1 0,-20 0 16,21-1-16,0 22 0,0-21 0,-1 21 16,22-1-16,-21 1 15,21 0-15,0 0 16,-21 21 46</inkml:trace>
  <inkml:trace contextRef="#ctx0" brushRef="#br1" timeOffset="109155.36">3535 6646 0,'0'-21'15,"21"0"-15,0 0 16,-21 0-16,0 0 0,0-1 15,0 1-15,0 0 16,0 0 0,-21 21-1,0 0-15,0 0 16,-1 0-16,1 0 0,0 0 0,0 21 16,0 0-16,0 0 0,-1 1 15,1 20-15,-21-21 0,42 21 0,-21 1 16,0-22-16,-1 21 0,22 1 0,-21-1 15,21 0-15,0-21 0,0 22 16,0-1-16,0 0 0,0-20 0,0 20 16,0 0-16,0 1 0,21-22 15,1 21-15,-22-21 0,21 0 0,0 1 16,0-1-16,0 0 0,0-21 16,1 0-16,20 0 0,-21 0 15,21 0-15,-20 0 0,20 0 0,-21 0 16,21-21-16,1 0 0,147-128 31,-147 128-31,-22-21 0,21 0 16,-21 20-16,0-20 0,1 0 0,-1-1 15,-21 1-15,0 21 0,0-21 0,0-1 16,0 1-16,0 0 0,-21 20 16,-1-20-16,1 21 0,-21-21 0,21 20 15,-22 1-15,1 0 0,0 0 16,-1 0-16,1 21 0,0 0 15,-1 0-15,1 0 0,0 21 0,-1 0 16,1 0-16,0 0 0,21 22 16,-1-22-16,1 21 0,0 1 0,0-1 15,21 21-15,0-20 0,0-1 16,0 0-16,0 1 0,0-1 0,0 0 16,0 1-16,21-1 0,0 0 0,0-20 15,22-1-15,-22 21 0,21-21 16,-21-21-16,22 21 0,-1-21 0,-21 0 15,22 0-15,-1 0 0,-21 0 16,21 0-16,-20-21 0,20 21 16,-21-21-16,0 0 0</inkml:trace>
  <inkml:trace contextRef="#ctx0" brushRef="#br1" timeOffset="110501.02">4212 6879 0,'0'-21'0,"0"42"0,0-21 31,0 21-15,0 1-16,0-1 0,-21 0 15,21 0-15,0 0 0,0 0 0,-21 1 16,21 20-16,0-21 16,0 0-16,-21 0 0,21 1 0,0 20 15,0-21-15,0 0 0,0 0 16,-22-21-16,22-21 31,0 0-15,0 0-16,0 0 0,0 0 15,0-1-15,22 1 0,-22-21 0,21 21 16,-21 0-16,21-1 0,0-20 16,-21 21-16,21 0 0,0 21 15,1-21-15,-1-1 0,0 22 16,0 0-16,0 0 0,0 0 15,-21 22-15,22-22 0,-22 21 16,0 0-16,0 0 0,0 0 0,0 0 16,0 1-16,0 20 0,0-21 15,0 0-15,0 22 0,0-22 0,0 0 16,0 0-16,21 21 0,0-42 0,-21 22 16,21-1-16,0-21 0,0 0 15,1 0-15,-1 0 0,21 0 16,-21 0-16,0 0 0,1-21 0,20-1 15,-21 1-15,0 0 16,22 0-16,-22 0 0,0-22 0,0 22 16,0-21-16,22 21 0,-22-22 0,-21 1 15,21 0-15,0-1 0,0 1 16,-21 0-16,0-1 0,0 1 0,21 21 16,-21-21-16,22 20 0,-22-20 15,0 21-15,0 0 0,0 42 31,0 0-31,0 0 0,0 0 16,-22 22-16,1-22 0,21 21 0,-21 1 16,21-22-16,0 21 0,0 0 0,-21-20 15,21 20-15,-21-21 16,21 21-16,-21-20 0,21 20 0,0-21 16,0 21-16,0-20 0,0-1 0,0 0 15,0 0-15,0 0 0,21 0 16,0-21-16,0 0 15,0 0-15,0 0 0,22 0 0,-22-21 16,21 0-16,-21 0 0,22 0 16,-22 0-16,0-1 0,21 1 15,-20 0-15,-1 0 0,0 0 0,0 0 16,0-1-16,-21 1 0,21 0 0,-21 0 16,0 0-16,0 42 31,-21 0-16,0 0-15,21 0 0,-21 1 0,21-1 16,0 0-16,0 0 0,0 0 0,0 0 16,0 1-16,0-1 0,0 21 15,0-21-15,0 0 0,21-21 0,-21 22 16,21-1-16,0-21 0,1 0 0,-1 0 16,0 0-16,0 0 0,0 0 15,0 0-15,1-21 0,20-1 0,-21 1 16,0 0-16,0 0 0,1 0 15,-22 0-15,21-1 0,0 1 16,-21 0-16,21-21 0,-21 21 0,0-1 16,0 1-16,0 0 0,0 0 15,0 0 1,0 42 0,-21-21-1,21 21-15,0 0 0,-21 0 16,21 1-16,0-1 0,-21 0 0,21 21 15,0 1-15,0-22 0,-22 21 0,1 0 16,21 22-16,0-22 0,0 1 0,-21-1 16,21 21-16,-21-20 0,21-1 15,-21 22-15,21-22 0,-21 21 16,21 1-16,0-1 0,0-20 0,-22 20 16,22 1-16,-21-22 0,21 22 0,0-22 15,-21 0-15,0 1 0,0-22 16,21 0-16,-21 0 0,-1 0 0,22 0 15,-21-21-15,0 0 0,0 0 0,0 0 16,0 0-16,-1 0 0,-20 0 0,21-21 16,-21 0-16,20 0 0,-20-21 15,0 20-15,-1 1 0,-41-42 16,63 42-16,-1-1 0,-20 1 0,42 0 16,0 0-16,-21 0 0,21 0 15,0-1-15,0 1 0,0 0 16,0 0-16,21 0 0,0 0 0,0-1 15,1-20-15,-1 21 0</inkml:trace>
  <inkml:trace contextRef="#ctx0" brushRef="#br1" timeOffset="110954.76">7006 6604 0,'0'-21'0,"0"42"0,-21-63 16,21 21-16,0-1 16,0 44 15,0-1-31,21 0 0,-21 21 16,0-21-16,21 22 0,-21-1 15,21 0-15,-21 1 0,0-22 0,0 21 16,0 1-16,0-1 0,0-21 0,0 21 15,0-20-15,0 20 0,0-21 16,0 0-16,0 0 0,0 1 0,0-1 16,22-21 15,-1 0-31,0-21 0,-21-1 0,21 1 16,0 0-16,-21 0 0</inkml:trace>
  <inkml:trace contextRef="#ctx0" brushRef="#br1" timeOffset="111213.62">7493 6519 0,'0'-21'0,"0"42"15,0-63-15,0 21 0,-21 21 16,0 0-16,-1 21 16,22 21-16,-21-20 0,0 20 0,0 0 15,0 1-15,0-1 0,-1 0 16,1 1-16,0-1 0,0 0 0,0-21 15,0 22-15,-1-1 0,1-21 0,0 22 16,0-22-16,0 0 0,0 0 16,21 0-16,0 0 0,0 1 15,21-22 1,0-22-16,21 1 16,-21 0-16,1 0 0,-1 21 15</inkml:trace>
  <inkml:trace contextRef="#ctx0" brushRef="#br1" timeOffset="111451.34">7599 6837 0,'0'0'0,"21"-21"0,-21 42 47,0 0-47,0 0 0,0 0 16,-21 1-16,0-1 0,21 0 15,-22 0-15,22 0 0,-21 0 0,21 1 16,0-1-16,0 0 16,21-42 15,-21 0-31,22-1 16</inkml:trace>
  <inkml:trace contextRef="#ctx0" brushRef="#br1" timeOffset="111632.23">7705 6646 0,'0'0'0,"0"22"47,0-1-32,0 0 1,0 0-1,21-21-15,0 0 0,0 0 16</inkml:trace>
  <inkml:trace contextRef="#ctx0" brushRef="#br1" timeOffset="112191.26">8276 6964 0,'21'0'0,"-21"-21"0,43-22 31,-43 22-31,0 0 0,0 0 16,0 0-16,0 0 0,0-1 0,0 1 16,0-21-16,-22 42 0,1-21 15,21 0-15,-21 21 0,0 0 0,0 0 16,0 0-16,-1 0 0,1 0 0,-21 21 15,21 21-15,0-21 0,-1 0 16,-20 22-16,21-22 0,0 0 0,0 21 16,-1-20-16,22 20 0,0-21 15,0 0-15,0 0 0,0 1 0,0-1 16,0 0-16,22-21 16,-1 0-16,0 0 0,0 0 0,0 0 15,0 0-15,22 0 0,-22 0 16,0-21-16,0 21 0,22-21 15,-22-1-15,0 1 0,0 0 0,0 0 16,0 0-16,1 0 0,-1-1 0,-21 1 16,0 0-16,21 0 0,-21 0 15,0 0-15,0-1 0,-21 22 32,0 22-17,21-1-15,-22 0 0,22 0 0,0 21 16,0-20-16,0-1 0,0 0 0,0 0 15,0 0-15,0 0 0,0 1 16,0-1-16,22 0 0,-1-21 16,-21 21-16,21-21 0,0 0 0,0 0 15,0 0-15,1 0 0,-1 0 0,0 0 16,21 0-16,-21-21 0</inkml:trace>
  <inkml:trace contextRef="#ctx0" brushRef="#br1" timeOffset="112951.87">9567 6329 0,'0'-42'0,"0"84"0,21-106 0,-21 43 16,0 0-16,0 0 0,0 0 0,0 0 15,0-1-15,0 44 32,0-1-32,0 0 15,0 21-15,0-21 0,0 43 16,0-22-16,0 1 0,0 20 0,0 1 16,0-22-16,0 21 0,0-20 0,0-1 15,-21 22-15,21-22 0,0 0 16,0-21-16,0 22 0,-21-22 15,21 0-15,0 0 0,-21 0 0,21 1 0,0-1 16,-21-21 15,21-21-31,0-1 16,0 1-16,0 0 0,0 0 0,0 0 16,0 0-16,0-1 0,0-20 15,0 21-15,0 0 0,21-22 0,-21 22 16,21 0-16,0 0 0,0 0 0,1 0 15,-1-1-15,0 1 0,0 21 16,21 0-16,-20 0 0,20 0 0,-21 0 16,21 21-16,-20 1 0,20-1 0,-21 0 15,0 0-15,22 21 0,-43-20 16,21-1-16,-21 0 0,21 0 16,-21 21-16,0-20 0,0-1 0,-21 0 15,0 0-15,-1-21 0,1 21 0,-21 0 16,0 1-16,20-22 0,-20 21 15,21-21-15,-21 0 0,20 0 0,-20 0 16,21 0-16,0 0 0,0 0 0,-1 0 16,22-21-1,0-1 1,22 1-16,-1 0 16,0 21-16</inkml:trace>
  <inkml:trace contextRef="#ctx0" brushRef="#br1" timeOffset="113381.01">10202 6731 0,'0'-21'16,"0"0"0,0 0-16,0-1 15,21 22-15,1 0 0,-22-21 16,21 21-16,0 0 0,0-21 15,0 21-15,0 0 0,1 0 16,-1 0-16,21 0 0,-21 0 0,0 21 16,1-21-16,-1 21 0,0 1 15,0-1-15,-21 0 0,0 21 0,21-21 16,-21 1-16,0-1 0,0 0 0,0 0 16,0 0-16,0 0 0,-21 1 15,0-1-15,0 0 0,21 0 0,-21-21 16,-1 21-16,22-42 47,0 0-47,22 0 0,-1 0 15,-21-1-15,21 1 0,0 0 16,-21-21-16,21 21 0,0-1 16,1-20-16,-22 21 0,21 0 0,0 0 15,0-22-15,0 43 0,0-21 0,1 0 16,-1 21-16,0 0 0,0 0 15,0 0-15,0 0 0</inkml:trace>
  <inkml:trace contextRef="#ctx0" brushRef="#br1" timeOffset="113864.24">11261 6604 0,'0'-21'0,"-43"0"16,22 21 0,0 0-16,0 0 15,0 0-15,-1 21 0,1 0 16,21 0-16,-21 0 0,0 1 16,-21 20-16,20-21 0,1 0 0,0 22 15,0-22-15,21 0 0,-21 0 0,21 21 16,0-20-16,0-1 0,0 21 15,0-21-15,21 0 16,0-21-16,0 0 0,22 22 16,-22-22-16,21 0 0,0 0 0,-20 0 15,20 0-15,0 0 0,-21 0 16,22-22-16,-22 1 0,0 21 0,21-21 16,-20 0-16,-1 0 0,0 0 0,-21-22 15,0 22-15,0 0 0,0-21 0,0 20 16,0-20-16,0 0 0,0 21 15,-21-22-15,21 22 0,-21 0 0,-22 0 16,22 0-16,0-1 0,0 22 16,-22 0-16,22 0 0,0 0 0,-21 22 15,21-1-15,-1 0 0,1 0 0,0 0 16,0 0-16,21 22 0,0-22 16,0 0-16,0 0 0,0 0 0,0 1 15,0-1-15,0 0 0,0 0 16,21-21-16,0 21 0</inkml:trace>
  <inkml:trace contextRef="#ctx0" brushRef="#br1" timeOffset="114493.92">11769 6541 0,'-22'0'15,"22"21"-15,0 0 16,-21 0-16,21 0 0,-21 0 0,0 22 16,21-22-16,0 0 0,0 21 15,-21-20-15,21-1 0,-21 21 0,21-21 16,0 0-16,0 1 0,0-1 0,0 0 16,0 0-1,21-21 1,0 0-16,0 0 31,0-21-31,0 21 0,-21-21 0,22 0 16,-1-1-16,0 1 0,-21 0 0,21 0 15,0 0-15,-21 0 0,21-1 0,1 1 16,-22 0-16,0 42 31,0 0-31,0 1 0,0-1 16,0 0-16,0 0 15,0 0-15,0 0 0,0 1 0,0-1 16,0 0-16,21 0 16,0-21-1,0 0-15,0 0 0,0 0 16,1 0-16,-1 0 0,0 0 16,0 0-16,0-21 0,0 0 0,1 0 15,-1-1-15,-21 1 0,21 0 16,0 0-16,-21-21 0,0-1 0,21 22 15,-21-21-15,0 21 0,21-22 16,-21 1-16,0 21 0,0 0 0,0-1 16,-21 1-16,0 21 0,0 0 15,0 0-15,0 0 16,-1 21-16,22 1 16,-21-22-16,21 21 0,0 0 0,0 0 15,0 0-15,0 0 16,21-21-16,1 22 15</inkml:trace>
  <inkml:trace contextRef="#ctx0" brushRef="#br1" timeOffset="114915.78">12636 6646 0,'0'0'0,"22"-42"31,-22 21-31,-22 21 15,1 0-15,0 0 16,0 0-16,0 0 0,0 21 16,-22 0-16,22-21 0,0 21 0,0 1 15,0-1-15,21 0 0,0 0 0,0 0 16,0 0-16,0 1 16,0-1-16,21 0 15,0-21-15,0 0 0,0 21 16,0-21-16,1 0 0,-1 21 15,0-21-15,0 0 0,-21 21 16,21-21-16,-21 22 0,21-22 16,-21 21-1,-21-21-15,0 0 16,0 0-16,0 0 0,0 0 16,-1 0-16,1 21 0,0-21 15,0 0-15,0 0 0,0 0 0,-1 0 16,1 0-16,0 0 0,42-21 47,0 21-32</inkml:trace>
  <inkml:trace contextRef="#ctx0" brushRef="#br1" timeOffset="115271.57">12785 6773 0,'21'0'16,"-21"-21"-1,21 21-15,0 0 16,-21-21-16,21 21 0,0-21 0,-21 0 16,22 21-16,-1-21 0,0 21 15,-21-22-15,21 1 0,0 0 16,-21 0-1,-21 21 1,0 0-16,0 0 0,0 21 0,-1 0 16,1-21-16,0 21 0,0 1 15,21-1-15,-21 0 0,21 21 16,-21-21-16,21 1 0,0-1 0,0 0 16,0 0-16,0 0 0,0 0 15,0 1-15,0-1 16,21-21-16,0 0 0,0 0 0,0 0 15,0 0-15,1 0 0,-1 0 16,0 0-16,21 0 0,-21 0 0</inkml:trace>
  <inkml:trace contextRef="#ctx0" brushRef="#br1" timeOffset="115687.37">13229 6668 0,'0'0'0,"0"-22"0,0 1 0,0-21 31,0 21-31,21 21 16,0 0-16,1 0 15,-1 0-15,0 0 16,0 21-16,-21 0 0,21-21 16,-21 21-16,0 0 0,21 22 0,-21-22 15,0 0-15,0 0 0,0 0 16,0 1-16,0-1 0,0 0 0,0 0 15,0 0-15,0 0 0,-21 1 16,21-1-16,-21-21 16,0 0-16,0 0 15,21-21 17,0-1-32,0 1 15,21 0-15,-21 0 0,21 0 0,0 0 16,-21-1-16,21 1 0,1 0 15,-1 0-15,0 0 0,-21 0 16,21-1-16,0 1 0,0 21 0,-21-21 16,22 21-16,-1 0 15</inkml:trace>
  <inkml:trace contextRef="#ctx0" brushRef="#br1" timeOffset="115984.15">13695 6879 0,'0'21'94,"-21"-21"-78,-1 22-16</inkml:trace>
  <inkml:trace contextRef="#ctx0" brushRef="#br1" timeOffset="129787.38">3069 9419 0,'0'-21'15,"0"0"-15,0 0 16,0 0 0,0-1-16,0 1 15,-21 21 1,0 21-1,21 1-15,0-1 0,0 0 0,0 21 16,0-21-16,0 22 0,-21-1 16,21-21-16,0 22 0,-22-1 15,22 0-15,0 1 0,0-1 0,-21-21 16,21 21-16,0-20 0,-21-1 16,21 0-16,0 0 0,0 0 0,0 0 15,0-42 16,0 0-31,0 0 16,0 0-16,0 0 0,0-22 16,0 22-16,0 0 0,0-21 0</inkml:trace>
  <inkml:trace contextRef="#ctx0" brushRef="#br1" timeOffset="130383.04">2900 9377 0,'-21'0'0,"21"-64"32,0 43-32,0 0 0,0 0 15,21 21-15,0-21 0,0 21 16,0-21-16,0 21 16,1 0-16,-1 0 0,21 0 15,-21 0-15,0 0 0,1 0 0,-1 21 16,21-21-16,-21 21 0,0 0 15,-21 0-15,22 0 0,-22 1 16,0-1-16,0 0 0,-22 0 16,1 0-16,0 0 0,-21 1 0,21-1 15,-22 0-15,1 0 0,21-21 16,-22 21-16,22-21 0,0 21 0,0-21 16,0 0-16,21-21 31,21 0-31,21 21 0,-21-21 15,1 21-15,20 0 16,-21 0-16,21 0 0,1 0 0,-22 0 16,21 0-16,1 0 0,-1 0 0,-21 21 15,21 0-15,-20 0 0,20 1 16,-21-1-16,0 0 0,0 0 0,-21 0 16,0 22-16,0-22 0,0 0 0,0 21 15,-42-21-15,21 22 0,-21-22 16,20 0-16,-20 0 0,0 0 0,21 1 15,-22-22-15,1 21 0,21-21 16,-22 0-16,22 0 0,0 0 0,-21 0 16,21 0-16,-1 0 0,1-21 0,21-1 15,-21 22-15,21-21 16,-21 0-16,21 0 0,-21 0 0,21 0 16,0-1-16,0 1 0,0 0 15,21 0-15,0 0 16,0 0-16,0 21 0,1-22 15,-1 22-15,0 0 0,0 0 16</inkml:trace>
  <inkml:trace contextRef="#ctx0" brushRef="#br1" timeOffset="130827.79">3598 9546 0,'-21'-63'16,"21"42"0,0-1-16,0 1 15,21 21-15,0 0 16,1-21-16,-1 21 0,0 0 0,21 0 16,-21 21-16,22 0 0,-22-21 0,0 22 15,21-1-15,-20 0 0,-22 0 16,21 21-16,-21-20 0,21-1 0,-21 21 15,0-21-15,0 0 0,0 22 16,0-22-16,-21 0 0,0 0 16,21 0-16,-22 1 0,1-22 0,0 21 15,0-21-15,21-21 32,0-1-32,0 1 0,0 0 15,0 0-15,0-21 0,0 20 16,0-20-16,0 21 0,21-21 0,0 20 15,-21 1-15,21 0 0,1 0 16,-1 0-16,0 0 0,0-1 16,0 22-16,0-21 0,1 21 0,-1 0 15,0 0-15,0 0 16,0 0 0,0 21-16</inkml:trace>
  <inkml:trace contextRef="#ctx0" brushRef="#br1" timeOffset="131340.49">4508 9398 0,'0'0'0,"0"-21"15,-21 21-15,0 0 16,0 0-16,0 0 0,0 0 15,-1 21-15,1 0 0,0 0 16,0 1-16,0-1 0,21 0 16,-21 21-16,21-21 0,-22 22 0,22-22 15,0 21-15,-21-21 0,21 22 0,0-22 16,0 0-16,0 0 0,0 0 16,0 1-16,0-1 0,21 0 0,1-21 15,-1 0-15,0 0 0,0 0 0,0 0 16,0 0-16,22 0 0,-22-21 15,0 21-15,21-21 0,-20-1 0,-1 1 16,0 0-16,21 0 0,-21 0 16,1-22-16,-22 22 0,0-21 15,21 21-15,-21-22 0,0 22 0,0-21 16,0 21-16,-21 0 0,-1-22 0,1 22 16,0 21-16,0-21 0,0 0 15,-22 21-15,22 0 0,0 0 0,0 0 16,-21 0-16,20 0 0,1 0 0,0 21 15,0 0-15,0 0 0,21 0 16,0 1-16,0-1 0,0 0 0,0 21 16,0-21-16,21 22 0,0-22 15,-21 21-15,21-21 0,0 1 16,22-1-16,-22 0 0,0 0 0,0 0 16,0-21-16,1 0 0,20 0 15,-21 0-15</inkml:trace>
  <inkml:trace contextRef="#ctx0" brushRef="#br1" timeOffset="131951.14">5080 9419 0,'0'-21'0,"0"42"0,0-21 31,-21 21-15,21 1-16,-21-1 0,21 0 15,-22 21-15,22-21 0,-21 22 16,21-22-16,0 21 0,0-21 0,-21 1 16,21 20-16,0-21 0,0 0 15,0 0-15,0 1 0,21-22 32,0 0-32,1-22 15,-1 22-15,-21-21 0,21 0 0,0 0 16,0 0-16,0 0 0,-21-22 0,22 22 15,-1 0-15,-21-21 16,0 20-16,21 1 0,-21 0 0,21 0 0,-21 0 16,0 0-16,0 42 31,0 0-31,0 0 0,0 0 16,0 0-16,0 1 0,0 20 0,0-21 15,0 0-15,0 22 0,0-22 16,0 0-16,0 0 0,0 0 0,0 0 15,0 1-15,21-22 0,0 0 0,1 21 16,-1-21-16,0 0 16,0 0-16,0 0 0,0-21 0,1-1 15,-1 22-15,0-21 0,0 0 16,-21 0-16,21 0 0,0-22 16,-21 22-16,22-21 0,-22 21 0,0-22 15,0 22-15,0 0 0,0-21 0,0 21 16,0-1-16,0 1 0,-22 0 15,1 21-15,0-21 0,0 21 16,0 0 0,21 21-16,0 0 0,0 0 15,0 1-15,0-1 16,0 0-16,21 0 0,0 0 16,0-21-16</inkml:trace>
  <inkml:trace contextRef="#ctx0" brushRef="#br1" timeOffset="132335.92">6011 9483 0,'0'-21'16,"0"42"-16,-21-42 0,0 21 16,0 0-16,0 0 15,-1 0-15,1 0 0,0 21 0,-21-21 16,21 21-16,21 0 0,-22-21 0,22 21 15,-21 0-15,21 1 0,0-1 16,0 0-16,0 0 0,0 0 16,21-21-16,1 21 0,-1 1 0,0-22 15,0 21-15,0-21 0,0 21 16,1 0-16,-1-21 0,0 21 16,-21 0-16,0 1 15,-21-22 1,-22 21-16,22-21 0,0 0 15,-21 0-15,21 0 0,-22 0 0,22 0 16,-21 0-16,21 0 0,-1 0 16,1 0-16,0 0 0,0 0 0,42 0 47,0 0-47,0-21 0,1-1 15</inkml:trace>
  <inkml:trace contextRef="#ctx0" brushRef="#br1" timeOffset="132639.75">6244 9567 0,'0'-42'31,"-21"42"0,21 21-31,-21-21 0,21 21 16,0 1-16,0-1 0,0 0 16,-21 0-16,21 0 0,0 0 0,0 1 15,0-1-15,0 0 0,0 0 0,0 0 16,0 0-16,21-21 16,0 0-16,0 0 15,0 0-15,0 0 0,1 0 16,-1 0-16,0 0 0,0-21 15,0 0-15,0 21 16,1-21-16,-1 0 0</inkml:trace>
  <inkml:trace contextRef="#ctx0" brushRef="#br1" timeOffset="132983.57">6540 9525 0,'0'-42'16,"0"148"-16,0-170 0,22 22 0,-22 21 15,21 21-15,0 0 16,0 0-1,0 0-15,-21 21 0,21 0 16,1 0-16,-22 0 0,0 0 0,21 1 16,0-1-16,-21 0 0,21 0 15,-21 21-15,0-20 0,0-1 0,21 0 16,-21 0-16,0 0 0,0 0 16,0 1-16,0-1 15,-21-21-15,0 0 16,0 0-16,0-21 15,21-1 1,0 1-16,0 0 0,0 0 0,0 0 16,21-22-16,0 22 0,0-21 0,0 21 15,22-22-15,-22 1 0,21 21 16,-21-21-16,22 20 0,-1 1 0,0 0 16,1 0-16,-22 0 0,21 21 15,-21 0-15,0 0 0,1 0 0,-1 0 16</inkml:trace>
  <inkml:trace contextRef="#ctx0" brushRef="#br1" timeOffset="134052.04">2476 10605 0,'0'0'0,"0"-22"0,0 1 15,-21 21 17,21 21-17,0 1-15,0 20 0,0-21 16,0 21-16,0-20 0,0-1 16,0 21-16,0-21 0,0 22 0,-21-22 15,21 21-15,-21-21 0,21 0 16,0 1-16,0-1 0,0 0 15,0-42 17,21 0-17,-21-1-15</inkml:trace>
  <inkml:trace contextRef="#ctx0" brushRef="#br1" timeOffset="134259.94">2476 10647 0,'0'0'16,"0"-21"0,22 21-1,-1 0-15,0-21 16,0 21-16,21 0 0,-20 0 0,20 0 16,-21-22-16,0 22 0,22 0 15,-22 0-15,0 0 0,0 0 0,-21 22 16,0-1-1,-21-21-15,0 21 16</inkml:trace>
  <inkml:trace contextRef="#ctx0" brushRef="#br1" timeOffset="134414.84">2434 10837 0,'21'22'16,"0"-22"-16,1 0 15,-1 0-15,0 0 16,0 0-16,0 0 0,22 0 0,-22 0 16,0 0-16,0 0 0</inkml:trace>
  <inkml:trace contextRef="#ctx0" brushRef="#br1" timeOffset="134951.53">3111 10837 0,'22'-21'0,"-44"42"0,65-42 0,-43 0 15,21 0-15,0 0 16,-21 0-16,0-1 0,0 1 16,0 0-16,0 0 0,0 0 15,-21 0-15,0 21 0,0 0 16,-1 0-16,1 0 0,0 0 15,0 0-15,0 0 0,-22 21 16,22 0-16,-21 0 0,21 0 0,0 0 0,-22 22 16,22-22-16,0 0 0,21 21 15,0-20-15,0-1 0,0 0 16,0 0-16,0 0 0,0 0 0,21 1 16,0-22-16,0 0 15,1 0-15,-1 0 0,0 0 0,0 0 16,21 0-16,-20-22 0,-1 22 0,0-21 15,0 0-15,21 0 0,-20 0 16,-1 0-16,0-1 0,0 1 0,0 0 16,-21 0-16,0 0 0,21 0 0,-21-1 15,0 1-15,0 0 0,0 0 16,0 0-16,-21 42 31,0-21-31,21 21 0,0 0 16,0 0-16,-21 1 0,21 20 0,-21-21 15,21 0-15,0 0 0,0 1 16,0-1-16,0 0 0,0 0 0,0 0 16,0 0-16,21-21 15,0 0-15,0 0 0,0 0 16,1 0-16,20 0 0,-21 0 0,21-21 16,-20 21-16</inkml:trace>
  <inkml:trace contextRef="#ctx0" brushRef="#br1" timeOffset="135199.39">3704 10605 0,'0'0'0,"0"-22"15,-21 22-15,0 0 0,0 0 16,-1 0-16,1 0 0,0 22 0,-21-1 16,21 0-16,-1 0 0,1 0 0,0 0 15,0 1-15,0-1 0,21 0 16,0 0-16,0 21 0,0-20 0,0-1 15,0 0-15,0 0 0,0 0 16,21-21-16,0 0 0,0 21 16,0-21-16,1 0 0,-1 0 15,0 0-15,21 0 0,-21 0 0,1 0 16,20-21-16,-21 0 0,0 21 16,0-21-16</inkml:trace>
  <inkml:trace contextRef="#ctx0" brushRef="#br1" timeOffset="135580.18">3937 10689 0,'0'21'31,"21"-21"0,0 0-15,0 0-16,1-21 0,-1 0 15,-21 0 1,21 21-16,-21-21 0,0 0 16,-21 21-1,0 0-15,-1 0 16,1 0-16,0 0 0,0 0 0,0 21 16,0-21-16,-1 21 0,1 0 15,0 0-15,0 0 0,0 1 16,21-1-16,0 0 0,0 0 0,0 0 15,0 0-15,0 1 0,0-1 16,0 0-16,0 0 0,21 0 0,0-21 16,0 21-16,0-21 0,22 0 15,-22 0-15,0 0 0,0 0 16,0 0-16,22 0 0,-22-21 0,0 21 16,0-21-16,0 0 0</inkml:trace>
  <inkml:trace contextRef="#ctx0" brushRef="#br1" timeOffset="136070.9">4297 10435 0,'0'-21'15,"0"42"-15,-21-42 16,-1 21-16,22 21 16,0 0-16,0 1 0,0-1 15,0 21-15,0-21 0,0 22 0,0-22 16,0 21-16,0-21 0,0 22 15,0-22-15,0 0 0,0 21 0,0-21 16,0 1-16,0-1 0,-21 0 16,21 0-16,0 0 15,-21-21 1,21-21 0,0 0-1,0 0-15,0 0 0,0-1 16,0 1-16,0 0 0,21 0 15,-21 0-15,21 0 0,1 21 16,-1-22-16,0 1 0,21 21 0,-21 0 16,1 0-16,-1 0 0,21 0 0,-21 0 15,0 0-15,1 0 0,-1 21 16,0 1-16,-21-1 0,0 0 16,0 0-16,0 0 0,-21 0 15,0 1-15,-1-22 16,-20 21-16,21 0 0,0-21 0,-22 21 15,22-21-15,0 0 0,0 21 0,0-21 16,0 0-16,-1 0 16,22-21-1,0 0 1,0 0-16,22 0 16</inkml:trace>
  <inkml:trace contextRef="#ctx0" brushRef="#br1" timeOffset="136751.51">4805 10647 0,'-21'0'0,"-1"0"16,1 0-16,0 0 15,0 21-15,21 0 0,0 0 16,-21-21-16,0 22 0,21-1 0,-22 0 15,22 0-15,0 0 0,0 0 16,0 1-16,0-1 16,22-21-16,-1 0 15,0 0-15,0 0 0,0 0 16,0 0-16,1 0 0,-1 0 16,0 0-16,0 0 0,-21-21 0,21-1 15,0 1-15,-21 0 16,0 0-16,0 0 15,0 0-15,-21 21 0,0-22 0,21 1 16,0 0-16,-21 21 0,21-21 16,-21 21-16,21-21 15,21 21 1,0 0-16,0 0 16,0 0-16,1 0 0,-1 0 0,-21 21 15,21-21-15,0 21 0,0-21 16,-21 21-16,21-21 0,-21 21 15,22-21-15,-22 22 0,0-1 16,0 0-16,0 0 16,0 0-16,-22-21 15,22 21-15,-21-21 0,21 22 16,21-22 15,1 0-15,-1 0-16,0 0 0,0-22 15,0 22-15,-21-21 16,21 0-16,1 0 0,-22 0 0,0 0 16,0-1-16,0 1 15,0 0 1,-22 21-16,1 0 0,0 0 16,0 0-16,0 0 0,0 0 15,-1 0 1</inkml:trace>
  <inkml:trace contextRef="#ctx0" brushRef="#br1" timeOffset="137355.16">5482 10372 0,'-21'0'0,"42"0"0,-63 0 16,21 0-16,21 21 0,-22 0 16,22 0-16,-21 22 0,21-22 15,0 0-15,0 0 0,0 21 16,0-20-16,0 20 0,0-21 0,0 0 16,-21 0-16,21 22 0,0-22 15,0 0-15,0 0 0,0 0 0,0 1 16,-21-1-1,21-42 17,0-1-17,0 1-15,0 0 0,0 0 16,0 0-16,21 0 0,-21-1 16,21 1-16,0 0 0,1 0 15,-1 21-15,0-21 0,0 21 0,0 0 16,0 0-16,1 0 0,-1 0 15,-21 21 1,0 0-16,0 0 16,-21 0-16,-1-21 15,1 22-15,0-22 0,-21 0 16,21 21-16,-1-21 0,1 0 0,0 0 16,0 21-16,0-21 15,21 21 1,0 0-16,21-21 15,-21 21-15,21-21 0,0 22 16,0-22-16,1 21 16,-1-21-16,0 0 0,0 0 0,0 21 15,0-21-15,1 0 16,-1 0-16,0 0 16,0 0-1,-21-21 1</inkml:trace>
  <inkml:trace contextRef="#ctx0" brushRef="#br1" timeOffset="137531.06">5757 10774 0,'0'-21'78,"21"21"-62</inkml:trace>
  <inkml:trace contextRef="#ctx0" brushRef="#br1" timeOffset="137794.93">6138 10541 0,'0'0'15,"0"-21"1,-21 21 0,0 21-16,21 0 15,-21-21-15,0 21 0,-1 1 0,1-1 16,0 0-16,0 0 0,0 0 16,21 0-16,-21 1 0,-1-1 0,22 0 15,-21 0-15,21 0 0,0 0 16,0 1-16,0-1 15,21-21-15,1 0 16,-1 0-16,0 0 0,21 0 0,-21 0 16,1 0-16,20 0 0,-21-21 0,21 21 15</inkml:trace>
  <inkml:trace contextRef="#ctx0" brushRef="#br1" timeOffset="138607">6350 10668 0,'0'0'0,"0"-21"0,-21 21 15,0 0-15,-1 0 0,1 0 16,0 0-16,0 21 16,21 0-16,-21 0 15,0 1-15,21-1 0,0 0 0,0 0 16,0 0-16,0 0 16,0 1-16,21-22 15,0 0-15,0 0 0,-21 21 0,21-21 16,0 0-16,1 0 15,-1-21 1,-21-1-16,0 1 16,0 0-16,0 0 0,0 0 15,0 0-15,0-1 16,0 1-16,0 0 0,0 0 0,0 0 16,0 0-16,21 21 0,-21-22 15,21 22-15,0 0 16,0 0-16,1 22 0,-22-1 15,0 0-15,21-21 0,0 21 16,-21 0-16,21 0 0,-21 1 0,0-1 16,0 0-16,0 0 15,0 0-15,0 0 0,0 1 16,-21-22 15,0 0-15,21-22-16,0 1 15,0 0 1,0 0-16,0 0 0,0 0 16,21 21-16,0-22 0,-21 1 0,21 0 15,0 0-15,1 0 16,-1 21-16,0-21 0,0 21 0,0 0 16,0 0-16,1 0 0,-1 0 0,0 0 15,0 21-15,-21 0 16,0 0-16,0 0 0,0 0 0,0 1 15,0-1-15,0 0 0,-21 0 16,21 0-16,-21-21 0,0 21 16,-1-21-1,1 0-15,21-21 32,0 0-32,0 0 15,0 0-15,21 21 0,-21-21 16,22-1-16,20 1 0,-21 0 0,0 0 15,0 21-15,1-21 0,-1 21 16,0 0-16,0 0 0,0 0 0,0 21 16,-21 0-16,0 0 0,0 0 15,0 1-15,0-1 0,0 0 16,-21 0-16,0-21 0,21 21 0,-21 0 16,0 1-16,0-22 0,21 21 0,-22-21 15,1 0-15,0 0 16</inkml:trace>
  <inkml:trace contextRef="#ctx0" brushRef="#br1" timeOffset="139623.39">6985 10605 0,'21'0'109,"0"0"-109,0-22 0,1 22 16,-1 0-16,0 0 0,0-21 16,21 21-16,-20-21 0,20 21 0,0-21 15,1 0-15,-1 21 0,0-21 0,22-1 16,-1 1-16,22 0 0,-22 21 15,22-21-15,-21 0 0,20 0 0,1-1 16,0 1-16,-1 0 0,1 0 16,0 0-16,20 0 0,-20-1 15,21 1-15,0 0 0,0 0 0,21 0 0,-22-22 16,1 22-16,0 0 0,21 0 16,0-21-16,-21 20 0,21-20 15,0 21-15,-21-21 0,21 20 0,-21 1 16,-1-21-16,1 21 0,0 0 15,21-22-15,-21 22 0,21 0 0,-21 0 16,21-22-16,-21 22 0,-1 0 0,1 0 16,0 0-16,-21 0 0,21-1 15,-22 1-15,22 0 0,-21 0 16,-1 0-16,1 0 0,-21-1 0,-1 1 16,1 0-16,-1 0 0,-21 21 15,1-21-15,-1 0 0,0 21 0,-20-22 16,-1 22-16,0 0 0,0 0 0,-21-21 15,0 0 1,21 21-16,-42 0 94,21-21-94</inkml:trace>
  <inkml:trace contextRef="#ctx0" brushRef="#br1" timeOffset="140203.06">12023 8932 0,'-22'0'0,"44"0"0,-65 0 16,43 22 15,0-1-31,21 0 15,1 0-15,-1 0 0,0-21 0,21 21 16,-21 1-16,22-22 0,-1 21 16,-21 0-16,22-21 0,-1 21 0,0-21 15,1 0-15,-1 21 0,0-21 16,1 0-16,-1 0 0,0 0 0,1 0 16,-22 0-16,0 0 0,21 0 0,-21 0 15,1 0 1,-44 0 15,1 0-31,0 0 0,0 0 16,-21 0-16,20 0 0,-20 0 0,0 21 15,21 1-15,-22-1 0,22 0 0,-21 0 16,-1 21-16,1-20 0,0 20 16,21-21-16,-22 21 0,1 1 0,21-1 15,-22-21-15,22 22 0,-21-22 16,21 21-16,0-21 0,21 0 15,-22 1-15,22-1 0,-21 0 0,21 0 16,0-42 31,0 0-47,21 0 16,1 21-16</inkml:trace>
  <inkml:trace contextRef="#ctx0" brushRef="#br1" timeOffset="141447.43">12615 10901 0,'0'-21'0,"0"42"0,-21-42 79,0 21-79,0 0 0,0 0 15,-22 0-15,1 0 0,0 0 0,-1 21 16,-20 0-16,20-21 0,-20 21 0,-1 0 15,-20 1-15,20-22 0,-20 21 16,-1 0-16,-21 21 0,0-21 16,0 1-16,-21 20 0,0-21 0,0 21 15,-21-20-15,21 20 0,-21 0 16,0 1-16,0-1 0,0 0 0,-1 1 16,1-1-16,0 0 0,-21-21 0,-1 22 15,1-1-15,0 0 0,-1-20 0,1 20 16,21-21-16,-21 21 0,20-20 15,1 20-15,21-21 0,0 0 0,0 22 16,21-22-16,1 0 0,20 0 0,-21-21 16,21 21-16,1 0 0,-1-21 15,0 22-15,22-22 0,-1 0 0,1 21 16,-1-21-16,22 0 0,0 21 0,21-21 16,-22 21-16,22-21 0,0 0 15,0 0-15,0 0 0,-1 0 16,1 0-1,42-21 32,1 21-31,-22-21-16,21 21 0,0-21 16</inkml:trace>
  <inkml:trace contextRef="#ctx0" brushRef="#br1" timeOffset="141955.35">7048 11726 0,'22'-21'0,"-44"42"0,65-42 0,-43 0 16,21 21-1,-21 21 16,0 0-31,0 1 0,0-1 16,-21 0-16,0 0 0,21 0 0,-22 0 16,1 1-16,0-1 0,0 21 15,0-21-15,0 0 0,-1 22 0,-20-22 16,21 0-16,0 21 0,-22-20 16,22-1-16,0 0 0,0 0 0,0-21 15,0 21-15,-1-21 16,44 0 31,-1 0-47,0 0 0,0 0 15,21 21-15,-20-21 0,20 22 16,0-1-16,1-21 0,-1 21 0,-21 0 0,21-21 16,1 21-16,-22 0 0,21-21 15,1 22-15,-22-1 0,21-21 16,-21 21-16,0-21 0,22 0 0,-22 0 15,0 0-15,0 21 0,0-21 0,1 0 16,-44-21 31,22 0-31,-21 21-16,21-21 0</inkml:trace>
  <inkml:trace contextRef="#ctx0" brushRef="#br1" timeOffset="142939.74">2434 11261 0,'0'0'0,"-85"-21"31,64 21-31,0 0 15,21 21-15,0 0 16,21-21 0,0 21-16,1-21 0,20 0 15,21 0-15,1 0 0,-1 0 16,22 0-16,0 0 0,-1 0 0,1 0 16,21 0-16,21 0 0,0 0 15,0 0-15,21 0 0,0 0 0,0 0 16,1 0-16,20 0 0,0 0 0,-21 0 15,22 0-15,-22 0 0,21 0 16,-21 0-16,1 0 0,-1 0 0,0 0 16,0 0-16,-21 0 0,-21 0 15,21 0-15,-42 0 0,-1 0 0,1 0 16,-22 0-16,1 0 0,-22 0 16,1 0-16,-22 0 0,0 0 0,0 0 15,0 0 1,-42 0 31,0 0-32,0 0 1,0 0-16</inkml:trace>
  <inkml:trace contextRef="#ctx0" brushRef="#br1" timeOffset="143813.26">2625 11769 0,'0'0'16,"0"-43"-1,0 22-15,21 21 0,-21-21 16,21 21-16,-21 21 31,0 0-15,-21 1-16,0-1 0,21 0 15,-22 21-15,22-21 0,0 22 16,-21-22-16,0 21 0,21-21 0,-21 1 16,21 20-16,0-21 0,0 0 0,0 0 15,0 1-15,0-1 0,21-21 31,0 0-31,0 0 0,1 0 16,-1 0-16,0-21 0,0-1 16,21 1-16,-20 0 0,-1 0 0,21-21 15,-21 20-15,0 1 0,1-21 16,-1 21-16,0-22 0,0 22 0,-21 0 16,0 0-16,0 0 0,0 0 15,0-1-15,0 44 63,21-1-48,0-21 1,1 0-16</inkml:trace>
  <inkml:trace contextRef="#ctx0" brushRef="#br1" timeOffset="144201.04">3365 11726 0,'22'0'0,"-44"0"0,44-21 16,-44 21-1,1 0-15,0 0 16,0 0-16,-21 21 0,20-21 0,1 22 16,0-22-16,0 21 0,0 0 0,0 0 15,21 0-15,0 0 16,0 1-16,0-1 0,0 0 15,0 0-15,21-21 0,0 21 16,0-21-16,21 0 0,-20 21 16,-1-21-16,21 22 0,-21-22 0,0 21 15,1-21-15,-1 0 0,0 0 16,-21 21-16,0 0 16,-42 0-16,20-21 15,1 0-15,-21 21 0,21-21 16,0 0-16,-22 0 0,22 0 0,0 0 15,0 0-15,0 0 0,-1 0 16,1 0-16,0 0 16,21-21-1,0 0 1,21 0-16,0 21 0,1-21 0,-1 21 16,0 0-16</inkml:trace>
  <inkml:trace contextRef="#ctx0" brushRef="#br1" timeOffset="144387.94">3683 11832 0,'0'-21'16,"0"42"62</inkml:trace>
  <inkml:trace contextRef="#ctx0" brushRef="#br1" timeOffset="144547.87">3683 12023 0,'0'21'15,"21"-42"48,0 0-63,0-1 15,1 22-15</inkml:trace>
  <inkml:trace contextRef="#ctx0" brushRef="#br1" timeOffset="144787.74">4233 11726 0,'0'22'15,"0"-1"-15,0 0 16,0 0-16,0 0 0,-21 0 16,21 1-16,0-1 0,-21 21 0,21-21 15,-21 0-15,21 1 0,-21-1 16,21 0-16,0 0 0,21-42 47,0 0-47</inkml:trace>
  <inkml:trace contextRef="#ctx0" brushRef="#br1" timeOffset="145331.2">4254 11705 0,'0'-21'0,"22"21"32,-1 0-32,0 0 15,0 0-15,21 0 0,1 0 0,20 0 16,1-21-16,-1 21 0,1 0 16,20 0-16,1 0 0,-21 0 15,20 0-15,-20 0 0,-1 0 0,1 0 16,-1 0-16,1 0 0,-22 0 0,0 0 15,1 0-15,-1 0 0,0 0 16,-20 0-16,20 0 0,-21 0 0,-21 21 16,21-21-16,-21 21 31,0 0-15,-21-21-16,21 22 0,0-1 15,-21-21-15,21 21 0,-21 0 16,21 0-16,0 0 0,0 1 15,0-1-15,0 21 0,0-21 0,0 0 16,0 1-16,0-1 0,0 0 16,0 0-16,0 0 15,0 0-15,0 1 0,-21-1 16,-1-21-16,1 0 16,-21 0-16,21 0 0,-22 0 0,22 0 15,-21 0-15,-22 0 0,22 0 0,-43 0 16,22 0-16,-22 0 0,1 0 15,20 0-15,-21 0 0,22 0 0,-1-21 16,1 21-16,21 0 0,-1 0 0,1 0 16,21 0-16,-22 0 0,22 0 15,0 0 1,0 0-16,21 21 16</inkml:trace>
  <inkml:trace contextRef="#ctx0" brushRef="#br1" timeOffset="145747.98">2476 12573 0,'0'21'31,"0"0"-31,0 1 0,0-1 16,0 0-16,0 21 0,0-21 16,0 22-16,0-22 0,0 0 15,0 21-15,0-20 0,0-1 0,0 21 16,0-21-16,0 0 0,-21 1 16,21-1-16,0-42 31,0-1-16</inkml:trace>
  <inkml:trace contextRef="#ctx0" brushRef="#br1" timeOffset="146031.34">2455 12679 0,'0'0'0,"-21"-21"0,21 0 16,0-1-16,0 1 15,21 0-15,0 21 16,1 0-16,-1 0 0,0 0 0,21 0 15,-21 0-15,1 0 0,-1 0 16,21 21-16,-21-21 0,0 21 0,1-21 16,-22 22-16,0-1 0,0 0 15,0 0-15,-22 0 0,1 0 16,0 1-16,-21-1 16,21-21-16,-1 21 0,-20-21 0,21 0 0,0 21 15,0-21-15,-1 0 16,1 0-16,21-21 15,21 0 1,1 0-16,20 21 16,-21-22-16,0 1 0</inkml:trace>
  <inkml:trace contextRef="#ctx0" brushRef="#br1" timeOffset="146544.04">2900 12615 0,'0'0'0,"0"22"0,0-1 15,0 0-15,0 0 16,0 0-16,0 0 0,-21 1 0,21-1 16,0 21-16,-22-21 0,22 0 15,0 1-15,0-1 0,-21-21 16,21 21-16,0-42 31,0 0-31,0-1 16,0 1-16,21 21 0,-21-21 15,22 0-15,-1 0 0,-21 0 0,21-1 16,0 1-16,0 21 16,0 0-16,1 0 15,-22 21 1,21 1-16,-21-1 0,0 0 16,21-21-16,-21 21 0,0 0 0,0 0 15,0 1-15,21-22 0,-21 21 16,21-21-16,0 0 15,1 0-15,-1 0 0,0 0 16,0 0-16,0-21 16,-21-1-16,21 1 0,-21 0 0,22 0 15,-22 0-15,0 0 0,0-22 16,0 22-16,0 0 0,0 0 0,0 0 16,0-1-16,-22 1 0,1 0 15,0 21-15,0 0 16,21 21 15,21 0 0,0-21-31</inkml:trace>
  <inkml:trace contextRef="#ctx0" brushRef="#br1" timeOffset="146775.92">3704 12573 0,'-21'0'16,"0"0"0,0 0-16,-1 21 0,1 0 15,21 1-15,0-1 16,-21 0-16,21 0 0,-21 0 16,21 0-16,0 22 0,0-22 15,0 0-15,0 0 0,0 0 16,0 1-16,21-22 31,-21-22-15</inkml:trace>
  <inkml:trace contextRef="#ctx0" brushRef="#br1" timeOffset="147092.74">3577 12594 0,'0'-21'0,"0"42"0,0-63 15,0 21-15,21 0 0,0 21 16,1 0-16,-1-22 0,0 22 16,0 0-16,21 0 0,-20 0 0,20 0 15,-21 0-15,21 0 0,-20 22 0,-1-1 16,21 0-16,-21-21 0,0 21 16,1 0-16,-22 0 0,0 1 0,0-1 15,0 0-15,0 0 0,-22 0 16,1 0-16,0 1 0,-21-1 15,-1 0-15,1 0 0,21-21 0,-21 21 16,-1 0-16,1-21 0,21 22 16,0-22-16,-1 0 0,1 0 0,42 0 47,1 0-47,-1 0 0,0-22 0,0 22 15,21-21-15</inkml:trace>
  <inkml:trace contextRef="#ctx0" brushRef="#br1" timeOffset="147276.64">4254 12573 0,'0'0'0,"0"-21"16,0 42 46,0 0-62</inkml:trace>
  <inkml:trace contextRef="#ctx0" brushRef="#br1" timeOffset="147435.54">4254 12785 0,'0'-85'0,"0"170"0,22-106 94</inkml:trace>
  <inkml:trace contextRef="#ctx0" brushRef="#br1" timeOffset="147675.48">4614 12488 0,'0'-21'0,"0"42"0,0-21 31,0 22-15,0-1-16,0 0 0,0 0 16,0 0-16,0 0 0,0 1 15,0-1-15,-21 0 0,21 21 0,-21-21 16,21 1-16,0-1 15,0 0-15,21-21 32,-21-21-17,21 0-15,-21-1 0</inkml:trace>
  <inkml:trace contextRef="#ctx0" brushRef="#br1" timeOffset="148192.24">4635 12467 0,'22'127'0,"-44"-254"15,22 106-15,0 0 0,22 21 32,20 0-32,-21 0 15,21 0-15,1 0 0,20 0 16,-20 0-16,20 0 0,1 0 0,-1 0 0,1 0 16,-1 0-16,1 0 0,-1 0 15,1 0-15,-1 0 0,1 0 16,-1 0-16,-21 0 0,1 21 0,-1-21 15,0 0-15,-20 0 0,-1 21 0,-21 0 32,0 1-17,-21-1 1,-1-21-16,22 21 0,-21-21 16,21 21-16,0 0 15,0 0-15,-21 1 0,21-1 0,0 0 16,0 0-16,0 0 0,0 0 15,0 1-15,0-1 0,0 0 0,0 0 16,0 0-16,0 0 16,0 1-16,0-1 0,-21-21 15,21 21-15,-21-21 16,0 0-16,-1 0 0,-20 0 16,21 0-16,-21 0 0,-1 0 0,-20 0 15,20 0-15,-20 0 0,-1 0 0,1 0 16,-1 0-16,22 0 0,-21 0 15,20 0-15,1 0 0,0 0 16,-1 0-16,22 0 0,0 0 0,0 0 16,0 0-16,-1 0 0,1 0 15</inkml:trace>
  <inkml:trace contextRef="#ctx0" brushRef="#br1" timeOffset="148577.2">3768 13166 0,'-22'-21'16,"44"42"-16,-44-64 0,1 43 0,0 0 15,0 22 1,0-1 0,21 0-16,0 0 0,-21 0 15,21 22-15,0-22 0,0 0 16,0 0-16,0 21 0,0-20 0,0-1 15,0 0-15,0 0 0,0 0 0,0 0 16,0 1 0,0-44-1,0 1 1,21 0-16,-21 0 0,21 0 16,-21 0-16</inkml:trace>
  <inkml:trace contextRef="#ctx0" brushRef="#br1" timeOffset="149188.01">3683 13102 0,'0'0'0,"42"-21"31,-21 0-31,1 21 0,-1 0 0,0 0 16,21 0-16,1 0 0,-1 0 0,21 0 16,-20 0-16,20 0 0,22 0 15,0 0-15,-1 0 0,22 0 0,0 0 16,0 0-16,-22 0 0,22 0 0,0 0 15,-21 0-15,-1 0 0,-20 0 16,21 0-16,-22 0 0,1 0 0,-1 0 16,-21 0-16,22 0 0,-22 0 15,1 0-15,-1 0 0,-21 0 16,0 0-16,0 0 0,1 0 0,-22 21 31,0 0-31,0 0 16,0 1-16,-22-1 15,22 0-15,0 0 16,0 0-16,0 0 0,0 1 0,-21-1 16,21 0-16,0 0 0,0 0 0,-21 0 15,21 1-15,0-1 0,0 0 16,0 0-16,0 0 0,0 0 0,-21 1 16,21-1-16,-21-21 15,21 21-15,-21-21 0,-1 0 16,1 21-16,21 0 0,-21-21 0,0 0 15,0 0-15,-22 21 0,22-21 0,-21 0 16,21 0-16,-22 0 0,-20 0 16,21 0-16,-22 0 0,-21 0 0,1 0 15,-1 0-15,-21 0 0,0 0 0,-21-21 16,22 21-16,-1 0 0,0-21 16,0 21-16,0 0 0,0 0 0,1-21 15,20 21-15,-21 0 0,21 0 0,22 0 16,-1 0-16,1-21 0,21 21 15,-1 0-15,1 0 0,21-21 0,0 21 16,21-22 0,21 22-1,0-21-15,0 21 0,21 0 0,-20-21 16,20 21-16</inkml:trace>
  <inkml:trace contextRef="#ctx0" brushRef="#br1" timeOffset="149461.07">3895 13208 0,'-22'0'16,"44"0"-16,-65 0 0,22 0 16,0 0-1,21 21-15,-21 0 16,21 1-16,0-1 0,0 0 15,-21 0-15,21 0 0,0 0 0,0 1 16,-22-1-16,22 0 16,0 0-16,0 0 0,0 0 15,22-21 1,-1 0-16,0 0 0,0 0 16,0-21-16,0 21 15</inkml:trace>
  <inkml:trace contextRef="#ctx0" brushRef="#br1" timeOffset="149828.85">4064 13356 0,'0'21'16,"0"1"0,-21-22-16,21 21 0,-21 0 0,21 0 15,0 0-15,0 0 0,0 1 16,0-1-16,21-21 15,0 0 1,0 0 0,0 0-16,0-21 0,1-1 15,-1 22-15,-21-21 0,21 0 0,0 0 16,-21 0-16,0 0 16,0-1-16,0 1 15,0 0-15,-21 21 0,0 0 0,0 0 16,-1 0-16,1 0 0,0 0 15,0 0-15,0 21 0,0 0 16,21 1 0,0-1-16,21 0 15,0-21-15,0 0 16,0 0-16,0 0 16,1 0-16,-1 0 0</inkml:trace>
  <inkml:trace contextRef="#ctx0" brushRef="#br1" timeOffset="150391.54">4678 13356 0,'0'0'0,"0"-21"0,-21 21 15,-1 0 1,1 0-16,0 0 0,0 0 16,-21 0-16,20 0 0,1 21 0,0-21 15,0 21-15,21 1 0,-21-22 16,21 21-16,-21-21 0,21 21 15,21-21 1,0 0-16,0 0 0,0 0 0,0 0 16,1 0-16,20 0 0,-21 0 15,0 0-15,22-21 0,-22 21 0,0 0 16,0-21-16,0-1 0,0 22 16,-21-21-16,-21 21 31,21 21-16,-21-21-15,21 22 16,0-1-16,-21 0 0,21 0 16,0 0-16,0 22 0,0-22 0,0 21 15,0 0-15,0-20 0,0 20 16,0 0-16,0 1 0,0-1 0,0 0 16,-21 1-16,0-1 0,21 0 0,-22 1 15,1-1-15,0 0 0,0 1 16,0-22-16,0 21 0,-1-21 0,1 22 15,0-22-15,0 0 0,0 0 0,-22-21 16,22 21-16,0-21 0,0 0 16,-21 0-16,20 0 0,1-21 15,0 0-15,0 0 0,0 0 0,0-1 0,-1-20 16,22 21-16,0-21 0,-21-1 16,21 1-16,0 21 0,0-22 15,0 1-15,0 0 0,0 21 0,21-22 16,-21 22-16,22-21 0,-1 21 15,0-1-15,0 1 0,21 0 0,-20 0 16,20 0-16</inkml:trace>
  <inkml:trace contextRef="#ctx0" brushRef="#br1" timeOffset="150628">4932 13356 0,'0'21'31,"-21"1"-15,21-1-16,0 0 15,-22-21-15,22 21 0,0 0 32,0-42-1,0 0-16,0 0-15</inkml:trace>
  <inkml:trace contextRef="#ctx0" brushRef="#br1" timeOffset="150779.91">4889 13272 0,'22'0'78,"-1"0"-78,0 0 16</inkml:trace>
  <inkml:trace contextRef="#ctx0" brushRef="#br1" timeOffset="151191.93">5165 13314 0,'0'0'0,"0"21"15,0 0 1,0 0 0,0 1-16,0-1 15,0 0-15,0 0 16,0 0 0,-22-21-1,22-21 32,0 0-47,0 0 0,0 0 16,0-1-16,0 1 15,0 0-15,0 0 0,22 0 0,-1 0 16,0 21-16,0-22 0,0 22 0,0-21 16,1 21-16,-1 0 0,0 0 15,0 0-15,0 21 0,0 1 0,1-22 16,-22 21-16,0 0 0,0 0 15,0 0-15,0 0 16,0 1-16,0-1 16,-22-21-16,1 0 0,0 0 15,0 0 1,0 0-16,0-21 0</inkml:trace>
  <inkml:trace contextRef="#ctx0" brushRef="#br1" timeOffset="153035.64">2328 14097 0,'-21'0'0,"21"-21"31,-21 21-31,0-21 0,0 21 16,21-21-16,-22 21 0,1 0 16,0 0-16,0 0 15,0 0-15,0 21 0,-1 0 16,1 0-16,0 0 0,0 0 15,21 22-15,0-1 0,-21 0 0,21 1 16,-21-1-16,21 22 0,0-22 16,-22 0-16,22 22 0,0-22 0,0 0 15,0-20-15,0 20 0,22-21 16,-1 0-16,0 0 0,0 1 0,0-22 16,0 0-16,22 0 0,-1 0 15,-21 0-15,22 0 0,-1 0 0,21-22 16,-20 1-16,-1 0 0,22-21 15,-22 21-15,21-22 0,-20 1 0,-1 21 16,-21-22-16,22-20 16,-22 21-16,0-1 0,-21 1 0,0 0 15,0-1-15,0 1 0,0 0 16,0 20-16,0-20 0,0 21 0,0 0 16,0 0-16,-21 42 31,21 0-31,0 0 0,-21 21 15,21 1-15,0-22 0,0 21 0,0 22 16,-22-22-16,22 0 0,-21 1 0,21-1 16,0 0-16,0 1 0,0-22 15,0 21-15,0-21 0,21 1 16,1-22-16,-1 21 16,0-21-16,0 0 0,0 0 0,0-21 15,1-1-15,-1 22 0,0-21 16,0 0-16,0 0 0,0-21 0,1 20 15,-1 1-15,-21 0 0,0-21 16,0 21-16,0-1 0,21 1 0,-21 0 16,0 42-1,0 0 1,0 1-16,0-1 0,0 0 16,-21 0-16,21 0 0,0 0 0,0 1 15,0-1-15,0 0 0,0 0 16,0 0-1,0-42 17,0 0-32</inkml:trace>
  <inkml:trace contextRef="#ctx0" brushRef="#br1" timeOffset="153199.54">3048 14245 0,'0'21'32,"0"1"-17,0-1-15,0 0 16,0 0-16,21 0 16</inkml:trace>
  <inkml:trace contextRef="#ctx0" brushRef="#br1" timeOffset="153592.32">3408 14605 0,'0'21'0,"-21"-21"16,21-21 15,21 0-31,-21 0 0,21 0 15,0 21-15,0-22 0,-21 1 16,21 0-16,-21 0 0,22 0 0,-22 0 16,0-1-16,0 1 0,-22 21 31,1 0-31,0 0 0,-21 21 0,21 1 16,-1-1-16,1 0 15,0 0-15,0 21 0,0-20 0,21-1 16,-21 21-16,21-21 0,0 0 15,0 1-15,0-1 0,0 0 0,0 0 16,0 0-16,21-21 0,0 0 16,0 0-16,21 0 0,1 0 0,-22 0 15,21 0-15,22 0 0,-22 0 0,0-21 16,1 21-16,20-21 0,-20 0 16,-1 0-16,-21-1 0,21 1 0,-20 0 15,20 0-15</inkml:trace>
  <inkml:trace contextRef="#ctx0" brushRef="#br1" timeOffset="154291.92">3979 14478 0,'0'-42'31,"-42"42"-15,84 42-16,-105-63 15,63 42-15,0 0 16,-21 0-16,21 1 0,0-1 0,0 0 16,0 0-16,0 0 0,0 0 15,-22 1-15,22-1 0,0 0 0,-21 0 16,21 0-16,0 0 0,0 1 15,0-44 17,0 1-32,0 0 15,21 0-15,1 0 0,-1 0 16,0-1-16,0-20 0,0 0 16,0 21-16,1-22 0,-1 1 0,0 0 15,0 20-15,21 1 0,-20 0 0,-1 0 16,0 21-16,0 0 15,-21 21-15,0 0 0,21 0 0,-21 1 16,0-1-16,0 0 0,0 0 16,0 21-16,0-20 0,0 20 0,-21-21 15,21 0-15,0 0 16,0 22-16,0-22 0,0 0 0,0 0 0,0 0 16,21 1-16,0-22 0,1 0 15,-1 0-15,0 0 16,0 0-16,21 0 0,-20 0 0,20 0 15,-21-22-15,21 1 0,-20 21 16,20-21-16,-21 0 0,21-21 0,-20 20 16,-1 1-16,0-21 0,0 0 0,0-1 15,0 1-15,1 0 0,-22-1 16,21 1-16,-21 0 0,0 20 0,0-20 16,0 21-16,0 0 0,0 0 15,0-1-15,0 44 16,-21-22-1,21 42-15,0-21 0,-22 21 16,1 1-16,0-22 0,21 21 16,-21 22-16,21-22 0,-21 0 15,21 1-15,0-22 0,-21 21 0,21 1 16,0-22-16,0 21 0,0-21 0,0 0 16,0 1-16,21-22 15,0 0-15,0 0 0,0 0 0,0 0 16,1 0-16,-1 0 0,0 0 15,21 0-15,-21-22 0,1 1 0,-1 0 16,0 0-16,0 0 0,0 0 0,-21-1 16,0 1-16,21 0 0,-21-21 15</inkml:trace>
  <inkml:trace contextRef="#ctx0" brushRef="#br1" timeOffset="154527.73">4699 14415 0,'0'0'16,"0"21"-16,21-21 0,0 0 16,0 0-16,1 0 0,20 0 15,0 0-15,-21 0 0,22 0 0,-1 0 16,0-21-16,1 21 0,-22-22 16,21 22-16,1-21 0,-1 21 15,-21-21-15,0 21 0,0 0 0,1 0 0,-22-21 16,21 21-16,-21-21 15,0 0 1,-21 21-16,-1 0 16</inkml:trace>
  <inkml:trace contextRef="#ctx0" brushRef="#br1" timeOffset="-167362.13">0 1757 0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02:21:10.1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10456 1228 0,'0'-21'15,"0"-1"-15,0 1 16,0 0-1,21 0-15,-21 0 0,0 0 16,0-1-16,0 1 16,0 42 31,0 1-47,0-1 15,0 0-15,0 0 0,0 21 0,0 1 16,0-22-16,0 21 0,0 1 15,0-1-15,0 21 0,0-20 0,0 20 16,0 1-16,0-22 0,0 22 0,0-1 16,0-21-16,0 1 0,0-1 15,0 0-15,0 1 0,0-22 16,0 0-16,0 0 0,0 0 0,0 1 16,22-22 15,-22-22-31,0 1 15,21 0-15,-21-21 0,0 21 0,0-22 16</inkml:trace>
  <inkml:trace contextRef="#ctx0" brushRef="#br0" timeOffset="339.83">10499 1164 0,'0'0'0,"-22"0"0,22-21 16,-21 21-16,21-21 15,0 0 1,0 42 0,21-21-1,1 21-15,-1 21 0,0-20 16,0 20-16,0 0 0,0-21 0,22 22 15,-22-1-15,0 0 0,0 1 16,0-1-16,1 0 0,-1 1 0,0-22 16,0 21-16,-21-21 0,0 1 0,0-1 15,21 0-15,-21 0 16,21-21 0,-21-21-1,22 0-15</inkml:trace>
  <inkml:trace contextRef="#ctx0" brushRef="#br0" timeOffset="636.75">11409 1058 0,'-21'22'0,"42"-44"0,-64 65 0,22-22 0,-21 21 16,21 1-16,-22-22 0,1 21 16,0 0-16,-1-20 0,1 20 0,0 0 15,-1-21-15,1 1 0,21 20 16,-21-21-16,20 0 0,22 0 0,0 1 16,22-44 15,-1 1-31,0 21 0,21-21 15,-21 0-15,22 0 0,-22-22 0,21 22 16,-21-21-16,22 21 0</inkml:trace>
  <inkml:trace contextRef="#ctx0" brushRef="#br0" timeOffset="891.6">11409 1016 0,'0'0'0,"0"-21"0,0 0 15,0 42 1,0 0-16,0 0 0,0 22 15,0-1-15,-21 0 0,21 1 16,0-1-16,0 0 0,0 22 0,-22-22 16,22 22-16,0-22 0,-21 21 15,21-20-15,0-1 0,0 22 0,0-22 16,0 0-16,0 1 0,0-22 16,0 21-16,0-21 0,0 22 15,0-22-15,0 0 0,0 0 16,0 0-16,21-21 15,1 0 1,-22-21-16,21 21 0,0-21 0,0 0 16</inkml:trace>
  <inkml:trace contextRef="#ctx0" brushRef="#br0" timeOffset="1380.32">11959 1376 0,'0'0'0,"-21"0"0,0 0 16,0 21-16,-1 0 16,1 0-16,0 1 0,0-1 0,21 21 15,-21-21-15,0 22 0,21-1 16,0-21-16,-22 21 0,22 1 15,-21-1-15,0-21 0,21 22 0,0-22 16,0 21-16,0-21 0,0 0 16,0 1-16,0-1 0,21 0 0,0-21 15,22 0-15,-22 0 0,21 0 16,22 0-16,-22 0 0,0-21 0,22 0 16,-22-1-16,22 1 0,-22 0 15,0-21-15,-20 21 0,20-22 0,-21 1 16,-21 21-16,0-22 0,0 1 0,0 0 15,0-1-15,0 1 0,0 21 16,-21-21-16,0 20 0,-22 1 0,22 0 16,-21 0-16,21 21 15,-22 0-15,22 0 0,-21 0 0,0 0 16,20 21-16,-20-21 0,21 21 0,-21 0 16,20 1-16,-20-1 0,21 21 15,0-21-15,21 0 0,0 22 0,-21-22 16,21 0-16,0 0 0,0 0 15,0 1-15,0-1 0,21-21 0,0 0 16,21 0-16</inkml:trace>
  <inkml:trace contextRef="#ctx0" brushRef="#br0" timeOffset="2011.96">12721 1080 0,'0'0'0,"-21"0"0,21 21 16,0 0-16,-21 0 0,21 0 15,-21 22-15,21-1 0,0 0 16,0 1-16,0-1 0,-22 0 0,22 1 15,0-1-15,0 21 0,0-20 16,0 20-16,0-20 0,0-1 16,0 0-16,0 1 0,0-1 0,0-21 15,0 0-15,0 22 0,-21-22 16,21 0-16,0 0 0,-21-21 16,21-21 15,0 0-31,0 0 0,0-1 15,0-20-15,0 21 0,0-21 16,0 20-16,0-20 0,0 21 0,21-21 16,0 20-16,-21-20 0,43 21 15,-22 0-15,0 0 0,21-1 16,1 22-16,-22-21 0,21 21 0,22 0 16,-22 0-16,0 0 0,1 0 15,-1 21-15,0 1 0,1-1 0,-1 0 16,-21 0-16,0 21 0,-21-20 15,0 20-15,0-21 0,0 21 0,-21-20 16,0-1-16,0 21 0,-21-21 0,-1 0 16,1 1-16,-22-1 0,22 0 15,0-21-15,-1 21 0,1 0 0,21-21 16,-21 0-16,-1 0 0,22 21 16,0-21-16,0 0 0,0 0 0,-1 0 15,1 0-15,21-21 31,0 0-31,21 0 16,1 0-16,-1 0 0,0-1 0</inkml:trace>
  <inkml:trace contextRef="#ctx0" brushRef="#br0" timeOffset="2352.44">13695 1503 0,'0'21'16,"0"0"-16,0 0 15,-21 1-15,21-1 0,-22 21 16,22-21-16,0 22 0,0-22 0,0 21 15,-21-21-15,21 22 0,0-22 16,-21 0-16,21 0 0,0 0 0,0 0 16,0 1-16,0-1 0,21-42 62,-21-1-62,21 1 0,-21-21 16,22 21-16,-1-22 0</inkml:trace>
  <inkml:trace contextRef="#ctx0" brushRef="#br0" timeOffset="2775.19">13674 1058 0,'0'0'0,"-22"0"0,-20 22 31,21-1-31,21 0 0,-21 21 0,21-21 15,0 1-15,0-1 0,0 0 16,0 21-16,0-21 0,0 1 0,21-1 16,0 0-16,-21 0 15,21-21-15,0 0 0,1 21 0,-1-21 16,0 0-16,0 0 0,0 0 16,0 0-16,1 0 0,-1-21 15,0 0-15,0 0 0,-21-22 16,0 22-16,0 0 0,0 0 15,0-21-15,0 20 0,0 1 16,-21-21-16,0 21 0,0 0 0,-1 21 16,1-22-16,0 22 0,0 0 15,0 0-15,0 0 0,-1 22 0,1-22 16,0 21-16,0 0 0,21 21 16,-21-21-16,21 1 0,-21-1 0,21 0 15,0 0-15,0 0 0,0 0 16,0 1-16,0-1 0,0 0 0,0 0 15,21-21-15,0 0 16,0 0-16,0 0 0,22 0 16,-22 0-16,0 0 0</inkml:trace>
  <inkml:trace contextRef="#ctx0" brushRef="#br0" timeOffset="3119.46">14330 847 0,'0'0'0,"0"-21"31,-21 42-15,21 0-16,-22 0 0,22 21 0,0 1 16,-21-1-16,21 0 0,-21 1 15,0-1-15,21 22 0,0-22 0,0 21 16,-21-20-16,21-1 0,-21 22 15,21-22-15,0 0 0,0 1 16,0-1-16,0 0 0,0 1 0,0-1 16,0-21-16,0 21 0,0-20 15,0-1-15,0 0 0,0 0 16,21-21 15,0-21-31,0 0 0,0 0 16,0-22-16,1 22 0,-1-21 15,0 21-15,21-22 0</inkml:trace>
  <inkml:trace contextRef="#ctx0" brushRef="#br0" timeOffset="3587.22">14584 1524 0,'0'0'0,"-21"0"0,-1 64 31,22-43-31,0 0 0,0 0 16,22-21 0,-1 0-16,0 21 0,0-21 15,0 0-15,0 0 16,1-21-16,-1 21 0,0-21 16,-21 0-16,21 0 15,-21-1-15,21 22 0,-21-21 0,0 0 16,0 0-16,0 0 15,0 0-15,-21 21 16,0-22-16,0 22 0,0 0 16,-1 0-16,1 22 0,0-1 15,0 0-15,0 0 0,0 0 0,-1 0 16,1 1-16,0 20 0,21-21 16,-21 21-16,21-20 0,-21 20 15,21-21-15,0 0 0,0 0 0,0 1 16,0-1-16,21 0 0,0 0 15,0-21-15,0 21 0,1-21 0,-1 0 16,21 0-16,-21 0 0,0 0 16,22 0-16,-22 0 0,0 0 0,0 0 15,22 0-15,-22-21 0,0 21 0,0-21 16,0 0-16,0 21 16,-21-21-16,0-1 0</inkml:trace>
  <inkml:trace contextRef="#ctx0" brushRef="#br0" timeOffset="4303.25">10350 2392 0,'-21'0'0,"-63"0"31,84 21-15,-22-21-16,1 0 0,21 21 31,21-21-15,1 0-16,-1 0 0,0 0 0,21 0 15,1 0-15,20 0 0,-21 0 16,22 0-16,21 0 0,-1 0 0,1 0 16,21 0-16,0 0 0,-1 0 15,22 0-15,0 0 0,0 0 0,22 0 16,-1 0-16,0 0 0,0 0 15,21 0-15,1 0 0,-1-21 16,0 21-16,1 0 0,-1 0 0,0 0 16,1-21-16,-22 21 0,0 0 15,0 0-15,0 0 0,-21 0 0,0 0 16,-21 0-16,0 0 0,-21 0 0,-1 0 16,-20 0-16,-1 0 0,-20 0 15,-1 0-15,0-21 0,-20 21 0,-1 0 16,0 0-16,-42 0 47,0 0-32,-1 0-15,1 0 16,-21 0-16,21 0 0</inkml:trace>
  <inkml:trace contextRef="#ctx0" brushRef="#br0" timeOffset="5067.1">11536 2815 0,'0'0'0,"63"-84"31,-63 62-31,21 1 16,-21 0-16,0 0 31,-21 21-15,0 21-16,0 0 15,0-21-15,0 21 0,-1 1 0,1 20 16,-21-21-16,0 0 0,-1 22 15,1-22-15,-22 21 0,22 0 0,-21 1 16,-1-22-16,-21 42 0,22-20 0,-1-1 16,1 0-16,-22 22 0,1-22 15,-1 22-15,0-22 0,1 22 0,-22-22 16,0 0-16,0 22 0,0-22 16,0 0-16,22 1 0,-1-1 0,0 0 15,1-20-15,-1 20 0,22 0 16,-1-21-16,22 1 0,-22 20 0,22-42 15,21 21-15,-22 0 0,22-21 16,0 0-16,21-21 16,0 0-1,21 0-15,0 21 16,1-21-16,-1-1 0,0 1 0,0 0 16,21 0-16</inkml:trace>
  <inkml:trace contextRef="#ctx0" brushRef="#br0" timeOffset="5720.18">12594 2773 0,'0'0'15,"21"-21"-15,-21 0 16,0-1 0,0 1-1,0 42 32,0 1-47,0-1 16,0 21-16,0-21 0,0 22 0,0-1 15,0 0-15,0 1 0,0-1 0,0 21 16,0-20-16,0 20 0,0 1 16,0-1-16,-21 22 0,21-22 0,0 1 15,0-22-15,0 22 0,-21-1 0,21 1 16,0-22-16,-21 22 0,21-22 15,-21 21-15,21-20 0,0 20 16,-22-20-16,22-1 0,-21 0 0,21-21 16,0 22-16,0-22 0,0 0 15,0 0-15,0 0 0,0 1 0,0-44 32,0 1-17,0-21-15,0 21 0,21 0 16</inkml:trace>
  <inkml:trace contextRef="#ctx0" brushRef="#br0" timeOffset="6295.39">13758 2709 0,'0'-21'0,"-21"21"0,21-21 32,0 42 15,0 0-47,21 1 15,0-1-15,1 0 0,-1 21 16,0-21-16,21 1 0,1 20 15,20 0-15,-21 1 0,22-1 0,-1 0 16,1 22-16,-1-1 0,1-20 16,-1 20-16,1 1 0,-1-22 0,1 21 15,-1-20-15,-20-1 0,20 0 0,-20 1 16,20-1-16,-21 0 0,1-20 16,-1-1-16,0 0 0,1 0 0,-22 0 15,21-21-15,-21 21 0,1-21 0,-1 0 16,0 0-16,-42 0 62,0-21-46</inkml:trace>
  <inkml:trace contextRef="#ctx0" brushRef="#br0" timeOffset="7079.59">9144 3662 0,'0'0'0,"0"-21"16,0 42 15,0 0-31,-21 0 16,0 0-16,21 22 0,-22-22 0,1 0 15,-21 21-15,21-20 0,0 20 16,-22 0-16,1 1 0,21-22 0,-22 21 16,22-21-16,0 0 0,0 1 0,0-1 15,21 0-15,-21-21 0,42 0 32,0 0-32,0 0 0,21 0 15,-20-21-15,20 21 0,0 0 16,1 0-16,-1 0 0,21 0 15,-20 0-15,-1 0 0,22 0 0,-22 0 16,0 0-16,1 0 0,-22 21 16,21-21-16,-21 0 0,22 0 0,-22 0 15,0 0-15,-21 21 0,21-21 16</inkml:trace>
  <inkml:trace contextRef="#ctx0" brushRef="#br0" timeOffset="7692.18">12361 4149 0,'0'0'0,"-21"0"0,21-21 0,-21-1 0,0 1 16,21 0 0,-21 21-16,21 21 31,21 0-31,0 22 16,0-22-16,0 0 0,0 21 0,-21 1 15,22-22-15,-1 21 0,0-21 16,0 22-16,-21-22 0,0 0 0,0 21 15,21-42-15,-21 22 0,0-1 16,21 0-16,1-21 31,-1-21-15,-21 0-16,0-1 16,21 1-16</inkml:trace>
  <inkml:trace contextRef="#ctx0" brushRef="#br0" timeOffset="7895.06">12806 4001 0,'0'0'0,"0"-22"15,0 44 1,0-1-16,0 0 0,0 0 0,0 21 16,-21-20-16,-1 20 0,1 0 15,0-21-15,0 22 0,0-1 0,-22-21 16,22 22-16,0-22 0,0 0 15,0 0-15,0 0 0,-1 0 0,22 1 16</inkml:trace>
  <inkml:trace contextRef="#ctx0" brushRef="#br0" timeOffset="8599.92">15198 3577 0,'0'0'0,"0"-21"0,0 0 15,0 0-15,0 42 31,0 0-31,21 0 16,0-21-16,-21 21 0,21 22 0,0-22 16,0 0-16,22 0 0,-22 0 15,0 1-15,0-1 0,0-21 0,1 21 16,-1 0-16,0-21 0,0 21 0,0-21 16,0 0-16,1 0 0,-1 0 15,0 0 1,-42 0 15,0 0-31,-22 0 0,22 0 16,-21 0-16,21 21 0,-22-21 15,1 22-15,21-22 0,-22 21 0,1 0 16,21-21-16,-21 21 0,-1 0 0,22 0 16,0 1-16,-21-1 0,20 0 15,1-21-15,0 21 0,0-21 16</inkml:trace>
  <inkml:trace contextRef="#ctx0" brushRef="#br0" timeOffset="9671.99">4868 4403 0,'0'21'47,"0"0"-47,0 0 0,0 0 16,0 1-16,0 20 0,0 0 0,0-21 16,0 22-16,0-1 0,0 0 15,-21 22-15,21-22 0,0 1 0,-21-1 16,21 0-16,0 1 0,0-1 15,0-21-15,0 21 0,0-20 0,0-1 16,0 0-16,0-42 31,21 0-15</inkml:trace>
  <inkml:trace contextRef="#ctx0" brushRef="#br0" timeOffset="9953.01">4932 4445 0,'0'0'0,"0"-21"16,21 42 15,0 0-31,0 0 0,0 1 16,1 20-16,-1-21 0,0 0 0,0 22 15,0-22-15,22 21 0,-22 0 0,0 1 16,0-22-16,0 21 0,22 1 15,-22-22-15,0 21 0,0-21 0,0 0 16,0 1-16,1 20 0,-1-21 16,0 0-16,0-21 15,0 0 1,-21-21 0,0 0-16,0 0 0,0 0 15</inkml:trace>
  <inkml:trace contextRef="#ctx0" brushRef="#br0" timeOffset="10199.87">5567 4360 0,'0'0'0,"0"-21"15,0-21 1,0 63 0,0 0-16,0 22 15,0-22-15,0 21 0,0 0 0,0 1 16,-21-22-16,21 21 0,0 1 15,-22-1-15,22 0 0,0 1 0,0-1 16,-21 0-16,21 1 16,-21-22-16,21 21 0,-21-21 0,21 0 15,0 1-15,0-1 0,0 0 16,21-21 0,0-21-16</inkml:trace>
  <inkml:trace contextRef="#ctx0" brushRef="#br0" timeOffset="10763.31">6054 4741 0,'21'0'0,"-42"0"0,42-21 0,0 21 16,-21-21-16,21 21 0,-21-21 0,0 0 15,0 0 1,0-1-16,0 1 0,0 0 15,0 0-15,0 0 0,-21 0 16,0 21 0,0 0-16,-1 0 0,1 0 15,0 0-15,0 21 0,0 0 0,0 0 16,-1 0-16,1 22 0,0-22 16,21 21-16,-21 0 0,0 1 15,0-1-15,21 0 0,0 1 0,-22-1 16,22 0-16,0-20 0,0 20 15,0-21-15,0 0 0,0 0 16,22-21 0,-1 0-16,0 0 0,0 0 0,0-21 15,0 0-15,1 0 0,20 0 0,-21 0 16,0-1-16,0-20 0,1 21 16,-22-21-16,21-1 0,-21 22 0,21-21 15,-21-1-15,0 22 0,0-21 16,0 21-16,0 0 0,0-1 0,0 1 15,0 42 1,0 1 0,0-1-16,0 0 0,0 0 15,0 0-15,0 22 0,0-22 0,0 21 16,0-21-16,0 22 0,0-22 16,0 0-16,0 0 0,0 21 0,21-20 15,-21-1-15,21-21 0,0 0 16,1 0-1,-1 0-15,0 0 0,-21-21 16,21-1-16,0 1 0,0 0 0</inkml:trace>
  <inkml:trace contextRef="#ctx0" brushRef="#br0" timeOffset="11231.04">6435 4445 0,'0'0'0,"21"-42"0,-21 21 0,0-1 0,0 1 16,0 42 15,0 1-31,0-1 0,0 21 0,0-21 16,0 22-16,0-22 0,0 21 15,0 0-15,0-20 0,0 20 0,0 0 16,0 1-16,0-22 0,0 21 16,0-21-16,0 22 0,0-22 0,0 0 15,0 0-15,0 0 0,21 0 16,0 1-16,0-22 15,0 0-15,1 0 16,-1 0-16,0 0 0,0-22 16,0 1-16,-21 0 0,21 21 0,1-21 15,-1-21-15,0 20 0,-21 1 16,21 0-16,0-21 0,-21 21 0,0-1 16,0 1-16,21 21 0,-21-21 15,0 42 1,0 0-1,0 1-15,0-1 16,0 0-16,0 0 0,0 0 0,0 0 16,-21 1-16,21-1 0,0 0 0,0 0 15,0 0-15,0 0 16,0-42 15,21 0-15,-21 0-16,22 0 0,-22-22 0</inkml:trace>
  <inkml:trace contextRef="#ctx0" brushRef="#br0" timeOffset="11407.98">6858 4403 0,'0'0'0,"0"-21"0,0-1 16,-21 22 30,21 22-46,-21-1 32</inkml:trace>
  <inkml:trace contextRef="#ctx0" brushRef="#br0" timeOffset="11603.87">6202 4678 0,'0'0'0,"42"21"15,-21-21 1,0 0-16,1 0 0,-1 0 16,0 0-16,21 0 0,-21-21 0,1 21 15,20-21-15,0 21 0,-21 0 16,22-21-16,-22 21 0</inkml:trace>
  <inkml:trace contextRef="#ctx0" brushRef="#br0" timeOffset="12065.61">7112 4593 0,'0'0'0,"-21"0"0,21-21 16,0 42 15,0 0-15,0 1-16,0-1 0,0 0 15,21 0-15,-21 0 0,0 0 0,0 22 16,0-22-16,0 21 0,21-21 0,-21 1 15,0-1-15,0 0 0,0 0 16,0 0-16,0 0 0,21-21 16,0 0-1,1-21 1,-22 0-16,21 0 16,-21 0-16,21 0 0,0-22 0,-21 22 15,0 0-15,21 0 0,-21-22 16,21 22-16,-21-21 0,0 21 0,22 0 15,-1-1-15,-21 1 0,21 0 0,0 0 16,0 21-16,-21-21 16,21 21-16,1 0 0,-1 0 15,0 0 1,0 21-16,-21 0 16</inkml:trace>
  <inkml:trace contextRef="#ctx0" brushRef="#br0" timeOffset="12404.41">7556 4805 0,'0'0'0,"0"21"0,0 0 0,22-21 0,-1 0 16,0 0-1,0 0-15,0 0 0,0 0 16,1-21-16,-1 21 0,0-21 16,0 0-16,0 21 0,0-21 0,1-1 15,-1 1-15,0 0 0,-21 0 0,0 0 16,21 0-16,-21-1 15,0 1-15,-21 0 16,0 21-16,0 0 0,-1 0 0,1 0 16,0 0-16,0 21 15,-21 0-15,20-21 0,1 22 0,0 20 16,0-21-16,21 0 0,0 22 0,-21-22 0,21 21 16,0-21-16,0 22 15,0-22-15,0 0 0,0 0 0,21 0 16,0 0-16,0 1 0,0-22 0,22 0 15,-22 0-15,21 0 0,1 0 16,-22 0-16,21 0 0,0-22 0,-20 22 16,20-21-16,-21 0 0,21 0 0</inkml:trace>
  <inkml:trace contextRef="#ctx0" brushRef="#br0" timeOffset="13060.11">10880 4784 0,'0'0'16,"0"-21"-16,0-1 0,-22 1 15,22 0 1,0 42 0,0 0-1,0 22-15,22-22 16,-1 21-16,-21 1 0,0-1 0,0 0 15,0 1-15,0-22 0,0 21 0,0 0 16,0-20-16,0 20 0,0-21 16,0 0-16,0 0 0,0 1 0,0-1 15</inkml:trace>
  <inkml:trace contextRef="#ctx0" brushRef="#br0" timeOffset="13530.84">11261 4911 0,'0'0'0,"-22"21"31,22 0-31,-21 0 0,0 0 16,0 1-16,0-1 0,0 0 0,-1 0 15,1 0-15,0 0 0,0 1 16,0-1-16,0 0 0,-1 0 0,1 0 15,0 0-15,21 1 0,-21-1 16,0-21-16,21 21 0,-21-21 0,21 21 16,21-42 15,0 21-31,0-21 16,0 0-16,0-1 0,1 1 15,-1 0-15,0 0 0,0-21 16,0 20-16,0 1 0,1 0 0,-1 0 15,0 0-15,0 0 0,-21-1 0,21 1 16,0 21-16,1 0 16,-1 21-1,-21 1-15,0-1 0,0 0 0,21 0 16,-21 0-16,21 22 0,-21-22 16,0 0-16,0 0 0,0 0 15,0 0-15,21 1 0,-21-1 0,21 0 16,-21 0-16,0 0 15,22-21-15,-1 0 0,0 0 16,0 0-16,0 0 0,0-21 16,-21 0-16,22 21 0,-1-21 15</inkml:trace>
  <inkml:trace contextRef="#ctx0" brushRef="#br0" timeOffset="13772.67">11620 4699 0,'0'0'0,"0"-21"0,0 0 0,0 0 16,0 42 0,0 0-1,0 0-15,0 21 0,0-20 0,0 20 16,0 0-16,0 1 0,0-1 0,0 0 16,-21 1-16,21-1 0,-21 0 15,0 1-15,21-22 0,0 21 0,0-21 16,-21 0-16,21 1 0,0-1 0,21-21 47,0 0-47</inkml:trace>
  <inkml:trace contextRef="#ctx0" brushRef="#br0" timeOffset="14167.45">11790 5101 0,'0'0'0,"0"21"16,0 1 0,21-22 15,0 0-31,0 0 0,-21-22 16,21 22-16,1-21 0,-1 0 15,0 21-15,0-21 0,0 0 0,0 0 16,1-1-16,-22 1 0,0 0 15,21 0-15,-21 0 0,0 0 16,0-1-16,-21 22 16,-1 0-16,1 0 15,21 22-15,-21-1 0,0 0 16,0 0-16,0 21 0,-1-20 0,1 20 16,21-21-16,0 21 0,-21-20 0,21-1 15,0 0-15,-21 21 0,21-21 16,0 1-16,0-1 0,21-21 15,0 0-15,0 0 16,1 0-16,-1 0 0,0 0 16,21 0-16,1-21 0,-22 21 0,21-22 15,0 1-15,1 0 0,-22 0 0</inkml:trace>
  <inkml:trace contextRef="#ctx0" brushRef="#br0" timeOffset="14652.55">12488 4657 0,'0'-21'16,"0"42"-16,0-64 0,0 22 0,0 42 31,0 1-31,0-1 16,0 21-16,0-21 0,0 22 0,0-1 16,-21 0-16,21 1 15,0-22-15,-21 21 0,21 0 0,0 1 16,0-22-16,0 0 0,0 21 0,0-20 15,-21-1-15,21 0 16,0 0-16,0-42 31,0 0-15,0 0-16,0-1 0,0-20 16,21 21-16,-21 0 15,21 0-15,0-1 0,0-20 16,1 21-16,-1 0 0,0 0 0,0-1 0,21 22 15,-20 0-15,-1 0 16,0 0-16,0 0 0,21 0 0,-20 0 16,-1 22-16,0-22 0,0 21 0,0 0 15,0 0-15,-21 21 0,22-20 16,-22-1-16,0 0 0,0 0 0,0 0 16,-22 0-16,1 1 0,0-1 0,-21 0 15,21-21-15,-1 21 0,-20 0 16,21-21-16,-21 0 0,20 0 0,1 0 15,0 0-15,-21 0 0,21 0 16,21-21-16,-22 21 0,22-21 16,0 0-16,0 0 0</inkml:trace>
  <inkml:trace contextRef="#ctx0" brushRef="#br0" timeOffset="15231.67">15833 4085 0,'0'0'0,"0"-21"0,21 21 16,-21-21-16,0 0 0,21 21 15,0 0 1,-21 21-16,0 0 15,0 21-15,0 1 0,0-1 0,0 0 16,0 22-16,0-22 0,0 22 16,0-22-16,0 0 0,0 22 15,0-22-15,0 1 0,0-22 0,0 21 16,0-21-16,0 0 0,0 1 0,0-1 16,21-21-1,0 0-15,-21-21 16,22-1-16,-1 1 0,-21 0 0</inkml:trace>
  <inkml:trace contextRef="#ctx0" brushRef="#br0" timeOffset="15467.66">16298 4064 0,'0'-21'0,"0"42"0,0-63 0,0 63 15,0 0-15,0 0 16,0 0-16,0 22 0,0-1 0,0 0 15,0 1-15,0-1 0,0 0 16,0 1-16,0-1 0,0-21 0,0 22 16,0-22-16,0 21 0,-21-21 15,21 0-15,0 1 0,0-1 0,-21-21 16,21 21-16,0 0 0,-21-21 31</inkml:trace>
  <inkml:trace contextRef="#ctx0" brushRef="#br0" timeOffset="16188.54">15769 4572 0,'21'0'32,"0"0"-17,1 0-15,-1 0 0,21 0 0,0 0 16,1 0-16,-1-21 0,0 21 15,22-21-15,-22 21 0,22-21 16,-1 21-16,-20-22 0,20 1 0,1 21 0,-22-21 16,0 0-16,1 0 0,-1 21 15,-21-21-15,0 21 0,0 0 16,-21-22-16,-21 44 31,0-1-31,0-21 0,0 21 0,21 0 16,-21 0-16,21 0 0,-22 1 0,22-1 15,0 0-15,0 0 16,0 0-16,0 0 0,0 1 16,22-22-1,-1 0-15,0 0 0,21 0 16,-21 0-16,1 0 0,20-22 16,-21 22-16,21-21 0,-20 0 15,20 0-15,-21 21 0,21-21 0,-20 0 16,-1-1-16,0-20 0,0 21 0,0 0 15,-21 0-15,0-1 0,21 1 16,-21 0-16,22 21 16,-22 21 15,0 0-31,-22 1 0,22-1 0,-21 0 16,21 0-16,0 21 15,0-20-15,-21 20 0,21 0 0,0 1 0,0-1 16,0 0-16,0 1 0,0-1 15,0 0-15,0 22 0,0-22 16,0 0-16,21 1 0,-21-1 0,0 0 16,0 1-16,21-22 0,-21 21 0,0-21 15,0 22-15,0-22 0,0 0 16,0 0-16,-21 0 0,0-21 16,0 0-16,0 0 0,0 22 0,-1-22 15,1 0-15,-21 0 0,21 0 16,-22 0-16,22-22 0,-21 1 0,21 21 15,-22-21-15,22 0 0,0 0 0,0 21 16,0-21-16,21-1 16,-21 1-16,21 0 0,0 0 0,0 0 15,0-22-15,21 22 0,0 0 0,0-21 16,0-1-16,22 22 0,-22-21 16</inkml:trace>
  <inkml:trace contextRef="#ctx0" brushRef="#br0" timeOffset="16747.55">17568 3874 0,'0'-22'0,"0"1"16,-21 21-1,21 21-15,0 1 16,0-1-16,0 21 0,0 0 15,0-20-15,-21 41 0,21-21 0,0 1 16,-21-1-16,21 0 0,0 1 16,0-1-16,0 0 0,-21 1 0,21-22 15,0 21-15,-22-21 0,22 1 0,0-1 16,0 0 0,0-42 15,0 0-16,0-1-15,0 1 0,0-21 16,0 21-16,0 0 0,22-1 16,-1-20-16,-21 21 0,21-21 0,0 20 15,0 1-15,0-21 0,1 21 0,-1 0 16,21-1-16,-21 1 0,22 21 16,-22 0-16,0 0 0,21 0 0,-21 21 15,1 1-15,-1-1 0,0 0 16,-21 21-16,0 1 0,0-22 0,0 21 15,0 0-15,0-20 0,-21 20 0,0-21 16,-1 0-16,-20 22 0,21-22 16,-21 0-16,-1-21 0,22 21 15,-21-21-15,-1 0 0,22 21 0,-21-21 16,21 0-16,0 0 0,-1 0 16,22-21-1,0 0 1,22 21-16,20-21 0,-21 21 15,0-21-15,0 21 0,22-22 0</inkml:trace>
  <inkml:trace contextRef="#ctx0" brushRef="#br0" timeOffset="17203.62">18034 4233 0,'0'0'0,"0"-21"0,0 0 15,0 0 1,0 0-16,0 0 16,0-1-16,21 22 15,0 0 1,0 0-16,1 0 0,-1 0 0,0 0 0,0 22 16,21-22-16,-20 21 0,-1 0 15,21 0-15,-21 21 0,0-20 16,1-1-16,-1 21 0,0-21 0,-21 22 15,21-22-15,-21 0 0,0 21 16,0-21-16,0 1 0,-21-1 16,0 0-16,0-21 15,-1 0-15,1 0 0,21-21 16,0 0 0,0-1-16,21 1 15,-21 0-15,22 0 0,-1-21 16,0 20-16,0 1 0,0-21 15,22 21-15,-22 0 0,0-22 16,21 22-16,-21 0 0,22 0 0,-22 21 16,21-21-16,-21 21 0,1 0 15,-1 0-15,21 0 0,-42-22 0,21 22 16,0 0-16,1 0 0,-1 0 16,0 0-1</inkml:trace>
  <inkml:trace contextRef="#ctx0" brushRef="#br0" timeOffset="17404.75">18965 4106 0,'0'22'16,"0"-1"0,0 0-16,0 0 0,0 0 0,0 0 15,0 1-15,-21-1 0,21 0 0,-21 21 16,21-21-16,-21 1 16,21-1-16,0 0 0,0 0 0,0 0 15,0 0-15,0 1 16,21-22 31,-21-22-47,21 1 0,-21 0 0</inkml:trace>
  <inkml:trace contextRef="#ctx0" brushRef="#br0" timeOffset="17731.5">19050 3831 0,'0'0'0,"-64"-21"32,43 21-32,21 21 15,0 0 1,21-21 0,1 0-16,-1 0 15,0 0-15,0 0 0,0 0 0,0 0 16,1-21-16,-22 0 0,21 21 15,-21-21-15,0 0 16,0 0 0,-21 21-1,-1 0-15,1 0 0,0 0 0,0 21 16,0-21-16,21 21 0,-21 0 16,21 0-16,0 0 0,0 1 15,0-1-15,0 0 0,0 0 16,0 0-16,0 0 0</inkml:trace>
  <inkml:trace contextRef="#ctx0" brushRef="#br0" timeOffset="18283.66">19939 4128 0,'0'-22'0,"-21"-41"31,0 42-31,-1 0 0,-20-1 0,21 22 16,0 0-16,0 0 0,-22 0 15,22 0-15,-21 0 0,-1 0 0,22 22 16,-21-1-16,21 21 0,0-21 16,-22 22-16,22-22 0,21 21 15,-21 0-15,21-20 0,0 20 0,0-21 16,0 21-16,0-20 0,0-1 15,0 0-15,21 0 0,0 0 0,0-21 16,1 21-16,-1-21 0,0 0 0,21 0 16,-21 0-16,22 0 0,-22 0 15,21 0-15,-21 0 0,22-21 0,-22 21 16,21-21-16,-21 0 0,22 0 16,-22-22-16,0 22 0,0-21 0,22 0 15,-22-22-15,-21 22 0,21-22 0,0 22 16,0-22-16,-21 22 0,0 0 15,0-1-15,0 1 0,0 0 16,0 21-16,0-1 0,0 1 16,0 42-1,-21 1-15,0-1 0,0 21 0,0 0 16,21 1-16,-22-1 0,1 22 16,21-1-16,0 1 0,0-22 0,0 21 15,0-20-15,0-1 0,0 0 16,21 1-16,1-1 0,-1-21 0,-21 0 15,21 1-15,21-1 0,-21-21 0,1 0 16,-1 0-16,0 0 0,21 0 16,-21 0-16,1 0 0,20 0 0,-21-21 15</inkml:trace>
  <inkml:trace contextRef="#ctx0" brushRef="#br0" timeOffset="18451.55">20659 4403 0,'-22'-21'63,"1"21"-48</inkml:trace>
  <inkml:trace contextRef="#ctx0" brushRef="#br0" timeOffset="19430.09">16002 1249 0,'0'0'0,"0"-21"0,0 42 32,0 0-17,-21 0-15,21 0 0,-21 22 0,-1-1 16,22-21-16,-21 22 0,0-1 15,21 0-15,-21 1 0,0-1 0,0 0 16,-1 1-16,1-1 16,0 0-16,0-21 0,21 1 0,-21-1 15,21 0-15,-21 0 0,21-42 32,21 0-17,0 0-15,0-22 0,0 22 16,0-21-16,1-1 0,-1 1 0,0 0 15,0-1-15,0-20 0,0 21 16,1-1-16,-1 1 0,-21 0 0,21-1 16,0 1-16,-21 21 0,0 0 0,0-1 15,0 1-15,0 42 16,0 1-16,0-1 16,0 0-16,0 21 0,0 1 15,0-1-15,0 0 0,0 1 0,0-1 16,0 0-16,0 1 0,0-1 0,0 0 15,0 1-15,0-1 0,0-21 16,0 21-16,0-20 0,0-1 0,0 0 16,0 0-16,0 0 15</inkml:trace>
  <inkml:trace contextRef="#ctx0" brushRef="#br0" timeOffset="19808">15684 1693 0,'-21'-21'0,"42"42"0,-42-63 16,42 42-1,1-21-15,-1 21 0,0 0 16,21-21-16,1 21 0,-22-21 16,42 21-16,-20-22 0,-1 22 0,21-21 15,1 0-15,-22 21 0,22-21 16,-22 0-16,22 0 0,-22 21 15,-21-22-15,21 1 0,-20 21 0,-1 0 0,0-21 16,-42 42 15,0 0-31,21 1 16,-22 20-16,1-21 0,21 21 16,-21-20-16,21 20 0,0 0 0,-21 1 15,21-22-15,-21 21 0,0 0 16,21 1-16,0-22 0,0 21 0,-22-21 15,22 22-15,0-22 0,0 0 16,0 0-16,0 0 0,22-21 47,-22-21-47,0 0 0,21 21 0</inkml:trace>
  <inkml:trace contextRef="#ctx0" brushRef="#br0" timeOffset="20095.88">16404 1524 0,'0'-21'0,"0"42"0,0-63 0,0 21 16,0-1-16,0 1 0,0 0 15,21 21-15,0-21 16,1 21-16,-1 0 0,0 0 16,0 0-16,21 0 0,-20 0 15,-1 0-15,0 0 0,21 21 0,-21-21 16,-21 21-16,0 0 0,22 1 15,-22-1-15,0 0 0,0 0 0,-22 0 16,1 0-16,0 1 0,0-1 16,0 0-16,-22 0 0,22-21 0,0 21 15,0-21-15,0 0 0,0 0 0,42 0 32,0-21-17,0 0-15,0 0 0,0 0 16</inkml:trace>
  <inkml:trace contextRef="#ctx0" brushRef="#br0" timeOffset="20343.73">16849 1355 0,'0'0'0,"21"0"0,-21 21 32,0 0-32,0 0 15,0 0-15,0 1 0,0 20 0,-21-21 16,21 21-16,0 1 0,-22-1 15,22-21-15,0 22 0,0-1 0,-21 0 16,21-21-16,-21 22 0,21-22 16,0 21-16,0-21 0,0 1 0,0-1 15,0 0-15,21-21 47,0-21-47,-21 0 0,0-1 16</inkml:trace>
  <inkml:trace contextRef="#ctx0" brushRef="#br0" timeOffset="20623.58">16870 1503 0,'0'0'15,"0"-21"-15,0-22 0,0 22 0,0 0 0,0 0 16,0 0-16,0 0 0,21 21 16,-21-22-16,21 1 0,0 21 15,0 0-15,1-21 0,-1 21 0,0 0 16,0 0-16,21 0 0,-20 0 15,-1 21-15,-21 0 0,0 1 16,21-1-16,-21 0 0,0 0 0,0 21 16,-21-20-16,0-1 0,21 0 0,-43 0 15,22 0-15,0 0 0,-21 1 16,20-22-16,1 21 0,-21 0 0,21-21 16,0 21-16,-1-21 15,22-21 16,22 0-31,-1 21 0,-21-21 0,21-1 16</inkml:trace>
  <inkml:trace contextRef="#ctx0" brushRef="#br0" timeOffset="20884.43">17505 1037 0,'21'0'0,"-42"0"0,42 21 31,-21 1-31,-21-22 0,0 42 0,-1-21 16,22 0-16,-21 22 0,0-22 16,0 21-16,21 0 0,0-20 0,0 20 15,-21-21-15,21 0 0,0 22 16,0-22-16,0 0 0,0 0 16,0 0-16,0 0 0,0 1 15,21-22 1,0 0-16,0 0 0,0 0 0,1 0 15,-1-22-15,0 1 0,0 0 16,0 21-16,0-21 0</inkml:trace>
  <inkml:trace contextRef="#ctx0" brushRef="#br0" timeOffset="21327.17">17907 826 0,'-21'42'16,"21"-21"0,0 21-16,0-20 0,0 20 15,0-21-15,0 0 0,0 22 0,0-22 16,0 21-16,0-21 0,0 0 16,0 1-16,0-1 0,0 0 0,-21 0 15,21 0-15,-22-21 16,22 21-16,-21-21 31,21-21-31,0 0 16,0 0-16,0 0 0,0-22 15,0 22-15,0-21 0,0 21 16,21-22-16,1 1 0,-22 0 0,21 21 16,0-22-16,21 1 0,-21 21 15,1-22-15,20 22 0,0 21 0,-21 0 16,22 0-16,-1 0 0,0 0 15,1 21-15,-22 1 0,0 20 0,0 0 16,0 1-16,-21-1 0,0 0 16,0 22-16,0-22 0,-21 0 0,0 22 15,0-22-15,0 1 0,0-22 16,-22 21-16,22-21 0,0 22 16,-21-22-16,20 0 0,-20 0 0,21 0 15</inkml:trace>
  <inkml:trace contextRef="#ctx0" brushRef="#br0" timeOffset="21842.88">15642 2307 0,'0'0'0,"-85"0"16,85 21 15,22-21-31,20 0 16,0 0-16,1 0 0,20 0 0,22 0 16,-1 0-16,22 0 0,21 0 15,-21 0-15,21 0 0,0 0 0,-21 0 16,0 0-16,0 0 0,-1 0 0,1 0 15,-21-21-15,21 21 0,-22 0 16,-20 0-16,-1 0 0,1 0 0,-1-21 16,-20 21-16,-22 0 0,0 0 15,0 0-15,0 0 0,1 0 16,-44 0 15,1 0-15</inkml:trace>
  <inkml:trace contextRef="#ctx0" brushRef="#br1" timeOffset="30351.56">4572 5461 0,'0'0'0,"-21"0"0,0 0 16,42 0 46,0 0-46,21 0-16,-21 0 0,22 0 16,-1-21-16,0 21 0,1 0 0,20 0 15,1 0-15,-22 0 0,22 0 0,-1-21 16,1 21-16,-1 0 15,22 0-15,-1 0 0,-20 0 0,42-21 0,-22 21 16,22 0-16,-21 0 0,21 0 16,0 0-16,-1-22 0,-20 22 15,42 0-15,-21-21 0,0 21 0,21 0 16,-21 0-16,21-21 0,-22 21 16,-20 0-16,21-21 0,-21 21 0,-1 0 15,1-21-15,0 0 0,-1 21 0,-20 0 16,20 0-16,-20-22 0,-1 22 15,-20 0-15,-1 0 0,0 0 0,1 0 16,-1 0-16,-21 0 0,0 0 0,-42 0 63,0 0-48,0 0-15,0 0 16,0 0-16</inkml:trace>
  <inkml:trace contextRef="#ctx0" brushRef="#br1" timeOffset="30499.47">8128 5228 0,'0'0'0,"-21"0"0,21 21 15,-21-21-15,-1 22 16,1-22-16,0 0 15,0 21-15,0-21 0,0 21 0,-1-21 16</inkml:trace>
  <inkml:trace contextRef="#ctx0" brushRef="#br1" timeOffset="31911.67">550 6308 0,'21'0'15,"1"-21"1,-1-1 0,-21 1-16,0 0 15,0 0 1,0 0-16,0 0 15,0-1-15,-21 1 16,-1 0-16,1 0 16,0 21-16,0 0 0,0 0 0,0 0 15,-22 0-15,22 0 0,-21 21 16,21 0-16,-22 0 0,22 22 0,-21-1 16,21-21-16,-22 22 0,22-1 15,21 21-15,-21-20 0,21-1 16,0 0-16,0 1 0,0-22 0,0 21 15,0-21-15,0 1 0,0-1 16,21-21-16,0 0 0,0 0 16,1 0-16,-1 0 0,21 0 15,-21 0-15,22-21 0,-1-1 0,-21 1 16,21-21-16,1 21 0,-1-22 16,-21 1-16,22 21 0,-22-21 0,0-1 15,0 22-15,0-21 0,0 21 16,-21-1-16,0-20 0,0 21 15,0 0-15,0 42 32,0 0-32,0 0 0,0 0 15,-21 22-15,21-22 0,-21 0 16,21 21-16,0-20 0,-21 20 16,21-21-16,0 21 0,0-20 15,0-1-15,0 0 0,0 0 0,21 0 16,0-21-16,0 0 15,1 0-15,-1 0 0,0 0 16,0 0-16,0-21 0,0 0 0,1 0 16,-1 0-16,0-1 0,0 1 15,0-21-15</inkml:trace>
  <inkml:trace contextRef="#ctx0" brushRef="#br1" timeOffset="32975.76">1037 6181 0,'0'0'0,"0"-21"0,0 42 31,0 0-15,0 21-16,0-21 0,0 1 16,0-1-16,0 0 0,0 21 15,0-21-15,0 1 0,0 20 0,0-21 16,0 0-16,0 0 0,0 1 16,0-1-16,0 0 0,0-42 46,0 0-46,0-1 16,0 1-16,0 0 16,21 0-16,-21 0 0,21-22 0,-21 22 15,22-21-15,-22 21 0,0 0 16,0-1-16,21 1 0,0 0 0,-21 0 16,21 0-16,0 21 15,0 0-15,1 21 16,-22 0-16,0 0 15,0 0-15,21 22 0,-21-22 0,0 0 16,21 21-16,-21-20 0,0 20 16,0-21-16,0 0 0,21 22 15,0-22-15,0 0 0,1 0 16,-1-21-16,0 0 16,0 0-16,0 0 0,0 0 15,1 0-15,-1-21 0,21 0 16,-21 0-16,0-1 0,1 1 0,-1 0 15,0-21-15,0 21 0,0-22 16,0 22-16,-21 0 0,22-21 0,-22 20 16,0 1-16,0 0 0,0 0 15,0 0-15,0 42 32,0 0-17,0 0-15,-22-21 0,22 43 16,0-22-16,0 0 0,0 0 0,0 0 15,0 22-15,0-22 0,0 0 16,0 0-16,22 0 0,-1 0 16,0-21-16,0 0 0,0 0 15,0 0-15,22 0 0,-22 0 0,0 0 16,0-21-16,0 0 0,1 21 16,-1-21-16,-21-21 0,21 20 0,0 1 15,-21 0-15,0 0 0,0 0 0,0 0 16,0-22-16,0 22 0,0 0 15,0 0-15,0 0 0,0-1 32,-21 44-17,21-1-15,0 0 16,-21 0-16,21 21 0,0-20 0,0 20 16,0 21-16,0-20 0,0-1 15,0 22-15,0-1 0,0 1 0,0-22 16,0 21-16,21 1 0,0-1 15,-21 1-15,0-1 0,0 1 0,21-1 16,-21 22-16,21-21 0,-21-1 0,22 22 16,-22-22-16,0 1 15,0-1-15,0 1 0,21-22 0,-21 22 16,0-22-16,0 21 0,0-20 16,0-1-16,-21 0 0,-1-20 0,22-1 15,-21 0-15,0-21 0,0 0 16,0 0-16,0-21 0,-1 0 15,1-22-15,0 22 0,0-21 0,0-1 16,0-20-16,-1-1 0,1 1 16,0-1-16,0-20 0,21-1 0,0 0 15,0 1-15,0-1 0,0 0 16,0 22-16,0-22 0,21 22 0,0-1 16,0 1-16,1-1 0,20 1 15,-21 20-15,0-20 0,22 21 16,-1-1-16,0 1 0</inkml:trace>
  <inkml:trace contextRef="#ctx0" brushRef="#br1" timeOffset="33635.39">3238 6350 0,'0'-42'15,"0"21"-15,22-1 16,-22 1-16,0 0 0,0 0 15,21 21-15,-21-21 0,0 0 16,0-1-16,-21 1 0,21 0 16,-22 21-16,1 0 0,0 0 15,0 0-15,0 0 0,0 0 0,-1 21 16,1-21-16,0 43 0,0-22 16,0 0-16,0 21 0,-1 1 15,1-1-15,0 0 0,0 1 0,0-1 16,21 0-16,0 1 0,0-22 15,0 21-15,0-21 0,0 0 0,0 1 16,21-22-16,0 0 0,0 0 16,0 0-16,1 0 0,-1 0 0,0-22 15,21 1-15,-21 0 0,22 0 0,-22 0 16,21-22-16,-21 22 0,22-21 16,-22 21-16,0-22 0,0 22 15,0-21-15,-21 21 0,22-22 16,-22 22-16,0 0 0,0 0 0,0 0 15,-22 21 1,1 21 0,21 0-16,-21 0 0,21 0 0,0 1 15,0 20-15,0 0 0,0-21 16,0 22-16,0-1 0,0-21 0,0 22 16,0-22-16,0 0 0,0 0 0,21 0 15,0 0-15,1 1 0,-1-22 16,0 0-16,0 0 0,0 0 0,0 0 15,22 0-15,-22-22 0,21 1 16,-21 0-16,1-21 0</inkml:trace>
  <inkml:trace contextRef="#ctx0" brushRef="#br1" timeOffset="33911.75">3852 6138 0,'0'0'15,"0"-21"-15,-21 21 16,21 21-16,0 1 15,0 20-15,-21-21 0,21 0 16,0 22-16,0-1 0,0 0 16,-21 22-16,21-22 0,0 22 0,0-22 15,0 21-15,0 1 0,0-1 16,0-20-16,0 20 0,0 1 16,0 20-16,-21-20 0,21-1 0,-22 22 15,22-21-15,-21-1 0,21 1 0,0-1 16,-21-21-16,21 1 0,-21-1 15,21 0-15,0-20 0,0-1 16,0-42 0,0-1-16,0 1 0,21-21 15,0 21-15</inkml:trace>
  <inkml:trace contextRef="#ctx0" brushRef="#br1" timeOffset="34236.56">3831 6392 0,'0'0'16,"0"-21"-16,0-21 0,-21 21 0,21 0 16,0-1-16,0 1 0,0 0 0,0 0 15,0 0-15,21 21 16,0-21-16,0 21 0,1 0 0,-1 0 16,0 0-16,0 0 0,21 0 0,-20 0 15,-1 0-15,0 0 0,0 21 16,0 0-16,0 0 0,-21 21 0,0-20 15,0 20-15,0-21 0,0 21 16,-21-20-16,0 20 0,0-21 0,-21 21 16,20-20-16,-20-1 0,0 0 15,21 0-15,-22 0 0,22-21 16,0 0-16,21 21 0,0-42 16,21 0-1,0 0-15,22 0 16,-22 0-16,0-1 0,21 1 15,-21 0-15</inkml:trace>
  <inkml:trace contextRef="#ctx0" brushRef="#br1" timeOffset="34540.39">4445 6160 0,'0'0'0,"0"-22"0,-21 22 31,21 22-31,0-1 15,0 0-15,-21 0 0,21 21 0,0 1 16,0-1-16,-22 0 0,22 22 0,0-22 16,0 22-16,-21-1 15,21 1-15,0-1 0,0 1 0,0-1 0,-21 1 16,21-1-16,0 1 0,-21-1 0,21 1 16,0-1-16,-21 1 15,21-1-15,-21-20 0,-1-1 0,22 21 16,0-41-16,0 20 0,0-21 0,0 0 15,0 0-15,0-42 32,0 0-32,0 0 0,22-21 0,-22-1 15,21 1-15,-21 0 0</inkml:trace>
  <inkml:trace contextRef="#ctx0" brushRef="#br1" timeOffset="34867.19">4360 6414 0,'0'0'0,"0"-43"0,0 1 16,0 0-16,0 20 0,0 1 0,0 0 16,0 0-16,0 0 0,21 0 0,1-1 15,-1 22-15,0 0 16,0-21-16,0 21 0,22 0 0,-22 0 16,21 0-16,0 0 0,1 0 15,-22 0-15,21 21 0,-21 1 0,22-22 16,-22 42-16,0-21 0,-21 0 0,0 0 15,0 22-15,0-22 0,0 21 16,-21-21-16,0 22 0,-22-22 0,22 0 16,-21 0-16,0 0 0,-1 1 0,22-1 15,-21 0-15,21-21 16,-1 0-16,-20 0 0,42 21 0,-21-21 16,0 0-16,21-21 15,0 0-15,21 0 16,0-1-16,0 1 0,0 0 15,22-21-15,-1 21 0</inkml:trace>
  <inkml:trace contextRef="#ctx0" brushRef="#br1" timeOffset="35133.05">5186 5948 0,'0'0'0,"0"-21"15,-21 21 16,21 21-31,-22 0 0,1 0 16,21 0-16,-21 1 0,21 20 0,0-21 16,0 21-16,0-20 0,0 20 15,0-21-15,-21 21 0,21-20 0,0 20 16,0-21-16,0 0 0,0 0 0,0 1 16,0-1-16,21 0 0,0-21 15,0 0-15,1 0 0,-1 0 16,0 0-16,21 0 0,-21-21 0,1 21 15,-1-21-15,21-1 0,-21-20 16,22 21-16</inkml:trace>
  <inkml:trace contextRef="#ctx0" brushRef="#br1" timeOffset="35555.39">5651 5800 0,'0'0'0,"0"-21"0,0-1 0,-21 22 16,0 0-1,0 0-15,21 22 0,0-1 0,0 0 16,0 0-16,0 21 0,0-20 0,0 20 16,0-21-16,0 21 0,0-20 15,0-1-15,0 21 0,0-21 16,0 0-16,0 1 0,0-1 0,0 0 16,0 0-16,0 0 15,-21-21-15,0 0 31,21-21-31,0 0 0,0 0 16,0 0-16,0-1 0,0 1 0,0 0 16,0 0-16,21-21 0,0-1 0,0 22 15,-21-21-15,42-1 0,-20 1 16,-1 21-16,21 0 0,-21-22 0,22 22 16,-1 21-16,-21 0 0,21 0 15,1 0-15,-22 21 0,0 1 16,21-1-16,-20 21 0,-1-21 0,0 22 15,-21-22-15,0 21 0,0-21 16,0 22-16,0-22 0,0 21 0,0-21 16,0 0-16,-21 1 0,0-1 0,-1 0 15,1-21-15,0 21 0,0-21 0,0 21 16,-22-21-16</inkml:trace>
  <inkml:trace contextRef="#ctx0" brushRef="#br1" timeOffset="36916">825 8086 0,'0'0'0,"22"0"15,-1 0 1,0-21-16,0-1 16,-21 1-16,0 0 0,0 0 15,0 0-15,0 0 0,0-1 0,0 1 16,0 0-16,0 0 0,0 0 15,-21 0-15,0-1 16,0 1-16,-1 21 0,1-21 16,-21 21-16,0 0 0,20 0 0,-20 0 15,0 0-15,21 0 0,-22 21 16,1 0-16,0 1 0,20-1 0,-20 21 16,21-21-16,0 22 0,0 20 15,-1-21-15,22 1 0,0-1 0,0 0 16,0 1-16,0-22 0,22 21 15,-1-21-15,0 1 0,0-1 0,0-21 16,0 0-16,22 0 0,-22 0 16,21 0-16,1 0 0,-1-21 15,0-1-15,1-20 0,-1 21 16,0-21-16,1-1 0,-1 1 0,0 0 16,-21-1-16,22 1 0,-22 0 15,0 20-15,0-20 0,-21 0 16,0-1-16,0 1 0,0 0 0,0-1 15,0 22-15,0-21 0,0 21 16,0 0-16,-21-1 0,0 1 0,0 21 16,21 21-1,-21 1-15,21-1 0,0 21 16,0 0-16,0-20 0,0 20 16,0 21-16,0-20 0,0-1 0,0 22 15,0-22-15,0 0 0,0 1 16,0-1-16,0 0 0,0 1 0,0-22 15,21 0-15,-21 0 0,21 0 16,0-21-16,0 0 0,0 0 16,1 0-16,-1-21 0,0 0 15,21 0-15,-21 0 0</inkml:trace>
  <inkml:trace contextRef="#ctx0" brushRef="#br1" timeOffset="37347.37">1566 7705 0,'0'21'32,"0"0"-32,0 0 0,-21 0 15,21 1-15,0 20 0,-21-21 16,0 0-16,21 22 0,-21-22 0,21 21 16,0-21-16,0 22 0,-22-22 15,22 0-15,0 0 0,0 0 0,0 0 16,22 1-16,-1-22 0,0 0 15,0 0-15,0 0 0,0 0 0,22 0 16,-22-22-16,0 22 16,0-21-16,22 0 0,-22 0 0,0 0 15,0 0-15,0-1 0,-21-20 16,21 21-16,-21 0 0,0-22 0,0 22 16,0 0-16,0 0 0,0-21 15,0 20-15,-21 1 0,0 0 0,0 0 16,0 21-16,0 0 0,-1-21 15,1 21-15,0 0 0,0 0 0,0 21 16,0-21-16,-1 21 0,1 0 16,0 0-16,0 1 0,21 20 15,-21-21-15,21 21 0,0-20 16,0 20-16,0 0 0,0-21 0,0 22 16,21-22-16,0 0 0,0 0 15,0-21-15,1 0 0,20 0 0,-21 0 16,21 0-16</inkml:trace>
  <inkml:trace contextRef="#ctx0" brushRef="#br1" timeOffset="38303.96">2201 7811 0,'0'0'0,"0"-22"0,0 1 0,-21 21 47,21 21-47,0 1 0,-21-1 0,21 0 15,-21 0-15,21 21 0,-21-20 0,21-1 16,0 21-16,0-21 0,0 22 16,0-22-16,0 0 0,0 0 0,0 0 15,0 0-15,0 1 0,21-22 16,0 0 0,0 0-16,0 0 15,0-22-15,1 1 0,-1 0 0,0 0 16,0 0-16,0 0 0,0-1 15,1-20-15,-22 21 0,21 0 16,-21-22-16,21 22 0,-21 0 0,0 0 16,0 0-1,0 42 1,0 0-16,0 0 0,0 0 16,0 1-16,0-1 0,0 0 0,0 21 15,0-21-15,0 1 0,0 20 16,0-21-16,0 0 0,0 0 0,0 1 15,21-1-15,0 0 0,0-21 16,1 0-16,-1 0 0,0 0 16,0 0-16,0 0 0,22-21 0,-22 21 15,0-21-15,0-1 0,0 1 0,-21 0 16,0 0-16,21 0 0,-21 0 16,0-22-16,0 22 0,0 0 15,-21 0-15,21 0 0,-21-1 0,0 1 16,0 0-16,0 0 0,-1 21 15,1-21-15,21 0 0,0-1 16,0 1 0,21 21-16,1-21 15,-1 21-15,0 0 0,0 0 0,21-21 16,-20 21-16,-1 0 0,21 0 16,-21 0-16,0 0 0,22 21 0,-22-21 15,0 21-15,0 0 0,22 1 16,-22-1-16,-21 0 0,21 0 15,-21 0-15,21 0 0,-21 1 0,0-1 16,0 21-16,0-21 0,0 0 16,0 1-16,0-1 0,0 0 0,0 0 15,-21 0-15,0-21 16,0 0 0,21-21-1,-22 0-15,22 0 0,0 0 16,0-1-16,0 1 0,0-21 0,0 21 15,0-22-15,22 22 0,-1-21 0,-21 0 16,21 20-16,0-20 16,0 21-16,0-21 0,22 20 0,-22 1 15,21 0-15,1 21 0,-1 0 16,0 0-16,-21 0 0,22 21 0,-1 0 16,-21 1-16,0-1 0,1 21 0,-22-21 15,0 22-15,0-1 0,0-21 16,0 21-16,0 1 0,-22-22 0,1 21 15,0-21-15,21 22 0,-21-22 0,0 0 16,21 0-16,0-42 31,21 0-15,0 0-16</inkml:trace>
  <inkml:trace contextRef="#ctx0" brushRef="#br1" timeOffset="38568.82">4085 7345 0,'0'0'0,"-21"0"16,0 21-16,21 0 16,-21 0-16,21 1 0,0 20 0,-22-21 15,22 21-15,-21 1 0,21-22 16,-21 21-16,21 1 0,0-1 15,0-21-15,0 21 0,0 1 0,-21-22 16,21 21-16,0 1 0,0-22 16,0 21-16,0-21 0,0 0 0,0 1 15,0-1-15,21-21 16,0 0-16,0 0 0,1-21 16,-1 21-16</inkml:trace>
  <inkml:trace contextRef="#ctx0" brushRef="#br1" timeOffset="38969.25">4318 7641 0,'0'0'0,"0"-21"0,0 42 31,0 0-31,-21 1 0,0-1 16,21 0-16,-22 0 0,22 0 15,0 22-15,-21-22 0,21 21 0,-21 0 16,21-20-16,0 20 0,0-21 15,0 0-15,0 0 0,0 1 0,21-1 16,-21 0-16,21-21 0,1 0 0,20 0 16,-21 0-16,0 0 0,22 0 0,-22 0 15,21 0-15,0-21 16,-20 0-16,20-1 0,-21 1 0,0 0 16,0 0-16,1 0 0,-22 0 0,0-1 15,0-20-15,0 21 0,0 0 16,0 0-16,-22-22 0,1 22 0,-21 0 15,21 0-15,-22 0 0,22 21 0,-21 0 16,0 0-16,20 0 0,-20 0 16,21 0-16,0 21 0,0 0 0,-22-21 15,43 21-15,-21 21 0,0-20 0,21-1 16,0 0-16,0 0 0,0 0 16,0 0-16,0 1 0,0-1 15,21-21-15,0 0 0,0 0 0,1 0 16</inkml:trace>
  <inkml:trace contextRef="#ctx0" brushRef="#br1" timeOffset="39901.11">5270 7662 0,'0'-21'15,"0"42"-15,0-63 0,-21 42 0,21-21 16,-21 21-16,0 0 15,0 0-15,0 0 16,-1 21-16,1-21 0,21 21 0,-21 0 16,0 22-16,0-22 0,21 0 15,-21 21-15,21-20 0,-22 20 0,22 0 16,0-21-16,0 22 0,0-22 0,0 0 16,0 0-16,0 0 0,0 1 15,22-22-15,-1 0 0,0 0 0,0 0 16,0 0-16,0 0 0,1 0 15,-1-22-15,0 1 16,0 0-16,0 0 0,0 0 0,1 0 0,-22-22 16,21 22-16,0 0 0,-21-21 0,0 20 15,0 1-15,0-21 0,0 21 16,0 0-16,0-1 0,0 1 16,0 0-16,0 42 15,0 0 1,0 1-16,0-1 0,0 0 15,0 0-15,0 0 0,0 0 0,21 22 16,0-22-16,-21 0 0,21 0 0,1 22 16,-1-22-16,0 0 0,21 0 15,-21-21-15,22 21 0,-22-21 0,21 0 16,1 0-16,-1 0 0,0 0 16,1 0-16,-1 0 0,0 0 0,1-21 15,-22 21-15,21-21 0,0 0 16,1 0-16,-22-1 0,21 1 0,-21 0 15,1 0-15,-1 0 0,0 0 16,-21-22-16,0 22 0,0 0 0,0 0 16,0 0-16,-21-1 0,0 1 0,-1 0 15,1 21-15,0 0 0,0 0 16,-21 0-16,20 0 0,-20 0 0,0 0 16,21 21-16,-22 0 0,22 22 0,0-22 15,0 0-15,0 0 0,21 0 16,0 22-16,0-22 0,0 0 0,0 0 15,0 0-15,0 1 0,0-1 0,21 0 16,0-21-16,0 0 0,0 21 16,0-21-16,1 0 0,-1 0 15,21 0-15,-21 0 0,0-21 0,1 0 16,-1 0-16,0 21 0,21-22 0,-21-20 16,-21 21-16,22 0 0,-1-22 15,0 22-15,0-21 0,-21 0 16,0-1-16,21 1 0,0-22 0,-21 22 0,0 0 15,0-22-15,0 22 0,0-22 16,0 22-16,0 0 0,0 21 0,0-1 16,0 1-16,0 42 15,0 22-15,0-1 16,-21 0-16,21 22 0,0-22 16,0 22-16,0-1 0,0 1 0,0-22 15,0 22-15,0-22 0,0 0 16,0 1-16,0-1 0,0-21 0,0 21 15,21-20-15,-21-1 0,22-21 0,-1 21 16,0-21-16,0 0 16,0-21-16</inkml:trace>
  <inkml:trace contextRef="#ctx0" brushRef="#br1" timeOffset="40315.86">7048 7260 0,'0'0'0,"0"-21"0,0 0 15,0 42 1,22 0-16,-1 0 16,0 22-16,-21-22 0,21 21 0,0 1 15,0-1-15,1 0 0,-1-21 16,0 22-16,0-1 0,0-21 0,-21 22 15,21-22-15,-21 0 0,0 0 0,0 21 16,0-20-16,0-1 0,0 0 16,22-21-16,-1 0 15,0-21 1,0 0-16,0-1 16,0 1-16</inkml:trace>
  <inkml:trace contextRef="#ctx0" brushRef="#br1" timeOffset="40551.8">7662 7197 0,'0'0'0,"21"-21"0,-21-1 16,0 1-16,-21 42 15,0 1-15,0-1 16,0 21-16,0-21 0,-1 22 16,-20-1-16,21 0 0,0 22 0,0-22 15,-1 0-15,1 1 0,0-1 16,21 0-16,0 1 0,-21-22 0,21 21 15,0-21-15,0 1 0,0-1 0,0 0 16,0 0 0,21-21-16,0 0 0,0 0 15,1-21-15,-1 0 0,21 0 0,-21-1 16,22 1-16</inkml:trace>
  <inkml:trace contextRef="#ctx0" brushRef="#br1" timeOffset="40751.01">7895 7451 0,'0'0'0,"21"21"31,-21 0-31,0 0 0,0 0 16,0 1-16,0-1 0,-21 0 0,21 0 15,-21 0-15,21 0 0,-21 1 16,21-1-16,0 0 0,0 0 0,0 0 16,0-42 30,0 0-46,0 0 0,21 0 16</inkml:trace>
  <inkml:trace contextRef="#ctx0" brushRef="#br1" timeOffset="40901.01">7937 7281 0,'0'0'0,"0"-21"0,-21-21 31,21 21-31,-21 21 16,0 21-16,21 0 0,0 0 15,0 0-15,0 1 16,0-1-16,21 0 0,0-21 16,0 21-16,1 0 0</inkml:trace>
  <inkml:trace contextRef="#ctx0" brushRef="#br1" timeOffset="41375.62">8572 7514 0,'0'0'0,"0"-21"0,0 0 0,0 0 16,0 0-16,-21-1 15,0 1-15,0 0 0,0 0 0,0 0 16,-1 21-16,1 0 0,0 0 0,0 0 16,0 0-16,21 21 0,-21 0 15,-1 21-15,1-20 0,0-1 0,21 21 16,-21-21-16,21 22 0,-21-22 0,21 21 15,-21-21-15,21 0 0,0 1 16,0-1-16,0 0 0,0 0 16,21-21-16,0 0 0,0 0 0,0 0 15,0 0-15,1 0 0,-1 0 16,0 0-16,0 0 0,0-21 16,0 0-16,1 0 0,-1-1 15,-21 1-15,0 0 0,21 0 0,-21-21 16,21 20-16,-21 1 0,0 0 15,0 0-15,0 42 16,0 0 0,0 0-16,0 1 0,0-1 15,0 0-15,0 0 0,0 0 0,0 0 0,0 1 16,0-1-16,0 0 0,21 0 16,0-21-16,-21 21 0,22-21 15,-1 0-15,0 0 0,0 0 0,21 0 16,-20 0-16,-1 0 0,0 0 0,21-21 15,-21 0-15,1 21 0,20-21 16</inkml:trace>
  <inkml:trace contextRef="#ctx0" brushRef="#br1" timeOffset="41981.37">1249 9313 0,'0'0'16,"0"-21"-16,-21 21 0,-1-21 15,1 21 1,21 21-1,0 0-15,0 1 0,0 20 16,0-21-16,0 21 0,-21 22 16,21-22-16,0 1 0,0-1 0,0 0 15,0 1-15,0-1 0,0 0 16,0-21-16,0 22 0,-21-22 0,21 0 16,0 0-16,0 0 15</inkml:trace>
  <inkml:trace contextRef="#ctx0" brushRef="#br1" timeOffset="42291.3">1058 9440 0,'0'0'0,"-21"-42"0,21 0 16,0-1-16,-21 1 0,21 0 15,0-1-15,0 22 0,0-21 0,0 0 16,0-1-16,0 22 0,21 0 15,0-21-15,22 42 0,-22-22 16,21 22-16,-21 0 0,22 0 16,-1 22-16,0-1 0,1 21 0,-1-21 15,-21 22-15,21-1 0,-20 0 16,-22 1-16,0-22 0,0 21 0,0 0 16,-43-20-16,22 20 0,-21-21 15,21 0-15,-22 0 0,1 1 0,0-1 16,20 0-16,-20-21 0,21 0 15,0 0-15,21-21 32,0 0-32,0-1 0,21 1 0,0 0 15,21-21-15</inkml:trace>
  <inkml:trace contextRef="#ctx0" brushRef="#br1" timeOffset="42511.17">1778 8911 0,'0'0'0,"0"21"16,0 22-16,0-22 16,0 21-16,0-21 0,0 22 15,0-1-15,0 0 0,0 1 0,-21-1 16,0-21-16,21 22 0,-22-1 16,1-21-16,0 21 0,21-20 15,-21-1-15,21 21 0,-21-21 16,21 0-16,0 1 15,21-22-15,0 0 16,0-22-16,0 1 0,1 0 0</inkml:trace>
  <inkml:trace contextRef="#ctx0" brushRef="#br1" timeOffset="43495.61">2392 9186 0,'-43'-21'16,"1"21"0,21 21-16,0 1 0,-22-22 0,22 21 15,0 0-15,-21 21 0,21-21 16,-1 22-16,1-22 0,21 0 0,0 21 16,-21-20-16,21 20 0,0-21 15,0 0-15,0 22 0,0-22 16,0 0-16,21-21 15,0 0-15,1 0 0,-1 0 0,0 0 16,0-21-16,21 0 0,-20-1 16,-1 1-16,0 0 0,21 0 0,-21 0 15,1 0-15,-1-1 0,0 1 16,0-21-16,0 21 0,0 0 16,-21-1-16,0 1 0,0 0 0,0 0 15,0 0-15,0 42 31,0 0-31,0 0 16,0 0-16,-21 1 0,21-1 16,0 21-16,0-21 0,0 0 0,0 1 15,0-1-15,0 0 0,0 0 16,0 0-16,21 0 0,1-21 16,-1 0-16,0 0 0,0 0 15,0 0-15,22 0 0,-22-21 16,21 21-16,-21-21 0,22 0 0,-22 0 15,21 0-15,-21-1 0,0 1 16,1 0-16,-1 0 0,0 0 0,-21-22 16,21 22-16,-21 0 0,0 0 0,0 0 15,0 42 17,-21 0-32,0 0 15,21 0-15,0 1 0,0-1 0,0 0 16,0 0-16,0 0 0,0 0 0,0 1 15,0-1-15,0 0 0,0 0 16,21-21-16,0 0 16,0 0-16,0 0 0,22 0 0,-22 0 15,0 0-15,21-21 0,-20 0 16,-1 21-16,21-21 0,-21-1 0,0 1 16,1 0-16,-22 0 0,21 0 15,-21 0-15,0-1 0,21 1 0,-21 0 16,0 0-16,0 0 0,-21 21 31,21 21-31,0 0 16,-21 0-16,21 0 0,0 22 0,0-22 15,0 21-15,0 22 0,0-22 16,0 22-16,0-22 0,0 21 16,0 1-16,0-1 0,0 1 0,0-1 15,0 22-15,0-21 0,0-1 16,0 1-16,0 20 0,0-20 0,0-1 15,0 22-15,0-22 0,0 1 0,0-1 16,0-20-16,0-1 0,0 0 16,0 1-16,0-22 0,0 0 0,-22 0 15,1-21-15,0 0 0,0 0 0,0 0 16,0-21-16,-1 21 0,1-42 16,21 21-16,-21-1 0,0-20 0,21 0 15,-21-1-15,21 1 0,0-21 16,0 20-16,0-20 0,0-22 0,21 22 15,0-1-15,0 1 0</inkml:trace>
  <inkml:trace contextRef="#ctx0" brushRef="#br1" timeOffset="43871.4">3831 9186 0,'0'0'0,"21"-21"0,-21-21 31,-21 21-31,-21 21 0,21 0 0,-1 0 16,1 0-16,0 21 0,0 0 16,0 0-16,0 0 0,21 1 15,0-1-15,0 0 0,0 0 16,0 0-16,21-21 0,0 21 16,0-21-16,0 0 0,0 22 0,22-22 15,-1 0-15,-21 0 0,22 21 0,-22-21 16,0 0-16,0 21 0,0 0 15,-21 0-15,0 0 0,0 1 16,-42-22-16,21 21 0,-22 0 16,22-21-16,-21 21 15,0-21-15,-1 21 0,1-21 0,0 0 16,-1 0-16,22 0 0,0 0 0,0 0 16,21-21-1,21 0-15,0 0 16,0 0-16,0-1 0,22 1 0,-1 0 15,-21 0-15,22-21 0</inkml:trace>
  <inkml:trace contextRef="#ctx0" brushRef="#br1" timeOffset="44091.27">4276 8784 0,'0'0'0,"0"21"31,0 1-31,0-1 0,0 21 0,0 0 15,-22-20-15,22 20 0,-21 0 0,0 22 16,21-22-16,0-21 0,0 22 16,-21-1-16,21 0 0,0-21 0,0 1 15,0 20-15,0-21 0,0 0 16,0 0-16,21-21 16,0 0-16,0 0 0,1 0 15,-22-21-15</inkml:trace>
  <inkml:trace contextRef="#ctx0" brushRef="#br1" timeOffset="44539.1">4127 9313 0,'-21'0'0,"42"0"0,-63 0 0,42-21 15,-21 21-15,21-21 16,0 0-16,21 21 16,-21-21-16,42 21 0,-20-21 0,-1-1 15,21 22-15,0-21 0,1 0 16,-1 0-16,0 0 0,22 21 15,-22-21-15,1 21 0,-1 0 0,21 0 0,-41 0 16,20 0-16,0 0 0,-21 0 16,-21 21-16,0 0 0,0 0 0,0 0 15,0 22-15,0-22 0,-21 0 16,0 0-16,0 21 0,21-20 16,-21-1-16,21 0 0,-21 0 0,21 0 15,0 0-15,0 1 0,0-1 16,21-21-16,0 0 15,0 0-15,0 0 0,22 0 16,-22 0-16,0-21 0,0-1 0,21 22 16,-20-21-16,-1 0 0,0-148 31,-21 148-31,-21-1 16,0 1-16,-22 0 15,22 0-15,0 0 0,-21 21 0,-1 0 16,22 0-16,-21 0 0,21 0 0,-1 0 15,1 21-15,0-21 0,21 21 16,0 0-16,0 0 0,0 1 16,21-22-16,22 0 0,-22 0 15,21 0-15</inkml:trace>
  <inkml:trace contextRef="#ctx0" brushRef="#br1" timeOffset="44891.98">5143 9165 0,'0'0'0,"-21"0"0,21-21 16,-21 0-16,21 0 0,0 0 15,0-1-15,0 1 0,0 0 0,21 21 16,0-21-16,1 21 16,-1 0-16,0 0 0,0 0 0,0 21 15,0 0-15,1 0 0,-1 1 0,0-1 16,0 0-16,-21 0 0,0 0 15,0 22-15,0-22 0,0 0 0,0 0 16,0 0-16,0 0 0,0 1 16,-21-22-16,0 0 15,0 0-15,21-22 16,0 1 0,0 0-16,0 0 15,0 0-15,0 0 0,0-1 16,0 1-16,0-21 0,21 21 0,-21 0 15,21-22-15,0 22 0,0 0 16,0-21-16,-21 20 0,22 22 0,20-21 16</inkml:trace>
  <inkml:trace contextRef="#ctx0" brushRef="#br1" timeOffset="45207.42">5715 9144 0,'0'21'16,"21"-21"0,0 0-1,0-21-15,1 0 0,-1 21 0,-21-21 16,21 0-16,0 21 0,0-22 16,-21 1-16,0 0 0,0 0 0,0 0 15,0 0-15,0-1 16,-21 22-16,0 0 15,0 22-15,0-1 0,-1 0 0,22 0 16,-21 21-16,21-20 0,-21-1 0,21 0 16,0 21-16,0-21 15,0 1-15,0-1 0,0 0 0,0 0 16,21-21-16,0 0 0,1 0 16,-1 0-16,0 0 0,0 0 15</inkml:trace>
  <inkml:trace contextRef="#ctx0" brushRef="#br1" timeOffset="45571.6">6329 9229 0,'0'0'0,"0"21"16,0 0-16,0 0 15,21 0-15,-21 1 0,0-1 16,0 0-16,0 0 16,0 0-16,-21 0 0,21 1 15,-21-22-15,-1 21 0,1-21 0,0 0 16</inkml:trace>
  <inkml:trace contextRef="#ctx0" brushRef="#br1" timeOffset="45844.45">7027 8657 0,'0'0'0,"21"0"0,-21 43 31,-21-1-31,0-21 0,21 21 0,-21 1 15,0-22-15,-22 21 0,22 1 0,0-1 16,0-21-16,0 21 0,0-20 16,-1 20-16,1-21 0,0 0 0,21 0 15,0 1 1,21-44 0,0 1-16,1 0 15,-22 0-15,21 0 0,0 0 0,0-22 16</inkml:trace>
  <inkml:trace contextRef="#ctx0" brushRef="#br1" timeOffset="46031.34">6985 8678 0,'0'-21'0,"0"42"0,0-63 16,21 21-16,-21 0 0,21 42 15,-21 21 1,0-21-16,0 22 0,0-22 0,0 21 16,0 1-16,0-1 0,0 0 0,0 1 15,0-1-15,0-21 16,0 21-16,0-20 0,0 20 0,0-21 15,0 0-15,0 0 0,0 1 16,21-22-16</inkml:trace>
  <inkml:trace contextRef="#ctx0" brushRef="#br1" timeOffset="46399.81">6752 9059 0,'0'0'0,"0"-21"15,21 21 1,0-21-16,1 21 0,-1 0 0,21-21 16,0 0-16,1 21 0,-1-21 15,0 21-15,1-22 0,-1 1 0,22 21 16,-22-21-16,0 0 0,-21 21 16,22-21-16,-1 0 0,-21-1 0,0 22 15,1-21-15,-44 21 31,1 21-31,0 1 16,0-1-16,21 21 0,-21-21 0,21 22 16,0-1-16,0 0 0,0-21 15,-21 22-15,21-1 0,0 0 16,-22 1-16,22-1 0,0 0 0,0 1 16,0-1-16,0 0 0,-21 1 15,21-1-15,0-21 0,0 22 0,0-22 16,0 0-16,0 0 0,21-21 15,1-21 1,-1 0-16,-21 0 16,21-1-16,0 1 0</inkml:trace>
  <inkml:trace contextRef="#ctx0" brushRef="#br1" timeOffset="46667.65">7408 8996 0,'0'-42'16,"0"84"-16,0-106 0,0 43 0,0 0 0,0 0 15,0 0-15,21 0 0,1 21 16,-22-22-16,21 22 0,0 0 16,0 0-16,0 0 0,0 0 15,1 22-15,-1-1 0,-21 0 16,21 0-16,-21 0 0,0 0 16,0 1-16,0-1 0,-21 0 0,0 0 15,-1 0-15,1 0 0,0 1 16,0-1-16,0-21 0,0 21 0,-1-21 15,1 0-15,21 21 0,21-21 32,1-21-17,-1 0-15,0 21 0,21-21 0</inkml:trace>
  <inkml:trace contextRef="#ctx0" brushRef="#br1" timeOffset="46935.5">7874 8784 0,'0'0'0,"0"21"16,0 1-16,-21-22 0,0 21 16,21 21-16,0-21 0,-22 0 15,1 22-15,21-1 0,-21-21 0,21 22 0,0-1 16,0 0-16,0 1 0,0-1 16,0 0-16,0 1 0,0-1 15,0 0-15,0 1 0,-21 20 0,21-21 16,0 1-16,0-1 0,-21 0 0,21-20 15,-21 20-15,21-21 0,0 0 16,0 0-16,0 1 0,0-44 31,21 1-31,-21 0 0,21 0 0,0 0 16,-21 0-16,21-22 0</inkml:trace>
  <inkml:trace contextRef="#ctx0" brushRef="#br1" timeOffset="47199.35">7874 8954 0,'0'-22'16,"0"44"-16,21-86 0,0 43 0,0 21 0,1-21 15,-1 0-15,0 21 16,0 0-16,0 0 0,0 0 16,-21 21-16,22 0 15,-22 0-15,0 0 16,0 0-16,0 1 0,0-1 0,0 0 15,0 0-15,-22 0 0,1-21 0,0 21 16,0 1-16,0-22 16,0 21-16,-1-21 0,1 0 0,0 0 15,0 21-15,42-42 32,0 0-32,0 21 0</inkml:trace>
  <inkml:trace contextRef="#ctx0" brushRef="#br1" timeOffset="47561.14">8594 8657 0,'0'0'0,"-22"0"32,1 0-32,0 0 0,0 21 0,-21-21 15,20 22-15,1-1 0,0 0 0,0 0 16,0 0-16,0 0 0,21 1 15,0-1-15,0 0 0,0 0 0,0 0 16,0 0-16,21-21 16,0 22-16,0-22 0,-21 21 0,21-21 15,0 21-15,1-21 0,-1 21 0,0-21 16,0 21-16,-21 0 0,0 1 16,0-1-1,0 0-15,-21-21 16,0 21-16,0-21 0,-1 0 15,1 0-15,0 0 0,0 0 16,0 0-16,0 0 0,-1 0 0,22-21 31,0 0-31,22 0 16,-1 21-16,0-43 0,0 22 0</inkml:trace>
  <inkml:trace contextRef="#ctx0" brushRef="#br1" timeOffset="47788.01">8826 8488 0,'0'0'0,"0"21"31,-21 0-31,21 0 16,-21 1-16,21-1 0,-21 21 0,21-21 16,0 22-16,0-1 0,-21 0 0,21-21 15,-21 22-15,21-1 0,0-21 16,0 22-16,0-22 0,0 0 0,0 0 15,0 0-15,0 0 0,0 1 0,21-22 32,0 0-32,-21-22 15</inkml:trace>
  <inkml:trace contextRef="#ctx0" brushRef="#br1" timeOffset="48260.74">8636 8848 0,'21'-21'16,"0"21"-16,0-22 15,1 22-15,20-21 0,-21 21 0,21-21 16,1 0-16,-1 21 0,0-21 0,1 0 16,-1 21-16,0 0 15,-20-22-15,20 22 0,-21 0 0,-42 22 47,21-1-47,-21 0 0,0 0 0,-1 0 16,1 22-16,0-22 0,0 0 0,0 21 15,21-21-15,0 1 0,0-1 16,0 0-16,0 0 0,0 0 0,0 0 16,0 1-16,21-22 0,0 21 0,0-21 15,0 0-15,22 0 16,-22 0-16,0 0 0,0 0 0,0 0 15,1 0-15,-1-21 0,0 21 0,0-22 16,-21 1-16,0 0 16,21 0-16,-21 0 0,0 0 0,0-22 15,0 22-15,0 0 0,0-21 0,0 20 16,-21 1-16,0 0 0,0 0 16,21 0-16,-21 21 0,-1 0 0,1 0 15,0 0-15,0 0 0,0 21 16,21 0-1,0 0-15,0 0 0,21 1 16,0-22-16</inkml:trace>
  <inkml:trace contextRef="#ctx0" brushRef="#br1" timeOffset="48616.55">9440 8784 0,'-21'-21'15,"42"42"-15,-42-63 0,21 21 16,0 0-16,0-1 0,21 22 16,0 0-16,1 0 15,-1 0 1,-21 22-16,21-1 0,0 0 16,-21 0-16,0 21 0,0-20 0,0-1 15,0 0-15,21 21 0,-21-21 0,0 1 16,0-1-16,0 0 0,0 0 15,0-42 32,0 0-47,0 0 0,0-1 16,21 22-16,-21-21 0,22 0 0,-22 0 16,0-21-16,21 20 0,0 1 15,-21 0-15,21 0 0,0 21 0,0-21 16,1 0-16,-1 21 0,0-22 0,0 22 15,0 0-15</inkml:trace>
  <inkml:trace contextRef="#ctx0" brushRef="#br1" timeOffset="48972.35">9927 8848 0,'0'0'16,"21"0"-1,0 0 1,1 0-16,-1-21 0,0-1 16,0 1-16,0 21 15,0-21-15,-21 0 0,22 0 16,-22 0-16,0-1 0,0 1 16,0 0-16,0 0 0,-22 21 31,1 0-31,0 0 0,0 21 0,0 0 15,0-21-15,-1 21 0,1 22 0,21-22 16,0 0-16,0 0 0,0 22 16,0-22-16,0 0 0,0 0 0,0 0 15,0 0-15,0 1 0,21-22 0,1 21 16,-1-21-16,0 0 0,0 0 16,0 0-16,0 0 0,1 0 15,20-21-15,-21 21 0,0-22 0,22 1 16,-22 0-16</inkml:trace>
  <inkml:trace contextRef="#ctx0" brushRef="#br1" timeOffset="64555.36">106 11324 0,'0'0'0,"-21"0"0,21 21 15,0 1-15,0-1 16,0 0-16,0 0 16,0 0-16,21-21 15,0 0-15,0 0 16,0 0-16,0 0 0,1 0 15,20 0-15,0 0 0,-21 0 16,22-21-16,-1 0 0,0 21 0,1-21 0,-1 0 16,0-1-16,1 1 15,-22 0-15,0 0 0,0 0 0,0 0 16,-21-1-16,0 1 0,0 0 16,0 0-16,-21 0 0,0 0 0,0 21 15,-21 0-15,-1 0 0,1 0 16,0 0-16,-1 0 0,1 21 0,0 0 15,-1 0-15,1 0 0,0 22 16,-1-22-16,22 21 0,0 0 0,0-20 16,21 20-16,0-21 15,0 0-15,0 22 0,21-22 0,0 0 16,21-21-16,-20 21 0,20-21 16,-21 0-16,21 0 0,1 0 0,-22 0 15,21 0-15,1 0 0,-1 0 16,-21 0-16,21 0 0,-20-21 15,-1 21-15,0 0 0,-21-21 0,-42 21 32,20 0-32,-20 0 0,21 0 15,-21 21-15,-22 0 0,22-21 16,-1 21-16,1 0 0,0 1 0,21-1 16,-1 21-16,-20-21 15,42 0-15,-21 1 0,21-1 0,0 0 16,0 0-16,0 0 0,0 0 15,0 1-15,21-1 0,-21 0 0,21-21 16,0 21-16,1-21 0,20 0 16,-21 0-16,0 0 0,22 0 0,-22 0 15,0 0-15,21 0 0,-21 0 16,22 0-16,-1-21 0</inkml:trace>
  <inkml:trace contextRef="#ctx0" brushRef="#br1" timeOffset="65219.99">1079 11515 0,'0'0'16,"0"-21"-16,0-1 0,0 1 0,-21 21 15,0 0-15,0 0 16,-21 0-16,20 0 0,1 21 0,-21 1 16,21-1-16,-22 0 0,22 0 15,0 21-15,-21-20 0,21-1 0,21 0 16,0 0-16,0 21 0,0-20 15,0-1-15,0 0 0,21-21 16,0 0 0,0 0-16,21 0 0,-20 0 0,-1 0 15,0 0-15,21-21 16,-21 0-16,22-1 0,-22 1 0,0 0 16,21 0-16,-20 0 0,-1 0 15,-21-1-15,21 1 0,-21 0 16,21 0-16,-42 42 47,21 0-47,-21 0 0,21 1 0,-21-1 15,21 21-15,0 0 0,0 1 16,0-1-16,0 0 0,0 22 0,0-1 16,0-20-16,0 41 0,21-20 15,0-1-15,-21 1 0,21-1 16,-21 1-16,0 21 0,21-22 15,-21 22-15,21-22 0,-21 1 0,0 20 16,0-20-16,0 21 0,0-22 16,0 1-16,0-22 0,0 21 0,0 1 15,0-22-15,-21 1 0,0-1 16,0-21-16,0 21 0,0-20 0,-1-1 16,1 0-16,-21-21 0,21 0 15,0 0-15,-22-21 0,22 0 16,-21-1-16,-1-20 0,1 0 0,0-1 15,21-20-15,-22-1 0,22 1 0,0 21 16,0-43-16,21 21 16,0 1-16,0-1 0,0 22 0,0-21 15,0-1-15,0 22 0,21-1 16,0 1-16,0 0 0,22-1 0,-22 1 16,0 0-16,0 21 0,21-22 15,-20 1-15,-1 0 0,21-1 0,-21 22 16</inkml:trace>
  <inkml:trace contextRef="#ctx0" brushRef="#br1" timeOffset="65431.12">1693 11621 0,'-21'0'15,"0"0"-15,0 0 32,0 21-17,21 0 1,0 0-16</inkml:trace>
  <inkml:trace contextRef="#ctx0" brushRef="#br1" timeOffset="65597.02">1651 12002 0,'0'-22'63,"0"1"-63,0 0 15,21 0 1</inkml:trace>
  <inkml:trace contextRef="#ctx0" brushRef="#br1" timeOffset="66064.75">2498 11218 0,'0'0'16,"0"-63"0,-22 63-16,1 0 15,0 0-15,0 0 0,0 0 0,-22 21 16,22 0-16,-21 22 0,21-22 16,-22 21-16,22 22 0,0-22 0,0 0 15,0 1-15,0 20 0,21-21 16,-22 1-16,22-1 0,0 0 15,0 1-15,0-1 0,0-21 0,0 22 16,22-22-16,-1 0 0,0 0 16,0 0-16,21-21 0,-20 0 0,-1 0 15,21 0-15,0 0 0,-20 0 16,20 0-16,0-21 0,1 0 0,-1 0 16</inkml:trace>
  <inkml:trace contextRef="#ctx0" brushRef="#br1" timeOffset="66548.48">2900 11515 0,'0'0'0,"0"-21"0,-127-43 31,106 64-31,-1 21 16,1 0-16,0 1 0,-21-1 16,21 0-16,-1 21 0,22-21 0,-21 22 15,21-22-15,-21 21 0,21 1 16,0-22-16,0 0 0,0 21 0,0-21 15,0 1-15,0-1 0,21-21 16,0 21-16,1-21 0,-1 0 16,0 0-16,21 0 0,-21-21 15,1 0-15,-1-1 0,21 1 0,-21 0 16,0 0-16,1 0 0,-1 0 16,0-22-16,0 22 0,-21 0 0,0-21 15,0 20-15,0 1 0,0 0 16,0 0-16,0 0 0,0 42 31,0 0-31,-21 0 16,21 0-16,0 1 0,-21 20 0,21-21 15,0 0-15,0 22 0,0-22 16,0 0-16,0 0 0,0 0 0,0 0 16,0 1-16,0-1 0,21 0 15,0-21-15,0 0 16,0 0-16,1-21 15,-1 0-15,0-1 0,0 22 16,0-42-16,0 21 0,1 0 0,20-22 16,-21 22-16,0-21 0,0 0 0,1-1 15,-1 1-15,0-22 0,0 22 16</inkml:trace>
  <inkml:trace contextRef="#ctx0" brushRef="#br1" timeOffset="66739.24">3323 11282 0,'21'-42'16,"-21"-22"-16,-21 170 0,42-254 15,-42 169 1,0 0-16,21 21 15,-21-20-15,21 20 16,0 21-16,-21-20 0,21-1 0,0 0 16,0 1-16,0-1 0,0 0 0,0 1 15,0-1-15,0-21 0,0 22 16,0-22-16,0 0 0,0 0 0,0 0 16,0 0-16,0 1 15,21-22-15,0 0 0,0 0 16,0 0-16,0-22 0,1 22 0,-1-21 15,21 0-15</inkml:trace>
  <inkml:trace contextRef="#ctx0" brushRef="#br1" timeOffset="67007.86">3810 11388 0,'0'0'15,"-21"0"-15,0 0 16,-1 0-16,1 0 0,0 21 15,0 0-15,0 0 0,0 0 0,-1 1 16,1 20-16,0-21 0,0 0 0,0 22 16,21-22-16,-21 21 0,21-21 15,-22 0-15,22 1 0,0 20 0,0-21 16,22 0-16,-1-21 0,0 0 16,0 0-16,0 0 0,22 0 15,-22 0-15,21 0 0,0 0 16,1-21-16,-22 0 0,21 0 0,1 21 15,-22-21-15,21-22 0,-21 22 16,0 0-16,1 0 0</inkml:trace>
  <inkml:trace contextRef="#ctx0" brushRef="#br1" timeOffset="67420.62">4064 11536 0,'0'-21'0,"0"42"15,0-63-15,-21 42 32,21 21-32,0 0 0,-21 0 15,21 0-15,-22 0 16,22 22-16,0-22 0,0 0 0,0 0 15,0 0-15,0 1 0,0-1 16,0 0-16,0 0 16,0 0-16,22-21 0,-1 0 15,0 0-15,0 0 0,0 0 16,0 0-16,1 0 0,-1-21 16,0 21-16,-21-21 0,21 0 0,0 0 15,0-1-15,-21 1 0,22 0 0,-22 0 16,0 0-16,0 0 0,0-1 15,21 1-15,-21 0 0,0 0 16,0 42 15,0 0-31,0 0 0,0 1 0,0-1 16,0 0-16,0 21 0,0-21 16,0 1-16,0-1 0,0 0 15,0 0-15,0 0 0,0 0 0,0 1 16,21-22-16,0 0 0,0 0 15,0 0-15,1 0 0,-1 0 16,0 0-16,21-22 0,-21 1 0,1 0 16,20 0-16,-21 0 0,0 0 0,22-1 15,-22-20-15,0 0 0,0-1 0</inkml:trace>
  <inkml:trace contextRef="#ctx0" brushRef="#br1" timeOffset="67616.5">4826 11197 0,'0'-21'0,"0"42"0,0-63 16,0 21-16,0 0 0,-21 21 15,0 21 1,-1 0-16,22 21 0,0-21 0,-21 22 16,21-1-16,-21 0 0,21 1 15,0-1-15,0 0 0,0 1 0,-21-1 16,21 0-16,-21 1 0,21-22 16,0 21-16,0-21 0,0 1 0,0-1 15,0 0-15,0 0 0,21-21 16,0 0-16,0 0 0,0 0 0,1 0 15</inkml:trace>
  <inkml:trace contextRef="#ctx0" brushRef="#br1" timeOffset="68078.57">5355 11472 0,'0'-42'15,"0"84"-15,0-105 0,-21 42 0,0 0 0,21-1 16,-21 1-16,-1 21 0,1 0 15,0 0-15,0 0 0,0 0 16,0 0-16,-1 21 0,1 1 0,21-1 16,-21 0-16,0 0 0,0 21 0,0-20 15,-1 20-15,22 0 0,0-21 16,-21 22-16,21-22 0,0 21 0,0-21 16,0 1-16,0-1 0,0 0 0,0 0 15,21-21-15,1 0 0,-22 21 16,21-21-16,0 0 0,0 0 0,0 0 15,22-21-15,-22 21 0,0-21 0,0 0 16,0 0-16,0-1 0,1 1 16,-1 0-16,-21 0 0,0-21 0,21 20 15,-21-20-15,0 21 0,21-21 0,-21-1 16,0 22-16,0 0 0,0 0 16,0 0-16,0 42 31,-21 0-31,21 0 0,0 21 0,0-20 15,0-1-15,0 21 0,0-21 16,0 0-16,0 22 0,0-22 0,0 0 16,0 0-16,0 0 0,0 1 0,0-1 15,21 0 1,0-21-16,0 0 0,1 0 16,20-21-16,-21 0 0,0 21 0</inkml:trace>
  <inkml:trace contextRef="#ctx0" brushRef="#br1" timeOffset="68325.42">5990 11049 0,'0'0'0,"0"-21"0,0 0 0,0 0 16,0-1-16,0 44 16,0-1-16,0 0 15,0 21-15,0 1 0,-21-1 0,21 0 16,-21 1-16,21-1 15,0 21-15,-21-20 0,-1-1 0,1 0 0,21 1 16,-21-1-16,21 0 0,-21-20 0,21 20 16,0-21-16,0 0 15,0 0-15,21-21 16,0 0-16,0 0 16,1-21-16,-1 0 0,0 21 0</inkml:trace>
  <inkml:trace contextRef="#ctx0" brushRef="#br1" timeOffset="68832.12">5800 11430 0,'-43'0'0,"86"0"0,-107 0 15,43 0-15,0 0 0,42 0 32,0 0-32,0 0 15,22 0-15,-22 0 0,21 0 0,0-21 16,1 0-16,-1 21 0,-21-21 0,22 21 15,-1-22-15,0 22 0,-21 0 0,1-21 16,-1 21-16,0 0 0,0 0 16,0 0-16,-21 21 15,0 1 1,0-1-16,-21 0 0,21 0 16,0 0-16,-21 0 0,21 1 0,-21-1 15,21 0-15,0 0 0,0 0 0,0 0 16,0 1-16,0-1 15,0 0-15,21-21 0,0 21 16,0-21-16,0 0 0,1 0 16,-1 0-16,0 0 0,0 0 0,0 0 15,22-21-15,-22 21 0,0-21 16,0 0-16,0 21 0,0-22 0,-21 1 16,22 0-16,-22 0 0,0 0 0,0-22 15,0 22-15,0-21 0,0 21 0,-22-22 16,1 22-16,0-21 0,0 21 15,0 0-15,0-1 0,-1 22 16,-20 0-16,21 0 0,0 0 16,0 22-16,-1-1 0,22 0 15,-21 0-15,21 0 0,0 0 0,0 1 16,0-1-16,0 0 0,0 0 16,21-21-16,1 0 0,-1 0 15,0 0-15</inkml:trace>
  <inkml:trace contextRef="#ctx0" brushRef="#br1" timeOffset="69227.91">6689 11282 0,'0'-21'0,"0"42"0,0-63 0,0 20 15,0 1-15,21 0 16,0 21-16,21 0 0,-21 0 15,1 0-15,-1 0 0,0 0 0,21 0 16,-21 21-16,1 0 0,20 1 16,-21-1-16,0 0 0,0 21 0,1-21 15,-22 1-15,0 20 0,0-21 0,0 0 16,0 22-16,0-22 0,0 0 16,0 0-16,-22 0 0,1 0 0,0-21 15,0 22-15,0-22 0,0 0 16,21-22 15,0 1-31,0 0 0,0 0 16,0 0-16,21-22 0,0 22 15,-21 0-15,21-21 0,0 21 16,0-22-16,1 22 0,-1 0 0,0 0 16,0 21-16,21-21 0,-20-1 0,-1 22 15,0 0-15,0 0 0,0 0 16,0 0-16,1 0 0</inkml:trace>
  <inkml:trace contextRef="#ctx0" brushRef="#br1" timeOffset="69449.67">7493 11472 0,'0'0'0,"0"22"15,0-1-15,0 0 16,0 0-16,0 0 16,-21 0-16,0-21 0,-1 22 15,1-1-15,21 0 0,-42 0 0,21 0 16,0-21-16,-22 21 0,22 1 0,-21-1 16,-1 0-16,22 0 0</inkml:trace>
  <inkml:trace contextRef="#ctx0" brushRef="#br1" timeOffset="70572.16">3514 12594 0,'21'-21'0,"-42"42"0,42-63 16,-21 21-16,0 0 0,0-1 15,0 1-15,-21 21 16,-1-21-16,1 0 0,-21 21 0,21 0 16,-22 0-16,22 0 0,-21 0 0,0 0 15,-1 21-15,22 0 0,-21 0 16,21 1-16,-22-1 0,22 21 0,0-21 15,0 22-15,0-1 0,-1 0 16,22 1-16,0-1 0,0 21 0,0-20 16,0-1-16,22-21 0,-22 22 0,21-22 15,0 0-15,21 0 0,-21 0 16,1 0-16,20-21 0,0 0 0,1 0 16,20 0-16,-21 0 0,1-21 15,20 0-15,-20 0 0,-1 0 16,0 0-16,1-1 0,-1 1 0,0 0 15,-21 0-15,1-21 0,-1 20 0,-21-20 16,0 21-16,0-21 0,0 20 16,0 1-16,0 0 0,-21 0 0,-1 0 15,1 21-15,0 0 0,0 0 16,0 0-16,0 0 0,21 21 0,-22 0 16,1 0-16,0 0 0,0 1 0,0-1 15,0 21-15,21-21 0,0 22 16,-22-22-16,22 0 0,0 21 0,0-21 15,0 1-15,0-1 0,0 0 16,22-21 0,-1 0-16,0 0 15,0-21-15,0 21 0,22-21 0,-22-1 16,0 1-16,0 0 0,0 0 16,0-21-16,1 20 0,-1 1 0,-21 0 15,0-21-15,0 21 0,0-1 0,21 1 16,-21 42 15,0 1-31,0-1 0,0 0 0,0 0 16,0 0-16,0 0 0,0 1 15,0 20-15,0-21 0,0 0 0,0 0 16,0 1-16,0-1 0,21 0 16,-21 0-16,21-21 0,0 21 15,1-21-15,-1 0 0,0 0 0,0 0 16,0-21-16,0 0 15,1 0-15,-1 0 0,0-1 0,0 1 16,0 0-16,0-21 0,1 21 0,-1-22 16,0 1-16,-21 0 0,0-1 15,0 22-15,0-21 0,0-1 0,0 22 16,0 0-16,0 0 0,0 0 0,0 0 16,-21 21-1,21 21-15,0 0 0,0 0 16,0 0-16,0 0 0,-21 22 0,21-1 15,0 0-15,0 1 0,0-1 16,0 0-16,0 1 0,0-22 0,0 21 16,0 1-16,0-22 0,0 21 0,0-21 15,0 0-15,0 1 0,21-22 16,0 0-16,0 0 16,-21-22-16,21 22 0</inkml:trace>
  <inkml:trace contextRef="#ctx0" brushRef="#br1" timeOffset="71364">4403 12912 0,'-22'42'16,"44"-42"15,-1 0-31,0-21 15,0 21-15,0-21 0,0 0 0,1 21 16,-1-22-16,-21 1 0,21 21 0,-21-21 16,0 0-16,0 0 15,-21 21 1,0 0 0,-1 0-16,1 0 0,0 21 15,0 0-15,0 0 0,0-21 0,21 21 16,-22 1-16,22-1 0,0 0 0,0 0 15,0 0-15,0 0 16,0 1-16,22-22 0,-1 0 0,0 21 16,0-21-16,0 0 0,0 0 0,1 0 15,20 0-15,-21 0 0,21 0 0,-20-21 16,-1-1-16,21 1 0,-21 21 16,0-21-16,22 0 0,-22 0 15,0 21-15,0-21 0,0-1 0,-21 1 16,0 0-16,22 0 0,-22 0 15,0 0-15,0-1 16,0 44 0,0-1-1,0 0-15,0 0 0,0 0 16,0 0-16,0 1 0,0-1 0,0 0 16,0 0-16,0 0 0,0 0 15,0 1-15,-22-1 0,22 0 16,0-42 31,0 0-47,0-1 0,0 1 15,0 0-15,0 0 0,22 0 0,-1 0 16,-21-22-16,21 22 0,0-21 16,21 21-16,-20-1 0,20 1 0,-21 0 15,21 0-15,1 21 0,-1 0 0,-21 0 16,22 0-16,-1 0 0,-21 0 15,0 0-15,0 21 0,1 0 0,-1-21 16,0 21-16,-21 22 0,0-22 0,0 0 16,0 0-16,0 0 0,-21 1 15,0-1-15,-1 0 0,1 0 16,0 0-16,0 0 0,21 1 0,-21-22 16,21 21-16,-21-21 0,42 0 31,0-21-31,0 21 15,0-22-15</inkml:trace>
  <inkml:trace contextRef="#ctx0" brushRef="#br1" timeOffset="71880.85">6223 12679 0,'0'0'0,"21"-21"0,-21 0 0,0-1 15,0 1-15,0 0 0,-21 0 16,0 21-16,0 0 16,-1 0-16,1 0 0,0 0 0,-21 0 15,21 21-15,-1 0 0,1-21 16,0 21-16,0 1 0,0-1 0,0 21 16,-1-21-16,1 0 0,21 1 0,-21 20 15,21-21-15,0 0 0,0 0 16,0 1-16,0-1 0,0 0 15,21-21-15,0 0 0,1 0 16,-1 0-16,0 0 0,0 0 0,0 0 16,0-21-16,1 21 0,20-21 15,-21-1-15,0 1 0,0 0 0,1 0 16,-1 0-16,0 0 0,-21-22 0,21 22 16,-21-21-16,0-1 0,0 22 15,0-21-15,0 0 0,0-1 0,0 1 16,0 21-16,0-22 0,0 22 0,0 0 15,0 0-15,0 42 16,0 0 0,0 0-16,0 22 0,0-22 15,0 21-15,0-21 0,0 22 0,0-22 16,0 21-16,0-21 0,0 22 16,0-22-16,0 21 0,0-21 0,0 1 15,0 20-15,0-21 0,0 0 0,0 0 16,21 1-16,0-22 0,1 0 15,-1 0-15,0 0 16,0 0-16</inkml:trace>
  <inkml:trace contextRef="#ctx0" brushRef="#br1" timeOffset="72567.87">6540 12679 0,'0'0'15,"22"0"-15,-1 0 31,0 0-15,0 0-16,0 0 16,0 0-16,1-21 0,-1 0 15,0 21-15,0-22 0,0 22 0,-21-21 16,21 21-16,-21-21 16,0 0-16,-21 21 15,0 0-15,0 0 0,-21 0 16,20 0-16,1 21 15,0 0-15,0 0 0,0 1 16,0 20-16,21-21 0,0 0 0,0 0 16,0 1-16,0-1 0,0 0 15,0 0-15,0 0 0,0 0 16,21-21-16,0 22 0,0-1 0,0-21 16,22 0-16,-1 0 0,-21 0 0,21 0 15,1 0-15,-1 0 0,0 0 0,-20 0 16,20 0-16,-21-21 0,0-1 15,0 22-15,1-21 0,-22 0 0,0 0 16,0 0-16,0 0 0,0-22 0,0 22 16,0 0-16,0-21 15,0 20-15,0-20 0,0 21 0,0 0 16,21 0-16,0-1 0,0 1 16,0 21-16,0 0 0,1 0 0,-1 0 15,0 0-15,0 0 0,-21 21 16,21-21-16,0 22 0,1-1 0,-22 0 15,0 0-15,21 0 0,-21 0 0,21 1 16,-21-1-16,0 21 0,0-21 16,0 0-16,0 22 0,0-22 0,0 0 15,0 0-15,0 0 0,0 1 0,0-44 47,0 1-47,0-21 16,0 21-16,0 0 0,21-1 15,-21-20-15,21 21 0,0 0 0,1-22 16,-1 22-16,0 0 0,0 0 16,21 0-16,-20 0 0,-1-1 0,21 1 15,-21 21-15,22 0 0,-22 0 0,0 0 16,0 0-16,0 0 0,0 0 16,1 0-16</inkml:trace>
  <inkml:trace contextRef="#ctx0" brushRef="#br1" timeOffset="84603.61">11007 5779 0,'0'0'0,"0"-22"63,-22 22-48,1 0 1,0 0-16,0 0 0,0 0 15,0 0-15,-1 0 0,1 0 0,0 0 16,0 0-16,0 0 0,-22 0 16,22 0-16,0 0 15,0 0-15,0 0 16,42 0 62,0 0-78,0 0 16,0 0-16,22-21 0,-22 21 0,21 0 15,1 0-15,-22 0 0,21 0 0,0-21 16,-20 21-16,20 0 16,0 0-16,-21 0 0,22 0 0,-1 0 15,0 0-15,-20 0 0,20 0 16,0 0-16,22 0 0,-22 0 0,0 0 15,22 0-15,-1 0 0,22 0 0,-21 0 16,20-21-16,22 21 0,-21 0 16,-1 0-16,22 0 0,-21 0 0,0 0 15,-22 0-15,22 0 0,-22 0 16,1 0-16,-1 0 0,1 0 0,-1-21 16,1 21-16,-22 0 0,22 0 0,-22 0 15,0 0-15,1 0 0,-22 0 16,21 0-16,-21 0 15,0-21-15,1 21 16,-44 0 62,1 0-62,0 0-16</inkml:trace>
  <inkml:trace contextRef="#ctx0" brushRef="#br1" timeOffset="86411.58">10964 6689 0,'21'-21'31,"1"-1"-15,-1 22-16,-21-21 0,21 0 0,0 21 15,-21-21-15,0 0 0,0 0 16,0-1-16,0 1 0,0 0 0,0 0 16,-21 0-16,0 0 0,0-1 0,-1 1 15,-20 0-15,21 21 0,-21-21 16,-1 21-16,1 0 0,21 0 0,-22 0 15,1 0-15,21 0 0,-21 0 16,20 42-16,1-21 0,-21 1 16,21 20-16,0 0 0,-1 1 0,22-1 15,0 0-15,0-21 0,-21 22 16,21-1-16,0-21 0,0 22 0,0-22 16,0 0-16,21 0 0,1-21 0,-22 21 15,21-21-15,0 0 0,0 0 16,0 0-16,0 0 0,22 0 0,-22-21 15,0 21-15,21-21 0,-20 0 0,20 0 16,-21-1-16,21-20 0,-20 21 16,20 0-16,-21-22 0,0 22 0,0-21 15,1 21-15,-1-22 0,0 22 16,-21-21-16,0 21 0,0 0 16,0 42 15,0 21-31,0-21 0,-21 0 0,21 22 15,0-22-15,0 21 0,0-21 0,0 22 16,0-22-16,0 0 0,0 0 16,0 0-16,21 1 0,-21-1 0,21 0 15,0-21-15,0 0 0,1 21 0,20-21 16,-21 0-16,21 0 0,-20 0 16,20 0-16,-21-21 0,21 0 0,-20 21 15,-1-21-15,21-1 0,-21 1 16,0 0-16,1 0 0,-1-21 15,-21 20-15,21-20 0,-21 21 0,21-21 16,-21 20-16,0 1 0,0-21 16,0 21-16,0 0 0,0 42 31,0 0-31,-21 21 16,21-21-16,0 1 0,0 20 0,0-21 15,-21 21-15,21-20 0,0 20 0,0-21 16,0 0-16,0 22 0,0-22 15,0 0-15,-21 0 0,21 0 16,0-42 31,0 0-47,0 0 0,21 0 0,-21-1 16,0-20-16,0 21 0,21-21 15,-21 20-15,21-20 0,-21 21 0,0-21 16,0 20-16,21 1 0,0 0 15,-21 0-15,22 21 0,-1 0 16,21 85 15,-42-64-31,21 0 0,-21 21 0,0-21 16,0 1-16,0 20 0,21-21 0,-21 0 16,22 0-16,-22 1 0,21-1 15,-21 0-15,21 0 0,0-21 16,0 0-16,0 0 0,1 0 0,-1 0 15,0 0-15,21 0 0,-21 0 16,1-21-16,20 0 0,-21 0 0,21-1 16,-20 1-16,20 0 0,-21 0 0,0-21 15,0 20-15,-21 1 0,22 0 16,-22-21-16,21 21 0,-21-1 16,0 44 15,0-1-31,-21 0 0,21 0 15,0 0-15,-22 0 0,22 1 16,0-1-16,0 0 0,0 0 0,0 0 16,0 0-16,0 1 0,0-1 15,22 0-15,-1-21 0,0 0 16,0 0-16,0 0 0,22 0 0,-22 0 16,21 0-16,-21-21 0,22 0 0,-22-1 15,0 22-15,0-42 0,0 21 16,0 0-16,1 0 0,-22-22 15,21 22-15,-21 0 0,0 0 0,0-22 0,0 22 16,0 0 0,0 42-1,0 0-15,0 22 16,0-22-16,0 21 0,0-21 16,0 22-16,0-1 0,0 0 0,0 1 15,0-1-15,0 0 0,0 22 0,0-1 16,0-20-16,0 20 0,21 22 15,-21-22-15,21 1 0,-21-1 0,21 1 16,-21 21-16,0-22 0,0 1 0,21-1 16,-21-21-16,0 22 0,0-1 15,0 1-15,0-22 0,0 1 16,-21-1-16,0-21 0,0 0 0,0 0 16,-22-21-16,22 0 0,0 0 0,-21-21 15,21 0-15,-22-21 0,22-1 16,-21 22-16,-1-21 0,22 0 0,-21-1 15,21 1-15,0 0 0,-1-1 0,22 1 16,0 0-16,0-1 0,0 1 16,0 0-16,0-1 0,22 1 0,-1 0 15,0-1-15</inkml:trace>
  <inkml:trace contextRef="#ctx0" brushRef="#br1" timeOffset="87075.63">13716 6604 0,'0'0'0,"0"-21"0,21 0 0,-21 0 15,21 21-15,0-22 0,-21 1 16,22 0-16,-22-21 0,21 21 0,-21-1 16,0 1-16,0-21 0,0 21 0,0 0 15,0-1-15,-21 22 0,-1-21 16,1 21-16,0 0 0,0 0 0,0 0 15,0 0-15,-1 0 0,-20 0 0,21 21 16,0 22-16,-22-22 0,22 21 16,0 1-16,-21-1 0,21 0 15,-1 1-15,1-22 0,0 21 0,0 0 16,21 1-16,0-22 0,0 0 16,0 0-16,0 0 0,0 1 0,21-22 15,0 0-15,0 0 0,22 0 16,-22 0-16,0 0 0,21 0 0,1-22 15,-22 1-15,21 0 0,-21 0 0,22 0 16,-22 0-16,21-22 0,-21 22 16,1-21-16,-1 21 0,0-22 0,0 22 15,-21-21-15,0 21 0,0-1 0,0 1 16,0 42 0,0 1-1,-21-1-15,21 21 0,-21-21 16,21 22-16,0-22 0,-21 21 15,21-21-15,0 22 0,0-22 0,0 21 16,0-21-16,0 0 0,0 1 16,21-1-16,0-21 0,-21 21 0,21-21 15,0 0-15,0 0 0,22 0 0,-22 0 16,0 0-16,21-21 0,-20 0 16,20-1-16,0 1 0,-21 0 0</inkml:trace>
  <inkml:trace contextRef="#ctx0" brushRef="#br1" timeOffset="87371.47">14287 6350 0,'0'0'0,"0"-21"0,0 42 31,0 0-31,0 22 16,0-22-16,0 21 0,0 22 16,0-22-16,0 0 0,0 22 0,0-1 15,0-20-15,0 20 0,0 1 0,0 20 16,0-20-16,0 20 0,0-20 15,0 21-15,0-1 0,0 1 0,0 0 16,-21-1-16,0 1 0,0 0 0,0-22 16,0 22-16,21-22 0,-22-20 15,1 20-15,0-21 0,21 1 16,-21-22-16,21 0 0,0-63 31,0 21-31,0-1 0,0-20 0,21 0 16,-21-22-16,0 22 0,21-22 15,-21 1-15,0-1 0,0 1 0</inkml:trace>
  <inkml:trace contextRef="#ctx0" brushRef="#br1" timeOffset="87681.15">14203 6668 0,'0'-64'16,"0"128"-16,0-170 0,0 42 15,0 22-15,0 0 0,21 20 0,0-20 16,0 21-16,0 0 0,1 0 0,20-1 15,-21 22-15,21 0 0,1 0 16,-1 0-16,0 0 0,-20 0 0,20 0 16,-21 22-16,21-1 0,-20 21 0,-1-21 15,-21 22-15,0-1 0,0-21 16,0 21-16,0 1 0,0-22 0,-43 21 16,22-21-16,0 1 0,-21 20 0,21-42 15,-1 21-15,-20 0 0,21 0 16,0-21-16,-22 0 0,22 0 0,21 22 15,-21-22-15,21-22 32,21 22-32,0-21 0,1 0 15,-1 21-15,0-21 0,0 0 16,21 0-16,-20-1 0</inkml:trace>
  <inkml:trace contextRef="#ctx0" brushRef="#br1" timeOffset="87963.98">14838 6371 0,'0'0'0,"0"-21"0,0 42 47,0 22-47,0-22 0,0 21 0,0 0 15,0 1-15,0-1 0,0 22 16,0-22-16,0 21 0,0 1 16,0-1-16,0 1 0,0-1 0,0 22 15,-21-21-15,21 20 0,-22-20 0,22 20 16,-21-20-16,0-1 0,21 22 15,-21-43-15,0 22 0,0-1 0,21-20 16,0-1-16,-22 0 0,22 1 0,-21-22 16,21 0-16,0 0 0,0-42 31,0 0-31,21 0 0,1 0 0,-22-22 16,21 22-16,-21-42 0,21 20 0,-21 1 15,21-22-15</inkml:trace>
  <inkml:trace contextRef="#ctx0" brushRef="#br1" timeOffset="88243.82">14795 6625 0,'0'0'15,"0"-42"-15,0 0 0,0-1 0,0-20 16,0 42-16,0-1 0,0 1 0,22 0 16,-22 0-16,21 21 0,21 0 15,-21-21-15,0 21 0,22 0 0,-1 0 16,-21 0-16,22 21 0,-1 0 15,-21 0-15,21 22 0,-20-22 0,-1 21 16,-21 0-16,0 1 0,0-1 16,0-21-16,0 22 0,-21-22 15,-1 21-15,1-21 0,-21 0 0,21 1 16,0-1-16,-22 0 0,22 0 0,0-21 16,0 0-16,0 0 0,21-21 31,21 0-31,0 0 15,0-1-15,0 1 0</inkml:trace>
  <inkml:trace contextRef="#ctx0" brushRef="#br1" timeOffset="88655.59">15473 6181 0,'-21'21'31,"21"0"-31,0 0 0,-22 0 0,1 22 16,21-1-16,-21 0 0,21 1 0,0-1 16,0 0-16,-21 1 0,21-1 15,0-21-15,0 22 0,0-1 0,0-21 16,0 0-16,0 0 0,0 1 0,21-1 16,0-21-16,0 0 15,1 0-15,-1 0 0,0 0 0,21 0 16,-21-21-16,1-1 0,-1 1 15,0 0-15,0 0 0,0 0 16,0-22-16,-21 1 0,0 21 0,22 0 16,-22-22-16,21 22 0,-21 0 15,0 42 1,0 0-16,0 1 0,0-1 16,0 0-16,-21 0 0,21 21 15,-22-20-15,22-1 0,0 0 0,0 0 16,0 0-16,0 0 15,0 1-15,0-44 32,22 1-17</inkml:trace>
  <inkml:trace contextRef="#ctx0" brushRef="#br1" timeOffset="88823.35">15748 6329 0,'0'0'0,"0"-21"15,-21 21-15,0 0 16,21 21 15,0 0-15,21-21-16,-21 21 16,21-21-16,0 0 0</inkml:trace>
  <inkml:trace contextRef="#ctx0" brushRef="#br1" timeOffset="89076.21">16171 6329 0,'-21'-21'16,"0"21"-16,0 0 16,0 0-16,-1 0 0,1 21 15,0 0-15,0 0 0,0 0 0,0 1 16,-1-1-16,22 21 0,0-21 15,-21 22-15,21-22 0,0 0 0,0 21 16,0-21-16,0 1 0,0 20 0,0-21 16,0 0-16,21 0 15,1 1-15,-1-22 0,0 0 0,0 0 16,0 0-16,0 0 0,1 0 0,20 0 16,0 0-16,-21 0 0</inkml:trace>
  <inkml:trace contextRef="#ctx0" brushRef="#br1" timeOffset="89515.96">16616 6414 0,'0'-22'0,"0"44"0,0-65 0,0 22 0,-21 0 15,-1 21-15,1 0 0,0 0 16,0 0-16,0 0 0,0 0 0,-1 0 16,1 21-16,0 0 0,0 0 15,0 22-15,0-22 0,21 0 0,-22 21 16,1 1-16,0-22 0,21 21 0,0-21 15,0 1-15,0-1 0,0 0 16,0 0-16,0 0 0,0 0 16,0 1-16,21-22 0,0 0 15,1 0-15,-1 0 16,0 0-16,0-22 0,21 22 0,-20-21 16,-1 0-16,0 21 0,0-42 0,0 21 15,0-1-15,1 1 0,-22-21 16,0 21-16,21 0 0,-21-22 0,0 22 15,0 0-15,0 0 0,0 0 0,-21 42 32,-1 0-32,22 0 0,0 0 15,-21 0-15,21 22 0,-21-22 16,21 21-16,0-21 0,0 1 0,0 20 16,0-21-16,0 0 0,0 0 15,0 1-15,21-22 16,0 0-16,1 0 15,-1 0-15,0 0 0,0 0 0,0 0 16,22-22-16,-22 1 0,0 0 16</inkml:trace>
  <inkml:trace contextRef="#ctx0" brushRef="#br1" timeOffset="89768.42">16997 6138 0,'0'-21'0,"0"42"0,0-63 0,0 21 0,-21 21 31,21 21-15,-22 0-16,22 0 0,-21 1 0,21 20 16,-21 0-16,21 1 0,0-1 15,-21 0-15,21 22 0,-21-22 0,21 0 16,0 1-16,-21-1 0,21-21 0,0 22 16,0-22-16,0 21 0,0-21 15,0 0-15,0 1 0,21-22 16,0 0-16,0 0 0,0 0 15,0 0-15,1-22 16,-1 1-16,0 0 0,0 0 0,0 0 16</inkml:trace>
  <inkml:trace contextRef="#ctx0" brushRef="#br1" timeOffset="90591.95">17293 6414 0,'0'0'0,"0"-22"0,21 1 0,-42 42 31,0 1-31,0-1 15,0 0-15,-1 0 0,1 21 16,21-20-16,-21-1 0,21 0 0,-21 21 16,21-21-16,0 1 0,0-1 0,0 0 15,0 0-15,0 0 16,0 0-16,21-21 16,0 0-16,0 0 0,1 0 15,-1 0-15,0 0 0,21 0 16,-21 0-16,22-21 0,-22 0 0,0 21 15,0-21-15,0 0 0,1 0 0,-1 21 16,-21-22-16,0-20 0,0 21 16,0 0-16,0 0 0,0-1 0,0 1 15,-21 21 1,-1 0-16,1 21 16,21 1-16,0-1 15,0 0-15,0 0 16,0 0-16,21-21 15,-21 21-15,22-21 0,-1 0 16,0 0 0,-21-21-1,0 0-15,0 0 16,0 0-16,0 0 16,0-1-16,0 1 0,0-21 0,0 21 15,0 0-15,21-1 0,0 1 16,-21 0-16,21 0 0,1 0 0,-1 21 15,0 0-15,0 0 0,0 0 0,0 0 16,1 0-16,-1 21 16,0 0-16,-21 0 0,21 0 0,-21 22 15,0-22-15,21 21 0,-21-21 16,21 22-16,-21-22 0,0 21 16,0-21-16,0 1 0,0-1 0,0 0 15,0 0-15,0 0 0,-21 0 16,0-21-1,0 0-15,0-21 16,21 0-16,0 0 16,0 0-16,0-22 15,21 22-15,0 0 0,-21-21 0,42-1 16,-20 22-16,-1-21 0,0 0 16,0-1-16,21 22 0,-20 0 0,-1 0 15,0 21-15,21 0 0,-21 0 16,1 0-16,-1 0 0,0 0 15,-21 21-15,21 21 0,-21-21 0,21 1 16,-21 20-16,0 0 0,0-21 0,0 22 16,0-22-16,0 0 0,0 21 15,-21-20-15,0-1 0,21 0 16,-21-21-16,21-21 31,-21 21-31,-1-21 0</inkml:trace>
  <inkml:trace contextRef="#ctx0" brushRef="#br1" timeOffset="90779.85">17843 6075 0,'0'0'0,"0"-21"0,-21 21 16,21-21-16,-21 21 0,0 0 31,0 0-16,21 21-15,-21 0 16,-1-21 0,1 0-16,0 0 0,0 0 0</inkml:trace>
  <inkml:trace contextRef="#ctx0" brushRef="#br1" timeOffset="90948.24">16954 6244 0,'0'0'0,"0"21"0,22-21 16,-1 0-16,0 0 15,0 0-15,0 0 0,0 0 0,1 0 16,20 0-16,-21 0 0,21 0 16,-20 0-16,-1 0 0</inkml:trace>
  <inkml:trace contextRef="#ctx0" brushRef="#br1" timeOffset="91411.78">11218 7811 0,'0'0'16,"21"-22"0,-21 44-1,22-22-15,-22 21 0,0 21 16,0 0-16,21 1 0,-21-1 16,0 0-16,0 22 0,0-22 0,0 1 15,0 20-15,0-21 0,0 1 0,0-1 16,0 0-16,0-20 0,-21-1 15,21 21-15,-22-21 0,1 0 16,21-42 15</inkml:trace>
  <inkml:trace contextRef="#ctx0" brushRef="#br1" timeOffset="91968.46">10943 8255 0,'-21'-21'0,"42"42"0,-42-63 0,0 42 15,42 0 1,0 0-16,21 0 16,-20 0-16,20-21 0,-21 21 0,21 0 15,1-22-15,-1 22 0,0-21 0,22 21 16,-22-21-16,1 0 0,-1 0 16,0 0-16,-21-1 0,22 1 0,-22 0 15,0 0-15,-21 0 0,0 0 0,0-1 16,0 1-16,0 0 0,0 0 15,-21 21 1,21 21-16,-21 0 16,21 22-16,0-22 15,0 21-15,0 0 0,0 1 16,0-1-16,0 0 0,0 1 0,0-1 16,0 0-16,0 1 0,0-22 0,0 21 15,0-21-15,0 22 0,-21-22 16,21 0-16,-22 0 0,22 0 0,0 1 15,-21-1-15,0-21 16,21-21 0,0-1-16,0 1 15,0 0-15,0 0 0,0 0 0,21-22 16,0 22-16,-21-21 0,22 21 0,-1-22 16,0 1-16,0 21 0,0-21 15,22 20-15,-22 1 0,0 21 0,21 0 16,-21 0-16,1 0 0,-1 21 0,21 1 15,-21-1-15,0 0 0,-21 0 16,22 0-16,-22 22 0,0-22 0,0 21 16,0-21-16,0 0 0,0 1 0,-22 20 15,1-21-15,21 0 0,-21-21 16,0 21-16,21 1 0,-21-22 0,21-22 47</inkml:trace>
  <inkml:trace contextRef="#ctx0" brushRef="#br1" timeOffset="92643.07">12361 8213 0,'0'0'16,"0"-21"-16,0-1 0,0 1 0,0 0 15,-21 21-15,0-21 0,0 21 16,0 0-16,-1 0 0,1 0 15,0 0-15,0 21 0,0-21 16,0 21-16,-1 0 0,1 22 0,0-22 16,0 21-16,0 1 0,0-22 15,-1 21-15,22-21 0,0 22 0,0-22 16,0 0-16,0 0 0,0 0 0,0 0 16,22-21-16,-1 0 0,0 0 15,21 0-15,-21 0 0,1 0 16,20 0-16,-21-21 0,21 0 0,-20 21 15,-1-21-15,21 0 0,-21 0 16,0-1-16,1 1 0,-22-21 0,21 21 16,-21 0-16,21-22 0,-21 22 0,0 0 15,0 0-15,-21 42 32,0 0-32,21 0 15,0 0-15,-22 1 0,1 20 0,21-21 16,0 0-16,-21 22 0,21-22 15,0 0-15,0 0 0,0 0 0,21 0 16,0 1-16,1-1 0,-1-21 0,21 0 16,-21 0-16,22 0 0,-22 0 0,21 0 15,0 0-15,-20 0 0,20-21 16,0 21-16,-21-22 0,22 1 0,-1 0 16,-21 0-16,22 0 0,-22-22 0,0 22 15,0-21-15,-21 0 16,0-1-16,21 1 0,-21 0 0,0-1 15,0 1-15,0 0 0,0-1 0,0 22 16,0 0-16,0 0 0,0 42 16,0 21-1,0-21-15,-21 22 0,21-22 0,0 21 16,0 1-16,-21-1 0,21 0 16,-21 1-16,21-1 0,0-21 0,-21 21 15,21-20-15,0 20 0,0-21 0,0 0 16,0 0-16,0 1 15,21-22-15,0 0 0,0 0 16,0 0-16,0 0 0,-21-22 16</inkml:trace>
  <inkml:trace contextRef="#ctx0" brushRef="#br1" timeOffset="92799.98">12890 8297 0,'0'0'0,"-21"0"0,0 0 16,21-21-16,21 21 31,0 0-31,22 0 0,-22 0 0,0-21 16,21 21-16,1-21 0,-1 0 15,22 21-15,-22-21 0,21-1 16,-20 1-16</inkml:trace>
  <inkml:trace contextRef="#ctx0" brushRef="#br1" timeOffset="93227.74">14584 7938 0,'0'-43'0,"0"86"0,0-128 0,21 64 16,-21-22-16,0 22 0,0 0 0,0 0 16,0 0-16,0 0 0,0-1 15,-21 22-15,0 0 0,-1 0 0,1 0 16,0 0-16,-21 22 0,21-1 15,-1 21-15,-20-21 0,21 22 0,0-1 16,0 0-16,-22 22 0,22-22 16,0 22-16,0-22 0,0 0 0,-1 22 15,22-22-15,0 0 0,0 1 16,0-22-16,22 21 0,-1-21 0,0 1 16,21-1-16,1 0 0,-1-21 0,0 0 15,1 0-15,-1 0 0,21 0 16,-20 0-16,-1-21 0</inkml:trace>
  <inkml:trace contextRef="#ctx0" brushRef="#br1" timeOffset="94087.25">15134 8043 0,'0'0'0,"0"-21"16,0-21-16,-21 21 0,0 0 0,0-1 16,-1 22-16,1 0 0,0 0 15,-21 0-15,21 0 0,-1 22 0,1-1 16,0 0-16,0 21 0,0-21 0,0 22 15,-1-1-15,1 0 0,21 1 16,0-22-16,-21 21 0,21-21 0,0 22 16,0-22-16,0 0 0,0 0 0,0 0 15,21 1-15,0-22 16,1 0-16,-1 0 0,0 0 16,21 0-16,-21 0 0,1-22 0,20 1 15,-21 21-15,21-21 16,1-21-16,-22 21 0,21-1 0,-21-20 15,1 21-15,-1-21 0,0 20 0,0-20 16,-21 0-16,21 21 0,-21-22 16,0 22-16,0 0 0,0 0 0,-21 42 31,0 0-31,21 21 0,0-20 16,-21 20-16,21-21 0,-21 21 0,21 1 15,0-22-15,0 21 0,0-21 16,0 22-16,0-22 0,21 0 15,0 0-15,0 0 0,0-21 0,0 22 16,1-22-16,-1 0 0,0 0 16,21 0-16,-21 0 0,22 0 0,-22 0 15,0-22-15,21 22 0,-20-21 0,-1 0 16,0 0-16,0-21 0,0 20 16,-21-20-16,0 21 0,0-21 0,0-1 15,0 1-15,0 0 0,0 20 0,0-20 16,0 21-16,0 0 0,0 42 31,0 0-31,0 0 0,0 22 0,-21-22 16,21 21-16,0-21 15,0 22-15,0-1 0,0-21 0,-21 0 16,21 0-16,0 22 0,0-22 16,0 0-16,0 0 15,-21-21 1,21-21-1,0 0-15,0 0 0,0 0 16,0-1-16,0 1 0,0 0 0,0-21 16,0-1-16,21 1 0,0 0 0,0-1 15,0 1-15,1 0 0,20-1 16,-21 22-16,21 0 0,1 0 0,-1 0 16,0 21-16,1 0 0,-22 0 15,0 21-15,21 0 0,-20 0 16,-1 22-16,-21-22 0,0 21 0,21 0 15,-21 1-15,0-1 0,0 0 0,0 1 16,-21-1-16,0-21 0,21 0 16,-22 22-16,1-22 0,21 0 15,-21 0-15,42-42 32,0 0-32,1 21 15,-1-21-15,0 0 0</inkml:trace>
  <inkml:trace contextRef="#ctx0" brushRef="#br1" timeOffset="94551.98">16743 7641 0,'0'0'0,"0"-42"0,0 21 16,0 0-16,0 42 16,0 0-16,0 0 15,0 0-15,0 22 0,0-22 16,0 21-16,0 0 0,0 1 0,0-1 15,0 0-15,0 1 0,0-1 0,-21 0 16,21 1-16,0-22 0,-22 21 16,22-21-16,0 1 0,0-1 0,0 0 15,0 0-15,-21-21 16,21-21 15,0 0-31,0 0 0,0-1 16,0 1-16,0-21 0,21 21 15,-21 0-15,22-22 0,-1 22 0,0 0 16,0 0-16,0 0 0,0 21 0,1 0 16,-1-22-16,0 22 0,0 0 15,0 0-15,0 22 0,1-22 0,-1 21 16,-21 0-16,0 0 0,21 21 16,-21-20-16,0-1 0,0 0 0,0 0 15,0 0-15,0 0 0,-21 1 16,0-22-16,-1 21 0,1 0 0,0-21 15,-21 21-15,21-21 0,-1 0 16,1 21-16,0-21 0,0 0 16,21-21-1,0 0-15,21 0 16,-21 0-16</inkml:trace>
  <inkml:trace contextRef="#ctx0" brushRef="#br1" timeOffset="94889.79">17060 8065 0,'0'0'16,"21"0"-16,1 0 16,-1 0-16,0 0 0,0 0 0,0 0 15,0-22-15,1 22 0,20 0 0,-21-21 16,0 21-16,22-21 0,-22 0 16,0 0-16,0 21 0,21-21 0,-20-1 15,-1 1-15,-21 0 0,0 0 16,0 0-16,0 0 15,-21 21-15,-1 0 0,1 0 0,-21 0 16,21 21-16,-22 0 0,1 0 16,0 21-16,21-20 0,-22 20 0,22 0 15,0-21-15,0 22 0,21-1 0,0-21 16,0 22-16,0-22 0,0 0 16,0 0-16,42 0 0,-21 0 15,0-21-15,22 22 0,-22-22 0,21 0 16,1 0-16,-1 0 0,0 0 15,1 0-15,-1-22 0,0 1 0,1 0 16,-1 0-16,0 0 0,-21 0 0</inkml:trace>
  <inkml:trace contextRef="#ctx0" brushRef="#br1" timeOffset="96908.15">11705 9313 0,'0'0'0,"0"-21"0,21 0 0,0 21 16,-21-21-16,22 21 15,-22 21 1,0 0-16,0 0 16,0 1-16,0 20 0,0 0 0,0 22 15,0-22-15,0 22 0,-22-22 16,22 21-16,-21-20 0,0 20 0,0-20 16,0-1-16,21 0 0,-21-21 15,-1 22-15,1-22 0,0 0 16,0 0-16,21 0 0,-21-21 15,0 0-15,-1 0 16,22-21-16,0 0 0,0 0 16,0 0-16,0 0 0,0-22 15,0 22-15,0-21 0,0-1 0,0 1 16,0 0-16,0-1 0,22 1 0,-1 0 16,-21 21-16,21-1 0,-21 1 15,21 21 1,-21 21-16,21 1 0,-21 20 0,0-21 15,21 21-15,1 1 0,-22-1 16,21 0-16,-21 1 0,21-1 0,0-21 16,0 22-16,0-22 0,1 0 0,-1 0 15,0 0-15,0 0 0,21-21 16,-20 0-16,20 0 0,0 0 0,-21 0 16,22 0-16,-1 0 0,0 0 0,1-21 15,-1 0-15,-21 21 0,22-21 16,-1-21-16,-21 20 0,0 1 0,0-21 15,1 21-15,-22-22 0,21 1 0,-21 0 16,0 21-16,0-22 16,0 1-16,-21 0 0,-1 20 0,1 1 0,0 0 15,0 0-15,0 21 0,0 0 0,-1 0 16,1 21-16,0 0 16,0 0-16,0 1 0,0 20 0,21 0 15,0-21-15,-22 22 0,22-1 0,0 0 16,-21 1-16,21-22 0,0 21 15,0-21-15,0 1 0,0-1 0,21 0 16,1 0-16,-1 0 0,0-21 16,0 0-16,0 0 0,0 0 15,1 0-15,20 0 0,-21-21 0,0 0 16,0 0-16,1 21 0,-1-21 0,0-22 16,0 22-16,-21 0 0,21-21 15,-21-1-15,21 22 0,-21-21 0,0-1 16,0 22-16,22 0 0,-22 0 15,0 0-15,0 0 0,0 42 16,0 0-16,0 0 16,0 0-16,-22 22 0,22-22 0,0 21 15,-21 0-15,21-20 0,0 20 0,0-21 16,0 21-16,0-20 0,0 20 16,21-21-16,1 0 0,-22 0 0,21-21 15,21 22-15,-21-22 0,0 0 0,22 0 16,-22 0-16,21 0 0,1 0 15,-22-22-15,21 22 0,0-21 0,1 0 16,-22 0-16,21 0 0,-21 0 16,1-1-16,20 1 0,-21 0 15,-21-21-15,21 21 0,-21-22 0,21 22 16,-21-21-16,0 21 0,0-1 0,0 1 16,0 0-16,-21 21 15,0 0-15,0 21 0,21 0 16,0 1-16,-21-1 0,21 0 0,-21 0 15,21 21-15,0-20 0,0-1 16,0 21-16,0-21 0,0 0 0,0 1 16,0-1-16,21 0 15,0 0-15,0-21 0,0 0 0,0 0 16,22 0-16,-22 0 0,21 0 16,1 0-16,-22 0 0,21-21 0,-21 21 15,22-21-15,-22 0 0,21-1 0,-21 1 16,0 0-16,1-21 0,-1 21 15,0-22-15,-21 22 0,21-21 0,-21 21 16,0-1-16,0 1 0,0 0 0,-21 42 31,21 0-31,-21 1 0,21-1 16,-21 0-16,21 0 0,0 21 0,0-20 16,0 20-16,0-21 0,0 0 15,0 0-15,21 1 0,0-1 16,0 0-16,0 0 0,0-21 0,1 0 15,-1 0-15,21 0 0,-21 0 0,22 0 16,-22 0-16,21 0 0,-21 0 16,22-21-16,-22 0 0,21 0 0,-21-1 15,0 1-15,1 0 0,-1 0 0,-21-21 16,0 20-16,0-20 0,0 21 16,0-21-16,0 20 0,0 1 0,0 0 15,0 0-15,0 42 16,-21 0-1,21 0-15,0 1 0,0 20 16,0-21-16,-22 21 0,22-20 0,0-1 16,0 0-16,0 21 0,0-21 15,0 1-15,0-1 0,0 0 16,0 0-16,-21-21 0,21-21 31,0 0-15,0 0-16,0-1 0,21 1 15,1-21-15,-22 21 0,21-22 0,0 1 16,0 21-16,0-21 0,22-1 16,-22 22-16,0-21 0,21 21 0,-21 21 15,1 0-15,20 0 0,-21 0 16,0 0-16,0 21 0,1 0 16,-1 21-16,-21-21 0,0 22 0,21-22 15,-21 21-15,0-21 0,0 22 0,0-22 16,0 0-16,0 0 0,-21 0 15,0 1-15,21-1 0,0 0 16,21-21 15</inkml:trace>
  <inkml:trace contextRef="#ctx0" brushRef="#br1" timeOffset="97591.77">15028 9546 0,'0'0'0,"-84"-42"16,62 42-1,1 0-15,0 0 0,0 21 16,0 0-16,0 0 0,21 1 16,-22 20-16,1-21 0,21 21 0,0 1 15,0-22-15,-21 21 0,21 1 0,0-22 16,0 21-16,0-21 0,0 0 15,0 1-15,0-1 0,21 0 0,0-21 16,1 21-16,-1-21 0,0 0 16,0 0-16,21 0 0,-20 0 0,20 0 15,0-21-15,1 21 0,-1-21 16,0 0-16,1-1 0,-22 1 0,0-21 16,0 21-16,0-22 0,0 1 0,1 0 15,-22-1-15,21-20 0,-21 21 16,0-22-16,0 22 0,0-1 0,0 1 15,0 0-15,0 21 0,0-1 16,0 1-16,-21 42 16,21 1-16,-22 20 15,22-21-15,0 21 0,0 1 16,0-1-16,-21 22 0,21-22 16,-21 0-16,21 1 0,-21-1 0,21 0 15,0 1-15,-21-22 0,21 21 16,0-21-16,0 0 0,-21 1 0,21-1 15,0-42 17,0-1-32,0 1 15,21 0-15,0-21 0,-21 21 0,21-22 16,0 22-16,22-21 0,-22-1 16,21 1-16,-21 21 0,22-21 0,-22 20 15,21 1-15,-21 21 0,0 0 16,1 0-16,-1 0 0,-21 21 15,0 1-15,21 20 0,-21-21 0,0 21 16,0-20-16,0 20 0,0-21 0,0 21 16,0-20-16,0-1 0,-21 21 15,21-21-15,0 0 0,-21 1 16,21-1-16,21-21 31,0-21-31,0 21 0</inkml:trace>
  <inkml:trace contextRef="#ctx0" brushRef="#br1" timeOffset="97927.57">15854 9758 0,'0'0'0,"21"0"32,0 0-32,0 0 15,0 0-15,1 0 0,-1-21 16,0 0-16,0 21 15,0-22-15,0 1 0,1 21 0,-22-21 16,0 0-16,21 21 0,-21-21 16,0 0-16,-21 21 15,-1 0-15,1 21 16,0-21-16,-21 21 16,21 0-16,-1 0 0,1 22 0,21-22 15,-21 0-15,21 21 0,-21-21 0,21 1 16,0-1-16,0 0 0,0 0 15,0 0-15,0 0 0,21 1 16,0-22-16,0 0 0,1 0 0,20 0 16,0 0-16,22 0 0,-22 0 15,22 0-15,-1 0 0,1 0 0,-1-22 16,-21 22-16</inkml:trace>
  <inkml:trace contextRef="#ctx0" brushRef="#br1" timeOffset="98419.46">16806 9631 0,'0'0'15,"0"-21"-15,0 0 0,0-1 0,0 1 16,0 0-16,-21 0 0,0 21 0,0 0 16,-22 0-16,22 0 0,0 0 15,0 21-15,-21-21 0,20 42 16,1-20-16,-21-1 0,21 21 0,-22-21 16,22 22-16,0-22 0,0 21 0,21-21 15,0 22-15,0-22 0,0 0 16,0 0-16,0 0 0,0 0 15,0 1-15,21-1 0,0-21 0,0 0 16,1 0-16,-1 0 0,0 0 0,0 0 16,21 0-16,-20 0 0,-1 0 15,21-21-15,-21-1 0,0 22 0,1-21 16,-1-21-16,21 21 0,-21-22 0,0 22 16,-21-42-16,22 20 0,-1 1 15,-21-21-15,21 20 0,-21 1 0,0-22 16,21 22-16,-21 0 0,0-1 15,0 1-15,0 21 0,0 0 0,0 42 32,0 0-32,-21 0 15,0 22-15,0-1 0,21 0 0,-22 1 16,1 20-16,21-21 0,0 22 0,-21-22 16,21 1-16,0 20 0,0-21 15,0-20-15,0 20 0,0-21 0,21 0 16,0 0-16,1 1 0,-1-1 0,21-21 15,0 0-15,1 0 0,-1 0 16,22 0-16,-1 0 0,1 0 0,-1 0 16,1-21-16,-1 21 0,1-22 0,-22 1 15,0 0-15,1 0 0,-22-21 0</inkml:trace>
  <inkml:trace contextRef="#ctx0" brushRef="#br1" timeOffset="98916.37">11409 11091 0,'0'22'15,"0"-1"-15,0 0 16,21 21-16,0 1 0,-21-1 0,21 0 16,0 22-16,-21-22 0,22 0 15,-1 1-15,-21-1 0,0 0 0,21 1 16,-21-22-16,0 0 0,21 0 0,-21 0 15,0 1-15,21-22 16,0 0 0,1 0-16,-22-22 0,21 1 15,0 0-15,0 0 0</inkml:trace>
  <inkml:trace contextRef="#ctx0" brushRef="#br1" timeOffset="99139.75">12023 11155 0,'0'0'0,"0"-42"0,0 20 15,-22 44 1,1 20-16,-21-21 16,21 21-16,0 1 0,-1-1 15,-20 0-15,21 1 0,0-1 0,0 0 16,-1 1-16,1-1 0,0-21 0,0 22 16,21-22-16,0 0 0,0 0 15,0 0-15,0 0 0,21-21 31,0 0-31,0 0 0,1-21 16,-1 21-16,21-21 0,-21 0 16</inkml:trace>
  <inkml:trace contextRef="#ctx0" brushRef="#br1" timeOffset="99331.8">12255 11367 0,'0'0'0,"0"21"16,0 0-16,0 0 0,0 0 0,0 0 15,-21 1-15,0-1 0,21 0 16,0 0-16,-21 0 0,0 0 16,21 1-16,0-1 0,-21-21 31,21 21-31,0-42 16,0 0-1</inkml:trace>
  <inkml:trace contextRef="#ctx0" brushRef="#br1" timeOffset="99492.13">12213 11218 0,'0'0'0,"0"-21"0,-21 0 15,21 0-15,-21 0 0,21 0 0,0-1 16,-21 22 0,21 22-1,0-1 1,21 0-16,0-21 0,0 21 15,0 0-15,0 0 0</inkml:trace>
  <inkml:trace contextRef="#ctx0" brushRef="#br1" timeOffset="99995.94">12954 11430 0,'0'0'0,"0"-21"0,0 0 16,0 0-16,0-1 16,0 1-16,0 0 0,0 0 0,-21-21 15,0 20-15,-1 1 0,22 0 0,-21 0 16,0 0-16,0 0 0,0 21 16,0 0-16,-1 21 0,1 0 15,0 0-15,0 0 0,0 22 0,21-1 16,-21 0-16,21 1 0,-22-1 15,22 0-15,0 1 0,0-22 0,0 21 16,0-21-16,0 22 0,0-22 0,22 0 16,-1 0-16,0-21 15,0 0-15,0 0 0,22 0 16,-22 0-16,21 0 0,-21-21 0,0 0 16,22 0-16,-22-1 0,0 1 15,21 0-15,-20 0 0,-1 0 0,42-43 16,-63 22-16,21 0 0,1 20 15,-22-20-15,21 0 0,-21 21 16,0-1-16,0 1 0,0 42 16,0 1-1,-21-1-15,21 0 0,0 21 16,0 1-16,0-22 0,0 21 0,0-21 16,0 0-16,21 22 0,0-22 0,0 0 15,0 0-15,0 0 16,1-21-16,20 0 0,-21 22 0,21-22 15,1 0-15,-22 0 0,21 0 0</inkml:trace>
  <inkml:trace contextRef="#ctx0" brushRef="#br1" timeOffset="100887.86">14541 10943 0,'0'0'0,"0"21"15,-21 1 1,21-1 0,0 0-16,0 21 0,0-21 0,0 22 15,0-1-15,0 0 0,-21 1 0,21-22 16,0 21-16,-21 1 16,21-22-16,0 21 0,0-21 0,0 0 15,-21 1-15,21-1 0,0 0 0,-21-21 16,21 21-16,0-42 31,-22 21-31,22-21 0,-21 0 0</inkml:trace>
  <inkml:trace contextRef="#ctx0" brushRef="#br1" timeOffset="101376.1">14182 11049 0,'0'0'0,"0"-21"0,0 0 16,0 0-16,0-1 0,0 1 15,0 0-15,21 0 0,0 0 0,21 0 16,-21 21-16,22 0 0,-1-22 16,-21 22-16,22 0 0,-1 0 0,0 22 15,1-1-15,-1 0 0,21 0 0,-20 0 16,-22 22-16,21-22 0,-21 21 16,22 0-16,-43-20 0,21 20 0,-21 0 15,0-21-15,0 22 0,0-1 16,0-21-16,0 0 0,-21 1 15,21-1-15,0 0 0,-21 0 0,-1-21 0,1-21 32,21 0-17,0 0-15,0-1 0,0-20 0,0 0 16,0 21-16,21-22 0,-21 1 16,22 0-16,-1-1 0,0 1 0,0 0 15,0-1-15,22 22 0,-22-21 16,21 21-16,0 21 0,1-22 0,-1 22 15,-21 0-15,22 0 0,-1 22 0,0-1 16,-21 0-16,22 21 0,-22-21 16,0 22-16,-21-1 0,0-21 0,0 22 15,0-1-15,0 0 0,0 1 16,0-1-16,-21 0 0,0-21 16,0 22-16,-1-22 0,1 0 0,0 0 15,21 0-15,-21-21 0,21 22 0,-21-22 16,42-22-1,0 1 1</inkml:trace>
  <inkml:trace contextRef="#ctx0" brushRef="#br1" timeOffset="101779.88">15706 11091 0,'0'0'0,"21"-21"15,-21 42 1,-21 1-16,-1-1 15,1 0-15,21 0 0,-21 21 16,0-20-16,0 20 0,21-21 0,0 0 16,-21 22-16,21-22 0,0 0 0,0 0 15,0 21-15,0-20 16,0-1-16,21-21 0,0 0 0,0 0 16,0 0-16,0 0 0,1 0 0,-1 0 15,0 0-15,21 0 0,-21-21 16,22-1-16,-22 1 0,0 0 0,21 0 15,-20 0-15,-1 0 0,0-22 0,0 22 16,-21-21-16,0-1 16,0 22-16,0-21 0,0 0 0,-21 20 15,0 1-15,0 0 0,-22 0 0,22 0 16,-21 21-16,-1 0 0,1 0 16,21 0-16,-21 0 0,-1 21 0,22 0 15,-21 0-15,21 0 0,21 1 0,0-1 16,0 0-16,0 0 0,0 0 15,0 0-15,21 1 0,0-22 0,0 0 16,21 0-16,1 0 0,-22 0 0,21 0 16,1 0-16,-1-22 0</inkml:trace>
  <inkml:trace contextRef="#ctx0" brushRef="#br1" timeOffset="102227.91">16489 10795 0,'0'0'15,"0"-21"-15,-21 21 0,-1 0 0,1 0 16,0 0-16,0 0 0,0 21 16,21 0-16,0 22 0,-21-22 0,21 21 15,0-21-15,0 22 0,0-1 16,0 0-16,0 1 0,0-1 0,0 0 16,0-21-16,0 22 0,-22-22 0,22 21 15,0-21-15,0 1 0,0-1 16,-21 0-1,21-42 1,0 0 0,0-1-16,0 1 0,21 0 15,-21-21-15,22 21 0,-1-1 0,0 1 16,0 0-16,21 0 0,-20 0 16,-1 0-16,21 21 0,0 0 0,-20 0 15,20 0-15,-21 0 0,21 0 16,-20 21-16,-1 0 0,21 0 15,-21 0-15,0 0 0,-21 1 0,0-1 16,0 0-16,0 0 0,0 0 0,-21 0 16,0 1-16,0-1 0,-21 0 15,-1 0-15,22 0 0,-21-21 0,-1 21 16,1-21-16,0 0 0,21 22 0,-22-22 16,22 0-16,21-22 15,0 1-15,0 0 16,21 0-16</inkml:trace>
  <inkml:trace contextRef="#ctx0" brushRef="#br1" timeOffset="102447.79">16997 11091 0,'21'0'0,"-21"43"15,0-22-15,0 0 16,0 0-16,0 0 0,-21 1 0,21-1 15,0 0-15,0 0 0,0 0 16,-21 0-16,21 1 0,0-1 0,0 0 16,0 0-16,0-42 47,0 0-47</inkml:trace>
  <inkml:trace contextRef="#ctx0" brushRef="#br1" timeOffset="102727.63">17018 10901 0,'0'0'0,"-21"-21"0,21 0 15,-21 21 1,-1 0-16,1 0 16,21 21-1,0 0 1,21-21-1,1 0-15,-1 0 16,-21-21 0,0 0-1,-21-1 1,21 1 0,-22 21-16,22-21 15</inkml:trace>
  <inkml:trace contextRef="#ctx0" brushRef="#br1" timeOffset="102987.48">17526 10689 0,'-21'0'15,"0"0"1,-1 21-16,22 1 0,-21-1 0,0 0 15,21 21-15,-21-21 0,0 22 16,0-22-16,21 21 0,0 1 0,-22-1 16,1 0-16,21 1 0,0-22 15,0 21-15,-21 0 0,21 1 0,0-22 16,0 21-16,0-21 0,0 1 0,0-1 16,21 0-16,0-21 15,1 0-15,-1 0 0,0 0 16,0 0-16,0 0 0,22-21 0,-22 21 15,0-21-15</inkml:trace>
  <inkml:trace contextRef="#ctx0" brushRef="#br1" timeOffset="103349.27">17738 11113 0,'0'0'16,"0"21"15,21-21-15,-21 21-16,21-21 15,0 0-15,0 0 16,0 0-16,1 0 0,-1-21 16,0 0-16,0 21 0,-21-22 15,21 1-15,0 0 0,-21 0 16,0 0-16,-21 21 16,0 0-1,0 0-15,0 21 0,0 0 0,-1 0 16,-20 0-16,21 1 0,0-1 15,0 21-15,-1-21 0,22 22 0,0-22 16,0 0-16,0 21 0,0-21 0,0 1 16,0-1-16,22 0 15,-1-21-15,0 0 0,0 0 16,21 0-16,-20 0 0,20 0 0,-21 0 16,21 0-16,1-21 0,-1 21 0,0-21 15,1-1-15,-1 1 0,-21 0 16,22 0-16</inkml:trace>
  <inkml:trace contextRef="#ctx0" brushRef="#br1" timeOffset="104140.67">14139 11959 0,'0'-21'0,"0"42"0,0-63 15,0 21-15,-21 0 0,21-1 0,-21 22 16,21 22 15,0-1-31,0 21 0,0 0 0,0 1 16,0-1-16,0 22 0,0-1 16,0-21-16,0 1 0,0 20 0,0-20 15,0-1-15,0 0 0,0 1 0,0-22 16,0 21-16,0-21 0,0 0 15,0 1-15,0-1 0,0-42 32,0-1-17,0 1-15,0 0 0,0 0 16,0 0-16,0-22 0,21 22 0,0 0 16,-21 0-16,21-21 0,1 20 15,-1 1-15,0 0 0,0 21 0,0-21 16,0 21-16,1 0 0,-1 0 15,0 0-15,21 21 0,-21 0 16,1 0-16,-1 1 0,-21-1 0,0 0 16,0 0-16,0 21 0,0-20 15,0-1-15,0 0 0,-21 0 0,-1 0 16,1 0-16,0 1 0,-21-1 0,21 0 16,-1 0-16,-20-21 0,21 21 15,0-21-15,0 0 0,-1 0 0,1 0 16,21-21-1,0 0 1,0 0-16,0 0 0,21-1 16</inkml:trace>
  <inkml:trace contextRef="#ctx0" brushRef="#br1" timeOffset="104531.44">14647 12340 0,'0'0'0,"0"-21"0,21 0 16,1 21 0,-1 0-1,0 0-15,0 21 0,0 0 16,0 0-16,1-21 0,-1 22 16,0-1-16,0 0 0,0 21 0,0-21 15,1 1-15,-1-1 0,0 0 0,-21 0 16,0 0-16,0 0 0,0 1 15,0-1-15,0 0 0,-21 0 0,0-21 16,-1 21-16,1-21 0,0-21 31,21 0-31,0 0 16,0 0-16,0-1 0,0 1 16,0 0-16,0-21 0,0 21 0,0-1 15,0-20-15,21 21 0,-21 0 16,21 0-16,1-1 0,-1 1 15,0 0-15,0 0 0,0 21 0,22-21 16,-22 21-16,0 0 0,21 0 0,-21 0 16,1 0-16,-1 0 0,0 0 15</inkml:trace>
  <inkml:trace contextRef="#ctx0" brushRef="#br1" timeOffset="104915.97">15346 12319 0,'0'21'0,"0"0"0,-21 1 15,-1-1-15,1 0 16,21 0-16,-21 0 0,21 0 16,-21 1-16,21-1 0,-21 0 0,21 0 15,0 0-15,0 0 16,0 1-16,0-1 0,0 0 16,21-21-16,0 21 0,0-21 15,22 0-15,-22 0 0,0 0 16,21 0-16,-21 0 0,22 0 0,-22-21 15,21 0-15,-21 21 0,22-21 0,-22-1 16,0 1-16,0 21 0,0-21 16,1 0-16,-22-21 0,0 20 0,0 1 15,0 0-15,0 0 0,0-21 16,-22 20-16,1 1 0,-21 0 16,21 0-16,-22 0 0,22 21 0,-21 0 15,21 0-15,-22 0 0,22 0 0,-21 0 16,21 21-16,0 0 0,-1 0 15,22 0-15,0 1 0,0-1 16,0 0-16,0 0 0,0 0 0,22 0 16,-1 1-16,0-22 0,0 0 15,21 21-15,-20-21 0</inkml:trace>
  <inkml:trace contextRef="#ctx0" brushRef="#br1" timeOffset="105504.64">16065 12319 0,'0'-21'0,"0"42"0,-21-42 31,0 21-31,21 21 0,-21 0 16,0 0-16,21 1 0,-21 20 16,21-21-16,0 0 0,0 0 0,0 1 15,-22-1-15,22 0 0,0 0 16,0 0-16,0 0 0,0 1 0,0-1 15,22-21 17,-1-21-32,0 21 0,-21-22 15,21 1-15,0 21 0,0-21 16,1 0-16,-1 0 0,0 0 0,0-1 16,0 1-16,0 0 0,-21 0 0,22 0 15,-1 21-15,-21-21 0,0 42 31,0 0-31,0 0 16,0 0-16,0 0 0,0 1 0,0-1 16,0 0-16,0 0 15,0 0-15,0 0 0,21 1 0,0-22 16,0 21-16,0-21 16,1 0-16,20 0 0,-21 0 0,0 0 15,0 0-15,22 0 0,-22 0 0,0-21 16,0-1-16,0 1 0,1 21 15,-1-21-15,0 0 0,0 0 0,-21 0 16,0-22-16,0 22 0,0 0 0,0-21 16,0 20-16,0 1 0,0 0 15,0-21-15,-21 42 0,0-21 0,0-1 16,-1 22 0,1 0-16,21 22 0,-21-22 15,21 21-15,0 0 0,0 0 16,0 0-16,0 0 15,0 1-15,21-22 16,0 21-16</inkml:trace>
  <inkml:trace contextRef="#ctx0" brushRef="#br1" timeOffset="105804.77">16912 12383 0,'21'-22'0,"-42"44"0,63-44 15,-20 1-15,-22 0 16,0 0-1,-22 21 1,1 0-16,0 0 16,0 0-16,21 21 0,-21-21 15,21 21-15,-21 0 0,21 1 0,0-1 16,-22 0-16,22 0 0,-21 0 16,21 0-16,-21 1 0,21-1 0,0 0 15,0 0-15,0 0 0,0 0 16,21-21-1,0 0-15,1 0 0,-1 0 16,0 0-16,0 0 0,0 0 16,0-21-16,1 0 31</inkml:trace>
  <inkml:trace contextRef="#ctx0" brushRef="#br1" timeOffset="106409.26">16891 12383 0,'21'0'15,"0"0"-15,-21-22 0,21 22 31,-21-21-31,-21 21 47,0 0-47,0 0 0,21 21 16,-21-21-16,21 22 0,-21-1 16,21 0-16,0 0 15,0 0-15,0 0 16,0 1-16,21-22 0,0 21 15,0-21-15,0 21 16,0-21-16,-21 21 16,22-21-16,-22 21 15,0 0 1,-22-21-16,1 0 16,21 22-16,-21-22 0,0 0 0,0 0 15,-22 0-15,22 0 0,0 21 0,0-21 16,0 0-16,42-21 47,0 21-47,0 0 15</inkml:trace>
  <inkml:trace contextRef="#ctx0" brushRef="#br1" timeOffset="106680.1">17230 12446 0,'0'0'0,"0"-21"15,21 0-15,0 0 0,-21-1 16,0 1-16,0 0 16,0 0-16,0 0 0,-21 21 31,0 0-31,-1 0 16,1 21-16,21 0 0,-21 0 15,21 0-15,-21 1 0,21-1 0,0 0 16,0 0-16,0 0 15,0 0-15,0 1 0,-21-1 0,21 0 16,0 0-16,0 0 0,21-21 31,0 0-31,0 0 16,0 0-16</inkml:trace>
  <inkml:trace contextRef="#ctx0" brushRef="#br1" timeOffset="107063.05">17484 12404 0,'0'0'0,"0"-21"0,0-1 16,0 1-16,21 0 15,-21 0-15,21 21 16,0-21-16,0 21 16,0-21-16,1 21 0,-1 0 0,0 0 15,0 0-15,0 21 0,0-21 0,1 21 16,-1 0-16,0 0 0,0 0 15,-21 1-15,21-1 0,-21 0 0,0 0 16,0 0-16,0 0 0,0 1 0,0-1 16,0 0-16,0 0 0,-21-21 15,0 21-15,0 0 0,0-21 16,-1 0-16,1 0 16,21-21-1,0 0 1,0 0-16,21 0 0,1 0 15,-1-1-15,0 1 0,0 0 0,0-21 16,0 21-16,1-22 0,-1 22 16,0-21-16,21 21 0,-21-1 0,1 1 15,-22 0-15,21 21 0,0-21 0,0 21 16</inkml:trace>
  <inkml:trace contextRef="#ctx0" brushRef="#br1" timeOffset="109112">10075 13441 0,'21'-21'15,"-21"0"1,0-1-16,0 1 16,0 0-16,0 0 15,0 42 32,0 0-47,0 0 0,0 22 16,0-22-16,0 21 0,0 1 0,0-1 15,0 0-15,0 1 0,0-1 16,0 0-16,0 1 0,-21-22 0,21 21 16,0-21-16,0 22 0,0-22 0,0 0 15,-21-21-15,21 21 0,0 0 16,21-21 15,0-21-15,1 0-16,-22 0 0,21 21 15,0-21-15</inkml:trace>
  <inkml:trace contextRef="#ctx0" brushRef="#br1" timeOffset="109635.7">10499 13356 0,'0'-21'31,"0"42"-15,0 0-16,0 1 16,-22 20-16,22-21 0,0 0 0,-21 22 15,21-1-15,0-21 0,0 21 16,0 1-16,0-1 0,0-21 16,0 22-16,0-1 0,-21-21 0,21 0 15,0 22-15,0-22 0,0 0 16,0 0-16,0 0 0,21-21 15,0 0-15,1 0 0,-1 0 16,0 0-16,0 0 16,0 0-16,0 0 0,1-21 0,-1 0 15,21 0-15,-21 21 0,0-21 0,1-1 16,-1-20-16,0 21 0,-21 0 16,0-22-16,21 22 0,-21-21 0,0 0 15,0 20-15,0-20 16,0 0-16,0-1 0,-21 22 0,0-21 15,0 21-15,-1 0 0,1-1 0,21 1 16,-21 0-16,0 21 0,0 0 16,0 0-16,-1 0 0,1 0 0,0 0 15,0 0-15,21 21 16,0 0-16,0 1 0,-21-1 16,21 0-16,0 0 0,0 0 0,0 0 15,-21 1-15,21-1 0,0 0 16,0 0-16,0 0 0,0 0 15,0 1-15,21-22 0,0 0 16,0 0-16,0 0 0</inkml:trace>
  <inkml:trace contextRef="#ctx0" brushRef="#br1" timeOffset="110160.4">11451 13377 0,'0'0'16,"0"-21"-16,-21 21 31,0 0-15,0 0-16,-1 0 0,1 0 0,0 21 16,0-21-16,0 22 0,0-22 15,-1 21-15,-20 0 0,42 0 0,-21 0 16,0 0-16,0-21 0,21 22 0,-22-1 15,22 0-15,0 0 0,0 0 16,0 0-16,0 1 0,0-1 16,22 0-16,-1-21 15,0 0-15,0 21 0,0-21 0,0 0 16,-21 21-16,22-21 0,-1 0 0,0 21 16,0-21-16,0 0 15,0 22-15,1-22 0,-1 21 0,-21 0 16,21-21-16,-21 21 0,0 0 15,0 0-15,0 1 16,-21-1-16,0-21 16,-1 21-16,1-21 0,0 0 0,-21 21 15,21-21-15,-1 0 0,-20 0 16,21 0-16,0 0 0,0 0 0,-1 0 16,1 0-16,0 0 0,0 0 15,21-21-15,-21 21 0,21-21 16,0 0-16,0-1 31,21 22 0,0 0-31</inkml:trace>
  <inkml:trace contextRef="#ctx0" brushRef="#br1" timeOffset="110640.12">11896 13674 0,'-22'0'0,"44"0"0,-65 0 0,22 0 0,0 0 15,0 0-15,0 0 0,42 0 32,0 0-17,0 0-15,21 0 0,1 0 0,-1 0 16,22 0-16,-1 0 0,-21 0 0,22 0 15,-1 0-15,-20 0 0,20 0 16,1 0-16,-22 0 0,0 0 0,1 0 16,20 0-16,-20 0 0,-1 0 15,-21 0-15,21 0 0,-20-21 0,-1 21 16,0 0-16,0 0 0,0-22 0,-21 1 31,0 0-15,-21 21-16,21-21 15,-21 21-15,0 0 0,21-21 16,-21 0-16,21-1 0,-22 22 0</inkml:trace>
  <inkml:trace contextRef="#ctx0" brushRef="#br1" timeOffset="111055.75">12658 13377 0,'0'0'0,"-22"0"0,1 0 16,21 22 15,0-1-31,0 0 16,0 0-16,21-21 0,1 21 15,-1-21-15,-21 21 0,21-21 16,0 0-16,0 22 0,0-22 16,1 21-16,-1-21 0,0 0 0,0 0 15,0 0-15,0 0 0,1 0 16,-1 0-16,0 0 0,-21-21 31,-21 21-15,0 21-1,-1-21-15,1 21 0,0 0 16,0 0-16,0 0 0,0 1 0,-1-1 16,1 0-16,0 21 0,0-21 15,0 1-15,0-1 0,-1 0 16,1 21-16,21-21 0,0 1 0,-21-22 15,21 21-15,-21 0 0,21 0 0,0 0 16,0 0 0</inkml:trace>
  <inkml:trace contextRef="#ctx0" brushRef="#br1" timeOffset="114204.29">14330 13420 0,'21'-21'16,"0"-1"-1,0 1-15,0 0 16,1 21-16,-22-21 0,21 0 15,-21 0-15,21 21 16,-21-22-16,-21 22 16,0 0-16,-1 0 0,-20 0 15,21 0-15,-21 22 0,-1-22 16,22 21-16,-21 0 0,21-21 0,-22 21 16,22 0-16,21 0 0,-21 1 15,21-1-15,0 0 0,0 0 16,0 0-16,0 0 0,21 1 0,0-1 15,22 0-15,-22 0 0,21 0 16,0 0-16,1 1 0,-22-1 0,21 0 16,-21 0-16,22 0 0,-22 0 0,-21 1 15,0-1-15,0 0 0,0 0 16,0 0-16,-21 0 0,0 1 16,-1-22-16,-20 0 0,21 0 0,-21 0 15,-1 0-15,1 0 0,0 0 16,-1 0-16,1-22 0,0 1 0,20 21 15,-20-21-15,21 0 0,0 0 16,0 0-16,-1-1 0,1 1 16,21 0-16,-21 0 0,21 0 0,0 0 15,0-1-15,21 1 16,22 21-16,-22 0 0,0 0 16,21 0-16,1 0 0,-1 0 0,0 0 15</inkml:trace>
  <inkml:trace contextRef="#ctx0" brushRef="#br1" timeOffset="114700.01">14986 13568 0,'0'0'0,"0"-21"16,0 0-16,0-1 0,0 1 16,-21 0-16,0 21 15,-1-21-15,1 0 0,0 21 0,0-21 16,0-1-16,0 22 0,-22 0 15,22 0-15,0 0 0,0 0 0,0 22 16,-1-22-16,1 21 0,0 0 16,0 21-16,0-21 0,0 22 15,21-22-15,0 21 0,0 1 0,-22-22 16,22 21-16,0-21 0,0 22 0,0-22 16,0 0-16,22 0 0,-1 0 15,0-21-15,0 0 16,0 0-16,0 0 0,1 0 0,-1 0 15,0 0-15,0-21 0,0 0 16,0 0-16,1 0 0,-1-1 0,0 1 16,0 0-16,0 0 0,-21 0 15,0 0-15,0-1 0,21 1 0,-21 0 16,0 0-16,0 0 0,0 0 0,0-1 16,-21 44-1,21-1 1,0 0-16,0 0 0,-21 0 15,21 22-15,0-22 0,0 0 0,0 0 16,0 0-16,0 0 0,0 1 16,0-1-16,21 0 15,0-21-15,1 0 0,-1 0 16,0 0-16,21 0 0,-21-21 0,1 0 16,20-1-16,0 22 0</inkml:trace>
  <inkml:trace contextRef="#ctx0" brushRef="#br1" timeOffset="115219.23">15473 13272 0,'0'-22'0,"0"44"0,0-65 0,-21 43 15,-1 0 1,1 0-16,21 21 0,-21-21 16,0 22-16,21 20 0,0-21 0,0 21 15,-21-20-15,21 20 0,0 21 16,-21-20-16,21-1 0,-22 22 0,22-1 15,0 1-15,-21-1 0,0-21 16,0 22-16,21-1 0,0 22 0,0-21 16,-21 20-16,21-20 0,-21 20 0,21 1 15,0-21-15,0-1 0,-22 22 16,22-43-16,0 22 0,0-22 0,0 0 16,0 1-16,0-22 0,0 0 0,22-21 15,-1 0-15,0 0 0,0 0 16,0 0-16,22-21 0,-22 21 15,21-43-15,-21 22 0,22 0 0,-22 0 16,21-21-16,-21-1 0,22 1 0,-22 0 16,0-1-16,0 1 0,-21-22 15,0 22-15,0-21 0,0 20 0,0-20 16,0 20-16,-42 1 0,21 0 0,-1-1 16,-20 1-16,21 21 0,-21-21 15,20 20-15,1 1 0,-21 0 0,21 21 16,0-21-16,-1 21 0,1-21 0,0 21 15,21-21 17,21 21-17,0-22-15,1 22 16,-1 0-16,21 0 0,-21-21 0,22 21 16,-1-21-16,-21 21 0,21-21 15,1 0-15,-1 0 0,0-1 0,1 1 16</inkml:trace>
  <inkml:trace contextRef="#ctx0" brushRef="#br1" timeOffset="116135.22">16023 13441 0,'0'-21'0,"0"42"0,0-85 0,0 43 0,0 0 15,0 0-15,-21 21 16,0 0-16,0 0 0,-22 0 0,22 0 16,0 0-16,0 21 0,-22 0 15,22 0-15,0 1 0,0-1 0,-21 21 16,20 0-16,1 1 0,0-22 0,21 21 15,-21 1-15,21-1 0,0-21 16,0 21-16,0-20 0,0-1 0,0 0 16,21 0-16,0-21 0,0 21 15,22-21-15,-22 0 0,0 0 16,0 0-16,22-21 0,-22 21 0,21-21 16,-21 0-16,0 0 0,22-22 15,-22 22-15,0 0 0,0-21 16,0-1-16,-21 22 0,22-21 0,-22 21 15,21-1-15,-21 1 0,0 0 16,0 0-16,0 0 16,-21 21-1,-1 21-15,1 0 16,21 0-16,0 0 0,-21 22 16,21-22-16,0 0 0,-21 21 15,21-20-15,0-1 0,0 21 0,0-21 16,0 0-16,0 1 0,21-1 15,0 0-15,-21 0 0,21-21 16,1 21-16,-1-21 0,0 0 16,0 0-16,0 0 0,22 0 0,-22 0 15,0 0-15,21-21 0,-21 0 16,22 0-16,-22 0 0,21-1 0,-21 1 16,1 0-16,20-21 0,-21 21 0,-21-1 15,0-20-15,21 21 0,-21 0 16,0 0-16,0-1 0,-21 22 15,21-21-15,-21 21 0,0 0 16,0 0-16,-1 0 0,1 0 0,21 21 16,-21-21-16,21 22 0,0-1 15,0 0-15,0 0 0,0 0 16,0 0-16,0 1 0,0-1 0,21 0 16,-21 0-16,21 0 0,1 0 15,-1 1-15,-21-1 0,21 0 0,0 0 16,-21 0-16,21-21 0,0 21 0,1-21 15,-1 0-15,0 0 0,0 0 16,0 0-16,0 0 0,1 0 0,-1 0 16,0-21-16,0 0 0,-21 0 0,42 21 15,-20-42-15,-1 20 0,0 1 16,0 0-16,-21-21 0,21 21 0,0-22 16,1 1-16,-22 21 0,21 0 15,-21-1-15,0 1 0,0 0 16,-21 42-1,21 0 1,0 1-16,-22-1 0,1 21 0,21-21 16,0 22-16,0-22 0,0 0 0,0 0 15,0 0-15,0 0 0,0 1 16,0-1-16,0 0 0,21-21 16,1 21-16,-1-21 0,0 0 0,0 0 15,0 0-15,0 0 16,1 0-16,-1-21 0,0 0 0,0 21 0,0-21 15,0-1-15,1-20 0,-1 21 16,0 0-16,0-22 0</inkml:trace>
  <inkml:trace contextRef="#ctx0" brushRef="#br1" timeOffset="116308.22">17124 13187 0,'0'0'0,"-21"-21"0,-22 21 16,22 0-16,0 0 0,0 0 0,0 0 31,21 21 0,0 0-15,0 0-16,0 0 0</inkml:trace>
  <inkml:trace contextRef="#ctx0" brushRef="#br1" timeOffset="116951.82">9758 14859 0,'0'0'0,"0"-85"32,0 64-32,-21 21 15,-1 0-15,1 0 16,0 0-16,0 0 0,0 21 0,21 1 16,-21 20-16,-1-21 0,1 21 15,0 1-15,0-1 0,0 0 0,0 1 16,21-1-16,0 0 0,0 22 15,-22-43-15,22 21 0,0 1 0,0-22 16,0 0-16,0 0 0,0 0 0,22-21 31,-22-21-31,21 21 16,-21-42-16,21 21 0,-21 0 16,0-22-16,0 1 0,0 21 15</inkml:trace>
  <inkml:trace contextRef="#ctx0" brushRef="#br1" timeOffset="117147.71">9567 14838 0,'0'0'16,"0"-21"-16,21 0 0,1-1 0,-1 22 16,0 0-16,0 0 0,-21 22 15,21-1-15,0 0 0,-21 0 16,22 21-16,-22-20 0,21 20 0,0 0 16,-21 1-16,0-1 0,0 21 15,0-20-15,0-1 0,0-21 0,21 22 16,-21-1-16,0-21 0,0 0 0,0 0 15,0 1-15,0-1 0,0 0 16,-21-21 0</inkml:trace>
  <inkml:trace contextRef="#ctx0" brushRef="#br1" timeOffset="117644.09">9377 15304 0,'0'-64'31,"21"64"-31,0-21 0,0 21 16,0 0-16,1-21 0,-1 0 15,21 21-15,0-22 0,1 22 0,-1-21 0,0 21 16,1 0-16,-1 0 16,0 0-16,-20 0 0,20 0 0,-21 0 15,0 21-15,0-21 0,1 22 16,-1-1-16,-21 0 0,0 0 0,0 0 15,0 0-15,0 1 0,0-1 16,0 0-16,0 0 16,-21-21-1,-1-21 17,22 0-17,0 0-15,0-1 0,0 1 16,0 0-16,0 0 0,0-21 0,0 20 15,0-20-15,22 21 0,-1 0 16,0 0-16,0 21 0,0 0 0,0 0 16,1 0-16,-1 0 0,0 0 0,0 21 15,0 0-15,0 0 0,-21 0 16,22 22-16,-22-22 0,0 21 0,0-21 16,0 22-16,0-22 0,0 21 15,0-21-15,0 0 0,0 1 16,0-1-16,0 0 0,21-21 31,0-21-15,0 0-16</inkml:trace>
  <inkml:trace contextRef="#ctx0" brushRef="#br1" timeOffset="118184.33">10731 15050 0,'0'0'0,"0"-22"0,0 1 16,-21 0-16,0 21 0,21-21 0,-21 21 16,0 0-16,0 0 0,-1 0 0,1 0 15,0 0 1,0 0-16,0 21 0,0 0 0,21 0 16,-22 1-16,22 20 0,-21-21 0,21 21 15,0 1-15,0-1 0,0-21 16,0 22-16,0-22 0,0 0 0,0 21 15,21-21-15,1 1 16,-1-22-16,0 0 0,0 0 0,0 0 16,0 0-16,1-22 0,20 1 0,-21 0 15,0 0-15,0 0 0,22 0 16,-22-22-16,0 22 0,0-21 0,0-1 16,1 22-16,-22-21 15,0 0-15,0-1 0,0 22 0,0-21 16,0-1-16,0 22 0,0-21 0,0 21 15,0-22-15,0 22 0,0 0 16,0 42 0,0 0-1,0 1-15,0 20 0,0-21 0,0 21 16,0 1-16,0-1 0,0 0 0,0 1 16,0-1-16,0 0 0,0 1 15,0-22-15,0 21 0,0 1 0,0-22 16,0 0-16,0 0 0,21 0 15,0-21-15,0 21 16,0-21-16,0 0 0,1 0 0,-1-21 16,0 21-16,0-21 15,0 21-15,0-21 0,-21 0 0,22 0 16,-1-1-16,-21 1 0</inkml:trace>
  <inkml:trace contextRef="#ctx0" brushRef="#br1" timeOffset="119100.04">11176 15198 0,'0'21'0,"0"-42"16,0 0-16,0-1 15,0 1-15,0 0 0,0 0 16,0 0-16,0 0 16,0-1-16,0 1 0,0 0 15,0 0 1,0 0 0,21 21-16,-21 21 15,0 0 1,0 0-16,0 0 15,-21 1-15,21-1 0,0 0 0,-21 0 16,21 0-16,0 0 16,0 1-16,0-1 0,0 0 15,21-21-15,0 21 0,-21 0 16,21-21-16,0 21 0,1 1 16,-22-1-1,21 0-15,-21 0 16,0 0-1,21-21-15,0-21 32,-21 0-32,21 21 15,-21-21-15,0 0 0,21 21 0,1-22 16,-1-20-16,-21 21 0,0 0 16,21 0-16,0-1 0,0 1 0,-21 0 15,21 0-15,-21 0 0,22 0 16,-22 42 15,0 0-15,0 0-16,0 0 0,0 0 0,0 1 15,0-1-15,-22 21 0,22-21 0,0 0 16,0 1-16,0-1 0,0 0 16,0 0-16,0 0 0,0 0 15,22-21 1,-1 0-16,0 0 0,0 0 15,0 0-15,0 0 0,1-21 0,-22 0 16,21 0-16,0 21 0,0-21 16,-21 0-16,0-1 0,21-20 0,-21 21 15,0 0-15,0 0 16,0-22-16,0 22 0,-21 0 0,0 0 16,21 0-16,-21 21 0,0-22 0,-1 22 15,-20 0-15,42-21 0,-21 21 16,0 0-16,0 0 0,21 21 15,21-21 17,0 0-32,0 0 0,0 0 0,22 0 15,-22 0-15,0 0 0,0 0 16,21 0-16,-20 0 0,-1 0 0,0 0 16,21 0-16,-21 0 0,1 0 0,-1 0 15,0 0-15,0 0 0,-21 22 16,21-1-16,-21 0 15,0 0-15,0 0 0,0 0 0,0 22 16,0-22-16,0 0 0,-21 0 16,21 0-16,-21-21 0,21 22 0,0-1 15,0 0-15,-21-21 0,21 21 0,-21-21 16,21-21 31</inkml:trace>
  <inkml:trace contextRef="#ctx0" brushRef="#br1" timeOffset="119267.22">11853 14923 0,'0'0'16,"0"-22"-16,0 1 0,0 0 0,-21 21 16,21 21 30,0 0-46,21-21 16,0 22-16,1-22 0,-1 21 16</inkml:trace>
  <inkml:trace contextRef="#ctx0" brushRef="#br1" timeOffset="119783.93">12446 15050 0,'0'-22'16,"-21"1"-1,0 21-15,21-21 0,-22 21 0,1 0 0,0 0 16,0-21-16,0 21 0,0 0 16,-1 0-16,1 0 0,0 0 15,0 21-15,21 0 0,-21 0 16,0 1-16,-1-1 0,1 0 0,21 0 15,-21 21-15,21-20 0,0 20 16,0-21-16,0 0 0,0 0 0,0 1 16,21-1-16,0 0 0,1 0 15,-1-21-15,0 0 0,0 0 0,0 0 16,0 0-16,1 0 0,-1 0 0,0 0 16,0-21-16,0 0 15,0 21-15,-21-21 0,22-1 16,-1-20-16,-21 21 0,21 0 0,0-22 15,-21 1-15,0 21 0,21-21 0,-21 20 16,21-20-16,-21 0 0,0 21 16,0-22-16,0 22 0,0 0 15,0 0-15,0 0 0,0-1 0,-21 22 32,0 22-32,21-1 0,0 0 15,0 0-15,0 0 0,0 22 0,0-22 16,0 21-16,0-21 0,0 22 15,0-1-15,0-21 0,0 21 0,0-20 16,0 20-16,0-21 0,0 0 0,21 0 16,0 1-16,1-22 15</inkml:trace>
  <inkml:trace contextRef="#ctx0" brushRef="#br1" timeOffset="120322.97">12933 15050 0,'-21'0'0,"-22"0"32,64 0-1,1 0-31,-1 0 0,0 0 15,21 21-15,-21-21 0,22 0 16,-1 0-16,-21 0 0,22 0 0,-1 0 16,0 0-16,1 0 0,-1 0 0,0 0 15,1 0-15,-22-21 0,0 21 16,0 0-16,0 0 0,-21-22 0,0 1 16,-21 0-1,0 21-15,0 0 16,0 0-16,-22-21 0,22 21 15,0 0-15,0 0 0,0 0 0,-1-21 16,44 21 31,-1 0-47,0 0 0,0 0 16,0 0-16,0 0 0,1 0 15,-1 0-15,0 21 16,-21 0-16,0 0 15,0 0-15,0 1 0,0-1 0,0 0 16,-21 0-16,21 0 0,-43 0 16,22 1-16,0-1 0,0 0 0,-21 0 15,20 0-15,1 0 16,0-21-16,0 22 0,0-1 0,0-21 16,21 21-16</inkml:trace>
  <inkml:trace contextRef="#ctx0" brushRef="#br1" timeOffset="121872.32">14351 14944 0,'21'0'0,"-21"-21"0,21 21 16,0-22-16,-21 1 16,0 0-1,-21 21 1,0 0-16,0 0 0,0 0 16,0 0-16,-1 0 0,1 0 0,-21 21 15,21-21-15,-22 21 0,22 1 16,-21-1-16,21 21 0,0-21 0,-1 22 15,1-22-15,21 21 0,0 0 0,0 1 16,0-22-16,0 21 0,0-21 16,0 1-16,21-1 0,1 0 15,-1 0-15,21-21 0,-21 21 16,22-21-16,-22 0 0,21 0 0,0 0 16,1 0-16,-1 0 0,0 0 0,1-21 15,-22 21-15,21-21 0,-21 0 16,22 0-16,-22 21 0,0-43 0,21 22 15,-20 0-15,-1 0 0,0 0 0</inkml:trace>
  <inkml:trace contextRef="#ctx0" brushRef="#br1" timeOffset="122339.62">14774 14690 0,'0'0'0,"0"-21"0,0-1 0,0 1 15,0 42 1,-21-21-1,21 22-15,0 20 0,0-21 16,0 0-16,0 22 0,0-1 0,0-21 16,0 21-16,0 1 0,0-1 0,0-21 15,0 22-15,0-1 0,0 0 16,0 1-16,0-22 0,0 0 0,0 21 16,0-21-16,0 1 0,-21-22 15,21 21-15,0-42 47,0-1-47,0 1 0,0 0 0,0 0 16,0 0-16,0 0 0,0-22 15,21 22-15,0 0 0,0-21 0,1 20 16,-1 1-16,0 0 0,0 0 0,0 21 16,0 0-16,22-21 0,-22 21 15,0 0-15,0 0 0,0 21 0,-21 0 16,22 0-16,-22 22 0,0-22 15,0 0-15,0 21 0,0-21 16,0 1-16,0 20 0,-22-21 0,22 0 16,0 0-16,-21 1 0,21-1 15,-21 0-15,21 0 0,0 0 16,21-21 0,0 0-1,1-21-15,-1 0 0</inkml:trace>
  <inkml:trace contextRef="#ctx0" brushRef="#br1" timeOffset="122724.4">15240 15007 0,'0'-21'16,"-21"0"0,21 0-1,21 21 1,0 0-16,0 0 15,0 0-15,1 21 0,20-21 0,-21 21 16,0 0-16,0 0 0,1 1 16,-1-1-16,0 0 0,0 0 0,-21 21 15,0-20-15,21-1 0,-21 0 0,0 0 16,0 0-16,0 0 0,0 1 16,-21-22-16,21 21 0,-21-21 31,21-21-16,0-1-15,0 1 0,0 0 16,0 0-16,0-21 0,0 20 16,21 1-16,-21-21 0,0 21 0,21 0 15,0-1-15,1 1 0,-22 0 0,21 0 16,0 0-16,0 21 0,0-21 16,0 21-16,1 0 0,-1 0 15,0 0-15,-21-22 0,21 22 16,0 0-16</inkml:trace>
  <inkml:trace contextRef="#ctx0" brushRef="#br1" timeOffset="123716.35">16065 14880 0,'22'0'16,"-44"0"0,1 0-16,0 0 15,0 21-15,0 1 0,0-1 0,-1 0 16,1 0-16,0 0 15,21 22-15,0-22 0,-21 0 0,21 0 16,-21 0-16,21 0 0,0 1 16,0-1-16,0 0 0,0 0 0,21 0 15,0-21-15,0 0 0,0 0 16,1 0-16,-1 0 16,0 0-16,21-21 0,-21 21 15,1-21-15,-1 0 0,0 0 16,-21-1-16,21 1 0,-21 0 0,0 0 15,0 0-15,0 0 0,0-1 0,0 1 16,0 0-16,-21 0 0,0 0 16,0 0-16,-1 21 0,1-22 0,0 22 15,21-21-15,-21 21 0,42-21 32,21 21-17,-20 0-15,-1 0 0,21 0 16,0 0-16,-20 0 0,20 0 15,0 0-15,-21 0 0,22 0 0,-1 0 16,0 0-16,-20 21 0,20 0 16,-21-21-16,0 22 0,0-1 0,-21 0 15,0 0-15,0 21 0,0-20 0,0-1 16,0 0-16,0 0 0,0 0 16,0 0-16,-21 1 0,21-1 0,-21-21 15,21 21-15,-21 0 0,0-21 31,0 0-15,21-21 0,0 0-16,0 0 0,0-1 15,0 1-15,0 0 0,0-21 0,0 21 16,0-1-16,0-20 16,21 21-16,-21 0 0,21 0 0,0-1 15,21 1-15,-20 0 0,-1 21 0,0 0 16,0 0-16,21 0 0,-20 0 15,-1 0-15,0 0 0,0 21 0,-21 0 16,21 1-16,0-1 0,1 0 16,-1 0-16,-21 0 0,0 0 0,0 1 15,0 20-15,0-21 0,0 0 0,0 0 16,0 1-16,0-1 16,0 0-16,-21-21 31,-1 0-31,22-21 15,0 0-15,0-1 16,0-20-16,0 21 16,22 0-16,-1 0 0,0-22 0,0 22 15,0-21-15,0 21 0,22-1 0,-22 1 16,21 0-16,-21 0 0,22 21 16,-22 0-16,21 0 0,-21 0 0,1 0 15,-1 0-15,0 21 0,-21 0 0,0 0 16,0 22-16,0-22 15,0 0-15,0 0 0,0 0 0,-21 1 16,0-1-16,21 0 0,-22 0 0,1 0 16,21 0-16,-21-21 0,21 22 15,21-22 17,-21-22-17,21 22-15,1-21 0,-1 0 0</inkml:trace>
  <inkml:trace contextRef="#ctx0" brushRef="#br1" timeOffset="124052.19">17399 14986 0,'21'0'32,"0"0"-32,0 0 15,1 0-15,-1 0 0,0 0 16,0 0-16,-21-21 0,21 21 0,0-21 15,1 21-15,-1-21 0,-21-1 16,0 1-16,21 0 0,-21 0 16,0 0-16,0 0 0,-21 21 15,21-22-15,-21 22 0,-1 0 16,-20 0-16,21 0 0,0 22 0,-22-22 16,22 21-16,0 0 15,0 21-15,0-21 0,0 1 0,-1 20 16,22 0-16,0-21 0,0 22 0,0-22 15,0 0-15,0 0 0,22 22 16,-1-43-16,0 21 0,21 0 0,-21-21 16,22 0-16,-1 0 0,-21 0 0,22-21 15,-1 0-15,0-1 0,-21 1 16,22 0-16</inkml:trace>
  <inkml:trace contextRef="#ctx0" brushRef="#br1" timeOffset="135079.71">17039 5207 0,'0'-21'47,"0"0"-16,-21 21 1,0 0-32,0 0 15,-22 0-15,22 0 0,0 0 16,0 0-16,-22 0 0,1 0 0,21 0 15,-21 0-15,-1 0 0,22 0 16,-21-21-16,-1 21 0,1 0 0,21 0 16,-21 0-16,20 0 0,1 0 15,-21 0-15,21 0 0,0 0 0,-1-22 16,1 22-16,0 0 16,21-21 30,21 21-30,-21-21 15,21 21-31,1 0 0,-1 0 16,0 0-16,0 0 16,0 0-16,0 0 0,1 0 0,-1 0 15,0 0-15,0 0 0,21 0 0,-20 0 16,20 0-16,-21 0 0,21 0 15,-20 0-15,20 0 0,0 0 16,1 0-16,-22 0 0,21 0 0,0 0 16,1 0-16,-1 0 0,22 0 15,-22 0-15,21 0 0,-20 0 0,20 0 16,1 0-16,20 0 0,-20 21 16,-1-21-16,22 0 0,-21 0 0,-1 0 15,1 0-15,20 0 0,-20 0 16,-1 0-16,22 0 0,-22 0 0,22 0 15,0 0-15,-1 0 0,1 0 0,-21 0 16,20 0-16,1 0 0,-22 0 16,22 0-16,0 0 0,-1 0 0,1 0 15,0 0-15,-1 0 0,22 0 16,-21 0-16,0 0 0,-1 0 16,1 0-16,-22 0 0,22 0 0,-21 0 15,20 0-15,-20 0 0,-1 0 16,22 0-16,-22 0 0,1 0 0,-1 0 15,1 0-15,-1 0 0,1 0 16,-1 0-16,1-21 0,-22 21 0,22 0 16,-22 0-16,0-21 0,1 21 0,-22 0 15,21 0-15,-21 0 0,1 0 16,-22-21-16,21 21 0,0 0 16,-21-21 109,-21 21-125,0-22 15</inkml:trace>
  <inkml:trace contextRef="#ctx0" brushRef="#br1" timeOffset="136415.95">19918 6244 0,'0'0'0,"-21"0"15,-1 0-15,1 0 0,0 0 16,0 0-16,0 0 0,0 0 0,-1 0 15,1 0-15,0 0 16,85 0 31,-43 0-47,21 0 0,-21 0 16,43 0-16,-22 0 0,0 0 0,1 0 15,20 0-15,1 0 0,-1 0 16,1 0-16,20 0 0,-20 0 0,-1 0 15,1 0-15,-22 0 0,22 0 0,-43 0 16,21 0-16,-21 0 0,1 0 16,-1 0-16,-21-21 15,-21 0 17,-1 21-32,1 0 0,0 0 15,0-21-15,0 21 0,0 0 16,-1-21-16,1 21 15,0 0-15,0-22 0,0 22 16,0 0-16,21-21 16,-22 21-16,1 0 0,0 0 15,0 0 1,0 0 0,42 0 46,0 0-62,0 0 16,0 0-16,1 0 0,20 0 0,-21 0 15,0 0-15,22 0 0,-22 0 0,21 0 16,-21 0-16,0 0 0,22 0 16,-22 0-16,0 0 0,0 0 0,0 0 15,1 0 1,-44 21-1,1-21 1,0 0-16,0 22 0,0-1 16,0-21-16,-22 21 0,22 0 0,0 0 15,-21 0-15,20 1 0,1-1 16,-21 0-16,21 0 0,0 21 16,-1-20-16,1-1 0,21 0 0,-21 0 15,21 0-15,-21-21 0,21 21 0,0 1 16,0-1-1,0 0 1,-21-21 0,21-21-1,0 0-15</inkml:trace>
  <inkml:trace contextRef="#ctx0" brushRef="#br1" timeOffset="138135.4">21759 5821 0,'21'-42'16,"-21"20"-1,-21 22 1,0 0-16,0 0 16,0 0-16,0 22 0,-1-1 0,1 0 15,-21 21-15,21-21 0,0 22 0,-22-22 16,22 21-16,0 1 0,0-1 15,0-21-15,-1 21 0,1 1 16,21-22-16,0 21 0,-21 1 0,21-22 16,0 21-16,0-21 0,0 22 15,0-22-15,0 0 0,0 0 0,21 0 16,0 0-16,22 1 0,-22-1 16,0-21-16,21 0 0,1 0 0,-1 0 15,0 0-15,1 0 0,-22 0 0,21 0 16,1-21-16,-1 21 0,0-22 15,1 1-15,-22 0 0,21 0 0,-21 0 16,22 0-16,-22-1 0,0 1 16,0-21-16,-21 21 0,0 0 15,21-1-15,-21 1 0,0 0 0,0 0 16,0 0-16,0 0 0,0-1 16,-21 22-1,0 22 1,21-1-16,-21-21 0,0 21 15,21 0-15,0 0 0,-22 0 0,22 1 16,-21-1-16,21 0 0,0 0 0,0 0 16,0 0-16,0 1 15,0-1-15,21-21 16,1 0-16,-1 0 0,0 0 16,0 0-16,0 0 15,-21-21-15,21 21 0,-21-22 0,22 22 16,-22-21-16,0 0 0,0 0 15,0 0-15,0 0 0,0-1 16,0 1-16,0 0 0,0 0 0,0 0 16,0 0-16,0-1 15,0 1-15,21 21 32,0 0-32,0 0 15,0 0-15,0 21 0,1 1 0,-1-1 16,0-21-16,0 21 0,0 0 15,-21 0-15,0 0 0,21 1 16,-21-1-16,0 0 0,0 0 16,0 0-16,0 0 15,0 1-15,-21-22 16,0 0 15,21-22-31,0 1 16,0 0-16,0 0 0,0 0 15,0 0-15,0-1 0,0 1 0,0 0 16,0 0-16,0 0 0,21 0 0,0-1 16,-21 1-16,22 0 15,-1 21-15,0-21 0,0 21 0,0 0 16,0 0-16,1 0 0,20 0 0,-21 21 16,0 0-16,0 0 0,1 1 15,-1-1-15,-21 0 0,0 0 16,0 0-16,0 22 0,0-22 15,0 0-15,0 0 0,0 0 16,-21 0-16,-1-21 0,22 22 0,-21-22 16,0 0-1,0 0-15,21-22 16,0 1 0,0 0-16,0 0 15,0 0-15,21 0 0,0-1 0,0 1 16,1 0-16,-1 0 0,21 0 15,-21 0-15,22-1 0,-22 1 0,0 0 16,21 21-16,-21 0 0,1 0 0,-1 0 16,0 21-16,0 0 0,0 1 15,0-1-15,-21 0 0,0 0 0,0 0 16,0 0-16,0 1 0,0-1 0,-21-21 16,21 21-16,-21 0 0,0 0 15,-21 22 1,42-65 15,21 22-31</inkml:trace>
  <inkml:trace contextRef="#ctx0" brushRef="#br1" timeOffset="138640.12">23241 5842 0,'0'-21'0,"0"42"0,0-63 0,0 63 31,0 0-15,0 0-16,0 22 0,0-1 0,0-21 15,0 21-15,-21 1 16,21-22-16,0 21 0,-21 1 0,21-22 16,0 21-16,0-21 0,0 0 0,-22 22 15,22-22-15,0 0 0,-21 0 16,21 0-16,0 1 0,-21-22 15,21-22 17,0 1-32,0 0 15,0 0-15,0 0 16,0 0-16,21-1 0,0 1 16,1 0-16,-1 0 0,-21 0 0,21 0 15,21-1-15,-21 22 0,1 0 16,-1 0-16,0 0 0,0 0 0,0 0 15,0 0-15,1 0 0,-1 22 16,0-1-16,0 0 0,0 0 0,-21 0 16,0 0-16,0 1 0,0-1 0,0 0 15,0 0-15,-21 0 16,0 0-16,0-21 0,0 22 0,-1-22 16,1 0-16,-21 21 0,21-21 0,0 0 15,-1 0-15,1 0 0,0 0 16,21-21-1,0-1 1,21 1-16,0 21 0,1-21 16</inkml:trace>
  <inkml:trace contextRef="#ctx0" brushRef="#br1" timeOffset="138860">23834 6117 0,'0'64'31,"0"-43"-31,-22 0 0,22 0 0,-21 0 16,0 1-16,21-1 15,-21 0-15,21 0 0,-21-21 16,21 21-16,0 0 16,0-42 15</inkml:trace>
  <inkml:trace contextRef="#ctx0" brushRef="#br1" timeOffset="139027.9">23770 6011 0,'-21'0'0,"42"0"0,-63-21 0,21 21 15,-1 0 1,22 21 15,22-21-31,-1 0 0,0 22 16,0-22-16,0 0 0</inkml:trace>
  <inkml:trace contextRef="#ctx0" brushRef="#br1" timeOffset="139506.66">24151 6138 0,'-21'0'0,"42"0"0,-63 0 16,21 22-1,-1-22-15,22 21 0,0 0 16,0 0-16,0 0 16,0 0-16,0 1 15,0-1-15,0 0 16,0 0-16,0-42 62,0 0-62,0 0 16,0-1-16,0 1 16,0 0-16,22 0 0,-1 0 0,0 0 15,0-1-15,0 22 0,0-21 16,1 21-16,-1 0 0,0 0 15,0 0-15,0 0 0,0 0 16,1 0-16,-22 21 0,0 1 0,21-22 16,-21 21-16,21 0 0,-21 0 0,0 0 15,0 0-15,0 1 0,0-1 16,0 0-16,-21 0 0,0-21 16,21 21-16,0 0 0,-22-21 15,22 22-15,-21-22 0,42-22 47</inkml:trace>
  <inkml:trace contextRef="#ctx0" brushRef="#br1" timeOffset="139956.35">24786 6117 0,'0'0'16,"0"-21"-16,-21 21 15,0-21-15,0 21 16,-1 0-16,1 0 0,0 0 16,0 0-16,0 0 0,0 21 0,-1 0 15,1-21-15,0 21 0,0 1 0,0-1 16,21 0-16,0 21 0,-21-21 16,21 1-16,0-1 0,0 0 0,0 0 15,0 0-15,21-21 0,0 0 16,-21 21-16,21-21 0,0 0 15,0 0-15,1 0 0,-1 0 0,0 0 16,0-21-16,-21 0 0,21 21 16,0-21-16,-21 0 0,22 0 15,-22-1-15,21 1 0,-21 0 0,21 0 16,-21 0-16,0 0 0,0-1 16,0 1-16,0 0 0,21 21 0,-21 21 31,0 0-31,-21 1 0,21-1 15,-21 0-15,21 0 0,0 0 0,0 0 16,0 1-16,-21-1 0,21 0 16,0 0-16,0 0 15,0 0-15,21-21 0,0 0 16,0 0-16,0 0 16,0 0-16,1 0 15,-1-21-15</inkml:trace>
  <inkml:trace contextRef="#ctx0" brushRef="#br1" timeOffset="140240.2">25061 5736 0,'0'0'0,"0"21"31,-21 1-31,21-1 0,-21 0 16,21 21-16,-21 1 0,21-1 0,0-21 15,0 21-15,-21 1 16,21-1-16,0 0 0,-22-20 0,22 20 16,0-21-16,0 21 0,0-20 0,0-1 15,0 0-15,0 0 0,0 0 16,0 0-16,0 1 0,22-22 47,-1-22-47,0 1 15,0 0-15</inkml:trace>
  <inkml:trace contextRef="#ctx0" brushRef="#br1" timeOffset="140492.04">25379 6138 0,'-21'0'16,"-1"22"-1,1-1-15,21 0 0,-21-21 16,0 21-16,21 0 0,0 0 0,-21 1 16,21-1-16,0 0 15,-21 0-15,21 0 16,0 0-16,21-21 16,0 0-16,0 0 15,0 0-15,0 0 16,1 0-16,-1 0 0,0-21 15,0 0-15</inkml:trace>
  <inkml:trace contextRef="#ctx0" brushRef="#br1" timeOffset="141139.32">25485 6202 0,'0'0'0,"-22"21"32,22 0-17,0 0-15,0 1 16,-21-1-16,21 0 15,0 0-15,0 0 16,21-21 31,1-21-31,-22 0-16,21 0 15,-21 0-15,0-1 0,0 1 16,0 0-16,0 0 0,0 0 15,0 0-15,21-1 0,0 22 16,0 0 0,0 0-16,1 0 15,-22 22-15,0-1 0,0 0 16,21 0-16,-21 0 16,0 0-16,0 1 0,0-1 15,0 0-15,0 0 0,0 0 16,0 0-16,-21-21 15,21-21 17,0 0-17,0 0-15,0 0 16,0 0-16,0-1 0,0 1 16,21 0-16,0 0 0,-21 0 15,21 0-15,0-1 0,0 1 16,1 21-16,126 148 62,-148-126-62,0-1 0,-21 0 16,-1 0-16,22 0 0,-21 0 0,0 1 16,0-22-16,0 21 15,-22-21 1,43-21 15,0-1-31,-21 1 0,21 0 16</inkml:trace>
  <inkml:trace contextRef="#ctx0" brushRef="#br1" timeOffset="141360.14">25548 5821 0,'-21'0'0,"42"0"0,-63-21 0,21 0 16,-1 21 0,1 21 62</inkml:trace>
  <inkml:trace contextRef="#ctx0" brushRef="#br1" timeOffset="141599">24786 5906 0,'0'0'0,"-21"21"16,42-21-1,0 0 1,0 0-16,22 0 0,-22 0 16,0 0-16,21 0 0,1 0 0,-22 0 15,21 0-15,1 0 0,-22-21 16,21 21-16,-21 0 0,0 0 0,1 0 16,-1 0-16,0 0 0,0 0 15</inkml:trace>
  <inkml:trace contextRef="#ctx0" brushRef="#br1" timeOffset="142187.7">20002 7451 0,'0'-21'0,"0"42"0,22-42 0,-22-1 0,0 44 31,-22-1-31,1 0 16,0 0-16,21 0 0,0 22 0,-21-22 15,21 21-15,-21-21 0,21 22 16,0-22-16,-21 21 0,-1-21 0,22 22 15,-21-22-15,0 0 0,21 0 16,0 0-16,0 0 0,-21 1 16,21-1-16</inkml:trace>
  <inkml:trace contextRef="#ctx0" brushRef="#br1" timeOffset="142663.43">19537 7599 0,'0'0'0,"0"-21"0,0-22 16,0 22-16,0-21 15,0 0-15,0-1 0,0 22 0,0-21 16,0 21-16,21-22 0,0 22 0,0 0 16,0 0-16,1 0 0,-1-1 15,21 22-15,-21 0 0,22 0 0,-1 22 16,-21-1-16,21 21 0,1 0 15,-1 1-15,0-1 0,-20 22 0,20-22 16,0 21-16,-21-20 0,1-1 0,20 22 16,-21-22-16,0 0 0,-21 1 15,21-1-15,-21-21 0,22 21 0,-22-20 16,0 20-16,0-21 0,0 0 0,0 0 16,0-42 15,0 0-31,-22 0 15,22 0-15,0 0 0,0-1 16,0-20-16,0 21 0,0-21 0,0-1 16,0 1-16,0 0 0,0-1 15,0 1-15,22 0 0,-1-22 0,0 22 16,0-1-16,0 1 0,0 0 0,1 21 16,-1-22-16,0 22 0,21 0 15,-21 21-15,1 0 0,-1 0 0,0 0 16,0 0-16,0 0 15,0 21-15,-21 0 16,0 0-16,0 1 0,0-1 0,0 0 16,0 0-16,0 0 0,-21 0 15,0 1-15,21-1 0</inkml:trace>
  <inkml:trace contextRef="#ctx0" brushRef="#br1" timeOffset="143224.1">20764 7832 0,'22'0'16,"-44"0"-16,65 0 0,-22 0 15,0-21-15,0 21 0,-21-22 0,0 1 16,21 21-16,-21-21 16,0 0-16,0 0 0,0 0 15,0-1-15,0 1 0,0 0 0,0 0 16,-21 0-16,0 0 0,0 21 15,0 0-15,0 0 0,-1 0 0,-20 0 16,21 0-16,-21 21 0,20 0 16,-20 0-16,21 0 0,-21 0 0,20 1 15,1 20-15,0-21 0,0 21 0,0 1 16,21-22-16,0 21 16,0-21-16,0 1 0,0-1 0,0 0 15,21 0-15,0 0 0,0 0 0,0-21 16,1 0-16,-1 0 0,21 0 15,-21 0-15,22 0 0,-22 0 0,0 0 16,21-21-16,-21 21 0,1-21 16,20 0-16,-21 0 0,0 0 0,0-1 15,1 1-15,-22 0 0,21-21 0,-21 21 16,21-1-16,-21-20 0,0 21 16,0-21-16,0 20 0,0 1 0,0 0 15,0 0-15,0 0 0,0 0 0,-21 42 31,0 0-15,21 21-16,0-21 0,0 1 0,0-1 16,0 21-16,0-21 0,0 0 15,0 22-15,0-22 0,0 0 0,0 0 16,0 0-16,0 1 0,21-22 16,0 0-16,0 0 15,0 0-15,0 0 0,-21-22 0,22 22 16,-1-21-16</inkml:trace>
  <inkml:trace contextRef="#ctx0" brushRef="#br1" timeOffset="143707.82">21315 7239 0,'0'0'0,"0"-21"15,0 0-15,0 42 16,0 21-1,0-21-15,0 1 0,-21 20 16,21 0-16,0 1 0,-22-1 0,22 0 16,-21 1-16,21-1 0,-21 0 15,21 1-15,0-1 0,0-21 0,0 21 16,0-20-16,0 20 0,0-21 0,0 0 16,0 0-16,0 1 15,0-1-15,21 0 16,0-21-16,1 0 0,-1 0 15,0 0-15,0-21 0,0 21 16,0-21-16,1-1 0,-1 22 0,0-21 16,0 0-16,0 0 0,-21 0 0,21-22 15,1 22-15,-22 0 0,21 0 16,-21 0-16,0 0 0,0 42 47,0 0-47,0 0 15,0 0-15,0 0 0,0 1 0,0-1 16,0 0 0,0 0-1,-21-21 1,21-21 0,0 0-16,0 0 15</inkml:trace>
  <inkml:trace contextRef="#ctx0" brushRef="#br1" timeOffset="143891.73">21590 7430 0</inkml:trace>
  <inkml:trace contextRef="#ctx0" brushRef="#br1" timeOffset="144095.6">20976 7578 0,'0'0'0,"21"0"31,0 0-31,1 0 16,-1 0-16,0 0 0,0 0 16,21 0-16,-20 0 0,20 0 0,0 0 15,-21 0-15,22 0 0,-22 0 16</inkml:trace>
  <inkml:trace contextRef="#ctx0" brushRef="#br1" timeOffset="144488.39">21696 7599 0,'21'0'46,"0"0"-30,0 0-16,-21 21 0,21-21 0,-21 21 16,0 0-16,22 1 0,-22-1 15,21 0-15,-21 0 0,0 0 0,0 0 16,0 1-16,0-1 0,0 0 16,0 0-16,0 0 0,0 0 0,0 1 15,0-44 32,21 22-47,-21-21 0,0 0 16,21 21-16,0-21 0,0 0 0,-21 0 15,22-1-15,-22 1 0,21 0 0,-21 0 16,21 0-16,0 0 16,-21-1-16,0 1 0,21 21 0,0-21 15,-21 0-15,22 21 16,-1 0-1</inkml:trace>
  <inkml:trace contextRef="#ctx0" brushRef="#br1" timeOffset="144860.13">22098 7747 0,'21'0'15,"0"0"-15,0 0 16,1 0-1,-1 0 1,0-21-16,0 0 16,0 21-16,-21-21 0,0-1 0,21 22 15,-21-21-15,0 0 16,0 0-16,0 0 0,-21 21 31,0 0-31,0 0 0,0 21 16,0-21-16,-1 21 0,1 0 0,0 0 15,0 22-15,21-22 0,-21 0 16,21 0-16,-21 0 0,21 1 0,0-1 16,0 0-16,0 0 0,0 0 0,0 0 15,0 1-15,21-22 16,0 21-16,0-21 0,0 0 16,0 0-16,22 0 0,-22 0 15,0 0-15,21 0 0,-20-21 0,20 21 16,0-22-16,1 22 0,-22-21 0,21 0 15</inkml:trace>
  <inkml:trace contextRef="#ctx0" brushRef="#br1" timeOffset="145111.31">22923 7430 0,'-42'42'16,"42"-21"-1,-21 0-15,21 22 0,-21-22 0,21 0 16,0 21-16,-21-21 0,21 22 0,0-22 16,0 0-16,0 21 0,0-20 15,0-1-15,-22 0 0,22 0 0,0 0 16,0 0-16,0 1 16,0-1-16,22-42 31,-1 21-31,-21-22 15</inkml:trace>
  <inkml:trace contextRef="#ctx0" brushRef="#br1" timeOffset="145295.2">22627 7705 0,'0'0'15,"21"0"16,0 0-15,1 0-16,-1 0 0,0 0 0,0 0 16,21-21-16,-20 21 0,-1 0 0,21 0 15,-21-22-15,22 22 0,-22 0 16</inkml:trace>
  <inkml:trace contextRef="#ctx0" brushRef="#br1" timeOffset="145588.04">23410 7260 0,'0'0'0,"0"-21"0,-21 21 16,0 0-1,21 21-15,0 0 0,0 1 16,0 20-16,0 0 0,0-21 0,0 22 15,0-1-15,-21 0 0,21 1 16,0-22-16,0 21 0,-21 1 0,21-22 16,0 0-16,0 0 0,0 0 0,0 0 15,0 1-15,0-1 0,0 0 16,21-21 15,0 0-31</inkml:trace>
  <inkml:trace contextRef="#ctx0" brushRef="#br1" timeOffset="145815.91">23685 7578 0,'0'-21'0,"0"42"0,-21-42 32,0 21-32,0 0 0,0 21 15,0 0-15,-1 0 0,1 0 0,0 0 16,0 1-16,0-1 0,0 0 15,-1 0-15,1 0 0,21 0 0,-21 1 16,21-1-16,-21-21 0,21 21 0,0 0 16,21-21 15,0 0-31,0 0 0,-21-21 16,22 21-16</inkml:trace>
  <inkml:trace contextRef="#ctx0" brushRef="#br1" timeOffset="146047.78">23685 7514 0,'0'-21'0,"0"42"0,22-42 0,-22 42 31,0 0-31,21 1 16,-21-1-16,0 0 0,21 21 16,-21-21-16,0 1 0,21-1 15,0 0-15,0 21 0,1-21 16,-1 1-16,-21-1 0,21-21 0,0 0 15,-21 21-15,21-21 0,0 0 16,1 0 0,-1 0-16,-21-21 0,21 21 0,-21-21 15,0-1-15,0 1 0,21 0 16</inkml:trace>
  <inkml:trace contextRef="#ctx0" brushRef="#br1" timeOffset="146323.62">24109 7239 0,'0'0'0,"0"-21"0,0 0 16,-21 42 0,21 0-1,0 0-15,0 0 0,-22 22 16,22-1-16,0-21 0,0 22 0,-21-1 16,21 0-16,0 1 0,0-1 0,0 0 15,-21-21-15,21 22 0,-21-22 16,21 0-16,0 21 0,0-20 0,0-1 15,0 0-15,0 0 0,0 0 16,21-21 15,0 0-15,-21-21-16,21 0 16</inkml:trace>
  <inkml:trace contextRef="#ctx0" brushRef="#br1" timeOffset="146712.17">24257 7578 0,'-21'21'16,"21"0"-16,0 0 16,0 0-1,21-21 1,0 0-16,0 0 0,0 0 15,1 0-15,-1 0 0,0 0 16,0-21-16,0 0 0,0 0 16,-21 0-16,0 0 0,0-1 15,0 1-15,0 0 16,0 0-16,-21 21 16,0 0-16,0 0 0,0 0 15,0 21-15,-1-21 0,22 21 0,-21 0 16,0 1-16,21 20 0,0-21 15,0 0-15,0 0 0,-21 1 16,21-1-16,0 0 0,0 0 0,0 0 16,0 0-16,0 1 0,21-1 15,0-21 1,0 0-16,1 0 0,-1 0 16,0 0-16,0 0 0,0 0 0,0-21 15,1 21-15</inkml:trace>
  <inkml:trace contextRef="#ctx0" brushRef="#br1" timeOffset="147253.18">24786 7112 0,'0'0'0,"0"-21"0,0 0 15,-21 21-15,21 21 16,-21-21-16,21 42 0,-21-21 15,21 22-15,0-22 0,0 21 16,0 1-16,0-1 0,-22 0 0,22 1 16,-21-1-16,21 0 0,0-21 15,0 22-15,0-1 0,-21-21 0,21 0 16,0 22-16,-21-22 0,21 0 0,0 0 16,0 0-16,0 1 15,0-1-15,0-42 47,0-1-31,0 1-16,0 0 0,21 0 15,-21 0-15,21 0 0,0-22 16,1 22-16,-22 0 0,42-21 0,-21 20 16,0 1-16,0-21 0,22 21 0,-1 0 15,-21-1-15,22 22 0,-22 0 16,21 0-16,-21 0 0,22 0 0,-22 0 15,0 22-15,0-1 0,0 21 16,-21-21-16,0 0 0,0 22 16,0-22-16,0 0 0,0 21 0,0-20 15,-21-1-15,0 0 0,0 0 16,-22 0-16,22 0 0,-21-21 0,21 22 16,-22-1-16,1-21 0,0 0 0,-1 21 15,1-21-15,0 0 0,21 0 16,-22 0-16,22 0 0,0 0 0,0 0 15,0 0-15,-1 0 0,1 0 0</inkml:trace>
  <inkml:trace contextRef="#ctx0" brushRef="#br1" timeOffset="148191.64">22712 7705 0,'0'0'0,"-21"0"0,-1 0 16,1 0-16,42 0 62,1 0-62,20 0 0,-21 0 0,21 0 16,1 0-16,-22 0 0,21 0 16,1 0-16,-22 0 0,21 0 0,-21 0 15,0 0-15,1 0 0,-1 0 0,0 0 16,0 0-16,-21-21 31,-21 21-15,0 0-1,0 0 1,-1 0 0</inkml:trace>
  <inkml:trace contextRef="#ctx0" brushRef="#br1" timeOffset="148601.62">22923 7451 0,'0'-21'0,"0"42"62,0 0-62,0 0 16,0 0-16,0 0 0,0 22 16,0-22-16,0 0 0,0 21 0,0-20 15,0 20-15,-21-21 0,21 21 16,0-20-16,-21-1 0,21 21 0,0-21 15,0 0-15,0 1 0,0-1 0,0 0 16,0 0-16,0 0 0,0 0 16,0-42 31,0 0-32,-21 21-15,21-21 0,0 0 16,0 0-16</inkml:trace>
  <inkml:trace contextRef="#ctx0" brushRef="#br1" timeOffset="149032.5">22966 7747 0,'0'0'0,"-21"0"16,-1 0-1,1 0-15,0 0 0,0 0 0,0 0 16,0 0-16,-1 0 0,-20 0 0,21 0 16,0 0-16,0 0 0,-1 0 15,-20 0-15,21 0 16,0 0-16,0 0 16,42 0-1,0 0 1,21 0-16,-21 0 0,22 0 0,-1 0 15,-21 0-15,22 0 0,-1 0 16,0 0-16,-21 0 0,22-21 0,-22 21 16,21 0-16,-21 0 0,1 0 15,-1-21-15,0 21 0,-42 0 47,0 0-47,-1 0 0,1 0 16,0 0-16,0 0 0,0 0 0,0 0 15,-1 0 1,1 0-16,0 0 16,0 0-16</inkml:trace>
  <inkml:trace contextRef="#ctx0" brushRef="#br1" timeOffset="167868.12">21167 9419 0,'0'0'0,"-22"-21"0,22 0 32,0 0-17,0 0 16,0-1 1,0 1 30,0 0-15,0 0 0,22 21-16,-22 21-15,0 0-16,21-21 15,-21 21-15,21 1 0,-21-1 0,0 0 0,0 0 16,21 0-16,-21 22 16,0-22-16,0 21 0,21 0 0,-21 1 15,0-1-15,0 0 0,0 1 0,0-1 16,0 0-16,0 1 0,0 20 16,0-20-16,0-1 0,0 0 0,0 1 15,-21-1-15,21 0 0,-21 22 0,21-22 16,0 22-16,0-22 0,0 21 15,0-20-15,0 20 0,0-20 0,0-1 16,0 0-16,0-21 0,0 22 0,0-22 16,0 0-16,0 0 15,0 0-15,0-42 32,0 0-17,0 0-15,0 0 0,0 0 16,0-1-16,0-20 0,-21 21 0,21-21 15,0-1-15,0 1 0</inkml:trace>
  <inkml:trace contextRef="#ctx0" brushRef="#br1" timeOffset="169285.31">21251 9335 0,'-21'0'0,"21"-22"0,0 1 31,-21 21 0,42 0 32,0 0-48,0 0-15,1 0 0,-1 0 16,0 0-16,0 0 0,0 0 0,22 0 16,-22 0-16,21 0 0,0 0 15,1 0-15,-1 0 0,22 0 0,-22 0 16,21 0-16,1 0 0,21 0 16,-22 0-16,22 0 0,-22 0 15,22 0-15,21 0 0,-22 0 0,22 0 16,-21 0-16,21 0 0,-22 0 0,1 0 15,0 0-15,-1-21 0,1 21 16,-21 0-16,20 0 0,1 0 0,-22-21 16,1 21-16,21 0 0,-22 0 15,1 0-15,-22 0 0,21 0 0,-20 0 16,-1 0-16,0 0 0,1 0 16,-22 0-16,0 0 0,0 0 0,0 0 15,1 0-15,-22 21 78,0 0-62,0 0-16,0 1 0,0-1 16,0 0-16,0 0 0,0 0 15,0 0-15,0 1 0,0-1 16,0 21-16,0 0 0,0-20 0,0 20 15,0 0-15,0 1 0,0 20 16,0-21-16,0 1 0,0-1 16,-22 0-16,22 1 0,-21-1 0,21 0 15,0 1-15,0-1 0,0 0 0,0-20 16,0 20-16,0 0 0,-21 1 16,21-1-16,0 0 0,0 1 0,0-1 15,0-21-15,-21 21 0,21-20 0,0 20 16,0-21-16,-21 0 0,21 0 15,-21 22-15,-1-43 0,22 21 0,0 0 16,0 0-16,-21 0 0,0 1 16,21-1-16,0 0 15,-21-21 1,21 21-16,-21-21 31,0 0-15,-1 0-1,1 0-15,0 0 16,0 0-16,0 0 16,0 0-16,-1 0 15,1 0-15,0 0 0,-21 0 0,21 0 16,-22 0-16,1 0 0,0 0 0,-1 0 16,1 0-16,0 21 0,-22-21 15,22 0-15,-22 0 0,22 0 16,-22 0-16,22 0 0,-21 21 0,20-21 15,-20 0-15,-1 0 0,1 0 0,20 0 16,-20 0-16,-1 0 0,1 0 16,-1 0-16,1 0 0,-1 0 0,1 0 15,-1 0-15,1 0 0,-1 0 0,1 0 16,-1 0-16,1 0 0,-1 0 16,1 0-16,21 0 0,-1 0 0,1 0 15,0 0-15,-1 0 0,1 0 0,21 0 16,0 0-16,-22 0 0,22 0 0,0 0 15,-21 0-15,20 0 16,1 0-16,0 0 0,0 0 0,0 0 16,0 0-16,-1 0 15,1 0 1,21-21 0,0 0 30,0 0-30,21 0 0,1 21-16,-22-21 0,21-1 15</inkml:trace>
  <inkml:trace contextRef="#ctx0" brushRef="#br1" timeOffset="169968.92">21251 9440 0,'0'0'0,"-21"-21"16,21 0-1,0 0 1,0 0 0,21 21 15,0 0-31,1 0 15,-1 0-15,-21 21 0,21-21 16,0 21-16,0 0 0,0-21 0,1 21 16,-1 22-16,0-22 0,21 0 15,-21 21-15,22-20 0,-22 20 16,21 0-16,-21-21 0,1 22 0,20-1 16,-21-21-16,0 22 0,0-22 15,1 21-15,-1-21 0,0 0 0,-21 1 16,0-1-16,21 0 0,-21 0 0,0 0 15,0 0-15,0 1 16,21-22-16,0 0 47,-21-22-31,0 1-16,0 0 31</inkml:trace>
  <inkml:trace contextRef="#ctx0" brushRef="#br1" timeOffset="170572.57">22013 10054 0,'-42'0'31,"42"21"-31,-21-21 15,0 0-15,42 0 94,0 0-94,0 0 0,0 0 0,0 0 16,22 0-16,-22 0 0,0 0 15,21 0-15,1 0 0,-1 0 16,0 0-16,22 0 0,-1 0 0,1 0 16,21 0-16,-22-21 0,1 21 0,20 0 15,-20 0-15,-22 0 0,22 0 16,-22 0-16,0 0 0,1 0 16,-22 0-16,0 0 0,21 0 0,-21 0 15,1 0 1,-44 0 62,22-21-78,0 0 16</inkml:trace>
  <inkml:trace contextRef="#ctx0" brushRef="#br1" timeOffset="171465.84">23791 9377 0,'0'0'0,"21"0"0,-21-21 16,22 21-16,-1 0 16,-21-21-16,21-1 15,0 22-15,-21-21 16,21 21-16,-21-21 16,21 21-16,-21-21 31,0 42 0,-21 0-31,0-21 16,21 21-16,-21 1 0,0-1 0,0 0 15,-1 0-15,-20 21 0,21-20 16,-21 20-16,20 0 0,-20 1 0,0-1 16,-1 0-16,22 1 0,-21-22 0,0 21 15,-1 0-15,1 1 0,21-22 16,-22 0-16,22 0 0,0 22 0,0-22 15,0-21-15,21 21 0,0 0 0,-21-21 16,21 21-16,-22-21 16,22 21-1,-21-21 267,0 0-267,0 0-15</inkml:trace>
  <inkml:trace contextRef="#ctx0" brushRef="#br1" timeOffset="181808">21907 8869 0,'0'-21'0,"0"0"15,0-1 1,-21 22-16,21 22 31,-21-1-15,21 0-16,0 0 0,0 0 16,0 0-16,0 22 0,0-22 0,0 21 15,0-21-15,0 1 0,0 20 0,0-21 16,0 0-16,-21 0 0,21 1 15,0-1-15,0 0 0,0 0 16,0 0-16,0-42 47,0 0-47</inkml:trace>
  <inkml:trace contextRef="#ctx0" brushRef="#br1" timeOffset="182083.84">21802 8805 0,'0'0'0,"0"-21"0,21 21 32,0 21-32,-21 1 0,21-22 0,0 21 15,0 0-15,1 0 0,-1 0 16,0 0-16,0 1 0,-21-1 15,21 0-15,0 0 0,1 0 0,-1 0 16,0 1-16,-21-1 16,21 0-16,-21 0 0,21-21 15,-21 21-15,21-21 0,-21-21 47</inkml:trace>
  <inkml:trace contextRef="#ctx0" brushRef="#br1" timeOffset="182360.25">22183 8678 0,'0'22'16,"0"-1"-16,0 21 15,0-21-15,0 0 0,0 22 0,0-22 16,0 0-16,0 21 16,0-20-16,0 20 0,0-21 0,0 0 0,0 0 15,0 1-15,0-1 0,0 0 16,0 0-16,0 0 0,0 0 16</inkml:trace>
  <inkml:trace contextRef="#ctx0" brushRef="#br1" timeOffset="182932.4">22712 8932 0,'0'0'0,"0"-42"16,0 21 0,0 0-16,-21 0 15,-1 21-15,1 0 0,0 0 16,0 0-16,0 0 16,0 0-16,-1 21 15,1 0-15,0 0 0,0 0 16,21 22-16,-21-22 0,0 0 15,21 0-15,0 21 0,0-20 0,-22-1 16,22 0-16,0 0 0,0 0 16,0 0-16,0 1 15,22-22 1,-1 0-16,0 0 16,0-22-16,0 22 0,0-21 0,-21 0 15,22 21-15,-1-21 0,0 0 0,-21 0 16,21-1-16,0 1 0,-21-21 15,0 21-15,0 0 0,21-1 0,-21 1 16,0 0-16,0 0 0,0 0 16,0 0-16,0 42 31,0 0-31,0 0 0,0 0 0,0 22 16,0-22-16,0 0 0,0 0 15,0 0-15,0 22 0,0-22 0,0 0 16,0 0-16,0 0 15,22-21-15,-22 21 0,21-21 16,0 0-16,0 0 16,0 0-16,0 0 15,1 0-15,-22-21 0,21 21 0,0-21 16,-21 0-16,21 0 0</inkml:trace>
  <inkml:trace contextRef="#ctx0" brushRef="#br1" timeOffset="183400.14">23008 8657 0,'0'0'0,"0"21"31,0 1-31,0-1 0,0 0 16,0 21-16,0-21 0,0 1 15,0 20-15,0-21 0,-21 21 0,21-20 16,0-1-16,0 21 0,0-21 0,0 0 15,0 1-15,0-1 0,0 0 16,0 0-16,0 0 16,21 0-16,0-21 15,0 0-15,1 0 16,-1 0-16,0 0 0,-21-21 0,21 0 16,0 21-16,0-21 0,1 0 0,-22 0 15,21-1-15,0 1 0,-21 0 16,0 0-16,0 0 0,0 0 0,0-1 15,0 1-15,21 21 0,-21 21 32,0 1-17,0-1-15,0 0 0,0 0 16,0 0-16,-21 0 0,21 1 16,0-1-16,0 0 0,0 0 15,0 0-15,21-21 47,-21-21-47,21 21 0,-21-21 16,21 0-16,-21 0 0</inkml:trace>
  <inkml:trace contextRef="#ctx0" brushRef="#br1" timeOffset="183576.04">23389 8657 0,'0'0'0,"-21"0"15,0 0 17,42 0 15</inkml:trace>
  <inkml:trace contextRef="#ctx0" brushRef="#br1" timeOffset="183807.95">22902 8827 0,'0'0'0,"-21"0"0,0 0 16,42 0 15,0 0-15,0 0-16,1 0 0,-1 0 15,21 0-15,-21-22 0,0 22 16,1 0-16,20 0 0</inkml:trace>
  <inkml:trace contextRef="#ctx0" brushRef="#br1" timeOffset="184228.71">23537 8869 0,'0'0'0,"0"21"31,0 0-15,0 0-16,0 1 16,0-1-16,0 0 0,0 0 0,0 0 15,0 0-15,0 1 0,0-1 16,0 0-16,0 0 16,21-21 30,-21-21-30,22 0-16,-22 0 0,0-1 16,21 1-16,0 0 0,-21 0 15,21 0-15,-21 0 0,21-1 0,0 1 16,-21 0-16,22 0 0,-22 0 0,21 21 16,0-21-16,0 21 15,0 0-15</inkml:trace>
  <inkml:trace contextRef="#ctx0" brushRef="#br1" timeOffset="184623.49">23834 9038 0,'21'0'16,"0"0"-1,0 0-15,0 0 0,0-21 16,1 0-16,-1 0 16,0 0-16,-21-1 15,21 1-15,-21 0 0,0 0 16,0 0-16,0 0 16,-21 21-1,0 0-15,0 0 0,-1 0 16,1 0-16,0 21 0,21 0 15,-21 0-15,0 0 0,21 0 0,0 1 16,0-1-16,0 0 0,0 0 16,0 0-16,0 0 0,0 1 0,0-1 15,0 0-15,0 0 0,21-21 16,0 21-16,0-21 16,0 0-16,1 0 0,-1 0 0,0 0 15,0 0-15,0 0 0,0 0 16,1-21-1,-1 21-15,-21-21 0,21 0 0,0 21 16</inkml:trace>
  <inkml:trace contextRef="#ctx0" brushRef="#br1" timeOffset="186881.85">21209 11663 0,'0'-21'15,"0"42"16,0 0-31,0 0 0,0 0 16,0 1-16,-21-1 0,21 0 16,0 0-16,0 0 0,0 0 0,-21 22 15,21-22-15,0 0 0,0 0 0,0 22 16,0-22-16,0 0 16,0 0-16,0 0 0,0 0 15,0-42 16,0 0-31,0 0 16</inkml:trace>
  <inkml:trace contextRef="#ctx0" brushRef="#br1" timeOffset="187120.06">21188 11684 0,'42'0'16,"-21"0"-16,0-21 15,1 21-15,-1 0 16,0 0-16,0 0 0,0 0 16,0 0-16,1 0 15</inkml:trace>
  <inkml:trace contextRef="#ctx0" brushRef="#br1" timeOffset="187319.94">21124 11938 0,'0'21'16,"64"-21"-1,-43 0 1,0 0-16,0 0 0,0 0 16,1 0-16,-1 0 0,0 0 0,0-21 15,0 21-15,0-21 16,1 21-16,-1 0 0,0 0 16,0-21-16</inkml:trace>
  <inkml:trace contextRef="#ctx0" brushRef="#br1" timeOffset="187880.64">21823 11853 0,'0'0'0,"0"-21"15,21 21-15,-21-21 0,0 0 16,0 0-16,0 0 15,0-1-15,-21 22 16,0 0-16,-1 0 0,1 0 16,0 0-16,0 0 0,0 0 0,0 0 15,-1 0-15,1 22 0,0-1 16,0 0-16,0-21 0,0 42 0,21-21 16,-22 1-16,22 20 0,-21-21 0,21 0 15,0 22-15,0-22 0,0 0 16,0 0-16,0 0 0,0 0 15,0 1-15,0-1 16,21-21-16,1 0 16,-1 0-16,0 0 0,0-21 15,0-1-15,0 1 0,22 0 16,-22 0-16,0 0 0,0 0 0,0-1 16,1 1-16,-22 0 0,21 0 0,-21 0 15,21 0-15,-21-1 0,0 1 16,0 0-16,0 42 31,-21 0-15,21 1-16,0-1 0,-21 21 15,21-21-15,0 0 0,0 1 16,0-1-16,0 21 0,0-21 0,0 0 16,0 1-16,0-1 0,21-21 15,0 21-15,0-21 16,0 0-16,0 0 15,1 0-15,-1-21 0,0 21 0,0-21 16</inkml:trace>
  <inkml:trace contextRef="#ctx0" brushRef="#br1" timeOffset="188136.49">22331 11748 0,'0'0'0,"-21"0"16,-64 0-1,64 21 1,0-21-16,-1 21 0,22 0 0,-21 0 16,0 0-16,0 1 0,21 20 15,0-21-15,0 0 0,-21 22 0,21-22 16,0 0-16,-21 0 0,21 0 16,0 0-16,0 1 0,0-1 0,21 0 15,0-21-15,0 0 16,0 0-16,0 0 15,1 0-15,-1 0 0,0-21 0,0 0 16,21 21-16,-20-22 0,-1 1 0</inkml:trace>
  <inkml:trace contextRef="#ctx0" brushRef="#br1" timeOffset="188524.27">22500 11896 0,'0'0'0,"-21"21"0,21 0 15,-21-21-15,42 0 47,0 0-47,0 0 16,0 0-16,1-21 0,-1 21 0,0 0 16,-21-21-16,21 21 0,0 0 15,-21-21-15,0-1 0,0 1 16,-21 21-1,0 0 1,0 0-16,0 0 0,-1 21 0,1 1 16,0-1-16,0 0 0,21 0 0,-21 0 15,21 22-15,0-22 0,-21 0 16,21 0-16,0 21 0,0-20 0,0-1 16,21 0-16,0 0 15,0-21-15,0 0 0,0 0 16,1 0-16,-1 0 0,0 0 0,21 0 15,1 0-15,-1-21 0,0 21 0,-21-21 16,22 0-16,-1-1 0,0 1 16,1-21-16,-22 21 0</inkml:trace>
  <inkml:trace contextRef="#ctx0" brushRef="#br1" timeOffset="189016.99">23072 11663 0,'0'0'0,"0"21"31,-22 0-31,22 0 0,0 1 16,0-1-16,0 0 0,0 21 0,0-21 15,0 1-15,0 20 0,-21-21 0,21 21 16,0-20-16,0-1 0,0 0 16,0 21-16,0-21 0,0 1 15,0-1-15,0 0 16,0-42 15,0 0-15,0-1-16,0 1 15,0 0-15,0 0 0,0-21 0,0 20 16,0 1-16,21 0 0,1-21 16,-1 21-16,0-1 0,0 22 0,21-21 15,-20 0-15,-1 21 0,21 0 0,-21 0 16,22 0-16,-22 0 0,21 21 15,-21 0-15,0 1 0,1-1 0,-1 0 16,-21 0-16,0 0 0,0 22 0,0-22 16,0 0-16,-21 0 0,-1 0 15,-20 0-15,21 1 0,0-1 16,-22 0-16,22-21 0,-21 21 0,21 0 16,0-21-16,-22 0 0,22 0 15,0 0-15,0 0 0,0 0 16,21-21-1,0 0 1,21 0-16,0 0 0,21-1 16</inkml:trace>
  <inkml:trace contextRef="#ctx0" brushRef="#br1" timeOffset="189696.6">23855 11832 0,'0'0'15,"-43"0"17,43 21-32,-21-21 0,0 22 0,0-1 15,0 0-15,0 0 0,-1 0 0,1 0 16,0 22-16,21-22 0,0 0 16,-21 0-16,21 0 0,0 1 0,0-1 15,0 0-15,21-21 0,0 0 16,0 21-16,1-21 0,20 0 15,-21 0-15,0 0 0,0 0 0,22 0 16,-22-21-16,0 0 0,0 21 16,0-21-16,-21-1 0,0 1 15,0 0-15,0 0 0,0 0 16,-21 0-16,0-1 16,0 1-16,0 0 0,0 0 0,-1 0 15,1 0-15,0 21 0,21-22 0,-21 1 16,21 0-1,21 21-15,0 0 0,0 0 0,1 0 16,20 0-16,-21 0 0,21 0 0,-20 0 16,20 0-16,-21 0 0,0 0 15,0 21-15,1 0 0,-1 1 0,0-1 16,-21 0-16,0 0 0,0 0 0,0 0 16,0 1-16,0-1 15,0 0-15,0 0 0,0 0 0,-21 0 16,0 1-16,21-1 0,0 0 15,21-21 1,0 0-16,0 0 0,0 0 16,0 0-16,1 0 0,-1 0 15,0 0-15,0-21 0,0 0 16,0-1-16,1 1 0,-1 0 0,-21 0 16,21 0-16,-21 0 0,0-1 0,0 1 15,0-21-15,0 21 0,-21 0 16,0-1-16,-1 1 0,1 21 15,0-21-15,0 21 0,0 0 0,0 0 16,-22 0-16,22 0 0,0 0 16,0 0-16,0 0 0,21 21 15,-22-21-15,22 21 0,22-21 32</inkml:trace>
  <inkml:trace contextRef="#ctx0" brushRef="#br1" timeOffset="190288.13">24596 11599 0,'0'-21'0,"0"42"0,0-63 0,0 21 16,-22 21 0,1 21-1,21 0-15,0 22 16,-21-22-16,21 0 0,0 0 15,-21 21-15,21-20 0,0-1 0,0 21 16,0-21-16,0 22 0,0-22 0,0 0 16,0 21-16,0-21 0,0 1 15,0-1-15,-21 0 0,21 0 16,0 0-16,0-42 47,21 0-47,-21 0 0,21 0 0,0-1 15,-21 1-15,21 0 0,1-21 16,-22 21-16,21-1 0,0 1 0,0 0 16,0 0-16,0 0 0,22 0 0,-22 21 15,0 0-15,-21-22 0,21 22 16,0 0-16,-42 0 31,0 0-31,-21 0 0,21 22 16,-1-22-16,-20 0 0,21 0 0,-21 0 15,20 21-15,1-21 0,0 0 16,21 21-16,0 0 16,0 0-16,0 0 15,0 1-15,0-1 0,21 0 16,0 0-16,1 0 0,-1-21 16,0 21-16,-21 1 0,21-22 0,0 21 15,0-21-15,1 21 16,-1-21-16,0 0 15,0 0 1,-21-21 0,0 0-1</inkml:trace>
  <inkml:trace contextRef="#ctx0" brushRef="#br1" timeOffset="190500.01">24998 11875 0,'0'-22'32,"0"1"-32,0 42 62,-21-21-46</inkml:trace>
  <inkml:trace contextRef="#ctx0" brushRef="#br1" timeOffset="190803.84">25527 11663 0,'0'0'0,"-21"0"15,-22-21 1,22 21-16,0 0 16,0 21-1,0 0-15,21 0 0,-21 0 0,-1 1 16,22-1-16,0 0 0,-21 0 0,0 0 16,21 22-16,-21-22 0,21 0 15,0 0-15,-21 21 0,21-20 0,0-1 16,0 0-16,0 0 0,0 0 15,0 0-15,21-21 16,0 0-16,0 0 16,0 0-16,22 0 0,-22 0 15,0-21-15,21 0 0,-20 0 0,20 0 16,-21 0-16</inkml:trace>
  <inkml:trace contextRef="#ctx0" brushRef="#br1" timeOffset="191664.14">25739 11811 0,'21'-42'16,"-85"126"-1,107-126-15,-43 0 16,-22 42-16,1 21 16,0-21-16,21 21 0,-21 0 0,21 0 15,-21 1-15,21 20 0,0-21 16,0 0-16,0 0 0,0 1 16,0-1-16,0 0 0,0 0 15,0 0-15,21-21 16,0 0-16,0 0 0,0 0 15,1 0-15,-1 0 0,-21-21 16,0 0-16,0 0 16,0 0-16,0-1 15,0 1-15,0 0 0,0 0 0,0 0 16,0 0-16,0-1 0,-21 1 16,21 0-16,0 0 0,0 0 15,21 0-15,0 21 0,0 0 16,0 0-16,22 0 0,-22 0 15,0 0-15,0 0 0,0 0 0,-21 21 16,21-21-16,-21 21 0,22 0 16,-1 0-16,-21 0 15,0 1-15,0-1 0,21 0 0,-21 0 16,0 0-16,0 0 0,0 1 16,0-1-16,0 0 15,-21-21 16,21-21-15,0 0-16,0-1 16,0 1-16,0 0 0,0 0 0,0 0 15,0 0-15,0-1 0,0 1 16,0 0-16,21 0 0,0-21 0,0 20 16,0 1-16,1 0 0,-1 0 0,0 21 15,21-21-15,-21 21 0,1 0 16,-1 0-16,0 0 0,0 21 0,0 0 15,-21 0-15,0 0 0,21 1 0,-21-1 16,0 0-16,0 0 0,0 0 16,0 22-16,0-22 0,0 0 0,0 0 15,0 0-15,0 0 0,0 1 16,0-1 0,-21-21-1,0-21 1,21-1-16,0 1 15,0 0-15,21 0 0,0 0 16,1 0-16,-22-1 0,21 1 16,0 0-16,0 0 0,0 0 0,0 0 15,1-1-15,-1 22 0,0 0 0,0 0 16,0 0-16,-21 22 0,0-1 16,0 0-16,0 0 15,0 0-15,0 0 0,0 1 0,-21-1 16,0 0-16,21 0 0,-21 0 0,21 0 15,-21 1-15,-1-1 16,1-21-16,21 21 0,-21-21 0,0 21 16,0-21-16,0 0 0,-1 21 15</inkml:trace>
  <inkml:trace contextRef="#ctx0" brushRef="#br1" timeOffset="192135.86">23283 12785 0,'0'0'0,"-21"-21"0,0-106 16,21 105-1,0 1-15,0 0 0,0 0 16,0 0-16,0 42 31,0 0-31,0 0 16,0 0-16,0 22 0,0-1 15,0 0-15,0 1 0,0 20 0,0-20 16,0-1-16,0 0 0,0 1 16,0-22-16,-21 21 0,21-21 0,0 22 15,-21-22-15,21 0 0,0 0 16,0 0-16,-22-21 0,1 21 15,0-21-15,0 0 16</inkml:trace>
  <inkml:trace contextRef="#ctx0" brushRef="#br1" timeOffset="192387.72">22966 12996 0,'0'22'31,"0"-1"-15,0 0-16,0 0 16,21 0-16,-21 0 0,21 1 15,-21-1-15,0 0 0,0 0 0,21 0 0,0 0 16,-21 1-16,22-1 16,-1-21-1,0 0-15,0 0 0,0 0 16,0 0-16,1 0 0,-1 0 15,0 0-15,0-21 0,0-1 16,0 1-16,1 0 0,-1 0 0</inkml:trace>
  <inkml:trace contextRef="#ctx0" brushRef="#br1" timeOffset="192528.14">23453 13039 0,'21'-21'16,"-42"42"-16,21-42 15,-22 42-15,1 0 0,21 0 0,-42-21 16,21 21-16,0 0 0,-1 1 0,1-1 15,21 0-15,-21 0 0,0 0 16,21 0-16,-21 1 0,21-1 0,-21 0 16,21 0-16,0 0 0</inkml:trace>
  <inkml:trace contextRef="#ctx0" brushRef="#br1" timeOffset="193287.91">21844 13737 0,'0'0'0,"0"-21"0,0 0 16,0 0-16,-21 21 0,21-21 15,-21 42 1,21 0-1,-22 0-15,22 21 0,0-20 16,0 20-16,0 0 0,0 1 0,0-22 16,0 21-16,0 0 0,0-20 15,0 20-15,0-21 0,0 21 0,0-20 16,-21-1-16,21 0 0,-21 0 16,21 0-16,0 0 0,0 1 0,0-44 46,0 1-30,0 0-16,0 0 0,0 0 16,21 0-16,-21-1 0,0 1 0,21 0 15,-21 0-15,22 0 0,-1 21 0,-21-21 16,21-1-16,0 22 0,0 0 16,0 0-16,1 0 0,-1 0 0,0 0 15,0 0-15,0 22 16,0-1-16,-21 0 0,22 21 15,-22-21-15,0 1 0,0-1 0,0 0 16,0 0-16,0 0 16,-22 0-16,1 22 0,0-22 0,0 0 15,0-21-15,0 21 0,-1 0 0,1-21 16,0 0-16,0 22 0,0-22 16,0 0-1,-1-22-15,22 1 16,0 0-16,0 0 15,0 0-15,0 0 0,0-1 32,22 22-32,-1 0 0,-21-21 0,21 21 0,0 0 15,0-21-15</inkml:trace>
  <inkml:trace contextRef="#ctx0" brushRef="#br1" timeOffset="193691.68">22183 14076 0,'0'0'0,"21"-21"0,0 21 16,-21-21-16,21 21 15,-21-22-15,21 22 0,0 0 16,1 0 0,-1 0-16,0 22 15,0-22-15,-21 21 0,21 0 0,0 0 16,-21 0-16,0 0 0,22 1 15,-22-1-15,21 0 0,-21 0 0,0 0 16,0 0-16,0 1 0,0-1 16,0 0-16,0 0 0,-21 0 15,21 0-15,-22-21 0,1 0 16,0 0 0,21-21-16,0 0 0,-21 0 15,21 0-15,0 0 0,0-1 16,0 1-16,0 0 0,0 0 15,0 0-15,0-22 0,0 22 0,0 0 16,0 0-16,21 0 0,-21 0 16,21 21-16,0-22 0,1 22 15,-1 0-15,0 0 0,0 0 16,0 0-16,0 0 0,1 0 0,-1 0 16,0 0-16</inkml:trace>
  <inkml:trace contextRef="#ctx0" brushRef="#br1" timeOffset="194123.43">22902 14034 0,'-63'0'16,"42"0"-16,-1 21 16,1-21-16,0 0 0,0 21 15,0-21-15,0 21 0,21 0 0,-22-21 16,1 21-16,0 1 0,21-1 15,0 0-15,-21 0 0,21 0 16,0 0-16,0 1 0,0-1 0,0 0 16,0 0-16,21-21 15,0 21-15,0-21 0,22 0 16,-22 0-16,0 0 0,0 0 16,22 0-16,-22 0 0,0-21 15,21 21-15,-21-21 0,1 0 0,-1 0 16,0-1-16,0 1 0,-21 0 15,0 0-15,0 0 0,0 0 0,0-1 16,0 1-16,0 0 0,-21 0 0,0 0 16,0 21-16,-1-21 0,1 21 15,0 0-15,0 0 0,0 0 0,0 0 16,-1 0-16,1 0 16,0 21-16,21 0 15,0 0-15,0 0 16,21-21-1,0 0 1</inkml:trace>
  <inkml:trace contextRef="#ctx0" brushRef="#br1" timeOffset="194736.1">23283 13991 0,'0'0'0,"-21"0"31,0 0-31,0 21 16,21 1-16,0-1 15,-21 0-15,21 0 0,0 0 16,-22 0-16,22 1 0,0-1 16,0 0-16,0 0 0,0 0 15,0 0-15,0 1 16,22-22-1,-1 0-15,0-22 16,0 1-16,0 0 16,0 0-16,1 0 0,-1 0 15,-21-1-15,0 1 0,21 21 16,0-21-16,-21 0 0,21 0 16,0 21-1,-21 21 1,0 0-16,0 0 15,0 0-15,0 1 0,0-1 16,0 0-16,0 0 0,0 0 0,0 0 16,0 1-16,22-1 15,-1-21-15,0 0 0,0 0 16,0 0-16,0 0 0,1 0 16,-1 0-16,0 0 0,0-21 0,0-1 15,0 22-15,1-21 0,-22 0 0,0 0 16,21 0-16,-21 0 0,0-1 15,0 1-15,0 0 0,0 0 16,0 0-16,0 0 0,0-1 0,0 1 16,-21 0-16,21 0 0,0 0 15,-22 21 1,22 21 0,0 0-1,0 0-15,0 0 16,22-21-1</inkml:trace>
  <inkml:trace contextRef="#ctx0" brushRef="#br1" timeOffset="195159.86">24151 13907 0,'0'0'16,"0"-22"-16,-21 22 15,0 0-15,0 0 16,-1 0-16,1 0 0,-21 22 16,21-1-16,0 0 0,-1-21 0,-20 21 15,42 0-15,-21 0 0,21 1 16,0-1-16,0 0 0,0 0 16,21 0-16,0-21 0,0 0 15,1 0-15,-1 21 16,0-21-16,0 0 0,0 0 0,0 0 15,1 22-15,-1-22 0,0 0 0,-21 21 16,0 0 0,0 0-1,-21-21 1,0 0-16,-1 0 0,-20 21 16,21-21-16,0 0 0,-22 0 0,22 0 15,0 0-15,0 0 0,0 21 0,0-21 16,-1 0-1,44 0 17,-1 0-17,0 0-15</inkml:trace>
  <inkml:trace contextRef="#ctx0" brushRef="#br1" timeOffset="195548.65">24342 14097 0,'0'0'0,"21"0"15,0-21 1,0 21 0,0-21-16,0 21 15,-21-21-15,0-1 0,22 22 16,-22-21-16,0 0 0,0 0 15,0 0 1,-22 21-16,1 0 16,0 0-1,0 0-15,21 21 0,-21 0 0,21 0 16,0 0-16,-21 1 16,21-1-16,0 0 0,-22 0 15,22 0-15,0 0 0,0 1 16,0-1-1,22-21 1,-1 0-16,0 0 16,0 0-16,0 0 0,0 0 15,1-21-15,-1 21 0</inkml:trace>
  <inkml:trace contextRef="#ctx0" brushRef="#br1" timeOffset="195992.39">24638 14012 0,'0'0'15,"0"-21"-15,0 0 0,21 0 16,0 21 0,0-21-16,1 21 0,-1 0 15,0 0-15,0 0 0,0-21 16,0 21-16,1 0 0,-1 0 0,0 0 16,0 0-16,0 21 0,-21 0 15,21 0-15,-21 0 16,22-21-16,-22 21 0,0 1 0,0-1 15,0 0-15,0 0 16,0 0-16,0 0 0,0 1 16,0-1-1,-22-21-15,22 21 0,-21-21 16,0 0-16,21 21 16,-21-21-1,21-21 1,0 0-1,0 0-15,0-1 0,0 1 16,0 0-16,21 0 0,-21 0 16,21 0-16,0-22 0,1 22 0,-1 0 15,0-21-15,0 20 0,0 1 0,22 0 16,-22 0-16,0 0 0,0 21 16,0-21-16,0-1 0,1 22 15,-1 0-15,0 0 0,-21 22 31,0-1-31</inkml:trace>
  <inkml:trace contextRef="#ctx0" brushRef="#br1" timeOffset="-212128.12">20849 15515 0,'0'-21'16,"-21"21"46,0 0-62,0 0 16,-1 0-16,1 0 0,0 0 0,0 0 15,0 0-15,0 0 0,-22 0 16,22 0-16,0 0 0,-21 0 0,20 0 16,1 21-16,-21-21 0,21 0 15,0 21-15,-1 1 0,1-22 0,-85 42 32,85-21-32,0-21 0,0 21 0,0 0 15,0 1-15,-1-22 16,1 21-16,21 0 0,-21 0 15,21 0-15,-21-21 0,21 21 0,0 1 16,-21 20-16,0-21 0,21 0 16,-22 0-16,1 22 0,21-22 0,0 0 15,-21 21-15,21-20 0,-21 20 0,0-21 16,21 0-16,0 22 0,0-22 16,0 0-16,-21 21 0,21-21 0,0 1 15,0-1-15,0 21 0,0-21 16,0 0-16,0 1 0,0 20 0,21-21 15,-21 0-15,21 0 16,-21 22-16,0-22 0,21 0 0,0 21 16,0-20-16,-21-1 0,22 21 15,-1-21-15,-21 0 0,21 22 0,0-22 16,0 0-16,0 0 0,1 0 0,-1 1 16,21-1-16,-21 0 0,0 0 15,1 0-15,20-21 0,-21 21 0,0 1 16,22-1-16,-1-21 0,-21 21 15,21-21-15,1 0 0,-22 0 16,21 21-16,1-21 0,-1 0 0,0 0 16,1 0-16,-1 0 0,0 0 15,-21 0-15,22 0 0,-1 0 16,0 0-16,1 0 0,-22 0 0,21-21 16,1 21-16,-22 0 0,21-21 15,0 0-15,-20 21 0,20 0 0,-21-22 16,21 22-16,-20-21 0,-1 21 0,0-21 15,21 21-15,-21-21 0,1 0 16,-1 0-16,0-1 0,21 1 0,-21 0 16,1 0-16,-1 0 0,0 0 15,0-1-15,0-20 0,0 21 0,1 0 16,-1-22-16,0 22 0,0 0 16,0 0-16,0 0 0,-21-22 15,22 22-15,-22 0 0,21 0 16,-21 0-16,0 0 0,0-1 0,21-20 15,-21 21-15,0 0 0,0 0 0,0-22 16,0 22-16,0 0 0,0 0 16,0-22-16,0 22 0,0 0 0,0 0 15,0-21-15,-21 20 0,21-20 16,-21 21-16,-1 0 0,22-22 0,-21 22 16,0 0-16,21 0 0,-21 0 0,0 0 15,0-1-15,-1 1 0,1 0 16,0 0-16,0 21 0,0-21 15,0 0-15,-22 21 0,22-22 16,-21 1-16,21 21 0,-22-21 0,1 21 16,0 0-16,-1-21 0,1 21 0,21 0 15,-22 0-15,22-21 0,-21 21 16,21-21-16,0 21 0,-1 0 0,1-22 16,0 22-16,0 0 0,0-21 15,0 21-15,-1 0 0,1-21 16,0 21-16,0 0 15,0 0-15,0 0 0,-1 0 0,1 0 16,-21 0-16,21 0 0,0 0 16,-22 0-16,22 0 0,-21 0 15,-1 0-15,22 0 0,-21 21 0,21-21 16,-22 21-16,22-21 0,0 22 16,-21-22-16,21 21 0,-1-21 0,1 21 15,-21 0-15,21-21 0,0 21 16,-1-21-16,22 21 0,-21-21 0,21 22 15,0-1-15</inkml:trace>
  <inkml:trace contextRef="#ctx0" brushRef="#br1" timeOffset="-211612.61">20510 15917 0,'0'-21'0,"-21"21"32,21 21-17,-21-21-15,21 22 16,0-1-16,0 0 0,0 21 0,0-21 15,0 1-15,0 20 0,0 0 16,0-21-16,0 22 0,0-22 0,21 21 16,-21 1-16,0-22 0,0 0 0,0 21 15,0-21-15,0 1 16,0-1-16,0 0 0,0 0 0,0 0 16,0 0-1,0-42 16,0 0-15,0 0-16</inkml:trace>
  <inkml:trace contextRef="#ctx0" brushRef="#br1" timeOffset="-211248.82">20510 15981 0,'0'0'0,"0"-21"16,0 0-1,22-1 1,-1 22-1,21 0-15,-21-21 0,0 21 0,1-21 16,20 21-16,-21 0 16,21 0-16,-20 0 0,-1 0 0,0 0 15,0 0-15,0 0 0,0 0 0,-21 21 32,0 0-17,0 1 1,-21-22-16,21 21 15,-21-21-15</inkml:trace>
  <inkml:trace contextRef="#ctx0" brushRef="#br1" timeOffset="-210873.03">20553 16298 0,'-21'0'0,"42"0"47,0 0-32,0 0-15,0 0 0,0 0 0,22-21 16,-22 21-16,0 0 0,0 0 16,0 0-16,1-21 0,-1 21 0,0 0 15</inkml:trace>
  <inkml:trace contextRef="#ctx0" brushRef="#br1" timeOffset="-206245.2">22098 16150 0,'-21'0'47,"0"0"-31,-1 0 0,1 0-1,42 0 48,1 0-63,-1 0 15,0 0-15,0 0 0,0 0 16,0 0-16,22 0 0,-22 0 16,21 0-16,1 0 0,-22 0 15,21 0-15,0 0 0,22 0 0,-22 0 16,1 0-16,20 0 0,-21 0 15,22 0-15,-22 0 0,1 0 0,20 0 16,-42 0-16,22 0 0,-1 0 16,-21 0-16,0 0 0,0 0 0,1 0 15,-1 0-15,-21-21 78,0 0-78</inkml:trace>
  <inkml:trace contextRef="#ctx0" brushRef="#br1" timeOffset="-205720.74">22923 15875 0,'-21'0'16,"21"21"-1,0 0-15,0 1 16,21-1-16,1-21 16,-1 21-16,0-21 0,0 21 0,0-21 15,0 21-15,22-21 16,-22 0-16,0 0 0,0 21 16,0-21-16,1 0 0,-1 0 15,-21 22 16,-21-1 1,-1-21-32,1 21 0,0-21 0,0 21 15,0-21-15,0 21 0,-1 0 0,1-21 16,0 22-16,0-1 0,0 0 16,0 0-16,-1-21 0,-20 21 0,21 0 15,0 1-15,0-22 0,-1 21 16,22 0-16,-21-21 15,21 21-15,21-21 32,1 0-32,-1-21 0,0 21 0</inkml:trace>
  <inkml:trace contextRef="#ctx0" brushRef="#br1" timeOffset="-204460.62">23749 15515 0,'0'-21'0,"0"42"31,0 0-16,0 1-15,0-1 16,0 0-16,0 0 0,0 0 16,0 0-16,0 1 0,0-1 0,0 0 15,0 0-15,0 21 0,0-20 16,0 20-16,0-21 0,0 0 0,0 22 16,0-22-16,0 0 0,0 0 15,0 0-15,0 0 16,0 1-16,0-44 31,21 1-15,-21 0-16,0 0 15,0 0-15</inkml:trace>
  <inkml:trace contextRef="#ctx0" brushRef="#br1" timeOffset="-203363.68">23749 15515 0,'0'0'0,"21"0"31,0 0-16,0 0-15,1 0 0,-1 0 0,0 0 16,0 0-16,0 0 0,0 0 16,1 0-16,20 0 0,-21 0 15,21 0-15,-20 0 0,20 0 0,0 0 16,-21 0-16,22 0 0,-1 0 16,0 0-16,1 0 0,-1 0 0,0 0 15,1 0-15,20-21 0,-20 21 16,20 0-16,1-21 0,-1 21 0,-21 0 15,22 0-15,-1 0 0,1 0 16,-1 0-16,-20 0 0,20-21 0,22 21 16,-43 0-16,1 0 15,-1 0-15,0 0 0,1 0 0,-1 0 16,-21 0-16,21 0 0,-20 0 16,20 0-16,-21 0 0,0 0 0,0 0 15,1 0-15,-1 0 16,0 0-1,-21 21 48,0 0-47,0 0-16,0 0 15,0 1 1,0-1-16,0 0 0,0 0 15,0 0-15,0 0 16,0 1-16,0-1 0,0 0 0,0 0 16,0 0-16,0 0 0,0 1 15,0-1-15,0 0 0,0 0 0,0 0 16,0 0-16,0 1 0,0-1 0,0 0 16,0 0-16,0 0 0,0 0 15,0 1-15,0-1 0,0 0 16,-21-21-16,21 21 0,-21 0 15,-1-21 1,22 21-16,0 1 16,-21-22-16,0 0 0,0 0 15,0 0-15,0 0 16,-1 0 0,1 0-16,0 0 0,0 0 15,0 0-15,0 0 0,-1 0 16,1 0-16,0-22 0,0 22 0,-21 0 15,20 0-15,-20 0 0,21 0 16,-21-21-16,-1 21 0,1 0 0,21 0 16,-22 0-16,1 0 0,-21 0 15,20 0-15,1 0 0,0-21 0,-22 21 16,22 0-16,-1 0 0,-20 0 16,21 0-16,-22 0 0,22 0 15,-1 0-15,-20 0 0,21 0 0,-22 0 16,22 0-16,-1 0 0,-20 0 15,21 0-15,-22 0 0,22 0 0,-1 0 16,1 0-16,21 0 0,-21 0 16,20 0-16,1 0 0,0 0 0,0 0 15,0 0 1,21-21 31,0 0-32,21 0-15,0-1 16,0 22-16</inkml:trace>
  <inkml:trace contextRef="#ctx0" brushRef="#br1" timeOffset="-202692.81">24363 15621 0,'-43'0'16,"22"0"0,0 0-16,0 0 0,21 21 0,-21-21 15,0 21-15,21 1 0,-22-22 16,1 21-16,21 0 0,0 0 0,0 0 15,-21 0-15,21 1 0,0-1 16,0 0-16,0 0 0,0 0 0,0 0 16,0 1-16,21-1 15,0 0-15,1-21 0,-1 0 16,0 0-16,0 0 16,0 0-16,0 0 0,1 0 15,-1 0-15,0-21 16,-21 0-16,21 21 0,-21-22 15,0 1-15,0 0 0,0 0 16,0 0-16,0 0 16,0-1-16,0 44 78,0-1-63,0 0-15,0 0 0,0 0 16,0 0-16,0 1 0,0 20 16,0-21-16,0 0 0,0 22 15,0-22-15,0 0 0,0 21 0,0-21 16,0 1-16,0-1 0,0 0 0,0 21 16,-21-42-16,21 21 0,0 1 15,0-1-15,0 0 16,0-42 31,0 0-47,21-1 0,0 1 15,-21 0-15,21 0 0,1 0 16,-1-22-16</inkml:trace>
  <inkml:trace contextRef="#ctx0" brushRef="#br1" timeOffset="-201989.21">24701 15769 0,'0'0'16,"-21"0"0,0 0-16,21 21 15,-21-21-15,21 22 0,-21-22 16,0 21-16,21 0 0,0 0 16,-22-21-16,22 21 15,0 0 1,0 1-16,22-22 15,-1 0-15,0 0 16,0 0-16,0 0 16,-21-22-1,0 1-15,0 0 16,0 0 0,-21 21-16,0-21 15,0 21 1,21-21-1,0-1 1,21 22-16,0 0 0,0 0 16,0-21-16,1 21 0,20 0 15,-21 0-15,0 0 0,0-21 16,1 21-16,-1 0 0,-21 21 47,0 0-47,0 1 15,-21-22-15,-1 21 0,1 0 16,21 0-16,-21-21 0,0 21 16,21 0-1,0 1-15,0-1 0,0 0 16,21-21-16,0 0 16,0 0-16,1 0 0,-1 0 15,21 0-15,-21 0 16,0-21-16,1 21 0,-1-21 15,-21-1-15,0 1 0,0 0 16,0 0-16,0 0 16,0 0-16,-21-1 15,-1 22-15,22-21 0,-21 21 16,0 0-16,0 0 0,0 0 16,0 0-1,42 0 32,0 0-47,0 0 0</inkml:trace>
  <inkml:trace contextRef="#ctx0" brushRef="#br1" timeOffset="-201408.54">25188 15748 0,'0'-21'31,"-21"21"-15,0 0-16,0 0 0,0 0 16,-1 0-1,22 21-15,-21-21 16,21 21-16,0 0 16,0 1-1,21-22 16,1 0-31,-1 0 0,0-22 16,0 22 0,-21-21-1,0 42 17,0 1-17,0-1-15,0 0 0,0 0 16,0 0-16,0 0 0,0 22 0,0-22 15,0 21-15,0-21 0,0 22 0,0-1 16,0-21-16,0 22 0,0-22 16,0 21-16,0-21 0,0 22 0,0-22 15,0 0-15,0 21 0,0-21 16,-21 1-16,21-1 0,-21-21 0,21 21 16,0 0-16,-21-21 0,-1 0 15,1 21-15,0-21 0,-21 0 16,21 0-16,-1 0 0,1 0 15,-21 0-15,21 0 0,0 0 16,-22-21-16,22 0 0,0 21 0,-21-21 16,20 0-16,1-1 0,21 1 15,-21 0-15,21 0 0,0 0 0,0 0 16,0-22-16,0 22 0,0 0 0,21 0 16,0-22-16,22 22 0,-1 0 15,-21-21-15,22 21 0</inkml:trace>
  <inkml:trace contextRef="#ctx0" brushRef="#br1" timeOffset="-201140.7">25294 15621 0,'0'-21'31,"-21"21"-16,21 21-15,0 0 0,0 0 16,-21 1 0,21-1-16,0 0 0,0 0 0,0 0 15,0 0-15,0 1 0,0-1 16,0 0-16,0 0 0,0 0 16,21-21 15,0-21-31</inkml:trace>
  <inkml:trace contextRef="#ctx0" brushRef="#br1" timeOffset="-200780.76">25400 15790 0,'0'22'15,"21"-22"16,0 0-31,0 0 16,1 0-16,-1 0 16,-21-22-16,21 22 0,-21-21 15,21 21-15,-21-21 16,-21 21 15,0 0-31,0 0 0,-1 0 0,1 21 16,0 0-16,0 1 0,0-22 0,21 21 15,0 0-15,0 0 0,-21 0 16,21 0-16,0 1 0,0-1 16,0 0-16,21 0 15,0-21-15,0 0 0,0 0 16,0 0-16,1 0 16,-1 0-16,0 0 0,0-21 0,-21 0 15,21 21-15,0-21 0,-21-1 0</inkml:trace>
  <inkml:trace contextRef="#ctx0" brushRef="#br1" timeOffset="-200133.13">23939 16849 0,'0'21'0,"0"-42"0,0 63 0,0 0 16,0-20-16,0 20 0,0-21 16,0 21-16,0-20 0,0 20 15,22-21-15,-22 0 0,0 0 16,0 1-16,0-1 0,0 0 16,21-42 30,-21 0-46</inkml:trace>
  <inkml:trace contextRef="#ctx0" brushRef="#br1" timeOffset="-199425.19">23982 16764 0,'0'0'0,"21"0"31,0 0-15,0 0-16,0 0 0,22 0 16,-22 0-16,0 0 0,21 0 0,1 0 15,-1 0-15,0 0 0,1 0 16,20 0-16,1 0 0,-1 0 0,22 0 16,-22 0-16,22 0 15,0 0-15,-1 0 0,1 0 0,0 0 16,-22 0-16,22-21 0,0 21 15,-1 0-15,1 0 0,-22-21 0,22 21 16,-21-21-16,-1 21 0,-21 0 16,1 0-16,-1 0 0,-21 0 15,0 0-15,1 0 0,-22 21 16,0 0 0,0 0-1,0 0-15,0 0 16,0 1-16,0-1 15,0 0-15,-22 0 0,22 0 16,-21 0-16,21 1 0,0-1 16,0 0-16,0 0 15,0 21-15,0-20 0,0-1 0,0 0 16,0 0-16,0 0 0,0 0 16,0 1-16,0-1 0,-21 0 0,21 0 15,0 0-15,0 0 16,-21 1-16,21-1 0,-21 0 15,0-21-15,-1 0 16,1 21-16,0-21 0,0 0 0,0 21 16,0-21-16,-1 21 0,-20-21 15,21 0-15,-21 0 0,-1 0 0,1 22 16,-22-22-16,22 0 0,-21 0 16,-22 0-16,21 0 0,-20 0 15,-1 0-15,0 0 0,1 0 16,-1 0-16,0-22 0,1 22 0,20 0 15,1 0-15,-1-21 0,1 21 16,20 0-16,-20 0 0,21 0 0,-1 0 16,1-21-16,0 21 0,-1 0 15,22 0-15,-21 0 0,21 0 0,-1 0 16,1 0-16,0 0 0</inkml:trace>
  <inkml:trace contextRef="#ctx0" brushRef="#br1" timeOffset="-199064.07">24363 16976 0,'0'0'0,"0"21"47,0 0-47,-21 0 0,21 0 15,-22 1-15,22-1 0,-21 0 16,21 0-16,0 0 0,0 0 0,-21 1 16,21-1-16,0 0 0,0 0 15,0 0-15,0 0 0,0 1 16,21-22 15,0 0-31,1 0 16,-1 0-16,-21-22 0,21 1 15,0 21-15,-21-21 0,0 0 16</inkml:trace>
  <inkml:trace contextRef="#ctx0" brushRef="#br1" timeOffset="-198703.86">24384 17209 0,'-64'0'16,"128"0"-16,-170 0 15,85 0-15,21 21 32,21-21-17,0 0 1,0 0-16,1 0 0,-1 0 0,0 0 16,0 0-16,0 0 15,0-21-15,1 21 0,20-22 0,-21 22 0,0 0 16,0 0-1,1 0-15,-22-21 0,21 21 0,-21 21 32,0 1-17,0-1-15,0 0 16,-21 0-16,21 0 16,-22 0-16,22 1 15,0-44 48,0 1-48</inkml:trace>
  <inkml:trace contextRef="#ctx0" brushRef="#br1" timeOffset="-198067.19">24659 17166 0,'0'21'31,"-21"1"-15,21-1-16,-21 0 15,21 0-15,-21-21 0,21 21 0,0 0 16,0 1-1,0-1-15,0 0 16,0-42 31,21 21-31,-21-21-16,21-1 15,-21 1-15,0 0 16,21 21-16,-21-21 0,0 0 0,21 21 15,-21-21-15,0 42 32,0 0-17,0 0-15,0 0 0,0 0 16,0 1-16,0-1 0,21 0 16,-21 0-1,22-21-15,-1 0 0,0 0 16,0 0-1,0 0-15,0 0 0,1 0 16,-22-21-16,21 0 16,0 0-16,-21-1 15,0 1-15,0 0 0,0 0 0,0 0 16,0 0-16,0-1 16,0 1-16,0 42 46,0 1-46,0-1 16,0 0-16,0 0 16,21-21 15,0 0-31</inkml:trace>
  <inkml:trace contextRef="#ctx0" brushRef="#br1" timeOffset="-197820.43">25082 17166 0,'0'21'31,"0"1"-31,0-1 16,0 0-16,0 0 16,0 0-16,0 0 15,0 1-15,0-1 16,0-42 46,0-1-62,0 1 16,0 0-16</inkml:trace>
  <inkml:trace contextRef="#ctx0" brushRef="#br1" timeOffset="-197648.38">25082 17018 0,'0'0'16,"-21"0"0,21 21-16,-21-21 15,21 21-15,21-21 47,0 0-31,1 0-16</inkml:trace>
  <inkml:trace contextRef="#ctx0" brushRef="#br1" timeOffset="-197377.28">25315 16933 0,'0'22'31,"0"-1"-15,0 0-16,-21-21 0,21 21 0,0 0 15,0 0-15,0 1 0,0-1 16,0 0-16,0 0 0,-21 0 16,21 0-16,0 1 0,0-1 0,0 0 15,0 0-15,0 0 16,21-42 31,0 0-32,0 0-15</inkml:trace>
  <inkml:trace contextRef="#ctx0" brushRef="#br1" timeOffset="-197132.42">25421 16870 0,'0'21'31,"0"0"-31,0 0 0,0 22 15,0-22-15,0 21 0,0-21 0,0 22 16,0-22-16,0 0 0,-21 21 16,21-20-16,0-1 0,0 0 15,0 0-15,0 0 16,0 0-16,0 1 16,21-44 15,-21 1-31,21 21 15,0-21-15</inkml:trace>
  <inkml:trace contextRef="#ctx0" brushRef="#br1" timeOffset="-196771.61">25527 17166 0,'0'21'31,"21"-21"0,0 0-15,0 0-16,-21-21 0,0 0 15,0 0 1,-21 42 31,0 0-47,21 0 15,0 1-15,0-1 0,-21-21 16,21 21-16,0 0 0,0 0 16,0 0-1,21-21 1,0 0-16,0 0 16,1 0-16,-1 0 0,0-21 15,0 0-15,0 0 16,0 0-16</inkml:trace>
  <inkml:trace contextRef="#ctx0" brushRef="#br1" timeOffset="-196416.57">25802 17082 0,'0'-22'0,"0"44"62,0-1-46,21-21-16,-21 21 0,21-21 15,-21 21-15,22-21 0,-22 21 16,0 0-16,21-21 0,-21 22 16,0-1-16,0 0 15,0 0 1,0 0-16,0-42 62,0 0-46,0 0-16,0 0 0,0-1 16,0 1-16,0 0 15,21 0-15,-21 0 0,21 21 0,-21-21 16,0-1-16,21 22 0,0-21 16,-21 0-16</inkml:trace>
  <inkml:trace contextRef="#ctx0" brushRef="#br1" timeOffset="-196164.76">25294 17082 0,'0'0'0,"21"0"32,0-22-17,1 1-15,-1 21 16,0 0-16,0-21 0,0 21 0,0-21 16,22 0-16,-22 21 0,0-21 15,0-1-15</inkml:trace>
  <inkml:trace contextRef="#ctx0" brushRef="#br1" timeOffset="-81184.48">3450 677 0,'0'0'0,"21"-21"16,-42 42-16,21-42 15,0 0 1,-21 21 0,0 21-1,0-21-15,-1 21 16,22 22-16,-21-22 0,0 21 15,0 1-15,0 20 0,0-21 16,-1 22-16,1-22 0,0 22 16,0-22-16,0 0 0,0 1 0,-1-1 15,22 0-15,-21 1 0,0-22 16,0 21-16,0-21 0,21 1 0,0-1 16,0 0-16,-21 0 0,21 0 15,0-42 16,0 0-31,21 0 16,-21 0-16,0-1 0,21 1 0,-21 0 16,21 0-16,0 0 0,-21-22 0,0 22 15,21-21-15,1 21 16,-22-22-16,21 1 0,-21 0 0,21 21 16</inkml:trace>
  <inkml:trace contextRef="#ctx0" brushRef="#br1" timeOffset="-80752.72">3217 910 0,'43'-148'16,"62"783"203</inkml:trace>
  <inkml:trace contextRef="#ctx0" brushRef="#br1" timeOffset="-80713.75">2984 1228 0,'424'-64'110</inkml:trace>
  <inkml:trace contextRef="#ctx0" brushRef="#br1" timeOffset="-79735.76">3725 931 0,'-21'0'31,"0"0"-31,0 0 16,21 22-16,-21-1 16,21 21-16,0-21 0,0 22 15,0-1-15,0 0 0,0 1 16,0-1-16,0 0 0,0 1 15,0-1-15,0 21 0,0-20 0,0 20 0,0 1 16,0-22-16,0 22 16,-22-1-16,22-21 0,-21 1 0,21-1 15,-21 0-15,21-20 0,0 20 16,0-21-16,0 0 0,0 0 16,-21-21-16,21-21 31,0 0-16,0-21-15,21 21 16,-21-22-16,0 1 0,21 0 0</inkml:trace>
  <inkml:trace contextRef="#ctx0" brushRef="#br1" timeOffset="-79404.96">3683 1185 0,'0'0'0,"-42"-84"15,42 63 1,0-1 0,0 1-16,21 21 15,0-21-15,0 21 0,0 0 16,22 0-16,-22 0 0,0 0 16,21 0-16,-21 0 0,1 0 15,20 21-15,-21 0 0,0 1 16,-21-1-16,0 21 0,0-21 0,0 0 15,0 22-15,-21-22 0,0 0 16,-21 0-16,20 0 0,-20 1 0,0-1 16,-1 0-16,22 0 0,0 0 15,-21-21-15,21 0 0,21 21 0,21-21 32,0 0-17,21-21-15,-21 21 0,22-21 0</inkml:trace>
  <inkml:trace contextRef="#ctx0" brushRef="#br1" timeOffset="-79051.15">4318 1016 0,'0'0'15,"-21"0"1,0 0-16,-1 21 15,1 0 1,21 1-16,0-1 0,0 21 0,0-21 16,0 22-16,0-22 15,0 21-15,0 0 0,0-20 0,0 20 16,0 0-16,0 1 0,-21-1 16,21 0-16,0-21 0,-21 22 0,21-1 15,-21 0-15,21-20 0,0 20 16,0-21-16,0 0 0,0 0 0,-21 1 15,21-1-15,0 0 0,0 0 16,0-42 15,0 0-15,0 0-16,21-1 0,-21-20 16</inkml:trace>
  <inkml:trace contextRef="#ctx0" brushRef="#br1" timeOffset="-78680.37">4212 1185 0,'-21'-21'0,"42"42"0,-63-63 16,42 21-16,0 0 16,0 0-1,0-1-15,21 1 16,0 21-16,0-21 0,0 21 15,1 0-15,-1-21 0,0 21 16,0 0-16,21 0 0,-20 0 0,20 0 16,-21 0-16,0 21 0,0 0 15,1-21-15,-1 21 0,-21 1 0,0-1 16,0 0-16,0 0 0,-21 21 16,-1-20-16,1-1 0,0 0 0,0 0 15,0 0-15,-22 0 0,22-21 16,0 22-16,0-22 0,0 21 0,0-21 15,21 21-15,-22-21 0,44 0 63,-1 0-63,-21-21 16,21 21-16</inkml:trace>
  <inkml:trace contextRef="#ctx0" brushRef="#br1" timeOffset="-78348.08">4805 974 0,'-43'0'15,"43"21"1,0 0-16,-21 0 16,21 0-16,0 1 0,0-1 0,0 0 15,0 0-15,0 0 0,0 0 16,-21-21-16,21 22 0,0-1 0,0 0 16,0 0-16,0 0 15,0-42 32,0 0-31</inkml:trace>
  <inkml:trace contextRef="#ctx0" brushRef="#br1" timeOffset="-77844.44">4762 635 0,'-21'-21'15,"0"21"1,0 0-16,21 21 15,0 0-15,0 0 16,0 1-16,0-1 0,0 0 16,0 0-1,0 0-15,21-21 16,0 0-16,0 0 16,1 0-16,-1 0 15,0 0-15,0-21 0,-21 0 16,21 21-16,-21-21 15,21 0-15,-21-1 0,0 1 16,0 0-16,0 0 0,0 0 16,-21 0-16,0 21 0,0 0 15,21-22-15,-21 22 16,0 0-16,-1 0 0,1 22 16,21-1-16,-21 0 15,21 0-15,-21 0 0,21 0 16,0 1-16,0-1 0,0 0 15,0 0-15,0 0 0,21 0 16,0-21-16,0 22 0,1-1 16,-1-21-16,0 21 0,0-21 0</inkml:trace>
  <inkml:trace contextRef="#ctx0" brushRef="#br1" timeOffset="-76504.99">5249 889 0,'0'0'15,"0"-21"-15,-21 21 47,21 21-47,0 0 16,-21-21-16,21 21 0,0 1 15,0-1-15,0 0 0,0 0 0,-21 21 16,21-20-16,0-1 0,0 0 16,-21 21-16,21-21 0,0 1 15,0-1-15,0 0 0,0 0 16,0 0-16,0 0 0,0 1 15,21-22-15,0 0 16,0 0-16,0 0 16,0 0-16,1 0 0,-1-22 15,0 1-15,0 0 0,0 0 16,0 0-16,1 0 0,-1-1 0,0-20 16,-21 21-16,21-21 0,0-1 15,-21 22-15,21-21 0,-21-1 16,0 22-16,0 0 0,0 0 15,0 0-15,-21 21 32,21 21-32,-21 0 15,0 21-15,21-20 0,0 20 0,0-21 16,0 21-16,-21-20 0,21 20 16,0-21-16,0 21 0,0-20 0,0-1 15,0 0-15,0 21 0,0-21 16,0 1-16,21-1 15,0 0-15,0-21 0,22 0 0,-22 21 16,21-21-16,-21 0 0,22 0 16,-1 0-16,-21 0 0,21 0 0,-20-21 15,20 0-15,-21 0 0,21-1 16,-20 1-16,-1 0 0,0 0 0,0-21 16,0 20-16,0-20 0,-21 21 15,0 0-15,0-22 0,0 22 0,0 0 16,0 0-16,0 0 15,0 42 1,0 0 0,0 0-16,0 0 0,-21 1 0,21-1 15,0 0-15,-21 21 0,21-21 16,0 1-16,0-1 0,0 0 16,0 0-16,0 0 0,0 0 15,-21-21-15,21-21 63,0 0-63,0 0 15,0 0-15,0 0 16,0-22-16,0 22 0,0 0 0,0 0 16,21-22-16,-21 22 0,21 0 15,0 0-15,1 0 0,-1 0 16,0-1-16,0 1 0,0 21 0,0 0 15,1-21-15,-1 21 0,0 0 0,0 0 16,0 21-16,0-21 16,-21 21-16,0 1 0,22-1 0,-1 21 15,-21-21-15,0 0 0,0 22 16,0-22-16,0 0 0,0 0 0,0 0 16,0 22-16,0-22 15,0 0-15,0 0 0,0 0 16,-21-21 15,-1 0-15,22-21-16,0 0 0,0 0 15,0 0-15,0 0 0,0-1 16,0-20-16,0 21 0,22-21 16,-1 20-16,0-20 0,0 0 15,21 21-15,-20-1 0,20-20 0,-21 21 16,21 0-16,1 21 0,20 0 15,-20 0-15,20 0 0,-21 0 0,1 21 16,-1 0-16,-21 0 0,0 0 16,1 22-16,-1-22 0,-21 0 15,0 21-15,21-20 0,-21 20 0,0-21 16,0 0-16,0 0 0,0 1 16,-21-1-16,0 0 0,-1 0 15,1 0-15,0-21 0,0 0 16,0 21-16,0-21 0,-1 0 15,1 0-15,0 0 0</inkml:trace>
  <inkml:trace contextRef="#ctx0" brushRef="#br1" timeOffset="-75835.35">3111 1545 0,'0'0'15,"-21"21"-15,42-21 47,1 0-47,-1 0 16,21 0-16,0 0 0,1-21 0,20 21 15,22 0-15,0 0 0,-1 0 16,1 0-16,21-21 0,21 21 0,-21 0 16,21-21-16,0 21 15,0 0-15,0 0 0,21 0 0,-21 0 16,21 0-16,-21 0 0,0 0 15,21 0-15,-21 0 0,0 0 0,0 0 16,0 0-16,-21 0 0,0-21 16,0 21-16,-22 0 0,22 0 0,-21 0 15,21 0-15,-43 0 0,22 0 16,-22 0-16,1 0 0,-1 0 0,1 0 16,-22 0-16,0 0 0,1 0 0,-22 0 15,0 0-15,0 0 0,0 0 16,-21-21-16,-21 21 31,0 0-31,0 0 16,-21 0-16,20 0 15,1 0-15</inkml:trace>
  <inkml:trace contextRef="#ctx0" brushRef="#br1" timeOffset="-75336.74">4551 1651 0,'0'-21'0,"0"42"0,21-42 15,-21 0-15,0 42 16,0 0 0,0 0-16,-21 0 0,0 1 0,-22 20 15,22 0-15,-21 1 0,-1-1 16,1 0-16,0 1 0,-22-1 0,22 0 16,0 1-16,-22-1 0,22-21 15,-1 21-15,1-20 0,0 20 16,-1-21-16,22 0 0,-21 0 0,21 1 0,0-22 15,-1 21-15,1-21 16,21-21 0,0-1-1</inkml:trace>
  <inkml:trace contextRef="#ctx0" brushRef="#br1" timeOffset="-75067.89">3831 2074 0,'21'0'15,"-42"0"-15,42 22 16,-21-1-16,-21 0 16,21 0-16,-21 0 0,0 0 15,0 22-15,-1-22 0,1 0 16,21 0-16,-21 0 0,0 1 0,0-1 16,21 0-16,0 0 0,0 0 15,0 0-15,21-21 16,0 0-1,0 0-15,0 0 0,1 0 0,20-21 16,-21 21-16,21-21 0,1 0 16,-22 21-16,21-21 0,1 21 0,-22-21 15,21 21-15,-21 0 0,0-22 16,1 22-16</inkml:trace>
  <inkml:trace contextRef="#ctx0" brushRef="#br1" timeOffset="-74635.69">1249 2540 0,'-21'42'16,"-1"-20"-1,22-1-15,-21 0 0,21 21 16,0-21-16,0 22 0,-21-1 0,21-21 16,-21 22-16,0-22 0,21 21 15,-21-21-15,21 22 0,0-22 16,-22 0-16,22 0 0,0 0 16,0 0-16,0-42 31,22 21-31,-1-21 15</inkml:trace>
  <inkml:trace contextRef="#ctx0" brushRef="#br1" timeOffset="-74383.83">1228 2540 0,'0'-21'0,"0"42"0,0-63 15,21 42 1,-21 21-1,21 0-15,0 21 0,-21-20 16,21-1-16,-21 21 0,21 0 0,-21-20 16,0 20-16,0-21 0,0 21 15,0-20-15,0-1 0,0 21 0,0-21 16,0 0-16,0 1 0,0-1 16,0 0-16,-21-21 46</inkml:trace>
  <inkml:trace contextRef="#ctx0" brushRef="#br1" timeOffset="-73829.16">995 2921 0,'0'-21'15,"21"21"1,0-21-1,0 0-15,0 21 0,1 0 0,20-22 16,0 1-16,1 21 16,-1-21-16,0 21 0,1-21 0,-1 0 15,0 21-15,1 0 0,-1 0 16,-21 0-16,0 0 0,0 0 0,1 0 16,-1 21-16,-21 0 15,0 0-15,0 0 0,0 1 0,0-1 16,0 0-16,0 0 0,0 0 15,0 0-15,0 1 0,0-1 0,-21 0 16,21 0-16,-22-21 0,22 21 16,0 0-1,-21-21 17,21-21-17,0 0-15,0 0 16,0 0-16,0 0 0,0-1 0,0 1 15,0 0-15,0-21 0,21 21 16,1-22-16,-1 22 0,21-21 16,0 21-16,1-1 0,-22 1 15,21 21-15,1 0 0,-22 0 0,21 0 16,-21 21-16,0 1 0,1-1 16,-1 0-16,-21 0 0,0 0 0,0 0 15,0 1-15,0 20 16,0-21-16,0 0 0,0 0 0,0 1 15,-21-1-15,-1 0 16,1 0-16</inkml:trace>
  <inkml:trace contextRef="#ctx0" brushRef="#br1" timeOffset="-73235.5">2519 2731 0,'-85'-22'31,"64"22"-31,0 0 0,0 0 15,-1 0-15,1 0 0,0 22 16,0-1-16,0 0 0,0 0 0,-1 0 16,1 0-16,0 1 0,0-1 15,21 0-15,-21 0 0,21 0 0,0 0 16,0 1-16,0-1 0,0 0 16,0 0-16,0 0 15,21-21 1,0 0-16,0 0 0,0 0 15,1 0-15,-1 0 0,0-21 16,0 21-16,21-21 0,-20 0 0,-1 0 16,21-1-16,-21 1 0,0-21 15,22 21-15,-22-22 0,0 1 0,0 0 16,0 21-16,-21-22 0,0 1 16,0 0-16,0-1 0,0 22 0,0-21 15,0 21-15,0-1 0,-21 22 31,0 22-15,21 20-16,0-21 0,-21 21 0,21 1 16,0-22-16,0 21 0,0 1 15,0-1-15,-21-21 0,21 21 0,-21 1 16,21-22-16,0 0 0,0 0 16,0 0-16,0 1 0,0-1 0,0 0 15,21-21 1,0 0-16,0 0 15,0 0-15,0-21 0,1 0 16,20 21-16,-21-22 0</inkml:trace>
  <inkml:trace contextRef="#ctx0" brushRef="#br1" timeOffset="-72784.76">2794 2794 0,'0'-21'0,"-21"21"0,21-21 16,0 0-1,21 21 1,0 0 0,0 0-16,0 0 0,1 0 15,-1 0-15,0 0 16,0 21-16,-21 0 0,21 0 15,0 0-15,1-21 0,-22 21 0,0 1 16,0-1-16,0 0 0,0 0 16,0 0-16,0 0 0,0 1 15,0-1-15,0 0 16,0-42 15,0 0-15,0-1-16,0 1 0,0 0 15,0 0-15,0 0 16,0 0-16,0-1 0,0 1 16,0 0-16,0 0 0,21 21 15,0-21-15,0 0 16,0 21-16,0 0 16,1 0-16,-1 0 15,0 0-15</inkml:trace>
  <inkml:trace contextRef="#ctx0" brushRef="#br1" timeOffset="-72320.02">3429 2709 0,'0'0'0,"-21"0"15,0 0-15,-1 22 16,1-1-16,0 0 15,0 0-15,21 0 16,0 0-16,-21 1 0,0-1 0,21 0 16,-22-21-16,22 21 0,0 0 15,0 0-15,0 1 0,0-1 16,0 0-16,0 0 16,22-21-1,-1 0-15,0 0 16,0 0-16,0 0 0,0 0 15,1 0-15,-1-21 0,0 0 0,0 21 16,-21-21-16,21 21 0,0-22 16,-21 1-16,0 0 0,0 0 0,0 0 15,0 0-15,0-1 0,0 1 16,0 0-16,0 0 0,-21 0 16,0 0-16,0 21 0,0 0 15,0 0-15,-1 0 0,1 0 16,0 0-16,0 21 15,0 0-15,21 0 0,-21 0 16,21 0-16,0 1 0,0-1 16,0 0-16,21-21 15,0 21-15,0-21 0,0 0 16</inkml:trace>
  <inkml:trace contextRef="#ctx0" brushRef="#br1" timeOffset="-72061.17">3768 2794 0,'0'0'0,"0"21"31,0 0-15,-22 1-16,22-1 0,-21 0 15,21 0-15,0 0 0,0 0 16,0 1-16,0-1 15,0 0-15,0-42 63,0 0-63,0-1 0</inkml:trace>
  <inkml:trace contextRef="#ctx0" brushRef="#br1" timeOffset="-71819.31">3725 2688 0,'0'0'0,"-21"0"31,0 0-31,42 0 109,0 0-93,0 0-16</inkml:trace>
  <inkml:trace contextRef="#ctx0" brushRef="#br1" timeOffset="-71148.69">4466 2794 0,'-21'-21'15,"0"0"1,0 21-16,-1-21 15,1 21-15,0 0 0,0 0 16,0 0-16,0 0 16,-1 0-16,1 0 0,0 21 15,0-21-15,0 21 0,21 0 16,-21 0-16,-1 0 0,1 1 16,0-1-16,21 0 0,-21 0 0,21 0 15,-21 0-15,21 1 0,0-1 16,0 0-16,0 0 0,0 0 15,21-21 1,0 0-16,0 0 16,0 0-16,1 0 0,-1 0 0,0 0 15,0-21-15,0 21 0,0-21 16,1 0-16,-1 21 0,0-21 0,0-1 16,0 1-16,0 0 0,1 0 15,-1 0-15,0 0 0,-21-22 16,0 22-16,21 0 0,0-21 0,-21 20 0,0-20 15,0 21-15,21-21 16,-21 20-16,0-20 0,22 21 0,-22 0 16,0 0-16,0-1 0,0 1 15,0 0-15,0 42 32,0 0-32,0 1 15,-22-1-15,1 0 0,21 21 16,-21-21-16,21 22 0,0-1 0,0 0 15,-21-20-15,21 20 0,0-21 0,-21 21 16,21-20-16,0-1 16,0 0-16,0 0 0,0 0 0,0 0 15,0 1-15,21-22 0,-21 21 0,21-21 16,0 0-16,0 0 0,1 0 16,-1 0-16,0 0 0,0 0 0,21 0 15,-20 0-15,-1-21 0,0-1 16,21 1-16</inkml:trace>
  <inkml:trace contextRef="#ctx0" brushRef="#br1" timeOffset="-70405.12">6011 1588 0,'0'-22'16,"0"1"-16,0 0 15,0 0 1,0 42 15,0 0-31,21 0 16,1 1-16,-1-1 0,0 0 16,0 21-16,0-21 0,0 22 0,1-22 15,-22 21-15,21-21 0,0 1 16,0 20-16,0-21 0,0 0 0,1 0 15,-22 1-15,21-1 0,0 0 16,0 0-16,0 0 0,0 0 0,-21 1 16,22-1-16,-1 0 15,-21 0 1,-21-21 15</inkml:trace>
  <inkml:trace contextRef="#ctx0" brushRef="#br1" timeOffset="-70064.31">6054 2053 0,'0'0'0,"0"21"47,21 1-31,-21-1-16,21-21 15,0 0-15,0 0 0,0 21 16,1 0-16,-1-21 0,0 0 0,0 21 16,0-21-16,0 0 0,1 21 15,-1-21-15,0 0 16,0 0-16,-21-21 47,0 0-32,0 0-15,0 0 16,0 0-16</inkml:trace>
  <inkml:trace contextRef="#ctx0" brushRef="#br1" timeOffset="-69884.41">6477 1820 0,'0'0'0,"0"22"31,0-1-31,0 0 0,0 0 0,0 0 16,0 0-16,-21 1 0,21-1 16,-21 0-16,-1 0 0,22 0 15,0 0-15,-21 1 0,21-1 0,-21-21 16,21 21-16,-21-21 0,21 21 15</inkml:trace>
  <inkml:trace contextRef="#ctx0" brushRef="#br1" timeOffset="-68832.34">6308 2752 0,'0'-21'15,"0"-1"-15,0 1 16,0 0-16,-22 0 0,22 0 15,0 0-15,0-1 16,0 44 15,0-1-15,0 0-16,0 0 0,0 0 0,0 0 16,0 22-16,0-22 0,0 0 15,0 21-15,0-20 0,0-1 0,0 0 16,0 0-16,-21 0 0,21 0 0,0 1 15,0-1-15,0 0 16,21-21 15</inkml:trace>
  <inkml:trace contextRef="#ctx0" brushRef="#br1" timeOffset="-68359.61">6604 2604 0,'0'0'0,"0"-22"31,0 44 1,0-1-32,-21 0 0,21 0 15,-21 0-15,21 22 0,0-22 0,0 0 16,0 0-16,0 21 0,0-20 15,-22-1-15,22 0 0,0 0 0,0 0 16,0 0-16,0 1 0,0-1 16,0 0-16,22-21 15,-1 0-15,0 0 0,0 0 16,0 0-16,0 0 0,1 0 16,-1 0-16,0 0 15,0-21-15,0 0 0,0 21 0,1-22 16,-1 1-16,0 0 0,0 0 15,-21 0-15,0 0 0,21-1 0,-21 1 16,0-21-16,0 21 0,0 0 0,0-22 16,-21 22-16,0 0 0,21 0 15,-21 0-15,0-1 0,-1 22 0,1 0 16,21-21-16,-21 21 0,0 0 16,0 0-16,0 0 0,-1 0 0,1 21 15,0 1-15,21-1 16,-21-21-16,21 21 0,0 0 0,0 0 15,0 0 1</inkml:trace>
  <inkml:trace contextRef="#ctx0" brushRef="#br1" timeOffset="-67815.92">7493 2582 0,'0'-21'15,"-21"21"1,0 0-16,-1 0 16,1 0-16,0 0 0,0 0 15,0 0-15,0 21 0,-1-21 16,1 22-16,0-1 0,0 0 15,0 0-15,21 0 0,-21-21 16,21 21-16,0 1 16,0-1-1,21-21-15,0 0 0,0 0 16,0 0-16,0 21 0,1-21 16,-1 0-16,0 0 0,-21 21 0,21-21 15,0 0-15,0 0 0,-21 21 16,22-21-16,-22 21 0,21-21 15,-21 22-15,0-1 16,0 0-16,0 0 16,-21 0-16,-1-21 15,1 21-15,0-21 16,0 0-16,0 0 0,0 0 0,-1 0 16,22 22-16,-21-22 0,0 0 0,0 0 15,0 0-15,0 0 16,-1 0-16,1-22 15,0 22 1,0 0 0,0 0-1,0 0 1,-1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02:27:46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635 0,'0'-21'0,"-21"21"16,21-21-16,-21 21 0,21-21 0,0-1 15,0 1 1,-21 21-16,21-21 16,0 42 15,0 0-31,0 1 15,0-1-15,0 0 0,0 0 16,0 0-16,21 22 0,-21-22 16,21 0-16,-21 0 0,0 0 0,21 22 15,0-22-15,0 0 0,1 0 16,-1 0-16,0-21 16,0 0-16,0 0 0,0 0 0,22 0 15,-22-21-15,21 0 0,-21 0 16,1 0-16,20-1 0,-21 1 0,0 0 15,0 0-15,1 0 0,-1 0 16,0-1-16,-21 1 0,0 0 16,0 0-16,0 0 0,0 0 15,0-1-15,0 1 0,0 0 16,0 0-16,0 42 47,0 0-47,0 0 0,0 1 15,-21-1-15,21 0 0,0 0 16,0 21-16,0-20 0,0 20 0,0 0 16,0 1-16,0-1 0,0 0 15,0 1-15,0-1 0,0 0 16,0 22-16,0-22 0,0 0 16,0 1-16,0-1 0,0-21 15,0 22-15,0-1 0,0-21 0,0 21 16,0-20-16,0-1 0,0 0 15,0 21-15,0-21 0,-21-21 0,-1 22 16,22-1-16,-21-21 0,0 0 16,0 0-16,0 0 0,-22 0 15,22 0-15,-21 0 0,21-21 0,-22-1 16,1 1-16,21 0 0,-21 0 16,-1 0-16,1 0 0,21-1 15,-22 22-15,22-21 0,0 0 0,0 0 16,0 0-16,0 21 0,21-21 15,21-1 17,0 22-32,21 0 15,-21 0-15,1 0 0,20 0 0</inkml:trace>
  <inkml:trace contextRef="#ctx0" brushRef="#br0" timeOffset="583.98">1926 974 0,'0'21'16,"0"0"-16,0 0 15,0 0-15,0 22 0,0-22 16,0 21-16,0-21 0,0 1 0,0 20 16,0-21-16,-21 21 0,21-20 15,-21-1-15,21 21 0,0-21 0,0 0 16,0 1-16,-21-1 16,21 0-16,0 0 15,-22-21 1,22-21-1,0 0 1,0 0-16,0-1 0,0 1 16,0 0-16,0-21 0,0 21 0,0-22 15,0 22-15,0-21 0,22-1 16,-1 22-16,0-21 0,0 21 0,0-22 16,0 22-16,1 0 0,-1 0 15,0 21-15,0 0 0,0 0 16,0 0-16,22 0 0,-22 21 15,0 0-15,0 0 0,0 1 16,1 20-16,-1-21 0,-21 0 0,0 22 16,0-22-16,0 21 0,0-21 15,0 22-15,0-22 0,0 0 0,-21 0 16,21 21-16,-22-42 0,22 22 16,0-1-16,-21 0 0,0-21 15,21 21-15,0-42 31,0 0-31,0 0 16</inkml:trace>
  <inkml:trace contextRef="#ctx0" brushRef="#br0" timeOffset="908.8">2667 635 0,'-21'0'16,"0"0"-1,-1 21-15,22 0 16,0 1-16,-21-1 0,0 21 16,21 0-16,-21 1 0,21-1 15,0 0-15,-21 22 0,21-22 16,-21 1-16,21-1 0,0 0 0,-22 1 15,22-1-15,-21-21 0,21 21 16,0-20-16,0-1 0,0 0 0,0 0 16,0 0-16,21-21 15,1 0-15,-1 0 16,0 0-16,0 0 16,0 0-16,-21-21 0,21 0 0</inkml:trace>
  <inkml:trace contextRef="#ctx0" brushRef="#br0" timeOffset="1132.88">2476 1122 0,'-21'0'0,"42"0"0,-63 0 16,63 0 30,0 0-46,1 0 16,-1 0-16,0 0 0,0 0 0,0 0 16,0 0-16,1 0 0,-22-21 15,21 21-15,0 0 0</inkml:trace>
  <inkml:trace contextRef="#ctx0" brushRef="#br0" timeOffset="1659.6">2942 1207 0,'0'-22'15,"-21"1"-15,0 0 16,21 0-16,-21 0 0,21 0 0,0-1 16,0 1-16,0 0 15,0 0-15,21 21 0,0 0 16,0 0-16,0 0 0,0 0 16,1 0-16,-1 21 0,21 0 0,-21 0 15,0 1-15,22-1 16,-22 0-16,0 21 0,0-21 0,-21 22 15,0-22-15,0 0 0,0 21 16,0-20-16,0-1 0,0 21 16,0-21-16,-21 0 0,0 1 0,0-1 15,21 0-15,-21-21 16,-1 0-16,1 0 16,21-21-1,0 0-15,0-1 0,0 1 16,0 0-16,0 0 0,0-21 15,0 20-15,21 1 0,-21 0 0,22-21 16,-1 21-16,-21-1 16,21 1-16,0 0 0,-21 0 0,21 0 0,0 0 15,1 21-15,-1 0 16,0 0-16,21-22 0,-21 22 0,1 0 16,-1 0-16,0 0 15</inkml:trace>
  <inkml:trace contextRef="#ctx0" brushRef="#br0" timeOffset="2152.46">3746 1122 0,'0'-64'15,"-21"64"-15,21-21 16,-21 21-16,0 0 0,0 0 15,21-21-15,-21 21 0,-1 0 16,1 0-16,0 0 0,21 21 0,-21 0 16,0-21-16,0 22 0,-1-1 15,22 21-15,-21-21 0,21 0 0,-21 22 16,21-22-16,0 0 0,0 0 16,0 22-16,0-22 0,0 0 0,0 0 15,0 0-15,21 0 16,0 1-16,1-22 0,-1 21 0,0-21 15,0 0-15,0 0 0,0 0 16,22 0-16,-22 0 0,21 0 0,-21 0 16,22-21-16,-22 21 0,0-22 15,21 1-15,-20 0 0,-1 0 0,-21 0 16,21 0-16,-21-22 0,0 22 16,0-21-16,0 21 0,0-22 0,0 22 15,0-21-15,-21 21 0,0-1 16,-1 1-16,1 0 0,0 0 0,-21 21 15,21 0-15,-1 0 0,1 0 16,-21 0-16,21 0 0,0 21 16,-1 0-16,1-21 0,0 21 15,0 1-15,21-1 0,0 0 0,0 0 16,0 0-16,0 0 0,0 1 16,0-1-16</inkml:trace>
  <inkml:trace contextRef="#ctx0" brushRef="#br0" timeOffset="3271.95">4445 995 0,'-21'-21'0,"42"42"0,-63-42 0,20 0 0,1 21 16,0 0-16,0 0 0,0 0 15,0 0-15,-1 0 0,1 0 0,0 21 16,0 0-16,0 0 0,21 0 16,-21 0-16,-1 22 0,22-22 15,-21 21-15,21-21 0,-21 22 0,21-22 16,0 21-16,-21-21 0,21 1 15,0 20-15,0-21 0,0 0 16,0 0-16,0 1 0,0-1 16,21-21-16,0 0 15,0 0-15,1 0 0,-1 0 0,0 0 16,0 0-16,21 0 0,-20-21 16,20-1-16,-21 1 0,21 0 0,-20 0 15,20-21-15,-21 20 0,21-20 16,-20 0-16,-1-1 0,0 1 0,-21 0 15,0-22-15,21 22 0,-21 0 16,0-22-16,0 22 0,0-1 0,0-20 16,0 42-16,0-22 0,0 1 15,0 21-15,0 0 0,0 0 16,0-1-16,0 44 31,0 20-31,0 0 16,0 1-16,0-1 0,0 0 0,0 22 15,0-1-15,0-20 0,0 20 16,0-21-16,0 22 0,-21-22 16,21 1-16,0 20 0,0-42 15,0 22-15,0-1 0,0-21 0,0 0 16,0 0-16,0 1 0,21-1 16,0-21-16,0 0 0,1 0 0,-1 0 15,0 0-15,0 0 0,0 0 16,22 0-16,-22 0 0,0-21 0,0-1 15,0 1-15,0 0 0,1 0 0,-1 0 16,0 0-16,0-22 0,-21 22 16,21-21-16,-21-1 0,0 1 15,0 21-15,0 0 0,0 0 16,-21 21 15,21 21-31,0 0 16,0 0-16,-21 0 0,21 0 15,0 1-15,-21 20 0,21-21 0,0 0 16,0 0-16,0 22 0,0-22 16,0 0-16,0 0 0,21 0 0,0 1 15,0-1-15,0-21 16,1 0-16,-1 0 0,0 0 0,0 0 16,0 0-16,0 0 0,1-21 0,-1 21 15,0-22-15,0 1 0,0 0 16,0 0-16,1 0 0,-22 0 0,21-1 15,-21 1-15,21 0 0,-21-21 16,0 21-16,0-1 0,0 1 16,0-21-16,0 21 15,0 0-15,-21 21 32,21 21-32,-21 0 0,21 0 15,0 21-15,0-20 0,0-1 16,0 0-16,0 0 0,0 0 0,0 0 15,0 1-15,0-1 0,0 0 16,0 0-16,21 0 0,0-21 16,0 0-16,0 0 15,0 0-15,1 0 0,20 0 0,-21 0 16,0 0-16,22-21 0,-1 0 16</inkml:trace>
  <inkml:trace contextRef="#ctx0" brushRef="#br0" timeOffset="3556.52">5948 889 0,'-21'0'31,"-1"0"-31,1 0 0,0 21 16,0 22-16,0-22 15,0 0-15,-1 21 0,1-21 0,0 22 0,0-22 16,21 21-16,-21-21 15,21 1-15,0 20 0,-21-21 0,21 0 16,0 0-16,0 1 0,0-1 16,0 0-16,21 0 0,0-21 0,0 21 15,0-21-15,0 0 0,1 0 16,-1 0-16,0 0 0,0 0 0,21 0 16,-20 0-16,-1 0 0,0 0 0,0-21 15,21 0-15,-20 0 0,-1 0 16,21-1-16</inkml:trace>
  <inkml:trace contextRef="#ctx0" brushRef="#br0" timeOffset="3871.99">6456 466 0,'0'-21'0,"0"42"0,-21-64 15,21 22-15,-22 0 0,1 21 16,0 0-1,0 0-15,21 21 0,-21 0 0,21 22 16,0-22-16,-21 21 0,21 1 16,-22-1-16,22 21 0,0 1 15,-21-22-15,0 22 0,21-1 0,-21 1 16,21-22-16,-21 22 0,21-22 16,0 0-16,0 1 0,0-1 15,0-21-15,0 0 0,0 22 0,0-22 16,0 0-16,0 0 15,21-21-15,0 0 16,0 0-16,0 0 16,1-21-16,-1 0 0,0 0 0,0-1 15,0 1-15,22-21 0</inkml:trace>
  <inkml:trace contextRef="#ctx0" brushRef="#br0" timeOffset="4112.85">6773 847 0,'-42'0'32,"21"21"-32,0 0 0,-1 0 0,22 0 15,-21 1-15,0 20 0,0-21 0,0 0 16,21 22-16,0-22 0,-21 21 16,21-21-16,-22 0 0,22 1 0,0-1 15,0 0-15,0 0 0,0 0 16,0 0-16,0 1 0,22-22 15,-1 0-15,0 0 0,0 0 16,0 0-16,0 0 0,22 0 16,-22-22-16,21 1 0,-21 21 15</inkml:trace>
  <inkml:trace contextRef="#ctx0" brushRef="#br0" timeOffset="4899.85">7175 953 0,'0'-22'15,"0"44"-15,-21-44 16,0 22 0,0 22-1,0-22-15,0 21 0,-1 0 0,22 21 0,-21-21 16,0 1-16,0-1 16,21 21-16,0-21 0,0 0 0,-21 1 15,21-1-15,0 0 0,0 0 16,0 0-16,0 0 0,0 1 15,21-22-15,0 0 0,0 0 16,0 0-16,1 0 16,-1 0-16,0 0 15,-21-22-15,0 1 16,0 0-16,0 0 0,0 0 0,0 0 16,0-1-16,0 1 0,0 0 15,0-21-15,-21 21 0,21-1 16,0-20-16,0 21 0,0 0 15,0 0-15,0-1 0,21 1 0,0 0 16,0 21-16,0-21 0,1 21 16,20 0-16,-21 0 0,0 0 0,0 0 15,22 0-15,-22 0 0,0 21 16,21 0-16,-20 0 0,-1 1 0,0-1 16,-21 21-16,21-21 0,-21 22 15,21-22-15,-21 0 0,0 21 0,0-21 16,0 1-16,0-1 0,0 0 15,0 0-15,0 0 0,-21 0 0,0 1 16,0-22 15,0 0-31,21-22 32,-22 1-32,22 0 0,0 0 15,0-21-15,0 20 0,0-20 16,0 21-16,22-21 0,-22-1 0,21 1 15,0 0-15,0-1 0,0 1 16,22 0-16,-1 20 0,0-20 0,1 21 16,20 0-16,-21 0 0,1 21 15,-1 0-15,0 0 0,1 0 0,-22 21 16,0 21-16,0-21 0,0 22 16,-21-1-16,22-21 0,-22 21 15,0 1-15,0-1 0,0 0 0,-22 1 16,1-22-16,0 21 0,0-21 15,0 1-15,21-1 0,-21 0 0,21 0 16,-22-21-16,22 21 0,-21-21 16,21-21 15,0 0-31,0 0 16,0 0-16</inkml:trace>
  <inkml:trace contextRef="#ctx0" brushRef="#br0" timeOffset="5115.72">7281 381 0,'0'0'0,"0"-21"0,-21 21 0,0 0 15,0 0 1,21 21 15,-21-21-15,-1 21-1</inkml:trace>
  <inkml:trace contextRef="#ctx0" brushRef="#br0" timeOffset="5308.62">6286 614 0,'0'0'0,"-42"21"0,21-21 0,0 21 16,0-21-16,-1 0 0,22 21 16,22-21-1,-1 0 1,0 0-16,21 0 0,1 0 0,20 0 16,-21 0-16,22 0 0,-1 0 15,1-21-15,-1 0 0,1 21 0,-1-21 16,-20 21-16,-1-21 0</inkml:trace>
  <inkml:trace contextRef="#ctx0" brushRef="#br0" timeOffset="5811.69">8742 466 0,'0'42'31,"-21"-21"-31,21 0 0,-22 22 0,1-1 0,21 0 16,-21 1-16,21 20 0,-21-20 16,0 20-16,21-21 0,-21 22 0,21-22 15,0 1-15,-22 20 0,1-42 16,21 22-16,0-1 0,-21-21 16,21 0-16,0 0 0,0 1 0,21-22 31,0 0-31,1 0 0</inkml:trace>
  <inkml:trace contextRef="#ctx0" brushRef="#br0" timeOffset="6223.48">9102 868 0,'0'0'0,"0"-21"31,-22 42-31,1 0 15,0 0-15,0 22 0,0-22 0,0 21 16,-1-21-16,1 22 0,0-1 16,0-21-16,21 21 0,0-20 0,-21 20 15,21-21-15,0 0 0,0 0 0,0 1 16,0-1-16,0 0 16,21-21-16,0 0 0,0 0 0,0 0 15,1 0-15,20 0 0,-21-21 16,21 0-16,-20 21 0,20-22 0,0 1 15,-21 0-15,22 0 0,-22 0 16,0-22-16,-21 22 0,21-21 16,-21 21-16,0-22 0,0 1 15,0 21-15,0-21 0,-21 20 0,0 1 16,0 0-16,0 0 0,-22 0 16,22 21-16,-21 0 0,21 0 0,-22 0 15,22 0-15,0 21 0,0 0 16,-22-21-16,43 21 0,-21 0 0,21 1 15,-21-22-15,21 21 0,21-21 32</inkml:trace>
  <inkml:trace contextRef="#ctx0" brushRef="#br0" timeOffset="6455.65">8403 741 0,'0'0'0,"21"0"31,0-21-31,22 21 0,-1 0 16,0 0-16,1-21 0,20-1 0,1 22 15,-1 0-15,1-21 0,-1 21 16,-20 0-16,20 0 0,-21-21 15,-20 21-15,-1 0 0,0 0 0</inkml:trace>
  <inkml:trace contextRef="#ctx0" brushRef="#br0" timeOffset="6879.78">10287 699 0,'0'0'0,"0"-22"0,0 1 16,-21 21 15,21 21-31,-21 1 0,-1 20 16,1-21-16,0 43 16,21-22-16,-21 0 0,0 1 0,21 20 15,-21-21-15,-1 1 0,1-1 16,0 0-16,0 1 0,21-1 0,-21-21 15,0 22-15,21-22 0,0 0 16,0 0-16,0 0 0,21-21 16,0 0-1,0 0-15,0-21 0,0 0 16</inkml:trace>
  <inkml:trace contextRef="#ctx0" brushRef="#br0" timeOffset="7136.64">10477 995 0,'0'0'0,"0"-21"16,0 0 0,-21 21-1,0 21-15,0 0 0,0 21 0,0-21 16,-22 1-16,22 20 0,-21-21 16,21 21-16,-1-20 0,-20-1 0,21 21 15,0-21-15,-22 0 0,22 1 16,0-1-16,21 0 0,-21-21 0,21 21 15,-21-21-15,42 0 32,0-21-17,-21 0-15,21 21 0,0-21 16,1-22-16,-1 22 0</inkml:trace>
  <inkml:trace contextRef="#ctx0" brushRef="#br0" timeOffset="7331.53">10350 931 0,'0'0'15,"22"0"-15,-1 0 0,0 0 0,-21 22 16,21 20 0,-21-21-16,21 0 0,-21 22 0,21-1 0,-21-21 15,0 21-15,0-20 0,0-1 16,22 0-16,-22 21 0,0-21 16,21 1-16,-21-1 0,0 0 15,21-21-15,0 0 16,0 0-1,0 0-15,1-21 0,-1 0 16</inkml:trace>
  <inkml:trace contextRef="#ctx0" brushRef="#br0" timeOffset="7587.4">10795 550 0,'0'-21'0,"0"42"0,0-63 0,-21 42 15,0 0-15,-1 21 16,22 0-16,-21 1 0,21-1 0,0 21 16,-21 0-16,21 1 0,-21 20 15,0 1-15,21-22 0,0 22 0,-21-22 16,21 21-16,-22-20 0,22-1 16,-21 0-16,21-20 0,0 20 0,0-21 15,0 0-15,0 0 0,0 1 16,21-22-1,1 0-15,-1 0 0,-21-22 16</inkml:trace>
  <inkml:trace contextRef="#ctx0" brushRef="#br0" timeOffset="7979.99">10837 1122 0,'0'0'15,"0"21"-15,0 0 0,0 0 16,21-21 15,1 0-31,-1 0 0,0 0 16,0 0-16,0 0 0,0-21 0,1 21 16,20-21-16,-21 0 15,0 21-15,0-21 0,-21 0 0,0-1 16,22 1-16,-22 0 0,0 0 15,0 0-15,0 0 0,0-1 0,-22 22 16,1 0-16,0 0 0,-21 0 16,21 0-16,-1 22 0,1-1 15,-21 0-15,21 0 0,0 0 0,-1 0 16,1 22-16,21-22 0,0 0 16,0 0-16,0 0 0,0 1 0,0-1 15,0 0-15,0 0 16,21-21-16,1 0 0,20 21 0,-21-21 15,0 0-15,22 0 16,-22 0-16,21 0 0,0 0 0,1-21 16,-1 0-16,0 21 0</inkml:trace>
  <inkml:trace contextRef="#ctx0" brushRef="#br0" timeOffset="10971.45">11536 910 0,'0'-21'16,"0"0"-1,0 0 1,0 0-16,0-1 16,0 1-1,0 0-15,0 0 16,0 0-1,0 42 64,0 0-79,0 0 0,0 0 15,0 22-15,0-1 0,-21-21 0,21 22 16,0-1-16,0 0 0,-22 1 15,22-1-15,0-21 0,0 21 0,-21-20 16,21 20-16,0-21 16,-21 0-16,21 0 0,0 1 0,0-1 15,0 0-15,0 0 0,0-42 63,0 0-48,0 0-15,21-1 16,-21 1-16,21 0 16,-21 0-16,0 0 0,0 0 0,22-1 15,-1 1-15,-21 0 16,0 0-16,21 0 0,0 21 0,0-21 16,0 21-16,1 0 0,-1-22 15,21 22-15,-21 0 0,0 0 0,22 0 16,-22 0-16,0 0 0,0 22 15,0-1-15,1 0 0,-1 0 0,0 0 16,-21 0-16,0 1 0,0-1 0,0 0 16,0 0-16,-21 0 15,0 0-15,-22 1 0,22-1 0,-21-21 16,21 21-16,-22-21 0,1 21 16,0-21-16,20 0 0,-20 0 0,21 21 15,0-21-15,-22 0 0,22 0 16,0 0-16,0 0 15,0 0-15,21-21 16,0 0-16,0 0 16</inkml:trace>
  <inkml:trace contextRef="#ctx0" brushRef="#br0" timeOffset="11763.89">13293 614 0,'21'0'16,"-42"0"-16,42-21 0,-21 42 31,0 0-31,-21 0 0,-1 22 16,1-1-16,0 0 0,0 1 0,0 20 15,0-21-15,-1 22 16,1-22-16,0 1 0,0 20 0,0-21 15,0-20-15,-1 20 0,1 0 16,0-21-16,0 1 0,21-1 0,-21 0 16,21 0-16,21-42 31,0 21-15,0-21-16,0-22 0,-21 22 15,22 0-15,-1-21 0,0-1 0,21 1 16,-21 0-16,1-22 0,-1 22 15,0-22-15,0 22 0,0-21 0,0 20 16,1 1-16,-1 21 0,0-22 0,0 22 16,-21 0-16,0 0 15,21 21-15,-21 21 16,0 0-16,0 22 16,0-22-16,0 42 0,0-20 0,0-1 15,0 21-15,0-20 0,0 20 16,0-20-16,0-1 0,0 0 0,0 1 15,0-22-15,0 21 0,0-21 0,0 0 16,0 1-16,0-1 0,0 0 16,-21-21-1,0 0 1,0 0-16,0 0 0</inkml:trace>
  <inkml:trace contextRef="#ctx0" brushRef="#br0" timeOffset="12179.67">12890 1228 0,'0'0'16,"-21"0"-16,42 0 16,1 0-1,-1 0-15,0 0 0,21 0 16,1 0-16,-1-21 0,0 21 0,22 0 16,-1-22-16,-20 22 0,20-21 15,1 21-15,-22-21 0,21 0 0,-20 0 16,-1 21-16,0-21 0,1-1 15,-1 1-15,-21 0 0,0 0 16,-21 0-16,0 0 0,0-1 16,-21 22-1,0 0-15,0 22 16,21-1-16,0 0 16,-21 21-16,21-21 0,-21 22 0,21-22 15,0 21-15,0 1 0,0-1 16,0 0-16,-22-21 0,22 22 0,0-1 15,-21 0-15,21 1 0,0-1 0,0-21 16,-21 22-16,21-1 0,0 0 16,-21-21-16,21 22 0,0-22 15,0 0-15,-21 0 0,21 0 0,0 1 16,0-44 15,0 1-15,0 0-16</inkml:trace>
  <inkml:trace contextRef="#ctx0" brushRef="#br0" timeOffset="12483.49">13674 1122 0,'0'0'0,"0"-21"16,0 0-16,21-22 0,-21 22 0,0 0 15,21 0-15,0 21 16,0 0-16,-21-21 0,21 21 0,1 0 15,-1 0-15,0 0 0,0 0 16,0 0-16,0 21 0,1 0 0,-1 0 16,-21 0-16,21 22 0,-21-22 15,0 0-15,0 0 0,0 21 0,-21-20 16,-22-1-16,22 0 0,0 0 0,-21-21 16,21 21-16,-1 0 0,-20-21 15,21 22-15,0-22 0,0 0 16,42-22 15,0 1-15,0 0-16,0 21 0</inkml:trace>
  <inkml:trace contextRef="#ctx0" brushRef="#br0" timeOffset="12775.74">14266 910 0,'0'-21'0,"0"42"16,-21 0 0,21 1-16,-21-1 0,21 0 15,0 21-15,-21 1 0,21-1 0,-21 0 16,21 1-16,-22-1 0,22 0 16,-21 1-16,21-1 0,0 21 0,-21-20 15,0-1-15,0 0 0,21 1 16,-21-1-16,-1 0 0,22-20 0,-21 20 15,21 0-15,0-21 0,-21 1 0,21-1 16,0 0-16,0 0 16,0-42 15,21 0-31,-21 0 0,21-22 16,-21 22-16,0-21 0</inkml:trace>
  <inkml:trace contextRef="#ctx0" brushRef="#br0" timeOffset="13068.57">14139 1101 0,'0'-21'16,"0"42"-16,0-85 0,21 43 0,-21-21 0,22 21 15,-1-1-15,0 1 0,-21 0 16,21 21-16,21-21 0,-20 0 0,-1 21 16,0 0-16,0 0 0,0 0 15,0 0-15,1 0 0,-1 21 0,0 0 16,0 21-16,-21-20 15,0-1-15,0 21 0,0 0 0,0-20 16,0 20-16,-21-21 0,0 21 16,-22-20-16,22-1 0,-21 0 0,0 0 15,20 0-15,-20 0 0,0-21 0,-1 22 16,22-22-16,0 0 0,0 0 16,0 0-16,42-22 31,0 1-31,21 0 15</inkml:trace>
  <inkml:trace contextRef="#ctx0" brushRef="#br0" timeOffset="13552.68">14944 550 0,'-64'64'32,"43"-22"-32,21-21 0,-21 22 15,0-1-15,21 0 0,-22 22 0,22-22 16,-21 1-16,0-1 16,21 0-16,0 1 0,0-1 0,0-21 15,0 21-15,0-20 0,0-1 16,0 0-16,0 0 0,0 0 0,0 0 15,21-21-15,0 0 16,1 0-16,-1 0 0,0 0 16,21 0-16,-21 0 0,1-21 0,20 21 15,-21-21-15,21 0 0,-20 0 16,-1 0-16,0-1 0,0 1 0,0 0 16,-21 0-16,0 0 0,21 0 15,-21-1-15,0 1 0,0 42 31,-21 1-31,0-22 16,21 21-16,0 0 0,-21 0 0,21 0 16,-21 0-16,21 1 0,0-1 15,0 0-15,0 0 0,0 0 16,21-21 0,0 0-1,0 0-15,-21-21 0,21 21 16</inkml:trace>
  <inkml:trace contextRef="#ctx0" brushRef="#br0" timeOffset="13724.58">15261 847 0,'0'0'0,"0"-21"0,-21 21 16,0 0-1,0 0-15,-1 21 16,22 0-16,0 0 0,0 0 15,0 0 1,22-21-16,-1 0 16</inkml:trace>
  <inkml:trace contextRef="#ctx0" brushRef="#br0" timeOffset="14023.65">15642 910 0,'0'-21'0,"0"0"16,-21 21 0,0 0-16,0 21 15,-1 0-15,1 0 0,0 1 0,-21-1 16,21 0-16,-1 21 0,1-21 16,0 22-16,0-22 0,0 21 0,21-21 15,-21 1-15,21-1 16,0 0-16,0 0 0,0 0 0,0 0 0,0 1 15,21-22-15,0 21 16,0-21-16,0 21 0,0-21 0,1 0 16,-1 0-16,21 0 0,0 0 0,-20 0 15,20 0-15,0 0 0,1-21 16,-1 0-16,-21 21 0,21-22 0,1 1 16</inkml:trace>
  <inkml:trace contextRef="#ctx0" brushRef="#br0" timeOffset="14475.79">16171 974 0,'0'0'0,"0"-21"16,-21-43 0,0 64-1,0 0-15,0 0 0,-1 0 0,-20 21 16,21 0-16,0 1 0,0 20 16,-1-21-16,1 0 0,0 22 0,0-22 15,0 21-15,21-21 0,-21 0 16,21 1-16,-22-1 0,22 0 0,0 0 15,0 0-15,0 0 0,0 1 0,0-1 16,22-21 0,-1 0-16,0 0 0,0 0 15,0 0-15,0-21 16,1-1-16,-1 22 0,0-21 16,0 0-16,0 0 0,0 0 0,1-22 15,-22 22-15,21 0 0,0-21 16,-21-1-16,0 22 0,0 0 0,0 0 15,0 0-15,0 0 0,0 42 32,0 0-32,0 0 15,0 21-15,-21-20 0,21-1 0,0 0 16,-21 0-16,21 21 0,0-20 16,0-1-16,0 0 0,0 0 15,0 0-15,21-21 0,0 0 16,0 0-16,0 0 15,0 0-15,1 0 0,20 0 16,-21 0-16,0-21 0,0 0 16,1 21-16</inkml:trace>
  <inkml:trace contextRef="#ctx0" brushRef="#br0" timeOffset="14767.62">16531 614 0,'0'0'0,"0"-21"0,0 0 31,0 42-31,0 0 16,0 21-16,0-21 0,0 22 15,0-1-15,-21 0 0,21 1 16,-21-1-16,21 0 0,-21 1 16,21-1-16,0 0 0,-22 1 0,22-1 15,-21-21-15,21 22 0,0-22 16,0 0-16,0 0 0,0 0 15,0 0-15,0 1 16,21-44 15,1 1-15,-1 21-16,-21-21 0,21 0 0,0 0 16</inkml:trace>
  <inkml:trace contextRef="#ctx0" brushRef="#br0" timeOffset="15004">16933 868 0,'-21'42'31,"0"-21"-31,21 1 0,0-1 0,-21 0 16,0 0-16,21 21 0,-22-20 0,22-1 15,0 0-15,0 0 0,-21 0 16,21 0-16,0 1 0,0-1 15,0 0-15,0 0 16,21-21 0,1 0-1,-1 0-15,0 0 0,21-21 16</inkml:trace>
  <inkml:trace contextRef="#ctx0" brushRef="#br0" timeOffset="15771.65">17272 931 0,'0'0'0,"0"-21"32,-21 21-32,0 0 0,21 21 15,-22 1-15,1-1 16,0 21-16,21-21 0,-21 0 0,21 1 16,-21 20-16,0-21 0,21 0 15,0 0-15,0 1 0,0-1 0,0 0 16,0 0-16,0 0 15,21-21-15,0 0 16,0 0-16,0 0 0,0 0 16,1 0-16,-1 0 0,0 0 15,0-21-15,0 0 0,0 21 16,1-21-16,-22 0 0,0-1 16,0-20-16,0 21 0,0 0 0,0-22 15,0 22-15,21 0 0,-21-21 16,0 21-16,21-1 0,-21 1 0,21 0 15,0 0-15,0 21 16,1 0-16,-1 0 0,21 0 16,-21 0-16,0 0 0,1 0 15,-1 0-15,0 21 0,0 0 0,-21 0 16,21 1-16,0-1 0,-21 0 16,0 0-16,0 21 0,22-20 0,-22-1 15,0 0-15,0 0 0,0 0 16,0 0-16,0 1 0,0-1 15,0 0-15,0 0 0,0 0 16,-22-21 0,1 0 15,21-21-31,-21 0 16,21 0-16,0 0 0,0-1 15,0 1-15,0 0 0,21-21 0,0 21 16,1-22-16,20 1 0,-21 21 15,21-22-15,-20 1 0,20 21 0,-21 0 16,21 0-16,-20-1 16,20 1-16,-21 21 0,21 0 0,-20 0 0,-1 0 15,0 0-15,0 0 0,0 21 16,0 22-16,-21-22 0,22 21 16,-22 1-16,0-22 0,0 21 0,0 0 15,0 1-15,0-1 0,-22-21 16,1 22-16,0-22 0,21 0 0,-21 0 15,21 0-15,-21 0 0,21 1 16,-21-22-16,-1 0 16,1-22 15,21 1-31,-21 21 16</inkml:trace>
  <inkml:trace contextRef="#ctx0" brushRef="#br0" timeOffset="16007.51">17293 614 0,'0'0'0,"-21"0"0,0 0 16,0 0-16,-1 0 0</inkml:trace>
  <inkml:trace contextRef="#ctx0" brushRef="#br0" timeOffset="16247.73">16446 847 0,'0'0'0,"0"21"16,22-21-1,-1 0-15,0 0 16,21 0-16,-21 0 0,22 0 0,-1 0 15,0 0-15,1 0 0,-22-21 16,21 21-16,1 0 0,-1-21 0,-21-1 16,21 22-16,-20 0 0,20-21 15,-21 21-15,0 0 0</inkml:trace>
  <inkml:trace contextRef="#ctx0" brushRef="#br0" timeOffset="18063.38">1460 2117 0,'0'-21'31,"22"21"16,-1 0-47,0 0 16,0 0-16,0 0 15,0 0-15,1 0 0,-1 0 0,0 0 16,21-22-16,-21 22 0,22 0 16,-22 0-16,21 0 0,1 0 0,-22 0 15,21 0-15,0 0 0,-20 0 16,20 0-16,0 0 0,1 0 0,20 0 15,-21 0-15,1-21 0,20 21 16,-20 0-16,20 0 0,-21 0 0,22 0 16,-22 0-16,22 0 0,-1 0 15,1 0-15,-1 0 0,22 0 16,-22-21-16,1 21 0,21 0 16,-1 0-16,-20 0 0,20 0 0,1 0 15,21 0-15,-21-21 0,-1 21 16,1 0-16,0 0 0,20 0 0,-41 0 15,21 0-15,-1 0 0,1 0 0,21 0 16,-22 0-16,1 0 0,0 0 16,21 0-16,-22 0 0,1 0 0,0 0 15,-1 0-15,22 0 0,-21 0 16,21 0-16,-22 0 0,22 0 16,-21 0-16,21 0 0,-22 0 15,1 0-15,21 0 0,-22 0 0,1 0 16,0 0-16,-1 0 0,1 0 0,21 0 15,-21 0-15,-1 0 0,1 0 16,0 0-16,-1 0 0,-20 0 0,20 0 16,-20 0-16,21 0 0,-22 0 15,22 0-15,-1 0 0,-20 0 0,21 0 16,-1 0-16,1 0 0,0 0 16,-1 0-16,-20 0 0,20 0 0,-20 0 15,21 0-15,-22 0 0,1 0 0,20 0 16,-20-21-16,-1 21 15,22 0-15,-22 0 0,1 0 0,21 0 16,-22 0-16,1 0 0,20 0 16,-20 0-16,-1-21 0,1 21 0,-1 0 15,1 0-15,-1 0 0,1 0 16,-1 0-16,1 0 0,-1 0 0,22 0 16,-22 0-16,1 0 0,-1 0 0,1 0 15,-1 0-15,1 0 0,-1 0 16,1 0-16,-1 0 0,1 0 0,-1 0 15,22 0-15,-21 0 0,20 0 16,1 0-16,0 0 0,-1 0 16,-20 0-16,20 0 0,1 0 0,0 0 15,-1 0-15,-20 0 0,21 0 16,-1 0-16,1 0 0,21 0 0,-22 0 16,1 0-16,0-22 0,21 22 15,-22 0-15,1 0 0,0 0 0,-1 0 16,1 0-16,0 0 0,20-21 0,1 21 15,-21 0-15,21 0 0,0 0 16,-22 0-16,22 0 0,0 0 0,-21 0 16,20 0-16,-20 0 0,21 0 15,0 0-15,0 0 0,-22 0 0,22 0 16,0 0-16,-21 0 0,20 0 16,-20-21-16,21 21 0,-21 0 15,20 0-15,1 0 0,0 0 0,0 0 16,0 0-16,-22 0 0,22 0 15,-21 0-15,0 0 0,-1 0 0,22 0 16,-21 0-16,-1 0 0,22 0 16,-21 0-16,0 0 0,-1 0 0,-20 0 15,20 0-15,-20 0 0,-1 0 0,22 0 16,-21 0-16,-1 0 0,1 0 16,-22 0-16,21 0 0,1 0 0,-1 0 15,-20 0-15,-1 0 16,0 0-16,1 0 0,-1 0 0,0 0 15,-20 0-15,-1 0 0,0 0 16,0 0-16,-21-21 16,0 0 31,-21 21-47,0 0 15,21-21-15,-21 21 16,-1 0-16</inkml:trace>
  <inkml:trace contextRef="#ctx0" brushRef="#br0" timeOffset="18153.25">17589 1842 0,'-21'0'32,"0"0"-32,0 0 0</inkml:trace>
  <inkml:trace contextRef="#ctx0" brushRef="#br0" timeOffset="26597.7">3556 3768 0,'0'-21'15,"-21"21"1,0 0 0,21-22-16,-22 22 15,1 0-15,21 22 31,0-1-31,0 0 16,0 21-16,0-21 0,0 43 16,0-1-16,0-20 0,0 41 0,0-20 15,0-1-15,21 22 0,-21-21 16,0 20-16,0 1 0,0 0 0,22 20 16,-22-20-16,0 0 0,0-1 15,0 22-15,0-42 0,0 20 0,0 1 16,0 0-16,-22-1 0,1 1 15,21 0-15,0-1 0,-21-20 16,0 21-16,21-22 0,0 1 0,0-1 16,0 1-16,0-1 0,0 1 15,0-1-15,0 1 0,0-1 0,0-21 16,0 1-16,0 20 0,21-42 0,-21 22 16,0-22-16,0 0 0,0 0 15,21-21 1,-21-21-16,0 0 0,0 0 15,0 0-15,21-22 0,-21 1 16,22 0-16,-22-1 0,0-20 0,21-1 16</inkml:trace>
  <inkml:trace contextRef="#ctx0" brushRef="#br0" timeOffset="28268.91">3514 3831 0,'0'0'0,"-22"0"16,22-21 0,-21 21-1,0 0 1,0-21 0,42 21 62,0 0-78,0 0 0,1 0 0,-1 0 15,0 0-15,21 0 0,1 0 16,-1 0-16,0-21 0,1 21 16,20 0-16,-21 0 0,22 0 0,-22 0 15,22 0-15,-22 0 0,22 0 16,-1 0-16,1 0 0,-1 0 0,22 0 15,-1 0-15,-20 21 0,21-21 16,20 0-16,-20 0 0,0 21 0,-1-21 16,1 0-16,21 0 0,0 0 15,0 0-15,-1 0 0,1 0 16,0 0-16,0 0 0,0 0 0,0 0 16,-22 0-16,1 0 0,-22 0 15,1 0-15,-1 0 0,1 0 0,-1 0 16,1 0-16,-22 0 0,1 0 15,20 0-15,-21 0 0,1 0 0,20 0 16,-20 0-16,-1 0 0,0 0 0,1 0 16,-1 0-16,0 0 0,1 0 15,-22 0-15,21 0 0,0 0 0,-20 0 16,20 0-16,-21 0 0,21 0 16,-20 0-16,-1 0 0,0 0 0,0 0 15,0 0-15,-21 21 0,21-21 16,-21 21-1,0 1-15,0-1 16,0 0-16,-21 0 16,21 0-16,-21 0 0,21 1 15,0-1-15,0 0 0,-21 21 0,21-21 16,-21 1-16,21 20 0,0-21 16,0 21-16,-21 1 0,21-1 0,-22-21 15,22 22-15,0-1 0,0 0 16,-21 1-16,21 20 0,0-21 0,0 22 15,0-1-15,0-20 0,0 20 16,0 1-16,0-1 0,0 1 16,0-1-16,0 1 0,0-1 0,0 1 15,0-22-15,0 22 0,0-1 16,0 1-16,-21-1 0,21 1 0,0-1 16,0 1-16,0-1 0,0 1 0,0-22 15,0 21-15,0-20 0,0-1 16,0 22-16,0-22 0,0 0 0,0 1 15,0-1-15,0-21 0,0 21 0,0-20 16,0 20-16,0-21 0,0 0 16,0 0-16,0 1 0,0-1 15,-21-21 1,0 0 0,0 0-16,-1 0 15,1 0-15,0 0 16,0 0-1,0 0-15,0 0 16,-1 0-16,1 0 0,0 0 0,0 0 16,0 0-16,0 0 0,-1 0 15,1 0-15,-21 0 0,21 21 0,-22-21 16,1 0-16,0 0 0,-1 21 0,1-21 16,0 0-16,-22 0 0,22 21 15,-22-21-15,1 0 0,21 0 0,-22 0 16,1 21-16,-22-21 0,21 0 15,-20 0-15,-1 0 0,0 22 16,1-22-16,-1 0 0,0 0 0,1 21 16,20-21-16,-20 0 0,20 0 0,-21 21 15,22-21-15,-22 0 0,1 0 16,20 0-16,-21 21 0,22-21 0,-22 0 16,1 0-16,20 0 0,1 0 0,-1 0 15,-21 0-15,22 0 0,21 0 16,-22 0-16,1 0 0,20 0 0,-20 0 15,20 0-15,1 0 0,0 0 16,-1 0-16,1 0 0,21 0 0,-21 0 16,20 0-16,-20 0 0,21 0 15,-21 0-15,20 0 0,1 0 16,0 0-16,0 0 0,0 0 0,0 0 16,-1 0-16,1 0 0,0 0 15,0-21-15,0 21 16,21-21-16,-21 21 0,-1-21 15,22-1 17,22 22-1,-1 0-31,0-21 16</inkml:trace>
  <inkml:trace contextRef="#ctx0" brushRef="#br0" timeOffset="29131.56">5207 6922 0,'-21'0'16,"0"0"-16,21 21 15,-22-21-15,1 0 0,0 21 16,0-21-16,21 21 0,-21-21 0,0 21 15,-1 0-15,1 1 16,0-1-16,0 0 0,21 0 16,-21 0-16,0 22 0,-1-22 0,1 21 0,0-21 15,0 22-15,0-22 0,0 21 16,-1-21-16,-20 22 0,21-22 16,0 0-16,0 0 0,-1 0 0,1 0 15,0 1-15,0-1 0,0 0 0,0-21 16,-1 21-16,1-21 0,0 0 15,21-21 32,0 0-47,21 21 0,0 0 16,1-21-16,-1 21 0,21 0 0,-21-22 16,22 1-16,-1 21 0,0-21 0,1 21 15,-1-21-15,21 21 0,-20-21 16,20 21-16,-20 0 0,20 0 0,-21 0 15,22 0-15,-22 0 0,22 0 0,-22 0 16,0 0-16,1 0 0,-1 0 16,-21 0-16,22 21 0,-1-21 0,-21 0 15,21 21-15,-20-21 0,-1 0 0,0 0 16,0 0-16,0 0 0,0 0 16,1 0-16,-44 0 46,1 0-46,0-21 16,0 0-16,0 21 0,-22-21 0,22-1 16,-21 1-16,21 0 0,-22-21 0,22 21 15,-21-1-15,21-20 0,-22 21 16,22 0-16,0-22 0,0 22 0,0 21 16,0-21-16,-1 0 0,1 0 15,21 0-15,-21 21 0,21-22 16,-21 22-16,0-21 15,21 0 1,0 0 0,0 0-1,21 0-15,-21-1 0,21 1 16,-21 0-16</inkml:trace>
  <inkml:trace contextRef="#ctx0" brushRef="#br0" timeOffset="29971.85">3619 2921 0,'0'0'0,"0"-21"16,-21 0-1,21 42 32,0 0-47,0 0 0,0 22 16,0-22-16,0 21 0,0 0 0,0 1 15,0-1-15,0 0 0,0 1 16,0-1-16,0 0 0,0 1 0,0-1 16,0-21-16,0 22 0,0-22 15,0 0-15,0 0 0,0-42 47,21 21-47,-21-21 16</inkml:trace>
  <inkml:trace contextRef="#ctx0" brushRef="#br0" timeOffset="30207.71">3514 3006 0,'0'0'0,"-22"-21"32,22-1-17,22 22 1,-1 0-16,0 0 0,0-21 16,0 21-16,0 0 0,22 0 15,-22 0-15,0 0 0,0 0 0,0 0 16,-21 21-1</inkml:trace>
  <inkml:trace contextRef="#ctx0" brushRef="#br0" timeOffset="30403.6">3535 3154 0,'0'0'16,"0"21"-16,21-21 31,0 0-15,0 0-16,0 0 0,1 0 15,-1 0-15,0 0 0,0 0 16,0 0-16,0 0 16,1 0-16,-1 0 0</inkml:trace>
  <inkml:trace contextRef="#ctx0" brushRef="#br0" timeOffset="31114.42">4106 3175 0,'0'0'0,"0"-21"31,0 0-15,0 0-1,0-1 1,-21 22-16,0 0 16,21-21-1,-21 21-15,0 0 16,-1 0-16,1 0 16,0 0-16,0 21 0,21 1 0,-21-22 15,0 21-15,21 0 0,-22 0 0,22 0 16,-21 22-16,21-22 0,-21 0 15,21 0-15,0 0 0,0 0 0,0 1 16,0-1-16,0 0 16,21-21-1,0 0-15,1 0 16,-1 0-16,0-21 0,0 0 0,0 21 16,0-22-16,1 1 0,-1 0 15,0 0-15,-21 0 0,21-22 16,-21 22-16,21 0 0,-21 0 0,0 0 15,0 0-15,0-1 0,0 1 16,0 0-16,0 42 31,0 0-31,0 1 0,0 20 0,0-21 16,-21 21-16,21 1 0,0-22 0,-21 21 16,21 1-16,0-22 0,0 0 15,0 21-15,0-21 0,0 1 0,0-1 16,0 0-16,21-21 15,0 0-15,0 0 0,1 0 0,-1 0 16,0 0-16,0-21 0,0 21 16,0-21-16,1-1 0,20 1 15</inkml:trace>
  <inkml:trace contextRef="#ctx0" brushRef="#br0" timeOffset="31344.29">4508 3175 0,'0'0'0,"0"-21"15,0 0-15,0 0 0,0-1 16,0 1-16,0 0 0,0 0 15,-21 21-15,0 0 16,21 21-16,-21 0 16,0 0-16,21 1 0,-21-1 15,21 0-15,0 21 0,-22-21 0,1 22 16,21-22-16,-21 21 0,21-21 16,0 22-16,0-22 0,0 0 0,0 0 15,0 0-15,0 1 16,21-1-16,0-21 0,1 0 0,20 0 15,-21 0-15,0 0 0,22 0 16,-22 0-16,21-21 0,-21-1 0</inkml:trace>
  <inkml:trace contextRef="#ctx0" brushRef="#br0" timeOffset="31772.05">4911 3239 0,'-64'21'15,"43"0"1,0-21-16,21 21 16,21-21 15,0 0-31,0 0 0,0 0 16,1 0-16,-1-21 0,-21 0 15,21 21-15,0-21 0,-21-1 16,0 1-16,0 0 15,-21 21 1,0 0-16,0 0 0,-1 0 16,1 0-16,0 21 15,-21 0-15,21 1 0,-1-1 0,22 0 16,-21 0-16,21 0 0,-21 0 16,21 1-16,0-1 0,0 0 0,0 0 15,0 0-15,0 0 0,21 1 16,0-22-16,1 0 0,-1 0 15,0 0-15,0 0 0,0 0 16,0 0-16,1 0 0,-1 0 16,0 0-16,0-22 0,0 1 15,0 21-15,-21-21 0,22 0 16,-1 0-16,0-22 0,-21 22 16,21 0-16</inkml:trace>
  <inkml:trace contextRef="#ctx0" brushRef="#br0" timeOffset="32271.76">5207 3006 0,'0'-43'15,"0"86"-15,0-107 0,0 43 0,0 0 16,0 0-16,0 0 0,0 42 31,0 0-31,0 0 0,0 21 16,0-20-16,0 20 0,-21-21 0,21 21 16,0 1-16,0-1 0,-21-21 15,21 22-15,0-1 0,-22 0 0,22-21 16,0 1-16,0 20 0,0-21 15,0 0-15,-21 0 0,21 1 16,0-1-16,-21 0 0,21-42 47,0 0-31,0-1-16,0 1 0,0 0 15,0 0-15,21 0 0,-21-22 0,21 22 16,1 0-16,-22-21 0,21 21 15,0-1-15,0 1 0,0 21 0,0-21 16,1 21-16,-1 0 0,0 0 16,0 0-16,0 0 0,0 21 0,1 0 15,-1 1-15,0-22 0,-21 21 16,0 0-16,0 0 0,0 0 16,0 0-16,0 1 0,0-1 0,-21 0 15,0 0-15,-22-21 0,22 21 16,0-21-16,0 0 0,0 21 15,-22-21-15,22 22 0,0-22 16,0 0-16,0 0 16,21-22-1,21 1 1,0 0-16,0 21 0,0-21 16</inkml:trace>
  <inkml:trace contextRef="#ctx0" brushRef="#br0" timeOffset="33016.48">5757 3027 0,'0'0'0,"-21"0"16,0 0 0,0 21-16,0 0 15,-1 0-15,1 1 0,21-1 0,-21 0 16,0 0-16,21 0 0,0 22 15,-21-22-15,21 0 0,0 0 16,0 0-16,0 0 0,0 1 0,0-1 16,21 0-1,0-21-15,0 0 16,0 0-16,1 0 16,-1 0-16,0-21 0,0 21 0,0-21 15,-21-1-15,21 22 0,-21-21 16,0 0-16,0 0 0,0 0 15,0 0-15,0-1 16,0 1-16,0 0 0,0 0 16,-21 21-16,21-21 0,-21 21 0,21-21 15,21 21 17,0 0-32,1 0 0,-1 0 0,0 0 15,0 0-15,0 0 0,0 0 16,1 0-16,-1 0 0,0 0 0,0 0 15,0 21-15,0-21 0,-21 21 16,0 0-16,0 0 0,0 0 16,0 1-16,0-1 0,0 0 0,0 0 15,-21 0 1,0 0-16,21 1 0,-21-1 0,21 0 16,0 0-16,0 0 15,21-21 16,0 0-31,0 0 16,1 0-16,-1 0 0,0 0 0,0-21 16,0 0-16,0 0 0,1 0 15,-22-1-15,0 1 0,0 0 16,0 0-16,0 0 0,0 0 0,0-1 16,0 1-16,0 0 15,0 0-15,-22 21 16,1-21-16,0 21 0,0 0 0,0 0 15,0 0-15,-1 0 16,1 0-16,0 0 16,21 21-1,21-21 1,0 0-16</inkml:trace>
  <inkml:trace contextRef="#ctx0" brushRef="#br0" timeOffset="33627.41">6435 2858 0,'0'0'0,"0"-22"0,0 1 15,-22 21 1,22 21 0,0 1-16,0-1 0,-21 0 15,21 21-15,0-21 0,-21 1 0,21 20 16,0-21-16,0 21 0,0-20 15,0 20-15,-21 0 0,21-21 0,0 22 16,-21-22-16,21 21 0,0-21 0,0 1 16,0-1-16,-21 0 15,21 0-15,-22 0 0,22 0 16,0-42 15,0 0-15,0 0-16,0 0 15,0 0-15,22-1 0,-1-20 0,-21 21 16,21 0-16,0-22 0,-21 22 16,21 0-16,0 0 0,1 0 0,-1 0 15,0-1-15,0 22 0,0-21 16,0 21-16,-21 21 31,0 1-15,-21-22-16,0 21 15,0-21-15,0 0 0,0 0 16,-1 21 0,1-21-16,21 21 0,0 0 15,0 0 1,0 1-16,0-1 0,0 0 0,0 0 16,0 0-16,0 0 0,0 1 15,0-1-15,21 0 0,1 0 16,-1-21-16,0 21 0,0-21 15,0 0-15,0 0 16,1 0-16,-1 0 16,0 0-16,0-21 0,0 0 15,0 0-15</inkml:trace>
  <inkml:trace contextRef="#ctx0" brushRef="#br0" timeOffset="33827.81">6858 3175 0,'-21'0'63</inkml:trace>
  <inkml:trace contextRef="#ctx0" brushRef="#br0" timeOffset="34136.69">7175 3027 0,'0'-21'16,"0"0"-16,-21 21 31,0 0-31,0 21 0,21 0 0,-21 0 16,0-21-16,-1 21 0,22 22 0,-21-22 16,0 0-16,0 0 0,21 21 15,-21-20-15,21-1 0,-21 0 0,21 0 16,0 0-16,0 0 0,0 1 15,0-1-15,0 0 0,21 0 16,0-21-16,0 0 16,0 0-16,0 0 0,1 0 0,-1 0 15,0 0-15,21 0 0,-21-21 16,1 21-16,20-21 0</inkml:trace>
  <inkml:trace contextRef="#ctx0" brushRef="#br0" timeOffset="35107.67">7556 3090 0,'0'0'0,"0"-21"0,0 0 0,-21 21 16,0 0-16,0 0 15,0 0-15,0 0 16,-1 0-16,1 21 16,0 0-16,21 1 0,-21-1 15,21 0-15,0 0 0,0 0 0,0 0 16,-21 22-16,21-22 0,0 0 15,0 0-15,0 0 0,0 1 0,0-1 16,0 0-16,21 0 0,0-21 16,0 0-1,0 0-15,1 0 16,-1 0-16,-21-21 16,0 0-16,0 0 15,0-1-15,0 1 16,0 0-16,0 0 0,0 0 15,0-22-15,0 22 0,0 0 0,0 0 16,0 0-16,0 0 0,0-1 16,21 22-16,0-21 15,0 21-15,0 0 0,1 0 16,-1 0-16,0 0 0,0 0 16,0 0-16,0 0 0,1 21 0,-22 1 15,21-1-15,-21 0 0,0 0 16,21 0-16,-21 0 0,0 1 15,0-1-15,0 0 0,0 0 0,0 0 16,0 0-16,0 1 0,-21-22 16,21 21-16,-21-21 0,21 21 15,-22-21-15,1 0 32,0 0-17,21-21-15,0 0 16,0-1-16,0 1 0,0 0 15,0 0-15,0 0 0,0 0 0,0-22 16,21 22-16,0 0 0,1-21 16,-22 20-16,42 1 0,-21 0 15,0 0-15,22 0 0,-1 21 0,-21 0 0,21 0 16,-20 0-16,-1 0 16,0 0-16,0 21 0,0 0 0,0-21 15,1 21-15,-22 22 0,0-22 0,0 0 16,21 0-16,-21 0 0,0 0 15,0 22-15,0-22 0,0 0 0,0 0 16,0 0-16,0 1 0,-21-1 16,-1-21-16,22 21 0,-21-21 15,21 21-15,-21-21 0,0 0 32,21-21-17,0 0-15,0 0 16,21-1-16,0 1 0,0 0 15,1 0-15,-1-21 0,0 20 0,21-20 16,-21 21-16,22-21 0,-22 20 16,0 1-16,21 0 0,-20 0 0,-1 21 15,0 0-15,0 0 0,0 0 0,-21 21 16,21 0-16,-21 0 0,22 22 16,-22-22-16,0 21 0,0 1 0,0-22 15,0 21-15,-22-21 0,1 22 16,21-22-16,-21 21 0,0-21 0,0 0 15,21 1-15,-21-1 0,-1 0 0,1 0 16,0-21-16,0 0 16,0 21-16,-22-21 0,22 0 0</inkml:trace>
  <inkml:trace contextRef="#ctx0" brushRef="#br0" timeOffset="38540.25">3471 3006 0,'0'-21'78,"21"21"-63,1 0 1,-1 0-16,0-22 0,0 22 16,0 0-16,22 0 0,-22-21 0,21 21 15,-21 0-15,0 0 0,22 0 16,-22 0-16,0 0 0,0 0 15,0 0-15,1 0 0,-1 0 16,0 0-16,0 0 16,-42 0 31,0 0-47,0 0 15,-1 21-15</inkml:trace>
  <inkml:trace contextRef="#ctx0" brushRef="#br0" timeOffset="38859.98">3535 3154 0,'21'0'47,"0"0"-31,0 0-16,0 0 0,1 0 0,-1 0 15,0 0-15,0 0 16,0 0-16,0 0 16,1 0-16</inkml:trace>
  <inkml:trace contextRef="#ctx0" brushRef="#br0" timeOffset="44449.36">4149 4636 0,'21'-22'0,"0"1"15,-21 0-15,0 0 16,0 0-16,21 0 15,-21-1-15,21 1 0,-21 0 16,0 0-16,0 0 0,0 0 16,0-1-16,0 1 15,0 42 17,0 1-32,0 20 15,0-21-15,-21 21 0,21 1 0,0 20 16,-21-20-16,0 20 0,21 1 15,-21-1-15,-1 1 0,22-22 0,-21 21 16,0-20-16,0 20 0,0-20 16,21-1-16,-21 0 0,-1-21 15,1 22-15,0-22 0,0 0 0,0 0 16,0 0-16,-1-21 16,22-21 15,0 0-31,0 0 0,0 0 15,0-22-15,0 22 0,0 0 0,0-21 16,0 21-16,0-1 0,0-20 16,0 21-16,0-21 0,0 20 0,22 1 15,-1 21 17,0 21-32,-21 1 0,21 20 15,0-21-15,-21 0 0,21 0 16,1 1-16,-22 20 0,21-21 0,0 0 15,-21 0-15,21-21 0,-21 22 16,21-22-16,0 0 0,-21 21 0,22-21 16,-1 0-16,0 0 0,0 0 15,0 0-15,0 0 0,1 0 16,-1 0-16,0-21 0,0 21 16,0-22-16,0 1 15,1 0-15,-22 0 0,21 0 0,0 0 16,-21-1-16,21 1 0,0 0 15,-21 0-15</inkml:trace>
  <inkml:trace contextRef="#ctx0" brushRef="#br0" timeOffset="44860.16">4487 5017 0,'43'-43'16,"-22"-41"0,-85 211-16,128-276 0,-64 171 31,0-1-15,0 0-16,0 0 0,0 21 0,0-20 15,0-1-15,-21 21 0,21-21 0,-22 22 16,22-22-16,0 0 0,0 21 15,-21-21-15,21 1 0,0-1 0,0 0 16,0 0-16,0 0 0,0 0 16,21-21-1,1 0-15,-1 0 0,0 0 16,0 0-16,0 0 0,0 0 16,22 0-16,-22-21 0,0 0 0,0 21 15,0-21-15,1 0 0,-1 0 0,0-1 16,0 1-16,-21 0 0,0-21 15,0 21-15,0-1 0,0-20 0,0 21 16,0 0-16,-21-22 0,0 22 16,0 0-16,-1 0 0,1 0 0,0 21 15,0 0-15,0 0 0,0 0 16,-1 0-16,1 0 0,0 0 16,21 21-16,-21-21 0,21 21 0,-21 0 15,21 0-15,0 1 0,0-1 16,0 0-16,0 0 0,0 0 0,0 0 15,0 1-15,0-1 0,21-21 16,0 21-16,0-21 0,0 0 0,1 0 16,-1 0-16,0 0 0,0 0 0</inkml:trace>
  <inkml:trace contextRef="#ctx0" brushRef="#br0" timeOffset="45159.99">5270 4932 0,'0'0'0,"0"-42"16,-21 42 15,0 21-15,0-21-16,0 21 0,0 0 0,21 0 16,-22 0-16,1 22 0,21-22 15,0 0-15,-21 21 0,0-20 0,21-1 16,0 0-16,-21 0 0,21 0 15,0 0-15,0 1 0,0-1 0,0 0 16,21-21-16,0 21 0,0 0 0,0-21 16,1 0-16,-1 0 15,21 0-15,-21 0 0,22 0 0,-22 0 16,21 0-16,0 0 0,-20 0 0,-1 0 16,21-21-16,-21 21 0,22-21 15</inkml:trace>
  <inkml:trace contextRef="#ctx0" brushRef="#br0" timeOffset="45936.46">5694 5101 0,'21'-21'16,"-42"42"-16,42-63 0,-21 21 0,0 0 0,0-1 16,0 1-16,0 0 15,-21 21 1,0 0-16,-1 0 0,1 0 0,0 21 16,0 0-16,21 1 0,-21-1 15,0 0-15,-1 0 0,1 0 0,0 0 16,21 1-16,-21 20 0,21-21 15,-21 0-15,21 0 0,-21 1 0,21-1 16,0 0-16,0 0 16,21-21-1,0 0-15,0 0 0,0 0 16,0 0-16,1-21 0,-1 21 16,21-21-16,-21 0 0,0 21 15,1-22-15,-1 1 0,0 0 0,0 0 16,-21 0-16,0 0 0,21-1 0,-21 1 15,0 0-15,21 0 0,-21-21 16,0 20-16,0 1 16,0 42 15,0 1-31,0-1 0,0 0 16,0 0-16,0 21 0,0-20 0,22-1 15,-22 0-15,0 0 0,0 0 16,21 0-16,0 1 0,-21-1 0,21-21 15,0 21-15,0-21 16,1 0-16,-1 0 0,0 0 16,0 0-16,21 0 0,-20 0 0,20 0 0,-21-21 15,21 0-15,-20-1 0,20 22 16,-21-21-16,0-21 0,22 21 16,-22 0-16,0-22 0,0 22 0,0-21 15,0-1-15,1 1 0,-1 0 16,0-1-16,0 22 0,0-21 0,-21 0 15,0 20-15,21-20 0,-21 21 0,0 0 16,0 0-16,0-22 0,0 22 16,0 0-16,-21 42 31,21 0-31,-21 0 16,0 22-16,21-22 0,-21 42 0,0-20 15,-1-1-15,1 22 0,21-22 16,-21 21-16,0-20 0,21 20 0,-21-20 15,21-1-15,0 0 0,0-21 0,0 22 16,0-22-16,0 0 0,0 0 16,21 0-16,0-21 0,0 0 0,22 22 15,-22-22-15,0 0 0,21 0 0,1 0 16,-1 0-16,0 0 0,1-22 16,-1 22-16,0-21 0,1 0 0,-22 21 15,21-21-15,-21 0 0,0 21 16,1-21-16,-22-1 0</inkml:trace>
  <inkml:trace contextRef="#ctx0" brushRef="#br0" timeOffset="46636.04">4233 5821 0,'0'0'0,"0"-21"0,0 0 15,0-1-15,21 1 0,-21 0 16,0 0-16,0 0 0,0 0 0,0-1 15,0 1-15,-21 21 16,0 0 0,0 0-16,0 0 15,0 21-15,-22 1 0,22-1 0,0 0 16,0 0-16,-22 0 0,22 0 16,0 1-16,21 20 0,0-21 15,-21 0-15,21 0 0,0 1 0,0-1 0,0 0 16,0 0-16,21 0 15,0 0-15,0-21 0,1 22 0,-1-1 16,0 0-16,0-21 0,-21 21 16,21 0-16,0 0 0,-21 1 15,0-1 1,-21-21-16,0 0 0,-21 21 16,21-21-16,-1 0 0,-20 0 0,21 0 15,0 0-15,-22 0 0,22 0 0,0 0 16,0 0-16,0 0 0,0 0 15,-1 0-15,22-21 0,-21 21 16,21-21-16,0-1 16,0 1-16,0 0 15,21 21-15,1-21 0,-1 21 16,21-21-16</inkml:trace>
  <inkml:trace contextRef="#ctx0" brushRef="#br0" timeOffset="47151.59">4212 5863 0,'0'0'0,"21"0"0,0 0 15,1-21-15,-1 21 0,0 21 32,-21 0-32,0 1 0,0-1 15,0 0-15,0 0 0,0 0 16,0 0-16,-21 1 0,21-1 0,0 0 16,0 0-16,0 0 15,0 0-15,21-21 16,0 0-1,0 0-15,0 0 0,1 0 0,-1 0 16,0 0-16,0 0 0,0-21 16,22 21-16,-22-21 0,0 0 0,21 0 15,-21 0-15,1-1 0,20 1 16,-21 0-16,0 0 0,-21 0 0,21 0 16,-21-1-16,0 1 0,22 21 0,-22-21 15,0 42 16,-22 0-31,22 1 0,-21 20 16,21-21-16,0 0 0,0 22 16,0-1-16,0-21 0,0 21 0,0 1 15,0-22-15,0 21 0,-21 1 16,21-1-16,-21 0 0,0 1 0,21-1 16,-21 0-16,-1 1 0,22-1 0,-21 0 15,0 1-15,0-22 0,0 21 16,0-21-16,-1 0 0,1 1 0,0-1 15,0 0-15,0-21 0,0 0 16,-1 0-16,1 0 16,0-21-1,21 0-15,0-1 0,0 1 16,0-21-16,0 21 0,0-22 0,0 1 16,0 0-16</inkml:trace>
  <inkml:trace contextRef="#ctx0" brushRef="#br0" timeOffset="47556.37">4995 6033 0,'21'-22'0,"-42"44"0,64-65 15,-22 43-15,21-42 16,-21 42-16,-21-21 0,0 0 16,-21 21-1,0 0 1,0 0-16,0 0 0,-1 0 15,1 0-15,21 21 0,-21 0 16,21 0-16,0 0 16,0 0-16,21 1 15,0-1-15,1 0 16,-1-21-16,0 21 0,0-21 0,-21 21 16,21-21-16,-21 21 0,21-21 0,-21 22 15,0-1 1,0 0-1,-21-21-15,0 0 16,0 0-16,0 0 0,-22 0 0,22 0 16,0 21-16,0-21 0,0 0 15,0 0-15,-1 0 16,44-21 15,-1 21-31,0-21 0,0 0 0,0 21 16,0-22-16</inkml:trace>
  <inkml:trace contextRef="#ctx0" brushRef="#br0" timeOffset="47815.73">5376 5800 0,'0'0'0,"21"-43"0,22 22 0,-22 0 16,0 0-16,0 21 0,-21-21 0,21 21 16,-21 21-1,0 0 1,0 0-16,-21 22 0,0-22 15,21 21-15,-21-21 0,0 0 0,21 22 16,0-22-16,-21 21 0,-1-21 0,22 1 16,0-1-16,0 21 0,-21-21 15,21 0-15,0 1 0,0-1 16,21-21 0,1 0-1,-1 0-15,0 0 0,-21-21 0,21-1 16,0 22-16,0-21 0,1 0 0,-22 0 15</inkml:trace>
  <inkml:trace contextRef="#ctx0" brushRef="#br0" timeOffset="47996.34">5419 5927 0,'-22'0'16,"44"0"-16,-65 21 0,43 0 31,21-21-16,1 21 1,-1-21-16,0 0 0,0 0 16,21 0-16,-20 0 0,-1 0 0,21 0 15,-21 0-15,22 0 0</inkml:trace>
  <inkml:trace contextRef="#ctx0" brushRef="#br0" timeOffset="48927.8">6011 6011 0,'0'0'0,"-21"0"0,21-21 47,21 21-47,-21-21 0,0 0 16,21 0-16,-21 0 15,0-1-15,0 1 16,-21 21-1,0 0 1,0 0-16,0 21 0,0 1 0,21-1 16,-22 0-16,1 0 0,21 0 15,-21 0-15,21 1 0,0-1 16,0 0-16,0 0 0,0 0 0,0 0 16,21-21-1,0 22-15,1-22 0,-1 0 0,21 0 16,-21 0-16,0 0 0,1 0 0,20 0 15,-21 0-15,21-22 0,-20 22 16,-1-21-16,0 21 0,0-21 0,21 0 16,-42 0-16,22 21 0,-22-21 0,0-1 15,21 1-15,-21 0 0,0 0 16,0 0-16,0 42 31,0 0-15,0 0-16,-21 0 0,21 1 15,0-1-15,0 0 16,-22 0-16,22 0 0,0 0 16,0 1-16,0-44 47,0 1-32,0 0 1,0 0-16,0 0 0,0 0 0,22-1 15,-1 1-15,-21 0 0,0 0 0,21 0 16,0 0-16,-21-1 0,21 22 16,0-21-16,1 21 0,-1 0 15,0 0-15,0 21 16,0-21-16,0 22 0,-21-1 16,22 0-16,-1 0 0,0 0 15,-21 0-15,0 1 0,0-1 16,0 0-16,0 0 15,0-42 32,0 0-47,0 0 16,0-1 0,0 1-16,0 0 0,0 0 0,21 0 15,0 0-15,0-1 0,1-20 0,-1 21 16,0 0-16,0 0 0,21 21 15,-20 0-15,20 0 0,-21 0 0,0 0 16,0 0-16,1 0 0,-1 21 16,0 0-16,0 0 0,-21 21 0,21-20 15,-21-1-15,0 0 0,0 0 0,0 0 16,0 0-16,0 1 0,0-1 16,-21-21-16,21 21 0,-21-21 0,0 0 15,0 21-15,-1-21 0,1 0 16</inkml:trace>
  <inkml:trace contextRef="#ctx0" brushRef="#br0" timeOffset="155943.75">12023 2858 0,'0'-22'15,"0"1"1,21 0-1,0 21 1,-21-21 78</inkml:trace>
  <inkml:trace contextRef="#ctx0" brushRef="#br0" timeOffset="157987.6">12171 2582 0,'42'-105'47,"-190"380"-47,254-445 0,-64 86 31,-42 105-31,0 0 0,0 21 16,0-20-16,0-1 0,0 21 15,0 0-15,0-20 0,0 20 0,0-21 16,0 21-16,0-20 0,0 20 16,0-21-16,-21 0 0,0 22 0,21-22 15,0 0-15,0 0 0,-21 0 16,21 0-16,-22-21 0,22 22 0,0-44 47,0 1-32,0 0-15,0 0 16,0 0-16,0 0 0,0-22 0,0 22 16,0-21-16,0-1 0,22 1 0,-1 0 15,-21 21-15,21-22 0,0 1 16,-21 0-16,21 20 0,0 1 0,-21 0 15,22 0-15,-1 0 0,0 21 16,0 0-16,0 0 0,0 21 16,1 0-16,-1 0 0,-21 0 15,21 1-15,0 20 0,0 0 0,-21-21 16,0 22-16,21-22 0,-21 21 16,22 1-16,-22-22 0,0 21 0,0-21 15,0 0-15,0 1 0,0-1 16,0 0-16,0 0 15,0 0-15,21-21 32,-21-21-32,0 0 15,21 0-15,-21 0 0,0-1 16,0 1-16,0-21 0,21 21 16,0-22-16,-21 1 0,21 21 0,-21-21 15,0 20-15,22-20 0,-1 21 16,-21 0-16,21 0 0,-21-1 0,21 22 15,0 0 1,-21 22-16,0-1 0,0 0 16,21 0-16,-21 21 0,22-20 15,-22-1-15,0 21 0,0-21 0,0 22 16,21-22-16,-21 0 0,21 21 0,-21-21 16,21 1-16,0-1 15,0 0-15,1 0 0,-1-21 0,0 21 16,0-21-16,0 0 0,0 0 15,1 0-15,-1 0 0,21 0 0,-21 0 16,0-21-16,1 0 0,-1 21 0,0-21 16,0 0-16,0-22 0,-21 22 15,0 0-15,21-21 0,-21 20 16,22-20-16,-22 0 0,0 21 16,0-22-16,0 22 0,0-21 0,0 21 15,0-1-15,0 1 16,0 42-1,-22 1 1,22-1-16,0 21 0,-21-21 0,21 0 16,0 22-16,0-22 0,0 21 0,0-21 15,0 1-15,0 20 0,0-21 16,0 0-16,0 0 0,0 1 0,0-1 16,21-21-16,-21 21 0,22-21 15,-1 0-15,0 0 0,0 0 0,0 0 16,0 0-16,22 0 0,-22 0 15,0 0-15,0-21 0,0 0 16,1 21-16,-1-22 0,-21 1 0,21 0 16,0 0-16,-21-21 0,21 20 15,-21-20-15,0 21 0,21-21 0,-21 20 16,0-20-16,0 21 0,22 0 0,-22-22 16,0 22-16,0 0 15,0 42 1,0 0-1,0 22-15,0-22 0,-22 0 0,22 21 16,0-20-16,0 20 16,0-21-16,0 21 0,0-20 0,0-1 15,0 0-15,0 0 0,0 0 0,0 0 16,22-21-16,-22 22 0,21-22 16,0 0-16,0 21 0,0-21 0,0 0 15,1 0-15,-1 0 0,0 0 16,0 0-16,0-21 0,0 21 0,1-22 15,-1 1-15,0 0 0,0 0 16,0 0-16,0-22 0,1 22 16,-22-21-16,21 0 0,0-1 0,-21 1 15,21 0-15,0-1 0,-21 1 0,21 0 16,-21-1-16,0 22 0,0-21 16,0 21-16,0-1 15,0 1-15,0 42 16,0 1-16,0-1 15,0 0-15,-21 21 0,0 1 16,21-1-16,-21 0 0,21 1 0,0-1 16,0 0-16,0 1 0,0-1 15,0-21-15,0 21 0,0-20 0,0-1 16,0 0-16,0 21 0,21-21 16,0 1-16,0-22 15,1 21-15,-1-21 0,0 0 0,21 0 16,-21 0-16,1 0 15,-1 0-15,21 0 0,-21-21 0,0-1 16,1 1-16,-1 0 0,0 0 16,0 0-16,0-22 0,0 1 0,1 21 15,-1-21-15,0-22 0,-21 22 16,21-1-16,0 1 0,-21 0 0,0-1 16,0 1-16,21 0 0,-21 21 0,22-1 15,-22 1-15,0 0 0,0 0 16,0 42 15,-22 0-31,22 22 16,-21-22-16,21 21 0,0 22 0,0-22 15,-21 0-15,21 1 0,-21-1 16,21 0-16,0 1 0,0-1 0,0 0 16,0-21-16,0 22 0,0-22 15,0 0-15,0 0 0,0 0 0,0 1 16,21-1-16,0-21 0,0 21 15,1-21-15,-1 0 0,0 0 16,0 0-16,0 0 0,0 0 0,1-21 16,-1 0-16,21 21 0,-21-22 15,0 1-15,1 0 0,-1-21 16,0 21-16,0-1 0,0-20 16,-21 21-16,0-21 0,21 20 0,-21 1 15,22 0-15,-22 0 0,0 42 31,-22 0-31,1 0 16,21 1-16,-21-1 0,21 21 16,0-21-16,0 0 0,0 1 0,0-1 15,0 0-15,0 0 0,0 0 16,0 0-16,21-21 0,0 0 16,1 22-16,-1-22 0,0 0 15,0 0-15,0 0 16,0 0-16,1 0 0,-1-22 15,0 1-15,0 21 0,0-21 0,0 21 16,-21-21-16,22 0 0,-1 21 16,-21-21-16,21-1 0,-21 1 0,0 0 15</inkml:trace>
  <inkml:trace contextRef="#ctx0" brushRef="#br0" timeOffset="158204.49">15198 2371 0,'0'0'0,"-22"0"0,1 0 16,0 0-16,0-21 0,0 21 15,0 0 1,-1 0-16,1 0 16,0 0 15,21 21-31,-21-21 15,0 0-15,21 21 0</inkml:trace>
  <inkml:trace contextRef="#ctx0" brushRef="#br0" timeOffset="158396.38">14393 2667 0,'0'0'0,"0"21"15,21-21 1,1 0-16,-1 0 0,0 0 16,0 0-16,0 0 0,0 0 0,22 0 15,-22 0-15,21-21 0,-21 0 0,22 21 16,-1 0-16,-21-21 0,22 21 16</inkml:trace>
  <inkml:trace contextRef="#ctx0" brushRef="#br0" timeOffset="158736.78">15388 2582 0,'-21'22'31,"21"-1"-15,0 0-16,0 21 0,0-21 0,0 1 15,0 20-15,0 0 16,0 1-16,0-1 0,0 0 0,0 1 16,0 20-16,-21-21 0,21 22 0,-21-1 15,-1 22-15,22-21 0,-21-1 16,21 1-16,0-1 0,-21-21 0,21 22 16,0-22-16,0 1 0,0-1 0,0-21 15,0 21-15,0-20 0,0-1 16,0 0-16,0 0 0,0-42 31,0 0-15,0 0-16,0-1 0,0-20 0</inkml:trace>
  <inkml:trace contextRef="#ctx0" brushRef="#br0" timeOffset="159060.59">15282 2921 0,'0'-21'0,"0"42"0,0-63 0,0-1 16,0 22-16,0 0 0,0 0 0,0 0 16,0 0-16,21-1 0,1 22 15,-1-21-15,0 21 0,21 0 0,1 0 16,-22 0-16,21 0 0,0 0 16,-20 0-16,20 21 0,-21 1 0,0-1 15,0 0-15,1 0 0,-22 21 16,0-20-16,0-1 0,0 0 15,-22 0-15,1 0 0,0 22 0,-21-22 16,-1-21-16,1 21 0,21 0 16,-21-21-16,-1 21 0,1-21 0,21 0 15,0 0-15,-1 0 0,1 21 0,0-21 16,42-21 0,0 21-1,1-21-15,-1 0 0,21 0 16,-21 0-16,0-1 0</inkml:trace>
  <inkml:trace contextRef="#ctx0" brushRef="#br0" timeOffset="159336.43">15960 2371 0,'0'-21'0,"0"42"0,0-64 15,0 65 16,0-1-31,0 21 0,0-21 0,0 22 16,0-1-16,0 0 0,0 1 16,0-1-16,0 0 0,0 1 0,0-1 15,-22 0-15,22-21 0,0 22 16,0-22-16,0 0 0,-21 0 16,21 0-16,0 1 0,0-1 15,21-21 1,1 0-16,-1 0 0,0 0 15,0-21-15,0 21 16,22-22-16</inkml:trace>
  <inkml:trace contextRef="#ctx0" brushRef="#br0" timeOffset="159728.21">16235 2815 0,'-21'0'15,"-1"0"-15,44 0 47,-1 0-47,0 0 16,21 0-16,-21 0 0,1-21 15,20 21-15,-21-21 0,0 21 0,0-21 16,1 0-16,-1-1 0,0 1 16,0 0-16,-21 0 0,0 0 0,0 0 15,0-1-15,0 1 0,-21 21 16,-21 0-16,20 0 0,1 0 15,-21 21-15,0 1 0,20-1 16,-20 21-16,21-21 0,-21 22 0,20-22 16,1 0-16,0 21 0,21-21 15,0 1-15,0-1 0,0 0 16,0 0-16,21-21 0,0 21 0,1 0 16,-1-21-16,21 0 0,-21 0 15,22 0-15,-1 0 0,0 0 0,1 0 16,-1 0-16,0 0 0,-21 0 0,22-21 15,-1 21-15,-21-21 0,0 21 16,1-21-16,-1 0 0,0 21 16,-21-21-16</inkml:trace>
  <inkml:trace contextRef="#ctx0" brushRef="#br0" timeOffset="160488.73">12298 3281 0,'-21'0'0,"42"0"0,-64 0 0,22 0 16,-21 0-16,21 0 0,0 0 0,-1 0 16,1 0-16,0 0 0,0 0 15,0 0-15,0 0 0,-1 0 0,1 0 16,42 0 15,1 0-31,20 0 16,0 0-16,22 0 0,20 0 0,1-21 15,0 21-15,-1-21 0,22 21 16,21-22-16,21 22 0,-21 0 16,22-21-16,20 21 0,-21 0 0,0 0 15,22-21-15,-22 21 0,21-21 16,0 21-16,-20 0 0,-1-21 0,21 21 15,-21 0-15,0-21 0,1 21 16,-1 0-16,-21 0 0,0-22 0,-21 22 16,-1 0-16,-20 0 0,21 0 15,-21 0-15,-22 0 0,1 0 0,-1 0 16,1 0-16,-22 0 0,-21 0 16,0 0-16,0 0 0,1 0 0,-44 0 46,1 22-30,0-22-16,0 0 16,0 0-16,0 0 0,-1 0 0,1 0 15</inkml:trace>
  <inkml:trace contextRef="#ctx0" brushRef="#br0" timeOffset="180204.24">10795 6329 0,'0'-21'0,"-21"0"47,0 21-47,-1 0 0,22 21 94,0 0-94,0 0 0,0 0 16,0 0-16,0 1 0,0 20 15,0-21-15,0 21 0,0 1 0,0-22 16,0 21-16,22 1 0,-22-22 16,0 21-16,0 0 0,21-20 0,-21 20 15,0 0-15,0 1 0,0-1 0,0 0 16,0 1-16,0-1 0,0 0 15,0 22-15,0-1 0,0-20 0,0 20 16,0 1-16,0-22 0,0 21 0,0-20 16,0 20-16,0-20 0,0-1 15,0 21-15,0-20 0,0-1 0,0 22 16,0-22-16,0 0 0,0 1 0,0 20 16,0-21-16,0 1 0,0 20 15,0-20-15,0-1 0,0 21 0,21-20 16,-21-1-16,0 0 0,21 22 15,-21-22-15,0 1 0,0-1 0,0 21 16,0-20-16,0-1 0,0 22 16,0-22-16,0 0 0,0 1 0,0 20 15,0-21-15,0 1 0,0-1 0,0 0 16,0 1-16,0-1 0,0 0 16,-21 1-16,0-1 0,21 0 0,-21 22 15,21-22-15,-22 1 0,22 20 0,-21-21 16,0 1-16,21-1 0,-21 0 15,21 1-15,0-1 0,0 0 0,0-20 16,0 20-16,-21 0 0,21-21 0,0 1 16,0 20-16,0-21 0,0 0 15,0 0-15,0 1 0,0-1 0,0 0 16,0 0-16,0-42 47,0 0-47,0 0 0,0-1 0,21 1 15,-21-21-15,0 21 0</inkml:trace>
  <inkml:trace contextRef="#ctx0" brushRef="#br0" timeOffset="182387.61">10710 6287 0,'0'-22'15,"21"22"-15,1 0 16,-22-21 0,21 21-16,0 0 0,0 0 15,0 0 1,0-21-16,1 21 16,-1 0-16,0 0 0,0 0 0,0 0 15,0 0-15,22 0 0,-22 0 16,21 0-16,-21 0 0,22 0 0,-1 0 15,0 0-15,1 0 0,-1 0 16,0 0-16,1 0 0,-1 0 0,22 0 16,-22 0-16,21 0 0,1 0 15,-1 0-15,22 0 0,-21 0 0,20 0 16,1 0-16,0 0 0,-1 0 0,22 0 16,-21 0-16,-1 0 0,1 0 15,21 0-15,0 0 0,0 0 16,-1-21-16,1 21 0,0 0 15,0 0-15,0 0 0,-22 0 0,1 0 16,21 0-16,0 0 0,-22 0 0,22 0 16,0 0-16,0 0 0,-21 0 15,20 0-15,-20 0 0,21 0 0,-21-21 16,-1 21-16,1 0 0,21 0 16,-22 0-16,22 0 0,0 0 0,-21 0 15,-1 0-15,22 0 0,-21 0 16,0 0-16,-1 0 0,-20 0 0,20 0 15,1 0-15,-21 0 0,20 0 0,-20 0 16,-1 0-16,1 0 16,-1 0-16,-20 0 0,-1 0 0,0 0 15,-21 0-15,22 0 0,-22 0 16,0 0-16,0 0 0,0 0 0,1 0 16,-1 0-16,0 0 15,-21 21 16,0 0-15,0 0 0,0 0-16,0 1 0,0-1 15,0 21-15,0-21 16,-21 22-16,21-1 0,-21 0 0,21 1 16,0-1-16,0 0 0,0 1 15,0-1-15,0 0 0,0 22 0,0-22 16,0 0-16,0 22 0,0-22 0,0 22 15,0-1-15,21 1 0,-21-1 16,21 1-16,-21-1 0,21-20 0,-21 20 16,0 1-16,21-22 0,0 21 15,-21-20-15,22-1 0,-22 22 0,0-22 16,21 0-16,0 1 0,-21 20 0,0-21 16,0 1-16,21 20 0,-21-20 15,21-1-15,-21 0 0,21 1 0,-21-1 16,22 0-16,-22 1 0,0-1 15,0 0-15,21 1 0,-21-1 16,0 0-16,21 1 0,-21-1 0,0-21 16,0 21-16,0 1 0,0-1 0,0 0 15,0 1-15,0-1 0,0 0 16,0-20-16,0 20 0,0-21 0,0 21 16,0-20-16,0 20 0,0-21 0,0 21 15,0-20-15,0-1 0,0 0 16,0 21-16,0-21 0,0 1 0,0-1 15,0 0-15,0 0 0,0 21 0,0-20 16,0-1-16,0 0 0,0 0 0,0 0 16,0 0-16,0 1 15,0-1-15,0 0 0,0 0 0,0 0 16,0 0-16,0 1 0,0-1 16,0 0-16,0 0 0,-21 0 0,21 0 15,0 1-15,0-1 16,-21 0-16,21 0 0,0 0 15,0 0-15,0 1 0,-22-22 16,22 21-16,-21 0 16,21 0-16,-21 0 31,0-21-31,21 21 16,-21 1-1,0-22-15,-1 0 16,22 21-16,-21-21 0,0 0 15,0 21-15,0-21 0,0 0 16,-1 0-16,1 21 0,0-21 16,0 0-16,-21 0 0,20 21 0,-20-21 15,21 0-15,-21 21 0,-1-21 0,1 22 16,0-22-16,-1 0 0,1 0 0,0 21 16,-1-21-16,-20 0 15,20 0-15,1 0 0,0 21 0,-22-21 16,22 0-16,0 0 0,-22 0 0,22 0 15,-22 0-15,22 0 0,-22 0 0,1 0 16,-1 0-16,1 0 0,-1 0 16,1 0-16,-1 0 0,1 0 0,21 0 15,-22 0-15,1 0 0,20 0 0,-20-21 16,20 21-16,1-21 0,0 21 0,-1 0 16,1 0-16,0-22 0,-1 22 15,-20 0-15,21 0 0,-22 0 0,1-21 16,-1 21-16,1 0 0,-1 0 0,1 0 15,-1 0-15,-21-21 0,22 21 16,-1 0-16,1 0 0,-22 0 0,22 0 16,-1 0-16,1 0 0,-1-21 15,22 21-15,-22 0 0,1 0 0,-1 0 16,1 0-16,-1 0 0,1 0 0,21 0 16,-22 0-16,1-21 0,-22 21 0,21 0 15,1 0-15,-1 0 0,1 0 16,-1 0-16,1 0 0,-1 0 0,1 0 15,-1 0-15,1 0 0,-1 0 0,22 0 16,-21 0-16,20 0 0,-20 0 0,20 0 16,-20 0-16,21 0 0,-22 0 0,22 0 15,-22 0-15,22 0 16,0 0-16,-1 0 0,1 0 0,0 0 16,20 0-16,-20 0 0,21 0 0,0 0 15,0 0-15,-1 0 0,1 0 0,0 0 16,0 0-1,21-21 32,0-1-47,0 1 16,0 0-16</inkml:trace>
  <inkml:trace contextRef="#ctx0" brushRef="#br0" timeOffset="183424.11">12806 5355 0,'0'-21'31,"0"0"0,0 0-31,21 0 16,0 21-16,-21-22 0,21 22 0,-21-21 16,21 0-16,-21 0 0,22 21 15,-22-21-15,0 0 0,0-1 16,0 1-16,-43 21 16,22 0-1,0 0-15,-21 0 0,20 0 0,-20 21 16,0 1-16,21-22 15,-22 21-15,1 0 0,21 0 0,-22 0 0,22-21 16,0 21-16,0 1 0,0-1 0,21 0 16,0 0-16,0 0 15,0 0-15,0 1 0,21-1 16,0-21-16,0 21 0,0 0 0,22 0 16,-22-21-16,21 21 0,-21 1 15,22-1-15,-1 0 0,0-21 0,1 21 16,-22 0-16,21 0 0,1 1 15,-22-1-15,21 0 0,-21 0 0,0 0 16,-21 0-16,0 1 0,0-1 0,0 0 16,-21 0-16,0-21 15,0 21-15,-21 0 0,-1 1 0,1-1 0,21-21 16,-22 21-16,1-21 0,0 0 16,-1 0-16,22 0 0,-21 0 15,21 0-15,-22 0 0,22 0 0,0 0 16,0 0-16,0 0 0,0-21 0,-1 0 15,22-1-15,-21 22 16,21-21-16,0 0 0,0 0 16,0 0-16,0 0 15,21 21 1,1-22-16,-1 22 0,0 0 16,0 0-16,0-21 15,0 21-15,1 0 0,-1 0 0</inkml:trace>
  <inkml:trace contextRef="#ctx0" brushRef="#br0" timeOffset="183840.47">12954 5715 0,'0'0'15,"21"0"1,0 0-16,0 0 15,-21-21-15,22 21 0,-1-21 0,0 21 16,0-21-16,0-1 0,22 1 16,-22 21-16,0-21 0,0 0 15,0 0-15,0 21 0,-21-21 0,0-1 16,0 1-16,-21 21 16,0 0-1,0 0-15,0 0 0,0 0 0,-22 0 16,22 21-16,0 1 0,0-22 15,0 21-15,-1 0 0,1 0 0,0 21 16,21-20-16,0-1 0,0 0 0,0 21 16,0-21-16,0 1 15,0-1-15,0 0 0,0 0 0,0 0 16,0 0-16,21-21 0,0 22 16,1-22-16,-1 0 15,0 21-15,21-21 0,-21 0 0,1 0 16,-1 0-16,0 0 0,0 0 15,0 0-15,0 0 0,1 0 0,-1-21 16,0-1-16</inkml:trace>
  <inkml:trace contextRef="#ctx0" brushRef="#br0" timeOffset="184312.21">13462 5588 0,'0'0'0,"0"-21"0,0 0 0,0 0 16,0-1 0,0 1-16,0 0 15,21 21-15,0 0 16,0 0-16,1 0 16,-1 0-16,0 0 15,0 0-15,-21 21 0,0 0 16,21 1-16,0-1 0,-21 0 0,0 0 15,22 0-15,-22 0 0,21 1 0,-21-1 16,0 21-16,0-21 16,0 0-16,0 1 0,0-1 0,0 0 15,0 0-15,0 0 0,-21-21 16,21 21-16,-22-21 16,22-21 15,0 0-16,0 0-15,0 0 0,0 0 16,0-1-16,0 1 0,22 0 16,-22 0-16,21 0 0,-21 0 0,0-1 15,0 1-15,21 0 16,0 21-16,-21-21 0,21 21 0,0-21 16,1 0-1,-1-1 1,0 22-16,0 0 0</inkml:trace>
  <inkml:trace contextRef="#ctx0" brushRef="#br0" timeOffset="184626.2">14012 5419 0,'0'0'0,"-21"0"0,21 21 47,0 0-47,0 0 0,0 0 15,0 1-15,0-1 0,0 0 16,0 0-16,21 0 0,-21 0 0,0 1 16,0 20-16,0-21 0,0 0 0,0 0 15,21-21-15,-21 22 0,0-1 16,0 0-16,22-21 0,-22 21 15,21-21 17,-21-21-32,21 21 15,-21-21-15</inkml:trace>
  <inkml:trace contextRef="#ctx0" brushRef="#br0" timeOffset="184908.04">14351 5376 0,'-21'43'32,"0"-22"-32,-1 0 0,22 0 15,-21 0-15,21 22 0,-21-22 16,0 0-16,21 21 0,-21-20 0,0-1 15,-1 0-15,22 0 0,-21 0 0,0 0 16,21 1-16,0-1 0,0 0 16,-21-21-16,21 21 0,0-42 47,21 0-47</inkml:trace>
  <inkml:trace contextRef="#ctx0" brushRef="#br0" timeOffset="185355.79">14499 5652 0,'21'0'15,"0"0"1,1-22 0,-1 22-16,-21-21 15,0 0-15,21 21 0,-21-21 0,21 0 16,0 21-16,-21-21 0,0-1 0,0 1 16,0 0-1,-21 21 16,0 0-31,0 0 0,21 21 16,-21 0-16,-1 1 0,22-1 16,-21 0-16,21 0 0,-21 21 15,21-20-15,0-1 0,0 0 16,-21 0-16,21 0 0,0 0 0,0 1 16,0-1-16,0 0 15,0 0-15,21-21 0,0 0 16,0 0-16,-21 21 0,22-21 15,-1 0-15,0 0 0,0 0 16,0 0-16,0 0 0,1-21 0,-1 21 16,21-21-16,-21 21 0</inkml:trace>
  <inkml:trace contextRef="#ctx0" brushRef="#br0" timeOffset="185978.43">14965 5461 0,'-21'-21'16,"21"0"15,21 21 0,0 0-15,0 0-16,0 0 16,0 0-16,1 0 0,-1 21 15,0-21-15,-21 21 16,0 0-16,0 0 0,21 1 0,-21-1 16,0 0-16,0 0 0,0 0 15,0 0-15,0 1 0,0-1 0,0 0 16,0 0-16,0 0 0,0 0 0,0 1 15,-21-22-15,21 21 0,0 0 16,-21-21-16,0 21 0,-1-21 16,22-21 31,0 0-47,0 0 15,0-1-15,0 1 0,0 0 0,0 0 16,22 0-16,-1-22 0,0 22 0,0 0 15,0-21-15,0 21 0,1-1 16,-1 1-16,0 0 0,0 0 0,0 0 16,0 0-16,1 21 0,-1-22 15,0 22-15,0 0 0,0 0 0,0 0 16,1 0 0,-1 0-1,-21 22 16,0-1-15,-21-21-16,-1 0 16,1 0-16</inkml:trace>
  <inkml:trace contextRef="#ctx0" brushRef="#br0" timeOffset="191848.27">10668 10287 0,'0'0'0,"21"0"62,0 0-62,0 0 0,1 0 16,-1 0-16,21 0 0,-21 0 16,22 0-16,-1 0 0,0 21 0,1-21 15,-1 0-15,0 0 0,1 0 0,-1 0 16,-21 0-16,21 0 0,-20 0 16,-1 0-16,0 0 0,0 0 15,0 0-15,0 0 0,-21-21 0,-21 21 47,0 0-47,0 0 16</inkml:trace>
  <inkml:trace contextRef="#ctx0" brushRef="#br0" timeOffset="-211897.33">14097 3429 0,'0'0'0</inkml:trace>
  <inkml:trace contextRef="#ctx0" brushRef="#br0" timeOffset="-211308.6">14118 3323 0,'0'-21'0,"0"42"0,0-63 0,0 21 16,0 0-1,0-1-15,0 1 16,0 0-16,0 0 16,0 42 62,-21-21-63,21 21-15,0 0 0,0 22 0,0-22 16,0 0-16,0 21 0,-21-20 16,21 20-16,0-21 0,-21 21 15,21 1-15,0-22 0,0 21 0,0 1 0,0-22 16,-22 21-16,22 0 15,-21 1-15,21-1 0,0 0 0,0 22 16,-21-22-16,21 22 0,-21-1 0,21-20 16,0 20-16,0 1 0,0-22 15,-21 21-15,21 1 0,-21-22 0,21 1 16,0 20-16,0-21 0,-22 22 0,22-22 16,-21 1-16,21 20 0,-21-21 15,21 22-15,0-22 0,0 1 16,0-1-16,-21 0 0,21 1 0,0-1 15,-21-21-15,21 21 0,0-20 16,0-1-16,0 21 0,0-21 0,0 0 0,-21-21 16,21 22-16,0-1 0,0-42 47,0-1-32,0 1-15,21 0 0,-21 0 0,0-21 16,0 20-16,21-20 0</inkml:trace>
  <inkml:trace contextRef="#ctx0" brushRef="#br0" timeOffset="-210607.98">14372 3450 0,'0'0'0,"0"-42"16,0 21-16,0 0 15,0-1 1,0 1 0,-21 21 46,21 21-62,-21 1 0,21-1 16,-21 0-16,-1 0 0,22 21 15,-21-20-15,0 20 0,21 0 16,-21 1-16,0-1 0,21 0 0,-21 1 16,-1-1-16,1 0 0,21 1 15,-21 20-15,0-21 0,21 22 0,0-22 16,-21 22-16,0-1 0,21-20 0,0 20 16,0-21-16,-22 22 0,22-22 15,-21 22-15,21-22 0,-21 0 0,21 22 16,-21-22-16,21 1 0,0-1 0,-21 21 15,0-20-15,21-1 0,-22 0 16,22 1-16,0-22 0,-21 21 0,0-21 16,21 22-16,0-22 0,0 21 0,0-21 15,-21 1-15,21-1 16,0 0-16,0 0 0,-21-21 0,21 21 16,0 0-16,0 1 0,0-1 31,0-42 16,0-1-47,0 1 15,0 0-15,0 0 0,0 0 16,0 0-16,0-1 0</inkml:trace>
  <inkml:trace contextRef="#ctx0" brushRef="#br0" timeOffset="-210134.14">13504 4699 0,'0'0'0,"-21"-21"0,21 0 15,0 0 1,0-1 0,21 22 15,0 22-31,1-22 16,-22 21-16,21 0 0,0 0 0,0 0 15,-21 0-15,21 22 0,0-22 0,1 0 16,-22 21-16,21-20 0,-21 20 15,21-21-15,-21 21 0,0-20 0,21-1 16,-21 0-16,21 21 0,-21-21 0,0 1 16,0-1-16,21 0 15,-21 0-15,0 0 0,22-21 16,-22 21-16,0 1 16,0-44 46,0 1-62,0 0 16,0 0-16,21 0 0</inkml:trace>
  <inkml:trace contextRef="#ctx0" brushRef="#br0" timeOffset="-209670.4">14584 4636 0,'-21'0'31,"-1"0"-31,1 21 0,0 0 16,0-21-16,0 21 0,-22 0 15,22 0-15,0 1 0,0-1 16,-21 21-16,-1-21 0,1 22 16,21-22-16,-22 21 0,1 0 0,0-20 15,-1 20-15,1 0 0,0-21 0,21 22 16,-43-1-16,43-21 15,0 0-15,21 1 0,-21-1 16,21 0-16,-22-21 0</inkml:trace>
  <inkml:trace contextRef="#ctx0" brushRef="#br0" timeOffset="-200452.48">11515 6879 0,'0'0'0,"0"-21"0,0 0 15,-22 21-15,22-21 0,0 0 0,0-1 16,0 1-16,0 0 15,0 0-15,0 0 0,0 0 16,0-1-16,0 44 47,0-1-47,0 21 0,0-21 16,0 0-16,0 22 0,0-1 15,0-21-15,0 22 0,0-1 0,0 0 16,0 1-16,0-1 0,-21-21 0,0 21 15,21 1-15,0-1 0,-21-21 16,21 22-16,-21-22 0,21 0 0,0 0 16,0 0-16,0 0 0,-21-21 15,21 22-15,0-44 32,0 1-17,0 0-15,0 0 0,21-21 0,-21 20 16,21 1-16,-21-21 0,21 21 15,0-22-15,0 1 0,1 21 0,-1-21 16,0 20-16,0-20 0,21 21 16,-20 0-16,-1 21 0,0 0 0,0 0 15,0 0-15,0 0 0,1 0 0,-1 0 16,-21 21-16,0 0 0,0 0 16,0 0-16,0 22 0,0-22 0,0 21 15,0-21-15,0 22 0,0-22 0,0 0 16,0 21-16,0-20 15,0-1-15,0 0 0,0 0 16,0 0-16,0-42 47,0 0-31,0 0-16,0 0 0,0-1 15,0 1-15,21 0 0</inkml:trace>
  <inkml:trace contextRef="#ctx0" brushRef="#br0" timeOffset="-200235.6">11959 7006 0,'0'0'0,"21"-21"0,-21 42 31,0 0-15,0 1-16,0-1 0,0 0 15,0 0-15,0 0 0,0 0 0,0 1 16,0-1-16,0 0 0,0 0 15,0 0-15,0 0 0,-21 1 0,21-1 16,-21 0-16,21 0 0,-21-21 0,21 21 16,0-42 15</inkml:trace>
  <inkml:trace contextRef="#ctx0" brushRef="#br0" timeOffset="-200024.72">12023 6837 0,'0'-21'0,"0"42"0,0-63 15,-22 42-15,1 0 16,0 0 0,21 21 15,0 0-16,0 0-15,21 0 16,0-21-16,1 21 16</inkml:trace>
  <inkml:trace contextRef="#ctx0" brushRef="#br0" timeOffset="-199467.97">12509 7027 0,'0'0'0,"22"0"0,-1 0 16,-21-21 0,0 0-16,0 0 15,0 0-15,0 0 16,0-1-16,-21 22 16,-1 0-16,1 0 15,0 0-15,0 0 0,0 0 0,0 0 16,-1 22-16,1-1 0,0-21 15,0 21-15,0 0 0,0 0 0,-1 0 16,22 1-16,0-1 0,-21 0 0,21 0 16,0 0-16,0 0 0,0 1 15,0-1-15,21-21 16,1 0-16,-1 0 0,0 0 16,0 0-16,0 0 15,0 0-15,1 0 0,-1-21 0,0-1 16,0 1-16,0 21 0,-21-21 0,0 0 15,21 21-15,-21-21 0,22 0 16,-22-1 0,0 44 15,0-1-31,0 0 16,0 0-16,0 0 0,0 0 15,0 1-15,-22 20 0,22-21 0,-21 21 16,21 1-16,0-1 0,0 0 15,0 1-15,-21 20 0,21-20 0,-21 20 16,21-21-16,-21 22 0,21-22 0,-21 22 16,21 20-16,0-20 0,0-1 15,-22 1-15,22-1 0,-21 1 0,21-22 16,-21 1-16,21 20 0,0-21 0,0-20 16,-21 20-16,0-21 0</inkml:trace>
  <inkml:trace contextRef="#ctx0" brushRef="#br0" timeOffset="-199260.09">12213 8615 0,'-21'21'0,"106"-63"0,-191 84 0,148-63 0,-105 42 0,20-21 15,22 0-15,-21 0 0,-1 0 16,22 0-16,-21-21 0,0 0 0,-1 0 16,1-1-16,0 1 0,-1-21 0,22 0 15,-21-1-15,21 1 0,-22 0 16,22-22-16,21 22 0,0-22 0,0 22 16,0-22-16,0 22 0,0 0 0,0-1 15,0 1-15,21 0 0,0 21 16,1-22-16,20 1 0,-21 21 0,21-22 15,1 22-15,-22-21 0,42 0 0,-20 20 16,20-20-16,-20 0 0,20-1 0,-21 1 16,22 0-16,-1-1 0</inkml:trace>
  <inkml:trace contextRef="#ctx0" brushRef="#br0" timeOffset="-198782.36">12827 6752 0,'0'0'15,"0"-21"-15,0 0 0,0 0 16,0 0-16,0 42 47,-21 0-47,21 0 0,0 0 0,0 22 16,0-22-16,0 21 0,0 0 0,0-20 15,0 20-15,0 0 16,-21-21-16,21 22 0,0-1 0,0-21 15,0 22-15,0-22 0,0 21 0,-22-21 16,22 0-16,-21 1 0,21-1 16,0 0-16,-21-21 15,21-21 1,0 0 0,-21 21-16,21-43 0,0 22 0,0 0 15,0-21-15,0 20 0,0 1 0,21-21 16,0 21-16,0-22 0,1 22 15,-1 0-15,0 0 0,21 0 16,-21 0-16,22-1 0,-22 22 0,21 0 16,1 0-16,-22 0 0,21 0 15,-21 22-15,0-1 0,1 0 0,-1 0 16,0 0-16,-21 22 0,0-22 0,0 21 16,0-21-16,0 22 0,0-22 15,-21 0-15,0 21 0,-1-21 0,1 1 16,-21-1-16,21 0 0,-22 0 0,22 0 15,0 0-15,0-21 0,0 22 16,0-1-16</inkml:trace>
  <inkml:trace contextRef="#ctx0" brushRef="#br0" timeOffset="-198264.64">12912 7747 0,'0'-21'0,"0"42"0,0-63 16,-22 42-16,1 0 15,0 0-15,0 0 16,-21 21-16,20-21 0,1 21 0,0 0 16,0 0-16,0 1 0,0 20 15,-1 0-15,22-21 0,-21 22 16,0-1-16,0 0 0,21 1 0,0-1 16,-21 0-16,21 1 0,-21-22 0,21 21 15,0-21-15,0 1 0,0-1 0,0 0 16,21 0-16,0-21 0,0 21 15,0-21-15,0 0 0,1 0 0,20 0 16,0 0-16,-21 0 0,22 0 0,-1-21 16,0 21-16</inkml:trace>
  <inkml:trace contextRef="#ctx0" brushRef="#br0" timeOffset="-197525.07">13356 8022 0,'-21'0'31,"0"21"-31,0 1 0,-1-1 0,1 0 16,0 21-16,0-21 0,0 1 0,0-1 15,-1 21-15,1-21 0,21 0 16,0 1-16,-21-1 0,21 0 0,0 0 16,0 0-16,21 0 31,0-21-31,1 0 0,-1 0 0,0 0 15,0-21-15,0 21 0,0-21 16,1 0-16,-1 21 0,0-21 0,-21 0 16,0-1-16,0 1 0,0 0 15,0 0-15,0 0 0,0 0 0,0-1 16,0 1-16,0 0 0,0 0 16,0 0-16,0 0 0,-21-1 15,21 1-15,0 0 0,0 0 16,21 21-16,0-21 15,0 21-15,22 0 0,-22 0 16,0 0-16,0 0 0,21 0 0,-20 0 16,-1 0-16,0 0 0,21 21 15,-21 0-15,-21 0 0,22 22 0,-1-22 16,-21 0-16,0 0 0,0 21 0,0-20 16,0-1-16,0 21 0,0-21 15,0 0-15,0 1 0,0-1 0,-21-21 16,-1 21-16,22 0 0,-21-21 15,0 0 1,21-21 0,0 0-1,0 0-15,0-1 0,0 1 16,21 0-16,0-21 0,-21 21 16,22-1-16,-1-20 0,-21 0 0,21 21 15,21-22-15,-21 22 0,1 0 0,-1 0 16,21 0-16,-21 21 0,22 0 15,-22 0-15,0 0 0,0 21 0,0 0 16,0 0-16,1 0 0,-22 22 0,21-22 16,-21 0-16,0 21 0,0-21 15,0 22-15,0-22 0,0 0 16,-21 0-16,-1 0 0,1 1 0,21-1 16,-21 0-16,0-21 15,21 21-15,0-42 47,0 0-47,0 0 0,21 21 0,-21-22 16</inkml:trace>
  <inkml:trace contextRef="#ctx0" brushRef="#br0" timeOffset="-196489.21">14182 8234 0,'0'0'0,"-22"21"0,44-42 78,-1 21-78,0-21 0,0 0 0,0-1 16,0 1-16,1 0 0,-1 0 0,0 0 15,0 0-15,0-22 0,0 22 16,1 0-16,-1 0 0,0 0 0,-21-1 15,0 1-15,0 0 0,0 0 16,0 0 0,0 0 77,0-1-77,21 22-16,-21-21 16,0 0-1,0 0-15,0 0 16,0 0-16,0-1 31,0 44 0,-21-1-31,21 0 0,-21 0 16,21 0-16,0 22 0,-21-22 0,-1 21 16,1 0-16,21 22 0,-21-22 0,0 22 15,0-1-15,0 1 0,-1-22 16,1 22-16,21-1 0,-21 1 0,0-22 16,0 21-16,0 1 0,21-1 0,0 1 15,0-1-15,-22 1 0,22-22 0,0 22 16,0-22-16,-21 0 0,21 1 15,0-1-15,0-21 0,0 22 16,0-22-16,0 0 0,21 0 0,1-21 16,-1 0-16,0 0 0,0 0 15,0 0-15,0 0 16,1-21-16,-1 0 0,0 0 0,0-1 16,0-20-16,0 0 0,1-1 0,-1 1 15,-21 0-15,0-22 0,21 22 0,-21-22 16,0 22-16,0-21 0,0 20 15,0-20-15,-21 20 0,0 1 0,-22 0 16,22 21-16,-21-22 0,21 22 0,-1 0 16,-20 0-16,21 21 0,0 0 15,0-21-15,21-1 32,21 22-32,0-21 15,21 21-15,-21-21 0,22 0 0,-22 21 16,21-21-16,-21 0 0,22-1 0,-1 1 15,-21 0-15,22-21 0,-22 21 16,21-1-16,-21 1 0,0-21 0,-21 21 16,22 0-16,-22 42 31,-22 0-31,22 0 16,0 21-16,0-20 0,-21-1 0,21 21 15,0-21-15,-21 0 16,21 1-16,0-1 0,0 0 0,0 0 15,0 0-15,0 0 16,21-42 15,-21 0-31,21 0 0,-21 0 16,0 0-16</inkml:trace>
  <inkml:trace contextRef="#ctx0" brushRef="#br0" timeOffset="-196315.31">14753 7789 0,'0'0'0,"0"-21"0,-21 21 16,0-21 0,0 21-16,21 21 47,0 0-32,21-21-15,0 0 16,-21 22-16</inkml:trace>
  <inkml:trace contextRef="#ctx0" brushRef="#br0" timeOffset="-195624.71">15049 8001 0,'64'0'31,"-64"-21"-31,21 21 0,0-21 16,-21 0-16,0-1 15,0 1-15,0 0 0,0 0 16,-21 21 0,0 0-16,0 0 0,0 0 15,-1 0-15,-20 21 0,21-21 0,0 21 16,-22 0-16,22 1 0,0 20 16,0-21-16,0 0 0,21 0 15,0 1-15,0-1 0,0 0 0,0 0 16,0 0-16,21-21 15,0 0-15,0 0 0,22 0 16,-22 0-16,0 0 0,21 0 0,-21-21 16,22 0-16,-22 21 0,0-21 0,0 0 15,0-1-15,1 1 0,-1 0 16,0 21-16,-21-21 0,0 0 0,0 0 16,-21 42 15,0 0-31,21 0 0,-22 0 0,22 0 15,-21 22-15,0-22 0,0 21 16,21 1-16,-21 20 0,0-21 0,21 1 16,0-1-16,0 22 0,-22-22 15,22 21-15,0 1 0,0-22 0,0 22 16,0-1-16,0 1 0,0 20 0,0-20 16,0-1-16,0 1 0,0 21 15,22-22-15,-22 1 0,0 20 0,21-20 16,-21-1-16,0 1 0,0-22 0,0 0 15,0 1-15,0-1 0,-21-21 0,21 0 16,-22 1-16,1-22 0,-21 0 16,21 0-16,0 0 0,-22 0 0,22-22 15,-21-20-15,21 21 0,-22-21 0,1-22 16,21 22-16,-22-22 0,1 1 16,21-1-16,0-20 0,-22 20 0,43-21 15,0 22-15,0-22 0,0 22 16,0-1-16,0 1 0,0-1 0,0 22 15,22 0-15,-1-1 0,0 1 0,21 0 16,-21 20-16,1-20 0,20 21 16,0-21-16,1-1 0,-1 22 15,0-21-15,1-1 0,20 1 0</inkml:trace>
  <inkml:trace contextRef="#ctx0" brushRef="#br0" timeOffset="-195187.95">15346 7938 0,'0'0'0,"0"-22"16,0 1-16,0 0 15,-21 21 32,21 21-47,0 0 0,0 1 0,0 20 16,-22-21-16,22 0 0,0 22 0,0-22 16,0 0-16,0 0 0,0 21 15,0-20-15,0-1 0,0 0 16,22-21-1,-1 0 1,0 0-16,0 0 0,0-21 0,0 0 16,1-1-16,-1 1 0,0 0 0,0 0 15,-21 0-15,21-22 0,0 22 16,1 0-16,-22-21 0,0 21 0,21-1 16,-21 1-16,21 21 15,-21 21 1,0 1-16,0-1 0,0 0 0,0 0 15,0 21-15,0-20 0,-21 20 16,21-21-16,0 0 0,0 0 0,0 22 16,0-22-16,0 0 0,0 0 15,0 0-15,21 1 16,0-22 0,0 0-16,0 0 0,1 0 15,-1 0-15,-21-22 0,21 22 16,0-21-16,-21 0 0</inkml:trace>
  <inkml:trace contextRef="#ctx0" brushRef="#br0" timeOffset="-194816.17">15833 8086 0,'0'0'0,"0"-21"0,0-1 15,0 1-15,0 0 16,0 0-16,0 0 16,0 0-16,0-1 0,21 22 0,0-21 15,0 21-15,0 0 0,0-21 16,1 21-16,-1 0 0,0 0 15,21 0-15,-21 0 0,1 0 0,-1 21 16,0 0-16,-21 1 0,21-1 0,-21 0 16,0 0-16,0 21 0,0-20 15,0-1-15,0 0 0,0 21 0,-21-21 16,21 1-16,-21-22 0,0 21 0,-1 0 16,1 0-1,0-21-15,0 0 16,21-21-16,0 0 15,0 0-15,0-1 16,0 1-16,21 0 0,0 0 16,-21 0-16,21 0 0,1-22 0,-22 22 15,21 0-15,0 0 0,-21 0 16,21 21-16,0-22 0,0 22 0,1-21 16,-1 21-16,0 0 0,0 0 0,0 0 15,0 0-15,1 0 0,-1 0 16,0 0-16</inkml:trace>
  <inkml:trace contextRef="#ctx0" brushRef="#br0" timeOffset="-194488.14">16446 8001 0,'0'0'0,"-21"0"0,21 21 0,-21-21 0,42 0 47,0 0-47,1-21 0,-1 0 16,0 0-16,0 0 15,0 21-15,0-22 0,-21 1 0,22 0 16,-44 21 15,1 0-31,0 0 0,0 0 16,0 21-16,0 0 0,-1 1 16,1-22-16,0 21 0,21 21 15,0-21-15,-21 0 0,21 1 0,0-1 16,0 0-16,0 0 15,0 0-15,0 0 0,21-21 16,0 0-16,0 0 0,1 0 16,20 0-16,-21 0 0,21 0 15,1 0-15,-1 0 0,0 0 0,1-21 16,-1 21-16</inkml:trace>
  <inkml:trace contextRef="#ctx0" brushRef="#br0" timeOffset="-193980.43">17081 7938 0,'0'-22'0,"0"44"0,0-65 0,0 22 15,0 0-15,0 0 0,0 0 16,-21-1-16,0 1 16,0 21-16,0 0 15,0 0-15,21 21 16,-22 1-16,1-1 0,0 0 0,0 0 16,0 0-16,21 0 0,-21 1 0,-1 20 15,22-21-15,0 0 0,0 22 16,0-22-16,0 0 0,0 0 0,0 0 15,0 0-15,0 1 0,22-22 16,-1 0 0,0 0-16,0 0 0,0 0 0,0-22 15,1 22-15,-22-21 0,21 0 0,0 0 16,0-21-16,0 20 16,0-20-16,1 21 0,-1-21 0,0-1 15,0 1-15,-21 0 0,21-1 0,0 1 16,-21 0-16,0-1 0,22 1 15,-22 0-15,21-1 0,-21 22 0,0 0 16,0 0-16,0 0 0,0 42 16,0 0-1,0 0-15,0 21 0,-21-20 0,-1 20 16,22 0-16,-21 1 0,21-1 0,0 0 16,0-21-16,0 22 15,0-1-15,0-21 0,0 22 0,0-22 0,21 0 16,1 0-16,-1 0 0,0-21 15,21 21-15,-21-21 0,1 0 16,20 0-16,-21 0 0,21 0 0,-20 0 16,20 0-16,-21-21 0,21 21 0,-20-21 15,-1 0-15,0 0 0,0 0 16,0-1-16,0 1 0,1 0 0</inkml:trace>
  <inkml:trace contextRef="#ctx0" brushRef="#br0" timeOffset="-193076.95">12869 9186 0,'0'-21'15,"0"42"-15,-21-63 0,0 21 0,0 21 16,21-21-16,-21 21 0,-1 0 16,1 0-16,21 21 15,0 0-15,0 0 0,0 0 16,0 1-16,0-1 0,0 21 0,0-21 16,0 22-16,0-22 0,0 21 15,0-21-15,0 22 0,0-22 16,0 0-16,-21 21 0,21-21 0,-21 1 15,21-1-15,0 0 0,0-42 32,0 0-17,0-1-15,0 1 0,0 0 0,0 0 16,0 0-16,0-22 0,0 22 16,0-21-16,0 0 0,21 20 0,0-20 15,-21 0-15,21-1 0,1 1 0,-22 0 16,21-1-16,0 22 0,-21 0 15,21 0-15,0 21 0,0 0 16,1 21-16,-1 0 0,-21 0 16,21 1-16,0 20 0,-21 0 15,21-21-15,-21 22 0,21-1 0,-21-21 16,0 22-16,0-22 0,0 21 0,0-21 16,22 0-16,-22 1 0,21-1 15,-21 0-15,0 0 0,21-21 0,0 0 16,0 0-16,0 0 15,1-21-15,-1 21 16,-21-21-16,21 0 0,0-1 0,0 1 16,0-21-16,1 21 0,-1 0 0,0-22 15,0 1-15,0 0 16,0-1-16,1 1 0,-1 21 0,0-22 16,0 1-16,0 21 0,0 21 15,1 0 1,-22 21-16,0 0 0,0 22 0,0-1 15,0-21-15,0 21 0,0 1 0,0-1 16,0 0-16,0 1 0,0-1 0,0 0 16,0 1-16,0-22 0,0 21 15,0-21-15,0 1 0,0 20 0,0-21 16,0 0-16,0 0 0,21-21 16,0 0-16,0 0 15,0 0-15</inkml:trace>
  <inkml:trace contextRef="#ctx0" brushRef="#br0" timeOffset="-192596.22">14182 9335 0,'0'0'15,"-22"-22"-15,1 1 0,0 21 16,0-21-16,0 0 0,0 21 15,-1 0-15,1 0 0,0 21 16,0 0-16,21 0 16,-21 1-16,0-1 0,21 0 15,0 0-15,0 0 0,0 22 0,-22-22 16,22 0-16,0 0 0,0 0 0,0 0 16,0 1-16,0-1 15,22-21-15,-1 0 0,0 0 16,0 0-16,0 0 0,0 0 15,1-21-15,-1 21 0,0-22 16,0 1-16,0 0 0,-21 0 0,21 0 16,1 0-16,-1-1 0,-21 1 15,0 0-15,0 0 16,0 0-16,0 0 16,0 42-1,0 0-15,0 0 16,0 0-16,-21 0 0,21 1 15,0-1-15,0 0 0,0 0 0,0 0 16,0 0-16,0 1 0,0-1 0,0 0 16,21-21-1,0 0-15,0 0 0,0 0 16,22 0-16,-22 0 0,0-21 16,0 21-16,21-21 0</inkml:trace>
  <inkml:trace contextRef="#ctx0" brushRef="#br0" timeOffset="-191076.09">14690 9313 0,'0'0'0,"0"-63"16,0 42-1,-22 21-15,1 0 0,0 0 16,0 0-16,0 21 0,0 0 16,-1 0-16,1 0 0,21 1 15,0-1-15,0 21 0,-21-21 0,21 0 16,0 1-16,0-1 0,0 21 15,0-21-15,0 0 0,0 1 0,21-22 16,0 21-16,1 0 0,-1-21 16,0 0-16,0 0 0,0 0 0,0 0 15,22 0-15,-22-21 0,0 0 16,21 21-16,1-22 0,-22 1 0,21 0 16,1 0-16,-1-21 0,-21 20 0,0-20 15,0 21-15,1-21 0,-1-1 16,-21 1-16,21 0 0,-21-1 0,0 1 15,0 0-15,0 20 0,0-20 0,0 21 16,0 0-16,-21 21 16,21 21-16,-21 0 15,21 0-15,0 22 0,-22-1 0,22-21 16,-21 21-16,21 1 16,-21-1-16,21 0 0,-21-20 0,21 20 15,0 0-15,0 1 0,-21-22 0,21 21 16,0-21-16,0 0 0,0 1 0,0-1 15,0 0-15,0 0 16,21-42 0,0 0-1,0 0-15,0-1 16,1 1-16,-22 0 0,21-21 16,0 21-16,0-1 0,0 1 0,0 0 0,-21 0 15,22 21-15,-1 0 0,-21-21 16,21 21-16,0 21 15,-21 0-15,0 0 16,0 0-16,0 1 0,0-1 0,0 0 16,0 0-16,0 0 0,0 0 15,21 1-15,0-1 0,1-21 0,-22 21 16,21-21-16,0 0 0,0 0 0,0 0 16,0 0-16,1 0 0,-1 0 15,21 0-15,-21 0 0,0-21 0,22 21 16,-22-21-16,0-1 0,0 1 0,0 0 15,1 0-15,-1 0 0,-21 0 16,0-1-16,0 1 0,21 0 0,-21 0 16,0 0-16,0 0 0,0 42 31,-21 0-15,21 0-16,0 0 0,0 0 0,0 1 15,0-1-15,0 0 0,0 0 16,0 0-16,0 0 0,0 1 15,21-1-15,0-21 0,0 0 16,0 0-16,1 0 0,-1 0 0,0 0 16,21 0-16,-21 0 0,1 0 15,20-21-15,-21-1 0,0 22 16,0-21-16,1 0 0,-22 0 0,21 0 16,-21 0-16,21-1 0,-21 1 15,0 0-15,0 0 0,0 0 16,0 0-16,0 42 31,0 0-31,-21 0 16,21 0-16,-21 0 0,21 1 15,0-1-15,0 0 0,-22 0 0,22 0 16,0 0-16,-21-21 16,21 22-16,0-44 46,0 1-46,21 21 0,-21-21 16,22 0-16,-22 0 0,21 0 16,0-1-16,-21 1 0,21 0 0,0 0 15,0 0-15,1 0 0,-1-1 16,0 1-16,0 0 0,0 21 0,0 0 16,1 0-16,-1 0 0,-21 21 15,21-21-15,-21 21 0,0 1 16,0-1-16,0 0 0,0 0 0,0 0 15,0 0-15,0 1 0,0-1 16,0 0-16,0 0 0,21 0 0,-21 0 16,0 1-16,21-22 0,0 21 15,1-21-15,-1 0 0,0 0 16,0 0-16,0 0 0,0 0 0,22 0 16,-22-21-16,0-1 0,21 22 15,-20-21-15,20 0 0,-21 0 0,0 0 16,0 0-16,1-1 0,-1 1 0,-21 0 15,0 0-15,21 0 0,-21 0 16,0-1-16,0 1 0,0 0 0,-21 21 31,0 21-15,21 0-16,0 1 0,0-1 0,-22 0 16,22 0-16,0 0 0,0 0 0,-21 1 15,21-1-15,0 0 0,0 0 0,0 0 16,0 0-16,0 1 0,21-1 15,1-21-15,-1 0 16,0 0-16,0 0 0,0 0 0,0 0 16,1 0-16,-1-21 15,0-1-15,0 22 0,0-21 0,0 0 16,1 0-16,-1 21 0,-21-21 16,21 0-16,-21-1 0,21-20 0,-21 21 15,21 0-15,-21 0 0</inkml:trace>
  <inkml:trace contextRef="#ctx0" brushRef="#br0" timeOffset="-190804.25">16129 8932 0,'-42'22'16,"42"-44"31</inkml:trace>
  <inkml:trace contextRef="#ctx0" brushRef="#br0" timeOffset="-157979.75">11472 8784 0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02:32:20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1228 0,'21'0'15,"-21"-21"17,0-1-17,0 1-15,0 0 0,0 0 16,0 0-16,0 0 0,0-1 15,0 1-15,0 0 0,0 0 16,0 0-16,0 0 0,0-1 16,0 44 15,0-1-31,0 21 16,0-21-16,0 22 0,0-22 15,0 21-15,0 0 0,0 1 0,0-22 16,0 21-16,0 1 0,0-1 15,0 0-15,0 1 0,0-1 16,0 0-16,0 1 0,0-22 0,0 21 16,0-21-16,0 0 0,0 1 15,0-1-15,0 0 0,0 0 0,0 0 32,0-42-1,0 0-31,0 0 15,0 0-15,0-1 0,0 1 16,0 0-16,0 0 0,0 0 0</inkml:trace>
  <inkml:trace contextRef="#ctx0" brushRef="#br0" timeOffset="394.82">1905 1439 0,'0'43'31,"0"-22"-31,21-21 0,0 0 0,0 0 16,1 0-1,-1 0-15,0 0 0,-21-21 0,21 0 16,0-1-16,-21 1 15,0 0 1,0 0-16,0 0 16,-21 21-16,0-21 0,0 21 15,0 0-15,-1 0 16,1 0-16,0 0 0,21 21 0,-21-21 16,0 21-16,21 0 15,-21-21-15,21 21 0,0 0 16,21-21 15,0 0-15,0 0-16,0 0 15</inkml:trace>
  <inkml:trace contextRef="#ctx0" brushRef="#br0" timeOffset="1395.27">3725 1016 0,'0'0'0,"0"-21"16,0 0-16,-21 0 0,21-1 16,-21 22-1,0 0-15,21 22 0,0-1 16,0 0-16,0 0 0,0 21 15,0 1-15,0-1 0,-21 0 0,21 1 16,-22 20-16,22-20 0,-21-1 16,21 0-16,-21 22 0,0-22 0,0 22 15,21-22-15,-21 0 0,-1 1 16,1-1-16,21 0 0,0-21 16,0 1-16,0-1 0,-21 0 0,21 0 15,0-42 1,21 0-16,-21 0 15,21-1-15,1 1 0,-22-21 16,21 0-16,0-1 0,0 1 0,0 0 16,0-1-16,22 1 0,-22 0 15,0-1-15,21 1 0,-20 0 0,-1 20 16,21 1-16,-21 0 0,0 0 16,1 21-16,-1 0 0,-21 21 15,21 0-15,-21 0 16,0 1-16,0 20 0,0 0 0,0 1 15,0-1-15,21 0 0,-21 1 16,0-1-16,0 0 0,21 1 0,-21-1 16,21 0-16,-21-21 0,22 22 0,-1-22 15,0 0-15,0 0 0,0-21 16,0 0-16,1 0 0,-1 0 0,0 0 16,21 0-16,-21 0 0,22-21 15,-22 0-15,21-21 0,-21 20 0,1-20 16,20 0-16,-21-22 0,0 22 15,0 0-15,1-22 0,-22 1 16,0 20-16,0-20 0,0-1 0,0 1 16,0 20-16,0-20 0,0 21 15,-22-1-15,1 1 0,0 0 16,0 20-16,0 1 0,0 0 0,-1 21 16,1 0-16,0 0 0,0 21 15,21 0-15,-21 22 0,21-22 16,0 21-16,0-21 0,0 22 15,0-22-15,0 21 0,0-21 0,0 22 16,0-22-16,21 0 0,0 0 16,0 0-16,0 1 0,1-1 15,20 0-15</inkml:trace>
  <inkml:trace contextRef="#ctx0" brushRef="#br0" timeOffset="1771.16">4720 1588 0,'0'0'0,"21"0"16,0 0-16,1 0 0,-1 0 15,0-22-15,0 22 0,0-21 16,0 21-16,1-21 0,-1 0 16,0 21-16,0-21 0,0 0 15,-21-1-15,21 1 0,-21 0 16,0 0-16,0 0 0,0 0 15,0-1-15,-21 22 16,0 0-16,0 0 0,0 0 16,0 0-16,-1 22 0,1-1 15,-21 0-15,21 0 0,0 0 0,-1 0 16,1 22-16,0-22 0,21 21 0,0-21 16,0 1-16,0 20 0,0-21 15,0 21-15,0-20 0,0-1 0,0 0 16,21-21-16,-21 21 0,21 0 15,1-21-15,-1 0 0,0 0 16,0 0-16,21 0 0,-20 0 16,20-21-16,-21 0 0,21 0 0,1 0 15,-1-1-15</inkml:trace>
  <inkml:trace contextRef="#ctx0" brushRef="#br0" timeOffset="2295.52">5503 804 0,'0'0'0,"-21"-21"0,0 21 0,0-21 0,0 21 16,-1 0-16,1 21 15,21 22 1,0-22-16,0 21 0,0 22 16,0-22-16,0 0 0,0 22 0,0-22 15,0 22-15,0-22 0,0 0 16,0 22-16,-21-22 0,21-21 0,0 22 15,0-1-15,0-21 0,0 21 0,0-20 16,0-1-16,0 0 16,0-42 15,-21 0-31,21-1 16,0 1-16,0 0 0,0 0 15,0 0-15,0-22 0,0 22 16,0 0-16,21-21 0,0 21 15,0-22-15,22 22 0,-22 0 0,0 0 16,21 0-16,1-1 0,-1 22 0,0 0 16,1 0-16,-22 0 0,21 22 15,1-1-15,-22-21 0,21 42 0,-21-21 16,0 0-16,1 1 0,-22 20 16,0-21-16,0 0 0,0 22 0,0-22 15,-22 0-15,1 0 0,-21 0 16,21 0-16,-22 1 0,1-1 0,21 0 15,-21-21-15,-1 21 0,1-21 16,0 21-16,20-21 0,1 0 16,-21 0-16,21 0 0,0 0 0,-1 0 15,22-21-15,-21 0 16,21 0-16,0 0 0</inkml:trace>
  <inkml:trace contextRef="#ctx0" brushRef="#br0" timeOffset="3063.08">6625 1185 0,'21'0'15,"0"0"-15,1 0 16,-1 0-16,0 0 16,0-21-16,0 0 0,0 21 0,1-21 15,20 0-15,-21 0 0,0-1 16,0-20-16,22 21 0,-22 0 0,-21 0 16,21-22-16,-21 22 0,0 0 15,0 0-15,0 0 0,-21-1 0,0 1 16,-22 21-16,22 0 0,-42 0 15,20 0-15,1 0 0,-21 0 16,20 0-16,-20 21 0,20-21 0,-20 22 16,21 20-16,-1-21 0,22 0 15,0 0-15,0 22 0,0-22 0,21 0 16,0 21-16,0-20 0,0-1 16,0 21-16,21-21 0,0 0 0,0 22 15,0-22-15,0 0 0,22 0 16,-22 0-16,21 1 0,-21-1 0,22 0 15,-1 0-15,-21 0 0,0 0 16,22 1-16,-22-1 0,0 0 16,-21 0-16,0 0 0,0 0 0,0 1 15,0-1-15,-42 0 0,21 0 16,-22 0-16,1 0 0,0 1 0,-1-22 16,1 0-16,0 21 0,-1-21 15,1 0-15,0 0 0,20 0 0,-20-21 16,21-1-16,0 22 0,0-21 15,-1 0-15,22 0 0,-21 0 0,21 0 16,-21-1-16,21 1 0,-21 0 0,21 0 16,0 0-16,0 0 0,0-1 15,0 1-15,21 21 0,0 0 16,0-21-16,1 21 0,-1 0 16,0 0-16,0 0 0,21-21 15</inkml:trace>
  <inkml:trace contextRef="#ctx0" brushRef="#br0" timeOffset="3467.91">6943 1482 0,'0'0'0,"21"0"15,0 0 1,-21-21-16,21 21 0,0-22 0,0 1 15,1 0-15,-1 0 16,0 0-16,0 0 0,-21-1 16,21 22-16,0-21 0,-21 0 0,0 0 15,-21 42 17,0 0-17,0 0-15,0-21 0,0 22 0,-1-1 16,1 0-16,0 0 0,21 21 0,0-20 15,0-1-15,0 0 0,0 0 16,0 0-16,0 0 0,0 1 16,0-1-16,0 0 0,0 0 15,21-21-15,-21 21 16,21-21-16,1 0 0,-1 0 16,0 0-16,0 0 0,0 0 15,0-21-15,1 0 0,20 21 0,-21-21 16,0 0-16,0-1 0</inkml:trace>
  <inkml:trace contextRef="#ctx0" brushRef="#br0" timeOffset="3867.34">7514 1334 0,'0'0'0,"-21"-22"31,21 1-31,21 21 15,0 0 1,0 0-16,1 0 16,-1 0-16,0 0 0,0 21 0,0-21 15,0 22-15,1-1 0,-1 0 0,0 0 16,0 0-16,0 0 0,-21 1 16,0-1-16,0 0 0,0 0 0,0 0 15,0 0-15,0 1 0,0-1 16,-21-21-16,21 21 0,0 0 0,-21-21 15,0 0-15,21 21 0,-21-21 16,-1 0 0,22-21-16,0 0 15,0 0-15,0 0 0,0-1 16,0 1-16,0 0 0,0-21 0,0 21 16,0-1-16,0 1 0,22 0 15,-1 0-15,-21 0 0,21 0 0,0-1 16,0 1-16,0 21 0,1 0 0,-1-21 15,21 21-15,-21 0 0,0 0 16,22 0-16</inkml:trace>
  <inkml:trace contextRef="#ctx0" brushRef="#br0" timeOffset="4192.34">8361 1207 0,'0'0'0,"-43"-43"32,43 64-1,0 1-31,0-1 0,0 0 0,0 0 16,0 0-16,0 22 0,22-22 15,-22 0-15,21 0 0,-21 21 0,21-20 16,-21-1-16,0 0 0,0 0 15,0 0-15,21 0 0,-21 1 16,0-1-16,0 0 0,0 0 16,21-21-1,0 0-15,1-21 16,-1 0-16,0 0 16,-21-1-16,21 22 0,0-21 15</inkml:trace>
  <inkml:trace contextRef="#ctx0" brushRef="#br0" timeOffset="4438.97">8826 1164 0,'0'0'0,"0"-21"0,-21 21 31,0 0-31,0 0 16,0 21-16,21 0 0,-21 1 0,-1-1 15,1 0-15,0 21 0,0-21 0,-21 22 16,20-22-16,1 0 0,0 21 15,0-20-15,0-1 0,0 21 0,-1-21 16,1 0-16,21 1 0,0-1 16,0 0-16,0 0 15,21-21 17,1 0-32,-22-21 0,21 0 0,0 21 15</inkml:trace>
  <inkml:trace contextRef="#ctx0" brushRef="#br0" timeOffset="4867.74">9038 1418 0,'21'0'31,"0"0"-31,1-21 16,-1 21-16,-21-21 0,21 21 16,0-21-16,0 21 0,0-21 15,-21-1-15,22 22 0,-22-21 0,21 21 16,-21-21-16,0 0 16,-21 21-1,-1 0-15,1 0 16,0 0-16,0 21 0,0 0 15,0 0-15,-1 1 0,1-1 16,21 0-16,0 0 16,-21 0-16,0 0 0,21 1 0,0-1 15,0 0-15,0 0 0,0 0 16,0 0-16,0 1 16,21-22-16,0 0 0,0 0 15,22 0-15,-22 0 16,0 0-16,0 0 0,0 0 0,1 0 15,-1-22-15,0 1 0,0 21 0,21-21 16</inkml:trace>
  <inkml:trace contextRef="#ctx0" brushRef="#br0" timeOffset="5323.54">9567 1270 0,'0'0'0,"-21"0"0,0-21 15,21 0 1,0 0-16,0-1 16,0 1-16,21 0 15,0 21-15,0 0 0,1-21 16,-1 21-16,21 0 0,-21 0 16,22 0-16,-22 0 0,0 21 0,0-21 15,0 21-15,0 0 0,-21 1 16,0-1-16,22 21 0,-22-21 15,0 0-15,0 1 0,0 20 0,0-21 16,0 0-16,0 0 0,0 1 16,-22-1-16,22 0 0,0 0 0,-21-21 15,0 21-15,0 0 0,21-42 47,0 0-47,0 0 16,0 0-16,21 0 0,0-1 15,-21 1-15,21 0 0,1-21 0,-1 21 0,0-22 16,0 22-16,0-21 16,0 21-16,1-22 0,-1 22 0,0 0 15,0-21-15,0 42 0,0-22 16,1 22-16,-1 0 0,0 0 0,0 0 16,-21 22-1,0-1-15</inkml:trace>
  <inkml:trace contextRef="#ctx0" brushRef="#br0" timeOffset="8723.43">1693 2773 0,'0'21'16,"-21"-21"-16,0 0 16,0 0-16,0 0 0,-1 0 15,1 0-15,0 0 16,0-21-16,21 0 15,0 0 1,0-1-16,0 1 16,0 0-1,21 21-15,0 0 0,0 0 16,1 0-16,-1 0 16,0 0-16,0 0 0,0 0 0,0 21 15,-21 0-15,22 1 0,-1-1 16,0 0-16,-21 0 0,0 21 0,0-20 15,0-1-15,0 21 0,0-21 16,0 0-16,0 22 0,0-22 0,-21 21 16,0-21-16,-1 22 15,1-22-15,0 21 0,-21-21 0,21 1 16,-22 20-16,1-21 0,0 0 16,-1 0-16,22 1 0,-21-1 15,-1-21-15,22 0 0,-21 0 0,21 0 16,0 0-16,-1-21 0,1-1 15,21 1-15,-21 0 0,21-21 0,0 21 16,-21-22-16,21 1 0,0 0 16,0 20-16,0-20 0,0 0 0,21 21 15,0-22-15,-21 22 0,21 0 16,1 0-16,-1 0 0,0-1 16,0 22-16,0 0 0,22 0 0,-22 0 15,0 22-15,21-1 0,-21 0 16,1 0-16,-1 0 0,0 0 15,0 22-15,0-22 0,-21 0 16,0 21-16,0-20 0,0 20 0,21-21 16,-21 0-16,0 0 0,0 1 15,0-1-15,0 0 0,22 0 0,-22 0 16,21-21 15,0 0-31,0-21 16,-21 0-16,21 0 0,0 0 15</inkml:trace>
  <inkml:trace contextRef="#ctx0" brushRef="#br0" timeOffset="8943.98">2138 2963 0,'0'0'15,"-21"-21"32,42 21 31</inkml:trace>
  <inkml:trace contextRef="#ctx0" brushRef="#br0" timeOffset="9605.6">3556 2392 0,'0'0'16,"0"-21"-16,0 42 31,0 0-31,0 0 0,0 22 0,0-1 16,0 0-16,0 1 0,0 20 15,0-21-15,-21 1 0,0 20 0,-1-20 16,1-1-16,0 0 0,0 22 16,0-22-16,0-21 0,-1 22 0,1-1 15,0-21-15,21 0 0,-21 0 16,21 1-16,0-44 31,0 1-31,21 0 0,0 0 0,-21 0 16,21-22-16,1 22 0,-1-21 0,0 0 15,0-1-15,0 1 16,0 0-16,1-22 0,-1 22 0,0-1 16,0-20-16,0 21 0,-21-1 15,0 1-15,21 21 0,-21 0 0,22-1 16,-1 44-1,-21-1-15,21 21 0,-21 0 16,0-20-16,21 41 0,-21-21 16,21 1-16,-21-1 0,21 0 0,-21 1 15,0-1-15,0 0 0,0 1 0,0-22 16,0 21-16,0-21 0,0 1 16,0-1-16,0 0 0,0 0 0,0-42 46</inkml:trace>
  <inkml:trace contextRef="#ctx0" brushRef="#br0" timeOffset="10031.79">3323 3027 0,'0'0'0,"-21"0"0,-21 0 31,63 0-15,0 0-16,21 0 0,-21 0 0,22 0 15,20 0-15,-20-21 0,-1 21 16,21-21-16,1 21 0,-1-22 0,-20 22 16,20-21-16,-20 0 0,20 0 15,-21 0-15,1 21 0,-22-21 16,21-1-16,-21 1 0,1 0 0,-1 0 16,-21-21-16,21 42 0,-21-22 15,0 1-15,0 0 0,-21 21 16,0 0-1,-1 0-15,22 21 0,0 0 16,-21 1-16,0 20 0,21-21 16,0 21-16,-21 1 0,21-1 0,0 0 15,0 1-15,0-1 0,0 0 16,0 22-16,-21-22 0,21 22 16,-21-22-16,21 0 0,0 22 0,0-22 15,0 1-15,-22-22 0,22 21 0,0-21 16,-21 0-16,21 1 0,0-1 15,0-42 17,21-1-32,-21-20 0,22 21 15,-1-21-15,-21-1 0,21 1 0</inkml:trace>
  <inkml:trace contextRef="#ctx0" brushRef="#br0" timeOffset="10315.65">4085 2900 0,'0'-21'0,"0"42"0,0-63 0,0-1 15,0 22-15,0 0 16,0 0-16,0 0 0,21 21 0,0-22 16,1 22-16,-22-21 0,127 21 31,-106 21-31,0 1 0,0-1 16,0 0-16,-21 0 0,0 21 0,0-20 15,0-1-15,0 0 0,-21 0 0,0 21 16,-21-20-16,20-1 0,-20 0 15,21 0-15,-21 0 0,20-21 16,1 21-16,0 1 0,0-22 16,0 0-16,42-22 31,0 22-31,0-21 0,0 0 16,1 21-16,20-21 0,-21 0 0,21 0 15</inkml:trace>
  <inkml:trace contextRef="#ctx0" brushRef="#br0" timeOffset="10597.49">4699 2688 0,'0'0'0,"-42"21"32,42 1-32,0-1 0,-22 21 15,22-21-15,0 22 0,0-22 0,-21 21 16,21 0-16,0 1 0,-21-1 15,21 0-15,0 1 0,0 20 0,-21-20 16,21 20-16,-21-21 0,0 1 0,21-1 16,0 0-16,-22 1 0,22-1 15,-21-21-15,21 0 0,0 1 0,0-1 16,21-21 15,43-127-15,-43 106-1</inkml:trace>
  <inkml:trace contextRef="#ctx0" brushRef="#br0" timeOffset="10864.45">4572 2942 0,'0'0'0,"0"-21"0,0-21 16,0-1-16,-21 22 0,21-21 0,0 21 16,0-22-16,21 22 0,0 0 15,21 0-15,-20 0 0,20 21 0,0-21 16,1 21-16,-1 0 0,21 0 15,-20 0-15,-1 0 0,-21 21 0,0 0 16,1 0-16,-22 21 0,0-20 16,0 20-16,0-21 0,-43 21 15,22-20-15,-21 20 0,21-21 0,-22 0 16,1 22-16,0-22 0,20 0 16,-20-21-16,21 21 0,0 0 0,0-21 15,21 21-15,0-42 31,21 21-31,0-21 16</inkml:trace>
  <inkml:trace contextRef="#ctx0" brushRef="#br0" timeOffset="11603.37">6308 2731 0,'0'-22'31,"21"1"-15,0 21-16,0-21 0,-21 0 0,21 0 16,0 21-16,-21-21 0,22-1 15,-1 1-15,0-21 0,0 21 0,0 0 16,0-1-16,1-20 0,-22 21 0,0 0 15,0 0-15,-22 21 32,-20 0-32,21 0 15,0 0-15,-22 21 0,22 0 0,-21 0 16,21 0-16,0 22 0,-22-22 0,22 0 16,21 0-16,0 21 0,-21-20 15,21-1-15,0 0 0,0 0 0,0 0 16,0 0-16,21 1 0,0-1 15,0 0-15,-21 0 0,43 0 0,-22-21 16,0 21-16,0 1 0,22-1 0,-22 0 16,0-21-16,21 21 15,-21 0-15,1 0 0,-22 1 0,0-1 0,21-21 16,-21 21-16,0 0 0,0 0 16,-21 0-16,-1-21 0,1 22 15,-21-1-15,21-21 0,-22 21 0,1-21 16,21 0-16,-21 0 0,-1 0 15,1 0-15,0 0 0,20 0 0,-20 0 16,21-21-16,0 0 0,0 21 0,-1-22 16,1 1-16,21 0 0,-21 0 15,21 0-15,0 0 0,0-1 0,0 1 16,0 0-16,0 0 0,21 0 16,0 0-16,1 21 15,-1-22-15,21 1 0,-21 21 0,22 0 0,-22-21 16,21 21-16,0 0 15,1 0-15,-22 0 0</inkml:trace>
  <inkml:trace contextRef="#ctx0" brushRef="#br0" timeOffset="11979.18">6794 2858 0,'0'0'0,"22"0"0,-1 0 15,0 0 1,0 0-16,0-22 15,0 22-15,1-21 0,-1 0 16,0 0-16,0 0 0,0 0 16,0-1-16,1 22 15,-1-21-15,0 0 0,-21 0 0,0 0 16,0 0-16,-21 21 16,0 0-1,-1 21-15,1 0 0,-21 0 0,21 0 16,0 22-16,-1-22 0,22 0 15,-21 21-15,21-21 0,-21 22 0,21-22 16,0 0-16,0 0 0,0 22 16,0-22-16,0 0 0,0 0 15,0 0-15,21 0 16,0-21-16,1 0 0,20 0 16,-21 0-16,0 0 0,0 0 15,22 0-15,-22 0 0,0 0 0,0-21 16,22 0-16,-22 21 0,0-21 0,0 0 15,0 0-15</inkml:trace>
  <inkml:trace contextRef="#ctx0" brushRef="#br0" timeOffset="12362.96">7387 2752 0,'0'0'16,"0"-21"-16,0-1 0,0 1 16,0 0-1,0 0-15,21 21 16,0-21-16,1 21 0,-1 0 15,0 0-15,0 0 0,21 0 16,-20 0-16,-1 21 0,0 0 0,0-21 16,0 21-16,0 0 0,1 1 15,-22 20-15,0-21 0,0 0 0,0 0 16,0 1-16,0-1 0,0 0 0,0 0 16,-22 0-16,1-21 0,0 21 15,21 1-15,-21-22 0,0 0 16,21-22 15,0 1-31,0 0 16,21 0-16,-21 0 0,21-22 0,0 22 15,-21 0-15,21-21 0,1 21 16,-1-1-16,0-20 0,-21 21 0,21 0 16,0 0-16,0-1 0,1 22 15,-1-21-15,0 21 0,0 0 0,0 0 16,0 0-16,1 0 0,-1 0 15,0 21-15</inkml:trace>
  <inkml:trace contextRef="#ctx0" brushRef="#br0" timeOffset="12687.77">8234 2561 0,'0'0'0,"0"-63"31,0 42-31,0 42 16,0 0-16,0 0 16,21 0-16,-21 22 0,21-22 0,-21 0 15,0 21-15,0-21 16,0 22-16,0-22 0,0 0 0,0 21 15,0-20-15,0-1 0,0 0 0,0 0 16,0 0-16,0 0 16,0 1-16,21-22 31,0-22-15,-21 1-16,22 0 0,-1 21 0</inkml:trace>
  <inkml:trace contextRef="#ctx0" brushRef="#br0" timeOffset="12951.62">8763 2413 0,'0'0'0,"0"-21"16,-21 21-16,0 0 16,-1 21-16,1 0 0,0 0 15,21 1-15,-21-1 0,0 21 16,0-21-16,21 22 0,-22-22 0,1 21 15,0-21-15,21 22 0,-21-22 16,0 0-16,0 21 0,21-21 16,0 1-16,-22-22 0,22 21 0,0 0 0,-21-21 15,21 21 1,21-21 0,1-21-1,-1 21-15,0-21 0</inkml:trace>
  <inkml:trace contextRef="#ctx0" brushRef="#br0" timeOffset="13367.38">8953 2646 0,'-21'21'31,"42"-21"-15,1 0-16,-1 0 0,0 0 0,0 0 15,0-21-15,0 0 0,1 21 0,-1-21 16,0 21-16,-21-22 0,21 22 16,-21-21-16,21 0 0,-21 0 15,0 0-15,0 0 16,-21 21-16,0 0 15,0 0-15,0 0 0,-1 0 0,1 21 16,0 0-16,0 0 0,0 0 16,0 22-16,21-22 0,-22 0 15,1 0-15,21 0 0,-21 22 0,21-22 16,0 0-16,0 0 16,0 0-16,0 0 0,0 1 15,21-22-15,0 0 16,1 0-16,-1 0 0,0 0 0,21 0 15,-21 0-15,22-22 0,-22 22 16,21-21-16,-21 0 0</inkml:trace>
  <inkml:trace contextRef="#ctx0" brushRef="#br0" timeOffset="13819.13">9504 2561 0,'0'0'0,"0"-21"0,0 0 15,0 0-15,0 0 16,0-1-16,0 1 0,0 0 16,0 0-16,21 0 0,0 21 0,0-21 15,0 21-15,22-22 0,-1 22 16,-21 0-16,22 0 0,-1 0 0,-21 0 16,21 22-16,-20-1 0,-1 0 15,0 21-15,-21-21 0,0 22 16,0-1-16,0 0 0,0-20 0,0 20 15,0 0-15,-21-21 0,0 22 0,-1-22 16,1 0-16,0 0 0,0 0 16,0 1-16,0-1 0,-1 0 0,1 0 15,21-42 17,0 0-32,0 0 0,21-1 15,1 1-15,-1 0 0,0 0 0,0-21 16,21-1-16,-20 1 0,20 0 15,0-1-15,1 1 0,-22 0 16,21-1-16,0 22 0,1-21 16,-1 21-16,0-1 0,1 1 0,-1 0 15,-21 21-15,22 0 0,-22 0 0,0 0 16,-21 21 0,0 0-16,0 1 0,0-1 0,-21 0 15,0 0-15</inkml:trace>
  <inkml:trace contextRef="#ctx0" brushRef="#br0" timeOffset="14883.23">1397 4487 0,'0'0'0,"-21"0"0,0 0 16,-1 0-16,22-21 15,0 0 1,0 0-16,0 0 16,0 0-16,22-1 15,-1 22-15,0 0 0,0-21 16,0 21-16,22 0 0,-22 0 15,21 0-15,-21 0 0,0 0 0,1 21 16,-1 1-16,0-1 0,-21 0 16,0 21-16,0-21 0,0 1 15,0 20-15,-21-21 0,0 21 16,-22-20-16,22-1 0,-21 21 0,-1-21 16,22 0-16,-21 1 0,21-1 15,0 0-15,-1-21 0,1 0 16,21-21-1,0 0-15,0-1 16,0 1-16,21 0 0,1 21 16,-1-21-16,21 21 0,-21 0 15,22-21-15,-1 21 0,0 0 0,-21 0 16,22 0-16,-1 21 0,0-21 16,1 21-16,-22 0 0,21 22 0,-21-22 15,1 21-15,-22 0 0,0 1 16,0-1-16,0 0 0,-22-20 0,1 20 15,-21 0-15,0 1 0,20-22 16,-20 0-16,0 21 0,-22-21 16,22-21-16,0 22 0,-22-22 15,22 0-15,-1 0 0,1 0 0,0 0 16,21 0-16,-22-22 0,22 1 16,-21 0-16,21 0 0,-1 0 0,1 0 15,21-1-15,0 1 0,-21-21 16,21 21-16,0 0 0,0-1 0,0 1 15,21 0-15,0 0 0,1 0 16,20 0-16,0-1 0,1 1 16,-1 0-16</inkml:trace>
  <inkml:trace contextRef="#ctx0" brushRef="#br0" timeOffset="15079.9">2286 4720 0,'0'0'0,"0"-21"16,21 21 46,0 0-62,0 0 0,1 0 16</inkml:trace>
  <inkml:trace contextRef="#ctx0" brushRef="#br0" timeOffset="15499.68">4191 4233 0,'0'-21'0,"0"42"0,0-63 0,0 21 16,0 0-16,0 0 0,0 42 31,0 0-31,0 21 16,0-21-16,0 22 0,0-1 15,0 0-15,0 22 0,0-22 16,0 1-16,0-1 0,0 0 0,0 1 16,0-1-16,0 0 0,0 1 15,0-1-15,0 0 0,-21-21 0,21 22 16,0-22-16,0 0 0,-21-21 15,21 21-15,0-42 16,0 0-16</inkml:trace>
  <inkml:trace contextRef="#ctx0" brushRef="#br0" timeOffset="16092.55">3937 4360 0,'0'0'0,"0"-42"0,0 21 0,0 0 0,0 0 16,0-1-16,0 1 0,0-21 16,0 21-16,42 0 0,-21-1 0,1 22 15,20-21-15,85 0 16,-85 21-16,22 0 0,-22 21 16,22 0-16,-22 22 0,21-22 15,-20 21-15,-22 1 0,0-1 0,0 0 16,-21-21-16,0 22 0,-21-1 0,0 0 15,-21 1-15,-1-22 0,1 21 16,-22 1-16,22-22 0,0 0 16,-1 21-16,22-21 0,-21-21 15,21 22-15,0-22 0,-1 0 0,1 0 16,0 0-16,21-22 0,0 1 16,0 0-16,0 0 15,21 0-15,0 0 0,1-1 16,20 22-16,-21-21 0,21 21 15,-20 0-15,20 0 0,0 0 0,1 0 16,20 0-16,-21 0 0,1 21 0,-1 1 16,0-1-16,1 0 15,-1 0-15,-21 0 0,0 22 0,1-22 16,-22 21-16,0 0 0,-22-20 0,1 20 16,0 0-16,-21-21 0,-1 22 15,-20-22-15,21 21 0,-22-21 0,22 1 16,-1-1-16,-20-21 0,21 21 15,-1-21-15,1 0 0,0 0 0,20 0 16,1 0-16,-21 0 0,21-21 0,0 21 16,21-21-16,-22-1 0,22 1 15,-21 0-15,21-21 0,-21 21 0,21-1 16,0 1-16,0 0 0,0 0 16,0 0-16,0 0 0,21-1 15,0 22-15,1-21 0,-1 21 0,0-21 16,21 21-16,-21-21 0</inkml:trace>
  <inkml:trace contextRef="#ctx0" brushRef="#br0" timeOffset="16531.43">4847 4657 0,'0'0'15,"0"-21"-15,0-1 0,0 1 0,0 0 16,21 0 0,0 0-16,1 21 0,-1 0 0,21-21 15,-21 21-15,0 0 0,22 0 0,-22 0 16,21 21-16,-21 0 0,22-21 16,-22 21-16,0 0 0,21 0 0,-20 22 15,-1-22-15,0 0 0,0 21 0,-21-20 16,0 20-16,0 0 15,0-21-15,-21 22 0,0-22 0,0 21 0,-1-21 16,1 1-16,0-1 16,0-21-16,21 21 0,-21-21 15,21-21-15,0 0 16,0-1-16,0-20 16,0 21-16,0 0 0,0-22 0,0 1 15,0 21-15,21-21 0,0-1 0,-21 22 16,21-21-16,0 21 0,1-1 15,-22-20-15,21 21 0,0 0 0,0 21 16,0-21-16,0 21 0,1 0 16,-1 0-16,0 0 0,0 0 0,0 0 15,0 0-15,1 0 0,-1 0 0</inkml:trace>
  <inkml:trace contextRef="#ctx0" brushRef="#br0" timeOffset="16994.77">5905 4530 0,'0'0'16,"0"-21"-16,0-1 0,-21 22 31,0 0-15,0 0-16,0 0 0,0 22 16,-1-1-16,1 0 0,0 0 0,0 0 15,0 0-15,0 1 0,-1 20 0,1 0 16,0-21-16,0 22 0,21-1 15,0-21-15,0 22 0,0-22 0,0 21 16,0-21-16,21 0 0,0-21 16,0 22-16,1-22 0,20 0 15,0 0-15,-21 0 0,22 0 0,-1-22 16,0 1-16,1 21 0,-22-42 0,21 21 16,-21 0-16,22-1 0,-22-20 15,0 21-15,0-21 0,0 20 0,-21-20 16,0 21-16,0-21 0,0 20 15,0-20-15,0 0 0,0 21 0,-21-22 16,0 22-16,0 0 0,-21 0 0,20 0 16,-20-1-16,21 22 15,-21 0-15,20 0 0,-20 0 0,21 22 16,0-1-16,0 0 0,-1 0 0,1 0 16,0 0-16,21 22 0,-21-22 15,21 21-15,0-21 0,0 1 0,0 20 16,0-21-16,0 0 0,0 0 0,0 1 15,0-1-15,21 0 0,0-21 16,0 0-16,22 0 0</inkml:trace>
  <inkml:trace contextRef="#ctx0" brushRef="#br0" timeOffset="17639.24">6498 4445 0,'-21'64'31,"0"-43"-31,21 0 0,0 0 16,0 0-16,0 0 0,0 1 0,0-1 16,0 0-16,0 0 0,-21 0 0,21 0 15,0 1-15,0-1 0,-22 0 16,22 0-16,0 0 0,0 0 15,0-42 17,22 0-17,-1 0-15,-21 0 0,21 0 0,0-1 16,-21 1-16,21 0 0,0 0 16,1 0-16,-1 0 0,-21-1 0,21 1 15,0 0-15,0 0 0,0 21 0,1-21 16,-1 21-1,0 0-15,-21 21 16,0 0-16,0 0 0,0 0 16,0 1-16,0-1 0,0 0 15,0 0-15,0 21 0,0-20 16,0-1-16,0 0 0,21 0 0,-21 0 16,21 0-16,0 1 15,-21-1-15,22-21 0,-1 0 0,0 0 16,0 0-16,0 0 0,22 0 15,-22-21-15,0-1 0,0 22 0,0-21 16,22 0-16,-22 0 0,0-21 0,-21 20 16,21 1-16,0-21 15,-21 21-15,21 0 0,-21-22 0,0 22 0,0-21 16,0 21-16,0-1 0,0 1 0,0 0 16,-21 0-16,0 0 15,0 21-15,0 0 0,0 0 31,21 21-15,0 0-16,21-21 16</inkml:trace>
  <inkml:trace contextRef="#ctx0" brushRef="#br0" timeOffset="18098.97">7726 4403 0,'-21'-21'16,"21"-1"-16,-22 22 16,1 0-1,0 0-15,0 0 0,0 0 16,0 22-16,-1-1 0,1-21 15,0 21-15,0 0 16,21 0-16,0 0 0,0 1 16,0-1-16,0 0 0,0 0 15,21-21-15,21 21 16,-20-21-16,-1 21 0,0-21 0,0 22 16,21-1-16,-20-21 0,-22 21 0,21-21 15,-21 21-15,21-21 0,-21 21 16,0 0-16,0 1 15,-21-22-15,0 0 0,-1 21 16,1-21-16,0 0 0,0 0 16,0 0-16,0 0 0,-1 0 0,1 0 15,0 0-15,0 0 16,21-21 0,0-1-1,0 1-15,21 0 16,0 21-16,0-21 15,1 0-15</inkml:trace>
  <inkml:trace contextRef="#ctx0" brushRef="#br0" timeOffset="18475.78">8234 4593 0,'0'0'0,"21"0"0,0 0 15,0 0-15,0-21 0,-21 0 16,22 21-16,-1-21 16,0 21-16,0-21 0,-21-1 15,21 1-15,-21 0 0,0 0 16,0 0-16,-21 21 16,0 0-1,0 0-15,0 0 0,-1 0 16,22 21-16,-21 0 0,21 0 15,-21 0-15,21 1 0,-21-1 0,21 0 16,0 0-16,0 0 0,0 0 16,0 1-16,0-1 15,0 0-15,0 0 0,21-21 16,0 21-16,0-21 0,1 0 16,-1 0-16,0 0 0,0 0 15,21 0-15,-20 0 0,-1-21 0,0 21 16,0-21-16,21 21 0,-20-21 0,-1 21 15</inkml:trace>
  <inkml:trace contextRef="#ctx0" brushRef="#br0" timeOffset="18883.55">8699 4487 0,'0'0'0,"0"-21"0,0-42 16,0 42 0,0-1-16,0 1 15,22 21-15,-1-21 0,0 21 16,0 0-16,21 0 0,1-21 0,-1 21 15,0 0-15,1 0 0,-1 0 16,0 21-16,-20 0 0,20 0 0,-21 1 16,-21-1-16,0 0 0,21 0 0,-21 0 15,0 0-15,0 1 0,0 20 16,0-21-16,-21 0 0,0 0 0,0 1 16,0-1-16,-1 0 0,1 0 0,0-21 15,0 21-15,21 0 0,-21 1 16,21-44 15,21 22-15,-21-21-16,21 0 0,0 0 0,0 0 15,-21 0-15,22-1 0,20-20 16,-21 21-16,0-21 0,0-1 0,1 22 16,-1-21-16,21-1 0,-21 1 0,0 21 15,1-21-15,-1 20 0,0 22 16,-21-21-16,21 21 0,-21 21 15,0 1 1,0-1-16,0 0 0,0 21 16,-21-21-16</inkml:trace>
  <inkml:trace contextRef="#ctx0" brushRef="#br0" timeOffset="19898.93">1037 6350 0,'0'-21'16,"0"42"-16,0-63 0,0 21 0,0-1 0,0 1 16,0 42-1,0 1 1,-21 20-16,0 0 0,21 1 15,-21-1-15,-1 21 0,1-20 16,0 20-16,0-20 0,0-1 0,0 0 16,-1 1-16,1-1 0,0 0 15,0-21-15,21 1 0,-21-1 0,0 0 16,-1-21-16,22-21 31,0 0-15,22-1-16,-1 1 0,21 0 15,-21 21-15,22-21 0,-22 0 16,21 21-16,0 0 0,1-21 0,-1 21 16,0 0-16,-20 0 0,20-22 15,0 22-15,1 0 0,-1 0 0,-21-21 16,21 21-16,-20 0 0,-1-21 16,0 21-16,-21-21 0,0 0 0,21 21 15,-21-21-15,0-1 0,0 1 16,0-21-16,0 21 0,0 0 15,-21-1-15,21 1 0,-21 21 16,0-21-16,-1 21 0,1 0 16,21 21-16,-21 0 15,21 1-15,-21-1 0,21 21 0,-21 0 16,21 1-16,0-22 0,0 21 16,0 1-16,0-1 0,0 0 15,0-21-15,0 22 0,0-22 0,0 0 16,0 0-16,0 0 0,0 1 15,0-1-15,21-21 16,0 0 0,0-21-16,0-1 0,1 1 15,-1 0-15</inkml:trace>
  <inkml:trace contextRef="#ctx0" brushRef="#br0" timeOffset="20082.83">1841 6625 0,'0'0'0,"0"-21"32,22 21 30,-1 0-62</inkml:trace>
  <inkml:trace contextRef="#ctx0" brushRef="#br0" timeOffset="20499.04">3662 6519 0,'0'0'0,"-21"-21"0,21 0 15,0 0-15,0 0 0,0 0 16,0-1-16,-22 22 0,22 22 16,0-1-16,0 0 15,0 21-15,0 1 16,0-1-16,0 0 0,0 1 0,0-1 16,0 0-16,-21 1 0,21-1 15,0-21-15,0 21 0,0-20 0,0 20 16,-21-21-16,21 0 0,-21 22 0,21-22 15,0 0-15,-21-21 16</inkml:trace>
  <inkml:trace contextRef="#ctx0" brushRef="#br0" timeOffset="20895.82">3217 6752 0,'0'0'0,"-21"-42"0,-21-64 31,42 64-31,-21-1 0,21 1 0,0 0 0,0-1 16,0 22-16,0 0 0,21-21 15,0 21-15,0-1 0,0 1 0,22 21 16,20 0-16,-21 0 0,43 0 16,-21 0-16,20 0 0,-20 43 0,20-22 15,-20 21-15,21 0 0,-22 1 0,-21-1 16,22 0-16,-43 22 0,21-22 15,-42 1-15,0-1 0,0 21 16,0-20-16,-21-22 0,0 21 0,-21 1 16,-1-1-16,1-21 0,-21 0 15,20 22-15,-20-22 0,-1-21 0,22 21 16,-22 0-16,22-21 0,-21 0 16,20 0-16,1 0 0,0 0 0,-1 0 15,22-21-15,0 0 0,0 21 0,0-21 16,21-1-16,0 1 0,0 0 15,0 0-15,0 0 0,21 21 16,0-21-16,21-1 0,1 1 16,-1 21-16,21-21 0,1 0 15,-1 21-15</inkml:trace>
  <inkml:trace contextRef="#ctx0" brushRef="#br0" timeOffset="21428.86">4593 6731 0,'0'-21'0,"0"-64"16,-21 43-1,0 21-15,21 0 0,-43-1 0,22-20 16,0 21-16,0 0 0,0 21 0,0-21 16,-1 21-16,1 0 0,0 0 15,0 0-15,0 0 0,0 21 16,-1 0-16,22 0 0,-21 21 15,0 1-15,0-1 0,0-21 0,0 22 16,21-1-16,0 0 0,0 1 0,0-22 16,-22 21-16,22-21 0,0 22 15,0-22-15,0 0 0,0 0 0,0 0 16,22-21-16,-1 0 0,0 0 16,0 0-16,0 0 0,0 0 15,1-21-15,-1 21 0,0-21 0,0 0 16,21 0-16,-20-1 0,-1 1 0,0-21 15,21 21-15,-21-22 16,1 22-16,-22-21 0,21 0 0,-21 20 16,21 1-16,-21-21 0,0 21 0,0 0 15,0 42 17,0 0-32,0 0 0,0 0 15,0 0-15,0 22 0,0-22 0,0 0 16,0 21-16,0-20 0,0 20 0,0-21 15,0 0-15,0 0 0,0 1 16,0-1-16,21 0 0,0 0 0,0 0 16,1-21-1,-1 0-15,0 0 0,0 0 16,0 0-16,0-21 0,1 0 0,20 0 16,-21 0-16</inkml:trace>
  <inkml:trace contextRef="#ctx0" brushRef="#br0" timeOffset="21676.72">5207 6265 0,'0'0'0,"0"-21"0,0 0 0,0 0 15,0 0-15,0 42 16,-21 0-16,21 0 16,-21 22-16,21-1 0,-22-21 15,22 21-15,0 1 0,0-1 16,-21 0-16,21 1 0,-21-1 0,21 0 15,0-20-15,0 20 0,0-21 16,-21 21-16,21-20 0,0-1 0,0 0 16,0 0-16,0 0 0,0 0 15,21-21 1,0 0-16,0 0 0,1-21 16</inkml:trace>
  <inkml:trace contextRef="#ctx0" brushRef="#br0" timeOffset="22156.54">5694 6477 0,'0'-21'0,"0"42"0,0-63 0,-21 42 15,-1 0-15,1 0 16,0 0-16,0 0 0,0 0 0,0 21 16,-22-21-16,22 21 0,-21 0 15,21 0-15,-1 22 0,1-22 0,0 0 16,0 21-16,0-20 0,21-1 0,0 21 15,0-21-15,0 0 0,0 1 16,0-1-16,0 0 0,0 0 0,0 0 16,21-21-1,0 0-15,0 0 16,0 0-16,1 0 0,-1-21 0,21 21 16,-21-21-16,0 0 0,1 0 0,20-1 15,-21 1-15,0-21 0,0 21 16,1 0-16,-1-22 0,-21 1 0,0 21 15,0-22-15,21 22 0,-21 0 0,0 0 16,0 0-16,0 42 16,-21 0-1,21 0-15,0 0 0,-21 22 0,21-22 16,0 21-16,-22 1 0,22-22 16,0 21-16,0-21 0,0 0 0,0 22 15,22-22-15,-1 0 0,-21 0 0,21 0 16,0-21-16,0 22 15,22-22-15,-22 0 0,0 0 0,0 0 16,0 0-16,0 0 0,1 0 0,20-22 16,-21 1-16,0 21 0,-21-21 15,21 0-15,1-21 0,-22 20 0</inkml:trace>
  <inkml:trace contextRef="#ctx0" brushRef="#br0" timeOffset="22367.38">4953 6308 0,'-21'0'0,"42"0"0,-63 0 0,42 21 16,21-21-16,0 0 16,0 0-16,0 0 0,0 0 15,22 0-15,-1 0 0,-21 0 0,22 0 16,-1 0-16,0-21 0,1 21 0,-1 0 15,0 0-15,22-21 0,-22 21 16,0 0-16</inkml:trace>
  <inkml:trace contextRef="#ctx0" brushRef="#br0" timeOffset="22819.22">6667 6202 0,'0'0'0,"0"-21"0,0 0 0,0-1 15,0 1-15,0 0 16,0 42 15,0 0-31,0 1 0,-21-1 0,21 21 16,0 0-16,0 1 0,0-1 15,0 0-15,0 1 0,0-1 16,-21 0-16,21-20 0,0 20 0,0 0 16,0-21-16,0 1 0,0 20 15,0-21-15,0 0 0,0 0 16,21-21-16,0 0 0,1 0 16,-1 0-16,0-21 15,-21 0-15</inkml:trace>
  <inkml:trace contextRef="#ctx0" brushRef="#br0" timeOffset="23409.88">6667 6244 0,'0'0'0,"-21"-21"0,-42-64 32,63 64-32,0 0 0,0 0 0,0 0 15,0 0-15,0-1 0,21 1 0,0 0 16,0 21-16,22-21 0,-1 21 15,0 0-15,1 0 0,-1 0 0,21 0 16,-20 21-16,20-21 0,-20 21 16,-1 22-16,0-22 0,1 0 0,-22 21 15,0-21-15,-21 22 0,0-22 0,0 21 16,0 1-16,-21-22 0,0 21 16,-22 0-16,22-20 0,-21 20 15,-1-21-15,1 0 0,0 0 0,-1 1 16,1-22-16,21 0 0,-21 0 15,20 0-15,1 0 0,0 0 0,0 0 16,21-22-16,0 1 16,0 0-16,0 0 0,21 0 15,0 0-15,22-1 0,-22 1 0,21 21 16,0-21-16,22 21 0,-22 0 0,1 0 16,-1 0-16,21 0 0,-20 21 15,-1-21-15,0 21 0,1 22 0,-1-22 16,-21 0-16,22 21 0,-22-20 15,0-1-15,-21 21 0,0-21 16,0 22-16,0-22 0,-127 85 16,85-64-1,-22-21-15,22 0 0,-22 0 0,-20-21 16,20 22-16,-21-22 0,22 0 0,-1 0 16,1 0-16,-1 0 0,1 0 0,21 0 15,-1 0-15,22-22 0,0 22 16,0-21-16,0 0 0,21 0 0,0 0 15,0 0-15,0-1 0,0 1 0,21 0 16,21 0-16,-21 0 0,22 0 16,-22-22-16,21 22 0,22 0 15,-22 0-15,21 0 0,1-1 0,-1 1 16</inkml:trace>
  <inkml:trace contextRef="#ctx0" brushRef="#br0" timeOffset="23931.11">8022 6414 0,'0'0'0,"0"-22"0,0 1 16,-21 0-16,0 21 16,0-21-16,-1 0 0,22 0 0,-21 21 15,0-22-15,0 1 0,0 21 0,0 0 16,21-21-16,-22 21 15,1 0-15,0 0 0,0 0 0,21 21 16,-21 0-16,0 1 0,-1-1 0,22 0 16,-21 21-16,21 1 0,-21-22 15,21 21-15,0 0 0,0 1 0,0-22 16,-21 21-16,21-21 0,0 22 0,0-22 16,0 0-16,0 0 0,0 0 15,0 1-15,21-22 0,0 0 16,0 0-16,1 0 0,-1 0 0,0 0 15,0-22-15,0 1 16,22 0-16,-22 0 0,0 0 0,21 0 16,-21-1-16,1-20 0,20 21 0,-21-21 15,0 20-15,0-20 0,1 0 16,-22 21-16,0-22 0,21 22 0,-21 0 16,21 0-16,-21 0 0,0-1 0,0 44 31,0-1-31,-21 0 0,0 0 15,21 0-15,-22 22 0,22-1 0,0-21 16,0 21-16,0 1 0,-21-22 16,21 21-16,0-21 0,0 22 15,0-22-15,0 0 0,0 0 16,21 0-16,1-21 0,-1 0 16,0 0-16,0 0 0</inkml:trace>
  <inkml:trace contextRef="#ctx0" brushRef="#br0" timeOffset="24352.88">8742 6350 0,'0'0'15,"0"-42"-15,0 21 0,0-1 16,0 1-16,-21 21 16,-1 0-1,1 0-15,0 0 0,0 0 0,-21 21 16,20 1-16,1-1 15,0 0-15,21 0 0,-21 0 0,21 0 16,0 1-16,0-1 0,0 0 16,0 0-16,21 0 0,0 0 15,0 1-15,1-22 0,-1 21 0,0 0 16,0-21-16,0 21 0,0-21 16,1 21-16,-1 0 0,0-21 0,0 22 15,0-22-15,0 21 0,-21 0 0,22-21 16,-22 21-16,0 0 15,-43-21 1,22 0-16,0 0 0,0 0 0,-22 0 16,22 0-16,0 0 0,-21 0 0,21 0 15,-22 0-15,22 0 0,0-21 16,0 21-16,21-21 0,0 0 0,-21 21 16,21-21-16,0-1 0,0 1 15,21 21-15,0-21 0,0 0 16,0 21-16,0-21 0,22 0 0,-22 21 15,21-22-15</inkml:trace>
  <inkml:trace contextRef="#ctx0" brushRef="#br0" timeOffset="24696.68">9102 6498 0,'21'21'0,"0"-21"16,0 0-1,0 0-15,0 0 16,1 0-16,-1-21 0,0 0 0,0 21 15,0-21-15,0 0 0,1 0 16,-1-1-16,0 1 0,0 0 0,-21 0 16,0 0-16,21 0 0,-21-1 0,0 1 15,0 0-15,-21 21 16,0 0 0,0 21-16,0 0 0,-1 1 0,1-1 15,0 21-15,0 0 16,21-20-16,0 20 0,0 0 0,0-21 15,0 22-15,0-22 0,0 21 0,0-21 16,21 1-16,0-1 0,0 0 16,1-21-16,-1 21 0,21-21 0,0 0 15,-20 0-15,20 0 0,0 0 0,1 0 16,-1-21-16,-21 0 0,21 21 0,1-21 16,-22-1-16,21 22 0,-21-21 15,1 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02:33:24.1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4657 0,'-22'0'47,"22"-21"-31,0-1 30,0 1-14</inkml:trace>
  <inkml:trace contextRef="#ctx0" brushRef="#br0" timeOffset="647.63">1397 4593 0,'0'-21'0,"0"0"31,0 0 0,-21 21 16,21 21-31,0 0-16,0 0 16,0 0-16,0 1 0,0-1 0,0 0 15,0 21-15,0-21 0,0 22 16,0-1-16,0 0 0,0 1 15,0-1-15,0-21 0,0 22 0,0-1 16,0 0-16,0 1 0,0-1 16,0 0-16,0 1 0,-21-1 0,21 0 15,-22 1-15,22-1 0,-21 0 16,21 22-16,0-22 0,0 22 16,-21-22-16,21 21 0,-21-20 15,21 20-15,0 1 0,0-22 0,0 0 16,0 22-16,0-22 0,0 1 15,-21 20-15,21-21 0,0 22 16,0-22-16,0 22 0,0-22 0,-21 22 16,21-1-16,0-21 0,0 22 15,-22-1-15,22-20 0,0-1 0,0 22 16,0-22-16,0 0 0,0 1 16,0-22-16,0 21 0,0 0 0,0-20 15,0-1-15,0 0 16,0 0-16,0 0 0,0 0 0,0 1 15,0-44 17,0 1-32,0 0 15,0 0-15,0 0 0,0 0 0,0-22 16,0 22-16</inkml:trace>
  <inkml:trace contextRef="#ctx0" brushRef="#br0" timeOffset="2367.64">1503 4636 0,'-21'-22'31,"-1"22"-31,44 0 109,-1 0-109,0 0 0,0 0 0,0 0 16,0 0-16,1 0 0,20 0 16,-21 0-16,0 0 0,22 0 15,-22 0-15,21 0 0,-21 0 0,22 0 16,-1 0-16,-21 0 0,21 0 15,22 0-15,-22 0 0,22 0 16,-1 0-16,1 0 0,-1 0 16,22 0-16,-22 0 0,22 0 0,0 0 15,-1 0-15,1 0 0,-21 0 0,41 0 16,-20-21-16,0 21 0,21 0 16,-22 0-16,22 0 0,-21 0 0,21 0 15,-22 0-15,1 0 0,0-21 16,-22 21-16,22 0 0,-22 0 0,22 0 15,0 0-15,-22 0 0,22 0 16,-1 0-16,-20 0 0,21 0 0,-22 0 16,1 0-16,-1 0 0,1 21 15,-22-21-15,21 0 0,-20 0 16,-22 0-16,21 0 0,1 0 0,-22 21 16,0-21-16,0 0 0,0 0 15,0 0-15,1 0 16,-1 22-16,-21-1 31,21-21-15,-21 21-16,0 0 15,0 0-15,0 0 16,0 1-16,0-1 0,0 0 16,0 0-16,0 0 0,0 22 15,0-22-15,0 21 0,0-21 16,-21 22-16,21-1 0,0-21 0,-21 21 15,21 1-15,0-1 0,0 0 16,0-20-16,-22 20 0,22 0 0,0 1 16,-21-1-16,21 0 0,0 1 0,0-1 15,0 0-15,0 1 0,0-1 16,0 0-16,0 22 0,-21-22 0,21 0 16,0 1-16,0-1 0,0 0 15,0 1-15,0-1 0,0 0 0,0 1 16,0-1-16,0 0 0,0 1 0,0-1 15,0 0-15,0 1 16,-21 20-16,21-20 0,0-1 0,0 0 16,0 1-16,0-1 0,0 0 0,0-21 15,0 22-15,0-1 0,0-21 16,0 22-16,0-22 0,0 0 0,0 21 16,0-21-16,0 1 0,0 20 0,0-21 15,0 0-15,0 0 0,0 1 16,0-1-16,0 0 0,0 0 0,0 0 15,0 0-15,0 1 0,-21-22 16,21 21-16,-21-21 16,-1 0-1,1 0 1,0 0-16,0 0 16,21 21-16,-21-21 0,0 0 0,-1 0 15,1 0-15,-21 0 0,21 0 0,-22 0 16,22 0-16,-21 0 0,0 0 15,-22 0-15,22 0 0,-1 0 0,-20 0 16,21 0-16,-1 21 0,1-21 0,-22 0 16,22 0-16,0 0 0,-1 0 15,-20 0-15,21 0 0,-22 0 0,22 0 16,-22 0-16,1 0 0,-1 0 0,-20 0 16,-1 0-16,0 0 0,22 0 15,-22-21-15,0 21 0,22 0 16,-1 0-16,1-21 0,21 21 0,-1 0 15,1 0-15,0-21 0,-1 21 16,22-22-16,-21 22 0,-1 0 0,22 0 16,-21-21-16,21 21 0,-22 0 15,1 0-15,21-21 0,-21 21 0,-1 0 16,1 0-16,21 0 0,-22 0 16,22 0-16,-21 0 0,21 0 0,-22 0 15,22 0-15,-21 0 0,21 0 16,-22 0-16,22 0 0,-21 0 15,21 0-15,-22 0 0,22 0 0,0 0 16,-21 0-16,21 0 0,-1-21 16,-20 21-16,21 0 0,0 0 0,0 0 15,-1 0-15,1 0 0,21-21 16,-21 21-16,0 0 0,0 0 0,21-21 16,-21 21-1,21-22-15,-22 22 16,22-21-1,0 0 1,-21 21-16,21-21 0,-21 21 16,21-21-16</inkml:trace>
  <inkml:trace contextRef="#ctx0" brushRef="#br0" timeOffset="3004.41">1884 3408 0,'0'-21'0,"0"42"0,0-63 0,-21 20 15,21 44 32,0-1-47,0 21 0,0-21 16,0 22-16,0-22 0,0 21 15,-22 0-15,22 1 0,0-1 0,0 0 16,-21-20-16,21 20 0,-21 0 16,21-21-16,-21 22 0,21-22 15,0 21-15,0-21 0,0 1 0,0-1 16,0 0-16,0-42 31,0 0-15,0-1-16,0 1 0,21 0 0,-21 0 15</inkml:trace>
  <inkml:trace contextRef="#ctx0" brushRef="#br0" timeOffset="3279.25">1990 3366 0,'0'0'0,"21"21"16,-21 0-1,0 0-15,0 0 0,21 22 0,-21-22 16,0 21-16,0 0 0,0-20 16,0 20-16,0 0 0,0-21 15,0 22-15,0-22 0,0 21 0,0-21 16,0 1-16,0-1 0,0 0 15,-21 0-15,21 0 0,0 0 16,0-42 31,0 0-47,-21 0 0</inkml:trace>
  <inkml:trace contextRef="#ctx0" brushRef="#br0" timeOffset="3863.92">1757 3810 0,'0'0'16,"-21"0"-16,42 0 47,0 0-47,0-21 0,0 21 0,22 0 15,-22-21-15,0 21 0,21-21 16,1 21-16,-1-22 0,0 1 0,-21 21 15,22-21-15,-1 21 0,0-21 16,-20 21-16,20 0 0,-21 0 0,0-21 16,0 21-16,-42 21 47,0-21-47,21 21 0,-21 0 15,0 0-15,0 1 16,21-1-16,-22 0 0,1 0 0,21 0 15,-21 22-15,21-22 0,0 0 16,0 0-16,0 0 0,0 0 16,0 1-16,21-1 15,0-21-15,1 0 0,-1 0 16,0 0-16,0 0 0,21 0 16,-20-21-16,-1 21 0,0-22 15,0 1-15,0 21 0,0-21 0,1 0 16,-1 0-16,-21 0 0,21 21 0,-21-22 15,0 1-15,0 0 16,0 0-16,0 0 0,0 0 0,-21-1 16,0 1-16,-1 0 0,1 0 15,-21 21-15,21 0 0,0-21 0,-1 21 16,1 0-16,0 0 0,0 0 16,0 0-16,0 0 0,-1 0 0,1 21 15,0 0 1,21 0-1,21-21-15,0 0 16,1 0-16,-1 0 0,0-21 16</inkml:trace>
  <inkml:trace contextRef="#ctx0" brushRef="#br0" timeOffset="4191.72">2794 3387 0,'0'0'0,"0"-21"0,0 42 47,0 0-31,0 0-16,0 0 0,0 0 0,0 1 16,0 20-16,-21-21 0,21 21 15,0-20-15,0-1 0,0 21 16,-21-21-16,21 22 0,0-22 15,-22 0-15,22 0 0,0 0 0,0 0 16,0 1-16,0-1 0,0 0 16,0 0-16,22-21 31,-1 0-15,0-21-16,0 0 15,-21 0-15,21 21 16,-21-22-16</inkml:trace>
  <inkml:trace contextRef="#ctx0" brushRef="#br0" timeOffset="4412.6">2667 3662 0,'0'0'0,"-21"0"15,21 21-15,0 0 31,21-21-15,0 0-16,0 0 0,0 0 16,1 0-16,-1 0 0,21 0 0,-21-21 15,0 21-15,1-21 0,-1 21 0,21-21 16,-21 21-16,0-21 16,1 21-16</inkml:trace>
  <inkml:trace contextRef="#ctx0" brushRef="#br0" timeOffset="5155.18">3111 3662 0,'0'0'0,"0"21"0,0 0 16,22-21 15,-1 0-31,0 0 16,-21-21-16,21 21 0,0-21 15,0 21-15,-21-21 0,22 0 16,-22-1-16,0 1 16,0 0-1,-22 21 1,1 0 0,0 0-16,0 21 0,0-21 0,0 21 0,-1 1 15,1-1-15,0 0 16,0 0-16,21 0 0,-21 0 0,21 22 15,0-22-15,0 0 16,0 0-16,0 0 0,0 1 16,0-1-16,21 0 15,0-21-15,0 0 0,0 0 0,1 0 16,-1 0-16,0 0 16,21 0-16,-21 0 0,1 0 0,20-21 15,-21 0-15,21 21 0,-20-22 0,20 1 16,-21 0-16,21 0 0,-20 0 15,20 0-15,-21-1 0,0-20 0,22 21 16,-22-21-16,0 20 0,0-20 16,0 21-16,0 0 0,-21-22 15,0 22-15,0 0 0,0 0 16,0 0-16,0 0 0,0-1 16,0 1-16,0 0 15,-21 21 1,0 0-16,0 0 15,21 21-15,-21 0 16,0 1-16,21-1 0,-22 21 0,1-21 16,21 22-16,0-1 0,-21-21 15,0 21-15,21 1 0,-21-1 0,21-21 16,0 22-16,0-22 0,0 0 16,0 21-16,0-21 0,0 1 15,0-1-15,21 0 16,0-21-16,0 0 0,22 0 15,-22 0-15,21 0 0,-21 0 0,22 0 16,-22 0-16,21 0 0,0-21 16,-20 0-16,-1-1 0,21 22 0,-21-21 15,0 0-15,-21 0 0,22 0 16,-22 0-16</inkml:trace>
  <inkml:trace contextRef="#ctx0" brushRef="#br0" timeOffset="6084.51">1841 7218 0,'-21'0'32,"0"0"-32,0 0 15,0 0-15,0 0 0,-1 0 16,1 0-16,0 0 0,-21 0 15,21 0-15,-22 0 0,1 0 0,21 0 16,-22 0-16,1 0 0,0 21 16,-1-21-16,22 0 0,-21 0 0,21 21 15,0-21-15,-1 0 16,44 0 15,-1 0-15,0 0-16,0-21 0,0 21 15,0-21-15</inkml:trace>
  <inkml:trace contextRef="#ctx0" brushRef="#br0" timeOffset="11863.8">2053 5059 0,'21'0'0,"-21"-21"0,0 0 0,0-1 16,0 1-1,0 0-15,0 0 16,-21 21 15,0 0-31,0 0 16,0 21-16,-1 0 0,1 0 16,0 22-16,0-22 0,0 0 15,21 21-15,-21 1 0,-1-22 0,1 21 16,21-21-16,0 22 0,0-22 15,0 0-15,0 21 0,0-20 0,0-1 16,0 0-16,0 0 0,0 0 16,21 0-16,1-21 0,-1 0 15,-21 22-15,21-22 0,0 0 16,0 0-16,0 0 0,1 0 16,-1 0-16,0 0 0,0-22 15,0 22-15,0-21 0,1 0 0,-1 21 16,0-21-16,0 0 0,0 0 15,0-1-15,1 1 0,-1 21 0,0-21 16,-21 0-16,21 0 0,-21 0 16,21-1-16,0 1 0,-21 0 0,0 0 15,0 0-15,22 21 0,-22 21 63,-22 0-63,1 0 15,21 0-15,0 1 0,-21-1 16,21 0-16,-21 0 0,21 0 16,0 0-16,0 1 15,0-1-15,21-21 16,0 0-16,0 0 16,1 0-16,-1 0 0,0 0 15,0 0-15,0-21 16,0-1-16,1 1 15,-1 0-15,-21 0 0,0 0 16,0 0-16,0-1 16,-21 1-16,-1 0 0,22 0 15,-21 21-15,0 0 0,0-21 16,0 21-16,0 0 0,-1 0 16,1 0-16,21 21 31,21-21-16,1 0-15,-1 0 16,21 0-16,-21 0 0,0 0 16,22 0-16,-22 0 0,21 0 15,-21-21-15,22 21 0,-22-21 16,21 21-16,-21-22 0,1 1 0,-1 21 16,0-21-16,0 0 0,0 21 0,-21-21 15,0 0-15,0-1 16,0 1-16,0 0 15,-21 21-15,0 0 16,0 0 0,21 21-16,-21 0 15,21 1-15,0-1 0,0 0 16,-22 0-16,22 21 0,0-20 16,-21-1-16,21 0 0,0 21 15,0-21-15,0 1 0,-21 20 16,21-21-16,-21 0 0,21 22 0,0-22 15,0 0-15,0 0 0,0 0 16,0 0-16,0 1 0,0-1 0,0 0 16,0 0-16,0 0 0,0 0 31,0-42 0,0 0-31,0 0 16,0 0-16,0 0 15,-21-1-15,0 1 0,21 0 16,-22 0-16,1 0 0,0 21 16,0-21-16,21-1 0,-21 22 0,21-21 15,-21 21-15,-1 0 16,22-21-16,22 0 16,-1 21-1,0 0-15,0 0 0,0-21 16,22 0-16,-1 21 0,-21-22 0,21 22 15,1-21-15,-1 0 0,0 0 16,-20 0-16,20 0 0,-21-1 0,21 1 16,-20 0-16,-1 0 0,0 0 15,0-22-15,-21 22 0,0 0 16,0 0-16,0 0 16,0 0-16,0-1 15,-21 44 1,21-1-1,-21-21-15,21 42 0,-21-21 0,21 0 16,0 22-16,0-22 0,0 21 16,0-21-16,-22 22 0,22-22 0,-21 21 15,21-21-15,0 22 0,0-22 16,-21 0-16,21 21 0,-21-20 0,21-1 16,-21 0-16,21 21 0,0-21 15,0 1-15,0-1 0,0 0 16,0 0-16,0 0 0,0 0 15,0 1 1,21-22 15,-21-22-31,21 22 16,-21-21-16,0 0 0,0 0 16,0 0-16,21 0 0,-21-1 15,0 1-15,0 0 0,21 21 16,-21-21-16,0 0 0,0 0 15,0-1-15,0 1 0,0 0 16,0 0 0,-21 21-16,0 0 15,42 0 63,-21-21-78,21 21 0,1-21 16,-1-1 0</inkml:trace>
  <inkml:trace contextRef="#ctx0" brushRef="#br0" timeOffset="12307.54">3090 5165 0,'0'21'31,"21"-21"0,1 0-15,-1 0 0,0 0-16,0-21 15,-21 0-15,21-1 16,-21 1-16,21 21 15,-21-21-15,0 0 16,-21 21 0,0 0-1,0 21-15,21 0 16,-21 0-16,0 1 0,21-1 16,0 0-16,0 0 0,0 0 15,0 0-15,0 1 0,0-1 16,0 0-16,0 0 15,0 0 1,21-21 0,0 0-16,0 0 15,0 0 1,0-21-16,-21 0 16,22 0-16,-1 21 0,0-21 0,-21-1 15,21 1-15</inkml:trace>
  <inkml:trace contextRef="#ctx0" brushRef="#br0" timeOffset="12768.29">3429 5122 0,'-42'43'16,"63"-43"46,0 0-62,0-21 16,0 21-16,-21-22 15,21 22-15,-21-21 0,0 0 16,0 0 0,-21 21 15,0 0-31,0 21 15,0-21-15,21 21 0,-21 0 16,21 1-16,-22-1 0,22 0 0,0 0 16,0 0-16,0 0 15,0 1-15,0-1 0,0 0 16,22-21-16,-1 0 16,0 0-16,0 0 15,0 0-15,0 0 0,1 0 31,-1 0-31,0 0 0,-21-21 16,0 0-16,21-1 16,-21 1-1,0 0 1</inkml:trace>
  <inkml:trace contextRef="#ctx0" brushRef="#br0" timeOffset="12948.18">3577 5271 0,'0'0'0,"0"21"0</inkml:trace>
  <inkml:trace contextRef="#ctx0" brushRef="#br0" timeOffset="18308.18">3323 5757 0,'0'22'0,"21"-22"47,0 0-47,1 0 15,-22-22-15,21 22 16,0 0-16,-21-21 0,21 0 16,-21 0-1,-21 21 17,0 0-17,0 0-15,-1 0 0,1 0 16,0 21-16,0-21 0,0 21 15,0 0-15,-1-21 0,1 22 0,0-1 16,0 0-16,21 0 16,0 0-1,0 0 1,0 1-16,21-22 0,0 0 16,0 21-16,1 0 15,-1-21-15,-21 21 0,21-21 16,0 21-16,0 0 0,0-21 15,-21 22-15,0-1 0,22-21 16,-22 21-16,0 0 16,-22 0-16,1 0 15,0-21-15,0 0 16,0 0-16,-22 0 0,22 0 0,0 0 16,0 0-16,0 0 0,0 0 0,-1 0 15,1 0-15,0 0 16,0-21-16,0 21 0,0-21 0,-1 21 15,22-21-15,0 0 16,-21 21-16,21-21 16,0-1-1,21 22 1,1 0-16,-1 0 16,0 0-16,-21-21 0,21 21 15,0 0-15,0 0 0</inkml:trace>
  <inkml:trace contextRef="#ctx0" brushRef="#br0" timeOffset="18687.96">3619 5990 0,'0'0'0,"64"0"15,-43 0 1,0-21-16,-21 0 0,21 21 0,1-21 15,-22 0-15,21 21 16,0 0-16,-21-22 0,0 1 16,-21 21-1,0 0 1,-1 0-16,1 21 16,0 1-16,0-1 0,0-21 15,0 21-15,-1 0 0,22 0 0,0 0 16,-21 1-16,21-1 0,0 0 15,-21-21-15,21 21 0,0 0 0,0 0 16,21-21-16,-21 22 16,21-22-16,1 0 0,-1 0 15,0 0-15,0 0 0,0 0 16,0 0-16,1 0 0,-1 0 16,0-22-16,0 1 0,0 21 15,0-21-15,-21 0 0</inkml:trace>
  <inkml:trace contextRef="#ctx0" brushRef="#br0" timeOffset="19099.73">3916 5906 0,'0'-22'47,"21"22"-32,0 0-15,0 0 0,0 0 16,1 22 0,-22-1-16,21 0 15,-21 0-15,21-21 0,-21 21 16,0 0-16,0 1 16,0-1-16,0 0 15,0 0 1,0-42 31,0 0-47,0 0 15,0-1-15,0 1 0,0 0 16,0 0-16,0 0 16,0 0-16,0-1 15,21 22-15,-21-21 16,21 21-16,0-21 15,1 21-15,-22-21 16</inkml:trace>
  <inkml:trace contextRef="#ctx0" brushRef="#br0" timeOffset="19379.57">4254 5779 0,'0'21'31,"0"0"-31,0 0 16,0 0 0,0 0-16,0 1 0,0-1 15,22-21-15,-22 21 0,0 0 0,21-21 16,-21 21-16,0 0 16,21 1-16,-21-1 15,21-21 1,-21-21 31,21-1-32</inkml:trace>
  <inkml:trace contextRef="#ctx0" brushRef="#br0" timeOffset="19627.41">4466 5821 0,'-21'21'47,"0"0"-47,0 0 0,21 1 16,-22-22-16,22 21 0,0 0 16,-21 0-16,0 0 0,21 0 15,0 1-15,0-1 31,21-42 1,0 21-17</inkml:trace>
  <inkml:trace contextRef="#ctx0" brushRef="#br0" timeOffset="20084.16">4551 5906 0,'21'0'63,"-21"-22"-48,0 1 1,21 0-16,-21 0 31,-21 21 1,0 0-32,21 21 0,0 0 15,-21 0-15,-1 1 16,22-1-16,0 0 0,0 0 15,0 0-15,0 0 16,0 1 0,0-1-1,22-21 17,-1 0-17,-21-21 1,21 21-16,0-22 15,-21 1-15</inkml:trace>
  <inkml:trace contextRef="#ctx0" brushRef="#br0" timeOffset="20542.9">4720 5842 0,'0'-21'31,"0"0"-15,21 21-1,0 0 1,1 0-16,-22 21 16,0 0-16,0 0 15,21 0-15,-21 1 0,0-1 16,0 0-16,0 0 0,0 0 15,0 0-15,0 1 0,0-1 16,0 0 0,0 0-1,0-42 32,0 0-47,0 0 16,0-1-16,0 1 0,0 0 15,0 0-15,21 0 16,0 21-16,-21-21 0,21-1 0,-21 1 16,21 21-16,1 0 31,-22-21-31</inkml:trace>
  <inkml:trace contextRef="#ctx0" brushRef="#br0" timeOffset="31528.06">4318 5567 0,'0'0'0,"0"21"0,21 0 15,-21 0 1,0 1 15,0-1 32,0 0-16,21-21-16,0 0-16,-21 21 1,0 0 0,0 0 31,22-21 46,-22-21-61,0 0-17,0 0-15,0 0 16,0 0-16,0-1 15,-22 1-15,22 0 0,-21 0 16,21 0-16,0 0 0,-21-1 16,21 1-16,-21 0 0,21 0 15,0 0-15,0 0 0,-21-1 0,21 1 16,-21 21-16,21-21 0,0 0 16,-22 21-16,1-21 0,0 21 15,0 0-15,21-21 0,-21 21 16,0 0-16,-1 0 15,1 0-15,0 0 0,0 0 16,0 0-16,0 0 16,-1 0-16,1 0 0,0 0 15,0 0-15,0 0 16,0 21 0,21-42 62,0-1-63,21 1-15,0 0 16</inkml:trace>
  <inkml:trace contextRef="#ctx0" brushRef="#br0" timeOffset="32784.31">4043 5101 0,'21'-21'16,"-21"0"0,-21 21 30,0 0-30,21 21-16,-22 0 0,1-21 16,0 21-16,0-21 0,0 22 0,0-1 15,-1-21-15,-20 21 0,21 0 16,0 0-16,0-21 0,-1 21 0,1 1 16,0-22-16,0 0 0,21 21 15,-21-21-15,0 0 16,42 0 31,0 0-47,0 0 0,0 0 15,0 0-15,1 0 16,-1 0-16,0 21 0,0-21 16,-21 21-16,21-21 0,0 21 15,1-21-15,-1 21 0,-21 1 0,21-22 16,0 21-16,0-21 0,-21 21 15,21-21-15,-21 21 0,22-21 0,-1 0 16,-21 21-16,0 0 16,21-21-1,-42 0 110,21-21-93,-21 21-17,-1-21 16,1 21-31,0-21 16,0 21-16,21-21 0,-21 21 0,0-21 16,-1 21-16,22-22 0,-21 1 15,0 21-15,0-21 0,0 0 16,0 21-16,-1-21 16,22 0-16,-21 21 15,21-22-15,-21 22 0,0 0 16,21-21-1,0 0 17,21 21-1,0-21-15,0 21-16,1 0 0,-1-21 15,0 21-15,0-21 0,0 21 16,0-22-16,1 22 0,-1-21 0,0 21 15,0 0-15,0-21 0,0 21 16,1 0-16,-22-21 16,21 21-16,-42 0 203,-1 21-188,1-21 1,0 0-16,0 21 16,0-21-16,21 21 15,-21-21 1,-1 22 0</inkml:trace>
  <inkml:trace contextRef="#ctx0" brushRef="#br0" timeOffset="33400.96">3895 5249 0,'-22'0'16,"44"0"47,-1 0-48,0 0-15,0 0 16,0 0-16,0 0 0,1 0 15,-1 0-15,0 0 0,0 22 16,0-22-16,0 0 0,1 0 16,-1 21-16,-21 0 0,21-21 0,0 0 15,0 21-15,0-21 0,1 21 16,-1-21-16,0 21 0,0-21 16,-21 22-16,21-1 0,0-21 15,-21 21-15,0 0 16,0 0-16,0 0 15,0 1 1,0-1-16,0 0 16,0 0-1,0 0 1,-21-21-16,21 21 16,-21-21 15,21-21 31</inkml:trace>
  <inkml:trace contextRef="#ctx0" brushRef="#br0" timeOffset="36936.69">5673 5652 0,'-22'0'16,"1"0"15,0 0-31,0 0 0,0 0 15,0 0-15,-1 0 16,1 0-16,0 0 0,0 0 16,0 0-1,0 0-15,-1 0 16,1 0 0,42 0 62,1 0-63,-1 0-15,0 0 0,0-22 16,21 22-16,-20 0 16,20 0-16,0 0 0,1 0 0,-1 0 15,0-21-15,1 21 0,20 0 16,1 0-16,-22 0 0,21-21 0,-20 21 15,20-21-15,1 21 0,-1 0 16,1 0-16,-1-21 0,1 21 16,20 0-16,-20 0 0,21 0 0,-1 0 15,-20 0-15,20 0 0,-20 0 16,-1 0-16,1 0 0,-22 0 0,22 0 16,-22 0-16,0 0 0,1 0 0,-1 0 15,0 0-15,-20 0 0,20 0 16,-21 0-16,0 0 0,0 0 0,1 0 15,-1 0-15,0 0 0,0 0 32,-42 0 15,0 0-47,0 0 0,-1 0 0,1 0 15,0 0-15,0 0 0,-21 0 0</inkml:trace>
  <inkml:trace contextRef="#ctx0" brushRef="#br0" timeOffset="38395.35">5800 5588 0,'0'0'0,"-43"0"31,22 0-31,0 0 0,0 0 15,0 0-15,-1 0 0,1 0 16,0 0-16,0 0 16,21-21-16,-21 21 0,0 0 0,-1 0 15,1 0 1,0 0-16,0-21 0,0 21 16,0 0-1,-1-21 1,44 21 46,-1 0-46,0 0-16,0 0 0,21 0 16,-20 0-16,20 0 0,-21 0 0,21 0 15,22-22-15,-22 22 0,1 0 16,20 0-16,-21 0 0,22 0 0,-22 0 15,22 0-15,-1 0 0,1 0 16,-1 0-16,1 0 0,20 0 0,-20 0 16,21 0-16,-1 0 0,22 0 0,-21 0 15,-1 0-15,1 0 0,0 0 16,-22 0-16,22 0 0,-22 0 0,22 0 16,-21 0-16,-1 0 0,1 0 0,-1 0 15,1 0-15,-1 0 0,1 0 16,-22 0-16,21 0 0,-20 0 0,-1 0 15,0 0-15,1 0 0,-1 0 16,-21 0-16,22 0 0,-22 0 16,0 0-16,0 0 0,0 0 0,0 0 15,1 0-15,-1 0 0,0 0 16,0 0 0,0 0-16,0 0 15,1 0-15,-1 0 16,0 0-1,0 0-15,0 0 32,-42 0 15,0 0-32,0 0-15,0 22 0,-1-22 0,1 0 16,0 0-16,-21 0 0,21 0 0,-22 0 15,1 0-15,0 0 0,-1 21 16,1-21-16,-22 0 0,1 0 0,-1 0 16,1 0-16,-1 0 15,1 0-15,-22 21 0,22-21 0,-1 0 0,1 0 16,-22 0-16,22 0 0,-1 0 16,-21 0-16,22 0 0,-22 0 15,22 0-15,-22 0 0,0 0 0,22 0 16,-22 0-16,22 0 0,-1 0 15,1 0-15,-1 0 0,1 0 0,-1 0 16,22 0-16,0 0 0,-1 0 16,-20 0-16,20 0 0,22 0 0,-21 0 15,0 0-15,20-21 0,-20 21 0,21 0 16,-21 0-16,20 0 0,-20 0 16,21 0-16,0 0 0,0 0 0,-22 0 15,22 0-15,0 0 0,0 0 16,0-21-16,-1 21 0,1 0 15,0 0-15,0 0 0,0 0 16,0 0-16,42 0 125,0 0-109,0 0-16,0 0 0,0 0 15,1 0-15,20 0 0,0 0 16,1 0-16</inkml:trace>
  <inkml:trace contextRef="#ctx0" brushRef="#br0" timeOffset="39156.03">8107 5165 0,'0'21'78,"0"0"-63,0 0-15,21-21 16,0 21-16,0-21 0,0 22 0,1-22 16,-1 21-16,0-21 0,0 0 15,0 21-15,0-21 0,22 0 0,-22 21 16,0-21-16,0 21 0,0-21 15,22 0-15,-22 0 0,0 21 0,0-21 16,0 22-16,1-22 0,-1 0 0,0 0 16,0 0-16,0 0 0,0 0 15,1 0-15,-1 0 16,-21 21 0,-21 0 15,-1-21-31,1 21 15,0 0-15,0-21 0,0 21 16,0-21-16,-22 22 0,22-1 0,0 0 16,-21 0-16,20 0 0,-20 0 0,21 1 15,-21-1-15,-1 21 0,1-21 16,0 0-16,20 22 0,-20-22 16,0 0-16,21 0 0,-22 0 0,22 1 15,-21-1-15,21 0 0,-1 0 16,1 0-16,0 0 0,21 1 15,-21-22-15,0 21 16,21-42 31,21 21-47,0-22 0</inkml:trace>
  <inkml:trace contextRef="#ctx0" brushRef="#br0" timeOffset="39883.61">9419 4953 0,'0'-63'32,"0"41"-17,-21 44 32,21-1-47,0 0 0,0 0 0,0 0 16,0 0-16,0 1 0,0 20 0,0-21 15,0 21-15,0 1 0,0-22 16,0 21-16,0 1 0,0-1 0,0 0 16,0 1-16,0 20 0,0 1 0,0-22 15,-21 21-15,21 1 0,-21 21 16,21-22-16,0 1 0,-22-1 0,1 1 15,21-22-15,0 21 0,-21 1 16,0-1-16,21 1 0,-21-1 16,21 1-16,0-1 0,0-20 0,0 20 15,0-20-15,0-1 0,0 0 0,0 1 16,0-1-16,0 0 0,0-21 0,0 22 16,0-22-16,0 0 0,0 0 15,0 0-15,0 1 0,0-1 16,0-42 15,0-1-31,0 1 0,0 0 16,0-21-16,0 21 0,0-22 0,21 1 15,0 0-15</inkml:trace>
  <inkml:trace contextRef="#ctx0" brushRef="#br0" timeOffset="41452.58">9525 4784 0,'-21'0'0,"0"-21"16,21-1 15,21 22 0,0 0-31,0 0 16,0 0-16,0 0 0,1 0 15,20 0-15,-21 0 0,21 0 16,1 0-16,20 0 0,-20 0 0,20 0 16,1 0-16,20 0 0,-20 0 15,-1 0-15,22 0 0,0 0 0,-22 0 16,22 0-16,-1 0 0,22 0 15,-21-21-15,21 21 0,-22 0 0,22 0 16,-21-21-16,21 21 0,-22 0 0,22 0 16,-21 0-16,21 0 0,0 0 15,-1-21-15,1 21 0,21 0 16,-21 0-16,0 0 0,0 0 0,-22 0 16,22 0-16,0 0 0,0 0 15,0 0-15,0 0 0,-22 0 0,22 0 16,-21 0-16,-1 0 0,1 0 15,0 0-15,-22 0 0,1 0 0,-1 0 16,1 0-16,-1 0 0,-20 0 0,20 0 16,-21 0-16,1-21 0,-1 21 15,0 0-15,-20 0 0,-1 0 0,0 0 16,0 0-16,0 0 0,0 0 16,1 0-16,-22 21 46,-22 0-30,22 0-16,-21-21 16,21 21-16,0 1 0,-21 20 15,21-21-15,-21 0 0,21 0 16,-21 22-16,21-22 0,-21 21 16,21 1-16,0-1 0,-22-21 0,1 21 15,21 1-15,0-1 0,0 0 0,0 1 16,0-1-16,0 0 0,0 1 15,0 20-15,0-20 0,0-1 16,0 0-16,0 22 0,0-22 0,0 0 16,0 22-16,0-22 0,0 1 15,0-1-15,0 0 0,0 1 0,0-1 16,0 0-16,0 1 0,0-22 0,0 21 16,0 0-16,0 1 0,0-1 15,0 0-15,0 1 0,0-1 0,0 0 16,0 1-16,0-1 0,0 0 0,0 1 15,0-22-15,0 21 0,0-21 16,0 22-16,0-22 0,0 0 0,0 0 16,0 0-16,-21 1 0,21-1 0,-21-21 15,21 21-15,-21 0 0,21 0 16,-21-21-16,-1 0 16,1 21-16,0-21 0,0 22 15,0-22-15,0 0 16,-1 21-16,1-21 15,0 0-15,0 0 0,21 21 16,-21-21-16,0 0 0,-1 0 0,1 0 16,0 0-16,21 21 0,-42-21 15,-1 0-15,22 0 0,0 0 16,0 0-16,-21 0 0,20 0 16,-20 0-16,21 0 0,-21 0 15,-1 0-15,1 0 0,-22 0 0,22 0 16,-21 0-16,-1 0 0,22 0 0,-22 0 15,1 0-15,-1-21 0,1 21 16,-1 0-16,1 0 0,20 0 0,-20 0 16,-1-21-16,1 21 0,-1 0 0,1 0 15,-1 0-15,1 0 0,-1 0 0,-20 0 16,20 0-16,1 0 0,-1-21 16,1 21-16,-1 0 0,1 0 0,-22 0 15,22 0-15,-1 0 0,1 0 0,-1 0 16,1 0-16,-1 0 15,1 0-15,20 0 0,-20 0 0,20 0 0,1 0 16,0 0-16,-22 0 0,22 0 16,0 0-16,-1 0 0,1 0 0,-22 0 15,22 0-15,0 0 0,-22 0 16,1 0-16,-1 0 0,-20 0 0,20 0 16,1 0-16,20 0 0,-20 0 0,20 0 15,1-22-15,21 22 0,-21 0 16,20 0-16,-20-21 0,21 21 0,0 0 15,-22 0-15,22-21 0,0 21 0,-21 0 16,21 0-16,-1 0 0,-20-21 0,21 21 16,0 0-16,0 0 15,-1-21-15,1 21 16,21-21-16,0-1 16,0 1-1,0 0-15,0 0 16,21 0-16,1 0 0</inkml:trace>
  <inkml:trace contextRef="#ctx0" brushRef="#br0" timeOffset="42403.58">10414 5271 0,'0'0'0,"0"21"0,21-21 16,-21 21-16,21-21 31,0 0-15,1 0-16,-1 0 0,0 0 0,0-21 15,0 21-15,0-21 0,1 21 16,-1-22-16,0 1 0,0 21 15,0-21-15,-21 0 0,0 0 16,0 0-16,0-1 0,0 1 16,-21 0-16,0 21 0,0 0 15,0-21-15,-1 21 0,1 0 16,0 0-16,-21 0 0,21 0 0,-1 0 16,1 21-16,-21-21 0,21 21 15,0 0-15,-1-21 0,1 22 0,0-1 16,0 0-16,0 0 0,21 0 15,0 0-15,0 1 0,0-1 16,0 0-16,0 0 0,21 0 16,0 0-16,0-21 15,0 22-15,-21-1 0,22-21 0,-1 21 16,0 0-16,0-21 0,-21 21 0,21 0 16,0-21-16,-21 22 0,0-1 15,0 0-15,0 0 0,0 0 16,0 0-16,0 1 0,0-1 15,-21 0-15,0 0 0,0-21 16,0 21-16,-22-21 0,22 0 16,0 21-16,-21-21 0,21 0 0,-22 0 15,22 0-15,-21 0 0,21 0 16,-22-21-16,22 21 0,0-21 0,0 0 16,0 0-16,-1 21 0,1-21 0,21-1 15,-21 1-15,21 0 0,-21 0 16,21 0-16,0 0 0,0-1 15,21 22 32,0 0-47,0 0 0,1 0 0,-1 0 16,0 0-16</inkml:trace>
  <inkml:trace contextRef="#ctx0" brushRef="#br0" timeOffset="42803.35">10604 5525 0,'0'0'0,"22"0"0,62 0 32,-63-22-32,1 1 0,-1 0 15,0 21-15,-21-21 0,21 21 16,0-21-16,0 0 0,-21-1 15,0 1-15,0 0 16,-21 0 0,0 21-16,0 0 15,0 0-15,0 0 0,-1 21 16,1-21-16,21 21 0,-21 0 0,0-21 16,0 22-16,0-1 0,21 0 0,-22 21 15,22-21-15,-21 1 0,21-1 16,-21 0-16,21 21 0,0-21 15,0 1-15,0-1 0,0 0 0,0 0 16,0 0-16,21-21 16,0 21-16,1-21 0,-1 0 0,0 0 15,0 0-15,0 0 0,0 0 16,1 0-16,20 0 0,-21 0 16,0-21-16,0 21 0,1-21 0,20 0 15,-21 21-15</inkml:trace>
  <inkml:trace contextRef="#ctx0" brushRef="#br0" timeOffset="43267.08">11112 5440 0,'0'0'0,"-21"-21"31,21 0-31,0-1 16,21 22-16,1 0 15,-1-21-15,0 21 0,0 0 16,0 0-16,0 0 0,1 0 16,-1 0-16,0 21 0,0-21 15,0 22-15,0-22 0,-21 21 16,0 0-16,22 0 0,-22 0 16,0 0-16,21 1 0,-21-1 0,0 0 15,0 0-15,0 0 0,0 0 16,0 1-16,0-1 0,-21 0 0,21 0 15,-22-21-15,22 21 0,-21-21 0,21-21 47,0 0-47,0 0 16,0 0-16,0-1 16,0-20-16,0 21 0,21 0 0,-21 0 15,22-1-15,-1 1 0,-21 0 0,21 0 16,-21 0-16,21 0 0,0 21 15,-21-22-15,21 1 16,1 21-16,-1 0 0,0 0 16,0 0-1</inkml:trace>
  <inkml:trace contextRef="#ctx0" brushRef="#br0" timeOffset="43583.9">11769 5292 0,'0'21'62,"21"-21"-62,-21 21 0,21 0 16,-21 0-16,0 1 0,21-22 0,-21 21 15,21 21-15,-21-21 0,0 0 0,0 1 16,21-1-16,-21 0 0,22 0 16,-22 0-16,0 0 0,0 1 0,0-1 15,21 0-15,-21 0 16,21-21 15,-21-21-15,21 0-16,-21 0 15,0-1-15</inkml:trace>
  <inkml:trace contextRef="#ctx0" brushRef="#br0" timeOffset="43855.76">12213 5249 0,'0'0'15,"-21"22"16,0-22-31,21 21 0,-21 0 16,-1 0-16,1-21 0,0 42 16,0-20-16,21-1 0,-21 0 0,0 0 15,-1 0-15,22 0 0,-21 1 16,0-1-16,21 0 0,-21 0 0,21 0 16,0 0-16,-21 1 0,21-1 15,0 0 1,21-21-1,0 0 1,0 0-16</inkml:trace>
  <inkml:trace contextRef="#ctx0" brushRef="#br0" timeOffset="44300.17">12382 5482 0,'0'-21'31,"0"0"-31,22 21 0,-1 0 16,-21-21-16,21 21 0,-21-21 15,21 21-15,-21-22 0,21 1 16,0 0-16,-21 0 15,-21 21 17,0 0-32,0 0 0,0 21 15,0-21-15,-1 21 0,1 0 16,0 1-16,0-22 0,0 21 0,21 0 16,0 0-16,-21 0 0,21 22 0,0-22 15,-22 0-15,22 0 0,0 0 16,0 0-16,0 1 0,0-1 15,22-21-15,-1 0 16,0 0-16,0 0 16,0 0-16,0 0 0,1 0 0,-1 0 15,0 0-15,0 0 0,0 0 0,0-21 16,1-1-16,-1 22 16,0-21-16,0 0 0,0 21 0,-21-21 15</inkml:trace>
  <inkml:trace contextRef="#ctx0" brushRef="#br0" timeOffset="44801.45">12742 5398 0,'-21'-22'32,"21"1"-32,0 0 0,0 0 15,21 21-15,-21-21 16,21 21-16,1 0 0,-1 0 15,0-21-15,0 21 0,0 0 16,0 0-16,1 0 16,-1 21-16,0-21 0,-21 21 15,0 0-15,21-21 0,0 21 0,-21 0 16,0 1-16,0-1 0,21-21 16,-21 21-16,0 0 0,0 0 15,0 0-15,0 1 0,0-1 0,0 0 16,0 0-16,-21 0 15,0-21-15,21 21 16,-21-21-16,0 0 16,0 0-1,21-21 1,0 0-16,0 0 16,0 0-16,21 0 0,0-1 15,-21 1-15,21 0 0,0-21 0,0 21 16,1-1-16,-1 1 0,0 0 15,0 0-15,0 0 0,0 0 16,1-1-16,20 22 0,-21-21 0,0 0 16,0 21-16,1 0 0,-1 0 15,0 0-15,0-21 0,0 21 0,0 0 16,1 0-16</inkml:trace>
  <inkml:trace contextRef="#ctx0" brushRef="#br0" timeOffset="49275.93">14541 5419 0,'0'0'0,"-21"0"0,0-21 31,0 21-15,21-22 0,-21 22-16,0 0 15,21-21-15,-22 21 16,1 0 0,0 0-16,21-21 0,-21 21 31,0 0-16,42 0 64,0 0-79,21 0 0,-20 0 0,20 0 15,0 0-15,1 0 0,-1 0 16,0 0-16,22 0 0,-1 0 0,1 0 15,-1 0-15,22 0 0,0 0 16,20 0-16,1 0 0,0 0 0,-21 0 16,21 0-16,-1 0 0,22 0 0,-21 0 15,0 0-15,21 0 16,-21 21-16,21-21 0,-21 0 0,0 0 0,-1 0 16,-20 0-16,21 0 15,-21 0-15,-1 21 0,1-21 0,21 0 16,-22 0-16,-20 0 0,21 0 0,-1 0 15,-20 0-15,-1 0 0,1 0 16,-1 0-16,1 0 0,-22 0 0,0 0 16,1 0-16,-1 0 0,0 0 15,-20 0-15,20 0 0,-21 0 0,0 0 16,0 0-16,1 0 0,-1 0 16,0 0-16,-42 0 62,0 0-46,-1 0-16,1 0 15,0 0-15,0 0 0,0-21 16,0 21-16</inkml:trace>
  <inkml:trace contextRef="#ctx0" brushRef="#br0" timeOffset="49847.94">17865 5038 0,'0'0'0,"0"-21"16,-64-1-1,64 44 32,0-1-47,0 0 16,0 0-16,21 0 0,0 0 15,-21 1-15,22-22 0,-1 21 0,0 0 16,0 0-16,21 0 0,-20 0 16,-1-21-16,21 22 0,-21-1 15,0-21-15,22 21 0,-22-21 0,21 0 16,-21 21-16,22-21 0,-22 0 15,0 0-15,0 0 0,0 21 0,1-21 16,-44 0 31,1 0-31,0 0-16,0 0 0,0 21 0,0-21 15,-1 0-15,1 22 0,0-1 0,-21-21 16,21 21-16,-22 0 0,22 0 15,-21 0-15,-1 22 0,1-22 16,0 0-16,21 21 0,-22-20 16,1-1-16,0 21 0,-1-21 0,22 0 15,-21 1-15,21-1 0,-1 0 0,-20 0 16,21-21-16,0 21 0,0 0 16,-1-21-16,22 22 0,-21-22 15,21-22 16,21 1-31,1 0 16</inkml:trace>
  <inkml:trace contextRef="#ctx0" brushRef="#br0" timeOffset="50555.06">18796 4657 0,'0'0'0,"0"-21"0,0-1 31,0 1-31,0 42 47,0 1-47,0-1 15,0 0-15,0 21 0,0-21 16,0 22-16,0 20 0,0-20 0,0-1 16,0 21-16,0-20 0,0 20 15,0-20-15,0 20 0,0-21 0,0 22 16,0-1-16,0 1 0,0-1 0,0 1 15,0-1-15,-21 22 0,21-21 16,-21-1-16,21 1 0,-22-1 16,22 1-16,0-1 0,0 1 0,-21-1 15,21 1-15,-21-1 0,21 22 16,0-22-16,0-20 0,0 20 0,0 1 16,-21-22-16,21 0 0,-21 1 0,21-1 15,0 0-15,0-21 0,-21 1 16,21-1-16,-22 0 0,22 0 0,0 0 15,-21-21 1,21-21 0,0 0-1,21 0-15,-21 0 0,22-1 16,-1 1-16,0-21 0,0 21 16,0-22-16,0 1 0,-21 0 15,43-1-15,-22 1 0</inkml:trace>
  <inkml:trace contextRef="#ctx0" brushRef="#br0" timeOffset="51939.73">18965 4826 0,'-21'0'0,"42"0"0,-42-21 16,0 21-16,21-21 0,-21 0 15,0-1 1,42 22 31,0 0-47,0 0 15,0 0-15,0 0 0,22 0 0,-1 0 16,0 0-16,1 0 0,-1 0 16,22 0-16,-1 0 0,1 0 0,-1 0 15,22 0-15,-1 0 0,-20 0 16,21 0-16,-1 0 0,-20 0 16,20 0-16,1-21 0,0 21 0,-1 0 15,22 0-15,-21 0 0,21 0 16,0 0-16,-22 0 0,22-21 0,-21 21 15,21 0-15,-22 0 0,1 0 16,0 0-16,-1 0 0,1 0 0,0 0 16,-1 0-16,-20 0 0,20 0 0,-20 0 15,-1 0-15,1 0 0,-1 0 16,1 0-16,-1 0 0,1 0 16,-22 0-16,22 0 0,-1 0 15,1 0-15,-1 0 0,-20 0 0,20 0 16,1 0-16,-22 0 0,21 0 0,-20 0 15,-1 0-15,0 0 0,1 0 16,-1 0-16,0 0 0,1 0 0,-22 0 16,0 21-16,21-21 0,-20 0 15,-1 0-15,0 0 0,0 0 16,0 0 0,0 0-16,1 0 0,-22 21 31,0 1-16,0-1 1,0 0-16,0 0 16,-22 0-16,22 0 0,-21 1 0,21-1 15,-21 0-15,21 21 0,-21 1 16,0-22-16,21 21 0,0 0 0,-21 1 16,-1-1-16,22 0 0,-21 1 15,21-1-15,0 0 0,0 22 0,0-1 16,-21 1-16,21-1 0,0 1 0,-21-1 15,21 1-15,0-1 0,0 1 16,0-22-16,0 22 0,0-1 0,0-20 16,0 20-16,-21 1 0,21-22 15,0 21-15,-21-20 0,21 20 16,0-20-16,0-1 0,0 0 0,0 1 16,-22-1-16,22 0 0,0-21 15,-21 22-15,21-22 0,0 0 0,0 21 16,-21-20-16,21-1 0,0 0 0,0 0 15,0 0-15,0 0 16,-21-21-16,21 22 16,-21-22-16,21 21 15,-21-21 1,-1 0-16,1 21 16,0-21-16,0 0 0,0 0 15,0 0-15,-1 0 0,1 0 16,0 0-16,-21 0 0,21 0 0,-1 0 15,1 0-15,-21 0 0,21 0 0,0 0 16,-22 0-16,22 0 0,-21 0 16,-1 0-16,22 0 0,-21 0 0,0 0 15,-1 0-15,1 0 0,-22 0 0,22 0 16,-21 0-16,-1 0 0,22 0 16,-22 0-16,1 0 0,-1 0 0,1 0 15,-1 0-15,1 0 0,20 0 0,-20 0 16,-1 0-16,1 21 0,21-21 15,-22 0-15,1 0 0,-22 0 0,21 0 16,-20 0-16,20 0 0,-20 0 16,-1 0-16,0 0 0,1 0 0,-1 0 15,0 0-15,22 0 0,-1 0 16,-20 0-16,20 0 0,1 0 0,20 0 16,-20 0-16,-1 0 0,1 0 0,-1 0 15,1 0-15,-1 0 0,1 0 16,-1 0-16,22 0 0,-22 0 0,22 0 15,-21 0-15,20 0 0,1 0 0,0 0 16,-1 0-16,22 0 16,-21 0-16,-1 0 0,22 0 0,0 0 0,-21 0 15,21 0-15,-1 0 0,1 0 0,0 0 16,0 0-16,21-21 16,-21 21-16,21-21 0,0 0 15,0-1-15,0 1 0,0 0 0,0 0 16</inkml:trace>
  <inkml:trace contextRef="#ctx0" brushRef="#br0" timeOffset="52507.87">19727 3895 0,'0'0'0,"0"-21"0,0-1 16,0 44 31,0-1-47,0 21 15,0-21-15,0 22 0,0-1 16,-21 0-16,21 1 0,0 20 0,0-21 16,-21-20-16,21 20 0,0 0 15,0-21-15,0 22 0,0-22 0,-21 0 16,21 0-16,0 0 0,0 1 15,0-44 17,21 22-17,0-21-15</inkml:trace>
  <inkml:trace contextRef="#ctx0" brushRef="#br0" timeOffset="53091.88">20024 4001 0,'0'0'0,"21"-22"0,0 1 0,-42 42 47,-22 1-47,22-22 0,0 21 0,-21 0 16,21-21-16,-22 21 0,22 0 16,-21 0-16,21-21 0,-1 22 0,1-22 15,0 21-15,0-21 0,0 0 16,0 0-16,-1 21 0,22 0 62,0 0-46,22 0-16,-1-21 0,-21 22 0,21-1 16,0 21-16,-21-21 0,0 0 15,21 1-15,0-1 0,-21 0 0,22-21 16,-1 21-16,0 0 0,0-21 15,0 21-15,0-21 0,1 0 16,-1 0-16,0 0 0,21 0 0,-21 0 16,1 0-16,-1 0 0,21-21 15,-21 21-15,0-21 0,22 0 16,-22 21-16,0-21 0,0 0 0,0-1 16,1 1-16,-22-21 0,0 21 15,21 0-15,-21-1 0,0 1 0,0 0 16,0 0-16,0 42 31,0 0-31,0 0 0,0 1 0,-21-1 16,21 0-16,0 0 0,0 0 15,0 0-15,-22 1 0,22-1 16,0 0 0,0-42 30,0 0-46,0-1 0</inkml:trace>
  <inkml:trace contextRef="#ctx0" brushRef="#br0" timeOffset="53279.19">20362 3916 0,'0'0'0,"0"-21"0,0 0 15,0-1 1,0 44 31,21-22-32,1 0-15,-1 0 16,0 0-16</inkml:trace>
  <inkml:trace contextRef="#ctx0" brushRef="#br0" timeOffset="53551.47">20722 3810 0,'0'21'31,"0"0"-15,-21 1-16,21-1 0,-21 21 16,21-21-16,0 22 0,0-1 0,-21 0 15,21 1-15,-22-1 0,22 0 16,-21-21-16,21 22 0,0-1 0,0-21 15,-21 0-15,21 1 0,0-1 16,-21 0-16,21 0 0,0 0 0,0 0 16,21-21-1,0 0-15,0 0 16,1 0 0,-1-21-16,-21 0 15,21 0-15</inkml:trace>
  <inkml:trace contextRef="#ctx0" brushRef="#br0" timeOffset="54492.21">20510 4170 0,'0'0'15,"-21"0"-15,0 0 0,0 0 16,42 0 15,0 0-31,0 0 16,1 0-16,20 0 0,0 0 15,-21 0-15,22 0 0,-1 0 16,-21-21-16,22 21 0,-1-21 0,0-1 16,1 22-16,-1-21 0,-21 0 15,21 21-15,-20-21 0,-1 0 0,-21 0 16,0-1-16,-21 22 31,-1 0-15,1 22-16,0-1 0,21 21 15,-21-21-15,0 22 0,0-22 0,21 21 16,-22-21-16,22 22 0,-21-1 16,21-21-16,-21 0 0,21 22 0,0-22 15,0 0-15,0 0 0,0 0 0,0 0 16,21-21 0,0 22-16,1-22 0,-1 0 15,0 0-15,0 0 0,0 0 16,0 0-16,1 0 0,20 0 0,-21 0 15,0-22-15,22 1 0,-22 21 0,0-21 16,0 0-16,-21-21 0,21 20 16,0 1-16,1-21 0,-22 0 0,0-1 15,0 1-15,21 0 0,-21-1 16,0 1-16,0 0 0,0 20 16,0-20-16,0 21 0,0 0 0,0 0 15,0-1-15,0 44 31,0-1-31,0 0 16,0 0-16,0 21 0,0 1 0,0-1 16,-21-21-16,21 22 0,0-1 15,0 0-15,0-21 0,0 22 0,-22-22 16,22 21-16,0-21 0,0 1 0,0-1 16,0 0-16,0 0 0,0 0 15,0 0 1,-21-21 15,21-21-15,0 0-16,0 0 15,0 0-15,0 0 0,0-1 16,0 1-16,0 0 0,0 0 16,21 0-16,1 0 0,-22-1 0,21 1 15,0 0-15,0 0 0,0 0 0,22 21 16,-22-21-16,0 21 0,0 0 15,0 0-15,0 0 0,1 0 0,-22 21 16,21-21-16,-21 21 0,21 0 16,-21 0-16,0 0 0,0 1 15,0-1-15,0 21 0,0-21 0,0 0 16,-21 1-16,21-1 16,-21 0-16,21 0 0,-22-21 15,1 0-15,21 21 16,0-42 31</inkml:trace>
  <inkml:trace contextRef="#ctx0" brushRef="#br0" timeOffset="55360.24">21717 4276 0,'21'0'0,"0"0"16,0 0 0,1 0-16,-1 0 0,0 0 15,0-21-15,-21-1 16,21 22-16,0 0 0,-21-21 0,0 0 16,0 0-1,0 0-15,-21 21 31,0 0-31,0 0 0,0 0 16,0 21-16,-1 0 0,1-21 0,21 21 16,-21 22-16,0-22 0,21 0 15,0 0-15,0 0 0,0 0 0,0 1 16,0-1-16,0 0 16,0 0-16,0 0 15,21-21-15,0 0 16,0 0-16,1 0 15,-1 0-15,0 0 0,0 0 0,0 0 16,0 0-16,-21-21 0,22 21 16,-1-21-16,0 21 0,0-21 0,0 0 15,0-1-15,1 1 16,-22 0-16,21 0 0,-21 0 16,21 0-16,-21-1 0,21 1 0,-21 0 15,0 0-15,0 0 16,0 42 15,0 0-31,0 0 16,0 0-16,0 1 15,0-1-15,0 0 0,-21 0 0,21 0 16,0 0-16,0 1 16,0-1-16,0 0 0,0 0 15,0 0 1,-21-21 15,0 0-15,21-21-1,0 0-15,0 0 16,0 0-16,0-1 16,0 1-16,0 0 0,0 0 0,0 0 15,21 0-15,-21-22 0,21 22 0,0 0 16,0-21-16,0 20 0,1 1 15,-1 0-15,0 0 0,21 0 16,-21 21-16,1 0 0,20 0 16,-21 0-16,0 0 0,22 21 0,-22 0 15,0 0-15,0 22 0,0-22 16,-21 21-16,0 0 0,0 1 0,0-1 16,0-21-16,0 22 0,-21-22 0,0 21 15,21-21-15,-21 0 0,0 1 16,-1-1-16,1 0 0,0-21 0,0 21 15,0-21-15,0 0 0,-1 21 16,1-21-16</inkml:trace>
  <inkml:trace contextRef="#ctx0" brushRef="#br0" timeOffset="56352.11">19960 5334 0,'21'-42'16,"0"21"0,-21-1-1,0 1 1,-21 21 0,0 0-16,0 0 15,21 21-15,-21-21 0,0 22 0,-1-1 16,1 21-16,0-21 0,0 22 0,0-22 15,0 21-15,-1 0 16,1 1-16,0-1 0,0 0 0,0 1 16,21-22-16,-21 21 0,21-21 15,0 1-15,0-1 0,0 0 0,0 0 16,21 0-16,0-21 0,0 0 16,21 0-16,-20 0 0,-1 0 15,21 0-15,-21 0 0,22-21 0,-22 21 16,21-21-16,-21 0 0,22 0 15,-22-1-15,0 1 0,0 0 0,21-21 16,-20 21-16</inkml:trace>
  <inkml:trace contextRef="#ctx0" brushRef="#br0" timeOffset="57087.7">20256 5482 0,'22'-21'0,"-44"42"0,44-63 16,-44 42 15,1 0-31,0 21 0,0 0 16,0 0-16,21 1 15,0 20-15,0-21 0,-21 0 0,21 22 16,-22-22-16,22 0 0,0 0 16,0 21-16,0-20 0,0-1 0,0 0 15,0 0-15,22 0 0,-1-21 16,0 0 0,-21 21-16,21-21 0,0 0 0,0 0 0,1 0 15,-1 0-15,0-21 0,0 0 16,0 0-16,0 0 15,-21 0-15,0-1 0,0 1 16,0-21-16,0 21 0,0 0 16,0-1-16,-21 1 0,0 0 0,0 0 15,21 0-15,-21 21 0,21-21 0,-21 21 16,21-22 0,21 22 15,0 0-31,0 0 0,0 0 0,0 0 15,1 0-15,-1 0 0,21 0 16,-21 0-16,0 0 0,1 0 16,-1 0-16,0 0 0,0 0 0,0 0 15,-21 22 1,0-1-16,0 0 16,0 0-16,0 0 0,0 0 0,0 1 15,0-1-15,-21 0 0,0 0 16,21 0-16,-21 0 0,21 1 0,0-1 15,0 0-15,0 0 0,0 0 16,0 0 0,21-21-16,0 22 0,0-22 0,0 0 15,1 0 1,-1 0-16,0 0 0,0 0 0,0 0 16,0-22-16,1 1 0,-1 21 15,0-21-15,0 0 0,-21 0 0,0 0 16,21-1-16,-21 1 0,0 0 0,0-21 15,0 21-15,0-1 0,0 1 16,-21-21-16,0 21 0,0 21 0,21-21 16,-21-1-16,-1 22 0,1 0 15,0 0-15,0 0 0,0 0 16,42 0 31,0 0-47,0 0 15,0 0-15,1 0 0</inkml:trace>
  <inkml:trace contextRef="#ctx0" brushRef="#br0" timeOffset="57783.55">21167 5249 0,'0'0'15,"0"22"32,-22-1-47,22 0 0,0 0 16,-21 0-16,21 22 0,0-22 0,0 21 15,0-21-15,0 22 0,0-1 16,0 0-16,0-21 0,0 22 0,-21-1 16,21-21-16,0 0 0,0 22 15,-21-22-15,21 0 0,0 0 0,0 0 16,0 1-16,-21-22 0,21-22 62,0 1-62,0 0 0,0 0 16,0 0-16,21-22 0,-21 22 16,21 0-16,0-21 0,0 21 15,1-1-15,-1-20 0,0 21 0,-21 0 16,21 0-16,0 21 0,0-22 15,1 22-15,-1-21 0,0 21 16,-21 21 15,0 1-31,-21-22 0,0 21 16,-1-21-16,1 0 0,0 21 16,0 0-16,-21-21 0,20 0 15,1 0-15,0 0 16,0 0-1,21 21 1,0 0 0,21 1-16,0-22 0,0 21 0,-21 0 15,22 0-15,-1 0 0,-21 0 0,21-21 16,0 22-16,-21-1 0,21 0 16,0-21-16,-21 21 0,22-21 0,-1 0 15,0 21-15,0-21 0,0 21 16,0-21-16,1 0 15,-1 0-15,0 0 16,-21-21 0,0 0-1,0 0 1</inkml:trace>
  <inkml:trace contextRef="#ctx0" brushRef="#br0" timeOffset="58611.75">19431 6117 0,'0'21'31,"0"1"-15,0-1-16,0 21 0,0-21 16,0 22-16,0-22 0,0 21 0,0 0 15,0 1-15,0-1 0,0-21 16,0 22-16,0-22 0,0 21 0,0-21 16,0 0-16,0 1 0,0-1 15,0 0-15,0-42 47,0 0-47</inkml:trace>
  <inkml:trace contextRef="#ctx0" brushRef="#br0" timeOffset="58967.54">19473 6160 0,'-21'-22'0,"21"1"15,-21 21-15,21-21 16,0 0-16,21 21 16,0-21-16,0 21 15,1 0-15,-1 0 0,0-21 0,21 21 16,-21 0-16,1 0 0,20 0 16,-21 0-16,0 0 0,0 0 0,1 21 15,-1 0-15,0 0 0,-21 0 0,21 0 16,-21 1-16,0-1 0,0 0 15,-21 21-15,0-21 0,-22 1 0,22-1 16,-21 0-16,0 0 0,20 0 16,-20 0-16,0 1 0,-1-1 0,1 0 15,21-21-15,0 21 0,0-21 0,-1 0 16,44 0 15,-1 0-31,0 0 16,0 0-16,0 0 0,0 0 15,1 0-15,-1 0 0,21-21 0</inkml:trace>
  <inkml:trace contextRef="#ctx0" brushRef="#br0" timeOffset="59391.3">19833 6456 0,'-21'-21'15,"21"0"1,0-1-16,0 1 16,21 21-16,0 0 15,0-21-15,1 21 0,-1 0 16,0 0-16,0 0 0,0 0 16,-21 21-16,21 0 0,1 1 15,-22 20-15,21-21 0,-21 0 16,0 0-16,0 1 15,0-1-15,0 0 0,0 0 0,-21 0 16,-1 0-16,22 1 0,-21-22 16,0 21-16,0-21 15,21-21 1,0-1 0,0 1-16,0 0 15,0 0-15,0 0 0,21 0 16,-21-22-16,0 22 0,21 0 15,0 0-15,1 0 0,-22-1 0,21 1 16,0 0-16,0 21 0,0-21 0,0 21 16,1 0-1,-1-21-15,0 21 0,0 0 16</inkml:trace>
  <inkml:trace contextRef="#ctx0" brushRef="#br0" timeOffset="59776.12">20235 6519 0,'0'0'0,"0"22"0,21-22 31,1 0-31,-1-22 16,0 22-16,0-21 0,0 21 15,0-21-15,1 21 0,-1-21 16,0 0-16,0 21 0,0-21 0,-21-1 15,21 1-15,-21 0 0,0 0 16,-21 21 0,0 0-16,0 0 15,0 0-15,-22 21 0,22 0 16,0 0-16,0 1 0,0-1 0,0 0 16,-1 0-16,22 0 0,0 0 0,0 1 15,-21-1-15,21 0 0,0 0 16,0 0-16,0 0 0,21-21 15,1 0-15,-1 0 16,0 22-16,0-22 0,0 0 16,0 0-16,22 0 0,-22 0 0,21 0 15,-21-22-15,22 1 0,-1 21 16,-21-21-16,22 0 0</inkml:trace>
  <inkml:trace contextRef="#ctx0" brushRef="#br0" timeOffset="60132.92">20849 6329 0,'0'0'0,"0"-21"16,-21 21 15,0 0-15,21 21-16,-21 0 0,21 0 16,0 0-16,-22 1 0,22 20 0,0-21 15,0 0-15,-21 22 0,0-22 16,21 21-16,0 0 0,-21 1 0,0-1 15,0 0-15,21 1 0,0-1 0,-22 0 16,1 1-16,0 20 0,21-20 16,-21 20-16,0-21 0,21 22 0,-21-22 15,-1 22-15,22-22 0,0 0 0,-21 1 16,0-1-16,21 0 0,-21-20 16,21 20-16,0-21 0,0 0 0,0 0 15,21-42 16,-21 0-31,21 0 16,0 0-16,-21 0 0,22-1 0,-1-20 16,0 0-16,-21-1 0,21 1 0,0 0 15</inkml:trace>
  <inkml:trace contextRef="#ctx0" brushRef="#br0" timeOffset="60436.71">20722 6477 0,'0'0'0,"0"-21"15,21-85 1,-21 85-16,21 0 0,1 21 16,-22-21-16,21 21 0,0 0 0,0 0 15,0-22-15,0 22 0,1 0 16,-1 0-16,0 0 0,0 0 0,0 0 16,0 22-16,1-1 0,-1 0 0,-21 0 15,0 0-15,0 0 0,0 1 16,0-1-16,0 0 0,-43 0 0,22 0 15,0 0-15,0 1 0,0-22 16,-22 21-16,22-21 0,0 0 0,0 0 16,0 21-16,0-21 0,-1 0 0,44-21 47,-1 21-32,0-21-15,0 21 0</inkml:trace>
  <inkml:trace contextRef="#ctx0" brushRef="#br0" timeOffset="60916.44">21399 6287 0,'0'0'0,"0"-22"16,-21-20-1,0 42-15,0 0 16,0 0-16,0 0 0,-1 0 15,1 0-15,0 21 0,0 0 16,0 1-16,21-1 0,-21 0 16,-1 0-16,22 21 0,0-20 0,-21-1 15,21 21-15,0-21 0,0 0 0,0 1 16,0-1-16,0 0 16,0 0-16,21-21 15,1 0-15,-1 0 16,0 0-16,0 0 0,0-21 15,0 0-15,1 0 0,-1-1 0,0 1 16,0 0-16,0 0 16,0-21-16,-21 20 0,0 1 0,22 0 15,-22 0-15,21 0 0,-21 42 32,0 0-17,-21 0-15,21 0 0,-22 1 0,22-1 16,0 21-16,0-21 0,0 0 15,0 1-15,0-1 0,0 0 0,0 0 16,0 0-16,0 0 16,22 1-1,-1-22-15,0 0 0,0 0 16,0 0-16,0-22 16,1 22-16,-1-21 0</inkml:trace>
  <inkml:trace contextRef="#ctx0" brushRef="#br0" timeOffset="61313.22">21717 6371 0,'0'0'0,"0"-21"0,21 0 16,-21 0-16,21 21 0,0-21 15,1 21 1,-1 0-16,0 0 16,0 0-16,0 0 15,-21 21-15,21 0 0,-21 0 0,0 0 16,22 0-16,-1 1 0,-21-1 15,0 0-15,21 21 0,-21-21 0,0 1 16,0-1-16,0 0 0,0 0 16,-21 0-16,0-21 0,21 21 0,-22-21 15,1 0-15,21 22 16,-21-22-16,0 0 16,21-22-16,0 1 15,0 0 1,0 0-16,0 0 0,0 0 15,21-1-15,0 1 0,0 0 0,-21-21 16,22 21-16,-1-1 0,-21-20 16,21 21-16,0 0 0,0 0 0,0-1 15,1 22-15,-22-21 0,21 21 16,0 0 0,-21 21-16,21-21 15,-21 22-15,0-1 0</inkml:trace>
  <inkml:trace contextRef="#ctx0" brushRef="#br0" timeOffset="61701.01">22183 6392 0,'0'0'0,"0"22"16,21-22 0,0 0-16,0 0 31,0 0-31,0-22 0,1 22 15,-22-21-15,21 21 0,-21-21 16,21 0-16,-21 0 16,21 21-16,-21-21 0,0-1 15,0 1-15,-21 21 16,0 0 0,0 0-16,21 21 0,-22 1 15,1-1-15,0 0 0,21 0 16,-21 0-16,21 22 0,0-22 0,0 0 15,0 21-15,0-21 0,0 1 16,0-1-16,0 0 0,0 0 16,21 0-16,0-21 15,0 0 1,1 0-16,-1 0 0,0 0 16,0-21-16,0 21 0,-21-21 15,21 0-15,1 21 0,-1-21 16,-21-1-16,21 22 0</inkml:trace>
  <inkml:trace contextRef="#ctx0" brushRef="#br0" timeOffset="69151.16">18648 6541 0,'0'-22'0,"-21"22"47,-1 0-31,1 0-16,0 0 16,0 0-16,0 0 0,0 0 15,-1 0-15,1 0 0,-21 0 16,21 0-16,0 0 0,-1 0 0,1 0 15,0 0-15,-21 0 0,21 0 0,-1 0 16,1 0-16,0 0 0,0 0 16,-21 0-16,20 0 0,1 0 0,0 0 15,-21 0-15,21-21 0,-22 21 0,22 0 16,-21 0-16,-1 0 16,1 0-16,0-21 0,-1 21 0,-20 0 0,21 0 15,-22-21-15,22 21 0,-22 0 16,22 0-16,0-21 0,-1 21 15,1 0-15,21 0 0,-22 0 0,22 0 16,-21 0-16,21-21 0,0 21 16,-1 0-16,-20 0 0,21 0 0,-21 0 15,20 0-15,-20 0 0,21 0 0,-21 0 16,-1 0-16,1-22 0,0 22 16,-1 0-16,1 0 0,0 0 0,-1 0 15,22 0-15,-21-21 0,-1 21 16,22 0-16,0 0 0,0 0 15,-21 0-15,20 0 0,1 0 0,-21-21 16,21 21-16,-22 0 0,22 0 16,-21 0-16,0 0 0,20 0 0,-20-21 15,0 21-15,-1 0 0,1 0 0,21-21 16,-21 21-16,-1 0 0,1 0 16,0 0-16,-1 0 0,1 0 0,0 0 15,-1 0-15,1 0 0,0 0 0,-1 0 16,1 0-16,0 0 0,-1 0 15,1 0-15,0 0 0,-1 0 0,1 0 16,0 0-16,-1 0 0,1-21 0,0 21 16,-1 0-16,1 0 15,21 0-15,-22 0 0,22 0 0,-21 0 16,21 0-16,-22 0 0,22 0 0,-21 0 16,21 0-16,0 0 0,-1 0 15,1 0-15,-21 0 0,21 0 0,0 0 16,-1 0-16,1 0 0,0 0 15,0 0-15,0 0 0,0 0 0,-1 0 16,1 0-16,0 0 0,0 0 16,0 0-16,0 0 15,-1 0-15,1 0 0,0 0 16,0 0-16,0 0 16,0 0-16,-1 0 15,1 0 1,0 0 31,21-22-32,0 1 1</inkml:trace>
  <inkml:trace contextRef="#ctx0" brushRef="#br0" timeOffset="69743.91">14478 6075 0,'0'0'16,"21"-21"-1,0 21-15,0 0 16,-42 0 31,0 21-32,0-21-15,0 21 0,0 0 16,-1-21-16,1 21 0,0-21 16,0 22-16,0-1 0,-22-21 0,22 21 15,0 0-15,0-21 0,0 21 16,0-21-16,-1 0 0,1 21 0,0-21 15,0 0-15,0 22 0,0-22 16,-1 0 0,44 0 46,-1 0-62,0 0 0,0 21 16,0-21-16,22 21 0,-22 0 15,21 0-15,-21 0 0,22-21 0,-1 43 16,-21-22-16,21 0 0,-20 0 0,20 0 16,-21 1-16,0-1 0,0 0 15,1 0-15,-1 0 0,0 0 0,-21 1 16,0-1-16,21 0 0,-21 0 16,21-21-16,-21 21 15,0-42 32,0 0-31</inkml:trace>
  <inkml:trace contextRef="#ctx0" brushRef="#br0" timeOffset="71395.72">9123 6435 0,'0'-21'47,"-21"21"-16,-1 0-15,1 0-16,0 0 0,0 0 0,0 0 16,0 0-16,-1 0 0,-20 0 0,21 0 15,0 0-15,0 0 0,-22 0 16,22 0-16,0 0 0,-21 0 0,20 21 15,-20-21-15,21 0 0,0 0 16,-22 0-16,22 0 0,-21 0 0,21 0 16,-22 0-16,1 0 0,21 21 0,-21-21 15,-1 0-15,1 0 0,0 0 16,-22 0-16,22 21 0,-1-21 16,1 0-16,-21 0 0,20 0 0,1 0 15,0 0-15,-22 0 0,22 0 0,-1 0 16,1 0-16,0 0 0,-1 0 15,1 0-15,0 0 0,-1 0 0,22 0 16,-21 0-16,0 0 0,-1-21 0,1 21 16,0 0-16,-1 0 0,1 0 15,0 0-15,-22-21 0,22 21 0,-1 0 16,1 0-16,0 0 0,-1 0 0,1 0 16,0-21-16,-1 21 15,22 0-15,-21 0 0,0 0 0,20 0 16,-20 0-16,0 0 0,-1 0 0,22 0 15,-21-22-15,21 22 0,-22 0 16,22 0-16,-21 0 0,21 0 0,0 0 16,-22 0-16,22 0 0,0 0 15,-21 0-15,20 0 0,-20 0 0,21 0 16,-21 0-16,20 0 0,-20 0 0,21 0 16,-21 0-16,20 0 0,-20 0 15,21 0-15,-21 0 0,20 0 0,1 0 16,-21 0-16,21 0 0,0 0 0,-1 0 15,-20 0-15,21 0 0,0 0 16,0 0-16,-1 0 0,1 0 16,0 0-16,0 0 0,0 0 15,0 0-15,-1 0 16,1 0-16,0 0 16</inkml:trace>
  <inkml:trace contextRef="#ctx0" brushRef="#br0" timeOffset="72012.37">5694 6160 0,'0'0'0,"0"-22"0,21 22 15,-21-21-15,-21 21 47,0 0-47,-1 0 16,1 21-16,0-21 0,0 0 15,21 22-15,-21-22 0,0 21 16,-1-21-16,1 21 0,0 0 0,0-21 16,0 21-16,0-21 0,-1 21 0,1 1 15,0-22-15,0 21 0,0 0 16,0-21-16,-1 21 0,1-21 15,0 0-15,0 21 0,0-21 16,0 0-16,-1 0 16,22 21 15,0 1 16,0-1-32,0 0-15,22-21 0,-1 21 0,0-21 16,0 21-16,0 0 0,0-21 0,1 22 16,20-1-16,-21 0 0,0-21 15,22 21-15,-22 0 0,21 0 16,-21 1-16,0-22 0,22 21 0,-22 0 16,0-21-16,0 21 0,0 0 0,1-21 15,-22 21-15,21-21 0,-21 22 16,21-22-16,0 0 0,-21 21 15,0 0 1,0 0 0,-21-21-16,-21 0 15,20 0-15,1 0 0</inkml:trace>
  <inkml:trace contextRef="#ctx0" brushRef="#br1" timeOffset="87143.28">1482 2032 0,'0'-21'15,"0"42"-15,0-63 0,0 21 0,0-1 16,0 1-16,0 0 0,0 0 15,-22 21 17,22 21-17,0 0-15,0 22 0,0-1 0,0-21 16,-21 21-16,21 1 0,-21 20 16,21-20-16,-21-1 0,21 0 15,0 1-15,0-1 0,-21-21 16,21 21-16,0-20 0,0 20 0,0-21 15,0 0-15,0-42 47,0 0-47,0 0 16</inkml:trace>
  <inkml:trace contextRef="#ctx0" brushRef="#br1" timeOffset="87860.08">1333 1926 0,'0'0'16,"-21"-21"-16,21 0 0,0 0 0,0 0 16,0-1-16,0 1 15,0 0-15,21 0 0,-21 0 16,22 21-16,-1-21 0,21-1 15,-21 22-15,22-21 0,-22 21 16,21 0-16,0 0 0,-20 0 0,20 0 16,0 0-16,1 21 0,-22 1 15,0-1-15,0 0 0,0 0 16,-21 21-16,0 1 0,0-22 0,0 21 16,-21 1-16,-21-22 0,21 21 15,-22 0-15,1-20 0,-22 20 0,22-21 16,0 0-16,-1 0 0,1 1 15,21-22-15,0 21 0,-22-21 0,22 21 16,21-42 15,0 0-31,0-1 0,21 1 16,1 0-16,-1 21 16,0-21-16,0 21 0,0-21 0,22 21 15,-22 0-15,0 0 16,21 0-16,-21 0 0,22 0 0,-22 0 15,21 0-15,-21 0 0,1 0 16,20 21-16,-21 0 0,0 0 16,0-21-16,1 21 0,-1 1 0,-21-1 15,0 0-15,21 21 0,-21-21 16,0 22-16,0-22 0,0 21 0,-21-21 16,0 22-16,-1-22 0,1 21 15,0-21-15,-21 1 0,-1-1 0,22 0 16,-21 0-16,0 0 0,-1 0 15,22-21-15,-21 0 0,-1 0 16,1 0-16,0 0 0,21 0 16,-22-21-16,1 21 0,21-21 0,0 0 15,-1 0-15,1 0 0,0-1 16,21 1-16,0 0 16,0 0-16,0 0 0,0 0 15,0-1 1,21 22-1,0-21-15,1 21 0,-1 0 16,0-21-16,21 21 16</inkml:trace>
  <inkml:trace contextRef="#ctx0" brushRef="#br1" timeOffset="88365.79">1863 2244 0,'0'0'0,"0"-21"15,0-1 1,21 22 0,-21-21-16,21 21 15,0 0-15,0 0 16,0 0-16,1 0 0,-1 0 15,0 21-15,0-21 16,0 22-16,0-1 0,1 0 0,-22 0 16,21-21-16,-21 42 0,21-20 15,-21-1-15,0 0 0,0 0 0,0 0 16,0 22-16,0-22 0,0 0 16,0 0-16,-21 0 0,0-21 0,21 21 15,-22 1-15,22-1 16,0-42-1,0-1 1,0 1-16,0 0 16,0 0-16,22 0 0,-1 0 15,-21-22-15,21 22 0,0 0 16,-21 0-16,21 0 0,0-1 0,-21 1 16,22 0-16,-1 0 0,0 0 15,-21 0-15,21 21 0,0 0 16,-21-22-1,21 22-15,1 0 16</inkml:trace>
  <inkml:trace contextRef="#ctx0" brushRef="#br1" timeOffset="88892.91">2794 2159 0,'0'-21'15,"-21"21"-15,0 0 0,-1 0 16,1 0-16,0 0 16,0 0-16,0 21 0,0 0 15,-1-21-15,1 21 0,-21 1 16,21-1-16,0 0 0,-1 0 0,1 0 15,0 0-15,21 22 0,0-22 16,0 0-16,0 0 0,0 0 0,0 22 16,0-22-16,21 0 15,0 0-15,1-21 0,-1 0 0,0 21 16,0-21-16,0 0 0,0 0 16,1 0-16,-1 0 0,21 0 0,-21-21 15,0 21-15,1-21 16,-1 0-16,0 0 0,0 21 0,0-43 0,0 22 15,1 0-15,-1 0 16,-21 0-16,21 0 0,-21-22 0,0 22 16,0 0-16,0 0 0,-21 0 15,0-1-15,-1 1 0,1 0 0,-21 0 16,21 0-16,0 21 0,-1 0 16,-20 0-16,21 0 0,0 0 0,0 0 15,-1 0-15,1 0 0,0 21 16,0-21-16,0 21 0,0 0 0,21 0 15,0 1-15,0-1 0,0 0 16,0 0-16,0 0 16,0 0-16,21-21 0,-21 22 15,21-22-15,0 21 0,0-21 0,0 0 16</inkml:trace>
  <inkml:trace contextRef="#ctx0" brushRef="#br1" timeOffset="89583.52">3027 2180 0,'0'21'16,"21"1"-16,-21-1 15,0 0 1,0 0-16,0 0 0,0 0 0,0 1 15,0-1-15,0 0 0,0 0 16,0 0-16,0 0 0,0 1 0,0-1 16,-21 0-16,21 0 15,21-42 32,-21 0-47,21 0 0,-21-1 16,21 1-16,0 0 0,-21 0 15,22 0-15,-1 0 0,-21-1 16,0 1-16,21 0 0,0 21 16,0-21-16,0 21 15,1 0 1,-22 21 0,0 0-1,0 0-15,0 1 0,0-1 0,0 0 16,0 0-16,0 0 0,0 0 15,0 1-15,0-1 0,0 0 0,0 0 16,21 0 0,0-21-16,0 0 15,0 0-15,0 0 16,1-21-16,-1 0 0,0 21 16,0-21-16,0 0 0,-21-1 15,21 1-15,1 0 0,-22-21 0,0 21 16,0-1-16,0 1 0,21 0 15,-21 0-15,0-21 0,0 20 0,0 1 16,0 0-16,0 0 16,-21 21-1,21 21 17,0 0-32,0 0 31,0 1-31,21-22 15</inkml:trace>
  <inkml:trace contextRef="#ctx0" brushRef="#br1" timeOffset="90038.92">3937 2180 0,'0'0'0,"21"0"0,-21-21 31,-21 21-15,0 0-16,0 0 16,-1 21-16,1-21 0,0 21 15,0-21-15,0 22 0,0-1 0,-1-21 16,22 21-16,0 0 0,-21-21 16,21 21-16,0 0 0,0 1 15,21-1 1,1-21-16,-1 0 15,0 0-15,0 21 0,0-21 0,0 0 16,1 0-16,-1 0 0,0 21 0,0-21 16,0 0-1,-21 21-15,0 0 16,-21-21 0,0 22-16,0-22 0,0 0 15,-1 21-15,-20-21 0,21 0 0,-21 0 16,20 21-16,-20-21 0,21 0 15,0 0-15,0 0 0,-1 0 0,1 0 16,21 21-16,21-21 47,1-21-47,-1 21 0,21-21 16,-21 21-16</inkml:trace>
  <inkml:trace contextRef="#ctx0" brushRef="#br1" timeOffset="90415.75">4149 2371 0,'0'-21'16,"21"21"-16,0-22 16,0 22-16,-21-21 15,21 0-15,0 21 0,1-21 16,-22 0-16,21 0 0,0-1 15,-21 1 1,-21 21 15,0 0-31,-1 0 0,1 21 16,0 1-16,0-22 0,0 21 0,21 0 16,-21 0-16,21 0 0,-22 0 15,22 1-15,0-1 0,0 0 0,0 0 16,0 0-16,0 0 15,0 1-15,0-1 0,0 0 16,22-21 0,-1 0-16,0 0 0,0 0 0,0 0 15,0 0-15,1 0 16,20 0-16,-21 0 0,0-21 0,0 21 16,1-21-16,-1-1 0</inkml:trace>
  <inkml:trace contextRef="#ctx0" brushRef="#br1" timeOffset="90947.14">4487 2286 0,'21'-42'31,"-21"21"-31,22 21 16,-1 0-16,0-22 0,0 22 15,0 0-15,0 0 16,-21-21-16,22 21 0,-1 0 0,0 0 15,0 0-15,0 0 0,0 0 16,1 21-16,-1-21 0,0 22 0,-21-1 16,21-21-16,-21 21 0,21 0 15,-21 0-15,0 0 0,21 1 16,-21-1-16,0 0 0,0 0 16,0 0-16,0 0 0,0 1 0,0-1 15,-21 0-15,0-21 0,0 21 0,0 0 16,0 0-16,-1 1 15,1-22-15,0 21 16,21-42 15,21-1-15,0 1-16,1 0 0,-1-21 16,0 21-16,0-1 0,0 1 15,0 0-15,1-21 0,-1 21 16,-21-1-16,21 22 0,0-21 15,0 0-15,-21 0 0,21 21 16,-21-21-16,22 21 0</inkml:trace>
  <inkml:trace contextRef="#ctx0" brushRef="#br1" timeOffset="92937.83">10139 3281 0,'0'-21'0,"0"42"0,0-63 0,0 20 15,0 1 1,0 0-16,0 0 16,0 0-1,0 42 1,0 21 0,0-21-16,0 22 0,0-1 15,0 0-15,0 1 0,0-1 0,0 0 16,0 1-16,0-1 0,0 0 0,-21-20 15,21 20-15,-22-21 0,22 21 16,-21-20-16,21-1 0,0 0 16,0 0-16,0 0 15,0-42 32,0 0-47,0 0 0,0 0 0</inkml:trace>
  <inkml:trace contextRef="#ctx0" brushRef="#br1" timeOffset="93192.69">10456 3408 0,'0'0'0,"0"21"15,0 0 1,0 0-16,-21 1 0,0-1 0,0 0 15,21 0-15,-21 0 0,-1 22 16,22-22-16,-21 0 0,0 0 0,0 0 16,0 0-16,0 1 0,21-1 15,-22-21-15,1 21 0,21 0 0,-21-21 16,42-21 15,0 21-31,1-21 0,-1 0 16</inkml:trace>
  <inkml:trace contextRef="#ctx0" brushRef="#br1" timeOffset="93420.55">10499 3408 0,'0'0'0,"42"0"32,-21 21-32,0-21 0,-21 21 15,21 0-15,1 1 0,-1-1 0,-21 0 16,21 0-16,0 0 15,-21 0-15,0 1 0,21-1 0,0 0 0,-21 0 16,0 0-16,22 0 16,-22 1-16,21-1 0,0-21 31,0 0-31,0 0 16,-21-21-16</inkml:trace>
  <inkml:trace contextRef="#ctx0" brushRef="#br1" timeOffset="93687.4">11112 3069 0,'0'0'16,"-21"0"-16,0 0 15,0 21-15,21 22 0,-21-22 0,0 21 16,-1 1-16,1-1 0,0 0 0,0 1 15,21-1-15,-21 0 0,0 1 16,-1-1-16,22 0 0,0-21 0,0 1 16,-21 20-16,21-21 0,-21 0 15,21 0-15,0 1 0,0-1 16,21-21 0,0 0-1,1-21-15,-1 21 0,0-22 0</inkml:trace>
  <inkml:trace contextRef="#ctx0" brushRef="#br1" timeOffset="94087.17">11134 3577 0,'0'0'0,"0"21"0,0 1 31,21-22-31,0 0 15,0 0-15,0 0 16,0-22-16,1 22 0,-1-21 16,0 0-16,0 0 15,0 21-15,-21-21 0,0 0 16,0-1-16,0 1 16,0 0-16,-21 21 15,0 0-15,0 0 16,0 0-16,-1 21 0,1 0 0,-21 1 15,21-1-15,0 0 0,-22 0 16,22 0-16,0 0 0,0 22 0,21-22 16,0 0-16,-21 0 0,21 0 0,0 1 15,0-1-15,0 0 16,21 0-16,0-21 16,0 0-16,0 0 0,22 0 15,-22 0-15,0 0 0,21 0 16,-21 0-16,22-21 0,-22 0 0,0 21 15,21-21-15,-20-1 0</inkml:trace>
  <inkml:trace contextRef="#ctx0" brushRef="#br1" timeOffset="94660.84">11747 3048 0,'0'0'0,"-21"21"31,0 0-31,21 22 0,-21-22 16,0 21-16,21-21 0,0 22 0,0-1 15,0 0-15,-21 1 0,21-1 16,0 0-16,0 1 0,0-22 0,0 21 16,-22-21-16,22 1 0,0-1 0,0 0 15,0 0-15,0 0 0,0 0 16,0-42 31,0 0-32,0 0 1,0 0-16,0 0 0,0-1 0,0 1 16,0 0-16,0 0 0,22 0 0,-1 0 15,0-1-15,0 1 0,0 21 16,0-21-16,1 21 0,20 0 0,-21 0 15,0 0-15,22 0 0,-22 0 16,0 0-16,0 0 0,0 21 0,0 0 16,1 1-16,-1-1 0,-21 0 0,0 0 15,0 0-15,0 0 0,0 1 16,-21-22-16,-1 21 0,1 0 0,0 0 16,-21-21-16,21 21 0,-22 0 15,22-21-15,-21 22 0,21-22 16,-1 0-16,1 0 0,0 0 0,0 21 15,0-21-15,0 0 0,-1 0 32,22-21-32,22-22 31,-1 43-31,0-21 0,0 0 16</inkml:trace>
  <inkml:trace contextRef="#ctx0" brushRef="#br1" timeOffset="95187.55">12636 3217 0,'0'0'16,"22"-21"-16,-22 0 0,0 0 15,0 0-15,0 0 16,0-1-16,-22 1 31,1 21-31,0 0 0,-21 0 16,21 21-16,-1-21 15,1 22-15,0-1 0,0 0 0,0 0 16,0 21-16,-1-20 0,1-1 0,21 0 16,0 21-16,-21-21 0,21 1 15,0-1-15,0 0 0,0 0 16,21 0-16,0 0 15,1-21-15,-1 0 0,0 22 0,0-22 16,0 0-16,0 21 0,1-21 0,-1 21 16,0-21-16,0 0 0,-21 21 15,0 0-15,21-21 0,-21 21 0,0 1 16,0-1 0,-21-21-16,0 21 0,0-21 15,0 21-15,-1-21 0,-20 0 0,21 21 0,-21-21 16,-1 0-16,22 0 15,-21 0-15,21 0 0,-1 0 0,-20 0 16,21 0-16,0 0 0,0 0 16,-1 0-16,22-21 15,0 0 1,0 0-16,22 21 16,-1-21-16,0 21 15,21-22-15,-21 22 0,1 0 0</inkml:trace>
  <inkml:trace contextRef="#ctx0" brushRef="#br1" timeOffset="95567.34">12827 3556 0,'-21'0'15,"21"-21"1,21 0-16,0 21 16,0-21-16,-21-1 0,21 22 15,1-21-15,-1 0 0,0 21 16,-21-21-16,0 0 0,21 21 0,-42 0 31,0 21-15,0-21-16,-1 21 0,1 0 0,0 0 15,0 1-15,0-1 0,0 0 16,-1 0-16,1 0 0,0 0 0,21 1 16,0-1-16,0 0 0,0 0 15,0 0-15,0 0 16,21-21-16,0 0 0,1 0 16,-1 0-16,21 0 15,-21 0-15,22 0 0,-22 0 0,21-21 16,0 0-16</inkml:trace>
  <inkml:trace contextRef="#ctx0" brushRef="#br1" timeOffset="95980.11">13271 3450 0,'0'0'0,"-21"0"0,21-21 15,0 0-15,0 0 16,21 21 15,1 0-15,-1 21-16,-21 0 0,21 0 0,-21 0 15,0 1-15,21-1 0,-21 0 16,0 0-16,0 0 0,0 0 0,0 1 16,0-1-16,0 0 15,0 0-15,0 0 0,-21-21 0,0 21 16,0-21-16,-1 22 0,1-22 31,21-22-15,0 1-1,21 0-15,-21 0 16,22 0-16,-1 0 0,-21-1 16,21 1-16,0 0 0,0 0 15,-21 0-15,21 21 0,1-21 16,-1-1-16,0 22 0,0 0 15,0-21-15,0 21 0,1 0 16,-1-21-16,0 21 0</inkml:trace>
  <inkml:trace contextRef="#ctx0" brushRef="#br1" timeOffset="96263.95">13737 3323 0,'0'0'0,"-21"21"16,21 1-1,0-1-15,0 0 0,0 0 16,0 0-16,0 22 0,0-22 0,0 0 16,0 0-16,0 0 0,0 0 15,0 1-15,0-1 0,0 0 0,0 0 16,0 0-1,21-21 17,0 0-17,0 0-15,1-21 0</inkml:trace>
  <inkml:trace contextRef="#ctx0" brushRef="#br1" timeOffset="96483.82">14033 3408 0,'-42'21'16,"21"0"-1,0-21-15,0 21 0,-1 1 16,22-1-16,-21 0 0,0 0 0,21 0 16,-21 0-16,0 1 0,0-1 15,21 0-15,-22-21 0,22 21 16,-21-21-16,21 21 0,21-21 31,1 0-31,-1 0 0</inkml:trace>
  <inkml:trace contextRef="#ctx0" brushRef="#br1" timeOffset="96859.61">14097 3556 0,'21'0'16,"0"0"-16,0 0 15,1 0 1,-1 0-16,-21-21 0,21 21 0,-21-21 16,21 21-16,-21-21 0,0-1 15,0 1 1,-21 21-1,0 0 1,0 0-16,-1 21 16,1-21-16,0 22 0,21-1 0,-21 0 15,0 0-15,21 0 0,-21 0 16,21 1-16,0-1 0,0 0 16,0 0-16,21-21 15,-21 21 1,21-21-16,0 0 0,0 0 0,22 0 15,-22 0-15,0 0 0,0 0 16,0-21-16,0 21 0,1-21 16</inkml:trace>
  <inkml:trace contextRef="#ctx0" brushRef="#br1" timeOffset="97235.39">14372 3471 0,'0'-42'16,"21"21"-1,0 21 1,1 0-16,-1 0 0,0 0 16,0 0-16,0 21 15,0 0-15,1 0 0,-22 1 16,0-1-16,21-21 0,-21 21 16,0 0-16,0 0 0,0 0 15,0 1-15,0-1 0,0 0 0,0 0 16,0 0-16,-21-21 0,-1 0 15,22 21-15,-21-21 16,0 0-16,0 0 31,21-21-31,0 0 0,0 0 16,0 0-16,21 0 0,0-1 16,0 1-16,-21 0 0,22 21 15,-1-21-15,0 0 0,0 0 0,0-1 16,0 22-16,1-21 0,-1 21 15,0-21-15,0 21 16,-21-21-16,21 21 0</inkml:trace>
  <inkml:trace contextRef="#ctx0" brushRef="#br1" timeOffset="98231.14">20616 2413 0,'0'0'0,"-21"0"0,0 0 0,0 0 15,0 0-15,-1 21 16,1 0-16,0 22 0,21-22 0,-21 21 16,0 1-16,0-1 0,-1 0 15,1 1-15,0-1 0,0 0 16,0 1-16,0-1 0,-1-21 0,1 21 16,21-20-16,-21-1 0,21 0 15,-21 0-15,21 0 0,0 0 0,0 1 16,21-44 15,0 22-31,-21-21 0,21 0 16,1 0-16,-1 0 0,-21 0 15,21-22-15,0 22 0,0-21 0,0-1 16,1 1-16,-1 0 0,0-1 16,0 1-16,0-21 0,0 20 15,1 1-15,-1 0 0,0-1 0,0 22 16,0 0-16,0 0 0,-21 0 15,22 21-15,-22 21 16,21 0-16,-21 0 16,0 21-16,0 1 0,0-1 0,21 0 15,-21 22-15,0-22 0,0 1 16,0-1-16,0-21 0,0 21 0,21-20 16,-21 20-16,0-21 0,0 0 15,21 0-15,-21 1 0,0-1 16,-21-21 15</inkml:trace>
  <inkml:trace contextRef="#ctx0" brushRef="#br1" timeOffset="98419.03">20320 2921 0,'0'0'16,"21"0"-1,0 0 1,0 0-16,22-21 0,-22 21 0,21 0 16,1 0-16,-1 0 0,0-21 15,22 21-15,-22 0 0,0-21 16,1 21-16,-1-22 0,0 1 16,1 21-16,-1-21 0,-21 0 0</inkml:trace>
  <inkml:trace contextRef="#ctx0" brushRef="#br1" timeOffset="98661.02">21124 2667 0,'0'0'0,"0"21"32,0 0-17,0 1-15,-21-1 0,21 0 0,0 0 16,-21 0-16,21 22 0,0-22 0,-21 0 16,21 21-16,0-21 15,0 1-15,-21 20 0,21-21 0,-22 0 16,1 0-16,21 22 0,0-22 15,-21 0-15,21 0 0,-21 0 0,21 1 16,0-1-16,0 0 0,0 0 16,0-42 15,21 0-31,0 0 16</inkml:trace>
  <inkml:trace contextRef="#ctx0" brushRef="#br1" timeOffset="98947.86">21167 2667 0,'0'0'0,"0"-21"0,63 21 31,-42 0-31,0 0 0,22 21 0,-22 0 0,0 0 16,0 1-16,-21-1 0,0 0 15,0 0-15,0 0 0,0 0 16,-21 1-16,0-22 0,0 21 16,0 0-16,-1-21 0,1 21 15,0-21-15,0 0 0,0 21 0,0-21 16,-1 0-16,44 0 47</inkml:trace>
  <inkml:trace contextRef="#ctx0" brushRef="#br1" timeOffset="99251.68">21653 2731 0,'-21'21'15,"21"0"1,0 0-16,-21 0 0,21 0 0,-21 1 16,21-1-16,-21 0 0,21 0 15,0 0-15,0 22 0,-21-22 0,21 0 16,-22 0-16,22 21 0,-21-20 16,21-1-16,0 21 0,0-21 0,-21 22 15,21-22-15,-21 0 0,21 0 0,-21 21 16,21-20-16,0-1 15,0 0-15,-21-21 0,42-21 47</inkml:trace>
  <inkml:trace contextRef="#ctx0" brushRef="#br1" timeOffset="99559.51">21611 2815 0,'0'0'0,"0"-21"0,0 0 16,0 0-16,21 21 0,-21-21 0,0-1 0,21 1 15,1 21-15,-1-21 16,0 21-16,0 0 0,0 0 16,0 0-16,1 0 0,-1 0 0,21 0 15,-21 0-15,0 0 0,-21 21 16,22 0-16,-22 1 0,0-1 15,0 0-15,-22 0 16,1 0-16,0-21 0,0 21 0,0 1 16,-22-22-16,22 21 0,0-21 15,0 0-15,0 21 0,0-21 0</inkml:trace>
  <inkml:trace contextRef="#ctx0" brushRef="#br1" timeOffset="100076.25">22373 2604 0,'0'0'0,"21"-22"0,22-20 15,-22 21 1,-21 0-16,0 0 16,0-1-16,0 1 15,-21 21 1,-1 0-16,1 0 0,0 21 16,-21-21-16,21 22 0,-1-1 15,1 0-15,-21 0 0,21 0 0,21 22 16,-21-22-16,21 0 0,-22 0 0,22 0 15,0 0-15,0 1 0,0-1 16,0 0-16,22 0 0,-1-21 16,0 21-16,0 0 15,0-21-15,-21 22 0,21-22 0,1 21 16,-22 0-16,21-21 0,-21 21 16,0 0-16,0 0 0,0 1 15,-21-22-15,-1 21 16,1-21-16,0 0 0,0 0 15,0 0-15,0 21 0,-22-21 0,22 0 16,0 0-16,0 0 0,0 0 16,-1 0-16,1 0 0,0 0 0,0-21 31,21 0-15,0-1-1,21 22-15,0-21 0,0 0 16,1 21-16,-1 0 0</inkml:trace>
  <inkml:trace contextRef="#ctx0" brushRef="#br1" timeOffset="100444.45">22521 2879 0,'0'0'0,"21"0"16,1 0-1,-1 0-15,0-21 16,0 21-16,-21-22 0,21 22 0,0-21 16,-21 0-16,0 0 15,0 0 1,-21 21-16,0 0 16,0 0-16,0 0 0,0 0 0,-1 0 15,1 21-15,0 0 0,0-21 16,0 21-16,0 0 0,-1 1 0,1-1 15,21 0-15,0 0 0,-21 0 16,21 0-16,0 1 0,0-1 16,0 0-16,21-21 15,0 0 1,1 0-16,-1 0 0,0 0 16,0 0-16,0 0 0,0 0 0,1 0 15,20 0-15,-21 0 0,0-21 16,0 0-16</inkml:trace>
  <inkml:trace contextRef="#ctx0" brushRef="#br1" timeOffset="100847.22">22881 2752 0,'0'-21'16,"0"-1"-1,21 22 1,0 0-16,1 0 0,-1 0 15,0 22-15,0-1 16,0 0-16,-21 0 0,21 0 16,-21 0-16,0 1 0,0 20 15,22-21-15,-22 0 0,0 0 0,0 1 16,0-1-16,0 0 16,0 0-16,-22-21 15,1 0 1,0 0-1,21-21 1,0 0-16,0 0 16,0-1-16,0 1 15,0 0-15,21 0 0,0 0 16,-21 0-16,22-1 0,-1 1 0,0 21 16,-21-21-16,21 0 0,0 21 15,0 0-15,-21-21 0,22 21 0,-1 0 16,0 0-1,0 0-15,-21-21 0,21 21 16</inkml:trace>
  <inkml:trace contextRef="#ctx0" brushRef="#br1" timeOffset="101255.99">23410 2688 0,'0'21'16,"0"1"-16,0-1 0,0 0 16,0 0-16,0 0 0,0 0 15,0 1-15,0-1 0,0 0 16,0 0-16,0 0 0,0 0 16,0 1-16,0-1 15,0 0-15,21-21 47,1 0-47,-22-21 16,21 21-16,-21-21 0,21-1 15,0 1-15,-21 0 16,21 0-16,0 0 0,1 0 0,-22-1 16,21 1-16,0 0 0,-21 0 0,0 0 15,21 21-15,0-21 16,0 21 31</inkml:trace>
  <inkml:trace contextRef="#ctx0" brushRef="#br1" timeOffset="101635.95">23707 2858 0,'21'0'0,"0"0"15,0 0-15,0 0 0,0 0 16,1 0-16,-1-22 16,0 22-16,-21-21 0,21 21 0,0-21 15,-21 0-15,21 0 16,-42 21 15,0 0-31,0 0 16,0 21-16,0 0 0,-1 0 0,1-21 15,0 21-15,0 1 0,0-1 16,21 0-16,-21 0 0,21 0 16,0 0-1,0 1-15,0-1 16,21-21-1,0 0-15,0 0 0,0 0 16,0 0-16,1 0 0,-1 0 0,0 0 16,0 0-16,21 0 0,-20 0 15,-1 0-15,-21-21 0</inkml:trace>
  <inkml:trace contextRef="#ctx0" brushRef="#br1" timeOffset="102091.69">24109 2773 0,'0'0'0,"0"-21"0,21 21 15,0 0-15,-21-21 16,21 21-16,0 0 16,1 0-16,-1 21 15,0 0 1,-21 0-16,0 0 15,0 0-15,0 1 0,0-1 16,0 0-16,0 0 16,0 0-16,0 0 0,0 1 15,0-1-15,-21 0 16,0 0 0,-1-21 15,1 0-31,21-21 15,-21 21-15,21-21 0,0 0 16,0-1-16,0 1 16,0 0-16,0 0 0,21 0 0,0 0 15,1-1-15,-1 1 0,0-21 16,21 21-16,-21 0 0,1 21 0,-1-22 16,0 1-16,21 21 0,-21-21 15,1 21-15,-1 0 0,0 0 16,0 0-16,0 0 0,0 0 15</inkml:trace>
  <inkml:trace contextRef="#ctx0" brushRef="#br1" timeOffset="107144.29">974 8361 0,'0'0'15,"0"-21"-15,21 0 16,-21-1-16,0 1 16,0 0-1,0 42 1,-21 0 0,21 1-16,-22-1 0,22 21 15,0 0-15,0 1 0,0-1 0,0 0 16,0 22-16,0-1 0,0 1 15,-21 21-15,21-22 0,0 22 0,-21-1 16,21 1-16,0 0 0,-21 21 16,0-22-16,0 22 0,-1 0 0,1-21 15,0 20-15,0 1 0,0 0 16,0 0-16,-1 0 0,1 21 0,0-21 16,0-1-16,0 1 15,21 0-15,-21 0 0,21-21 0,0-1 16,0 1-16,0 0 0,0-1 15,0-20-15,0-22 0,0 0 0,0 1 16,0-1-16,0-21 0,0-42 31,0-21-31,0-1 0,21 1 0,-21-21 16</inkml:trace>
  <inkml:trace contextRef="#ctx0" brushRef="#br1" timeOffset="108216.75">1101 8551 0,'0'0'16,"0"-21"-16,0 0 0,-22 0 16,1 21-1,21-21-15,21 21 32,1 0-17,20 0-15,-21 21 0,43-21 16,-22 0-16,21 0 0,1 0 15,21 0-15,-22 0 0,22 0 0,-22 0 16,22 0-16,0 0 0,20 0 0,1 0 16,0 0-16,21 0 0,0 0 15,21 0-15,-21 0 0,21 0 0,1 0 16,-22 0-16,21 0 0,0 0 16,0 0-16,-21 0 0,0 0 15,-21 0-15,21 0 0,-21 0 0,-22 0 16,22 0-16,-21 0 0,0 0 15,-22 0-15,1 0 0,-1 0 0,-21 0 16,1 0-16,-1 0 0,0 0 0,-20 0 16,-1 0-16,0 0 0,0 0 15,0 0-15,0 0 0,1 0 0,-1 0 16,0 0-16,0 0 16,-21 21 30,0 0-46,0 0 16,0 1-16,0-1 0,0 21 16,-21-21-16,21 22 0,-21-1 15,21 0-15,0 22 0,0-22 0,0 22 16,0-1-16,0-21 0,0 22 0,0-1 16,-21 1-16,21-1 0,0 1 15,0-1-15,0 1 0,0 21 0,-22-22 16,22 22-16,0-22 0,0 22 0,0-22 15,-21 1-15,21-1 0,0 1 0,0-1 16,0 1-16,-21-1 16,21 1-16,0-1 0,0 1 0,0-1 0,0-20 15,0 20-15,0-20 0,0-1 16,0 0-16,0 1 0,0-22 16,-21 21-16,21-21 0,-21 0 0,21 1 15,-21-1-15,21 0 0,-22 0 0,22 0 16,-21-21-16,0 0 0,0 21 15,0-21-15,0 0 16,-1 0-16,1 22 0,0-22 0,0 0 16,0 0-16,-22 0 0,1 0 0,0 0 15,-1 0-15,-20 0 0,21 0 16,-22 0-16,-21 0 0,22 0 0,-22 0 16,-21 0-16,1 0 0,-1 0 0,-21 0 15,0 0-15,0 0 0,-21 0 16,-22 0-16,1 0 0,0 21 15,-1-21-15,-20 0 0,20 0 0,-20 21 16,21-21-16,-1 0 0,22 0 16,0 0-16,42 0 0,0 0 0,0 0 15,22 0-15,20 0 0,1 0 16,20 0-16,-20 0 0,42 0 0,-22-21 16,22 21-16,0-21 0,21-1 15,0 1-15,0 0 0,21 21 16,0-21-16,1 0 0,-22-22 15,21 22-15,0-21 0</inkml:trace>
  <inkml:trace contextRef="#ctx0" brushRef="#br1" timeOffset="108999.72">1228 8954 0,'0'21'31,"0"0"-15,0 0-16,0 21 0,0-20 15,-22-1-15,1 21 0,21-21 16,-21 22-16,21-22 0,-21 21 15,0-21-15,21 0 0,0 1 0,0-1 16,-21-21-16,21 21 0,0-42 47,0 0-47,21-1 0,-21 1 16,21 0-16,-21 0 0,21 0 15,0-22-15,0 22 0,-21 0 0,22 0 16,-1 0-16,-21 0 0,0-1 15,21 22-15,0 0 0,-21 22 16,21-1 0,0 0-16,-21 21 0,0-21 15,0 1-15,0-1 0,22 0 16,-22 0-16,21 0 0,-21 0 0,21 1 16,0-22-1,0 0-15,0 0 0,1 0 16,-1 0-16,0 0 0,0 0 15,0-22-15,0 22 0,1-21 0,-1 0 16,-21 0-16,0 0 16,0 0-16,0-1 0,0 1 0,0-21 0,0 21 15,-21 0-15,-1-1 16,22 1-16,-21 0 0,0 21 16,21-21-16,-21 21 15,0 0-15,0 0 0,21 21 16,0 0-16,0 0 15,0 1-15,21-22 16,0 0 0,0 0-16,0 0 0,0 0 0</inkml:trace>
  <inkml:trace contextRef="#ctx0" brushRef="#br1" timeOffset="109563.4">1905 8975 0,'0'21'31,"0"0"-31,0 0 0,0 0 16,0 1-16,-21-1 0,21 0 15,0 21-15,0-21 0,-21 1 0,-1-1 16,22 0-16,-21 0 0,21 0 16,0 0-16,21-42 46,1 0-30,-22 0-16,0 0 16,21 0-16,-21-1 0,21 1 0,-21 0 15,0 0-15,0 0 0,0 0 16,21 21-16,0 21 16,-21 0-1,0 0-15,0 0 0,0 0 16,0 1-16,0-1 0,21 0 15,-21 0-15,0 0 0,22 0 0,-22 1 16,21-1-16,0-21 0,0 0 16,0 0-16,0 0 15,1 0-15,-1 0 0,0 0 0,0-21 16,0 21-16,0-22 0,22 1 16,-22 0-16,0 0 0,-21 0 0,21 0 15,-21-1-15,21 1 0,-21-21 16,0 21-16,0 0 0,0-22 0,-21 22 15,0 0-15,21 0 0,-21 0 0,0 21 16,0 0-16,-1-22 0,1 22 16,0 0-16,0 0 0,0 0 0,0 0 15,21 22-15,-22-1 16,22 0-16,0 0 16,0 0-1,22-21-15,-1 0 0,21 0 0,-21 0 16</inkml:trace>
  <inkml:trace contextRef="#ctx0" brushRef="#br1" timeOffset="110141.78">2646 8911 0,'0'21'16,"-21"1"-16,21-1 15,-22 0-15,22 0 0,0 0 0,0 0 16,-21 22-16,21-22 15,-21 0-15,21 0 0,-21 0 0,21 1 16,-21-1-16,21 0 0,0 0 0,0 0 16,-21-21-1,21-21 17,21 0-32,0 21 0,-21-21 0,0 0 15,21-1-15,0 1 0,-21 0 0,0 0 16,21 0-16,-21 0 0,22-1 15,-22 1-15,21 21 32,-21 21-32,21 1 0,-21-1 15,0 0-15,0 0 0,0 0 0,0 0 16,21 1-16,-21-1 0,0 0 16,21 0-16,-21 0 0,21-21 15,1 0-15,-1 0 16,0 0-16,0 0 0,0 0 0,0 0 15,1 0-15,-1 0 0,0-21 0,0 0 16,0 0-16,0 0 0,1-1 16,-1-20-16,-21 21 0,21-21 0,-21 20 15,0-20-15,0 0 0,0 21 16,0-22-16,0 22 0,0-21 0,-21 21 16,0-1-16,-1 22 0,1 0 15,0 0-15,0 0 0,0 0 16,0 0-16,-1 22 0,1-1 0,0 0 15,0 0-15,21 0 0,0 0 16,0 1-16,0 20 0,0-21 0,0 0 16,0 0-16,21-21 0,0 22 15,0-22-15,1 0 0,-1 0 16</inkml:trace>
  <inkml:trace contextRef="#ctx0" brushRef="#br1" timeOffset="110427.62">3260 9165 0,'0'21'16,"0"1"-1,21-22-15,0 0 16,0 0-16,-21-22 0,21 22 16,0 0-16,-21-21 0,0 0 0,0 0 15,0 0 1,0 0-16,-21-1 15,0 22-15,0-21 0,0 21 16,0 0-16,-1 0 16,1 0-16,0 0 0,21 21 15,0 1 1,0-1-16,0 0 16,21-21-1,0 0-15</inkml:trace>
  <inkml:trace contextRef="#ctx0" brushRef="#br1" timeOffset="111060.26">3852 9017 0,'0'0'0,"-21"-85"32,0 64-32,21 0 0,-21 0 0,0 21 15,-1 0-15,1 0 0,0 0 16,0 0-16,0 0 15,0 21-15,-1 0 0,1 0 0,21 1 16,-21-1-16,0 0 0,0 0 0,21 0 16,-21 0-16,21 1 0,0-1 15,0 0-15,0 0 0,21 0 16,0-21 0,0 0-16,0 0 0,22 0 0,-22 0 0,0 0 15,0-21-15,0 0 0,22 21 0,-22-21 16,-21 0-16,21 21 15,0-22-15,-21 1 0,0 0 16,0 42 15,0 0-15,0 1-16,0-1 0,0 0 16,0 0-16,0 0 0,0 22 0,0-22 15,0 21-15,0 0 0,0 1 0,0-1 16,0 0-16,0 1 0,0 20 15,0-20-15,0 20 0,0 1 0,0-22 16,0 21-16,0 1 0,0-1 0,0-20 16,0 20-16,0 1 0,-21-22 15,21 0-15,-21 1 0,0-1 16,-1 0-16,1-20 0,0-1 0,-21 0 16,21 0-16,-22 0 0,1-21 0,0 0 15,-1 0-15,-20-21 0,-1 0 16,1 0-16,-1 0 0,1-1 0,-1-20 15,-20 21-15,41-21 0,-20-1 0,20 1 16,-20 0-16,42-1 0,-22 1 16,22-22-16,0 22 0,21-21 0,0-1 15,0 1-15,0 20 0,21-20 0,0 20 16,22 1-16,-22-21 0,42 20 16,-20 1-16,-1 0 0,22-1 15,-22 22-15,21-21 0,1-1 0</inkml:trace>
  <inkml:trace contextRef="#ctx0" brushRef="#br1" timeOffset="111739.87">3789 8911 0,'0'21'16,"0"1"-1,0-1-15,0 0 0,0 0 16,0 0-16,0 0 0,0 1 15,21-1-15,-21 0 16,0 0-16,0 0 0,0 0 0,0 1 16,0-1-1,0-42 17,0-1-17,0 1-15,0 0 16,0 0-16,0 0 0,0 0 15,0-1-15,0 1 0,21 0 16,-21 0-16,21 0 0,0 21 0,1-21 16,-22-1-16,21 22 0,0 0 0,0 0 15,0 0-15,0 0 16,1 0-16,-1 22 0,-21-1 16,21 0-16,-21 0 0,0 0 15,0 0-15,0 1 0,0-1 0,0 0 16,0 0-16,0 0 0,0 0 15,0 1-15,-21-22 16,0 0 15,21-22-15,0 1-16,0 0 0,0 0 16,0 0-16,0 0 0,21-1 15,0-20-15,-21 21 0,21 0 16,0 0-16,0-22 0,1 22 0,-1 21 15,0-21-15,0 21 0,0 0 16,0 0-16,1 0 0,-1 21 16,-21 0-16,21 0 0,-21 22 15,0-22-15,0 0 0,0 0 16,0 0-16,0 1 0,0-1 0,0 0 16,0 0-16,-21 0 0,0 0 15,-1-21-15,22 22 0,-21-22 16,21-22 31,21 22-47</inkml:trace>
  <inkml:trace contextRef="#ctx0" brushRef="#br1" timeOffset="112376.53">4635 8911 0,'0'0'0,"0"-21"15,0 0-15,-21 21 16,0-21-16,0 21 16,0 0-16,0 0 0,-1 0 15,1 0-15,0 0 16,21 21-16,-21 0 0,0 0 0,0 0 16,21 22-16,-22-22 0,22 0 15,-21 21-15,21-20 0,0-1 0,-21 0 16,21 0-16,0 0 0,0 0 0,0 1 15,21-22 1,0 0-16,1 0 16,-1 0-16,0 0 0,0 0 15,0-22-15,0 1 0,1 0 16,-1 21-16,0-21 0,-21 0 0,21 0 16,0-22-16,-21 22 0,21 0 0,-21 0 15,0 0 1,0 42-1,0 0-15,0 0 16,0 0-16,0 0 0,0 1 16,0-1-16,0 0 0,0 0 0,0 0 15,0 0-15,0 1 16,22-22 0,-1 0-16,0 0 15,0 0-15,0 0 0,0-22 16,1 22-16,-1-21 0,0 0 15,0 0-15,0 0 0,0 0 16,-21-1-16,0 1 0,0 0 16,22 21-16,-22 21 31,0 0-31,0 1 0,0-1 16,-22 0-16,22 0 0,0 0 15,0 0-15,0 1 0,0-1 16,0-42 31,0-1-47,22 22 0,-22-21 15</inkml:trace>
  <inkml:trace contextRef="#ctx0" brushRef="#br1" timeOffset="112547.44">4932 8890 0,'0'0'0,"0"-63"16,-21 63-1,-1 0 1,22 21 15,22-21 1,-1 0-32,0 0 15</inkml:trace>
  <inkml:trace contextRef="#ctx0" brushRef="#br1" timeOffset="112811.29">5397 8700 0,'-63'-22'16,"42"22"0,0 0-16,-1 22 15,1-1-15,0 21 16,21-21-16,0 0 0,0 22 15,-21-22-15,21 21 0,0-21 0,-21 22 16,21-22-16,0 21 0,0-21 16,0 1-16,0-1 0,0 0 0,0 0 15,0 0-15,0 0 0,0 1 16,21-22 0,0 0-1,0 0-15,-21-22 0</inkml:trace>
  <inkml:trace contextRef="#ctx0" brushRef="#br1" timeOffset="113067.91">5440 8975 0,'0'21'47,"0"0"-16,0-42 16</inkml:trace>
  <inkml:trace contextRef="#ctx0" brushRef="#br1" timeOffset="113367.74">5863 8848 0,'0'0'0,"0"-21"0,0-1 0,0 1 16,0 0-16,0 0 15,-21 21 1,0 0 0,21 21-16,-21-21 0,-1 21 15,1 0-15,21 1 0,-21 20 0,0-21 16,0 0-16,21 0 0,-21 22 0,-1-22 16,22 0-16,-21 0 0,21 0 15,0 1-15,0-1 0,0 0 0,0 0 16,0 0-1,21-21-15,1 0 16,-1 0-16,0 0 0,21 0 16,-21 0-16</inkml:trace>
  <inkml:trace contextRef="#ctx0" brushRef="#br1" timeOffset="114231.25">6181 8954 0,'0'0'0,"-22"0"0,1 0 16,0 0-16,0 0 0,0 0 0,0 21 16,-1 0-16,1-21 0,21 21 15,0 0-15,-21-21 0,21 21 16,0 1-16,0-1 0,0 0 16,21-21-1,0 0 1,1 0-16,-1 0 15,-21-21-15,21 0 16,0-1-16,-21 1 16,0 0-16,0 0 0,21 0 15,0 0-15,-21-1 0,0 1 0,22 0 16,-1 0-16,-21 0 0,21 0 16,0-1-16,0 22 0,0-21 15,1 21-15,-22 21 16,21-21-16,-21 22 15,0-1-15,0 0 0,0 0 0,0 0 16,0 22-16,0-22 0,0 0 0,0 0 16,0 0-16,0 0 0,0 1 0,0-1 15,0 0-15,0 0 16,-21-21 0,-1 0-1,22-21 1,0 0-16,0 0 0,0-1 15,0 1-15,22 0 0,-1 0 0,-21 0 16,21-22-16,0 22 0,0-21 16,0 21-16,1 0 0,-1-22 15,0 22-15,0 0 0,21 21 0,-20 0 16,-1 0-16,0 0 0,0 0 16,0 21-16,0 0 0,-21 0 15,0 22-15,0-22 0,0 0 0,0 0 16,0 22-16,0-22 0,0 0 15,0 0-15,0 0 0,0 0 16,-21-21-16,0 0 16,0 0-1,0 0 1,21-21-16,0 0 0,0 0 16,0 0-16,0 0 0,0-1 15,21 1-15,0 0 0,-21-21 16,42 21-16,-20-22 0,-1 22 0,21-21 15,-21 21-15,22-1 0,-1-20 0,0 42 16,1-21-16,-22 21 0,21 0 16,-21 0-16,0 21 0,1 0 0,-1 0 15,-21 22-15,0-1 0,0 0 0,-21 1 16,-1-1-16,22-21 0,-21 22 16,0-1-16,0-21 0,0 0 0,0 0 15,-1 1-15,1-1 0,0 0 0,0-21 16,0 0-1</inkml:trace>
  <inkml:trace contextRef="#ctx0" brushRef="#br1" timeOffset="115131.74">5059 9737 0,'-21'0'31,"21"-21"-31,-22 21 16,22-22-16,-21 22 16,0 0-16,21-21 15,21 21 48,0 0-63,1 0 0,-1 0 0,21 0 15,-21 0-15,22 0 0,-22 0 16,21 0-16,22 0 0,-1 0 16,1 0-16,-1 0 0,43 0 0,-21 0 0,20 0 15,1 0-15,-21 0 16,42 0-16,-21 0 0,21 0 0,0-21 16,0 21-16,21 0 0,0-21 0,0 21 15,0 0-15,22 0 0,-1-21 16,0 21-16,1 0 0,-1 0 0,-21-21 15,22 21-15,-22-22 0,21 22 0,-21 0 16,22 0-16,-43 0 0,21 0 16,-21-21-16,21 21 0,-21 0 0,-21 0 15,0 0-15,-1 0 0,1 0 0,-42 0 16,-1 0-16,1-21 0,-43 21 16,21 0-16,-21 0 0,1 0 0,-1 0 31,-21-21 0,-21 21-15,21-21-16,0 0 15,-22 21-15</inkml:trace>
  <inkml:trace contextRef="#ctx0" brushRef="#br1" timeOffset="115587.48">10033 9229 0,'0'0'0,"-42"0"32,42 21-1,21 0-16,0-21-15,0 0 0,0 21 0,0-21 16,1 21-16,20-21 0,-21 0 16,21 22-16,-20-22 0,20 0 15,0 0-15,-21 21 0,22-21 0,-22 0 16,21 0-16,1 0 0,-22 0 16,0 21-16,21-21 0,-21 0 0,1 0 15,-1 0-15,0 0 0,-21 21 0,0 0 16,0 0-1,-21-21-15,0 22 0,-1-1 16,-20 0-16,21 0 0,-21 0 0,20 0 16,-20 1-16,0 20 0,-1-21 15,1 0-15,0 22 0,-1-22 0,-20 21 16,21-21-16,20 0 0,-20 1 16,0-1-16,21 0 0,-22 0 0,22-21 15,21 21-15,21-21 31,0 0-31</inkml:trace>
  <inkml:trace contextRef="#ctx0" brushRef="#br1" timeOffset="116192.29">10858 9017 0,'22'-21'0,"-44"42"0,44-63 0,-22 21 0,0-1 16,0 1-16,0 0 0,0 0 16,0 0-16,0 0 0,0-1 0,0 44 46,0-1-46,0 21 0,0-21 16,0 22-16,0-1 0,0 0 16,0 1-16,0 20 0,0-21 0,0 22 15,0-22-15,0 22 0,0-1 0,0 1 16,0 20-16,-22-20 0,22 21 16,0-22-16,-21 22 0,0-22 15,21 22-15,-21-22 0,21 22 0,-21-21 16,21-1-16,-21 22 0,-1-22 0,22 1 15,-21-1-15,21-20 0,0 20 16,-21-21-16,21 1 0,-21-22 0,21 21 16,0-21-16,0 1 0,-21-1 0,21-42 47,0-1-47,21 1 0,-21 0 15,21-21-15,0 21 0,-21-22 0,21 1 0,1 0 16</inkml:trace>
  <inkml:trace contextRef="#ctx0" brushRef="#br1" timeOffset="117251.69">10922 8869 0,'-21'0'0,"42"0"0,-63-21 0,20 21 16,22-21-1,0-1-15,0 1 16,22 21 0,20 0-16,-21 0 15,21 0-15,1 0 0,-1 0 0,22 0 16,-1 0-16,1 0 0,-1 0 15,22-21-15,-1 21 0,1 0 0,0 0 16,21-21-16,-1 21 0,22 0 0,-21 0 16,21-21-16,0 21 0,-21-21 15,21 21-15,0 0 0,21 0 0,-21 0 16,0-22-16,0 22 0,0 0 0,0 0 16,0 0-16,0 0 15,0 0-15,0 0 0,-21 0 0,21 0 16,-21 0-16,0 0 0,0 0 0,-22 0 15,1 0-15,0 0 0,-22 0 16,1 0-16,-1 0 0,-21 0 0,1 0 16,-22 0-16,21 0 0,-21 0 15,1 0-15,-22 22 16,0-1 0,0 0-1,0 0-15,0 0 16,0 0-16,0 1 0,0-1 0,0 0 15,0 0-15,0 0 16,0 22-16,0-22 0,0 21 0,0-21 16,0 22-16,-22-22 0,1 21 0,21 0 15,0 1-15,-21-1 0,21 0 16,-21 1-16,21 20 0,0 1 0,0-1 16,0 1-16,-21-22 0,21 22 0,0-1 15,0 1-15,-21-1 0,21-21 16,0 22-16,0-22 0,0 1 0,0-1 15,-22 21-15,22-20 0,-21-1 16,21 0-16,0 1 0,-21-1 0,21 0 16,0 1-16,0-1 0,-21 0 0,21-20 15,-21 20-15,21-21 0,0 21 16,0-20-16,0-1 0,-21 0 16,21 0-16,-22 0 0,1 0 0,0 1 15,0-22-15,21 21 0,-21-21 16,0 0-16,-1 0 0,1 21 0,0-21 15,0 0-15,0 0 0,-22 0 16,22 0-16,-21 0 0,21 21 0,-22-21 16,1 0-16,0 0 0,-22 0 0,22 0 15,-22 0-15,22 0 0,-21 0 16,-1 0-16,1 0 0,-1 0 0,1 0 16,-22 0-16,0 0 0,1 0 15,-1 0-15,-21 0 0,0 0 0,0 0 16,1 0-16,20 0 0,-21 0 0,21 0 15,1 0-15,-22 0 0,0 0 16,21 0-16,-20 0 0,-1 0 0,0-21 16,0 21-16,0 0 0,-21 0 0,0-21 15,21 21-15,-21 0 0,0-21 0,0 21 16,22 0-16,-1-22 0,0 22 16,21 0-16,1 0 0,-1-21 0,21 21 15,1 0-15,21 0 0,-1 0 16,1 0-16,0 0 0,20 0 0,1-21 0,21 0 47,21 0-47,1 21 0,-1-21 15</inkml:trace>
  <inkml:trace contextRef="#ctx0" brushRef="#br1" timeOffset="117742.97">11557 7980 0,'0'0'0,"0"-21"16,0 0-16,0-1 0,0 44 47,-21-1-47,21 21 0,0-21 0,-21 22 16,21-1-16,0 0 0,0 1 15,0-1-15,0-21 0,0 21 0,0 1 16,0-1-16,0-21 0,0 22 15,0-1-15,0-21 16,0 0-16,0 0 0,0 1 16</inkml:trace>
  <inkml:trace contextRef="#ctx0" brushRef="#br1" timeOffset="117989.84">11938 8170 0,'-127'85'16,"106"-64"-1,0 0-15,-1 1 16,1-1-16,0 0 0,0 0 0,0 0 16,0 0-16,-1 1 0,1-1 0,0 0 15,0 0-15,42-21 47,0-21-47,-21 0 16</inkml:trace>
  <inkml:trace contextRef="#ctx0" brushRef="#br1" timeOffset="118188.72">11790 8170 0,'0'0'0,"42"43"31,-42-22-31,0 0 0,0 0 16,21 22-16,0-22 0,1 0 0,-22 0 16,21-21-16,-21 21 0,21 0 0,-21 1 15,21-22-15,0 21 0,0-21 16,1 0-16,-1 0 16,0 0-16,0 0 15,0 0-15,0-21 16</inkml:trace>
  <inkml:trace contextRef="#ctx0" brushRef="#br1" timeOffset="118411.59">12234 7916 0,'0'0'0,"0"-42"0,0 21 16,0 0-16,-21 42 16,21 0-1,0 0-15,0 0 0,-21 22 0,21-1 16,0-21-16,0 22 0,0-1 15,0 0-15,-21 1 0,21-1 0,-21-21 16,21 0-16,0 22 0,0-22 16,0 0-16,0 0 0,0 0 0,0 0 15</inkml:trace>
  <inkml:trace contextRef="#ctx0" brushRef="#br1" timeOffset="118806.36">12382 8213 0,'0'21'16,"0"0"0,0 0-1,22-21 16,-1 0-31,0 0 16,0 0-16,0-21 0,0 0 16,1 21-16,-22-21 0,0 0 0,0-1 15,0 1-15,0 0 16,0 0-16,-22 21 16,1 0-1,0 0-15,0 21 16,0 0-16,0 0 0,-1 1 0,1-1 15,0 0-15,21 0 0,0 21 0,-21-20 16,21-1-16,0 0 0,0 0 16,0 0-16,0 0 0,0 1 15,21-22-15,0 0 0,-21 21 16,21-21-16,1 0 0,-1 0 16,0 0-16,0 0 0,0-21 0,0-1 15,22 22-15</inkml:trace>
  <inkml:trace contextRef="#ctx0" brushRef="#br1" timeOffset="119315.78">12954 7811 0,'0'0'0,"-21"-22"16,-22 1 0,22 21-16,0 0 0,21 21 15,-21 1-15,21-1 0,-21 0 16,21 21-16,-21 1 0,21-1 15,0 0-15,0 1 0,-22-1 0,22 0 16,-21 1-16,21-22 0,0 21 0,0 0 16,-21-20-16,21-1 0,0 0 15,0 0-15,-21 0 0,21 0 0,0-42 47,21 0-31,-21 0-16,21 0 0,-21 0 15,0-1-15,21 1 16,1-21-16,-22 21 0,21 0 0,0-1 16,0 1-16,0 0 0,22 21 15,-22-21-15,0 21 0,21 0 0,-21 0 16,22 0-16,-22 0 0,0 0 0,21 21 16,-20 0-16,-1 0 0,0 1 15,0-1-15,-21 0 0,0 0 0,0 0 16,0 0-16,0 1 0,-21-1 0,0 0 15,-22 0-15,22 0 0,-21-21 16,0 21-16,20 1 0,-20-22 16,21 21-16,-21-21 0,20 0 0,1 0 15,0 21-15,0-21 0,0 0 16,21-21 15,21 0-31,0 21 0,0-22 0,0 22 16</inkml:trace>
  <inkml:trace contextRef="#ctx0" brushRef="#br1" timeOffset="119823.49">13674 8086 0,'0'0'0,"21"0"0,-21-21 0,21-1 15,-21 1-15,21 21 16,-21-21-16,21 0 0,0 0 0,-21 0 16,22-1-16,-1 1 0,-21 0 15,0 0 1,-21 21 0,-1 0-16,1 21 15,0-21-15,-21 21 0,21 0 0,-22 1 16,22-1-16,-21 0 0,21 21 15,-1-21-15,1 1 0,0-1 0,21 0 16,-21 0-16,21 0 0,0 0 16,0 1-16,0-1 0,21 0 0,0-21 15,0 21-15,1 0 0,-1-21 0,0 21 16,0 1-16,0-22 0,0 21 16,1-21-16,-1 21 0,0 0 15,0-21-15,-21 21 16,0 0-16,-21-21 15,0 0-15,0 0 0,-1 0 16,1 0-16,-21 0 0,21 0 16,-22 0-16,22 0 0,0 0 15,0 0-15,0 0 0,0 0 0,-1 0 16,22-21 15,22 0-31,-1 21 0,21 0 16,-21-21-16,0 21 0</inkml:trace>
  <inkml:trace contextRef="#ctx0" brushRef="#br1" timeOffset="120168.29">13885 8297 0,'0'0'0,"21"-21"0,1 21 15,-22-21-15,21 0 16,0 0-16,0 21 0,-21-21 0,21 21 15,-21-22-15,21 1 0,-21 0 16,0 0-16,-21 21 31,0 0-15,0 21-16,0 0 0,0 0 0,-1 1 16,1-1-16,21 0 15,-21 0-15,21 0 0,0 0 16,0 1-16,0-1 0,0 0 15,0 0-15,0 0 16,21-21-16,0 0 0,1 0 16,-1 0-16,0 0 15,0 0-15,0 0 0,0-21 16,1 21-16,-22-21 0,21 21 16,0-21-16,0 21 0</inkml:trace>
  <inkml:trace contextRef="#ctx0" brushRef="#br1" timeOffset="120527.09">14203 8149 0,'0'-21'16,"0"42"-16,0-63 0,0 21 16,0 0-16,21 21 15,0 0 1,0 0-16,0 0 0,1 0 16,-1 21-16,0 0 15,0 0-15,-21 0 0,21 0 16,-21 1-16,0-1 0,0 0 0,21 0 15,1 0-15,-22 0 0,0 1 16,0-1-16,0 0 0,0 0 0,0 0 16,0 0-1,0-42 32,0 0-47,0 0 16,0 0-16,0 0 0,21-1 0,-21 1 15,21 0-15,0 0 0,-21 0 0,21 0 16,0-1-16,-21 1 0,22 21 16,-1-21-16,-21 0 0,21 21 0,0 0 15,0-21-15,0 21 0,1 0 16</inkml:trace>
  <inkml:trace contextRef="#ctx0" brushRef="#br1" timeOffset="120904.87">14838 8065 0,'0'0'15,"-21"-22"-15,-1 22 0,22 22 47,0-1-47,0 0 16,0 0-16,0 0 0,0 22 0,0-22 15,0 0-15,0 0 0,0 0 16,0 0-16,0 1 0,0-1 16,0 0-16,22-21 31,-1 0-15,-21-21-16,0 0 15,21 21-15,-21-22 0,21 1 16,-21 0-16,21 0 0,0 0 0,-21 0 15,22-1-15,-1 1 0,0 0 16,-21 0-16,21 0 0,0 0 16,0-1-16,-21 1 0,22 21 0,-1 0 15</inkml:trace>
  <inkml:trace contextRef="#ctx0" brushRef="#br1" timeOffset="121267.66">15155 8213 0,'0'0'0,"21"0"32,1-21-17,-22-1-15,21 22 0,0-21 0,0 21 16,-21-21-16,21 0 0,0 0 15,1 21-15,-22-21 0,0-1 0,21 22 16,-21-21-16,-21 21 16,-1 0-1,1 0-15,0 21 0,0 1 16,0 20-16,0-21 0,-1 0 16,1 0-16,21 1 0,0 20 0,0-21 15,0 0-15,-21 0 0,21 1 16,0-1-16,0 0 15,21-21-15,-21 21 0,21-21 16,1 0-16,-1 0 0,0 0 0,21 0 16,-21 0-16,1 0 0,20 0 15,-21 0-15,0-21 0,0 0 0,1 21 16</inkml:trace>
  <inkml:trace contextRef="#ctx0" brushRef="#br1" timeOffset="121647.45">15515 8128 0,'0'0'0,"0"-21"15,0 0-15,0 0 0,0-1 16,0 1-16,0 0 16,0 0-16,21 21 0,0 0 15,1 0 1,-1 0-16,0 0 0,0 0 16,-21 21-16,21-21 0,0 21 0,-21 0 15,22 22-15,-1-22 0,0 0 16,0 21-16,-21-20 0,0-1 0,0 0 15,0 0-15,0 0 0,0 0 16,0 1-16,0-1 0,0 0 0,-21 0 16,0-21-16,0 0 15,-1 0 1,22-21 0,0 0-16,0 0 15,22-1-15,-1-20 16,-21 21-16,21 0 0,0-22 0,21 22 15,-20-21-15,-1 0 0,0 20 0,0 1 16,0-21-16,0 21 0,1 21 16,-1-21-16,0 21 0,-21 21 15,0 0 1,0 0-16</inkml:trace>
  <inkml:trace contextRef="#ctx0" brushRef="#br1" timeOffset="126236.94">15388 9250 0,'0'0'0,"-21"0"0,0-21 0,0 21 16,-1-21-16,1 21 0,0 0 15,0 0-15,0-22 0,0 22 0,-1 0 16,1 0-16,0 0 0,0-21 16,0 21-16,0 0 0,-1 0 0,1 0 15,42 0 16,22 0-15,-22 0-16,21 0 0,22 0 0,-1 0 16,1 0-16,-1 0 0,22 0 15,0 0-15,-1 0 0,1 0 0,42 0 16,-21 0-16,21 0 0,0 0 16,21 0-16,-21 0 0,0 0 15,0 0-15,21 0 0,-21 0 0,0 0 16,0 0-16,0-21 0,-21 21 15,0 0-15,0 0 0,-22 0 0,1-21 16,0 21-16,-22 0 0,22 0 0,-22 0 16,-20-21-16,20 21 0,-21 0 15,-20 0-15,20 0 0,-21 0 0,0 0 16,-21-21-16,-21 21 62,21-22-46,0 1 0</inkml:trace>
  <inkml:trace contextRef="#ctx0" brushRef="#br1" timeOffset="126711.67">17949 8721 0,'0'0'0,"0"21"0,0 0 0,0 0 15,21-21-15,1 21 16,-1 1-16,0-22 0,-21 21 0,42-21 15,-21 21-15,1-21 0,20 0 0,-21 21 16,21-21-16,1 0 0,-1 21 16,0-21-16,1 0 0,-1 0 0,0 0 15,1 21-15,-1-21 0,0 0 16,-20 0-16,-1 0 0,21 0 0,-21 0 16,0 0-16,-42 0 31,0 0-31,0 0 15,-21 22-15,20-1 0,-20 0 0,0 0 16,-1 0-16,-20 0 0,21 1 16,-1-1-16,1 21 0,-22 0 0,22-20 15,0 20-15,-1-21 0,1 21 0,0-20 16,-1-1-16,1 21 16,21-21-16,0 0 0,0 1 0,-1-22 0,22 21 15,-21 0-15,42-21 31,1 0-31</inkml:trace>
  <inkml:trace contextRef="#ctx0" brushRef="#br1" timeOffset="127392.86">19113 8784 0,'0'0'0,"0"-42"16,0 21-16,0 0 0,0-1 15,0 44 17,0-1-17,0 21-15,0-21 0,0 43 16,0-22-16,0 22 0,0-1 0,0 1 15,0-1-15,0 1 0,-21-1 16,21 22-16,0-22 0,0 22 0,0 0 16,-21-1-16,0-20 0,0 20 15,0-20-15,21 21 0,-22-22 0,1 1 16,21-1-16,-21-21 0,21 22 0,-21-1 16,21-20-16,-21-1 0,21 0 15,0-20-15,0-1 0,0 0 0,0 0 16,0 0-16,0-42 15,0 0 1,0 0-16,0 0 0,0-1 16,0 1-16,0-21 0,0 21 0,0-22 15,0 1-15,0 0 0,0-1 16</inkml:trace>
  <inkml:trace contextRef="#ctx0" brushRef="#br1" timeOffset="128628.78">19177 8805 0,'0'0'0,"21"-84"16,0 63-16,-21-1 15,21 22 1,-21-21-16,22 21 0,-22-21 15,21 21-15,0 0 0,0 0 16,0-21-16,22 21 0,-22 0 16,0 0-16,21 0 0,1 0 15,-1 0-15,0 0 0,22 0 0,-1 0 16,1 0-16,-1 0 0,1 0 16,20 0-16,1 0 0,0 0 0,21 0 15,-1 0-15,22 0 0,-21 0 16,21 0-16,-21 0 0,21 0 15,0 0-15,-21 0 0,21 0 0,0 0 0,0 0 16,0 0-16,0 0 0,-21 0 16,0 0-16,-1 0 0,1 0 15,0 0-15,0 0 0,-21 0 0,20 0 16,-20 0-16,-21 0 0,20 0 16,-20 0-16,-1 0 0,-20 0 0,20 0 15,-21 0-15,1 0 0,-1 0 0,0 0 16,-20 0-16,20 0 0,-21 21 15,0-21-15,0 0 0,1 0 16,-22 21 0,0 0-1,0 1 1,0-1-16,0 0 0,0 0 16,0 0-16,0 22 0,-22-22 15,22 21-15,0-21 0,0 22 0,0-1 16,0 0-16,0 1 0,0-1 15,0 0-15,0 1 0,0 20 0,0-21 16,0 1-16,0 20 0,0-20 0,0 20 16,0 1-16,22-1 0,-22 1 15,0-22-15,0 21 0,0 1 0,21-22 16,-21 22-16,0-22 0,0 22 16,0-22-16,0 0 0,0 1 0,0-1 15,0 21-15,0-20 0,0-1 16,0 0-16,0 1 0,0-1 0,0 0 15,-21-20-15,21 20 0,-22-21 0,22 21 16,0-20-16,-21-1 0,0 0 16,21 0-16,-21 0 0,21 0 0,0 1 15,-21-22-15,0 21 0,21 0 0,-22-21 16,22 21-16,-21-21 16,0 0-16,21 21 0,-21-21 0,0 0 15,0 0-15,21 21 16,-22-21-16,1 0 0,0 0 0,0 0 15,0 0-15,0 0 0,-1 22 0,1-22 16,0 0-16,-21 0 0,21 0 16,-1 0-16,-20 0 0,21 0 0,-21 0 15,20 0-15,-20 0 0,21 0 16,-21 0-16,20 0 0,-20 0 0,21 0 16,-21 0-16,-1 0 0,22 0 0,-21 0 15,-1 0-15,1 0 0,0 0 0,-1 0 16,-20 0-16,21 0 0,-22-22 15,22 22-15,-22 0 0,1 0 0,-1-21 16,-20 21-16,20 0 0,-21-21 0,22 21 16,-1 0-16,-20 0 0,20-21 0,1 21 15,-1 0-15,1 0 16,-1-21-16,-20 21 0,20-21 0,-21 21 16,22 0-16,-22-22 0,1 22 0,-1 0 15,0-21-15,22 21 0,-22 0 16,0-21-16,22 21 0,-22-21 0,22 21 15,-1 0-15,1 0 0,-1-21 0,1 21 16,-1 0-16,1 0 0,-1 0 0,1 0 16,-1 0-16,22 0 0,0 0 15,-1 0-15,1 0 0,0 0 0,20 0 16,-20 0-16,21 0 0,0 0 0,0 0 16,-1 0-16,1 0 0,0 0 15,42 0 16,0 0-15,1 0 0</inkml:trace>
  <inkml:trace contextRef="#ctx0" brushRef="#br1" timeOffset="130567.61">20151 8001 0,'0'0'16,"0"-21"-16,0 0 0,-22 0 0,22-1 16,-21 1-16,21 0 15,-21 21 1,0 21-1,0 0-15,21 1 0,-21-1 16,-1 21-16,1-21 0,21 22 16,-21-1-16,0 0 0,0 1 0,0-22 15,-1 21-15,1-21 0,0 22 0,0-22 16,0 0-16,21 0 0,0 0 16,-21 0-16,21 1 0,21-44 46,0 1-30,0 0-16,-21 0 0,21 0 16,0 0-16,1-1 0,-1 1 15,0 0-15,0-21 0,0 21 0,0-22 16,1 22-16,-1-21 0,-21 21 16,21-22-16,-21 22 0,21 21 0,-21-21 15,0 42 1,0 0-16,0 0 15,0 1-15,0 20 0,0-21 0,0 21 16,-21-20-16,21 20 0,0-21 16,-21 21-16,21-20 0,0-1 0,0 21 15,0-21-15,0 0 0,0 1 16,0-1-16,0 0 16,-21-21 15</inkml:trace>
  <inkml:trace contextRef="#ctx0" brushRef="#br1" timeOffset="130943.4">19748 8340 0,'0'0'0,"0"-21"16,22 21 0,-1 0-16,0 0 15,0 0-15,0-22 0,0 22 0,22 0 16,-1 0-16,0 0 15,-20-21-15,41 21 0,-21 0 0,1-21 16,-1 21-16,22-21 0,-22 21 0,0-21 16,1 0-16,-1 21 0,-21-22 15,0 22-15,0 0 0,1-21 0,-44 21 32,1 21-17,0 1-15,0-1 0,21 0 0,-21 21 16,21-21-16,-21 22 0,21-22 15,0 21-15,-22-21 0,22 22 0,-21-1 16,21-21-16,-21 22 0,0-22 0,21 21 16,0-21-16,-21 22 0,21-22 15,-21 0-15,21 0 0,0 0 16,0 0-16,0 1 0,0-1 16,21-42-1,0-1 1</inkml:trace>
  <inkml:trace contextRef="#ctx0" brushRef="#br1" timeOffset="131233.23">20489 8319 0,'0'0'0,"0"-43"0,0 22 16,0 0-16,21 0 15,1 21-15,-1 0 0,0 0 16,0 0-16,0 0 15,0 0-15,1 0 0,-1 21 16,0 0-16,0-21 0,0 21 16,-21 0-16,0 1 0,0-1 0,0 0 15,0 0-15,0 0 0,-21-21 16,-21 21-16,21-21 0,-1 22 16,-20-22-16,21 0 0,0 0 0,0 0 15,-22 21-15,22-21 0,42 0 31,-21-21-15,43 21-16,-22-22 0,0 1 0</inkml:trace>
  <inkml:trace contextRef="#ctx0" brushRef="#br1" timeOffset="131468.1">20955 8213 0,'0'0'0,"0"21"16,0 0-16,0 0 0,0 0 15,-21 1-15,0-1 0,21 21 0,0-21 16,-22 22-16,1-1 0,0-21 0,21 21 16,-21 1-16,0-1 0,0 22 15,-1-22-15,1 0 0,0 1 16,21-1-16,-21 0 0,0 1 0,21-22 16,-21 21-16,21-21 0,0 0 0,0 1 15,0-1-15,21-21 31,0 0-31,0-21 0</inkml:trace>
  <inkml:trace contextRef="#ctx0" brushRef="#br1" timeOffset="131783.92">20913 8361 0,'0'-21'16,"0"42"-16,0-85 0,21 43 0,-21 0 0,0 0 15,21 0-15,0 0 16,0 21-16,0 0 0,1 0 16,-1 0-16,0 0 0,0 0 15,0 0-15,0 0 0,1 21 0,-22 0 16,21 0-16,-21 0 0,0 0 0,0 1 16,0-1-16,-21 0 0,-1 0 15,1 0-15,0 0 0,0 1 16,-21-22-16,20 21 0,-20-21 0,0 0 0,21 21 15,-22-21-15,22 0 16,0 0-16,0 0 0,0 0 0,42 0 31,0 0-31,0 0 16,21-21-16,-20 0 0,20-1 0,-21 22 16</inkml:trace>
  <inkml:trace contextRef="#ctx0" brushRef="#br1" timeOffset="132191.68">21823 8086 0,'0'-21'16,"0"42"-16,0-64 0,0 22 0,0 0 16,0 0-16,-21 0 15,-1 21-15,1 0 0,0 0 16,-21 0-16,-1 21 0,22 0 0,-21 0 15,21 0-15,-22 1 0,22-1 16,0 0-16,0 0 0,0 0 0,21 0 16,0 1-16,0-1 0,0 0 15,0 0-15,21-21 0,0 21 0,21 0 16,-20-21-16,-1 22 0,21-22 0,-21 21 16,0 0-16,1-21 0,-1 21 15,0-21-15,0 21 0,-21 0 16,0 1-16,-21-22 15,0 21-15,0-21 16,-22 0-16,22 0 0,0 0 0,-21 0 16,20 21-16,-20-21 0,21 0 0,0 0 15,0 0-15,-1 0 0,1 0 16,21-21 0,21 21-1,1 0-15,-1-21 16,21 21-16</inkml:trace>
  <inkml:trace contextRef="#ctx0" brushRef="#br1" timeOffset="132507.5">21865 8340 0,'0'0'16,"21"0"-16,0-21 0,1 21 0,-1-22 16,0 1-16,0 21 0,0-21 15,-21 0-15,21 0 0,1 0 16,-22-1-1,-22 22 1,1 0-16,0 0 16,0 22-16,0-22 0,0 21 15,-1 0-15,-20 0 0,42 0 0,-21 0 16,0 1-16,21 20 0,0-21 0,0 0 16,0 0-16,0 1 15,0-1-15,21-21 16,0 21-16,0-21 0,0 0 15,1 0-15,-1 0 0,21 0 16,-21 0-16,0 0 0,1 0 0,-1-21 16,0 21-16,0-21 0,0 21 15,-21-22-15</inkml:trace>
  <inkml:trace contextRef="#ctx0" brushRef="#br1" timeOffset="132820.32">22161 8361 0,'0'-21'0,"22"0"16,-44 63-16,44-106 0,-1 43 15,-21 0-15,21 0 16,0 21-16,0 0 15,0 0-15,1 21 16,-22 0-16,21 0 16,-21 1-16,21-1 0,-21 0 15,0 0-15,0 0 0,21 0 0,-21 1 16,0-1-16,0 0 16,-21-21 15,21-21-16,-21 21-15,21-21 0,0-1 16,0 1-16,0 0 0,0 0 16,0 0-16,0 0 0,21-1 15,-21 1-15,21 0 0,0 21 16,-21-21-16,21 0 0,1 21 0,-1 0 16,-21-21-16,21 21 0,0 0 0,0-22 15,0 22-15,22 0 0,-1 0 16,-21 0-16</inkml:trace>
  <inkml:trace contextRef="#ctx0" brushRef="#br1" timeOffset="133072.18">22881 8086 0,'0'0'0,"-63"-21"32,41 21-32,1 0 0,0 0 15,21 21-15,0 0 0,0 0 16,0 0-16,0 0 0,0 22 15,0-22-15,0 0 0,0 21 0,0-20 16,0-1-16,0 0 0,0 0 16,0 0-16,0 0 0,0 1 15,21-22 1,0 0 0,1 0-1,-22-22-15,21 22 0,-21-21 16,21 21-16</inkml:trace>
  <inkml:trace contextRef="#ctx0" brushRef="#br1" timeOffset="133273.07">23199 8128 0,'-22'0'16,"1"0"0,0 0-16,21 21 0,-21 0 0,-21-21 15,20 22-15,1-1 0,0 0 0,-21 0 16,21 21-16,-1-20 15,1-1-15,0 0 0,0 0 0,0 0 16,0 0-16,21 1 0,-22-22 16,22 21-16,22-21 31,-1 0-31</inkml:trace>
  <inkml:trace contextRef="#ctx0" brushRef="#br1" timeOffset="133631.85">23283 8319 0,'21'-22'31,"1"22"-15,-1-21-16,0 0 0,0 21 15,-21-21-15,0 0 0,21 21 16,-21-21-16,21-1 0,-21 1 16,-21 21-1,0 0-15,0 21 16,0 1-16,0-1 16,-1 0-16,1 0 0,21 0 15,-21 0-15,21 22 0,-21-22 0,21 0 16,0 0-16,0 0 0,0 1 15,0-1-15,21-21 16,0 0 0,0 0-16,1 0 0,20 0 0,0 0 15</inkml:trace>
  <inkml:trace contextRef="#ctx0" brushRef="#br1" timeOffset="133988.66">23685 8276 0,'0'-21'0,"0"42"0,0-63 0,0 21 15,0 0-15,0-1 16,0 1-16,0 0 16,22 21-16,-1 0 15,0 0-15,0 0 0,-21 21 16,21 0-16,-21 1 16,0 20-16,0-21 0,0 0 15,0 0-15,0 22 0,0-22 0,0 0 16,-21 0-16,21 0 0,0 1 0,-21-22 15,0 21-15,21 0 0,-21-21 16,-1 0 0,22-21-1,0 0 1,0-1-16,0 1 0,22 0 16,-1 0-16,-21 0 0,42 0 0,-21-1 15,0-20-15,22 21 0,-22 0 16,21-22-16,-21 22 0,22 0 0,-1 21 15,-21-21-15,0 21 0,1 0 16,-1 0-16,0 0 0,-21 21 0,0 0 16</inkml:trace>
  <inkml:trace contextRef="#ctx0" brushRef="#br1" timeOffset="135172.14">18267 10308 0,'0'0'0,"0"-21"0,21 21 16,-21-21-1,-21 21 48,0 0-63,-1 0 15,1 0-15,-21 0 0,0 0 0,-1 0 16,1 0-16,-22 0 0,-20 0 16,-1 0-16,0 0 0,-20 0 0,-22 0 15,0 0-15,-22 0 0,1 0 0,-21-21 16,-22 21-16,22 0 0,-21-21 0,-1 21 16,1 0-16,20 0 15,1 0-15,21 0 0,21 0 0,21 0 16,0 0-16,21 0 0,1 0 0,-1 21 15,22-21-15,-1 0 0,22 0 16,-22 0-16,22 0 0,0 0 0,20 0 16,1 0-16,0 0 0,21-21 15,0-1-15,21 22 16,0 0-16,1 0 0,-1-21 16,0 21-16,21 0 0,1-21 0</inkml:trace>
  <inkml:trace contextRef="#ctx0" brushRef="#br1" timeOffset="135575.81">15473 10012 0,'0'0'16,"21"-21"-1,0 21-15,-21-21 16,-21 21 15,0 0-31,0 21 16,-1-21-16,-20 21 0,0 0 0,-1 0 15,22-21-15,-21 21 0,-22 1 16,22-1-16,0-21 0,-1 21 0,1 0 16,21 0-16,-21-21 0,-1 21 0,22 1 15,0-22-15,0 21 0,0-21 16,21 21-16,0 0 15,21 0-15,21 0 0,-21-21 16,22 22-16,-1-1 0,0-21 16,1 21-16,20 0 0,-21 0 0,22 0 15,-1-21-15,-20 22 0,20-1 0,-20-21 16,20 21-16,-21 0 0,1-21 0,-1 21 16,0-21-16,-20 0 0,-1 0 15,-21 21-15,-43-21 16,22 0-16</inkml:trace>
  <inkml:trace contextRef="#ctx0" brushRef="#br1" timeOffset="136367.2">11536 10202 0,'21'0'15,"-63"0"48,20 0-63,-20 0 0,0 0 15,-1 0-15,-20 0 0,-22 0 0,1 0 16,-1 0-16,0 0 0,-21 0 0,-21 0 16,0 0-16,0 0 0,-21 0 0,0 0 15,0 0-15,-21 0 0,-1 0 16,1 0-16,-22 0 0,22 0 0,-21 0 16,-1 0-16,-21 0 0,22 0 0,-22 0 15,22 22-15,-22-22 0,22 0 16,-1 21-16,22-21 0,-1 0 0,22 0 15,0 0-15,21 21 0,0-21 16,21 0-16,0 0 0,22 0 0,20 0 16,-20-21-16,41 21 0,-20-21 0,20 21 15,22-22-15,-21 22 0,21-21 16,21 0-16,-21 21 0,21-21 16,0 0-16</inkml:trace>
  <inkml:trace contextRef="#ctx0" brushRef="#br1" timeOffset="136803.93">6286 9927 0,'0'0'0,"22"-42"31,-44 42-31,1 0 16,0 0-16,0 21 0,0-21 15,0 21-15,-22 0 0,22-21 0,-21 22 16,-1-1-16,-20 0 0,21 0 15,-1 0-15,-20 0 0,-1-21 0,22 22 16,0-1-16,-22 0 0,22 0 0,-1-21 16,1 21-16,21 0 0,-21-21 0,20 0 15,1 22-15,21-1 16,21 0 0,1-21-16,-1 21 15,21 0-15,0-21 0,1 21 0,-1 1 16,22-1-16,-22 0 15,21 0-15,1 0 0,-22 0 0,22 1 16,-1-1-16,-20 0 0,-1 0 0,21 0 16,-20-21-16,-1 21 0,-21 1 0,22-22 15,-1 0-15,-21 0 0,0 0 16,0 21-16,-42-21 31,0 0-31</inkml:trace>
  <inkml:trace contextRef="#ctx0" brushRef="#br1" timeOffset="140671.74">1545 9885 0,'0'0'0,"0"-21"15,21 21-15,-21-21 16,0-1-16,-21 22 47,21 22-32,-21-1-15,21 0 0,0 0 0,0 0 16,-21 0-16,21 1 0,-21-1 16,21 21-16,0-21 0,0 0 0,0 1 15,0-1-15,0 0 0,0 0 16,0 0-16,0 0 0,21-21 15,0 0 1,0 0-16,0 0 16,0 0-16,1 0 0,-1 0 0,0-21 15,0 21-15,0-21 0,0 0 16,1 21-16,-1-21 0,-21 0 0,21-1 16,-21 1-16,21 0 0,-21 0 15,0 0-15,0 0 0,21-1 16,-21 1-16,0 0 0,0 0 15,0 0-15,0 42 47,0 0-31,21-21 0,-21 21-16,22-21 0</inkml:trace>
  <inkml:trace contextRef="#ctx0" brushRef="#br1" timeOffset="141087.51">2159 9885 0,'0'0'0,"0"-21"16,-21 21-1,0 0 1,-1 0-16,1 21 15,0-21-15,21 21 0,0 0 0,-21-21 16,21 21-16,0 1 0,-21-22 16,21 21-16,0 0 15,21 0 1,0-21-16,0 21 0,0-21 0,1 0 16,-1 21-16,0-21 0,0 22 0,0-22 15,-21 21-15,21-21 16,-21 21-16,0 0 0,-21 0 15,0-21-15,0 0 16,0 21-16,0-21 0,-1 0 0,-20 22 16,21-22-16,0 0 0,0 0 0,-1 0 15,1 0-15,0 0 0,21-22 32,0 1-17,0 0-15,21 21 0,0 0 16,1-21-16,-1 21 0,0 0 0,0-21 15,0 21-15</inkml:trace>
  <inkml:trace contextRef="#ctx0" brushRef="#br1" timeOffset="141275.4">2455 9991 0,'0'-21'16,"0"42"62,0 0-63,0 0 1</inkml:trace>
  <inkml:trace contextRef="#ctx0" brushRef="#br1" timeOffset="141440.29">2498 10224 0,'0'21'0,"-22"-21"63,22-21-47,22-1-1,-1 22-15,0 0 16</inkml:trace>
  <inkml:trace contextRef="#ctx0" brushRef="#br1" timeOffset="141836.07">3281 9737 0,'0'0'0,"0"-21"0,-21-1 0,21 1 0,0 0 16,0 0-16,-22 21 16,1 21-1,21 0-15,0 0 16,0 22-16,0-22 0,0 21 0,0 1 15,0-22-15,0 21 0,-21 0 16,21 1-16,0-22 0,0 21 0,-21 1 16,0-22-16,21 0 0,0 21 15,0-21-15,-21 1 0,21-1 16,0 0-16,21-42 31,0 0-15,0-1-16,-21 1 0,0 0 0,21 0 15,0 0-15</inkml:trace>
  <inkml:trace contextRef="#ctx0" brushRef="#br1" timeOffset="142567.66">3260 9737 0,'0'0'0,"0"-21"0,0-1 16,-22 22-1,44 0 16,-1 0-31,0 0 0,21 0 16,-21 0-16,22 0 0,-1 0 16,0 0-16,22-21 0,-22 21 0,43 0 15,-22 0-15,1-21 0,21 21 16,-22 0-16,22-21 0,-1 21 0,1-21 16,0 21-16,-1-21 0,1 21 0,0 0 15,-1 0-15,-20-22 16,-1 22-16,1 0 0,-1 0 0,-20 0 15,-1 0-15,0 0 0,-20 0 0,-1 0 16,0 0-16,0 0 0,0 0 16,-21 22-16,0-1 15,0 0 1,0 0-16,0 0 16,0 0-16,0 1 0,0-1 15,0 0-15,-21 0 16,21 0-16,0 0 0,0 1 0,-21-1 15,21 0-15,0 21 0,0-21 0,0 1 16,0-1-16,0 0 0,0 0 16,0 0-16,0 0 0,0 1 0,0-1 15,0 0-15,0 0 0,0 0 16,0 0-16,0 1 0,0-1 16,-21-21-1,0 0-15,-1 0 16,1 0-16,0 0 15,0 0-15,0 0 0,0 0 0,-1 0 16,-20 0-16,21 0 0,-21-21 16,20 21-16,-20 0 0,0 0 0,-1 0 15,-20 0-15,21 0 0,-22 0 0,1 0 16,-22-22-16,21 22 0,-20 0 16,-1 0-16,0 0 0,-20 0 15,-1 0-15,21 0 0,-21 0 0,22 0 16,20 0-16,-21 0 0,22 0 0,21 0 15,-22 0-15,22 0 0,21 0 16,-22 0-16,22 0 0,0 0 0,0 0 16,42 0 31,0 0-47,0 0 15</inkml:trace>
  <inkml:trace contextRef="#ctx0" brushRef="#br1" timeOffset="143155.32">1439 10499 0,'0'-21'0,"0"42"31,0 0-31,0 0 16,0 0-16,0 22 0,0-22 0,-21 21 16,21-21-16,-21 22 15,21-22-15,0 21 0,-21-21 0,21 22 16,-21-22-16,21 0 0,0 0 0,-22 0 15,22 0-15,-21 1 0,21-44 47,21 1-47,1 0 16,-22 0-16,21 0 0</inkml:trace>
  <inkml:trace contextRef="#ctx0" brushRef="#br1" timeOffset="143440.17">1418 10541 0,'0'0'0,"0"-21"0,0 0 16,0 0-16,0-1 16,21 22-1,0 0-15,1 0 16,-1 0-16,0 0 0,0 0 0,21 0 16,-20 22-16,-1-1 0,0 0 15,0 0-15,0 0 0,-21 0 0,0 1 16,0-1-16,0 0 0,0 0 15,0 0-15,-42 0 0,21 1 0,0-1 16,-22 0-16,22 0 0,-21 0 16,21-21-16,-1 21 0,1-21 15,0 22-15,42-44 32,0 1-32,1 21 15,-1-21-15,0 0 0,0 0 16</inkml:trace>
  <inkml:trace contextRef="#ctx0" brushRef="#br1" timeOffset="143992.03">1926 10562 0,'0'21'16,"-21"1"-16,0-1 0,21 0 15,-21 0-15,21 0 0,-22 22 16,1-22-16,21 0 0,0 21 0,0-21 15,-21 1-15,21-1 0,-21 0 16,21 0-16,-21 0 0,21 0 0,0 1 16,0-44 15,0 1-15,0 0-16,21 0 0,-21 0 15,21 21-15,0-21 0,-21-22 16,21 22-16,1 0 0,-22 0 0,21 21 15,0-21-15,-21-1 0,21 22 16,0 0-16,-21 22 16,21-1-16,-21 0 15,0 0-15,22 0 0,-22 0 0,0 1 16,0-1-16,21 0 0,-21 0 0,0 0 16,0 0-16,21-21 15,-21 22-15,21-22 0,0 0 16,0 0-16,1 0 15,-1 0-15,0-22 0,0 1 16,0 0-16,-21 0 0,0 0 16,21 0-16,-21-1 0,0 1 15,0 0-15,0 0 0,0 0 16,-21 0-16,21-1 0,-21 1 16,0 0-16,0 0 15,0 21-15,21 21 31,21-21-15,-21 21 0,21-21-16</inkml:trace>
  <inkml:trace contextRef="#ctx0" brushRef="#br1" timeOffset="144227.9">2476 10562 0,'0'43'16,"-21"-22"-16,21 0 0,-21 0 16,21 0-16,-21 0 0,21 1 15,0-1-15,0 0 0,-21 0 16,21 0-16,0 0 0,-21 1 0,21-1 16,0 0-16,0-42 62,21 21-62</inkml:trace>
  <inkml:trace contextRef="#ctx0" brushRef="#br1" timeOffset="144536.78">2371 10647 0,'0'0'0,"-22"0"0,22-21 0,-21 0 15,21-1-15,0 1 0,0 0 0,0 0 16,0 0-16,21 21 15,1 0-15,-1 0 16,0 0-16,0 0 0,0 0 0,0 21 16,1-21-16,20 21 0,-21 0 15,0 0-15,0 1 0,1-1 16,-1 0-16,0 21 0,-21-21 0,0 1 16,0-1-16,0 0 0,0 0 15,0 0-15,0 0 0,-21 1 0,0-1 16,-1-21-16,1 21 0,0 0 0,-21-21 15,21 0-15,-1 21 0,1-21 16,0 0-16,0 0 0,0 0 16,21-21-1,21 0 1,0 21-16,0-21 0,0 21 16</inkml:trace>
  <inkml:trace contextRef="#ctx0" brushRef="#br1" timeOffset="144728.67">2900 10668 0,'0'0'0,"21"0"0,-21-21 0,-21 21 47,21 21-32,0 0 1,0 0-16,0 1 15,0-1 1</inkml:trace>
  <inkml:trace contextRef="#ctx0" brushRef="#br1" timeOffset="144899.57">2900 10901 0,'0'0'15,"-21"21"1,-1-21-1,44 0 32,-1-21-31,0 21-16</inkml:trace>
  <inkml:trace contextRef="#ctx0" brushRef="#br1" timeOffset="145212.39">3429 10541 0,'0'0'0,"-21"0"16,0 0-1,-1 0-15,22 21 0,-21 0 0,21 1 16,0-1-16,0 0 0,-21 0 0,21 0 15,0 22-15,0-22 0,-21 0 16,21 21-16,0-21 0,0 1 0,-21-1 16,21 0-16,0 0 0,0 21 0,0-20 15,0-1-15,0 0 16,21-21 15,0-21-31,0 0 0,0-1 16,1 1-16,-22 0 15,21 0-15,-21 0 0</inkml:trace>
  <inkml:trace contextRef="#ctx0" brushRef="#br1" timeOffset="145704.12">3429 10668 0,'0'-42'15,"0"126"-15,0-126 0,0-21 0,0 41 0,0 1 0,0 0 16,0 0 15,21 21-31,0 0 0,22 0 16,-22 0-16,21 0 0,22 0 0,-22-21 15,21 21-15,-20 0 0,20 0 16,1 0-16,-1 0 0,22 0 0,-43 0 16,22 0-16,-1 0 0,1 0 15,-22 0-15,0 0 0,1 0 0,-22 0 16,21 0-16,-21 0 0,1 21 16,-1-21-16,-21 21 0,0 0 15,0 0 1,0 1-1,0-1-15,0 0 16,0 0-16,0 0 0,0 0 16,0 1-16,0-1 15,0 0-15,0 0 0,0 0 16,0 0-16,0 1 0,0-1 0,0 0 16,0 0-16,0 0 15,0 0-15,0 1 16,0-1-16,-21-21 0,-1 21 15,1-21-15,0 0 0,0 21 0,-21-21 16,20 0-16,-20 0 0,0 21 0,-1-21 16,1 21-16,-21-21 0,-1 0 15,1 0-15,-1 0 0,1 0 0,-1 0 16,1 0-16,20 0 0,1 0 0,0 0 16,-1 0-16,1 22 0,21-22 15,-22 0-15,22 0 0,0 0 16,0 0-16,0 21 0,21 0 0</inkml:trace>
  <inkml:trace contextRef="#ctx0" brushRef="#br1" timeOffset="146081.9">1799 11515 0,'0'0'0,"0"-21"16,0-1-16,0 44 31,0-1-31,21 0 0,-21 0 15,21 21-15,-21-20 0,0 20 0,0-21 16,0 21-16,22 1 0,-22-1 16,0 0-16,0-20 0,0 20 0,0 0 15,0-21-15,0 22 0,0-22 0,0 21 16,0-21-16,0 1 16,0-1-16,0-42 31,0-22-31,21 22 15</inkml:trace>
  <inkml:trace contextRef="#ctx0" brushRef="#br1" timeOffset="146700.07">1968 11388 0,'0'0'0,"0"-21"31,22 21-15,-1 21-16,0-21 15,0 0-15,21 0 0,1 0 16,-1 0-16,22 0 0,20 0 0,1-21 16,0 21-16,-1-22 0,22 22 15,0-21-15,0 0 0,0 0 0,-1 21 16,1-21-16,21 0 0,-42 21 0,21 0 16,0-22-16,-22 22 0,1 0 15,0 0-15,-22 0 0,22 0 0,-43 0 16,22 0-16,-22 0 0,0 22 0,-21-1 15,1-21-15,-1 21 0,0-21 16,-21 21-16,0 0 0,0 0 16,0 1-16,0-1 15,0 0-15,0 0 16,0 0-16,0 0 0,-21 1 16,21-1-16,-21 0 0,21 0 0,0 0 15,-22 0-15,1 1 0,21 20 0,-21-21 16,0 0-16,21 22 0,0-22 0,0 0 15,0 21-15,-21-21 0,21 22 16,0-22-16,0 0 0,0 21 0,0-20 16,0-1-16,0 0 0,-21 0 0,21 0 15,0 0-15,-22 1 0,1-22 16,0 21-16,0-21 0,0 0 16,0 21-16,-22-21 0,1 0 15,-22 21-15,1-21 0,-1 0 0,-41 0 16,-1 0-16,0 21 0,-21-21 15,0 0-15,-21 0 0,0 0 0,-1 0 16,1 21-16,21-21 0,0 0 0,21 0 16,22 0-16,-1 22 0,22-22 15,20 0-15,-20 0 0,20 0 0,1 0 16,21 0-16,0 0 0,0 0 0,21-22 16,0 1-16,21 0 15,0 0-15,0 0 16,0 0-16,22-1 0,-22-20 0</inkml:trace>
  <inkml:trace contextRef="#ctx0" brushRef="#br1" timeOffset="146953.94">2455 11494 0,'-21'21'31,"0"0"-31,0 0 0,0 0 15,21 22-15,-22-22 16,22 0-16,0 0 0,-21 21 0,21-20 16,-21-1-16,21 21 0,-21-21 0,21 0 15,0 1-15,0 20 16,0-21-16,0 0 0,0 0 16,0 1-16,21-22 15,0 0-15,0 0 16,1 0-16,20-22 0,-21 1 0</inkml:trace>
  <inkml:trace contextRef="#ctx0" brushRef="#br1" timeOffset="147315.74">2730 11748 0,'0'21'32,"0"0"-32,0 0 0,-21 0 15,0 0-15,21 1 16,-21-1-16,21 0 0,0 0 15,0 0-15,0 0 0,21-21 16,0 0-16,0 0 16,1 0-16,-1 0 0,0 0 15,0 0-15,0-21 0,0 21 0,1-21 16,-1 0-16,0 0 0,0 0 16,-21-1-16,0 1 15,0 0-15,0 0 16,-21 21-16,0 0 0,0-21 0,-1 21 15,1 0-15,0 0 0,0 0 0,0 0 16,0 0-16,-1 21 0,22 0 16,0 0-16,0 0 15,0 1 1,22-22-16,-1 0 0,0 0 16,21 21-16,-21-21 0,1 0 0,20 0 15,-21 0-15,0 0 0,0-21 16</inkml:trace>
  <inkml:trace contextRef="#ctx0" brushRef="#br1" timeOffset="147823.45">3196 11811 0,'-42'21'0,"84"-42"0,-42 0 16,-21 21 15,0 0-31,0 21 0,-1-21 16,1 21-16,0-21 15,0 0-15,21 21 0,0 1 16,21-22 15,0 0-15,-21-22-16,21 22 0,1-21 0,-1 0 15,0 0-15,0 21 16,-21-21-16,21 21 16,0 0-16,-21 21 15,0 0 1,0 0-16,0 0 0,0 1 15,0-1-15,0 21 0,0-21 0,0 0 16,0 22-16,0-1 0,0 0 16,0-20-16,0 20 0,0 0 0,0 1 15,0-1-15,0 0 0,0 1 0,0-1 16,0 0-16,0-21 0,22 22 0,-22-1 16,0-21-16,0 22 0,0-22 15,0 0-15,0 21 0,-22-21 16,1-21-16,21 22 0,-21-1 0,0-21 15,0 0-15,0 0 0,-1 0 16,1-21-16,0-1 0,0 1 0,0 0 16,0-21-16,-1 21 0,1-1 0,0-20 15,0 0-15,0 21 0,21-22 0,0 22 16,0-21-16,0 21 0,0-22 16,21 22-16,0-21 0,0 21 0,0-1 15,22 1-15,-22-21 0,0 21 0,21 0 16,1-1-16</inkml:trace>
  <inkml:trace contextRef="#ctx0" brushRef="#br1" timeOffset="148021.32">3683 11769 0,'0'0'0,"21"0"0,0 0 0,-21 21 16,0 0 0,0 0-16,0 0 0,0 1 0,0-1 15,0 0-15,0 21 0,0-21 16,0 1-16,0-1 0,-21 0 0,0 0 15,21 0-15,0 0 16,0-42 15,0 0-31,0 0 0,0 0 16</inkml:trace>
  <inkml:trace contextRef="#ctx0" brushRef="#br1" timeOffset="148176.25">3768 11663 0,'0'0'15,"0"-21"-15,0 0 0,-22 21 32,22 21-32,0 0 15,0 0-15,0 0 0,22 0 16,-1-21-16,0 0 16,0 22-16,0-22 0</inkml:trace>
  <inkml:trace contextRef="#ctx0" brushRef="#br1" timeOffset="148560.03">4043 11705 0,'0'21'31,"0"1"-31,0-1 0,0 0 16,0 0-16,0 0 15,0 0-15,0 1 16,0-1-16,-21-21 15,-1 0 17,22-21-32,0-1 15,0 1-15,0 0 16,0 0-16,0 0 0,22 0 0,-1-22 16,0 22-16,0 0 0,0-21 15,0 20-15,22 1 0,-22 0 0,21 0 16,-21 21-16,22 0 0,-1 0 0,0 0 15,1 0-15,-22 21 0,21 0 0,-21-21 16,1 21-16,-1 1 0,-21-1 16,0 0-16,0 0 0,0 0 0,0 0 15,0 1-15,-21-1 0,-1 0 0,1-21 16,0 21-16,21 0 0,-21-21 0,0 0 16,0 0-16,-1 0 15,1 0-15,21-21 0</inkml:trace>
  <inkml:trace contextRef="#ctx0" brushRef="#br1" timeOffset="149633.57">5694 9313 0,'-21'0'15,"-1"0"1,22-21-16,-21 21 31,42 0 32,1 0-63,20 0 0,0 0 0,1 0 15,20 0-15,1 0 0,-1 0 0,1 0 16,20-21-16,22 21 16,0 0-16,21 0 0,21-21 0,0 21 15,0 0-15,22 0 0,20-21 0,1 21 16,-22-21-16,22 21 0,-1 0 16,-21 0-16,1-22 0,20 22 0,-20 0 15,-22 0-15,21-21 0,-21 21 0,-21 0 16,21 0-16,-21 0 0,-21-21 15,0 21-15,0 0 0,-21 0 0,-22 0 16,1-21-16,-43 21 0,21 0 0,-21 0 16,0 0-16,1 0 0,-44 0 62,1 0-31,21-21-15,0 0-16,0-1 16,-21 1-16,21 0 15</inkml:trace>
  <inkml:trace contextRef="#ctx0" brushRef="#br1" timeOffset="150143.94">9885 8784 0,'0'0'0,"-21"0"0,21-21 0,-22 21 0,1-21 16,0 21-16,21-21 16,-21 21-16,0 0 15,21 21 1,0 0-1,21 0-15,0 0 16,0 1-16,22-1 0,-22 0 0,21 0 16,0 0-16,1 0 0,20 1 15,-20-1-15,-1-21 0,0 21 16,1 0-16,-1-21 0,0 0 0,1 21 16,-22-21-16,21 0 0,-21 0 0,0 0 15,1 0-15,-1 0 0,0 0 16,-42 0 15,-22 21-31,22-21 0,-21 22 16,0-1-16,-1-21 0,1 21 0,0 0 15,-22 21-15,22-20 0,-22-1 0,22 0 16,-22 21-16,22-21 0,-21 1 16,20 20-16,-20-21 0,20 0 15,1 0-15,0 1 0,-1-1 0,22 0 16,0 0-16,0-21 0,0 21 15,21 0-15,-21-21 0,42 0 47,0-21-47,0 0 0,21 0 0,-20 0 16</inkml:trace>
  <inkml:trace contextRef="#ctx0" brushRef="#br1" timeOffset="152736.6">15727 8848 0,'-21'0'16,"42"0"-16,-85 0 0,43 0 0,-21 0 15,21 0-15,-22 0 0,1 0 0,21 0 0,-22 0 16,22 0-16,0 0 0,0 0 15,0 0-15,42 0 16,0 0 0,21 0-16,22 0 0,21 0 0,-1 0 15,22 0-15,21 0 0,21 0 0,0 0 16,22 0-16,-22-21 0,42 21 16,-20 0-16,20-22 0,-20 22 15,20-21-15,-21 21 0,1 0 16,-1-21-16,-21 0 0,0 21 0,1 0 15,-44-21-15,22 21 0,-21 0 0,-21 0 16,-22-21-16,1 21 0,-22 0 16,1 0-16,-22 0 0,0 0 0,-21-22 15,-21 22 1,0 0 0,-1 0-16,1 0 0,0 0 0,0 0 15,0 0-15,0 0 0,-1 0 0,1 0 16,0 0-16,0 0 15,0-21-15,21 0 16</inkml:trace>
  <inkml:trace contextRef="#ctx0" brushRef="#br1" timeOffset="153152.38">18711 8467 0,'-21'0'0,"42"0"0,-63 0 16,42-21-16,-21 21 0,0 0 15,-1 0 1,1 21 0,21 0-16,0 0 15,0 0-15,21 0 16,1 1-16,-1-1 0,0-21 0,21 21 16,-21-21-16,22 0 0,-22 21 15,21-21-15,1 0 0,-22 0 0,21 0 16,0 0-16,-20 0 0,20 0 0,-21 0 15,0 0-15,0 0 0,1 0 16,-44 0 0,1 0-1,-21 0-15,21 21 0,-22-21 16,22 21-16,-21 1 0,0-1 16,-1 0-16,-20 0 0,20 21 0,1-20 15,0 20-15,-1-21 0,-20 21 16,21 1-16,-1-22 0,1 21 0,0-21 15,-1 1-15,22-1 0,0 0 0,0 0 16,0 0-16,21 0 16,-22 1-16,22-1 15,22-21 1,-1 0-16,0 0 0</inkml:trace>
  <inkml:trace contextRef="#ctx0" brushRef="#br1" timeOffset="154815.51">21188 8996 0,'0'-21'0,"21"21"16,-21-21-16,0-1 15,0 1 1,0 0-16,0 0 16,0 0-16,-21 21 15,21-21-15,-21 21 0,-1 0 0,1-22 16,0 22-16,0 0 0,0 0 0,0 0 15,-22 0-15,22 0 0,-21 0 16,21 0-16,-22 22 0,1-22 0,0 21 16,-1-21-16,1 21 0,0 0 15,-1 0-15,1 0 0,0 1 16,-22-1-16,22 21 0,-1-21 0,1 22 16,0-22-16,-1 21 0,1 0 15,0 1-15,-1-22 0,1 21 0,0 1 16,-1-1-16,22 21 0,-21-20 0,0-1 15,20 22-15,-20-1 0,21-21 16,-21 22-16,20-22 0,1 22 0,0-22 16,21 0-16,0 22 0,0-22 0,0 1 15,0-1-15,0 0 16,0 1-16,42-1 0,-20 0 0,-1 22 0,21-22 16,-21 0-16,22-20 0,-1 20 0,0 0 15,1 1-15,-1-22 16,21 21-16,-20-21 0,20 0 0,1 1 15,-1-1-15,22 0 0,-22 0 0,22 0 16,-21 0-16,20-21 0,-20 0 0,20 22 16,-20-22-16,-1 0 0,22 0 15,-21 0-15,-1 0 0,1 0 0,-1 0 16,22 0-16,-22-22 0,1 1 0,-1 21 16,1-21-16,-1 0 0,1 0 15,-22 0-15,22-22 0,-22 22 16,0-21-16,22-1 0,-22 22 0,0-21 15,1 0-15,-1-22 0,0 22 16,22-1-16,-22 1 0,-21 0 0,22-1 16,-1-20-16,-21 21 0,0-1 0,1 1 15,-1-22-15,0 22 0,-21-21 16,0 20-16,0-20 0,0-1 0,0 22 16,0 0-16,0-22 0,-21 22 0,0-1 15,-1 1-15,1 21 0,-21-21 16,21-1-16,-22 22 0,1-21 0,0 21 15,-1-22-15,1 22 0,0-21 16,-1 21-16,-20-1 0,21 1 16,-22-21-16,22 21 0,-22 0 0,1-1 15,-1 1-15,1 0 0,-1 21 0,1-21 16,-1 0-16,1 21 0,-1 0 16,22 0-16,-22-21 0,22 21 0,-21 0 15,20 0-15,-20 0 0,20 0 16,-20 21-16,21 0 0,-22-21 0,22 21 15,-22 0-15,1 0 0,20 1 16,-20 20-16,21-21 0,-1 21 0,-20-20 16,20 20-16,1 0 0,0-21 0,21 22 15,-22-1-15,22 0 0,-21 1 16,21-1-16,-1 0 0,1 1 0,0 20 16,0-20-16,0 20 0,0-21 15,-1 1-15,22 20 0,0-20 16,-21 20-16,21-21 0,0 1 0,-21-1 15,21 0-15,0 1 0,0-1 0,0 0 16,0 1-16,0-1 0,0 0 16,0-20-16,21 20 0,0 0 0,1-21 15,-1 22-15,0-22 0,21 0 0,-21 21 16,22-20-16,-1-1 0,22 0 16,-1 0-16,1 0 0,-1-21 15,1 21-15,-1 1 0,22-22 0,-22 0 0,1 21 16,-1-21-16,1 0 0,-22 0 15,22 0-15,-22 0 0,0 0 0,1 0 16,-1 0-16,0-21 0,1 21 16,-22 0-16,21-22 0,-21 1 0,0 21 15,22 0-15,-22-21 0,0 21 16,0-21-16,0 21 0,1-21 0,-1 0 16,0-1-16,0 22 0,-21-21 15,21 0-15,0 0 0,-21 0 16</inkml:trace>
  <inkml:trace contextRef="#ctx0" brushRef="#br1" timeOffset="157988.76">21442 9356 0,'0'0'0,"0"-21"31,0-1-15,0 1-16,0 0 16,0 0-16,-21 21 0,-1-21 15,1 21-15,0-21 16,0 21-16,0 0 0,0 0 0,-1 0 16,1-22-16,-21 22 0,21 0 15,-22 0-15,1 0 0,0 0 0,-1 0 16,1 0-16,-21 0 0,20 22 0,1-22 15,0 21-15,-1 0 0,1-21 16,0 21-16,-1 0 0,1 0 16,0 1-16,20-1 0,-20 21 15,21-21-15,0 22 0,0-22 0,-22 21 16,22 0-16,0 1 0,21 20 0,-21-20 16,21-1-16,-21 0 0,21 22 15,0-22-15,0 0 0,0 1 0,0-22 16,0 21-16,0 1 0,21-22 0,0 21 15,21-21-15,-21 0 0,22 1 16,-22 20-16,21-21 0,1 0 0,-1 0 16,21 1-16,-20-22 0,20 21 0,-20 0 15,20-21-15,1 0 0,-22 0 16,21 0-16,-20 0 0,20 0 0,-20 0 16,20 0-16,-21 0 0,22-21 15,-1 0-15,-20-1 0,20 1 16,-20 0-16,20 0 0,-21 0 0,1 0 15,-1-1-15,0-20 0,-20 21 16,20-21-16,-21 20 0,0-20 0,0 0 16,-21-1-16,0 1 0,0 0 0,0-22 15,0 22-15,0 0 0,0-1 16,0 1-16,0 0 0,-21-1 0,0 1 16,0 0-16,0-1 0,-22 22 0,22-21 15,-21 21-15,0-1 16,20 1-16,-20 0 0,0 0 0,-1 0 0,1 0 15,-21 21-15,20 0 16,1 0-16,0 0 0,-1 0 0,1 0 16,0 0-16,-1 21 0,22 0 0,-21 0 15,-1 0-15,1 0 0,0 1 16,21 20-16,-22-21 0,22 21 0,0 1 16,0-1-16,0 0 0,-1 1 15,1-1-15,21 0 0,-21 1 0,21-1 16,0 0-16,0-20 0,0 20 0,0 0 15,0 1-15,0-22 0,0 21 16,21-21-16,0 0 0,-21 1 0,22-1 16,-1 0-16,0 0 0,0 0 15,0 0-15,0 1 0,1-22 16,20 21-16,-21-21 0,0 0 0,22 21 16,-22-21-16,21 0 0,-21 0 0,22 0 15,-22 0-15,21 0 0,-21 0 16,22 0-16,-1 0 0,0 0 0,-21-21 15,22 0-15,-22 21 0,21-22 0,-21 1 16,1 0-16,20 0 0,-42 0 16,21 0-16,0-1 0,-21 1 0,21-21 15,-21 21-15,0-22 0,0 22 0,0 0 16,0-21-16,-21 21 0,0-22 16,0 22-16,0 0 0,0-21 0,-22 20 15,22 1-15,-21 0 0,21 0 16,-22 0-16,22 0 0,0 21 15,-21 0-15,20-22 0,-20 22 0,21 0 16,-21 0-16,20 0 0,-20 22 16,21-1-16,0-21 0,0 42 0,-1-21 15,1 0-15,0 1 0,0 20 16,0-21-16,21 21 0,0 1 0,0-22 16,0 0-16,0 21 0,0-20 0,0-1 15,0 0-15,0 0 0,0 0 16,0 0-16,21 1 0,0-22 0,0 21 15,0-21-15,22 21 16,-22-21-16,0 0 16,0 0-16,0 0 0,1 0 0,-1 0 15,0 0-15,0 0 0,0-21 0,0 21 16,-21-21-16,0-1 16,0 1-16,0 0 0,0 0 15,0 0-15,0 0 0,-21-1 0,21 1 16,-21 0-16,0 0 0,0 21 15,0-21-15,-1 21 0,1 0 0,0 0 16,0 0-16,0 0 0,0 0 16,-1 0-16,1 21 15,0 0 1,21 0-16,0 0 16,0 1-1,0-1-15</inkml:trace>
  <inkml:trace contextRef="#ctx0" brushRef="#br1" timeOffset="161388.07">10753 10499 0,'0'-21'0,"-22"21"31,1 0-31,0-22 0,0 22 0,0 0 16,0 0-16,-22 0 0,1 0 0,0 0 15,-1 0-15,-20 0 0,-22 0 16,22 0-16,-22 0 0,-21 0 0,21 0 16,-20 0-16,-1 0 0,-21 0 15,0 0-15,0 0 0,0 0 0,-21 0 16,-1 0-16,1 0 0,-21 0 15,0 0-15,-1 22 0,-20-22 16,-1 0-16,1 21 0,-1 0 0,-20-21 16,20 0-16,1 21 0,20-21 0,22 0 15,0 21-15,0-21 0,42 0 16,0 0-16,21 0 0,1 0 0,20 0 16,22 0-16,0 0 0,-1-21 0,22 21 15,21-21-15,0 0 16,0 0-16,0-1 15,0 1 1,21 21 0,0-21-16,1 21 15,-1-21-15</inkml:trace>
  <inkml:trace contextRef="#ctx0" brushRef="#br1" timeOffset="161755.51">6138 10308 0,'-21'0'31,"0"0"-31,0 0 16,0 21-16,-22-21 0,22 0 0,-21 22 0,-1-22 15,1 21-15,21-21 0,-21 0 16,-1 21-16,1-21 0,21 0 15,0 21-15,-1-21 0,1 0 0,0 0 16,0 21-16,42-21 31,0 21-31,0 1 0,22-22 0,-22 21 16,21-21-16,1 21 0,-1 0 0,0 0 16,-21 0-16,22 1 15,-1-1-15,-21-21 0,22 21 0,-22 0 0,0 0 16,0-21-16,0 21 0,0 1 15,1-22-15,-22 21 0,0 0 16,0 0-16,0 0 16,-22 0-16,-20 1 15</inkml:trace>
  <inkml:trace contextRef="#ctx0" brushRef="#br1" timeOffset="162288.22">4657 11811 0,'21'0'0,"-42"0"0,63 0 0,-21 0 16,0 21-1,-21 0-15,0 1 0,0-1 16,0 0-16,0 21 0,0 1 0,0-22 16,0 21-16,0 0 0,0 1 15,0-22-15,0 21 0,-21 1 0,21-22 16,-21 21-16,0-21 0,21 0 0,-21 22 15,21-22-15,-22-21 0,22 21 16,0 0-16,22-21 31,-1 0-31,0-21 16,0 0-16,0 0 0,0 0 0,1-22 16,-1 22-16</inkml:trace>
  <inkml:trace contextRef="#ctx0" brushRef="#br1" timeOffset="162504.1">5059 11811 0,'0'0'0,"0"21"0,0 0 15,0 1-15,0 20 0,0 0 16,0-21-16,0 22 0,0-1 16,0 0-16,0 1 0,0-1 0,0 0 15,0-20-15,-21 20 0,21-21 0,0 21 16,0-20-16,0-1 0,-22 0 15,22 0-15,0 0 0,-21-21 47</inkml:trace>
  <inkml:trace contextRef="#ctx0" brushRef="#br1" timeOffset="163791.97">4657 12361 0,'0'0'16,"-22"-21"-16,1 21 0,0-21 0,21 0 15,21 0 1,22 21 0,-22-21-16,0 21 0,21-22 15,1 1-15,-1 21 0,0-21 0,1 21 16,-22-21-16,21 21 0,0-21 0,1 21 16,-22 0-16,0 0 0,0 0 15,0 0-15,1 0 0,-22 21 0,0 0 16,0 0-16,0 0 15,0 1-15,0-1 0,0 0 16,0 0-16,-22 0 0,22 0 0,0 1 16,0-1-16,0 0 0,-21 0 0,21 0 15,0 0 1,21-21 0,1 0-16,-1 0 15,0 0-15,0 0 0,0 0 0,0-21 16,1 0-16,-1 0 0,0 21 0,0-21 15,0 0-15,-21-1 0,0 1 16,0 0-16,0-21 0,0 21 0,-21-1 16,0 1-16,0 0 15,-22 21-15,22 0 0,0 0 16,-21 0-16,21 0 0,-1 0 0,1 0 16,0 0-16,0 0 0,0 21 0,21 0 15,21-21 1,0 0-16,0 0 15,0 0-15,1 0 0,20 0 16,-21 0-16,21-21 0,1 21 0,-22 0 16,21-21-16,-21 21 0,22-21 0,-1 21 15,-21-21-15,22 21 0,-22 0 16,0 0-16,0 0 0,0 0 16,0 0-16,-21 21 0,0 0 15,0 0-15,0 0 16,0 1-16,0-1 0,0 0 0,0 0 15,-21 0-15,21 0 0,-21 1 16,21-1-16,0 0 0,0 0 16,0 0-16,0 0 15,0-42 17,0 0-17,0 0-15,0 0 0,0 0 16,0-1-16,0-20 15,21 21-15,0 0 0,-21 0 0,22-1 16,-22 1-16,21 0 0,0 21 16,-21-21-16,21 21 0,0 0 15,0 0-15,1 21 16,-1 0-16,-21 0 16,0 1-16,21-1 0,0 0 0,-21 0 15,21 0-15,-21 0 0,0 1 0,0-1 16,0 0-16,21-21 15,1 0 1,-1-21 15,-21 0-31,21 21 0,-21-22 16,21 1-16,-21 0 0,21 0 0,0 0 16,-21-22-16,22 22 0,-22 0 15,21 0-15,-21 0 0,21 0 0,-21-1 16,21 1-16,-21 42 31,0 1-31,0-1 0,0 0 16,0 0-16,0 0 0,0 0 15,0 1-15,0-1 0,0 0 0,0 0 16,0 0-16,0 0 0,0 1 0,0-1 16,21-21-1,0 21-15,1-21 0,-1 0 16,0 0-16,0 0 0,0 0 0,0 0 15,22 0-15,-22 0 0,0 0 16,0-21-16,0 21 0,1-21 0,-1-1 16,-21 1-16,21 0 0,-21 0 15,0 0-15,0 0 16,0-1-16,0 1 0,-21 21 0,0-21 16,-1 21-16,1 0 0,0 0 15,21 21 1,-21-21-16,21 21 0,-21 1 0,21-1 0,0 0 15,0 0-15,0 0 0,0 0 16,0 1-16,0-1 16,0 0-16,21-21 15,0 0-15,0 0 16,0 0-16,1 0 0,-1-21 16,0 0-16</inkml:trace>
  <inkml:trace contextRef="#ctx0" brushRef="#br1" timeOffset="164068.81">6858 11769 0,'0'0'0,"-42"0"16,20 21-1,22 0-15,0 0 0,0 0 0,0 22 16,-21-22-16,21 21 0,0 1 15,-21-22-15,21 21 0,0 0 0,0 1 16,-21-22-16,0 21 0,21-21 0,-21 1 16,21 20-16,0-21 0,-22 0 15,1 0-15,42-21 47,1-21-47,-1 0 16,-21 0-16</inkml:trace>
  <inkml:trace contextRef="#ctx0" brushRef="#br1" timeOffset="164371.67">6646 11875 0,'-21'-22'0,"42"44"0,-42-65 16,0 43-16,21-21 0,0 0 0,0 0 15,0 0-15,21-1 16,0 22-16,22-21 0,-22 21 15,0-21-15,21 21 0,1 0 16,-22 0-16,21 0 0,0 0 0,-20 21 16,20 0-16,-21-21 0,0 22 15,0-1-15,-21 0 0,0 0 0,0 0 16,0 22-16,0-22 0,-21 0 0,0 0 16,-21 0-16,21 0 0,-22 1 15,1-1-15,0 0 0,20 0 0,-20 0 16,0 0-16,21 1 0,-1-22 0,1 21 15,0 0-15,42-21 32,0 0-32,1 0 0,-1 0 0</inkml:trace>
  <inkml:trace contextRef="#ctx0" brushRef="#br1" timeOffset="165402.09">7324 12150 0,'0'0'0,"21"-43"16,-21 22-1,0 0-15,0 0 16,-21 0-16,-1 21 0,22-21 16,-21 21-16,0 0 0,0 0 15,0 0-15,0 21 16,-1-21-16,1 21 0,0 0 0,0 0 15,-21 22-15,20-22 0,1 0 0,0 0 16,21 0-16,-21 22 0,21-22 16,-21 0-16,21 0 0,0 0 15,21-21-15,0 0 16,0 0-16,0 0 0,1 0 16,-1 0-16,0 0 0,0-21 0,0 21 15,0-21-15,1 0 0,-1 0 0,0 21 16,0-22-16,0 1 15,0 0-15,-21 0 0,0 0 0,22 0 16,-1-1-16,-21 44 31,-21-22-15,21 21-16,-22 0 0,22 0 16,0 0-16,0 0 0,0 1 15,0-1-15,0 0 0,0 0 0,0 0 16,0 0-16,22-21 15,-1 0-15,0 22 0,0-22 0,0 0 16,22 0-16,-22 0 0,0 0 0,21 0 16,-21 0-16,22 0 0,-22-22 15,21 1-15,-21 21 0,22-21 16,-22 0-16,0 0 0,0 21 0,0-21 16,-21-1-16,22 1 0,-22-21 0,0 21 15,0 0-15,0-1 0,0 1 16,0 0-16,-22 21 0,1-21 0,0 21 15,0 0-15,0 0 16,0 0-16,-1 21 0,1-21 0,0 21 16,0 0-16,21 1 0,-21-1 15,21 0-15,-21 0 16,21 0-16,0 0 0,0 1 16,21-22-1,0 0 1,-21 21-16,21-21 15,0 0-15,0 0 0,-21 21 16,22-21-16,-22 21 0,0 0 16,0 0-16,0 1 15,0-1-15,0 0 0,0 0 16,0 0-16,0 0 0,0 22 0,0-22 16,0 21-16,0 1 0,0-1 15,0 0-15,0 1 0,0 20 0,0-21 16,0 22-16,0-22 0,0 22 0,0-1 15,0-20-15,0 20 16,-22 1-16,22-1 0,0-21 0,-21 22 16,21-22-16,-21 22 0,0-22 0,0 0 15,0 1-15,-1-22 0,1 0 0,0 0 16,0 0-16,0-21 0,0 0 16,-1 0-16,1 0 0,0-21 15,0 0-15,0 0 0,0 0 0,-1-22 16,22 22-16,-21-21 0,0 0 15,21-1-15,-21 1 0,0 0 0,21-1 16,0-20-16,0 20 0,-21-20 0,21 21 16,0-22-16,0 1 0,0-1 0,0 1 15,21-1-15,0 22 16,0-22-16,0 1 0</inkml:trace>
  <inkml:trace contextRef="#ctx0" brushRef="#br1" timeOffset="165739.89">7916 12277 0,'0'0'0,"21"0"16,1 0-16,-1 0 0,0-21 16,0 21-16,0-22 0,0 1 15,1 0-15,-1 0 0,0 0 16,0 0-16,-21-1 0,0 1 0,21 21 15,-21-21-15,0 0 0,0 0 16,-21 21-16,0 0 16,0 0-16,0 0 0,-22 0 15,22 21-15,0 0 0,0 0 0,0 0 16,-1 22-16,22-22 0,-21 0 0,21 21 16,0-20-16,0-1 0,0 0 15,0 0-15,21 0 0,1 0 0,-1 1 16,0-22-16,0 21 0,0-21 15,0 0-15,1 0 0,-1 0 16,0 0-16,0 0 0,0 0 16</inkml:trace>
  <inkml:trace contextRef="#ctx0" brushRef="#br1" timeOffset="166216.63">5143 12573 0,'0'0'0,"22"0"31,-1 0-31,21 0 0,0 0 0,22 0 16,-1 0-16,22 0 0,0 0 16,21 0-16,-1 0 0,1 0 0,0 21 0,0-21 15,21 0-15,0 0 16,21 0-16,-21 0 0,21 0 0,0 0 15,1 0-15,-22 0 0,21 0 0,0 0 16,-21 0-16,0 0 0,0 0 16,0 0-16,-21 0 0,0 0 0,-22 0 15,1-21-15,-22 21 0,-20 0 0,-1 0 16,0 0-16,-20 0 0,-1 0 16,-42 0-1,-1 0 1,1 0-16,0 0 15</inkml:trace>
  <inkml:trace contextRef="#ctx0" brushRef="#br1" timeOffset="166333.56">8509 12573 0,'0'-21'31,"0"0"-15,0 0-1</inkml:trace>
  <inkml:trace contextRef="#ctx0" brushRef="#br1" timeOffset="-205175.81">3175 14372 0</inkml:trace>
  <inkml:trace contextRef="#ctx0" brushRef="#br0" timeOffset="-161976.1">7302 8001 0,'0'0'0,"0"-21"16,0 0-16,0 0 15,0-1-15,0 1 16,0 0-16,0 0 0,0 0 15,0 0-15,0 42 47,0 0-47,0 21 16,0-21-16,0 22 0,0-1 16,0 0-16,0 1 0,0 20 0,0-20 15,0-1-15,0 0 0,0 1 0,0-1 16,-21-21-16,21 21 0,-21-20 15,21 20-15,0-21 0,0 0 0,0 0 16,0 1-16,0-1 16,0-42 15,0-1-31,0 1 0,0 0 16,21 0-16,-21-21 15,21 20-15,1 1 0,-22-21 0,0 21 16,21-22-16,-21 22 0,21 0 0,0 0 15,-21 0-15,0 0 0,0-1 16,21 22-16,0 0 16,-21 22-16,0-1 0,0 0 15,0 0-15,0 0 0,22 0 0,-22 22 16,0-22-16,0 0 0,0 0 0,21 22 16,-21-22-16,0 0 0,0 0 15,21-21-15,0 21 0,0 0 16,0-21-16,1 0 0,-1 0 15,0 0-15,0 0 16,0 0-16,0-21 0,1 21 0,-1-21 16,0 0-16,0 0 0,0-22 0,0 22 15,-21-21-15,22 0 0,-1-1 16,-21 1-16,21-22 0,-21 22 0,0 0 16,0-1-16,0 1 0,0 0 0,0 21 15,0-22-15,0 22 0,0 0 16,0 42-1,-21 21 1,21-20-16,-21 20 0,21 0 16,-22 1-16,22-1 0,0 0 0,0 1 15,0-1-15,-21 0 16,21 1-16,0-1 0,0-21 0,0 21 16,0-20-16,0-1 0,0 0 0,21 0 15,1 0-15,-1-21 0,0 0 16,0 0-16,0 0 0,0 0 0,1 0 15,20 0-15,-21 0 0,0-21 0,22 0 16,-22 0-16,0 0 0,0-1 16,0-20-16,0 0 0,1 21 0,-1-22 15,-21-20-15,0 20 0,21 1 16,-21 0-16,0-1 0,0 1 16,0 0-16,0 21 0,0-1 0,0 1 0,0 0 15,0 0-15,0 42 31,0 0-31,-21 22 16,21-22-16,-21 21 0,21 0 0,0 1 16,0-1-16,-22 0 0,22 1 15,0-1-15,-21 0 0,21 1 16,0-22-16,0 21 0,0-21 0,0 1 0,0-1 16,0 0-16,0 0 0,21-21 15,1 21-15,-1-21 0,0 0 16,0 0-16,0 0 0,0 0 0,1 0 15,-1 0-15,0 0 0,0-21 16,0 21-16,0-21 0,22 0 0,-22 0 16,0-1-16,0 1 0,0 0 0,1 0 15,-1 0-15,-21 0 0,21-1 16,-21-20-16,21 21 0,-21 0 0,0 0 16,0 42 15,0 0-31,0 0 15,0 0-15,-21 22 0,0-22 0,21 21 16,-21-21-16,21 22 16,-22-1-16,1 0 0,0 1 0,21 20 15,-21-21-15,0 1 0,0 63 16,21-64-16,0 0 0,-22 1 16,22-1-16,-21 0 0,21-21 15,0 1-15,0 20 0,0-21 0,-21-21 0,21 42 16,0-63 31,21 0-47,0 0 0,1 0 0,-22-22 15,21 22-15,-21-21 0,21 0 0,0-1 16</inkml:trace>
  <inkml:trace contextRef="#ctx0" brushRef="#br0" timeOffset="-161640.29">8615 8213 0,'0'0'16,"0"-21"-16,0-1 0,0 1 0,0 0 15,0 0-15,21 0 16,0 21-16,0-21 0,0 21 0,22 0 16,-1 0-16,-21 0 0,22 0 15,-1 0-15,0 0 0,1 0 16,-1 0-16,0 21 0,-21 0 0,1 0 15,-1 0-15,-21 0 0,0 1 0,0-1 16,0 21-16,-43-21 0,22 0 16,-21 1-16,0-1 0,-1 0 0,1 0 15,0 0-15,-1-21 0,1 21 0,0-21 16,-1 0-16,22 22 0,-21-22 16,21 0-16,-1 0 0,1 0 15,21-22 16,21 22-31,-21-21 0,22 0 16,-1 0-16,0 0 0</inkml:trace>
  <inkml:trace contextRef="#ctx0" brushRef="#br0" timeOffset="-161168.54">8001 7874 0,'0'0'0,"-42"0"0,-1 0 0,1 0 0,0 0 15,20 0-15,1 0 0,0 0 0,42 0 32,22 0-32,-22 0 15,42 0-15,-20 0 0,20 0 0,22-21 16,-22 21-16,1-21 0,20 21 15,-20-21-15,21 21 0,-22-22 0,22 22 16,-22 0-16,1-21 0,-1 21 0,1 0 16,-22-21-16,0 21 0,-20 0 15,20 0-15,-21 0 0,-21-21 16,-21 21 15,0 0-15,0 0-16,42 0 78,-42 0-31,-1 0-47</inkml:trace>
  <inkml:trace contextRef="#ctx0" brushRef="#br0" timeOffset="-153396.83">9440 8001 0,'0'-21'0,"-21"21"16,21-21-16,0 0 16,0-1-1,0 1 1,21 21-16,0-21 0,1 21 0,-1 0 15,0 0-15,0 0 0,0 0 16,0 21-16,1 0 0,-1 1 0,0-1 16,0 21-16,-21-21 0,0 22 15,0-1-15,0-21 0,0 21 16,0-20-16,0 20 0,0-21 0,0 0 16,0 0-16,-21 1 0,21-1 0,-21-21 31,0 0-16,21-21-15,0-1 0,0 1 16,0 0-16,0 0 0,0 0 0,0-22 16,0 22-16,0-21 0,21 21 0,-21-22 15,21 22-15,-21-21 0,0 21 16,21 0-16,0-1 0,0 1 0,1 21 16,-1-21-16,0 21 0,0 0 15,0 0-15,0 0 16,1 21-16,-1-21 0,-21 21 15,21 1-15,-21-1 0,21 0 16</inkml:trace>
  <inkml:trace contextRef="#ctx0" brushRef="#br0" timeOffset="-153065.02">9969 8170 0,'43'0'31,"-22"0"-31,0-21 0,0 0 15,0 0-15,1 0 0,-1 21 16,-21-21-16,21-1 0,-21 1 16,21 0-16,-21 0 0,0 0 0,0 0 15,0-1-15,-21 22 16,0 0-16,0 0 16,-1 0-16,1 0 0,0 22 0,0-1 15,0 0-15,0 0 0,21 0 0,-22 0 16,22 1-16,0-1 0,0 21 15,0-21-15,0 0 0,0 1 0,0-1 16,0 0-16,22-21 0,-1 21 16,0 0-16,0-21 0,21 0 15,-20 0-15,20 0 0,-21 0 0,21 0 16,-20 0-16,20 0 0,0 0 0,-21 0 16,22-21-16,-1 0 0,-21 0 15,0 21-15,22-21 0</inkml:trace>
  <inkml:trace contextRef="#ctx0" brushRef="#br0" timeOffset="-152201.5">10647 8001 0,'0'-42'16,"0"21"-16,-21 126 0,42-147 0,-21-43 0,0 64 0,0 0 16,0 0-16,0 0 0,-21 21 15,-1 0 1,1 0-16,0 0 16,0 0-16,21 21 0,-21-21 0,0 21 15,21 0-15,-22 0 0,22 22 16,0-22-16,-21 0 0,21 0 0,-21 22 15,21-22-15,0 0 0,0 0 0,0 0 16,0 0-16,0 1 16,21-22-16,0 0 0,1 0 15,-1 0-15,0 0 16,0 0-16,-21-22 0,21 22 16,-21-21-16,21 0 0,-21 0 0,0 0 15,22 0-15,-22-1 0,21 1 0,-21 0 16,21 0-16,-21 0 15,0 0-15,0 42 32,0 0-32,0 0 15,0 0-15,0 0 0,0 1 0,0 20 16,0 0-16,0-21 0,0 22 0,-21-1 16,21-21-16,-21 22 0,21-1 15,0-21-15,0 21 0,0-20 0,0-1 16,0 0-16,0 0 0,0 0 0,0 0 15,0 1-15,21-22 0,0 21 16,0-21 0,0 0-16,0-21 15,-21-1-15,22 22 0,-1-21 0,-21 0 16,21 0-16,0-21 0,-21 20 16,21-20-16,-21 0 0,21-1 0,1-20 15,-22 21-15,0-22 0,21 22 0,0-1 16,-21 1-16,0 0 0,21-1 15,-21 22-15,0 0 0,0 0 0,0 42 47,0 21-47,0-20 0,0-1 16,0 0-16,0 0 0,0 0 0,0 0 16,0 22-16,0-22 0,0 0 15,0 0-15,21-21 16,0 21-16,1-21 15,-1 0-15,0 0 0,0-21 16,0 21-16,-21-21 16,21 0-16,-21 0 0,22 0 0,-1-22 15,-21 22-15,0 0 0,0 0 16,21-22-16,-21 22 0,0 0 0,0 0 16,21 21-16,-21-21 0,0 42 31,0 0-31,0 0 15,0 0-15,0 1 0,0-1 16,0 0-16,0 0 0,0 0 16,0 0-16,21-21 31,0 0-31,1-21 16,-1 21-16</inkml:trace>
  <inkml:trace contextRef="#ctx0" brushRef="#br0" timeOffset="-151668.8">11324 7853 0,'0'0'0,"21"0"15,0-21 1,1 0-16,-1 21 16,-21-22-16,21 22 0,0-21 0,-21 0 15,21 21 1,-21-21-16,0 0 0,-21 21 15,0 0 1,0 21-16,0 0 16,-1-21-16,1 21 0,0 0 0,0 1 15,21-1-15,0 0 0,-21 0 0,21 0 16,0 0-16,0 1 0,0-1 16,0 0-16,0 0 15,21-21-15,0 21 16,0-21-16,0 0 15,1 0-15,-1-21 0,0 0 0,0 21 16,-21-21-16,21 0 0,0 21 0,1-22 16,-22 1-16,21 0 0,-21 0 15,21 0-15,0 0 0,-21-1 16,0 1-16,0 0 16,0 42-1,0 0 1,-21-21-16,21 22 15,0-1-15,0 0 0,0 0 16,0 0-16,0 0 16,0 1-16,0-1 15,-21-21 1,0 0 0,-1 0-16,22-21 31,0-1-31,0 1 0</inkml:trace>
  <inkml:trace contextRef="#ctx0" brushRef="#br0" timeOffset="-151400.96">12023 7345 0,'0'0'0,"0"21"16,-22-21-16,1 21 15,21 0-15,-21 1 0,21-1 0,0 21 16,-21-21-16,0 0 0,21 22 0,-21-22 16,21 21-16,0-21 0,0 1 15,0 20-15,-22-21 0,22 0 0,0 0 16,0 1-16,0-1 0,0 0 16,0 0-1,22-21 1,-1 0-1,0-21-15,0 0 0,0 21 0,0-21 16</inkml:trace>
  <inkml:trace contextRef="#ctx0" brushRef="#br0" timeOffset="-151156.77">11853 7599 0,'-21'0'0,"42"0"0,-21 0 47,21 0-47,1 0 0,20 0 16,-21 0-16,21 0 0,-20-21 0,20 21 15,-21 0-15,21-21 0,-20 21 16,20 0-16,-21-22 0,21 22 0,-20 0 16,-1 0-16,-21 22 31,0-1-31,-21-21 0,-1 21 0,1 0 15,0 0-15,-21 0 0</inkml:trace>
  <inkml:trace contextRef="#ctx0" brushRef="#br0" timeOffset="-149600.58">5524 11091 0,'-21'0'15,"42"0"-15,-63-21 0,21 0 16,0 21 0,21 21-1,0 0 1,0 22-16,0-22 0,0 21 0,0 1 16,0-22-16,0 21 0,0 0 0,0 1 15,0-1-15,-21-21 0,21 22 16,-22-1-16,22-21 0,-21 0 0,21 0 15,0 1-15,0-1 0,0 0 0,0-42 32,0 0-17,0-1-15,0 1 0,21 0 0,-21 0 16,0-21-16,22-1 16,-1 22-16,-21-21 0,21-1 0,-21 1 15,0 0-15,21 21 0,-21-1 0,21-20 16,-21 21-16,21 21 31,-21 21-31,0 0 0,0 0 16,0 1-16,0-1 0,0 21 0,0-21 15,22 22-15,-22-22 0,0 21 0,0-21 16,21 0-16,-21 22 0,21-22 16,0 0-16,0 0 0,0-21 15,1 21-15,20-21 0,-21 0 0,0 0 16,0 0-16,1 0 15,20-21-15,-21 21 0,21-21 0,-20 0 16,-1-21-16,21 20 0,-21 1 0,0-21 16,1 0-16,-1-1 0,-21 1 15,0 0-15,0-1 0,0 1 0,0 0 16,0-1-16,0 22 0,0-21 0,0 21 16,0-1-16,0 1 0,0 0 15,-21 21-15,-1 0 16,22 21-16,-21 0 0,21 1 15,0-1-15,0 0 0,0 21 16,0 1-16,0-1 0,0 0 0,0-21 16,0 22-16,0-1 0,0 0 15,0-20-15,0 20 0,0-21 16,21 0-16,-21 0 0,22-21 0,-1 0 16,0 0-16,0 0 0,0 0 15,0 0-15,1-21 0,-1 0 16,0 0-16,0 0 0,-21 0 0,21-22 15,0 22-15,-21-21 0,0-1 0,22 22 16,-22-21-16,0 0 0,0-1 16,0 22-16,0-21 0,0 21 0,0-22 15,0 22-15,0 0 0,0 0 16,-22 21-16,22 21 16,0 0-1,0 0-15,0 0 0,0 1 0,0 20 16,0 0-16,0 1 0,0-1 15,0-21-15,0 21 0,0 1 0,0-1 16,0-21-16,0 22 0,0-22 0,0 0 16,0 0-16,0 0 0,22-21 15,-1 0-15,0 0 0,0 0 0,0 0 16,0-21-16,1 21 0,20-21 16,-21 0-16,0-22 15,0 22-15,1 0 0,-1 0 0,-21 0 16,21 0-16,-21-1 0,21 1 0,-21 0 15,21 21-15,-21 21 32,0 0-32,0 1 0,0-1 15,0 0-15,0 21 0,0-21 16,0 22-16,-21-22 0,21 21 0,-21 1 16,21-1-16,-21 0 0,21-21 0,0 22 15,-21-1-15,21-21 0,-22 0 16,22 1-16,0 20 0,-21-42 0,21 21 15,0 0-15,21-42 32,-21 0-32,22 0 15,-1 0-15,-21-1 0,21 1 0,0-21 16,-21 0-16</inkml:trace>
  <inkml:trace contextRef="#ctx0" brushRef="#br0" timeOffset="-149360.68">6625 11070 0,'-21'-21'0,"42"42"0,-63-63 16,63 42 15,0 0-31,21 0 16,-20 0-16,-1 0 16,0 21-16,0-21 0,0 21 15,0 0-15,1 1 0,-22-1 16,0 0-16,0 0 0,0 0 15,0 0-15,-43-21 0,22 22 0,0-1 16,0-21-16,0 0 0,-22 21 0,22-21 16,0 0-16,-21 0 0,20 0 15,1 0-15,-21 0 0</inkml:trace>
  <inkml:trace contextRef="#ctx0" brushRef="#br0" timeOffset="-149143.8">5842 11197 0,'0'0'0,"21"0"16,0 0-16,0 0 15,1-21-15,20 21 0,-21-21 0,21 0 16,1 21-16,-1-21 0,0 21 0,-20-22 16,20 1-16,0 21 0,1 0 15,-22-21-15,21 21 0,-21 0 0,22 0 16,-22 0-16,0 0 0,0 0 0,0 0 15,0 0-15,1 0 0,-1 0 16,0 0-16</inkml:trace>
  <inkml:trace contextRef="#ctx0" brushRef="#br0" timeOffset="-148705.05">7260 11282 0,'0'-21'0,"-21"21"0,21-21 15,-21-1-15,21 1 0,0 0 16,0 0-16,0 0 0,0 0 0,21-1 31,0 22-31,0 0 0,0 0 0,1 0 16,-1 0-16,0 22 0,0-1 0,0 0 15,0 0-15,1 0 0,-1 0 16,0 22-16,-21-22 0,0 0 0,0 21 16,0-20-16,0-1 0,0 0 0,0 0 15,-21 0-15,21 0 0,-21-21 0,21 22 16,-22-22-16,1 0 16,21-22-1,0 1-15,0 0 0,0 0 16,0 0-16,0 0 15,0-1-15,0-20 0,0 21 0,0 0 16,0 0-16,0-1 0,0-20 0,21 21 16,1 21-16,-22-21 0,21 0 15,0 21-15,0 0 0,-21-22 0,21 22 16,0 0-16,1 0 0,-1 0 0,0 0 16</inkml:trace>
  <inkml:trace contextRef="#ctx0" brushRef="#br0" timeOffset="-148100.87">7683 11282 0,'0'21'15,"22"-21"-15,-1-21 16,0 21 0,0-21-16,-21 0 0,21 21 0,0-22 15,1 1-15,-22 0 0,21 0 0,0 21 16,-21-21-16,0 0 0,21-1 15,-21 1-15,-21 21 16,0 0 0,0 0-16,-1 21 15,1 1-15,0-1 0,0 0 0,0 0 16,0 0-16,-1 0 0,22 1 0,0-1 16,0 21-16,0-21 15,0 0-15,0 1 0,0-1 16,22-21-16,-1 0 0,0 0 0,0 0 15,0 0-15,0 0 0,1 0 16,-1 0-16,0 0 0,21 0 0,-21-21 16,1-1-16,-1 1 0,0 0 0,0 0 15,0 0-15,22 0 0,-22-1 16,-21 1-16,21 0 0,0-21 0,-21 21 16,21 21-16,-21-22 0,0 1 0,-21 21 31,0 0-31,21 21 15,0 1-15,-21-1 16,21 0-16,0 0 16,0 0-16,0 0 0,21 1 0,-21-1 15,21-21-15,0 21 0,0 0 0,1 0 16,-1-21-16,0 0 16,-21 21-16,-21-21 31,0 0-31,-1 0 15,1 0-15,0 0 0,0 0 16,0 0-16,21-21 31,21 21-31,0-21 0,0 21 16,0-21-16</inkml:trace>
  <inkml:trace contextRef="#ctx0" brushRef="#br0" timeOffset="-147739.08">8572 11091 0,'0'0'0,"0"-21"16,0 0 0,-21 21-1,0 0-15,0 0 16,21 21 0,0 0-16,0 1 0,0-1 0,0 21 15,0-21-15,0 22 0,-21-1 16,21 0-16,0 22 0,0-22 0,0 22 15,0-1-15,0 1 0,0 20 0,21-20 16,-21 20-16,21 22 0,0-21 16,-21 0-16,0 20 0,21-20 0,1 0 15,-22-22-15,0 22 0,0-22 0,0 1 16,21-22-16,-21 1 0,0-1 16,0-21-16,0 0 0,0 0 0,0-42 31,0 0-31,0 0 0,0 0 15,0-22-15,0 22 0,0-21 0,0 21 16,0-22-16,0 1 0,-21 0 0,21-22 16,0 22-16,0-22 0,0 1 15,-22-22-15</inkml:trace>
  <inkml:trace contextRef="#ctx0" brushRef="#br0" timeOffset="-147456.24">8424 11303 0,'-21'-42'0,"42"84"0,-42-105 0,21 20 0,0 22 15,0-21-15,0 21 0,0-1 0,0 1 16,0 0-16,0 0 0,21 0 16,0 21-16,22 0 15,-22 0-15,0 0 0,21 0 0,-20 0 16,-1 0-16,0 0 0,21 21 0,-42 0 16,21 0-16,-21 0 0,0 1 15,0-1-15,0 21 0,0-21 0,0 0 16,-21 22-16,0-22 0,0 0 0,0 0 15,0 0-15,-1-21 0,1 22 16,0-1-16,0-21 0,42 0 47,0-21-47,0 21 0,1-22 16,-1 1-16,0 0 0</inkml:trace>
  <inkml:trace contextRef="#ctx0" brushRef="#br0" timeOffset="-146752.84">9017 11028 0,'0'-21'0,"0"42"0,21-42 0,-42 21 31,0 0-31,21 21 0,-21 0 16,-1-21-16,1 21 0,0 0 0,0 1 16,21-1-16,0 0 15,-21-21-15,21 21 0,0 0 0,0 0 0,0 1 16,0-1-16,21 0 15,0-21 1,0 0-16,0 0 0,1 0 0,-1 0 16,0 0-16,0-21 0,0 21 15,0-21-15,-21-1 0,0 1 16,0 0-16,0 0 16,0 0-16,0 0 0,0-1 0,-21 1 15,21 0-15,-21 21 16,21-21-16,-21 21 0,21-21 15,0 0 1,21 21-16,0 0 16,0 0-16,1 0 0,-1-22 0,0 22 15,0 0-15,0 0 0,0 0 16,1 0-16,-1 0 0,-21 22 16,21-22-16,0 21 0,0 0 0,0 0 15,-21 0-15,0 0 0,0 1 0,0 20 16,0-21-16,0 0 0,0 0 15,0 1-15,0-1 0,0 0 0,0 0 16,0 0-16,-21-21 16,21-21 15,0 0-31,0 0 16,0 0-16,0-1 0,0-20 0,0 21 15,0 0-15,21 0 16,1-22-16,-22 22 0,21 0 0,0 0 15,0 0-15,0-1 0,0 22 16,1 0-16,-1 0 0,0 0 16,0 0-16,0 22 0,0-1 0,-21 0 15,0 0-15,0 0 0,0 0 0,0 1 16,0-1-16,0 21 0,0-21 16,0 0-16,0 1 0,0-1 0,0 0 15,0 0-15,-21-21 0,21 21 16,0-42 15,0 0-15,21 0-16,1 21 0</inkml:trace>
  <inkml:trace contextRef="#ctx0" brushRef="#br0" timeOffset="-146401.04">10033 10943 0,'0'-21'31,"-21"21"-31,0 0 16,-1 0-16,1 0 0,0 0 16,0 0-16,0 21 0,0-21 15,-1 0-15,1 21 0,21 1 0,0-1 16,0 0 0,21-21-1,1 21-15,-1-21 0,0 0 16,0 0-16,0 21 0,0-21 0,1 0 15,-22 21-15,21-21 0,0 22 16,-21-1-16,0 0 16,0 0-16,0 0 15,-21-21-15,0 21 0,-1-21 0,1 0 16,0 22-16,0-22 16,0 21-16,-22-21 0,22 0 0,0 0 15,0 0-15,0 0 0,0 0 0,21-21 31,21-1-15</inkml:trace>
  <inkml:trace contextRef="#ctx0" brushRef="#br0" timeOffset="-146033.36">10181 11049 0,'21'0'16,"0"0"-1,-21-21-15,22 21 16,-1 0-16,0-21 0,0 21 16,-21-21-16,21 21 0,-21-22 0,0 1 15,0 0-15,0 0 16,0 0-16,-21 21 31,0 0-31,0 0 0,0 0 0,21 21 16,-22 0-16,1 0 0,0-21 15,21 21-15,0 1 0,0-1 0,0 0 16,0 0-16,0 0 0,0 0 0,0 1 16,0-1-16,0 0 15,0 0-15,21-21 0,0 0 16,1 0-16,-1 0 0,0 0 16,0 0-16,0 0 15,0-21-15,1 21 16,-22-21-16,21 0 0,0 21 0,-21-22 15,21 22-15,0 0 0</inkml:trace>
  <inkml:trace contextRef="#ctx0" brushRef="#br0" timeOffset="-145780.5">11007 11303 0,'-43'21'32,"43"-42"-1,0 0-16</inkml:trace>
  <inkml:trace contextRef="#ctx0" brushRef="#br0" timeOffset="-36356.18">2434 8065 0,'0'0'0,"0"-22"15,21 22 48,-21 22-48,0-1 1,0 0-16,21-21 0,-21 21 16,0 0-16,22-21 0,-22 21 15,0 1-15,0-1 0,21 0 16,0 0-16,-21 0 16,0 0-1,21-21-15,-21 22 16,-21-22 31,0 0-47,0 0 0,-1 0 15,1 0-15,0 0 0</inkml:trace>
  <inkml:trace contextRef="#ctx0" brushRef="#br0" timeOffset="-35976.38">2561 7895 0,'0'0'0,"0"-21"0,0 0 0,-21 0 16,21 0-16,-21-1 0,21 1 0,-21 0 15,21 0-15,0 0 0,-22 0 16,22-1-16,0 44 31,0-1-31,0 0 16,22 21-16,-22 1 0,0-1 0,21 21 16,-21 1-16,0-22 0,0 22 15,0-1-15,0 1 0,0-22 0,0 0 16,0 1-16,0-1 0,0 0 15,0-20-15,-21-1 0,21 0 0,0 0 16,0-42 0,0 0-1,0 0-15,0-1 16</inkml:trace>
  <inkml:trace contextRef="#ctx0" brushRef="#br0" timeOffset="-35557.29">2519 7768 0,'0'0'0,"21"-21"0,-21 0 16,21 21-16,-21-21 15,21 21-15,0 0 0,1 0 16,-1 0-16,0 0 0,0 0 16,0 21-16,-21 0 0,21-21 15,1 21-15,-22 0 0,0 1 16,0-1-16,0 21 0,0-21 0,0 0 15,0 22-15,-22-22 0,1 0 16,0 0-16,0 22 0,0-22 0,0-21 16,-1 21-16,44-42 31,-1 0-31,21 21 16,-21-22-16,0 1 0,22 21 0,-1 0 15,-21 0-15,22 0 0,-22 0 16,21 0-16,-21 21 0,0 1 0,1-1 15,-1 21-15,-21-21 0,0 0 0,0 22 16,0-22-16,0 21 0,-21-21 16,-1 1-16,-20-1 0,0 21 15,-1-21-15,1 0 0,0 1 16,-1-22-16,1 21 0,21 0 0,-21-21 16,20 0-16,1 0 0,0 0 15,21-21-15,0 0 0,0-1 16</inkml:trace>
  <inkml:trace contextRef="#ctx0" brushRef="#br0" timeOffset="-34755.31">20002 8022 0,'0'0'0,"-21"21"0,-21 22 16,42-22-16,-21-21 0,21 21 15,-21-21-15,42 0 32,0-21-32,0 0 15,21 0-15,1-1 0,-1-20 16,22 0-16,20 21 0,22-22 15,0 1-15,0 0 0,21-1 0,0 1 16,0-22-16,0 1 0,21 21 0,0-22 16</inkml:trace>
  <inkml:trace contextRef="#ctx0" brushRef="#br0" timeOffset="-33686.25">4212 8149 0,'0'0'0,"-21"21"15,0-21-15,21 22 0,-21-1 0,-1-21 16,22-21 0,0-1-1,0 1-15,0 0 0,0-21 0,22 21 16,20-22-16,-21 1 0,21 0 16,22-22-16,-1 22 0,1-22 0,21 1 15,-1-1-15,1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02:37:14.6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931 6202 0,'0'-21'15,"0"0"17,0-1-17,0 1 1,0 0-1,0 42 64,0 0-64,0 1-15,0-1 0,0 0 0,0 0 16,-21 0-16,21 0 0,0 1 15,0-1-15,0 0 0,0 21 16,0-21-16,0 22 0,0-22 16,-21 21-16,21 1 0,0-22 15,0 21-15,0-21 0,0 22 0,0-1 16,0-21-16,0 21 0,0 1 16,0-1-16,0-21 0,0 22 0,0-1 15,0-21-15,0 21 0,0 1 16,0 20-16,0-20 0,0-1 0,0 0 15,-21 22-15,21-22 0,0 0 16,0 22-16,-21-22 0,21 1 0,0-1 16,0 0-16,0 1 0,-22-1 15,22 0-15,0 22 0,0-22 16,0 0-16,0 1 0,0-1 0,0 0 16,0 22-16,-21-22 0,21 1 15,0-1-15,0 0 0,0 1 16,0-1-16,0 0 0,0 1 0,0-1 15,0 0-15,0 1 0,0-1 16,0 0-16,0 1 0,0-1 0,0 0 16,0 1-16,0-1 0,0 0 15,-21 1-15,21-1 0,0-21 0,0 21 16,0 1-16,0-1 0,0 0 16,0-20-16,0 20 0,0-21 0,0 21 15,0-20-15,0-1 0,0 0 16,0 21-16,0-21 0,0 43 31,0-43-31,0 0 0,0 0 0,0 1 0,0 20 16,0-21-16,0 0 0,0 22 15,0-22-15,0 21 0,0-21 0,0 22 16,0-22-16,0 21 0,0-21 16,0 22-16,0-22 0,-21 21 0,21-21 15,0 0-15,-21 22 0,21-22 16,0 0-16,0 21 0,0-20 15,0-1-15,0 21 0,0-21 0,0 22 16,0-1-16,0-21 0,0 21 0,0-20 16,0 20-16,0-21 0,0 0 15,0 0-15,0 1 0,0-1 16,0 0-16,0-42 31,0 0-31,0-22 0,0 1 16,0 0-16,0-22 0</inkml:trace>
  <inkml:trace contextRef="#ctx0" brushRef="#br0" timeOffset="2520.19">1037 6160 0,'-21'0'16,"0"0"-16,0 0 15,-1 0 1,1 0-16,0 0 15,42 0 64,0 0-64,1 0 1,-1 0-16,0 0 15,0 0-15,0 0 0,0 0 16,1 0-16,20 0 0,-21 0 16,21 0-16,-20 0 0,20 0 15,0 0-15,22 0 0,-22 0 16,0 0-16,1 0 0,20 0 0,-20 0 16,-1 0-16,0 0 0,22 0 15,-22 21-15,0-21 0,1 0 0,-1 0 16,0 0-16,1 0 0,-1 0 15,22 0-15,-22 0 0,21 0 16,-20 0-16,20 0 0,1 0 0,-1 0 16,1 21-16,-1-21 0,-20 0 15,20 0-15,1 0 0,-22 0 0,21 0 16,-20 0-16,-1 0 0,0 0 16,1 0-16,-1 0 0,0 0 15,1 0-15,-1 0 0,0 0 0,22 0 16,-22 0-16,22 0 0,-22 0 15,22 0-15,-1 0 0,1 0 0,-1 0 16,1 0-16,-22 0 0,21 0 16,-20 0-16,20 0 0,-20 0 0,-1 0 15,0 0-15,1 0 0,20 21 16,-21-21-16,1 0 0,-1 0 0,0 0 16,22 0-16,-22 0 0,1 0 15,20 0-15,-21 0 0,1 0 0,-1 0 16,0 0-16,1 21 0,-1-21 15,-21 0-15,22 0 0,-1 0 16,-21 0-16,21 0 0,-20 0 0,20 0 16,-21 0-16,0 0 0,0 0 15,22 0-15,-22 0 0,0 0 0,0 0 16,0 0-16,1 0 0,-1 0 0,21 0 16,-21 0-16,0 0 0,1 0 15,-1 0-15,0 0 0,0 0 16,0 0-1,0 0-15,1 0 32,-1 0 77,0 0-78,0 0-31,0 0 47,0 0-31,-21-21-1,0 42 64,0 0-64,0 1-15,0-1 16,0 0-16,-21 0 15,21 0-15,-21 0 0,21 1 16,0 20-16,-21-21 0,0 0 0,0 0 16,21 1-16,-22 20 0,22-21 15,-21 21-15,21-20 0,-21-1 0,21 21 16,0-21-16,-21 22 0,21-22 0,0 21 16,-21-21-16,21 22 0,0-22 15,0 21-15,-21-21 0,21 22 0,0-22 16,0 21-16,0 0 0,0 1 15,0-1-15,0-21 0,0 22 16,0-1-16,0 0 0,0 1 0,0-1 0,0 0 16,0 1-16,0-1 15,0 0-15,0-21 0,0 22 0,0-1 16,0 0-16,0 1 0,0-22 0,0 21 16,0 1-16,0-1 0,0 21 15,0-20-15,0-1 0,0 0 0,0 1 16,0-1-16,0-21 0,0 22 0,0-1 15,0 0-15,0-21 0,0 22 16,0-22-16,0 21 0,0-21 0,0 22 16,0-22-16,0 21 0,0-21 15,0 1-15,0 20 0,0-21 0,0 21 16,0-20-16,0 20 0,0-21 0,0 0 16,0 22-16,0-22 0,0 0 15,0 21-15,0-21 0,0 1 16,0-1-16,0 0 0,0 0 0,0 0 15,0 0-15,0 1 0,-22-1 16,22 0-16,0 0 0,0 0 0,0 0 16,0 1-16,0-1 0,0 0 0,0 0 15,0 0-15,0 0 0,0 1 0,-21-1 16,21 0-16,0 21 0,0-21 16,0 1-16,0 20 0,0-21 0,0 0 15,0 0-15,0 22 0,0-22 16,0 0-16,0 0 0,0 0 0,0 1 15,0-1-15,0 21 0,0-21 16,0 0-16,0 1 0,0-1 0,0 0 16,0 0-16,0 0 0,0 0 15,0 1-15,0-1 0,0 0 16,0 0-16,0 0 0,0 0 16,0 1-16,0-1 0,0 0 15,0 0-15,0 0 0,0 0 0,0 1 16,0-1-16,0 0 0,0 0 0,0 0 15,0 0-15,-21 1 0,21-1 16,0 0-16,0 0 0,0 0 16,0 0-16,0 1 0,0-1 15,0 0-15,0-42 47,0 0-31,0-1-16,0 1 0,0 0 15,0 0-15,21 0 0,-21 0 0</inkml:trace>
  <inkml:trace contextRef="#ctx0" brushRef="#br0" timeOffset="4231.79">931 10668 0,'-21'0'47,"0"0"-31,21 21 0,-21-21-1,21 21 1,21-21 15,0 0-15,0 0-1,0 0-15,1 0 16,-1 0-16,0 0 16,0 0-16,0 0 15,0 0-15,1 0 0,-1 0 16,0 0-16,0 0 0,21 0 0,-20 0 15,20-21-15,0 21 0,1 0 16,-22 0-16,21 0 0,0 0 0,1 0 16,20 0-16,-20 0 0,-1 0 15,0 0-15,1 0 0,-1 0 0,21 0 16,-20 0-16,-1 0 0,0 0 16,1 0-16,20 0 0,-20 0 0,20 0 15,-21 0-15,22 0 0,-1 0 16,-20 0-16,20 0 0,1 0 15,-1 0-15,-20 0 0,20 0 0,-21 0 16,1 0-16,20 0 0,-20 0 16,-1 0-16,0 21 0,1-21 0,-1 0 15,0 0-15,1 0 0,-1 0 0,0 0 16,1 0-16,-1 0 0,0 0 16,1 0-16,-1 0 0,0 0 0,1 0 15,20 0-15,-21 0 0,1 0 16,-1 0-16,0 0 0,1 0 0,-1 0 15,0 0-15,1 0 0,-1 0 16,0 0-16,-20 0 0,20 0 16,0 0-16,1 0 0,-1 0 0,-21 0 15,21 0-15,1 0 0,-1 0 0,-21 0 16,22 0-16,-22 0 0,21 0 16,-21 0-16,22 0 0,-22 0 0,0 0 15,21 0-15,-21 0 0,1 0 0,-1 0 16,21 0-16,-21 0 0,0 0 15,1 0-15,-1 0 0,0 0 0,0 0 16,0 0-16,0 0 0,1 0 16,-1-21-16,0 21 15,0 0-15,0 0 0,0 0 16,1 0-16,-1 0 0,0 0 16,0 0-1,0 0-15,0 0 16,1 0-16,-1 0 31,0 0-31,0 0 16,0 0-1,0 0 1,1 0 0,-1 0-1,0 0 1,-21-21 31,-21 21 0,0-21-47,-1 21 0,1 0 15,0-21-15</inkml:trace>
  <inkml:trace contextRef="#ctx0" brushRef="#br0" timeOffset="5056.14">847 10605 0,'0'21'15,"0"0"-15,0 0 16,21-21-1,0 21-15</inkml:trace>
  <inkml:trace contextRef="#ctx0" brushRef="#br1" timeOffset="10088.45">910 4805 0,'0'0'0,"0"-21"15,-21 0-15,0 21 47,21 21-47,0 0 16,0 21-16,0-21 0,0 22 0,-21-1 16,21 0-16,-22 1 0,22-1 15,0 0-15,0 22 0,-21-22 0,21 1 16,-21-1-16,21-21 0,-21 21 15,21 1-15,0-22 0,0 0 16,0 0-16,0 0 0,0 1 0,0-1 16,0 0-1,0-42 1,0 0 0</inkml:trace>
  <inkml:trace contextRef="#ctx0" brushRef="#br1" timeOffset="10745.08">720 4868 0,'-22'0'15,"44"0"-15,-44-21 0,22 0 0,0 0 0,0 0 16,0 0-16,0-1 0,0 1 15,0 0-15,22 21 16,-1-21-16,21 21 0,-21 0 16,0 0-16,22 0 0,-22 0 15,21 0-15,1 21 0,-1 0 16,0-21-16,-21 43 0,22-22 0,-22 21 16,21-21-16,-42 22 0,0-1 15,0 0-15,0 1 0,-21-1 0,0 0 16,0 1-16,-22-1 0,1 0 15,0-21-15,-1 1 0,22 20 16,-21-21-16,0 0 0,20-21 16,1 21-16,0-21 0,0 0 15,0 0 1,21-21 0,0 0-16,21 21 0,0-21 15,0 21-15,0-21 0,1 21 16,20 0-16,-21-21 0,0 21 0,22 0 15,-1 0-15,-21 0 0,21 0 16,1 0-16,-22 0 0,21 0 16,-21 21-16,1 0 0,-1-21 0,0 21 15,-21 0-15,0 0 0,0 1 16,0 20-16,-21-21 0,0 0 16,-1 0-16,-20 22 0,21-22 0,-21 0 15,-1 21-15,22-20 0,-21-22 16,21 21-16,-22 0 0,1-21 15,21 0-15,-22 0 0,1 0 0,21 0 16,-21 0-16,20 0 0,-20 0 16,21-21-16,0 21 0,0-21 15,-1-1-15,1 22 0,21-21 16,0 0-16,21 0 31,1 21-31,-1 0 0,0 0 0,0-21 16</inkml:trace>
  <inkml:trace contextRef="#ctx0" brushRef="#br1" timeOffset="11363.3">1270 5249 0,'0'0'16,"0"-21"-16,0 0 0,0 0 16,21 21-1,0 0-15,0 0 0,1 0 16,-1 0-16,21 0 0,-21 0 16,0 0-16,22 21 0,-22-21 15,21 21-15,-21 0 0,1 1 16,-1-1-16,0 21 0,0-21 15,-21 0-15,0 22 0,0-22 0,0 21 16,0-21-16,-21 1 0,0 20 16,21-21-16,-21 0 0,-1 0 0,1 1 15,0-22-15,0 0 16,21-22 0,0 1-1,0 0-15,0 0 0,0 0 16,0 0-16,0-22 0,0 22 0,0 0 15,0 0-15,0-22 16,21 22-16,0 0 0,0 0 0,-21 0 16,22 0-16,-1-1 0,0 1 15,0 0-15,0 21 0,0 0 0,1 0 16,-1 0 0,0 0-16,-21 21 15</inkml:trace>
  <inkml:trace contextRef="#ctx0" brushRef="#br1" timeOffset="11878">2074 5186 0,'0'0'0,"-21"0"15,0 0 1,0 21-16,0 0 0,-1 0 16,1 1-16,21-1 0,0 0 15,-21 21-15,0-21 0,21 1 16,0-1-16,0 0 0,0 0 16,0 0-16,0 22 0,0-22 0,0 0 15,0 0-15,21 0 16,0-21-16,0 0 0,1 0 15,-1 0-15,0 0 0,0 0 0,0 0 16,0 0-16,1-21 0,-1 0 16,21 21-16,-21-21 0,0 0 0,1-1 15,-1 1-15,0 0 0,-21-21 16,0 21-16,0-1 0,0-20 0,0 21 16,0-21-16,-42-64 15,20 85-15,1 21 16,0-22-16,-21 22 0,21 0 15,-1 0-15,1 0 0,0 22 0,0-22 16,0 21-16,0 0 16,-1 0-16,1 0 0,0 0 0,21 22 15,-21-22-15,21 0 0,0 0 16,0 0-16,0 1 0,0-1 0,0 0 16,0 0-16,21 0 0,0 0 15,0-21-15,1 0 0,-1 0 16,0 0-16</inkml:trace>
  <inkml:trace contextRef="#ctx0" brushRef="#br1" timeOffset="12567.92">2540 5228 0,'0'-21'15,"-21"21"1,21 21-16,0 0 0,0 1 16,0-1-16,0 0 0,0 0 15,-21 0-15,21 0 0,0 1 0,-22-1 16,22 0-16,-21 0 0,21 0 16,0 0-16,0 1 0,0-1 15,-21-21-15,21 21 0,0 0 0,21-21 47,0-21-47,1 0 0,-22 0 16,21 21-16,0-22 0,-21 1 15,21 0-15,0 0 0,-21 0 0,21 0 16,1-1-16,-1 1 0,0 0 0,0 0 16,0 0-16,0 21 15,1 0 1,-22 21-1,0 0-15,0 0 16,0 0-16,0 1 16,0-1-16,0 0 0,0 0 0,0 0 15,0 0-15,0 1 0,0-1 16,0 0-16,0 0 0,0 0 0,21 0 16,0-21-16,0 0 15,0 0-15,0 0 0,1 0 16,-1 0-16,0-21 0,-21 0 15,21 21-15,0-21 0,0 0 0,1 0 16,-22-1-16,0 1 0,21 0 16,-21 0-16,21-21 0,-21 20 15,0 1-15,0 0 0,0-21 16,0 21-16,0-1 0,0 1 0,0 0 16,0 0-16,-21 0 15,0 21 1,21 21 15,0 0-31,0 0 16,0 0-16,0 1 15</inkml:trace>
  <inkml:trace contextRef="#ctx0" brushRef="#br1" timeOffset="13092.62">3387 5292 0,'0'0'0,"21"-21"16,-21-1-16,-21 22 31,-1 0-15,1 0-16,0 0 0,0 22 15,0-22-15,0 21 0,-1 0 0,1 0 16,0 0 0,21 0-16,0 1 0,0-1 15,21 0 1,0-21-16,1 0 16,-1 21-16,0-21 0,0 0 15,0 0-15,0 21 0,22-21 0,-22 0 16,0 21-16,0 1 0,0-22 15,-21 21-15,22-21 16,-22 21-16,0 0 16,-22-21-1,1 21-15,0-21 0,-21 0 0,21 0 16,-1 21-16,1-21 0,-21 22 16,21-22-16,-22 0 0,22 0 0,0 0 15,0 0-15,0 0 0,0 0 16,-1 0-16,1 0 31,42 0 0,1 0-31,-1-22 16,0 22-16,0-21 16,0 21-16,0-21 0</inkml:trace>
  <inkml:trace contextRef="#ctx0" brushRef="#br1" timeOffset="13564.74">3662 5461 0,'21'0'0,"0"0"31,0 0-31,0-21 15,1 21-15,-1-21 16,0 0-16,0-1 16,-21 1-1,0 0 1,-21 21 0,0 0-16,0 0 15,-1 0-15,1 0 16,21 21-16,0 0 0,-21 1 15,21-1-15,-21 0 16,21 0-16,0 0 16,0 0-16,0 1 15,0-1-15,0 0 16,0 0-16,0 0 16,21-21-16,0 21 15,0-21-15,1 22 16,-1-22-16,0 0 15,0 0-15,0 0 16,0 0 0,1 0-16,-22-22 0,21 22 0,-21-21 15,0 0-15</inkml:trace>
  <inkml:trace contextRef="#ctx0" brushRef="#br1" timeOffset="14143.41">4085 5419 0,'0'-21'31,"0"-1"-31,0 1 16,0 0-1,0 0 1,21 21-16,0 0 0,1 0 15,-1 0-15,0 0 0,0 0 16,0 0-16,0 0 16,1 0-16,-1 21 0,-21 0 15,21 0-15,0-21 16,-21 22-16,0-1 0,0 0 16,0 0-16,0 0 0,0 0 15,0 1-15,0-1 16,0 0-16,0 0 0,0 0 0,0 0 15,0 1-15,0-1 16,-21 0 0,0-21 15,21-21-15,0 0-16,0-1 15,0 1-15,0 0 0,0 0 0,0 0 16,0 0-16,0-1 0,21 1 15,0 0-15,0 0 0,-21 0 0,21 0 16,1 21-16,-1-22 0,0 1 0,0 0 16,0 21-16,0 0 15,1-21-15,-1 21 16</inkml:trace>
  <inkml:trace contextRef="#ctx0" brushRef="#br1" timeOffset="73908.89">1164 6583 0,'0'-21'63,"0"0"-32,0-1-15,21 22-16,-21-21 15,0 0 32,0 42-31,0 0-1,0 1-15,0-1 0,0 0 16,0 0-16,0 21 0,0-20 16,0-1-16,0 21 0,0-21 15,0 0-15,0 1 0,0-1 16,0 0-16,0 0 0,0 0 0,0 0 16,0 1-16,0-1 15,0-42 32,21 21-47,-21-22 0,0 1 16,22 0-16,-22 0 15,0 0-15,0 0 0,21-1 16,0 1-16,-21 0 0,21 21 0,-21-21 16,21 21-16,0 0 0,-21-21 15,22 21-15,-1 21 16,-21 0-1,0 0-15,21-21 16,-21 21-16,0 1 0,0-1 16,0 0-16,0 0 15,21-21 1,0 0-16,0 0 16,1 0-16,-1 0 0,0 0 15,0-21-15,0 0 16,-21 0-16,21 21 15,-21-22-15,0 1 0,0 0 16,0 0-16,0 0 0,0 0 16,0-1-16,0 1 0,-21 0 15,0 21-15,0-21 0,21 0 0,-21 21 16,0 0-16,-1 0 31,22 21-15,0 0-1,22-21 1,-1 0-16</inkml:trace>
  <inkml:trace contextRef="#ctx0" brushRef="#br1" timeOffset="74586.06">1714 6498 0,'0'0'0,"0"21"47,0 1-47,0-1 16,0 0-16,0 0 0,0 0 15,0 0-15,0 1 0,0-1 16,0 0-16,0 21 0,-21-21 0,21 1 15,0-1-15,-21 0 0,21 0 16,0 0-16,0 0 16,0-42 31,0 0-47,0 0 15,0 0-15,0 0 0,0-1 16,21 1-16,0 0 0,-21 0 15,22 21-15,-22-21 16,0 0-16,21 21 0,0 0 31,0 21-31,-21 0 0,0 0 16,0 0-16,0 0 16,21 1-16,-21-1 0,0 0 15,21 0-15,-21 0 0,0 0 16,22-21-1,-1 0-15,0 0 16,0 0 0,-21-21-16,21 21 0,-21-21 15,0 0 1,0 0-16,0 0 0,0-1 0,0 1 16,0 0-16,0-21 0,0 21 15,0-1-15,0 1 0,0 0 0,0 0 16,0 0-1,0 42 17,0 0-17,0 0 1</inkml:trace>
  <inkml:trace contextRef="#ctx0" brushRef="#br1" timeOffset="75252.97">2138 6519 0,'0'22'31,"0"-1"-15,0 0-16,0 0 0,-21 0 15,21 0-15,0 1 0,0-1 0,0 0 16,0 0-16,0 0 0,0 0 0,0 1 16,0-1-16,-22 0 0,22 0 15,0 0-15,0 0 16,0-42 31,0 0-47,0 0 15,22 21-15,-22-21 0,0 0 16,0-1-16,21 1 0,-21 0 0,21 0 16,0 0-16,-21 0 0,21 21 15,-21-22-15,21 1 16,1 21-16,-1 0 16,-21 21-16,21-21 15,-21 22-15,0-1 0,0 0 16,0 0-16,0 0 0,0 0 15,0 1-15,0-1 0,0 0 16,21-21-16,-21 21 16,21-21-16,0 0 15,1 0-15,-1 0 16,0 0-16,0 0 16,0 0-16,0-21 0,1 0 15,-1 0-15,-21-1 0,0 1 16,0 0-16,0 0 0,0 0 0,0 0 15,0-1-15,0-20 0,0 21 0,0 0 16,0 0-16,0-1 16,-21 1-16,-1 21 0,1 0 15,21 21 1,0 1-16,0-1 16,0 0-16,0 0 15,0 0-15,21 0 16</inkml:trace>
  <inkml:trace contextRef="#ctx0" brushRef="#br1" timeOffset="75568.62">2815 6773 0,'0'-21'47,"0"0"-31,0 0-16,0 0 15,-21 21-15,0 0 16,0 21-1,-1 0-15,22 0 16,0 0 0,22-21-1,-1 0-15,0 0 0</inkml:trace>
  <inkml:trace contextRef="#ctx0" brushRef="#br1" timeOffset="76510.27">3365 6773 0,'0'-21'0,"0"0"16,0 0-16,0 0 15,0 0-15,0-1 16,0 1-16,0 0 0,0 0 16,0 0-1,-21 21-15,0 0 0,0 0 0,0 0 16,0 0-16,-1 0 0,1 0 0,0 0 16,0 21-16,0 0 0,-22 0 15,22 0-15,0 1 0,0-1 16,21 0-16,0 0 0,0 0 15,0 0-15,0 1 0,0-1 0,0 0 16,21-21 0,0 0-16,0 0 15,1 0-15,-1 0 0,0 0 16,21 0-16,-21-21 0,1 21 0,-1-21 16,0-1-16,0 22 0,0-21 15,0 0-15,-21 0 0,22 0 16,-22 0-16,0-1 15,0 1-15,-22 21 32,22 21-32,0 1 15,0-1-15,0 0 0,0 0 0,0 0 16,0 22-16,0-22 0,0 21 16,0-21-16,0 22 0,0-1 0,0 0 15,0 1-15,0-1 0,0 0 0,0 22 16,0-22-16,22 22 0,-22-1 15,0-21-15,0 22 0,0-22 16,0 22-16,0-22 0,0 0 0,0 1 16,0-1-16,0 0 0,0 1 15,-22-1-15,1 0 0,0-20 0,21 20 16,-21-21-16,0 0 0,0 0 0,-22 1 16,22-22-16,0 0 0,0 0 15,-22 0-15,1 0 0,0 0 0,-1 0 16,1-22-16,0 1 0,-22-21 0,22 21 15,-22-22-15,22 22 0,0-21 16,-1 0-16,22-1 0,0 22 16,0-21-16,21-1 0,0 1 0,0 0 0,0-1 15,0 22-15,0-21 16,21 0-16,0 20 0,0-20 0,1 0 16,20 21-16,-21-22 0,0 1 15,22 21-15,-22-22 0,21 1 0,0 21 16,-20-21-16,20 20 0,0-20 0,-21 21 15</inkml:trace>
  <inkml:trace contextRef="#ctx0" brushRef="#br1" timeOffset="77220.53">3492 6604 0,'-21'0'16,"21"21"-16,-21-21 0,21 21 0,-21 1 16,21-1-16,0 0 0,-21 0 15,21 0-15,0 0 0,0 1 0,0-1 16,0 0-16,0 0 16,0 0-16,0 0 0,0 1 15,0-44 32,0 1-31,0 0-16,0 0 15,0 0-15,0 0 0,0-1 0,0 1 16,0 0-16,0 0 16,0 0-16,21 0 0,-21-1 15,21 22-15,0 0 0,0 0 0,1 0 16,-1 0-16,0 0 15,0 0-15,0 22 0,0-1 0,1 0 16,-1 0-16,-21 0 0,0 0 16,0 1-16,21-1 0,-21 0 15,0 0-15,0 0 0,0 0 0,0 1 16,0-1-16,-21-21 31,21-21 0,0-1-31,0 1 0,0 0 16,0 0-16,0 0 0,0 0 0,0-1 16,0-20-16,0 21 15,21 0-15,0 0 0,-21-1 0,21 1 16,0 0-16,1 21 0,-1 0 16,0 0-16,0 0 0,0 0 0,0 0 15,1 21-15,-1 0 0,0 1 0,-21-1 16,0 21-16,21-21 0,-21 0 15,0 1-15,0-1 0,0 0 0,0 0 16,0 0-16,0 0 0,-21 1 0,21-1 16,-21-21-16,21 21 15,0-42 17</inkml:trace>
  <inkml:trace contextRef="#ctx0" brushRef="#br1" timeOffset="77916.42">4212 6689 0,'0'-21'0,"-42"-22"31,21 43-31,-1 0 0,1 0 15,0 0-15,0 21 0,21 1 16,-21-1-16,21 0 0,-21 0 0,-1 0 16,22 0-16,-21 1 15,21-1-15,0 0 0,0 0 0,0 0 16,0 0-16,0 1 0,0-1 0,0 0 16,0 0-1,21-21-15,1 0 16,-1 0-16,0 0 0,0 0 15,-21-21-15,21 0 16,0 21-16,-21-21 0,22-1 0,-1 1 0,-21 0 16,0 0-16,21 0 0,-21 0 15,21-1-15,-21 1 0,0 0 16,0 0-16,0 42 47,0 0-47,0 0 0,0 1 0,0-1 15,0 0-15,0 0 0,0 0 16,0 0-16,0 1 0,0-1 16,0 0-16,0 0 0,21-21 31,0 0-15,1 0-16,-1 0 0,-21-21 15,21 0-15,0 0 0,0-1 16,-21 1-16,21 0 15,-21 0-15,22 0 0,-22 0 0,21-1 16,-21 1-16,0 42 31,0 1-15,0-1-16,0 0 0,0 0 16,0 0-16,0 0 0,0 1 15,0-1-15,0 0 16,0-42 15</inkml:trace>
  <inkml:trace contextRef="#ctx0" brushRef="#br1" timeOffset="78261.23">4445 6583 0,'0'0'0,"-21"0"0,0 42 31,21-21-31,0 1 16,21-22 0,0 0-1,-21-22 1,0 1-16,21 21 0,-21-21 0,0 0 15,0 0 1,-21 21-16,21-21 0,-21 21 0,0 0 16,-1 0-16,1 0 15,0 0-15,21 21 16,0 0-16,0 0 16,0 0-16,0 0 15,21-21 1,0 0-16,1 0 15</inkml:trace>
  <inkml:trace contextRef="#ctx0" brushRef="#br1" timeOffset="78569.38">4699 6435 0,'-21'0'31,"21"21"-31,-21 0 16,21 0-16,0 0 0,0 1 0,0-1 15,-22 0-15,22 21 0,-21-21 16,21 1-16,0 20 0,0-21 0,-21 0 16,21 0-16,-21 22 0,21-22 0,0 0 15,0 0-15,0 0 0,-21 1 16,21-1-16,0 0 15,21-21 17,0 0-17,-21-21-15,21 0 16</inkml:trace>
  <inkml:trace contextRef="#ctx0" brushRef="#br1" timeOffset="78892.19">4784 6773 0,'0'-21'78,"-22"21"-31,1 21-47,0 1 16,21-1 0,21-21 15,0 0-16</inkml:trace>
  <inkml:trace contextRef="#ctx0" brushRef="#br1" timeOffset="79216">5101 6625 0,'0'0'0,"0"-21"0,0 0 16,-21 21 0,0 0-1,0 21-15,21 0 16,-22 0-16,22 1 16,-21-1-16,0 0 0,21 21 0,0-21 15,-21 1-15,0-1 0,21 0 16,-21 0-16,21 0 0,0 0 15,0 1-15,0-1 0,0 0 16,21-21 15,0 0-31,0 0 0,-21-21 16,21 21-16,0-21 0,1 21 16,-1 0-16</inkml:trace>
  <inkml:trace contextRef="#ctx0" brushRef="#br1" timeOffset="80150.19">5228 6731 0,'0'0'0,"-21"0"47,21 21-47,-21 0 15,21 1-15,-21-1 16,21 0-16,-22-21 0,22 21 15,0 0-15,0 0 0,0 1 32,22-22 15,-22-22-32,21 1-15,-21 0 16,0 0-16,0 0 15,0 0-15,0-1 0,0 1 16,0 0-16,0 0 31,21 21-31,0 0 32,-21 21-32,21-21 0,-21 21 0,0 0 15,0 1 1,0-1-16,0 0 0,0 0 15,0 0 1,0 0 0,0-42 46,0 0-62,0 0 0,0 0 16,0 0-1,0-1-15,0 1 16,0 0-16,21 21 16,1 0-1,-22 21 1,21-21-16,-21 21 0,0 1 16,0-1-16,0 0 15,0 0-15,0 0 16,0 0-16,0-42 78,0 0-78,0 0 16,0 0-16,0 0 15,21-1-15,-21 1 0,0 0 0,21 21 16,0-21-16,-21 0 0,21 21 15,1 0-15,-1 0 0,0 0 16,-21 21-16,21 0 16,-21 0-16,0 0 0,0 1 15,0-1 1,0 0-16,0 0 0,0 0 16,0 0-16,-21-21 0,0 22 0,21-1 15,-21-21-15,21 21 0,-22-21 31</inkml:trace>
  <inkml:trace contextRef="#ctx0" brushRef="#br1" timeOffset="82004.13">5503 6964 0,'0'0'0,"-21"21"31,42-21 47,0 0-62,1-21-16,-1 21 15,0-21-15,0 21 0,0 0 16,0-21-16,1 21 0,-1-22 15,0 22-15,0-21 0,0 21 0,0 0 16,1-21-16,-1 21 0,0-21 16,21 21-16,-21-21 0,1 0 0,20 21 15,-21-22-15,0 22 0,22-21 0,-22 0 16,21 21-16,-21-21 0,22 0 16,-22 21-16,0-21 0,21-1 15,-21 22-15,22-21 0,-22 0 0,21 21 0,-21-21 16,22 0-16,-22 21 0,21-21 15,1-1-15,-1 22 0,-21-21 16,21 0-16,1 21 0,-1-21 16,0 0-16,1 0 0,-1-1 0,0 1 15,1 0-15,-1 21 0,0-21 0,1 0 16,-1 0-16,0-1 0,1 22 16,-22-21-16,21 0 0,-21 21 0,22-21 15,-22 0-15,21 21 0,-21-21 0,1 21 16,20-22-16,-21 1 0,21 21 15,-20-21-15,20 0 0,-21 21 16,21-21-16,1 0 0,-22 21 0,21-22 16,1 1-16,-1 21 0,0-21 0,-21 0 15,22 21-15,-1-21 0,0 0 16,1-1-16,-1 22 0,-21-21 16,22 0-16,-1 0 0,0 0 0,-21 0 15,22-1-15,-1 1 0,0 0 16,1 0-16,-1 0 0,0 0 0,1-1 15,-1 1-15,0 0 0,22 0 16,-22 0-16,1 0 0,-1-1 0,0 1 16,1 21-16,-1-21 0,0 0 0,1 0 15,-1 0-15,0-1 0,1 22 16,-1-21-16,0 0 0,1 0 16,-1 0-16,0 0 0,1-1 0,-1 1 15,0 0-15,22 0 0,-22 0 16,22 21-16,-22-21 0,21-1 0,-20 1 15,20 0-15,-20 21 0,-1-21 0,21 0 16,-20 0-16,-1-1 0,22 22 16,-22-21-16,21 0 0,-20 0 0,-1 0 15,0 0-15,1-1 0,-1 22 16,-21-21-16,22 0 0,-1 0 0,-21 0 16,21 21-16,1-21 0,-1-1 0,-21 1 15,22 21-15,-22-21 16,21 0-16,-21 21 0,22-21 0,-22 21 15,21-21-15,-21 21 0,22-22 0,-22 1 16,21 21-16,0-21 0,-20 21 16,20 0-16,-21-21 0,0 21 0,0 0 15,22-21-15,-22 21 16,0-21-16,0 21 0,-21-22 0,21 22 16,1-21-16,-1 21 0,0-21 15,0 21 1,-21-21-16,21 21 15,-21-21 1,21 21 0,-21-21 31,0-1-16,-21 22-31</inkml:trace>
  <inkml:trace contextRef="#ctx0" brushRef="#br1" timeOffset="82692.2">11091 4255 0,'0'21'31,"0"0"-16,21 0 17,1-21-32,-1 0 0,0 0 15,0 0-15,0 0 0,0 0 0,1 0 16,-1 0-16,0 0 0,0 0 16,0 0-16,22 21 0,-22-21 0,0 0 15,0 0-15,0 0 0,0 0 16,1 0-16,-1 0 0,0 0 15,0 0-15,0 0 16,-21-21 0,21 21-16,1 0 31,-44 21 16,1-21-32,0 21-15,0 1 16,0-1-16,0 0 0,21 0 0,-22 0 16,1 0-16,0 22 0,0-22 0,0 0 15,0 21-15,-1-20 16,1 20-16,0-21 0,21 21 0,-21-20 16,0 20-16,0-21 0,21 0 0,0 0 15,-22 1-15,1-1 0,21 0 16,0 0-16,0 0 0,-21-21 0,21 21 15,-21-21-15,21 22 0,-21-22 0,0 0 32,-1 0-32,1 0 0,0 0 15,0 0-15,0 0 0</inkml:trace>
  <inkml:trace contextRef="#ctx0" brushRef="#br1" timeOffset="83821.25">6646 5228 0,'0'0'0,"0"-21"0,-21 0 16,0 21-16,21-21 15,-21 21-15,21 21 47,0 0-47,0 0 0,0 0 0,0 1 0,0-1 16,21 21-16,-21-21 0,21 0 15,-21 22-15,21-22 0,-21 21 16,21 1-16,1-22 0,-22 21 0,0 0 16,21-20-16,0 20 0,-21-21 15,0 0-15,21 22 0,-21-22 0,0 0 16,21-21-16,-21 21 0,0 0 15,0 0 1,0-42 0,0 0-16,0 0 15,0 0-15,0 0 16,0-1-16,0-20 0,0 21 0,0-21 16,0 20-16,0-20 0,0 21 15,0-21-15,0 20 0,0 1 0,0 0 16,21 0-16,1 0 0,-1 0 15,0-1-15,0 22 0,0 0 0,0 0 16,1 0-16,-1 0 0,0 0 0,0 0 16,-21 22-16,21-1 0,0-21 15,1 21-15,-1 0 0,-21 0 0,0 22 16,0-22-16,0 0 0,21 0 0,-21 0 16,0 0-16,0 1 0,0-1 15,0 0-15,0 0 0,0-42 63,0 0-63,0 0 15,0-1-15,0 1 16</inkml:trace>
  <inkml:trace contextRef="#ctx0" brushRef="#br1" timeOffset="84141.05">7218 4974 0,'0'0'0,"0"21"47,0 1-47,0-1 0,0 0 15,0 0-15,0 0 0,0 22 0,0-22 16,0 21-16,21-21 0,-21 22 15,0-22-15,0 0 0,0 21 0,21-21 16,-21 1-16,21 20 0,-21-21 16,0 0-16,0 0 0,21 1 0,-21-1 15,22-21 1,-22 21-16,21-21 0,0 0 16,0 0-16,0-21 15,0 21-15,-21-21 0,0-1 16,0 1-16,22 0 0,-22 0 0,21 0 15,-21 0-15</inkml:trace>
  <inkml:trace contextRef="#ctx0" brushRef="#br1" timeOffset="84433.27">7493 4911 0,'-21'-21'0,"42"42"0,-42-64 0,0 22 0,21 0 16,0 0-16,-22 21 15,22 21 1,0 21-1,0-20-15,0-1 0,0 21 16,0 0-16,0-20 0,0 20 0,0 0 16,0 1-16,0-22 0,0 21 15,22-21-15,-22 22 0,0-22 0,0 0 16,0 0-16,0 21 0,21-42 16,-21 22-16,21-1 0,-21 0 0,21 0 15,0-21-15,-21 21 16,21-21-16,1 0 15,-1 0-15,0 0 16,0 0-16,0-21 0,0 21 16,-21-21-16,22 0 0,-22 0 15</inkml:trace>
  <inkml:trace contextRef="#ctx0" brushRef="#br1" timeOffset="84744.07">7810 5122 0,'0'22'31,"0"41"0,0-42-31,0 0 16,0 1-16,0-1 0,0 0 0,0 0 16,0 0-16,0 0 0,0 22 0,22-22 15,-22 0-15,0 0 0,0 0 16,0 1-16,0 20 0,0-21 0,0 0 15,0 0-15,0 1 0,0-1 16,0 0-16,0 0 0,0 0 16,21-42 31,-21 0-47,0 0 0,0 0 15,21-1-15,-21 1 0,0 0 16</inkml:trace>
  <inkml:trace contextRef="#ctx0" brushRef="#br1" timeOffset="85027.93">7789 5144 0,'0'-22'0,"0"44"0,-21-44 16,0 1-16,0 0 16,21 0-1,21 21 1,0-21-16,0 21 0,0 0 15,1 0-15,-1 0 0,0 0 0,0 0 16,0 0-16,0 0 0,1 0 16,-1 0-16,-21 21 0,21 0 15,-21 0-15,0 0 0,0 1 16,0-1-16,0 0 16,-21-21-16,0 21 0,21 0 0,-22 0 15,1-21-15,0 22 0,0-22 0,21 21 16,-21-21-16,0 0 15</inkml:trace>
  <inkml:trace contextRef="#ctx0" brushRef="#br1" timeOffset="85324.39">7197 5080 0,'-22'-21'31,"44"0"-15,-1 21-16,0-21 15,0 21-15,0-22 0,0 22 0,1-21 16,-1 21-16,0 0 0,0-21 15,0 0-15,0 21 0,1 0 16,-1 0 15</inkml:trace>
  <inkml:trace contextRef="#ctx0" brushRef="#br1" timeOffset="85819.63">8022 4868 0,'0'0'0,"-21"0"16,0-21-16,21 0 15,0 0 1,21 21 0,0 0-16,0 0 15,0 0-15,1 0 0,-1 0 16,0 0-16,0 21 0,0-21 16,-21 21-16,21 0 0,1 1 15,-22-1-15,0 0 0,0 0 16,0 0-16,0 0 0,0 1 0,0-1 15,0 0-15,0 0 0,0 0 0,0 0 16,0-42 31,0 0-47,0 0 16,0 0-16,0 0 0,0-1 15,0 1-15,0-21 0,0 21 16,21 0-16,-21-1 0,21-20 15,-21 21-15,0 0 0,0 0 0,21-1 16,0 1-16,0 21 16,1 0-1</inkml:trace>
  <inkml:trace contextRef="#ctx0" brushRef="#br1" timeOffset="86152.43">8403 4868 0,'0'0'0,"21"0"16,0 0 0,1-21-1,-1 21-15,-21-21 0,21 0 0,0 0 16,0 0-16,0-1 16,-21 1-16,22 0 0,-22 0 0,0 0 15,0 0-15,-22 21 31,1 0-31,0 0 0,0 0 16,0 21-16,0 0 16,21 0-16,0 0 0,0 0 0,0 1 15,0-1-15,0 0 0,0 0 16,0 0-16,0 0 16,0 1-16,21-22 0,0 0 15,0 0-15,0 0 16,0 0-16,1 0 0,-1 0 15,0 0-15,0-22 0,0 1 0,22 21 16,-22-21-16</inkml:trace>
  <inkml:trace contextRef="#ctx0" brushRef="#br1" timeOffset="87156.14">9123 4530 0,'0'0'0,"0"-21"0,-64-22 31,43 43-31,0 0 0,0 0 16,0 0-16,-1 0 0,1 0 16,0 0-16,0 21 0,0 1 15,0-1-15,-1 0 0,1 0 0,21 0 16,0 0-16,0 1 0,0-1 0,0 0 16,0 0-16,0 0 0,0 0 15,0 1-15,21-22 0,-21 21 0,22-21 16,-1 0-16,0 0 0,0 0 15,0 0-15,0 0 0,1 0 16,-1-21-16,0 21 0,-21-22 0,21 1 16,0 0-16,0 0 15,-21 0-15,0 0 0,0-1 16,0 1-16,22 0 0,-22 0 0,0 0 16,0 0-16,0-1 15,0 44 16,0-1-31,0 0 0,0 0 16,0 0-16,0 0 0,0 1 0,0-1 16,0 0-16,0 21 0,0-21 15,0 22-15,0-1 0,0-21 0,0 22 16,0-22-16,0 21 0,21-21 0,-21 0 16,0 22-16,21-22 15,0 0-15,-21 0 0,21 0 16,-21 1-16,21-22 0,1 0 15,-22 21-15,21-21 16,0 0-16,-21-21 16,0-1-16,21 1 15,-21 0-15,0 0 0,0-21 16,21 20-16,-21-20 0,0 0 0,0-1 16,0 1-16,0 0 0,0-1 15,0-20-15,0 21 0,0-1 0,0 22 16,0-21-16,0 21 0,0-22 0,0 22 15,0 0-15,0 0 16,0 0-16,0 42 47,0 0-47,0 0 16,0 0-16,0 0 0,0 1 15,0-1-15,0 0 16,21 0-16,-21 0 15,22 0 1,-1-21-16,0 0 16,0 0-16,0-21 15,0 0 1,-21 0-16,22 0 16,-22 0-16,0-1 0,21 1 0,-21 0 15,0 0-15,0 0 0,0 0 16,0-1-16,0 44 31,0-1-15,0 0-16,0 0 0,0 0 15,0 0-15,0 1 16,0-1-16,0 0 0,0 0 16,0 0-16,21-21 0,0 0 15,0 0 1,0 0-1,1 0-15,-1-21 0,0 0 16,0 21-16</inkml:trace>
  <inkml:trace contextRef="#ctx0" brushRef="#br1" timeOffset="87586.54">9694 4360 0,'0'0'0,"0"22"0,21-22 31,-21-22-15,22 22-16,-22-21 0,21 0 15,0 21-15,-21-21 0,0 0 16,0 0-16,0-1 15,0 1 1,-21 21 0,0 0-16,-1 0 0,1 0 15,21 21-15,-21 1 0,21-1 16,-21-21-16,21 21 0,0 0 16,0 0-16,0 0 0,0 1 0,0-1 15,0 0-15,0 0 0,0 0 16,21 0-1,0-21-15,0 0 16,1 0 0,-1 0-16,0 0 0,0-21 15,0 21-15,-21-21 0,21 0 16,1 21-16,-1-21 0,0 0 16</inkml:trace>
  <inkml:trace contextRef="#ctx0" brushRef="#br1" timeOffset="87968.36">10033 4170 0,'0'0'0,"0"-21"0,0 0 16,-21 21 31,0 0-47,-1 21 0,1 0 0,0 0 15,21 0-15,-21-21 16,21 21-16,0 1 0,0-1 15,0 0-15,0 0 16,21-21 0,0 21-16,0-21 0,1 0 15,-1 0-15,0 0 16,0 0-16,0 0 0,-21 21 16,0 1 15,-21-22-31,0 21 15,0-21-15,0 0 0,-1 0 16,1 21-16,0-21 16,42-21 31</inkml:trace>
  <inkml:trace contextRef="#ctx0" brushRef="#br1" timeOffset="88333.63">10329 3725 0,'0'0'0,"-21"0"0,-21-21 31,21 21-16,21 21 1,0 1-16,0-1 0,-22 0 0,22 0 16,0 0-16,0 22 0,0-22 15,0 21-15,0-21 0,0 22 0,0-22 16,0 21-16,0-21 0,0 22 16,0-22-16,0 0 0,0 0 0,0 0 15,0 0-15,22-21 0,-1 22 0,0-22 31,0 0-31,0 0 0,0 0 16,1 0-16,-1-22 0,0 22 16,-21-21-16,21 0 0,0 21 15,-21-21-15,21 0 0,1-22 0,-22 22 16,21 0-16,0 0 0</inkml:trace>
  <inkml:trace contextRef="#ctx0" brushRef="#br1" timeOffset="88604.47">10139 3916 0,'0'0'0,"0"0"31,21 0-31,0 0 0,21-21 16,-20 0-16,20 21 0,-21-22 0,21 22 15,-20-21-15,-1 21 0,0 0 0,0-21 16,21 21-16,-20 0 16,-1 0-16,-21-21 0,21 21 15,0 0 1,-21 21 15</inkml:trace>
  <inkml:trace contextRef="#ctx0" brushRef="#br0" timeOffset="93953.49">12150 2117 0,'-22'-43'15,"1"22"1,0 21 15,21 21 1,0 1-32,0-1 0,0 0 15,0 0-15,0 0 0,0 0 0,0 22 16,0-1-16,0-21 0,0 22 15,-21-1-15,21 21 0,0-20 0,0-1 16,0 0-16,0 22 0,-21-22 16,21 1-16,0 20 0,0-21 0,0 22 15,0-22-15,0 22 0,0-1 0,-21 1 16,21-1-16,-22 1 0,22-1 16,-21 22-16,21-22 0,-21 1 0,21 21 15,-21-22-15,21 1 0,0-1 0,-21 22 16,21-22-16,0 1 0,0 20 15,0-20-15,0 21 0,0-22 16,0 1-16,0 20 0,0-20 0,0-1 16,0 22-16,0 0 0,0-1 15,-21-20-15,21 20 0,0 1 0,0 0 16,-22-1-16,22-20 0,-21 21 0,21-1 16,-21-20-16,21 20 0,0-20 15,-21-1-15,21 1 0,0-1 0,0 1 16,0-22-16,0 1 0,0-1 0,0 0 15,0-21-15,0 1 0,0-1 0,0-42 47,0-1-47,0 1 0,0-21 0,0 21 16,0-22-16,0-20 0</inkml:trace>
  <inkml:trace contextRef="#ctx0" brushRef="#br0" timeOffset="96849.71">12192 1990 0,'21'0'0,"0"0"109,0 21-93,1-21-16,-1 0 15,0 0-15,0 0 0,21 0 0,-20 0 16,20 0-16,-21 0 0,21 0 0,1 0 16,-1 0-16,0 0 0,22 0 15,-1 0-15,1 0 0,21 0 16,-1-21-16,1 21 0,0 0 16,-1 0-16,1-21 0,0 21 0,-1 0 0,1 0 15,0 0-15,-1 0 16,1-22-16,0 22 0,-1 0 0,1 0 15,0 0-15,-1 0 0,1 0 0,-22 0 16,22 0-16,-21 0 0,-1 0 16,22-21-16,-22 21 0,22 0 0,0 0 15,-1 0-15,22 0 0,-21 0 16,-1 0-16,1 0 0,-21 0 0,20 0 16,-20 0-16,-1 0 0,1 0 15,-1 0-15,1 0 0,-1 0 0,1 0 16,-1 0-16,1 0 0,-1 0 0,1 0 15,-1 0-15,22 0 16,-22 0-16,-20 0 0,20 0 0,1 0 16,-22 0-16,0 0 0,1 0 15,-1 0-15,0 0 0,-20 0 0,20 0 16,-21 0-16,0 0 0,0 0 16,1 0-16,-1 0 0,0 0 0,0 0 15,0 0-15,0 0 0,1 0 0,20 0 16,-21 0-16,0 0 15,0 0-15,22 0 0,-22 0 0,21 0 16,-21 0-16,1 0 0,20 0 16,-21 0-16,0 21 0,0-21 15,1 0-15,-1 0 0,0 0 16,0 0-16,0 0 0,0 0 16,1 0-16,-1 0 15,0 0-15,0 0 16,-21 22 31,0-1-16,0 0-15,0 0-16,0 0 15,0 0-15,0 1 16,0-1-16,-21 0 15,21 0-15,0 0 0,0 0 0,-21 1 16,21 20-16,-21-21 0,21 21 16,-22 1-16,22-1 0,0 0 0,0 1 15,0-1-15,0 0 0,0 22 0,0-22 16,0 22-16,0-22 0,0 0 16,0 22-16,0-22 0,0 1 0,0 20 15,0 1-15,0-22 0,0 21 16,0 1-16,0-22 0,0 22 0,0-22 15,0 22-15,0-1 0,0-21 16,0 1-16,0 20 0,0-20 16,0 20-16,0-21 0,0 22 0,0-1 15,0 1-15,-21-22 0,21 22 0,-21-1 16,21 1-16,0-22 0,0 22 16,-21-1-16,21-21 0,-21 22 0,21-22 15,0 22-15,0-22 16,-21 22-16,21-1 0,-22-21 0,22 22 0,0-1 15,0-20-15,0 20 0,-21-20 16,21 20-16,0-21 0,-21 1 16,21-1-16,0 0 0,0 1 0,0 20 15,0-42-15,0 22 0,0-1 0,-21 0 16,21 1-16,0-1 0,0-21 16,-21 22-16,21-22 0,0 21 0,0-21 15,0 0-15,0 1 0,0-1 0,0 0 16,0 0-16,0 0 0,0 0 15,0 1-15,0-1 16,-21-21-16,21 21 0,-22 0 31,1-21-15,21 21-16,-21 0 31,21 1-31,-21-22 0,21 21 16,0 0-1,-21 0 17,0-21-17,-1 0-15,1 0 0,0 0 16,0 0-16,0 0 0,0 0 16,-22 0-16,22 0 0,0 0 0,-21 0 15,20 21-15,-20-21 0,0 0 16,-1 0-16,1 0 0,0 0 0,-1 0 15,-20 0-15,-1 0 0,1 0 16,-1 0-16,-20 0 0,20 0 0,-20 0 16,20 0-16,1 0 0,-22 0 0,21 0 15,1 21-15,-1-21 0,1 0 16,-22 0-16,22 0 0,-1 0 0,-20 0 16,20 0-16,1 0 0,-22 0 0,21 0 15,1 0-15,-22 0 0,22 0 0,-1 0 16,1 0-16,-1 0 0,1 0 15,-1 0-15,1 0 0,-1 0 0,1 0 16,-1 0-16,1 0 0,-1 0 16,-20 0-16,20 0 0,1 0 15,-1 0-15,1 0 0,20 0 0,-20 0 16,20 0-16,-20 0 0,21 0 0,-1 0 16,-20 0-16,20 0 0,-20 0 15,21 0-15,-1 0 0,1 0 0,0 0 16,-1 0-16,1 0 0,0 0 0,-1 0 15,1 0-15,0-21 0,-1 21 0,1 0 16,0 0-16,20 0 16,-20 0-16,21 0 0,-21 0 0,20 0 0,1 0 15,0 0-15,0 0 0,0 0 0,0 0 16,-1 0 0,1 0-16,0 0 0,0 0 15,0 0-15,0 0 16,-1 0-16,1 0 0,0 0 15,0 0 1,0 0-16,0 0 16,-1 0-16,1 0 0,0 0 15,0 21-15,0-21 16,0 0-16,-1 0 0,1 0 16,0 0-16,0 0 0,0 0 15,0 0-15,-1 0 16,1 0-16,0 0 15,0 0 1,0 0-16,0 0 16,-1 0 15,1 0-15,0 0-1,0 0-15,0 0 16,0 0-16,-1 0 15,1 0 1,0 0-16,0 0 47,0 0 31,21-21-62,-21 21-1,-1 0 32,22-21-47,-21 21 188,21-21-157,0 0-15,0 0-16</inkml:trace>
  <inkml:trace contextRef="#ctx0" brushRef="#br1" timeOffset="102116.74">12763 1312 0,'0'0'0,"0"-21"16,0 0-16,0 0 15,0 0-15,0 0 0,0-1 16,0 44 15,0-1-31,0 0 16,0 21-16,0-21 0,0 22 15,0-1-15,0-21 0,0 22 0,0-1 16,0 0-16,0-21 0,0 22 16,0-22-16,-21 21 0,21-21 0,0 1 15,0-1-15,0 0 0,0-42 47,21 0-47,1-1 16</inkml:trace>
  <inkml:trace contextRef="#ctx0" brushRef="#br1" timeOffset="102549.48">13081 1397 0,'0'0'0,"-21"21"32,21 0-32,-21 1 15,-1-1-15,1 0 0,0 0 16,-21 0-16,21 0 0,-1 22 15,1-22-15,0 0 0,0 0 0,0 0 16,0 1-16,21-1 16,0-42 15,21-1-31,0 1 16,0 0-16,0 0 0,0 0 0,1 0 15,-1-22-15,0 22 0,0 0 16,0-21-16,0 20 0,1 1 0,-1 0 15,0 21-15,-21-21 0,21 21 16,-21 21 15,0 0-31,0 0 0,21 1 16,-21-1-16,0 0 0,0 21 0,0-21 16,21 22-16,-21-22 0,22 0 15,-22 0-15,0 0 0,21 1 0,-21-1 16,21 0-16,0 0 0,0-21 15,0 0-15,1 0 16,-1 0-16,0 0 0,0-21 16,-21 0-16,21 0 0</inkml:trace>
  <inkml:trace contextRef="#ctx0" brushRef="#br1" timeOffset="102788.09">13483 1164 0,'0'-42'0,"0"84"0,0-105 15,0 42-15,0 42 32,0 0-32,-21 0 15,21 21-15,0-20 0,0 20 0,0 0 16,0 1-16,0-1 0,0 0 0,-21 1 16,21-1-16,0 0 0,0-21 15,-21 22-15,21-1 0,-22-21 16,22 0-16,0 1 0,0-1 0,0 0 15</inkml:trace>
  <inkml:trace contextRef="#ctx0" brushRef="#br1" timeOffset="103171.87">13589 1503 0,'0'21'16,"21"-21"-16,0 0 31,0 0-31,1 0 0,-1 0 16,0 0-16,0 0 0,0-21 0,0 0 15,1 0 1,-22-1-16,0 1 15,0 0-15,-22 21 16,1 0-16,0 0 0,0 0 0,0 0 16,0 0-16,-1 21 0,1 0 0,0-21 15,0 22-15,0-1 0,21 0 16,0 21-16,-21-21 0,21 1 16,0 20-16,0-21 0,0 0 0,0 0 15,0 1-15,0-1 0,0 0 16,21-21-16,0 21 0,0-21 0,0 0 15,0 0-15,1 0 16,-1 0-16,21-21 0,-21 0 0,0 0 16,22 21-16,-22-22 0</inkml:trace>
  <inkml:trace contextRef="#ctx0" brushRef="#br1" timeOffset="103666.01">14203 1016 0,'0'0'16,"0"21"-16,-21 0 0,21 1 0,-22-1 0,22 21 15,0 0-15,0-20 0,0 20 16,-21 0-16,21 1 0,0-22 0,-21 21 16,21 0-16,0 1 0,0-22 15,0 21-15,0-21 0,0 22 0,-21-22 16,21 0-16,0 0 0,0 0 15,0 1-15,-21-44 47,21 1-47,0 0 16,0 0-16,0 0 0,0 0 0,0-1 16,0 1-16,0 0 0,0 0 15,0 0-15,21 0 0,0-1 0,0 1 16,22 21-16,-22-21 0,0 21 0,0 0 15,21 0-15,-20 0 0,-1 0 16,21 0-16,-21 21 0,0-21 0,1 21 16,-1 1-16,-21-1 0,0 0 15,0 0-15,0 0 16,0 0-16,0 1 0,-21-1 0,-1 0 16,1 0-16,-21 0 0,21-21 15,-22 21-15,22 1 0,0-1 0,-21-21 16,21 21-16,-1-21 0,1 0 0,21 21 15,0-42 1,0 0 0</inkml:trace>
  <inkml:trace contextRef="#ctx0" brushRef="#br1" timeOffset="104223.68">15176 1355 0,'0'-21'16,"22"21"-16,-1-22 15,-21 1 1,21 21-16,0-21 0,0 0 15,0 0-15,1 21 0,-1-21 0,-21-1 16,21 1-16,-21 0 16,0 0-16,-21 21 15,-22 0-15,22 0 16,-21 0-16,0 0 0,-1 21 0,1-21 16,0 21-16,-1 0 0,1 1 15,21-1-15,0 0 0,-1 0 0,1 0 16,21 0-16,0 1 0,0-1 15,0 0-15,0 0 0,0 0 0,21-21 16,1 21-16,-1 1 0,21-22 0,-21 21 16,106 42-1,-106-63-15,1 21 0,20-21 16,-21 22-16,0-22 0,-21 21 16,21-21-16,-21 21 15,0 0-15,-21-21 0,0 21 16,0-21-16,-21 0 0,-1 0 15,1 0-15,0 21 0,-22-21 0,22 0 16,-1 0-16,1 0 0,0 0 0,21 0 16,-1 0-16,1-21 0,0 0 15,0 21-15,21-21 0,-21 21 0,21-21 16,0 0-16,0-1 16,21 1-16,0 21 0,0-21 0</inkml:trace>
  <inkml:trace contextRef="#ctx0" brushRef="#br1" timeOffset="104608.46">15452 1482 0,'21'0'0,"0"0"16,0 0-16,0 0 15,0 0-15,1-21 16,-1 21-16,0 0 0,0-22 0,0 22 0,-21-21 16,21 21-1,-21-21-15,0 0 0,-21 21 16,0 0 0,0 0-16,0 0 0,0 0 15,-1 21-15,1 0 0,0 0 0,0 1 16,0-1-16,0 0 0,-1 0 15,22 0-15,-21 0 0,21 1 0,0-1 16,0 0-16,0 0 0,0 0 16,21 0-16,22-21 15,-22 0-15,0 0 0,0 0 16,0 0-16,22 0 0,-22 0 0,21 0 16,-21 0-16,1 0 0,20-21 15,-21 0-15,0 21 0</inkml:trace>
  <inkml:trace contextRef="#ctx0" brushRef="#br1" timeOffset="105004.24">15875 1397 0,'0'0'0,"0"-21"0,0 0 16,21 21 15,0 0-15,-21 21-16,21 0 15,1 0-15,-22 0 16,21 1-16,0-1 0,-21 0 0,0 0 16,0 0-16,21 0 0,-21 1 15,21-1-15,-21 0 0,0 0 0,0 0 16,0 0-16,0 1 16,-21-22 15,21-22-31,0 1 15,-21 0-15,21 0 0,0 0 16,0 0-16,0-1 16,0-20-16,0 21 0,0 0 0,21 0 15,-21-1-15,21 22 0,0-21 16,-21 0-16,22 21 0,-1-21 16,0 21-16,0 0 15,0 0-15,0 0 0,1 0 0,-1 0 16,0 0-16</inkml:trace>
  <inkml:trace contextRef="#ctx0" brushRef="#br1" timeOffset="105336.63">16425 1355 0,'0'-21'31,"0"42"0,0 0-31,0 0 0,0 0 16,0 0-16,0 1 0,0-1 16,0 0-16,0 0 0,0 0 0,0 0 15,21 1-15,-21-1 0,0 0 16,22-21-16,-22 21 0,0 0 15,0 0-15,21-21 32,-21-21-17,21 21 1,-21-21-16,21 0 0,0 0 0,0 0 16</inkml:trace>
  <inkml:trace contextRef="#ctx0" brushRef="#br1" timeOffset="105564.7">16827 1334 0,'0'0'16,"0"21"-1,-21-21-15,0 21 0,21 0 16,-21 0-16,0 0 0,0 1 0,-1-1 16,1 0-16,0 0 0,0 0 15,0 0-15,0 1 0,-1-1 16,1 0-16,21 0 0,-21-21 15,21 21-15,0 0 16,21-42 15,0 21-31</inkml:trace>
  <inkml:trace contextRef="#ctx0" brushRef="#br1" timeOffset="105981.99">16870 1482 0,'21'0'16,"0"0"0,0 0-1,0 0-15,1 0 16,-22-21-16,21-1 15,0 22 1,-21-21-16,0 0 16,-21 21 15,0 0-31,-1 0 0,22 21 16,-21 0-16,21 1 15,-21-1-15,21 0 0,-21-21 0,21 21 16,0 0-16,0 0 0,0 1 15,0-1-15,0 0 0,0 0 16,21-21 15,0 0-31,0 0 0,1 0 16,-1 0-16,0 0 16,0-21-16,0 0 0,0 0 15,1 21-15</inkml:trace>
  <inkml:trace contextRef="#ctx0" brushRef="#br1" timeOffset="106488.7">17293 1355 0,'0'0'0,"21"0"47,0 0-32,1 0-15,-1 0 16,-21 21 0,21 0-16,-21 0 0,0 0 15,0 1-15,0-1 0,0 0 0,0 0 16,0 0-16,0 0 0,0 22 16,0-22-16,0 0 0,0 0 15,0 0-15,0 1 0,0-1 16,-21-21 15,21-21-15,0-1-16,0 1 15,0 0-15,0 0 0,0 0 16,21 0-16,0-1 0,0 1 0,0 0 16,-21 0-16,22 0 0,-1 0 0,0-1 15,21 1-15,-21 0 0,1 0 16,-1 0-16,0 0 0,0-1 0,0 1 15,0 21-15,1 0 0,-22-21 16,21 21-16,0 0 16,-21-21-16,0 42 62</inkml:trace>
  <inkml:trace contextRef="#ctx0" brushRef="#br1" timeOffset="132388.12">12954 2646 0,'0'-21'31,"0"0"-15,0-1 15,21 22-15,-21-21 62,0 0-47,0 0-15,0 0-16,0 0 16,0 42 46,0 0-62,0 21 0,0-21 16,0 22-16,-21-1 0,21-21 0,0 22 15,0-1-15,0 0 0,0 1 0,-21-1 16,21 0-16,0 1 0,0-1 16,0 0-16,0 1 0,0 20 0,-21-21 15,21 1-15,0-1 0,0 0 16,-22-20-16,22 20 0,0-21 15,0 21-15,0-20 0,0-1 0,0 0 16,0 0-16,0 0 0,0 0 16,0 1-1,0-44 32,0 1-47,0 0 0,0 0 16,0 0-16,0 0 0,0-1 15,0 1-15</inkml:trace>
  <inkml:trace contextRef="#ctx0" brushRef="#br1" timeOffset="133804.32">13060 2413 0,'-21'0'15,"-1"0"1,1 0-16,21 21 31,-21-21-31,42 0 63,0 0-63,1 0 0,20 0 15,0 0-15,-21 0 0,22 0 16,-1 0-16,0 21 0,1-21 0,-1 0 16,0 0-16,1 0 0,-1 0 15,0 0-15,22 0 0,-22 0 16,1 22-16,-1-22 0,21 0 0,1 0 15,-22 0-15,43 0 0,-22 0 0,1 0 16,-1 0-16,1 0 0,-1 0 16,1 0-16,-1 0 0,-20 0 15,20 0-15,-20 0 0,-1 0 0,-21 0 16,21 0-16,-20 0 0,-1 0 16,0 0-16,0 0 15,0 0-15,-21 21 47,0 0-31,0 0-1,0 0-15,0 0 16,0 1-16,0-1 16,0 0-16,-21 0 15,21 0-15,0 0 0,0 1 16,-21-1-16,21 21 0,0-21 15,0 0-15,0 1 0,0-1 0,0 21 16,0-21-16,-21 0 0,21 1 0,0 20 16,0-21-16,-21 0 0,21 0 15,0 22-15,0-22 0,0 0 0,0 21 16,0-20-16,0-1 0,0 21 16,0-21-16,0 22 0,-22-22 0,22 0 15,0 0-15,0 0 0,0 0 0,0 1 16,0-1-16,0 0 15,0 0-15,0 0 16,-21-21-16,21 21 0,0 1 16,0-1-1,-21-21 1,0 0 0,0 0-1,0 0 1,21 21-16,-22-21 0,1 0 15,0 0-15,0 0 16,0 0-16,0 0 0,-1 0 0,1 0 16,0 0-16,-21 0 15,21 0-15,-22 0 0,22 0 0,-21 0 16,21 0-16,-22 0 0,22 0 0,-21 0 16,21 0-16,-22 0 0,22 0 15,-21 0-15,21 0 0,-1 0 0,-20-21 16,21 21-16,-21 0 0,20 0 0,1-21 15,-21 21-15,21 0 0,0 0 16,-22 0-16,22 0 0,0 0 0,-21-22 16,20 22-16,-20 0 0,21 0 15,-21 0-15,20 0 0,-20 0 0,21 0 16,-21 0-16,20 0 0,1 0 0,0 0 16,-21 0-16,21 0 15,-1 0-15,1 0 0,0 0 16,0 0-16,0 0 31,0 0-15,-1 0-1,1 0-15,0 0 0,0 0 16,0 0-16,0 0 0,-1 0 0,1 0 16,0 0-16,0 0 15,0 0-15,42 0 63,0 0-63,0 0 0,0 0 0,1 0 15</inkml:trace>
  <inkml:trace contextRef="#ctx0" brushRef="#br1" timeOffset="134751.81">12425 3852 0,'0'0'0,"0"-21"0,0 0 32,0 42 14,-21 0-46,21 1 0,0-1 16,0 0-16,0 0 0,-22 0 16,22 0-16,-21 22 0,21-22 0,0 0 15,-21 21-15,21-20 0,0-1 0,0 0 16,0 0-16,0 0 0,0 0 16,0 1-16,21-22 15,0 0 1</inkml:trace>
  <inkml:trace contextRef="#ctx0" brushRef="#br1" timeOffset="135164.28">12615 4001 0,'0'42'31,"-21"-42"-31,21 21 0,-21 0 16,21 0-16,0 1 0,-21-1 16,21 0-16,0 0 0,0 0 15,0 0-15,0 1 16,0-1-16,21-21 16,0 0-1,0 0-15,0 0 0,1 0 16,-1 0-16,0 0 0,0-21 15,0 21-15,-21-22 0,21 22 16,1-21-16,-1 0 0,-21 0 0,0 0 16,0 0-16,0-1 15,0 1-15,0 0 0,-21 0 0,21 0 16,-22 21-16,1-21 0,0 21 0,0-22 16,0 22-16,0 0 15,-1 0-15,22 22 16,-21-1-16,21 0 0,0 0 15,0 0 1,0 0-16</inkml:trace>
  <inkml:trace contextRef="#ctx0" brushRef="#br1" timeOffset="135799.92">13166 4001 0,'0'0'0,"0"-22"16,-22 22-1,1 0-15,0 0 16,0 0-16,0 0 16,0 22-16,-1-1 0,1-21 0,0 21 15,0 0-15,0 0 0,0 0 0,-1 1 16,22-1-16,0 0 15,0 0-15,0 0 16,22-21 0,-1 0-1,0 0-15,0 0 0,0-21 0,22 0 16,-22 21-16,0-21 0,0 21 16,0-21-16,0-1 0,1 22 15,-1 0-15,-21-21 0,0 42 47,0 1-31,0-1-16,0 0 0,0 0 15,0 0-15,0 0 0,0 1 16,-21-1-16,21 21 0,0-21 16,0 0-16,0 22 0,0-22 0,0 21 15,0-21-15,-22 1 0,22 20 0,0-21 16,-21 0-16,21 22 0,0-22 15,0 0-15,-21 0 0,21 0 0,-21-21 16,21 21-16,-21 1 0,0-1 0,-1-21 16,22 21-16,-21-21 0,0 0 15,0 0-15,0 0 0,-22 0 0,22 0 16,0 0-16,0 0 0,-21 0 0,20 0 16,1-21-16,0 0 0,0-1 15,0 1-15,0 0 0,-1 0 16,22 0-16,0 0 0,0-1 0,0 1 15,0 0-15,0 0 0,0 0 16,22 21-16,-1-21 0,0-1 16,0 22-16,0-21 0,22 0 0</inkml:trace>
  <inkml:trace contextRef="#ctx0" brushRef="#br1" timeOffset="136072.04">13356 4191 0,'0'21'16,"0"0"-1,0-42 32,0 0-47</inkml:trace>
  <inkml:trace contextRef="#ctx0" brushRef="#br1" timeOffset="136244.95">13356 3916 0,'0'0'16,"0"-21"-16,0 42 63,21-21-48,0 21-15</inkml:trace>
  <inkml:trace contextRef="#ctx0" brushRef="#br1" timeOffset="136803.97">13335 4149 0,'0'0'0,"0"-21"31,0 42-15,0 0 0,0 0-1,0 0-15,0 0 0,0 1 16,0-1-16,0 0 16,0 0-16,0 0 46,-21-21-46</inkml:trace>
  <inkml:trace contextRef="#ctx0" brushRef="#br1" timeOffset="137364.82">13525 4106 0,'0'0'0,"0"22"62,0-1-62,0 0 16,0 0-16,0 0 0,0 0 16,0 1-16,0-1 15,0 0-15,0 0 16,-21-21 0,0 0-1,21-21 16,0 0-31,0 0 16,0-1-16,0 1 0,0 0 16,0 0-16,0 0 15,21 0-15,0 21 0,1-22 0,-22 1 16,21 21-16,0 0 0,0-21 0,0 21 16,0 0-16,1 0 15,-1 0-15,-21 21 16,21-21-16,-21 21 0,0 1 0,0-1 15,0 0-15,0 0 0,0 0 16,0 0-16,0 1 0,0-1 16,0 0-16,0 0 15,0 0 1,0-42 15,0 0-31,21 21 0</inkml:trace>
  <inkml:trace contextRef="#ctx0" brushRef="#br1" timeOffset="137641.66">13970 3895 0,'0'21'46,"0"0"-46,0 0 0,0 0 16,0 1-16,0-1 0,0 21 0,0-21 16,-21 0-16,21 1 0,-21-1 15,21 0-15,0 0 0,0 0 0,0 0 16,-22 1-16,22-1 16,0-42 30</inkml:trace>
  <inkml:trace contextRef="#ctx0" brushRef="#br1" timeOffset="137940.53">13864 3958 0,'0'0'0,"0"-21"0,0 0 16,0 0-16,0 0 15,21 21-15,0 0 0,1-22 16,-1 22-16,0 0 0,0 0 16,21 0-16,-20 0 0,-1 0 0,0 0 15,21 0-15,-21 0 0,1 0 16,-22 22-16,0-1 0,0 0 16,0 0-16,0 0 0,0 0 15,-43 1-15,22-1 0,0-21 16,0 21-16,0 0 0,-22 0 0,22-21 15,0 21-15,0-21 16,21 22-16,21-22 31,0 0-31,0 0 0</inkml:trace>
  <inkml:trace contextRef="#ctx0" brushRef="#br1" timeOffset="138520.49">14457 4128 0,'0'-22'0,"0"44"0,0-65 15,0 22-15,0 0 16,0 0-16,-21 0 0,21-1 15,-22 22-15,1 0 16,0 0 0,0 0-16,0 0 0,21 22 15,-21-1-15,-1 0 0,1 0 16,21 0-16,-21 0 0,0 1 0,0-1 16,0 0-16,-1 0 0,1 0 0,21 0 15,-21 1-15,21-1 16,0 0-1,21-21 1,0 0-16,1 0 0,-1 0 16,0 0-16,0-21 0,0 0 0,0 21 15,1-22-15,-1 1 0,21 21 16,-42-21-16,21 0 0,0 0 0,1 0 16,-1-1-16,-21 1 0,0 0 15,0 0-15,21 21 16,-21 21 15,-21 0-31,0 0 0,21 1 16,0-1-16,0 0 0,-22 0 15,22 0-15,-21 0 16,21 1-16,0-1 0,0 0 16,21-21-1,1 0-15,-1 0 16,0 0-16,0 0 0,0 0 0,0-21 15,1 21-15,-1-21 0,0 21 0</inkml:trace>
  <inkml:trace contextRef="#ctx0" brushRef="#br1" timeOffset="139060.67">14795 4043 0,'0'0'0,"0"-21"31,-21 21-31,0 0 16,0 0-16,0 0 0,0 21 15,-1 0-15,1-21 0,0 21 0,21 0 16,-21 1-16,21-1 16,-21-21-16,21 21 0,0 0 15,21-21 1,0 0 0,0 0-16,0 0 0,1-21 15,-1 21-15,0-21 0,0 0 16,0-1-1,-21 44 32,0-1-47,0 0 16,0 0-16,0 21 16,0-20-16,0-1 0,-21 0 0,21 21 15,0-21-15,-21 1 0,21 20 0,0-21 16,0 21-16,0-20 0,0 20 15,0-21-15,0 21 0,0-20 0,0 20 16,0-21-16,0 21 0,0-20 16,-21 20-16,21-21 0,-21 21 15,21-20-15,-22-1 0,1 0 0,0 0 16,0 0-16,0-21 0,0 0 16,-1 0-16,1 0 0,0 0 15,0 0-15,0 0 0,0-21 0,-1 0 16,1 0-16,0 0 0,0-1 0,0 1 15,21 0-15,0 0 0,0 0 16,0 0-16,0-1 0,0 1 0,0 0 16,21 0-16,0 0 0,0 0 0,0-1 15,1 1-15</inkml:trace>
  <inkml:trace contextRef="#ctx0" brushRef="#br1" timeOffset="139432.14">14965 4233 0,'0'-21'0,"0"0"16,0 0 0,0 0-1,21 0-15,0-1 16,0 1-16,0 0 0,-21 0 31,-21 21-15,0 21-16,0-21 0,0 21 15,0 0-15,21 1 0,-22-1 16,22 0-16,-21-21 0,21 21 0,-21 0 16,21 0-16,0 1 0,0-1 15,21 0 1,0-21-16,1 0 0,-1 0 15,0 0-15,0 0 0,0 0 16,22 0-16,-22-21 0,0 21 0,21-21 16,-21 21-16,1-22 0,-1 1 0,0 21 15</inkml:trace>
  <inkml:trace contextRef="#ctx0" brushRef="#br1" timeOffset="140116.26">15409 4085 0,'-21'0'15,"21"21"16,0 1-15,0-1 0,21-21-1,0 0-15,1 0 16,-1 0 0,-21-21-16,0-1 15,0 1-15,0 0 16,-21 21-16,-1 0 15,1 0-15,0 0 16,21 21 0,0 0-1,0 1-15,0-1 16,21-21 15,0 0-31,1 0 0,-1 0 0,0 0 16</inkml:trace>
  <inkml:trace contextRef="#ctx0" brushRef="#br1" timeOffset="140384.31">15790 3895 0,'0'0'0,"0"-21"15,0 42 16,0 0-31,0 0 16,0 0-16,0 0 0,0 1 0,0 20 16,-21-21-16,21 0 0,0 22 0,0-22 15,-21 0-15,21 0 0,0 0 16,-21 0-16,21 1 0,0-1 16,21-21 15,0 0-31,0-21 0,-21-1 15</inkml:trace>
  <inkml:trace contextRef="#ctx0" brushRef="#br1" timeOffset="140624.49">16002 3874 0,'21'0'31,"-21"21"-31,0 0 15,0 0-15,0 0 0,0 0 0,0 1 16,-21-1-16,21 21 0,-21-21 16,21 0-16,0 1 0,0-1 0,-21 0 15,21 0-15,0 0 0,0 0 16</inkml:trace>
  <inkml:trace contextRef="#ctx0" brushRef="#br1" timeOffset="140799.64">15748 4128 0,'-21'0'16,"0"0"0,42 0-1,0-22-15,0 22 0,0 0 16,0 0-16,1 0 15,-1 0-15,0 0 0,21 0 0,-21-21 16,1 21-16,-1 0 0,0-21 16,21 0-16,-21 21 0,1 0 0</inkml:trace>
  <inkml:trace contextRef="#ctx0" brushRef="#br1" timeOffset="141016.51">16150 3937 0,'21'0'32,"0"0"-17,1 0-15,-1-21 0,0 21 0,0 0 16,0 0-16,22 0 0,-22 0 16,0 0-16,0 0 0,21 0 0,-20 0 15,-44 0 16,1 0-31</inkml:trace>
  <inkml:trace contextRef="#ctx0" brushRef="#br1" timeOffset="141264.43">16277 3937 0,'0'21'31,"0"0"-16,0 1-15,0-1 0,0 0 16,0 0-16,0 0 0,0 0 0,0 1 16,0-1-16,0 0 0,-21 0 15,21 0-15,-21 0 0,21 1 0,-21-22 16,21 21-16,-22 0 0,22 0 16,22-21 15,-22-21-16,21 0-15</inkml:trace>
  <inkml:trace contextRef="#ctx0" brushRef="#br1" timeOffset="141513.13">16573 3958 0,'0'21'31,"0"1"-31,-21-1 0,21 0 16,0 0-16,-21 0 0,21 0 16,-21 1-16,21-1 0,-21 0 0,21 0 15,0 0-15,0 0 0,-21-21 16,21 22-16,-22-22 0,22 21 16,0-42 15,22 21-16,-22-22-15</inkml:trace>
  <inkml:trace contextRef="#ctx0" brushRef="#br1" timeOffset="141732.01">16510 4001 0,'21'-22'16,"-42"44"-16,42-65 0,-21 22 0,21 21 16,0 0-16,1 0 15,-22 21 1,21-21-16,-21 21 0,0 1 0,0-1 15,21 0-15,-21 21 0,21-21 16,-21 1-16,21-1 0,-21 0 16,0 0-16,0 0 0,21-21 15,1 0 1,-1 0 0,0-21-16,0 0 15,-21 0-15</inkml:trace>
  <inkml:trace contextRef="#ctx0" brushRef="#br1" timeOffset="141935.89">16933 3958 0,'0'0'0,"-21"21"47,0 1-47,0-22 0,0 21 16,-1 0-16,1 0 0,0 0 15,0 0-15,0 1 0,0-22 0,-1 21 16,1 0-16,21 0 0,-21-21 15,42 0 17,0 0-32,1-21 0,-1 21 15,-21-21-15</inkml:trace>
  <inkml:trace contextRef="#ctx0" brushRef="#br1" timeOffset="142145.78">16933 3937 0,'0'0'16,"0"21"15,0 0-15,0 1-16,0-1 0,0 0 15,0 21-15,0-21 0,-21 1 0,21-1 16,0 0-16,-21 0 0,21 0 16,0 0-16,0 1 0,0-1 15,0 0 1,21-21-1,0 0-15</inkml:trace>
  <inkml:trace contextRef="#ctx0" brushRef="#br1" timeOffset="142412.63">17230 3937 0,'0'0'0,"-22"0"16,22 21-1,0 0-15,-21 1 0,0-1 16,0 21-16,21-21 0,-21 22 0,0-22 16,21 0-16,0 21 0,0-21 0,-22 1 15,22-1-15,0 0 0,0 0 16,0 0-16,0 0 0,22-21 16,-1 22-16,0-22 0,0 0 0,0 0 15,0 0-15,22 0 0,-22 0 16,0 0-16,21-22 0,-20 22 0,-1-21 15,0 21-15,0-21 16,0 21-16,0 0 0,1-21 0</inkml:trace>
  <inkml:trace contextRef="#ctx0" brushRef="#br1" timeOffset="143092.6">13504 4763 0,'0'-22'0,"0"1"31,0 42 0,0 1-31,0-1 0,0 0 0,0 21 16,0 1-16,0-1 0,0 0 16,0 1-16,-21-1 0,21 0 0,0 22 15,0-22-15,0 0 0,-21 1 0,21-1 16,0-21-16,0 22 0,0-22 15,0 21-15,0-21 0,0 0 0,0 1 16,0-1-16,0 0 0,0-42 47,21 0-47,-21-1 16,0 1-16</inkml:trace>
  <inkml:trace contextRef="#ctx0" brushRef="#br1" timeOffset="143764.16">13610 4763 0,'0'0'16,"0"-22"-16,0 1 16,0 0-16,21 21 31,0-21-31,1 21 15,-1 0-15,0 0 0,0 0 0,21 0 16,-20 0-16,20 0 0,0 0 16,1 0-16,20 0 0,1 0 0,-1 0 15,1 0-15,20 21 0,-20-21 0,-1 0 16,1 0-16,-1 21 0,-20-21 16,20 0-16,-21 21 0,-20-21 0,20 0 15,-21 0-15,0 22 0,0-22 16,-21 21-16,22-21 0,-22 21 15,0 0 1,0 0-16,0 0 16,0 1-1,0-1-15,0 0 0,0 0 16,0 0-16,0 0 0,0 1 16,0-1-16,0 0 0,0 0 0,0 0 15,0 22-15,0-22 0,0 0 16,0 21-16,0-21 0,0 22 0,0-22 15,0 0-15,0 21 0,0-20 0,0-1 16,21 0-16,-21 0 0,0 0 16,21 0-16,-21 1 0,0-1 0,0 0 15,-21 0 1,0-21-16,-1 0 0,-20 0 16,21 0-16,0 0 0,-22 0 15,1 0-15,-21 0 0,20 0 0,-20 0 16,-22 0-16,22 0 0,-22 0 15,21 0-15,1-21 0,-22 21 0,22 0 16,-1 0-16,1-21 0,-1 21 0,22 0 16,-22 0-16,22 0 0,0 0 15,-1 0-15,22 0 0,-21-21 0,21 21 16,0 0-16,42 0 62,0 0-62</inkml:trace>
  <inkml:trace contextRef="#ctx0" brushRef="#br1" timeOffset="144272.28">12340 5842 0,'0'0'15,"-21"0"-15,21-21 0,0 0 16,-21 21 15,21 21-15,0 0-16,0 0 0,-21 0 15,21 1-15,0-1 0,0 0 16,0 0-16,0 0 0,-22-21 0,22 21 16,0 1-16,-21-1 0,21 0 15,0 0 1,21-21-1,1-21 1</inkml:trace>
  <inkml:trace contextRef="#ctx0" brushRef="#br1" timeOffset="144484.26">12488 5779 0,'0'0'15,"0"-22"1,0 44-1,0-1-15,0 0 16,0 0-16,0 0 0,0 0 0,0 1 16,0-1-16,0 0 0,0 0 15,0 0-15,0 0 0,0 1 16,-21-22-16,21 21 16,-21-21-1</inkml:trace>
  <inkml:trace contextRef="#ctx0" brushRef="#br1" timeOffset="144977.7">12277 6054 0,'0'-21'32,"21"21"-32,0 0 15,0 0-15,0 0 0,0-22 0,22 22 16,-22 0-16,21-21 0,-21 0 15,22 21-15,-22 0 0,0-21 0,0 21 16,0 0-16,1-21 0,-22 42 47,0 0-47,0 0 16,-22-21-16,22 21 0,-21 1 15,21-1-15,-21-21 0,21 21 0,0 0 16,0 0-16,0 0 15,0 1-15,0-1 16,21-21 0,0 0-16,1 0 0,-1 0 15,0 0-15,0 0 0,0-21 16,0 21-16,1-22 0,-1 1 0,0 21 16,-21-21-16,0 0 0,0 0 15,0 0-15,0-1 0,0 1 16,-21 0-16,0 21 0,-1 0 15,1 0-15,0 0 16,0 0-16,0 0 16,0 21-16,21 0 15,0 1 1,21-22-16,0 0 16,-21 21-16,21-21 0,0 0 0,0 0 15</inkml:trace>
  <inkml:trace contextRef="#ctx0" brushRef="#br1" timeOffset="145632.06">13060 5990 0,'0'0'0,"0"21"62,0 1-62,0-1 0,-21 0 16,21 0-16,0 0 15,0 0-15,0 1 16,-22-22-16,22-22 63,0 1-63,0 0 15,0 0-15,0 0 16,0 0-16,0-1 15,22 1-15,-1 21 0,-21-21 0,21 21 16,0 0-16,0 0 0,0 0 16,1 0-16,-1 0 0,0 0 0,0 0 15,0 0-15,-21 21 0,21 0 16,-21 1-16,0-1 16,0 0-16,0 0 0,0 0 15,0 0 1,-21-21-1,21-21 17,0 0-17,21 21-15,1-21 0,-22 0 16,21 21-16,0-21 0,-21-1 0,21 1 16,0 21-16,0-21 0,1 21 15,-1-21-15,0 21 0,0 0 0,0 0 16,-21 21-1,0 0-15,0 0 0,0 1 0,0-1 16,0 0-16,0 0 0,0 0 16,-21 0-16,0 1 15,21-1 1,21-42 31,0-1-47,0 22 15</inkml:trace>
  <inkml:trace contextRef="#ctx0" brushRef="#br1" timeOffset="145963.87">13631 6033 0,'21'-22'62,"1"22"-62,-1 0 16,-21-21-16,21 21 16,0-21-16,-21 0 15,-21 21 17,0 0-32,0 21 0,-1-21 15,1 21-15,21 0 0,-21 1 0,21-1 16,-21-21-16,21 21 0,0 0 15,0 0-15,0 0 0,0 1 16,0-1 0,21-21-16,0 0 0,0 0 15,1 0-15,-1 0 16,0 0-16,0 0 0,0 0 0,0-21 16,1 21-16</inkml:trace>
  <inkml:trace contextRef="#ctx0" brushRef="#br1" timeOffset="146224.09">14097 5821 0,'0'0'16,"-21"0"-16,0 0 0,-1 21 16,1 0-1,0 0-15,21 1 0,0 20 16,0-21-16,-21 0 0,21 0 0,0 1 15,-21-1-15,21 0 0,0 0 16,0 0-16,0 0 0,0 1 16,-21-22-16,21 21 15,21-21 1,0 0 0,-21-21-16,21 21 0</inkml:trace>
  <inkml:trace contextRef="#ctx0" brushRef="#br1" timeOffset="146528.92">14012 5842 0,'0'-21'0,"0"42"0,-21-42 0,21 0 0,0 0 16,0-1-16,0 1 0,0 0 16,21 21-16,0-21 15,1 21-15,-1 0 0,0 0 16,0 0-16,0 0 0,0 0 15,1 0-15,-1 0 0,-21 21 0,0 0 16,0 0-16,0 1 0,0 20 16,0-21-16,-21 0 0,-1 0 15,1 1-15,0-1 0,0 0 0,-21 0 16,20 0-16,1-21 0,0 21 0,0 1 16,0-22-16,0 0 0,-1 21 15,44-21 16,-1 0-31,0 0 16,0 0-16</inkml:trace>
  <inkml:trace contextRef="#ctx0" brushRef="#br1" timeOffset="147435.78">14520 5990 0,'0'0'0,"0"-21"0,-21 0 16,21 0-16,-21 21 0,21-21 15,-21 21-15,0 0 16,-1 0-16,1 0 16,0 0-16,0 0 0,0 21 15,0 0 1,-1 0-16,1 0 0,0-21 0,21 21 15,-21 1-15,21-1 0,-21-21 0,21 21 16,0 0-16,21-21 31,0 0-31,0 0 0,0 0 16,1 0-16,-1 0 0,0 0 16,0-21-16,0 21 0,0-21 0,1 21 15,-1-21-15,0-1 0,0 22 16,-21-21-16,0 0 0,21 0 15,-21 0-15,-21 42 47,21 0-47,0 0 0,-21-21 16,21 21-16,0 1 0,0-1 16,0 0-16,0 0 15,0 0 1,21-21-16,0 0 0,0 0 15,1 0-15,-1 0 0,0 0 16,0 0-16,0 0 0,22-21 0,-22 21 16,0-21-16,21 21 0,-21-21 15,1 0-15,-1 21 0,0-22 16,-21 1-16,0 0 0,0 0 0,0 0 16,0 0-16,-21 21 15,0 0 1,-1 0-16,1 0 0,0 0 15,21 21-15,-21-21 0,21 21 16,-21 0-16,0 0 0,21 0 16,0 1-16,0-1 31,21-21-31,0 0 0,0 0 16,0 0-16,0-21 15,1 21 1,-22-22-16,21 22 0,-21 22 47,0-1-32,0 0-15,0 0 16,0 0-16,0 0 0,0 1 16,0-1-16,-21-21 0,21 21 15,-22 0-15,1 0 0,21 0 16,-21-21-1,21-21 32,21 21-47</inkml:trace>
  <inkml:trace contextRef="#ctx0" brushRef="#br1" timeOffset="147812.5">15071 5969 0,'-22'0'15,"44"0"32,-1 0-47,0 0 0,-21-21 16,21 0-16,0 21 0,0-21 0,1-1 15,-1 1 1,-21 0-16,-21 21 31,-1 0-31,1 0 0,0 0 16,0 21-16,0 0 0,21 1 0,-21-22 16,21 21-16,-22 0 0,22 0 15,0 0-15,0 0 0,0 1 0,0-1 16,0 0-1,22-21 1,-1 0 0,0 0-16,0 0 0,0 0 15,0 0-15,1-21 0</inkml:trace>
  <inkml:trace contextRef="#ctx0" brushRef="#br1" timeOffset="148132.23">15536 5969 0,'0'0'0,"-21"0"0,0 0 0,0 0 15,0 0-15,-1 0 16,44 0 15,-1 0-31,0 0 0,0 0 16,0 0-16,0 0 0,1 0 15,-1 0-15,-21-21 16,0 0 0,-21 21-1,-1 0-15,1 0 0,0 0 16,0 0-16,0 0 0,21 21 31,21-21 0</inkml:trace>
  <inkml:trace contextRef="#ctx0" brushRef="#br1" timeOffset="148426.04">15917 5736 0,'0'-21'0,"0"42"0,-21-63 0,0 42 16,0 21 15,21 0-31,0 0 0,-21 1 16,21-1-16,0 0 0,0 0 16,0 0-16,0 0 0,-22 1 0,22-1 15,-21 0-15,21 0 0,0 0 16,0 0-1,21-21 17</inkml:trace>
  <inkml:trace contextRef="#ctx0" brushRef="#br1" timeOffset="148664.04">16065 5694 0,'0'0'0,"-21"0"32,0 21-32,21 0 0,-21 0 15,21 1-15,0-1 0,0 0 16,0 0-16,-21 0 0,21 0 16,0 1-16,-21-1 0,21 0 15,0 0-15,0 0 16,21-21 15,0 0-15</inkml:trace>
  <inkml:trace contextRef="#ctx0" brushRef="#br1" timeOffset="148867.93">15790 5863 0,'-21'0'31,"42"0"-15,0 0-16,1 0 15,-1 0-15,0 0 0,0 0 16,0 0-16,0 0 0,1 0 16,-1-21-16,0 21 15,-21-21-15,21 21 0,-21-21 16</inkml:trace>
  <inkml:trace contextRef="#ctx0" brushRef="#br1" timeOffset="149119.79">16129 5715 0,'0'-21'31,"21"21"-16,0 0-15,0 0 0,1 0 0,-1 0 16,0 0-16,0 0 16,0 0-16,0 0 0,1 0 0,-1 0 15,0 0-15,0 0 0,-21-21 47,-21 21-31</inkml:trace>
  <inkml:trace contextRef="#ctx0" brushRef="#br1" timeOffset="149343.66">16319 5673 0,'0'0'0,"-21"0"0,0 0 16,21 21 0,0 0-16,-21-21 0,21 21 15,0 0-15,-21 1 0,21-1 16,0 0-16,-21 0 15,21 0-15,-22 0 0,22 1 0,0-1 16,0 0-16,-21 0 16,21 0-16,21-21 47,1 0-47</inkml:trace>
  <inkml:trace contextRef="#ctx0" brushRef="#br1" timeOffset="149588.51">16573 5694 0,'-21'0'16,"-21"42"-1,42-21-15,0 1 0,-21-22 16,21 21-16,0 0 0,-21 0 0,21 0 15,0 0-15,0 1 16,0-1-16,-22-21 0,22 21 0,-21-21 16</inkml:trace>
  <inkml:trace contextRef="#ctx0" brushRef="#br1" timeOffset="149824.39">16552 5715 0,'21'0'31,"1"0"-15,-22 21-16,0 0 0,0 1 15,0-1 1,0 0-16,0 0 15,0 0 1,21-21 15,0 0-31,0 0 16</inkml:trace>
  <inkml:trace contextRef="#ctx0" brushRef="#br1" timeOffset="150046.26">16870 5673 0,'0'0'0,"-21"21"32,-1 0-32,1-21 0,0 21 15,0-21-15,21 21 0,-21-21 16,0 22-16,-1-1 0,1-21 0,21 21 16,-21-21-16,0 0 0,21 21 0,0 0 31,21-21 0,0-21-31,0 21 0,1-21 16,-22 0-16</inkml:trace>
  <inkml:trace contextRef="#ctx0" brushRef="#br1" timeOffset="150277.13">16849 5694 0,'0'0'0,"0"-21"0,0 42 31,0 0-16,-22 0-15,22 0 16,-21 1-16,21-1 0,0 0 0,0 0 16,0 0-16,-21 0 0,21 1 15,0-1-15,0 0 16,0 0-16,0 0 16,21-21 30,0 0-46,-21-21 16</inkml:trace>
  <inkml:trace contextRef="#ctx0" brushRef="#br1" timeOffset="150576.96">16954 5694 0,'0'0'15,"0"-21"-15,0 42 47,0 0-47,0 0 16,0 0-16,-21 1 0,21-1 0,-21 0 15,21 0-15,0 0 0,0 0 16,0 1-16,0-1 0,0 0 16,0 0-16,0 0 15,21-21 1,0 0-16,1 0 15,-1 0-15,0 0 16,0-21-16,0 21 16,0 0-16,1-21 15,-1 21-15,0 0 16</inkml:trace>
  <inkml:trace contextRef="#ctx0" brushRef="#br0" timeOffset="189764.42">11811 9102 0,'0'-43'31,"0"22"-15,-21 21 46,21 21-62,0 1 16,-21-22-16,21 21 0,0 0 0,0 0 16,0 21-16,0-20 0,0-1 15,0 0-15,0 21 0,-22-21 0,22 22 16,0-22-16,-21 21 0,21 1 15,0-1-15,0 0 0,0 1 16,-21 20-16,21-21 0,-21 1 0,21 20 16,-21-20-16,21-1 0,0 21 0,-21-20 15,-1-1-15,22 0 0,-21 22 16,21-22-16,0 22 0,-21-22 0,21 22 16,-21-1-16,21-21 0,-21 22 0,21-1 15,0 1-15,-21-22 0,-1 22 16,22-1-16,-21-20 0,0 20 0,21 1 15,0-1-15,-21 1 0,0-1 0,21 1 16,-21-1-16,21 1 0,0 20 0,-22-20 16,1-1-16,21 1 15,-21-1-15,21 1 0,0-1 0,-21 22 16,0-22-16,21 1 0,-21 21 0,21-22 16,-22 22-16,1-22 0,21 22 0,-21-22 15,0 22-15,0 0 0,21-22 16,-21 22-16,-1 0 0,22-1 0,-21 1 15,0 0-15,21-1 0,-21-20 0,0 20 16,21 1-16,-21 0 0,-1 21 16,22-22-16,-21-20 0,0 20 0,21 1 15,0 0-15,-21-1 0,0 1 0,0 0 16,21-1-16,-22 1 0,1 0 16,21-1-16,-21 1 0,0-21 15,21 20-15,-21 1 0,21 0 0,-21-1 16,-1-20-16,22 20 0,0 1 0,-21-21 15,0 20-15,21-20 0,-21-1 16,0 22-16,21-22 0,0 1 0,0-1 16,-21 22-16,21-21 0,-22-1 0,22-21 15,0 22-15,-21-22 0,21 22 16,0-22-16,0-21 0,0 22 0,0-22 16,0 21-16,0-21 0,0 0 15,-21-21 1,21-21-16,0 0 0,-21 0 15,21 0-15,0-22 0</inkml:trace>
  <inkml:trace contextRef="#ctx0" brushRef="#br0" timeOffset="193058.14">11769 8996 0,'21'0'125,"0"0"-125,0 0 0,0 0 0,0 0 16,1 0-16,20 0 15,-21 0-15,0 0 0,22 0 16,-1 0-16,0 0 0,-21 0 0,22-21 15,-1 21-15,0-21 0,1 21 16,-1 0-16,0 0 0,1-22 0,20 22 16,-20 0-16,-1 0 0,0-21 0,22 21 15,-22 0-15,22 0 0,-22 0 16,21-21-16,1 21 0,-1 0 0,1 0 16,-1 0-16,-20-21 0,20 21 15,1 0-15,-1 0 0,1 0 0,-1 0 16,1-21-16,-1 21 0,1 0 15,-1 0-15,22 0 0,-22 0 16,22-21-16,0 21 0,-22 0 0,22 0 16,0 0-16,-22 0 0,22 0 0,-22 0 15,1 0-15,-1 0 0,1 0 16,-1 0-16,1 0 0,-1 0 0,1 0 16,-1 0-16,1 0 0,-1 0 0,-20 0 15,20 0-15,1-22 0,-22 22 16,21 0-16,-20 0 0,20 0 0,-20 0 15,-1 0-15,21 0 0,-20 0 16,-1 0-16,0 0 0,1 0 16,-22 0-16,21 0 0,1 0 0,-22 0 15,21-21-15,0 21 0,-20 0 16,20 0-16,0 0 0,22 0 0,-22 0 16,22 0-16,-22 0 0,21 0 15,-20 0-15,20 0 0,-20 0 0,-1 0 16,0 0-16,1 0 0,-1 0 0,-21 0 15,21 0-15,-20 0 0,-1-21 16,21 21-16,-21 0 0,0 0 0,1 0 16,-1 0-16,0 0 0,0 0 15,0 0-15,0 0 0,1 0 16,-1 0-16,0 0 0,0 0 0,0-21 16,0 21-16,1 0 15,-1 0-15,0 0 0,0 0 16,0 0-16,0 0 0,1 0 15,-1 0-15,0-21 16,0 21-16,0 0 0,0 0 16,1 0-16,-1 0 0,0 0 15,0 0-15,0 0 16,0 0-16,1-21 0,-1 21 16,0 0-16,0 0 15,0 0-15,0 0 16,1 0-16,-1 0 0,0 0 31,-21 21 32,0 0-63,0 0 15,0 0-15,0 0 16,0 1-16,0-1 0,-21 0 15,21 0-15,0 0 0,-21 0 16,21 1-16,0-1 0,0 21 0,0-21 16,0 0-16,0 22 0,0-22 15,0 0-15,0 21 0,0-20 0,0 20 16,0-21-16,0 21 0,0-20 0,0 20 16,0 0-16,0 1 0,0-1 15,0 0-15,0 1 0,21 20 0,-21-21 16,0 1-16,21-1 0,-21 22 0,0-22 15,0 0-15,0 22 0,0-22 16,0 0-16,0 22 0,0-22 0,0 1 16,0 20-16,0 1 0,0-22 0,0 21 15,0 1-15,0-1 0,0-20 16,0 20-16,0 1 0,0-22 16,0 22-16,0-22 0,0 21 0,0 1 15,0-1-15,0 1 0,0-22 0,0 22 16,0-1-16,0 1 0,0-1 15,0 1-15,0-1 0,0 1 0,0-22 16,0 22-16,0-1 0,0 1 0,0-1 16,0 1-16,0-1 0,0 1 15,0-1-15,0 1 0,0-1 0,0 1 16,0-1-16,0-21 0,0 22 0,0-1 16,0 1-16,0-1 0,0 1 15,-21-22-15,21 22 0,0-1 16,0 1-16,0-1 0,0-20 0,0 20 15,0 1-15,0-22 0,0 21 0,-21-20 16,21 20-16,-22 1 0,22-1 16,0-20-16,-21 20 0,21 1 0,0-22 15,0 21-15,-21-20 0,21 20 0,-21-20 16,21-1-16,-21 21 0,21-20 16,0-1-16,0 22 0,-21-22 0,21 21 15,-22-20-15,22 20 0,0-20 0,0-1 16,-21 21-16,21-20 0,-21-1 15,0 0-15,21 1 0,-21-1 0,21 0 16,-21 22-16,21-22 0,-22 1 16,1-1-16,21 0 0,-21 22 0,0-22 15,21 0-15,-21 1 0,0-1 16,21 0-16,-22 1 0,1-1 0,21 0 16,0 1-16,-21-1 0,0 0 0,21-20 15,-21 20-15,21 0 0,-21-21 16,-1 22-16,22-1 0,0 0 0,0-20 15,-21 20-15,21-21 0,-21 21 0,21-20 16,0 20-16,-21-21 0,21 21 0,0-20 16,0-1-16,0 0 0,0 0 15,-21 0-15,21 0 0,0 1 0,-21-22 16,21 21-16,0 0 0,0 0 16,-22-21-1,22 21-15,-21-21 16,21 21-1,-21-21 1,0 0 0,0 0-1,0 0-15,-1 0 16,1 22-16,0-22 0,0 0 16,0 0-16,0 0 15,-1 0-15,22 21 0,-21-21 0,0 0 16,-21 0-16,21 0 0,-1 0 15,-20 21-15,21-21 0,-21 0 0,20 0 16,-20 0-16,0 0 0,-1 21 0,1-21 16,21 0-16,-21 0 0,-1 0 15,1 0-15,0 0 0,-22 0 0,22 0 16,-1 0-16,1 0 0,0 0 0,-1 0 16,22 0-16,-21 0 0,-22 0 15,22 0-15,0 0 0,-1 0 0,1 0 16,-21 0-16,20 0 0,-20 0 0,20 0 15,-20 0-15,-1 0 0,1 0 16,-1 0-16,1 0 0,-1 21 0,1-21 16,-1 0-16,1 21 0,-1-21 15,-20 0-15,20 0 0,-20 0 0,20 0 16,-21 0-16,1 0 0,20 0 16,-20 0-16,-1 0 0,21 0 0,1 0 15,-22 0-15,43 0 0,-22 0 0,1 0 16,-1 0-16,22 0 0,-21 0 15,20 0-15,-20 0 0,20 0 0,-20 0 16,-1 0-16,1 0 0,21 0 0,-22 0 16,1 0-16,20 0 0,-20 0 15,20 0-15,1 0 0,0 0 0,-1 0 16,22 0-16,-21 0 0,21 0 16,-22 0-16,22 0 0,-21 0 15,21 0-15,-22 0 0,22 0 0,-21 22 16,0-22-16,-1 0 0,1 0 0,0 0 15,-1 0-15,1 0 0,-22 0 16,22 0-16,21 0 0,-21 0 0,-1 0 16,22 0-16,-21 0 0,21 0 15,-22-22-15,22 22 0,-21 0 0,21 0 16,-22 0-16,22-21 0,-21 21 0,-1 0 16,22 0-16,-21 0 15,0 0-15,-1 0 0,22 0 0,-21 0 16,21 0-16,-22 0 0,22 0 0,0 0 15,0 0-15,0 0 0,-1 0 16,1 0-16,21-21 0,-21 21 0,0 0 16,0 0-16,0 0 0,-1 0 15,1 0-15,0 0 16,0 0-16,0 0 16,0 0-16,-1 0 15,1 0-15,0 0 16,0 0-16,0 0 0,0 0 0,-1 0 15,1 0-15,-21 0 16,21 0-16,0 0 0,-1 0 0,1 0 0,0 0 16,0 0-1,0 0-15,0 0 0,-1 0 16,1 0 62,0 0-62,0 0-16,0 0 0,21-21 15</inkml:trace>
  <inkml:trace contextRef="#ctx0" brushRef="#br1" timeOffset="197608.15">12594 7662 0,'0'-21'0,"0"0"0,0 0 16,0 0-16,0 0 0,0-1 15,0 1 1,0 0-16,0 42 31,0 0-31,-21 1 16,21 20-16,-21-21 0,21 21 0,-21 1 16,-1-1-16,22 0 0,-21 1 0,0 20 15,0-20-15,0-1 0,0 21 16,-1-20-16,1-1 0,0 0 0,0-20 15,21 20-15,0-21 0,0 0 0,0 0 16,0-42 0,21 0-1,0-21-15,0 21 16,-21-1-16,22-20 0,-1 0 16,0-1-16,-21 1 0,21 0 0,0-1 15,-21-20-15,21 21 0</inkml:trace>
  <inkml:trace contextRef="#ctx0" brushRef="#br1" timeOffset="197812.49">12552 7662 0,'21'-21'15,"-21"-21"-15,-42 169 0,63-191 0,21-20 0,-42 63 0,21 21 16,0 21 0,-21 0-1,0 0-15,0 0 0,22 0 0,-22 22 16,21-22-16,-21 21 0,0 1 0,0-1 16,0-21-16,0 21 0,0 1 15,0-1-15,0-21 0,0 22 16,0-22-16,0 0 0,0 21 0,0-21 15,0 1-15,0-1 16,-21-21-16,-1 0 16,1 0-16,0 0 0,0-21 15,0 21-15</inkml:trace>
  <inkml:trace contextRef="#ctx0" brushRef="#br1" timeOffset="197968.79">12277 8043 0,'21'-21'31,"0"21"-31,0 0 0,0 0 16,22-21-16,-22 21 0,21 0 16,-21 0-16,22-21 0,-1 21 15,0-21-15,1 21 0,-1-21 0,0-1 16,1 22-16,-1-21 0,0 0 0,-21 21 16,22-21-16</inkml:trace>
  <inkml:trace contextRef="#ctx0" brushRef="#br1" timeOffset="198176.67">12975 7768 0,'-21'0'16,"0"0"-16,0 0 16,21 21-16,0 1 15,0-1-15,0 21 0,0-21 0,0 22 16,0-22-16,-22 21 0,22 0 16,0 1-16,-21-1 0,21 0 0,-21-20 15,21 20-15,0-21 0,-21 21 16,21-20-16,-21-1 0,21 0 0,0 0 15,0 0-15,0-42 32,0 0-32</inkml:trace>
  <inkml:trace contextRef="#ctx0" brushRef="#br1" timeOffset="198440.52">12890 7895 0,'0'0'0,"22"-21"0,-22 0 0,21 21 0,0-21 15,-21 0-15,21 21 0,0 0 16,0-22-16,1 22 0,-1 0 0,0 0 16,21 0-16,-21 0 0,22 0 0,-22 0 15,21 0-15,-21 22 0,1-1 16,-1 0-16,-21 0 0,0 0 0,0 0 16,0 1-16,-21-1 0,-1 0 0,-20 0 15,0 0-15,-1 0 0,1 1 16,0-1-16,-1 0 0,1-21 0,21 21 15,0-21-15,0 0 0,-1 0 0,44-21 32,-1 0-17,0 0-15,0-1 0,21 1 0</inkml:trace>
  <inkml:trace contextRef="#ctx0" brushRef="#br1" timeOffset="198707.77">13525 7747 0,'0'21'31,"0"0"-31,0 1 16,0 20-16,0-21 0,0 21 16,0-20-16,0 20 0,0 0 0,0 1 15,-21-1-15,21-21 0,-21 21 0,21 1 16,0-1-16,-21 0 0,0-20 15,21 20-15,-21-21 0,21 0 0,0 0 16,0 1-16,0-1 0,21-21 31,0-21-15,-21-1-16,0 1 0,21 0 0</inkml:trace>
  <inkml:trace contextRef="#ctx0" brushRef="#br1" timeOffset="198963.62">13547 7811 0,'0'-22'0,"0"44"0,0-65 16,0 22-16,21 0 15,0 21-15,0 0 0,0-21 16,0 21-16,1 0 0,-1 0 0,21 0 16,-21 0-16,0 0 0,22 21 15,-22 0-15,0-21 0,-21 21 0,0 0 16,0 1-16,0-1 0,0 21 0,0-21 15,-21 0-15,0 1 0,0-1 16,-1 0-16,-20 0 0,21 0 0,-21 0 16,20 1-16,1-22 0,0 21 15,0-21-15,0 0 16,42 0 0,0-21-16</inkml:trace>
  <inkml:trace contextRef="#ctx0" brushRef="#br1" timeOffset="199484.61">14690 7705 0,'0'0'0,"21"0"0,0-21 16,0-1-16,0 22 15,0-21-15,-21 0 0,22 21 16,-1-21-16,0 0 0,0 21 0,0-21 16,-21-1-16,-21 22 31,0 0-31,-21 0 0,20 0 16,-20 22-16,0-1 0,21 0 0,-22 0 15,22-21-15,-21 21 0,21 0 16,-1 1-16,1-1 0,21 0 15,0 0-15,0 0 0,0 0 0,0 1 16,21-1-16,1 0 0,-1 0 16,0-21-16,0 21 0,0 0 15,0 1-15,22-1 0,-22-21 0,0 21 16,0 0-16,-21 0 0,21-21 0,-21 21 16,0 1-16,0-1 0,0 0 15,-21 0-15,0-21 16,0 0-16,0 21 0,-22-21 0,1 0 15,0 0-15,-1 0 0,22 0 16,-21 0-16,0 0 0,20 0 0,-20-21 16,21 21-16,0-21 0,0 21 15,21-21-15,0 0 0,0-1 16,0 1-16,0 0 0,0 0 16,21 21-16,21-21 0,-21 0 0,0 21 15,22-22-15,-1 22 0</inkml:trace>
  <inkml:trace contextRef="#ctx0" brushRef="#br1" timeOffset="199848.4">14944 7916 0,'21'0'0,"0"0"0,0 0 16,0 0-16,0 0 0,1 0 15,-1 0-15,0-21 16,21-21 0,-42 21-16,0 0 15,-21 21 1,0 0-16,0 0 0,0 0 16,-1 0-16,1 21 0,0-21 15,0 21-15,0 0 0,0 0 16,-1 0-16,1 1 0,0-1 15,21 21-15,0-21 0,0 0 0,0 1 16,0-1-16,0 0 0,0 0 16,21 0-16,0-21 0,1 21 15,-1-21-15,0 0 0,21 0 0,1 0 16,-1 0-16,0 0 0,-21 0 0,22 0 16,-1 0-16,0 0 0</inkml:trace>
  <inkml:trace contextRef="#ctx0" brushRef="#br1" timeOffset="200236.63">15452 7916 0,'0'0'0,"0"-21"15,-22 0-15,22 0 16,0 0 0,22 0-16,-1 21 15,0 0-15,0 0 0,0 0 16,0 0-16,1 0 0,-1 0 0,0 21 15,0-21-15,0 21 0,0 0 0,-21 0 16,22 0-16,-22 1 0,21-1 16,-21 0-16,0 0 0,0 21 0,0-20 15,0-1-15,0 0 0,0 0 16,0 0-16,-21 0 0,-1 1 16,1-22-1,0 0-15,21-22 16,0 1-1,0 0-15,0 0 0,0 0 0,0-22 16,0 22-16,21 0 0,-21-21 16,21 21-16,-21-1 0,22 1 0,-22 0 15,21 21-15,0-21 0,-21 0 0,21 21 16,0 0-16,0 0 16,1 0-16,-1 0 15</inkml:trace>
  <inkml:trace contextRef="#ctx0" brushRef="#br1" timeOffset="200547.77">16023 7853 0,'0'0'0,"0"-21"16,0 42 15,0 0-31,0 0 16,0 0-16,0 1 15,21-1-15,-21 21 0,0-21 16,0 0-16,0 1 0,21-1 0,-21 0 16,0 0-16,0 0 15,0 0-15,0-42 47,22 0-31,-1 21-16,-21-21 0</inkml:trace>
  <inkml:trace contextRef="#ctx0" brushRef="#br1" timeOffset="200768.64">16298 7832 0,'0'0'0,"-21"0"47,0 0-47,0 21 0,21 0 0,-21 0 16,-1 0-16,1 1 0,21-1 15,-21 0-15,0 0 0,0 0 0,21 0 16,-21 1-16,21-1 0,-22 0 16,22 0-16,0 0 0,0 0 15,22-21 16,-1-21-31</inkml:trace>
  <inkml:trace contextRef="#ctx0" brushRef="#br1" timeOffset="201468.97">16383 7980 0,'-21'0'16,"21"21"-1,21-21 1,0 0 0,0 0-16,0 0 0,1 0 15,-1-21-15,0 21 16,0-21-16,0 21 0,-21-21 0,0-1 16,21 22-16,-21-21 0,22 0 15,-22 0 1,-22 21-16,1 0 15,0 0-15,0 21 0,0-21 16,0 21-16,-1 0 0,1 1 0,0-1 16,0 0-16,21 0 0,-21 0 15,21 0-15,0 1 0,0-1 16,0 0-16,0 0 0,0 0 0,0 0 16,21-21-16,0 22 0,0-22 15,0 0-15,1 21 0,-1-21 16,0 0-16,0 0 0,21 0 0,-20 0 15,-1 0-15,0 0 0,0 0 0,0-21 16,-21-1-16,21 1 16,-21 0-16,22 0 0,-22 0 0,0 0 15,0-1-15,0-20 0,0 21 0,0 0 16,21 0-16,-21-1 0,21 22 16,0-21-16,-21 0 0,21 21 0,0 0 15,-21-21-15,22 21 0,-1 0 16,0 0-16,0 0 0,0 0 0,0 0 15,-21 21-15,22 0 16,-22 0-16,21 1 0,-21-1 0,0 0 16,0 0-16,0 0 0,0 0 0,0 22 15,0-22-15,0 0 16,0 0-16,-21-21 16,21-21 15,0 0-31,0 0 0,0 0 0,0-1 15,0 1-15,21 0 0,-21 0 0,21-21 16,0 20-16,-21 1 16,21 0-16,0 0 0,1 0 0,-22 0 15,21-1-15,0 22 0,0-21 0,-21 0 16,21 21 0,0 0-16,-21-21 0</inkml:trace>
  <inkml:trace contextRef="#ctx0" brushRef="#br1" timeOffset="202460.39">18119 2138 0,'0'0'0,"0"-21"0,0 0 16,0-1-16,0 1 15,0 0-15,0 0 0,0 42 47,0 0-47,0 0 16,0 1-16,0 20 0,0-21 0,0 21 16,0 1-16,0-1 0,0 0 0,-22 1 15,22-1-15,0 0 0,-21 1 16,21-1-16,0 0 0,0 1 0,-21-22 15,21 0-15,0 0 0,-21 0 16,21 1-16,0-1 0,0-42 31,0-1-15,0 1-16,21-21 0,-21 21 16</inkml:trace>
  <inkml:trace contextRef="#ctx0" brushRef="#br1" timeOffset="202780.21">18097 2117 0,'0'-21'16,"0"42"-16,-21-64 0,21 22 0,0 0 0,0 0 15,0 0-15,0 0 0,0-1 0,21 1 16,1 0-16,-1 0 0,0 0 16,21 21-16,-21-21 0,22 21 15,-22 0-15,21 0 0,1 0 0,-1 21 16,0 0-16,-21 0 0,1 0 15,-1 22-15,-21-22 0,0 21 0,0 0 16,0-20-16,-21 20 0,-1-21 16,-20 21-16,21-20 0,-21-1 0,-1 0 15,22 0-15,-21 0 0,21-21 0,-1 21 16,1-21-16,0 0 0,0 0 16,42 0 15,0 0-16,0 0-15,1 0 0,-1 0 16,0 0-16,0 0 0</inkml:trace>
  <inkml:trace contextRef="#ctx0" brushRef="#br1" timeOffset="203212.04">18521 2392 0,'-21'0'0,"21"-21"31,0 0-31,0-1 0,0 1 16,0 0-1,0 0-15,21 21 0,0 0 0,0-21 16,0 21-16,0 0 0,1 0 0,20 0 16,-21 0-16,0 21 0,0 0 15,1 0-15,-1 0 0,-21 1 0,0-1 16,21 0-16,-21 21 0,0-21 15,0 22-15,0-22 0,0 0 0,0 21 16,0-20-16,-21-1 0,21 0 0,-21 0 16,-1-21-1,22-21 1,0 0 0,0 0-16,0-1 0,0 1 0,22-21 15,-1 21-15,-21-22 0,21 22 0,0-21 16,-21 21-16,21 0 0,0-1 15,-21 1-15,22 0 0,-1 0 0,0 21 16,0-21-16,0 21 16,0 0-16,1 0 15,-1 21-15,-21 0 16,0 0 0</inkml:trace>
  <inkml:trace contextRef="#ctx0" brushRef="#br1" timeOffset="206340.46">19050 2477 0,'21'0'32,"0"-22"-17,0 1-15,1 21 0,-22-21 16,21 0-16,0 0 0,0 0 0,0 21 16,0-22-16,1 1 0,-22 0 0,21 0 15,-42 21 16,-1 0-15,1 0-16,0 21 16,0 0-16,0 0 0,0 1 0,21-1 15,-22 0-15,22 0 0,-21 0 16,21 0-16,0 1 0,0 20 0,0-21 16,0 0-16,0 0 15,21-21-15,1 22 0,20-22 16,-21 0-16,0 0 0,22 0 15,-22-22-15,0 1 0,21 21 16,1-21-16,-22 0 0,21 0 0,-21 0 16,22-1-16,-22 1 15,0-21-15,-21 21 0,21 0 0,-21-1 16,0 1 0,-21 21-16,0 0 15,0 0-15,-1 21 0,1 1 16,21-1-16,0 0 15,0 0-15,0 0 0,0 0 0,0 1 16,0-1-16,0 0 0,0 0 16,21 0-16,-21 0 0,22 1 15,-44-22 17,1-22-17,0 22-15,21-21 16,-21 21-16,0-21 15,0 21-15,-1 0 32,22 21-32,0 0 15,0 1 1,22-22-16,-22 21 0,21-21 16,0 0-16,21 0 0,-21 0 0,1 0 15,20 0-15,-21 0 0,21 0 16,1 0-16,-1 0 0,0-21 0,1-1 15,-1 22-15,-21-21 0,0 0 16,22 0-16,-22 0 0,0-22 0,-21 22 16,21 0-16,-21 0 0,0 0 15,21 0-15,-21-1 0,0 1 16,0 0-16,-21 21 16,0 0-16,0 0 15,0 0-15,0 21 0,-1-21 16,22 21-16,-21 1 0,21-1 0,-21 21 15,21-21-15,0 0 0,0 1 16,0-1-16,0 0 0,0 0 0,0 0 16,0 0-16,21 1 15,0-22-15,1 0 0,20 21 0,-21-21 0,0 0 16,22 0-16,-1 0 0,-21 0 0,21 0 16,-20-21-16,20-1 15,-21 22-15,0-21 0,22 0 0,-22 0 16,0-21-16,0 20 0,0 1 15,-21 0-15,0-21 0,21 21 0,-21-1 16,0 1-16,-21 42 31,21 1-31,-21-1 16,21 0-16,-21 0 0,0 0 16,21 0-16,0 1 0,0-1 0,-21 0 15,21 0-15,0 0 0,0 0 16,0 1-1,0-44 17,0 1-32,21 0 0,-21 0 15,0 0-15,0 0 0,21-1 0,0 1 16,-21-21-16,21 21 0,0 0 16,1-1-16,-1 1 0,0 0 15,0 21-15,0 0 0,0 0 16,1 0-16,-22 21 15,0 0 1,0 1-16,0-1 0,0 0 16,0 0-16,0 21 0,0-20 0,0-1 15,0 0-15,0 0 0,0 0 0,21-21 16,-21 21-16,21 1 0,0-22 16,0 0-16,0 0 0,1 0 15,-1 0-15,0 0 0,0-22 16,0 1-16,0 0 0,1 0 0,-1 0 15,0 0-15,0-22 0,-21 22 16,21-21-16,0 21 0,-21-22 0,0 1 16,22 21-16,-22-22 0,21 1 15,-21 0-15,0 21 0,0-22 16,0 22-16,0 0 0,0 0 0,0 0 16,-21 42-1,-1 0 1,1 0-16,0 21 0,21-20 0,-21 20 15,0-21-15,0 21 0,21-20 16,0 20-16,-22 0 0,22-21 0,0 22 16,0-22-16,0 21 0,0-21 15,0 1-15,0-1 0,22 0 0,-1 0 16,0 0-16,0-21 0,21 0 0,-20 0 16,-1 0-16,21 0 0,-21 0 15,0 0-15,22 0 0,-22-21 16,0 21-16,21-21 0,-20 0 15,-1 0-15,-21-1 0,21 1 0,-21-21 16,21 21-16,-21 0 0,0-1 0,0 1 16,0 0-16,0 0 15,-21 21-15,0 0 0,0 0 16,-1 0-16,1 0 16,0 21-16,0 0 0,21 0 0,-21-21 15,0 43-15,21-22 0,0 0 0,0 0 16,0 0-16,0 1 0,0-1 15,0 0-15,0 0 0,0 0 16,21-21-16,0 0 16,0 0-16,0 0 0,0 0 15,1-21-15,-1 0 0,-21 0 16,21 0-16,-21-1 0,21 1 16,0 0-16,-21 0 0,0 0 0,0 0 15,21-1-15,-21 1 0,0 0 16,22 0-16,-44 21 31,22 21-15,-21 0-16,21 0 0,0 1 0,0-1 0,-21 0 15,21 0-15,0 0 16,0 22-16,0-22 0,0 0 0,0 0 16,0 0-16,21 0 0,0-21 15,1 0-15,-1 0 0,0 0 16,0 0-16,0 0 0,0 0 0,1 0 15,20-21-15,-21 21 0,0-21 16,0 0-16,1 0 0,-22-22 0,21 22 16,0-21-16,0 21 0,0-22 0,0 1 15,-21 21-15,0-21 0,22-1 16,-22 1-16,21 0 0,-21-1 0,0 22 16,0 0-16,0 0 0,0 0 15,0-1-15,-21 22 16,-1 0-16,22 22 15,-21-1-15,21 0 0,0 21 16,-21-21-16,0 1 0,21 20 0,0-21 16,0 21-16,0-20 0,-21 20 15,21-21-15,0 21 0,0 1 0,0-22 16,0 21-16,0-21 0,0 1 0,0 20 16,0-21-16,21 0 15,0-21-15,0 0 0,0 0 16,1 0-16,-1 0 15,0 0-15,0-21 0,0 21 0,0-21 16,1 0-16,-1-22 0,0 22 16,0 0-16,0-21 0,0 21 15,-21-1-15,0 1 0,22 0 0,-22 0 16,0 0 0,0 42-1,-22-21-15,22 21 16,0 0-16,-21 0 0,21 1 15,-21-1-15,21 0 0,-21 0 0,21 0 16,0 0-16,0 1 16,0-1-16,0 0 0,0 0 15,21 0-15,0-21 0,0 0 0,1 0 0,-1 0 16,0 0-16,0 0 16,0 0-16,0 0 0,1-21 0,-1 21 15,0-21-15,-21 0 0,21 0 16,0-22-16,0 22 0,-21 0 0,0 0 15,0 0-15,22-1 0,-22 1 0,0 0 16,0 0 0,0 42-1,0 0 1,-22 0-16,22 1 0,0-1 16,0 0-16,0 0 0,-21 0 15,21 0-15,0 1 0,0-1 0,0 0 16,0 0-16,21 0 31,1-21-31,-1 0 16,-21-21-1,0 0-15,21 0 0,-21 0 16,0-1-16,0 1 0,0 0 16,0 0-16,0 0 0,-21 21 15,21-21-15,-21-1 0,21 1 16,0 0-1,21 0 1,0 21-16,0 0 16,0 0-16,0 0 15,1-21-15,-1 21 0,0 0 0,0 0 16,0 0-16,0 0 0,1 0 0,-1 21 16,-21 0-16,0 0 15,0 0-15,0 1 0,0-1 16,0 21-16,0-21 0,0 0 15,0 1-15,0-1 0,0 0 0,0 0 16,-21-21-16,21 21 0,0 0 0,0 1 31,-22-22-31,22-22 32,0 1-17,0 0-15,0 0 0,0 0 0,0 0 16,0-1-16,0-20 0,22 21 15,-1 0-15,0-22 0,0 22 0,0 0 16,22-21-16,-22 21 0,0-1 16,21 22-16,-21-21 0,22 21 0,-22 0 15,21 0-15,-21 0 0,22 0 0,-22 21 16,0-21-16,0 22 0,0-1 16,-21 0-16,0 0 0,0 21 0,0-20 15,0 20-15,0-21 0,0 0 16,0 22-16,-21-22 0,0 0 15,21 0-15,-21 0 0,0-21 0,21 21 16,-21-21 0,-1 0-16,22-21 31,0 0-31,0 0 0,0 0 16,0 0-16</inkml:trace>
  <inkml:trace contextRef="#ctx0" brushRef="#br1" timeOffset="206528.34">22669 2011 0,'0'0'0,"-63"0"32,42 0 14,0 0-30</inkml:trace>
  <inkml:trace contextRef="#ctx0" brushRef="#br1" timeOffset="206744.16">21780 2053 0,'0'21'16,"22"-21"-16,-1 0 0,0 0 16,0 0-16,0 0 0,22 0 0,-22 22 15,21-22-15,-21 0 0,0 0 0,22 0 16,-22 0-16,0 0 0,0 0 16,0 0-16,1 0 0,-44 0 31</inkml:trace>
  <inkml:trace contextRef="#ctx0" brushRef="#br1" timeOffset="206939.76">20976 2096 0,'0'0'15,"0"21"-15,21-21 16,0 0-16,1 0 15,-1 0-15,21 0 0,-21 0 0,22 0 16,-1 0-16,-21 0 16,21 0-16,1 0 0,-22 0 0,0 0 15,0 0-15,0 0 0,1 0 0</inkml:trace>
  <inkml:trace contextRef="#ctx0" brushRef="#br1" timeOffset="209124.1">18838 3006 0,'0'0'0,"0"-21"0,21-1 0,-21 1 15,0 0-15,0 0 16,0 42 15,0 0-31,0 0 0,-21 22 16,21-1-16,-21 0 0,0 1 0,0-1 15,21 0-15,-21 1 0,-1 20 0,1-42 16,0 22-16,0-1 0,0-21 16,0 22-16,-1-22 0,1-21 0,0 21 15,0-21-15,0 0 16,21-21-1,0 0-15,0-1 0,0 1 16,0 0-16,0 0 16,0-21-16,21 20 0,0-20 0,-21 21 15,21-21-15,0 20 0,-21-20 16,22 21-16,-22 0 0,21 0 0,-21 42 31,0 0-15,0 0-16,0 21 0,0-20 0,0 20 15,0-21-15,0 21 0,0-20 16,21 20-16,0-21 0,-21 21 0,21-20 16,0-1-16,1 0 0,-1 0 15,0-21-15,0 21 0,0-21 0,0 0 16,22 0-16,-22 0 0,21 0 16,-21 0-16,22 0 0,-1 0 15,0-21-15,1 0 0,-1 0 0,0 0 16,1-1-16,-1 1 0,-21 0 15,22-21-15,-22 21 0,0-22 0,-21 22 16,0-21-16,0-1 0,0 22 0,0 0 16,0 0-16,0 0 0,-21 0 15,0 21-15,-1 0 0,1 0 0,0 0 16,-21 0-16,21 21 0,-1 0 16,1 0-16,-21 0 0,21 22 0,0-22 15,-1 0-15,1 21 0,21-21 16,0 1-16,-21 20 0,21-21 15,0 0-15,0 0 0,0 1 16,21-22-16,0 0 16,1 0-16,-1 0 0,0 0 0,0 0 15,0-22-15,0 22 0,22-21 16,-22 0-16,0 0 0,0 21 0,0-42 16,1 20-16,-1 1 0,0 0 15,-21-21-15,0 21 0,0-1 0,21 1 16,-21 0-16,0 0 0,0 0 0,0 42 31,0 0-15,0 0-16,0 0 15,0 22-15,0-22 0,0 0 0,0 21 16,0-20-16,0-1 0,0 0 0,0 0 16,0 0-16,0 0 0,0 1 15,0-1-15,21-21 0,0 0 16,1 0-16,-1 0 0,0 0 15,21 0-15,-21 0 0,22 0 0,-22-21 16,21-1-16,-21 1 0,22 0 16,-22 0-16,21 0 0,-21 0 15,22-22-15,-22 22 0,0 0 0,0-21 16,0 20-16,-21 1 0,0 0 0,22 0 16,-44 42 15,22 0-16,-21 0-15,21 22 0,0-22 0,-21 0 16,21 0-16,0 0 0,0 1 16,0-1-16,0 0 0,0 0 0,0 0 15,0 0-15,21-21 16,0 0-16,1 0 0,-1 0 0,0 0 16,0 0-16,0 0 0,0-21 15,1 0-15,-1 21 0,0-21 16,21 0-16,-21 0 0,1-1 0,-22 1 15,21 0-15,0-21 0,0 21 16,-21-1-16,0 1 0,21 0 16,-21 0-16,0 42 31,0 0-15,-21 0-16,21 1 0,-21 20 0,21-21 15,0 21-15,0-20 0,-21 20 16,0 0-16,-1-21 0,22 22 0,0-1 15,-21 0-15,21 1 16,0-1-16,0 0 0,0 1 0,0-1 16,0 0-16,0 1 0,0-1 0,0 0 15,0 1-15,0-1 0,0 0 16,-21-20-16,21-1 0,0 0 0,0 0 16,-21 0-16,21 0 0,-21-21 0,0 0 15,-1 0-15,22-21 16,-21 0-16,21 0 0,-21 0 0,0-22 15,21 22-15,0-21 0,0 0 0,0 20 16,0-20-16,0 0 0,0-1 16,0 1-16,0 0 0,0-1 15,0 1-15,0 0 0,21-1 0,-21 22 16,21-21-16,0 21 0,1-22 16,-1 22-16,0 0 0,0-21 0,0 21 15,0-1-15,1 1 0,20 21 16,-21-21-16,0 0 0</inkml:trace>
  <inkml:trace contextRef="#ctx0" brushRef="#br1" timeOffset="209463.9">20510 3260 0,'22'0'31,"-1"0"-31,0-21 16,0 21-16,0-22 0,0 22 15,1-21-15,-1 0 0,0 21 0,0-21 16,0 0-16,0 21 16,-21-21-16,-21 21 15,0 0 1,0 0-16,0 0 0,0 21 16,-1 0-16,1 0 0,0 0 0,0 0 15,0 1-15,21-1 0,-21 21 16,21-21-16,0 0 0,0 1 0,0-1 15,0 0-15,0 0 0,21-21 0,0 21 16,0-21-16,0 0 16,0 21-16,1-21 0,20 0 0,-21 0 15,0 0-15,0 0 0,22 0 0,-22-21 16,0 21-16,0-21 0,22 0 16,-22 21-16</inkml:trace>
  <inkml:trace contextRef="#ctx0" brushRef="#br1" timeOffset="209811.77">20976 3196 0,'0'-21'0,"0"42"0,0-63 0,0 21 16,21 21 0,-21-21-16,21 21 0,1 0 15,-1 0 1,0-22-16,0 22 0,0 0 16,0 0-16,1 0 0,-1 0 0,0 22 15,-21-1-15,21 0 0,-21 0 16,0 0-16,21 22 0,-21-22 0,0 0 15,0 21-15,0-21 0,0 1 0,-21-1 16,0 0-16,0 0 0,21 0 16,-21-21-16,-1 0 15,22-21 1,0 0-16,0 0 16,0 0-16,0-1 0,0 1 15,0-21-15,22 21 0,-1-22 0,0 22 16,-21 0-16,21-21 0,0 21 15,-21-1-15,21 1 0,1 0 16,-1 0-16,0 21 16,0 0-16,-21 21 15</inkml:trace>
  <inkml:trace contextRef="#ctx0" brushRef="#br1" timeOffset="-205775.92">12382 9694 0,'0'-21'31</inkml:trace>
  <inkml:trace contextRef="#ctx0" brushRef="#br1" timeOffset="-205204.24">12382 9610 0,'0'0'15,"0"-21"-15,0-1 0,0 1 16,22 0-16,-22 0 15,0 0-15,0 0 16,-22 21 31,22 21-47,-21 0 0,21 0 16,0 0-16,0 22 0,0-1 15,0 0-15,0 1 0,0-1 0,-21 0 16,21 22-16,0-22 0,-21 22 15,21-22-15,0 21 0,0-20 0,-21 20 16,0 1-16,-1-22 0,22 22 0,0-1 16,-21-21-16,21 1 0,-21-1 15,21 0-15,0 1 0,-21-1 0,21-21 16,0 0-16,0 1 0,0-1 0,0 0 16,0 0-16,0-42 31,0 0-16,0 0-15,0-1 0,0 1 16,0-21-16,0 21 0,0-22 16,21 22-16</inkml:trace>
  <inkml:trace contextRef="#ctx0" brushRef="#br1" timeOffset="-204246.88">12425 9504 0,'0'-21'0,"0"0"31,21 21 16,0 0-31,0-22-16,0 22 0,1 0 0,-1 0 15,0 0-15,21 0 0,-21 0 16,22 0-16,-22-21 0,42 21 0,-20 0 16,20 0-16,22 0 0,-22 0 15,43 0-15,-21 0 0,21 0 0,-22 0 16,1 0-16,21 0 0,-21 0 15,-22 0-15,22 0 0,-1 0 0,-20 0 16,-1 0-16,1 0 0,-1 0 16,1 0-16,-1 0 0,-20 0 0,-1 0 15,0 0-15,-20 0 0,20 0 0,-21 0 16,0 0-16,0 0 16,1 0-16,-22 21 15,0 1 1,0-1-1,0 0-15,0 0 16,0 0-16,0 0 0,0 1 0,0-1 16,0 21-16,0-21 0,-22 22 15,22-1-15,-21 0 0,21-21 0,-21 22 16,21-1-16,0 0 0,0 1 0,0-1 16,0-21-16,0 22 0,0-1 15,0-21-15,0 21 0,0 1 0,0-1 16,0 0-16,0-20 0,0 20 0,0 0 15,0-21-15,0 22 0,-21-22 16,21 21-16,0-21 0,-21 1 16,21-1-16,0 0 0,0 0 0,-21-21 15,-1 21-15,22 0 0,-21-21 16,0 22-16,0-22 16,0 0-16,0 21 0,-1-21 0,1 0 15,0 0-15,0 0 0,0 0 16,-22 0-16,1 0 0,21 0 0,-21 0 15,-1 0-15,1 0 0,0 0 0,-22 0 16,1 0-16,-1 0 0,1 0 16,-22 0-16,0 0 0,1 0 0,-22 0 15,21 0-15,0 0 0,1 0 0,-1 0 16,22 0-16,-22 0 0,43 0 16,-22 0-16,1 0 0,20 0 15,1 0-15,0 0 0,-1 0 0,1 0 16,21 0-16,-22 0 0,22 0 0,-21 0 15,21 0-15,0-21 0,-1 21 16,1 0-16,0 0 0,0 0 0,0 0 16,0 0-1,-1 0-15,44 0 63</inkml:trace>
  <inkml:trace contextRef="#ctx0" brushRef="#br1" timeOffset="-203707.69">12488 11451 0,'0'-21'0,"-21"21"31,0 0-31,21 21 16,-21-21-16,21 21 0,0 1 16,21-22 15,0 0-31,0 0 15,-21-22 1,0 1-16,-21 21 31,0 0-31,0 0 16,0 0-16,21 21 0,-22-21 16,22 22-16,0-1 15,22-21 16,-1 0-31,0 0 0,0 0 16,0 0-16,22 0 0,-22-21 0,0-1 16</inkml:trace>
  <inkml:trace contextRef="#ctx0" brushRef="#br1" timeOffset="-203439.84">12933 11240 0,'0'0'0,"-21"0"32,42 0-17,0 0-15,21 0 0,1 0 16,-22 0-16,21 0 0,22-22 16,-22 22-16,0 0 0,1 0 0,-1 0 15,21 0-15,-20 0 0,-1-21 0,-21 21 16,22 0-16,-22 0 0,0 0 15,-42 0 1,0 0 0,-1 21-16,1-21 15,0 0-15</inkml:trace>
  <inkml:trace contextRef="#ctx0" brushRef="#br1" timeOffset="-203092.04">13335 11261 0,'0'0'16,"0"21"-1,0 0 1,-21-21-16,21 21 0,0 0 0,0 1 16,0-1-16,0 0 0,0 0 15,0 0-15,0 0 0,0 1 16,0-1-16,0 0 0,0 21 0,0-21 16,0 1-16,0-1 0,0 0 0,-21 0 15,21 0-15,-22-21 0,1 21 16,0 1-16,21-1 0,-21-21 15,0 21-15,0-21 0,-1 0 0,1 0 16,0 0-16,0 0 0,0 0 16,0 0-16,-1 0 0,1 0 0,0 0 15,0 0-15,0-21 0,0 21 0,-1-21 16,1-1-16,0 1 0,0 21 16,21-21-16,0 0 0,0 0 15,0 0 1,21 21-16,0 0 15,22 0-15,-22 0 0,0 0 0,0 0 16,21 0-16</inkml:trace>
  <inkml:trace contextRef="#ctx0" brushRef="#br1" timeOffset="-202624.31">13737 11536 0,'0'0'0,"0"-64"16,-21 43 0,0 21-16,0 0 15,-1 0-15,1 0 0,21 21 16,-21 1-16,0-22 0,0 21 16,21 0-16,-21 0 0,-1 21 0,1-20 15,21-1-15,0 0 0,-21 0 16,21 0-16,0 0 0,0 1 15,0-1-15,21-21 0,0 21 16,22-21-16,-22 0 0,0 0 16,0 0-16,0 0 0,1-21 15,-1 0-15,0 21 0,0-22 0,0 1 16,0 21-16,-21-21 0,0 0 0,22 0 16,-22 0-16,0-1 0,0 1 15,0 0-15,0 0 0,0 42 47,0 0-47,0 0 16,0 1-16,0-1 0,0 0 15,0 0-15,0 0 16,0 0-16,21 1 0,0-22 16,0 0-16,0 0 15,0 0-15,1 0 16</inkml:trace>
  <inkml:trace contextRef="#ctx0" brushRef="#br1" timeOffset="-202416.43">14033 11472 0,'0'-21'0,"0"42"0,0-21 31,0 22-31,0-1 16,0 0-16,22 0 0,-22 0 0,0 0 15,0 1-15,0-1 16,0 0-16,0 0 0,0 0 16,0 0-16,21-21 15,0 0 1</inkml:trace>
  <inkml:trace contextRef="#ctx0" brushRef="#br1" timeOffset="-202204.55">14351 11451 0,'-21'0'31,"0"21"-31,-1 1 16,1-22-16,0 21 0,0 0 0,0 0 16,0 0-16,-1 0 15,1-21-15,0 22 0,0-1 16,21 0-16,-21-21 0,21 21 15,21-21 17</inkml:trace>
  <inkml:trace contextRef="#ctx0" brushRef="#br1" timeOffset="-201796.77">14711 11494 0,'0'0'0,"0"-22"0,0 1 16,0 0-16,-21 21 16,-1 0-1,1 0-15,0 0 0,21 21 16,-21 0-16,0 1 0,21-1 0,-21 0 16,-1 0-16,22 0 0,0 0 0,0 1 15,-21-1-15,21 0 16,0 0-16,21-21 15,1 0 1,-1 0-16,0 0 0,0-21 16,0 0-16,0 21 0,1-21 15,-1-1-15,-21 1 0,21 0 16,0 0-16,-21 0 0,0 0 16,0 42-1,0 0 1,0 0-16,0 0 15,0 0-15,0 1 0,0-1 0,0 0 16,0 0-16,0 0 0,21-21 0,0 21 16,1-21-16,20 0 15,-21 0-15,0 0 0,22-21 0,-1 0 16,0 0-16</inkml:trace>
  <inkml:trace contextRef="#ctx0" brushRef="#br1" timeOffset="-201240.01">15176 9652 0,'0'0'0,"0"-42"0,0 21 0,0-1 0,0 1 0,0 0 15,0 0-15,0 0 0,0 42 32,0 0-32,0 0 15,0 22-15,0-1 0,0 21 16,0 1-16,-21-22 0,21 22 0,-21-1 15,0 1-15,21-1 0,-21-20 0,0 20 16,21 1-16,-22-1 0,1-21 16,21 22-16,-21-22 0,21 1 0,-21-1 15,21-21-15,-21 0 0,21 22 0,0-22 16,0-42 15,0-1-31,21 1 0,0 0 0,-21-21 16,21 21-16,0-22 15</inkml:trace>
  <inkml:trace contextRef="#ctx0" brushRef="#br1" timeOffset="-200580.37">15261 9440 0,'0'-21'0,"0"42"0,0-63 0,0 21 16,0 0-1,21 21 1,0 0-16,22 0 0,-22 0 0,42 0 16,-20 0-16,20 0 15,1 0-15,-1 0 0,22 0 0,0 0 16,-1 0-16,22 0 0,0 0 0,0 0 16,0 0-16,-1-21 0,1 21 15,-21 0-15,0 0 0,-22 0 0,22 0 16,-22 0-16,1 0 0,-22 0 0,0 0 15,1 0-15,-22 0 0,0 0 16,0 0-16,0 0 0,-21 21 16,0 0-16,0 0 15,0 0 1,0 0-16,0 1 0,0-1 16,0 0-16,0 21 0,0-21 0,0 22 15,0-1-15,0 0 0,-21 1 16,21-1-16,-21 0 0,21 1 0,0-1 15,0 0-15,0 1 0,0-1 16,0 0-16,0 1 0,0-1 0,0-21 16,0 22-16,0-1 0,0-21 0,0 21 15,0-20-15,0 20 0,0-21 16,-21 0-16,0 0 0,0 1 0,21-1 16,-22-21-16,1 21 0,0-21 0,-21 0 15,21 21-15,-22-21 0,1 0 16,0 0-16,-22 0 0,1 0 0,-22 0 15,0 0-15,-21 0 0,1 0 16,-22 0-16,21 0 0,-21 0 0,21 0 16,0 0-16,21 0 0,-20 0 15,20 0-15,0 0 0,1 0 0,20 0 16,1 0-16,20 0 0,1 0 16,0 0-16,20 0 0,1 0 0,0 0 15,0 0-15</inkml:trace>
  <inkml:trace contextRef="#ctx0" brushRef="#br1" timeOffset="-200100.12">15452 11155 0,'0'21'15,"0"0"1,0 0 0,21-21-1,0 0-15,0 0 16,-21-21-1,21 0-15,-21 0 16,0 0 0,0 0-1,-21 21-15,0 0 0,0 0 32,21 21-32,0 0 15,0 0-15,21-21 31,0 0-31,0 0 0</inkml:trace>
  <inkml:trace contextRef="#ctx0" brushRef="#br1" timeOffset="-199576.42">15790 11113 0,'0'0'0,"0"-43"16,21 43-1,1 0-15,-1-21 0,0 21 16,0 0-16,0 0 0,0 0 16,22 0-16,-22 0 15,0 0-15,21 0 0,-20 0 0,20 0 16,-21 0-16,21 0 0,-20 0 0,-1 0 16,0 0-16,-42 0 46,0 0-46,-1 0 0,1 21 0,0 0 16,0-21-16,0 22 0,0-22 16,-1 21-16,22 0 0,0 0 0,-21-21 15,21 21-15,-21 0 0,21 1 16,0-1-16,0 0 0,0 0 0,0 0 16,0 0-16,0 1 0,0-1 0,0 0 15,0 0-15,0 0 16,0 0-16,0 1 0,21-22 0,-21 21 15,0 0-15,0 0 16,0 0-16,-21-21 16,0 21-1,0-21-15,0 0 0,-1 0 0,1 0 0,0 0 16,0 0-16,0 0 0,-22 0 0,22 0 16,0 0-16,0 0 0,0 0 15,0 0-15,-1-21 16,22 0 15,22 21-31,-1 0 0,0-21 0,0 21 16,0-21-16</inkml:trace>
  <inkml:trace contextRef="#ctx0" brushRef="#br1" timeOffset="-199120.68">16468 11367 0,'0'0'0,"0"-22"0,0 1 16,0 0-16,0 0 0,0 0 16,0 0-16,-22 21 15,1 0 1,0 0-16,0 21 0,21 0 16,-21 0-16,0 0 0,-1 0 0,1 1 15,0-1-15,0 0 0,21 0 16,-21 0-16,0 0 0,21 1 0,-22-22 15,22 21-15,0 0 0,0 0 16,22-21 0,-1 0-16,0 0 0,0 0 15,0 0-15,22-21 0,-22 21 0,0-21 16,0 0-16,0 21 0,0-22 16,1 1-16,-22 0 0,0 0 0,21 0 15,-21 0-15,21 21 0,-21-22 16,0 1-16,0 42 31,0 1-31,0-1 16,0 0-16,0 0 0,0 0 15,21 0-15,-21 1 0,0-1 16,21 0-16,0-21 16,-21 21-16,22-21 15,-1 0-15,0 0 0,0 0 16,-21-21-16,21 21 0</inkml:trace>
  <inkml:trace contextRef="#ctx0" brushRef="#br1" timeOffset="-198904.8">16743 11345 0,'0'0'15,"0"-21"-15,0 0 0,0 0 0,0 0 0,21 21 16,-21-21-16,21 21 16,-21 21-1,0 0-15,0 0 0,0 0 16,0 22-16,0-22 0,0 0 15,0 0-15,0 0 0,0 0 16,0 1-16,0-1 0,0 0 16,0 0-1,21-42 17,0 0-32</inkml:trace>
  <inkml:trace contextRef="#ctx0" brushRef="#br1" timeOffset="-198708.91">17018 11303 0,'0'-21'0,"0"42"0,0-63 0,-21 42 31,0 0-31,-1 21 16,1-21-16,0 21 0,21 0 0,-21 0 16,0 1-16,0-1 0,21 0 0,-22 0 15,1 0-15,21 0 16,0 1-16,0-1 0,21-21 31,1 0-31,-1 0 0,0 0 16</inkml:trace>
  <inkml:trace contextRef="#ctx0" brushRef="#br1" timeOffset="-198320.14">17314 11345 0,'0'0'0,"0"-21"0,0 0 0,0 0 16,0 0-16,0 0 15,-21 21-15,0 0 16,0 0-16,0 21 0,21 0 16,-22-21-16,1 21 0,0 0 0,0 0 15,21 1-15,-21-1 0,0 0 16,21 0-16,-22 0 0,22 0 0,0 1 16,0-1-16,0 0 15,22-21 1,-1 0-16,0 0 15,0-21-15,0 21 0,0-21 0,1-1 16,-1 22-16,0-21 0,0 0 16,-21 0-16,21 0 0,0 0 15,-21 42 17,-21-21-32,0 21 0,21 0 15,0 0-15,0 0 0,0 22 0,0-22 16,0 0-16,0 0 0,0 0 15,21 1-15,0-22 16,1 0-16,-1 0 0,0 0 0,21 0 16,-21 0-16,1 0 0,-1-22 0</inkml:trace>
  <inkml:trace contextRef="#ctx0" brushRef="#br1" timeOffset="-197602.05">11642 13102 0,'0'0'0,"-43"-84"15,43 62-15,0 1 0,-21 21 16,0 0 0,21 21-16,0 1 15,0 20-15,0 0 0,0 1 0,0-1 16,0 21-16,0 1 15,0-1-15,0 22 0,-21 0 0,21-1 16,0 1-16,-21-21 0,-1 20 0,22 1 16,-21-22-16,0 1 0,0-1 15,21 1-15,-21-1 0,21 1 0,-21-22 16,-1 1-16,22-1 0,0 0 16,0-21-16,0 1 0,-21-22 0,21-22 31,0 1-31,0 0 0,0-21 15,21-1-15,-21 1 0</inkml:trace>
  <inkml:trace contextRef="#ctx0" brushRef="#br1" timeOffset="-196928.37">11536 13018 0,'-21'-64'15,"21"43"-15,0 0 16,21 21 0,21-21-16,0 21 15,1 0-15,20 0 16,22-22-16,0 22 0,-1 0 0,22 0 16,0 0-16,21 0 0,-21 0 15,0 0-15,21 0 0,0 0 0,-22 0 16,22 0-16,0 0 0,-21 0 0,0 0 15,0 0-15,-21 0 0,-1 0 16,-20 0-16,-1 0 0,1 0 0,-22 0 16,0 0-16,1 22 0,-22-1 15,0-21-15,-21 21 0,0 0 16,0 0-16,0 0 16,0 1-16,0-1 0,0 0 0,0 0 15,0 21-15,0-20 0,0 20 0,0-21 16,0 21-16,0 1 15,0-22-15,0 21 0,0 1 0,0 20 16,0-21-16,0 1 0,-21 20 0,21-20 16,-21 20-16,21-21 0,0 22 15,0-22-15,0 1 0,0 20 0,0-21 16,0 1-16,0-1 0,0-21 0,0 22 16,0-1-16,0 0 0,0-21 15,-21 22-15,-1-22 0,1 21 0,0-21 16,0 1-16,-21-1 0,-1 0 0,1 0 15,0 0-15,-22-21 16,-21 21-16,1-21 0,-1 0 0,-21 0 0,-21 0 16,21 0-16,1 0 0,-1 0 15,0 0-15,0 0 0,0 0 16,0 0-16,22-21 0,-1 21 0,0-21 16,1 0-16,-1 21 0,22-21 15,-1 21-15,1 0 0,-1-21 0,22 21 16,-1 0-16,1 0 0,0-22 0,-1 22 15,22 0-15,0 0 0,0 0 16,0 0-16,0 0 0,42 0 47</inkml:trace>
  <inkml:trace contextRef="#ctx0" brushRef="#br1" timeOffset="-196443.02">11578 15092 0,'0'0'0,"-21"21"32,21 0-32,-21-21 15,21 21-15,0 1 0,21-22 31,0 0-31,0 0 16,0 0-16,1-22 0,-1 1 16,0 0-16,-21 0 0,21 21 15,-21-21-15,0 0 0,-21-1 16,0 22 0,0 0-16,-1 0 0,1 0 15,0 0-15,21 22 16,0-1-16,0 0 15,21-21 1,0 0-16,1 0 16,-1 0-16,0 0 0,21 0 15</inkml:trace>
  <inkml:trace contextRef="#ctx0" brushRef="#br1" timeOffset="-196204.16">12065 14944 0,'0'0'0,"-21"0"0,21-21 16,-21 21-16,42 0 31,21 0-31,-21 0 0,22 0 16,-1 0-16,0 0 0,22 0 0,-22 0 16,0 0-16,1 0 0,-1 0 0,0 0 15,1 0-15,-1 0 0,-21 0 16,0 0-16,1 0 15,-44-22 17</inkml:trace>
  <inkml:trace contextRef="#ctx0" brushRef="#br1" timeOffset="-195900.33">12446 14923 0,'0'0'0,"0"21"0,0 0 16,0 0-16,0 0 15,0 0-15,0 1 0,0 20 16,0-21-16,0 0 0,0 22 16,0-22-16,0 0 0,0 21 15,-21-21-15,21 1 0,0 20 0,-21-21 16,-1 0-16,1 0 0,21 1 16,-21-1-16,0 0 0,0-21 0,0 21 15,-1-21-15,-20 0 0,21 21 0,0-21 16,-22 0-16,1 0 0,21 0 15,-21 0-15,-1 0 0,22 0 0,-21-21 16,21 21-16,-1-21 0,1 21 16,0-21-16,21 0 15,21-1 1,0 1-16,22 21 16,-22 0-16,21 0 0,1-21 0</inkml:trace>
  <inkml:trace contextRef="#ctx0" brushRef="#br1" timeOffset="-195443.59">12785 15219 0,'0'0'0,"0"-21"0,0 0 16,0-1-16,0 1 16,-22 21-16,1 0 0,0 0 15,0 0 1,0 0-16,0 0 0,-1 21 0,1 1 15,0-1-15,0 0 0,0 0 16,0 21-16,-1-20 0,1-1 16,21 21-16,0-21 0,-21 0 0,21 1 15,0-1-15,0 0 0,0 0 16,0 0-16,21-21 0,0 0 16,1 0-16,-1 0 0,0 0 15,0 0-15,0-21 0,0 21 0,22-21 16,-22 0-16,-21 0 0,21-1 0,0 1 15,-21 0-15,0 0 0,0 0 16,0 0-16,0-1 0,0 1 16,0 0-16,0 0 0,0 42 31,0 0-15,0 0-16,0 1 0,0-1 0,0 21 15,0-21-15,0 0 0,0 1 16,21-1-16,-21 0 0,22-21 15,-1 21-15,0-21 0,0 0 16,0 0-16,0 0 16,1 0-16,-1-21 0</inkml:trace>
  <inkml:trace contextRef="#ctx0" brushRef="#br1" timeOffset="-195223.71">12996 15346 0,'0'-21'0,"-21"105"0,42-147 0,-21 21 0,0 20 15,0-20-15,0 21 0,0 0 16,0 0-16,0-1 0,0 1 15,21 21-15,-21 21 16,0 1-16,22-22 16,-22 21-16,21 21 0,-21-21 0,0 0 15,0 1-15,0-1 0,0 0 16,0 0-16,0 0 0,0 0 0,0 1 16,0-1-16,0 0 0,21-21 46,0-21-46,0 0 0,0-1 16</inkml:trace>
  <inkml:trace contextRef="#ctx0" brushRef="#br1" timeOffset="-195022.83">13293 15198 0,'0'0'0,"21"-21"16,-21-1-16,-21 22 31,-1 0-31,-41 43 16,42-22-1,0 0-15,-1 0 0,22 22 0,-21-22 16,0 0-16,0 0 0,0 0 16,21 0-16,0 1 0,0-1 0,0 0 15,21-21 1,0 0 0,0 0-16,0-21 0,22 21 0</inkml:trace>
  <inkml:trace contextRef="#ctx0" brushRef="#br1" timeOffset="-194643.05">13462 15240 0,'0'0'16,"21"-21"-16,-21 0 0,21 21 0,-21-21 16,0-1-16,0 1 0,0 0 15,-21 42 17,0-21-32,0 21 0,21 1 0,-21-1 15,21 0-15,0 0 0,-22 21 16,22-20-16,-21-1 0,21 0 0,0 0 15,0 0-15,0 0 0,0 1 16,21-22 0,1 0-16,-1 0 15,0-22-15,0 1 16,0 0-16,0 0 0,1 0 16,-1-22-16,-21 22 0,0 0 0,21 0 15,0 0-15,-21 0 0,0 63 47,0-21-47,0 0 0,0 0 16,0 22-16,0-22 0,0 21 0,21-21 15,0 1-15,-21-1 0,22-21 16,-1 21-16,21-21 0,-21 0 0,22 0 16,-1-21-16,0 0 0,1-1 0,-1 1 15</inkml:trace>
  <inkml:trace contextRef="#ctx0" brushRef="#br1" timeOffset="-194140.33">15007 13060 0,'0'0'0,"0"-21"0,0 42 31,0 0-31,0 0 0,-21 22 0,21-1 16,-21 0-16,21 1 0,0 20 0,0 1 15,0-1-15,0 22 16,-21-22-16,21 22 0,0-22 0,-22 1 0,22-1 15,0 1-15,0-1 0,-21 1 16,21-1-16,-21-20 0,21-1 16,0 0-16,0 1 0,0-1 0,0-21 15,0 22-15,0-22 0,0-42 32,0-22-32,0 22 15,0-21-15</inkml:trace>
  <inkml:trace contextRef="#ctx0" brushRef="#br1" timeOffset="-193468.72">15049 13102 0,'0'-21'16,"0"42"-16,-21-84 0,0 42 0,21-1 0,-21 1 15,21 0-15,0 0 16,21 21-1,0 0-15,22 0 16,20 0-16,-21 0 0,43 0 0,-21 0 16,20 0-16,1 0 0,0 0 15,-1 0-15,22 0 0,0 0 16,21 0-16,-21 0 0,21 0 0,0-21 16,0 21-16,-21 0 0,-1-21 15,22 21-15,-21 0 0,-21 0 0,21 0 16,-22 0-16,-20 0 0,21 0 0,-43 0 15,0 0-15,-21 0 0,1 0 16,-1 0-16,-21 21 0,21-21 0,-21 21 16,0 0-16,0 0 0,0 0 15,0 1-15,0-1 0,0 21 0,0-21 16,0 0-16,0 22 0,0-22 0,0 21 16,0-21-16,0 22 0,0-1 15,0 0-15,0 1 0,0 20 16,0 1-16,0-22 0,0 22 15,0-1-15,0-21 0,0 22 0,-21-22 16,21 22-16,0-22 0,0 0 0,-21 1 16,21-1-16,-22 0 0,1 1 15,21-1-15,-21-21 0,0 22 0,0-22 16,0 21-16,-22-21 0,22 0 0,-21 1 16,-1-1-16,1-21 0,0 21 15,-1 0-15,1-21 0,-21 0 0,-1 0 16,1 0-16,-22 21 0,0-21 0,-21 0 15,-21 0-15,0 0 0,-21 0 16,21 0-16,-21 0 0,0 0 16,21 0-16,0 0 0,21 0 0,0 0 15,22 0-15,20 0 0,1 0 16,-1 0-16,22 0 0,-1 0 0,22 0 16,0 0-16,0 0 0,0 0 15,21 21 16,21-21-15</inkml:trace>
  <inkml:trace contextRef="#ctx0" brushRef="#br1" timeOffset="-193008.13">14838 15177 0,'0'0'15,"-21"21"17,21 0-17,21-21 17,0 0-32,0 0 15,0-21-15,-21 0 16,21 21-16,-21-22 0,0 1 15,-21 21 1,0 0-16,0 0 16,0 0-16,21 21 15,0 1 1,21-22 0,0 0-16,0 0 0,0 0 15,1 0-15,-1 0 0</inkml:trace>
  <inkml:trace contextRef="#ctx0" brushRef="#br1" timeOffset="-192771.26">15325 15050 0,'21'0'16,"0"0"-1,0 0-15,0 0 0,0-22 0,22 22 16,-22 0-16,21 0 0,1 0 15,-22 0-15,21 0 0,0 0 0,-20-21 16,20 21-16,-21 0 0,0 0 0,0 0 16,-42 0 15,0 0-31,0 0 16,0 0-16</inkml:trace>
  <inkml:trace contextRef="#ctx0" brushRef="#br1" timeOffset="-192479.42">15663 15007 0,'0'21'16,"0"22"0,0-22-16,0 0 15,0 0-15,0 0 0,0 1 0,0-1 16,0 21-16,0-21 0,0 0 0,0 22 16,0-22-16,0 21 0,0-21 15,0 1-15,-21-1 0,21 0 0,-21 21 16,0-21-16,0 1 0,-1-1 15,1 0-15,0-21 0,21 21 16,-42-21-16,21 0 0,-1 0 16,1 0-16,-21 0 0,21 0 0,-22 0 15,22 0-15,0 0 0,0 0 16,0-21-16,0 21 0,-1-21 0,1 0 16,21-1-16,0 1 15,0 0-15,21 21 16,1-21-16,-1 21 0,21 0 0,-21-21 15,22 21-15,-22 0 0</inkml:trace>
  <inkml:trace contextRef="#ctx0" brushRef="#br1" timeOffset="-191824.79">15960 15388 0,'0'-21'0,"0"42"0,21-42 15,-21 0-15,21 0 0,-21 0 16,0-1-16,0 1 15,-21 0-15,0 21 0,-1 0 16,1 0-16,0 0 16,0 0-16,21 21 0,-21 0 0,0 1 15,-1-1-15,1 0 0,21 0 0,-21 21 16,0-20-16,21-1 0,-21 0 16,21 21-16,0-21 0,0 1 0,0-1 15,0 0-15,21-21 16,0 0-16,0 0 15,0 0-15,1 0 0,-1 0 0,0 0 16,0-21-16,0 0 0,0-1 16,1 1-16,-1 21 0,0-21 0,-21 0 15,0 0-15,0-22 0,0 1 16,0 21-16,0 0 16,0 42-1,0 0 1,0 0-16,0 0 15,0 1-15,0-1 0,21 0 0,-21 0 16,21 0-16,-21 0 0,21 1 16,-21-1-16,22-21 0,-22 21 15,21-21-15,0 0 0,0 0 16,0 0-16,0 0 0,1 0 16,-22-21-16,0 0 15,21 21-15,-21-22 0,21 1 0,-21 0 16,0 0-16,0 0 0,0 0 15,0-1-15,0 1 0,21 0 0,-21 0 16,0 0-16,21 0 0,-21 42 31,0 0-15,21 0-16,-21 0 0,0 0 0,0 1 16,0-1-16,0 0 0,0 0 15,0 0-15,0 0 0,0 1 16,0-1-16,22-21 0,-1 0 31,0 0-31,0 0 0,-21-21 16,21-1-16,0 22 0</inkml:trace>
  <inkml:trace contextRef="#ctx0" brushRef="#br1" timeOffset="-191623.9">16595 15346 0,'0'0'0,"21"-21"0,-21 0 0,0-1 15,0 1-15,-21 21 31,-1 21-31,22 1 16,-21-22-16,0 21 0,0 0 0,0 0 16,0 0-16,-1 0 0,1 1 0,0-1 15,0 0-15,0 0 0,0 0 16,21 0-16,0 1 0,0-1 16,21-21-1,0 0-15,21 0 16,-21 0-16</inkml:trace>
  <inkml:trace contextRef="#ctx0" brushRef="#br1" timeOffset="-191264.11">16849 15346 0,'0'0'0,"0"-21"0,0 0 16,0-1-16,0 1 0,-22 21 16,1 0-1,0 0-15,0 21 16,0-21-16,21 22 0,0-1 0,0 0 15,-21-21-15,21 21 0,0 0 0,0 0 16,0 1-16,0-1 16,21-21-1,0 0 1,0-21-16,0 21 16,-21-22-16,21 1 0,1 0 0,-1 0 15,-21 0-15,21 21 0,0-21 16,-21-1-16,21 1 0,0 21 0,1 0 15,-1 0-15,0 0 0,-21 21 16,0 1-16,21-1 16,-21 0-16,0 0 0,21 0 0,-21 22 15,0-22-15,21 0 0,1-21 16,-1 0-16,0 0 0,21 0 16,-21-21-16,22 0 0,-1-1 0,0-20 15,1 21-15</inkml:trace>
  <inkml:trace contextRef="#ctx0" brushRef="#br1" timeOffset="-190680.39">18373 10943 0,'0'0'0,"21"-63"32,-21 84-1,0 0-31,0 0 0,-21 0 16,21 22-16,0-1 0,0 0 15,-22 1-15,22-22 0,-21 21 0,21 1 16,0-1-16,0-21 0,0 21 0,0-20 15,0-1-15,0 0 0,0 0 16,21 0 0,1-21-16,-1 0 0,0 0 15,-21-21-15,21 0 0,-21 0 0</inkml:trace>
  <inkml:trace contextRef="#ctx0" brushRef="#br1" timeOffset="-187592.91">18457 11028 0,'0'0'0,"0"-21"15,0 0-15,0-1 0,0 1 0,0 0 16,0 0-16,0 0 0,21 0 16,1 21-16,-1-22 0,0 22 15,21-21-15,-21 21 0,22 0 0,-1 0 16,-21 0-16,22 0 0,-1 21 0,-21 1 16,0-1-16,0 0 0,1 21 15,-22-21-15,0 1 0,0-1 0,0 21 16,-22-21-16,-20 0 0,21 1 0,-21-1 15,-1 0-15,1 0 0,0 0 16,20-21-16,-20 0 0,21 21 0,0-21 16,0 0-16,21-21 15,21 21 1,0-21-16,0 21 0,21-21 0,1 21 16,-1 0-16,0 0 0,1 0 0,-22 0 15,21 0-15,1 0 0,-22 21 16,21 0-16,0 0 0,-20 1 0,-1-1 15,0 0-15,-21 0 0,0 0 0,0 0 16,0 1-16,0-1 0,-21 0 16,0 0-16,-1 0 0,-20 0 0,0-21 15,21 22-15,-22-1 0,-20-21 0,20 0 16,1 0-16,21 0 0,-21 0 16,-1 0-16,22 0 0,0 0 0,0 0 15,0-21-15,21-1 0,-22 1 16,22 0-16,0 0 15,0 0-15,0 0 0,22 21 16,-1 0 0,-21 21-1,0 0-15,21 0 0,-21 0 0,21-21 16,-21 21-16,21 1 0,0-1 0,-21 0 16,22 0-16,-1-21 15,0 21-15,0-21 0,21 0 0,-20 21 16,-1-21-16,21 0 0,0 0 0,-20 0 0,20 0 15,-21 0-15,21-21 0,1 21 16,-22-21-16,21 0 0,-21 0 0,22 0 16,-22-1-16,0-20 0,0 21 15,0-21-15,1-1 0,-1 1 16,-21 21-16,0-22 0,21 1 0,-21 21 16,0-21-16,21 20 0,-21 1 15,0 42 1,0 1-16,-21-1 15,0 0-15,0 21 0,21-21 0,0 22 16,-22-22-16,22 21 0,-21-21 16,21 22-16,0-22 0,0 21 0,0-21 15,0 1-15,0-1 0,0 0 0,0 0 16,21-21-16,1 0 0,-1 0 16,0 0-16,0 0 0,0 0 15,0 0-15,1 0 0,20-21 0,-21 21 16,0-21-16,22-22 0,-22 22 0,0 0 15,0 0-15,21-21 0,-20-1 16,-1 22-16,0-21 0,-21-1 16,21 1-16,-21 21 0,21 0 0,-21-22 0,0 22 15,0 0-15,0 42 32,0 0-32,-21 1 0,21-1 0,-21 0 15,21 0-15,-21 21 16,21-20-16,0 20 0,0-21 0,0 0 15,-21 22-15,21-22 0,0 0 0,0 0 16,0 0-16,0 0 0,0 1 16,21-1-16,0-21 0,0 0 0,0 21 15,22-21-15,-22 0 0,0 0 0,21 0 16,-21 0-16,22-21 0,-22 0 16,0-1-16,21 22 0,-20-21 0,20-21 15,-21 21-15,0 0 0,0-1 16,1-20-16,-1 21 0,-21 0 0,0-22 15,0 22-15,0 0 0,-21 21 16,-1 0-16,1 21 16,0-21-1,21 21-15,-21 1 0,21-1 0,0 0 16,0 21-16,0-21 0,0 1 0,0-1 16,0 0-16,21 0 0,-21 0 15,21 0-15,-21 1 0,0-1 0,0 0 16,-21-21 15,0 0-15,0 0-16,0-21 0,-1 0 15,1 21-15,0-22 0,0 22 16,0 0 0,21 22 15,21-22-16,0 21-15,0-21 0,0 0 16,1 0-16,-1 0 0,0 0 16,0 0-16,0 0 0,0 0 0,1 0 15,20 0-15,-21 0 0,21-21 0,1-1 16,-1 1-16,0 21 0,1-21 16,-1-21-16,0 21 0,-20-1 15,-1 1-15,0-21 0,0 21 0,-21 0 16,0-1-16,0 1 0,-21 21 15,-21 0-15,20 0 16,1 0-16,-21 0 0,21 21 0,-22 1 16,22-1-16,0 0 0,21 0 15,0 0-15,0 0 0,0 1 0,0-1 16,0 21-16,0-21 0,21 0 0,0 1 16,1-1-16,-1 0 0,0-21 15,0 21-15,0 0 0,0-21 0,-21 21 16,-21-21 15,0 0-31,0-21 0,0 21 16,0-21-16,-1 21 0,1-21 15,0 21-15,0 0 0,0 0 16,0-21-16,-1 21 0,22 21 31,22 0-15,-1-21-16,0 0 0,0 21 15,0-21-15,22 0 0,-22 0 0,21 0 16,-21 0-16,22 0 0,-1 0 16,0 0-16,1 0 0,-1 0 0,0 0 15,1-21-15,-1 0 0,0 21 16,1-21-16,-22 0 0,0-1 0,0 1 16,0 0-16,0-21 15,-21 21-15,0-1 0,0 1 0,0 0 16,-21 21 15,21 21-31,0 0 0,-21 1 0,21-1 16,0 0-16,0 0 15,0 0-15,0 0 0,0 1 0,0-1 16,0 0-16,0 0 0,21-21 16,0 0-16,1 0 15,-1 0-15,0 0 0,0 0 16,0 0-16,0 0 0,1 0 0,-22-21 15,21 21-15,0-21 0,0 0 16,0-1-16,-21 1 0,0 0 0,21 0 16,-21 0-16,0 0 0,0-1 0,0 1 15,0 0-15,0 0 0,0 42 32,0 0-32,0 0 15,-21 1-15,21-1 0,0 0 16,0 0-16,-21 0 0,21 0 15,-21-21-15,21 22 0,0-1 0,0-42 47,21-1-47,-21 1 16,21 0-16,0 0 0,1 0 16,-1-22-16,0 22 0,0 0 15,0 0-15,0-21 0,1 20 0,-1 22 0,0-21 16,0 21-16,0 0 15,-21 21-15,0 1 16,0-1-16,0 0 0,0 0 0,0 0 16,0 0-16,-21 22 0,21-22 15,0 0-15,0 0 0,0 0 16,0 1-16,0-1 0,0 0 0,21 0 16,0-21-16,1 21 15,-1-21-15,0 0 0,21 0 0,-21 0 16,1 0-16,20-21 0,-21 21 0,21-21 15,-20 0-15,-1 0 0,0 21 16,21-22-16,-21-20 0,1 21 0,-22 0 16,21-22-16,0 22 0,-21-42 15,0 42-15,0-1 0,0 1 16,-21 21 0,0 0-16,21 21 0,-22 1 15,22-1-15,-21 0 0,0 0 16,21 0-16,0 22 0,0-22 15,0 0-15,0 0 0,0 0 0,0 0 16,0 1-16,0-1 0,0 0 16,21 0-16,0-21 0,1 0 15,-1 0-15,0 0 0,0 0 0,0 0 16,22 0-16,-22 0 0,0-21 16,21 21-16,-21-21 0,22 0 15,-22-1-15,0 1 0,0 0 0,0-21 0,1 21 16,-1-1-16,-21-20 15,0 21-15,0 0 0,0 0 0,0-1 0,-21 22 32,-1 22-17,1-1-15,21 0 0,0 21 16,0-21-16,0 1 0,0-1 0,0 0 16,0 0-16,0 0 0,0 0 15,0 1-15,0-1 0,0 0 16,0 0-16,0 0 0,-21-21 31,0 0-15,0 0-16,0 0 15,21-21-15,-22 21 16,44 0 31,-1 0-47,0 0 15,0 0-15,0 0 0,0 0 16,1 0-16,-1 0 0,0 0 16,0-21-16,0 21 0,22-21 0,-22 0 15,21-1-15,-21 1 0,0 0 0,22 0 16,-22-21-16,0-1 16,0 22-16,0-21 0,1-22 15,-22 22-15,0 21 0,0 0 0,-22 21 31,1 0-31,0 21 0,0 0 0,0 21 16,0-21-16,21 22 0,0-22 0,0 21 16,-22-21-16,22 22 0,-21-22 15,21 21-15,0-21 0,-21 1 0,21-1 16,0 0-16,0 0 0,-21 0 0,21 0 16,-21-21-16,21 22 0,-21-22 15,-1 0 1,1 0-16,21-22 15,-21 1-15,21 0 0,0 0 16,0 0-16,0 0 0</inkml:trace>
  <inkml:trace contextRef="#ctx0" brushRef="#br1" timeOffset="-187401.02">21103 10689 0,'-21'0'15,"42"0"-15,-63 0 0,21 21 16,-1-21 0,22 22 15,0-1-15,-21-21-16</inkml:trace>
  <inkml:trace contextRef="#ctx0" brushRef="#br1" timeOffset="-185754.34">19325 12361 0,'21'-42'16,"-42"84"-16,42-126 0,0 41 0,-21-20 15,0 21-15,0 20 0,0-20 0,0 21 16,0 0-16,0 0 0,-21 42 16,0 0-1,21 21-15,0 1 0,0 20 0,-21-21 16,21 22-16,-21-22 0,0 22 16,21-22-16,-22 22 0,1-22 0,0 0 15,0 1-15,21-1 0,-21 0 0,0 1 16,-1-22-16,1 0 0,0 0 15,21 0-15,-21-21 0,0 0 16,21-21-16,0 0 16,0 0-16,0 0 0,0-1 15,0 1-15,0-21 0,0 21 16,0-22-16,21 22 0,0-21 0,-21 0 16,21 20-16,-21 1 0,0 0 15,21 0-15,-21 0 0,22 21 16,-22 21-16,0 0 15,0 0-15,21 0 0,-21 1 16,0 20-16,21-21 0,-21 0 0,0 22 16,21-22-16,0 21 0,-21-21 0,21 0 15,1 1-15,-1-1 0,0 0 16,21 0-16,1-21 0,-1 0 16,0 0-16,1 0 0,-1 0 0,21 0 15,-20 0-15,-1 0 0,22-21 0,-22 0 16,0 0-16,1-1 0,-1 1 15,-21-21-15,0 21 0,0 0 16,-21-22-16,0 22 0,0 0 0,0-21 16,0 20-16,-21 1 0,0 21 0,0-21 15,0 21-15,-22 0 0,22 0 16,0 0-16,-21 0 0,21 0 0,-22 21 16,22 0-16,0 1 0,-21-1 0,20 0 15,1 0-15,0 21 0,0-20 16,0-1-16,21 0 0,0 21 0,0-21 15,0 1-15,0-1 16,21 0-16,0-21 0,0 0 0,0 0 16,22 0-16,-22 0 0,21 0 15,-21-21-15,22 0 0,-22 21 16,21-22-16,-21 1 0,1 0 0,20 0 16,-21-21-16,-21 20 0,21 1 0,0 0 15,-21 0-15,22 0 0,-22 0 16,0-1-16,0 1 0,0 0 0,0 42 31,-22 0-15,22 1-16,-21-1 0,21 0 15,-21 0-15,21 21 0,0-20 0,0-1 0,0 0 16,0 0-16,0 21 16,0-20-16,0-1 0,21-21 0,0 21 15,1 0-15,-1-21 0,0 0 16,0 0-16,0 0 0,0 0 0,22 0 15,-22 0-15,0-21 0,21 0 0,-20 0 16,-1-1-16,21 1 0,-21 0 16,0 0-16,1 0 0,-1 0 0,0-1 15,0 1-15,0 0 0,-21 0 0,0 0 16,0 0-16,0 42 31,0 0-15,0 0-16,0 0 15,-21-21-15,21 21 0,0 1 0,0-1 16,0 0-16,0 0 0,21 0 16,0-21-16,1 21 0,-1-21 15,0 0-15,0 0 0,0 0 16,22 0-16,-22 0 0,21 0 0,-21 0 16,22-21-16,-22 0 0,0 21 0,0-21 15,21 0-15,-42 0 0,22-1 0,-1 22 16,-21-21-16,0 0 0,0 0 15,0 0-15,0 0 0,0 42 47,0 0-47,-21 0 16,21 21-16,-22-20 0,22 20 0,0 0 16,0 1-16,-21 20 0,0-21 15,0 22-15,0-22 0,21 22 0,-21-22 16,21 22-16,-22-1 0,22-21 0,0 22 15,0-1-15,0 1 0,-21-1 16,21-20-16,-21 20 0,21 1 0,-21-22 16,0 22-16,21-22 0,-21 0 15,-1-21-15,1 22 0,0-22 0,0 0 0,0-21 16,0 0-16,-1 0 0,1 0 16,0 0-16,0 0 0,21-21 15,-21 0-15,0 0 0,21-22 0,-22 1 16,22 0-16,0-1 0,0 1 15,0-22-15,0 22 0,0-21 0,0-1 16,22 1-16,-1-1 0,21 22 0,-21-22 16,22 1-16,-22 20 0,21 1 15,-21 0-15,22-1 0,-22 1 0,0 0 16,21-1-16,-21 22 0,22-21 16,-22 21-16,21 0 0,-21-22 15,1 22-15,20 0 0,-21 0 0,0 0 16</inkml:trace>
  <inkml:trace contextRef="#ctx0" brushRef="#br1" timeOffset="-185102.58">21145 12552 0,'0'21'15,"0"0"-15,22-21 47,-1 0-47,0-21 16,0 21-16,0-21 0,-21 0 0,21 21 15,1-21-15,-22-1 0,0 1 16,0 0-16,0 0 16,0 0-16,-22 21 15,1 0-15,0 21 16,0 0-16,0 0 0,0 0 16,21 1-16,0-1 0,-22 0 0,22 0 15,0 0-15,0 0 0,0 1 16,0 20-16,0-21 0,22 0 15,-22 0-15,21 1 0,0-22 0,0 0 16,21 21-16,-20-21 0,-1 0 16,21 0-16,-21 0 0,22 0 0,-22-21 15,21 21-15,-21-22 0,0 1 16,1 0-16,-1 21 0,0-21 0,-21 0 16,0-22-16,21 22 0,-21 0 15,0 0-15,21 0 0,-21 0 0,0-1 16,0 1-16,21 21 0,1-21 15,-1 21-15,0 0 0,0 0 16,0 0-16,0 0 0,1 0 16,-1 0-16,0 0 0,0 21 0,-21 0 15,21 1-15,-21-1 0,21 0 0,-21 0 16,0 21-16,0-20 0,0-1 16,0 0-16,0 0 0,-21 0 15,0 0-15,0 1 0,0-1 0,0-21 0,-1 0 16,1 0-16,0 0 15,21-21 1,0-1-16,0 1 16,0 0-16,0 0 0,42 0 15,-20 0-15,-1-22 0,0 22 0,21-21 16,-21 21-16,22-22 0,-22 22 16,21-21-16,-21 21 0,1-1 0,20 1 15,-21 21-15,0 0 0,-21 21 31,0 1-31,-21-1 0</inkml:trace>
  <inkml:trace contextRef="#ctx0" brushRef="#br1" timeOffset="-180703.93">1863 7281 0,'0'0'0,"-22"0"31,1 0-15,0 0-16,0 0 0,0 0 0,0 0 15,-1 0-15,1 0 0,-21 0 16,21 0-16,-22 0 0,1 0 0,21 0 16,-21 0-16,-1 0 0,22 0 15,-21 0-15,21 0 0,-22 0 0,22 0 16,0 0-16,0 0 0,0 0 16,-1 0-16,1 0 0,0 0 15,21 22 48,21-22-32,0 0-31,1 21 0,-1-21 16,21 0-16,-21 0 0,0 0 15,22 0-15,-22 0 0,21 0 0,-21 21 16,22-21-16,-1 0 15,0 0-15,1 0 0,-1 0 0,0 21 16,22-21-16,-22 0 0,1 0 16,20 0-16,1 0 0,-1 0 0,1 0 15,20 0-15,1 0 0,0 0 16,20 0-16,1 0 0,0 21 0,-21-21 16,21 0-16,-22 0 0,1 0 0,21 21 15,-22-21-15,1 0 0,21 0 16,63 22-16,-63-22 0,-42 0 15,20 0-15,1 0 0,-22 0 16,1 0-16,-1 0 0,1 0 0,-1 0 16,22 0-16,-21 0 0,-1 0 0,1 0 15,-22 0-15,21 0 0,-20 0 16,-1 0-16,0 0 0,1 0 16,-22 0-16,0 0 0,0 0 15,0 0-15,1 0 0,-1 0 0,0 0 16,0 0-16,0 0 31,-42 0 63,0 0-79,0 0-15,0 0 16,-1 0-16,1 0 0,-21 0 0,21 0 16,0 0-16</inkml:trace>
  <inkml:trace contextRef="#ctx0" brushRef="#br1" timeOffset="-173939.88">1439 7789 0,'0'-21'16,"0"0"-1,0 0 1,0 0 0,0 0-16,0-1 15,0 1 1,0 42 15,0 1-15,0-1-16,0 0 0,0 0 15,0 0-15,0 22 0,0-22 16,0 0-16,0 0 0,0 21 0,0-20 16,0-1-16,0 0 0,0 0 15,0 0-15,0 0 0,0 1 0,0-1 16,0-42 31,21-1-47,1 1 0,-1 21 15</inkml:trace>
  <inkml:trace contextRef="#ctx0" brushRef="#br1" timeOffset="-173492.48">1736 7811 0,'0'-22'16,"0"44"15,0-1-15,0 0-16,0 0 0,0 0 15,0 0-15,0 1 16,0-1-16,0 0 0,0 0 15,0 0-15,0 0 16,0 1-16,0-1 0,21-21 16,0 0-1,0 0-15,0 0 0,0-21 16,1 21-16,-22-22 0,21 1 16,0 21-16,-21-21 0,21 0 0,-21 0 15,21 0-15,-21-1 0,0 1 0,0 0 16,0 0-16,0 0 0,0 0 15,0-1-15,-21 1 16,0 21-16,0 0 16,0 0-16,-1 0 0,1 0 15,0 0-15,0 21 0,0 1 16,0-22-16,21 21 0,0 0 0,-22 0 16,22 0-16,0 0 15,0 1-15,0-1 0,22-21 16,-1 21-16,0-21 0</inkml:trace>
  <inkml:trace contextRef="#ctx0" brushRef="#br1" timeOffset="-172828.85">2328 7853 0,'0'0'0,"0"-21"16,0 0-16,-21-1 15,0 22-15,0 0 16,0 0-16,-1 0 0,1 0 16,0 22-16,0-1 15,21 0-15,-21 0 0,0 0 16,21 0-16,0 1 16,0-1-16,0 0 0,0 0 15,21-21 1,0 0-1,0 0-15,0 0 0,0-21 16,1 0-16,-1 21 0,0-21 16,0 21-16,-21-22 0,21 22 15,-21-21-15,21 21 0,-21-21 16,0 0 0,0 42 30,0 0-46,0 0 16,0 1-16,0-1 0,0 0 16,0 0-16,0 0 0,0 0 15,-21 1-15,21 20 0,0-21 0,0 0 16,-21 22-16,21-22 0,0 21 16,0-21-16,0 22 0,0-22 0,0 21 15,0-21-15,0 0 0,-21 22 16,21-22-16,0 0 0,-21 0 0,21 0 15,0 1-15,0-1 0,-21 0 0,-1 0 16,1-21-16,0 21 0,0-21 16,0 0-16,0 0 0,-1 0 15,1 0-15,0 0 0,-21 0 16,21 0-16,-1 0 0,1-21 16,0 0-16,0 0 0,0 0 0,0-1 15,21 1-15,0 0 16,0 0-16,0 0 0,0 0 0,0-1 15,0 1-15,21 0 16,0 0-16,0 0 0,0 0 0,0-1 16,1 1-16</inkml:trace>
  <inkml:trace contextRef="#ctx0" brushRef="#br1" timeOffset="-172575.96">2561 7895 0,'0'21'16,"-21"1"-1,21-1-15,-21 0 0,21 0 16,0 0-16,0 0 0,0 1 16,0-1-16,0 0 15,-21-21-15,21 21 16,0-42 15,0 0-15,0 0-16</inkml:trace>
  <inkml:trace contextRef="#ctx0" brushRef="#br1" timeOffset="-172392.07">2540 7811 0,'-21'-22'16,"21"44"47,21-22-63,0 0 0,-21 21 15,21-21-15</inkml:trace>
  <inkml:trace contextRef="#ctx0" brushRef="#br1" timeOffset="-171916.55">2730 7853 0,'0'21'32,"0"0"-17,0 0 1,0 1-16,0-1 0,0 0 15,0 0-15,0 0 0,0 0 0,0 1 16,0-1-16,0 0 0,0 0 0,0 0 16,0 0-16,0 1 15,0-1-15,0 0 16,0-42 15,0 0-31,0-1 16,0 1-16,0 0 15,0 0-15,0 0 0,0 0 0,0-22 0,22 22 16,-22 0-16,21 0 16,0-22-16,21 22 0,-21 0 0,1 0 15,-1 21-15,0-21 0,21 21 16,-21 0-16,1 0 0,-1 0 16,0 21-16,-21 0 0,21 0 0,-21 0 15,0 1-15,0-1 0,0 21 16,0-21-16,0 0 0,0 1 0,-21 20 15,0-21-15,0 0 0,-1 0 16,1 1-16,21-1 0,-21-21 16,21-21 15</inkml:trace>
  <inkml:trace contextRef="#ctx0" brushRef="#br1" timeOffset="-171498.74">3514 7747 0,'0'-21'0,"0"42"0,0-63 15,0 21-15,-22 21 0,22-22 16,0 44 15,0-1-31,0 0 0,0 0 16,0 0-16,0 0 0,0 22 15,0-22-15,0 21 0,0 1 16,0-1-16,0-21 0,0 21 0,0 1 16,-21-22-16,21 21 0,-21-21 15,21 1-15,-21-1 0,21 0 0,0 0 16,0-42 15,0 0-31,21 0 16</inkml:trace>
  <inkml:trace contextRef="#ctx0" brushRef="#br1" timeOffset="-171167.56">3302 7726 0,'0'0'0,"0"-21"0,0 0 15,0-1-15,0 1 0,0 0 16,21 0-16,0 0 0,0 21 15,22-21-15,-22-1 0,21 22 0,-21 0 16,22 0-16,-1 0 0,0 0 0,1 0 16,-1 0-16,0 22 0,-20-1 15,20 0-15,-21 0 0,0 0 0,-21 22 16,0-22-16,0 0 0,0 0 16,0 21-16,-21-20 0,0-1 15,0 0-15,-22 0 0,22 0 0,-21 0 16,21 1-16,-22-1 0,22 0 15,0-21-15,0 0 0,0 21 0,0-21 16,21-21 15,21 21-15,0 0-16,0 0 0</inkml:trace>
  <inkml:trace contextRef="#ctx0" brushRef="#br1" timeOffset="-170092.18">4212 8001 0,'0'0'0,"0"-21"0,0 0 16,0 0-16,0-1 15,0 1-15,0 0 0,0 0 16,0 0-16,0 0 0,-21 21 15,0 0-15,0 0 0,-1 0 16,1 0-16,0 0 0,0 0 16,0 0-16,0 21 0,-1-21 15,1 21-15,0 0 0,0 0 16,0 22-16,0-22 0,-1 0 0,1 21 16,0-21-16,21 1 0,0-1 15,0 0-15,0 0 0,0 0 0,0 0 16,0 1-16,21-22 0,0 0 15,1 0-15,-1 0 0,0 0 16,0 0-16,21 0 0,-20 0 0,-1-22 16,0 1-16,0 0 0,21 0 0,-42 0 15,22 0-15,-1-1 0,0-20 16,-21 21-16,0 0 0,0 0 0,0-1 16,0 1-16,0 0 0,0 0 15,0 42 16,0 0-31,-21 0 16,21 1-16,-21-1 0,21 0 0,0 0 16,0 0-16,0 0 0,0 1 0,0-1 15,0 0-15,0 0 0,0 0 16,0 0-16,0 1 0,21-22 16,0 0-16,0 0 15,21 0-15,-20 0 0,-1 0 16,21-22-16,-21 22 0,22-21 0,-22 0 15,21 0-15,-21 0 0,0 0 0,22-1 16,-22 1-16,0 0 16,-21 0-16,21 0 0,-21 0 0,0-1 15,21 1-15,-21 0 0,0 0 0,0 0 16,0 0-16,-21 21 16,0 0-16,0 0 0,0 0 0,0 0 15,-22 0-15,22 21 0,0-21 16,0 21-16,0 0 0,21 0 15,-22 0-15,1 22 0,21-22 0,-21 0 16,21 0-16,0 0 0,0 1 0,0-1 16,0 0-16,21-21 15,0 0-15,1 0 16,-1 0-16,0 0 0,0 0 16,0-21-16,0 0 0,1 21 15,-1-22-15,0 1 0,0 0 0,-21 0 16,21 21-16,-21-21 0,21 0 0,-21-1 15,0 1-15,0 42 47,-21 1-31,21-1-16,-21 0 0,21 21 0,-21-21 16,21 1-16,0 20 0,0-21 0,-21 0 15,21 22-15,-21-1 0,21-21 16,0 21-16,0-20 0,0 20 15,0 0-15,0 1 0,0-22 0,0 21 16,0 0-16,0-20 0,0 20 16,0 0-16,0 1 0,0-22 0,0 21 15,0-21-15,-22 0 0,1 1 0,0-1 16,21 0-16,-21-21 0,0 0 16,0 0-16,21-21 15,-22 0-15,1-1 0,21 1 0,0 0 16,0 0-16,0 0 0,0-22 15,0 22-15,0-21 0,0 21 16,21-22-16,1 1 0</inkml:trace>
  <inkml:trace contextRef="#ctx0" brushRef="#br1" timeOffset="-169727.3">4995 8001 0,'21'0'47,"-21"-21"-31,22 21-16,-1-21 0,0 0 0,0-1 16,0 1-1,-21 0-15,-21 21 31,0 0-31,0 21 0,0-21 16,-1 21-16,1 1 0,0-1 0,0 21 16,21-21-16,0 0 0,0 1 15,0 20-15,0-21 0,0 0 0,0 0 16,0 1-16,21-22 16,0 0-16,0 0 0,1 0 15,20 0-15,-21 0 0,0 0 0,0-22 16,1 22-16,-1-21 0,0 0 15,0 0-15,0 21 0</inkml:trace>
  <inkml:trace contextRef="#ctx0" brushRef="#br1" timeOffset="-169135.63">1312 8509 0,'0'0'15,"21"0"1,1 0-16,-1 0 15,0 0-15,21 0 0,1 0 0,-1-21 16,21 21-16,1 0 0,-1 0 16,22 0-16,0 0 0,-1 0 0,1 0 15,42 0-15,0 0 0,0 0 16,21 0-16,-21 0 0,21 0 0,1 0 16,-1 0-16,0 0 0,0 0 0,0 0 15,-21 0-15,0 0 16,0 0-16,0 0 0,0 0 0,-21 0 15,0 0-15,0 0 0,0 0 0,-22 0 16,-20 0-16,-1 0 0,1 0 16,-22 0-16,-21 0 0,22 0 0,-22 0 15,-21-21 1,-21 21 0,-1 0-16,1 0 0,0 0 0,0 0 15,-21 0-15,20 0 0</inkml:trace>
  <inkml:trace contextRef="#ctx0" brushRef="#br1" timeOffset="-168658.28">2688 8636 0,'0'0'0,"0"-21"0,0 42 32,0 0-32,0 0 15,0 1-15,0 20 0,0-21 16,0 21-16,0 1 0,0-1 0,0 0 16,0 1-16,0-1 0,0 0 15,0-20-15,0 20 0,0-21 16,0 21-16,-21-20 0,0-1 0,21 0 15,0 0-15,0 0 0,0-42 47,0 0-31,21 0-16,-21 0 0,21-22 0,0 22 16</inkml:trace>
  <inkml:trace contextRef="#ctx0" brushRef="#br1" timeOffset="-167930.58">2836 8573 0,'0'-22'0,"0"44"0,0-65 15,-21 43 1,42 0 0,0 0-1,1 0-15,-1 0 0,0 0 0,21 0 16,1 0-16,-1 0 0,0 0 15,1 0-15,20 0 0,1 0 0,-1 0 16,1 0-16,20 0 0,1 0 0,0 0 16,-1 0-16,1 0 0,-22 0 15,22 0-15,-21 0 0,-1 0 16,1 0-16,-1 0 0,-21 0 0,22 21 16,-22-21-16,1 0 0,-1 0 15,-21 22-15,21-22 0,-20 0 0,-1 0 16,0 0-16,-21 21 31,0 0-15,0 0-1,-21-21-15,21 21 0,0 0 16,0 1-16,0-1 0,0 0 16,-21 21-16,21-21 0,0 1 15,0 20-15,0-21 0,0 21 16,0-20-16,0 20 0,0-21 0,0 21 15,0-20-15,0-1 0,0 21 0,0-21 16,0 0-16,0 1 0,0-1 16,0 0-16,0 0 0,0 0 15,0 0-15,0 1 16,-22-22-16,1 0 0,0 21 16,0-21-16,0 0 0,0 0 15,-22 0-15,22 0 0,0 0 0,-21 0 16,-1 0-16,1 0 0,0 0 0,-1 0 15,1 0-15,-22 0 16,-20 0-16,20 0 0,-20 0 0,-22 0 16,21 0-16,0 0 0,-20 0 0,20 0 15,0 0-15,22 0 0,-22 0 16,22 0-16,-1 0 0,22 0 0,-22 0 16,22 0-16,0 0 0,-1 0 15,22 0-15,0 0 0,0 0 0,0 0 16,-1 0-16,22-21 15,22 21 1,-1-22 0,0 22-16,0-21 0,0 21 15,0-21-15,22 21 0</inkml:trace>
  <inkml:trace contextRef="#ctx0" brushRef="#br1" timeOffset="-167579.69">3238 8742 0,'-21'0'0,"42"0"0,-63 0 0,63 0 46,22 0-46,-22 0 16,21 0-16,22 0 0,-22 0 0,21 0 16,1 0-16,-1 0 0,1 0 0,-22 0 15,22 0-15,-1 0 0,-20 0 16,-1 0-16,0 0 0,1 0 0,-1 0 16,-21 0-16,0 0 15,-42 0 1,0 0-1,0 0-15,-22 0 0,22 0 16,-21 0-16,0 0 0,-1 21 16,1-21-16</inkml:trace>
  <inkml:trace contextRef="#ctx0" brushRef="#br1" timeOffset="-167308.84">3154 8975 0,'0'0'0,"21"0"15,0 0 1,0 0-16,22-21 0,-22 21 16,21 0-16,0-22 0,22 22 15,-22 0-15,22-21 0,-1 21 0,-20 0 16,20 0-16,1 0 0,-22 0 16,21 0-16,-41 0 0,20 0 15,0 0-15,-21 0 0,1 0 0,-1 0 16,-42 0 31,-1 0-47,1 0 0,-21 21 15,21-21-15</inkml:trace>
  <inkml:trace contextRef="#ctx0" brushRef="#br1" timeOffset="-167031.86">3238 9102 0,'-21'0'16,"42"0"15,1 0-31,20 0 0,-21 0 16,21 0-16,22 0 0,-22 0 16,22 0-16,-1 0 0,1 0 0,-22 0 15,22 0-15,-1 0 0,-21 0 0,1 0 16,-1 0-16,0 0 0,1 0 15,-1 0-15,-21 0 0,0 0 16,1 0-16,-44 0 31,1 0-31,0 0 0,-21 0 16,21 0-16,-22 0 0,1 0 0,0 21 16,-22-21-16</inkml:trace>
  <inkml:trace contextRef="#ctx0" brushRef="#br1" timeOffset="-166804">3111 9292 0,'106'0'31,"-63"0"-31,-1 0 16,0 0-16,22 0 0,-1 0 15,1 0-15,20 0 0,-20 0 0,-1 0 16,1-21-16,-1 21 0,1 0 0,-22 0 15,1 0-15,-1 0 0,0-21 16,-21 21-16,1 0 0,-1 0 0,-21-21 16,0 0-1,0-1-15</inkml:trace>
  <inkml:trace contextRef="#ctx0" brushRef="#br1" timeOffset="-154196.28">14012 6392 0,'21'0'0,"-21"-21"16,0 0 0,22 21 15,-22-21-31,0 0 15,0 0 1,21 21-16,-21-22 16,21 22-16,-21 22 78,-21-1-63,21 0-15,0 0 0,-21 0 16,21 0-16,0 22 0,0-22 16,0 21-16,-22 1 0,22-22 0,-21 21 15,21 0-15,-21-20 0,0 20 0,21-21 16,0 21-16,0-20 0,-21 20 16,21-21-16,-21 21 0,21-20 0,0-1 15,0 21-15,0-21 0,0 0 0,0 22 16,0-22-16,-22 21 0,22-21 15,0 22-15,0-22 0,0 21 16,-21-21-16,21 22 0,0-22 0,0 21 16,0-21-16,0 1 0,0 20 0,0-21 15,-21 0-15,21 22 0,0-22 16,-21 0-16,21 0 0,0 0 0,0 22 16,0-22-16,-21 0 0,21 0 0,-21 0 15,21 0-15,0 22 0,0-22 16,0 0-16,0 21 0,0-20 0,0 20 15,0-21-15,0 21 0,0-20 0,-22 20 16,22-21-16,0 21 0,0-20 0,0 20 16,0-21-16,0 0 0,0 0 15,0 22-15,0-22 0,0 0 16,0 0-16,0 0 0,0 1 0,0-1 0,0 0 16,0 0-1,0 0-15,0 0 78,0 1-46,-21-22 46</inkml:trace>
  <inkml:trace contextRef="#ctx0" brushRef="#br1" timeOffset="-153780.46">13441 8424 0,'0'0'0,"-21"-21"0,21 0 15,0 0 1,0 0 0,21 21-16,0 0 0,0 0 15,0 0-15,0 21 0,1-21 16,-1 21-16,0 0 15,0 0-15,-21 1 0,21-1 16,0 0-16,-21 0 0,22 0 0,-22 0 16,0 1-16,21-22 15,-21 21-15,0 0 0,21-21 0,-21 21 16,0 0-16,21 0 16,0-21 46,-21-21-46,21 21-1,-21-21 1,0 0-16,22 21 0,-22-21 0,21 0 16,0 21-16</inkml:trace>
  <inkml:trace contextRef="#ctx0" brushRef="#br1" timeOffset="-153472.64">14160 8319 0,'0'0'0,"0"-22"15,0 1 1,-21 21 0,0 21-1,0 1-15,0-1 0,0 0 16,-1 0-16,1 0 0,21 0 15,-21 1-15,0-1 0,0 0 16,0 21-16,-1-21 0,1 1 0,0-1 16,0 0-16,0 0 0,0 0 0,21 0 15,-22 1-15,1-1 16,21 0 0,-21-21 30,21-21-30</inkml:trace>
  <inkml:trace contextRef="#ctx0" brushRef="#br1" timeOffset="-149530.91">13504 9716 0,'21'0'16,"-21"-22"-16,0 1 31,0 0-15,-21 21-16,0 0 16,0 0-16,0 0 0,0 0 15,-1 0-15,1 0 0,0 0 16,-21 0-16,21 0 0,-1 0 15,1 0-15,0 0 0,-21 0 0,21 21 16,-22-21-16,22 21 0,-21 1 0,21-1 16,-22 0-16,22 0 0,0 0 15,-21 0-15,20 1 0,1 20 0,0-21 16,0 0-16,0 0 0,0 22 0,-1-22 16,1 0-16,21 21 0,0-20 15,-21-1-15,21 21 0,0-21 0,0 22 16,0-1-16,0-21 0,0 21 15,0-20-15,0 20 0,0 0 0,21-21 16,0 1-16,1 20 0,-1-21 16,0 0-16,21 0 0,-21 1 0,1-1 15,20 0-15,0 0 0,-21-21 0,22 21 16,-1 0-16,0-21 0,1 0 16,-1 22-16,0-22 0,-20 0 0,20 0 15,0 0-15,1 0 0,-1 0 0,0 0 16,-21 0-16,22 0 0,-1 0 0,-21 0 15,22-22-15,-22 22 0,21-21 16,-21 21-16,22-21 0,-22 0 0,0 21 16,21-21-16,-21 0 0,1-1 0,-1 1 15,0-21-15,0 21 0,0-22 16,0 1-16,1 21 0,-1-21 16,0-1-16,-21 1 0,0 0 0,0 20 15,0-20-15,0 0 0,0-1 0,0 1 16,0 0-16,0-1 0,0 1 15,-21 0-15,0-1 0,-1 1 0,22 0 16,-21 21-16,0-22 0,0 22 0,-21-21 16,20 21-16,1-1 0,0 1 15,-21 0-15,21 0 0,-1 0 16,-20 21-16,0 0 0,21-21 0,-22 21 0,1 0 16,0 0-16,-1 0 0,-20 0 15,20 0-15,1 21 0,0-21 0,-22 21 16,22 0-16,0 0 0,-1 0 15,1 22-15,0-22 0,-1 21 16,1-21-16,21 22 0,0-1 0,-22 0 16,22 1-16,0-1 0,0 0 0,0 1 15,-1-1-15,1-21 0,21 22 16,0-1-16,0 0 0,0 1 0,0-1 16,0-21-16,0 21 0,0 1 0,0-1 15,0 0-15,21-20 0,1 20 0,-22-21 16,21 21-16,21-20 15,-21-1-15,0 0 0,22 0 0,-22 0 16,21 0-16,1-21 0,-1 22 0,0-1 16,1-21-16,20 0 0,-21 0 0,22 0 15,-22 0-15,1 0 0,20 0 16,-21-21-16,1 21 0,-1-22 0,43 1 16,-43 0-16,-21 0 0,22-21 15,-22 20-15,0 1 0,0-21 16,0 0-16,0-1 0,1 1 0,-22 0 15,0-1-15,0 1 0,0 0 0,0-1 16,0 1-16,0 0 0,0-1 0,0 1 16,-22 0-16,22 20 0,-21-20 15,-21 0-15,21 21 0,0-1 0,-22-20 16,22 21-16,-21 0 0,-1 0 16,1-1-16,0 22 0,-1 0 15,1 0-15,0 0 0,-22 0 0,22 0 16,0 0-16,-1 22 0,1-1 0,0 21 15,-1-21-15,1 22 0,0-22 16,20 21-16,-20 0 0,21 1 0,-21-1 16,20 0-16,1 1 0,0-1 0,21 0 15,0 1-15,-21-1 0,21 0 0,0 1 16,0-1-16,0-21 0,0 22 16,21-1-16,0-21 0,0 21 0,1-20 15,-1-1-15,21 0 0,0 0 16,1 0-16,-1-21 0,0 0 0,22 21 15,-22-21-15,1 0 0,20 0 16,-21 0-16,1-21 0,-1 0 0,0 21 16,1-21-16,-1 0 0,-21 0 0,0-1 15,1-20-15,-1 21 0,-21-21 0,21 20 16,-21-20-16,0 0 0,0-1 16,0 1-16,-21 0 0,0-1 0,-1 1 15,-20 21-15,21-21 0,-21 20 16,20-20-16,-20 21 0,0 0 0,-1 21 15,1-21-15,0 21 0,-1 0 0,1 0 16,0 0-16,21 0 0,-22 21 16,1 0-16,21 0 0,0 0 0,-22 22 15,22-22-15,0 0 0,21 21 16,0-21-16,-21 22 0,21-1 0,0-21 16,0 0-16,0 22 0,21-22 0,0 0 15,0 0-15,0 0 0,22 1 0,-1-1 16,0-21-16,1 0 0,-1 0 15,0 0-15,1 0 0,-1 0 0,0-21 16,1 21-16,-1-22 0,0 1 0,-20 0 16,-1 0-16,0 0 0,-21-22 15,0 22-15,0 0 0,0-21 0,0 21 16,-21-22-16,-22 22 0,22-21 16,-21 21-16,0-1 0,20 1 0,-20 21 15,0-21-15,-1 21 0,1 0 16,0 0-16,21 0 0,-22 21 0,1-21 15,0 21-15,20 1 0,-20-1 0,21 21 16,0-21-16,0 0 0,21 22 0,0-22 16,0 21-16,0-21 0,0 22 15,0-1-15,21-21 0,0 22 16,0-22-16,0 0 0,22 0 0,-1 0 0,0-21 16,1 21-16,-1-21 0,0 0 15,1 0-15,20 0 0,-21 0 0,1-21 16,-1 21-16,0-21 0,-20 0 15,20 0-15,-21-22 0,0 22 0,-21-21 16,0 21-16,0-22 0,0 1 16,0 21-16,-21-21 0,0-1 0,-21 22 15,-1-21-15,1 21 0,0-1 0,-1 1 16,1 21-16,0 0 0,-1 0 0,22 0 16,-21 0-16,-1 0 0,1 0 15,0 21-15,21 1 0,-1-1 0,-20 0 16,21 21-16,0-21 0,0 1 15,21 20-15,0 0 0,0-21 0,0 22 16,0-22-16,0 21 0,21-21 16,0 22-16,0-22 0,21 0 0,-20 0 15,20-21-15,0 21 0,1-21 0,-1 0 16,21 0-16,-20 0 0,-1 0 16,22-21-16,-22 0 0,0 0 0,1 0 15,-1-22-15,0 22 0,-21-21 0,22 0 16,-22-1-16,-21 1 0,0 0 15,0-1-15,0 1 0,0 0 0,-21-1 16,0-20-16,-1 20 0,-20 1 0,0 21 16,-1-21-16,1 20 0,0 1 15,-1 0-15,-20 21 0,21 0 0,-1 0 16,-20 0-16,20 21 0,1 0 16,0 1-16,-1 20 0,22-21 0,-21 21 15,21 1-15,0-1 0,21 22 0,0-22 16,0 0-16,0 1 0,0-1 15,21 0-15,0 1 0,0-1 0,21 0 16,1-21-16,-1 22 0,22-22 16,-22 0-16,21-21 0,-20 21 0,-1-21 15,22 0-15,-22 0 0,0 0 0,-21-21 16,22 0-16,-1 0 0,-21 0 16,22-1-16,-22-20 0,0 21 0,0-21 0,0-1 15,-21 1-15,21 0 0,-21-1 16,0 1-16,0 0 0,0-1 15,-21-20-15,-21 20 0,21 1 0,0 0 16,-22-1-16,1 22 0,0 0 0,-1 0 16,1 0-16,0 21 0,-1 0 15,-20 21-15,20 0 0,1 0 0,0 22 16,-22 20-16,22-21 0,21 1 16,-22 63-16,22-64 15,21 0-15,0 22 0,0-22 0,0 0 16,0 1-16,0-1 0,21 0 15,22 1-15,-22-22 0,21 21 0,1-21 16,-1 1-16,0-22 0,22 0 16,-22 0-16,0 0 0,1 0 0,20 0 15,-20 0-15,-1-22 0,0 1 0,1-21 16,-22 21-16,21-22 0,-21 1 0,0 0 16,1-1-16,-22 1 0,0 0 15,0-1-15,0-20 0,0 21 0,-22-1 16,-20-20-16,21 20 0,-21 1 0,20 0 15,-20 21-15,0-22 0,-1 43 16,1-21-16,-21 21 0,20 0 0,1 21 16,-22 0-16,22 1 0,21-1 0,-21 21 15,20 0-15,1 1 0,0-1 16,0 0-16,21 22 0,0-22 16,0 1-16,0 20 0,0-21 0,21 1 15,0-1-15,0 0 0,1 1 0,20-22 16,0 21-16,22 1 0,-22-43 15,0 0-15,1 0 0,-1 0 16,0 0-16,1 0 0,-22 0 0,21-22 16,-21-20-16,22 21 0,-22-21 0,0-1 15,0 1-15,0 0 0,1-1 16,-22-20-16,0 20 0,0 1 0,0-21 16,0 20-16,-22-20 0,1 20 15,-21 1-15,21 21 0,-22-21 0,1 20 16,-21 22-16,20 0 0,-20 0 15,20 0-15,-20 22 0,21-1 0,-1 21 16,1-21-16,0 22 0,20-1 0,1 0 16,0 1-16,21 41 0,0-41 15,0-1-15,21 0 0,0 1 16,1-1-16,-1-21 0,21 21 0,0-20 16,1-1-16,-1 21 0,0-42 15,22 21-15,-22-21 0,1 0 0,-1 0 16,-21 0-16,21 0 0,1-21 15,-22 0-15,0 0 0,0 0 0,22-22 16,-22 1-16,-21 0 0,21 20 0,-21-20 16,0-21-16,0 20 0,0 1 15,0 0-15,-21-22 0,0 22 0,-1-1 16,-20 1-16,0 21 0,21 0 0,-22 0 16,-20 21-16,20 0 0,1 0 0,-21 21 15,-1 0-15,22 0 0,-1 0 16,-20 22-16,21-1 0,20 0 15,1 1-15,0-1 0,21 0 0,0 43 16,0-43-16,21 1 0,-21-1 16,43 0-16,20 22 0,-21-22 15,1-21-15,-1 0 0,22 1 16,-22-22-16,43 0 0,-43 0 16,0 0-16,1 0 0,-22-22 15,21 1-15,-21-21 0,22 21 16,-22-22-16,0 1 0,0-43 0,-21 43 15,0 0-15,0-22 0,0 22 0,0-22 16,-21 22-16,0 0 0,-22-22 16,1 43-16,-64-21 0,43 42 15,20 0-15,-20 0 0,-1 0 16,22 21-16,0 21 0,-1-21 0,1 22 16,21-1-16,0 0 0,21 1 0,0-1 15,0-21-15,21 22 0,0-1 16,0 0-16,22-21 0,-1 22 0,21-22 15,-20 0-15,20 0 0,-20 0 16,20 1-16,-21-22 0,43 0 16,-43 0-16,-20-22 0,-1 1 0,0 0 15,0-21-15,0 21 0,-21-1 0,0-20 16,0 0-16,0 21 0,0-22 16,0 1-16,-21 21 0,0-22 0,0 22 15,0 0-15,-22 0 0,22 0 0,-21 21 16,21 0-16,-1 0 0,-20 0 15,21 21-15,-21 0 0,20-21 16,1 21-16,0 0 0,0 1 0,21-1 16,0 0-16,0 0 0,0 0 0,0 0 15,0 1-15,21-22 16,0 21-16,0-21 0,1 21 0,20-21 16,-21 0-16</inkml:trace>
  <inkml:trace contextRef="#ctx0" brushRef="#br1" timeOffset="-145118.68">18542 9779 0,'0'0'0,"-21"0"0,0 0 0,-1 0 15,1 0-15,0 0 16,0 0-16,0 0 0,0 0 15,-1-21-15,1 21 0,0 0 16,0 0-16,0-21 0,0 21 16,-1 0-16,1 0 0,0 0 15,0 0-15,0 0 16,42 0 31,0 0-47,0 0 0,0 0 0,1 0 15,-1 0-15,0 0 0,0 0 0,21 0 16,1 0-16,-1 0 0,0 0 16,1 0-16,20 21 0,1-21 0,-1 0 15,1 0-15,20 0 0,-20 0 16,21 0-16,20 0 0,1 0 16,21 0-16,0 0 0,0 0 0,0 0 15,21 0-15,-21 0 0,0 0 16,22 0-16,-22 0 0,21 21 0,0-21 15,-21 0-15,21 0 0,-21 21 0,21-21 16,0 0-16,1 0 0,-1 21 16,0-21-16,-21 0 0,21 0 0,0 0 15,0 22-15,1-22 0,-1 0 16,-21 21-16,0-21 0,0 0 16,-21 0-16,21 21 0,-43-21 0,22 0 0,-21 0 15,-1 0-15,1 0 16,-21 0-16,-1 0 0,1 0 0,-22 0 15,0 0-15,1 0 0,-1 0 0,-21 0 16,0 0-16,0 0 0,1 0 16,-22-21-1,-22 0 17,1 21-32,0 0 0,0 0 15,21-22-15,-21 22 16,21-21-16</inkml:trace>
  <inkml:trace contextRef="#ctx0" brushRef="#br1" timeOffset="-144567.85">23855 9398 0,'-21'0'0,"42"0"0,-64 0 15,22 0 1,21 21 0,0 0-1,0 1-15,0-1 0,21-21 16,1 21-16,-1 0 16,0 0-16,0 0 0,21 1 0,1-1 15,-22 0-15,21 0 0,1 0 16,-1 0-16,0-21 0,-21 22 0,22-22 15,-1 0-15,-21 21 0,22-21 0,-22 0 16,21 0-16,-21 0 0,0 0 16,1 0-16,-1 0 0,0 0 0,-42 0 47,0 0-32,-1 21-15,1-21 0,-21 21 16,21 0-16,-22-21 0,22 21 15,-21 1-15,0-1 0,-1 0 0,1 0 16,-22 21-16,22-20 0,0-1 16,-22 21-16,22-21 0,0 0 0,-1 1 15,1 20-15,0-21 0,20 0 0,-20-21 16,21 21-16,0 1 0,0-1 0,21 0 16,0 0-16,0 0 31,0-42 16,0 0-47,-22 21 15</inkml:trace>
  <inkml:trace contextRef="#ctx0" brushRef="#br1" timeOffset="-141948.8">26733 9843 0,'0'0'0,"22"0"0,-1 0 0,0 0 0,0 0 16,0 0-16,0 0 0,1 0 0,-1 0 15,0 0-15,0-22 0,0 22 16,0-21-16,1 0 0,-1 21 0,0-21 16,0 0-16,0 0 0,0-1 15,-21 1-15,0 0 0,0 0 16,0-21-16,0 20 0,-21 1 0,0 21 15,-21-21-15,21 0 0,-22 21 16,1 0-16,0 0 0,-1 0 0,1 21 16,0 0-16,-1 0 0,1 1 15,21 20-15,-22 0 0,22 1 0,-21-1 16,21 0-16,0 1 0,21-1 16,0 0-16,-22-21 0,22 22 15,0-1-15,0-21 0,0 22 0,0-22 16,22 0-16,-1 0 0,0 0 0,0-21 15,0 21-15,0-21 0,22 0 16,-1 0-16,0 0 0,1 0 0,-1 0 16,0-21-16,1 0 0,20 21 0,-20-42 15,-1 21-15,21-1 0,-20-20 16,-1 0-16,0-1 0,-20-20 16,20 21-16,-21-22 0,0 1 0,0-1 15,1 1-15,-22-1 0,0 22 16,0-22-16,0 22 0,0 0 0,0-1 15,0 1-15,0 0 0,0 20 16,0 1-16,-22 21 0,1 0 16,0 0-16,21 21 0,-21 22 0,0-22 15,0 21-15,21 1 0,-22-1 16,1 0-16,21 22 0,0-1 0,-21-20 16,21 20-16,0 1 0,0-1 15,0-21-15,0 1 0,0-1 0,0 0 16,0 1-16,21-1 0,0-21 0,1 0 15,-1 1-15,0-1 0,0 0 16,21 0-16,-20-21 0,20 0 16,0 0-16,-21 0 0,22 0 0,-1 0 15,0-21-15,22 0 0,-22 0 16,1 21-16,-1-22 0,0-20 0,1 21 16,-22 0-16,21-22 0,-21 22 0,0-21 15,1 0-15,-22-1 0,0 1 16,0 21-16,0-22 0,0 1 0,0 21 15,-22 0-15,1 0 0,0-1 16,0 22-16,0 0 0,0 0 0,-22 0 16,22 22-16,-21-1 0,21 0 0,-1 21 15,1-21-15,0 1 0,0 20 16,0 0-16,0-21 0,-1 22 16,1-22-16,0 21 0,21-21 15,-21 1-15,21-1 0,0 0 0,0 0 16,0 0-16,0 0 0,21-21 15,0 0-15,0 0 0,1 0 16,-1 0-16,0 0 0,21 0 0,-21-21 16,22 0-16,-22 0 0,0 0 0,21 0 15,-20-1-15,-1-20 0,0 21 16,0-21-16,0-1 0,0 22 16,-21-21-16,22 21 0,-22-1 0,0 1 15,0 0-15,-22 21 31,1 21-31,0 0 16,21 1-16,0-1 0,0 21 0,-21-21 16,21 22-16,0-22 0,0 0 0,0 21 15,0-21-15,0 1 0,0-1 16,0 0-16,21 0 0,0 0 0,0 0 16,22-21-16,-22 22 0,0-22 15,0 0-15,0 0 0,22 0 16,-22-22-16,0 22 0,21-21 0,-20 0 15,-1 0-15,0 0 16,0-22-16,0 22 0,0-21 0,-21 0 16,22-22-16,-1 22 0,-21-22 0,0 22 15,21-22-15,-21 22 0,0 0 16,21-1-16,-21 1 0,0 21 0,0 0 16,0 0-16,0-1 0,-21 22 15,0 22 1,0-1-16,21 21 0,-22-21 0,22 22 15,-21-1-15,21 0 0,0 22 16,-21-22-16,21 0 0,0 1 16,0 20-16,0-42 0,0 22 0,0-1 15,0 0-15,85 85 16,-64-127 0,0 22-16,21-1 0,1-21 0,-1 0 15,0 0-15,1 0 0,-1 0 16,0 0-16,1 0 0,-1-21 0,0-1 15,1 1-15,-1 0 0,-21 0 0,0 0 16,1 0-16,-1-22 0,-21 22 16,0-21-16,0 21 0,0-22 0,0 22 15,0 0-15,-21 0 0,-1 0 16,1 21-16,0 0 0,0 0 16,-21 0-16,20 0 0,1 21 0,-21 0 0,21 0 15,0 0-15,-1 22 0,22-22 16,-21 0-16,21 0 0,0 21 15,0-20-15,0-1 0,0 0 0,0 0 16,0 0-16,21 0 16,1-21-16,-1 0 0,0 0 0,0 0 15,0 0-15,22 0 0,-22 0 16,0 0-16,21-21 0,-21 0 0,1 0 16,20 21-16,-21-21 0,0-22 0,0 22 15,-21 0-15,22 0 0,-1-21 16,-21 20-16,0 1 0,0 0 0,0 0 15,-21 42 17,-1 0-32,22 0 0,-21 1 0,21-1 15,-21 0-15,21 0 0,0 0 16,0 0-16,0 1 0,0-1 0,0 0 16,0 0-16,21-21 0,0 21 0,1-21 15,-1 0-15,0 0 16,0 0-16,0 0 0,0 0 0,1 0 15,-1 0-15,-21-21 0,21 21 16,0-21-16,0 0 0,-21 0 0,0-1 16,0-20-16,0 21 0</inkml:trace>
  <inkml:trace contextRef="#ctx0" brushRef="#br1" timeOffset="-141743.92">28384 9504 0,'0'0'16,"-42"21"-16,0-21 0,21 0 0,-1 0 16,1 0-16,21 21 15,21-21-15,22 0 16,-22 0-16,21 0 0,22 0 16,-22 0-16,0 0 0,22 0 15,-1 0-15,1 0 0,-1 0 0,1-21 16,21 21-16,-22 0 0</inkml:trace>
  <inkml:trace contextRef="#ctx0" brushRef="#br1" timeOffset="-141486.87">29654 9398 0,'0'0'0,"0"21"31,-21-21-31,21 21 0,-21 1 0,21 20 16,0 0-16,0-21 0,-21 22 15,21-1-15,0 0 0,0 1 0,0-1 16,-21 0-16,21 1 0,0-22 16,0 21-16,0-21 0,0 1 15,-21-1-15,21 0 0,0 0 0,0 0 16,0 0-16,0-42 31,0 0-15,0 0-16,21 0 15</inkml:trace>
  <inkml:trace contextRef="#ctx0" brushRef="#br1" timeOffset="-141008.14">29570 9610 0,'0'169'15,"0"-381"-15,0 255 0,0-128 0,0 43 0,0 21 0,0-22 16,21 22-16,-21 0 16,21 0-16,0 0 0,0-1 15,1 22-15,20 0 0,-21-21 16,21 21-16,1 0 0,-1 0 0,-21 0 15,22 21-15,-22 1 0,21-22 0,-21 21 16,-21 21-16,0-21 0,0 0 16,0 22-16,-21-22 0,-21 21 0,21-21 15,-22 22-15,1-22 0,0 0 16,-1 0-16,1 0 0,0 1 16,-1-1-16,22 0 0,-21 0 0,21-21 15,-1 0-15,44 0 31,-1 0-31,0-21 0,21 21 16,-21-21-16,22 21 0,-22 0 0,21 0 16,-21 0-16,22 0 0,-1 0 0,-21 0 15,0 0-15,22 21 0,-22 0 16,0 0-16,0-21 0,0 21 0,1 1 16,-22-1-16,0 0 0,0 0 15,0 0-15,0 0 0,-22 1 0,1-1 16,-21-21-16,21 21 0,-22 0 0,22-21 15,-21 21-15,0 0 16,20-21-16,-20 0 0,21 0 0,-21 0 0,20 22 16,1-22-16,0 0 15,0 0-15,0 0 0,0 0 0,21-22 16,0 1 0,21 0-16,21 21 15,-21-21-15,0 0 0,22 21 0</inkml:trace>
  <inkml:trace contextRef="#ctx0" brushRef="#br1" timeOffset="-140540.3">30543 9800 0,'22'-21'16,"-44"42"-16,65-63 0,-43 21 0,21 0 16,-21-1-16,0 1 0,0 0 15,0 0-15,-21 21 16,0 0-16,-1 0 0,1 0 15,0 21-15,0 0 0,0 0 0,-22 1 16,22-1-16,-21 21 0,21 0 16,-22-20-16,22 20 0,0-21 0,-21 0 15,42 0-15,-21 22 0,21-22 0,0 0 16,0 0-16,0 0 16,21-21-16,0 0 15,0 0-15,0 0 0,0 0 0,1 0 16,-1 0-16,0-21 0,21 21 15,-21-21-15,1 0 0,-1 0 0,0 0 16,0-1-16,0-20 0,0 21 16,1 0-16,-1-22 0,-21 22 0,0 0 15,0 0-15,21 0 0,-21 0 16,0 42 0,0 0-16,-21 0 0,0 21 15,21-20-15,-22-1 0,1 21 0,0-21 16,21 0-16,0 1 0,0-1 0,-21 0 15,21 0-15,0 0 16,0 0-16,0 1 0,0-1 16,21-21-1,0 0-15,0 0 0,1 0 16,-1 0-16,21 0 0,-21-21 0</inkml:trace>
  <inkml:trace contextRef="#ctx0" brushRef="#br1" timeOffset="-140168.33">30967 9821 0,'0'0'0,"21"-42"0,0 21 16,0 0-16,-21 0 0,0-1 0,0 1 16,0 0-1,-21 21-15,0 0 0,0 0 0,-22 21 16,22-21-16,0 21 0,-21 1 16,21-22-16,-1 21 0,22 0 15,0 0-15,-21 0 0,21 0 16,0 1-16,0-1 0,0 0 15,0 0-15,21-21 0,-21 21 16,22-21-16,-1 21 0,0 1 0,0-22 16,0 21-16,0 0 0,1 0 15,-1 0 1,-21 0-16,-21 1 16,-1-22-1,1 0-15,0 0 0,0 0 0,-21 0 16,20 0-16,1 0 0,0 0 15,0 0-15,0 0 0,0 0 16,-1 0-16,22-22 16,0 1-1,22 21-15,-1-21 0,21 0 16,-21 21-16,22-21 0</inkml:trace>
  <inkml:trace contextRef="#ctx0" brushRef="#br1" timeOffset="-139803.53">31200 9843 0,'21'0'16,"-42"0"-16,63 0 0,-21 0 0,0 0 16,0 21-16,1-21 15,-1 0-15,0 0 0,0 0 0,21 0 16,-20 0-16,20 0 0,-21 0 16,0 0-16,22 0 0,-22-21 15,0-1-15,-21 1 16,0 0-16,0 0 0,0 0 0,-21 0 15,0-1-15,-1 22 16,-20 0-16,21 0 0,-21 0 0,-1 22 16,1-1-16,0 0 0,-1 0 15,22 0-15,-21 22 0,21-22 16,-22 21-16,22-21 0,21 22 0,0-22 16,0 0-16,0 0 0,0 0 15,21 0-15,-21 1 0,43-22 0,-22 21 16,21-21-16,-21 0 0,22 0 15,-1 0-15,0 0 0,1 0 0,-1 0 16,0 0-16,1 0 0,-22 0 16,21-21-16,-21-1 0,0 22 0,-21-21 15,0 0-15,0 0 0</inkml:trace>
  <inkml:trace contextRef="#ctx0" brushRef="#br1" timeOffset="-139279.83">27898 10943 0,'0'0'0,"0"-42"0,0 21 0,0-22 15,-22 22-15,22 0 0,-21 0 16,0 0-16,0 21 0,0 0 16,0 0-16,-1 21 0,22 0 15,-21 21-15,0-20 0,0 41 16,21 1-16,0-1 0,-21 1 0,21 20 16,-21 1-16,21-22 0,-22 22 15,1 0-15,0-22 0,0 1 0,0-1 16,0 1-16,-1 20 0,1-41 0,0 20 15,0 1-15,0-22 0,21 0 16,0-20-16,0-1 0,0 0 0,0 0 16,0 0-16,0-42 15,0 0-15,0 0 16,21 0-16,0-22 0,0 22 0,0-21 16,1-22-16</inkml:trace>
  <inkml:trace contextRef="#ctx0" brushRef="#br1" timeOffset="-138635.18">27855 10859 0,'0'0'0,"0"-22"0,0 1 0,0 0 0,0 0 16,21 0 0,22 21-16,-22 0 15,21 0-15,1-21 0,20 21 0,22 0 16,-22 0-16,22 0 0,0-22 15,20 22-15,1 0 0,21 0 0,0 0 16,0 0-16,0 0 0,0 0 16,-21 0-16,21 0 0,-21 22 15,0-22-15,-22 0 0,22 21 0,-21-21 16,-22 0-16,1 0 0,-1 21 16,-20-21-16,-1 21 0,0-21 0,-20 0 15,-1 0-15,-21 21 0,0 0 16,0 1-16,0-1 15,0 0-15,0 0 16,0 21-16,0-20 0,-21 20 0,-1 0 16,22 22-16,0-22 0,-21 22 0,0-22 15,21 21-15,-21 1 0,21-1 16,0 1-16,0-22 0,0 22 16,0-22-16,0 22 0,0-1 15,21-21-15,-21 22 0,21-1 0,-21-20 16,0 20-16,21-20 0,-21-1 0,0 0 15,0 1-15,0-22 0,-21 21 16,0-21-16,0 22 0,-21-22 0,-1 0 16,-20-21-16,20 21 0,-20 0 15,-22-21-15,22 0 0,-43 0 0,0 0 16,0 0-16,-42 0 0,0 0 16,0 0-16,-22 0 0,1 0 15,-21 0-15,20-21 0,-20 21 0,42 0 0,-1 0 16,1-21-16,21 0 0,21 21 15,1-21-15,20 21 0,0-22 16,1 22-16,20-21 0,22 21 0,-1 0 16,1-21-16,21 21 0,0 0 0,0 0 15,21-21-15,21 21 16,0 0-16,0-21 0,21 21 16,1-21-16,-1 21 0,22-22 15,-1 1-15,-21 0 0</inkml:trace>
  <inkml:trace contextRef="#ctx0" brushRef="#br1" timeOffset="-138302.39">28321 11134 0,'21'-64'16,"-42"128"-16,63-170 0,-42 64 0,0 20 0,0-20 15,0 21-15,0 0 0,0 0 16,0-1-16,0 1 0,0 42 31,-21 1-31,0 20 0,21 0 0,-21 1 16,0 20-16,21 1 0,-22 20 15,1 1-15,0-22 0,0 22 16,0-21-16,0 20 0,-1-20 0,1-1 16,0 1-16,0 20 0,0-41 15,0 20-15,-1 1 0,1-22 0,21 0 16,0 1-16,-21-22 0,21 21 0,0-21 15,0 1-15,21-44 32,0 1-32,1 0 15,-1-21-15,21-1 0,-21 1 16</inkml:trace>
  <inkml:trace contextRef="#ctx0" brushRef="#br1" timeOffset="-138031.54">28765 10880 0,'0'-21'16,"0"42"-16,22-85 0,-1 43 16,-21 42-16,0 0 15,0 22-15,0-1 0,0 0 16,-21 22-16,-1-1 0,22 22 0,-21 0 16,0-1-16,0-20 0,0 21 0,0-1 15,-1 1-15,1-22 0,0 22 16,0-21-16,0 20 0,21-20 0,-21-1 15,-1 1-15,1-22 16,21 0-16,0 1 0,0-1 0,0-21 16,0 0-16,0 1 0,0-44 31,21-20-31,1 21 0,-1-21 16,21-1-16</inkml:trace>
  <inkml:trace contextRef="#ctx0" brushRef="#br1" timeOffset="-137756.89">29337 10880 0,'0'0'0,"21"-21"0,21-22 31,-42 64-31,0 1 16,0 20-16,0 0 0,-21 22 0,0-1 15,0 22-15,21 0 0,-21-22 16,0 22-16,-1-1 0,1-20 0,0 21 15,0-1-15,21-20 0,-21 20 0,0-20 16,-1-1-16,22 22 0,0-43 16,-21 22-16,21-22 0,-21 1 0,21-1 15,-21-21-15,21 0 0,0 0 16,0 1-16,0-44 16,0 1-16,21 0 15,0-21-15,0-1 0,22 1 16</inkml:trace>
  <inkml:trace contextRef="#ctx0" brushRef="#br1" timeOffset="-137512.02">29781 10901 0,'0'0'16,"0"-21"-16,22 0 0,-1-1 16,0 22-16,-21 22 0,0-1 15,0 0-15,0 21 0,0 22 16,0-22-16,0 43 0,0-22 0,-21 22 15,21-22-15,-21 22 0,-1-21 0,1 20 16,0-20-16,0-1 16,0 1-16,0 20 0,21-41 0,-22 20 15,1 1-15,0-22 0,21 0 0,-21-20 16,21 20-16,-21-21 0,21 0 16,-21 0-16,21-42 15</inkml:trace>
  <inkml:trace contextRef="#ctx0" brushRef="#br1" timeOffset="-137176.2">27834 11282 0,'-42'0'0,"84"0"0,-105 0 0,41 0 15,1-21-15,21 0 16,21 21-16,22 0 0,-1 0 16,22-22-16,-1 22 0,22-21 0,-1 21 15,22-21-15,-21 21 0,21 0 0,21-21 16,0 21-16,0 0 0,21-21 16,0 21-16,-21 0 0,0 0 15,0 0-15,-21 0 0,0 0 0,0 0 16,-22 0-16,-20 0 0,-1 0 15,-20 0-15,-1 0 0,-21 0 16,-21 21-16,-21-21 16,-21 0-16,-1 0 0,1 0 0,0 0 15,-22 21-15,1-21 0,-1 21 16</inkml:trace>
  <inkml:trace contextRef="#ctx0" brushRef="#br1" timeOffset="-136884.37">28025 11599 0,'-43'22'0,"86"-44"0,-128 44 0,64-1 16,0-21-16,-1 0 0,22 21 15,22-21-15,-1 0 16,21 0-16,22 0 0,-1 0 0,22 0 16,-1 0-16,1 0 0,21 0 15,0 0-15,21 0 0,-21 0 0,21 0 16,0 0-16,0 0 0,-22 0 0,1 0 15,0 0-15,-21 0 0,-1 0 16,-20 0-16,-1 0 0,-20 0 0,-1 0 16,-21 0-16,0 0 15,-63 0 1,21 0-16,-21 0 0,-1 0 0,1 0 16,-22 0-16,1 0 0,-22 0 15,1 0-15,-1 0 0,-21 21 0</inkml:trace>
  <inkml:trace contextRef="#ctx0" brushRef="#br1" timeOffset="-136580.54">28342 11790 0,'-127'42'16,"64"-42"-16,528-84 0,-740 126 0,21 21 0,212-41 0,-1-22 15,22 21-15,21 0 0,21 0 16,22-21-16,-1 0 16,0 0-16,22 0 15,21 0-15,-22 0 0,22 0 0,21 0 16,-1 0-16,1 0 0,0 0 15,21 0-15,0 0 0,0 0 0,-21 0 16,0 0-16,0 0 0,-22 0 16,22 0-16,-42-21 0,20 21 0,-41 0 15,20 0-15,-42 0 0,22 0 16,-65 0 0,-20 0-16,21 0 15,-21 0-15,-1 0 0,-20 0 0,20 0 16,-20 0-16,21 0 0,-22 0 0,1 0 15,-22 0-15,21 0 16,-20 0-16,-1 21 0,0-21 0,-20 21 16,20 0-16</inkml:trace>
  <inkml:trace contextRef="#ctx0" brushRef="#br1" timeOffset="-136319.7">28469 12065 0,'-85'21'16,"-169"43"0,212-43-16,423-127 0,-783 212 0,381-85 15,21 0-15,21-21 16,21 0-16,-21 0 0,43 0 15,-1 0-15,1 0 0,-1 0 0,22 0 16,21 0-16,0 0 0,0 0 0,21 0 16,0 0-16,0 0 0,0 0 15,0 0-15,-22 21 0,22-21 16,-21 0-16,0 0 0,-21 0 16,-1 0-16,-20 0 0,-1 0 0,1 0 15,-43 0-15,21 0 0,-20 0 16,-1 0-16,-21-21 15,-21 21 1,-1 0 0,1 0-16,0 0 0</inkml:trace>
  <inkml:trace contextRef="#ctx0" brushRef="#br2" timeOffset="-127064.41">27030 10541 0,'0'0'0,"-21"0"0,21-21 0,-22 0 0,22 0 15,0-1-15,-21 1 16,0 0-16,21 0 0,-21 21 15,0 0 17,0 21-17,-1 21-15,1-20 0,21 20 16,-21-21-16,0 21 0,0 1 0,0 20 0,-22-20 16,22 20-16,0-21 15,0 22-15,-22 21 0,22-22 0,0 22 16,0-1-16,0 22 0,0-21 0,-1 0 15,1 20-15,0-20 0,0 21 16,0 0-16,0 21 0,-22-21 0,22-1 16,0 1-16,0 0 0,-22 0 0,22 21 15,-21-21-15,21 0 0,-22-1 0,22-20 16,0 21-16,0-21 0,0-1 16,0 1-16,21 0 0,-22-1 0,22-20 15,0-22-15,0 0 0,0 1 16,22-1-16,-1-21 0,-21 0 0,21-21 15,0 0-15,0 0 0,0-21 0,-21-21 16,22 21-16,-1-22 0,21-20 16,-21-1-16,0 1 0,22-1 15,-22-20-15</inkml:trace>
  <inkml:trace contextRef="#ctx0" brushRef="#br2" timeOffset="-125692.85">26945 10266 0,'-21'0'16,"0"0"-1,0 0-15,-1 0 32,22 21-32,0 0 15,0 0 1,22 1-1,-1-22-15,0 0 0,0 21 16,21-21-16,1 0 0,-1 21 16,0-21-16,1 0 0,-1 0 0,22 0 15,-1 0-15,1 21 0,-1-21 0,22 0 16,-1 0-16,1 0 0,21 0 16,21 0-16,-21 0 0,21 0 0,0 0 15,0 0-15,21 0 0,-21 0 16,21 0-16,0 0 0,-21 0 0,21 0 15,-21 0-15,0 0 0,0 0 16,0 0-16,-21 0 0,21 0 0,-21 0 16,0 0-16,-21 0 0,20 0 15,-20 0-15,0 0 0,-1 0 16,1 0-16,-21 0 0,20 0 0,-20 0 16,-1 21-16,1-21 0,-1 21 15,-20-21-15,-1 0 0,-21 0 0,21 0 16,-20 0-16,-1 0 15,0 0-15,0 0 0,-21 22 16,21-22-16,0 0 0,1 0 16,-1 21-1,0 0-15,-21 0 16,0 0-16,0 0 16,0 1-16,0-1 15,0 21-15,-21-21 16,21 0-16,-21 22 0,-1-1 0,1 0 15,21 1-15,-21-1 0,0 0 16,0 22-16,21-1 0,-21 1 0,-1 21 16,1-22-16,0 22 0,0-22 15,21 22-15,-21-22 0,0 22 0,-1 0 16,1-1-16,21 1 0,-21 0 16,0-1-16,0-20 0,0 21 0,21-1 15,-22-20-15,1 20 0,0 1 0,0 0 16,0-22-16,0 22 0,-1 0 15,1-22-15,0 22 0,0-22 16,0 1-16,0-1 0,-1 1 0,1-1 16,0-20-16,0 20 0,0 1 15,0-22-15,-1 21 0,22-20 0,-21-1 16,0 0-16,21 1 0,-21-1 16,21-21-16,-21 22 0,0-22 0,21 0 15,-22 0-15,1 0 0,0-21 16,0 0-16,21 21 0,-21-21 15,-22 0-15,22 0 0,0 0 0,-21 0 16,-1 0-16,1 0 0,0 0 16,-22 0-16,1 0 0,-1 0 0,1 0 15,-1 0-15,-20 0 0,-1 0 16,0-21-16,-21 21 0,1 0 0,-1-21 16,0 21-16,-21 0 0,0-21 15,0 0-15,0 21 0,0-21 0,-21 21 16,0-22-16,-1 1 0,1 21 0,21-21 15,-21 21-15,21-21 0,0 21 16,0 0-16,21 0 0,-21-21 0,0 21 16,21 0-16,1 0 0,20 0 0,-21 0 15,21 0-15,22 0 0,-22-21 16,22 21-16,-1 0 0,1 0 16,20 0-16,1 0 0,0-22 0,21 22 15,-1 0-15,1 0 0,0 0 16,42-21-1,0 21 1,1-21-16,20 21 0,0-21 16,-21 21-16,22-21 0,-1 0 0,0-1 15</inkml:trace>
  <inkml:trace contextRef="#ctx0" brushRef="#br1" timeOffset="-115548.48">25104 13547 0,'0'0'0,"42"21"0,-21-21 15,21 0-15,22 21 0,-43-21 16,0 0-16,0 0 0,1 0 16,-44 0-1,-20 0-15,0 0 16,-1 0-16,-20-21 0,-22 0 0,-21 21 16,1-21-16,-1-1 15,0 22-15,-42-21 0,0 21 0,-1 0 16,-20-21-16,0 21 0,-22 0 0,-20 0 15,-1 0-15,0-21 0,-21 21 16,1 0-16,-22 0 0,0-21 0,-22 21 16,22-21-16,-21 21 0,21 0 15,21 0-15,1 0 0,-1 0 0,21 0 16,22 0-16,20 21 0,22-21 0,0 21 16,42-21-16,-21 21 0,42-21 15,-20 0-15,41 21 0,-21-21 0,22 0 16,21 0-16,-1 0 0,22 0 15,0 0-15,42-21 32,0 21-32,0-21 0,22 21 15,-22-21-15,21 0 0,-21-1 0,22 22 16,-22-21-16</inkml:trace>
  <inkml:trace contextRef="#ctx0" brushRef="#br1" timeOffset="-115095.74">19558 13060 0,'21'0'0,"-42"0"0,63 0 0,-21-21 0,-42 21 47,0 0-47,0 0 0,-21 21 0,-1-21 15,1 21-15,0 0 0,-1-21 16,1 21-16,21 1 0,-22-1 0,1 0 15,0-21-15,-1 21 0,1 0 0,21 0 16,-21-21-16,20 22 0,-20-22 16,21 0-16,-21 21 0,20-21 0,1 0 15,0 0-15,0 0 16,21 21 0,21 0-1,0 0 1,22-21-16,-22 21 0,21 22 0,-21-22 15,22 21-15,-1-21 0,0 22 16,1-1-16,20 0 0,-21 1 0,1-1 16,-1-21-16,0 22 0,1-1 0,-22-21 15,0 0-15,0 0 0,0 1 16,1-1-16,-22 0 0,0 0 16,0-42 15,0 0-31,0 0 0,0-1 0,0-20 15,0 21-15,0-21 0,0-22 16</inkml:trace>
  <inkml:trace contextRef="#ctx0" brushRef="#br1" timeOffset="-113038.98">15875 6519 0,'0'0'0,"0"-21"16,0 0 0,21 21-16,-21-21 0,0 0 15,21 21-15,-21-21 16,0-1-16,21 22 15,-21-21-15,0 0 32,0 42 61,0 0-93,0 1 0,0-1 16,0 0-16,0 0 0,0 21 0,0 1 16,0-1-16,0-21 0,0 22 0,0-1 15,0 0-15,0 22 0,0-22 16,0 0-16,0 1 0,0-1 16,0 22-16,0-1 0,0 1 0,0-22 0,0 21 15,0 1-15,0-1 16,0 1-16,0-1 0,0-20 0,0 20 15,0-20-15,0 20 0,0-21 0,0 1 16,-21 20-16,21-20 0,0-1 16,-21 0-16,21 1 0,0-1 0,0 0 15,-21 1-15,21-22 0,0 0 0,0 0 16,0 0-16,-21 0 0,21 1 16,-21-1-16,21-42 62,0-1-46,0 1-16,0 0 15,0-21-15,0 21 0,0-1 16,0-20-16,0 0 0,0-1 0</inkml:trace>
  <inkml:trace contextRef="#ctx0" brushRef="#br1" timeOffset="-112151.96">16023 6541 0,'0'0'0,"0"-22"16,0 1-1,0 0 1,-21 21 15,0 21-31,0 0 0,21 1 16,-22-1-16,1 0 0,0 21 15,21-21-15,-21 22 0,0-1 16,0-21-16,-1 22 0,22-1 0,-21 0 16,0-21-16,0 22 0,0-22 15,21 0-15,-21 0 0,-1 0 0,22 1 16,0-1-16,0 0 0,-21-21 16,21-21 15,0 0-16,0-1-15,21 1 0,-21 0 0,22 0 16,-1-21-16,-21 20 0,21-20 0,0 0 16,0-1-16,0 1 0,-21 0 15,22-1-15,-1 1 0,0 21 0,0-21 16,0 20-16,0-20 16,1 21-16,-22 0 0,21 21 0,-21-21 15,21-1-15,0 22 16,0 22-16,-21-1 0,21 0 15,-21 0-15,22 21 0,-1 1 0,-21-1 16,21 0-16,-21 1 0,21-1 16,0 0-16,0 1 0,1-1 0,-1-21 15,0 22-15,0-22 0,0 21 16,0-21-16,1 0 0,-1 1 16,0-1-16,0 0 0,0 0 0,0-21 0,-21 21 15,22 0-15,-1-21 16,-21-21 62,-21 21-78,-1 0 16,1 0-16,0-21 0</inkml:trace>
  <inkml:trace contextRef="#ctx0" brushRef="#br1" timeOffset="-110943.87">11790 5736 0,'21'0'16,"0"0"-1,-21 21 16,-21 1-15,-21-22-16,20 0 0,1 21 16,-21-21-16,0 21 0,-22 0 15,22-21-15,-22 21 0,1 0 0,-1 1 16,-20-1-16,-1 0 0,0 0 0,1 0 16,-1 0-16,0 22 15,1-22-15,-1 0 0,-21 21 0,0-20 16,22 20-16,-22-21 0,-21 21 0,21 1 15,0-22-15,0 21 0,0 1 16,1-1-16,-1 0 0,0 1 0,0-1 16,-21 0-16,21 1 0,0-22 0,1 21 15,-1-21-15,0 22 0,0-22 16,0 0-16,0 21 0,-21-21 0,22 22 16,-22-22-16,21 0 0,0 21 0,0-20 15,0-1-15,0 21 0,22-21 16,-1 22-16,-21-22 0,22 0 0,20 21 15,-21-21-15,22 1 0,-64 20 16,63-21-16,22 0 16,0-21-16,-22 21 0,22 1 0,21-22 15,-22 21-15,1 0 0,21-21 0,0 21 16,-22-21-16,22 0 0,0 0 16,0 21-16,0-21 0,0 0 15,21-21 32,0 0-47,21 21 0,0-21 0,0 0 16,0-1-16</inkml:trace>
  <inkml:trace contextRef="#ctx0" brushRef="#br1" timeOffset="-110456.15">6710 6858 0,'0'-21'0,"0"42"0,-21-42 15,-1 21 1,1 21-16,0-21 16,0 21-16,0 0 0,21 1 15,-21-1-15,-1 0 0,1 0 0,-21 21 16,21-20-16,0 20 0,-1-21 15,1 21-15,-21 1 0,21-22 0,0 21 16,-1-21-16,1 22 0,0-22 16,0 0-16,0 0 0,0 0 0,-1 1 15,1-1-15,42-21 47,1 0-47,-1 0 0,0 0 16,0 0-16,0 0 0,22 0 0,-22 0 15,21 21-15,0-21 0,1 0 0,20 0 16,-20 21-16,-1-21 0,0 21 16,1-21-16,-1 21 0,0-21 15,1 0-15,-1 22 0,-21-22 0,0 21 16,0-21-16,1 21 0,-1-21 16,-21 21-16,21 0 15,-21 0 1,21-21 15</inkml:trace>
  <inkml:trace contextRef="#ctx0" brushRef="#br1" timeOffset="-109063.9">7218 7599 0,'0'0'0,"21"-21"0,0-22 0,-21 22 0,0 0 16,0 0-16,0 0 0,21 21 15,-21 21 1,0 21-1,0 1-15,21-22 0,-21 42 16,0-20-16,0-1 0,0 21 0,0-20 0,0 20 16,0-20-16,0 20 0,0 1 15,0-22-15,0 21 0,0-20 16,0-1-16,0-21 0,0 22 0,0-22 16,0 0-16,0 0 0,0-42 31,0 0-16,0-22-15,0 22 0,0-21 0,0 0 16,0-1-16,0 1 0,0-22 16,0 22-16,0 0 0,22-22 0,-1 43 15,-21-21-15,0-1 0,21 22 16,-21 0-16,21 0 0,0 21 16,0 0-16,-21 21 15,22 0-15,-1 0 0,-21 1 16,0-1-16,21 21 0,-21-21 0,21 22 15,-21-1-15,0 0 0,0-21 0,21 22 16,0-22-16,-21 0 0,0 21 16,22-20-16,-1-22 0,0 21 0,0 0 15,0-21-15,0 0 0,1 0 16,-1 0-16,0-21 0,0 0 16,0-1-16,0 1 0,1-21 15,-22 21-15,21-22 0,-21 1 0,21 0 16,-21-1-16,21 1 0,-21 0 15,0-1-15,0 1 0,0-21 0,0 20 16,0 1-16,0 0 0,0-1 0,0 22 16,0-21-16,0 21 0,0 42 31,-21 0-31,21 0 0,0 21 16,-21-20-16,21 20 0,0 0 0,0 1 15,0-1-15,0-21 0,0 21 0,0 1 16,0-22-16,0 21 0,0 1 15,0-22-15,21 0 0,0 0 16,-21 0-16,21 0 0,0-21 0,1 0 16,-1 0-16,0 0 15,0 0-15,0 0 0,0-21 0,1 0 16,-1-21-16,0 21 0,0-22 0,0 22 16,0-21-16,-21-1 0,0 1 15,22 0-15,-22-1 0,21-20 0,-21 21 16,0-1-16,0 1 0,0 21 0,0-22 15,0 22-15,0 42 32,0 1-32,0-1 0,0 21 0,-21 0 15,21 1-15,0-1 16,0-21-16,-22 22 0,22-1 0,0 0 16,0 1-16,0-1 0,0 0 0,0-21 15,0 22-15,22-22 0,-1 0 16,-21 21-16,21-42 0,0 22 0,0-1 15,0-21-15,22 0 0,-22 0 0,0 0 16,21 0-16,-20-21 0,-1-1 16,21 1-16,-21 0 0,0-21 0,1 21 15,-1-22-15,0 22 0,-21-21 16,0 21-16,0-22 0,0 22 0,21-21 16,-21 21-16,0-1 0,0 1 15,0 0-15,-21 21 16,21 21-16,0 0 15,0 1-15,0-1 0,0 0 0,0 21 16,0 1-16,0-1 0,0 0 0,0 1 16,0 20-16,0-21 0,0 22 15,0-22-15,0 22 0,0-1 0,0-20 16,0 20-16,0-21 0,0 1 0,0-1 16,0-21-16,0 22 0,0-22 15,0 0-15,21 0 0,0-21 16,-21-21-1,21 0-15,-21 0 16,0-1-16,22 1 16,-22-21-16,0 0 0,0-22 0,0 22 15,0-22-15</inkml:trace>
  <inkml:trace contextRef="#ctx0" brushRef="#br1" timeOffset="-108832.03">8721 7684 0,'0'-64'0,"0"339"0,0-571 0,0 381 0,0-191 16,0 85-16,0-1 0,0 1 15,21 21-15,0-21 0,0 21 0,0 0 16,0 0-16,22 0 0,-22 0 16,21 0-16,-21 21 0,1-21 0,20 21 15,-21 1-15,-21-1 0,0 21 0,0-21 16,0 0-16,0 1 0,0-1 16,-21 0-16,-21 21 0,20-21 15,-20-21-15,0 22 0,-1-1 0,1 0 16,0-21-16,-1 0 0,1 21 0,0-21 15,21 0-15,-1 0 0,1 0 16,0 0-16,0-21 0,0 21 0,0-21 16</inkml:trace>
  <inkml:trace contextRef="#ctx0" brushRef="#br1" timeOffset="-108636.14">7916 7599 0,'0'0'15,"21"0"1,1-21-16,-1 21 16,0-21-16,21 21 0,1-22 0,-22 22 15,21-21-15,0 21 0,1-21 0,-1 0 16,0 21-16,22-21 0,-22 21 16,1 0-16,-1-21 0,0 21 0,22 0 15,-22 0-15,0-22 0</inkml:trace>
  <inkml:trace contextRef="#ctx0" brushRef="#br1" timeOffset="-108232.21">9271 7451 0,'0'0'0,"-21"-21"0,21-1 16,0 1-16,0 0 15,0 0-15,0 0 0,21 21 0,0-21 16,0 21-16,0 0 0,1 0 0,-1 0 16,0 0-16,0 0 0,0 21 15,0 21-15,1-21 16,-1 0-16,0 22 0,-21-22 0,0 21 16,0-21-16,0 22 0,0-22 15,0 0-15,0 21 0,0-20 0,-21-1 16,21 0-16,-21-21 0,-1 0 15,1 0 1,21-21 0,0 0-16,0-1 0,0 1 15,0 0-15,0-21 0,0 21 16,0-1-16,0-20 0,0 21 0,0-21 16,0 20-16,0 1 0,21 0 15,1-21-15,-22 21 0,21-1 0,0 22 16,0-21-16,0 0 0,0 21 15,22 0-15,-22 0 0</inkml:trace>
  <inkml:trace contextRef="#ctx0" brushRef="#br1" timeOffset="-107684.49">9800 7451 0,'0'0'16,"21"0"-1,0-21 1,1-1-16,-1 1 0,0 0 15,0 0-15,0 0 0,0 0 0,1-22 16,-1 22-16,0 0 16,0-21-16,-21 20 0,0 1 0,0 0 15,0 0-15,-21 21 16,-21 21 0,20 0-16,1 0 0,0 22 0,-21-22 15,21 21-15,-1 1 0,1-22 0,0 21 16,21 0-16,0-20 0,0 20 15,0-21-15,0 0 0,0 0 16,0 1-16,0-1 0,21-21 0,0 21 0,22-21 16,-22 0-16,0 0 0,21 0 15,-20 0-15,20 0 0,0 0 16,-21-21-16,22 0 0,-1 21 0,0-22 16,-20-20-16,20 21 0,-21 0 15,0-22-15,0 1 0,1 21 0,-22-21 16,0-1-16,0 22 0,0 0 0,0 0 15,0 0-15,0-1 0,-22 22 16,1 0-16,0 0 0,0 0 0,0 22 16,0-22-16,21 21 0,0 0 0,0 21 15,0-21-15,0 1 0,0-1 16,0 21-16,21-21 0,0 0 0,-21 1 16,21-1-16,0 0 0,0 0 15,-21 0-15,0 0 16,0 1-16,-21-22 47,0 0-47,21-22 0,0 1 15,0 0-15</inkml:trace>
  <inkml:trace contextRef="#ctx0" brushRef="#br1" timeOffset="-107357.67">10668 7091 0,'0'0'0,"-21"0"31,21 21-31,0 0 0,-21 0 16,21 22-16,0-1 0,0 0 0,0 1 16,0-1-16,-22 22 0,22-22 15,0 0-15,0 22 0,0-22 0,-21 22 16,21-22-16,0 21 0,-21 1 0,21-22 15,0 22-15,0-1 0,0 1 16,0-22-16,0 22 0,0-22 0,0 21 16,0-20-16,0-1 0,0 0 0,0 1 15,0-22-15,0 0 0,0 0 16,0 0-16,21-21 0,0 0 16,1-21-1,-1 0-15,-21 0 0,21-21 16,-21 20-16,0-20 0,21-21 0,-21 20 15,0-20-15</inkml:trace>
  <inkml:trace contextRef="#ctx0" brushRef="#br1" timeOffset="-107079.84">10604 7387 0,'0'-42'0,"0"84"0,0-105 0,-21 20 0,21 1 16,0 21-16,0 0 0,0-22 15,0 22-15,0 0 0,0 0 16,21 0-16,1 21 0,20 0 15,-21 0-15,21 0 0,-20 0 0,20 0 16,-21 0-16,21 0 0,-20 21 0,-1 0 16,-21 0-16,0 0 15,0 1-15,0-1 0,-21 21 0,-1-42 16,1 21-16,-21 0 0,0 1 0,20-1 16,-20-21-16,21 0 0,0 21 15,0-21-15,-1 0 0,1 0 16,42 0-1,1-21-15,-1 0 16,0-1-16,21 22 0,-21-21 16,22 0-16</inkml:trace>
  <inkml:trace contextRef="#ctx0" brushRef="#br1" timeOffset="-106432.21">11134 7070 0,'0'0'0,"-22"0"31,1 0-31,0 0 15,0 0-15,21 21 0,-21-21 0,21 21 16,-21 0-16,21 0 0,0 1 16,0-1-16,0 0 15,0 0-15,21 0 0,0-21 16,0 21-16,0-21 16,0 0-1,1 0-15,-22-21 0,0 0 16,0 0-16,0 0 0,0 0 15,0-1-15,-22 1 16,1 0-16,0 0 0,21 0 0,0 0 16,0-1-16,0 1 0,0 0 15,0 0-15,0 0 0,21 21 16,0 0-16,22-21 0,-22 21 0,0 0 16,21 0-16,-20 0 0,-1 0 15,21 21-15,-21 0 0,0-21 16,-21 21-16,22 0 0,-22 0 0,21 1 15,-21-1-15,0 0 0,0 0 0,0 0 16,0 0-16,0 1 16,0-1-16,-21 0 0,-1-21 15,1 0 1,0 0-16,21-21 16,-21 21-16,21-21 0,0-1 0,0 1 15,0 0-15,0 0 0,0 0 16,0 0-16,0-1 0,21 1 0,0 0 15,0 0-15,-21 0 0,22 0 0,-1-1 16,0 1-16,0 21 0,0 0 16,0 0-16,1 0 15,-22 21-15,21 1 0,-21-1 0,21 0 16,-21 0-16,0 0 0,0 0 16,0 1-16,0-1 0,0 0 0,0 0 15,0 0-15,0 0 0,0 1 16,21-44 15,-21 1-15,21 21-16,0-21 15,1 0-15,-1 0 0</inkml:trace>
  <inkml:trace contextRef="#ctx0" brushRef="#br1" timeOffset="-106156.36">11726 6985 0,'43'-21'31,"-86"42"-31,107-42 0,-43 0 15,0 0-15,0-1 16,-21 1-16,21 21 0,-21-21 16,22 0-16,-22 0 0,-22 21 15,1 0 1,0 0-16,0 21 0,-21-21 0,20 21 16,1 0-16,0 0 0,-21 1 15,21-1-15,21 0 0,-22 21 16,22-21-16,0 1 0,0-1 0,0 0 15,0 0-15,22 0 16,-1-21-16,0 0 0,0 0 16,0 0-16,22 0 0,-22 0 0,0 0 15,21 0-15,-21-21 0,22 21 0,-22-21 16,21 21-16,-21-21 0,1 21 16</inkml:trace>
  <inkml:trace contextRef="#ctx0" brushRef="#br1" timeOffset="-105382.56">1545 9737 0,'21'-21'0,"-42"42"0,42-64 0,-21 22 0,0 0 15,0 0-15,-21 21 16,0 0-16,0 0 16,21 21-16,0 0 15,0 0-15,0 22 0,0-1 0,0 22 16,-21-22-16,21 0 0,0 22 15,-22-22-15,22 22 0,0-22 0,-21 0 16,0 1-16,0-1 0,21 0 16,0 1-16,-21-22 0,21 0 0,0 0 15,0 0-15,21-21 16,0-21 0,21 0-16,-20-21 15,-1 20-15,0 1 0,0-21 0</inkml:trace>
  <inkml:trace contextRef="#ctx0" brushRef="#br1" timeOffset="-105157.7">1757 9779 0,'0'-21'15,"0"42"-15,0-21 16,0 21-16,0 0 16,0 1-16,0 20 0,0-21 15,0 21-15,0 1 0,0-22 16,0 21-16,0 1 0,0-22 0,0 21 15,0-21-15,0 22 0,0-22 16,0 0-16,21 0 0,0 0 0,-21 0 16,0 1-16,21-22 0,0 0 15,-21-22 1</inkml:trace>
  <inkml:trace contextRef="#ctx0" brushRef="#br1" timeOffset="-103907.3">1376 10181 0,'-21'0'16,"42"0"-16,-21 0 31,21 0-31,0 0 0,21 0 16,-20 0-16,20 0 0,0 0 0,1 0 16,-1 0-16,0 0 0,1 0 15,-1 0-15,0-21 0,1 0 0,-22 21 16,21-21-16,-21 21 0,0-21 15,1 21-15,-1 0 0,0 0 0,-21 21 47,-21 0-47,21 0 0,-21-21 16,21 21-16,0 0 0,-22 22 16,22-22-16,0 0 0,0 0 0,0 0 15,0 1-15,0-1 0,0 0 16,22-21-16,-1 0 15,0 0-15,0 0 0,0 0 16,0 0-16,1-21 0,-1 21 16,0-21-16,0-1 0,0 1 0,0 0 15,-21 0-15,0 0 0,0 0 16,0-1-16,0 1 0,0 0 0,-21 21 16,-21-21-16,21 0 0,0 0 15,-22 21-15,22 0 0,-21 0 16,21 0-16,-1 0 0,1 0 15,0 21-15,0 0 0,21 0 16,0 0-16,21-21 16,0 0-16,0 0 15,22 0-15,-22 0 0,21 0 0,-21 0 16,22 0-16,-1-21 0,-21 21 16,22 0-16,-1-21 0,-21 21 0,21 0 15,-20 0-15,-1 0 0,0 0 16,0 0-16,-21 21 0,0 0 15,0 0-15,0 1 16,0-1-16,0 0 0,0 0 16,0 0-16,0 22 0,-21-22 0,21 0 15,0 0-15,0 0 0,0 0 16,-21 1-16,21-1 0,0 0 16,0-42 15,0 0-31,21-1 0,-21 1 15,21 0-15,-21 0 0,21 0 0,0-22 16,-21 22-16,22 0 0,-1-21 16,-21 21-16,21-1 0,0 1 0,0 0 15,0 21-15,1 0 16,-1 0 0,-21 21-16,21 0 15,-21 1-15,0-1 0,0 0 0,0 0 16,0 0-16,0 0 0,21 1 15,-21-1-15,21 0 0,-21 0 0,0 0 16,21-21-16,1 21 0,-1-21 16,0 0-16,0 0 0,0 0 15,0 0-15,-21-21 0,22 0 16,-1 21-16,0-21 0,0 0 16,0 0-16,-21-22 0,21 22 0,1 0 15,-22 0-15,0 0 0,21-1 16,-21 1-16,21 0 0,-21 0 0,0 0 15,0 42 17,0 0-32,0 0 0,0 0 0,-21 1 15,21-1-15,-21 21 0,21-21 16,0 22-16,0-22 0,0 0 0,0 21 16,0-21-16,0 1 0,0-1 0,0 0 15,21-21-15,0 21 0,0-21 16,0 0-16,0 0 0,1 0 0,-1 0 15,0 0-15,0-21 0,0 21 16,0-21-16,1 0 0,20-1 16,-21 1-16,0 0 0,-21 0 0,21-21 15,-21 20-15,22 1 0,-22 0 16,0 0-16,0 0 0,0 0 0,0-1 16,-22 22-1,1 0-15,0 22 16,0-1-16,21 21 0,-21-21 15,21 22-15,0-22 16,0 0-16,0 21 0,0-21 0,0 1 0,0-1 16,0 0-16,21 0 0,0-21 15,0 21-15,0-21 0,1 0 16,20 0-16,-21 0 0,21-21 0,1 0 16</inkml:trace>
  <inkml:trace contextRef="#ctx0" brushRef="#br1" timeOffset="-103648.45">4149 9948 0,'0'0'0,"-64"22"32,43-1-32,21 0 0,-21 21 15,21-21-15,0 22 0,-21-22 16,-1 21-16,22 1 0,-21-22 0,21 21 15,0 0-15,0 1 0,-21-1 0,21 0 16,0-20-16,-21 20 0,21-21 16,0 0-16,0 0 0,0 1 0,0-1 15,21-21 1,0 0 0,0-21-16,-21-1 0,0 1 0</inkml:trace>
  <inkml:trace contextRef="#ctx0" brushRef="#br1" timeOffset="-103354.62">3895 10181 0,'0'0'0,"-22"-42"16,1 21-16,0-22 0,0 1 15,0 21-15,21-21 0,0 20 0,0-20 16,0 21-16,0 0 0,21-22 0,0 22 16,0 0-16,22 0 0,-1 0 15,-21 21-15,21 0 0,1 0 0,-1 0 16,-21 21-16,22 0 0,-1 21 15,-21-20-15,0 20 0,0-21 16,-21 21-16,0 1 0,0-22 0,0 21 0,0-21 16,-21 22-16,0-22 0,0 21 15,-21-21-15,20 1 0,-20-1 16,21 0-16,-21 0 0,20 0 0,1-21 16,0 21-16,0-21 0,42 0 31,0 0-16,0 0-15,1 0 0</inkml:trace>
  <inkml:trace contextRef="#ctx0" brushRef="#br1" timeOffset="-102339.2">4614 10245 0,'0'0'16,"21"-21"-16,-21-1 0,0 1 15,-21 21-15,0-21 0,0 21 16,0 0-16,0 0 0,-1 0 16,1 0-16,0 0 0,0 0 0,0 21 15,0-21-15,-22 21 0,22 1 0,-42 41 32,63-42-32,0 0 0,-22 1 0,22-1 0,0 0 15,0 0-15,0 0 16,0 0-16,22-21 0,-1 0 15,0 0-15,0 0 0,0 0 0,22 0 16,-22 0-16,0-21 0,21 21 16,-21-21-16,1 0 0,-1 0 15,0 0-15,0-1 0,0 1 0,-21 0 16,21 0-16,-21 0 0,0 0 16,-21 42 15,21 0-31,-21 0 15,21 0-15,-21 0 0,21 1 16,0-1-16,0 0 16,0 0-16,0 0 0,0 0 0,21 1 15,0-1-15,0-21 16,1 0-16,20 0 0,-21 0 16,0 0-16,0 0 0,22 0 15,-22 0-15,0 0 0,0 0 0,0-21 16,1-1-16,-1 22 0,0-21 0,-21 0 15,0 0-15,0 0 0,0 0 16,0-1-16,0 1 0,-21 21 16,0 0-16,-1 0 15,1 0-15,0 0 0,0 21 16,0 1-16,0-22 0,-1 21 16,1 0-16,21 0 0,0 0 0,0 0 15,0 1 1,21-22-16,1 0 15,-1 0-15,0 0 0,21 0 0,-21-22 16,1 22-16,-1-21 0,0 0 16,0 21-16,-21-21 0,21 21 0,0-21 15,1 0 1,-1 21 0,-21 21-16,0 0 15,0 0-15,0 0 16,0 0-16,0 1 0,-21 20 0,-1 0 15,22 1-15,0-1 0,0 0 0,0 1 16,0 20-16,0-21 0,0 22 16,0-1-16,0 22 0,0-21 15,22 20-15,-22 1 0,21-22 0,-21 22 16,21 0-16,-21-1 0,21-20 0,-21 21 16,21-1-16,-21 1 0,0-22 15,0 22-15,0-21 0,0-1 0,0-21 16,0 1-16,0-1 0,0-21 0,-21 0 15,0-21-15,0 0 16,0 0-16,-1 0 0,22-21 0,-21-21 16,0 21-16,0-22 0,0-20 0,21 21 15,0-22-15,-21 1 0,21-22 0,0 21 16,0-20-16,0 20 0,0-20 16,0-22-16,21 21 0,0 0 15,0 1-15,0 20 0,0-20 0,1 20 16,-1 1-16,21 20 0,-21-20 15,0-1-15,22 22 0,-22 0 0,0-1 16,21 1-16,-20 0 0</inkml:trace>
  <inkml:trace contextRef="#ctx0" brushRef="#br1" timeOffset="-102007.39">5397 10499 0,'0'0'16,"0"21"-16,0 0 15,22-21 16,-1 0-15,0 0-16,0-21 0,0 0 0,22 21 16,-22-21-16,0-1 0,0 1 0,0 21 15,0-21-15,-21 0 0,0 0 16,0 0-16,-21 21 16,0 0-16,-21 21 0,21 0 15,-1 0-15,-20 0 0,21 0 16,0 22-16,0-22 0,-1 21 0,22-21 15,-21 1-15,21-1 0,0 0 16,0 0-16,0 0 0,21 0 16,1 1-16,-1-22 0,21 0 0,-21 21 15,22-21-15,-1 0 0,0 0 0,-21 0 16,22 0-16,-1 0 0,0-21 16,1 21-16,-22-22 0,21 22 0,-21-21 15,1 21-15,-22-21 0</inkml:trace>
  <inkml:trace contextRef="#ctx0" brushRef="#br1" timeOffset="-101582.62">3281 11007 0,'0'0'16,"0"-21"-16,0-22 0,0 22 0,0-21 16,0 21-16,0-1 0,0 44 31,0 20-16,0-21-15,0 21 0,0 1 0,0 20 16,0 1-16,0-1 0,0-20 0,0 20 16,-21 1-16,-1-1 0,22 1 15,-21-1-15,0-21 0,0 1 0,21 20 16,0-42-16,-21 22 0,21-22 16,0 0-16,0 0 0,0 0 0,0-42 31,21 0-31,0 0 0,0 0 15,-21 0-15,21-22 0,1 22 16,-1-21-16,0-22 0,0 22 0,0-22 16</inkml:trace>
  <inkml:trace contextRef="#ctx0" brushRef="#br1" timeOffset="-101032.7">3471 10774 0,'0'-21'15,"0"42"-15,0-63 0,21 42 31,1 0-31,20 0 16,0 0-16,22 0 0,-1 0 0,1 0 16,20 0-16,1 0 0,0 0 15,-1 0-15,22 0 0,21 0 16,-21 0-16,21 0 0,-21 0 0,0 0 16,-22 0-16,1 0 0,-21 0 15,-1 0-15,1 0 0,-22 0 0,0 0 16,-21 0-16,1 21 0,-1 0 0,-21 0 15,0 0-15,0 0 16,0 1-16,0-1 0,0 0 0,0 0 16,-21 21-16,-1-20 0,22 20 0,0 0 15,-21 1-15,0-1 0,0 21 16,21-20-16,-21-1 0,21 22 16,0-1-16,-21-21 0,-1 1 0,22 20 15,-21-20-15,21-1 0,0 0 16,0 1-16,0-1 0,0 0 0,-21 1 15,21-1-15,-21-21 0,21 21 0,-21-20 16,21-1-16,-21 0 0,-1 0 16,1-21-16,0 21 0,0-21 0,-21 0 15,-1 0-15,1 0 0,-22 0 0,1 0 16,-22 0-16,1-21 0,-1 0 16,-21 21-16,0-21 0,0 0 0,1-1 15,-22 22-15,21-21 0,0 0 0,21 0 16,1 21-16,-1-21 0,21 0 15,22 21-15,-21 0 0,20-22 0,22 22 16,0 0-16,0-21 16,0 21-16,21-21 0,0 0 15,21 0-15,0 0 0,0 21 16,21-43-16,-20 22 0,20 0 16,0-21-16</inkml:trace>
  <inkml:trace contextRef="#ctx0" brushRef="#br1" timeOffset="-100232.14">3746 11007 0,'0'0'0,"-42"0"0,21 0 0,0 0 16,0 0-16,63 0 15,-21 0-15,21 0 16,22 0-16,-22 0 0,22 0 15,-1 0-15,22 0 0,-22 0 0,22 0 16,0 0-16,-1 0 0,1 0 0,-21 0 16,20 0-16,-41 0 0,20 0 15,-21 0-15,-20 0 0,-1 0 0,-21 21 16,-21-21-16,-1 0 0,-20 21 16,0-21-16,-22 21 15,1-21-15,-1 21 0,1-21 0,-1 22 16,-20-22-16,20 21 0,-21 0 0,1 0 15,-1 0-15,22-21 0,-1 21 16,1 1-16,-1-1 0,22 0 0,21 0 16,-1 0-16,22 0 15,22-21-15,-1 0 0,21 22 0,0-22 16,22 0-16,-1 0 0,1 0 0,-1 0 16,1 0-16,21 0 0,-1 0 15,-20-22-15,20 22 0,1 0 0,0 0 16,-22 0-16,-20-21 0,-1 21 0,0 0 15,-21 0-15,-42 0 16,-21 0-16,0 0 16,-1 0-16,-20 21 0,-1-21 0,-20 22 15,-1-1-15,0-21 0,1 21 16,-1 0-16,0-21 0,22 21 0,-22 0 16,43-21-16,-22 22 0,22-1 15,21-21-15,0 21 0,42 0 16,21-21-16,0 0 0,1 0 15,20 0-15,1 0 0,-1 0 16,1 0-16,20 0 0,-20 0 16,21 0-16,-1 0 0,1 0 0,0 0 15,-1 0-15,-20 0 0,-22 0 0,0 0 16,1 0-16,-22 0 0,-63 0 16,-1 0-16,-20 0 15,-1 0-15,1 21 0,-22-21 16,0 21-16,-20-21 0,20 22 0,0-22 15,1 21-15,-1-21 0,21 21 0,1-21 16,21 21-16,-1-21 0,1 0 16,21 21-16,21 0 15,42-21-15,0 22 0,1-22 0,20 0 16,1 0-16,-1 0 0,1 0 16,20 0-16,1 0 0,0 0 15,-1-22-15,1 1 0,0 21 0,-22-21 0,22 21 16,-43-21-16,22 0 15,-43 21-15,21-21 0</inkml:trace>
  <inkml:trace contextRef="#ctx0" brushRef="#br1" timeOffset="-54336.25">11197 4276 0,'0'0'0,"-21"0"16,0 0-16,0 0 16,-1 0-16,1 0 15,0 0-15,0 0 16,0 0-16,0 0 16,-1 0-16,1 0 31,42 0 0,1 0-31,20 0 16,-21 0-16,0 0 0,22 0 15,-22 0-15,21 0 0,0 0 0,1 0 16,-1 0-16,0 0 0,1 0 0,-22 0 16,21 0-16,1 0 0,-1 0 15,0 0-15,1 0 0,-1 0 0,0 0 16,-21 0-16,22 0 0,-22-21 0,0 21 15,0 0-15,0 0 16,1 0-16,-1 0 0,-42 0 78,-1 0-62,1 0-16,0 21 0,0 0 0,0 0 15,0 0-15,-22-21 16,22 21-16,0 1 0,0-1 0,21 0 16,-21 21-16,-1-21 15,-20 22-15,21-22 0,0 21 0,0-21 16,-1 22-16,-20-1 0,21 0 0,0 1 16,-22-22-16,22 21 0,-21 1 15,21-22-15,0 21 0,-1-21 0,-20 0 16,21 22-16,0-43 0,21 21 0,-21 0 15,-1-21-15,22 21 16,0-42 31,0 0-47,0 0 0,22 0 16,-1-1-16,21 1 0,-21 0 15,22-21-15,-22 21 0,21-22 16,0 1-16,1 0 0,-1-1 0,0 1 15,22 0-15,-22-1 0,22 1 16,-22 0-16,0-1 0,22 1 0,-22 0 16,-21-1-16,22 22 0,-22 0 0,0-21 15,0 42-15,0-22 0,-21 1 16,22 21-16,-44 21 47,1 1-47,0-1 0,0 0 15,0 0-15,0-21 0,-1 21 16,1 0-16,-21 1 0,21 20 16,-22-21-16,22 0 0,-21 0 0,21 1 15,-22 20-15,22-21 0,-21 0 16,21 22-16,0-22 0,-22 0 0,22 0 16,0 0-16,0 0 0,0 1 0,-1-1 15,22 0-15,-21 0 0,0-21 16,21 21-16,0 0 15,-21-21-15,21 22 32,-21-22-32,42 0 47,0-22-47,-21 1 0,21 0 15,0 0-15,22 0 0,-22 0 16,0-1-16,0 1 0,22-21 0,-22 21 15,0-22-15,21 22 0,-21-21 0,22 0 16,-22 20-16,0-20 0,0 21 16,0-21-16,1 20 0,-1 1 0,0 0 15,-21 0-15,0 0 16,-21 42 46,0 0-46,-1-21-16,1 0 47,21-21-31,0 0 15,0 0-16,-21 21 32,21 21-31,-21-21-16,0 21 0,21 0 0,-21 0 16,-1 22-16,1-22 0,0 21 0,0-21 15,0 22-15,0-22 0,-1 0 16,1 21-16,0-21 0,-21 22 0,21-22 15,-1 0-15,1 0 0,0 0 16,0 1-16,0-1 0,21 0 16,-21-21-16,21 21 0,-22-21 15,1 21-15,21-42 47,21 21-47,1-21 0,-1 0 16,-21 0-16,42-1 0,-21 1 0,0 0 15,22-21-15,-22 21 0,21-22 0,-21 22 16,22-21-16,-22 21 0,21-22 16,1 22-16,-22-21 0,21 21 0,-21-1 15,0 1-15,1 0 0,-1 0 16,-42 21 31,21 21-32,-22-21-15,1 0 16,0 0 0,0 0 15,0 0-15,0-21-1,-1 21-15,1 0 16,0 0-16,0 0 0,0 0 15,0 0-15,-1 0 16,1 0-16,0 0 0,-21 0 0,21 0 16,-22 0-16,22 0 0,-21 0 0,-1 0 15,22 0-15,-21 0 0,0 0 16,20 0-16,-20 0 0,21 0 0,0 0 16,0 0-16,-1 0 0,1 0 15,21-21 16,21 21-15,1 0 0,-1 0-16,0 0 0,21 0 15,-21 0-15,1 0 0,20 0 0,-21 0 16,21 0-16,1 0 0,-1 0 16,0 0-16,1 0 0,-1-21 15,0 21-15,1 0 0,20 0 0,-20 0 16,-1 0-16,21 0 0,-20 0 0,-22 0 15,21 0-15,-21 0 0,1 0 16,-1 0-16,0 0 0,-42 0 31,0 0-15,-1 0-16,1 0 0,0 0 16,0 0-16,21 21 15,-21-21-15,21 21 0,-21-21 0,-1 21 16,1 0-16,0 0 15,0 1-15,0-1 0,0 0 0,-1 21 16,-20-21-16,21 22 0,-21-22 16,-1 21-16,1-21 0,0 22 0,-1-1 15,1-21-15,21 22 0,-64-1 16,64 0-16,-21-21 0,20 1 0,1-1 16,-21 0-16,42 0 15,-21-21-15,0 21 0,-1 0 0,22 1 16,0-44 31,22 1-47,-1 0 15,0 0-15,0 0 0,21 0 0,1-22 16,-1 1-16,0 21 0,1-22 0,-1 1 16,22 0-16,-22-1 0,21 1 15,-20 0-15,20-1 0,1 1 0,-22 0 16,22-1-16,-22 22 0,-21-21 15,21 21-15,-20 0 0,-1-1 16,-21 1-16,-21 21 47,-1 0-31,1 0-16,21 21 15,-21-21-15,21 22 0,-21-1 16,0 0-1,0 0-15,21 0 16,-22-21-16,22 21 0,-21-21 16,0 22-16,21-1 15,0 0-15,-21-21 0,0 21 16,0 0-16,21 0 0,-22-21 16,1 22-16,0-1 0,21 0 15,-21 21-15,0-21 0,0 1 0,-1-1 16,-20 21-16,21-21 0,0 22 15,0-22-15,-1 21 0,1-21 0,21 0 16,-21 1-16,0-1 0,0 0 0,21 0 16,0 0-16,-21-21 0,-1 21 15,22 1-15,-21-22 0,21-22 78,0 1-62,0 0 0,-21 21 46,0 0-46,21 21-1,-21-21-15,0 0 16,21 21-16,-22-21 16,22-21 31,0 0-32,0 0-15,22 21 0,-22-21 0,21 0 16,0-1-16,-21 1 0,0 0 15,21 21-15,-21-21 0,21 21 0,-21-21 16,0 42 15,0 0-31,0 0 0,-21 0 16,0 1-16,21-1 0,-21-21 16,21 21-16,0 0 0,-21 0 0,21 0 15,-22-21-15,22 22 0,-21-22 16,21 21-1,0-42 17,0-1-17,0 1 1,0 0-16,0 0 31,0 42 16,0 0-31,0-42 46,21 0-46,-21 0-16,22 0 15,-22-1-15,21 1 0,0 0 16,-21 0-16,21 0 0,-21 0 16,21-1-16,0 1 0,-21 0 15,22 0-15,-1 0 0,-21 0 0,21-1 0,0 1 16,0 0-16,0 21 16,-21-21-16,22 21 15,-22-21-15,21 21 0,0 0 16,-21-21-1,-21 21 220,0 0-235,-1 0 15,1 0 1,0 0-16,0 0 0,0 0 16,0 0-16,-1 0 0,1 0 0,0 0 15,0 0-15,21-22 16,-21 22-16,21-21 0,-21 0 16,-1 0-16,1 0 15,21 0-15,0-1 0,-21 1 16,21 0-16,-21 0 0,21 0 15,0 0-15,-21 21 16,21-22-16,0 44 94,0-1-63,0 0-31,21-21 16,-21 21-16,21-21 15,0 21-15,0-21 0,1 0 16,-1 0-16,0 21 0,0-21 0,0 0 16,0 0-16,1 0 0,20 0 15,-21 0-15,0 0 0,0 0 16,1 0-16,-1 0 0,0 0 15,0 0-15,0 0 16,0 0-16,-21-21 47,-21 21-16,0 0-15,0 0-16,0 0 0,0 0 0,-1 0 15,1 0-15,0 0 0,0 21 16,0-21-16,0 0 0,-1 0 0,1 0 16,0 0-16,0 0 15,21 22-15,-21-22 0,0 0 32,42 0 14,0 21-30,0-21-16,0 0 16,0 0-16,1 0 15,-1 0-15,0 0 16,0 0-16,0 0 0,0 0 16,1 0-16,-1 0 0,0 0 15,0 0-15,0 0 16,-42 0 15,0 0-15,0 0-16,0 0 0,-1 0 15,1 0-15,0 0 0,0 0 16,0 0-16,0 0 0,21 21 16,-22-21-16,1 0 0,0 0 15,21 21-15,21-21 47,0 0-47,1 0 16,-1 0-16,0 0 15,0 0-15,0 0 0,0 0 0,1 0 16,-1 0-16,0 0 16,0 0-1,-42 0 16,0 0-31,-22 0 0,22 0 0,0 0 0,0 0 16,0 21-16,0-21 0,-1 0 0,1 0 16,0 0-16,21 21 15,21-21 32,0 0-47,1 0 16,-1 0-16,0 0 15,0 0-15,0 0 0,0 0 16,1 0-16,-44 0 47,1 0-47,0 22 16,0-22-1,0 0 1,42 0 15</inkml:trace>
  <inkml:trace contextRef="#ctx0" brushRef="#br1" timeOffset="-43676.55">18944 2752 0,'-21'0'15,"21"21"32,-21-21-31,0 0-16,-1 0 15,1 0 1</inkml:trace>
  <inkml:trace contextRef="#ctx0" brushRef="#br1" timeOffset="-43071.84">18542 2752 0,'0'0'0,"-85"21"31,64-21-31,0 0 0,0 0 16,0 0-1,42 0 48,0 0-63,0 0 0,0 0 16,22 0-16,-22 0 0,21 0 0,-21 0 15,22 0-15,-1 0 0,0 0 16,1 0-16,-1 0 0,0 0 0,22 0 15,-22 0-15,22 0 0,-1 0 16,1 0-16,-1 0 0,22 0 0,21 0 16,-22 0-16,22 0 0,0 0 0,0 0 15,-22 0-15,22 0 0,0 0 16,0 0-16,21 0 0,0 0 0,-21 0 16,21 0-16,0 0 0,-21 0 15,-1 21-15,1-21 0,0 0 16,0 0-16,-21 0 0,20 0 15,-20 0-15,0 0 0,-1 0 0,1 0 16,-21 0-16,-1 0 0,1 0 16,-22 0-16,0 0 0,1 0 0,-1 0 15,-21 0-15,21 0 0,-20 0 16,-1 0-16,0 0 16,0 0-16,-42 0 78,0 21-78,0-21 0,-1 21 0</inkml:trace>
  <inkml:trace contextRef="#ctx0" brushRef="#br1" timeOffset="-42280.31">19198 3747 0,'-63'0'16,"41"0"0,1 0-16,0 0 0,0 0 15,0 0-15,0 0 0,-1 0 0,-20 0 16,21 0-16,-21 0 0,20 0 15,-20 0-15,0 0 0,21 0 16,-22 0-16,22 0 0,0 0 0,0 0 16,0 0-16,-1 0 15,44 0 1,-1 21-16,21-21 16,0 0-16,1 0 0,-1 0 15,22 0-15,-1 0 0,1 0 0,20 0 16,1 0-16,21 0 0,0 0 15,21 0-15,-22 0 0,22 0 0,-21 0 16,21 0-16,-21 0 0,0 0 16,21 0-16,-21 0 0,0 0 15,-22 0-15,22 0 0,-42 0 0,20 0 16,-20 0-16,-22 0 0,0 0 16,1 0-16,-1 0 0,-21 0 0,0 0 15,1 0-15,-1 0 16,0 0-1,-42 0 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41C6-0B34-45B2-86A1-5EFD56879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26D5-0F56-4A71-8062-324947730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5097-A86B-4923-A937-F85B307D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0137-0579-457D-9A34-6F529C38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047B-EE93-417E-AA05-6B864EF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0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042-B447-4E83-B884-61CD414B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17410-B5FA-4218-AB04-B94FD0022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8EFF-B0DB-432C-AF07-200BF8AE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7FAA-44D4-4CD8-A47E-F420DF4F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8322F-1814-488E-8F53-05D37C5A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5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77D8E-2444-4F3F-84CE-6DAEE3121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CB4D-9158-42F1-B43F-0744B6250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0A8D-8E82-421B-A30D-B45BB845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C3FA-4BF0-4339-8779-96FB1C4E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616A-4E33-4022-A32A-C015AF22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BDED-33C6-44DB-8E19-F27285E7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DE41-4547-4FC8-A8BB-97B5F004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38AF-380E-4A99-B6E3-A05CCC02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64B9-7861-43D6-8CC5-71FCB96F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AD269-0FC6-46B7-BE5C-19440188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79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BC03-7D20-4E2A-985C-814DDA63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AF1F-7E31-411A-8154-52B4917AF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436F-79C3-4147-97FA-2AE79B99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0F44-2D21-443F-A279-AE379454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6F5C1-EC59-407E-A1A9-2F6EC982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1B0B-FEB8-4F15-A4EE-22D19004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853-02A1-46E5-B36E-5A9152D01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5CE90-5670-445D-BD39-BD41642ED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23237-B392-4ABA-9C2E-597D7523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E0FAB-B426-426A-A6B8-56BA4663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D36E-32C4-4CCA-9484-9A587EF8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7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6072-3EF1-4AEA-B623-318B5B41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46AB-B29C-40A5-9306-F9BE761E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1199B-FFBC-4E8B-A445-01D54B1E5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80478-4AF3-4D0D-909D-7E999A09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3DDB9-7F62-4167-9B79-E5BCA26F9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1FDE8-2B2B-420F-8498-C9418D4E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E31A9-4C10-49B4-86E0-396A2FA2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295B1-60A6-4F94-89A1-722465C3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480F-002D-482F-80A6-58EDA335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FA3E5-0F71-468A-86FB-FEE4DD14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6187D-B90E-4FFB-9FE1-1C186DAD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EB61D-57B1-4B6E-AAAC-124CFB50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86FE0-E29C-4135-A18E-EDE3C3BA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56056-383F-4C8C-9B17-4F7B6240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CE62A-821F-4782-827A-29A00D13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7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048B-B1DF-458C-905A-A7942049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DE6A-BDF4-43E3-A9B4-AFA9DBDA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282BB-87DE-45FE-986A-CF04E1EC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FA22-7DB7-40AF-807B-E841CCBD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844DE-C16F-4DF6-9D42-AF93AAC7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B9D6-694E-401B-907C-2766C616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0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1BF3-FACF-4471-9238-58BB9975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3A556-0365-4B21-AE92-F8A6D5DDC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18E3-D48F-4AA4-81BF-720624F8E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2157A-C4A0-4045-AAD7-0C1ECD8E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4153-3EF9-4A55-B4FB-EC46D27A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77936-32B2-4BB4-8B8A-156EEB84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E22A1-3CD0-4650-8A9B-60EBE388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1A39-8626-42B5-B734-27BBEC36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FB95-7B25-4B6A-94B4-491510E84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C345-22CA-4F4B-9D31-85EED735275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B111-D49F-4744-80BE-9E60E55F3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276C-E33B-4A58-9610-377005F1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C7BE-E3A2-4372-98B5-DAF56508D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32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00E-FC95-4572-8083-1BB258E3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B6A2-B4F8-4993-9D50-801E9DAA5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551667-B9A0-489D-BC92-EF2B081CD12D}"/>
                  </a:ext>
                </a:extLst>
              </p14:cNvPr>
              <p14:cNvContentPartPr/>
              <p14:nvPr/>
            </p14:nvContentPartPr>
            <p14:xfrm>
              <a:off x="739080" y="38160"/>
              <a:ext cx="6911640" cy="210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551667-B9A0-489D-BC92-EF2B081CD1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28800"/>
                <a:ext cx="6930360" cy="21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95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00E-FC95-4572-8083-1BB258E3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B6A2-B4F8-4993-9D50-801E9DAA5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A3F003-11AB-4660-8F7E-AED1AB705ACB}"/>
                  </a:ext>
                </a:extLst>
              </p14:cNvPr>
              <p14:cNvContentPartPr/>
              <p14:nvPr/>
            </p14:nvContentPartPr>
            <p14:xfrm>
              <a:off x="0" y="175320"/>
              <a:ext cx="8702280" cy="602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A3F003-11AB-4660-8F7E-AED1AB705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5960"/>
                <a:ext cx="872100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21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00E-FC95-4572-8083-1BB258E3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B6A2-B4F8-4993-9D50-801E9DAA5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B8396B-2560-4C08-AD65-E8A2BB00F9E2}"/>
                  </a:ext>
                </a:extLst>
              </p14:cNvPr>
              <p14:cNvContentPartPr/>
              <p14:nvPr/>
            </p14:nvContentPartPr>
            <p14:xfrm>
              <a:off x="30600" y="175320"/>
              <a:ext cx="8481240" cy="407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B8396B-2560-4C08-AD65-E8A2BB00F9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65960"/>
                <a:ext cx="849996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83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00E-FC95-4572-8083-1BB258E3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B6A2-B4F8-4993-9D50-801E9DAA5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B26A1F-A65C-4B98-8A2F-5BC746E84AD0}"/>
                  </a:ext>
                </a:extLst>
              </p14:cNvPr>
              <p14:cNvContentPartPr/>
              <p14:nvPr/>
            </p14:nvContentPartPr>
            <p14:xfrm>
              <a:off x="0" y="175320"/>
              <a:ext cx="912132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B26A1F-A65C-4B98-8A2F-5BC746E84A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5960"/>
                <a:ext cx="914004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1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00E-FC95-4572-8083-1BB258E3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B6A2-B4F8-4993-9D50-801E9DAA5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059CDD-1DAC-4E45-ADF4-E8044CCD3DC5}"/>
                  </a:ext>
                </a:extLst>
              </p14:cNvPr>
              <p14:cNvContentPartPr/>
              <p14:nvPr/>
            </p14:nvContentPartPr>
            <p14:xfrm>
              <a:off x="30600" y="198000"/>
              <a:ext cx="9540360" cy="608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059CDD-1DAC-4E45-ADF4-E8044CCD3D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88640"/>
                <a:ext cx="9559080" cy="61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622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00E-FC95-4572-8083-1BB258E3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B6A2-B4F8-4993-9D50-801E9DAA5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23E1A1-7750-416F-8C62-D6FC96162185}"/>
                  </a:ext>
                </a:extLst>
              </p14:cNvPr>
              <p14:cNvContentPartPr/>
              <p14:nvPr/>
            </p14:nvContentPartPr>
            <p14:xfrm>
              <a:off x="396360" y="129600"/>
              <a:ext cx="6172560" cy="36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23E1A1-7750-416F-8C62-D6FC961621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20240"/>
                <a:ext cx="619128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02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00E-FC95-4572-8083-1BB258E3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B6A2-B4F8-4993-9D50-801E9DAA5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9DA906-2349-4C8B-BBDC-84B57A93C985}"/>
                  </a:ext>
                </a:extLst>
              </p14:cNvPr>
              <p14:cNvContentPartPr/>
              <p14:nvPr/>
            </p14:nvContentPartPr>
            <p14:xfrm>
              <a:off x="251280" y="274320"/>
              <a:ext cx="3498120" cy="228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9DA906-2349-4C8B-BBDC-84B57A93C9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64960"/>
                <a:ext cx="351684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25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00E-FC95-4572-8083-1BB258E3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B6A2-B4F8-4993-9D50-801E9DAA5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9289E3-1300-4692-86EC-F8F163C7D37D}"/>
                  </a:ext>
                </a:extLst>
              </p14:cNvPr>
              <p14:cNvContentPartPr/>
              <p14:nvPr/>
            </p14:nvContentPartPr>
            <p14:xfrm>
              <a:off x="213480" y="601920"/>
              <a:ext cx="863352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9289E3-1300-4692-86EC-F8F163C7D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592560"/>
                <a:ext cx="865224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83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00E-FC95-4572-8083-1BB258E3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B6A2-B4F8-4993-9D50-801E9DAA5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04AF08-41C5-4D42-9D0F-02B078564407}"/>
                  </a:ext>
                </a:extLst>
              </p14:cNvPr>
              <p14:cNvContentPartPr/>
              <p14:nvPr/>
            </p14:nvContentPartPr>
            <p14:xfrm>
              <a:off x="198000" y="365760"/>
              <a:ext cx="11209320" cy="560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04AF08-41C5-4D42-9D0F-02B0785644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356400"/>
                <a:ext cx="11228040" cy="56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D9F4AA-3E5B-4385-A88A-F49FB9CACD2A}"/>
                  </a:ext>
                </a:extLst>
              </p14:cNvPr>
              <p14:cNvContentPartPr/>
              <p14:nvPr/>
            </p14:nvContentPartPr>
            <p14:xfrm>
              <a:off x="4473000" y="2240280"/>
              <a:ext cx="1600560" cy="169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D9F4AA-3E5B-4385-A88A-F49FB9CACD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3640" y="2230920"/>
                <a:ext cx="161928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42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2021-12-10T05:38:48Z</dcterms:created>
  <dcterms:modified xsi:type="dcterms:W3CDTF">2021-12-10T05:39:32Z</dcterms:modified>
</cp:coreProperties>
</file>